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62190-741D-49AB-A9C0-D47728FE5F8F}" type="datetimeFigureOut">
              <a:rPr lang="vi-VN" smtClean="0"/>
              <a:pPr/>
              <a:t>23/01/2017</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1DA30-D1C2-4332-B384-A46A52DAACB1}" type="slidenum">
              <a:rPr lang="vi-VN" smtClean="0"/>
              <a:pPr/>
              <a:t>‹#›</a:t>
            </a:fld>
            <a:endParaRPr lang="vi-VN"/>
          </a:p>
        </p:txBody>
      </p:sp>
    </p:spTree>
    <p:extLst>
      <p:ext uri="{BB962C8B-B14F-4D97-AF65-F5344CB8AC3E}">
        <p14:creationId xmlns:p14="http://schemas.microsoft.com/office/powerpoint/2010/main" xmlns="" val="53008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89871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195944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361709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B2D06F4-02B0-42D6-BAD7-2E299E4CC0D3}" type="slidenum">
              <a:rPr lang="en-US"/>
              <a:pPr/>
              <a:t>‹#›</a:t>
            </a:fld>
            <a:endParaRPr lang="en-US"/>
          </a:p>
        </p:txBody>
      </p:sp>
    </p:spTree>
    <p:extLst>
      <p:ext uri="{BB962C8B-B14F-4D97-AF65-F5344CB8AC3E}">
        <p14:creationId xmlns:p14="http://schemas.microsoft.com/office/powerpoint/2010/main" xmlns="" val="169224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600200"/>
            <a:ext cx="8229600" cy="4525963"/>
          </a:xfrm>
        </p:spPr>
        <p:txBody>
          <a:bodyPr/>
          <a:lstStyle/>
          <a:p>
            <a:endParaRPr lang="vi-V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9A1B07C-2931-4C9D-853D-711593726665}" type="slidenum">
              <a:rPr lang="en-US"/>
              <a:pPr/>
              <a:t>‹#›</a:t>
            </a:fld>
            <a:endParaRPr lang="en-US"/>
          </a:p>
        </p:txBody>
      </p:sp>
    </p:spTree>
    <p:extLst>
      <p:ext uri="{BB962C8B-B14F-4D97-AF65-F5344CB8AC3E}">
        <p14:creationId xmlns:p14="http://schemas.microsoft.com/office/powerpoint/2010/main" xmlns="" val="116501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238665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405183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330995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301223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161384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27133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186217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B2D2F-C53B-4FFC-A979-D0B7D3A5F1C7}" type="datetimeFigureOut">
              <a:rPr lang="vi-VN" smtClean="0"/>
              <a:pPr/>
              <a:t>23/01/2017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272510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B2D2F-C53B-4FFC-A979-D0B7D3A5F1C7}" type="datetimeFigureOut">
              <a:rPr lang="vi-VN" smtClean="0"/>
              <a:pPr/>
              <a:t>23/01/2017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DE31-C44C-4626-9D8A-E51AD156AC8F}" type="slidenum">
              <a:rPr lang="vi-VN" smtClean="0"/>
              <a:pPr/>
              <a:t>‹#›</a:t>
            </a:fld>
            <a:endParaRPr lang="vi-VN"/>
          </a:p>
        </p:txBody>
      </p:sp>
    </p:spTree>
    <p:extLst>
      <p:ext uri="{BB962C8B-B14F-4D97-AF65-F5344CB8AC3E}">
        <p14:creationId xmlns:p14="http://schemas.microsoft.com/office/powerpoint/2010/main" xmlns="" val="18070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5.gif"/><Relationship Id="rId7" Type="http://schemas.openxmlformats.org/officeDocument/2006/relationships/slide" Target="slide19.xml"/><Relationship Id="rId12" Type="http://schemas.openxmlformats.org/officeDocument/2006/relationships/image" Target="../media/image20.gif"/><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7.wmf"/><Relationship Id="rId11" Type="http://schemas.openxmlformats.org/officeDocument/2006/relationships/slide" Target="slide17.xml"/><Relationship Id="rId5" Type="http://schemas.openxmlformats.org/officeDocument/2006/relationships/image" Target="../media/image16.gif"/><Relationship Id="rId10" Type="http://schemas.openxmlformats.org/officeDocument/2006/relationships/image" Target="../media/image19.gif"/><Relationship Id="rId4" Type="http://schemas.openxmlformats.org/officeDocument/2006/relationships/slide" Target="slide8.xml"/><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8"/>
          <p:cNvGrpSpPr>
            <a:grpSpLocks/>
          </p:cNvGrpSpPr>
          <p:nvPr/>
        </p:nvGrpSpPr>
        <p:grpSpPr bwMode="auto">
          <a:xfrm>
            <a:off x="0" y="0"/>
            <a:ext cx="9144000" cy="6934200"/>
            <a:chOff x="0" y="-24"/>
            <a:chExt cx="5760" cy="4368"/>
          </a:xfrm>
        </p:grpSpPr>
        <p:grpSp>
          <p:nvGrpSpPr>
            <p:cNvPr id="3" name="Group 159"/>
            <p:cNvGrpSpPr>
              <a:grpSpLocks/>
            </p:cNvGrpSpPr>
            <p:nvPr/>
          </p:nvGrpSpPr>
          <p:grpSpPr bwMode="auto">
            <a:xfrm>
              <a:off x="0" y="-24"/>
              <a:ext cx="5760" cy="4368"/>
              <a:chOff x="0" y="-24"/>
              <a:chExt cx="5760" cy="4368"/>
            </a:xfrm>
          </p:grpSpPr>
          <p:pic>
            <p:nvPicPr>
              <p:cNvPr id="2075" name="Picture 160" descr="ttrtrtr1151380670"/>
              <p:cNvPicPr>
                <a:picLocks noChangeAspect="1" noChangeArrowheads="1" noCrop="1"/>
              </p:cNvPicPr>
              <p:nvPr/>
            </p:nvPicPr>
            <p:blipFill>
              <a:blip r:embed="rId2" cstate="print"/>
              <a:srcRect/>
              <a:stretch>
                <a:fillRect/>
              </a:stretch>
            </p:blipFill>
            <p:spPr bwMode="auto">
              <a:xfrm>
                <a:off x="0" y="-24"/>
                <a:ext cx="5760" cy="144"/>
              </a:xfrm>
              <a:prstGeom prst="rect">
                <a:avLst/>
              </a:prstGeom>
              <a:noFill/>
              <a:ln w="9525">
                <a:noFill/>
                <a:miter lim="800000"/>
                <a:headEnd/>
                <a:tailEnd/>
              </a:ln>
            </p:spPr>
          </p:pic>
          <p:pic>
            <p:nvPicPr>
              <p:cNvPr id="2076" name="Picture 161" descr="ttrtrtr1151380670"/>
              <p:cNvPicPr>
                <a:picLocks noChangeAspect="1" noChangeArrowheads="1" noCrop="1"/>
              </p:cNvPicPr>
              <p:nvPr/>
            </p:nvPicPr>
            <p:blipFill>
              <a:blip r:embed="rId2" cstate="print"/>
              <a:srcRect/>
              <a:stretch>
                <a:fillRect/>
              </a:stretch>
            </p:blipFill>
            <p:spPr bwMode="auto">
              <a:xfrm rot="5400000">
                <a:off x="3504" y="2064"/>
                <a:ext cx="4320" cy="192"/>
              </a:xfrm>
              <a:prstGeom prst="rect">
                <a:avLst/>
              </a:prstGeom>
              <a:noFill/>
              <a:ln w="9525">
                <a:noFill/>
                <a:miter lim="800000"/>
                <a:headEnd/>
                <a:tailEnd/>
              </a:ln>
            </p:spPr>
          </p:pic>
          <p:pic>
            <p:nvPicPr>
              <p:cNvPr id="2077" name="Picture 162" descr="ttrtrtr1151380670"/>
              <p:cNvPicPr>
                <a:picLocks noChangeAspect="1" noChangeArrowheads="1" noCrop="1"/>
              </p:cNvPicPr>
              <p:nvPr/>
            </p:nvPicPr>
            <p:blipFill>
              <a:blip r:embed="rId2" cstate="print"/>
              <a:srcRect/>
              <a:stretch>
                <a:fillRect/>
              </a:stretch>
            </p:blipFill>
            <p:spPr bwMode="auto">
              <a:xfrm rot="-5400000">
                <a:off x="-2088" y="2088"/>
                <a:ext cx="4320" cy="144"/>
              </a:xfrm>
              <a:prstGeom prst="rect">
                <a:avLst/>
              </a:prstGeom>
              <a:noFill/>
              <a:ln w="9525">
                <a:noFill/>
                <a:miter lim="800000"/>
                <a:headEnd/>
                <a:tailEnd/>
              </a:ln>
            </p:spPr>
          </p:pic>
          <p:pic>
            <p:nvPicPr>
              <p:cNvPr id="2078" name="Picture 163" descr="ttrtrtr1151380670"/>
              <p:cNvPicPr>
                <a:picLocks noChangeAspect="1" noChangeArrowheads="1" noCrop="1"/>
              </p:cNvPicPr>
              <p:nvPr/>
            </p:nvPicPr>
            <p:blipFill>
              <a:blip r:embed="rId2" cstate="print"/>
              <a:srcRect/>
              <a:stretch>
                <a:fillRect/>
              </a:stretch>
            </p:blipFill>
            <p:spPr bwMode="auto">
              <a:xfrm>
                <a:off x="0" y="4200"/>
                <a:ext cx="5760" cy="144"/>
              </a:xfrm>
              <a:prstGeom prst="rect">
                <a:avLst/>
              </a:prstGeom>
              <a:noFill/>
              <a:ln w="9525">
                <a:noFill/>
                <a:miter lim="800000"/>
                <a:headEnd/>
                <a:tailEnd/>
              </a:ln>
            </p:spPr>
          </p:pic>
        </p:grpSp>
        <p:grpSp>
          <p:nvGrpSpPr>
            <p:cNvPr id="4" name="Group 164"/>
            <p:cNvGrpSpPr>
              <a:grpSpLocks/>
            </p:cNvGrpSpPr>
            <p:nvPr/>
          </p:nvGrpSpPr>
          <p:grpSpPr bwMode="auto">
            <a:xfrm>
              <a:off x="0" y="0"/>
              <a:ext cx="5760" cy="4320"/>
              <a:chOff x="0" y="0"/>
              <a:chExt cx="5760" cy="4320"/>
            </a:xfrm>
          </p:grpSpPr>
          <p:pic>
            <p:nvPicPr>
              <p:cNvPr id="2067" name="Picture 165" descr="flower[1][1][1][1]"/>
              <p:cNvPicPr>
                <a:picLocks noChangeAspect="1" noChangeArrowheads="1" noCrop="1"/>
              </p:cNvPicPr>
              <p:nvPr/>
            </p:nvPicPr>
            <p:blipFill>
              <a:blip r:embed="rId3" cstate="print"/>
              <a:srcRect/>
              <a:stretch>
                <a:fillRect/>
              </a:stretch>
            </p:blipFill>
            <p:spPr bwMode="auto">
              <a:xfrm>
                <a:off x="0" y="0"/>
                <a:ext cx="5760" cy="378"/>
              </a:xfrm>
              <a:prstGeom prst="rect">
                <a:avLst/>
              </a:prstGeom>
              <a:noFill/>
              <a:ln w="9525">
                <a:noFill/>
                <a:miter lim="800000"/>
                <a:headEnd/>
                <a:tailEnd/>
              </a:ln>
            </p:spPr>
          </p:pic>
          <p:pic>
            <p:nvPicPr>
              <p:cNvPr id="2068" name="Picture 166" descr="flower[1][1][1][1]"/>
              <p:cNvPicPr>
                <a:picLocks noChangeAspect="1" noChangeArrowheads="1" noCrop="1"/>
              </p:cNvPicPr>
              <p:nvPr/>
            </p:nvPicPr>
            <p:blipFill>
              <a:blip r:embed="rId3" cstate="print"/>
              <a:srcRect/>
              <a:stretch>
                <a:fillRect/>
              </a:stretch>
            </p:blipFill>
            <p:spPr bwMode="auto">
              <a:xfrm>
                <a:off x="0" y="3942"/>
                <a:ext cx="5760" cy="378"/>
              </a:xfrm>
              <a:prstGeom prst="rect">
                <a:avLst/>
              </a:prstGeom>
              <a:noFill/>
              <a:ln w="9525">
                <a:noFill/>
                <a:miter lim="800000"/>
                <a:headEnd/>
                <a:tailEnd/>
              </a:ln>
            </p:spPr>
          </p:pic>
          <p:pic>
            <p:nvPicPr>
              <p:cNvPr id="2069" name="Picture 167" descr="flower[1][1][1][1]"/>
              <p:cNvPicPr>
                <a:picLocks noChangeAspect="1" noChangeArrowheads="1" noCrop="1"/>
              </p:cNvPicPr>
              <p:nvPr/>
            </p:nvPicPr>
            <p:blipFill>
              <a:blip r:embed="rId3" cstate="print"/>
              <a:srcRect/>
              <a:stretch>
                <a:fillRect/>
              </a:stretch>
            </p:blipFill>
            <p:spPr bwMode="auto">
              <a:xfrm rot="-5400000">
                <a:off x="-1971" y="1971"/>
                <a:ext cx="4320" cy="378"/>
              </a:xfrm>
              <a:prstGeom prst="rect">
                <a:avLst/>
              </a:prstGeom>
              <a:noFill/>
              <a:ln w="9525">
                <a:noFill/>
                <a:miter lim="800000"/>
                <a:headEnd/>
                <a:tailEnd/>
              </a:ln>
            </p:spPr>
          </p:pic>
          <p:pic>
            <p:nvPicPr>
              <p:cNvPr id="2070" name="Picture 168" descr="flower[1][1][1][1]"/>
              <p:cNvPicPr>
                <a:picLocks noChangeAspect="1" noChangeArrowheads="1" noCrop="1"/>
              </p:cNvPicPr>
              <p:nvPr/>
            </p:nvPicPr>
            <p:blipFill>
              <a:blip r:embed="rId3" cstate="print"/>
              <a:srcRect/>
              <a:stretch>
                <a:fillRect/>
              </a:stretch>
            </p:blipFill>
            <p:spPr bwMode="auto">
              <a:xfrm rot="-5400000">
                <a:off x="3411" y="1971"/>
                <a:ext cx="4320" cy="378"/>
              </a:xfrm>
              <a:prstGeom prst="rect">
                <a:avLst/>
              </a:prstGeom>
              <a:noFill/>
              <a:ln w="9525">
                <a:noFill/>
                <a:miter lim="800000"/>
                <a:headEnd/>
                <a:tailEnd/>
              </a:ln>
            </p:spPr>
          </p:pic>
          <p:pic>
            <p:nvPicPr>
              <p:cNvPr id="2071" name="Picture 169" descr="012"/>
              <p:cNvPicPr>
                <a:picLocks noChangeAspect="1" noChangeArrowheads="1" noCrop="1"/>
              </p:cNvPicPr>
              <p:nvPr/>
            </p:nvPicPr>
            <p:blipFill>
              <a:blip r:embed="rId4" cstate="print"/>
              <a:srcRect/>
              <a:stretch>
                <a:fillRect/>
              </a:stretch>
            </p:blipFill>
            <p:spPr bwMode="auto">
              <a:xfrm>
                <a:off x="0" y="0"/>
                <a:ext cx="816" cy="723"/>
              </a:xfrm>
              <a:prstGeom prst="rect">
                <a:avLst/>
              </a:prstGeom>
              <a:noFill/>
              <a:ln w="9525">
                <a:noFill/>
                <a:miter lim="800000"/>
                <a:headEnd/>
                <a:tailEnd/>
              </a:ln>
            </p:spPr>
          </p:pic>
          <p:pic>
            <p:nvPicPr>
              <p:cNvPr id="2072" name="Picture 170" descr="012"/>
              <p:cNvPicPr>
                <a:picLocks noChangeAspect="1" noChangeArrowheads="1" noCrop="1"/>
              </p:cNvPicPr>
              <p:nvPr/>
            </p:nvPicPr>
            <p:blipFill>
              <a:blip r:embed="rId4" cstate="print"/>
              <a:srcRect/>
              <a:stretch>
                <a:fillRect/>
              </a:stretch>
            </p:blipFill>
            <p:spPr bwMode="auto">
              <a:xfrm>
                <a:off x="0" y="3597"/>
                <a:ext cx="816" cy="723"/>
              </a:xfrm>
              <a:prstGeom prst="rect">
                <a:avLst/>
              </a:prstGeom>
              <a:noFill/>
              <a:ln w="9525">
                <a:noFill/>
                <a:miter lim="800000"/>
                <a:headEnd/>
                <a:tailEnd/>
              </a:ln>
            </p:spPr>
          </p:pic>
          <p:pic>
            <p:nvPicPr>
              <p:cNvPr id="2073" name="Picture 171" descr="012"/>
              <p:cNvPicPr>
                <a:picLocks noChangeAspect="1" noChangeArrowheads="1" noCrop="1"/>
              </p:cNvPicPr>
              <p:nvPr/>
            </p:nvPicPr>
            <p:blipFill>
              <a:blip r:embed="rId4" cstate="print"/>
              <a:srcRect/>
              <a:stretch>
                <a:fillRect/>
              </a:stretch>
            </p:blipFill>
            <p:spPr bwMode="auto">
              <a:xfrm rot="10800000">
                <a:off x="4944" y="0"/>
                <a:ext cx="816" cy="723"/>
              </a:xfrm>
              <a:prstGeom prst="rect">
                <a:avLst/>
              </a:prstGeom>
              <a:noFill/>
              <a:ln w="9525">
                <a:noFill/>
                <a:miter lim="800000"/>
                <a:headEnd/>
                <a:tailEnd/>
              </a:ln>
            </p:spPr>
          </p:pic>
          <p:pic>
            <p:nvPicPr>
              <p:cNvPr id="2074" name="Picture 172" descr="012"/>
              <p:cNvPicPr>
                <a:picLocks noChangeAspect="1" noChangeArrowheads="1" noCrop="1"/>
              </p:cNvPicPr>
              <p:nvPr/>
            </p:nvPicPr>
            <p:blipFill>
              <a:blip r:embed="rId4" cstate="print"/>
              <a:srcRect/>
              <a:stretch>
                <a:fillRect/>
              </a:stretch>
            </p:blipFill>
            <p:spPr bwMode="auto">
              <a:xfrm rot="10800000">
                <a:off x="4944" y="3597"/>
                <a:ext cx="816" cy="723"/>
              </a:xfrm>
              <a:prstGeom prst="rect">
                <a:avLst/>
              </a:prstGeom>
              <a:noFill/>
              <a:ln w="9525">
                <a:noFill/>
                <a:miter lim="800000"/>
                <a:headEnd/>
                <a:tailEnd/>
              </a:ln>
            </p:spPr>
          </p:pic>
        </p:grpSp>
      </p:grpSp>
      <p:pic>
        <p:nvPicPr>
          <p:cNvPr id="2051" name="Picture 173" descr="465af31824312"/>
          <p:cNvPicPr>
            <a:picLocks noChangeAspect="1" noChangeArrowheads="1" noCrop="1"/>
          </p:cNvPicPr>
          <p:nvPr/>
        </p:nvPicPr>
        <p:blipFill>
          <a:blip r:embed="rId5" cstate="print"/>
          <a:srcRect/>
          <a:stretch>
            <a:fillRect/>
          </a:stretch>
        </p:blipFill>
        <p:spPr bwMode="auto">
          <a:xfrm>
            <a:off x="4724400" y="4705350"/>
            <a:ext cx="1112838" cy="2152650"/>
          </a:xfrm>
          <a:prstGeom prst="rect">
            <a:avLst/>
          </a:prstGeom>
          <a:noFill/>
          <a:ln w="9525">
            <a:noFill/>
            <a:miter lim="800000"/>
            <a:headEnd/>
            <a:tailEnd/>
          </a:ln>
        </p:spPr>
      </p:pic>
      <p:pic>
        <p:nvPicPr>
          <p:cNvPr id="2052" name="Picture 174" descr="465af31824312"/>
          <p:cNvPicPr>
            <a:picLocks noChangeAspect="1" noChangeArrowheads="1" noCrop="1"/>
          </p:cNvPicPr>
          <p:nvPr/>
        </p:nvPicPr>
        <p:blipFill>
          <a:blip r:embed="rId5" cstate="print"/>
          <a:srcRect/>
          <a:stretch>
            <a:fillRect/>
          </a:stretch>
        </p:blipFill>
        <p:spPr bwMode="auto">
          <a:xfrm>
            <a:off x="8031163" y="4114800"/>
            <a:ext cx="1112837" cy="2152650"/>
          </a:xfrm>
          <a:prstGeom prst="rect">
            <a:avLst/>
          </a:prstGeom>
          <a:noFill/>
          <a:ln w="9525">
            <a:noFill/>
            <a:miter lim="800000"/>
            <a:headEnd/>
            <a:tailEnd/>
          </a:ln>
        </p:spPr>
      </p:pic>
      <p:pic>
        <p:nvPicPr>
          <p:cNvPr id="2053" name="Picture 175" descr="Picture7"/>
          <p:cNvPicPr>
            <a:picLocks noChangeAspect="1" noChangeArrowheads="1" noCrop="1"/>
          </p:cNvPicPr>
          <p:nvPr/>
        </p:nvPicPr>
        <p:blipFill>
          <a:blip r:embed="rId6" cstate="print"/>
          <a:srcRect/>
          <a:stretch>
            <a:fillRect/>
          </a:stretch>
        </p:blipFill>
        <p:spPr bwMode="auto">
          <a:xfrm>
            <a:off x="3505200" y="4800600"/>
            <a:ext cx="1058863" cy="1524000"/>
          </a:xfrm>
          <a:prstGeom prst="rect">
            <a:avLst/>
          </a:prstGeom>
          <a:noFill/>
          <a:ln w="9525">
            <a:noFill/>
            <a:miter lim="800000"/>
            <a:headEnd/>
            <a:tailEnd/>
          </a:ln>
        </p:spPr>
      </p:pic>
      <p:pic>
        <p:nvPicPr>
          <p:cNvPr id="2054" name="Picture 176" descr="Picture7"/>
          <p:cNvPicPr>
            <a:picLocks noChangeAspect="1" noChangeArrowheads="1" noCrop="1"/>
          </p:cNvPicPr>
          <p:nvPr/>
        </p:nvPicPr>
        <p:blipFill>
          <a:blip r:embed="rId6" cstate="print"/>
          <a:srcRect/>
          <a:stretch>
            <a:fillRect/>
          </a:stretch>
        </p:blipFill>
        <p:spPr bwMode="auto">
          <a:xfrm>
            <a:off x="7086600" y="4953000"/>
            <a:ext cx="1058863" cy="1524000"/>
          </a:xfrm>
          <a:prstGeom prst="rect">
            <a:avLst/>
          </a:prstGeom>
          <a:noFill/>
          <a:ln w="9525">
            <a:noFill/>
            <a:miter lim="800000"/>
            <a:headEnd/>
            <a:tailEnd/>
          </a:ln>
        </p:spPr>
      </p:pic>
      <p:pic>
        <p:nvPicPr>
          <p:cNvPr id="2055" name="Picture 177" descr="Picture7"/>
          <p:cNvPicPr>
            <a:picLocks noChangeAspect="1" noChangeArrowheads="1" noCrop="1"/>
          </p:cNvPicPr>
          <p:nvPr/>
        </p:nvPicPr>
        <p:blipFill>
          <a:blip r:embed="rId6" cstate="print"/>
          <a:srcRect/>
          <a:stretch>
            <a:fillRect/>
          </a:stretch>
        </p:blipFill>
        <p:spPr bwMode="auto">
          <a:xfrm>
            <a:off x="2057400" y="5334000"/>
            <a:ext cx="1058863" cy="1524000"/>
          </a:xfrm>
          <a:prstGeom prst="rect">
            <a:avLst/>
          </a:prstGeom>
          <a:noFill/>
          <a:ln w="9525">
            <a:noFill/>
            <a:miter lim="800000"/>
            <a:headEnd/>
            <a:tailEnd/>
          </a:ln>
        </p:spPr>
      </p:pic>
      <p:pic>
        <p:nvPicPr>
          <p:cNvPr id="2056" name="Picture 178" descr="Picture7"/>
          <p:cNvPicPr>
            <a:picLocks noChangeAspect="1" noChangeArrowheads="1" noCrop="1"/>
          </p:cNvPicPr>
          <p:nvPr/>
        </p:nvPicPr>
        <p:blipFill>
          <a:blip r:embed="rId6" cstate="print"/>
          <a:srcRect/>
          <a:stretch>
            <a:fillRect/>
          </a:stretch>
        </p:blipFill>
        <p:spPr bwMode="auto">
          <a:xfrm>
            <a:off x="838200" y="4953000"/>
            <a:ext cx="1058863" cy="1524000"/>
          </a:xfrm>
          <a:prstGeom prst="rect">
            <a:avLst/>
          </a:prstGeom>
          <a:noFill/>
          <a:ln w="9525">
            <a:noFill/>
            <a:miter lim="800000"/>
            <a:headEnd/>
            <a:tailEnd/>
          </a:ln>
        </p:spPr>
      </p:pic>
      <p:pic>
        <p:nvPicPr>
          <p:cNvPr id="2057" name="Picture 179" descr="Picture7"/>
          <p:cNvPicPr>
            <a:picLocks noChangeAspect="1" noChangeArrowheads="1" noCrop="1"/>
          </p:cNvPicPr>
          <p:nvPr/>
        </p:nvPicPr>
        <p:blipFill>
          <a:blip r:embed="rId6" cstate="print"/>
          <a:srcRect/>
          <a:stretch>
            <a:fillRect/>
          </a:stretch>
        </p:blipFill>
        <p:spPr bwMode="auto">
          <a:xfrm>
            <a:off x="5181600" y="4953000"/>
            <a:ext cx="1058863" cy="1524000"/>
          </a:xfrm>
          <a:prstGeom prst="rect">
            <a:avLst/>
          </a:prstGeom>
          <a:noFill/>
          <a:ln w="9525">
            <a:noFill/>
            <a:miter lim="800000"/>
            <a:headEnd/>
            <a:tailEnd/>
          </a:ln>
        </p:spPr>
      </p:pic>
      <p:pic>
        <p:nvPicPr>
          <p:cNvPr id="2058" name="Picture 180" descr="465af31824312"/>
          <p:cNvPicPr>
            <a:picLocks noChangeAspect="1" noChangeArrowheads="1" noCrop="1"/>
          </p:cNvPicPr>
          <p:nvPr/>
        </p:nvPicPr>
        <p:blipFill>
          <a:blip r:embed="rId5" cstate="print"/>
          <a:srcRect/>
          <a:stretch>
            <a:fillRect/>
          </a:stretch>
        </p:blipFill>
        <p:spPr bwMode="auto">
          <a:xfrm>
            <a:off x="1447800" y="4705350"/>
            <a:ext cx="1112838" cy="2152650"/>
          </a:xfrm>
          <a:prstGeom prst="rect">
            <a:avLst/>
          </a:prstGeom>
          <a:noFill/>
          <a:ln w="9525">
            <a:noFill/>
            <a:miter lim="800000"/>
            <a:headEnd/>
            <a:tailEnd/>
          </a:ln>
        </p:spPr>
      </p:pic>
      <p:pic>
        <p:nvPicPr>
          <p:cNvPr id="2059" name="Picture 181" descr="465af31824312"/>
          <p:cNvPicPr>
            <a:picLocks noChangeAspect="1" noChangeArrowheads="1" noCrop="1"/>
          </p:cNvPicPr>
          <p:nvPr/>
        </p:nvPicPr>
        <p:blipFill>
          <a:blip r:embed="rId5" cstate="print"/>
          <a:srcRect/>
          <a:stretch>
            <a:fillRect/>
          </a:stretch>
        </p:blipFill>
        <p:spPr bwMode="auto">
          <a:xfrm>
            <a:off x="2819400" y="4876800"/>
            <a:ext cx="1112838" cy="2152650"/>
          </a:xfrm>
          <a:prstGeom prst="rect">
            <a:avLst/>
          </a:prstGeom>
          <a:noFill/>
          <a:ln w="9525">
            <a:noFill/>
            <a:miter lim="800000"/>
            <a:headEnd/>
            <a:tailEnd/>
          </a:ln>
        </p:spPr>
      </p:pic>
      <p:pic>
        <p:nvPicPr>
          <p:cNvPr id="2060" name="Picture 182" descr="465af31824312"/>
          <p:cNvPicPr>
            <a:picLocks noChangeAspect="1" noChangeArrowheads="1" noCrop="1"/>
          </p:cNvPicPr>
          <p:nvPr/>
        </p:nvPicPr>
        <p:blipFill>
          <a:blip r:embed="rId5" cstate="print"/>
          <a:srcRect/>
          <a:stretch>
            <a:fillRect/>
          </a:stretch>
        </p:blipFill>
        <p:spPr bwMode="auto">
          <a:xfrm>
            <a:off x="5943600" y="4705350"/>
            <a:ext cx="1112838" cy="2152650"/>
          </a:xfrm>
          <a:prstGeom prst="rect">
            <a:avLst/>
          </a:prstGeom>
          <a:noFill/>
          <a:ln w="9525">
            <a:noFill/>
            <a:miter lim="800000"/>
            <a:headEnd/>
            <a:tailEnd/>
          </a:ln>
        </p:spPr>
      </p:pic>
      <p:pic>
        <p:nvPicPr>
          <p:cNvPr id="2061" name="Picture 184" descr="465af31824312"/>
          <p:cNvPicPr>
            <a:picLocks noChangeAspect="1" noChangeArrowheads="1" noCrop="1"/>
          </p:cNvPicPr>
          <p:nvPr/>
        </p:nvPicPr>
        <p:blipFill>
          <a:blip r:embed="rId5" cstate="print"/>
          <a:srcRect/>
          <a:stretch>
            <a:fillRect/>
          </a:stretch>
        </p:blipFill>
        <p:spPr bwMode="auto">
          <a:xfrm>
            <a:off x="3810000" y="4705350"/>
            <a:ext cx="1112838" cy="2152650"/>
          </a:xfrm>
          <a:prstGeom prst="rect">
            <a:avLst/>
          </a:prstGeom>
          <a:noFill/>
          <a:ln w="9525">
            <a:noFill/>
            <a:miter lim="800000"/>
            <a:headEnd/>
            <a:tailEnd/>
          </a:ln>
        </p:spPr>
      </p:pic>
      <p:pic>
        <p:nvPicPr>
          <p:cNvPr id="2062" name="Picture 185" descr="465af31824312"/>
          <p:cNvPicPr>
            <a:picLocks noChangeAspect="1" noChangeArrowheads="1" noCrop="1"/>
          </p:cNvPicPr>
          <p:nvPr/>
        </p:nvPicPr>
        <p:blipFill>
          <a:blip r:embed="rId5" cstate="print"/>
          <a:srcRect/>
          <a:stretch>
            <a:fillRect/>
          </a:stretch>
        </p:blipFill>
        <p:spPr bwMode="auto">
          <a:xfrm>
            <a:off x="7010400" y="4876800"/>
            <a:ext cx="1112838" cy="2152650"/>
          </a:xfrm>
          <a:prstGeom prst="rect">
            <a:avLst/>
          </a:prstGeom>
          <a:noFill/>
          <a:ln w="9525">
            <a:noFill/>
            <a:miter lim="800000"/>
            <a:headEnd/>
            <a:tailEnd/>
          </a:ln>
        </p:spPr>
      </p:pic>
      <p:sp>
        <p:nvSpPr>
          <p:cNvPr id="29" name="WordArt 6"/>
          <p:cNvSpPr>
            <a:spLocks noChangeArrowheads="1" noChangeShapeType="1" noTextEdit="1"/>
          </p:cNvSpPr>
          <p:nvPr/>
        </p:nvSpPr>
        <p:spPr bwMode="auto">
          <a:xfrm>
            <a:off x="1157288" y="1066800"/>
            <a:ext cx="6843712" cy="5791200"/>
          </a:xfrm>
          <a:prstGeom prst="rect">
            <a:avLst/>
          </a:prstGeom>
        </p:spPr>
        <p:txBody>
          <a:bodyPr spcFirstLastPara="1" wrap="none" fromWordArt="1">
            <a:prstTxWarp prst="textArchUp">
              <a:avLst>
                <a:gd name="adj" fmla="val 10800004"/>
              </a:avLst>
            </a:prstTxWarp>
          </a:bodyPr>
          <a:lstStyle/>
          <a:p>
            <a:pPr algn="ctr"/>
            <a:r>
              <a:rPr lang="en-US"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ĐÔ THỊ VIỆT HƯNG</a:t>
            </a:r>
            <a:endPar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1" name="TextBox 30"/>
          <p:cNvSpPr txBox="1"/>
          <p:nvPr/>
        </p:nvSpPr>
        <p:spPr>
          <a:xfrm>
            <a:off x="533400" y="3505200"/>
            <a:ext cx="8229600" cy="1754326"/>
          </a:xfrm>
          <a:prstGeom prst="rect">
            <a:avLst/>
          </a:prstGeom>
          <a:noFill/>
        </p:spPr>
        <p:txBody>
          <a:bodyPr wrap="square">
            <a:spAutoFit/>
          </a:bodyPr>
          <a:lstStyle/>
          <a:p>
            <a:pPr algn="ctr">
              <a:defRPr/>
            </a:pPr>
            <a:endParaRPr lang="en-US" sz="2400"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a:p>
            <a:pPr algn="ctr">
              <a:defRPr/>
            </a:pPr>
            <a:r>
              <a:rPr lang="en-US" sz="4200" b="1"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rPr>
              <a:t>NHIỆT LIỆT CHÀO MỪNG CÁC THẦY CÔ GIÁO VỀ DỰ GIỜ  </a:t>
            </a:r>
            <a:endParaRPr lang="en-US" sz="42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a:xfrm>
            <a:off x="1524000" y="152400"/>
            <a:ext cx="5486400" cy="914400"/>
          </a:xfrm>
        </p:spPr>
        <p:txBody>
          <a:bodyPr/>
          <a:lstStyle/>
          <a:p>
            <a:r>
              <a:rPr lang="en-US" b="1" u="sng">
                <a:solidFill>
                  <a:srgbClr val="CC3300"/>
                </a:solidFill>
                <a:latin typeface="VNI-Times" pitchFamily="2" charset="0"/>
              </a:rPr>
              <a:t>Ghi nhôù:</a:t>
            </a:r>
          </a:p>
        </p:txBody>
      </p:sp>
      <p:sp>
        <p:nvSpPr>
          <p:cNvPr id="27652" name="Rectangle 4"/>
          <p:cNvSpPr>
            <a:spLocks noGrp="1" noChangeArrowheads="1"/>
          </p:cNvSpPr>
          <p:nvPr>
            <p:ph type="subTitle" idx="1"/>
          </p:nvPr>
        </p:nvSpPr>
        <p:spPr>
          <a:xfrm>
            <a:off x="381000" y="1371600"/>
            <a:ext cx="8382000" cy="4800600"/>
          </a:xfrm>
        </p:spPr>
        <p:txBody>
          <a:bodyPr/>
          <a:lstStyle/>
          <a:p>
            <a:pPr marL="60325" indent="396875" algn="l" eaLnBrk="0" hangingPunct="0">
              <a:spcBef>
                <a:spcPct val="50000"/>
              </a:spcBef>
              <a:buFont typeface="Wingdings" pitchFamily="2" charset="2"/>
              <a:buChar char="Ø"/>
            </a:pPr>
            <a:r>
              <a:rPr lang="en-US">
                <a:solidFill>
                  <a:srgbClr val="000099"/>
                </a:solidFill>
                <a:latin typeface="VNI-Times" pitchFamily="2" charset="0"/>
              </a:rPr>
              <a:t>Tieáng oàn coù aûnh höôûng tôùi söùc khoûe cuûa con ngöôøi,coù theå gaây maát nguû, ñau ñaàu, suy nhöôïc thaàn kinh, coù haïi cho tai,…Vì vaäy caàn coù nhöõng bieän phaùp choáng tieáng oàn, chaúng haïn: </a:t>
            </a:r>
          </a:p>
          <a:p>
            <a:pPr marL="60325" indent="396875" algn="l" eaLnBrk="0" hangingPunct="0">
              <a:spcBef>
                <a:spcPct val="50000"/>
              </a:spcBef>
            </a:pPr>
            <a:r>
              <a:rPr lang="en-US">
                <a:solidFill>
                  <a:srgbClr val="FF0066"/>
                </a:solidFill>
              </a:rPr>
              <a:t>+ </a:t>
            </a:r>
            <a:r>
              <a:rPr lang="en-US">
                <a:solidFill>
                  <a:srgbClr val="000099"/>
                </a:solidFill>
                <a:latin typeface="VNI-Times" pitchFamily="2" charset="0"/>
              </a:rPr>
              <a:t>Caàn coù nhöõng quy ñònh chung veà khoâng gaây oàn ôû nôi coâng coäng.</a:t>
            </a:r>
            <a:br>
              <a:rPr lang="en-US">
                <a:solidFill>
                  <a:srgbClr val="000099"/>
                </a:solidFill>
                <a:latin typeface="VNI-Times" pitchFamily="2" charset="0"/>
              </a:rPr>
            </a:br>
            <a:r>
              <a:rPr lang="en-US">
                <a:solidFill>
                  <a:srgbClr val="FF0066"/>
                </a:solidFill>
                <a:latin typeface="VNI-Times" pitchFamily="2" charset="0"/>
              </a:rPr>
              <a:t>+</a:t>
            </a:r>
            <a:r>
              <a:rPr lang="en-US">
                <a:solidFill>
                  <a:srgbClr val="000099"/>
                </a:solidFill>
                <a:latin typeface="VNI-Times" pitchFamily="2" charset="0"/>
              </a:rPr>
              <a:t> Söû duïng caùc vaät ngaên caùch laøm giaûm tieáng oàn truyeàn ñeán tai.</a:t>
            </a:r>
          </a:p>
          <a:p>
            <a:pPr marL="60325" indent="396875" algn="l" eaLnBrk="0" hangingPunct="0">
              <a:spcBef>
                <a:spcPct val="50000"/>
              </a:spcBef>
            </a:pPr>
            <a:endParaRPr lang="en-US">
              <a:solidFill>
                <a:srgbClr val="FF0066"/>
              </a:solidFill>
              <a:latin typeface="VNI-Times" pitchFamily="2" charset="0"/>
            </a:endParaRPr>
          </a:p>
          <a:p>
            <a:pPr marL="60325" indent="396875" algn="just">
              <a:buFont typeface="Wingdings" pitchFamily="2" charset="2"/>
              <a:buChar char="Ø"/>
            </a:pPr>
            <a:endParaRPr lang="en-US">
              <a:solidFill>
                <a:srgbClr val="0000CC"/>
              </a:solidFill>
              <a:latin typeface="VNI-Times" pitchFamily="2" charset="0"/>
            </a:endParaRPr>
          </a:p>
        </p:txBody>
      </p:sp>
      <p:sp>
        <p:nvSpPr>
          <p:cNvPr id="27656" name="Rectangle 8"/>
          <p:cNvSpPr>
            <a:spLocks noChangeArrowheads="1"/>
          </p:cNvSpPr>
          <p:nvPr/>
        </p:nvSpPr>
        <p:spPr bwMode="auto">
          <a:xfrm>
            <a:off x="228600" y="228600"/>
            <a:ext cx="8686800" cy="6400800"/>
          </a:xfrm>
          <a:prstGeom prst="rect">
            <a:avLst/>
          </a:prstGeom>
          <a:noFill/>
          <a:ln w="342900" cmpd="tri">
            <a:pattFill prst="plaid">
              <a:fgClr>
                <a:srgbClr val="66FF99"/>
              </a:fgClr>
              <a:bgClr>
                <a:srgbClr val="FF6600"/>
              </a:bgClr>
            </a:patt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vi-VN"/>
          </a:p>
        </p:txBody>
      </p:sp>
    </p:spTree>
    <p:extLst>
      <p:ext uri="{BB962C8B-B14F-4D97-AF65-F5344CB8AC3E}">
        <p14:creationId xmlns:p14="http://schemas.microsoft.com/office/powerpoint/2010/main" xmlns="" val="3907202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checkerboard(across)">
                                      <p:cBhvr>
                                        <p:cTn id="7" dur="500"/>
                                        <p:tgtEl>
                                          <p:spTgt spid="27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checkerboard(across)">
                                      <p:cBhvr>
                                        <p:cTn id="12" dur="500"/>
                                        <p:tgtEl>
                                          <p:spTgt spid="276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Text Box 8"/>
          <p:cNvSpPr txBox="1">
            <a:spLocks noChangeArrowheads="1"/>
          </p:cNvSpPr>
          <p:nvPr/>
        </p:nvSpPr>
        <p:spPr bwMode="auto">
          <a:xfrm>
            <a:off x="114300" y="1941165"/>
            <a:ext cx="86106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CC3300"/>
              </a:buClr>
              <a:buFont typeface="Wingdings" pitchFamily="2" charset="2"/>
              <a:buChar char="Ø"/>
            </a:pPr>
            <a:r>
              <a:rPr lang="en-US" sz="4000" dirty="0" err="1">
                <a:latin typeface="VNI-Times" pitchFamily="2" charset="0"/>
              </a:rPr>
              <a:t>Haõy</a:t>
            </a:r>
            <a:r>
              <a:rPr lang="en-US" sz="4000" dirty="0">
                <a:latin typeface="VNI-Times" pitchFamily="2" charset="0"/>
              </a:rPr>
              <a:t>  </a:t>
            </a:r>
            <a:r>
              <a:rPr lang="en-US" sz="4000" dirty="0" err="1">
                <a:latin typeface="VNI-Times" pitchFamily="2" charset="0"/>
              </a:rPr>
              <a:t>thaûo</a:t>
            </a:r>
            <a:r>
              <a:rPr lang="en-US" sz="4000" dirty="0">
                <a:latin typeface="VNI-Times" pitchFamily="2" charset="0"/>
              </a:rPr>
              <a:t> </a:t>
            </a:r>
            <a:r>
              <a:rPr lang="en-US" sz="4000" dirty="0" err="1">
                <a:latin typeface="VNI-Times" pitchFamily="2" charset="0"/>
              </a:rPr>
              <a:t>luaän</a:t>
            </a:r>
            <a:r>
              <a:rPr lang="en-US" sz="4000" dirty="0">
                <a:latin typeface="VNI-Times" pitchFamily="2" charset="0"/>
              </a:rPr>
              <a:t> (</a:t>
            </a:r>
            <a:r>
              <a:rPr lang="en-US" sz="4000" dirty="0" err="1">
                <a:latin typeface="VNI-Times" pitchFamily="2" charset="0"/>
              </a:rPr>
              <a:t>nhoùm</a:t>
            </a:r>
            <a:r>
              <a:rPr lang="en-US" sz="4000" dirty="0">
                <a:latin typeface="VNI-Times" pitchFamily="2" charset="0"/>
              </a:rPr>
              <a:t> 4</a:t>
            </a:r>
            <a:r>
              <a:rPr lang="en-US" sz="4000" dirty="0" smtClean="0">
                <a:latin typeface="VNI-Times" pitchFamily="2" charset="0"/>
              </a:rPr>
              <a:t>) </a:t>
            </a:r>
            <a:r>
              <a:rPr lang="en-US" sz="4000" dirty="0" err="1">
                <a:latin typeface="VNI-Times" pitchFamily="2" charset="0"/>
              </a:rPr>
              <a:t>nhöõng</a:t>
            </a:r>
            <a:r>
              <a:rPr lang="en-US" sz="4000" dirty="0">
                <a:latin typeface="VNI-Times" pitchFamily="2" charset="0"/>
              </a:rPr>
              <a:t> </a:t>
            </a:r>
            <a:r>
              <a:rPr lang="en-US" sz="4000" dirty="0" err="1">
                <a:latin typeface="VNI-Times" pitchFamily="2" charset="0"/>
              </a:rPr>
              <a:t>vieäc</a:t>
            </a:r>
            <a:r>
              <a:rPr lang="en-US" sz="4000" dirty="0">
                <a:latin typeface="VNI-Times" pitchFamily="2" charset="0"/>
              </a:rPr>
              <a:t> </a:t>
            </a:r>
            <a:r>
              <a:rPr lang="en-US" sz="4000" dirty="0" err="1">
                <a:latin typeface="VNI-Times" pitchFamily="2" charset="0"/>
              </a:rPr>
              <a:t>gì</a:t>
            </a:r>
            <a:r>
              <a:rPr lang="en-US" sz="4000" dirty="0">
                <a:latin typeface="VNI-Times" pitchFamily="2" charset="0"/>
              </a:rPr>
              <a:t> </a:t>
            </a:r>
            <a:r>
              <a:rPr lang="en-US" sz="4000" dirty="0" err="1">
                <a:latin typeface="VNI-Times" pitchFamily="2" charset="0"/>
              </a:rPr>
              <a:t>neân</a:t>
            </a:r>
            <a:r>
              <a:rPr lang="en-US" sz="4000" dirty="0">
                <a:latin typeface="VNI-Times" pitchFamily="2" charset="0"/>
              </a:rPr>
              <a:t>  </a:t>
            </a:r>
            <a:r>
              <a:rPr lang="en-US" sz="4000" dirty="0" err="1">
                <a:latin typeface="VNI-Times" pitchFamily="2" charset="0"/>
              </a:rPr>
              <a:t>vaø</a:t>
            </a:r>
            <a:r>
              <a:rPr lang="en-US" sz="4000" dirty="0">
                <a:latin typeface="VNI-Times" pitchFamily="2" charset="0"/>
              </a:rPr>
              <a:t> </a:t>
            </a:r>
            <a:r>
              <a:rPr lang="en-US" sz="4000" dirty="0" err="1">
                <a:latin typeface="VNI-Times" pitchFamily="2" charset="0"/>
              </a:rPr>
              <a:t>khoâng</a:t>
            </a:r>
            <a:r>
              <a:rPr lang="en-US" sz="4000" dirty="0">
                <a:latin typeface="VNI-Times" pitchFamily="2" charset="0"/>
              </a:rPr>
              <a:t> </a:t>
            </a:r>
            <a:r>
              <a:rPr lang="en-US" sz="4000" dirty="0" err="1">
                <a:latin typeface="VNI-Times" pitchFamily="2" charset="0"/>
              </a:rPr>
              <a:t>neân</a:t>
            </a:r>
            <a:r>
              <a:rPr lang="en-US" sz="4000" dirty="0">
                <a:latin typeface="VNI-Times" pitchFamily="2" charset="0"/>
              </a:rPr>
              <a:t> </a:t>
            </a:r>
            <a:r>
              <a:rPr lang="en-US" sz="4000" dirty="0" err="1">
                <a:latin typeface="VNI-Times" pitchFamily="2" charset="0"/>
              </a:rPr>
              <a:t>laøm</a:t>
            </a:r>
            <a:r>
              <a:rPr lang="en-US" sz="4000" dirty="0">
                <a:latin typeface="VNI-Times" pitchFamily="2" charset="0"/>
              </a:rPr>
              <a:t> </a:t>
            </a:r>
            <a:r>
              <a:rPr lang="en-US" sz="4000" dirty="0" err="1">
                <a:latin typeface="VNI-Times" pitchFamily="2" charset="0"/>
              </a:rPr>
              <a:t>ñeå</a:t>
            </a:r>
            <a:r>
              <a:rPr lang="en-US" sz="4000" dirty="0">
                <a:latin typeface="VNI-Times" pitchFamily="2" charset="0"/>
              </a:rPr>
              <a:t> </a:t>
            </a:r>
            <a:r>
              <a:rPr lang="en-US" sz="4000" dirty="0" err="1">
                <a:latin typeface="VNI-Times" pitchFamily="2" charset="0"/>
              </a:rPr>
              <a:t>phoøng</a:t>
            </a:r>
            <a:r>
              <a:rPr lang="en-US" sz="4000" dirty="0">
                <a:latin typeface="VNI-Times" pitchFamily="2" charset="0"/>
              </a:rPr>
              <a:t> </a:t>
            </a:r>
            <a:r>
              <a:rPr lang="en-US" sz="4000" dirty="0" err="1">
                <a:latin typeface="VNI-Times" pitchFamily="2" charset="0"/>
              </a:rPr>
              <a:t>choáng</a:t>
            </a:r>
            <a:r>
              <a:rPr lang="en-US" sz="4000" dirty="0">
                <a:latin typeface="VNI-Times" pitchFamily="2" charset="0"/>
              </a:rPr>
              <a:t> </a:t>
            </a:r>
            <a:r>
              <a:rPr lang="en-US" sz="4000" dirty="0" err="1">
                <a:latin typeface="VNI-Times" pitchFamily="2" charset="0"/>
              </a:rPr>
              <a:t>tieáng</a:t>
            </a:r>
            <a:r>
              <a:rPr lang="en-US" sz="4000" dirty="0">
                <a:latin typeface="VNI-Times" pitchFamily="2" charset="0"/>
              </a:rPr>
              <a:t> </a:t>
            </a:r>
            <a:r>
              <a:rPr lang="en-US" sz="4000" dirty="0" err="1">
                <a:latin typeface="VNI-Times" pitchFamily="2" charset="0"/>
              </a:rPr>
              <a:t>oàn</a:t>
            </a:r>
            <a:r>
              <a:rPr lang="en-US" sz="4000" dirty="0">
                <a:latin typeface="VNI-Times" pitchFamily="2" charset="0"/>
              </a:rPr>
              <a:t> </a:t>
            </a:r>
            <a:r>
              <a:rPr lang="en-US" sz="4000" dirty="0" err="1">
                <a:latin typeface="VNI-Times" pitchFamily="2" charset="0"/>
              </a:rPr>
              <a:t>ôû</a:t>
            </a:r>
            <a:r>
              <a:rPr lang="en-US" sz="4000" dirty="0">
                <a:latin typeface="VNI-Times" pitchFamily="2" charset="0"/>
              </a:rPr>
              <a:t> </a:t>
            </a:r>
            <a:r>
              <a:rPr lang="en-US" sz="4000" dirty="0" err="1">
                <a:latin typeface="VNI-Times" pitchFamily="2" charset="0"/>
              </a:rPr>
              <a:t>tröôøng</a:t>
            </a:r>
            <a:r>
              <a:rPr lang="en-US" sz="4000" dirty="0">
                <a:latin typeface="VNI-Times" pitchFamily="2" charset="0"/>
              </a:rPr>
              <a:t> , </a:t>
            </a:r>
            <a:r>
              <a:rPr lang="en-US" sz="4000" dirty="0" err="1">
                <a:latin typeface="VNI-Times" pitchFamily="2" charset="0"/>
              </a:rPr>
              <a:t>lôùp</a:t>
            </a:r>
            <a:r>
              <a:rPr lang="en-US" sz="4000" dirty="0">
                <a:latin typeface="VNI-Times" pitchFamily="2" charset="0"/>
              </a:rPr>
              <a:t> </a:t>
            </a:r>
            <a:r>
              <a:rPr lang="en-US" sz="4000" dirty="0" err="1">
                <a:latin typeface="VNI-Times" pitchFamily="2" charset="0"/>
              </a:rPr>
              <a:t>ôû</a:t>
            </a:r>
            <a:r>
              <a:rPr lang="en-US" sz="4000" dirty="0">
                <a:latin typeface="VNI-Times" pitchFamily="2" charset="0"/>
              </a:rPr>
              <a:t> </a:t>
            </a:r>
            <a:r>
              <a:rPr lang="en-US" sz="4000" dirty="0" err="1">
                <a:latin typeface="VNI-Times" pitchFamily="2" charset="0"/>
              </a:rPr>
              <a:t>nhaø</a:t>
            </a:r>
            <a:r>
              <a:rPr lang="en-US" sz="4000" dirty="0">
                <a:latin typeface="VNI-Times" pitchFamily="2" charset="0"/>
              </a:rPr>
              <a:t> </a:t>
            </a:r>
            <a:r>
              <a:rPr lang="en-US" sz="4000" dirty="0" smtClean="0">
                <a:latin typeface="VNI-Times" pitchFamily="2" charset="0"/>
              </a:rPr>
              <a:t>.</a:t>
            </a:r>
            <a:endParaRPr lang="en-US" sz="4000" dirty="0">
              <a:latin typeface="VNI-Times" pitchFamily="2" charset="0"/>
            </a:endParaRPr>
          </a:p>
        </p:txBody>
      </p:sp>
    </p:spTree>
    <p:extLst>
      <p:ext uri="{BB962C8B-B14F-4D97-AF65-F5344CB8AC3E}">
        <p14:creationId xmlns:p14="http://schemas.microsoft.com/office/powerpoint/2010/main" xmlns="" val="3587611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84">
                                            <p:txEl>
                                              <p:pRg st="0" end="0"/>
                                            </p:txEl>
                                          </p:spTgt>
                                        </p:tgtEl>
                                        <p:attrNameLst>
                                          <p:attrName>style.visibility</p:attrName>
                                        </p:attrNameLst>
                                      </p:cBhvr>
                                      <p:to>
                                        <p:strVal val="visible"/>
                                      </p:to>
                                    </p:set>
                                    <p:animEffect transition="in" filter="wipe(down)">
                                      <p:cBhvr>
                                        <p:cTn id="7" dur="500"/>
                                        <p:tgtEl>
                                          <p:spTgt spid="245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32" name="Group 36"/>
          <p:cNvGraphicFramePr>
            <a:graphicFrameLocks noGrp="1"/>
          </p:cNvGraphicFramePr>
          <p:nvPr>
            <p:ph/>
          </p:nvPr>
        </p:nvGraphicFramePr>
        <p:xfrm>
          <a:off x="609600" y="914400"/>
          <a:ext cx="8915400" cy="6477001"/>
        </p:xfrm>
        <a:graphic>
          <a:graphicData uri="http://schemas.openxmlformats.org/drawingml/2006/table">
            <a:tbl>
              <a:tblPr/>
              <a:tblGrid>
                <a:gridCol w="5005388"/>
                <a:gridCol w="3910012"/>
              </a:tblGrid>
              <a:tr h="1414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CC3300"/>
                          </a:solidFill>
                          <a:effectLst/>
                          <a:latin typeface="VNI-Times" pitchFamily="2" charset="0"/>
                        </a:rPr>
                        <a:t>Nhöõng vieäc neân laøm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CC3300"/>
                          </a:solidFill>
                          <a:effectLst/>
                          <a:latin typeface="VNI-Times" pitchFamily="2" charset="0"/>
                        </a:rPr>
                        <a:t>Nhöõng vieäc khoâng neân laøm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538">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vi-VN" sz="3400" b="0" i="0" u="none" strike="noStrike" cap="none" normalizeH="0" baseline="0" smtClean="0">
                        <a:ln>
                          <a:noFill/>
                        </a:ln>
                        <a:solidFill>
                          <a:srgbClr val="000099"/>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vi-VN" sz="36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5333" name="Picture 3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334" name="Picture 3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335" name="Picture 39" descr="A010"/>
          <p:cNvPicPr>
            <a:picLocks noChangeAspect="1" noChangeArrowheads="1"/>
          </p:cNvPicPr>
          <p:nvPr/>
        </p:nvPicPr>
        <p:blipFill>
          <a:blip r:embed="rId3" cstate="print">
            <a:lum bright="12000"/>
            <a:extLst>
              <a:ext uri="{28A0092B-C50C-407E-A947-70E740481C1C}">
                <a14:useLocalDpi xmlns:a14="http://schemas.microsoft.com/office/drawing/2010/main" xmlns="" val="0"/>
              </a:ext>
            </a:extLst>
          </a:blip>
          <a:srcRect/>
          <a:stretch>
            <a:fillRect/>
          </a:stretch>
        </p:blipFill>
        <p:spPr bwMode="auto">
          <a:xfrm>
            <a:off x="-185738" y="0"/>
            <a:ext cx="9482138"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5336" name="Group 40"/>
          <p:cNvGraphicFramePr>
            <a:graphicFrameLocks noGrp="1"/>
          </p:cNvGraphicFramePr>
          <p:nvPr/>
        </p:nvGraphicFramePr>
        <p:xfrm>
          <a:off x="304800" y="561975"/>
          <a:ext cx="8534400" cy="5716588"/>
        </p:xfrm>
        <a:graphic>
          <a:graphicData uri="http://schemas.openxmlformats.org/drawingml/2006/table">
            <a:tbl>
              <a:tblPr/>
              <a:tblGrid>
                <a:gridCol w="4791075"/>
                <a:gridCol w="3743325"/>
              </a:tblGrid>
              <a:tr h="2101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VNI-Times" pitchFamily="2" charset="0"/>
                        </a:rPr>
                        <a:t>Nhöõng vieäc neân laøm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VNI-Times" pitchFamily="2" charset="0"/>
                        </a:rPr>
                        <a:t>Nhöõng vieäc khoâng neân laøm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4738">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vi-VN" sz="3400" b="0" i="0" u="none" strike="noStrike" cap="none" normalizeH="0" baseline="0" smtClean="0">
                        <a:ln>
                          <a:noFill/>
                        </a:ln>
                        <a:solidFill>
                          <a:srgbClr val="000099"/>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vi-VN" sz="36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209858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5332"/>
                                        </p:tgtEl>
                                        <p:attrNameLst>
                                          <p:attrName>style.visibility</p:attrName>
                                        </p:attrNameLst>
                                      </p:cBhvr>
                                      <p:to>
                                        <p:strVal val="visible"/>
                                      </p:to>
                                    </p:set>
                                    <p:anim calcmode="lin" valueType="num">
                                      <p:cBhvr>
                                        <p:cTn id="7" dur="1000" fill="hold"/>
                                        <p:tgtEl>
                                          <p:spTgt spid="55332"/>
                                        </p:tgtEl>
                                        <p:attrNameLst>
                                          <p:attrName>ppt_x</p:attrName>
                                        </p:attrNameLst>
                                      </p:cBhvr>
                                      <p:tavLst>
                                        <p:tav tm="0">
                                          <p:val>
                                            <p:strVal val="#ppt_x-.2"/>
                                          </p:val>
                                        </p:tav>
                                        <p:tav tm="100000">
                                          <p:val>
                                            <p:strVal val="#ppt_x"/>
                                          </p:val>
                                        </p:tav>
                                      </p:tavLst>
                                    </p:anim>
                                    <p:anim calcmode="lin" valueType="num">
                                      <p:cBhvr>
                                        <p:cTn id="8" dur="1000" fill="hold"/>
                                        <p:tgtEl>
                                          <p:spTgt spid="553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3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55336"/>
                                        </p:tgtEl>
                                        <p:attrNameLst>
                                          <p:attrName>style.visibility</p:attrName>
                                        </p:attrNameLst>
                                      </p:cBhvr>
                                      <p:to>
                                        <p:strVal val="visible"/>
                                      </p:to>
                                    </p:set>
                                    <p:anim calcmode="lin" valueType="num">
                                      <p:cBhvr>
                                        <p:cTn id="14" dur="1000" fill="hold"/>
                                        <p:tgtEl>
                                          <p:spTgt spid="55336"/>
                                        </p:tgtEl>
                                        <p:attrNameLst>
                                          <p:attrName>ppt_x</p:attrName>
                                        </p:attrNameLst>
                                      </p:cBhvr>
                                      <p:tavLst>
                                        <p:tav tm="0">
                                          <p:val>
                                            <p:strVal val="#ppt_x-.2"/>
                                          </p:val>
                                        </p:tav>
                                        <p:tav tm="100000">
                                          <p:val>
                                            <p:strVal val="#ppt_x"/>
                                          </p:val>
                                        </p:tav>
                                      </p:tavLst>
                                    </p:anim>
                                    <p:anim calcmode="lin" valueType="num">
                                      <p:cBhvr>
                                        <p:cTn id="15" dur="1000" fill="hold"/>
                                        <p:tgtEl>
                                          <p:spTgt spid="5533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5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42" name="Picture 18" descr="A010"/>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7865" name="Group 41"/>
          <p:cNvGraphicFramePr>
            <a:graphicFrameLocks noGrp="1"/>
          </p:cNvGraphicFramePr>
          <p:nvPr>
            <p:ph idx="1"/>
          </p:nvPr>
        </p:nvGraphicFramePr>
        <p:xfrm>
          <a:off x="228600" y="703263"/>
          <a:ext cx="8686800" cy="5858256"/>
        </p:xfrm>
        <a:graphic>
          <a:graphicData uri="http://schemas.openxmlformats.org/drawingml/2006/table">
            <a:tbl>
              <a:tblPr/>
              <a:tblGrid>
                <a:gridCol w="5105400"/>
                <a:gridCol w="3581400"/>
              </a:tblGrid>
              <a:tr h="938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CC3300"/>
                          </a:solidFill>
                          <a:effectLst/>
                          <a:latin typeface="VNI-Times" pitchFamily="2" charset="0"/>
                        </a:rPr>
                        <a:t>Nhöõng vieäc neân laøm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CC3300"/>
                          </a:solidFill>
                          <a:effectLst/>
                          <a:latin typeface="VNI-Times" pitchFamily="2" charset="0"/>
                        </a:rPr>
                        <a:t>Nhöõng vieäc khoâng neân laøm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6950">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Thöïc hieän quy ñònh veà tieáng oàn nôi coâng coäng.</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Söû duïng vaùch ngaên ñeå laøm giaûm aâm thanh ñeán tai.</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Môû tivi vöøa ñuû nghe</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 Kheùo leùo nhaéc nhôû moïi ngöôøi khi thaáy hoï gaây tieáng oàn.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vi-VN" sz="36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17803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A010"/>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9635" name="Group 3"/>
          <p:cNvGraphicFramePr>
            <a:graphicFrameLocks noGrp="1"/>
          </p:cNvGraphicFramePr>
          <p:nvPr>
            <p:ph/>
          </p:nvPr>
        </p:nvGraphicFramePr>
        <p:xfrm>
          <a:off x="152400" y="152400"/>
          <a:ext cx="8915400" cy="6480239"/>
        </p:xfrm>
        <a:graphic>
          <a:graphicData uri="http://schemas.openxmlformats.org/drawingml/2006/table">
            <a:tbl>
              <a:tblPr/>
              <a:tblGrid>
                <a:gridCol w="5005388"/>
                <a:gridCol w="3910012"/>
              </a:tblGrid>
              <a:tr h="1414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CC3300"/>
                          </a:solidFill>
                          <a:effectLst/>
                          <a:latin typeface="VNI-Times" pitchFamily="2" charset="0"/>
                        </a:rPr>
                        <a:t>Nhöõng vieäc neân laøm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CC3300"/>
                          </a:solidFill>
                          <a:effectLst/>
                          <a:latin typeface="VNI-Times" pitchFamily="2" charset="0"/>
                        </a:rPr>
                        <a:t>Nhöõng vieäc khoâng neân laøm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538">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Thöïc hieän quy ñònh veà tieáng oàn nôi coâng coäng.</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Söû duïng vaùch ngaên ñeå laøm giaûm aâm thanh ñeán tai.</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Môû tivi vöøa ñuû nghe</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400" b="0" i="0" u="none" strike="noStrike" cap="none" normalizeH="0" baseline="0" smtClean="0">
                          <a:ln>
                            <a:noFill/>
                          </a:ln>
                          <a:solidFill>
                            <a:srgbClr val="000099"/>
                          </a:solidFill>
                          <a:effectLst/>
                          <a:latin typeface="VNI-Times" pitchFamily="2" charset="0"/>
                        </a:rPr>
                        <a:t> Kheùo leùo nhaéc nhôû moïi ngöôøi khi thaáy hoï gaây tieáng oàn.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600" b="0" i="0" u="none" strike="noStrike" cap="none" normalizeH="0" baseline="0" smtClean="0">
                          <a:ln>
                            <a:noFill/>
                          </a:ln>
                          <a:solidFill>
                            <a:srgbClr val="000099"/>
                          </a:solidFill>
                          <a:effectLst/>
                          <a:latin typeface="VNI-Times" pitchFamily="2" charset="0"/>
                        </a:rPr>
                        <a:t>Laøm maát traät töï trong giôø hoïc</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600" b="0" i="0" u="none" strike="noStrike" cap="none" normalizeH="0" baseline="0" smtClean="0">
                          <a:ln>
                            <a:noFill/>
                          </a:ln>
                          <a:solidFill>
                            <a:srgbClr val="000099"/>
                          </a:solidFill>
                          <a:effectLst/>
                          <a:latin typeface="VNI-Times" pitchFamily="2" charset="0"/>
                        </a:rPr>
                        <a:t>Ñuøa dôõn lôùn tieáng.</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r>
                        <a:rPr kumimoji="0" lang="en-US" sz="3600" b="0" i="0" u="none" strike="noStrike" cap="none" normalizeH="0" baseline="0" smtClean="0">
                          <a:ln>
                            <a:noFill/>
                          </a:ln>
                          <a:solidFill>
                            <a:srgbClr val="000099"/>
                          </a:solidFill>
                          <a:effectLst/>
                          <a:latin typeface="VNI-Times" pitchFamily="2" charset="0"/>
                        </a:rPr>
                        <a:t>Môû Tivi nghe ,nhaïc quaù lôùn</a:t>
                      </a:r>
                      <a:r>
                        <a:rPr kumimoji="0" lang="en-US" sz="3600" b="0" i="0" u="none" strike="noStrike" cap="none" normalizeH="0" baseline="0" smtClean="0">
                          <a:ln>
                            <a:noFill/>
                          </a:ln>
                          <a:solidFill>
                            <a:schemeClr val="tx1"/>
                          </a:solidFill>
                          <a:effectLst/>
                          <a:latin typeface="VNI-Times" pitchFamily="2" charset="0"/>
                        </a:rPr>
                        <a:t>.</a:t>
                      </a:r>
                    </a:p>
                    <a:p>
                      <a:pPr marL="0" marR="0" lvl="0" indent="0" algn="l" defTabSz="914400" rtl="0" eaLnBrk="1" fontAlgn="base" latinLnBrk="0" hangingPunct="1">
                        <a:lnSpc>
                          <a:spcPct val="100000"/>
                        </a:lnSpc>
                        <a:spcBef>
                          <a:spcPct val="20000"/>
                        </a:spcBef>
                        <a:spcAft>
                          <a:spcPct val="0"/>
                        </a:spcAft>
                        <a:buClr>
                          <a:srgbClr val="FF0066"/>
                        </a:buClr>
                        <a:buSzTx/>
                        <a:buFont typeface="Wingdings" pitchFamily="2" charset="2"/>
                        <a:buChar char="§"/>
                        <a:tabLst/>
                      </a:pPr>
                      <a:endParaRPr kumimoji="0" lang="en-US" sz="36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795826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p:cTn id="7" dur="1000" fill="hold"/>
                                        <p:tgtEl>
                                          <p:spTgt spid="69635"/>
                                        </p:tgtEl>
                                        <p:attrNameLst>
                                          <p:attrName>ppt_x</p:attrName>
                                        </p:attrNameLst>
                                      </p:cBhvr>
                                      <p:tavLst>
                                        <p:tav tm="0">
                                          <p:val>
                                            <p:strVal val="#ppt_x-.2"/>
                                          </p:val>
                                        </p:tav>
                                        <p:tav tm="100000">
                                          <p:val>
                                            <p:strVal val="#ppt_x"/>
                                          </p:val>
                                        </p:tav>
                                      </p:tavLst>
                                    </p:anim>
                                    <p:anim calcmode="lin" valueType="num">
                                      <p:cBhvr>
                                        <p:cTn id="8" dur="1000" fill="hold"/>
                                        <p:tgtEl>
                                          <p:spTgt spid="696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40" name="Picture 16" descr="A010"/>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Rectangle 2"/>
          <p:cNvSpPr>
            <a:spLocks noGrp="1" noChangeArrowheads="1"/>
          </p:cNvSpPr>
          <p:nvPr>
            <p:ph type="ctrTitle"/>
          </p:nvPr>
        </p:nvSpPr>
        <p:spPr>
          <a:xfrm>
            <a:off x="1828800" y="533400"/>
            <a:ext cx="4800600" cy="860425"/>
          </a:xfrm>
        </p:spPr>
        <p:txBody>
          <a:bodyPr>
            <a:normAutofit fontScale="90000"/>
          </a:bodyPr>
          <a:lstStyle/>
          <a:p>
            <a:r>
              <a:rPr lang="en-US" sz="7200">
                <a:solidFill>
                  <a:srgbClr val="FF3300"/>
                </a:solidFill>
                <a:latin typeface="VNI-Times" pitchFamily="2" charset="0"/>
              </a:rPr>
              <a:t>Cuûng coá</a:t>
            </a:r>
          </a:p>
        </p:txBody>
      </p:sp>
      <p:sp>
        <p:nvSpPr>
          <p:cNvPr id="52227" name="Rectangle 3"/>
          <p:cNvSpPr>
            <a:spLocks noGrp="1" noChangeArrowheads="1"/>
          </p:cNvSpPr>
          <p:nvPr>
            <p:ph type="subTitle" idx="1"/>
          </p:nvPr>
        </p:nvSpPr>
        <p:spPr>
          <a:xfrm>
            <a:off x="1066800" y="1600200"/>
            <a:ext cx="7848600" cy="1524000"/>
          </a:xfrm>
        </p:spPr>
        <p:txBody>
          <a:bodyPr/>
          <a:lstStyle/>
          <a:p>
            <a:pPr algn="l"/>
            <a:r>
              <a:rPr lang="en-US" sz="5400">
                <a:solidFill>
                  <a:srgbClr val="0000CC"/>
                </a:solidFill>
                <a:latin typeface="VNI-Times" pitchFamily="2" charset="0"/>
              </a:rPr>
              <a:t>Troø chôi:</a:t>
            </a:r>
            <a:r>
              <a:rPr lang="en-US" sz="4000">
                <a:solidFill>
                  <a:srgbClr val="0000CC"/>
                </a:solidFill>
                <a:latin typeface="VNI-Times" pitchFamily="2" charset="0"/>
              </a:rPr>
              <a:t> </a:t>
            </a:r>
            <a:r>
              <a:rPr lang="en-US" sz="5400">
                <a:solidFill>
                  <a:schemeClr val="tx2"/>
                </a:solidFill>
                <a:latin typeface="VNI-Times" pitchFamily="2" charset="0"/>
              </a:rPr>
              <a:t>Thöû taøi cuøng baïn</a:t>
            </a:r>
          </a:p>
        </p:txBody>
      </p:sp>
      <p:pic>
        <p:nvPicPr>
          <p:cNvPr id="52228" name="Picture 4" descr="Bellcoll">
            <a:hlinkClick r:id="" action="ppaction://hlinkshowjump?jump=firstslide"/>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28600"/>
            <a:ext cx="18288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52230" name="Picture 6" descr="kitty">
            <a:hlinkClick r:id="rId4" action="ppaction://hlinksldjump"/>
          </p:cNvPr>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276600"/>
            <a:ext cx="137160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52231" name="Picture 7" descr="kitty"/>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5181600"/>
            <a:ext cx="137160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52233" name="Picture 9" descr="BALLOON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7788" y="3886200"/>
            <a:ext cx="1446212" cy="210502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2253" name="Group 29"/>
          <p:cNvGraphicFramePr>
            <a:graphicFrameLocks noGrp="1"/>
          </p:cNvGraphicFramePr>
          <p:nvPr/>
        </p:nvGraphicFramePr>
        <p:xfrm>
          <a:off x="1371600" y="3200400"/>
          <a:ext cx="6477000" cy="1905000"/>
        </p:xfrm>
        <a:graphic>
          <a:graphicData uri="http://schemas.openxmlformats.org/drawingml/2006/table">
            <a:tbl>
              <a:tblPr/>
              <a:tblGrid>
                <a:gridCol w="2159000"/>
                <a:gridCol w="2159000"/>
                <a:gridCol w="2159000"/>
              </a:tblGrid>
              <a:tr h="190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2254" name="Picture 30" descr="elephants">
            <a:hlinkClick r:id="rId7" action="ppaction://hlinksldjump"/>
          </p:cNvPr>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33800" y="3733800"/>
            <a:ext cx="1524000" cy="1250950"/>
          </a:xfrm>
          <a:prstGeom prst="rect">
            <a:avLst/>
          </a:prstGeom>
          <a:noFill/>
          <a:extLst>
            <a:ext uri="{909E8E84-426E-40DD-AFC4-6F175D3DCCD1}">
              <a14:hiddenFill xmlns:a14="http://schemas.microsoft.com/office/drawing/2010/main" xmlns="">
                <a:solidFill>
                  <a:srgbClr val="FFFFFF"/>
                </a:solidFill>
              </a14:hiddenFill>
            </a:ext>
          </a:extLst>
        </p:spPr>
      </p:pic>
      <p:pic>
        <p:nvPicPr>
          <p:cNvPr id="52255" name="Picture 31" descr="tigerwalks">
            <a:hlinkClick r:id="rId9" action="ppaction://hlinksldjump"/>
          </p:cNvPr>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600200" y="3486150"/>
            <a:ext cx="1752600" cy="1314450"/>
          </a:xfrm>
          <a:prstGeom prst="rect">
            <a:avLst/>
          </a:prstGeom>
          <a:noFill/>
          <a:extLst>
            <a:ext uri="{909E8E84-426E-40DD-AFC4-6F175D3DCCD1}">
              <a14:hiddenFill xmlns:a14="http://schemas.microsoft.com/office/drawing/2010/main" xmlns="">
                <a:solidFill>
                  <a:srgbClr val="FFFFFF"/>
                </a:solidFill>
              </a14:hiddenFill>
            </a:ext>
          </a:extLst>
        </p:spPr>
      </p:pic>
      <p:pic>
        <p:nvPicPr>
          <p:cNvPr id="52257" name="Picture 33" descr="lmfinangel">
            <a:hlinkClick r:id="rId11" action="ppaction://hlinksldjump"/>
          </p:cNvPr>
          <p:cNvPicPr>
            <a:picLocks noChangeAspect="1" noChangeArrowheads="1" noCrop="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096000" y="3429000"/>
            <a:ext cx="1285875"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52258" name="Text Box 34"/>
          <p:cNvSpPr txBox="1">
            <a:spLocks noChangeArrowheads="1"/>
          </p:cNvSpPr>
          <p:nvPr/>
        </p:nvSpPr>
        <p:spPr bwMode="auto">
          <a:xfrm>
            <a:off x="228600" y="5334000"/>
            <a:ext cx="86106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 typeface="Wingdings" pitchFamily="2" charset="2"/>
              <a:buChar char="Ø"/>
            </a:pPr>
            <a:r>
              <a:rPr lang="en-US" sz="4000">
                <a:latin typeface="VNI-Times" pitchFamily="2" charset="0"/>
              </a:rPr>
              <a:t>Haõy choïn moät con vaät seõ coù caâu hoûi töông öùng</a:t>
            </a:r>
          </a:p>
        </p:txBody>
      </p:sp>
    </p:spTree>
    <p:extLst>
      <p:ext uri="{BB962C8B-B14F-4D97-AF65-F5344CB8AC3E}">
        <p14:creationId xmlns:p14="http://schemas.microsoft.com/office/powerpoint/2010/main" xmlns="" val="1380133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25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52257"/>
                                        </p:tgtEl>
                                      </p:cBhvr>
                                    </p:animEffect>
                                    <p:set>
                                      <p:cBhvr>
                                        <p:cTn id="7" dur="1" fill="hold">
                                          <p:stCondLst>
                                            <p:cond delay="499"/>
                                          </p:stCondLst>
                                        </p:cTn>
                                        <p:tgtEl>
                                          <p:spTgt spid="52257"/>
                                        </p:tgtEl>
                                        <p:attrNameLst>
                                          <p:attrName>style.visibility</p:attrName>
                                        </p:attrNameLst>
                                      </p:cBhvr>
                                      <p:to>
                                        <p:strVal val="hidden"/>
                                      </p:to>
                                    </p:set>
                                  </p:childTnLst>
                                </p:cTn>
                              </p:par>
                            </p:childTnLst>
                          </p:cTn>
                        </p:par>
                      </p:childTnLst>
                    </p:cTn>
                  </p:par>
                </p:childTnLst>
              </p:cTn>
              <p:nextCondLst>
                <p:cond evt="onClick" delay="0">
                  <p:tgtEl>
                    <p:spTgt spid="52257"/>
                  </p:tgtEl>
                </p:cond>
              </p:nextCondLst>
            </p:seq>
            <p:seq concurrent="1" nextAc="seek">
              <p:cTn id="8" restart="whenNotActive" fill="hold" evtFilter="cancelBubble" nodeType="interactiveSeq">
                <p:stCondLst>
                  <p:cond evt="onClick" delay="0">
                    <p:tgtEl>
                      <p:spTgt spid="5225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52254"/>
                                        </p:tgtEl>
                                      </p:cBhvr>
                                    </p:animEffect>
                                    <p:set>
                                      <p:cBhvr>
                                        <p:cTn id="13" dur="1" fill="hold">
                                          <p:stCondLst>
                                            <p:cond delay="499"/>
                                          </p:stCondLst>
                                        </p:cTn>
                                        <p:tgtEl>
                                          <p:spTgt spid="52254"/>
                                        </p:tgtEl>
                                        <p:attrNameLst>
                                          <p:attrName>style.visibility</p:attrName>
                                        </p:attrNameLst>
                                      </p:cBhvr>
                                      <p:to>
                                        <p:strVal val="hidden"/>
                                      </p:to>
                                    </p:set>
                                  </p:childTnLst>
                                </p:cTn>
                              </p:par>
                            </p:childTnLst>
                          </p:cTn>
                        </p:par>
                      </p:childTnLst>
                    </p:cTn>
                  </p:par>
                </p:childTnLst>
              </p:cTn>
              <p:nextCondLst>
                <p:cond evt="onClick" delay="0">
                  <p:tgtEl>
                    <p:spTgt spid="52254"/>
                  </p:tgtEl>
                </p:cond>
              </p:nextCondLst>
            </p:seq>
            <p:seq concurrent="1" nextAc="seek">
              <p:cTn id="14" restart="whenNotActive" fill="hold" evtFilter="cancelBubble" nodeType="interactiveSeq">
                <p:stCondLst>
                  <p:cond evt="onClick" delay="0">
                    <p:tgtEl>
                      <p:spTgt spid="5225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52255"/>
                                        </p:tgtEl>
                                      </p:cBhvr>
                                    </p:animEffect>
                                    <p:set>
                                      <p:cBhvr>
                                        <p:cTn id="19" dur="1" fill="hold">
                                          <p:stCondLst>
                                            <p:cond delay="499"/>
                                          </p:stCondLst>
                                        </p:cTn>
                                        <p:tgtEl>
                                          <p:spTgt spid="52255"/>
                                        </p:tgtEl>
                                        <p:attrNameLst>
                                          <p:attrName>style.visibility</p:attrName>
                                        </p:attrNameLst>
                                      </p:cBhvr>
                                      <p:to>
                                        <p:strVal val="hidden"/>
                                      </p:to>
                                    </p:set>
                                  </p:childTnLst>
                                </p:cTn>
                              </p:par>
                            </p:childTnLst>
                          </p:cTn>
                        </p:par>
                      </p:childTnLst>
                    </p:cTn>
                  </p:par>
                </p:childTnLst>
              </p:cTn>
              <p:nextCondLst>
                <p:cond evt="onClick" delay="0">
                  <p:tgtEl>
                    <p:spTgt spid="5225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A010"/>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9" name="Text Box 5"/>
          <p:cNvSpPr txBox="1">
            <a:spLocks noChangeArrowheads="1"/>
          </p:cNvSpPr>
          <p:nvPr/>
        </p:nvSpPr>
        <p:spPr bwMode="auto">
          <a:xfrm>
            <a:off x="609600" y="304800"/>
            <a:ext cx="8153400" cy="183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6600">
                <a:solidFill>
                  <a:srgbClr val="CC00FF"/>
                </a:solidFill>
                <a:latin typeface="VNI-Times" pitchFamily="2" charset="0"/>
              </a:rPr>
              <a:t>Phaàn quaø : </a:t>
            </a:r>
            <a:r>
              <a:rPr lang="en-US" sz="4800">
                <a:solidFill>
                  <a:srgbClr val="000099"/>
                </a:solidFill>
                <a:latin typeface="VNI-Times" pitchFamily="2" charset="0"/>
              </a:rPr>
              <a:t>baïn haõy choïn moät phaàn quaø</a:t>
            </a:r>
          </a:p>
        </p:txBody>
      </p:sp>
      <p:sp>
        <p:nvSpPr>
          <p:cNvPr id="57351" name="AutoShape 7"/>
          <p:cNvSpPr>
            <a:spLocks noChangeAspect="1" noChangeArrowheads="1"/>
          </p:cNvSpPr>
          <p:nvPr/>
        </p:nvSpPr>
        <p:spPr bwMode="auto">
          <a:xfrm>
            <a:off x="3557588" y="2300288"/>
            <a:ext cx="2028825" cy="2257425"/>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vi-VN"/>
          </a:p>
        </p:txBody>
      </p:sp>
      <p:sp>
        <p:nvSpPr>
          <p:cNvPr id="57359" name="AutoShape 15"/>
          <p:cNvSpPr>
            <a:spLocks noChangeAspect="1" noChangeArrowheads="1"/>
          </p:cNvSpPr>
          <p:nvPr/>
        </p:nvSpPr>
        <p:spPr bwMode="auto">
          <a:xfrm>
            <a:off x="3338513" y="2500313"/>
            <a:ext cx="2466975" cy="1857375"/>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vi-VN"/>
          </a:p>
        </p:txBody>
      </p:sp>
      <p:pic>
        <p:nvPicPr>
          <p:cNvPr id="57361" name="Content Placeholder 3" descr="58587_1253074798FMXV.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3700" y="4184650"/>
            <a:ext cx="1714500" cy="213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362" name="Content Placeholder 3" descr="58587_1253074798FMXV.gif">
            <a:hlinkClick r:id="rId4"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050" y="4405313"/>
            <a:ext cx="1428750" cy="207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63" name="Content Placeholder 3" descr="58587_1253074798FMXV.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4267200"/>
            <a:ext cx="1714500" cy="213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365" name="Text Box 21"/>
          <p:cNvSpPr txBox="1">
            <a:spLocks noChangeArrowheads="1"/>
          </p:cNvSpPr>
          <p:nvPr/>
        </p:nvSpPr>
        <p:spPr bwMode="auto">
          <a:xfrm>
            <a:off x="381000" y="2743200"/>
            <a:ext cx="2438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CC00FF"/>
                </a:solidFill>
                <a:latin typeface="VNI-Times" pitchFamily="2" charset="0"/>
              </a:rPr>
              <a:t>Caây vieát</a:t>
            </a:r>
          </a:p>
        </p:txBody>
      </p:sp>
      <p:pic>
        <p:nvPicPr>
          <p:cNvPr id="57356"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2133600"/>
            <a:ext cx="2466975"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57366" name="Text Box 22"/>
          <p:cNvSpPr txBox="1">
            <a:spLocks noChangeArrowheads="1"/>
          </p:cNvSpPr>
          <p:nvPr/>
        </p:nvSpPr>
        <p:spPr bwMode="auto">
          <a:xfrm>
            <a:off x="3505200" y="2895600"/>
            <a:ext cx="2133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CC00FF"/>
                </a:solidFill>
                <a:latin typeface="VNI-Times" pitchFamily="2" charset="0"/>
              </a:rPr>
              <a:t>Caây thöôùc</a:t>
            </a:r>
          </a:p>
        </p:txBody>
      </p:sp>
      <p:sp>
        <p:nvSpPr>
          <p:cNvPr id="57367" name="Text Box 23"/>
          <p:cNvSpPr txBox="1">
            <a:spLocks noChangeArrowheads="1"/>
          </p:cNvSpPr>
          <p:nvPr/>
        </p:nvSpPr>
        <p:spPr bwMode="auto">
          <a:xfrm>
            <a:off x="6477000" y="2895600"/>
            <a:ext cx="2362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vi-VN"/>
          </a:p>
        </p:txBody>
      </p:sp>
      <p:sp>
        <p:nvSpPr>
          <p:cNvPr id="57368" name="Text Box 24"/>
          <p:cNvSpPr txBox="1">
            <a:spLocks noChangeArrowheads="1"/>
          </p:cNvSpPr>
          <p:nvPr/>
        </p:nvSpPr>
        <p:spPr bwMode="auto">
          <a:xfrm>
            <a:off x="6477000" y="2743200"/>
            <a:ext cx="2209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CC00FF"/>
                </a:solidFill>
                <a:latin typeface="VNI-Times" pitchFamily="2" charset="0"/>
              </a:rPr>
              <a:t>Caây vieát</a:t>
            </a:r>
          </a:p>
        </p:txBody>
      </p:sp>
      <p:pic>
        <p:nvPicPr>
          <p:cNvPr id="57360" name="Picture 1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95600" y="2133600"/>
            <a:ext cx="31242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57357"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19800" y="2209800"/>
            <a:ext cx="2819400" cy="2333625"/>
          </a:xfrm>
          <a:prstGeom prst="rect">
            <a:avLst/>
          </a:prstGeom>
          <a:noFill/>
          <a:extLst>
            <a:ext uri="{909E8E84-426E-40DD-AFC4-6F175D3DCCD1}">
              <a14:hiddenFill xmlns:a14="http://schemas.microsoft.com/office/drawing/2010/main" xmlns="">
                <a:solidFill>
                  <a:srgbClr val="FFFFFF"/>
                </a:solidFill>
              </a14:hiddenFill>
            </a:ext>
          </a:extLst>
        </p:spPr>
      </p:pic>
      <p:sp>
        <p:nvSpPr>
          <p:cNvPr id="57369" name="WordArt 25"/>
          <p:cNvSpPr>
            <a:spLocks noChangeArrowheads="1" noChangeShapeType="1" noTextEdit="1"/>
          </p:cNvSpPr>
          <p:nvPr/>
        </p:nvSpPr>
        <p:spPr bwMode="auto">
          <a:xfrm>
            <a:off x="2590800" y="3581400"/>
            <a:ext cx="180975" cy="6477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r>
              <a:rPr lang="vi-VN" sz="3600" kern="10">
                <a:ln w="9525">
                  <a:solidFill>
                    <a:srgbClr val="000000"/>
                  </a:solidFill>
                  <a:round/>
                  <a:headEnd/>
                  <a:tailEnd/>
                </a:ln>
                <a:solidFill>
                  <a:srgbClr val="FF0066"/>
                </a:solidFill>
              </a:rPr>
              <a:t>I</a:t>
            </a:r>
          </a:p>
        </p:txBody>
      </p:sp>
      <p:sp>
        <p:nvSpPr>
          <p:cNvPr id="57370" name="WordArt 26"/>
          <p:cNvSpPr>
            <a:spLocks noChangeArrowheads="1" noChangeShapeType="1" noTextEdit="1"/>
          </p:cNvSpPr>
          <p:nvPr/>
        </p:nvSpPr>
        <p:spPr bwMode="auto">
          <a:xfrm>
            <a:off x="5410200" y="3581400"/>
            <a:ext cx="361950" cy="6477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r>
              <a:rPr lang="vi-VN" sz="3600" kern="10">
                <a:ln w="9525">
                  <a:solidFill>
                    <a:srgbClr val="000000"/>
                  </a:solidFill>
                  <a:round/>
                  <a:headEnd/>
                  <a:tailEnd/>
                </a:ln>
                <a:solidFill>
                  <a:srgbClr val="FF9900"/>
                </a:solidFill>
              </a:rPr>
              <a:t>II</a:t>
            </a:r>
          </a:p>
        </p:txBody>
      </p:sp>
      <p:sp>
        <p:nvSpPr>
          <p:cNvPr id="57371" name="WordArt 27"/>
          <p:cNvSpPr>
            <a:spLocks noChangeArrowheads="1" noChangeShapeType="1" noTextEdit="1"/>
          </p:cNvSpPr>
          <p:nvPr/>
        </p:nvSpPr>
        <p:spPr bwMode="auto">
          <a:xfrm>
            <a:off x="8229600" y="3886200"/>
            <a:ext cx="542925" cy="6477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r>
              <a:rPr lang="vi-VN" sz="3600" kern="10">
                <a:ln w="9525">
                  <a:solidFill>
                    <a:srgbClr val="000000"/>
                  </a:solidFill>
                  <a:round/>
                  <a:headEnd/>
                  <a:tailEnd/>
                </a:ln>
                <a:solidFill>
                  <a:srgbClr val="3399FF"/>
                </a:solidFill>
              </a:rPr>
              <a:t>III</a:t>
            </a:r>
          </a:p>
        </p:txBody>
      </p:sp>
    </p:spTree>
    <p:extLst>
      <p:ext uri="{BB962C8B-B14F-4D97-AF65-F5344CB8AC3E}">
        <p14:creationId xmlns:p14="http://schemas.microsoft.com/office/powerpoint/2010/main" xmlns="" val="2792336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7349">
                                            <p:txEl>
                                              <p:pRg st="0" end="0"/>
                                            </p:txEl>
                                          </p:spTgt>
                                        </p:tgtEl>
                                        <p:attrNameLst>
                                          <p:attrName>style.visibility</p:attrName>
                                        </p:attrNameLst>
                                      </p:cBhvr>
                                      <p:to>
                                        <p:strVal val="visible"/>
                                      </p:to>
                                    </p:set>
                                    <p:anim calcmode="discrete" valueType="clr">
                                      <p:cBhvr override="childStyle">
                                        <p:cTn id="7" dur="80"/>
                                        <p:tgtEl>
                                          <p:spTgt spid="573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4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73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736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57356"/>
                                        </p:tgtEl>
                                      </p:cBhvr>
                                    </p:animEffect>
                                    <p:set>
                                      <p:cBhvr>
                                        <p:cTn id="15" dur="1" fill="hold">
                                          <p:stCondLst>
                                            <p:cond delay="499"/>
                                          </p:stCondLst>
                                        </p:cTn>
                                        <p:tgtEl>
                                          <p:spTgt spid="57356"/>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57369"/>
                                        </p:tgtEl>
                                      </p:cBhvr>
                                    </p:animEffect>
                                    <p:set>
                                      <p:cBhvr>
                                        <p:cTn id="18" dur="1" fill="hold">
                                          <p:stCondLst>
                                            <p:cond delay="499"/>
                                          </p:stCondLst>
                                        </p:cTn>
                                        <p:tgtEl>
                                          <p:spTgt spid="57369"/>
                                        </p:tgtEl>
                                        <p:attrNameLst>
                                          <p:attrName>style.visibility</p:attrName>
                                        </p:attrNameLst>
                                      </p:cBhvr>
                                      <p:to>
                                        <p:strVal val="hidden"/>
                                      </p:to>
                                    </p:set>
                                  </p:childTnLst>
                                </p:cTn>
                              </p:par>
                            </p:childTnLst>
                          </p:cTn>
                        </p:par>
                      </p:childTnLst>
                    </p:cTn>
                  </p:par>
                </p:childTnLst>
              </p:cTn>
              <p:nextCondLst>
                <p:cond evt="onClick" delay="0">
                  <p:tgtEl>
                    <p:spTgt spid="57369"/>
                  </p:tgtEl>
                </p:cond>
              </p:nextCondLst>
            </p:seq>
            <p:seq concurrent="1" nextAc="seek">
              <p:cTn id="19" restart="whenNotActive" fill="hold" evtFilter="cancelBubble" nodeType="interactiveSeq">
                <p:stCondLst>
                  <p:cond evt="onClick" delay="0">
                    <p:tgtEl>
                      <p:spTgt spid="57370"/>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4" presetClass="exit" presetSubtype="16" fill="hold" grpId="0" nodeType="clickEffect">
                                  <p:stCondLst>
                                    <p:cond delay="0"/>
                                  </p:stCondLst>
                                  <p:childTnLst>
                                    <p:animEffect transition="out" filter="box(in)">
                                      <p:cBhvr>
                                        <p:cTn id="23" dur="500"/>
                                        <p:tgtEl>
                                          <p:spTgt spid="57370"/>
                                        </p:tgtEl>
                                      </p:cBhvr>
                                    </p:animEffect>
                                    <p:set>
                                      <p:cBhvr>
                                        <p:cTn id="24" dur="1" fill="hold">
                                          <p:stCondLst>
                                            <p:cond delay="499"/>
                                          </p:stCondLst>
                                        </p:cTn>
                                        <p:tgtEl>
                                          <p:spTgt spid="57370"/>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57360"/>
                                        </p:tgtEl>
                                      </p:cBhvr>
                                    </p:animEffect>
                                    <p:set>
                                      <p:cBhvr>
                                        <p:cTn id="27" dur="1" fill="hold">
                                          <p:stCondLst>
                                            <p:cond delay="499"/>
                                          </p:stCondLst>
                                        </p:cTn>
                                        <p:tgtEl>
                                          <p:spTgt spid="57360"/>
                                        </p:tgtEl>
                                        <p:attrNameLst>
                                          <p:attrName>style.visibility</p:attrName>
                                        </p:attrNameLst>
                                      </p:cBhvr>
                                      <p:to>
                                        <p:strVal val="hidden"/>
                                      </p:to>
                                    </p:set>
                                  </p:childTnLst>
                                </p:cTn>
                              </p:par>
                            </p:childTnLst>
                          </p:cTn>
                        </p:par>
                      </p:childTnLst>
                    </p:cTn>
                  </p:par>
                </p:childTnLst>
              </p:cTn>
              <p:nextCondLst>
                <p:cond evt="onClick" delay="0">
                  <p:tgtEl>
                    <p:spTgt spid="57370"/>
                  </p:tgtEl>
                </p:cond>
              </p:nextCondLst>
            </p:seq>
            <p:seq concurrent="1" nextAc="seek">
              <p:cTn id="28" restart="whenNotActive" fill="hold" evtFilter="cancelBubble" nodeType="interactiveSeq">
                <p:stCondLst>
                  <p:cond evt="onClick" delay="0">
                    <p:tgtEl>
                      <p:spTgt spid="5737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4" presetClass="exit" presetSubtype="16" fill="hold" grpId="0" nodeType="clickEffect">
                                  <p:stCondLst>
                                    <p:cond delay="0"/>
                                  </p:stCondLst>
                                  <p:childTnLst>
                                    <p:animEffect transition="out" filter="box(in)">
                                      <p:cBhvr>
                                        <p:cTn id="32" dur="500"/>
                                        <p:tgtEl>
                                          <p:spTgt spid="57371"/>
                                        </p:tgtEl>
                                      </p:cBhvr>
                                    </p:animEffect>
                                    <p:set>
                                      <p:cBhvr>
                                        <p:cTn id="33" dur="1" fill="hold">
                                          <p:stCondLst>
                                            <p:cond delay="499"/>
                                          </p:stCondLst>
                                        </p:cTn>
                                        <p:tgtEl>
                                          <p:spTgt spid="57371"/>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57357"/>
                                        </p:tgtEl>
                                      </p:cBhvr>
                                    </p:animEffect>
                                    <p:set>
                                      <p:cBhvr>
                                        <p:cTn id="36" dur="1" fill="hold">
                                          <p:stCondLst>
                                            <p:cond delay="499"/>
                                          </p:stCondLst>
                                        </p:cTn>
                                        <p:tgtEl>
                                          <p:spTgt spid="57357"/>
                                        </p:tgtEl>
                                        <p:attrNameLst>
                                          <p:attrName>style.visibility</p:attrName>
                                        </p:attrNameLst>
                                      </p:cBhvr>
                                      <p:to>
                                        <p:strVal val="hidden"/>
                                      </p:to>
                                    </p:set>
                                  </p:childTnLst>
                                </p:cTn>
                              </p:par>
                            </p:childTnLst>
                          </p:cTn>
                        </p:par>
                      </p:childTnLst>
                    </p:cTn>
                  </p:par>
                </p:childTnLst>
              </p:cTn>
              <p:nextCondLst>
                <p:cond evt="onClick" delay="0">
                  <p:tgtEl>
                    <p:spTgt spid="57371"/>
                  </p:tgtEl>
                </p:cond>
              </p:nextCondLst>
            </p:seq>
          </p:childTnLst>
        </p:cTn>
      </p:par>
    </p:tnLst>
    <p:bldLst>
      <p:bldP spid="57369" grpId="0" animBg="1"/>
      <p:bldP spid="57370" grpId="0" animBg="1"/>
      <p:bldP spid="573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A010"/>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7" name="Text Box 5"/>
          <p:cNvSpPr txBox="1">
            <a:spLocks noChangeArrowheads="1"/>
          </p:cNvSpPr>
          <p:nvPr/>
        </p:nvSpPr>
        <p:spPr bwMode="auto">
          <a:xfrm>
            <a:off x="381000" y="685800"/>
            <a:ext cx="84582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CC00FF"/>
                </a:solidFill>
                <a:latin typeface="VNI-Times" pitchFamily="2" charset="0"/>
              </a:rPr>
              <a:t>Caâu hoûi</a:t>
            </a:r>
            <a:r>
              <a:rPr lang="en-US" sz="6600">
                <a:solidFill>
                  <a:srgbClr val="CC3300"/>
                </a:solidFill>
                <a:latin typeface="VNI-Times" pitchFamily="2" charset="0"/>
              </a:rPr>
              <a:t>:</a:t>
            </a:r>
            <a:r>
              <a:rPr lang="en-US" sz="4400">
                <a:solidFill>
                  <a:srgbClr val="CC3300"/>
                </a:solidFill>
                <a:latin typeface="VNI-Times" pitchFamily="2" charset="0"/>
              </a:rPr>
              <a:t>Tieáng oàn coù aûnh höôûng nhö theá naøo tôùi söùc khoûe cuûa con ngöôøi?</a:t>
            </a:r>
          </a:p>
        </p:txBody>
      </p:sp>
      <p:sp>
        <p:nvSpPr>
          <p:cNvPr id="59398" name="Text Box 6"/>
          <p:cNvSpPr txBox="1">
            <a:spLocks noChangeArrowheads="1"/>
          </p:cNvSpPr>
          <p:nvPr/>
        </p:nvSpPr>
        <p:spPr bwMode="auto">
          <a:xfrm>
            <a:off x="304800" y="3276600"/>
            <a:ext cx="8610600" cy="310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Clr>
                <a:srgbClr val="FF0066"/>
              </a:buClr>
              <a:buFont typeface="Wingdings" pitchFamily="2" charset="2"/>
              <a:buNone/>
            </a:pPr>
            <a:r>
              <a:rPr lang="en-US" sz="4400">
                <a:solidFill>
                  <a:srgbClr val="000099"/>
                </a:solidFill>
                <a:latin typeface="VNI-Times" pitchFamily="2" charset="0"/>
              </a:rPr>
              <a:t>Traû lôøi:Tieáng hoàn coù theå gaây maát nguû, ñau ñaàu, suy nhöôïc tinh thaàn, coù haïi cho tai… </a:t>
            </a:r>
          </a:p>
          <a:p>
            <a:pPr>
              <a:spcBef>
                <a:spcPct val="50000"/>
              </a:spcBef>
            </a:pPr>
            <a:endParaRPr lang="en-US" sz="4400">
              <a:latin typeface="VNI-Times" pitchFamily="2" charset="0"/>
            </a:endParaRPr>
          </a:p>
        </p:txBody>
      </p:sp>
      <p:pic>
        <p:nvPicPr>
          <p:cNvPr id="59399" name="Content Placeholder 3" descr="58587_1253074798FMXV.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5563" y="4800600"/>
            <a:ext cx="1527175"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400" name="Content Placeholder 3" descr="58587_1253074798FMXV.gif">
            <a:hlinkClick r:id="rId4"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4419600"/>
            <a:ext cx="1428750"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01" name="Content Placeholder 3" descr="58587_1253074798FMXV.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4800600"/>
            <a:ext cx="1409700" cy="175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402" name="Content Placeholder 3" descr="58587_1253074798FMXV.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572000"/>
            <a:ext cx="1428750"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0374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9397">
                                            <p:txEl>
                                              <p:pRg st="0" end="0"/>
                                            </p:txEl>
                                          </p:spTgt>
                                        </p:tgtEl>
                                        <p:attrNameLst>
                                          <p:attrName>style.visibility</p:attrName>
                                        </p:attrNameLst>
                                      </p:cBhvr>
                                      <p:to>
                                        <p:strVal val="visible"/>
                                      </p:to>
                                    </p:set>
                                    <p:anim calcmode="discrete" valueType="clr">
                                      <p:cBhvr override="childStyle">
                                        <p:cTn id="7" dur="80"/>
                                        <p:tgtEl>
                                          <p:spTgt spid="593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939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9398">
                                            <p:txEl>
                                              <p:pRg st="0" end="0"/>
                                            </p:txEl>
                                          </p:spTgt>
                                        </p:tgtEl>
                                        <p:attrNameLst>
                                          <p:attrName>style.visibility</p:attrName>
                                        </p:attrNameLst>
                                      </p:cBhvr>
                                      <p:to>
                                        <p:strVal val="visible"/>
                                      </p:to>
                                    </p:set>
                                    <p:anim calcmode="discrete" valueType="clr">
                                      <p:cBhvr override="childStyle">
                                        <p:cTn id="14" dur="80"/>
                                        <p:tgtEl>
                                          <p:spTgt spid="593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939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93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010"/>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3" name="Text Box 3"/>
          <p:cNvSpPr txBox="1">
            <a:spLocks noChangeArrowheads="1"/>
          </p:cNvSpPr>
          <p:nvPr/>
        </p:nvSpPr>
        <p:spPr bwMode="auto">
          <a:xfrm>
            <a:off x="304800" y="1143000"/>
            <a:ext cx="8534400"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4800">
                <a:solidFill>
                  <a:srgbClr val="CC00FF"/>
                </a:solidFill>
                <a:latin typeface="VNI-Times" pitchFamily="2" charset="0"/>
              </a:rPr>
              <a:t>Caâu hoûi: </a:t>
            </a:r>
            <a:r>
              <a:rPr lang="en-US" sz="4400">
                <a:solidFill>
                  <a:srgbClr val="CC3300"/>
                </a:solidFill>
                <a:latin typeface="VNI-Times" pitchFamily="2" charset="0"/>
              </a:rPr>
              <a:t>Ngöôøi ta coù nhöõng bieän phaùp naøo ñeå phoøng traùnh tieáng oàn?</a:t>
            </a:r>
          </a:p>
        </p:txBody>
      </p:sp>
      <p:sp>
        <p:nvSpPr>
          <p:cNvPr id="61444" name="Rectangle 4"/>
          <p:cNvSpPr>
            <a:spLocks noChangeArrowheads="1"/>
          </p:cNvSpPr>
          <p:nvPr/>
        </p:nvSpPr>
        <p:spPr bwMode="auto">
          <a:xfrm>
            <a:off x="152400" y="2951163"/>
            <a:ext cx="8763000" cy="319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solidFill>
                  <a:srgbClr val="FF0066"/>
                </a:solidFill>
                <a:latin typeface="VNI-Times" pitchFamily="2" charset="0"/>
              </a:rPr>
              <a:t>Traû lôøi:</a:t>
            </a:r>
            <a:br>
              <a:rPr lang="en-US">
                <a:solidFill>
                  <a:srgbClr val="FF0066"/>
                </a:solidFill>
                <a:latin typeface="VNI-Times" pitchFamily="2" charset="0"/>
              </a:rPr>
            </a:br>
            <a:r>
              <a:rPr lang="en-US">
                <a:solidFill>
                  <a:srgbClr val="FF0066"/>
                </a:solidFill>
                <a:latin typeface="VNI-Times" pitchFamily="2" charset="0"/>
              </a:rPr>
              <a:t>+ </a:t>
            </a:r>
            <a:r>
              <a:rPr lang="en-US" sz="4400">
                <a:solidFill>
                  <a:srgbClr val="000099"/>
                </a:solidFill>
                <a:latin typeface="VNI-Times" pitchFamily="2" charset="0"/>
              </a:rPr>
              <a:t>Caàn coù nhöõng quy ñònh chung veà khoâng gaây oàn ôû nôi coâng coäng.</a:t>
            </a:r>
            <a:br>
              <a:rPr lang="en-US" sz="4400">
                <a:solidFill>
                  <a:srgbClr val="000099"/>
                </a:solidFill>
                <a:latin typeface="VNI-Times" pitchFamily="2" charset="0"/>
              </a:rPr>
            </a:br>
            <a:r>
              <a:rPr lang="en-US" sz="4400">
                <a:solidFill>
                  <a:srgbClr val="FF0066"/>
                </a:solidFill>
                <a:latin typeface="VNI-Times" pitchFamily="2" charset="0"/>
              </a:rPr>
              <a:t>+</a:t>
            </a:r>
            <a:r>
              <a:rPr lang="en-US" sz="4400">
                <a:solidFill>
                  <a:srgbClr val="000099"/>
                </a:solidFill>
                <a:latin typeface="VNI-Times" pitchFamily="2" charset="0"/>
              </a:rPr>
              <a:t> Söû duïng caùc vaät ngaên caùch laøm giaûm tieáng oàn truyeàn ñeán tai.</a:t>
            </a:r>
          </a:p>
        </p:txBody>
      </p:sp>
      <p:pic>
        <p:nvPicPr>
          <p:cNvPr id="61445" name="Content Placeholder 3" descr="58587_1253074798FMXV.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8600" y="5105400"/>
            <a:ext cx="1023938" cy="127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46" name="Content Placeholder 3" descr="58587_1253074798FMXV.gif">
            <a:hlinkClick r:id="rId4"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5248275"/>
            <a:ext cx="1111250"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2699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1443">
                                            <p:txEl>
                                              <p:pRg st="0" end="0"/>
                                            </p:txEl>
                                          </p:spTgt>
                                        </p:tgtEl>
                                        <p:attrNameLst>
                                          <p:attrName>style.visibility</p:attrName>
                                        </p:attrNameLst>
                                      </p:cBhvr>
                                      <p:to>
                                        <p:strVal val="visible"/>
                                      </p:to>
                                    </p:set>
                                    <p:anim calcmode="discrete" valueType="clr">
                                      <p:cBhvr override="childStyle">
                                        <p:cTn id="7" dur="80"/>
                                        <p:tgtEl>
                                          <p:spTgt spid="614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144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1444">
                                            <p:txEl>
                                              <p:pRg st="0" end="0"/>
                                            </p:txEl>
                                          </p:spTgt>
                                        </p:tgtEl>
                                        <p:attrNameLst>
                                          <p:attrName>style.visibility</p:attrName>
                                        </p:attrNameLst>
                                      </p:cBhvr>
                                      <p:to>
                                        <p:strVal val="visible"/>
                                      </p:to>
                                    </p:set>
                                    <p:anim calcmode="discrete" valueType="clr">
                                      <p:cBhvr override="childStyle">
                                        <p:cTn id="14" dur="80"/>
                                        <p:tgtEl>
                                          <p:spTgt spid="614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44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6144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1066800" y="2590800"/>
            <a:ext cx="7162800" cy="2581275"/>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a:extLst>
            <a:ext uri="{AF507438-7753-43E0-B8FC-AC1667EBCBE1}">
              <a14:hiddenEffects xmlns:a14="http://schemas.microsoft.com/office/drawing/2010/main" xmlns="">
                <a:effectLst>
                  <a:outerShdw dist="107763" dir="18900000" algn="ctr" rotWithShape="0">
                    <a:schemeClr val="bg2">
                      <a:alpha val="50000"/>
                    </a:schemeClr>
                  </a:outerShdw>
                </a:effectLst>
              </a14:hiddenEffects>
            </a:ext>
          </a:extLst>
        </p:spPr>
        <p:txBody>
          <a:bodyPr>
            <a:spAutoFit/>
          </a:bodyPr>
          <a:lstStyle/>
          <a:p>
            <a:pPr algn="l">
              <a:spcBef>
                <a:spcPct val="50000"/>
              </a:spcBef>
              <a:buFont typeface="Wingdings" pitchFamily="2" charset="2"/>
              <a:buChar char="Ø"/>
            </a:pPr>
            <a:endParaRPr lang="en-US" sz="3000">
              <a:solidFill>
                <a:srgbClr val="0000FF"/>
              </a:solidFill>
            </a:endParaRPr>
          </a:p>
          <a:p>
            <a:pPr>
              <a:spcBef>
                <a:spcPct val="50000"/>
              </a:spcBef>
              <a:buClr>
                <a:srgbClr val="FF0066"/>
              </a:buClr>
              <a:buFont typeface="Wingdings" pitchFamily="2" charset="2"/>
              <a:buChar char="Ø"/>
            </a:pPr>
            <a:r>
              <a:rPr lang="en-US" sz="4200">
                <a:solidFill>
                  <a:srgbClr val="0000FF"/>
                </a:solidFill>
              </a:rPr>
              <a:t> Đọc thuộc phần ghi nhớ.</a:t>
            </a:r>
          </a:p>
          <a:p>
            <a:pPr>
              <a:spcBef>
                <a:spcPct val="50000"/>
              </a:spcBef>
              <a:buClr>
                <a:srgbClr val="FF0066"/>
              </a:buClr>
              <a:buFont typeface="Wingdings" pitchFamily="2" charset="2"/>
              <a:buChar char="Ø"/>
            </a:pPr>
            <a:r>
              <a:rPr lang="en-US" sz="4200">
                <a:solidFill>
                  <a:srgbClr val="0000FF"/>
                </a:solidFill>
                <a:latin typeface="VNI-Times" pitchFamily="2" charset="0"/>
              </a:rPr>
              <a:t>Xem tröôùc baøi tieáp theo</a:t>
            </a:r>
          </a:p>
        </p:txBody>
      </p:sp>
      <p:sp>
        <p:nvSpPr>
          <p:cNvPr id="18439" name="AutoShape 7"/>
          <p:cNvSpPr>
            <a:spLocks noChangeArrowheads="1"/>
          </p:cNvSpPr>
          <p:nvPr/>
        </p:nvSpPr>
        <p:spPr bwMode="auto">
          <a:xfrm rot="10800000">
            <a:off x="304800" y="609600"/>
            <a:ext cx="8610600" cy="1981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vi-VN"/>
          </a:p>
        </p:txBody>
      </p:sp>
      <p:sp>
        <p:nvSpPr>
          <p:cNvPr id="18437" name="WordArt 5"/>
          <p:cNvSpPr>
            <a:spLocks noChangeArrowheads="1" noChangeShapeType="1" noTextEdit="1"/>
          </p:cNvSpPr>
          <p:nvPr/>
        </p:nvSpPr>
        <p:spPr bwMode="auto">
          <a:xfrm>
            <a:off x="2447925" y="914400"/>
            <a:ext cx="4486275" cy="1538288"/>
          </a:xfrm>
          <a:prstGeom prst="rect">
            <a:avLst/>
          </a:prstGeom>
        </p:spPr>
        <p:txBody>
          <a:bodyPr wrap="none" fromWordArt="1">
            <a:prstTxWarp prst="textWave1">
              <a:avLst>
                <a:gd name="adj1" fmla="val 13005"/>
                <a:gd name="adj2" fmla="val 0"/>
              </a:avLst>
            </a:prstTxWarp>
          </a:bodyPr>
          <a:lstStyle/>
          <a:p>
            <a:r>
              <a:rPr lang="vi-VN" sz="9600" kern="10">
                <a:ln w="31750">
                  <a:solidFill>
                    <a:srgbClr val="FF0000"/>
                  </a:solidFill>
                  <a:round/>
                  <a:headEnd/>
                  <a:tailEnd/>
                </a:ln>
                <a:solidFill>
                  <a:srgbClr val="00FF00"/>
                </a:solidFill>
                <a:effectLst>
                  <a:prstShdw prst="shdw13" dist="53882" dir="13500000">
                    <a:srgbClr val="C0C0C0">
                      <a:alpha val="50000"/>
                    </a:srgbClr>
                  </a:prstShdw>
                </a:effectLst>
                <a:latin typeface="Times New Roman"/>
                <a:cs typeface="Times New Roman"/>
              </a:rPr>
              <a:t>Về nhà</a:t>
            </a:r>
          </a:p>
        </p:txBody>
      </p:sp>
    </p:spTree>
    <p:extLst>
      <p:ext uri="{BB962C8B-B14F-4D97-AF65-F5344CB8AC3E}">
        <p14:creationId xmlns:p14="http://schemas.microsoft.com/office/powerpoint/2010/main" xmlns="" val="3663806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9147175" cy="6858000"/>
            <a:chOff x="-2" y="0"/>
            <a:chExt cx="5762" cy="4320"/>
          </a:xfrm>
        </p:grpSpPr>
        <p:sp>
          <p:nvSpPr>
            <p:cNvPr id="41987" name="AutoShape 3"/>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p>
          </p:txBody>
        </p:sp>
        <p:grpSp>
          <p:nvGrpSpPr>
            <p:cNvPr id="41988" name="Group 4"/>
            <p:cNvGrpSpPr>
              <a:grpSpLocks/>
            </p:cNvGrpSpPr>
            <p:nvPr/>
          </p:nvGrpSpPr>
          <p:grpSpPr bwMode="auto">
            <a:xfrm>
              <a:off x="-2" y="12"/>
              <a:ext cx="5760" cy="4308"/>
              <a:chOff x="-2" y="12"/>
              <a:chExt cx="5760" cy="4308"/>
            </a:xfrm>
          </p:grpSpPr>
          <p:sp>
            <p:nvSpPr>
              <p:cNvPr id="41989" name="Freeform 5"/>
              <p:cNvSpPr>
                <a:spLocks/>
              </p:cNvSpPr>
              <p:nvPr/>
            </p:nvSpPr>
            <p:spPr bwMode="auto">
              <a:xfrm>
                <a:off x="192" y="3792"/>
                <a:ext cx="159" cy="434"/>
              </a:xfrm>
              <a:custGeom>
                <a:avLst/>
                <a:gdLst>
                  <a:gd name="T0" fmla="*/ 24 w 159"/>
                  <a:gd name="T1" fmla="*/ 2 h 434"/>
                  <a:gd name="T2" fmla="*/ 26 w 159"/>
                  <a:gd name="T3" fmla="*/ 11 h 434"/>
                  <a:gd name="T4" fmla="*/ 36 w 159"/>
                  <a:gd name="T5" fmla="*/ 9 h 434"/>
                  <a:gd name="T6" fmla="*/ 45 w 159"/>
                  <a:gd name="T7" fmla="*/ 10 h 434"/>
                  <a:gd name="T8" fmla="*/ 59 w 159"/>
                  <a:gd name="T9" fmla="*/ 14 h 434"/>
                  <a:gd name="T10" fmla="*/ 70 w 159"/>
                  <a:gd name="T11" fmla="*/ 26 h 434"/>
                  <a:gd name="T12" fmla="*/ 79 w 159"/>
                  <a:gd name="T13" fmla="*/ 50 h 434"/>
                  <a:gd name="T14" fmla="*/ 79 w 159"/>
                  <a:gd name="T15" fmla="*/ 80 h 434"/>
                  <a:gd name="T16" fmla="*/ 66 w 159"/>
                  <a:gd name="T17" fmla="*/ 114 h 434"/>
                  <a:gd name="T18" fmla="*/ 22 w 159"/>
                  <a:gd name="T19" fmla="*/ 189 h 434"/>
                  <a:gd name="T20" fmla="*/ 7 w 159"/>
                  <a:gd name="T21" fmla="*/ 223 h 434"/>
                  <a:gd name="T22" fmla="*/ 0 w 159"/>
                  <a:gd name="T23" fmla="*/ 259 h 434"/>
                  <a:gd name="T24" fmla="*/ 7 w 159"/>
                  <a:gd name="T25" fmla="*/ 297 h 434"/>
                  <a:gd name="T26" fmla="*/ 22 w 159"/>
                  <a:gd name="T27" fmla="*/ 333 h 434"/>
                  <a:gd name="T28" fmla="*/ 41 w 159"/>
                  <a:gd name="T29" fmla="*/ 363 h 434"/>
                  <a:gd name="T30" fmla="*/ 57 w 159"/>
                  <a:gd name="T31" fmla="*/ 384 h 434"/>
                  <a:gd name="T32" fmla="*/ 76 w 159"/>
                  <a:gd name="T33" fmla="*/ 401 h 434"/>
                  <a:gd name="T34" fmla="*/ 100 w 159"/>
                  <a:gd name="T35" fmla="*/ 418 h 434"/>
                  <a:gd name="T36" fmla="*/ 129 w 159"/>
                  <a:gd name="T37" fmla="*/ 431 h 434"/>
                  <a:gd name="T38" fmla="*/ 155 w 159"/>
                  <a:gd name="T39" fmla="*/ 434 h 434"/>
                  <a:gd name="T40" fmla="*/ 159 w 159"/>
                  <a:gd name="T41" fmla="*/ 428 h 434"/>
                  <a:gd name="T42" fmla="*/ 153 w 159"/>
                  <a:gd name="T43" fmla="*/ 421 h 434"/>
                  <a:gd name="T44" fmla="*/ 146 w 159"/>
                  <a:gd name="T45" fmla="*/ 418 h 434"/>
                  <a:gd name="T46" fmla="*/ 134 w 159"/>
                  <a:gd name="T47" fmla="*/ 418 h 434"/>
                  <a:gd name="T48" fmla="*/ 133 w 159"/>
                  <a:gd name="T49" fmla="*/ 422 h 434"/>
                  <a:gd name="T50" fmla="*/ 134 w 159"/>
                  <a:gd name="T51" fmla="*/ 426 h 434"/>
                  <a:gd name="T52" fmla="*/ 142 w 159"/>
                  <a:gd name="T53" fmla="*/ 428 h 434"/>
                  <a:gd name="T54" fmla="*/ 148 w 159"/>
                  <a:gd name="T55" fmla="*/ 428 h 434"/>
                  <a:gd name="T56" fmla="*/ 148 w 159"/>
                  <a:gd name="T57" fmla="*/ 425 h 434"/>
                  <a:gd name="T58" fmla="*/ 146 w 159"/>
                  <a:gd name="T59" fmla="*/ 424 h 434"/>
                  <a:gd name="T60" fmla="*/ 146 w 159"/>
                  <a:gd name="T61" fmla="*/ 425 h 434"/>
                  <a:gd name="T62" fmla="*/ 146 w 159"/>
                  <a:gd name="T63" fmla="*/ 428 h 434"/>
                  <a:gd name="T64" fmla="*/ 144 w 159"/>
                  <a:gd name="T65" fmla="*/ 428 h 434"/>
                  <a:gd name="T66" fmla="*/ 138 w 159"/>
                  <a:gd name="T67" fmla="*/ 425 h 434"/>
                  <a:gd name="T68" fmla="*/ 136 w 159"/>
                  <a:gd name="T69" fmla="*/ 421 h 434"/>
                  <a:gd name="T70" fmla="*/ 136 w 159"/>
                  <a:gd name="T71" fmla="*/ 420 h 434"/>
                  <a:gd name="T72" fmla="*/ 142 w 159"/>
                  <a:gd name="T73" fmla="*/ 419 h 434"/>
                  <a:gd name="T74" fmla="*/ 152 w 159"/>
                  <a:gd name="T75" fmla="*/ 422 h 434"/>
                  <a:gd name="T76" fmla="*/ 153 w 159"/>
                  <a:gd name="T77" fmla="*/ 428 h 434"/>
                  <a:gd name="T78" fmla="*/ 152 w 159"/>
                  <a:gd name="T79" fmla="*/ 432 h 434"/>
                  <a:gd name="T80" fmla="*/ 146 w 159"/>
                  <a:gd name="T81" fmla="*/ 433 h 434"/>
                  <a:gd name="T82" fmla="*/ 127 w 159"/>
                  <a:gd name="T83" fmla="*/ 431 h 434"/>
                  <a:gd name="T84" fmla="*/ 106 w 159"/>
                  <a:gd name="T85" fmla="*/ 421 h 434"/>
                  <a:gd name="T86" fmla="*/ 91 w 159"/>
                  <a:gd name="T87" fmla="*/ 412 h 434"/>
                  <a:gd name="T88" fmla="*/ 74 w 159"/>
                  <a:gd name="T89" fmla="*/ 395 h 434"/>
                  <a:gd name="T90" fmla="*/ 62 w 159"/>
                  <a:gd name="T91" fmla="*/ 381 h 434"/>
                  <a:gd name="T92" fmla="*/ 53 w 159"/>
                  <a:gd name="T93" fmla="*/ 360 h 434"/>
                  <a:gd name="T94" fmla="*/ 53 w 159"/>
                  <a:gd name="T95" fmla="*/ 334 h 434"/>
                  <a:gd name="T96" fmla="*/ 64 w 159"/>
                  <a:gd name="T97" fmla="*/ 299 h 434"/>
                  <a:gd name="T98" fmla="*/ 91 w 159"/>
                  <a:gd name="T99" fmla="*/ 256 h 434"/>
                  <a:gd name="T100" fmla="*/ 112 w 159"/>
                  <a:gd name="T101" fmla="*/ 225 h 434"/>
                  <a:gd name="T102" fmla="*/ 127 w 159"/>
                  <a:gd name="T103" fmla="*/ 186 h 434"/>
                  <a:gd name="T104" fmla="*/ 131 w 159"/>
                  <a:gd name="T105" fmla="*/ 155 h 434"/>
                  <a:gd name="T106" fmla="*/ 125 w 159"/>
                  <a:gd name="T107" fmla="*/ 124 h 434"/>
                  <a:gd name="T108" fmla="*/ 108 w 159"/>
                  <a:gd name="T109" fmla="*/ 92 h 434"/>
                  <a:gd name="T110" fmla="*/ 85 w 159"/>
                  <a:gd name="T111" fmla="*/ 59 h 434"/>
                  <a:gd name="T112" fmla="*/ 81 w 159"/>
                  <a:gd name="T113" fmla="*/ 41 h 434"/>
                  <a:gd name="T114" fmla="*/ 76 w 159"/>
                  <a:gd name="T115" fmla="*/ 24 h 434"/>
                  <a:gd name="T116" fmla="*/ 60 w 159"/>
                  <a:gd name="T117" fmla="*/ 10 h 434"/>
                  <a:gd name="T118" fmla="*/ 43 w 159"/>
                  <a:gd name="T119" fmla="*/ 2 h 434"/>
                  <a:gd name="T120" fmla="*/ 34 w 159"/>
                  <a:gd name="T121" fmla="*/ 0 h 434"/>
                  <a:gd name="T122" fmla="*/ 2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2"/>
                    </a:moveTo>
                    <a:lnTo>
                      <a:pt x="26" y="11"/>
                    </a:lnTo>
                    <a:lnTo>
                      <a:pt x="36" y="9"/>
                    </a:lnTo>
                    <a:lnTo>
                      <a:pt x="45" y="10"/>
                    </a:lnTo>
                    <a:lnTo>
                      <a:pt x="59" y="14"/>
                    </a:lnTo>
                    <a:lnTo>
                      <a:pt x="70" y="26"/>
                    </a:lnTo>
                    <a:lnTo>
                      <a:pt x="79" y="50"/>
                    </a:lnTo>
                    <a:lnTo>
                      <a:pt x="79" y="80"/>
                    </a:lnTo>
                    <a:lnTo>
                      <a:pt x="66" y="114"/>
                    </a:lnTo>
                    <a:lnTo>
                      <a:pt x="22" y="189"/>
                    </a:lnTo>
                    <a:lnTo>
                      <a:pt x="7" y="223"/>
                    </a:lnTo>
                    <a:lnTo>
                      <a:pt x="0" y="259"/>
                    </a:lnTo>
                    <a:lnTo>
                      <a:pt x="7" y="297"/>
                    </a:lnTo>
                    <a:lnTo>
                      <a:pt x="22" y="333"/>
                    </a:lnTo>
                    <a:lnTo>
                      <a:pt x="41" y="363"/>
                    </a:lnTo>
                    <a:lnTo>
                      <a:pt x="57" y="384"/>
                    </a:lnTo>
                    <a:lnTo>
                      <a:pt x="76" y="401"/>
                    </a:lnTo>
                    <a:lnTo>
                      <a:pt x="100" y="418"/>
                    </a:lnTo>
                    <a:lnTo>
                      <a:pt x="129" y="431"/>
                    </a:lnTo>
                    <a:lnTo>
                      <a:pt x="155" y="434"/>
                    </a:lnTo>
                    <a:lnTo>
                      <a:pt x="159" y="428"/>
                    </a:lnTo>
                    <a:lnTo>
                      <a:pt x="153" y="421"/>
                    </a:lnTo>
                    <a:lnTo>
                      <a:pt x="146" y="418"/>
                    </a:lnTo>
                    <a:lnTo>
                      <a:pt x="134" y="418"/>
                    </a:lnTo>
                    <a:lnTo>
                      <a:pt x="133" y="422"/>
                    </a:lnTo>
                    <a:lnTo>
                      <a:pt x="134" y="426"/>
                    </a:lnTo>
                    <a:lnTo>
                      <a:pt x="142" y="428"/>
                    </a:lnTo>
                    <a:lnTo>
                      <a:pt x="148" y="428"/>
                    </a:lnTo>
                    <a:lnTo>
                      <a:pt x="148" y="425"/>
                    </a:lnTo>
                    <a:lnTo>
                      <a:pt x="146" y="424"/>
                    </a:lnTo>
                    <a:lnTo>
                      <a:pt x="146" y="425"/>
                    </a:lnTo>
                    <a:lnTo>
                      <a:pt x="146" y="428"/>
                    </a:lnTo>
                    <a:lnTo>
                      <a:pt x="144" y="428"/>
                    </a:lnTo>
                    <a:lnTo>
                      <a:pt x="138" y="425"/>
                    </a:lnTo>
                    <a:lnTo>
                      <a:pt x="136" y="421"/>
                    </a:lnTo>
                    <a:lnTo>
                      <a:pt x="136" y="420"/>
                    </a:lnTo>
                    <a:lnTo>
                      <a:pt x="142" y="419"/>
                    </a:lnTo>
                    <a:lnTo>
                      <a:pt x="152" y="422"/>
                    </a:lnTo>
                    <a:lnTo>
                      <a:pt x="153" y="428"/>
                    </a:lnTo>
                    <a:lnTo>
                      <a:pt x="152" y="432"/>
                    </a:lnTo>
                    <a:lnTo>
                      <a:pt x="146" y="433"/>
                    </a:lnTo>
                    <a:lnTo>
                      <a:pt x="127" y="431"/>
                    </a:lnTo>
                    <a:lnTo>
                      <a:pt x="106" y="421"/>
                    </a:lnTo>
                    <a:lnTo>
                      <a:pt x="91" y="412"/>
                    </a:lnTo>
                    <a:lnTo>
                      <a:pt x="74" y="395"/>
                    </a:lnTo>
                    <a:lnTo>
                      <a:pt x="62" y="381"/>
                    </a:lnTo>
                    <a:lnTo>
                      <a:pt x="53" y="360"/>
                    </a:lnTo>
                    <a:lnTo>
                      <a:pt x="53" y="334"/>
                    </a:lnTo>
                    <a:lnTo>
                      <a:pt x="64" y="299"/>
                    </a:lnTo>
                    <a:lnTo>
                      <a:pt x="91" y="256"/>
                    </a:lnTo>
                    <a:lnTo>
                      <a:pt x="112" y="225"/>
                    </a:lnTo>
                    <a:lnTo>
                      <a:pt x="127" y="186"/>
                    </a:lnTo>
                    <a:lnTo>
                      <a:pt x="131" y="155"/>
                    </a:lnTo>
                    <a:lnTo>
                      <a:pt x="125" y="124"/>
                    </a:lnTo>
                    <a:lnTo>
                      <a:pt x="108" y="92"/>
                    </a:lnTo>
                    <a:lnTo>
                      <a:pt x="85" y="59"/>
                    </a:lnTo>
                    <a:lnTo>
                      <a:pt x="81" y="41"/>
                    </a:lnTo>
                    <a:lnTo>
                      <a:pt x="76" y="24"/>
                    </a:lnTo>
                    <a:lnTo>
                      <a:pt x="60" y="10"/>
                    </a:lnTo>
                    <a:lnTo>
                      <a:pt x="43" y="2"/>
                    </a:lnTo>
                    <a:lnTo>
                      <a:pt x="34" y="0"/>
                    </a:lnTo>
                    <a:lnTo>
                      <a:pt x="2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0" name="Freeform 6"/>
              <p:cNvSpPr>
                <a:spLocks/>
              </p:cNvSpPr>
              <p:nvPr/>
            </p:nvSpPr>
            <p:spPr bwMode="auto">
              <a:xfrm>
                <a:off x="220" y="2561"/>
                <a:ext cx="160" cy="437"/>
              </a:xfrm>
              <a:custGeom>
                <a:avLst/>
                <a:gdLst>
                  <a:gd name="T0" fmla="*/ 25 w 160"/>
                  <a:gd name="T1" fmla="*/ 1 h 437"/>
                  <a:gd name="T2" fmla="*/ 27 w 160"/>
                  <a:gd name="T3" fmla="*/ 10 h 437"/>
                  <a:gd name="T4" fmla="*/ 34 w 160"/>
                  <a:gd name="T5" fmla="*/ 8 h 437"/>
                  <a:gd name="T6" fmla="*/ 46 w 160"/>
                  <a:gd name="T7" fmla="*/ 8 h 437"/>
                  <a:gd name="T8" fmla="*/ 57 w 160"/>
                  <a:gd name="T9" fmla="*/ 13 h 437"/>
                  <a:gd name="T10" fmla="*/ 70 w 160"/>
                  <a:gd name="T11" fmla="*/ 25 h 437"/>
                  <a:gd name="T12" fmla="*/ 78 w 160"/>
                  <a:gd name="T13" fmla="*/ 49 h 437"/>
                  <a:gd name="T14" fmla="*/ 80 w 160"/>
                  <a:gd name="T15" fmla="*/ 79 h 437"/>
                  <a:gd name="T16" fmla="*/ 67 w 160"/>
                  <a:gd name="T17" fmla="*/ 114 h 437"/>
                  <a:gd name="T18" fmla="*/ 23 w 160"/>
                  <a:gd name="T19" fmla="*/ 187 h 437"/>
                  <a:gd name="T20" fmla="*/ 6 w 160"/>
                  <a:gd name="T21" fmla="*/ 223 h 437"/>
                  <a:gd name="T22" fmla="*/ 0 w 160"/>
                  <a:gd name="T23" fmla="*/ 258 h 437"/>
                  <a:gd name="T24" fmla="*/ 6 w 160"/>
                  <a:gd name="T25" fmla="*/ 296 h 437"/>
                  <a:gd name="T26" fmla="*/ 23 w 160"/>
                  <a:gd name="T27" fmla="*/ 331 h 437"/>
                  <a:gd name="T28" fmla="*/ 42 w 160"/>
                  <a:gd name="T29" fmla="*/ 362 h 437"/>
                  <a:gd name="T30" fmla="*/ 57 w 160"/>
                  <a:gd name="T31" fmla="*/ 383 h 437"/>
                  <a:gd name="T32" fmla="*/ 74 w 160"/>
                  <a:gd name="T33" fmla="*/ 402 h 437"/>
                  <a:gd name="T34" fmla="*/ 101 w 160"/>
                  <a:gd name="T35" fmla="*/ 421 h 437"/>
                  <a:gd name="T36" fmla="*/ 129 w 160"/>
                  <a:gd name="T37" fmla="*/ 434 h 437"/>
                  <a:gd name="T38" fmla="*/ 142 w 160"/>
                  <a:gd name="T39" fmla="*/ 437 h 437"/>
                  <a:gd name="T40" fmla="*/ 156 w 160"/>
                  <a:gd name="T41" fmla="*/ 434 h 437"/>
                  <a:gd name="T42" fmla="*/ 160 w 160"/>
                  <a:gd name="T43" fmla="*/ 428 h 437"/>
                  <a:gd name="T44" fmla="*/ 154 w 160"/>
                  <a:gd name="T45" fmla="*/ 421 h 437"/>
                  <a:gd name="T46" fmla="*/ 144 w 160"/>
                  <a:gd name="T47" fmla="*/ 416 h 437"/>
                  <a:gd name="T48" fmla="*/ 135 w 160"/>
                  <a:gd name="T49" fmla="*/ 416 h 437"/>
                  <a:gd name="T50" fmla="*/ 133 w 160"/>
                  <a:gd name="T51" fmla="*/ 421 h 437"/>
                  <a:gd name="T52" fmla="*/ 135 w 160"/>
                  <a:gd name="T53" fmla="*/ 426 h 437"/>
                  <a:gd name="T54" fmla="*/ 142 w 160"/>
                  <a:gd name="T55" fmla="*/ 428 h 437"/>
                  <a:gd name="T56" fmla="*/ 148 w 160"/>
                  <a:gd name="T57" fmla="*/ 428 h 437"/>
                  <a:gd name="T58" fmla="*/ 148 w 160"/>
                  <a:gd name="T59" fmla="*/ 425 h 437"/>
                  <a:gd name="T60" fmla="*/ 144 w 160"/>
                  <a:gd name="T61" fmla="*/ 422 h 437"/>
                  <a:gd name="T62" fmla="*/ 146 w 160"/>
                  <a:gd name="T63" fmla="*/ 425 h 437"/>
                  <a:gd name="T64" fmla="*/ 146 w 160"/>
                  <a:gd name="T65" fmla="*/ 427 h 437"/>
                  <a:gd name="T66" fmla="*/ 144 w 160"/>
                  <a:gd name="T67" fmla="*/ 427 h 437"/>
                  <a:gd name="T68" fmla="*/ 139 w 160"/>
                  <a:gd name="T69" fmla="*/ 425 h 437"/>
                  <a:gd name="T70" fmla="*/ 137 w 160"/>
                  <a:gd name="T71" fmla="*/ 421 h 437"/>
                  <a:gd name="T72" fmla="*/ 139 w 160"/>
                  <a:gd name="T73" fmla="*/ 419 h 437"/>
                  <a:gd name="T74" fmla="*/ 141 w 160"/>
                  <a:gd name="T75" fmla="*/ 419 h 437"/>
                  <a:gd name="T76" fmla="*/ 150 w 160"/>
                  <a:gd name="T77" fmla="*/ 422 h 437"/>
                  <a:gd name="T78" fmla="*/ 154 w 160"/>
                  <a:gd name="T79" fmla="*/ 428 h 437"/>
                  <a:gd name="T80" fmla="*/ 152 w 160"/>
                  <a:gd name="T81" fmla="*/ 431 h 437"/>
                  <a:gd name="T82" fmla="*/ 146 w 160"/>
                  <a:gd name="T83" fmla="*/ 433 h 437"/>
                  <a:gd name="T84" fmla="*/ 127 w 160"/>
                  <a:gd name="T85" fmla="*/ 431 h 437"/>
                  <a:gd name="T86" fmla="*/ 106 w 160"/>
                  <a:gd name="T87" fmla="*/ 421 h 437"/>
                  <a:gd name="T88" fmla="*/ 91 w 160"/>
                  <a:gd name="T89" fmla="*/ 410 h 437"/>
                  <a:gd name="T90" fmla="*/ 74 w 160"/>
                  <a:gd name="T91" fmla="*/ 395 h 437"/>
                  <a:gd name="T92" fmla="*/ 63 w 160"/>
                  <a:gd name="T93" fmla="*/ 380 h 437"/>
                  <a:gd name="T94" fmla="*/ 55 w 160"/>
                  <a:gd name="T95" fmla="*/ 360 h 437"/>
                  <a:gd name="T96" fmla="*/ 53 w 160"/>
                  <a:gd name="T97" fmla="*/ 333 h 437"/>
                  <a:gd name="T98" fmla="*/ 65 w 160"/>
                  <a:gd name="T99" fmla="*/ 299 h 437"/>
                  <a:gd name="T100" fmla="*/ 91 w 160"/>
                  <a:gd name="T101" fmla="*/ 254 h 437"/>
                  <a:gd name="T102" fmla="*/ 112 w 160"/>
                  <a:gd name="T103" fmla="*/ 224 h 437"/>
                  <a:gd name="T104" fmla="*/ 129 w 160"/>
                  <a:gd name="T105" fmla="*/ 187 h 437"/>
                  <a:gd name="T106" fmla="*/ 131 w 160"/>
                  <a:gd name="T107" fmla="*/ 155 h 437"/>
                  <a:gd name="T108" fmla="*/ 124 w 160"/>
                  <a:gd name="T109" fmla="*/ 122 h 437"/>
                  <a:gd name="T110" fmla="*/ 108 w 160"/>
                  <a:gd name="T111" fmla="*/ 91 h 437"/>
                  <a:gd name="T112" fmla="*/ 84 w 160"/>
                  <a:gd name="T113" fmla="*/ 59 h 437"/>
                  <a:gd name="T114" fmla="*/ 82 w 160"/>
                  <a:gd name="T115" fmla="*/ 41 h 437"/>
                  <a:gd name="T116" fmla="*/ 74 w 160"/>
                  <a:gd name="T117" fmla="*/ 24 h 437"/>
                  <a:gd name="T118" fmla="*/ 61 w 160"/>
                  <a:gd name="T119" fmla="*/ 8 h 437"/>
                  <a:gd name="T120" fmla="*/ 44 w 160"/>
                  <a:gd name="T121" fmla="*/ 1 h 437"/>
                  <a:gd name="T122" fmla="*/ 34 w 160"/>
                  <a:gd name="T123" fmla="*/ 0 h 437"/>
                  <a:gd name="T124" fmla="*/ 2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1"/>
                    </a:moveTo>
                    <a:lnTo>
                      <a:pt x="27" y="10"/>
                    </a:lnTo>
                    <a:lnTo>
                      <a:pt x="34" y="8"/>
                    </a:lnTo>
                    <a:lnTo>
                      <a:pt x="46" y="8"/>
                    </a:lnTo>
                    <a:lnTo>
                      <a:pt x="57" y="13"/>
                    </a:lnTo>
                    <a:lnTo>
                      <a:pt x="70" y="25"/>
                    </a:lnTo>
                    <a:lnTo>
                      <a:pt x="78" y="49"/>
                    </a:lnTo>
                    <a:lnTo>
                      <a:pt x="80" y="79"/>
                    </a:lnTo>
                    <a:lnTo>
                      <a:pt x="67" y="114"/>
                    </a:lnTo>
                    <a:lnTo>
                      <a:pt x="23" y="187"/>
                    </a:lnTo>
                    <a:lnTo>
                      <a:pt x="6" y="223"/>
                    </a:lnTo>
                    <a:lnTo>
                      <a:pt x="0" y="258"/>
                    </a:lnTo>
                    <a:lnTo>
                      <a:pt x="6" y="296"/>
                    </a:lnTo>
                    <a:lnTo>
                      <a:pt x="23" y="331"/>
                    </a:lnTo>
                    <a:lnTo>
                      <a:pt x="42" y="362"/>
                    </a:lnTo>
                    <a:lnTo>
                      <a:pt x="57" y="383"/>
                    </a:lnTo>
                    <a:lnTo>
                      <a:pt x="74" y="402"/>
                    </a:lnTo>
                    <a:lnTo>
                      <a:pt x="101" y="421"/>
                    </a:lnTo>
                    <a:lnTo>
                      <a:pt x="129" y="434"/>
                    </a:lnTo>
                    <a:lnTo>
                      <a:pt x="142" y="437"/>
                    </a:lnTo>
                    <a:lnTo>
                      <a:pt x="156" y="434"/>
                    </a:lnTo>
                    <a:lnTo>
                      <a:pt x="160" y="428"/>
                    </a:lnTo>
                    <a:lnTo>
                      <a:pt x="154" y="421"/>
                    </a:lnTo>
                    <a:lnTo>
                      <a:pt x="144" y="416"/>
                    </a:lnTo>
                    <a:lnTo>
                      <a:pt x="135" y="416"/>
                    </a:lnTo>
                    <a:lnTo>
                      <a:pt x="133" y="421"/>
                    </a:lnTo>
                    <a:lnTo>
                      <a:pt x="135" y="426"/>
                    </a:lnTo>
                    <a:lnTo>
                      <a:pt x="142" y="428"/>
                    </a:lnTo>
                    <a:lnTo>
                      <a:pt x="148" y="428"/>
                    </a:lnTo>
                    <a:lnTo>
                      <a:pt x="148" y="425"/>
                    </a:lnTo>
                    <a:lnTo>
                      <a:pt x="144" y="422"/>
                    </a:lnTo>
                    <a:lnTo>
                      <a:pt x="146" y="425"/>
                    </a:lnTo>
                    <a:lnTo>
                      <a:pt x="146" y="427"/>
                    </a:lnTo>
                    <a:lnTo>
                      <a:pt x="144" y="427"/>
                    </a:lnTo>
                    <a:lnTo>
                      <a:pt x="139" y="425"/>
                    </a:lnTo>
                    <a:lnTo>
                      <a:pt x="137" y="421"/>
                    </a:lnTo>
                    <a:lnTo>
                      <a:pt x="139" y="419"/>
                    </a:lnTo>
                    <a:lnTo>
                      <a:pt x="141" y="419"/>
                    </a:lnTo>
                    <a:lnTo>
                      <a:pt x="150" y="422"/>
                    </a:lnTo>
                    <a:lnTo>
                      <a:pt x="154" y="428"/>
                    </a:lnTo>
                    <a:lnTo>
                      <a:pt x="152" y="431"/>
                    </a:lnTo>
                    <a:lnTo>
                      <a:pt x="146" y="433"/>
                    </a:lnTo>
                    <a:lnTo>
                      <a:pt x="127" y="431"/>
                    </a:lnTo>
                    <a:lnTo>
                      <a:pt x="106" y="421"/>
                    </a:lnTo>
                    <a:lnTo>
                      <a:pt x="91" y="410"/>
                    </a:lnTo>
                    <a:lnTo>
                      <a:pt x="74" y="395"/>
                    </a:lnTo>
                    <a:lnTo>
                      <a:pt x="63" y="380"/>
                    </a:lnTo>
                    <a:lnTo>
                      <a:pt x="55" y="360"/>
                    </a:lnTo>
                    <a:lnTo>
                      <a:pt x="53" y="333"/>
                    </a:lnTo>
                    <a:lnTo>
                      <a:pt x="65" y="299"/>
                    </a:lnTo>
                    <a:lnTo>
                      <a:pt x="91" y="254"/>
                    </a:lnTo>
                    <a:lnTo>
                      <a:pt x="112" y="224"/>
                    </a:lnTo>
                    <a:lnTo>
                      <a:pt x="129" y="187"/>
                    </a:lnTo>
                    <a:lnTo>
                      <a:pt x="131" y="155"/>
                    </a:lnTo>
                    <a:lnTo>
                      <a:pt x="124" y="122"/>
                    </a:lnTo>
                    <a:lnTo>
                      <a:pt x="108" y="91"/>
                    </a:lnTo>
                    <a:lnTo>
                      <a:pt x="84" y="59"/>
                    </a:lnTo>
                    <a:lnTo>
                      <a:pt x="82" y="41"/>
                    </a:lnTo>
                    <a:lnTo>
                      <a:pt x="74" y="24"/>
                    </a:lnTo>
                    <a:lnTo>
                      <a:pt x="61" y="8"/>
                    </a:lnTo>
                    <a:lnTo>
                      <a:pt x="44" y="1"/>
                    </a:lnTo>
                    <a:lnTo>
                      <a:pt x="34" y="0"/>
                    </a:lnTo>
                    <a:lnTo>
                      <a:pt x="2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1" name="Freeform 7"/>
              <p:cNvSpPr>
                <a:spLocks/>
              </p:cNvSpPr>
              <p:nvPr/>
            </p:nvSpPr>
            <p:spPr bwMode="auto">
              <a:xfrm>
                <a:off x="78" y="3197"/>
                <a:ext cx="157" cy="431"/>
              </a:xfrm>
              <a:custGeom>
                <a:avLst/>
                <a:gdLst>
                  <a:gd name="T0" fmla="*/ 24 w 157"/>
                  <a:gd name="T1" fmla="*/ 0 h 431"/>
                  <a:gd name="T2" fmla="*/ 26 w 157"/>
                  <a:gd name="T3" fmla="*/ 9 h 431"/>
                  <a:gd name="T4" fmla="*/ 34 w 157"/>
                  <a:gd name="T5" fmla="*/ 7 h 431"/>
                  <a:gd name="T6" fmla="*/ 45 w 157"/>
                  <a:gd name="T7" fmla="*/ 8 h 431"/>
                  <a:gd name="T8" fmla="*/ 57 w 157"/>
                  <a:gd name="T9" fmla="*/ 12 h 431"/>
                  <a:gd name="T10" fmla="*/ 70 w 157"/>
                  <a:gd name="T11" fmla="*/ 24 h 431"/>
                  <a:gd name="T12" fmla="*/ 78 w 157"/>
                  <a:gd name="T13" fmla="*/ 46 h 431"/>
                  <a:gd name="T14" fmla="*/ 78 w 157"/>
                  <a:gd name="T15" fmla="*/ 77 h 431"/>
                  <a:gd name="T16" fmla="*/ 66 w 157"/>
                  <a:gd name="T17" fmla="*/ 111 h 431"/>
                  <a:gd name="T18" fmla="*/ 23 w 157"/>
                  <a:gd name="T19" fmla="*/ 184 h 431"/>
                  <a:gd name="T20" fmla="*/ 7 w 157"/>
                  <a:gd name="T21" fmla="*/ 219 h 431"/>
                  <a:gd name="T22" fmla="*/ 0 w 157"/>
                  <a:gd name="T23" fmla="*/ 255 h 431"/>
                  <a:gd name="T24" fmla="*/ 7 w 157"/>
                  <a:gd name="T25" fmla="*/ 291 h 431"/>
                  <a:gd name="T26" fmla="*/ 23 w 157"/>
                  <a:gd name="T27" fmla="*/ 327 h 431"/>
                  <a:gd name="T28" fmla="*/ 40 w 157"/>
                  <a:gd name="T29" fmla="*/ 357 h 431"/>
                  <a:gd name="T30" fmla="*/ 55 w 157"/>
                  <a:gd name="T31" fmla="*/ 377 h 431"/>
                  <a:gd name="T32" fmla="*/ 74 w 157"/>
                  <a:gd name="T33" fmla="*/ 396 h 431"/>
                  <a:gd name="T34" fmla="*/ 100 w 157"/>
                  <a:gd name="T35" fmla="*/ 416 h 431"/>
                  <a:gd name="T36" fmla="*/ 127 w 157"/>
                  <a:gd name="T37" fmla="*/ 429 h 431"/>
                  <a:gd name="T38" fmla="*/ 142 w 157"/>
                  <a:gd name="T39" fmla="*/ 431 h 431"/>
                  <a:gd name="T40" fmla="*/ 154 w 157"/>
                  <a:gd name="T41" fmla="*/ 429 h 431"/>
                  <a:gd name="T42" fmla="*/ 157 w 157"/>
                  <a:gd name="T43" fmla="*/ 423 h 431"/>
                  <a:gd name="T44" fmla="*/ 152 w 157"/>
                  <a:gd name="T45" fmla="*/ 416 h 431"/>
                  <a:gd name="T46" fmla="*/ 144 w 157"/>
                  <a:gd name="T47" fmla="*/ 411 h 431"/>
                  <a:gd name="T48" fmla="*/ 133 w 157"/>
                  <a:gd name="T49" fmla="*/ 412 h 431"/>
                  <a:gd name="T50" fmla="*/ 131 w 157"/>
                  <a:gd name="T51" fmla="*/ 416 h 431"/>
                  <a:gd name="T52" fmla="*/ 135 w 157"/>
                  <a:gd name="T53" fmla="*/ 420 h 431"/>
                  <a:gd name="T54" fmla="*/ 140 w 157"/>
                  <a:gd name="T55" fmla="*/ 423 h 431"/>
                  <a:gd name="T56" fmla="*/ 146 w 157"/>
                  <a:gd name="T57" fmla="*/ 423 h 431"/>
                  <a:gd name="T58" fmla="*/ 146 w 157"/>
                  <a:gd name="T59" fmla="*/ 419 h 431"/>
                  <a:gd name="T60" fmla="*/ 144 w 157"/>
                  <a:gd name="T61" fmla="*/ 418 h 431"/>
                  <a:gd name="T62" fmla="*/ 144 w 157"/>
                  <a:gd name="T63" fmla="*/ 419 h 431"/>
                  <a:gd name="T64" fmla="*/ 144 w 157"/>
                  <a:gd name="T65" fmla="*/ 422 h 431"/>
                  <a:gd name="T66" fmla="*/ 142 w 157"/>
                  <a:gd name="T67" fmla="*/ 422 h 431"/>
                  <a:gd name="T68" fmla="*/ 136 w 157"/>
                  <a:gd name="T69" fmla="*/ 419 h 431"/>
                  <a:gd name="T70" fmla="*/ 135 w 157"/>
                  <a:gd name="T71" fmla="*/ 416 h 431"/>
                  <a:gd name="T72" fmla="*/ 136 w 157"/>
                  <a:gd name="T73" fmla="*/ 414 h 431"/>
                  <a:gd name="T74" fmla="*/ 140 w 157"/>
                  <a:gd name="T75" fmla="*/ 413 h 431"/>
                  <a:gd name="T76" fmla="*/ 150 w 157"/>
                  <a:gd name="T77" fmla="*/ 417 h 431"/>
                  <a:gd name="T78" fmla="*/ 152 w 157"/>
                  <a:gd name="T79" fmla="*/ 423 h 431"/>
                  <a:gd name="T80" fmla="*/ 150 w 157"/>
                  <a:gd name="T81" fmla="*/ 425 h 431"/>
                  <a:gd name="T82" fmla="*/ 144 w 157"/>
                  <a:gd name="T83" fmla="*/ 428 h 431"/>
                  <a:gd name="T84" fmla="*/ 125 w 157"/>
                  <a:gd name="T85" fmla="*/ 425 h 431"/>
                  <a:gd name="T86" fmla="*/ 104 w 157"/>
                  <a:gd name="T87" fmla="*/ 416 h 431"/>
                  <a:gd name="T88" fmla="*/ 89 w 157"/>
                  <a:gd name="T89" fmla="*/ 406 h 431"/>
                  <a:gd name="T90" fmla="*/ 72 w 157"/>
                  <a:gd name="T91" fmla="*/ 389 h 431"/>
                  <a:gd name="T92" fmla="*/ 61 w 157"/>
                  <a:gd name="T93" fmla="*/ 375 h 431"/>
                  <a:gd name="T94" fmla="*/ 53 w 157"/>
                  <a:gd name="T95" fmla="*/ 354 h 431"/>
                  <a:gd name="T96" fmla="*/ 51 w 157"/>
                  <a:gd name="T97" fmla="*/ 328 h 431"/>
                  <a:gd name="T98" fmla="*/ 62 w 157"/>
                  <a:gd name="T99" fmla="*/ 294 h 431"/>
                  <a:gd name="T100" fmla="*/ 91 w 157"/>
                  <a:gd name="T101" fmla="*/ 250 h 431"/>
                  <a:gd name="T102" fmla="*/ 110 w 157"/>
                  <a:gd name="T103" fmla="*/ 220 h 431"/>
                  <a:gd name="T104" fmla="*/ 125 w 157"/>
                  <a:gd name="T105" fmla="*/ 183 h 431"/>
                  <a:gd name="T106" fmla="*/ 129 w 157"/>
                  <a:gd name="T107" fmla="*/ 152 h 431"/>
                  <a:gd name="T108" fmla="*/ 123 w 157"/>
                  <a:gd name="T109" fmla="*/ 121 h 431"/>
                  <a:gd name="T110" fmla="*/ 106 w 157"/>
                  <a:gd name="T111" fmla="*/ 88 h 431"/>
                  <a:gd name="T112" fmla="*/ 83 w 157"/>
                  <a:gd name="T113" fmla="*/ 57 h 431"/>
                  <a:gd name="T114" fmla="*/ 81 w 157"/>
                  <a:gd name="T115" fmla="*/ 39 h 431"/>
                  <a:gd name="T116" fmla="*/ 74 w 157"/>
                  <a:gd name="T117" fmla="*/ 22 h 431"/>
                  <a:gd name="T118" fmla="*/ 59 w 157"/>
                  <a:gd name="T119" fmla="*/ 8 h 431"/>
                  <a:gd name="T120" fmla="*/ 43 w 157"/>
                  <a:gd name="T121" fmla="*/ 0 h 431"/>
                  <a:gd name="T122" fmla="*/ 34 w 157"/>
                  <a:gd name="T123" fmla="*/ 0 h 431"/>
                  <a:gd name="T124" fmla="*/ 24 w 157"/>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1">
                    <a:moveTo>
                      <a:pt x="24" y="0"/>
                    </a:moveTo>
                    <a:lnTo>
                      <a:pt x="26" y="9"/>
                    </a:lnTo>
                    <a:lnTo>
                      <a:pt x="34" y="7"/>
                    </a:lnTo>
                    <a:lnTo>
                      <a:pt x="45" y="8"/>
                    </a:lnTo>
                    <a:lnTo>
                      <a:pt x="57" y="12"/>
                    </a:lnTo>
                    <a:lnTo>
                      <a:pt x="70" y="24"/>
                    </a:lnTo>
                    <a:lnTo>
                      <a:pt x="78" y="46"/>
                    </a:lnTo>
                    <a:lnTo>
                      <a:pt x="78" y="77"/>
                    </a:lnTo>
                    <a:lnTo>
                      <a:pt x="66" y="111"/>
                    </a:lnTo>
                    <a:lnTo>
                      <a:pt x="23" y="184"/>
                    </a:lnTo>
                    <a:lnTo>
                      <a:pt x="7" y="219"/>
                    </a:lnTo>
                    <a:lnTo>
                      <a:pt x="0" y="255"/>
                    </a:lnTo>
                    <a:lnTo>
                      <a:pt x="7" y="291"/>
                    </a:lnTo>
                    <a:lnTo>
                      <a:pt x="23" y="327"/>
                    </a:lnTo>
                    <a:lnTo>
                      <a:pt x="40" y="357"/>
                    </a:lnTo>
                    <a:lnTo>
                      <a:pt x="55" y="377"/>
                    </a:lnTo>
                    <a:lnTo>
                      <a:pt x="74" y="396"/>
                    </a:lnTo>
                    <a:lnTo>
                      <a:pt x="100" y="416"/>
                    </a:lnTo>
                    <a:lnTo>
                      <a:pt x="127" y="429"/>
                    </a:lnTo>
                    <a:lnTo>
                      <a:pt x="142" y="431"/>
                    </a:lnTo>
                    <a:lnTo>
                      <a:pt x="154" y="429"/>
                    </a:lnTo>
                    <a:lnTo>
                      <a:pt x="157" y="423"/>
                    </a:lnTo>
                    <a:lnTo>
                      <a:pt x="152" y="416"/>
                    </a:lnTo>
                    <a:lnTo>
                      <a:pt x="144" y="411"/>
                    </a:lnTo>
                    <a:lnTo>
                      <a:pt x="133" y="412"/>
                    </a:lnTo>
                    <a:lnTo>
                      <a:pt x="131" y="416"/>
                    </a:lnTo>
                    <a:lnTo>
                      <a:pt x="135" y="420"/>
                    </a:lnTo>
                    <a:lnTo>
                      <a:pt x="140" y="423"/>
                    </a:lnTo>
                    <a:lnTo>
                      <a:pt x="146" y="423"/>
                    </a:lnTo>
                    <a:lnTo>
                      <a:pt x="146" y="419"/>
                    </a:lnTo>
                    <a:lnTo>
                      <a:pt x="144" y="418"/>
                    </a:lnTo>
                    <a:lnTo>
                      <a:pt x="144" y="419"/>
                    </a:lnTo>
                    <a:lnTo>
                      <a:pt x="144" y="422"/>
                    </a:lnTo>
                    <a:lnTo>
                      <a:pt x="142" y="422"/>
                    </a:lnTo>
                    <a:lnTo>
                      <a:pt x="136" y="419"/>
                    </a:lnTo>
                    <a:lnTo>
                      <a:pt x="135" y="416"/>
                    </a:lnTo>
                    <a:lnTo>
                      <a:pt x="136" y="414"/>
                    </a:lnTo>
                    <a:lnTo>
                      <a:pt x="140" y="413"/>
                    </a:lnTo>
                    <a:lnTo>
                      <a:pt x="150" y="417"/>
                    </a:lnTo>
                    <a:lnTo>
                      <a:pt x="152" y="423"/>
                    </a:lnTo>
                    <a:lnTo>
                      <a:pt x="150" y="425"/>
                    </a:lnTo>
                    <a:lnTo>
                      <a:pt x="144" y="428"/>
                    </a:lnTo>
                    <a:lnTo>
                      <a:pt x="125" y="425"/>
                    </a:lnTo>
                    <a:lnTo>
                      <a:pt x="104" y="416"/>
                    </a:lnTo>
                    <a:lnTo>
                      <a:pt x="89" y="406"/>
                    </a:lnTo>
                    <a:lnTo>
                      <a:pt x="72" y="389"/>
                    </a:lnTo>
                    <a:lnTo>
                      <a:pt x="61" y="375"/>
                    </a:lnTo>
                    <a:lnTo>
                      <a:pt x="53" y="354"/>
                    </a:lnTo>
                    <a:lnTo>
                      <a:pt x="51" y="328"/>
                    </a:lnTo>
                    <a:lnTo>
                      <a:pt x="62" y="294"/>
                    </a:lnTo>
                    <a:lnTo>
                      <a:pt x="91" y="250"/>
                    </a:lnTo>
                    <a:lnTo>
                      <a:pt x="110" y="220"/>
                    </a:lnTo>
                    <a:lnTo>
                      <a:pt x="125" y="183"/>
                    </a:lnTo>
                    <a:lnTo>
                      <a:pt x="129" y="152"/>
                    </a:lnTo>
                    <a:lnTo>
                      <a:pt x="123" y="121"/>
                    </a:lnTo>
                    <a:lnTo>
                      <a:pt x="106" y="88"/>
                    </a:lnTo>
                    <a:lnTo>
                      <a:pt x="83" y="57"/>
                    </a:lnTo>
                    <a:lnTo>
                      <a:pt x="81" y="39"/>
                    </a:lnTo>
                    <a:lnTo>
                      <a:pt x="74" y="22"/>
                    </a:lnTo>
                    <a:lnTo>
                      <a:pt x="59" y="8"/>
                    </a:lnTo>
                    <a:lnTo>
                      <a:pt x="43" y="0"/>
                    </a:lnTo>
                    <a:lnTo>
                      <a:pt x="34" y="0"/>
                    </a:lnTo>
                    <a:lnTo>
                      <a:pt x="2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2" name="Freeform 8"/>
              <p:cNvSpPr>
                <a:spLocks/>
              </p:cNvSpPr>
              <p:nvPr/>
            </p:nvSpPr>
            <p:spPr bwMode="auto">
              <a:xfrm>
                <a:off x="72" y="2768"/>
                <a:ext cx="156" cy="479"/>
              </a:xfrm>
              <a:custGeom>
                <a:avLst/>
                <a:gdLst>
                  <a:gd name="T0" fmla="*/ 105 w 156"/>
                  <a:gd name="T1" fmla="*/ 478 h 479"/>
                  <a:gd name="T2" fmla="*/ 103 w 156"/>
                  <a:gd name="T3" fmla="*/ 468 h 479"/>
                  <a:gd name="T4" fmla="*/ 93 w 156"/>
                  <a:gd name="T5" fmla="*/ 469 h 479"/>
                  <a:gd name="T6" fmla="*/ 84 w 156"/>
                  <a:gd name="T7" fmla="*/ 468 h 479"/>
                  <a:gd name="T8" fmla="*/ 68 w 156"/>
                  <a:gd name="T9" fmla="*/ 463 h 479"/>
                  <a:gd name="T10" fmla="*/ 57 w 156"/>
                  <a:gd name="T11" fmla="*/ 450 h 479"/>
                  <a:gd name="T12" fmla="*/ 49 w 156"/>
                  <a:gd name="T13" fmla="*/ 425 h 479"/>
                  <a:gd name="T14" fmla="*/ 53 w 156"/>
                  <a:gd name="T15" fmla="*/ 391 h 479"/>
                  <a:gd name="T16" fmla="*/ 68 w 156"/>
                  <a:gd name="T17" fmla="*/ 354 h 479"/>
                  <a:gd name="T18" fmla="*/ 123 w 156"/>
                  <a:gd name="T19" fmla="*/ 275 h 479"/>
                  <a:gd name="T20" fmla="*/ 144 w 156"/>
                  <a:gd name="T21" fmla="*/ 238 h 479"/>
                  <a:gd name="T22" fmla="*/ 156 w 156"/>
                  <a:gd name="T23" fmla="*/ 200 h 479"/>
                  <a:gd name="T24" fmla="*/ 152 w 156"/>
                  <a:gd name="T25" fmla="*/ 159 h 479"/>
                  <a:gd name="T26" fmla="*/ 139 w 156"/>
                  <a:gd name="T27" fmla="*/ 119 h 479"/>
                  <a:gd name="T28" fmla="*/ 122 w 156"/>
                  <a:gd name="T29" fmla="*/ 86 h 479"/>
                  <a:gd name="T30" fmla="*/ 106 w 156"/>
                  <a:gd name="T31" fmla="*/ 62 h 479"/>
                  <a:gd name="T32" fmla="*/ 89 w 156"/>
                  <a:gd name="T33" fmla="*/ 41 h 479"/>
                  <a:gd name="T34" fmla="*/ 63 w 156"/>
                  <a:gd name="T35" fmla="*/ 18 h 479"/>
                  <a:gd name="T36" fmla="*/ 32 w 156"/>
                  <a:gd name="T37" fmla="*/ 3 h 479"/>
                  <a:gd name="T38" fmla="*/ 19 w 156"/>
                  <a:gd name="T39" fmla="*/ 0 h 479"/>
                  <a:gd name="T40" fmla="*/ 6 w 156"/>
                  <a:gd name="T41" fmla="*/ 2 h 479"/>
                  <a:gd name="T42" fmla="*/ 0 w 156"/>
                  <a:gd name="T43" fmla="*/ 9 h 479"/>
                  <a:gd name="T44" fmla="*/ 4 w 156"/>
                  <a:gd name="T45" fmla="*/ 16 h 479"/>
                  <a:gd name="T46" fmla="*/ 13 w 156"/>
                  <a:gd name="T47" fmla="*/ 22 h 479"/>
                  <a:gd name="T48" fmla="*/ 27 w 156"/>
                  <a:gd name="T49" fmla="*/ 22 h 479"/>
                  <a:gd name="T50" fmla="*/ 29 w 156"/>
                  <a:gd name="T51" fmla="*/ 16 h 479"/>
                  <a:gd name="T52" fmla="*/ 25 w 156"/>
                  <a:gd name="T53" fmla="*/ 12 h 479"/>
                  <a:gd name="T54" fmla="*/ 19 w 156"/>
                  <a:gd name="T55" fmla="*/ 9 h 479"/>
                  <a:gd name="T56" fmla="*/ 12 w 156"/>
                  <a:gd name="T57" fmla="*/ 9 h 479"/>
                  <a:gd name="T58" fmla="*/ 12 w 156"/>
                  <a:gd name="T59" fmla="*/ 14 h 479"/>
                  <a:gd name="T60" fmla="*/ 15 w 156"/>
                  <a:gd name="T61" fmla="*/ 15 h 479"/>
                  <a:gd name="T62" fmla="*/ 13 w 156"/>
                  <a:gd name="T63" fmla="*/ 12 h 479"/>
                  <a:gd name="T64" fmla="*/ 13 w 156"/>
                  <a:gd name="T65" fmla="*/ 10 h 479"/>
                  <a:gd name="T66" fmla="*/ 17 w 156"/>
                  <a:gd name="T67" fmla="*/ 10 h 479"/>
                  <a:gd name="T68" fmla="*/ 23 w 156"/>
                  <a:gd name="T69" fmla="*/ 14 h 479"/>
                  <a:gd name="T70" fmla="*/ 23 w 156"/>
                  <a:gd name="T71" fmla="*/ 17 h 479"/>
                  <a:gd name="T72" fmla="*/ 23 w 156"/>
                  <a:gd name="T73" fmla="*/ 20 h 479"/>
                  <a:gd name="T74" fmla="*/ 19 w 156"/>
                  <a:gd name="T75" fmla="*/ 20 h 479"/>
                  <a:gd name="T76" fmla="*/ 8 w 156"/>
                  <a:gd name="T77" fmla="*/ 16 h 479"/>
                  <a:gd name="T78" fmla="*/ 6 w 156"/>
                  <a:gd name="T79" fmla="*/ 9 h 479"/>
                  <a:gd name="T80" fmla="*/ 8 w 156"/>
                  <a:gd name="T81" fmla="*/ 6 h 479"/>
                  <a:gd name="T82" fmla="*/ 15 w 156"/>
                  <a:gd name="T83" fmla="*/ 4 h 479"/>
                  <a:gd name="T84" fmla="*/ 34 w 156"/>
                  <a:gd name="T85" fmla="*/ 8 h 479"/>
                  <a:gd name="T86" fmla="*/ 57 w 156"/>
                  <a:gd name="T87" fmla="*/ 18 h 479"/>
                  <a:gd name="T88" fmla="*/ 72 w 156"/>
                  <a:gd name="T89" fmla="*/ 30 h 479"/>
                  <a:gd name="T90" fmla="*/ 89 w 156"/>
                  <a:gd name="T91" fmla="*/ 48 h 479"/>
                  <a:gd name="T92" fmla="*/ 99 w 156"/>
                  <a:gd name="T93" fmla="*/ 65 h 479"/>
                  <a:gd name="T94" fmla="*/ 108 w 156"/>
                  <a:gd name="T95" fmla="*/ 88 h 479"/>
                  <a:gd name="T96" fmla="*/ 106 w 156"/>
                  <a:gd name="T97" fmla="*/ 117 h 479"/>
                  <a:gd name="T98" fmla="*/ 89 w 156"/>
                  <a:gd name="T99" fmla="*/ 154 h 479"/>
                  <a:gd name="T100" fmla="*/ 57 w 156"/>
                  <a:gd name="T101" fmla="*/ 200 h 479"/>
                  <a:gd name="T102" fmla="*/ 32 w 156"/>
                  <a:gd name="T103" fmla="*/ 232 h 479"/>
                  <a:gd name="T104" fmla="*/ 10 w 156"/>
                  <a:gd name="T105" fmla="*/ 273 h 479"/>
                  <a:gd name="T106" fmla="*/ 4 w 156"/>
                  <a:gd name="T107" fmla="*/ 307 h 479"/>
                  <a:gd name="T108" fmla="*/ 8 w 156"/>
                  <a:gd name="T109" fmla="*/ 341 h 479"/>
                  <a:gd name="T110" fmla="*/ 23 w 156"/>
                  <a:gd name="T111" fmla="*/ 377 h 479"/>
                  <a:gd name="T112" fmla="*/ 46 w 156"/>
                  <a:gd name="T113" fmla="*/ 413 h 479"/>
                  <a:gd name="T114" fmla="*/ 46 w 156"/>
                  <a:gd name="T115" fmla="*/ 433 h 479"/>
                  <a:gd name="T116" fmla="*/ 51 w 156"/>
                  <a:gd name="T117" fmla="*/ 451 h 479"/>
                  <a:gd name="T118" fmla="*/ 67 w 156"/>
                  <a:gd name="T119" fmla="*/ 468 h 479"/>
                  <a:gd name="T120" fmla="*/ 84 w 156"/>
                  <a:gd name="T121" fmla="*/ 476 h 479"/>
                  <a:gd name="T122" fmla="*/ 93 w 156"/>
                  <a:gd name="T123" fmla="*/ 479 h 479"/>
                  <a:gd name="T124" fmla="*/ 105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478"/>
                    </a:moveTo>
                    <a:lnTo>
                      <a:pt x="103" y="468"/>
                    </a:lnTo>
                    <a:lnTo>
                      <a:pt x="93" y="469"/>
                    </a:lnTo>
                    <a:lnTo>
                      <a:pt x="84" y="468"/>
                    </a:lnTo>
                    <a:lnTo>
                      <a:pt x="68" y="463"/>
                    </a:lnTo>
                    <a:lnTo>
                      <a:pt x="57" y="450"/>
                    </a:lnTo>
                    <a:lnTo>
                      <a:pt x="49" y="425"/>
                    </a:lnTo>
                    <a:lnTo>
                      <a:pt x="53" y="391"/>
                    </a:lnTo>
                    <a:lnTo>
                      <a:pt x="68" y="354"/>
                    </a:lnTo>
                    <a:lnTo>
                      <a:pt x="123" y="275"/>
                    </a:lnTo>
                    <a:lnTo>
                      <a:pt x="144" y="238"/>
                    </a:lnTo>
                    <a:lnTo>
                      <a:pt x="156" y="200"/>
                    </a:lnTo>
                    <a:lnTo>
                      <a:pt x="152" y="159"/>
                    </a:lnTo>
                    <a:lnTo>
                      <a:pt x="139" y="119"/>
                    </a:lnTo>
                    <a:lnTo>
                      <a:pt x="122" y="86"/>
                    </a:lnTo>
                    <a:lnTo>
                      <a:pt x="106" y="62"/>
                    </a:lnTo>
                    <a:lnTo>
                      <a:pt x="89" y="41"/>
                    </a:lnTo>
                    <a:lnTo>
                      <a:pt x="63" y="18"/>
                    </a:lnTo>
                    <a:lnTo>
                      <a:pt x="32" y="3"/>
                    </a:lnTo>
                    <a:lnTo>
                      <a:pt x="19" y="0"/>
                    </a:lnTo>
                    <a:lnTo>
                      <a:pt x="6" y="2"/>
                    </a:lnTo>
                    <a:lnTo>
                      <a:pt x="0" y="9"/>
                    </a:lnTo>
                    <a:lnTo>
                      <a:pt x="4" y="16"/>
                    </a:lnTo>
                    <a:lnTo>
                      <a:pt x="13" y="22"/>
                    </a:lnTo>
                    <a:lnTo>
                      <a:pt x="27" y="22"/>
                    </a:lnTo>
                    <a:lnTo>
                      <a:pt x="29" y="16"/>
                    </a:lnTo>
                    <a:lnTo>
                      <a:pt x="25" y="12"/>
                    </a:lnTo>
                    <a:lnTo>
                      <a:pt x="19" y="9"/>
                    </a:lnTo>
                    <a:lnTo>
                      <a:pt x="12" y="9"/>
                    </a:lnTo>
                    <a:lnTo>
                      <a:pt x="12" y="14"/>
                    </a:lnTo>
                    <a:lnTo>
                      <a:pt x="15" y="15"/>
                    </a:lnTo>
                    <a:lnTo>
                      <a:pt x="13" y="12"/>
                    </a:lnTo>
                    <a:lnTo>
                      <a:pt x="13" y="10"/>
                    </a:lnTo>
                    <a:lnTo>
                      <a:pt x="17" y="10"/>
                    </a:lnTo>
                    <a:lnTo>
                      <a:pt x="23" y="14"/>
                    </a:lnTo>
                    <a:lnTo>
                      <a:pt x="23" y="17"/>
                    </a:lnTo>
                    <a:lnTo>
                      <a:pt x="23" y="20"/>
                    </a:lnTo>
                    <a:lnTo>
                      <a:pt x="19" y="20"/>
                    </a:lnTo>
                    <a:lnTo>
                      <a:pt x="8" y="16"/>
                    </a:lnTo>
                    <a:lnTo>
                      <a:pt x="6" y="9"/>
                    </a:lnTo>
                    <a:lnTo>
                      <a:pt x="8" y="6"/>
                    </a:lnTo>
                    <a:lnTo>
                      <a:pt x="15" y="4"/>
                    </a:lnTo>
                    <a:lnTo>
                      <a:pt x="34" y="8"/>
                    </a:lnTo>
                    <a:lnTo>
                      <a:pt x="57" y="18"/>
                    </a:lnTo>
                    <a:lnTo>
                      <a:pt x="72" y="30"/>
                    </a:lnTo>
                    <a:lnTo>
                      <a:pt x="89" y="48"/>
                    </a:lnTo>
                    <a:lnTo>
                      <a:pt x="99" y="65"/>
                    </a:lnTo>
                    <a:lnTo>
                      <a:pt x="108" y="88"/>
                    </a:lnTo>
                    <a:lnTo>
                      <a:pt x="106" y="117"/>
                    </a:lnTo>
                    <a:lnTo>
                      <a:pt x="89" y="154"/>
                    </a:lnTo>
                    <a:lnTo>
                      <a:pt x="57" y="200"/>
                    </a:lnTo>
                    <a:lnTo>
                      <a:pt x="32" y="232"/>
                    </a:lnTo>
                    <a:lnTo>
                      <a:pt x="10" y="273"/>
                    </a:lnTo>
                    <a:lnTo>
                      <a:pt x="4" y="307"/>
                    </a:lnTo>
                    <a:lnTo>
                      <a:pt x="8" y="341"/>
                    </a:lnTo>
                    <a:lnTo>
                      <a:pt x="23" y="377"/>
                    </a:lnTo>
                    <a:lnTo>
                      <a:pt x="46" y="413"/>
                    </a:lnTo>
                    <a:lnTo>
                      <a:pt x="46" y="433"/>
                    </a:lnTo>
                    <a:lnTo>
                      <a:pt x="51" y="451"/>
                    </a:lnTo>
                    <a:lnTo>
                      <a:pt x="67" y="468"/>
                    </a:lnTo>
                    <a:lnTo>
                      <a:pt x="84" y="476"/>
                    </a:lnTo>
                    <a:lnTo>
                      <a:pt x="93" y="479"/>
                    </a:lnTo>
                    <a:lnTo>
                      <a:pt x="105"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3" name="Freeform 9"/>
              <p:cNvSpPr>
                <a:spLocks/>
              </p:cNvSpPr>
              <p:nvPr/>
            </p:nvSpPr>
            <p:spPr bwMode="auto">
              <a:xfrm>
                <a:off x="211" y="2935"/>
                <a:ext cx="184" cy="457"/>
              </a:xfrm>
              <a:custGeom>
                <a:avLst/>
                <a:gdLst>
                  <a:gd name="T0" fmla="*/ 2 w 184"/>
                  <a:gd name="T1" fmla="*/ 456 h 457"/>
                  <a:gd name="T2" fmla="*/ 3 w 184"/>
                  <a:gd name="T3" fmla="*/ 446 h 457"/>
                  <a:gd name="T4" fmla="*/ 13 w 184"/>
                  <a:gd name="T5" fmla="*/ 449 h 457"/>
                  <a:gd name="T6" fmla="*/ 24 w 184"/>
                  <a:gd name="T7" fmla="*/ 449 h 457"/>
                  <a:gd name="T8" fmla="*/ 38 w 184"/>
                  <a:gd name="T9" fmla="*/ 445 h 457"/>
                  <a:gd name="T10" fmla="*/ 53 w 184"/>
                  <a:gd name="T11" fmla="*/ 432 h 457"/>
                  <a:gd name="T12" fmla="*/ 62 w 184"/>
                  <a:gd name="T13" fmla="*/ 408 h 457"/>
                  <a:gd name="T14" fmla="*/ 66 w 184"/>
                  <a:gd name="T15" fmla="*/ 375 h 457"/>
                  <a:gd name="T16" fmla="*/ 57 w 184"/>
                  <a:gd name="T17" fmla="*/ 338 h 457"/>
                  <a:gd name="T18" fmla="*/ 17 w 184"/>
                  <a:gd name="T19" fmla="*/ 258 h 457"/>
                  <a:gd name="T20" fmla="*/ 3 w 184"/>
                  <a:gd name="T21" fmla="*/ 221 h 457"/>
                  <a:gd name="T22" fmla="*/ 0 w 184"/>
                  <a:gd name="T23" fmla="*/ 182 h 457"/>
                  <a:gd name="T24" fmla="*/ 9 w 184"/>
                  <a:gd name="T25" fmla="*/ 144 h 457"/>
                  <a:gd name="T26" fmla="*/ 30 w 184"/>
                  <a:gd name="T27" fmla="*/ 106 h 457"/>
                  <a:gd name="T28" fmla="*/ 51 w 184"/>
                  <a:gd name="T29" fmla="*/ 74 h 457"/>
                  <a:gd name="T30" fmla="*/ 70 w 184"/>
                  <a:gd name="T31" fmla="*/ 53 h 457"/>
                  <a:gd name="T32" fmla="*/ 91 w 184"/>
                  <a:gd name="T33" fmla="*/ 34 h 457"/>
                  <a:gd name="T34" fmla="*/ 121 w 184"/>
                  <a:gd name="T35" fmla="*/ 13 h 457"/>
                  <a:gd name="T36" fmla="*/ 151 w 184"/>
                  <a:gd name="T37" fmla="*/ 1 h 457"/>
                  <a:gd name="T38" fmla="*/ 167 w 184"/>
                  <a:gd name="T39" fmla="*/ 0 h 457"/>
                  <a:gd name="T40" fmla="*/ 180 w 184"/>
                  <a:gd name="T41" fmla="*/ 3 h 457"/>
                  <a:gd name="T42" fmla="*/ 184 w 184"/>
                  <a:gd name="T43" fmla="*/ 9 h 457"/>
                  <a:gd name="T44" fmla="*/ 178 w 184"/>
                  <a:gd name="T45" fmla="*/ 16 h 457"/>
                  <a:gd name="T46" fmla="*/ 167 w 184"/>
                  <a:gd name="T47" fmla="*/ 21 h 457"/>
                  <a:gd name="T48" fmla="*/ 155 w 184"/>
                  <a:gd name="T49" fmla="*/ 19 h 457"/>
                  <a:gd name="T50" fmla="*/ 153 w 184"/>
                  <a:gd name="T51" fmla="*/ 15 h 457"/>
                  <a:gd name="T52" fmla="*/ 157 w 184"/>
                  <a:gd name="T53" fmla="*/ 11 h 457"/>
                  <a:gd name="T54" fmla="*/ 165 w 184"/>
                  <a:gd name="T55" fmla="*/ 7 h 457"/>
                  <a:gd name="T56" fmla="*/ 170 w 184"/>
                  <a:gd name="T57" fmla="*/ 9 h 457"/>
                  <a:gd name="T58" fmla="*/ 170 w 184"/>
                  <a:gd name="T59" fmla="*/ 12 h 457"/>
                  <a:gd name="T60" fmla="*/ 169 w 184"/>
                  <a:gd name="T61" fmla="*/ 13 h 457"/>
                  <a:gd name="T62" fmla="*/ 170 w 184"/>
                  <a:gd name="T63" fmla="*/ 12 h 457"/>
                  <a:gd name="T64" fmla="*/ 170 w 184"/>
                  <a:gd name="T65" fmla="*/ 10 h 457"/>
                  <a:gd name="T66" fmla="*/ 167 w 184"/>
                  <a:gd name="T67" fmla="*/ 10 h 457"/>
                  <a:gd name="T68" fmla="*/ 159 w 184"/>
                  <a:gd name="T69" fmla="*/ 12 h 457"/>
                  <a:gd name="T70" fmla="*/ 159 w 184"/>
                  <a:gd name="T71" fmla="*/ 16 h 457"/>
                  <a:gd name="T72" fmla="*/ 159 w 184"/>
                  <a:gd name="T73" fmla="*/ 18 h 457"/>
                  <a:gd name="T74" fmla="*/ 163 w 184"/>
                  <a:gd name="T75" fmla="*/ 18 h 457"/>
                  <a:gd name="T76" fmla="*/ 174 w 184"/>
                  <a:gd name="T77" fmla="*/ 16 h 457"/>
                  <a:gd name="T78" fmla="*/ 178 w 184"/>
                  <a:gd name="T79" fmla="*/ 9 h 457"/>
                  <a:gd name="T80" fmla="*/ 176 w 184"/>
                  <a:gd name="T81" fmla="*/ 6 h 457"/>
                  <a:gd name="T82" fmla="*/ 169 w 184"/>
                  <a:gd name="T83" fmla="*/ 4 h 457"/>
                  <a:gd name="T84" fmla="*/ 150 w 184"/>
                  <a:gd name="T85" fmla="*/ 5 h 457"/>
                  <a:gd name="T86" fmla="*/ 127 w 184"/>
                  <a:gd name="T87" fmla="*/ 15 h 457"/>
                  <a:gd name="T88" fmla="*/ 108 w 184"/>
                  <a:gd name="T89" fmla="*/ 25 h 457"/>
                  <a:gd name="T90" fmla="*/ 89 w 184"/>
                  <a:gd name="T91" fmla="*/ 41 h 457"/>
                  <a:gd name="T92" fmla="*/ 76 w 184"/>
                  <a:gd name="T93" fmla="*/ 57 h 457"/>
                  <a:gd name="T94" fmla="*/ 66 w 184"/>
                  <a:gd name="T95" fmla="*/ 78 h 457"/>
                  <a:gd name="T96" fmla="*/ 62 w 184"/>
                  <a:gd name="T97" fmla="*/ 106 h 457"/>
                  <a:gd name="T98" fmla="*/ 70 w 184"/>
                  <a:gd name="T99" fmla="*/ 143 h 457"/>
                  <a:gd name="T100" fmla="*/ 96 w 184"/>
                  <a:gd name="T101" fmla="*/ 191 h 457"/>
                  <a:gd name="T102" fmla="*/ 114 w 184"/>
                  <a:gd name="T103" fmla="*/ 223 h 457"/>
                  <a:gd name="T104" fmla="*/ 127 w 184"/>
                  <a:gd name="T105" fmla="*/ 264 h 457"/>
                  <a:gd name="T106" fmla="*/ 127 w 184"/>
                  <a:gd name="T107" fmla="*/ 298 h 457"/>
                  <a:gd name="T108" fmla="*/ 117 w 184"/>
                  <a:gd name="T109" fmla="*/ 331 h 457"/>
                  <a:gd name="T110" fmla="*/ 98 w 184"/>
                  <a:gd name="T111" fmla="*/ 363 h 457"/>
                  <a:gd name="T112" fmla="*/ 70 w 184"/>
                  <a:gd name="T113" fmla="*/ 397 h 457"/>
                  <a:gd name="T114" fmla="*/ 66 w 184"/>
                  <a:gd name="T115" fmla="*/ 416 h 457"/>
                  <a:gd name="T116" fmla="*/ 57 w 184"/>
                  <a:gd name="T117" fmla="*/ 433 h 457"/>
                  <a:gd name="T118" fmla="*/ 40 w 184"/>
                  <a:gd name="T119" fmla="*/ 449 h 457"/>
                  <a:gd name="T120" fmla="*/ 22 w 184"/>
                  <a:gd name="T121" fmla="*/ 457 h 457"/>
                  <a:gd name="T122" fmla="*/ 11 w 184"/>
                  <a:gd name="T123" fmla="*/ 457 h 457"/>
                  <a:gd name="T124" fmla="*/ 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2" y="456"/>
                    </a:moveTo>
                    <a:lnTo>
                      <a:pt x="3" y="446"/>
                    </a:lnTo>
                    <a:lnTo>
                      <a:pt x="13" y="449"/>
                    </a:lnTo>
                    <a:lnTo>
                      <a:pt x="24" y="449"/>
                    </a:lnTo>
                    <a:lnTo>
                      <a:pt x="38" y="445"/>
                    </a:lnTo>
                    <a:lnTo>
                      <a:pt x="53" y="432"/>
                    </a:lnTo>
                    <a:lnTo>
                      <a:pt x="62" y="408"/>
                    </a:lnTo>
                    <a:lnTo>
                      <a:pt x="66" y="375"/>
                    </a:lnTo>
                    <a:lnTo>
                      <a:pt x="57" y="338"/>
                    </a:lnTo>
                    <a:lnTo>
                      <a:pt x="17" y="258"/>
                    </a:lnTo>
                    <a:lnTo>
                      <a:pt x="3" y="221"/>
                    </a:lnTo>
                    <a:lnTo>
                      <a:pt x="0" y="182"/>
                    </a:lnTo>
                    <a:lnTo>
                      <a:pt x="9" y="144"/>
                    </a:lnTo>
                    <a:lnTo>
                      <a:pt x="30" y="106"/>
                    </a:lnTo>
                    <a:lnTo>
                      <a:pt x="51" y="74"/>
                    </a:lnTo>
                    <a:lnTo>
                      <a:pt x="70" y="53"/>
                    </a:lnTo>
                    <a:lnTo>
                      <a:pt x="91" y="34"/>
                    </a:lnTo>
                    <a:lnTo>
                      <a:pt x="121" y="13"/>
                    </a:lnTo>
                    <a:lnTo>
                      <a:pt x="151" y="1"/>
                    </a:lnTo>
                    <a:lnTo>
                      <a:pt x="167" y="0"/>
                    </a:lnTo>
                    <a:lnTo>
                      <a:pt x="180" y="3"/>
                    </a:lnTo>
                    <a:lnTo>
                      <a:pt x="184" y="9"/>
                    </a:lnTo>
                    <a:lnTo>
                      <a:pt x="178" y="16"/>
                    </a:lnTo>
                    <a:lnTo>
                      <a:pt x="167" y="21"/>
                    </a:lnTo>
                    <a:lnTo>
                      <a:pt x="155" y="19"/>
                    </a:lnTo>
                    <a:lnTo>
                      <a:pt x="153" y="15"/>
                    </a:lnTo>
                    <a:lnTo>
                      <a:pt x="157" y="11"/>
                    </a:lnTo>
                    <a:lnTo>
                      <a:pt x="165" y="7"/>
                    </a:lnTo>
                    <a:lnTo>
                      <a:pt x="170" y="9"/>
                    </a:lnTo>
                    <a:lnTo>
                      <a:pt x="170" y="12"/>
                    </a:lnTo>
                    <a:lnTo>
                      <a:pt x="169" y="13"/>
                    </a:lnTo>
                    <a:lnTo>
                      <a:pt x="170" y="12"/>
                    </a:lnTo>
                    <a:lnTo>
                      <a:pt x="170" y="10"/>
                    </a:lnTo>
                    <a:lnTo>
                      <a:pt x="167" y="10"/>
                    </a:lnTo>
                    <a:lnTo>
                      <a:pt x="159" y="12"/>
                    </a:lnTo>
                    <a:lnTo>
                      <a:pt x="159" y="16"/>
                    </a:lnTo>
                    <a:lnTo>
                      <a:pt x="159" y="18"/>
                    </a:lnTo>
                    <a:lnTo>
                      <a:pt x="163" y="18"/>
                    </a:lnTo>
                    <a:lnTo>
                      <a:pt x="174" y="16"/>
                    </a:lnTo>
                    <a:lnTo>
                      <a:pt x="178" y="9"/>
                    </a:lnTo>
                    <a:lnTo>
                      <a:pt x="176" y="6"/>
                    </a:lnTo>
                    <a:lnTo>
                      <a:pt x="169" y="4"/>
                    </a:lnTo>
                    <a:lnTo>
                      <a:pt x="150" y="5"/>
                    </a:lnTo>
                    <a:lnTo>
                      <a:pt x="127" y="15"/>
                    </a:lnTo>
                    <a:lnTo>
                      <a:pt x="108" y="25"/>
                    </a:lnTo>
                    <a:lnTo>
                      <a:pt x="89" y="41"/>
                    </a:lnTo>
                    <a:lnTo>
                      <a:pt x="76" y="57"/>
                    </a:lnTo>
                    <a:lnTo>
                      <a:pt x="66" y="78"/>
                    </a:lnTo>
                    <a:lnTo>
                      <a:pt x="62" y="106"/>
                    </a:lnTo>
                    <a:lnTo>
                      <a:pt x="70" y="143"/>
                    </a:lnTo>
                    <a:lnTo>
                      <a:pt x="96" y="191"/>
                    </a:lnTo>
                    <a:lnTo>
                      <a:pt x="114" y="223"/>
                    </a:lnTo>
                    <a:lnTo>
                      <a:pt x="127" y="264"/>
                    </a:lnTo>
                    <a:lnTo>
                      <a:pt x="127" y="298"/>
                    </a:lnTo>
                    <a:lnTo>
                      <a:pt x="117" y="331"/>
                    </a:lnTo>
                    <a:lnTo>
                      <a:pt x="98" y="363"/>
                    </a:lnTo>
                    <a:lnTo>
                      <a:pt x="70" y="397"/>
                    </a:lnTo>
                    <a:lnTo>
                      <a:pt x="66" y="416"/>
                    </a:lnTo>
                    <a:lnTo>
                      <a:pt x="57" y="433"/>
                    </a:lnTo>
                    <a:lnTo>
                      <a:pt x="40" y="449"/>
                    </a:lnTo>
                    <a:lnTo>
                      <a:pt x="22" y="457"/>
                    </a:lnTo>
                    <a:lnTo>
                      <a:pt x="11" y="457"/>
                    </a:lnTo>
                    <a:lnTo>
                      <a:pt x="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4" name="Freeform 10"/>
              <p:cNvSpPr>
                <a:spLocks/>
              </p:cNvSpPr>
              <p:nvPr/>
            </p:nvSpPr>
            <p:spPr bwMode="auto">
              <a:xfrm>
                <a:off x="8" y="3536"/>
                <a:ext cx="307" cy="541"/>
              </a:xfrm>
              <a:custGeom>
                <a:avLst/>
                <a:gdLst>
                  <a:gd name="T0" fmla="*/ 5 w 307"/>
                  <a:gd name="T1" fmla="*/ 526 h 541"/>
                  <a:gd name="T2" fmla="*/ 28 w 307"/>
                  <a:gd name="T3" fmla="*/ 530 h 541"/>
                  <a:gd name="T4" fmla="*/ 66 w 307"/>
                  <a:gd name="T5" fmla="*/ 513 h 541"/>
                  <a:gd name="T6" fmla="*/ 93 w 307"/>
                  <a:gd name="T7" fmla="*/ 446 h 541"/>
                  <a:gd name="T8" fmla="*/ 57 w 307"/>
                  <a:gd name="T9" fmla="*/ 301 h 541"/>
                  <a:gd name="T10" fmla="*/ 51 w 307"/>
                  <a:gd name="T11" fmla="*/ 208 h 541"/>
                  <a:gd name="T12" fmla="*/ 102 w 307"/>
                  <a:gd name="T13" fmla="*/ 117 h 541"/>
                  <a:gd name="T14" fmla="*/ 161 w 307"/>
                  <a:gd name="T15" fmla="*/ 57 h 541"/>
                  <a:gd name="T16" fmla="*/ 231 w 307"/>
                  <a:gd name="T17" fmla="*/ 14 h 541"/>
                  <a:gd name="T18" fmla="*/ 269 w 307"/>
                  <a:gd name="T19" fmla="*/ 1 h 541"/>
                  <a:gd name="T20" fmla="*/ 303 w 307"/>
                  <a:gd name="T21" fmla="*/ 5 h 541"/>
                  <a:gd name="T22" fmla="*/ 298 w 307"/>
                  <a:gd name="T23" fmla="*/ 21 h 541"/>
                  <a:gd name="T24" fmla="*/ 277 w 307"/>
                  <a:gd name="T25" fmla="*/ 26 h 541"/>
                  <a:gd name="T26" fmla="*/ 269 w 307"/>
                  <a:gd name="T27" fmla="*/ 18 h 541"/>
                  <a:gd name="T28" fmla="*/ 284 w 307"/>
                  <a:gd name="T29" fmla="*/ 9 h 541"/>
                  <a:gd name="T30" fmla="*/ 292 w 307"/>
                  <a:gd name="T31" fmla="*/ 14 h 541"/>
                  <a:gd name="T32" fmla="*/ 286 w 307"/>
                  <a:gd name="T33" fmla="*/ 18 h 541"/>
                  <a:gd name="T34" fmla="*/ 290 w 307"/>
                  <a:gd name="T35" fmla="*/ 12 h 541"/>
                  <a:gd name="T36" fmla="*/ 279 w 307"/>
                  <a:gd name="T37" fmla="*/ 14 h 541"/>
                  <a:gd name="T38" fmla="*/ 277 w 307"/>
                  <a:gd name="T39" fmla="*/ 21 h 541"/>
                  <a:gd name="T40" fmla="*/ 294 w 307"/>
                  <a:gd name="T41" fmla="*/ 20 h 541"/>
                  <a:gd name="T42" fmla="*/ 299 w 307"/>
                  <a:gd name="T43" fmla="*/ 12 h 541"/>
                  <a:gd name="T44" fmla="*/ 290 w 307"/>
                  <a:gd name="T45" fmla="*/ 6 h 541"/>
                  <a:gd name="T46" fmla="*/ 237 w 307"/>
                  <a:gd name="T47" fmla="*/ 15 h 541"/>
                  <a:gd name="T48" fmla="*/ 187 w 307"/>
                  <a:gd name="T49" fmla="*/ 44 h 541"/>
                  <a:gd name="T50" fmla="*/ 151 w 307"/>
                  <a:gd name="T51" fmla="*/ 87 h 541"/>
                  <a:gd name="T52" fmla="*/ 144 w 307"/>
                  <a:gd name="T53" fmla="*/ 165 h 541"/>
                  <a:gd name="T54" fmla="*/ 180 w 307"/>
                  <a:gd name="T55" fmla="*/ 266 h 541"/>
                  <a:gd name="T56" fmla="*/ 184 w 307"/>
                  <a:gd name="T57" fmla="*/ 356 h 541"/>
                  <a:gd name="T58" fmla="*/ 134 w 307"/>
                  <a:gd name="T59" fmla="*/ 435 h 541"/>
                  <a:gd name="T60" fmla="*/ 85 w 307"/>
                  <a:gd name="T61" fmla="*/ 495 h 541"/>
                  <a:gd name="T62" fmla="*/ 47 w 307"/>
                  <a:gd name="T63" fmla="*/ 532 h 541"/>
                  <a:gd name="T64" fmla="*/ 11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0" y="538"/>
                    </a:moveTo>
                    <a:lnTo>
                      <a:pt x="5" y="526"/>
                    </a:lnTo>
                    <a:lnTo>
                      <a:pt x="15" y="530"/>
                    </a:lnTo>
                    <a:lnTo>
                      <a:pt x="28" y="530"/>
                    </a:lnTo>
                    <a:lnTo>
                      <a:pt x="45" y="526"/>
                    </a:lnTo>
                    <a:lnTo>
                      <a:pt x="66" y="513"/>
                    </a:lnTo>
                    <a:lnTo>
                      <a:pt x="83" y="484"/>
                    </a:lnTo>
                    <a:lnTo>
                      <a:pt x="93" y="446"/>
                    </a:lnTo>
                    <a:lnTo>
                      <a:pt x="89" y="400"/>
                    </a:lnTo>
                    <a:lnTo>
                      <a:pt x="57" y="301"/>
                    </a:lnTo>
                    <a:lnTo>
                      <a:pt x="47" y="254"/>
                    </a:lnTo>
                    <a:lnTo>
                      <a:pt x="51" y="208"/>
                    </a:lnTo>
                    <a:lnTo>
                      <a:pt x="70" y="162"/>
                    </a:lnTo>
                    <a:lnTo>
                      <a:pt x="102" y="117"/>
                    </a:lnTo>
                    <a:lnTo>
                      <a:pt x="134" y="81"/>
                    </a:lnTo>
                    <a:lnTo>
                      <a:pt x="161" y="57"/>
                    </a:lnTo>
                    <a:lnTo>
                      <a:pt x="191" y="36"/>
                    </a:lnTo>
                    <a:lnTo>
                      <a:pt x="231" y="14"/>
                    </a:lnTo>
                    <a:lnTo>
                      <a:pt x="250" y="6"/>
                    </a:lnTo>
                    <a:lnTo>
                      <a:pt x="269" y="1"/>
                    </a:lnTo>
                    <a:lnTo>
                      <a:pt x="288" y="0"/>
                    </a:lnTo>
                    <a:lnTo>
                      <a:pt x="303" y="5"/>
                    </a:lnTo>
                    <a:lnTo>
                      <a:pt x="307" y="13"/>
                    </a:lnTo>
                    <a:lnTo>
                      <a:pt x="298" y="21"/>
                    </a:lnTo>
                    <a:lnTo>
                      <a:pt x="284" y="25"/>
                    </a:lnTo>
                    <a:lnTo>
                      <a:pt x="277" y="26"/>
                    </a:lnTo>
                    <a:lnTo>
                      <a:pt x="269" y="24"/>
                    </a:lnTo>
                    <a:lnTo>
                      <a:pt x="269" y="18"/>
                    </a:lnTo>
                    <a:lnTo>
                      <a:pt x="275" y="13"/>
                    </a:lnTo>
                    <a:lnTo>
                      <a:pt x="284" y="9"/>
                    </a:lnTo>
                    <a:lnTo>
                      <a:pt x="292" y="12"/>
                    </a:lnTo>
                    <a:lnTo>
                      <a:pt x="292" y="14"/>
                    </a:lnTo>
                    <a:lnTo>
                      <a:pt x="290" y="17"/>
                    </a:lnTo>
                    <a:lnTo>
                      <a:pt x="286" y="18"/>
                    </a:lnTo>
                    <a:lnTo>
                      <a:pt x="288" y="15"/>
                    </a:lnTo>
                    <a:lnTo>
                      <a:pt x="290" y="12"/>
                    </a:lnTo>
                    <a:lnTo>
                      <a:pt x="286" y="12"/>
                    </a:lnTo>
                    <a:lnTo>
                      <a:pt x="279" y="14"/>
                    </a:lnTo>
                    <a:lnTo>
                      <a:pt x="275" y="19"/>
                    </a:lnTo>
                    <a:lnTo>
                      <a:pt x="277" y="21"/>
                    </a:lnTo>
                    <a:lnTo>
                      <a:pt x="280" y="23"/>
                    </a:lnTo>
                    <a:lnTo>
                      <a:pt x="294" y="20"/>
                    </a:lnTo>
                    <a:lnTo>
                      <a:pt x="299" y="17"/>
                    </a:lnTo>
                    <a:lnTo>
                      <a:pt x="299" y="12"/>
                    </a:lnTo>
                    <a:lnTo>
                      <a:pt x="298" y="8"/>
                    </a:lnTo>
                    <a:lnTo>
                      <a:pt x="290" y="6"/>
                    </a:lnTo>
                    <a:lnTo>
                      <a:pt x="267" y="6"/>
                    </a:lnTo>
                    <a:lnTo>
                      <a:pt x="237" y="15"/>
                    </a:lnTo>
                    <a:lnTo>
                      <a:pt x="214" y="26"/>
                    </a:lnTo>
                    <a:lnTo>
                      <a:pt x="187" y="44"/>
                    </a:lnTo>
                    <a:lnTo>
                      <a:pt x="169" y="62"/>
                    </a:lnTo>
                    <a:lnTo>
                      <a:pt x="151" y="87"/>
                    </a:lnTo>
                    <a:lnTo>
                      <a:pt x="140" y="121"/>
                    </a:lnTo>
                    <a:lnTo>
                      <a:pt x="144" y="165"/>
                    </a:lnTo>
                    <a:lnTo>
                      <a:pt x="167" y="225"/>
                    </a:lnTo>
                    <a:lnTo>
                      <a:pt x="180" y="266"/>
                    </a:lnTo>
                    <a:lnTo>
                      <a:pt x="189" y="316"/>
                    </a:lnTo>
                    <a:lnTo>
                      <a:pt x="184" y="356"/>
                    </a:lnTo>
                    <a:lnTo>
                      <a:pt x="165" y="396"/>
                    </a:lnTo>
                    <a:lnTo>
                      <a:pt x="134" y="435"/>
                    </a:lnTo>
                    <a:lnTo>
                      <a:pt x="94" y="472"/>
                    </a:lnTo>
                    <a:lnTo>
                      <a:pt x="85" y="495"/>
                    </a:lnTo>
                    <a:lnTo>
                      <a:pt x="70" y="514"/>
                    </a:lnTo>
                    <a:lnTo>
                      <a:pt x="47" y="532"/>
                    </a:lnTo>
                    <a:lnTo>
                      <a:pt x="24" y="541"/>
                    </a:lnTo>
                    <a:lnTo>
                      <a:pt x="11" y="541"/>
                    </a:lnTo>
                    <a:lnTo>
                      <a:pt x="0"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5" name="Freeform 11"/>
              <p:cNvSpPr>
                <a:spLocks/>
              </p:cNvSpPr>
              <p:nvPr/>
            </p:nvSpPr>
            <p:spPr bwMode="auto">
              <a:xfrm>
                <a:off x="40" y="2303"/>
                <a:ext cx="305" cy="540"/>
              </a:xfrm>
              <a:custGeom>
                <a:avLst/>
                <a:gdLst>
                  <a:gd name="T0" fmla="*/ 4 w 305"/>
                  <a:gd name="T1" fmla="*/ 527 h 540"/>
                  <a:gd name="T2" fmla="*/ 28 w 305"/>
                  <a:gd name="T3" fmla="*/ 530 h 540"/>
                  <a:gd name="T4" fmla="*/ 64 w 305"/>
                  <a:gd name="T5" fmla="*/ 512 h 540"/>
                  <a:gd name="T6" fmla="*/ 93 w 305"/>
                  <a:gd name="T7" fmla="*/ 445 h 540"/>
                  <a:gd name="T8" fmla="*/ 57 w 305"/>
                  <a:gd name="T9" fmla="*/ 301 h 540"/>
                  <a:gd name="T10" fmla="*/ 51 w 305"/>
                  <a:gd name="T11" fmla="*/ 208 h 540"/>
                  <a:gd name="T12" fmla="*/ 102 w 305"/>
                  <a:gd name="T13" fmla="*/ 118 h 540"/>
                  <a:gd name="T14" fmla="*/ 161 w 305"/>
                  <a:gd name="T15" fmla="*/ 57 h 540"/>
                  <a:gd name="T16" fmla="*/ 229 w 305"/>
                  <a:gd name="T17" fmla="*/ 13 h 540"/>
                  <a:gd name="T18" fmla="*/ 269 w 305"/>
                  <a:gd name="T19" fmla="*/ 0 h 540"/>
                  <a:gd name="T20" fmla="*/ 302 w 305"/>
                  <a:gd name="T21" fmla="*/ 4 h 540"/>
                  <a:gd name="T22" fmla="*/ 298 w 305"/>
                  <a:gd name="T23" fmla="*/ 21 h 540"/>
                  <a:gd name="T24" fmla="*/ 277 w 305"/>
                  <a:gd name="T25" fmla="*/ 25 h 540"/>
                  <a:gd name="T26" fmla="*/ 269 w 305"/>
                  <a:gd name="T27" fmla="*/ 17 h 540"/>
                  <a:gd name="T28" fmla="*/ 283 w 305"/>
                  <a:gd name="T29" fmla="*/ 10 h 540"/>
                  <a:gd name="T30" fmla="*/ 292 w 305"/>
                  <a:gd name="T31" fmla="*/ 15 h 540"/>
                  <a:gd name="T32" fmla="*/ 286 w 305"/>
                  <a:gd name="T33" fmla="*/ 17 h 540"/>
                  <a:gd name="T34" fmla="*/ 288 w 305"/>
                  <a:gd name="T35" fmla="*/ 12 h 540"/>
                  <a:gd name="T36" fmla="*/ 277 w 305"/>
                  <a:gd name="T37" fmla="*/ 15 h 540"/>
                  <a:gd name="T38" fmla="*/ 275 w 305"/>
                  <a:gd name="T39" fmla="*/ 21 h 540"/>
                  <a:gd name="T40" fmla="*/ 292 w 305"/>
                  <a:gd name="T41" fmla="*/ 19 h 540"/>
                  <a:gd name="T42" fmla="*/ 300 w 305"/>
                  <a:gd name="T43" fmla="*/ 12 h 540"/>
                  <a:gd name="T44" fmla="*/ 288 w 305"/>
                  <a:gd name="T45" fmla="*/ 5 h 540"/>
                  <a:gd name="T46" fmla="*/ 235 w 305"/>
                  <a:gd name="T47" fmla="*/ 15 h 540"/>
                  <a:gd name="T48" fmla="*/ 186 w 305"/>
                  <a:gd name="T49" fmla="*/ 45 h 540"/>
                  <a:gd name="T50" fmla="*/ 152 w 305"/>
                  <a:gd name="T51" fmla="*/ 87 h 540"/>
                  <a:gd name="T52" fmla="*/ 144 w 305"/>
                  <a:gd name="T53" fmla="*/ 166 h 540"/>
                  <a:gd name="T54" fmla="*/ 180 w 305"/>
                  <a:gd name="T55" fmla="*/ 265 h 540"/>
                  <a:gd name="T56" fmla="*/ 182 w 305"/>
                  <a:gd name="T57" fmla="*/ 356 h 540"/>
                  <a:gd name="T58" fmla="*/ 135 w 305"/>
                  <a:gd name="T59" fmla="*/ 434 h 540"/>
                  <a:gd name="T60" fmla="*/ 85 w 305"/>
                  <a:gd name="T61" fmla="*/ 495 h 540"/>
                  <a:gd name="T62" fmla="*/ 47 w 305"/>
                  <a:gd name="T63" fmla="*/ 533 h 540"/>
                  <a:gd name="T64" fmla="*/ 11 w 305"/>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540">
                    <a:moveTo>
                      <a:pt x="0" y="537"/>
                    </a:moveTo>
                    <a:lnTo>
                      <a:pt x="4" y="527"/>
                    </a:lnTo>
                    <a:lnTo>
                      <a:pt x="15" y="529"/>
                    </a:lnTo>
                    <a:lnTo>
                      <a:pt x="28" y="530"/>
                    </a:lnTo>
                    <a:lnTo>
                      <a:pt x="45" y="527"/>
                    </a:lnTo>
                    <a:lnTo>
                      <a:pt x="64" y="512"/>
                    </a:lnTo>
                    <a:lnTo>
                      <a:pt x="83" y="483"/>
                    </a:lnTo>
                    <a:lnTo>
                      <a:pt x="93" y="445"/>
                    </a:lnTo>
                    <a:lnTo>
                      <a:pt x="89" y="400"/>
                    </a:lnTo>
                    <a:lnTo>
                      <a:pt x="57" y="301"/>
                    </a:lnTo>
                    <a:lnTo>
                      <a:pt x="47" y="254"/>
                    </a:lnTo>
                    <a:lnTo>
                      <a:pt x="51" y="208"/>
                    </a:lnTo>
                    <a:lnTo>
                      <a:pt x="70" y="161"/>
                    </a:lnTo>
                    <a:lnTo>
                      <a:pt x="102" y="118"/>
                    </a:lnTo>
                    <a:lnTo>
                      <a:pt x="135" y="82"/>
                    </a:lnTo>
                    <a:lnTo>
                      <a:pt x="161" y="57"/>
                    </a:lnTo>
                    <a:lnTo>
                      <a:pt x="190" y="35"/>
                    </a:lnTo>
                    <a:lnTo>
                      <a:pt x="229" y="13"/>
                    </a:lnTo>
                    <a:lnTo>
                      <a:pt x="250" y="5"/>
                    </a:lnTo>
                    <a:lnTo>
                      <a:pt x="269" y="0"/>
                    </a:lnTo>
                    <a:lnTo>
                      <a:pt x="288" y="0"/>
                    </a:lnTo>
                    <a:lnTo>
                      <a:pt x="302" y="4"/>
                    </a:lnTo>
                    <a:lnTo>
                      <a:pt x="305" y="12"/>
                    </a:lnTo>
                    <a:lnTo>
                      <a:pt x="298" y="21"/>
                    </a:lnTo>
                    <a:lnTo>
                      <a:pt x="285" y="25"/>
                    </a:lnTo>
                    <a:lnTo>
                      <a:pt x="277" y="25"/>
                    </a:lnTo>
                    <a:lnTo>
                      <a:pt x="269" y="23"/>
                    </a:lnTo>
                    <a:lnTo>
                      <a:pt x="269" y="17"/>
                    </a:lnTo>
                    <a:lnTo>
                      <a:pt x="275" y="12"/>
                    </a:lnTo>
                    <a:lnTo>
                      <a:pt x="283" y="10"/>
                    </a:lnTo>
                    <a:lnTo>
                      <a:pt x="292" y="11"/>
                    </a:lnTo>
                    <a:lnTo>
                      <a:pt x="292" y="15"/>
                    </a:lnTo>
                    <a:lnTo>
                      <a:pt x="290" y="16"/>
                    </a:lnTo>
                    <a:lnTo>
                      <a:pt x="286" y="17"/>
                    </a:lnTo>
                    <a:lnTo>
                      <a:pt x="288" y="16"/>
                    </a:lnTo>
                    <a:lnTo>
                      <a:pt x="288" y="12"/>
                    </a:lnTo>
                    <a:lnTo>
                      <a:pt x="286" y="11"/>
                    </a:lnTo>
                    <a:lnTo>
                      <a:pt x="277" y="15"/>
                    </a:lnTo>
                    <a:lnTo>
                      <a:pt x="273" y="19"/>
                    </a:lnTo>
                    <a:lnTo>
                      <a:pt x="275" y="21"/>
                    </a:lnTo>
                    <a:lnTo>
                      <a:pt x="279" y="22"/>
                    </a:lnTo>
                    <a:lnTo>
                      <a:pt x="292" y="19"/>
                    </a:lnTo>
                    <a:lnTo>
                      <a:pt x="298" y="16"/>
                    </a:lnTo>
                    <a:lnTo>
                      <a:pt x="300" y="12"/>
                    </a:lnTo>
                    <a:lnTo>
                      <a:pt x="298" y="7"/>
                    </a:lnTo>
                    <a:lnTo>
                      <a:pt x="288" y="5"/>
                    </a:lnTo>
                    <a:lnTo>
                      <a:pt x="266" y="6"/>
                    </a:lnTo>
                    <a:lnTo>
                      <a:pt x="235" y="15"/>
                    </a:lnTo>
                    <a:lnTo>
                      <a:pt x="212" y="27"/>
                    </a:lnTo>
                    <a:lnTo>
                      <a:pt x="186" y="45"/>
                    </a:lnTo>
                    <a:lnTo>
                      <a:pt x="167" y="61"/>
                    </a:lnTo>
                    <a:lnTo>
                      <a:pt x="152" y="87"/>
                    </a:lnTo>
                    <a:lnTo>
                      <a:pt x="140" y="120"/>
                    </a:lnTo>
                    <a:lnTo>
                      <a:pt x="144" y="166"/>
                    </a:lnTo>
                    <a:lnTo>
                      <a:pt x="165" y="224"/>
                    </a:lnTo>
                    <a:lnTo>
                      <a:pt x="180" y="265"/>
                    </a:lnTo>
                    <a:lnTo>
                      <a:pt x="190" y="316"/>
                    </a:lnTo>
                    <a:lnTo>
                      <a:pt x="182" y="356"/>
                    </a:lnTo>
                    <a:lnTo>
                      <a:pt x="163" y="396"/>
                    </a:lnTo>
                    <a:lnTo>
                      <a:pt x="135" y="434"/>
                    </a:lnTo>
                    <a:lnTo>
                      <a:pt x="93" y="473"/>
                    </a:lnTo>
                    <a:lnTo>
                      <a:pt x="85" y="495"/>
                    </a:lnTo>
                    <a:lnTo>
                      <a:pt x="70" y="515"/>
                    </a:lnTo>
                    <a:lnTo>
                      <a:pt x="47" y="533"/>
                    </a:lnTo>
                    <a:lnTo>
                      <a:pt x="25" y="540"/>
                    </a:lnTo>
                    <a:lnTo>
                      <a:pt x="11" y="540"/>
                    </a:lnTo>
                    <a:lnTo>
                      <a:pt x="0"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6" name="Freeform 12"/>
              <p:cNvSpPr>
                <a:spLocks/>
              </p:cNvSpPr>
              <p:nvPr/>
            </p:nvSpPr>
            <p:spPr bwMode="auto">
              <a:xfrm>
                <a:off x="182" y="3569"/>
                <a:ext cx="180" cy="297"/>
              </a:xfrm>
              <a:custGeom>
                <a:avLst/>
                <a:gdLst>
                  <a:gd name="T0" fmla="*/ 61 w 180"/>
                  <a:gd name="T1" fmla="*/ 257 h 297"/>
                  <a:gd name="T2" fmla="*/ 51 w 180"/>
                  <a:gd name="T3" fmla="*/ 257 h 297"/>
                  <a:gd name="T4" fmla="*/ 44 w 180"/>
                  <a:gd name="T5" fmla="*/ 258 h 297"/>
                  <a:gd name="T6" fmla="*/ 34 w 180"/>
                  <a:gd name="T7" fmla="*/ 263 h 297"/>
                  <a:gd name="T8" fmla="*/ 29 w 180"/>
                  <a:gd name="T9" fmla="*/ 269 h 297"/>
                  <a:gd name="T10" fmla="*/ 29 w 180"/>
                  <a:gd name="T11" fmla="*/ 277 h 297"/>
                  <a:gd name="T12" fmla="*/ 31 w 180"/>
                  <a:gd name="T13" fmla="*/ 285 h 297"/>
                  <a:gd name="T14" fmla="*/ 38 w 180"/>
                  <a:gd name="T15" fmla="*/ 289 h 297"/>
                  <a:gd name="T16" fmla="*/ 57 w 180"/>
                  <a:gd name="T17" fmla="*/ 297 h 297"/>
                  <a:gd name="T18" fmla="*/ 72 w 180"/>
                  <a:gd name="T19" fmla="*/ 297 h 297"/>
                  <a:gd name="T20" fmla="*/ 91 w 180"/>
                  <a:gd name="T21" fmla="*/ 293 h 297"/>
                  <a:gd name="T22" fmla="*/ 108 w 180"/>
                  <a:gd name="T23" fmla="*/ 285 h 297"/>
                  <a:gd name="T24" fmla="*/ 122 w 180"/>
                  <a:gd name="T25" fmla="*/ 271 h 297"/>
                  <a:gd name="T26" fmla="*/ 131 w 180"/>
                  <a:gd name="T27" fmla="*/ 255 h 297"/>
                  <a:gd name="T28" fmla="*/ 137 w 180"/>
                  <a:gd name="T29" fmla="*/ 235 h 297"/>
                  <a:gd name="T30" fmla="*/ 135 w 180"/>
                  <a:gd name="T31" fmla="*/ 213 h 297"/>
                  <a:gd name="T32" fmla="*/ 131 w 180"/>
                  <a:gd name="T33" fmla="*/ 205 h 297"/>
                  <a:gd name="T34" fmla="*/ 154 w 180"/>
                  <a:gd name="T35" fmla="*/ 193 h 297"/>
                  <a:gd name="T36" fmla="*/ 171 w 180"/>
                  <a:gd name="T37" fmla="*/ 178 h 297"/>
                  <a:gd name="T38" fmla="*/ 180 w 180"/>
                  <a:gd name="T39" fmla="*/ 153 h 297"/>
                  <a:gd name="T40" fmla="*/ 180 w 180"/>
                  <a:gd name="T41" fmla="*/ 142 h 297"/>
                  <a:gd name="T42" fmla="*/ 177 w 180"/>
                  <a:gd name="T43" fmla="*/ 128 h 297"/>
                  <a:gd name="T44" fmla="*/ 163 w 180"/>
                  <a:gd name="T45" fmla="*/ 110 h 297"/>
                  <a:gd name="T46" fmla="*/ 141 w 180"/>
                  <a:gd name="T47" fmla="*/ 88 h 297"/>
                  <a:gd name="T48" fmla="*/ 127 w 180"/>
                  <a:gd name="T49" fmla="*/ 72 h 297"/>
                  <a:gd name="T50" fmla="*/ 116 w 180"/>
                  <a:gd name="T51" fmla="*/ 57 h 297"/>
                  <a:gd name="T52" fmla="*/ 106 w 180"/>
                  <a:gd name="T53" fmla="*/ 35 h 297"/>
                  <a:gd name="T54" fmla="*/ 105 w 180"/>
                  <a:gd name="T55" fmla="*/ 9 h 297"/>
                  <a:gd name="T56" fmla="*/ 106 w 180"/>
                  <a:gd name="T57" fmla="*/ 0 h 297"/>
                  <a:gd name="T58" fmla="*/ 76 w 180"/>
                  <a:gd name="T59" fmla="*/ 26 h 297"/>
                  <a:gd name="T60" fmla="*/ 51 w 180"/>
                  <a:gd name="T61" fmla="*/ 50 h 297"/>
                  <a:gd name="T62" fmla="*/ 31 w 180"/>
                  <a:gd name="T63" fmla="*/ 75 h 297"/>
                  <a:gd name="T64" fmla="*/ 12 w 180"/>
                  <a:gd name="T65" fmla="*/ 104 h 297"/>
                  <a:gd name="T66" fmla="*/ 2 w 180"/>
                  <a:gd name="T67" fmla="*/ 125 h 297"/>
                  <a:gd name="T68" fmla="*/ 0 w 180"/>
                  <a:gd name="T69" fmla="*/ 150 h 297"/>
                  <a:gd name="T70" fmla="*/ 2 w 180"/>
                  <a:gd name="T71" fmla="*/ 163 h 297"/>
                  <a:gd name="T72" fmla="*/ 10 w 180"/>
                  <a:gd name="T73" fmla="*/ 179 h 297"/>
                  <a:gd name="T74" fmla="*/ 25 w 180"/>
                  <a:gd name="T75" fmla="*/ 196 h 297"/>
                  <a:gd name="T76" fmla="*/ 53 w 180"/>
                  <a:gd name="T77" fmla="*/ 208 h 297"/>
                  <a:gd name="T78" fmla="*/ 76 w 180"/>
                  <a:gd name="T79" fmla="*/ 213 h 297"/>
                  <a:gd name="T80" fmla="*/ 99 w 180"/>
                  <a:gd name="T81" fmla="*/ 211 h 297"/>
                  <a:gd name="T82" fmla="*/ 122 w 180"/>
                  <a:gd name="T83" fmla="*/ 209 h 297"/>
                  <a:gd name="T84" fmla="*/ 125 w 180"/>
                  <a:gd name="T85" fmla="*/ 226 h 297"/>
                  <a:gd name="T86" fmla="*/ 125 w 180"/>
                  <a:gd name="T87" fmla="*/ 241 h 297"/>
                  <a:gd name="T88" fmla="*/ 118 w 180"/>
                  <a:gd name="T89" fmla="*/ 258 h 297"/>
                  <a:gd name="T90" fmla="*/ 101 w 180"/>
                  <a:gd name="T91" fmla="*/ 277 h 297"/>
                  <a:gd name="T92" fmla="*/ 84 w 180"/>
                  <a:gd name="T93" fmla="*/ 287 h 297"/>
                  <a:gd name="T94" fmla="*/ 65 w 180"/>
                  <a:gd name="T95" fmla="*/ 289 h 297"/>
                  <a:gd name="T96" fmla="*/ 48 w 180"/>
                  <a:gd name="T97" fmla="*/ 286 h 297"/>
                  <a:gd name="T98" fmla="*/ 40 w 180"/>
                  <a:gd name="T99" fmla="*/ 281 h 297"/>
                  <a:gd name="T100" fmla="*/ 38 w 180"/>
                  <a:gd name="T101" fmla="*/ 274 h 297"/>
                  <a:gd name="T102" fmla="*/ 44 w 180"/>
                  <a:gd name="T103" fmla="*/ 265 h 297"/>
                  <a:gd name="T104" fmla="*/ 53 w 180"/>
                  <a:gd name="T105" fmla="*/ 259 h 297"/>
                  <a:gd name="T106" fmla="*/ 61 w 180"/>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7">
                    <a:moveTo>
                      <a:pt x="61" y="257"/>
                    </a:moveTo>
                    <a:lnTo>
                      <a:pt x="51" y="257"/>
                    </a:lnTo>
                    <a:lnTo>
                      <a:pt x="44" y="258"/>
                    </a:lnTo>
                    <a:lnTo>
                      <a:pt x="34" y="263"/>
                    </a:lnTo>
                    <a:lnTo>
                      <a:pt x="29" y="269"/>
                    </a:lnTo>
                    <a:lnTo>
                      <a:pt x="29" y="277"/>
                    </a:lnTo>
                    <a:lnTo>
                      <a:pt x="31" y="285"/>
                    </a:lnTo>
                    <a:lnTo>
                      <a:pt x="38" y="289"/>
                    </a:lnTo>
                    <a:lnTo>
                      <a:pt x="57" y="297"/>
                    </a:lnTo>
                    <a:lnTo>
                      <a:pt x="72" y="297"/>
                    </a:lnTo>
                    <a:lnTo>
                      <a:pt x="91" y="293"/>
                    </a:lnTo>
                    <a:lnTo>
                      <a:pt x="108" y="285"/>
                    </a:lnTo>
                    <a:lnTo>
                      <a:pt x="122" y="271"/>
                    </a:lnTo>
                    <a:lnTo>
                      <a:pt x="131" y="255"/>
                    </a:lnTo>
                    <a:lnTo>
                      <a:pt x="137" y="235"/>
                    </a:lnTo>
                    <a:lnTo>
                      <a:pt x="135" y="213"/>
                    </a:lnTo>
                    <a:lnTo>
                      <a:pt x="131" y="205"/>
                    </a:lnTo>
                    <a:lnTo>
                      <a:pt x="154" y="193"/>
                    </a:lnTo>
                    <a:lnTo>
                      <a:pt x="171" y="178"/>
                    </a:lnTo>
                    <a:lnTo>
                      <a:pt x="180" y="153"/>
                    </a:lnTo>
                    <a:lnTo>
                      <a:pt x="180" y="142"/>
                    </a:lnTo>
                    <a:lnTo>
                      <a:pt x="177" y="128"/>
                    </a:lnTo>
                    <a:lnTo>
                      <a:pt x="163" y="110"/>
                    </a:lnTo>
                    <a:lnTo>
                      <a:pt x="141" y="88"/>
                    </a:lnTo>
                    <a:lnTo>
                      <a:pt x="127" y="72"/>
                    </a:lnTo>
                    <a:lnTo>
                      <a:pt x="116" y="57"/>
                    </a:lnTo>
                    <a:lnTo>
                      <a:pt x="106" y="35"/>
                    </a:lnTo>
                    <a:lnTo>
                      <a:pt x="105" y="9"/>
                    </a:lnTo>
                    <a:lnTo>
                      <a:pt x="106" y="0"/>
                    </a:lnTo>
                    <a:lnTo>
                      <a:pt x="76" y="26"/>
                    </a:lnTo>
                    <a:lnTo>
                      <a:pt x="51" y="50"/>
                    </a:lnTo>
                    <a:lnTo>
                      <a:pt x="31" y="75"/>
                    </a:lnTo>
                    <a:lnTo>
                      <a:pt x="12" y="104"/>
                    </a:lnTo>
                    <a:lnTo>
                      <a:pt x="2" y="125"/>
                    </a:lnTo>
                    <a:lnTo>
                      <a:pt x="0" y="150"/>
                    </a:lnTo>
                    <a:lnTo>
                      <a:pt x="2" y="163"/>
                    </a:lnTo>
                    <a:lnTo>
                      <a:pt x="10" y="179"/>
                    </a:lnTo>
                    <a:lnTo>
                      <a:pt x="25" y="196"/>
                    </a:lnTo>
                    <a:lnTo>
                      <a:pt x="53" y="208"/>
                    </a:lnTo>
                    <a:lnTo>
                      <a:pt x="76" y="213"/>
                    </a:lnTo>
                    <a:lnTo>
                      <a:pt x="99" y="211"/>
                    </a:lnTo>
                    <a:lnTo>
                      <a:pt x="122" y="209"/>
                    </a:lnTo>
                    <a:lnTo>
                      <a:pt x="125" y="226"/>
                    </a:lnTo>
                    <a:lnTo>
                      <a:pt x="125" y="241"/>
                    </a:lnTo>
                    <a:lnTo>
                      <a:pt x="118" y="258"/>
                    </a:lnTo>
                    <a:lnTo>
                      <a:pt x="101" y="277"/>
                    </a:lnTo>
                    <a:lnTo>
                      <a:pt x="84" y="287"/>
                    </a:lnTo>
                    <a:lnTo>
                      <a:pt x="65" y="289"/>
                    </a:lnTo>
                    <a:lnTo>
                      <a:pt x="48" y="286"/>
                    </a:lnTo>
                    <a:lnTo>
                      <a:pt x="40" y="281"/>
                    </a:lnTo>
                    <a:lnTo>
                      <a:pt x="38" y="274"/>
                    </a:lnTo>
                    <a:lnTo>
                      <a:pt x="44" y="265"/>
                    </a:lnTo>
                    <a:lnTo>
                      <a:pt x="53" y="259"/>
                    </a:lnTo>
                    <a:lnTo>
                      <a:pt x="61"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7" name="Freeform 13"/>
              <p:cNvSpPr>
                <a:spLocks/>
              </p:cNvSpPr>
              <p:nvPr/>
            </p:nvSpPr>
            <p:spPr bwMode="auto">
              <a:xfrm>
                <a:off x="152" y="3372"/>
                <a:ext cx="163" cy="221"/>
              </a:xfrm>
              <a:custGeom>
                <a:avLst/>
                <a:gdLst>
                  <a:gd name="T0" fmla="*/ 30 w 163"/>
                  <a:gd name="T1" fmla="*/ 190 h 221"/>
                  <a:gd name="T2" fmla="*/ 25 w 163"/>
                  <a:gd name="T3" fmla="*/ 188 h 221"/>
                  <a:gd name="T4" fmla="*/ 7 w 163"/>
                  <a:gd name="T5" fmla="*/ 190 h 221"/>
                  <a:gd name="T6" fmla="*/ 2 w 163"/>
                  <a:gd name="T7" fmla="*/ 195 h 221"/>
                  <a:gd name="T8" fmla="*/ 0 w 163"/>
                  <a:gd name="T9" fmla="*/ 201 h 221"/>
                  <a:gd name="T10" fmla="*/ 4 w 163"/>
                  <a:gd name="T11" fmla="*/ 212 h 221"/>
                  <a:gd name="T12" fmla="*/ 17 w 163"/>
                  <a:gd name="T13" fmla="*/ 220 h 221"/>
                  <a:gd name="T14" fmla="*/ 28 w 163"/>
                  <a:gd name="T15" fmla="*/ 221 h 221"/>
                  <a:gd name="T16" fmla="*/ 45 w 163"/>
                  <a:gd name="T17" fmla="*/ 221 h 221"/>
                  <a:gd name="T18" fmla="*/ 61 w 163"/>
                  <a:gd name="T19" fmla="*/ 217 h 221"/>
                  <a:gd name="T20" fmla="*/ 76 w 163"/>
                  <a:gd name="T21" fmla="*/ 208 h 221"/>
                  <a:gd name="T22" fmla="*/ 89 w 163"/>
                  <a:gd name="T23" fmla="*/ 197 h 221"/>
                  <a:gd name="T24" fmla="*/ 99 w 163"/>
                  <a:gd name="T25" fmla="*/ 183 h 221"/>
                  <a:gd name="T26" fmla="*/ 102 w 163"/>
                  <a:gd name="T27" fmla="*/ 166 h 221"/>
                  <a:gd name="T28" fmla="*/ 102 w 163"/>
                  <a:gd name="T29" fmla="*/ 160 h 221"/>
                  <a:gd name="T30" fmla="*/ 125 w 163"/>
                  <a:gd name="T31" fmla="*/ 154 h 221"/>
                  <a:gd name="T32" fmla="*/ 144 w 163"/>
                  <a:gd name="T33" fmla="*/ 143 h 221"/>
                  <a:gd name="T34" fmla="*/ 159 w 163"/>
                  <a:gd name="T35" fmla="*/ 125 h 221"/>
                  <a:gd name="T36" fmla="*/ 163 w 163"/>
                  <a:gd name="T37" fmla="*/ 106 h 221"/>
                  <a:gd name="T38" fmla="*/ 159 w 163"/>
                  <a:gd name="T39" fmla="*/ 91 h 221"/>
                  <a:gd name="T40" fmla="*/ 148 w 163"/>
                  <a:gd name="T41" fmla="*/ 72 h 221"/>
                  <a:gd name="T42" fmla="*/ 142 w 163"/>
                  <a:gd name="T43" fmla="*/ 57 h 221"/>
                  <a:gd name="T44" fmla="*/ 136 w 163"/>
                  <a:gd name="T45" fmla="*/ 26 h 221"/>
                  <a:gd name="T46" fmla="*/ 142 w 163"/>
                  <a:gd name="T47" fmla="*/ 7 h 221"/>
                  <a:gd name="T48" fmla="*/ 148 w 163"/>
                  <a:gd name="T49" fmla="*/ 0 h 221"/>
                  <a:gd name="T50" fmla="*/ 116 w 163"/>
                  <a:gd name="T51" fmla="*/ 15 h 221"/>
                  <a:gd name="T52" fmla="*/ 62 w 163"/>
                  <a:gd name="T53" fmla="*/ 46 h 221"/>
                  <a:gd name="T54" fmla="*/ 40 w 163"/>
                  <a:gd name="T55" fmla="*/ 67 h 221"/>
                  <a:gd name="T56" fmla="*/ 26 w 163"/>
                  <a:gd name="T57" fmla="*/ 82 h 221"/>
                  <a:gd name="T58" fmla="*/ 17 w 163"/>
                  <a:gd name="T59" fmla="*/ 102 h 221"/>
                  <a:gd name="T60" fmla="*/ 15 w 163"/>
                  <a:gd name="T61" fmla="*/ 124 h 221"/>
                  <a:gd name="T62" fmla="*/ 23 w 163"/>
                  <a:gd name="T63" fmla="*/ 139 h 221"/>
                  <a:gd name="T64" fmla="*/ 40 w 163"/>
                  <a:gd name="T65" fmla="*/ 152 h 221"/>
                  <a:gd name="T66" fmla="*/ 59 w 163"/>
                  <a:gd name="T67" fmla="*/ 158 h 221"/>
                  <a:gd name="T68" fmla="*/ 76 w 163"/>
                  <a:gd name="T69" fmla="*/ 160 h 221"/>
                  <a:gd name="T70" fmla="*/ 95 w 163"/>
                  <a:gd name="T71" fmla="*/ 161 h 221"/>
                  <a:gd name="T72" fmla="*/ 93 w 163"/>
                  <a:gd name="T73" fmla="*/ 175 h 221"/>
                  <a:gd name="T74" fmla="*/ 87 w 163"/>
                  <a:gd name="T75" fmla="*/ 187 h 221"/>
                  <a:gd name="T76" fmla="*/ 78 w 163"/>
                  <a:gd name="T77" fmla="*/ 199 h 221"/>
                  <a:gd name="T78" fmla="*/ 57 w 163"/>
                  <a:gd name="T79" fmla="*/ 211 h 221"/>
                  <a:gd name="T80" fmla="*/ 42 w 163"/>
                  <a:gd name="T81" fmla="*/ 215 h 221"/>
                  <a:gd name="T82" fmla="*/ 25 w 163"/>
                  <a:gd name="T83" fmla="*/ 215 h 221"/>
                  <a:gd name="T84" fmla="*/ 11 w 163"/>
                  <a:gd name="T85" fmla="*/ 211 h 221"/>
                  <a:gd name="T86" fmla="*/ 7 w 163"/>
                  <a:gd name="T87" fmla="*/ 206 h 221"/>
                  <a:gd name="T88" fmla="*/ 7 w 163"/>
                  <a:gd name="T89" fmla="*/ 200 h 221"/>
                  <a:gd name="T90" fmla="*/ 15 w 163"/>
                  <a:gd name="T91" fmla="*/ 194 h 221"/>
                  <a:gd name="T92" fmla="*/ 25 w 163"/>
                  <a:gd name="T93" fmla="*/ 191 h 221"/>
                  <a:gd name="T94" fmla="*/ 30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30" y="190"/>
                    </a:moveTo>
                    <a:lnTo>
                      <a:pt x="25" y="188"/>
                    </a:lnTo>
                    <a:lnTo>
                      <a:pt x="7" y="190"/>
                    </a:lnTo>
                    <a:lnTo>
                      <a:pt x="2" y="195"/>
                    </a:lnTo>
                    <a:lnTo>
                      <a:pt x="0" y="201"/>
                    </a:lnTo>
                    <a:lnTo>
                      <a:pt x="4" y="212"/>
                    </a:lnTo>
                    <a:lnTo>
                      <a:pt x="17" y="220"/>
                    </a:lnTo>
                    <a:lnTo>
                      <a:pt x="28" y="221"/>
                    </a:lnTo>
                    <a:lnTo>
                      <a:pt x="45" y="221"/>
                    </a:lnTo>
                    <a:lnTo>
                      <a:pt x="61" y="217"/>
                    </a:lnTo>
                    <a:lnTo>
                      <a:pt x="76" y="208"/>
                    </a:lnTo>
                    <a:lnTo>
                      <a:pt x="89" y="197"/>
                    </a:lnTo>
                    <a:lnTo>
                      <a:pt x="99" y="183"/>
                    </a:lnTo>
                    <a:lnTo>
                      <a:pt x="102" y="166"/>
                    </a:lnTo>
                    <a:lnTo>
                      <a:pt x="102" y="160"/>
                    </a:lnTo>
                    <a:lnTo>
                      <a:pt x="125" y="154"/>
                    </a:lnTo>
                    <a:lnTo>
                      <a:pt x="144" y="143"/>
                    </a:lnTo>
                    <a:lnTo>
                      <a:pt x="159" y="125"/>
                    </a:lnTo>
                    <a:lnTo>
                      <a:pt x="163" y="106"/>
                    </a:lnTo>
                    <a:lnTo>
                      <a:pt x="159" y="91"/>
                    </a:lnTo>
                    <a:lnTo>
                      <a:pt x="148" y="72"/>
                    </a:lnTo>
                    <a:lnTo>
                      <a:pt x="142" y="57"/>
                    </a:lnTo>
                    <a:lnTo>
                      <a:pt x="136" y="26"/>
                    </a:lnTo>
                    <a:lnTo>
                      <a:pt x="142" y="7"/>
                    </a:lnTo>
                    <a:lnTo>
                      <a:pt x="148" y="0"/>
                    </a:lnTo>
                    <a:lnTo>
                      <a:pt x="116" y="15"/>
                    </a:lnTo>
                    <a:lnTo>
                      <a:pt x="62" y="46"/>
                    </a:lnTo>
                    <a:lnTo>
                      <a:pt x="40" y="67"/>
                    </a:lnTo>
                    <a:lnTo>
                      <a:pt x="26" y="82"/>
                    </a:lnTo>
                    <a:lnTo>
                      <a:pt x="17" y="102"/>
                    </a:lnTo>
                    <a:lnTo>
                      <a:pt x="15" y="124"/>
                    </a:lnTo>
                    <a:lnTo>
                      <a:pt x="23" y="139"/>
                    </a:lnTo>
                    <a:lnTo>
                      <a:pt x="40" y="152"/>
                    </a:lnTo>
                    <a:lnTo>
                      <a:pt x="59" y="158"/>
                    </a:lnTo>
                    <a:lnTo>
                      <a:pt x="76" y="160"/>
                    </a:lnTo>
                    <a:lnTo>
                      <a:pt x="95" y="161"/>
                    </a:lnTo>
                    <a:lnTo>
                      <a:pt x="93" y="175"/>
                    </a:lnTo>
                    <a:lnTo>
                      <a:pt x="87" y="187"/>
                    </a:lnTo>
                    <a:lnTo>
                      <a:pt x="78" y="199"/>
                    </a:lnTo>
                    <a:lnTo>
                      <a:pt x="57" y="211"/>
                    </a:lnTo>
                    <a:lnTo>
                      <a:pt x="42" y="215"/>
                    </a:lnTo>
                    <a:lnTo>
                      <a:pt x="25" y="215"/>
                    </a:lnTo>
                    <a:lnTo>
                      <a:pt x="11" y="211"/>
                    </a:lnTo>
                    <a:lnTo>
                      <a:pt x="7" y="206"/>
                    </a:lnTo>
                    <a:lnTo>
                      <a:pt x="7" y="200"/>
                    </a:lnTo>
                    <a:lnTo>
                      <a:pt x="15" y="194"/>
                    </a:lnTo>
                    <a:lnTo>
                      <a:pt x="25" y="191"/>
                    </a:lnTo>
                    <a:lnTo>
                      <a:pt x="30"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8" name="Freeform 14"/>
              <p:cNvSpPr>
                <a:spLocks/>
              </p:cNvSpPr>
              <p:nvPr/>
            </p:nvSpPr>
            <p:spPr bwMode="auto">
              <a:xfrm>
                <a:off x="214" y="2337"/>
                <a:ext cx="179" cy="296"/>
              </a:xfrm>
              <a:custGeom>
                <a:avLst/>
                <a:gdLst>
                  <a:gd name="T0" fmla="*/ 59 w 179"/>
                  <a:gd name="T1" fmla="*/ 258 h 296"/>
                  <a:gd name="T2" fmla="*/ 50 w 179"/>
                  <a:gd name="T3" fmla="*/ 256 h 296"/>
                  <a:gd name="T4" fmla="*/ 42 w 179"/>
                  <a:gd name="T5" fmla="*/ 258 h 296"/>
                  <a:gd name="T6" fmla="*/ 33 w 179"/>
                  <a:gd name="T7" fmla="*/ 262 h 296"/>
                  <a:gd name="T8" fmla="*/ 27 w 179"/>
                  <a:gd name="T9" fmla="*/ 268 h 296"/>
                  <a:gd name="T10" fmla="*/ 27 w 179"/>
                  <a:gd name="T11" fmla="*/ 277 h 296"/>
                  <a:gd name="T12" fmla="*/ 31 w 179"/>
                  <a:gd name="T13" fmla="*/ 285 h 296"/>
                  <a:gd name="T14" fmla="*/ 37 w 179"/>
                  <a:gd name="T15" fmla="*/ 290 h 296"/>
                  <a:gd name="T16" fmla="*/ 57 w 179"/>
                  <a:gd name="T17" fmla="*/ 296 h 296"/>
                  <a:gd name="T18" fmla="*/ 71 w 179"/>
                  <a:gd name="T19" fmla="*/ 296 h 296"/>
                  <a:gd name="T20" fmla="*/ 90 w 179"/>
                  <a:gd name="T21" fmla="*/ 292 h 296"/>
                  <a:gd name="T22" fmla="*/ 107 w 179"/>
                  <a:gd name="T23" fmla="*/ 284 h 296"/>
                  <a:gd name="T24" fmla="*/ 122 w 179"/>
                  <a:gd name="T25" fmla="*/ 271 h 296"/>
                  <a:gd name="T26" fmla="*/ 131 w 179"/>
                  <a:gd name="T27" fmla="*/ 254 h 296"/>
                  <a:gd name="T28" fmla="*/ 135 w 179"/>
                  <a:gd name="T29" fmla="*/ 236 h 296"/>
                  <a:gd name="T30" fmla="*/ 133 w 179"/>
                  <a:gd name="T31" fmla="*/ 212 h 296"/>
                  <a:gd name="T32" fmla="*/ 130 w 179"/>
                  <a:gd name="T33" fmla="*/ 205 h 296"/>
                  <a:gd name="T34" fmla="*/ 152 w 179"/>
                  <a:gd name="T35" fmla="*/ 194 h 296"/>
                  <a:gd name="T36" fmla="*/ 169 w 179"/>
                  <a:gd name="T37" fmla="*/ 177 h 296"/>
                  <a:gd name="T38" fmla="*/ 179 w 179"/>
                  <a:gd name="T39" fmla="*/ 153 h 296"/>
                  <a:gd name="T40" fmla="*/ 179 w 179"/>
                  <a:gd name="T41" fmla="*/ 143 h 296"/>
                  <a:gd name="T42" fmla="*/ 175 w 179"/>
                  <a:gd name="T43" fmla="*/ 128 h 296"/>
                  <a:gd name="T44" fmla="*/ 164 w 179"/>
                  <a:gd name="T45" fmla="*/ 110 h 296"/>
                  <a:gd name="T46" fmla="*/ 141 w 179"/>
                  <a:gd name="T47" fmla="*/ 87 h 296"/>
                  <a:gd name="T48" fmla="*/ 126 w 179"/>
                  <a:gd name="T49" fmla="*/ 72 h 296"/>
                  <a:gd name="T50" fmla="*/ 114 w 179"/>
                  <a:gd name="T51" fmla="*/ 56 h 296"/>
                  <a:gd name="T52" fmla="*/ 105 w 179"/>
                  <a:gd name="T53" fmla="*/ 35 h 296"/>
                  <a:gd name="T54" fmla="*/ 103 w 179"/>
                  <a:gd name="T55" fmla="*/ 8 h 296"/>
                  <a:gd name="T56" fmla="*/ 105 w 179"/>
                  <a:gd name="T57" fmla="*/ 0 h 296"/>
                  <a:gd name="T58" fmla="*/ 74 w 179"/>
                  <a:gd name="T59" fmla="*/ 25 h 296"/>
                  <a:gd name="T60" fmla="*/ 50 w 179"/>
                  <a:gd name="T61" fmla="*/ 49 h 296"/>
                  <a:gd name="T62" fmla="*/ 29 w 179"/>
                  <a:gd name="T63" fmla="*/ 74 h 296"/>
                  <a:gd name="T64" fmla="*/ 10 w 179"/>
                  <a:gd name="T65" fmla="*/ 103 h 296"/>
                  <a:gd name="T66" fmla="*/ 2 w 179"/>
                  <a:gd name="T67" fmla="*/ 126 h 296"/>
                  <a:gd name="T68" fmla="*/ 0 w 179"/>
                  <a:gd name="T69" fmla="*/ 150 h 296"/>
                  <a:gd name="T70" fmla="*/ 2 w 179"/>
                  <a:gd name="T71" fmla="*/ 163 h 296"/>
                  <a:gd name="T72" fmla="*/ 8 w 179"/>
                  <a:gd name="T73" fmla="*/ 179 h 296"/>
                  <a:gd name="T74" fmla="*/ 23 w 179"/>
                  <a:gd name="T75" fmla="*/ 195 h 296"/>
                  <a:gd name="T76" fmla="*/ 52 w 179"/>
                  <a:gd name="T77" fmla="*/ 208 h 296"/>
                  <a:gd name="T78" fmla="*/ 76 w 179"/>
                  <a:gd name="T79" fmla="*/ 212 h 296"/>
                  <a:gd name="T80" fmla="*/ 97 w 179"/>
                  <a:gd name="T81" fmla="*/ 212 h 296"/>
                  <a:gd name="T82" fmla="*/ 120 w 179"/>
                  <a:gd name="T83" fmla="*/ 208 h 296"/>
                  <a:gd name="T84" fmla="*/ 124 w 179"/>
                  <a:gd name="T85" fmla="*/ 225 h 296"/>
                  <a:gd name="T86" fmla="*/ 124 w 179"/>
                  <a:gd name="T87" fmla="*/ 242 h 296"/>
                  <a:gd name="T88" fmla="*/ 118 w 179"/>
                  <a:gd name="T89" fmla="*/ 259 h 296"/>
                  <a:gd name="T90" fmla="*/ 99 w 179"/>
                  <a:gd name="T91" fmla="*/ 278 h 296"/>
                  <a:gd name="T92" fmla="*/ 84 w 179"/>
                  <a:gd name="T93" fmla="*/ 286 h 296"/>
                  <a:gd name="T94" fmla="*/ 63 w 179"/>
                  <a:gd name="T95" fmla="*/ 290 h 296"/>
                  <a:gd name="T96" fmla="*/ 46 w 179"/>
                  <a:gd name="T97" fmla="*/ 286 h 296"/>
                  <a:gd name="T98" fmla="*/ 38 w 179"/>
                  <a:gd name="T99" fmla="*/ 280 h 296"/>
                  <a:gd name="T100" fmla="*/ 37 w 179"/>
                  <a:gd name="T101" fmla="*/ 274 h 296"/>
                  <a:gd name="T102" fmla="*/ 42 w 179"/>
                  <a:gd name="T103" fmla="*/ 265 h 296"/>
                  <a:gd name="T104" fmla="*/ 52 w 179"/>
                  <a:gd name="T105" fmla="*/ 259 h 296"/>
                  <a:gd name="T106" fmla="*/ 59 w 179"/>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258"/>
                    </a:moveTo>
                    <a:lnTo>
                      <a:pt x="50" y="256"/>
                    </a:lnTo>
                    <a:lnTo>
                      <a:pt x="42" y="258"/>
                    </a:lnTo>
                    <a:lnTo>
                      <a:pt x="33" y="262"/>
                    </a:lnTo>
                    <a:lnTo>
                      <a:pt x="27" y="268"/>
                    </a:lnTo>
                    <a:lnTo>
                      <a:pt x="27" y="277"/>
                    </a:lnTo>
                    <a:lnTo>
                      <a:pt x="31" y="285"/>
                    </a:lnTo>
                    <a:lnTo>
                      <a:pt x="37" y="290"/>
                    </a:lnTo>
                    <a:lnTo>
                      <a:pt x="57" y="296"/>
                    </a:lnTo>
                    <a:lnTo>
                      <a:pt x="71" y="296"/>
                    </a:lnTo>
                    <a:lnTo>
                      <a:pt x="90" y="292"/>
                    </a:lnTo>
                    <a:lnTo>
                      <a:pt x="107" y="284"/>
                    </a:lnTo>
                    <a:lnTo>
                      <a:pt x="122" y="271"/>
                    </a:lnTo>
                    <a:lnTo>
                      <a:pt x="131" y="254"/>
                    </a:lnTo>
                    <a:lnTo>
                      <a:pt x="135" y="236"/>
                    </a:lnTo>
                    <a:lnTo>
                      <a:pt x="133" y="212"/>
                    </a:lnTo>
                    <a:lnTo>
                      <a:pt x="130" y="205"/>
                    </a:lnTo>
                    <a:lnTo>
                      <a:pt x="152" y="194"/>
                    </a:lnTo>
                    <a:lnTo>
                      <a:pt x="169" y="177"/>
                    </a:lnTo>
                    <a:lnTo>
                      <a:pt x="179" y="153"/>
                    </a:lnTo>
                    <a:lnTo>
                      <a:pt x="179" y="143"/>
                    </a:lnTo>
                    <a:lnTo>
                      <a:pt x="175" y="128"/>
                    </a:lnTo>
                    <a:lnTo>
                      <a:pt x="164" y="110"/>
                    </a:lnTo>
                    <a:lnTo>
                      <a:pt x="141" y="87"/>
                    </a:lnTo>
                    <a:lnTo>
                      <a:pt x="126" y="72"/>
                    </a:lnTo>
                    <a:lnTo>
                      <a:pt x="114" y="56"/>
                    </a:lnTo>
                    <a:lnTo>
                      <a:pt x="105" y="35"/>
                    </a:lnTo>
                    <a:lnTo>
                      <a:pt x="103" y="8"/>
                    </a:lnTo>
                    <a:lnTo>
                      <a:pt x="105" y="0"/>
                    </a:lnTo>
                    <a:lnTo>
                      <a:pt x="74" y="25"/>
                    </a:lnTo>
                    <a:lnTo>
                      <a:pt x="50" y="49"/>
                    </a:lnTo>
                    <a:lnTo>
                      <a:pt x="29" y="74"/>
                    </a:lnTo>
                    <a:lnTo>
                      <a:pt x="10" y="103"/>
                    </a:lnTo>
                    <a:lnTo>
                      <a:pt x="2" y="126"/>
                    </a:lnTo>
                    <a:lnTo>
                      <a:pt x="0" y="150"/>
                    </a:lnTo>
                    <a:lnTo>
                      <a:pt x="2" y="163"/>
                    </a:lnTo>
                    <a:lnTo>
                      <a:pt x="8" y="179"/>
                    </a:lnTo>
                    <a:lnTo>
                      <a:pt x="23" y="195"/>
                    </a:lnTo>
                    <a:lnTo>
                      <a:pt x="52" y="208"/>
                    </a:lnTo>
                    <a:lnTo>
                      <a:pt x="76" y="212"/>
                    </a:lnTo>
                    <a:lnTo>
                      <a:pt x="97" y="212"/>
                    </a:lnTo>
                    <a:lnTo>
                      <a:pt x="120" y="208"/>
                    </a:lnTo>
                    <a:lnTo>
                      <a:pt x="124" y="225"/>
                    </a:lnTo>
                    <a:lnTo>
                      <a:pt x="124" y="242"/>
                    </a:lnTo>
                    <a:lnTo>
                      <a:pt x="118" y="259"/>
                    </a:lnTo>
                    <a:lnTo>
                      <a:pt x="99" y="278"/>
                    </a:lnTo>
                    <a:lnTo>
                      <a:pt x="84" y="286"/>
                    </a:lnTo>
                    <a:lnTo>
                      <a:pt x="63" y="290"/>
                    </a:lnTo>
                    <a:lnTo>
                      <a:pt x="46" y="286"/>
                    </a:lnTo>
                    <a:lnTo>
                      <a:pt x="38" y="280"/>
                    </a:lnTo>
                    <a:lnTo>
                      <a:pt x="37" y="274"/>
                    </a:lnTo>
                    <a:lnTo>
                      <a:pt x="42" y="265"/>
                    </a:lnTo>
                    <a:lnTo>
                      <a:pt x="52" y="259"/>
                    </a:lnTo>
                    <a:lnTo>
                      <a:pt x="5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1999" name="Freeform 15"/>
              <p:cNvSpPr>
                <a:spLocks/>
              </p:cNvSpPr>
              <p:nvPr/>
            </p:nvSpPr>
            <p:spPr bwMode="auto">
              <a:xfrm>
                <a:off x="203" y="3902"/>
                <a:ext cx="61" cy="262"/>
              </a:xfrm>
              <a:custGeom>
                <a:avLst/>
                <a:gdLst>
                  <a:gd name="T0" fmla="*/ 61 w 61"/>
                  <a:gd name="T1" fmla="*/ 0 h 262"/>
                  <a:gd name="T2" fmla="*/ 51 w 61"/>
                  <a:gd name="T3" fmla="*/ 20 h 262"/>
                  <a:gd name="T4" fmla="*/ 30 w 61"/>
                  <a:gd name="T5" fmla="*/ 52 h 262"/>
                  <a:gd name="T6" fmla="*/ 10 w 61"/>
                  <a:gd name="T7" fmla="*/ 94 h 262"/>
                  <a:gd name="T8" fmla="*/ 0 w 61"/>
                  <a:gd name="T9" fmla="*/ 141 h 262"/>
                  <a:gd name="T10" fmla="*/ 4 w 61"/>
                  <a:gd name="T11" fmla="*/ 190 h 262"/>
                  <a:gd name="T12" fmla="*/ 19 w 61"/>
                  <a:gd name="T13" fmla="*/ 229 h 262"/>
                  <a:gd name="T14" fmla="*/ 32 w 61"/>
                  <a:gd name="T15" fmla="*/ 254 h 262"/>
                  <a:gd name="T16" fmla="*/ 40 w 61"/>
                  <a:gd name="T17" fmla="*/ 262 h 262"/>
                  <a:gd name="T18" fmla="*/ 32 w 61"/>
                  <a:gd name="T19" fmla="*/ 243 h 262"/>
                  <a:gd name="T20" fmla="*/ 23 w 61"/>
                  <a:gd name="T21" fmla="*/ 209 h 262"/>
                  <a:gd name="T22" fmla="*/ 25 w 61"/>
                  <a:gd name="T23" fmla="*/ 164 h 262"/>
                  <a:gd name="T24" fmla="*/ 25 w 61"/>
                  <a:gd name="T25" fmla="*/ 164 h 262"/>
                  <a:gd name="T26" fmla="*/ 23 w 61"/>
                  <a:gd name="T27" fmla="*/ 166 h 262"/>
                  <a:gd name="T28" fmla="*/ 17 w 61"/>
                  <a:gd name="T29" fmla="*/ 169 h 262"/>
                  <a:gd name="T30" fmla="*/ 11 w 61"/>
                  <a:gd name="T31" fmla="*/ 165 h 262"/>
                  <a:gd name="T32" fmla="*/ 10 w 61"/>
                  <a:gd name="T33" fmla="*/ 159 h 262"/>
                  <a:gd name="T34" fmla="*/ 11 w 61"/>
                  <a:gd name="T35" fmla="*/ 152 h 262"/>
                  <a:gd name="T36" fmla="*/ 17 w 61"/>
                  <a:gd name="T37" fmla="*/ 149 h 262"/>
                  <a:gd name="T38" fmla="*/ 21 w 61"/>
                  <a:gd name="T39" fmla="*/ 153 h 262"/>
                  <a:gd name="T40" fmla="*/ 21 w 61"/>
                  <a:gd name="T41" fmla="*/ 155 h 262"/>
                  <a:gd name="T42" fmla="*/ 19 w 61"/>
                  <a:gd name="T43" fmla="*/ 154 h 262"/>
                  <a:gd name="T44" fmla="*/ 17 w 61"/>
                  <a:gd name="T45" fmla="*/ 152 h 262"/>
                  <a:gd name="T46" fmla="*/ 13 w 61"/>
                  <a:gd name="T47" fmla="*/ 154 h 262"/>
                  <a:gd name="T48" fmla="*/ 13 w 61"/>
                  <a:gd name="T49" fmla="*/ 158 h 262"/>
                  <a:gd name="T50" fmla="*/ 13 w 61"/>
                  <a:gd name="T51" fmla="*/ 161 h 262"/>
                  <a:gd name="T52" fmla="*/ 17 w 61"/>
                  <a:gd name="T53" fmla="*/ 164 h 262"/>
                  <a:gd name="T54" fmla="*/ 25 w 61"/>
                  <a:gd name="T55" fmla="*/ 160 h 262"/>
                  <a:gd name="T56" fmla="*/ 27 w 61"/>
                  <a:gd name="T57" fmla="*/ 155 h 262"/>
                  <a:gd name="T58" fmla="*/ 38 w 61"/>
                  <a:gd name="T59" fmla="*/ 94 h 262"/>
                  <a:gd name="T60" fmla="*/ 51 w 61"/>
                  <a:gd name="T61" fmla="*/ 40 h 262"/>
                  <a:gd name="T62" fmla="*/ 61 w 61"/>
                  <a:gd name="T63" fmla="*/ 3 h 262"/>
                  <a:gd name="T64" fmla="*/ 61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61" y="0"/>
                    </a:moveTo>
                    <a:lnTo>
                      <a:pt x="51" y="20"/>
                    </a:lnTo>
                    <a:lnTo>
                      <a:pt x="30" y="52"/>
                    </a:lnTo>
                    <a:lnTo>
                      <a:pt x="10" y="94"/>
                    </a:lnTo>
                    <a:lnTo>
                      <a:pt x="0" y="141"/>
                    </a:lnTo>
                    <a:lnTo>
                      <a:pt x="4" y="190"/>
                    </a:lnTo>
                    <a:lnTo>
                      <a:pt x="19" y="229"/>
                    </a:lnTo>
                    <a:lnTo>
                      <a:pt x="32" y="254"/>
                    </a:lnTo>
                    <a:lnTo>
                      <a:pt x="40" y="262"/>
                    </a:lnTo>
                    <a:lnTo>
                      <a:pt x="32" y="243"/>
                    </a:lnTo>
                    <a:lnTo>
                      <a:pt x="23" y="209"/>
                    </a:lnTo>
                    <a:lnTo>
                      <a:pt x="25" y="164"/>
                    </a:lnTo>
                    <a:lnTo>
                      <a:pt x="25" y="164"/>
                    </a:lnTo>
                    <a:lnTo>
                      <a:pt x="23" y="166"/>
                    </a:lnTo>
                    <a:lnTo>
                      <a:pt x="17" y="169"/>
                    </a:lnTo>
                    <a:lnTo>
                      <a:pt x="11" y="165"/>
                    </a:lnTo>
                    <a:lnTo>
                      <a:pt x="10" y="159"/>
                    </a:lnTo>
                    <a:lnTo>
                      <a:pt x="11" y="152"/>
                    </a:lnTo>
                    <a:lnTo>
                      <a:pt x="17" y="149"/>
                    </a:lnTo>
                    <a:lnTo>
                      <a:pt x="21" y="153"/>
                    </a:lnTo>
                    <a:lnTo>
                      <a:pt x="21" y="155"/>
                    </a:lnTo>
                    <a:lnTo>
                      <a:pt x="19" y="154"/>
                    </a:lnTo>
                    <a:lnTo>
                      <a:pt x="17" y="152"/>
                    </a:lnTo>
                    <a:lnTo>
                      <a:pt x="13" y="154"/>
                    </a:lnTo>
                    <a:lnTo>
                      <a:pt x="13" y="158"/>
                    </a:lnTo>
                    <a:lnTo>
                      <a:pt x="13" y="161"/>
                    </a:lnTo>
                    <a:lnTo>
                      <a:pt x="17" y="164"/>
                    </a:lnTo>
                    <a:lnTo>
                      <a:pt x="25" y="160"/>
                    </a:lnTo>
                    <a:lnTo>
                      <a:pt x="27" y="155"/>
                    </a:lnTo>
                    <a:lnTo>
                      <a:pt x="38" y="94"/>
                    </a:lnTo>
                    <a:lnTo>
                      <a:pt x="51" y="40"/>
                    </a:lnTo>
                    <a:lnTo>
                      <a:pt x="61" y="3"/>
                    </a:lnTo>
                    <a:lnTo>
                      <a:pt x="6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0" name="Freeform 16"/>
              <p:cNvSpPr>
                <a:spLocks/>
              </p:cNvSpPr>
              <p:nvPr/>
            </p:nvSpPr>
            <p:spPr bwMode="auto">
              <a:xfrm>
                <a:off x="232" y="3858"/>
                <a:ext cx="83" cy="295"/>
              </a:xfrm>
              <a:custGeom>
                <a:avLst/>
                <a:gdLst>
                  <a:gd name="T0" fmla="*/ 11 w 83"/>
                  <a:gd name="T1" fmla="*/ 295 h 295"/>
                  <a:gd name="T2" fmla="*/ 11 w 83"/>
                  <a:gd name="T3" fmla="*/ 268 h 295"/>
                  <a:gd name="T4" fmla="*/ 17 w 83"/>
                  <a:gd name="T5" fmla="*/ 239 h 295"/>
                  <a:gd name="T6" fmla="*/ 34 w 83"/>
                  <a:gd name="T7" fmla="*/ 207 h 295"/>
                  <a:gd name="T8" fmla="*/ 66 w 83"/>
                  <a:gd name="T9" fmla="*/ 155 h 295"/>
                  <a:gd name="T10" fmla="*/ 79 w 83"/>
                  <a:gd name="T11" fmla="*/ 127 h 295"/>
                  <a:gd name="T12" fmla="*/ 83 w 83"/>
                  <a:gd name="T13" fmla="*/ 99 h 295"/>
                  <a:gd name="T14" fmla="*/ 77 w 83"/>
                  <a:gd name="T15" fmla="*/ 64 h 295"/>
                  <a:gd name="T16" fmla="*/ 64 w 83"/>
                  <a:gd name="T17" fmla="*/ 29 h 295"/>
                  <a:gd name="T18" fmla="*/ 45 w 83"/>
                  <a:gd name="T19" fmla="*/ 0 h 295"/>
                  <a:gd name="T20" fmla="*/ 36 w 83"/>
                  <a:gd name="T21" fmla="*/ 39 h 295"/>
                  <a:gd name="T22" fmla="*/ 24 w 83"/>
                  <a:gd name="T23" fmla="*/ 103 h 295"/>
                  <a:gd name="T24" fmla="*/ 13 w 83"/>
                  <a:gd name="T25" fmla="*/ 148 h 295"/>
                  <a:gd name="T26" fmla="*/ 13 w 83"/>
                  <a:gd name="T27" fmla="*/ 156 h 295"/>
                  <a:gd name="T28" fmla="*/ 17 w 83"/>
                  <a:gd name="T29" fmla="*/ 162 h 295"/>
                  <a:gd name="T30" fmla="*/ 26 w 83"/>
                  <a:gd name="T31" fmla="*/ 166 h 295"/>
                  <a:gd name="T32" fmla="*/ 36 w 83"/>
                  <a:gd name="T33" fmla="*/ 163 h 295"/>
                  <a:gd name="T34" fmla="*/ 43 w 83"/>
                  <a:gd name="T35" fmla="*/ 157 h 295"/>
                  <a:gd name="T36" fmla="*/ 53 w 83"/>
                  <a:gd name="T37" fmla="*/ 143 h 295"/>
                  <a:gd name="T38" fmla="*/ 55 w 83"/>
                  <a:gd name="T39" fmla="*/ 127 h 295"/>
                  <a:gd name="T40" fmla="*/ 55 w 83"/>
                  <a:gd name="T41" fmla="*/ 123 h 295"/>
                  <a:gd name="T42" fmla="*/ 49 w 83"/>
                  <a:gd name="T43" fmla="*/ 119 h 295"/>
                  <a:gd name="T44" fmla="*/ 45 w 83"/>
                  <a:gd name="T45" fmla="*/ 120 h 295"/>
                  <a:gd name="T46" fmla="*/ 39 w 83"/>
                  <a:gd name="T47" fmla="*/ 126 h 295"/>
                  <a:gd name="T48" fmla="*/ 37 w 83"/>
                  <a:gd name="T49" fmla="*/ 130 h 295"/>
                  <a:gd name="T50" fmla="*/ 39 w 83"/>
                  <a:gd name="T51" fmla="*/ 132 h 295"/>
                  <a:gd name="T52" fmla="*/ 43 w 83"/>
                  <a:gd name="T53" fmla="*/ 131 h 295"/>
                  <a:gd name="T54" fmla="*/ 45 w 83"/>
                  <a:gd name="T55" fmla="*/ 130 h 295"/>
                  <a:gd name="T56" fmla="*/ 45 w 83"/>
                  <a:gd name="T57" fmla="*/ 132 h 295"/>
                  <a:gd name="T58" fmla="*/ 37 w 83"/>
                  <a:gd name="T59" fmla="*/ 136 h 295"/>
                  <a:gd name="T60" fmla="*/ 34 w 83"/>
                  <a:gd name="T61" fmla="*/ 132 h 295"/>
                  <a:gd name="T62" fmla="*/ 34 w 83"/>
                  <a:gd name="T63" fmla="*/ 124 h 295"/>
                  <a:gd name="T64" fmla="*/ 39 w 83"/>
                  <a:gd name="T65" fmla="*/ 117 h 295"/>
                  <a:gd name="T66" fmla="*/ 49 w 83"/>
                  <a:gd name="T67" fmla="*/ 113 h 295"/>
                  <a:gd name="T68" fmla="*/ 55 w 83"/>
                  <a:gd name="T69" fmla="*/ 115 h 295"/>
                  <a:gd name="T70" fmla="*/ 58 w 83"/>
                  <a:gd name="T71" fmla="*/ 123 h 295"/>
                  <a:gd name="T72" fmla="*/ 55 w 83"/>
                  <a:gd name="T73" fmla="*/ 145 h 295"/>
                  <a:gd name="T74" fmla="*/ 49 w 83"/>
                  <a:gd name="T75" fmla="*/ 157 h 295"/>
                  <a:gd name="T76" fmla="*/ 41 w 83"/>
                  <a:gd name="T77" fmla="*/ 166 h 295"/>
                  <a:gd name="T78" fmla="*/ 34 w 83"/>
                  <a:gd name="T79" fmla="*/ 172 h 295"/>
                  <a:gd name="T80" fmla="*/ 26 w 83"/>
                  <a:gd name="T81" fmla="*/ 173 h 295"/>
                  <a:gd name="T82" fmla="*/ 19 w 83"/>
                  <a:gd name="T83" fmla="*/ 171 h 295"/>
                  <a:gd name="T84" fmla="*/ 13 w 83"/>
                  <a:gd name="T85" fmla="*/ 166 h 295"/>
                  <a:gd name="T86" fmla="*/ 9 w 83"/>
                  <a:gd name="T87" fmla="*/ 157 h 295"/>
                  <a:gd name="T88" fmla="*/ 7 w 83"/>
                  <a:gd name="T89" fmla="*/ 165 h 295"/>
                  <a:gd name="T90" fmla="*/ 5 w 83"/>
                  <a:gd name="T91" fmla="*/ 184 h 295"/>
                  <a:gd name="T92" fmla="*/ 0 w 83"/>
                  <a:gd name="T93" fmla="*/ 220 h 295"/>
                  <a:gd name="T94" fmla="*/ 0 w 83"/>
                  <a:gd name="T95" fmla="*/ 251 h 295"/>
                  <a:gd name="T96" fmla="*/ 3 w 83"/>
                  <a:gd name="T97" fmla="*/ 275 h 295"/>
                  <a:gd name="T98" fmla="*/ 11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295"/>
                    </a:moveTo>
                    <a:lnTo>
                      <a:pt x="11" y="268"/>
                    </a:lnTo>
                    <a:lnTo>
                      <a:pt x="17" y="239"/>
                    </a:lnTo>
                    <a:lnTo>
                      <a:pt x="34" y="207"/>
                    </a:lnTo>
                    <a:lnTo>
                      <a:pt x="66" y="155"/>
                    </a:lnTo>
                    <a:lnTo>
                      <a:pt x="79" y="127"/>
                    </a:lnTo>
                    <a:lnTo>
                      <a:pt x="83" y="99"/>
                    </a:lnTo>
                    <a:lnTo>
                      <a:pt x="77" y="64"/>
                    </a:lnTo>
                    <a:lnTo>
                      <a:pt x="64" y="29"/>
                    </a:lnTo>
                    <a:lnTo>
                      <a:pt x="45" y="0"/>
                    </a:lnTo>
                    <a:lnTo>
                      <a:pt x="36" y="39"/>
                    </a:lnTo>
                    <a:lnTo>
                      <a:pt x="24" y="103"/>
                    </a:lnTo>
                    <a:lnTo>
                      <a:pt x="13" y="148"/>
                    </a:lnTo>
                    <a:lnTo>
                      <a:pt x="13" y="156"/>
                    </a:lnTo>
                    <a:lnTo>
                      <a:pt x="17" y="162"/>
                    </a:lnTo>
                    <a:lnTo>
                      <a:pt x="26" y="166"/>
                    </a:lnTo>
                    <a:lnTo>
                      <a:pt x="36" y="163"/>
                    </a:lnTo>
                    <a:lnTo>
                      <a:pt x="43" y="157"/>
                    </a:lnTo>
                    <a:lnTo>
                      <a:pt x="53" y="143"/>
                    </a:lnTo>
                    <a:lnTo>
                      <a:pt x="55" y="127"/>
                    </a:lnTo>
                    <a:lnTo>
                      <a:pt x="55" y="123"/>
                    </a:lnTo>
                    <a:lnTo>
                      <a:pt x="49" y="119"/>
                    </a:lnTo>
                    <a:lnTo>
                      <a:pt x="45" y="120"/>
                    </a:lnTo>
                    <a:lnTo>
                      <a:pt x="39" y="126"/>
                    </a:lnTo>
                    <a:lnTo>
                      <a:pt x="37" y="130"/>
                    </a:lnTo>
                    <a:lnTo>
                      <a:pt x="39" y="132"/>
                    </a:lnTo>
                    <a:lnTo>
                      <a:pt x="43" y="131"/>
                    </a:lnTo>
                    <a:lnTo>
                      <a:pt x="45" y="130"/>
                    </a:lnTo>
                    <a:lnTo>
                      <a:pt x="45" y="132"/>
                    </a:lnTo>
                    <a:lnTo>
                      <a:pt x="37" y="136"/>
                    </a:lnTo>
                    <a:lnTo>
                      <a:pt x="34" y="132"/>
                    </a:lnTo>
                    <a:lnTo>
                      <a:pt x="34" y="124"/>
                    </a:lnTo>
                    <a:lnTo>
                      <a:pt x="39" y="117"/>
                    </a:lnTo>
                    <a:lnTo>
                      <a:pt x="49" y="113"/>
                    </a:lnTo>
                    <a:lnTo>
                      <a:pt x="55" y="115"/>
                    </a:lnTo>
                    <a:lnTo>
                      <a:pt x="58" y="123"/>
                    </a:lnTo>
                    <a:lnTo>
                      <a:pt x="55" y="145"/>
                    </a:lnTo>
                    <a:lnTo>
                      <a:pt x="49" y="157"/>
                    </a:lnTo>
                    <a:lnTo>
                      <a:pt x="41" y="166"/>
                    </a:lnTo>
                    <a:lnTo>
                      <a:pt x="34" y="172"/>
                    </a:lnTo>
                    <a:lnTo>
                      <a:pt x="26" y="173"/>
                    </a:lnTo>
                    <a:lnTo>
                      <a:pt x="19" y="171"/>
                    </a:lnTo>
                    <a:lnTo>
                      <a:pt x="13" y="166"/>
                    </a:lnTo>
                    <a:lnTo>
                      <a:pt x="9" y="157"/>
                    </a:lnTo>
                    <a:lnTo>
                      <a:pt x="7" y="165"/>
                    </a:lnTo>
                    <a:lnTo>
                      <a:pt x="5" y="184"/>
                    </a:lnTo>
                    <a:lnTo>
                      <a:pt x="0" y="220"/>
                    </a:lnTo>
                    <a:lnTo>
                      <a:pt x="0" y="251"/>
                    </a:lnTo>
                    <a:lnTo>
                      <a:pt x="3"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1" name="Freeform 17"/>
              <p:cNvSpPr>
                <a:spLocks/>
              </p:cNvSpPr>
              <p:nvPr/>
            </p:nvSpPr>
            <p:spPr bwMode="auto">
              <a:xfrm>
                <a:off x="230" y="2669"/>
                <a:ext cx="62" cy="264"/>
              </a:xfrm>
              <a:custGeom>
                <a:avLst/>
                <a:gdLst>
                  <a:gd name="T0" fmla="*/ 62 w 62"/>
                  <a:gd name="T1" fmla="*/ 0 h 264"/>
                  <a:gd name="T2" fmla="*/ 53 w 62"/>
                  <a:gd name="T3" fmla="*/ 20 h 264"/>
                  <a:gd name="T4" fmla="*/ 32 w 62"/>
                  <a:gd name="T5" fmla="*/ 54 h 264"/>
                  <a:gd name="T6" fmla="*/ 11 w 62"/>
                  <a:gd name="T7" fmla="*/ 96 h 264"/>
                  <a:gd name="T8" fmla="*/ 0 w 62"/>
                  <a:gd name="T9" fmla="*/ 141 h 264"/>
                  <a:gd name="T10" fmla="*/ 5 w 62"/>
                  <a:gd name="T11" fmla="*/ 191 h 264"/>
                  <a:gd name="T12" fmla="*/ 19 w 62"/>
                  <a:gd name="T13" fmla="*/ 229 h 264"/>
                  <a:gd name="T14" fmla="*/ 34 w 62"/>
                  <a:gd name="T15" fmla="*/ 254 h 264"/>
                  <a:gd name="T16" fmla="*/ 41 w 62"/>
                  <a:gd name="T17" fmla="*/ 264 h 264"/>
                  <a:gd name="T18" fmla="*/ 34 w 62"/>
                  <a:gd name="T19" fmla="*/ 245 h 264"/>
                  <a:gd name="T20" fmla="*/ 24 w 62"/>
                  <a:gd name="T21" fmla="*/ 211 h 264"/>
                  <a:gd name="T22" fmla="*/ 26 w 62"/>
                  <a:gd name="T23" fmla="*/ 164 h 264"/>
                  <a:gd name="T24" fmla="*/ 26 w 62"/>
                  <a:gd name="T25" fmla="*/ 165 h 264"/>
                  <a:gd name="T26" fmla="*/ 24 w 62"/>
                  <a:gd name="T27" fmla="*/ 168 h 264"/>
                  <a:gd name="T28" fmla="*/ 17 w 62"/>
                  <a:gd name="T29" fmla="*/ 170 h 264"/>
                  <a:gd name="T30" fmla="*/ 13 w 62"/>
                  <a:gd name="T31" fmla="*/ 167 h 264"/>
                  <a:gd name="T32" fmla="*/ 9 w 62"/>
                  <a:gd name="T33" fmla="*/ 159 h 264"/>
                  <a:gd name="T34" fmla="*/ 13 w 62"/>
                  <a:gd name="T35" fmla="*/ 153 h 264"/>
                  <a:gd name="T36" fmla="*/ 19 w 62"/>
                  <a:gd name="T37" fmla="*/ 151 h 264"/>
                  <a:gd name="T38" fmla="*/ 22 w 62"/>
                  <a:gd name="T39" fmla="*/ 155 h 264"/>
                  <a:gd name="T40" fmla="*/ 22 w 62"/>
                  <a:gd name="T41" fmla="*/ 157 h 264"/>
                  <a:gd name="T42" fmla="*/ 21 w 62"/>
                  <a:gd name="T43" fmla="*/ 156 h 264"/>
                  <a:gd name="T44" fmla="*/ 19 w 62"/>
                  <a:gd name="T45" fmla="*/ 153 h 264"/>
                  <a:gd name="T46" fmla="*/ 15 w 62"/>
                  <a:gd name="T47" fmla="*/ 156 h 264"/>
                  <a:gd name="T48" fmla="*/ 13 w 62"/>
                  <a:gd name="T49" fmla="*/ 159 h 264"/>
                  <a:gd name="T50" fmla="*/ 15 w 62"/>
                  <a:gd name="T51" fmla="*/ 163 h 264"/>
                  <a:gd name="T52" fmla="*/ 19 w 62"/>
                  <a:gd name="T53" fmla="*/ 165 h 264"/>
                  <a:gd name="T54" fmla="*/ 24 w 62"/>
                  <a:gd name="T55" fmla="*/ 161 h 264"/>
                  <a:gd name="T56" fmla="*/ 26 w 62"/>
                  <a:gd name="T57" fmla="*/ 157 h 264"/>
                  <a:gd name="T58" fmla="*/ 39 w 62"/>
                  <a:gd name="T59" fmla="*/ 95 h 264"/>
                  <a:gd name="T60" fmla="*/ 55 w 62"/>
                  <a:gd name="T61" fmla="*/ 42 h 264"/>
                  <a:gd name="T62" fmla="*/ 62 w 62"/>
                  <a:gd name="T63" fmla="*/ 5 h 264"/>
                  <a:gd name="T64" fmla="*/ 62 w 62"/>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4">
                    <a:moveTo>
                      <a:pt x="62" y="0"/>
                    </a:moveTo>
                    <a:lnTo>
                      <a:pt x="53" y="20"/>
                    </a:lnTo>
                    <a:lnTo>
                      <a:pt x="32" y="54"/>
                    </a:lnTo>
                    <a:lnTo>
                      <a:pt x="11" y="96"/>
                    </a:lnTo>
                    <a:lnTo>
                      <a:pt x="0" y="141"/>
                    </a:lnTo>
                    <a:lnTo>
                      <a:pt x="5" y="191"/>
                    </a:lnTo>
                    <a:lnTo>
                      <a:pt x="19" y="229"/>
                    </a:lnTo>
                    <a:lnTo>
                      <a:pt x="34" y="254"/>
                    </a:lnTo>
                    <a:lnTo>
                      <a:pt x="41" y="264"/>
                    </a:lnTo>
                    <a:lnTo>
                      <a:pt x="34" y="245"/>
                    </a:lnTo>
                    <a:lnTo>
                      <a:pt x="24" y="211"/>
                    </a:lnTo>
                    <a:lnTo>
                      <a:pt x="26" y="164"/>
                    </a:lnTo>
                    <a:lnTo>
                      <a:pt x="26" y="165"/>
                    </a:lnTo>
                    <a:lnTo>
                      <a:pt x="24" y="168"/>
                    </a:lnTo>
                    <a:lnTo>
                      <a:pt x="17" y="170"/>
                    </a:lnTo>
                    <a:lnTo>
                      <a:pt x="13" y="167"/>
                    </a:lnTo>
                    <a:lnTo>
                      <a:pt x="9" y="159"/>
                    </a:lnTo>
                    <a:lnTo>
                      <a:pt x="13" y="153"/>
                    </a:lnTo>
                    <a:lnTo>
                      <a:pt x="19" y="151"/>
                    </a:lnTo>
                    <a:lnTo>
                      <a:pt x="22" y="155"/>
                    </a:lnTo>
                    <a:lnTo>
                      <a:pt x="22" y="157"/>
                    </a:lnTo>
                    <a:lnTo>
                      <a:pt x="21" y="156"/>
                    </a:lnTo>
                    <a:lnTo>
                      <a:pt x="19" y="153"/>
                    </a:lnTo>
                    <a:lnTo>
                      <a:pt x="15" y="156"/>
                    </a:lnTo>
                    <a:lnTo>
                      <a:pt x="13" y="159"/>
                    </a:lnTo>
                    <a:lnTo>
                      <a:pt x="15" y="163"/>
                    </a:lnTo>
                    <a:lnTo>
                      <a:pt x="19" y="165"/>
                    </a:lnTo>
                    <a:lnTo>
                      <a:pt x="24" y="161"/>
                    </a:lnTo>
                    <a:lnTo>
                      <a:pt x="26" y="157"/>
                    </a:lnTo>
                    <a:lnTo>
                      <a:pt x="39" y="95"/>
                    </a:lnTo>
                    <a:lnTo>
                      <a:pt x="55" y="42"/>
                    </a:lnTo>
                    <a:lnTo>
                      <a:pt x="62" y="5"/>
                    </a:lnTo>
                    <a:lnTo>
                      <a:pt x="6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2" name="Freeform 18"/>
              <p:cNvSpPr>
                <a:spLocks/>
              </p:cNvSpPr>
              <p:nvPr/>
            </p:nvSpPr>
            <p:spPr bwMode="auto">
              <a:xfrm>
                <a:off x="260" y="2627"/>
                <a:ext cx="84" cy="295"/>
              </a:xfrm>
              <a:custGeom>
                <a:avLst/>
                <a:gdLst>
                  <a:gd name="T0" fmla="*/ 11 w 84"/>
                  <a:gd name="T1" fmla="*/ 295 h 295"/>
                  <a:gd name="T2" fmla="*/ 11 w 84"/>
                  <a:gd name="T3" fmla="*/ 267 h 295"/>
                  <a:gd name="T4" fmla="*/ 17 w 84"/>
                  <a:gd name="T5" fmla="*/ 239 h 295"/>
                  <a:gd name="T6" fmla="*/ 34 w 84"/>
                  <a:gd name="T7" fmla="*/ 206 h 295"/>
                  <a:gd name="T8" fmla="*/ 66 w 84"/>
                  <a:gd name="T9" fmla="*/ 155 h 295"/>
                  <a:gd name="T10" fmla="*/ 78 w 84"/>
                  <a:gd name="T11" fmla="*/ 127 h 295"/>
                  <a:gd name="T12" fmla="*/ 84 w 84"/>
                  <a:gd name="T13" fmla="*/ 98 h 295"/>
                  <a:gd name="T14" fmla="*/ 78 w 84"/>
                  <a:gd name="T15" fmla="*/ 64 h 295"/>
                  <a:gd name="T16" fmla="*/ 65 w 84"/>
                  <a:gd name="T17" fmla="*/ 29 h 295"/>
                  <a:gd name="T18" fmla="*/ 44 w 84"/>
                  <a:gd name="T19" fmla="*/ 0 h 295"/>
                  <a:gd name="T20" fmla="*/ 36 w 84"/>
                  <a:gd name="T21" fmla="*/ 38 h 295"/>
                  <a:gd name="T22" fmla="*/ 25 w 84"/>
                  <a:gd name="T23" fmla="*/ 103 h 295"/>
                  <a:gd name="T24" fmla="*/ 11 w 84"/>
                  <a:gd name="T25" fmla="*/ 147 h 295"/>
                  <a:gd name="T26" fmla="*/ 13 w 84"/>
                  <a:gd name="T27" fmla="*/ 156 h 295"/>
                  <a:gd name="T28" fmla="*/ 17 w 84"/>
                  <a:gd name="T29" fmla="*/ 162 h 295"/>
                  <a:gd name="T30" fmla="*/ 27 w 84"/>
                  <a:gd name="T31" fmla="*/ 165 h 295"/>
                  <a:gd name="T32" fmla="*/ 36 w 84"/>
                  <a:gd name="T33" fmla="*/ 163 h 295"/>
                  <a:gd name="T34" fmla="*/ 44 w 84"/>
                  <a:gd name="T35" fmla="*/ 157 h 295"/>
                  <a:gd name="T36" fmla="*/ 53 w 84"/>
                  <a:gd name="T37" fmla="*/ 141 h 295"/>
                  <a:gd name="T38" fmla="*/ 57 w 84"/>
                  <a:gd name="T39" fmla="*/ 127 h 295"/>
                  <a:gd name="T40" fmla="*/ 53 w 84"/>
                  <a:gd name="T41" fmla="*/ 121 h 295"/>
                  <a:gd name="T42" fmla="*/ 49 w 84"/>
                  <a:gd name="T43" fmla="*/ 119 h 295"/>
                  <a:gd name="T44" fmla="*/ 44 w 84"/>
                  <a:gd name="T45" fmla="*/ 119 h 295"/>
                  <a:gd name="T46" fmla="*/ 38 w 84"/>
                  <a:gd name="T47" fmla="*/ 125 h 295"/>
                  <a:gd name="T48" fmla="*/ 38 w 84"/>
                  <a:gd name="T49" fmla="*/ 130 h 295"/>
                  <a:gd name="T50" fmla="*/ 40 w 84"/>
                  <a:gd name="T51" fmla="*/ 132 h 295"/>
                  <a:gd name="T52" fmla="*/ 44 w 84"/>
                  <a:gd name="T53" fmla="*/ 130 h 295"/>
                  <a:gd name="T54" fmla="*/ 46 w 84"/>
                  <a:gd name="T55" fmla="*/ 130 h 295"/>
                  <a:gd name="T56" fmla="*/ 44 w 84"/>
                  <a:gd name="T57" fmla="*/ 133 h 295"/>
                  <a:gd name="T58" fmla="*/ 38 w 84"/>
                  <a:gd name="T59" fmla="*/ 135 h 295"/>
                  <a:gd name="T60" fmla="*/ 34 w 84"/>
                  <a:gd name="T61" fmla="*/ 132 h 295"/>
                  <a:gd name="T62" fmla="*/ 34 w 84"/>
                  <a:gd name="T63" fmla="*/ 124 h 295"/>
                  <a:gd name="T64" fmla="*/ 40 w 84"/>
                  <a:gd name="T65" fmla="*/ 115 h 295"/>
                  <a:gd name="T66" fmla="*/ 49 w 84"/>
                  <a:gd name="T67" fmla="*/ 113 h 295"/>
                  <a:gd name="T68" fmla="*/ 55 w 84"/>
                  <a:gd name="T69" fmla="*/ 115 h 295"/>
                  <a:gd name="T70" fmla="*/ 59 w 84"/>
                  <a:gd name="T71" fmla="*/ 121 h 295"/>
                  <a:gd name="T72" fmla="*/ 57 w 84"/>
                  <a:gd name="T73" fmla="*/ 145 h 295"/>
                  <a:gd name="T74" fmla="*/ 49 w 84"/>
                  <a:gd name="T75" fmla="*/ 157 h 295"/>
                  <a:gd name="T76" fmla="*/ 42 w 84"/>
                  <a:gd name="T77" fmla="*/ 165 h 295"/>
                  <a:gd name="T78" fmla="*/ 34 w 84"/>
                  <a:gd name="T79" fmla="*/ 170 h 295"/>
                  <a:gd name="T80" fmla="*/ 27 w 84"/>
                  <a:gd name="T81" fmla="*/ 173 h 295"/>
                  <a:gd name="T82" fmla="*/ 19 w 84"/>
                  <a:gd name="T83" fmla="*/ 170 h 295"/>
                  <a:gd name="T84" fmla="*/ 15 w 84"/>
                  <a:gd name="T85" fmla="*/ 165 h 295"/>
                  <a:gd name="T86" fmla="*/ 9 w 84"/>
                  <a:gd name="T87" fmla="*/ 157 h 295"/>
                  <a:gd name="T88" fmla="*/ 8 w 84"/>
                  <a:gd name="T89" fmla="*/ 163 h 295"/>
                  <a:gd name="T90" fmla="*/ 4 w 84"/>
                  <a:gd name="T91" fmla="*/ 183 h 295"/>
                  <a:gd name="T92" fmla="*/ 0 w 84"/>
                  <a:gd name="T93" fmla="*/ 219 h 295"/>
                  <a:gd name="T94" fmla="*/ 0 w 84"/>
                  <a:gd name="T95" fmla="*/ 251 h 295"/>
                  <a:gd name="T96" fmla="*/ 4 w 84"/>
                  <a:gd name="T97" fmla="*/ 275 h 295"/>
                  <a:gd name="T98" fmla="*/ 11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295"/>
                    </a:moveTo>
                    <a:lnTo>
                      <a:pt x="11" y="267"/>
                    </a:lnTo>
                    <a:lnTo>
                      <a:pt x="17" y="239"/>
                    </a:lnTo>
                    <a:lnTo>
                      <a:pt x="34" y="206"/>
                    </a:lnTo>
                    <a:lnTo>
                      <a:pt x="66" y="155"/>
                    </a:lnTo>
                    <a:lnTo>
                      <a:pt x="78" y="127"/>
                    </a:lnTo>
                    <a:lnTo>
                      <a:pt x="84" y="98"/>
                    </a:lnTo>
                    <a:lnTo>
                      <a:pt x="78" y="64"/>
                    </a:lnTo>
                    <a:lnTo>
                      <a:pt x="65" y="29"/>
                    </a:lnTo>
                    <a:lnTo>
                      <a:pt x="44" y="0"/>
                    </a:lnTo>
                    <a:lnTo>
                      <a:pt x="36" y="38"/>
                    </a:lnTo>
                    <a:lnTo>
                      <a:pt x="25" y="103"/>
                    </a:lnTo>
                    <a:lnTo>
                      <a:pt x="11" y="147"/>
                    </a:lnTo>
                    <a:lnTo>
                      <a:pt x="13" y="156"/>
                    </a:lnTo>
                    <a:lnTo>
                      <a:pt x="17" y="162"/>
                    </a:lnTo>
                    <a:lnTo>
                      <a:pt x="27" y="165"/>
                    </a:lnTo>
                    <a:lnTo>
                      <a:pt x="36" y="163"/>
                    </a:lnTo>
                    <a:lnTo>
                      <a:pt x="44" y="157"/>
                    </a:lnTo>
                    <a:lnTo>
                      <a:pt x="53" y="141"/>
                    </a:lnTo>
                    <a:lnTo>
                      <a:pt x="57" y="127"/>
                    </a:lnTo>
                    <a:lnTo>
                      <a:pt x="53" y="121"/>
                    </a:lnTo>
                    <a:lnTo>
                      <a:pt x="49" y="119"/>
                    </a:lnTo>
                    <a:lnTo>
                      <a:pt x="44" y="119"/>
                    </a:lnTo>
                    <a:lnTo>
                      <a:pt x="38" y="125"/>
                    </a:lnTo>
                    <a:lnTo>
                      <a:pt x="38" y="130"/>
                    </a:lnTo>
                    <a:lnTo>
                      <a:pt x="40" y="132"/>
                    </a:lnTo>
                    <a:lnTo>
                      <a:pt x="44" y="130"/>
                    </a:lnTo>
                    <a:lnTo>
                      <a:pt x="46" y="130"/>
                    </a:lnTo>
                    <a:lnTo>
                      <a:pt x="44" y="133"/>
                    </a:lnTo>
                    <a:lnTo>
                      <a:pt x="38" y="135"/>
                    </a:lnTo>
                    <a:lnTo>
                      <a:pt x="34" y="132"/>
                    </a:lnTo>
                    <a:lnTo>
                      <a:pt x="34" y="124"/>
                    </a:lnTo>
                    <a:lnTo>
                      <a:pt x="40" y="115"/>
                    </a:lnTo>
                    <a:lnTo>
                      <a:pt x="49" y="113"/>
                    </a:lnTo>
                    <a:lnTo>
                      <a:pt x="55" y="115"/>
                    </a:lnTo>
                    <a:lnTo>
                      <a:pt x="59" y="121"/>
                    </a:lnTo>
                    <a:lnTo>
                      <a:pt x="57" y="145"/>
                    </a:lnTo>
                    <a:lnTo>
                      <a:pt x="49" y="157"/>
                    </a:lnTo>
                    <a:lnTo>
                      <a:pt x="42" y="165"/>
                    </a:lnTo>
                    <a:lnTo>
                      <a:pt x="34" y="170"/>
                    </a:lnTo>
                    <a:lnTo>
                      <a:pt x="27" y="173"/>
                    </a:lnTo>
                    <a:lnTo>
                      <a:pt x="19" y="170"/>
                    </a:lnTo>
                    <a:lnTo>
                      <a:pt x="15" y="165"/>
                    </a:lnTo>
                    <a:lnTo>
                      <a:pt x="9" y="157"/>
                    </a:lnTo>
                    <a:lnTo>
                      <a:pt x="8" y="163"/>
                    </a:lnTo>
                    <a:lnTo>
                      <a:pt x="4" y="183"/>
                    </a:lnTo>
                    <a:lnTo>
                      <a:pt x="0" y="219"/>
                    </a:lnTo>
                    <a:lnTo>
                      <a:pt x="0" y="251"/>
                    </a:lnTo>
                    <a:lnTo>
                      <a:pt x="4"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3" name="Freeform 19"/>
              <p:cNvSpPr>
                <a:spLocks/>
              </p:cNvSpPr>
              <p:nvPr/>
            </p:nvSpPr>
            <p:spPr bwMode="auto">
              <a:xfrm>
                <a:off x="87" y="3303"/>
                <a:ext cx="63" cy="260"/>
              </a:xfrm>
              <a:custGeom>
                <a:avLst/>
                <a:gdLst>
                  <a:gd name="T0" fmla="*/ 63 w 63"/>
                  <a:gd name="T1" fmla="*/ 0 h 260"/>
                  <a:gd name="T2" fmla="*/ 52 w 63"/>
                  <a:gd name="T3" fmla="*/ 21 h 260"/>
                  <a:gd name="T4" fmla="*/ 33 w 63"/>
                  <a:gd name="T5" fmla="*/ 53 h 260"/>
                  <a:gd name="T6" fmla="*/ 12 w 63"/>
                  <a:gd name="T7" fmla="*/ 95 h 260"/>
                  <a:gd name="T8" fmla="*/ 0 w 63"/>
                  <a:gd name="T9" fmla="*/ 141 h 260"/>
                  <a:gd name="T10" fmla="*/ 4 w 63"/>
                  <a:gd name="T11" fmla="*/ 188 h 260"/>
                  <a:gd name="T12" fmla="*/ 19 w 63"/>
                  <a:gd name="T13" fmla="*/ 227 h 260"/>
                  <a:gd name="T14" fmla="*/ 34 w 63"/>
                  <a:gd name="T15" fmla="*/ 251 h 260"/>
                  <a:gd name="T16" fmla="*/ 42 w 63"/>
                  <a:gd name="T17" fmla="*/ 260 h 260"/>
                  <a:gd name="T18" fmla="*/ 34 w 63"/>
                  <a:gd name="T19" fmla="*/ 241 h 260"/>
                  <a:gd name="T20" fmla="*/ 25 w 63"/>
                  <a:gd name="T21" fmla="*/ 209 h 260"/>
                  <a:gd name="T22" fmla="*/ 27 w 63"/>
                  <a:gd name="T23" fmla="*/ 163 h 260"/>
                  <a:gd name="T24" fmla="*/ 27 w 63"/>
                  <a:gd name="T25" fmla="*/ 163 h 260"/>
                  <a:gd name="T26" fmla="*/ 23 w 63"/>
                  <a:gd name="T27" fmla="*/ 166 h 260"/>
                  <a:gd name="T28" fmla="*/ 17 w 63"/>
                  <a:gd name="T29" fmla="*/ 168 h 260"/>
                  <a:gd name="T30" fmla="*/ 12 w 63"/>
                  <a:gd name="T31" fmla="*/ 165 h 260"/>
                  <a:gd name="T32" fmla="*/ 10 w 63"/>
                  <a:gd name="T33" fmla="*/ 157 h 260"/>
                  <a:gd name="T34" fmla="*/ 14 w 63"/>
                  <a:gd name="T35" fmla="*/ 151 h 260"/>
                  <a:gd name="T36" fmla="*/ 17 w 63"/>
                  <a:gd name="T37" fmla="*/ 149 h 260"/>
                  <a:gd name="T38" fmla="*/ 23 w 63"/>
                  <a:gd name="T39" fmla="*/ 153 h 260"/>
                  <a:gd name="T40" fmla="*/ 23 w 63"/>
                  <a:gd name="T41" fmla="*/ 155 h 260"/>
                  <a:gd name="T42" fmla="*/ 21 w 63"/>
                  <a:gd name="T43" fmla="*/ 154 h 260"/>
                  <a:gd name="T44" fmla="*/ 19 w 63"/>
                  <a:gd name="T45" fmla="*/ 151 h 260"/>
                  <a:gd name="T46" fmla="*/ 15 w 63"/>
                  <a:gd name="T47" fmla="*/ 154 h 260"/>
                  <a:gd name="T48" fmla="*/ 14 w 63"/>
                  <a:gd name="T49" fmla="*/ 157 h 260"/>
                  <a:gd name="T50" fmla="*/ 14 w 63"/>
                  <a:gd name="T51" fmla="*/ 161 h 260"/>
                  <a:gd name="T52" fmla="*/ 19 w 63"/>
                  <a:gd name="T53" fmla="*/ 163 h 260"/>
                  <a:gd name="T54" fmla="*/ 25 w 63"/>
                  <a:gd name="T55" fmla="*/ 160 h 260"/>
                  <a:gd name="T56" fmla="*/ 27 w 63"/>
                  <a:gd name="T57" fmla="*/ 155 h 260"/>
                  <a:gd name="T58" fmla="*/ 40 w 63"/>
                  <a:gd name="T59" fmla="*/ 94 h 260"/>
                  <a:gd name="T60" fmla="*/ 53 w 63"/>
                  <a:gd name="T61" fmla="*/ 41 h 260"/>
                  <a:gd name="T62" fmla="*/ 61 w 63"/>
                  <a:gd name="T63" fmla="*/ 5 h 260"/>
                  <a:gd name="T64" fmla="*/ 63 w 63"/>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0"/>
                    </a:moveTo>
                    <a:lnTo>
                      <a:pt x="52" y="21"/>
                    </a:lnTo>
                    <a:lnTo>
                      <a:pt x="33" y="53"/>
                    </a:lnTo>
                    <a:lnTo>
                      <a:pt x="12" y="95"/>
                    </a:lnTo>
                    <a:lnTo>
                      <a:pt x="0" y="141"/>
                    </a:lnTo>
                    <a:lnTo>
                      <a:pt x="4" y="188"/>
                    </a:lnTo>
                    <a:lnTo>
                      <a:pt x="19" y="227"/>
                    </a:lnTo>
                    <a:lnTo>
                      <a:pt x="34" y="251"/>
                    </a:lnTo>
                    <a:lnTo>
                      <a:pt x="42" y="260"/>
                    </a:lnTo>
                    <a:lnTo>
                      <a:pt x="34" y="241"/>
                    </a:lnTo>
                    <a:lnTo>
                      <a:pt x="25" y="209"/>
                    </a:lnTo>
                    <a:lnTo>
                      <a:pt x="27" y="163"/>
                    </a:lnTo>
                    <a:lnTo>
                      <a:pt x="27" y="163"/>
                    </a:lnTo>
                    <a:lnTo>
                      <a:pt x="23" y="166"/>
                    </a:lnTo>
                    <a:lnTo>
                      <a:pt x="17" y="168"/>
                    </a:lnTo>
                    <a:lnTo>
                      <a:pt x="12" y="165"/>
                    </a:lnTo>
                    <a:lnTo>
                      <a:pt x="10" y="157"/>
                    </a:lnTo>
                    <a:lnTo>
                      <a:pt x="14" y="151"/>
                    </a:lnTo>
                    <a:lnTo>
                      <a:pt x="17" y="149"/>
                    </a:lnTo>
                    <a:lnTo>
                      <a:pt x="23" y="153"/>
                    </a:lnTo>
                    <a:lnTo>
                      <a:pt x="23" y="155"/>
                    </a:lnTo>
                    <a:lnTo>
                      <a:pt x="21" y="154"/>
                    </a:lnTo>
                    <a:lnTo>
                      <a:pt x="19" y="151"/>
                    </a:lnTo>
                    <a:lnTo>
                      <a:pt x="15" y="154"/>
                    </a:lnTo>
                    <a:lnTo>
                      <a:pt x="14" y="157"/>
                    </a:lnTo>
                    <a:lnTo>
                      <a:pt x="14" y="161"/>
                    </a:lnTo>
                    <a:lnTo>
                      <a:pt x="19" y="163"/>
                    </a:lnTo>
                    <a:lnTo>
                      <a:pt x="25" y="160"/>
                    </a:lnTo>
                    <a:lnTo>
                      <a:pt x="27" y="155"/>
                    </a:lnTo>
                    <a:lnTo>
                      <a:pt x="40" y="94"/>
                    </a:lnTo>
                    <a:lnTo>
                      <a:pt x="53" y="41"/>
                    </a:lnTo>
                    <a:lnTo>
                      <a:pt x="61" y="5"/>
                    </a:lnTo>
                    <a:lnTo>
                      <a:pt x="6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4" name="Freeform 20"/>
              <p:cNvSpPr>
                <a:spLocks/>
              </p:cNvSpPr>
              <p:nvPr/>
            </p:nvSpPr>
            <p:spPr bwMode="auto">
              <a:xfrm>
                <a:off x="118" y="3261"/>
                <a:ext cx="81" cy="293"/>
              </a:xfrm>
              <a:custGeom>
                <a:avLst/>
                <a:gdLst>
                  <a:gd name="T0" fmla="*/ 11 w 81"/>
                  <a:gd name="T1" fmla="*/ 293 h 293"/>
                  <a:gd name="T2" fmla="*/ 9 w 81"/>
                  <a:gd name="T3" fmla="*/ 265 h 293"/>
                  <a:gd name="T4" fmla="*/ 15 w 81"/>
                  <a:gd name="T5" fmla="*/ 236 h 293"/>
                  <a:gd name="T6" fmla="*/ 32 w 81"/>
                  <a:gd name="T7" fmla="*/ 204 h 293"/>
                  <a:gd name="T8" fmla="*/ 66 w 81"/>
                  <a:gd name="T9" fmla="*/ 153 h 293"/>
                  <a:gd name="T10" fmla="*/ 77 w 81"/>
                  <a:gd name="T11" fmla="*/ 126 h 293"/>
                  <a:gd name="T12" fmla="*/ 81 w 81"/>
                  <a:gd name="T13" fmla="*/ 97 h 293"/>
                  <a:gd name="T14" fmla="*/ 76 w 81"/>
                  <a:gd name="T15" fmla="*/ 63 h 293"/>
                  <a:gd name="T16" fmla="*/ 62 w 81"/>
                  <a:gd name="T17" fmla="*/ 28 h 293"/>
                  <a:gd name="T18" fmla="*/ 43 w 81"/>
                  <a:gd name="T19" fmla="*/ 0 h 293"/>
                  <a:gd name="T20" fmla="*/ 36 w 81"/>
                  <a:gd name="T21" fmla="*/ 39 h 293"/>
                  <a:gd name="T22" fmla="*/ 22 w 81"/>
                  <a:gd name="T23" fmla="*/ 102 h 293"/>
                  <a:gd name="T24" fmla="*/ 11 w 81"/>
                  <a:gd name="T25" fmla="*/ 147 h 293"/>
                  <a:gd name="T26" fmla="*/ 13 w 81"/>
                  <a:gd name="T27" fmla="*/ 154 h 293"/>
                  <a:gd name="T28" fmla="*/ 17 w 81"/>
                  <a:gd name="T29" fmla="*/ 160 h 293"/>
                  <a:gd name="T30" fmla="*/ 24 w 81"/>
                  <a:gd name="T31" fmla="*/ 163 h 293"/>
                  <a:gd name="T32" fmla="*/ 34 w 81"/>
                  <a:gd name="T33" fmla="*/ 162 h 293"/>
                  <a:gd name="T34" fmla="*/ 43 w 81"/>
                  <a:gd name="T35" fmla="*/ 156 h 293"/>
                  <a:gd name="T36" fmla="*/ 53 w 81"/>
                  <a:gd name="T37" fmla="*/ 141 h 293"/>
                  <a:gd name="T38" fmla="*/ 55 w 81"/>
                  <a:gd name="T39" fmla="*/ 126 h 293"/>
                  <a:gd name="T40" fmla="*/ 53 w 81"/>
                  <a:gd name="T41" fmla="*/ 120 h 293"/>
                  <a:gd name="T42" fmla="*/ 47 w 81"/>
                  <a:gd name="T43" fmla="*/ 117 h 293"/>
                  <a:gd name="T44" fmla="*/ 43 w 81"/>
                  <a:gd name="T45" fmla="*/ 118 h 293"/>
                  <a:gd name="T46" fmla="*/ 38 w 81"/>
                  <a:gd name="T47" fmla="*/ 124 h 293"/>
                  <a:gd name="T48" fmla="*/ 36 w 81"/>
                  <a:gd name="T49" fmla="*/ 127 h 293"/>
                  <a:gd name="T50" fmla="*/ 38 w 81"/>
                  <a:gd name="T51" fmla="*/ 131 h 293"/>
                  <a:gd name="T52" fmla="*/ 43 w 81"/>
                  <a:gd name="T53" fmla="*/ 129 h 293"/>
                  <a:gd name="T54" fmla="*/ 43 w 81"/>
                  <a:gd name="T55" fmla="*/ 127 h 293"/>
                  <a:gd name="T56" fmla="*/ 43 w 81"/>
                  <a:gd name="T57" fmla="*/ 131 h 293"/>
                  <a:gd name="T58" fmla="*/ 38 w 81"/>
                  <a:gd name="T59" fmla="*/ 135 h 293"/>
                  <a:gd name="T60" fmla="*/ 32 w 81"/>
                  <a:gd name="T61" fmla="*/ 131 h 293"/>
                  <a:gd name="T62" fmla="*/ 32 w 81"/>
                  <a:gd name="T63" fmla="*/ 123 h 293"/>
                  <a:gd name="T64" fmla="*/ 40 w 81"/>
                  <a:gd name="T65" fmla="*/ 114 h 293"/>
                  <a:gd name="T66" fmla="*/ 47 w 81"/>
                  <a:gd name="T67" fmla="*/ 112 h 293"/>
                  <a:gd name="T68" fmla="*/ 53 w 81"/>
                  <a:gd name="T69" fmla="*/ 114 h 293"/>
                  <a:gd name="T70" fmla="*/ 57 w 81"/>
                  <a:gd name="T71" fmla="*/ 120 h 293"/>
                  <a:gd name="T72" fmla="*/ 55 w 81"/>
                  <a:gd name="T73" fmla="*/ 143 h 293"/>
                  <a:gd name="T74" fmla="*/ 49 w 81"/>
                  <a:gd name="T75" fmla="*/ 155 h 293"/>
                  <a:gd name="T76" fmla="*/ 41 w 81"/>
                  <a:gd name="T77" fmla="*/ 163 h 293"/>
                  <a:gd name="T78" fmla="*/ 32 w 81"/>
                  <a:gd name="T79" fmla="*/ 169 h 293"/>
                  <a:gd name="T80" fmla="*/ 24 w 81"/>
                  <a:gd name="T81" fmla="*/ 171 h 293"/>
                  <a:gd name="T82" fmla="*/ 19 w 81"/>
                  <a:gd name="T83" fmla="*/ 169 h 293"/>
                  <a:gd name="T84" fmla="*/ 13 w 81"/>
                  <a:gd name="T85" fmla="*/ 165 h 293"/>
                  <a:gd name="T86" fmla="*/ 9 w 81"/>
                  <a:gd name="T87" fmla="*/ 155 h 293"/>
                  <a:gd name="T88" fmla="*/ 7 w 81"/>
                  <a:gd name="T89" fmla="*/ 162 h 293"/>
                  <a:gd name="T90" fmla="*/ 3 w 81"/>
                  <a:gd name="T91" fmla="*/ 181 h 293"/>
                  <a:gd name="T92" fmla="*/ 0 w 81"/>
                  <a:gd name="T93" fmla="*/ 217 h 293"/>
                  <a:gd name="T94" fmla="*/ 0 w 81"/>
                  <a:gd name="T95" fmla="*/ 247 h 293"/>
                  <a:gd name="T96" fmla="*/ 3 w 81"/>
                  <a:gd name="T97" fmla="*/ 271 h 293"/>
                  <a:gd name="T98" fmla="*/ 11 w 81"/>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3">
                    <a:moveTo>
                      <a:pt x="11" y="293"/>
                    </a:moveTo>
                    <a:lnTo>
                      <a:pt x="9" y="265"/>
                    </a:lnTo>
                    <a:lnTo>
                      <a:pt x="15" y="236"/>
                    </a:lnTo>
                    <a:lnTo>
                      <a:pt x="32" y="204"/>
                    </a:lnTo>
                    <a:lnTo>
                      <a:pt x="66" y="153"/>
                    </a:lnTo>
                    <a:lnTo>
                      <a:pt x="77" y="126"/>
                    </a:lnTo>
                    <a:lnTo>
                      <a:pt x="81" y="97"/>
                    </a:lnTo>
                    <a:lnTo>
                      <a:pt x="76" y="63"/>
                    </a:lnTo>
                    <a:lnTo>
                      <a:pt x="62" y="28"/>
                    </a:lnTo>
                    <a:lnTo>
                      <a:pt x="43" y="0"/>
                    </a:lnTo>
                    <a:lnTo>
                      <a:pt x="36" y="39"/>
                    </a:lnTo>
                    <a:lnTo>
                      <a:pt x="22" y="102"/>
                    </a:lnTo>
                    <a:lnTo>
                      <a:pt x="11" y="147"/>
                    </a:lnTo>
                    <a:lnTo>
                      <a:pt x="13" y="154"/>
                    </a:lnTo>
                    <a:lnTo>
                      <a:pt x="17" y="160"/>
                    </a:lnTo>
                    <a:lnTo>
                      <a:pt x="24" y="163"/>
                    </a:lnTo>
                    <a:lnTo>
                      <a:pt x="34" y="162"/>
                    </a:lnTo>
                    <a:lnTo>
                      <a:pt x="43" y="156"/>
                    </a:lnTo>
                    <a:lnTo>
                      <a:pt x="53" y="141"/>
                    </a:lnTo>
                    <a:lnTo>
                      <a:pt x="55" y="126"/>
                    </a:lnTo>
                    <a:lnTo>
                      <a:pt x="53" y="120"/>
                    </a:lnTo>
                    <a:lnTo>
                      <a:pt x="47" y="117"/>
                    </a:lnTo>
                    <a:lnTo>
                      <a:pt x="43" y="118"/>
                    </a:lnTo>
                    <a:lnTo>
                      <a:pt x="38" y="124"/>
                    </a:lnTo>
                    <a:lnTo>
                      <a:pt x="36" y="127"/>
                    </a:lnTo>
                    <a:lnTo>
                      <a:pt x="38" y="131"/>
                    </a:lnTo>
                    <a:lnTo>
                      <a:pt x="43" y="129"/>
                    </a:lnTo>
                    <a:lnTo>
                      <a:pt x="43" y="127"/>
                    </a:lnTo>
                    <a:lnTo>
                      <a:pt x="43" y="131"/>
                    </a:lnTo>
                    <a:lnTo>
                      <a:pt x="38" y="135"/>
                    </a:lnTo>
                    <a:lnTo>
                      <a:pt x="32" y="131"/>
                    </a:lnTo>
                    <a:lnTo>
                      <a:pt x="32" y="123"/>
                    </a:lnTo>
                    <a:lnTo>
                      <a:pt x="40" y="114"/>
                    </a:lnTo>
                    <a:lnTo>
                      <a:pt x="47" y="112"/>
                    </a:lnTo>
                    <a:lnTo>
                      <a:pt x="53" y="114"/>
                    </a:lnTo>
                    <a:lnTo>
                      <a:pt x="57" y="120"/>
                    </a:lnTo>
                    <a:lnTo>
                      <a:pt x="55" y="143"/>
                    </a:lnTo>
                    <a:lnTo>
                      <a:pt x="49" y="155"/>
                    </a:lnTo>
                    <a:lnTo>
                      <a:pt x="41" y="163"/>
                    </a:lnTo>
                    <a:lnTo>
                      <a:pt x="32" y="169"/>
                    </a:lnTo>
                    <a:lnTo>
                      <a:pt x="24" y="171"/>
                    </a:lnTo>
                    <a:lnTo>
                      <a:pt x="19" y="169"/>
                    </a:lnTo>
                    <a:lnTo>
                      <a:pt x="13" y="165"/>
                    </a:lnTo>
                    <a:lnTo>
                      <a:pt x="9" y="155"/>
                    </a:lnTo>
                    <a:lnTo>
                      <a:pt x="7" y="162"/>
                    </a:lnTo>
                    <a:lnTo>
                      <a:pt x="3" y="181"/>
                    </a:lnTo>
                    <a:lnTo>
                      <a:pt x="0" y="217"/>
                    </a:lnTo>
                    <a:lnTo>
                      <a:pt x="0" y="247"/>
                    </a:lnTo>
                    <a:lnTo>
                      <a:pt x="3" y="271"/>
                    </a:lnTo>
                    <a:lnTo>
                      <a:pt x="1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5" name="Freeform 21"/>
              <p:cNvSpPr>
                <a:spLocks/>
              </p:cNvSpPr>
              <p:nvPr/>
            </p:nvSpPr>
            <p:spPr bwMode="auto">
              <a:xfrm>
                <a:off x="135" y="2843"/>
                <a:ext cx="83" cy="284"/>
              </a:xfrm>
              <a:custGeom>
                <a:avLst/>
                <a:gdLst>
                  <a:gd name="T0" fmla="*/ 0 w 83"/>
                  <a:gd name="T1" fmla="*/ 284 h 284"/>
                  <a:gd name="T2" fmla="*/ 13 w 83"/>
                  <a:gd name="T3" fmla="*/ 262 h 284"/>
                  <a:gd name="T4" fmla="*/ 38 w 83"/>
                  <a:gd name="T5" fmla="*/ 228 h 284"/>
                  <a:gd name="T6" fmla="*/ 64 w 83"/>
                  <a:gd name="T7" fmla="*/ 183 h 284"/>
                  <a:gd name="T8" fmla="*/ 81 w 83"/>
                  <a:gd name="T9" fmla="*/ 133 h 284"/>
                  <a:gd name="T10" fmla="*/ 83 w 83"/>
                  <a:gd name="T11" fmla="*/ 105 h 284"/>
                  <a:gd name="T12" fmla="*/ 81 w 83"/>
                  <a:gd name="T13" fmla="*/ 79 h 284"/>
                  <a:gd name="T14" fmla="*/ 68 w 83"/>
                  <a:gd name="T15" fmla="*/ 37 h 284"/>
                  <a:gd name="T16" fmla="*/ 55 w 83"/>
                  <a:gd name="T17" fmla="*/ 9 h 284"/>
                  <a:gd name="T18" fmla="*/ 47 w 83"/>
                  <a:gd name="T19" fmla="*/ 0 h 284"/>
                  <a:gd name="T20" fmla="*/ 55 w 83"/>
                  <a:gd name="T21" fmla="*/ 20 h 284"/>
                  <a:gd name="T22" fmla="*/ 62 w 83"/>
                  <a:gd name="T23" fmla="*/ 57 h 284"/>
                  <a:gd name="T24" fmla="*/ 57 w 83"/>
                  <a:gd name="T25" fmla="*/ 108 h 284"/>
                  <a:gd name="T26" fmla="*/ 57 w 83"/>
                  <a:gd name="T27" fmla="*/ 108 h 284"/>
                  <a:gd name="T28" fmla="*/ 59 w 83"/>
                  <a:gd name="T29" fmla="*/ 104 h 284"/>
                  <a:gd name="T30" fmla="*/ 66 w 83"/>
                  <a:gd name="T31" fmla="*/ 102 h 284"/>
                  <a:gd name="T32" fmla="*/ 72 w 83"/>
                  <a:gd name="T33" fmla="*/ 105 h 284"/>
                  <a:gd name="T34" fmla="*/ 72 w 83"/>
                  <a:gd name="T35" fmla="*/ 114 h 284"/>
                  <a:gd name="T36" fmla="*/ 68 w 83"/>
                  <a:gd name="T37" fmla="*/ 120 h 284"/>
                  <a:gd name="T38" fmla="*/ 62 w 83"/>
                  <a:gd name="T39" fmla="*/ 122 h 284"/>
                  <a:gd name="T40" fmla="*/ 59 w 83"/>
                  <a:gd name="T41" fmla="*/ 119 h 284"/>
                  <a:gd name="T42" fmla="*/ 59 w 83"/>
                  <a:gd name="T43" fmla="*/ 116 h 284"/>
                  <a:gd name="T44" fmla="*/ 60 w 83"/>
                  <a:gd name="T45" fmla="*/ 117 h 284"/>
                  <a:gd name="T46" fmla="*/ 62 w 83"/>
                  <a:gd name="T47" fmla="*/ 120 h 284"/>
                  <a:gd name="T48" fmla="*/ 66 w 83"/>
                  <a:gd name="T49" fmla="*/ 117 h 284"/>
                  <a:gd name="T50" fmla="*/ 68 w 83"/>
                  <a:gd name="T51" fmla="*/ 114 h 284"/>
                  <a:gd name="T52" fmla="*/ 68 w 83"/>
                  <a:gd name="T53" fmla="*/ 110 h 284"/>
                  <a:gd name="T54" fmla="*/ 64 w 83"/>
                  <a:gd name="T55" fmla="*/ 108 h 284"/>
                  <a:gd name="T56" fmla="*/ 57 w 83"/>
                  <a:gd name="T57" fmla="*/ 111 h 284"/>
                  <a:gd name="T58" fmla="*/ 53 w 83"/>
                  <a:gd name="T59" fmla="*/ 115 h 284"/>
                  <a:gd name="T60" fmla="*/ 34 w 83"/>
                  <a:gd name="T61" fmla="*/ 182 h 284"/>
                  <a:gd name="T62" fmla="*/ 13 w 83"/>
                  <a:gd name="T63" fmla="*/ 240 h 284"/>
                  <a:gd name="T64" fmla="*/ 2 w 83"/>
                  <a:gd name="T65" fmla="*/ 279 h 284"/>
                  <a:gd name="T66" fmla="*/ 0 w 83"/>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284"/>
                    </a:moveTo>
                    <a:lnTo>
                      <a:pt x="13" y="262"/>
                    </a:lnTo>
                    <a:lnTo>
                      <a:pt x="38" y="228"/>
                    </a:lnTo>
                    <a:lnTo>
                      <a:pt x="64" y="183"/>
                    </a:lnTo>
                    <a:lnTo>
                      <a:pt x="81" y="133"/>
                    </a:lnTo>
                    <a:lnTo>
                      <a:pt x="83" y="105"/>
                    </a:lnTo>
                    <a:lnTo>
                      <a:pt x="81" y="79"/>
                    </a:lnTo>
                    <a:lnTo>
                      <a:pt x="68" y="37"/>
                    </a:lnTo>
                    <a:lnTo>
                      <a:pt x="55" y="9"/>
                    </a:lnTo>
                    <a:lnTo>
                      <a:pt x="47" y="0"/>
                    </a:lnTo>
                    <a:lnTo>
                      <a:pt x="55" y="20"/>
                    </a:lnTo>
                    <a:lnTo>
                      <a:pt x="62" y="57"/>
                    </a:lnTo>
                    <a:lnTo>
                      <a:pt x="57" y="108"/>
                    </a:lnTo>
                    <a:lnTo>
                      <a:pt x="57" y="108"/>
                    </a:lnTo>
                    <a:lnTo>
                      <a:pt x="59" y="104"/>
                    </a:lnTo>
                    <a:lnTo>
                      <a:pt x="66" y="102"/>
                    </a:lnTo>
                    <a:lnTo>
                      <a:pt x="72" y="105"/>
                    </a:lnTo>
                    <a:lnTo>
                      <a:pt x="72" y="114"/>
                    </a:lnTo>
                    <a:lnTo>
                      <a:pt x="68" y="120"/>
                    </a:lnTo>
                    <a:lnTo>
                      <a:pt x="62" y="122"/>
                    </a:lnTo>
                    <a:lnTo>
                      <a:pt x="59" y="119"/>
                    </a:lnTo>
                    <a:lnTo>
                      <a:pt x="59" y="116"/>
                    </a:lnTo>
                    <a:lnTo>
                      <a:pt x="60" y="117"/>
                    </a:lnTo>
                    <a:lnTo>
                      <a:pt x="62" y="120"/>
                    </a:lnTo>
                    <a:lnTo>
                      <a:pt x="66" y="117"/>
                    </a:lnTo>
                    <a:lnTo>
                      <a:pt x="68" y="114"/>
                    </a:lnTo>
                    <a:lnTo>
                      <a:pt x="68" y="110"/>
                    </a:lnTo>
                    <a:lnTo>
                      <a:pt x="64" y="108"/>
                    </a:lnTo>
                    <a:lnTo>
                      <a:pt x="57" y="111"/>
                    </a:lnTo>
                    <a:lnTo>
                      <a:pt x="53" y="115"/>
                    </a:lnTo>
                    <a:lnTo>
                      <a:pt x="34" y="182"/>
                    </a:lnTo>
                    <a:lnTo>
                      <a:pt x="13" y="240"/>
                    </a:lnTo>
                    <a:lnTo>
                      <a:pt x="2" y="279"/>
                    </a:lnTo>
                    <a:lnTo>
                      <a:pt x="0"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6" name="Freeform 22"/>
              <p:cNvSpPr>
                <a:spLocks/>
              </p:cNvSpPr>
              <p:nvPr/>
            </p:nvSpPr>
            <p:spPr bwMode="auto">
              <a:xfrm>
                <a:off x="85" y="2854"/>
                <a:ext cx="107" cy="319"/>
              </a:xfrm>
              <a:custGeom>
                <a:avLst/>
                <a:gdLst>
                  <a:gd name="T0" fmla="*/ 97 w 107"/>
                  <a:gd name="T1" fmla="*/ 0 h 319"/>
                  <a:gd name="T2" fmla="*/ 95 w 107"/>
                  <a:gd name="T3" fmla="*/ 30 h 319"/>
                  <a:gd name="T4" fmla="*/ 86 w 107"/>
                  <a:gd name="T5" fmla="*/ 61 h 319"/>
                  <a:gd name="T6" fmla="*/ 78 w 107"/>
                  <a:gd name="T7" fmla="*/ 79 h 319"/>
                  <a:gd name="T8" fmla="*/ 65 w 107"/>
                  <a:gd name="T9" fmla="*/ 97 h 319"/>
                  <a:gd name="T10" fmla="*/ 23 w 107"/>
                  <a:gd name="T11" fmla="*/ 151 h 319"/>
                  <a:gd name="T12" fmla="*/ 8 w 107"/>
                  <a:gd name="T13" fmla="*/ 179 h 319"/>
                  <a:gd name="T14" fmla="*/ 0 w 107"/>
                  <a:gd name="T15" fmla="*/ 211 h 319"/>
                  <a:gd name="T16" fmla="*/ 2 w 107"/>
                  <a:gd name="T17" fmla="*/ 249 h 319"/>
                  <a:gd name="T18" fmla="*/ 14 w 107"/>
                  <a:gd name="T19" fmla="*/ 287 h 319"/>
                  <a:gd name="T20" fmla="*/ 33 w 107"/>
                  <a:gd name="T21" fmla="*/ 319 h 319"/>
                  <a:gd name="T22" fmla="*/ 44 w 107"/>
                  <a:gd name="T23" fmla="*/ 278 h 319"/>
                  <a:gd name="T24" fmla="*/ 65 w 107"/>
                  <a:gd name="T25" fmla="*/ 208 h 319"/>
                  <a:gd name="T26" fmla="*/ 82 w 107"/>
                  <a:gd name="T27" fmla="*/ 160 h 319"/>
                  <a:gd name="T28" fmla="*/ 80 w 107"/>
                  <a:gd name="T29" fmla="*/ 152 h 319"/>
                  <a:gd name="T30" fmla="*/ 76 w 107"/>
                  <a:gd name="T31" fmla="*/ 145 h 319"/>
                  <a:gd name="T32" fmla="*/ 69 w 107"/>
                  <a:gd name="T33" fmla="*/ 140 h 319"/>
                  <a:gd name="T34" fmla="*/ 57 w 107"/>
                  <a:gd name="T35" fmla="*/ 141 h 319"/>
                  <a:gd name="T36" fmla="*/ 48 w 107"/>
                  <a:gd name="T37" fmla="*/ 148 h 319"/>
                  <a:gd name="T38" fmla="*/ 36 w 107"/>
                  <a:gd name="T39" fmla="*/ 165 h 319"/>
                  <a:gd name="T40" fmla="*/ 33 w 107"/>
                  <a:gd name="T41" fmla="*/ 181 h 319"/>
                  <a:gd name="T42" fmla="*/ 35 w 107"/>
                  <a:gd name="T43" fmla="*/ 187 h 319"/>
                  <a:gd name="T44" fmla="*/ 38 w 107"/>
                  <a:gd name="T45" fmla="*/ 190 h 319"/>
                  <a:gd name="T46" fmla="*/ 44 w 107"/>
                  <a:gd name="T47" fmla="*/ 189 h 319"/>
                  <a:gd name="T48" fmla="*/ 52 w 107"/>
                  <a:gd name="T49" fmla="*/ 183 h 319"/>
                  <a:gd name="T50" fmla="*/ 54 w 107"/>
                  <a:gd name="T51" fmla="*/ 179 h 319"/>
                  <a:gd name="T52" fmla="*/ 52 w 107"/>
                  <a:gd name="T53" fmla="*/ 176 h 319"/>
                  <a:gd name="T54" fmla="*/ 46 w 107"/>
                  <a:gd name="T55" fmla="*/ 178 h 319"/>
                  <a:gd name="T56" fmla="*/ 44 w 107"/>
                  <a:gd name="T57" fmla="*/ 179 h 319"/>
                  <a:gd name="T58" fmla="*/ 46 w 107"/>
                  <a:gd name="T59" fmla="*/ 176 h 319"/>
                  <a:gd name="T60" fmla="*/ 54 w 107"/>
                  <a:gd name="T61" fmla="*/ 172 h 319"/>
                  <a:gd name="T62" fmla="*/ 57 w 107"/>
                  <a:gd name="T63" fmla="*/ 176 h 319"/>
                  <a:gd name="T64" fmla="*/ 55 w 107"/>
                  <a:gd name="T65" fmla="*/ 185 h 319"/>
                  <a:gd name="T66" fmla="*/ 48 w 107"/>
                  <a:gd name="T67" fmla="*/ 194 h 319"/>
                  <a:gd name="T68" fmla="*/ 38 w 107"/>
                  <a:gd name="T69" fmla="*/ 196 h 319"/>
                  <a:gd name="T70" fmla="*/ 33 w 107"/>
                  <a:gd name="T71" fmla="*/ 194 h 319"/>
                  <a:gd name="T72" fmla="*/ 29 w 107"/>
                  <a:gd name="T73" fmla="*/ 187 h 319"/>
                  <a:gd name="T74" fmla="*/ 35 w 107"/>
                  <a:gd name="T75" fmla="*/ 161 h 319"/>
                  <a:gd name="T76" fmla="*/ 42 w 107"/>
                  <a:gd name="T77" fmla="*/ 148 h 319"/>
                  <a:gd name="T78" fmla="*/ 52 w 107"/>
                  <a:gd name="T79" fmla="*/ 140 h 319"/>
                  <a:gd name="T80" fmla="*/ 61 w 107"/>
                  <a:gd name="T81" fmla="*/ 134 h 319"/>
                  <a:gd name="T82" fmla="*/ 69 w 107"/>
                  <a:gd name="T83" fmla="*/ 133 h 319"/>
                  <a:gd name="T84" fmla="*/ 76 w 107"/>
                  <a:gd name="T85" fmla="*/ 135 h 319"/>
                  <a:gd name="T86" fmla="*/ 82 w 107"/>
                  <a:gd name="T87" fmla="*/ 140 h 319"/>
                  <a:gd name="T88" fmla="*/ 86 w 107"/>
                  <a:gd name="T89" fmla="*/ 151 h 319"/>
                  <a:gd name="T90" fmla="*/ 88 w 107"/>
                  <a:gd name="T91" fmla="*/ 142 h 319"/>
                  <a:gd name="T92" fmla="*/ 93 w 107"/>
                  <a:gd name="T93" fmla="*/ 121 h 319"/>
                  <a:gd name="T94" fmla="*/ 103 w 107"/>
                  <a:gd name="T95" fmla="*/ 82 h 319"/>
                  <a:gd name="T96" fmla="*/ 107 w 107"/>
                  <a:gd name="T97" fmla="*/ 49 h 319"/>
                  <a:gd name="T98" fmla="*/ 103 w 107"/>
                  <a:gd name="T99" fmla="*/ 22 h 319"/>
                  <a:gd name="T100" fmla="*/ 97 w 107"/>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0"/>
                    </a:moveTo>
                    <a:lnTo>
                      <a:pt x="95" y="30"/>
                    </a:lnTo>
                    <a:lnTo>
                      <a:pt x="86" y="61"/>
                    </a:lnTo>
                    <a:lnTo>
                      <a:pt x="78" y="79"/>
                    </a:lnTo>
                    <a:lnTo>
                      <a:pt x="65" y="97"/>
                    </a:lnTo>
                    <a:lnTo>
                      <a:pt x="23" y="151"/>
                    </a:lnTo>
                    <a:lnTo>
                      <a:pt x="8" y="179"/>
                    </a:lnTo>
                    <a:lnTo>
                      <a:pt x="0" y="211"/>
                    </a:lnTo>
                    <a:lnTo>
                      <a:pt x="2" y="249"/>
                    </a:lnTo>
                    <a:lnTo>
                      <a:pt x="14" y="287"/>
                    </a:lnTo>
                    <a:lnTo>
                      <a:pt x="33" y="319"/>
                    </a:lnTo>
                    <a:lnTo>
                      <a:pt x="44" y="278"/>
                    </a:lnTo>
                    <a:lnTo>
                      <a:pt x="65" y="208"/>
                    </a:lnTo>
                    <a:lnTo>
                      <a:pt x="82" y="160"/>
                    </a:lnTo>
                    <a:lnTo>
                      <a:pt x="80" y="152"/>
                    </a:lnTo>
                    <a:lnTo>
                      <a:pt x="76" y="145"/>
                    </a:lnTo>
                    <a:lnTo>
                      <a:pt x="69" y="140"/>
                    </a:lnTo>
                    <a:lnTo>
                      <a:pt x="57" y="141"/>
                    </a:lnTo>
                    <a:lnTo>
                      <a:pt x="48" y="148"/>
                    </a:lnTo>
                    <a:lnTo>
                      <a:pt x="36" y="165"/>
                    </a:lnTo>
                    <a:lnTo>
                      <a:pt x="33" y="181"/>
                    </a:lnTo>
                    <a:lnTo>
                      <a:pt x="35" y="187"/>
                    </a:lnTo>
                    <a:lnTo>
                      <a:pt x="38" y="190"/>
                    </a:lnTo>
                    <a:lnTo>
                      <a:pt x="44" y="189"/>
                    </a:lnTo>
                    <a:lnTo>
                      <a:pt x="52" y="183"/>
                    </a:lnTo>
                    <a:lnTo>
                      <a:pt x="54" y="179"/>
                    </a:lnTo>
                    <a:lnTo>
                      <a:pt x="52" y="176"/>
                    </a:lnTo>
                    <a:lnTo>
                      <a:pt x="46" y="178"/>
                    </a:lnTo>
                    <a:lnTo>
                      <a:pt x="44" y="179"/>
                    </a:lnTo>
                    <a:lnTo>
                      <a:pt x="46" y="176"/>
                    </a:lnTo>
                    <a:lnTo>
                      <a:pt x="54" y="172"/>
                    </a:lnTo>
                    <a:lnTo>
                      <a:pt x="57" y="176"/>
                    </a:lnTo>
                    <a:lnTo>
                      <a:pt x="55" y="185"/>
                    </a:lnTo>
                    <a:lnTo>
                      <a:pt x="48" y="194"/>
                    </a:lnTo>
                    <a:lnTo>
                      <a:pt x="38" y="196"/>
                    </a:lnTo>
                    <a:lnTo>
                      <a:pt x="33" y="194"/>
                    </a:lnTo>
                    <a:lnTo>
                      <a:pt x="29" y="187"/>
                    </a:lnTo>
                    <a:lnTo>
                      <a:pt x="35" y="161"/>
                    </a:lnTo>
                    <a:lnTo>
                      <a:pt x="42" y="148"/>
                    </a:lnTo>
                    <a:lnTo>
                      <a:pt x="52" y="140"/>
                    </a:lnTo>
                    <a:lnTo>
                      <a:pt x="61" y="134"/>
                    </a:lnTo>
                    <a:lnTo>
                      <a:pt x="69" y="133"/>
                    </a:lnTo>
                    <a:lnTo>
                      <a:pt x="76" y="135"/>
                    </a:lnTo>
                    <a:lnTo>
                      <a:pt x="82" y="140"/>
                    </a:lnTo>
                    <a:lnTo>
                      <a:pt x="86" y="151"/>
                    </a:lnTo>
                    <a:lnTo>
                      <a:pt x="88" y="142"/>
                    </a:lnTo>
                    <a:lnTo>
                      <a:pt x="93" y="121"/>
                    </a:lnTo>
                    <a:lnTo>
                      <a:pt x="103" y="82"/>
                    </a:lnTo>
                    <a:lnTo>
                      <a:pt x="107" y="49"/>
                    </a:lnTo>
                    <a:lnTo>
                      <a:pt x="103" y="22"/>
                    </a:lnTo>
                    <a:lnTo>
                      <a:pt x="9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7" name="Freeform 23"/>
              <p:cNvSpPr>
                <a:spLocks/>
              </p:cNvSpPr>
              <p:nvPr/>
            </p:nvSpPr>
            <p:spPr bwMode="auto">
              <a:xfrm>
                <a:off x="220" y="3000"/>
                <a:ext cx="55" cy="279"/>
              </a:xfrm>
              <a:custGeom>
                <a:avLst/>
                <a:gdLst>
                  <a:gd name="T0" fmla="*/ 53 w 55"/>
                  <a:gd name="T1" fmla="*/ 279 h 279"/>
                  <a:gd name="T2" fmla="*/ 44 w 55"/>
                  <a:gd name="T3" fmla="*/ 256 h 279"/>
                  <a:gd name="T4" fmla="*/ 25 w 55"/>
                  <a:gd name="T5" fmla="*/ 221 h 279"/>
                  <a:gd name="T6" fmla="*/ 8 w 55"/>
                  <a:gd name="T7" fmla="*/ 176 h 279"/>
                  <a:gd name="T8" fmla="*/ 0 w 55"/>
                  <a:gd name="T9" fmla="*/ 127 h 279"/>
                  <a:gd name="T10" fmla="*/ 2 w 55"/>
                  <a:gd name="T11" fmla="*/ 99 h 279"/>
                  <a:gd name="T12" fmla="*/ 10 w 55"/>
                  <a:gd name="T13" fmla="*/ 75 h 279"/>
                  <a:gd name="T14" fmla="*/ 29 w 55"/>
                  <a:gd name="T15" fmla="*/ 35 h 279"/>
                  <a:gd name="T16" fmla="*/ 48 w 55"/>
                  <a:gd name="T17" fmla="*/ 9 h 279"/>
                  <a:gd name="T18" fmla="*/ 55 w 55"/>
                  <a:gd name="T19" fmla="*/ 0 h 279"/>
                  <a:gd name="T20" fmla="*/ 44 w 55"/>
                  <a:gd name="T21" fmla="*/ 20 h 279"/>
                  <a:gd name="T22" fmla="*/ 32 w 55"/>
                  <a:gd name="T23" fmla="*/ 55 h 279"/>
                  <a:gd name="T24" fmla="*/ 29 w 55"/>
                  <a:gd name="T25" fmla="*/ 103 h 279"/>
                  <a:gd name="T26" fmla="*/ 29 w 55"/>
                  <a:gd name="T27" fmla="*/ 103 h 279"/>
                  <a:gd name="T28" fmla="*/ 27 w 55"/>
                  <a:gd name="T29" fmla="*/ 101 h 279"/>
                  <a:gd name="T30" fmla="*/ 21 w 55"/>
                  <a:gd name="T31" fmla="*/ 97 h 279"/>
                  <a:gd name="T32" fmla="*/ 15 w 55"/>
                  <a:gd name="T33" fmla="*/ 102 h 279"/>
                  <a:gd name="T34" fmla="*/ 13 w 55"/>
                  <a:gd name="T35" fmla="*/ 109 h 279"/>
                  <a:gd name="T36" fmla="*/ 15 w 55"/>
                  <a:gd name="T37" fmla="*/ 115 h 279"/>
                  <a:gd name="T38" fmla="*/ 19 w 55"/>
                  <a:gd name="T39" fmla="*/ 117 h 279"/>
                  <a:gd name="T40" fmla="*/ 25 w 55"/>
                  <a:gd name="T41" fmla="*/ 115 h 279"/>
                  <a:gd name="T42" fmla="*/ 25 w 55"/>
                  <a:gd name="T43" fmla="*/ 111 h 279"/>
                  <a:gd name="T44" fmla="*/ 23 w 55"/>
                  <a:gd name="T45" fmla="*/ 113 h 279"/>
                  <a:gd name="T46" fmla="*/ 19 w 55"/>
                  <a:gd name="T47" fmla="*/ 115 h 279"/>
                  <a:gd name="T48" fmla="*/ 15 w 55"/>
                  <a:gd name="T49" fmla="*/ 113 h 279"/>
                  <a:gd name="T50" fmla="*/ 15 w 55"/>
                  <a:gd name="T51" fmla="*/ 109 h 279"/>
                  <a:gd name="T52" fmla="*/ 17 w 55"/>
                  <a:gd name="T53" fmla="*/ 105 h 279"/>
                  <a:gd name="T54" fmla="*/ 21 w 55"/>
                  <a:gd name="T55" fmla="*/ 103 h 279"/>
                  <a:gd name="T56" fmla="*/ 29 w 55"/>
                  <a:gd name="T57" fmla="*/ 108 h 279"/>
                  <a:gd name="T58" fmla="*/ 29 w 55"/>
                  <a:gd name="T59" fmla="*/ 111 h 279"/>
                  <a:gd name="T60" fmla="*/ 36 w 55"/>
                  <a:gd name="T61" fmla="*/ 179 h 279"/>
                  <a:gd name="T62" fmla="*/ 48 w 55"/>
                  <a:gd name="T63" fmla="*/ 235 h 279"/>
                  <a:gd name="T64" fmla="*/ 53 w 55"/>
                  <a:gd name="T65" fmla="*/ 274 h 279"/>
                  <a:gd name="T66" fmla="*/ 53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53" y="279"/>
                    </a:moveTo>
                    <a:lnTo>
                      <a:pt x="44" y="256"/>
                    </a:lnTo>
                    <a:lnTo>
                      <a:pt x="25" y="221"/>
                    </a:lnTo>
                    <a:lnTo>
                      <a:pt x="8" y="176"/>
                    </a:lnTo>
                    <a:lnTo>
                      <a:pt x="0" y="127"/>
                    </a:lnTo>
                    <a:lnTo>
                      <a:pt x="2" y="99"/>
                    </a:lnTo>
                    <a:lnTo>
                      <a:pt x="10" y="75"/>
                    </a:lnTo>
                    <a:lnTo>
                      <a:pt x="29" y="35"/>
                    </a:lnTo>
                    <a:lnTo>
                      <a:pt x="48" y="9"/>
                    </a:lnTo>
                    <a:lnTo>
                      <a:pt x="55" y="0"/>
                    </a:lnTo>
                    <a:lnTo>
                      <a:pt x="44" y="20"/>
                    </a:lnTo>
                    <a:lnTo>
                      <a:pt x="32" y="55"/>
                    </a:lnTo>
                    <a:lnTo>
                      <a:pt x="29" y="103"/>
                    </a:lnTo>
                    <a:lnTo>
                      <a:pt x="29" y="103"/>
                    </a:lnTo>
                    <a:lnTo>
                      <a:pt x="27" y="101"/>
                    </a:lnTo>
                    <a:lnTo>
                      <a:pt x="21" y="97"/>
                    </a:lnTo>
                    <a:lnTo>
                      <a:pt x="15" y="102"/>
                    </a:lnTo>
                    <a:lnTo>
                      <a:pt x="13" y="109"/>
                    </a:lnTo>
                    <a:lnTo>
                      <a:pt x="15" y="115"/>
                    </a:lnTo>
                    <a:lnTo>
                      <a:pt x="19" y="117"/>
                    </a:lnTo>
                    <a:lnTo>
                      <a:pt x="25" y="115"/>
                    </a:lnTo>
                    <a:lnTo>
                      <a:pt x="25" y="111"/>
                    </a:lnTo>
                    <a:lnTo>
                      <a:pt x="23" y="113"/>
                    </a:lnTo>
                    <a:lnTo>
                      <a:pt x="19" y="115"/>
                    </a:lnTo>
                    <a:lnTo>
                      <a:pt x="15" y="113"/>
                    </a:lnTo>
                    <a:lnTo>
                      <a:pt x="15" y="109"/>
                    </a:lnTo>
                    <a:lnTo>
                      <a:pt x="17" y="105"/>
                    </a:lnTo>
                    <a:lnTo>
                      <a:pt x="21" y="103"/>
                    </a:lnTo>
                    <a:lnTo>
                      <a:pt x="29" y="108"/>
                    </a:lnTo>
                    <a:lnTo>
                      <a:pt x="29" y="111"/>
                    </a:lnTo>
                    <a:lnTo>
                      <a:pt x="36" y="179"/>
                    </a:lnTo>
                    <a:lnTo>
                      <a:pt x="48" y="235"/>
                    </a:lnTo>
                    <a:lnTo>
                      <a:pt x="53" y="274"/>
                    </a:lnTo>
                    <a:lnTo>
                      <a:pt x="53"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8" name="Freeform 24"/>
              <p:cNvSpPr>
                <a:spLocks/>
              </p:cNvSpPr>
              <p:nvPr/>
            </p:nvSpPr>
            <p:spPr bwMode="auto">
              <a:xfrm>
                <a:off x="254" y="3011"/>
                <a:ext cx="78" cy="314"/>
              </a:xfrm>
              <a:custGeom>
                <a:avLst/>
                <a:gdLst>
                  <a:gd name="T0" fmla="*/ 19 w 78"/>
                  <a:gd name="T1" fmla="*/ 0 h 314"/>
                  <a:gd name="T2" fmla="*/ 15 w 78"/>
                  <a:gd name="T3" fmla="*/ 30 h 314"/>
                  <a:gd name="T4" fmla="*/ 19 w 78"/>
                  <a:gd name="T5" fmla="*/ 60 h 314"/>
                  <a:gd name="T6" fmla="*/ 34 w 78"/>
                  <a:gd name="T7" fmla="*/ 96 h 314"/>
                  <a:gd name="T8" fmla="*/ 65 w 78"/>
                  <a:gd name="T9" fmla="*/ 151 h 314"/>
                  <a:gd name="T10" fmla="*/ 76 w 78"/>
                  <a:gd name="T11" fmla="*/ 180 h 314"/>
                  <a:gd name="T12" fmla="*/ 78 w 78"/>
                  <a:gd name="T13" fmla="*/ 211 h 314"/>
                  <a:gd name="T14" fmla="*/ 69 w 78"/>
                  <a:gd name="T15" fmla="*/ 248 h 314"/>
                  <a:gd name="T16" fmla="*/ 52 w 78"/>
                  <a:gd name="T17" fmla="*/ 284 h 314"/>
                  <a:gd name="T18" fmla="*/ 27 w 78"/>
                  <a:gd name="T19" fmla="*/ 314 h 314"/>
                  <a:gd name="T20" fmla="*/ 23 w 78"/>
                  <a:gd name="T21" fmla="*/ 272 h 314"/>
                  <a:gd name="T22" fmla="*/ 15 w 78"/>
                  <a:gd name="T23" fmla="*/ 204 h 314"/>
                  <a:gd name="T24" fmla="*/ 8 w 78"/>
                  <a:gd name="T25" fmla="*/ 156 h 314"/>
                  <a:gd name="T26" fmla="*/ 10 w 78"/>
                  <a:gd name="T27" fmla="*/ 147 h 314"/>
                  <a:gd name="T28" fmla="*/ 14 w 78"/>
                  <a:gd name="T29" fmla="*/ 141 h 314"/>
                  <a:gd name="T30" fmla="*/ 23 w 78"/>
                  <a:gd name="T31" fmla="*/ 138 h 314"/>
                  <a:gd name="T32" fmla="*/ 33 w 78"/>
                  <a:gd name="T33" fmla="*/ 140 h 314"/>
                  <a:gd name="T34" fmla="*/ 42 w 78"/>
                  <a:gd name="T35" fmla="*/ 147 h 314"/>
                  <a:gd name="T36" fmla="*/ 50 w 78"/>
                  <a:gd name="T37" fmla="*/ 164 h 314"/>
                  <a:gd name="T38" fmla="*/ 52 w 78"/>
                  <a:gd name="T39" fmla="*/ 180 h 314"/>
                  <a:gd name="T40" fmla="*/ 50 w 78"/>
                  <a:gd name="T41" fmla="*/ 186 h 314"/>
                  <a:gd name="T42" fmla="*/ 44 w 78"/>
                  <a:gd name="T43" fmla="*/ 188 h 314"/>
                  <a:gd name="T44" fmla="*/ 38 w 78"/>
                  <a:gd name="T45" fmla="*/ 188 h 314"/>
                  <a:gd name="T46" fmla="*/ 33 w 78"/>
                  <a:gd name="T47" fmla="*/ 181 h 314"/>
                  <a:gd name="T48" fmla="*/ 33 w 78"/>
                  <a:gd name="T49" fmla="*/ 176 h 314"/>
                  <a:gd name="T50" fmla="*/ 34 w 78"/>
                  <a:gd name="T51" fmla="*/ 174 h 314"/>
                  <a:gd name="T52" fmla="*/ 38 w 78"/>
                  <a:gd name="T53" fmla="*/ 176 h 314"/>
                  <a:gd name="T54" fmla="*/ 40 w 78"/>
                  <a:gd name="T55" fmla="*/ 177 h 314"/>
                  <a:gd name="T56" fmla="*/ 40 w 78"/>
                  <a:gd name="T57" fmla="*/ 174 h 314"/>
                  <a:gd name="T58" fmla="*/ 33 w 78"/>
                  <a:gd name="T59" fmla="*/ 170 h 314"/>
                  <a:gd name="T60" fmla="*/ 29 w 78"/>
                  <a:gd name="T61" fmla="*/ 174 h 314"/>
                  <a:gd name="T62" fmla="*/ 27 w 78"/>
                  <a:gd name="T63" fmla="*/ 182 h 314"/>
                  <a:gd name="T64" fmla="*/ 33 w 78"/>
                  <a:gd name="T65" fmla="*/ 190 h 314"/>
                  <a:gd name="T66" fmla="*/ 42 w 78"/>
                  <a:gd name="T67" fmla="*/ 194 h 314"/>
                  <a:gd name="T68" fmla="*/ 50 w 78"/>
                  <a:gd name="T69" fmla="*/ 192 h 314"/>
                  <a:gd name="T70" fmla="*/ 53 w 78"/>
                  <a:gd name="T71" fmla="*/ 186 h 314"/>
                  <a:gd name="T72" fmla="*/ 53 w 78"/>
                  <a:gd name="T73" fmla="*/ 162 h 314"/>
                  <a:gd name="T74" fmla="*/ 48 w 78"/>
                  <a:gd name="T75" fmla="*/ 147 h 314"/>
                  <a:gd name="T76" fmla="*/ 40 w 78"/>
                  <a:gd name="T77" fmla="*/ 138 h 314"/>
                  <a:gd name="T78" fmla="*/ 31 w 78"/>
                  <a:gd name="T79" fmla="*/ 133 h 314"/>
                  <a:gd name="T80" fmla="*/ 23 w 78"/>
                  <a:gd name="T81" fmla="*/ 130 h 314"/>
                  <a:gd name="T82" fmla="*/ 15 w 78"/>
                  <a:gd name="T83" fmla="*/ 133 h 314"/>
                  <a:gd name="T84" fmla="*/ 10 w 78"/>
                  <a:gd name="T85" fmla="*/ 136 h 314"/>
                  <a:gd name="T86" fmla="*/ 6 w 78"/>
                  <a:gd name="T87" fmla="*/ 146 h 314"/>
                  <a:gd name="T88" fmla="*/ 4 w 78"/>
                  <a:gd name="T89" fmla="*/ 139 h 314"/>
                  <a:gd name="T90" fmla="*/ 2 w 78"/>
                  <a:gd name="T91" fmla="*/ 117 h 314"/>
                  <a:gd name="T92" fmla="*/ 0 w 78"/>
                  <a:gd name="T93" fmla="*/ 80 h 314"/>
                  <a:gd name="T94" fmla="*/ 2 w 78"/>
                  <a:gd name="T95" fmla="*/ 46 h 314"/>
                  <a:gd name="T96" fmla="*/ 10 w 78"/>
                  <a:gd name="T97" fmla="*/ 21 h 314"/>
                  <a:gd name="T98" fmla="*/ 19 w 78"/>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0"/>
                    </a:moveTo>
                    <a:lnTo>
                      <a:pt x="15" y="30"/>
                    </a:lnTo>
                    <a:lnTo>
                      <a:pt x="19" y="60"/>
                    </a:lnTo>
                    <a:lnTo>
                      <a:pt x="34" y="96"/>
                    </a:lnTo>
                    <a:lnTo>
                      <a:pt x="65" y="151"/>
                    </a:lnTo>
                    <a:lnTo>
                      <a:pt x="76" y="180"/>
                    </a:lnTo>
                    <a:lnTo>
                      <a:pt x="78" y="211"/>
                    </a:lnTo>
                    <a:lnTo>
                      <a:pt x="69" y="248"/>
                    </a:lnTo>
                    <a:lnTo>
                      <a:pt x="52" y="284"/>
                    </a:lnTo>
                    <a:lnTo>
                      <a:pt x="27" y="314"/>
                    </a:lnTo>
                    <a:lnTo>
                      <a:pt x="23" y="272"/>
                    </a:lnTo>
                    <a:lnTo>
                      <a:pt x="15" y="204"/>
                    </a:lnTo>
                    <a:lnTo>
                      <a:pt x="8" y="156"/>
                    </a:lnTo>
                    <a:lnTo>
                      <a:pt x="10" y="147"/>
                    </a:lnTo>
                    <a:lnTo>
                      <a:pt x="14" y="141"/>
                    </a:lnTo>
                    <a:lnTo>
                      <a:pt x="23" y="138"/>
                    </a:lnTo>
                    <a:lnTo>
                      <a:pt x="33" y="140"/>
                    </a:lnTo>
                    <a:lnTo>
                      <a:pt x="42" y="147"/>
                    </a:lnTo>
                    <a:lnTo>
                      <a:pt x="50" y="164"/>
                    </a:lnTo>
                    <a:lnTo>
                      <a:pt x="52" y="180"/>
                    </a:lnTo>
                    <a:lnTo>
                      <a:pt x="50" y="186"/>
                    </a:lnTo>
                    <a:lnTo>
                      <a:pt x="44" y="188"/>
                    </a:lnTo>
                    <a:lnTo>
                      <a:pt x="38" y="188"/>
                    </a:lnTo>
                    <a:lnTo>
                      <a:pt x="33" y="181"/>
                    </a:lnTo>
                    <a:lnTo>
                      <a:pt x="33" y="176"/>
                    </a:lnTo>
                    <a:lnTo>
                      <a:pt x="34" y="174"/>
                    </a:lnTo>
                    <a:lnTo>
                      <a:pt x="38" y="176"/>
                    </a:lnTo>
                    <a:lnTo>
                      <a:pt x="40" y="177"/>
                    </a:lnTo>
                    <a:lnTo>
                      <a:pt x="40" y="174"/>
                    </a:lnTo>
                    <a:lnTo>
                      <a:pt x="33" y="170"/>
                    </a:lnTo>
                    <a:lnTo>
                      <a:pt x="29" y="174"/>
                    </a:lnTo>
                    <a:lnTo>
                      <a:pt x="27" y="182"/>
                    </a:lnTo>
                    <a:lnTo>
                      <a:pt x="33" y="190"/>
                    </a:lnTo>
                    <a:lnTo>
                      <a:pt x="42" y="194"/>
                    </a:lnTo>
                    <a:lnTo>
                      <a:pt x="50" y="192"/>
                    </a:lnTo>
                    <a:lnTo>
                      <a:pt x="53" y="186"/>
                    </a:lnTo>
                    <a:lnTo>
                      <a:pt x="53" y="162"/>
                    </a:lnTo>
                    <a:lnTo>
                      <a:pt x="48" y="147"/>
                    </a:lnTo>
                    <a:lnTo>
                      <a:pt x="40" y="138"/>
                    </a:lnTo>
                    <a:lnTo>
                      <a:pt x="31" y="133"/>
                    </a:lnTo>
                    <a:lnTo>
                      <a:pt x="23" y="130"/>
                    </a:lnTo>
                    <a:lnTo>
                      <a:pt x="15" y="133"/>
                    </a:lnTo>
                    <a:lnTo>
                      <a:pt x="10" y="136"/>
                    </a:lnTo>
                    <a:lnTo>
                      <a:pt x="6" y="146"/>
                    </a:lnTo>
                    <a:lnTo>
                      <a:pt x="4" y="139"/>
                    </a:lnTo>
                    <a:lnTo>
                      <a:pt x="2" y="117"/>
                    </a:lnTo>
                    <a:lnTo>
                      <a:pt x="0" y="80"/>
                    </a:lnTo>
                    <a:lnTo>
                      <a:pt x="2" y="46"/>
                    </a:lnTo>
                    <a:lnTo>
                      <a:pt x="10" y="21"/>
                    </a:lnTo>
                    <a:lnTo>
                      <a:pt x="1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09" name="Freeform 25"/>
              <p:cNvSpPr>
                <a:spLocks/>
              </p:cNvSpPr>
              <p:nvPr/>
            </p:nvSpPr>
            <p:spPr bwMode="auto">
              <a:xfrm>
                <a:off x="65" y="3607"/>
                <a:ext cx="94" cy="337"/>
              </a:xfrm>
              <a:custGeom>
                <a:avLst/>
                <a:gdLst>
                  <a:gd name="T0" fmla="*/ 37 w 94"/>
                  <a:gd name="T1" fmla="*/ 337 h 337"/>
                  <a:gd name="T2" fmla="*/ 30 w 94"/>
                  <a:gd name="T3" fmla="*/ 309 h 337"/>
                  <a:gd name="T4" fmla="*/ 17 w 94"/>
                  <a:gd name="T5" fmla="*/ 265 h 337"/>
                  <a:gd name="T6" fmla="*/ 3 w 94"/>
                  <a:gd name="T7" fmla="*/ 209 h 337"/>
                  <a:gd name="T8" fmla="*/ 0 w 94"/>
                  <a:gd name="T9" fmla="*/ 179 h 337"/>
                  <a:gd name="T10" fmla="*/ 3 w 94"/>
                  <a:gd name="T11" fmla="*/ 149 h 337"/>
                  <a:gd name="T12" fmla="*/ 13 w 94"/>
                  <a:gd name="T13" fmla="*/ 116 h 337"/>
                  <a:gd name="T14" fmla="*/ 24 w 94"/>
                  <a:gd name="T15" fmla="*/ 87 h 337"/>
                  <a:gd name="T16" fmla="*/ 39 w 94"/>
                  <a:gd name="T17" fmla="*/ 62 h 337"/>
                  <a:gd name="T18" fmla="*/ 55 w 94"/>
                  <a:gd name="T19" fmla="*/ 40 h 337"/>
                  <a:gd name="T20" fmla="*/ 83 w 94"/>
                  <a:gd name="T21" fmla="*/ 10 h 337"/>
                  <a:gd name="T22" fmla="*/ 94 w 94"/>
                  <a:gd name="T23" fmla="*/ 0 h 337"/>
                  <a:gd name="T24" fmla="*/ 77 w 94"/>
                  <a:gd name="T25" fmla="*/ 24 h 337"/>
                  <a:gd name="T26" fmla="*/ 66 w 94"/>
                  <a:gd name="T27" fmla="*/ 44 h 337"/>
                  <a:gd name="T28" fmla="*/ 56 w 94"/>
                  <a:gd name="T29" fmla="*/ 64 h 337"/>
                  <a:gd name="T30" fmla="*/ 43 w 94"/>
                  <a:gd name="T31" fmla="*/ 123 h 337"/>
                  <a:gd name="T32" fmla="*/ 43 w 94"/>
                  <a:gd name="T33" fmla="*/ 123 h 337"/>
                  <a:gd name="T34" fmla="*/ 41 w 94"/>
                  <a:gd name="T35" fmla="*/ 119 h 337"/>
                  <a:gd name="T36" fmla="*/ 34 w 94"/>
                  <a:gd name="T37" fmla="*/ 116 h 337"/>
                  <a:gd name="T38" fmla="*/ 26 w 94"/>
                  <a:gd name="T39" fmla="*/ 119 h 337"/>
                  <a:gd name="T40" fmla="*/ 22 w 94"/>
                  <a:gd name="T41" fmla="*/ 128 h 337"/>
                  <a:gd name="T42" fmla="*/ 22 w 94"/>
                  <a:gd name="T43" fmla="*/ 136 h 337"/>
                  <a:gd name="T44" fmla="*/ 28 w 94"/>
                  <a:gd name="T45" fmla="*/ 140 h 337"/>
                  <a:gd name="T46" fmla="*/ 36 w 94"/>
                  <a:gd name="T47" fmla="*/ 136 h 337"/>
                  <a:gd name="T48" fmla="*/ 36 w 94"/>
                  <a:gd name="T49" fmla="*/ 133 h 337"/>
                  <a:gd name="T50" fmla="*/ 34 w 94"/>
                  <a:gd name="T51" fmla="*/ 134 h 337"/>
                  <a:gd name="T52" fmla="*/ 30 w 94"/>
                  <a:gd name="T53" fmla="*/ 136 h 337"/>
                  <a:gd name="T54" fmla="*/ 26 w 94"/>
                  <a:gd name="T55" fmla="*/ 133 h 337"/>
                  <a:gd name="T56" fmla="*/ 26 w 94"/>
                  <a:gd name="T57" fmla="*/ 128 h 337"/>
                  <a:gd name="T58" fmla="*/ 28 w 94"/>
                  <a:gd name="T59" fmla="*/ 124 h 337"/>
                  <a:gd name="T60" fmla="*/ 34 w 94"/>
                  <a:gd name="T61" fmla="*/ 122 h 337"/>
                  <a:gd name="T62" fmla="*/ 41 w 94"/>
                  <a:gd name="T63" fmla="*/ 128 h 337"/>
                  <a:gd name="T64" fmla="*/ 41 w 94"/>
                  <a:gd name="T65" fmla="*/ 133 h 337"/>
                  <a:gd name="T66" fmla="*/ 39 w 94"/>
                  <a:gd name="T67" fmla="*/ 213 h 337"/>
                  <a:gd name="T68" fmla="*/ 39 w 94"/>
                  <a:gd name="T69" fmla="*/ 283 h 337"/>
                  <a:gd name="T70" fmla="*/ 39 w 94"/>
                  <a:gd name="T71" fmla="*/ 331 h 337"/>
                  <a:gd name="T72" fmla="*/ 37 w 94"/>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337"/>
                    </a:moveTo>
                    <a:lnTo>
                      <a:pt x="30" y="309"/>
                    </a:lnTo>
                    <a:lnTo>
                      <a:pt x="17" y="265"/>
                    </a:lnTo>
                    <a:lnTo>
                      <a:pt x="3" y="209"/>
                    </a:lnTo>
                    <a:lnTo>
                      <a:pt x="0" y="179"/>
                    </a:lnTo>
                    <a:lnTo>
                      <a:pt x="3" y="149"/>
                    </a:lnTo>
                    <a:lnTo>
                      <a:pt x="13" y="116"/>
                    </a:lnTo>
                    <a:lnTo>
                      <a:pt x="24" y="87"/>
                    </a:lnTo>
                    <a:lnTo>
                      <a:pt x="39" y="62"/>
                    </a:lnTo>
                    <a:lnTo>
                      <a:pt x="55" y="40"/>
                    </a:lnTo>
                    <a:lnTo>
                      <a:pt x="83" y="10"/>
                    </a:lnTo>
                    <a:lnTo>
                      <a:pt x="94" y="0"/>
                    </a:lnTo>
                    <a:lnTo>
                      <a:pt x="77" y="24"/>
                    </a:lnTo>
                    <a:lnTo>
                      <a:pt x="66" y="44"/>
                    </a:lnTo>
                    <a:lnTo>
                      <a:pt x="56" y="64"/>
                    </a:lnTo>
                    <a:lnTo>
                      <a:pt x="43" y="123"/>
                    </a:lnTo>
                    <a:lnTo>
                      <a:pt x="43" y="123"/>
                    </a:lnTo>
                    <a:lnTo>
                      <a:pt x="41" y="119"/>
                    </a:lnTo>
                    <a:lnTo>
                      <a:pt x="34" y="116"/>
                    </a:lnTo>
                    <a:lnTo>
                      <a:pt x="26" y="119"/>
                    </a:lnTo>
                    <a:lnTo>
                      <a:pt x="22" y="128"/>
                    </a:lnTo>
                    <a:lnTo>
                      <a:pt x="22" y="136"/>
                    </a:lnTo>
                    <a:lnTo>
                      <a:pt x="28" y="140"/>
                    </a:lnTo>
                    <a:lnTo>
                      <a:pt x="36" y="136"/>
                    </a:lnTo>
                    <a:lnTo>
                      <a:pt x="36" y="133"/>
                    </a:lnTo>
                    <a:lnTo>
                      <a:pt x="34" y="134"/>
                    </a:lnTo>
                    <a:lnTo>
                      <a:pt x="30" y="136"/>
                    </a:lnTo>
                    <a:lnTo>
                      <a:pt x="26" y="133"/>
                    </a:lnTo>
                    <a:lnTo>
                      <a:pt x="26" y="128"/>
                    </a:lnTo>
                    <a:lnTo>
                      <a:pt x="28" y="124"/>
                    </a:lnTo>
                    <a:lnTo>
                      <a:pt x="34" y="122"/>
                    </a:lnTo>
                    <a:lnTo>
                      <a:pt x="41" y="128"/>
                    </a:lnTo>
                    <a:lnTo>
                      <a:pt x="41" y="133"/>
                    </a:lnTo>
                    <a:lnTo>
                      <a:pt x="39" y="213"/>
                    </a:lnTo>
                    <a:lnTo>
                      <a:pt x="39" y="283"/>
                    </a:lnTo>
                    <a:lnTo>
                      <a:pt x="39" y="331"/>
                    </a:lnTo>
                    <a:lnTo>
                      <a:pt x="3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0" name="Freeform 26"/>
              <p:cNvSpPr>
                <a:spLocks/>
              </p:cNvSpPr>
              <p:nvPr/>
            </p:nvSpPr>
            <p:spPr bwMode="auto">
              <a:xfrm>
                <a:off x="104" y="3620"/>
                <a:ext cx="84" cy="379"/>
              </a:xfrm>
              <a:custGeom>
                <a:avLst/>
                <a:gdLst>
                  <a:gd name="T0" fmla="*/ 52 w 84"/>
                  <a:gd name="T1" fmla="*/ 0 h 379"/>
                  <a:gd name="T2" fmla="*/ 42 w 84"/>
                  <a:gd name="T3" fmla="*/ 36 h 379"/>
                  <a:gd name="T4" fmla="*/ 40 w 84"/>
                  <a:gd name="T5" fmla="*/ 73 h 379"/>
                  <a:gd name="T6" fmla="*/ 52 w 84"/>
                  <a:gd name="T7" fmla="*/ 117 h 379"/>
                  <a:gd name="T8" fmla="*/ 76 w 84"/>
                  <a:gd name="T9" fmla="*/ 186 h 379"/>
                  <a:gd name="T10" fmla="*/ 84 w 84"/>
                  <a:gd name="T11" fmla="*/ 222 h 379"/>
                  <a:gd name="T12" fmla="*/ 80 w 84"/>
                  <a:gd name="T13" fmla="*/ 259 h 379"/>
                  <a:gd name="T14" fmla="*/ 63 w 84"/>
                  <a:gd name="T15" fmla="*/ 303 h 379"/>
                  <a:gd name="T16" fmla="*/ 35 w 84"/>
                  <a:gd name="T17" fmla="*/ 345 h 379"/>
                  <a:gd name="T18" fmla="*/ 0 w 84"/>
                  <a:gd name="T19" fmla="*/ 379 h 379"/>
                  <a:gd name="T20" fmla="*/ 2 w 84"/>
                  <a:gd name="T21" fmla="*/ 363 h 379"/>
                  <a:gd name="T22" fmla="*/ 2 w 84"/>
                  <a:gd name="T23" fmla="*/ 330 h 379"/>
                  <a:gd name="T24" fmla="*/ 6 w 84"/>
                  <a:gd name="T25" fmla="*/ 246 h 379"/>
                  <a:gd name="T26" fmla="*/ 6 w 84"/>
                  <a:gd name="T27" fmla="*/ 188 h 379"/>
                  <a:gd name="T28" fmla="*/ 10 w 84"/>
                  <a:gd name="T29" fmla="*/ 178 h 379"/>
                  <a:gd name="T30" fmla="*/ 17 w 84"/>
                  <a:gd name="T31" fmla="*/ 171 h 379"/>
                  <a:gd name="T32" fmla="*/ 29 w 84"/>
                  <a:gd name="T33" fmla="*/ 168 h 379"/>
                  <a:gd name="T34" fmla="*/ 42 w 84"/>
                  <a:gd name="T35" fmla="*/ 170 h 379"/>
                  <a:gd name="T36" fmla="*/ 50 w 84"/>
                  <a:gd name="T37" fmla="*/ 180 h 379"/>
                  <a:gd name="T38" fmla="*/ 57 w 84"/>
                  <a:gd name="T39" fmla="*/ 200 h 379"/>
                  <a:gd name="T40" fmla="*/ 55 w 84"/>
                  <a:gd name="T41" fmla="*/ 219 h 379"/>
                  <a:gd name="T42" fmla="*/ 52 w 84"/>
                  <a:gd name="T43" fmla="*/ 226 h 379"/>
                  <a:gd name="T44" fmla="*/ 44 w 84"/>
                  <a:gd name="T45" fmla="*/ 230 h 379"/>
                  <a:gd name="T46" fmla="*/ 38 w 84"/>
                  <a:gd name="T47" fmla="*/ 228 h 379"/>
                  <a:gd name="T48" fmla="*/ 33 w 84"/>
                  <a:gd name="T49" fmla="*/ 219 h 379"/>
                  <a:gd name="T50" fmla="*/ 33 w 84"/>
                  <a:gd name="T51" fmla="*/ 214 h 379"/>
                  <a:gd name="T52" fmla="*/ 35 w 84"/>
                  <a:gd name="T53" fmla="*/ 211 h 379"/>
                  <a:gd name="T54" fmla="*/ 40 w 84"/>
                  <a:gd name="T55" fmla="*/ 214 h 379"/>
                  <a:gd name="T56" fmla="*/ 42 w 84"/>
                  <a:gd name="T57" fmla="*/ 216 h 379"/>
                  <a:gd name="T58" fmla="*/ 42 w 84"/>
                  <a:gd name="T59" fmla="*/ 211 h 379"/>
                  <a:gd name="T60" fmla="*/ 35 w 84"/>
                  <a:gd name="T61" fmla="*/ 206 h 379"/>
                  <a:gd name="T62" fmla="*/ 29 w 84"/>
                  <a:gd name="T63" fmla="*/ 211 h 379"/>
                  <a:gd name="T64" fmla="*/ 25 w 84"/>
                  <a:gd name="T65" fmla="*/ 222 h 379"/>
                  <a:gd name="T66" fmla="*/ 31 w 84"/>
                  <a:gd name="T67" fmla="*/ 231 h 379"/>
                  <a:gd name="T68" fmla="*/ 42 w 84"/>
                  <a:gd name="T69" fmla="*/ 237 h 379"/>
                  <a:gd name="T70" fmla="*/ 50 w 84"/>
                  <a:gd name="T71" fmla="*/ 235 h 379"/>
                  <a:gd name="T72" fmla="*/ 55 w 84"/>
                  <a:gd name="T73" fmla="*/ 226 h 379"/>
                  <a:gd name="T74" fmla="*/ 61 w 84"/>
                  <a:gd name="T75" fmla="*/ 214 h 379"/>
                  <a:gd name="T76" fmla="*/ 61 w 84"/>
                  <a:gd name="T77" fmla="*/ 196 h 379"/>
                  <a:gd name="T78" fmla="*/ 57 w 84"/>
                  <a:gd name="T79" fmla="*/ 181 h 379"/>
                  <a:gd name="T80" fmla="*/ 50 w 84"/>
                  <a:gd name="T81" fmla="*/ 169 h 379"/>
                  <a:gd name="T82" fmla="*/ 40 w 84"/>
                  <a:gd name="T83" fmla="*/ 162 h 379"/>
                  <a:gd name="T84" fmla="*/ 33 w 84"/>
                  <a:gd name="T85" fmla="*/ 158 h 379"/>
                  <a:gd name="T86" fmla="*/ 23 w 84"/>
                  <a:gd name="T87" fmla="*/ 159 h 379"/>
                  <a:gd name="T88" fmla="*/ 14 w 84"/>
                  <a:gd name="T89" fmla="*/ 165 h 379"/>
                  <a:gd name="T90" fmla="*/ 6 w 84"/>
                  <a:gd name="T91" fmla="*/ 176 h 379"/>
                  <a:gd name="T92" fmla="*/ 6 w 84"/>
                  <a:gd name="T93" fmla="*/ 166 h 379"/>
                  <a:gd name="T94" fmla="*/ 8 w 84"/>
                  <a:gd name="T95" fmla="*/ 141 h 379"/>
                  <a:gd name="T96" fmla="*/ 14 w 84"/>
                  <a:gd name="T97" fmla="*/ 96 h 379"/>
                  <a:gd name="T98" fmla="*/ 23 w 84"/>
                  <a:gd name="T99" fmla="*/ 56 h 379"/>
                  <a:gd name="T100" fmla="*/ 35 w 84"/>
                  <a:gd name="T101" fmla="*/ 25 h 379"/>
                  <a:gd name="T102" fmla="*/ 52 w 84"/>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0"/>
                    </a:moveTo>
                    <a:lnTo>
                      <a:pt x="42" y="36"/>
                    </a:lnTo>
                    <a:lnTo>
                      <a:pt x="40" y="73"/>
                    </a:lnTo>
                    <a:lnTo>
                      <a:pt x="52" y="117"/>
                    </a:lnTo>
                    <a:lnTo>
                      <a:pt x="76" y="186"/>
                    </a:lnTo>
                    <a:lnTo>
                      <a:pt x="84" y="222"/>
                    </a:lnTo>
                    <a:lnTo>
                      <a:pt x="80" y="259"/>
                    </a:lnTo>
                    <a:lnTo>
                      <a:pt x="63" y="303"/>
                    </a:lnTo>
                    <a:lnTo>
                      <a:pt x="35" y="345"/>
                    </a:lnTo>
                    <a:lnTo>
                      <a:pt x="0" y="379"/>
                    </a:lnTo>
                    <a:lnTo>
                      <a:pt x="2" y="363"/>
                    </a:lnTo>
                    <a:lnTo>
                      <a:pt x="2" y="330"/>
                    </a:lnTo>
                    <a:lnTo>
                      <a:pt x="6" y="246"/>
                    </a:lnTo>
                    <a:lnTo>
                      <a:pt x="6" y="188"/>
                    </a:lnTo>
                    <a:lnTo>
                      <a:pt x="10" y="178"/>
                    </a:lnTo>
                    <a:lnTo>
                      <a:pt x="17" y="171"/>
                    </a:lnTo>
                    <a:lnTo>
                      <a:pt x="29" y="168"/>
                    </a:lnTo>
                    <a:lnTo>
                      <a:pt x="42" y="170"/>
                    </a:lnTo>
                    <a:lnTo>
                      <a:pt x="50" y="180"/>
                    </a:lnTo>
                    <a:lnTo>
                      <a:pt x="57" y="200"/>
                    </a:lnTo>
                    <a:lnTo>
                      <a:pt x="55" y="219"/>
                    </a:lnTo>
                    <a:lnTo>
                      <a:pt x="52" y="226"/>
                    </a:lnTo>
                    <a:lnTo>
                      <a:pt x="44" y="230"/>
                    </a:lnTo>
                    <a:lnTo>
                      <a:pt x="38" y="228"/>
                    </a:lnTo>
                    <a:lnTo>
                      <a:pt x="33" y="219"/>
                    </a:lnTo>
                    <a:lnTo>
                      <a:pt x="33" y="214"/>
                    </a:lnTo>
                    <a:lnTo>
                      <a:pt x="35" y="211"/>
                    </a:lnTo>
                    <a:lnTo>
                      <a:pt x="40" y="214"/>
                    </a:lnTo>
                    <a:lnTo>
                      <a:pt x="42" y="216"/>
                    </a:lnTo>
                    <a:lnTo>
                      <a:pt x="42" y="211"/>
                    </a:lnTo>
                    <a:lnTo>
                      <a:pt x="35" y="206"/>
                    </a:lnTo>
                    <a:lnTo>
                      <a:pt x="29" y="211"/>
                    </a:lnTo>
                    <a:lnTo>
                      <a:pt x="25" y="222"/>
                    </a:lnTo>
                    <a:lnTo>
                      <a:pt x="31" y="231"/>
                    </a:lnTo>
                    <a:lnTo>
                      <a:pt x="42" y="237"/>
                    </a:lnTo>
                    <a:lnTo>
                      <a:pt x="50" y="235"/>
                    </a:lnTo>
                    <a:lnTo>
                      <a:pt x="55" y="226"/>
                    </a:lnTo>
                    <a:lnTo>
                      <a:pt x="61" y="214"/>
                    </a:lnTo>
                    <a:lnTo>
                      <a:pt x="61" y="196"/>
                    </a:lnTo>
                    <a:lnTo>
                      <a:pt x="57" y="181"/>
                    </a:lnTo>
                    <a:lnTo>
                      <a:pt x="50" y="169"/>
                    </a:lnTo>
                    <a:lnTo>
                      <a:pt x="40" y="162"/>
                    </a:lnTo>
                    <a:lnTo>
                      <a:pt x="33" y="158"/>
                    </a:lnTo>
                    <a:lnTo>
                      <a:pt x="23" y="159"/>
                    </a:lnTo>
                    <a:lnTo>
                      <a:pt x="14" y="165"/>
                    </a:lnTo>
                    <a:lnTo>
                      <a:pt x="6" y="176"/>
                    </a:lnTo>
                    <a:lnTo>
                      <a:pt x="6" y="166"/>
                    </a:lnTo>
                    <a:lnTo>
                      <a:pt x="8" y="141"/>
                    </a:lnTo>
                    <a:lnTo>
                      <a:pt x="14" y="96"/>
                    </a:lnTo>
                    <a:lnTo>
                      <a:pt x="23" y="56"/>
                    </a:lnTo>
                    <a:lnTo>
                      <a:pt x="35" y="25"/>
                    </a:lnTo>
                    <a:lnTo>
                      <a:pt x="5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1" name="Freeform 27"/>
              <p:cNvSpPr>
                <a:spLocks/>
              </p:cNvSpPr>
              <p:nvPr/>
            </p:nvSpPr>
            <p:spPr bwMode="auto">
              <a:xfrm>
                <a:off x="97" y="2374"/>
                <a:ext cx="95" cy="337"/>
              </a:xfrm>
              <a:custGeom>
                <a:avLst/>
                <a:gdLst>
                  <a:gd name="T0" fmla="*/ 36 w 95"/>
                  <a:gd name="T1" fmla="*/ 337 h 337"/>
                  <a:gd name="T2" fmla="*/ 30 w 95"/>
                  <a:gd name="T3" fmla="*/ 309 h 337"/>
                  <a:gd name="T4" fmla="*/ 15 w 95"/>
                  <a:gd name="T5" fmla="*/ 264 h 337"/>
                  <a:gd name="T6" fmla="*/ 2 w 95"/>
                  <a:gd name="T7" fmla="*/ 209 h 337"/>
                  <a:gd name="T8" fmla="*/ 0 w 95"/>
                  <a:gd name="T9" fmla="*/ 179 h 337"/>
                  <a:gd name="T10" fmla="*/ 4 w 95"/>
                  <a:gd name="T11" fmla="*/ 149 h 337"/>
                  <a:gd name="T12" fmla="*/ 11 w 95"/>
                  <a:gd name="T13" fmla="*/ 116 h 337"/>
                  <a:gd name="T14" fmla="*/ 24 w 95"/>
                  <a:gd name="T15" fmla="*/ 86 h 337"/>
                  <a:gd name="T16" fmla="*/ 40 w 95"/>
                  <a:gd name="T17" fmla="*/ 61 h 337"/>
                  <a:gd name="T18" fmla="*/ 55 w 95"/>
                  <a:gd name="T19" fmla="*/ 40 h 337"/>
                  <a:gd name="T20" fmla="*/ 81 w 95"/>
                  <a:gd name="T21" fmla="*/ 11 h 337"/>
                  <a:gd name="T22" fmla="*/ 95 w 95"/>
                  <a:gd name="T23" fmla="*/ 0 h 337"/>
                  <a:gd name="T24" fmla="*/ 78 w 95"/>
                  <a:gd name="T25" fmla="*/ 23 h 337"/>
                  <a:gd name="T26" fmla="*/ 64 w 95"/>
                  <a:gd name="T27" fmla="*/ 44 h 337"/>
                  <a:gd name="T28" fmla="*/ 57 w 95"/>
                  <a:gd name="T29" fmla="*/ 64 h 337"/>
                  <a:gd name="T30" fmla="*/ 43 w 95"/>
                  <a:gd name="T31" fmla="*/ 122 h 337"/>
                  <a:gd name="T32" fmla="*/ 42 w 95"/>
                  <a:gd name="T33" fmla="*/ 122 h 337"/>
                  <a:gd name="T34" fmla="*/ 40 w 95"/>
                  <a:gd name="T35" fmla="*/ 119 h 337"/>
                  <a:gd name="T36" fmla="*/ 34 w 95"/>
                  <a:gd name="T37" fmla="*/ 115 h 337"/>
                  <a:gd name="T38" fmla="*/ 26 w 95"/>
                  <a:gd name="T39" fmla="*/ 119 h 337"/>
                  <a:gd name="T40" fmla="*/ 21 w 95"/>
                  <a:gd name="T41" fmla="*/ 127 h 337"/>
                  <a:gd name="T42" fmla="*/ 23 w 95"/>
                  <a:gd name="T43" fmla="*/ 136 h 337"/>
                  <a:gd name="T44" fmla="*/ 28 w 95"/>
                  <a:gd name="T45" fmla="*/ 139 h 337"/>
                  <a:gd name="T46" fmla="*/ 34 w 95"/>
                  <a:gd name="T47" fmla="*/ 136 h 337"/>
                  <a:gd name="T48" fmla="*/ 36 w 95"/>
                  <a:gd name="T49" fmla="*/ 132 h 337"/>
                  <a:gd name="T50" fmla="*/ 32 w 95"/>
                  <a:gd name="T51" fmla="*/ 134 h 337"/>
                  <a:gd name="T52" fmla="*/ 30 w 95"/>
                  <a:gd name="T53" fmla="*/ 137 h 337"/>
                  <a:gd name="T54" fmla="*/ 26 w 95"/>
                  <a:gd name="T55" fmla="*/ 133 h 337"/>
                  <a:gd name="T56" fmla="*/ 26 w 95"/>
                  <a:gd name="T57" fmla="*/ 128 h 337"/>
                  <a:gd name="T58" fmla="*/ 28 w 95"/>
                  <a:gd name="T59" fmla="*/ 124 h 337"/>
                  <a:gd name="T60" fmla="*/ 32 w 95"/>
                  <a:gd name="T61" fmla="*/ 122 h 337"/>
                  <a:gd name="T62" fmla="*/ 40 w 95"/>
                  <a:gd name="T63" fmla="*/ 128 h 337"/>
                  <a:gd name="T64" fmla="*/ 42 w 95"/>
                  <a:gd name="T65" fmla="*/ 133 h 337"/>
                  <a:gd name="T66" fmla="*/ 38 w 95"/>
                  <a:gd name="T67" fmla="*/ 213 h 337"/>
                  <a:gd name="T68" fmla="*/ 40 w 95"/>
                  <a:gd name="T69" fmla="*/ 283 h 337"/>
                  <a:gd name="T70" fmla="*/ 38 w 95"/>
                  <a:gd name="T71" fmla="*/ 331 h 337"/>
                  <a:gd name="T72" fmla="*/ 36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337"/>
                    </a:moveTo>
                    <a:lnTo>
                      <a:pt x="30" y="309"/>
                    </a:lnTo>
                    <a:lnTo>
                      <a:pt x="15" y="264"/>
                    </a:lnTo>
                    <a:lnTo>
                      <a:pt x="2" y="209"/>
                    </a:lnTo>
                    <a:lnTo>
                      <a:pt x="0" y="179"/>
                    </a:lnTo>
                    <a:lnTo>
                      <a:pt x="4" y="149"/>
                    </a:lnTo>
                    <a:lnTo>
                      <a:pt x="11" y="116"/>
                    </a:lnTo>
                    <a:lnTo>
                      <a:pt x="24" y="86"/>
                    </a:lnTo>
                    <a:lnTo>
                      <a:pt x="40" y="61"/>
                    </a:lnTo>
                    <a:lnTo>
                      <a:pt x="55" y="40"/>
                    </a:lnTo>
                    <a:lnTo>
                      <a:pt x="81" y="11"/>
                    </a:lnTo>
                    <a:lnTo>
                      <a:pt x="95" y="0"/>
                    </a:lnTo>
                    <a:lnTo>
                      <a:pt x="78" y="23"/>
                    </a:lnTo>
                    <a:lnTo>
                      <a:pt x="64" y="44"/>
                    </a:lnTo>
                    <a:lnTo>
                      <a:pt x="57" y="64"/>
                    </a:lnTo>
                    <a:lnTo>
                      <a:pt x="43" y="122"/>
                    </a:lnTo>
                    <a:lnTo>
                      <a:pt x="42" y="122"/>
                    </a:lnTo>
                    <a:lnTo>
                      <a:pt x="40" y="119"/>
                    </a:lnTo>
                    <a:lnTo>
                      <a:pt x="34" y="115"/>
                    </a:lnTo>
                    <a:lnTo>
                      <a:pt x="26" y="119"/>
                    </a:lnTo>
                    <a:lnTo>
                      <a:pt x="21" y="127"/>
                    </a:lnTo>
                    <a:lnTo>
                      <a:pt x="23" y="136"/>
                    </a:lnTo>
                    <a:lnTo>
                      <a:pt x="28" y="139"/>
                    </a:lnTo>
                    <a:lnTo>
                      <a:pt x="34" y="136"/>
                    </a:lnTo>
                    <a:lnTo>
                      <a:pt x="36" y="132"/>
                    </a:lnTo>
                    <a:lnTo>
                      <a:pt x="32" y="134"/>
                    </a:lnTo>
                    <a:lnTo>
                      <a:pt x="30" y="137"/>
                    </a:lnTo>
                    <a:lnTo>
                      <a:pt x="26" y="133"/>
                    </a:lnTo>
                    <a:lnTo>
                      <a:pt x="26" y="128"/>
                    </a:lnTo>
                    <a:lnTo>
                      <a:pt x="28" y="124"/>
                    </a:lnTo>
                    <a:lnTo>
                      <a:pt x="32" y="122"/>
                    </a:lnTo>
                    <a:lnTo>
                      <a:pt x="40" y="128"/>
                    </a:lnTo>
                    <a:lnTo>
                      <a:pt x="42" y="133"/>
                    </a:lnTo>
                    <a:lnTo>
                      <a:pt x="38" y="213"/>
                    </a:lnTo>
                    <a:lnTo>
                      <a:pt x="40" y="283"/>
                    </a:lnTo>
                    <a:lnTo>
                      <a:pt x="38" y="331"/>
                    </a:lnTo>
                    <a:lnTo>
                      <a:pt x="36"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2" name="Freeform 28"/>
              <p:cNvSpPr>
                <a:spLocks/>
              </p:cNvSpPr>
              <p:nvPr/>
            </p:nvSpPr>
            <p:spPr bwMode="auto">
              <a:xfrm>
                <a:off x="137" y="2386"/>
                <a:ext cx="83" cy="380"/>
              </a:xfrm>
              <a:custGeom>
                <a:avLst/>
                <a:gdLst>
                  <a:gd name="T0" fmla="*/ 51 w 83"/>
                  <a:gd name="T1" fmla="*/ 0 h 380"/>
                  <a:gd name="T2" fmla="*/ 41 w 83"/>
                  <a:gd name="T3" fmla="*/ 36 h 380"/>
                  <a:gd name="T4" fmla="*/ 40 w 83"/>
                  <a:gd name="T5" fmla="*/ 73 h 380"/>
                  <a:gd name="T6" fmla="*/ 51 w 83"/>
                  <a:gd name="T7" fmla="*/ 118 h 380"/>
                  <a:gd name="T8" fmla="*/ 76 w 83"/>
                  <a:gd name="T9" fmla="*/ 187 h 380"/>
                  <a:gd name="T10" fmla="*/ 83 w 83"/>
                  <a:gd name="T11" fmla="*/ 223 h 380"/>
                  <a:gd name="T12" fmla="*/ 79 w 83"/>
                  <a:gd name="T13" fmla="*/ 260 h 380"/>
                  <a:gd name="T14" fmla="*/ 60 w 83"/>
                  <a:gd name="T15" fmla="*/ 303 h 380"/>
                  <a:gd name="T16" fmla="*/ 34 w 83"/>
                  <a:gd name="T17" fmla="*/ 347 h 380"/>
                  <a:gd name="T18" fmla="*/ 0 w 83"/>
                  <a:gd name="T19" fmla="*/ 380 h 380"/>
                  <a:gd name="T20" fmla="*/ 2 w 83"/>
                  <a:gd name="T21" fmla="*/ 363 h 380"/>
                  <a:gd name="T22" fmla="*/ 2 w 83"/>
                  <a:gd name="T23" fmla="*/ 330 h 380"/>
                  <a:gd name="T24" fmla="*/ 5 w 83"/>
                  <a:gd name="T25" fmla="*/ 246 h 380"/>
                  <a:gd name="T26" fmla="*/ 3 w 83"/>
                  <a:gd name="T27" fmla="*/ 188 h 380"/>
                  <a:gd name="T28" fmla="*/ 9 w 83"/>
                  <a:gd name="T29" fmla="*/ 179 h 380"/>
                  <a:gd name="T30" fmla="*/ 17 w 83"/>
                  <a:gd name="T31" fmla="*/ 171 h 380"/>
                  <a:gd name="T32" fmla="*/ 28 w 83"/>
                  <a:gd name="T33" fmla="*/ 168 h 380"/>
                  <a:gd name="T34" fmla="*/ 40 w 83"/>
                  <a:gd name="T35" fmla="*/ 171 h 380"/>
                  <a:gd name="T36" fmla="*/ 47 w 83"/>
                  <a:gd name="T37" fmla="*/ 180 h 380"/>
                  <a:gd name="T38" fmla="*/ 55 w 83"/>
                  <a:gd name="T39" fmla="*/ 201 h 380"/>
                  <a:gd name="T40" fmla="*/ 55 w 83"/>
                  <a:gd name="T41" fmla="*/ 219 h 380"/>
                  <a:gd name="T42" fmla="*/ 49 w 83"/>
                  <a:gd name="T43" fmla="*/ 227 h 380"/>
                  <a:gd name="T44" fmla="*/ 43 w 83"/>
                  <a:gd name="T45" fmla="*/ 230 h 380"/>
                  <a:gd name="T46" fmla="*/ 38 w 83"/>
                  <a:gd name="T47" fmla="*/ 229 h 380"/>
                  <a:gd name="T48" fmla="*/ 32 w 83"/>
                  <a:gd name="T49" fmla="*/ 221 h 380"/>
                  <a:gd name="T50" fmla="*/ 32 w 83"/>
                  <a:gd name="T51" fmla="*/ 215 h 380"/>
                  <a:gd name="T52" fmla="*/ 34 w 83"/>
                  <a:gd name="T53" fmla="*/ 211 h 380"/>
                  <a:gd name="T54" fmla="*/ 40 w 83"/>
                  <a:gd name="T55" fmla="*/ 215 h 380"/>
                  <a:gd name="T56" fmla="*/ 41 w 83"/>
                  <a:gd name="T57" fmla="*/ 216 h 380"/>
                  <a:gd name="T58" fmla="*/ 41 w 83"/>
                  <a:gd name="T59" fmla="*/ 211 h 380"/>
                  <a:gd name="T60" fmla="*/ 34 w 83"/>
                  <a:gd name="T61" fmla="*/ 207 h 380"/>
                  <a:gd name="T62" fmla="*/ 26 w 83"/>
                  <a:gd name="T63" fmla="*/ 211 h 380"/>
                  <a:gd name="T64" fmla="*/ 24 w 83"/>
                  <a:gd name="T65" fmla="*/ 222 h 380"/>
                  <a:gd name="T66" fmla="*/ 30 w 83"/>
                  <a:gd name="T67" fmla="*/ 231 h 380"/>
                  <a:gd name="T68" fmla="*/ 41 w 83"/>
                  <a:gd name="T69" fmla="*/ 237 h 380"/>
                  <a:gd name="T70" fmla="*/ 49 w 83"/>
                  <a:gd name="T71" fmla="*/ 235 h 380"/>
                  <a:gd name="T72" fmla="*/ 55 w 83"/>
                  <a:gd name="T73" fmla="*/ 228 h 380"/>
                  <a:gd name="T74" fmla="*/ 58 w 83"/>
                  <a:gd name="T75" fmla="*/ 215 h 380"/>
                  <a:gd name="T76" fmla="*/ 58 w 83"/>
                  <a:gd name="T77" fmla="*/ 198 h 380"/>
                  <a:gd name="T78" fmla="*/ 55 w 83"/>
                  <a:gd name="T79" fmla="*/ 181 h 380"/>
                  <a:gd name="T80" fmla="*/ 47 w 83"/>
                  <a:gd name="T81" fmla="*/ 169 h 380"/>
                  <a:gd name="T82" fmla="*/ 40 w 83"/>
                  <a:gd name="T83" fmla="*/ 162 h 380"/>
                  <a:gd name="T84" fmla="*/ 30 w 83"/>
                  <a:gd name="T85" fmla="*/ 158 h 380"/>
                  <a:gd name="T86" fmla="*/ 21 w 83"/>
                  <a:gd name="T87" fmla="*/ 161 h 380"/>
                  <a:gd name="T88" fmla="*/ 13 w 83"/>
                  <a:gd name="T89" fmla="*/ 165 h 380"/>
                  <a:gd name="T90" fmla="*/ 5 w 83"/>
                  <a:gd name="T91" fmla="*/ 177 h 380"/>
                  <a:gd name="T92" fmla="*/ 5 w 83"/>
                  <a:gd name="T93" fmla="*/ 168 h 380"/>
                  <a:gd name="T94" fmla="*/ 7 w 83"/>
                  <a:gd name="T95" fmla="*/ 141 h 380"/>
                  <a:gd name="T96" fmla="*/ 11 w 83"/>
                  <a:gd name="T97" fmla="*/ 96 h 380"/>
                  <a:gd name="T98" fmla="*/ 22 w 83"/>
                  <a:gd name="T99" fmla="*/ 56 h 380"/>
                  <a:gd name="T100" fmla="*/ 34 w 83"/>
                  <a:gd name="T101" fmla="*/ 26 h 380"/>
                  <a:gd name="T102" fmla="*/ 51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51" y="0"/>
                    </a:moveTo>
                    <a:lnTo>
                      <a:pt x="41" y="36"/>
                    </a:lnTo>
                    <a:lnTo>
                      <a:pt x="40" y="73"/>
                    </a:lnTo>
                    <a:lnTo>
                      <a:pt x="51" y="118"/>
                    </a:lnTo>
                    <a:lnTo>
                      <a:pt x="76" y="187"/>
                    </a:lnTo>
                    <a:lnTo>
                      <a:pt x="83" y="223"/>
                    </a:lnTo>
                    <a:lnTo>
                      <a:pt x="79" y="260"/>
                    </a:lnTo>
                    <a:lnTo>
                      <a:pt x="60" y="303"/>
                    </a:lnTo>
                    <a:lnTo>
                      <a:pt x="34" y="347"/>
                    </a:lnTo>
                    <a:lnTo>
                      <a:pt x="0" y="380"/>
                    </a:lnTo>
                    <a:lnTo>
                      <a:pt x="2" y="363"/>
                    </a:lnTo>
                    <a:lnTo>
                      <a:pt x="2" y="330"/>
                    </a:lnTo>
                    <a:lnTo>
                      <a:pt x="5" y="246"/>
                    </a:lnTo>
                    <a:lnTo>
                      <a:pt x="3" y="188"/>
                    </a:lnTo>
                    <a:lnTo>
                      <a:pt x="9" y="179"/>
                    </a:lnTo>
                    <a:lnTo>
                      <a:pt x="17" y="171"/>
                    </a:lnTo>
                    <a:lnTo>
                      <a:pt x="28" y="168"/>
                    </a:lnTo>
                    <a:lnTo>
                      <a:pt x="40" y="171"/>
                    </a:lnTo>
                    <a:lnTo>
                      <a:pt x="47" y="180"/>
                    </a:lnTo>
                    <a:lnTo>
                      <a:pt x="55" y="201"/>
                    </a:lnTo>
                    <a:lnTo>
                      <a:pt x="55" y="219"/>
                    </a:lnTo>
                    <a:lnTo>
                      <a:pt x="49" y="227"/>
                    </a:lnTo>
                    <a:lnTo>
                      <a:pt x="43" y="230"/>
                    </a:lnTo>
                    <a:lnTo>
                      <a:pt x="38" y="229"/>
                    </a:lnTo>
                    <a:lnTo>
                      <a:pt x="32" y="221"/>
                    </a:lnTo>
                    <a:lnTo>
                      <a:pt x="32" y="215"/>
                    </a:lnTo>
                    <a:lnTo>
                      <a:pt x="34" y="211"/>
                    </a:lnTo>
                    <a:lnTo>
                      <a:pt x="40" y="215"/>
                    </a:lnTo>
                    <a:lnTo>
                      <a:pt x="41" y="216"/>
                    </a:lnTo>
                    <a:lnTo>
                      <a:pt x="41" y="211"/>
                    </a:lnTo>
                    <a:lnTo>
                      <a:pt x="34" y="207"/>
                    </a:lnTo>
                    <a:lnTo>
                      <a:pt x="26" y="211"/>
                    </a:lnTo>
                    <a:lnTo>
                      <a:pt x="24" y="222"/>
                    </a:lnTo>
                    <a:lnTo>
                      <a:pt x="30" y="231"/>
                    </a:lnTo>
                    <a:lnTo>
                      <a:pt x="41" y="237"/>
                    </a:lnTo>
                    <a:lnTo>
                      <a:pt x="49" y="235"/>
                    </a:lnTo>
                    <a:lnTo>
                      <a:pt x="55" y="228"/>
                    </a:lnTo>
                    <a:lnTo>
                      <a:pt x="58" y="215"/>
                    </a:lnTo>
                    <a:lnTo>
                      <a:pt x="58" y="198"/>
                    </a:lnTo>
                    <a:lnTo>
                      <a:pt x="55" y="181"/>
                    </a:lnTo>
                    <a:lnTo>
                      <a:pt x="47" y="169"/>
                    </a:lnTo>
                    <a:lnTo>
                      <a:pt x="40" y="162"/>
                    </a:lnTo>
                    <a:lnTo>
                      <a:pt x="30" y="158"/>
                    </a:lnTo>
                    <a:lnTo>
                      <a:pt x="21" y="161"/>
                    </a:lnTo>
                    <a:lnTo>
                      <a:pt x="13" y="165"/>
                    </a:lnTo>
                    <a:lnTo>
                      <a:pt x="5" y="177"/>
                    </a:lnTo>
                    <a:lnTo>
                      <a:pt x="5" y="168"/>
                    </a:lnTo>
                    <a:lnTo>
                      <a:pt x="7" y="141"/>
                    </a:lnTo>
                    <a:lnTo>
                      <a:pt x="11" y="96"/>
                    </a:lnTo>
                    <a:lnTo>
                      <a:pt x="22" y="56"/>
                    </a:lnTo>
                    <a:lnTo>
                      <a:pt x="34" y="26"/>
                    </a:lnTo>
                    <a:lnTo>
                      <a:pt x="5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3" name="Freeform 29"/>
              <p:cNvSpPr>
                <a:spLocks/>
              </p:cNvSpPr>
              <p:nvPr/>
            </p:nvSpPr>
            <p:spPr bwMode="auto">
              <a:xfrm>
                <a:off x="252" y="3589"/>
                <a:ext cx="93" cy="182"/>
              </a:xfrm>
              <a:custGeom>
                <a:avLst/>
                <a:gdLst>
                  <a:gd name="T0" fmla="*/ 25 w 93"/>
                  <a:gd name="T1" fmla="*/ 0 h 182"/>
                  <a:gd name="T2" fmla="*/ 27 w 93"/>
                  <a:gd name="T3" fmla="*/ 12 h 182"/>
                  <a:gd name="T4" fmla="*/ 38 w 93"/>
                  <a:gd name="T5" fmla="*/ 40 h 182"/>
                  <a:gd name="T6" fmla="*/ 61 w 93"/>
                  <a:gd name="T7" fmla="*/ 67 h 182"/>
                  <a:gd name="T8" fmla="*/ 82 w 93"/>
                  <a:gd name="T9" fmla="*/ 94 h 182"/>
                  <a:gd name="T10" fmla="*/ 93 w 93"/>
                  <a:gd name="T11" fmla="*/ 129 h 182"/>
                  <a:gd name="T12" fmla="*/ 93 w 93"/>
                  <a:gd name="T13" fmla="*/ 146 h 182"/>
                  <a:gd name="T14" fmla="*/ 86 w 93"/>
                  <a:gd name="T15" fmla="*/ 163 h 182"/>
                  <a:gd name="T16" fmla="*/ 69 w 93"/>
                  <a:gd name="T17" fmla="*/ 178 h 182"/>
                  <a:gd name="T18" fmla="*/ 59 w 93"/>
                  <a:gd name="T19" fmla="*/ 182 h 182"/>
                  <a:gd name="T20" fmla="*/ 46 w 93"/>
                  <a:gd name="T21" fmla="*/ 161 h 182"/>
                  <a:gd name="T22" fmla="*/ 38 w 93"/>
                  <a:gd name="T23" fmla="*/ 148 h 182"/>
                  <a:gd name="T24" fmla="*/ 42 w 93"/>
                  <a:gd name="T25" fmla="*/ 142 h 182"/>
                  <a:gd name="T26" fmla="*/ 50 w 93"/>
                  <a:gd name="T27" fmla="*/ 140 h 182"/>
                  <a:gd name="T28" fmla="*/ 57 w 93"/>
                  <a:gd name="T29" fmla="*/ 142 h 182"/>
                  <a:gd name="T30" fmla="*/ 55 w 93"/>
                  <a:gd name="T31" fmla="*/ 146 h 182"/>
                  <a:gd name="T32" fmla="*/ 48 w 93"/>
                  <a:gd name="T33" fmla="*/ 147 h 182"/>
                  <a:gd name="T34" fmla="*/ 46 w 93"/>
                  <a:gd name="T35" fmla="*/ 146 h 182"/>
                  <a:gd name="T36" fmla="*/ 46 w 93"/>
                  <a:gd name="T37" fmla="*/ 149 h 182"/>
                  <a:gd name="T38" fmla="*/ 55 w 93"/>
                  <a:gd name="T39" fmla="*/ 151 h 182"/>
                  <a:gd name="T40" fmla="*/ 65 w 93"/>
                  <a:gd name="T41" fmla="*/ 147 h 182"/>
                  <a:gd name="T42" fmla="*/ 67 w 93"/>
                  <a:gd name="T43" fmla="*/ 142 h 182"/>
                  <a:gd name="T44" fmla="*/ 65 w 93"/>
                  <a:gd name="T45" fmla="*/ 137 h 182"/>
                  <a:gd name="T46" fmla="*/ 57 w 93"/>
                  <a:gd name="T47" fmla="*/ 134 h 182"/>
                  <a:gd name="T48" fmla="*/ 50 w 93"/>
                  <a:gd name="T49" fmla="*/ 133 h 182"/>
                  <a:gd name="T50" fmla="*/ 42 w 93"/>
                  <a:gd name="T51" fmla="*/ 135 h 182"/>
                  <a:gd name="T52" fmla="*/ 35 w 93"/>
                  <a:gd name="T53" fmla="*/ 141 h 182"/>
                  <a:gd name="T54" fmla="*/ 33 w 93"/>
                  <a:gd name="T55" fmla="*/ 145 h 182"/>
                  <a:gd name="T56" fmla="*/ 21 w 93"/>
                  <a:gd name="T57" fmla="*/ 128 h 182"/>
                  <a:gd name="T58" fmla="*/ 4 w 93"/>
                  <a:gd name="T59" fmla="*/ 97 h 182"/>
                  <a:gd name="T60" fmla="*/ 0 w 93"/>
                  <a:gd name="T61" fmla="*/ 64 h 182"/>
                  <a:gd name="T62" fmla="*/ 6 w 93"/>
                  <a:gd name="T63" fmla="*/ 30 h 182"/>
                  <a:gd name="T64" fmla="*/ 19 w 93"/>
                  <a:gd name="T65" fmla="*/ 9 h 182"/>
                  <a:gd name="T66" fmla="*/ 25 w 93"/>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0"/>
                    </a:moveTo>
                    <a:lnTo>
                      <a:pt x="27" y="12"/>
                    </a:lnTo>
                    <a:lnTo>
                      <a:pt x="38" y="40"/>
                    </a:lnTo>
                    <a:lnTo>
                      <a:pt x="61" y="67"/>
                    </a:lnTo>
                    <a:lnTo>
                      <a:pt x="82" y="94"/>
                    </a:lnTo>
                    <a:lnTo>
                      <a:pt x="93" y="129"/>
                    </a:lnTo>
                    <a:lnTo>
                      <a:pt x="93" y="146"/>
                    </a:lnTo>
                    <a:lnTo>
                      <a:pt x="86" y="163"/>
                    </a:lnTo>
                    <a:lnTo>
                      <a:pt x="69" y="178"/>
                    </a:lnTo>
                    <a:lnTo>
                      <a:pt x="59" y="182"/>
                    </a:lnTo>
                    <a:lnTo>
                      <a:pt x="46" y="161"/>
                    </a:lnTo>
                    <a:lnTo>
                      <a:pt x="38" y="148"/>
                    </a:lnTo>
                    <a:lnTo>
                      <a:pt x="42" y="142"/>
                    </a:lnTo>
                    <a:lnTo>
                      <a:pt x="50" y="140"/>
                    </a:lnTo>
                    <a:lnTo>
                      <a:pt x="57" y="142"/>
                    </a:lnTo>
                    <a:lnTo>
                      <a:pt x="55" y="146"/>
                    </a:lnTo>
                    <a:lnTo>
                      <a:pt x="48" y="147"/>
                    </a:lnTo>
                    <a:lnTo>
                      <a:pt x="46" y="146"/>
                    </a:lnTo>
                    <a:lnTo>
                      <a:pt x="46" y="149"/>
                    </a:lnTo>
                    <a:lnTo>
                      <a:pt x="55" y="151"/>
                    </a:lnTo>
                    <a:lnTo>
                      <a:pt x="65" y="147"/>
                    </a:lnTo>
                    <a:lnTo>
                      <a:pt x="67" y="142"/>
                    </a:lnTo>
                    <a:lnTo>
                      <a:pt x="65" y="137"/>
                    </a:lnTo>
                    <a:lnTo>
                      <a:pt x="57" y="134"/>
                    </a:lnTo>
                    <a:lnTo>
                      <a:pt x="50" y="133"/>
                    </a:lnTo>
                    <a:lnTo>
                      <a:pt x="42" y="135"/>
                    </a:lnTo>
                    <a:lnTo>
                      <a:pt x="35" y="141"/>
                    </a:lnTo>
                    <a:lnTo>
                      <a:pt x="33" y="145"/>
                    </a:lnTo>
                    <a:lnTo>
                      <a:pt x="21" y="128"/>
                    </a:lnTo>
                    <a:lnTo>
                      <a:pt x="4" y="97"/>
                    </a:lnTo>
                    <a:lnTo>
                      <a:pt x="0" y="64"/>
                    </a:lnTo>
                    <a:lnTo>
                      <a:pt x="6" y="30"/>
                    </a:lnTo>
                    <a:lnTo>
                      <a:pt x="19" y="9"/>
                    </a:lnTo>
                    <a:lnTo>
                      <a:pt x="2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4" name="Freeform 30"/>
              <p:cNvSpPr>
                <a:spLocks/>
              </p:cNvSpPr>
              <p:nvPr/>
            </p:nvSpPr>
            <p:spPr bwMode="auto">
              <a:xfrm>
                <a:off x="192" y="3593"/>
                <a:ext cx="110" cy="183"/>
              </a:xfrm>
              <a:custGeom>
                <a:avLst/>
                <a:gdLst>
                  <a:gd name="T0" fmla="*/ 110 w 110"/>
                  <a:gd name="T1" fmla="*/ 180 h 183"/>
                  <a:gd name="T2" fmla="*/ 104 w 110"/>
                  <a:gd name="T3" fmla="*/ 167 h 183"/>
                  <a:gd name="T4" fmla="*/ 85 w 110"/>
                  <a:gd name="T5" fmla="*/ 142 h 183"/>
                  <a:gd name="T6" fmla="*/ 70 w 110"/>
                  <a:gd name="T7" fmla="*/ 119 h 183"/>
                  <a:gd name="T8" fmla="*/ 59 w 110"/>
                  <a:gd name="T9" fmla="*/ 95 h 183"/>
                  <a:gd name="T10" fmla="*/ 51 w 110"/>
                  <a:gd name="T11" fmla="*/ 87 h 183"/>
                  <a:gd name="T12" fmla="*/ 40 w 110"/>
                  <a:gd name="T13" fmla="*/ 86 h 183"/>
                  <a:gd name="T14" fmla="*/ 30 w 110"/>
                  <a:gd name="T15" fmla="*/ 89 h 183"/>
                  <a:gd name="T16" fmla="*/ 30 w 110"/>
                  <a:gd name="T17" fmla="*/ 93 h 183"/>
                  <a:gd name="T18" fmla="*/ 36 w 110"/>
                  <a:gd name="T19" fmla="*/ 96 h 183"/>
                  <a:gd name="T20" fmla="*/ 40 w 110"/>
                  <a:gd name="T21" fmla="*/ 98 h 183"/>
                  <a:gd name="T22" fmla="*/ 40 w 110"/>
                  <a:gd name="T23" fmla="*/ 95 h 183"/>
                  <a:gd name="T24" fmla="*/ 38 w 110"/>
                  <a:gd name="T25" fmla="*/ 93 h 183"/>
                  <a:gd name="T26" fmla="*/ 43 w 110"/>
                  <a:gd name="T27" fmla="*/ 95 h 183"/>
                  <a:gd name="T28" fmla="*/ 45 w 110"/>
                  <a:gd name="T29" fmla="*/ 99 h 183"/>
                  <a:gd name="T30" fmla="*/ 43 w 110"/>
                  <a:gd name="T31" fmla="*/ 101 h 183"/>
                  <a:gd name="T32" fmla="*/ 38 w 110"/>
                  <a:gd name="T33" fmla="*/ 101 h 183"/>
                  <a:gd name="T34" fmla="*/ 30 w 110"/>
                  <a:gd name="T35" fmla="*/ 98 h 183"/>
                  <a:gd name="T36" fmla="*/ 22 w 110"/>
                  <a:gd name="T37" fmla="*/ 93 h 183"/>
                  <a:gd name="T38" fmla="*/ 21 w 110"/>
                  <a:gd name="T39" fmla="*/ 86 h 183"/>
                  <a:gd name="T40" fmla="*/ 22 w 110"/>
                  <a:gd name="T41" fmla="*/ 81 h 183"/>
                  <a:gd name="T42" fmla="*/ 26 w 110"/>
                  <a:gd name="T43" fmla="*/ 78 h 183"/>
                  <a:gd name="T44" fmla="*/ 40 w 110"/>
                  <a:gd name="T45" fmla="*/ 77 h 183"/>
                  <a:gd name="T46" fmla="*/ 51 w 110"/>
                  <a:gd name="T47" fmla="*/ 82 h 183"/>
                  <a:gd name="T48" fmla="*/ 55 w 110"/>
                  <a:gd name="T49" fmla="*/ 84 h 183"/>
                  <a:gd name="T50" fmla="*/ 53 w 110"/>
                  <a:gd name="T51" fmla="*/ 53 h 183"/>
                  <a:gd name="T52" fmla="*/ 60 w 110"/>
                  <a:gd name="T53" fmla="*/ 23 h 183"/>
                  <a:gd name="T54" fmla="*/ 76 w 110"/>
                  <a:gd name="T55" fmla="*/ 0 h 183"/>
                  <a:gd name="T56" fmla="*/ 53 w 110"/>
                  <a:gd name="T57" fmla="*/ 21 h 183"/>
                  <a:gd name="T58" fmla="*/ 22 w 110"/>
                  <a:gd name="T59" fmla="*/ 56 h 183"/>
                  <a:gd name="T60" fmla="*/ 5 w 110"/>
                  <a:gd name="T61" fmla="*/ 87 h 183"/>
                  <a:gd name="T62" fmla="*/ 0 w 110"/>
                  <a:gd name="T63" fmla="*/ 118 h 183"/>
                  <a:gd name="T64" fmla="*/ 3 w 110"/>
                  <a:gd name="T65" fmla="*/ 138 h 183"/>
                  <a:gd name="T66" fmla="*/ 13 w 110"/>
                  <a:gd name="T67" fmla="*/ 154 h 183"/>
                  <a:gd name="T68" fmla="*/ 28 w 110"/>
                  <a:gd name="T69" fmla="*/ 167 h 183"/>
                  <a:gd name="T70" fmla="*/ 45 w 110"/>
                  <a:gd name="T71" fmla="*/ 177 h 183"/>
                  <a:gd name="T72" fmla="*/ 66 w 110"/>
                  <a:gd name="T73" fmla="*/ 183 h 183"/>
                  <a:gd name="T74" fmla="*/ 87 w 110"/>
                  <a:gd name="T75" fmla="*/ 183 h 183"/>
                  <a:gd name="T76" fmla="*/ 110 w 110"/>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180"/>
                    </a:moveTo>
                    <a:lnTo>
                      <a:pt x="104" y="167"/>
                    </a:lnTo>
                    <a:lnTo>
                      <a:pt x="85" y="142"/>
                    </a:lnTo>
                    <a:lnTo>
                      <a:pt x="70" y="119"/>
                    </a:lnTo>
                    <a:lnTo>
                      <a:pt x="59" y="95"/>
                    </a:lnTo>
                    <a:lnTo>
                      <a:pt x="51" y="87"/>
                    </a:lnTo>
                    <a:lnTo>
                      <a:pt x="40" y="86"/>
                    </a:lnTo>
                    <a:lnTo>
                      <a:pt x="30" y="89"/>
                    </a:lnTo>
                    <a:lnTo>
                      <a:pt x="30" y="93"/>
                    </a:lnTo>
                    <a:lnTo>
                      <a:pt x="36" y="96"/>
                    </a:lnTo>
                    <a:lnTo>
                      <a:pt x="40" y="98"/>
                    </a:lnTo>
                    <a:lnTo>
                      <a:pt x="40" y="95"/>
                    </a:lnTo>
                    <a:lnTo>
                      <a:pt x="38" y="93"/>
                    </a:lnTo>
                    <a:lnTo>
                      <a:pt x="43" y="95"/>
                    </a:lnTo>
                    <a:lnTo>
                      <a:pt x="45" y="99"/>
                    </a:lnTo>
                    <a:lnTo>
                      <a:pt x="43" y="101"/>
                    </a:lnTo>
                    <a:lnTo>
                      <a:pt x="38" y="101"/>
                    </a:lnTo>
                    <a:lnTo>
                      <a:pt x="30" y="98"/>
                    </a:lnTo>
                    <a:lnTo>
                      <a:pt x="22" y="93"/>
                    </a:lnTo>
                    <a:lnTo>
                      <a:pt x="21" y="86"/>
                    </a:lnTo>
                    <a:lnTo>
                      <a:pt x="22" y="81"/>
                    </a:lnTo>
                    <a:lnTo>
                      <a:pt x="26" y="78"/>
                    </a:lnTo>
                    <a:lnTo>
                      <a:pt x="40" y="77"/>
                    </a:lnTo>
                    <a:lnTo>
                      <a:pt x="51" y="82"/>
                    </a:lnTo>
                    <a:lnTo>
                      <a:pt x="55" y="84"/>
                    </a:lnTo>
                    <a:lnTo>
                      <a:pt x="53" y="53"/>
                    </a:lnTo>
                    <a:lnTo>
                      <a:pt x="60" y="23"/>
                    </a:lnTo>
                    <a:lnTo>
                      <a:pt x="76" y="0"/>
                    </a:lnTo>
                    <a:lnTo>
                      <a:pt x="53" y="21"/>
                    </a:lnTo>
                    <a:lnTo>
                      <a:pt x="22" y="56"/>
                    </a:lnTo>
                    <a:lnTo>
                      <a:pt x="5" y="87"/>
                    </a:lnTo>
                    <a:lnTo>
                      <a:pt x="0" y="118"/>
                    </a:lnTo>
                    <a:lnTo>
                      <a:pt x="3" y="138"/>
                    </a:lnTo>
                    <a:lnTo>
                      <a:pt x="13" y="154"/>
                    </a:lnTo>
                    <a:lnTo>
                      <a:pt x="28" y="167"/>
                    </a:lnTo>
                    <a:lnTo>
                      <a:pt x="45" y="177"/>
                    </a:lnTo>
                    <a:lnTo>
                      <a:pt x="66" y="183"/>
                    </a:lnTo>
                    <a:lnTo>
                      <a:pt x="87" y="183"/>
                    </a:lnTo>
                    <a:lnTo>
                      <a:pt x="11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5" name="Freeform 31"/>
              <p:cNvSpPr>
                <a:spLocks/>
              </p:cNvSpPr>
              <p:nvPr/>
            </p:nvSpPr>
            <p:spPr bwMode="auto">
              <a:xfrm>
                <a:off x="237" y="3386"/>
                <a:ext cx="63" cy="143"/>
              </a:xfrm>
              <a:custGeom>
                <a:avLst/>
                <a:gdLst>
                  <a:gd name="T0" fmla="*/ 48 w 63"/>
                  <a:gd name="T1" fmla="*/ 0 h 143"/>
                  <a:gd name="T2" fmla="*/ 46 w 63"/>
                  <a:gd name="T3" fmla="*/ 8 h 143"/>
                  <a:gd name="T4" fmla="*/ 46 w 63"/>
                  <a:gd name="T5" fmla="*/ 32 h 143"/>
                  <a:gd name="T6" fmla="*/ 55 w 63"/>
                  <a:gd name="T7" fmla="*/ 55 h 143"/>
                  <a:gd name="T8" fmla="*/ 63 w 63"/>
                  <a:gd name="T9" fmla="*/ 79 h 143"/>
                  <a:gd name="T10" fmla="*/ 63 w 63"/>
                  <a:gd name="T11" fmla="*/ 107 h 143"/>
                  <a:gd name="T12" fmla="*/ 57 w 63"/>
                  <a:gd name="T13" fmla="*/ 120 h 143"/>
                  <a:gd name="T14" fmla="*/ 44 w 63"/>
                  <a:gd name="T15" fmla="*/ 132 h 143"/>
                  <a:gd name="T16" fmla="*/ 27 w 63"/>
                  <a:gd name="T17" fmla="*/ 140 h 143"/>
                  <a:gd name="T18" fmla="*/ 17 w 63"/>
                  <a:gd name="T19" fmla="*/ 143 h 143"/>
                  <a:gd name="T20" fmla="*/ 14 w 63"/>
                  <a:gd name="T21" fmla="*/ 126 h 143"/>
                  <a:gd name="T22" fmla="*/ 12 w 63"/>
                  <a:gd name="T23" fmla="*/ 114 h 143"/>
                  <a:gd name="T24" fmla="*/ 15 w 63"/>
                  <a:gd name="T25" fmla="*/ 110 h 143"/>
                  <a:gd name="T26" fmla="*/ 25 w 63"/>
                  <a:gd name="T27" fmla="*/ 109 h 143"/>
                  <a:gd name="T28" fmla="*/ 27 w 63"/>
                  <a:gd name="T29" fmla="*/ 113 h 143"/>
                  <a:gd name="T30" fmla="*/ 25 w 63"/>
                  <a:gd name="T31" fmla="*/ 115 h 143"/>
                  <a:gd name="T32" fmla="*/ 21 w 63"/>
                  <a:gd name="T33" fmla="*/ 115 h 143"/>
                  <a:gd name="T34" fmla="*/ 17 w 63"/>
                  <a:gd name="T35" fmla="*/ 114 h 143"/>
                  <a:gd name="T36" fmla="*/ 17 w 63"/>
                  <a:gd name="T37" fmla="*/ 116 h 143"/>
                  <a:gd name="T38" fmla="*/ 23 w 63"/>
                  <a:gd name="T39" fmla="*/ 119 h 143"/>
                  <a:gd name="T40" fmla="*/ 32 w 63"/>
                  <a:gd name="T41" fmla="*/ 116 h 143"/>
                  <a:gd name="T42" fmla="*/ 36 w 63"/>
                  <a:gd name="T43" fmla="*/ 114 h 143"/>
                  <a:gd name="T44" fmla="*/ 36 w 63"/>
                  <a:gd name="T45" fmla="*/ 109 h 143"/>
                  <a:gd name="T46" fmla="*/ 27 w 63"/>
                  <a:gd name="T47" fmla="*/ 104 h 143"/>
                  <a:gd name="T48" fmla="*/ 17 w 63"/>
                  <a:gd name="T49" fmla="*/ 105 h 143"/>
                  <a:gd name="T50" fmla="*/ 12 w 63"/>
                  <a:gd name="T51" fmla="*/ 108 h 143"/>
                  <a:gd name="T52" fmla="*/ 8 w 63"/>
                  <a:gd name="T53" fmla="*/ 110 h 143"/>
                  <a:gd name="T54" fmla="*/ 4 w 63"/>
                  <a:gd name="T55" fmla="*/ 97 h 143"/>
                  <a:gd name="T56" fmla="*/ 0 w 63"/>
                  <a:gd name="T57" fmla="*/ 71 h 143"/>
                  <a:gd name="T58" fmla="*/ 8 w 63"/>
                  <a:gd name="T59" fmla="*/ 47 h 143"/>
                  <a:gd name="T60" fmla="*/ 23 w 63"/>
                  <a:gd name="T61" fmla="*/ 20 h 143"/>
                  <a:gd name="T62" fmla="*/ 38 w 63"/>
                  <a:gd name="T63" fmla="*/ 6 h 143"/>
                  <a:gd name="T64" fmla="*/ 48 w 63"/>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0"/>
                    </a:moveTo>
                    <a:lnTo>
                      <a:pt x="46" y="8"/>
                    </a:lnTo>
                    <a:lnTo>
                      <a:pt x="46" y="32"/>
                    </a:lnTo>
                    <a:lnTo>
                      <a:pt x="55" y="55"/>
                    </a:lnTo>
                    <a:lnTo>
                      <a:pt x="63" y="79"/>
                    </a:lnTo>
                    <a:lnTo>
                      <a:pt x="63" y="107"/>
                    </a:lnTo>
                    <a:lnTo>
                      <a:pt x="57" y="120"/>
                    </a:lnTo>
                    <a:lnTo>
                      <a:pt x="44" y="132"/>
                    </a:lnTo>
                    <a:lnTo>
                      <a:pt x="27" y="140"/>
                    </a:lnTo>
                    <a:lnTo>
                      <a:pt x="17" y="143"/>
                    </a:lnTo>
                    <a:lnTo>
                      <a:pt x="14" y="126"/>
                    </a:lnTo>
                    <a:lnTo>
                      <a:pt x="12" y="114"/>
                    </a:lnTo>
                    <a:lnTo>
                      <a:pt x="15" y="110"/>
                    </a:lnTo>
                    <a:lnTo>
                      <a:pt x="25" y="109"/>
                    </a:lnTo>
                    <a:lnTo>
                      <a:pt x="27" y="113"/>
                    </a:lnTo>
                    <a:lnTo>
                      <a:pt x="25" y="115"/>
                    </a:lnTo>
                    <a:lnTo>
                      <a:pt x="21" y="115"/>
                    </a:lnTo>
                    <a:lnTo>
                      <a:pt x="17" y="114"/>
                    </a:lnTo>
                    <a:lnTo>
                      <a:pt x="17" y="116"/>
                    </a:lnTo>
                    <a:lnTo>
                      <a:pt x="23" y="119"/>
                    </a:lnTo>
                    <a:lnTo>
                      <a:pt x="32" y="116"/>
                    </a:lnTo>
                    <a:lnTo>
                      <a:pt x="36" y="114"/>
                    </a:lnTo>
                    <a:lnTo>
                      <a:pt x="36" y="109"/>
                    </a:lnTo>
                    <a:lnTo>
                      <a:pt x="27" y="104"/>
                    </a:lnTo>
                    <a:lnTo>
                      <a:pt x="17" y="105"/>
                    </a:lnTo>
                    <a:lnTo>
                      <a:pt x="12" y="108"/>
                    </a:lnTo>
                    <a:lnTo>
                      <a:pt x="8" y="110"/>
                    </a:lnTo>
                    <a:lnTo>
                      <a:pt x="4" y="97"/>
                    </a:lnTo>
                    <a:lnTo>
                      <a:pt x="0" y="71"/>
                    </a:lnTo>
                    <a:lnTo>
                      <a:pt x="8" y="47"/>
                    </a:lnTo>
                    <a:lnTo>
                      <a:pt x="23" y="20"/>
                    </a:lnTo>
                    <a:lnTo>
                      <a:pt x="38" y="6"/>
                    </a:lnTo>
                    <a:lnTo>
                      <a:pt x="4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6" name="Freeform 32"/>
              <p:cNvSpPr>
                <a:spLocks/>
              </p:cNvSpPr>
              <p:nvPr/>
            </p:nvSpPr>
            <p:spPr bwMode="auto">
              <a:xfrm>
                <a:off x="177" y="3387"/>
                <a:ext cx="98" cy="143"/>
              </a:xfrm>
              <a:custGeom>
                <a:avLst/>
                <a:gdLst>
                  <a:gd name="T0" fmla="*/ 70 w 98"/>
                  <a:gd name="T1" fmla="*/ 143 h 143"/>
                  <a:gd name="T2" fmla="*/ 68 w 98"/>
                  <a:gd name="T3" fmla="*/ 132 h 143"/>
                  <a:gd name="T4" fmla="*/ 62 w 98"/>
                  <a:gd name="T5" fmla="*/ 110 h 143"/>
                  <a:gd name="T6" fmla="*/ 55 w 98"/>
                  <a:gd name="T7" fmla="*/ 71 h 143"/>
                  <a:gd name="T8" fmla="*/ 51 w 98"/>
                  <a:gd name="T9" fmla="*/ 64 h 143"/>
                  <a:gd name="T10" fmla="*/ 43 w 98"/>
                  <a:gd name="T11" fmla="*/ 60 h 143"/>
                  <a:gd name="T12" fmla="*/ 36 w 98"/>
                  <a:gd name="T13" fmla="*/ 63 h 143"/>
                  <a:gd name="T14" fmla="*/ 36 w 98"/>
                  <a:gd name="T15" fmla="*/ 69 h 143"/>
                  <a:gd name="T16" fmla="*/ 39 w 98"/>
                  <a:gd name="T17" fmla="*/ 70 h 143"/>
                  <a:gd name="T18" fmla="*/ 39 w 98"/>
                  <a:gd name="T19" fmla="*/ 66 h 143"/>
                  <a:gd name="T20" fmla="*/ 43 w 98"/>
                  <a:gd name="T21" fmla="*/ 70 h 143"/>
                  <a:gd name="T22" fmla="*/ 41 w 98"/>
                  <a:gd name="T23" fmla="*/ 73 h 143"/>
                  <a:gd name="T24" fmla="*/ 32 w 98"/>
                  <a:gd name="T25" fmla="*/ 70 h 143"/>
                  <a:gd name="T26" fmla="*/ 28 w 98"/>
                  <a:gd name="T27" fmla="*/ 58 h 143"/>
                  <a:gd name="T28" fmla="*/ 36 w 98"/>
                  <a:gd name="T29" fmla="*/ 54 h 143"/>
                  <a:gd name="T30" fmla="*/ 45 w 98"/>
                  <a:gd name="T31" fmla="*/ 55 h 143"/>
                  <a:gd name="T32" fmla="*/ 56 w 98"/>
                  <a:gd name="T33" fmla="*/ 61 h 143"/>
                  <a:gd name="T34" fmla="*/ 64 w 98"/>
                  <a:gd name="T35" fmla="*/ 37 h 143"/>
                  <a:gd name="T36" fmla="*/ 79 w 98"/>
                  <a:gd name="T37" fmla="*/ 17 h 143"/>
                  <a:gd name="T38" fmla="*/ 98 w 98"/>
                  <a:gd name="T39" fmla="*/ 0 h 143"/>
                  <a:gd name="T40" fmla="*/ 75 w 98"/>
                  <a:gd name="T41" fmla="*/ 13 h 143"/>
                  <a:gd name="T42" fmla="*/ 39 w 98"/>
                  <a:gd name="T43" fmla="*/ 36 h 143"/>
                  <a:gd name="T44" fmla="*/ 17 w 98"/>
                  <a:gd name="T45" fmla="*/ 58 h 143"/>
                  <a:gd name="T46" fmla="*/ 1 w 98"/>
                  <a:gd name="T47" fmla="*/ 79 h 143"/>
                  <a:gd name="T48" fmla="*/ 0 w 98"/>
                  <a:gd name="T49" fmla="*/ 96 h 143"/>
                  <a:gd name="T50" fmla="*/ 1 w 98"/>
                  <a:gd name="T51" fmla="*/ 110 h 143"/>
                  <a:gd name="T52" fmla="*/ 7 w 98"/>
                  <a:gd name="T53" fmla="*/ 122 h 143"/>
                  <a:gd name="T54" fmla="*/ 20 w 98"/>
                  <a:gd name="T55" fmla="*/ 132 h 143"/>
                  <a:gd name="T56" fmla="*/ 34 w 98"/>
                  <a:gd name="T57" fmla="*/ 138 h 143"/>
                  <a:gd name="T58" fmla="*/ 51 w 98"/>
                  <a:gd name="T59" fmla="*/ 142 h 143"/>
                  <a:gd name="T60" fmla="*/ 70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70" y="143"/>
                    </a:moveTo>
                    <a:lnTo>
                      <a:pt x="68" y="132"/>
                    </a:lnTo>
                    <a:lnTo>
                      <a:pt x="62" y="110"/>
                    </a:lnTo>
                    <a:lnTo>
                      <a:pt x="55" y="71"/>
                    </a:lnTo>
                    <a:lnTo>
                      <a:pt x="51" y="64"/>
                    </a:lnTo>
                    <a:lnTo>
                      <a:pt x="43" y="60"/>
                    </a:lnTo>
                    <a:lnTo>
                      <a:pt x="36" y="63"/>
                    </a:lnTo>
                    <a:lnTo>
                      <a:pt x="36" y="69"/>
                    </a:lnTo>
                    <a:lnTo>
                      <a:pt x="39" y="70"/>
                    </a:lnTo>
                    <a:lnTo>
                      <a:pt x="39" y="66"/>
                    </a:lnTo>
                    <a:lnTo>
                      <a:pt x="43" y="70"/>
                    </a:lnTo>
                    <a:lnTo>
                      <a:pt x="41" y="73"/>
                    </a:lnTo>
                    <a:lnTo>
                      <a:pt x="32" y="70"/>
                    </a:lnTo>
                    <a:lnTo>
                      <a:pt x="28" y="58"/>
                    </a:lnTo>
                    <a:lnTo>
                      <a:pt x="36" y="54"/>
                    </a:lnTo>
                    <a:lnTo>
                      <a:pt x="45" y="55"/>
                    </a:lnTo>
                    <a:lnTo>
                      <a:pt x="56" y="61"/>
                    </a:lnTo>
                    <a:lnTo>
                      <a:pt x="64" y="37"/>
                    </a:lnTo>
                    <a:lnTo>
                      <a:pt x="79" y="17"/>
                    </a:lnTo>
                    <a:lnTo>
                      <a:pt x="98" y="0"/>
                    </a:lnTo>
                    <a:lnTo>
                      <a:pt x="75" y="13"/>
                    </a:lnTo>
                    <a:lnTo>
                      <a:pt x="39" y="36"/>
                    </a:lnTo>
                    <a:lnTo>
                      <a:pt x="17" y="58"/>
                    </a:lnTo>
                    <a:lnTo>
                      <a:pt x="1" y="79"/>
                    </a:lnTo>
                    <a:lnTo>
                      <a:pt x="0" y="96"/>
                    </a:lnTo>
                    <a:lnTo>
                      <a:pt x="1" y="110"/>
                    </a:lnTo>
                    <a:lnTo>
                      <a:pt x="7" y="122"/>
                    </a:lnTo>
                    <a:lnTo>
                      <a:pt x="20" y="132"/>
                    </a:lnTo>
                    <a:lnTo>
                      <a:pt x="34" y="138"/>
                    </a:lnTo>
                    <a:lnTo>
                      <a:pt x="51" y="142"/>
                    </a:lnTo>
                    <a:lnTo>
                      <a:pt x="70"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7" name="Freeform 33"/>
              <p:cNvSpPr>
                <a:spLocks/>
              </p:cNvSpPr>
              <p:nvPr/>
            </p:nvSpPr>
            <p:spPr bwMode="auto">
              <a:xfrm>
                <a:off x="285" y="2356"/>
                <a:ext cx="93" cy="182"/>
              </a:xfrm>
              <a:custGeom>
                <a:avLst/>
                <a:gdLst>
                  <a:gd name="T0" fmla="*/ 24 w 93"/>
                  <a:gd name="T1" fmla="*/ 0 h 182"/>
                  <a:gd name="T2" fmla="*/ 24 w 93"/>
                  <a:gd name="T3" fmla="*/ 12 h 182"/>
                  <a:gd name="T4" fmla="*/ 38 w 93"/>
                  <a:gd name="T5" fmla="*/ 41 h 182"/>
                  <a:gd name="T6" fmla="*/ 59 w 93"/>
                  <a:gd name="T7" fmla="*/ 67 h 182"/>
                  <a:gd name="T8" fmla="*/ 79 w 93"/>
                  <a:gd name="T9" fmla="*/ 95 h 182"/>
                  <a:gd name="T10" fmla="*/ 93 w 93"/>
                  <a:gd name="T11" fmla="*/ 130 h 182"/>
                  <a:gd name="T12" fmla="*/ 91 w 93"/>
                  <a:gd name="T13" fmla="*/ 146 h 182"/>
                  <a:gd name="T14" fmla="*/ 83 w 93"/>
                  <a:gd name="T15" fmla="*/ 164 h 182"/>
                  <a:gd name="T16" fmla="*/ 66 w 93"/>
                  <a:gd name="T17" fmla="*/ 179 h 182"/>
                  <a:gd name="T18" fmla="*/ 57 w 93"/>
                  <a:gd name="T19" fmla="*/ 182 h 182"/>
                  <a:gd name="T20" fmla="*/ 43 w 93"/>
                  <a:gd name="T21" fmla="*/ 162 h 182"/>
                  <a:gd name="T22" fmla="*/ 38 w 93"/>
                  <a:gd name="T23" fmla="*/ 155 h 182"/>
                  <a:gd name="T24" fmla="*/ 36 w 93"/>
                  <a:gd name="T25" fmla="*/ 149 h 182"/>
                  <a:gd name="T26" fmla="*/ 40 w 93"/>
                  <a:gd name="T27" fmla="*/ 143 h 182"/>
                  <a:gd name="T28" fmla="*/ 47 w 93"/>
                  <a:gd name="T29" fmla="*/ 140 h 182"/>
                  <a:gd name="T30" fmla="*/ 55 w 93"/>
                  <a:gd name="T31" fmla="*/ 143 h 182"/>
                  <a:gd name="T32" fmla="*/ 53 w 93"/>
                  <a:gd name="T33" fmla="*/ 148 h 182"/>
                  <a:gd name="T34" fmla="*/ 47 w 93"/>
                  <a:gd name="T35" fmla="*/ 148 h 182"/>
                  <a:gd name="T36" fmla="*/ 43 w 93"/>
                  <a:gd name="T37" fmla="*/ 146 h 182"/>
                  <a:gd name="T38" fmla="*/ 45 w 93"/>
                  <a:gd name="T39" fmla="*/ 150 h 182"/>
                  <a:gd name="T40" fmla="*/ 53 w 93"/>
                  <a:gd name="T41" fmla="*/ 152 h 182"/>
                  <a:gd name="T42" fmla="*/ 62 w 93"/>
                  <a:gd name="T43" fmla="*/ 148 h 182"/>
                  <a:gd name="T44" fmla="*/ 64 w 93"/>
                  <a:gd name="T45" fmla="*/ 144 h 182"/>
                  <a:gd name="T46" fmla="*/ 62 w 93"/>
                  <a:gd name="T47" fmla="*/ 138 h 182"/>
                  <a:gd name="T48" fmla="*/ 57 w 93"/>
                  <a:gd name="T49" fmla="*/ 134 h 182"/>
                  <a:gd name="T50" fmla="*/ 47 w 93"/>
                  <a:gd name="T51" fmla="*/ 134 h 182"/>
                  <a:gd name="T52" fmla="*/ 40 w 93"/>
                  <a:gd name="T53" fmla="*/ 136 h 182"/>
                  <a:gd name="T54" fmla="*/ 32 w 93"/>
                  <a:gd name="T55" fmla="*/ 142 h 182"/>
                  <a:gd name="T56" fmla="*/ 30 w 93"/>
                  <a:gd name="T57" fmla="*/ 145 h 182"/>
                  <a:gd name="T58" fmla="*/ 19 w 93"/>
                  <a:gd name="T59" fmla="*/ 130 h 182"/>
                  <a:gd name="T60" fmla="*/ 2 w 93"/>
                  <a:gd name="T61" fmla="*/ 97 h 182"/>
                  <a:gd name="T62" fmla="*/ 0 w 93"/>
                  <a:gd name="T63" fmla="*/ 66 h 182"/>
                  <a:gd name="T64" fmla="*/ 5 w 93"/>
                  <a:gd name="T65" fmla="*/ 30 h 182"/>
                  <a:gd name="T66" fmla="*/ 17 w 93"/>
                  <a:gd name="T67" fmla="*/ 10 h 182"/>
                  <a:gd name="T68" fmla="*/ 24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24" y="0"/>
                    </a:moveTo>
                    <a:lnTo>
                      <a:pt x="24" y="12"/>
                    </a:lnTo>
                    <a:lnTo>
                      <a:pt x="38" y="41"/>
                    </a:lnTo>
                    <a:lnTo>
                      <a:pt x="59" y="67"/>
                    </a:lnTo>
                    <a:lnTo>
                      <a:pt x="79" y="95"/>
                    </a:lnTo>
                    <a:lnTo>
                      <a:pt x="93" y="130"/>
                    </a:lnTo>
                    <a:lnTo>
                      <a:pt x="91" y="146"/>
                    </a:lnTo>
                    <a:lnTo>
                      <a:pt x="83" y="164"/>
                    </a:lnTo>
                    <a:lnTo>
                      <a:pt x="66" y="179"/>
                    </a:lnTo>
                    <a:lnTo>
                      <a:pt x="57" y="182"/>
                    </a:lnTo>
                    <a:lnTo>
                      <a:pt x="43" y="162"/>
                    </a:lnTo>
                    <a:lnTo>
                      <a:pt x="38" y="155"/>
                    </a:lnTo>
                    <a:lnTo>
                      <a:pt x="36" y="149"/>
                    </a:lnTo>
                    <a:lnTo>
                      <a:pt x="40" y="143"/>
                    </a:lnTo>
                    <a:lnTo>
                      <a:pt x="47" y="140"/>
                    </a:lnTo>
                    <a:lnTo>
                      <a:pt x="55" y="143"/>
                    </a:lnTo>
                    <a:lnTo>
                      <a:pt x="53" y="148"/>
                    </a:lnTo>
                    <a:lnTo>
                      <a:pt x="47" y="148"/>
                    </a:lnTo>
                    <a:lnTo>
                      <a:pt x="43" y="146"/>
                    </a:lnTo>
                    <a:lnTo>
                      <a:pt x="45" y="150"/>
                    </a:lnTo>
                    <a:lnTo>
                      <a:pt x="53" y="152"/>
                    </a:lnTo>
                    <a:lnTo>
                      <a:pt x="62" y="148"/>
                    </a:lnTo>
                    <a:lnTo>
                      <a:pt x="64" y="144"/>
                    </a:lnTo>
                    <a:lnTo>
                      <a:pt x="62" y="138"/>
                    </a:lnTo>
                    <a:lnTo>
                      <a:pt x="57" y="134"/>
                    </a:lnTo>
                    <a:lnTo>
                      <a:pt x="47" y="134"/>
                    </a:lnTo>
                    <a:lnTo>
                      <a:pt x="40" y="136"/>
                    </a:lnTo>
                    <a:lnTo>
                      <a:pt x="32" y="142"/>
                    </a:lnTo>
                    <a:lnTo>
                      <a:pt x="30" y="145"/>
                    </a:lnTo>
                    <a:lnTo>
                      <a:pt x="19" y="130"/>
                    </a:lnTo>
                    <a:lnTo>
                      <a:pt x="2" y="97"/>
                    </a:lnTo>
                    <a:lnTo>
                      <a:pt x="0" y="66"/>
                    </a:lnTo>
                    <a:lnTo>
                      <a:pt x="5" y="30"/>
                    </a:lnTo>
                    <a:lnTo>
                      <a:pt x="17" y="10"/>
                    </a:lnTo>
                    <a:lnTo>
                      <a:pt x="2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8" name="Freeform 34"/>
              <p:cNvSpPr>
                <a:spLocks/>
              </p:cNvSpPr>
              <p:nvPr/>
            </p:nvSpPr>
            <p:spPr bwMode="auto">
              <a:xfrm>
                <a:off x="222" y="2362"/>
                <a:ext cx="110" cy="182"/>
              </a:xfrm>
              <a:custGeom>
                <a:avLst/>
                <a:gdLst>
                  <a:gd name="T0" fmla="*/ 110 w 110"/>
                  <a:gd name="T1" fmla="*/ 179 h 182"/>
                  <a:gd name="T2" fmla="*/ 104 w 110"/>
                  <a:gd name="T3" fmla="*/ 167 h 182"/>
                  <a:gd name="T4" fmla="*/ 85 w 110"/>
                  <a:gd name="T5" fmla="*/ 140 h 182"/>
                  <a:gd name="T6" fmla="*/ 70 w 110"/>
                  <a:gd name="T7" fmla="*/ 119 h 182"/>
                  <a:gd name="T8" fmla="*/ 59 w 110"/>
                  <a:gd name="T9" fmla="*/ 95 h 182"/>
                  <a:gd name="T10" fmla="*/ 51 w 110"/>
                  <a:gd name="T11" fmla="*/ 85 h 182"/>
                  <a:gd name="T12" fmla="*/ 40 w 110"/>
                  <a:gd name="T13" fmla="*/ 84 h 182"/>
                  <a:gd name="T14" fmla="*/ 32 w 110"/>
                  <a:gd name="T15" fmla="*/ 88 h 182"/>
                  <a:gd name="T16" fmla="*/ 32 w 110"/>
                  <a:gd name="T17" fmla="*/ 91 h 182"/>
                  <a:gd name="T18" fmla="*/ 36 w 110"/>
                  <a:gd name="T19" fmla="*/ 96 h 182"/>
                  <a:gd name="T20" fmla="*/ 40 w 110"/>
                  <a:gd name="T21" fmla="*/ 97 h 182"/>
                  <a:gd name="T22" fmla="*/ 40 w 110"/>
                  <a:gd name="T23" fmla="*/ 94 h 182"/>
                  <a:gd name="T24" fmla="*/ 38 w 110"/>
                  <a:gd name="T25" fmla="*/ 91 h 182"/>
                  <a:gd name="T26" fmla="*/ 46 w 110"/>
                  <a:gd name="T27" fmla="*/ 95 h 182"/>
                  <a:gd name="T28" fmla="*/ 46 w 110"/>
                  <a:gd name="T29" fmla="*/ 97 h 182"/>
                  <a:gd name="T30" fmla="*/ 46 w 110"/>
                  <a:gd name="T31" fmla="*/ 101 h 182"/>
                  <a:gd name="T32" fmla="*/ 38 w 110"/>
                  <a:gd name="T33" fmla="*/ 100 h 182"/>
                  <a:gd name="T34" fmla="*/ 30 w 110"/>
                  <a:gd name="T35" fmla="*/ 97 h 182"/>
                  <a:gd name="T36" fmla="*/ 23 w 110"/>
                  <a:gd name="T37" fmla="*/ 91 h 182"/>
                  <a:gd name="T38" fmla="*/ 21 w 110"/>
                  <a:gd name="T39" fmla="*/ 84 h 182"/>
                  <a:gd name="T40" fmla="*/ 23 w 110"/>
                  <a:gd name="T41" fmla="*/ 79 h 182"/>
                  <a:gd name="T42" fmla="*/ 27 w 110"/>
                  <a:gd name="T43" fmla="*/ 77 h 182"/>
                  <a:gd name="T44" fmla="*/ 40 w 110"/>
                  <a:gd name="T45" fmla="*/ 77 h 182"/>
                  <a:gd name="T46" fmla="*/ 51 w 110"/>
                  <a:gd name="T47" fmla="*/ 80 h 182"/>
                  <a:gd name="T48" fmla="*/ 55 w 110"/>
                  <a:gd name="T49" fmla="*/ 83 h 182"/>
                  <a:gd name="T50" fmla="*/ 55 w 110"/>
                  <a:gd name="T51" fmla="*/ 52 h 182"/>
                  <a:gd name="T52" fmla="*/ 63 w 110"/>
                  <a:gd name="T53" fmla="*/ 23 h 182"/>
                  <a:gd name="T54" fmla="*/ 76 w 110"/>
                  <a:gd name="T55" fmla="*/ 0 h 182"/>
                  <a:gd name="T56" fmla="*/ 55 w 110"/>
                  <a:gd name="T57" fmla="*/ 19 h 182"/>
                  <a:gd name="T58" fmla="*/ 23 w 110"/>
                  <a:gd name="T59" fmla="*/ 54 h 182"/>
                  <a:gd name="T60" fmla="*/ 8 w 110"/>
                  <a:gd name="T61" fmla="*/ 85 h 182"/>
                  <a:gd name="T62" fmla="*/ 0 w 110"/>
                  <a:gd name="T63" fmla="*/ 116 h 182"/>
                  <a:gd name="T64" fmla="*/ 4 w 110"/>
                  <a:gd name="T65" fmla="*/ 137 h 182"/>
                  <a:gd name="T66" fmla="*/ 13 w 110"/>
                  <a:gd name="T67" fmla="*/ 154 h 182"/>
                  <a:gd name="T68" fmla="*/ 29 w 110"/>
                  <a:gd name="T69" fmla="*/ 167 h 182"/>
                  <a:gd name="T70" fmla="*/ 46 w 110"/>
                  <a:gd name="T71" fmla="*/ 176 h 182"/>
                  <a:gd name="T72" fmla="*/ 66 w 110"/>
                  <a:gd name="T73" fmla="*/ 181 h 182"/>
                  <a:gd name="T74" fmla="*/ 89 w 110"/>
                  <a:gd name="T75" fmla="*/ 182 h 182"/>
                  <a:gd name="T76" fmla="*/ 11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179"/>
                    </a:moveTo>
                    <a:lnTo>
                      <a:pt x="104" y="167"/>
                    </a:lnTo>
                    <a:lnTo>
                      <a:pt x="85" y="140"/>
                    </a:lnTo>
                    <a:lnTo>
                      <a:pt x="70" y="119"/>
                    </a:lnTo>
                    <a:lnTo>
                      <a:pt x="59" y="95"/>
                    </a:lnTo>
                    <a:lnTo>
                      <a:pt x="51" y="85"/>
                    </a:lnTo>
                    <a:lnTo>
                      <a:pt x="40" y="84"/>
                    </a:lnTo>
                    <a:lnTo>
                      <a:pt x="32" y="88"/>
                    </a:lnTo>
                    <a:lnTo>
                      <a:pt x="32" y="91"/>
                    </a:lnTo>
                    <a:lnTo>
                      <a:pt x="36" y="96"/>
                    </a:lnTo>
                    <a:lnTo>
                      <a:pt x="40" y="97"/>
                    </a:lnTo>
                    <a:lnTo>
                      <a:pt x="40" y="94"/>
                    </a:lnTo>
                    <a:lnTo>
                      <a:pt x="38" y="91"/>
                    </a:lnTo>
                    <a:lnTo>
                      <a:pt x="46" y="95"/>
                    </a:lnTo>
                    <a:lnTo>
                      <a:pt x="46" y="97"/>
                    </a:lnTo>
                    <a:lnTo>
                      <a:pt x="46" y="101"/>
                    </a:lnTo>
                    <a:lnTo>
                      <a:pt x="38" y="100"/>
                    </a:lnTo>
                    <a:lnTo>
                      <a:pt x="30" y="97"/>
                    </a:lnTo>
                    <a:lnTo>
                      <a:pt x="23" y="91"/>
                    </a:lnTo>
                    <a:lnTo>
                      <a:pt x="21" y="84"/>
                    </a:lnTo>
                    <a:lnTo>
                      <a:pt x="23" y="79"/>
                    </a:lnTo>
                    <a:lnTo>
                      <a:pt x="27" y="77"/>
                    </a:lnTo>
                    <a:lnTo>
                      <a:pt x="40" y="77"/>
                    </a:lnTo>
                    <a:lnTo>
                      <a:pt x="51" y="80"/>
                    </a:lnTo>
                    <a:lnTo>
                      <a:pt x="55" y="83"/>
                    </a:lnTo>
                    <a:lnTo>
                      <a:pt x="55" y="52"/>
                    </a:lnTo>
                    <a:lnTo>
                      <a:pt x="63" y="23"/>
                    </a:lnTo>
                    <a:lnTo>
                      <a:pt x="76" y="0"/>
                    </a:lnTo>
                    <a:lnTo>
                      <a:pt x="55" y="19"/>
                    </a:lnTo>
                    <a:lnTo>
                      <a:pt x="23" y="54"/>
                    </a:lnTo>
                    <a:lnTo>
                      <a:pt x="8" y="85"/>
                    </a:lnTo>
                    <a:lnTo>
                      <a:pt x="0" y="116"/>
                    </a:lnTo>
                    <a:lnTo>
                      <a:pt x="4" y="137"/>
                    </a:lnTo>
                    <a:lnTo>
                      <a:pt x="13" y="154"/>
                    </a:lnTo>
                    <a:lnTo>
                      <a:pt x="29" y="167"/>
                    </a:lnTo>
                    <a:lnTo>
                      <a:pt x="46" y="176"/>
                    </a:lnTo>
                    <a:lnTo>
                      <a:pt x="66" y="181"/>
                    </a:lnTo>
                    <a:lnTo>
                      <a:pt x="89" y="182"/>
                    </a:lnTo>
                    <a:lnTo>
                      <a:pt x="11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19" name="Freeform 35"/>
              <p:cNvSpPr>
                <a:spLocks/>
              </p:cNvSpPr>
              <p:nvPr/>
            </p:nvSpPr>
            <p:spPr bwMode="auto">
              <a:xfrm>
                <a:off x="192" y="103"/>
                <a:ext cx="159" cy="434"/>
              </a:xfrm>
              <a:custGeom>
                <a:avLst/>
                <a:gdLst>
                  <a:gd name="T0" fmla="*/ 24 w 159"/>
                  <a:gd name="T1" fmla="*/ 433 h 434"/>
                  <a:gd name="T2" fmla="*/ 26 w 159"/>
                  <a:gd name="T3" fmla="*/ 423 h 434"/>
                  <a:gd name="T4" fmla="*/ 36 w 159"/>
                  <a:gd name="T5" fmla="*/ 426 h 434"/>
                  <a:gd name="T6" fmla="*/ 45 w 159"/>
                  <a:gd name="T7" fmla="*/ 425 h 434"/>
                  <a:gd name="T8" fmla="*/ 59 w 159"/>
                  <a:gd name="T9" fmla="*/ 421 h 434"/>
                  <a:gd name="T10" fmla="*/ 70 w 159"/>
                  <a:gd name="T11" fmla="*/ 409 h 434"/>
                  <a:gd name="T12" fmla="*/ 79 w 159"/>
                  <a:gd name="T13" fmla="*/ 385 h 434"/>
                  <a:gd name="T14" fmla="*/ 79 w 159"/>
                  <a:gd name="T15" fmla="*/ 355 h 434"/>
                  <a:gd name="T16" fmla="*/ 66 w 159"/>
                  <a:gd name="T17" fmla="*/ 320 h 434"/>
                  <a:gd name="T18" fmla="*/ 22 w 159"/>
                  <a:gd name="T19" fmla="*/ 246 h 434"/>
                  <a:gd name="T20" fmla="*/ 7 w 159"/>
                  <a:gd name="T21" fmla="*/ 212 h 434"/>
                  <a:gd name="T22" fmla="*/ 0 w 159"/>
                  <a:gd name="T23" fmla="*/ 175 h 434"/>
                  <a:gd name="T24" fmla="*/ 7 w 159"/>
                  <a:gd name="T25" fmla="*/ 139 h 434"/>
                  <a:gd name="T26" fmla="*/ 22 w 159"/>
                  <a:gd name="T27" fmla="*/ 102 h 434"/>
                  <a:gd name="T28" fmla="*/ 41 w 159"/>
                  <a:gd name="T29" fmla="*/ 72 h 434"/>
                  <a:gd name="T30" fmla="*/ 57 w 159"/>
                  <a:gd name="T31" fmla="*/ 52 h 434"/>
                  <a:gd name="T32" fmla="*/ 76 w 159"/>
                  <a:gd name="T33" fmla="*/ 34 h 434"/>
                  <a:gd name="T34" fmla="*/ 100 w 159"/>
                  <a:gd name="T35" fmla="*/ 17 h 434"/>
                  <a:gd name="T36" fmla="*/ 129 w 159"/>
                  <a:gd name="T37" fmla="*/ 5 h 434"/>
                  <a:gd name="T38" fmla="*/ 155 w 159"/>
                  <a:gd name="T39" fmla="*/ 0 h 434"/>
                  <a:gd name="T40" fmla="*/ 159 w 159"/>
                  <a:gd name="T41" fmla="*/ 6 h 434"/>
                  <a:gd name="T42" fmla="*/ 153 w 159"/>
                  <a:gd name="T43" fmla="*/ 13 h 434"/>
                  <a:gd name="T44" fmla="*/ 146 w 159"/>
                  <a:gd name="T45" fmla="*/ 17 h 434"/>
                  <a:gd name="T46" fmla="*/ 134 w 159"/>
                  <a:gd name="T47" fmla="*/ 17 h 434"/>
                  <a:gd name="T48" fmla="*/ 133 w 159"/>
                  <a:gd name="T49" fmla="*/ 12 h 434"/>
                  <a:gd name="T50" fmla="*/ 134 w 159"/>
                  <a:gd name="T51" fmla="*/ 9 h 434"/>
                  <a:gd name="T52" fmla="*/ 142 w 159"/>
                  <a:gd name="T53" fmla="*/ 6 h 434"/>
                  <a:gd name="T54" fmla="*/ 148 w 159"/>
                  <a:gd name="T55" fmla="*/ 6 h 434"/>
                  <a:gd name="T56" fmla="*/ 148 w 159"/>
                  <a:gd name="T57" fmla="*/ 10 h 434"/>
                  <a:gd name="T58" fmla="*/ 146 w 159"/>
                  <a:gd name="T59" fmla="*/ 11 h 434"/>
                  <a:gd name="T60" fmla="*/ 146 w 159"/>
                  <a:gd name="T61" fmla="*/ 10 h 434"/>
                  <a:gd name="T62" fmla="*/ 146 w 159"/>
                  <a:gd name="T63" fmla="*/ 6 h 434"/>
                  <a:gd name="T64" fmla="*/ 144 w 159"/>
                  <a:gd name="T65" fmla="*/ 6 h 434"/>
                  <a:gd name="T66" fmla="*/ 138 w 159"/>
                  <a:gd name="T67" fmla="*/ 10 h 434"/>
                  <a:gd name="T68" fmla="*/ 136 w 159"/>
                  <a:gd name="T69" fmla="*/ 13 h 434"/>
                  <a:gd name="T70" fmla="*/ 136 w 159"/>
                  <a:gd name="T71" fmla="*/ 15 h 434"/>
                  <a:gd name="T72" fmla="*/ 142 w 159"/>
                  <a:gd name="T73" fmla="*/ 16 h 434"/>
                  <a:gd name="T74" fmla="*/ 152 w 159"/>
                  <a:gd name="T75" fmla="*/ 12 h 434"/>
                  <a:gd name="T76" fmla="*/ 153 w 159"/>
                  <a:gd name="T77" fmla="*/ 6 h 434"/>
                  <a:gd name="T78" fmla="*/ 152 w 159"/>
                  <a:gd name="T79" fmla="*/ 3 h 434"/>
                  <a:gd name="T80" fmla="*/ 146 w 159"/>
                  <a:gd name="T81" fmla="*/ 1 h 434"/>
                  <a:gd name="T82" fmla="*/ 127 w 159"/>
                  <a:gd name="T83" fmla="*/ 4 h 434"/>
                  <a:gd name="T84" fmla="*/ 106 w 159"/>
                  <a:gd name="T85" fmla="*/ 13 h 434"/>
                  <a:gd name="T86" fmla="*/ 91 w 159"/>
                  <a:gd name="T87" fmla="*/ 23 h 434"/>
                  <a:gd name="T88" fmla="*/ 74 w 159"/>
                  <a:gd name="T89" fmla="*/ 40 h 434"/>
                  <a:gd name="T90" fmla="*/ 62 w 159"/>
                  <a:gd name="T91" fmla="*/ 54 h 434"/>
                  <a:gd name="T92" fmla="*/ 53 w 159"/>
                  <a:gd name="T93" fmla="*/ 74 h 434"/>
                  <a:gd name="T94" fmla="*/ 53 w 159"/>
                  <a:gd name="T95" fmla="*/ 101 h 434"/>
                  <a:gd name="T96" fmla="*/ 64 w 159"/>
                  <a:gd name="T97" fmla="*/ 136 h 434"/>
                  <a:gd name="T98" fmla="*/ 91 w 159"/>
                  <a:gd name="T99" fmla="*/ 179 h 434"/>
                  <a:gd name="T100" fmla="*/ 112 w 159"/>
                  <a:gd name="T101" fmla="*/ 210 h 434"/>
                  <a:gd name="T102" fmla="*/ 127 w 159"/>
                  <a:gd name="T103" fmla="*/ 248 h 434"/>
                  <a:gd name="T104" fmla="*/ 131 w 159"/>
                  <a:gd name="T105" fmla="*/ 279 h 434"/>
                  <a:gd name="T106" fmla="*/ 125 w 159"/>
                  <a:gd name="T107" fmla="*/ 312 h 434"/>
                  <a:gd name="T108" fmla="*/ 108 w 159"/>
                  <a:gd name="T109" fmla="*/ 343 h 434"/>
                  <a:gd name="T110" fmla="*/ 85 w 159"/>
                  <a:gd name="T111" fmla="*/ 375 h 434"/>
                  <a:gd name="T112" fmla="*/ 81 w 159"/>
                  <a:gd name="T113" fmla="*/ 393 h 434"/>
                  <a:gd name="T114" fmla="*/ 76 w 159"/>
                  <a:gd name="T115" fmla="*/ 410 h 434"/>
                  <a:gd name="T116" fmla="*/ 60 w 159"/>
                  <a:gd name="T117" fmla="*/ 425 h 434"/>
                  <a:gd name="T118" fmla="*/ 43 w 159"/>
                  <a:gd name="T119" fmla="*/ 433 h 434"/>
                  <a:gd name="T120" fmla="*/ 34 w 159"/>
                  <a:gd name="T121" fmla="*/ 434 h 434"/>
                  <a:gd name="T122" fmla="*/ 2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433"/>
                    </a:moveTo>
                    <a:lnTo>
                      <a:pt x="26" y="423"/>
                    </a:lnTo>
                    <a:lnTo>
                      <a:pt x="36" y="426"/>
                    </a:lnTo>
                    <a:lnTo>
                      <a:pt x="45" y="425"/>
                    </a:lnTo>
                    <a:lnTo>
                      <a:pt x="59" y="421"/>
                    </a:lnTo>
                    <a:lnTo>
                      <a:pt x="70" y="409"/>
                    </a:lnTo>
                    <a:lnTo>
                      <a:pt x="79" y="385"/>
                    </a:lnTo>
                    <a:lnTo>
                      <a:pt x="79" y="355"/>
                    </a:lnTo>
                    <a:lnTo>
                      <a:pt x="66" y="320"/>
                    </a:lnTo>
                    <a:lnTo>
                      <a:pt x="22" y="246"/>
                    </a:lnTo>
                    <a:lnTo>
                      <a:pt x="7" y="212"/>
                    </a:lnTo>
                    <a:lnTo>
                      <a:pt x="0" y="175"/>
                    </a:lnTo>
                    <a:lnTo>
                      <a:pt x="7" y="139"/>
                    </a:lnTo>
                    <a:lnTo>
                      <a:pt x="22" y="102"/>
                    </a:lnTo>
                    <a:lnTo>
                      <a:pt x="41" y="72"/>
                    </a:lnTo>
                    <a:lnTo>
                      <a:pt x="57" y="52"/>
                    </a:lnTo>
                    <a:lnTo>
                      <a:pt x="76" y="34"/>
                    </a:lnTo>
                    <a:lnTo>
                      <a:pt x="100" y="17"/>
                    </a:lnTo>
                    <a:lnTo>
                      <a:pt x="129" y="5"/>
                    </a:lnTo>
                    <a:lnTo>
                      <a:pt x="155" y="0"/>
                    </a:lnTo>
                    <a:lnTo>
                      <a:pt x="159" y="6"/>
                    </a:lnTo>
                    <a:lnTo>
                      <a:pt x="153" y="13"/>
                    </a:lnTo>
                    <a:lnTo>
                      <a:pt x="146" y="17"/>
                    </a:lnTo>
                    <a:lnTo>
                      <a:pt x="134" y="17"/>
                    </a:lnTo>
                    <a:lnTo>
                      <a:pt x="133" y="12"/>
                    </a:lnTo>
                    <a:lnTo>
                      <a:pt x="134" y="9"/>
                    </a:lnTo>
                    <a:lnTo>
                      <a:pt x="142" y="6"/>
                    </a:lnTo>
                    <a:lnTo>
                      <a:pt x="148" y="6"/>
                    </a:lnTo>
                    <a:lnTo>
                      <a:pt x="148" y="10"/>
                    </a:lnTo>
                    <a:lnTo>
                      <a:pt x="146" y="11"/>
                    </a:lnTo>
                    <a:lnTo>
                      <a:pt x="146" y="10"/>
                    </a:lnTo>
                    <a:lnTo>
                      <a:pt x="146" y="6"/>
                    </a:lnTo>
                    <a:lnTo>
                      <a:pt x="144" y="6"/>
                    </a:lnTo>
                    <a:lnTo>
                      <a:pt x="138" y="10"/>
                    </a:lnTo>
                    <a:lnTo>
                      <a:pt x="136" y="13"/>
                    </a:lnTo>
                    <a:lnTo>
                      <a:pt x="136" y="15"/>
                    </a:lnTo>
                    <a:lnTo>
                      <a:pt x="142" y="16"/>
                    </a:lnTo>
                    <a:lnTo>
                      <a:pt x="152" y="12"/>
                    </a:lnTo>
                    <a:lnTo>
                      <a:pt x="153" y="6"/>
                    </a:lnTo>
                    <a:lnTo>
                      <a:pt x="152" y="3"/>
                    </a:lnTo>
                    <a:lnTo>
                      <a:pt x="146" y="1"/>
                    </a:lnTo>
                    <a:lnTo>
                      <a:pt x="127" y="4"/>
                    </a:lnTo>
                    <a:lnTo>
                      <a:pt x="106" y="13"/>
                    </a:lnTo>
                    <a:lnTo>
                      <a:pt x="91" y="23"/>
                    </a:lnTo>
                    <a:lnTo>
                      <a:pt x="74" y="40"/>
                    </a:lnTo>
                    <a:lnTo>
                      <a:pt x="62" y="54"/>
                    </a:lnTo>
                    <a:lnTo>
                      <a:pt x="53" y="74"/>
                    </a:lnTo>
                    <a:lnTo>
                      <a:pt x="53" y="101"/>
                    </a:lnTo>
                    <a:lnTo>
                      <a:pt x="64" y="136"/>
                    </a:lnTo>
                    <a:lnTo>
                      <a:pt x="91" y="179"/>
                    </a:lnTo>
                    <a:lnTo>
                      <a:pt x="112" y="210"/>
                    </a:lnTo>
                    <a:lnTo>
                      <a:pt x="127" y="248"/>
                    </a:lnTo>
                    <a:lnTo>
                      <a:pt x="131" y="279"/>
                    </a:lnTo>
                    <a:lnTo>
                      <a:pt x="125" y="312"/>
                    </a:lnTo>
                    <a:lnTo>
                      <a:pt x="108" y="343"/>
                    </a:lnTo>
                    <a:lnTo>
                      <a:pt x="85" y="375"/>
                    </a:lnTo>
                    <a:lnTo>
                      <a:pt x="81" y="393"/>
                    </a:lnTo>
                    <a:lnTo>
                      <a:pt x="76" y="410"/>
                    </a:lnTo>
                    <a:lnTo>
                      <a:pt x="60" y="425"/>
                    </a:lnTo>
                    <a:lnTo>
                      <a:pt x="43" y="433"/>
                    </a:lnTo>
                    <a:lnTo>
                      <a:pt x="34" y="434"/>
                    </a:lnTo>
                    <a:lnTo>
                      <a:pt x="2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0" name="Freeform 36"/>
              <p:cNvSpPr>
                <a:spLocks/>
              </p:cNvSpPr>
              <p:nvPr/>
            </p:nvSpPr>
            <p:spPr bwMode="auto">
              <a:xfrm>
                <a:off x="220" y="1332"/>
                <a:ext cx="160" cy="437"/>
              </a:xfrm>
              <a:custGeom>
                <a:avLst/>
                <a:gdLst>
                  <a:gd name="T0" fmla="*/ 25 w 160"/>
                  <a:gd name="T1" fmla="*/ 435 h 437"/>
                  <a:gd name="T2" fmla="*/ 27 w 160"/>
                  <a:gd name="T3" fmla="*/ 427 h 437"/>
                  <a:gd name="T4" fmla="*/ 34 w 160"/>
                  <a:gd name="T5" fmla="*/ 428 h 437"/>
                  <a:gd name="T6" fmla="*/ 46 w 160"/>
                  <a:gd name="T7" fmla="*/ 428 h 437"/>
                  <a:gd name="T8" fmla="*/ 57 w 160"/>
                  <a:gd name="T9" fmla="*/ 423 h 437"/>
                  <a:gd name="T10" fmla="*/ 70 w 160"/>
                  <a:gd name="T11" fmla="*/ 411 h 437"/>
                  <a:gd name="T12" fmla="*/ 78 w 160"/>
                  <a:gd name="T13" fmla="*/ 389 h 437"/>
                  <a:gd name="T14" fmla="*/ 80 w 160"/>
                  <a:gd name="T15" fmla="*/ 357 h 437"/>
                  <a:gd name="T16" fmla="*/ 67 w 160"/>
                  <a:gd name="T17" fmla="*/ 323 h 437"/>
                  <a:gd name="T18" fmla="*/ 23 w 160"/>
                  <a:gd name="T19" fmla="*/ 249 h 437"/>
                  <a:gd name="T20" fmla="*/ 6 w 160"/>
                  <a:gd name="T21" fmla="*/ 214 h 437"/>
                  <a:gd name="T22" fmla="*/ 0 w 160"/>
                  <a:gd name="T23" fmla="*/ 179 h 437"/>
                  <a:gd name="T24" fmla="*/ 6 w 160"/>
                  <a:gd name="T25" fmla="*/ 140 h 437"/>
                  <a:gd name="T26" fmla="*/ 23 w 160"/>
                  <a:gd name="T27" fmla="*/ 106 h 437"/>
                  <a:gd name="T28" fmla="*/ 42 w 160"/>
                  <a:gd name="T29" fmla="*/ 74 h 437"/>
                  <a:gd name="T30" fmla="*/ 57 w 160"/>
                  <a:gd name="T31" fmla="*/ 54 h 437"/>
                  <a:gd name="T32" fmla="*/ 74 w 160"/>
                  <a:gd name="T33" fmla="*/ 35 h 437"/>
                  <a:gd name="T34" fmla="*/ 101 w 160"/>
                  <a:gd name="T35" fmla="*/ 16 h 437"/>
                  <a:gd name="T36" fmla="*/ 129 w 160"/>
                  <a:gd name="T37" fmla="*/ 2 h 437"/>
                  <a:gd name="T38" fmla="*/ 142 w 160"/>
                  <a:gd name="T39" fmla="*/ 0 h 437"/>
                  <a:gd name="T40" fmla="*/ 156 w 160"/>
                  <a:gd name="T41" fmla="*/ 2 h 437"/>
                  <a:gd name="T42" fmla="*/ 160 w 160"/>
                  <a:gd name="T43" fmla="*/ 8 h 437"/>
                  <a:gd name="T44" fmla="*/ 154 w 160"/>
                  <a:gd name="T45" fmla="*/ 16 h 437"/>
                  <a:gd name="T46" fmla="*/ 144 w 160"/>
                  <a:gd name="T47" fmla="*/ 20 h 437"/>
                  <a:gd name="T48" fmla="*/ 135 w 160"/>
                  <a:gd name="T49" fmla="*/ 20 h 437"/>
                  <a:gd name="T50" fmla="*/ 133 w 160"/>
                  <a:gd name="T51" fmla="*/ 16 h 437"/>
                  <a:gd name="T52" fmla="*/ 135 w 160"/>
                  <a:gd name="T53" fmla="*/ 11 h 437"/>
                  <a:gd name="T54" fmla="*/ 142 w 160"/>
                  <a:gd name="T55" fmla="*/ 8 h 437"/>
                  <a:gd name="T56" fmla="*/ 148 w 160"/>
                  <a:gd name="T57" fmla="*/ 8 h 437"/>
                  <a:gd name="T58" fmla="*/ 148 w 160"/>
                  <a:gd name="T59" fmla="*/ 12 h 437"/>
                  <a:gd name="T60" fmla="*/ 144 w 160"/>
                  <a:gd name="T61" fmla="*/ 14 h 437"/>
                  <a:gd name="T62" fmla="*/ 146 w 160"/>
                  <a:gd name="T63" fmla="*/ 12 h 437"/>
                  <a:gd name="T64" fmla="*/ 146 w 160"/>
                  <a:gd name="T65" fmla="*/ 10 h 437"/>
                  <a:gd name="T66" fmla="*/ 144 w 160"/>
                  <a:gd name="T67" fmla="*/ 10 h 437"/>
                  <a:gd name="T68" fmla="*/ 139 w 160"/>
                  <a:gd name="T69" fmla="*/ 12 h 437"/>
                  <a:gd name="T70" fmla="*/ 137 w 160"/>
                  <a:gd name="T71" fmla="*/ 17 h 437"/>
                  <a:gd name="T72" fmla="*/ 139 w 160"/>
                  <a:gd name="T73" fmla="*/ 18 h 437"/>
                  <a:gd name="T74" fmla="*/ 141 w 160"/>
                  <a:gd name="T75" fmla="*/ 18 h 437"/>
                  <a:gd name="T76" fmla="*/ 150 w 160"/>
                  <a:gd name="T77" fmla="*/ 14 h 437"/>
                  <a:gd name="T78" fmla="*/ 154 w 160"/>
                  <a:gd name="T79" fmla="*/ 8 h 437"/>
                  <a:gd name="T80" fmla="*/ 152 w 160"/>
                  <a:gd name="T81" fmla="*/ 6 h 437"/>
                  <a:gd name="T82" fmla="*/ 146 w 160"/>
                  <a:gd name="T83" fmla="*/ 5 h 437"/>
                  <a:gd name="T84" fmla="*/ 127 w 160"/>
                  <a:gd name="T85" fmla="*/ 6 h 437"/>
                  <a:gd name="T86" fmla="*/ 106 w 160"/>
                  <a:gd name="T87" fmla="*/ 16 h 437"/>
                  <a:gd name="T88" fmla="*/ 91 w 160"/>
                  <a:gd name="T89" fmla="*/ 26 h 437"/>
                  <a:gd name="T90" fmla="*/ 74 w 160"/>
                  <a:gd name="T91" fmla="*/ 42 h 437"/>
                  <a:gd name="T92" fmla="*/ 63 w 160"/>
                  <a:gd name="T93" fmla="*/ 58 h 437"/>
                  <a:gd name="T94" fmla="*/ 55 w 160"/>
                  <a:gd name="T95" fmla="*/ 78 h 437"/>
                  <a:gd name="T96" fmla="*/ 53 w 160"/>
                  <a:gd name="T97" fmla="*/ 104 h 437"/>
                  <a:gd name="T98" fmla="*/ 65 w 160"/>
                  <a:gd name="T99" fmla="*/ 138 h 437"/>
                  <a:gd name="T100" fmla="*/ 91 w 160"/>
                  <a:gd name="T101" fmla="*/ 182 h 437"/>
                  <a:gd name="T102" fmla="*/ 112 w 160"/>
                  <a:gd name="T103" fmla="*/ 212 h 437"/>
                  <a:gd name="T104" fmla="*/ 129 w 160"/>
                  <a:gd name="T105" fmla="*/ 249 h 437"/>
                  <a:gd name="T106" fmla="*/ 131 w 160"/>
                  <a:gd name="T107" fmla="*/ 282 h 437"/>
                  <a:gd name="T108" fmla="*/ 124 w 160"/>
                  <a:gd name="T109" fmla="*/ 314 h 437"/>
                  <a:gd name="T110" fmla="*/ 108 w 160"/>
                  <a:gd name="T111" fmla="*/ 345 h 437"/>
                  <a:gd name="T112" fmla="*/ 84 w 160"/>
                  <a:gd name="T113" fmla="*/ 378 h 437"/>
                  <a:gd name="T114" fmla="*/ 82 w 160"/>
                  <a:gd name="T115" fmla="*/ 396 h 437"/>
                  <a:gd name="T116" fmla="*/ 74 w 160"/>
                  <a:gd name="T117" fmla="*/ 413 h 437"/>
                  <a:gd name="T118" fmla="*/ 61 w 160"/>
                  <a:gd name="T119" fmla="*/ 428 h 437"/>
                  <a:gd name="T120" fmla="*/ 44 w 160"/>
                  <a:gd name="T121" fmla="*/ 435 h 437"/>
                  <a:gd name="T122" fmla="*/ 34 w 160"/>
                  <a:gd name="T123" fmla="*/ 437 h 437"/>
                  <a:gd name="T124" fmla="*/ 2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435"/>
                    </a:moveTo>
                    <a:lnTo>
                      <a:pt x="27" y="427"/>
                    </a:lnTo>
                    <a:lnTo>
                      <a:pt x="34" y="428"/>
                    </a:lnTo>
                    <a:lnTo>
                      <a:pt x="46" y="428"/>
                    </a:lnTo>
                    <a:lnTo>
                      <a:pt x="57" y="423"/>
                    </a:lnTo>
                    <a:lnTo>
                      <a:pt x="70" y="411"/>
                    </a:lnTo>
                    <a:lnTo>
                      <a:pt x="78" y="389"/>
                    </a:lnTo>
                    <a:lnTo>
                      <a:pt x="80" y="357"/>
                    </a:lnTo>
                    <a:lnTo>
                      <a:pt x="67" y="323"/>
                    </a:lnTo>
                    <a:lnTo>
                      <a:pt x="23" y="249"/>
                    </a:lnTo>
                    <a:lnTo>
                      <a:pt x="6" y="214"/>
                    </a:lnTo>
                    <a:lnTo>
                      <a:pt x="0" y="179"/>
                    </a:lnTo>
                    <a:lnTo>
                      <a:pt x="6" y="140"/>
                    </a:lnTo>
                    <a:lnTo>
                      <a:pt x="23" y="106"/>
                    </a:lnTo>
                    <a:lnTo>
                      <a:pt x="42" y="74"/>
                    </a:lnTo>
                    <a:lnTo>
                      <a:pt x="57" y="54"/>
                    </a:lnTo>
                    <a:lnTo>
                      <a:pt x="74" y="35"/>
                    </a:lnTo>
                    <a:lnTo>
                      <a:pt x="101" y="16"/>
                    </a:lnTo>
                    <a:lnTo>
                      <a:pt x="129" y="2"/>
                    </a:lnTo>
                    <a:lnTo>
                      <a:pt x="142" y="0"/>
                    </a:lnTo>
                    <a:lnTo>
                      <a:pt x="156" y="2"/>
                    </a:lnTo>
                    <a:lnTo>
                      <a:pt x="160" y="8"/>
                    </a:lnTo>
                    <a:lnTo>
                      <a:pt x="154" y="16"/>
                    </a:lnTo>
                    <a:lnTo>
                      <a:pt x="144" y="20"/>
                    </a:lnTo>
                    <a:lnTo>
                      <a:pt x="135" y="20"/>
                    </a:lnTo>
                    <a:lnTo>
                      <a:pt x="133" y="16"/>
                    </a:lnTo>
                    <a:lnTo>
                      <a:pt x="135" y="11"/>
                    </a:lnTo>
                    <a:lnTo>
                      <a:pt x="142" y="8"/>
                    </a:lnTo>
                    <a:lnTo>
                      <a:pt x="148" y="8"/>
                    </a:lnTo>
                    <a:lnTo>
                      <a:pt x="148" y="12"/>
                    </a:lnTo>
                    <a:lnTo>
                      <a:pt x="144" y="14"/>
                    </a:lnTo>
                    <a:lnTo>
                      <a:pt x="146" y="12"/>
                    </a:lnTo>
                    <a:lnTo>
                      <a:pt x="146" y="10"/>
                    </a:lnTo>
                    <a:lnTo>
                      <a:pt x="144" y="10"/>
                    </a:lnTo>
                    <a:lnTo>
                      <a:pt x="139" y="12"/>
                    </a:lnTo>
                    <a:lnTo>
                      <a:pt x="137" y="17"/>
                    </a:lnTo>
                    <a:lnTo>
                      <a:pt x="139" y="18"/>
                    </a:lnTo>
                    <a:lnTo>
                      <a:pt x="141" y="18"/>
                    </a:lnTo>
                    <a:lnTo>
                      <a:pt x="150" y="14"/>
                    </a:lnTo>
                    <a:lnTo>
                      <a:pt x="154" y="8"/>
                    </a:lnTo>
                    <a:lnTo>
                      <a:pt x="152" y="6"/>
                    </a:lnTo>
                    <a:lnTo>
                      <a:pt x="146" y="5"/>
                    </a:lnTo>
                    <a:lnTo>
                      <a:pt x="127" y="6"/>
                    </a:lnTo>
                    <a:lnTo>
                      <a:pt x="106" y="16"/>
                    </a:lnTo>
                    <a:lnTo>
                      <a:pt x="91" y="26"/>
                    </a:lnTo>
                    <a:lnTo>
                      <a:pt x="74" y="42"/>
                    </a:lnTo>
                    <a:lnTo>
                      <a:pt x="63" y="58"/>
                    </a:lnTo>
                    <a:lnTo>
                      <a:pt x="55" y="78"/>
                    </a:lnTo>
                    <a:lnTo>
                      <a:pt x="53" y="104"/>
                    </a:lnTo>
                    <a:lnTo>
                      <a:pt x="65" y="138"/>
                    </a:lnTo>
                    <a:lnTo>
                      <a:pt x="91" y="182"/>
                    </a:lnTo>
                    <a:lnTo>
                      <a:pt x="112" y="212"/>
                    </a:lnTo>
                    <a:lnTo>
                      <a:pt x="129" y="249"/>
                    </a:lnTo>
                    <a:lnTo>
                      <a:pt x="131" y="282"/>
                    </a:lnTo>
                    <a:lnTo>
                      <a:pt x="124" y="314"/>
                    </a:lnTo>
                    <a:lnTo>
                      <a:pt x="108" y="345"/>
                    </a:lnTo>
                    <a:lnTo>
                      <a:pt x="84" y="378"/>
                    </a:lnTo>
                    <a:lnTo>
                      <a:pt x="82" y="396"/>
                    </a:lnTo>
                    <a:lnTo>
                      <a:pt x="74" y="413"/>
                    </a:lnTo>
                    <a:lnTo>
                      <a:pt x="61" y="428"/>
                    </a:lnTo>
                    <a:lnTo>
                      <a:pt x="44" y="435"/>
                    </a:lnTo>
                    <a:lnTo>
                      <a:pt x="34" y="437"/>
                    </a:lnTo>
                    <a:lnTo>
                      <a:pt x="2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1" name="Freeform 37"/>
              <p:cNvSpPr>
                <a:spLocks/>
              </p:cNvSpPr>
              <p:nvPr/>
            </p:nvSpPr>
            <p:spPr bwMode="auto">
              <a:xfrm>
                <a:off x="78" y="701"/>
                <a:ext cx="157" cy="432"/>
              </a:xfrm>
              <a:custGeom>
                <a:avLst/>
                <a:gdLst>
                  <a:gd name="T0" fmla="*/ 24 w 157"/>
                  <a:gd name="T1" fmla="*/ 432 h 432"/>
                  <a:gd name="T2" fmla="*/ 26 w 157"/>
                  <a:gd name="T3" fmla="*/ 422 h 432"/>
                  <a:gd name="T4" fmla="*/ 34 w 157"/>
                  <a:gd name="T5" fmla="*/ 425 h 432"/>
                  <a:gd name="T6" fmla="*/ 45 w 157"/>
                  <a:gd name="T7" fmla="*/ 424 h 432"/>
                  <a:gd name="T8" fmla="*/ 57 w 157"/>
                  <a:gd name="T9" fmla="*/ 420 h 432"/>
                  <a:gd name="T10" fmla="*/ 70 w 157"/>
                  <a:gd name="T11" fmla="*/ 408 h 432"/>
                  <a:gd name="T12" fmla="*/ 78 w 157"/>
                  <a:gd name="T13" fmla="*/ 385 h 432"/>
                  <a:gd name="T14" fmla="*/ 78 w 157"/>
                  <a:gd name="T15" fmla="*/ 355 h 432"/>
                  <a:gd name="T16" fmla="*/ 66 w 157"/>
                  <a:gd name="T17" fmla="*/ 321 h 432"/>
                  <a:gd name="T18" fmla="*/ 23 w 157"/>
                  <a:gd name="T19" fmla="*/ 247 h 432"/>
                  <a:gd name="T20" fmla="*/ 7 w 157"/>
                  <a:gd name="T21" fmla="*/ 213 h 432"/>
                  <a:gd name="T22" fmla="*/ 0 w 157"/>
                  <a:gd name="T23" fmla="*/ 177 h 432"/>
                  <a:gd name="T24" fmla="*/ 7 w 157"/>
                  <a:gd name="T25" fmla="*/ 139 h 432"/>
                  <a:gd name="T26" fmla="*/ 23 w 157"/>
                  <a:gd name="T27" fmla="*/ 105 h 432"/>
                  <a:gd name="T28" fmla="*/ 40 w 157"/>
                  <a:gd name="T29" fmla="*/ 75 h 432"/>
                  <a:gd name="T30" fmla="*/ 55 w 157"/>
                  <a:gd name="T31" fmla="*/ 54 h 432"/>
                  <a:gd name="T32" fmla="*/ 74 w 157"/>
                  <a:gd name="T33" fmla="*/ 35 h 432"/>
                  <a:gd name="T34" fmla="*/ 100 w 157"/>
                  <a:gd name="T35" fmla="*/ 16 h 432"/>
                  <a:gd name="T36" fmla="*/ 127 w 157"/>
                  <a:gd name="T37" fmla="*/ 3 h 432"/>
                  <a:gd name="T38" fmla="*/ 142 w 157"/>
                  <a:gd name="T39" fmla="*/ 0 h 432"/>
                  <a:gd name="T40" fmla="*/ 154 w 157"/>
                  <a:gd name="T41" fmla="*/ 3 h 432"/>
                  <a:gd name="T42" fmla="*/ 157 w 157"/>
                  <a:gd name="T43" fmla="*/ 9 h 432"/>
                  <a:gd name="T44" fmla="*/ 152 w 157"/>
                  <a:gd name="T45" fmla="*/ 16 h 432"/>
                  <a:gd name="T46" fmla="*/ 144 w 157"/>
                  <a:gd name="T47" fmla="*/ 20 h 432"/>
                  <a:gd name="T48" fmla="*/ 133 w 157"/>
                  <a:gd name="T49" fmla="*/ 20 h 432"/>
                  <a:gd name="T50" fmla="*/ 131 w 157"/>
                  <a:gd name="T51" fmla="*/ 16 h 432"/>
                  <a:gd name="T52" fmla="*/ 135 w 157"/>
                  <a:gd name="T53" fmla="*/ 11 h 432"/>
                  <a:gd name="T54" fmla="*/ 140 w 157"/>
                  <a:gd name="T55" fmla="*/ 9 h 432"/>
                  <a:gd name="T56" fmla="*/ 146 w 157"/>
                  <a:gd name="T57" fmla="*/ 9 h 432"/>
                  <a:gd name="T58" fmla="*/ 146 w 157"/>
                  <a:gd name="T59" fmla="*/ 12 h 432"/>
                  <a:gd name="T60" fmla="*/ 144 w 157"/>
                  <a:gd name="T61" fmla="*/ 14 h 432"/>
                  <a:gd name="T62" fmla="*/ 144 w 157"/>
                  <a:gd name="T63" fmla="*/ 12 h 432"/>
                  <a:gd name="T64" fmla="*/ 144 w 157"/>
                  <a:gd name="T65" fmla="*/ 10 h 432"/>
                  <a:gd name="T66" fmla="*/ 142 w 157"/>
                  <a:gd name="T67" fmla="*/ 10 h 432"/>
                  <a:gd name="T68" fmla="*/ 136 w 157"/>
                  <a:gd name="T69" fmla="*/ 12 h 432"/>
                  <a:gd name="T70" fmla="*/ 135 w 157"/>
                  <a:gd name="T71" fmla="*/ 16 h 432"/>
                  <a:gd name="T72" fmla="*/ 136 w 157"/>
                  <a:gd name="T73" fmla="*/ 18 h 432"/>
                  <a:gd name="T74" fmla="*/ 140 w 157"/>
                  <a:gd name="T75" fmla="*/ 18 h 432"/>
                  <a:gd name="T76" fmla="*/ 150 w 157"/>
                  <a:gd name="T77" fmla="*/ 15 h 432"/>
                  <a:gd name="T78" fmla="*/ 152 w 157"/>
                  <a:gd name="T79" fmla="*/ 9 h 432"/>
                  <a:gd name="T80" fmla="*/ 150 w 157"/>
                  <a:gd name="T81" fmla="*/ 6 h 432"/>
                  <a:gd name="T82" fmla="*/ 144 w 157"/>
                  <a:gd name="T83" fmla="*/ 4 h 432"/>
                  <a:gd name="T84" fmla="*/ 125 w 157"/>
                  <a:gd name="T85" fmla="*/ 6 h 432"/>
                  <a:gd name="T86" fmla="*/ 104 w 157"/>
                  <a:gd name="T87" fmla="*/ 16 h 432"/>
                  <a:gd name="T88" fmla="*/ 89 w 157"/>
                  <a:gd name="T89" fmla="*/ 26 h 432"/>
                  <a:gd name="T90" fmla="*/ 72 w 157"/>
                  <a:gd name="T91" fmla="*/ 42 h 432"/>
                  <a:gd name="T92" fmla="*/ 61 w 157"/>
                  <a:gd name="T93" fmla="*/ 57 h 432"/>
                  <a:gd name="T94" fmla="*/ 53 w 157"/>
                  <a:gd name="T95" fmla="*/ 77 h 432"/>
                  <a:gd name="T96" fmla="*/ 51 w 157"/>
                  <a:gd name="T97" fmla="*/ 104 h 432"/>
                  <a:gd name="T98" fmla="*/ 62 w 157"/>
                  <a:gd name="T99" fmla="*/ 138 h 432"/>
                  <a:gd name="T100" fmla="*/ 91 w 157"/>
                  <a:gd name="T101" fmla="*/ 181 h 432"/>
                  <a:gd name="T102" fmla="*/ 110 w 157"/>
                  <a:gd name="T103" fmla="*/ 211 h 432"/>
                  <a:gd name="T104" fmla="*/ 125 w 157"/>
                  <a:gd name="T105" fmla="*/ 249 h 432"/>
                  <a:gd name="T106" fmla="*/ 129 w 157"/>
                  <a:gd name="T107" fmla="*/ 280 h 432"/>
                  <a:gd name="T108" fmla="*/ 123 w 157"/>
                  <a:gd name="T109" fmla="*/ 311 h 432"/>
                  <a:gd name="T110" fmla="*/ 106 w 157"/>
                  <a:gd name="T111" fmla="*/ 343 h 432"/>
                  <a:gd name="T112" fmla="*/ 83 w 157"/>
                  <a:gd name="T113" fmla="*/ 375 h 432"/>
                  <a:gd name="T114" fmla="*/ 81 w 157"/>
                  <a:gd name="T115" fmla="*/ 392 h 432"/>
                  <a:gd name="T116" fmla="*/ 74 w 157"/>
                  <a:gd name="T117" fmla="*/ 409 h 432"/>
                  <a:gd name="T118" fmla="*/ 59 w 157"/>
                  <a:gd name="T119" fmla="*/ 424 h 432"/>
                  <a:gd name="T120" fmla="*/ 43 w 157"/>
                  <a:gd name="T121" fmla="*/ 432 h 432"/>
                  <a:gd name="T122" fmla="*/ 34 w 157"/>
                  <a:gd name="T123" fmla="*/ 432 h 432"/>
                  <a:gd name="T124" fmla="*/ 24 w 157"/>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2">
                    <a:moveTo>
                      <a:pt x="24" y="432"/>
                    </a:moveTo>
                    <a:lnTo>
                      <a:pt x="26" y="422"/>
                    </a:lnTo>
                    <a:lnTo>
                      <a:pt x="34" y="425"/>
                    </a:lnTo>
                    <a:lnTo>
                      <a:pt x="45" y="424"/>
                    </a:lnTo>
                    <a:lnTo>
                      <a:pt x="57" y="420"/>
                    </a:lnTo>
                    <a:lnTo>
                      <a:pt x="70" y="408"/>
                    </a:lnTo>
                    <a:lnTo>
                      <a:pt x="78" y="385"/>
                    </a:lnTo>
                    <a:lnTo>
                      <a:pt x="78" y="355"/>
                    </a:lnTo>
                    <a:lnTo>
                      <a:pt x="66" y="321"/>
                    </a:lnTo>
                    <a:lnTo>
                      <a:pt x="23" y="247"/>
                    </a:lnTo>
                    <a:lnTo>
                      <a:pt x="7" y="213"/>
                    </a:lnTo>
                    <a:lnTo>
                      <a:pt x="0" y="177"/>
                    </a:lnTo>
                    <a:lnTo>
                      <a:pt x="7" y="139"/>
                    </a:lnTo>
                    <a:lnTo>
                      <a:pt x="23" y="105"/>
                    </a:lnTo>
                    <a:lnTo>
                      <a:pt x="40" y="75"/>
                    </a:lnTo>
                    <a:lnTo>
                      <a:pt x="55" y="54"/>
                    </a:lnTo>
                    <a:lnTo>
                      <a:pt x="74" y="35"/>
                    </a:lnTo>
                    <a:lnTo>
                      <a:pt x="100" y="16"/>
                    </a:lnTo>
                    <a:lnTo>
                      <a:pt x="127" y="3"/>
                    </a:lnTo>
                    <a:lnTo>
                      <a:pt x="142" y="0"/>
                    </a:lnTo>
                    <a:lnTo>
                      <a:pt x="154" y="3"/>
                    </a:lnTo>
                    <a:lnTo>
                      <a:pt x="157" y="9"/>
                    </a:lnTo>
                    <a:lnTo>
                      <a:pt x="152" y="16"/>
                    </a:lnTo>
                    <a:lnTo>
                      <a:pt x="144" y="20"/>
                    </a:lnTo>
                    <a:lnTo>
                      <a:pt x="133" y="20"/>
                    </a:lnTo>
                    <a:lnTo>
                      <a:pt x="131" y="16"/>
                    </a:lnTo>
                    <a:lnTo>
                      <a:pt x="135" y="11"/>
                    </a:lnTo>
                    <a:lnTo>
                      <a:pt x="140" y="9"/>
                    </a:lnTo>
                    <a:lnTo>
                      <a:pt x="146" y="9"/>
                    </a:lnTo>
                    <a:lnTo>
                      <a:pt x="146" y="12"/>
                    </a:lnTo>
                    <a:lnTo>
                      <a:pt x="144" y="14"/>
                    </a:lnTo>
                    <a:lnTo>
                      <a:pt x="144" y="12"/>
                    </a:lnTo>
                    <a:lnTo>
                      <a:pt x="144" y="10"/>
                    </a:lnTo>
                    <a:lnTo>
                      <a:pt x="142" y="10"/>
                    </a:lnTo>
                    <a:lnTo>
                      <a:pt x="136" y="12"/>
                    </a:lnTo>
                    <a:lnTo>
                      <a:pt x="135" y="16"/>
                    </a:lnTo>
                    <a:lnTo>
                      <a:pt x="136" y="18"/>
                    </a:lnTo>
                    <a:lnTo>
                      <a:pt x="140" y="18"/>
                    </a:lnTo>
                    <a:lnTo>
                      <a:pt x="150" y="15"/>
                    </a:lnTo>
                    <a:lnTo>
                      <a:pt x="152" y="9"/>
                    </a:lnTo>
                    <a:lnTo>
                      <a:pt x="150" y="6"/>
                    </a:lnTo>
                    <a:lnTo>
                      <a:pt x="144" y="4"/>
                    </a:lnTo>
                    <a:lnTo>
                      <a:pt x="125" y="6"/>
                    </a:lnTo>
                    <a:lnTo>
                      <a:pt x="104" y="16"/>
                    </a:lnTo>
                    <a:lnTo>
                      <a:pt x="89" y="26"/>
                    </a:lnTo>
                    <a:lnTo>
                      <a:pt x="72" y="42"/>
                    </a:lnTo>
                    <a:lnTo>
                      <a:pt x="61" y="57"/>
                    </a:lnTo>
                    <a:lnTo>
                      <a:pt x="53" y="77"/>
                    </a:lnTo>
                    <a:lnTo>
                      <a:pt x="51" y="104"/>
                    </a:lnTo>
                    <a:lnTo>
                      <a:pt x="62" y="138"/>
                    </a:lnTo>
                    <a:lnTo>
                      <a:pt x="91" y="181"/>
                    </a:lnTo>
                    <a:lnTo>
                      <a:pt x="110" y="211"/>
                    </a:lnTo>
                    <a:lnTo>
                      <a:pt x="125" y="249"/>
                    </a:lnTo>
                    <a:lnTo>
                      <a:pt x="129" y="280"/>
                    </a:lnTo>
                    <a:lnTo>
                      <a:pt x="123" y="311"/>
                    </a:lnTo>
                    <a:lnTo>
                      <a:pt x="106" y="343"/>
                    </a:lnTo>
                    <a:lnTo>
                      <a:pt x="83" y="375"/>
                    </a:lnTo>
                    <a:lnTo>
                      <a:pt x="81" y="392"/>
                    </a:lnTo>
                    <a:lnTo>
                      <a:pt x="74" y="409"/>
                    </a:lnTo>
                    <a:lnTo>
                      <a:pt x="59" y="424"/>
                    </a:lnTo>
                    <a:lnTo>
                      <a:pt x="43" y="432"/>
                    </a:lnTo>
                    <a:lnTo>
                      <a:pt x="34" y="432"/>
                    </a:lnTo>
                    <a:lnTo>
                      <a:pt x="24"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2" name="Freeform 38"/>
              <p:cNvSpPr>
                <a:spLocks/>
              </p:cNvSpPr>
              <p:nvPr/>
            </p:nvSpPr>
            <p:spPr bwMode="auto">
              <a:xfrm>
                <a:off x="72" y="1083"/>
                <a:ext cx="156" cy="479"/>
              </a:xfrm>
              <a:custGeom>
                <a:avLst/>
                <a:gdLst>
                  <a:gd name="T0" fmla="*/ 105 w 156"/>
                  <a:gd name="T1" fmla="*/ 1 h 479"/>
                  <a:gd name="T2" fmla="*/ 103 w 156"/>
                  <a:gd name="T3" fmla="*/ 10 h 479"/>
                  <a:gd name="T4" fmla="*/ 93 w 156"/>
                  <a:gd name="T5" fmla="*/ 9 h 479"/>
                  <a:gd name="T6" fmla="*/ 84 w 156"/>
                  <a:gd name="T7" fmla="*/ 10 h 479"/>
                  <a:gd name="T8" fmla="*/ 68 w 156"/>
                  <a:gd name="T9" fmla="*/ 15 h 479"/>
                  <a:gd name="T10" fmla="*/ 57 w 156"/>
                  <a:gd name="T11" fmla="*/ 28 h 479"/>
                  <a:gd name="T12" fmla="*/ 49 w 156"/>
                  <a:gd name="T13" fmla="*/ 55 h 479"/>
                  <a:gd name="T14" fmla="*/ 53 w 156"/>
                  <a:gd name="T15" fmla="*/ 87 h 479"/>
                  <a:gd name="T16" fmla="*/ 68 w 156"/>
                  <a:gd name="T17" fmla="*/ 124 h 479"/>
                  <a:gd name="T18" fmla="*/ 123 w 156"/>
                  <a:gd name="T19" fmla="*/ 204 h 479"/>
                  <a:gd name="T20" fmla="*/ 144 w 156"/>
                  <a:gd name="T21" fmla="*/ 241 h 479"/>
                  <a:gd name="T22" fmla="*/ 156 w 156"/>
                  <a:gd name="T23" fmla="*/ 280 h 479"/>
                  <a:gd name="T24" fmla="*/ 152 w 156"/>
                  <a:gd name="T25" fmla="*/ 320 h 479"/>
                  <a:gd name="T26" fmla="*/ 139 w 156"/>
                  <a:gd name="T27" fmla="*/ 359 h 479"/>
                  <a:gd name="T28" fmla="*/ 122 w 156"/>
                  <a:gd name="T29" fmla="*/ 393 h 479"/>
                  <a:gd name="T30" fmla="*/ 106 w 156"/>
                  <a:gd name="T31" fmla="*/ 417 h 479"/>
                  <a:gd name="T32" fmla="*/ 89 w 156"/>
                  <a:gd name="T33" fmla="*/ 439 h 479"/>
                  <a:gd name="T34" fmla="*/ 63 w 156"/>
                  <a:gd name="T35" fmla="*/ 460 h 479"/>
                  <a:gd name="T36" fmla="*/ 32 w 156"/>
                  <a:gd name="T37" fmla="*/ 476 h 479"/>
                  <a:gd name="T38" fmla="*/ 19 w 156"/>
                  <a:gd name="T39" fmla="*/ 479 h 479"/>
                  <a:gd name="T40" fmla="*/ 6 w 156"/>
                  <a:gd name="T41" fmla="*/ 477 h 479"/>
                  <a:gd name="T42" fmla="*/ 0 w 156"/>
                  <a:gd name="T43" fmla="*/ 471 h 479"/>
                  <a:gd name="T44" fmla="*/ 4 w 156"/>
                  <a:gd name="T45" fmla="*/ 463 h 479"/>
                  <a:gd name="T46" fmla="*/ 13 w 156"/>
                  <a:gd name="T47" fmla="*/ 457 h 479"/>
                  <a:gd name="T48" fmla="*/ 27 w 156"/>
                  <a:gd name="T49" fmla="*/ 457 h 479"/>
                  <a:gd name="T50" fmla="*/ 29 w 156"/>
                  <a:gd name="T51" fmla="*/ 463 h 479"/>
                  <a:gd name="T52" fmla="*/ 25 w 156"/>
                  <a:gd name="T53" fmla="*/ 466 h 479"/>
                  <a:gd name="T54" fmla="*/ 19 w 156"/>
                  <a:gd name="T55" fmla="*/ 470 h 479"/>
                  <a:gd name="T56" fmla="*/ 12 w 156"/>
                  <a:gd name="T57" fmla="*/ 470 h 479"/>
                  <a:gd name="T58" fmla="*/ 12 w 156"/>
                  <a:gd name="T59" fmla="*/ 465 h 479"/>
                  <a:gd name="T60" fmla="*/ 15 w 156"/>
                  <a:gd name="T61" fmla="*/ 464 h 479"/>
                  <a:gd name="T62" fmla="*/ 13 w 156"/>
                  <a:gd name="T63" fmla="*/ 466 h 479"/>
                  <a:gd name="T64" fmla="*/ 13 w 156"/>
                  <a:gd name="T65" fmla="*/ 469 h 479"/>
                  <a:gd name="T66" fmla="*/ 17 w 156"/>
                  <a:gd name="T67" fmla="*/ 469 h 479"/>
                  <a:gd name="T68" fmla="*/ 23 w 156"/>
                  <a:gd name="T69" fmla="*/ 465 h 479"/>
                  <a:gd name="T70" fmla="*/ 23 w 156"/>
                  <a:gd name="T71" fmla="*/ 461 h 479"/>
                  <a:gd name="T72" fmla="*/ 23 w 156"/>
                  <a:gd name="T73" fmla="*/ 459 h 479"/>
                  <a:gd name="T74" fmla="*/ 19 w 156"/>
                  <a:gd name="T75" fmla="*/ 459 h 479"/>
                  <a:gd name="T76" fmla="*/ 8 w 156"/>
                  <a:gd name="T77" fmla="*/ 463 h 479"/>
                  <a:gd name="T78" fmla="*/ 6 w 156"/>
                  <a:gd name="T79" fmla="*/ 470 h 479"/>
                  <a:gd name="T80" fmla="*/ 8 w 156"/>
                  <a:gd name="T81" fmla="*/ 472 h 479"/>
                  <a:gd name="T82" fmla="*/ 15 w 156"/>
                  <a:gd name="T83" fmla="*/ 475 h 479"/>
                  <a:gd name="T84" fmla="*/ 34 w 156"/>
                  <a:gd name="T85" fmla="*/ 471 h 479"/>
                  <a:gd name="T86" fmla="*/ 57 w 156"/>
                  <a:gd name="T87" fmla="*/ 460 h 479"/>
                  <a:gd name="T88" fmla="*/ 72 w 156"/>
                  <a:gd name="T89" fmla="*/ 448 h 479"/>
                  <a:gd name="T90" fmla="*/ 89 w 156"/>
                  <a:gd name="T91" fmla="*/ 430 h 479"/>
                  <a:gd name="T92" fmla="*/ 99 w 156"/>
                  <a:gd name="T93" fmla="*/ 413 h 479"/>
                  <a:gd name="T94" fmla="*/ 108 w 156"/>
                  <a:gd name="T95" fmla="*/ 392 h 479"/>
                  <a:gd name="T96" fmla="*/ 106 w 156"/>
                  <a:gd name="T97" fmla="*/ 362 h 479"/>
                  <a:gd name="T98" fmla="*/ 89 w 156"/>
                  <a:gd name="T99" fmla="*/ 325 h 479"/>
                  <a:gd name="T100" fmla="*/ 57 w 156"/>
                  <a:gd name="T101" fmla="*/ 279 h 479"/>
                  <a:gd name="T102" fmla="*/ 32 w 156"/>
                  <a:gd name="T103" fmla="*/ 247 h 479"/>
                  <a:gd name="T104" fmla="*/ 10 w 156"/>
                  <a:gd name="T105" fmla="*/ 206 h 479"/>
                  <a:gd name="T106" fmla="*/ 4 w 156"/>
                  <a:gd name="T107" fmla="*/ 172 h 479"/>
                  <a:gd name="T108" fmla="*/ 8 w 156"/>
                  <a:gd name="T109" fmla="*/ 138 h 479"/>
                  <a:gd name="T110" fmla="*/ 23 w 156"/>
                  <a:gd name="T111" fmla="*/ 102 h 479"/>
                  <a:gd name="T112" fmla="*/ 46 w 156"/>
                  <a:gd name="T113" fmla="*/ 66 h 479"/>
                  <a:gd name="T114" fmla="*/ 46 w 156"/>
                  <a:gd name="T115" fmla="*/ 46 h 479"/>
                  <a:gd name="T116" fmla="*/ 51 w 156"/>
                  <a:gd name="T117" fmla="*/ 28 h 479"/>
                  <a:gd name="T118" fmla="*/ 67 w 156"/>
                  <a:gd name="T119" fmla="*/ 10 h 479"/>
                  <a:gd name="T120" fmla="*/ 84 w 156"/>
                  <a:gd name="T121" fmla="*/ 2 h 479"/>
                  <a:gd name="T122" fmla="*/ 93 w 156"/>
                  <a:gd name="T123" fmla="*/ 0 h 479"/>
                  <a:gd name="T124" fmla="*/ 105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1"/>
                    </a:moveTo>
                    <a:lnTo>
                      <a:pt x="103" y="10"/>
                    </a:lnTo>
                    <a:lnTo>
                      <a:pt x="93" y="9"/>
                    </a:lnTo>
                    <a:lnTo>
                      <a:pt x="84" y="10"/>
                    </a:lnTo>
                    <a:lnTo>
                      <a:pt x="68" y="15"/>
                    </a:lnTo>
                    <a:lnTo>
                      <a:pt x="57" y="28"/>
                    </a:lnTo>
                    <a:lnTo>
                      <a:pt x="49" y="55"/>
                    </a:lnTo>
                    <a:lnTo>
                      <a:pt x="53" y="87"/>
                    </a:lnTo>
                    <a:lnTo>
                      <a:pt x="68" y="124"/>
                    </a:lnTo>
                    <a:lnTo>
                      <a:pt x="123" y="204"/>
                    </a:lnTo>
                    <a:lnTo>
                      <a:pt x="144" y="241"/>
                    </a:lnTo>
                    <a:lnTo>
                      <a:pt x="156" y="280"/>
                    </a:lnTo>
                    <a:lnTo>
                      <a:pt x="152" y="320"/>
                    </a:lnTo>
                    <a:lnTo>
                      <a:pt x="139" y="359"/>
                    </a:lnTo>
                    <a:lnTo>
                      <a:pt x="122" y="393"/>
                    </a:lnTo>
                    <a:lnTo>
                      <a:pt x="106" y="417"/>
                    </a:lnTo>
                    <a:lnTo>
                      <a:pt x="89" y="439"/>
                    </a:lnTo>
                    <a:lnTo>
                      <a:pt x="63" y="460"/>
                    </a:lnTo>
                    <a:lnTo>
                      <a:pt x="32" y="476"/>
                    </a:lnTo>
                    <a:lnTo>
                      <a:pt x="19" y="479"/>
                    </a:lnTo>
                    <a:lnTo>
                      <a:pt x="6" y="477"/>
                    </a:lnTo>
                    <a:lnTo>
                      <a:pt x="0" y="471"/>
                    </a:lnTo>
                    <a:lnTo>
                      <a:pt x="4" y="463"/>
                    </a:lnTo>
                    <a:lnTo>
                      <a:pt x="13" y="457"/>
                    </a:lnTo>
                    <a:lnTo>
                      <a:pt x="27" y="457"/>
                    </a:lnTo>
                    <a:lnTo>
                      <a:pt x="29" y="463"/>
                    </a:lnTo>
                    <a:lnTo>
                      <a:pt x="25" y="466"/>
                    </a:lnTo>
                    <a:lnTo>
                      <a:pt x="19" y="470"/>
                    </a:lnTo>
                    <a:lnTo>
                      <a:pt x="12" y="470"/>
                    </a:lnTo>
                    <a:lnTo>
                      <a:pt x="12" y="465"/>
                    </a:lnTo>
                    <a:lnTo>
                      <a:pt x="15" y="464"/>
                    </a:lnTo>
                    <a:lnTo>
                      <a:pt x="13" y="466"/>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60"/>
                    </a:lnTo>
                    <a:lnTo>
                      <a:pt x="72" y="448"/>
                    </a:lnTo>
                    <a:lnTo>
                      <a:pt x="89" y="430"/>
                    </a:lnTo>
                    <a:lnTo>
                      <a:pt x="99" y="413"/>
                    </a:lnTo>
                    <a:lnTo>
                      <a:pt x="108" y="392"/>
                    </a:lnTo>
                    <a:lnTo>
                      <a:pt x="106" y="362"/>
                    </a:lnTo>
                    <a:lnTo>
                      <a:pt x="89" y="325"/>
                    </a:lnTo>
                    <a:lnTo>
                      <a:pt x="57" y="279"/>
                    </a:lnTo>
                    <a:lnTo>
                      <a:pt x="32" y="247"/>
                    </a:lnTo>
                    <a:lnTo>
                      <a:pt x="10" y="206"/>
                    </a:lnTo>
                    <a:lnTo>
                      <a:pt x="4" y="172"/>
                    </a:lnTo>
                    <a:lnTo>
                      <a:pt x="8" y="138"/>
                    </a:lnTo>
                    <a:lnTo>
                      <a:pt x="23" y="102"/>
                    </a:lnTo>
                    <a:lnTo>
                      <a:pt x="46" y="66"/>
                    </a:lnTo>
                    <a:lnTo>
                      <a:pt x="46" y="46"/>
                    </a:lnTo>
                    <a:lnTo>
                      <a:pt x="51" y="28"/>
                    </a:lnTo>
                    <a:lnTo>
                      <a:pt x="67" y="10"/>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3" name="Freeform 39"/>
              <p:cNvSpPr>
                <a:spLocks/>
              </p:cNvSpPr>
              <p:nvPr/>
            </p:nvSpPr>
            <p:spPr bwMode="auto">
              <a:xfrm>
                <a:off x="211" y="938"/>
                <a:ext cx="184" cy="458"/>
              </a:xfrm>
              <a:custGeom>
                <a:avLst/>
                <a:gdLst>
                  <a:gd name="T0" fmla="*/ 2 w 184"/>
                  <a:gd name="T1" fmla="*/ 1 h 458"/>
                  <a:gd name="T2" fmla="*/ 3 w 184"/>
                  <a:gd name="T3" fmla="*/ 10 h 458"/>
                  <a:gd name="T4" fmla="*/ 13 w 184"/>
                  <a:gd name="T5" fmla="*/ 8 h 458"/>
                  <a:gd name="T6" fmla="*/ 24 w 184"/>
                  <a:gd name="T7" fmla="*/ 8 h 458"/>
                  <a:gd name="T8" fmla="*/ 38 w 184"/>
                  <a:gd name="T9" fmla="*/ 13 h 458"/>
                  <a:gd name="T10" fmla="*/ 53 w 184"/>
                  <a:gd name="T11" fmla="*/ 25 h 458"/>
                  <a:gd name="T12" fmla="*/ 62 w 184"/>
                  <a:gd name="T13" fmla="*/ 49 h 458"/>
                  <a:gd name="T14" fmla="*/ 66 w 184"/>
                  <a:gd name="T15" fmla="*/ 81 h 458"/>
                  <a:gd name="T16" fmla="*/ 57 w 184"/>
                  <a:gd name="T17" fmla="*/ 118 h 458"/>
                  <a:gd name="T18" fmla="*/ 17 w 184"/>
                  <a:gd name="T19" fmla="*/ 197 h 458"/>
                  <a:gd name="T20" fmla="*/ 3 w 184"/>
                  <a:gd name="T21" fmla="*/ 236 h 458"/>
                  <a:gd name="T22" fmla="*/ 0 w 184"/>
                  <a:gd name="T23" fmla="*/ 274 h 458"/>
                  <a:gd name="T24" fmla="*/ 9 w 184"/>
                  <a:gd name="T25" fmla="*/ 313 h 458"/>
                  <a:gd name="T26" fmla="*/ 30 w 184"/>
                  <a:gd name="T27" fmla="*/ 351 h 458"/>
                  <a:gd name="T28" fmla="*/ 51 w 184"/>
                  <a:gd name="T29" fmla="*/ 382 h 458"/>
                  <a:gd name="T30" fmla="*/ 70 w 184"/>
                  <a:gd name="T31" fmla="*/ 404 h 458"/>
                  <a:gd name="T32" fmla="*/ 91 w 184"/>
                  <a:gd name="T33" fmla="*/ 423 h 458"/>
                  <a:gd name="T34" fmla="*/ 121 w 184"/>
                  <a:gd name="T35" fmla="*/ 443 h 458"/>
                  <a:gd name="T36" fmla="*/ 151 w 184"/>
                  <a:gd name="T37" fmla="*/ 455 h 458"/>
                  <a:gd name="T38" fmla="*/ 167 w 184"/>
                  <a:gd name="T39" fmla="*/ 458 h 458"/>
                  <a:gd name="T40" fmla="*/ 180 w 184"/>
                  <a:gd name="T41" fmla="*/ 454 h 458"/>
                  <a:gd name="T42" fmla="*/ 184 w 184"/>
                  <a:gd name="T43" fmla="*/ 448 h 458"/>
                  <a:gd name="T44" fmla="*/ 178 w 184"/>
                  <a:gd name="T45" fmla="*/ 440 h 458"/>
                  <a:gd name="T46" fmla="*/ 167 w 184"/>
                  <a:gd name="T47" fmla="*/ 436 h 458"/>
                  <a:gd name="T48" fmla="*/ 155 w 184"/>
                  <a:gd name="T49" fmla="*/ 437 h 458"/>
                  <a:gd name="T50" fmla="*/ 153 w 184"/>
                  <a:gd name="T51" fmla="*/ 442 h 458"/>
                  <a:gd name="T52" fmla="*/ 157 w 184"/>
                  <a:gd name="T53" fmla="*/ 446 h 458"/>
                  <a:gd name="T54" fmla="*/ 165 w 184"/>
                  <a:gd name="T55" fmla="*/ 449 h 458"/>
                  <a:gd name="T56" fmla="*/ 170 w 184"/>
                  <a:gd name="T57" fmla="*/ 448 h 458"/>
                  <a:gd name="T58" fmla="*/ 170 w 184"/>
                  <a:gd name="T59" fmla="*/ 444 h 458"/>
                  <a:gd name="T60" fmla="*/ 169 w 184"/>
                  <a:gd name="T61" fmla="*/ 443 h 458"/>
                  <a:gd name="T62" fmla="*/ 170 w 184"/>
                  <a:gd name="T63" fmla="*/ 444 h 458"/>
                  <a:gd name="T64" fmla="*/ 170 w 184"/>
                  <a:gd name="T65" fmla="*/ 447 h 458"/>
                  <a:gd name="T66" fmla="*/ 167 w 184"/>
                  <a:gd name="T67" fmla="*/ 447 h 458"/>
                  <a:gd name="T68" fmla="*/ 159 w 184"/>
                  <a:gd name="T69" fmla="*/ 444 h 458"/>
                  <a:gd name="T70" fmla="*/ 159 w 184"/>
                  <a:gd name="T71" fmla="*/ 441 h 458"/>
                  <a:gd name="T72" fmla="*/ 159 w 184"/>
                  <a:gd name="T73" fmla="*/ 438 h 458"/>
                  <a:gd name="T74" fmla="*/ 163 w 184"/>
                  <a:gd name="T75" fmla="*/ 438 h 458"/>
                  <a:gd name="T76" fmla="*/ 174 w 184"/>
                  <a:gd name="T77" fmla="*/ 441 h 458"/>
                  <a:gd name="T78" fmla="*/ 178 w 184"/>
                  <a:gd name="T79" fmla="*/ 448 h 458"/>
                  <a:gd name="T80" fmla="*/ 176 w 184"/>
                  <a:gd name="T81" fmla="*/ 452 h 458"/>
                  <a:gd name="T82" fmla="*/ 169 w 184"/>
                  <a:gd name="T83" fmla="*/ 453 h 458"/>
                  <a:gd name="T84" fmla="*/ 150 w 184"/>
                  <a:gd name="T85" fmla="*/ 452 h 458"/>
                  <a:gd name="T86" fmla="*/ 127 w 184"/>
                  <a:gd name="T87" fmla="*/ 442 h 458"/>
                  <a:gd name="T88" fmla="*/ 108 w 184"/>
                  <a:gd name="T89" fmla="*/ 431 h 458"/>
                  <a:gd name="T90" fmla="*/ 89 w 184"/>
                  <a:gd name="T91" fmla="*/ 416 h 458"/>
                  <a:gd name="T92" fmla="*/ 76 w 184"/>
                  <a:gd name="T93" fmla="*/ 400 h 458"/>
                  <a:gd name="T94" fmla="*/ 66 w 184"/>
                  <a:gd name="T95" fmla="*/ 379 h 458"/>
                  <a:gd name="T96" fmla="*/ 62 w 184"/>
                  <a:gd name="T97" fmla="*/ 351 h 458"/>
                  <a:gd name="T98" fmla="*/ 70 w 184"/>
                  <a:gd name="T99" fmla="*/ 314 h 458"/>
                  <a:gd name="T100" fmla="*/ 96 w 184"/>
                  <a:gd name="T101" fmla="*/ 266 h 458"/>
                  <a:gd name="T102" fmla="*/ 114 w 184"/>
                  <a:gd name="T103" fmla="*/ 233 h 458"/>
                  <a:gd name="T104" fmla="*/ 127 w 184"/>
                  <a:gd name="T105" fmla="*/ 193 h 458"/>
                  <a:gd name="T106" fmla="*/ 127 w 184"/>
                  <a:gd name="T107" fmla="*/ 159 h 458"/>
                  <a:gd name="T108" fmla="*/ 117 w 184"/>
                  <a:gd name="T109" fmla="*/ 127 h 458"/>
                  <a:gd name="T110" fmla="*/ 98 w 184"/>
                  <a:gd name="T111" fmla="*/ 93 h 458"/>
                  <a:gd name="T112" fmla="*/ 70 w 184"/>
                  <a:gd name="T113" fmla="*/ 60 h 458"/>
                  <a:gd name="T114" fmla="*/ 66 w 184"/>
                  <a:gd name="T115" fmla="*/ 40 h 458"/>
                  <a:gd name="T116" fmla="*/ 57 w 184"/>
                  <a:gd name="T117" fmla="*/ 24 h 458"/>
                  <a:gd name="T118" fmla="*/ 40 w 184"/>
                  <a:gd name="T119" fmla="*/ 8 h 458"/>
                  <a:gd name="T120" fmla="*/ 22 w 184"/>
                  <a:gd name="T121" fmla="*/ 1 h 458"/>
                  <a:gd name="T122" fmla="*/ 11 w 184"/>
                  <a:gd name="T123" fmla="*/ 0 h 458"/>
                  <a:gd name="T124" fmla="*/ 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2" y="1"/>
                    </a:moveTo>
                    <a:lnTo>
                      <a:pt x="3" y="10"/>
                    </a:lnTo>
                    <a:lnTo>
                      <a:pt x="13" y="8"/>
                    </a:lnTo>
                    <a:lnTo>
                      <a:pt x="24" y="8"/>
                    </a:lnTo>
                    <a:lnTo>
                      <a:pt x="38" y="13"/>
                    </a:lnTo>
                    <a:lnTo>
                      <a:pt x="53" y="25"/>
                    </a:lnTo>
                    <a:lnTo>
                      <a:pt x="62" y="49"/>
                    </a:lnTo>
                    <a:lnTo>
                      <a:pt x="66" y="81"/>
                    </a:lnTo>
                    <a:lnTo>
                      <a:pt x="57" y="118"/>
                    </a:lnTo>
                    <a:lnTo>
                      <a:pt x="17" y="197"/>
                    </a:lnTo>
                    <a:lnTo>
                      <a:pt x="3" y="236"/>
                    </a:lnTo>
                    <a:lnTo>
                      <a:pt x="0" y="274"/>
                    </a:lnTo>
                    <a:lnTo>
                      <a:pt x="9" y="313"/>
                    </a:lnTo>
                    <a:lnTo>
                      <a:pt x="30" y="351"/>
                    </a:lnTo>
                    <a:lnTo>
                      <a:pt x="51" y="382"/>
                    </a:lnTo>
                    <a:lnTo>
                      <a:pt x="70" y="404"/>
                    </a:lnTo>
                    <a:lnTo>
                      <a:pt x="91" y="423"/>
                    </a:lnTo>
                    <a:lnTo>
                      <a:pt x="121" y="443"/>
                    </a:lnTo>
                    <a:lnTo>
                      <a:pt x="151" y="455"/>
                    </a:lnTo>
                    <a:lnTo>
                      <a:pt x="167" y="458"/>
                    </a:lnTo>
                    <a:lnTo>
                      <a:pt x="180" y="454"/>
                    </a:lnTo>
                    <a:lnTo>
                      <a:pt x="184" y="448"/>
                    </a:lnTo>
                    <a:lnTo>
                      <a:pt x="178" y="440"/>
                    </a:lnTo>
                    <a:lnTo>
                      <a:pt x="167" y="436"/>
                    </a:lnTo>
                    <a:lnTo>
                      <a:pt x="155" y="437"/>
                    </a:lnTo>
                    <a:lnTo>
                      <a:pt x="153" y="442"/>
                    </a:lnTo>
                    <a:lnTo>
                      <a:pt x="157" y="446"/>
                    </a:lnTo>
                    <a:lnTo>
                      <a:pt x="165" y="449"/>
                    </a:lnTo>
                    <a:lnTo>
                      <a:pt x="170" y="448"/>
                    </a:lnTo>
                    <a:lnTo>
                      <a:pt x="170" y="444"/>
                    </a:lnTo>
                    <a:lnTo>
                      <a:pt x="169" y="443"/>
                    </a:lnTo>
                    <a:lnTo>
                      <a:pt x="170" y="444"/>
                    </a:lnTo>
                    <a:lnTo>
                      <a:pt x="170" y="447"/>
                    </a:lnTo>
                    <a:lnTo>
                      <a:pt x="167" y="447"/>
                    </a:lnTo>
                    <a:lnTo>
                      <a:pt x="159" y="444"/>
                    </a:lnTo>
                    <a:lnTo>
                      <a:pt x="159" y="441"/>
                    </a:lnTo>
                    <a:lnTo>
                      <a:pt x="159" y="438"/>
                    </a:lnTo>
                    <a:lnTo>
                      <a:pt x="163" y="438"/>
                    </a:lnTo>
                    <a:lnTo>
                      <a:pt x="174" y="441"/>
                    </a:lnTo>
                    <a:lnTo>
                      <a:pt x="178" y="448"/>
                    </a:lnTo>
                    <a:lnTo>
                      <a:pt x="176" y="452"/>
                    </a:lnTo>
                    <a:lnTo>
                      <a:pt x="169" y="453"/>
                    </a:lnTo>
                    <a:lnTo>
                      <a:pt x="150" y="452"/>
                    </a:lnTo>
                    <a:lnTo>
                      <a:pt x="127" y="442"/>
                    </a:lnTo>
                    <a:lnTo>
                      <a:pt x="108" y="431"/>
                    </a:lnTo>
                    <a:lnTo>
                      <a:pt x="89" y="416"/>
                    </a:lnTo>
                    <a:lnTo>
                      <a:pt x="76" y="400"/>
                    </a:lnTo>
                    <a:lnTo>
                      <a:pt x="66" y="379"/>
                    </a:lnTo>
                    <a:lnTo>
                      <a:pt x="62" y="351"/>
                    </a:lnTo>
                    <a:lnTo>
                      <a:pt x="70" y="314"/>
                    </a:lnTo>
                    <a:lnTo>
                      <a:pt x="96" y="266"/>
                    </a:lnTo>
                    <a:lnTo>
                      <a:pt x="114" y="233"/>
                    </a:lnTo>
                    <a:lnTo>
                      <a:pt x="127" y="193"/>
                    </a:lnTo>
                    <a:lnTo>
                      <a:pt x="127" y="159"/>
                    </a:lnTo>
                    <a:lnTo>
                      <a:pt x="117" y="127"/>
                    </a:lnTo>
                    <a:lnTo>
                      <a:pt x="98" y="93"/>
                    </a:lnTo>
                    <a:lnTo>
                      <a:pt x="70" y="60"/>
                    </a:lnTo>
                    <a:lnTo>
                      <a:pt x="66" y="40"/>
                    </a:lnTo>
                    <a:lnTo>
                      <a:pt x="57" y="24"/>
                    </a:lnTo>
                    <a:lnTo>
                      <a:pt x="40" y="8"/>
                    </a:lnTo>
                    <a:lnTo>
                      <a:pt x="22" y="1"/>
                    </a:lnTo>
                    <a:lnTo>
                      <a:pt x="11" y="0"/>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4" name="Freeform 40"/>
              <p:cNvSpPr>
                <a:spLocks/>
              </p:cNvSpPr>
              <p:nvPr/>
            </p:nvSpPr>
            <p:spPr bwMode="auto">
              <a:xfrm>
                <a:off x="8" y="254"/>
                <a:ext cx="307" cy="540"/>
              </a:xfrm>
              <a:custGeom>
                <a:avLst/>
                <a:gdLst>
                  <a:gd name="T0" fmla="*/ 5 w 307"/>
                  <a:gd name="T1" fmla="*/ 13 h 540"/>
                  <a:gd name="T2" fmla="*/ 28 w 307"/>
                  <a:gd name="T3" fmla="*/ 10 h 540"/>
                  <a:gd name="T4" fmla="*/ 66 w 307"/>
                  <a:gd name="T5" fmla="*/ 27 h 540"/>
                  <a:gd name="T6" fmla="*/ 93 w 307"/>
                  <a:gd name="T7" fmla="*/ 94 h 540"/>
                  <a:gd name="T8" fmla="*/ 57 w 307"/>
                  <a:gd name="T9" fmla="*/ 239 h 540"/>
                  <a:gd name="T10" fmla="*/ 51 w 307"/>
                  <a:gd name="T11" fmla="*/ 331 h 540"/>
                  <a:gd name="T12" fmla="*/ 102 w 307"/>
                  <a:gd name="T13" fmla="*/ 422 h 540"/>
                  <a:gd name="T14" fmla="*/ 161 w 307"/>
                  <a:gd name="T15" fmla="*/ 482 h 540"/>
                  <a:gd name="T16" fmla="*/ 231 w 307"/>
                  <a:gd name="T17" fmla="*/ 525 h 540"/>
                  <a:gd name="T18" fmla="*/ 269 w 307"/>
                  <a:gd name="T19" fmla="*/ 539 h 540"/>
                  <a:gd name="T20" fmla="*/ 303 w 307"/>
                  <a:gd name="T21" fmla="*/ 535 h 540"/>
                  <a:gd name="T22" fmla="*/ 298 w 307"/>
                  <a:gd name="T23" fmla="*/ 518 h 540"/>
                  <a:gd name="T24" fmla="*/ 277 w 307"/>
                  <a:gd name="T25" fmla="*/ 513 h 540"/>
                  <a:gd name="T26" fmla="*/ 269 w 307"/>
                  <a:gd name="T27" fmla="*/ 522 h 540"/>
                  <a:gd name="T28" fmla="*/ 284 w 307"/>
                  <a:gd name="T29" fmla="*/ 530 h 540"/>
                  <a:gd name="T30" fmla="*/ 292 w 307"/>
                  <a:gd name="T31" fmla="*/ 525 h 540"/>
                  <a:gd name="T32" fmla="*/ 286 w 307"/>
                  <a:gd name="T33" fmla="*/ 522 h 540"/>
                  <a:gd name="T34" fmla="*/ 290 w 307"/>
                  <a:gd name="T35" fmla="*/ 528 h 540"/>
                  <a:gd name="T36" fmla="*/ 279 w 307"/>
                  <a:gd name="T37" fmla="*/ 525 h 540"/>
                  <a:gd name="T38" fmla="*/ 277 w 307"/>
                  <a:gd name="T39" fmla="*/ 518 h 540"/>
                  <a:gd name="T40" fmla="*/ 294 w 307"/>
                  <a:gd name="T41" fmla="*/ 519 h 540"/>
                  <a:gd name="T42" fmla="*/ 299 w 307"/>
                  <a:gd name="T43" fmla="*/ 528 h 540"/>
                  <a:gd name="T44" fmla="*/ 290 w 307"/>
                  <a:gd name="T45" fmla="*/ 534 h 540"/>
                  <a:gd name="T46" fmla="*/ 237 w 307"/>
                  <a:gd name="T47" fmla="*/ 524 h 540"/>
                  <a:gd name="T48" fmla="*/ 187 w 307"/>
                  <a:gd name="T49" fmla="*/ 495 h 540"/>
                  <a:gd name="T50" fmla="*/ 151 w 307"/>
                  <a:gd name="T51" fmla="*/ 452 h 540"/>
                  <a:gd name="T52" fmla="*/ 144 w 307"/>
                  <a:gd name="T53" fmla="*/ 374 h 540"/>
                  <a:gd name="T54" fmla="*/ 180 w 307"/>
                  <a:gd name="T55" fmla="*/ 274 h 540"/>
                  <a:gd name="T56" fmla="*/ 184 w 307"/>
                  <a:gd name="T57" fmla="*/ 184 h 540"/>
                  <a:gd name="T58" fmla="*/ 134 w 307"/>
                  <a:gd name="T59" fmla="*/ 106 h 540"/>
                  <a:gd name="T60" fmla="*/ 85 w 307"/>
                  <a:gd name="T61" fmla="*/ 45 h 540"/>
                  <a:gd name="T62" fmla="*/ 47 w 307"/>
                  <a:gd name="T63" fmla="*/ 7 h 540"/>
                  <a:gd name="T64" fmla="*/ 11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0" y="1"/>
                    </a:moveTo>
                    <a:lnTo>
                      <a:pt x="5" y="13"/>
                    </a:lnTo>
                    <a:lnTo>
                      <a:pt x="15" y="10"/>
                    </a:lnTo>
                    <a:lnTo>
                      <a:pt x="28" y="10"/>
                    </a:lnTo>
                    <a:lnTo>
                      <a:pt x="45" y="13"/>
                    </a:lnTo>
                    <a:lnTo>
                      <a:pt x="66" y="27"/>
                    </a:lnTo>
                    <a:lnTo>
                      <a:pt x="83" y="55"/>
                    </a:lnTo>
                    <a:lnTo>
                      <a:pt x="93" y="94"/>
                    </a:lnTo>
                    <a:lnTo>
                      <a:pt x="89" y="139"/>
                    </a:lnTo>
                    <a:lnTo>
                      <a:pt x="57" y="239"/>
                    </a:lnTo>
                    <a:lnTo>
                      <a:pt x="47" y="286"/>
                    </a:lnTo>
                    <a:lnTo>
                      <a:pt x="51" y="331"/>
                    </a:lnTo>
                    <a:lnTo>
                      <a:pt x="70" y="378"/>
                    </a:lnTo>
                    <a:lnTo>
                      <a:pt x="102" y="422"/>
                    </a:lnTo>
                    <a:lnTo>
                      <a:pt x="134" y="458"/>
                    </a:lnTo>
                    <a:lnTo>
                      <a:pt x="161" y="482"/>
                    </a:lnTo>
                    <a:lnTo>
                      <a:pt x="191" y="504"/>
                    </a:lnTo>
                    <a:lnTo>
                      <a:pt x="231" y="525"/>
                    </a:lnTo>
                    <a:lnTo>
                      <a:pt x="250" y="534"/>
                    </a:lnTo>
                    <a:lnTo>
                      <a:pt x="269" y="539"/>
                    </a:lnTo>
                    <a:lnTo>
                      <a:pt x="288" y="540"/>
                    </a:lnTo>
                    <a:lnTo>
                      <a:pt x="303" y="535"/>
                    </a:lnTo>
                    <a:lnTo>
                      <a:pt x="307" y="527"/>
                    </a:lnTo>
                    <a:lnTo>
                      <a:pt x="298" y="518"/>
                    </a:lnTo>
                    <a:lnTo>
                      <a:pt x="284" y="513"/>
                    </a:lnTo>
                    <a:lnTo>
                      <a:pt x="277" y="513"/>
                    </a:lnTo>
                    <a:lnTo>
                      <a:pt x="269" y="516"/>
                    </a:lnTo>
                    <a:lnTo>
                      <a:pt x="269" y="522"/>
                    </a:lnTo>
                    <a:lnTo>
                      <a:pt x="275" y="527"/>
                    </a:lnTo>
                    <a:lnTo>
                      <a:pt x="284" y="530"/>
                    </a:lnTo>
                    <a:lnTo>
                      <a:pt x="292" y="528"/>
                    </a:lnTo>
                    <a:lnTo>
                      <a:pt x="292" y="525"/>
                    </a:lnTo>
                    <a:lnTo>
                      <a:pt x="290" y="523"/>
                    </a:lnTo>
                    <a:lnTo>
                      <a:pt x="286" y="522"/>
                    </a:lnTo>
                    <a:lnTo>
                      <a:pt x="288" y="524"/>
                    </a:lnTo>
                    <a:lnTo>
                      <a:pt x="290" y="528"/>
                    </a:lnTo>
                    <a:lnTo>
                      <a:pt x="286" y="528"/>
                    </a:lnTo>
                    <a:lnTo>
                      <a:pt x="279" y="525"/>
                    </a:lnTo>
                    <a:lnTo>
                      <a:pt x="275" y="521"/>
                    </a:lnTo>
                    <a:lnTo>
                      <a:pt x="277" y="518"/>
                    </a:lnTo>
                    <a:lnTo>
                      <a:pt x="280" y="517"/>
                    </a:lnTo>
                    <a:lnTo>
                      <a:pt x="294" y="519"/>
                    </a:lnTo>
                    <a:lnTo>
                      <a:pt x="299" y="524"/>
                    </a:lnTo>
                    <a:lnTo>
                      <a:pt x="299" y="528"/>
                    </a:lnTo>
                    <a:lnTo>
                      <a:pt x="298" y="531"/>
                    </a:lnTo>
                    <a:lnTo>
                      <a:pt x="290" y="534"/>
                    </a:lnTo>
                    <a:lnTo>
                      <a:pt x="267" y="534"/>
                    </a:lnTo>
                    <a:lnTo>
                      <a:pt x="237" y="524"/>
                    </a:lnTo>
                    <a:lnTo>
                      <a:pt x="214" y="513"/>
                    </a:lnTo>
                    <a:lnTo>
                      <a:pt x="187" y="495"/>
                    </a:lnTo>
                    <a:lnTo>
                      <a:pt x="169" y="477"/>
                    </a:lnTo>
                    <a:lnTo>
                      <a:pt x="151" y="452"/>
                    </a:lnTo>
                    <a:lnTo>
                      <a:pt x="140" y="419"/>
                    </a:lnTo>
                    <a:lnTo>
                      <a:pt x="144" y="374"/>
                    </a:lnTo>
                    <a:lnTo>
                      <a:pt x="167" y="314"/>
                    </a:lnTo>
                    <a:lnTo>
                      <a:pt x="180" y="274"/>
                    </a:lnTo>
                    <a:lnTo>
                      <a:pt x="189" y="223"/>
                    </a:lnTo>
                    <a:lnTo>
                      <a:pt x="184" y="184"/>
                    </a:lnTo>
                    <a:lnTo>
                      <a:pt x="165" y="144"/>
                    </a:lnTo>
                    <a:lnTo>
                      <a:pt x="134" y="106"/>
                    </a:lnTo>
                    <a:lnTo>
                      <a:pt x="94" y="67"/>
                    </a:lnTo>
                    <a:lnTo>
                      <a:pt x="85" y="45"/>
                    </a:lnTo>
                    <a:lnTo>
                      <a:pt x="70" y="25"/>
                    </a:lnTo>
                    <a:lnTo>
                      <a:pt x="47" y="7"/>
                    </a:lnTo>
                    <a:lnTo>
                      <a:pt x="24" y="0"/>
                    </a:lnTo>
                    <a:lnTo>
                      <a:pt x="11" y="0"/>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5" name="Freeform 41"/>
              <p:cNvSpPr>
                <a:spLocks/>
              </p:cNvSpPr>
              <p:nvPr/>
            </p:nvSpPr>
            <p:spPr bwMode="auto">
              <a:xfrm>
                <a:off x="40" y="1487"/>
                <a:ext cx="305" cy="539"/>
              </a:xfrm>
              <a:custGeom>
                <a:avLst/>
                <a:gdLst>
                  <a:gd name="T0" fmla="*/ 4 w 305"/>
                  <a:gd name="T1" fmla="*/ 14 h 539"/>
                  <a:gd name="T2" fmla="*/ 28 w 305"/>
                  <a:gd name="T3" fmla="*/ 9 h 539"/>
                  <a:gd name="T4" fmla="*/ 64 w 305"/>
                  <a:gd name="T5" fmla="*/ 27 h 539"/>
                  <a:gd name="T6" fmla="*/ 93 w 305"/>
                  <a:gd name="T7" fmla="*/ 94 h 539"/>
                  <a:gd name="T8" fmla="*/ 57 w 305"/>
                  <a:gd name="T9" fmla="*/ 240 h 539"/>
                  <a:gd name="T10" fmla="*/ 51 w 305"/>
                  <a:gd name="T11" fmla="*/ 332 h 539"/>
                  <a:gd name="T12" fmla="*/ 102 w 305"/>
                  <a:gd name="T13" fmla="*/ 422 h 539"/>
                  <a:gd name="T14" fmla="*/ 161 w 305"/>
                  <a:gd name="T15" fmla="*/ 483 h 539"/>
                  <a:gd name="T16" fmla="*/ 229 w 305"/>
                  <a:gd name="T17" fmla="*/ 526 h 539"/>
                  <a:gd name="T18" fmla="*/ 269 w 305"/>
                  <a:gd name="T19" fmla="*/ 539 h 539"/>
                  <a:gd name="T20" fmla="*/ 302 w 305"/>
                  <a:gd name="T21" fmla="*/ 536 h 539"/>
                  <a:gd name="T22" fmla="*/ 298 w 305"/>
                  <a:gd name="T23" fmla="*/ 519 h 539"/>
                  <a:gd name="T24" fmla="*/ 277 w 305"/>
                  <a:gd name="T25" fmla="*/ 514 h 539"/>
                  <a:gd name="T26" fmla="*/ 269 w 305"/>
                  <a:gd name="T27" fmla="*/ 523 h 539"/>
                  <a:gd name="T28" fmla="*/ 283 w 305"/>
                  <a:gd name="T29" fmla="*/ 530 h 539"/>
                  <a:gd name="T30" fmla="*/ 292 w 305"/>
                  <a:gd name="T31" fmla="*/ 526 h 539"/>
                  <a:gd name="T32" fmla="*/ 286 w 305"/>
                  <a:gd name="T33" fmla="*/ 523 h 539"/>
                  <a:gd name="T34" fmla="*/ 288 w 305"/>
                  <a:gd name="T35" fmla="*/ 527 h 539"/>
                  <a:gd name="T36" fmla="*/ 277 w 305"/>
                  <a:gd name="T37" fmla="*/ 525 h 539"/>
                  <a:gd name="T38" fmla="*/ 275 w 305"/>
                  <a:gd name="T39" fmla="*/ 519 h 539"/>
                  <a:gd name="T40" fmla="*/ 286 w 305"/>
                  <a:gd name="T41" fmla="*/ 518 h 539"/>
                  <a:gd name="T42" fmla="*/ 298 w 305"/>
                  <a:gd name="T43" fmla="*/ 524 h 539"/>
                  <a:gd name="T44" fmla="*/ 298 w 305"/>
                  <a:gd name="T45" fmla="*/ 532 h 539"/>
                  <a:gd name="T46" fmla="*/ 266 w 305"/>
                  <a:gd name="T47" fmla="*/ 533 h 539"/>
                  <a:gd name="T48" fmla="*/ 212 w 305"/>
                  <a:gd name="T49" fmla="*/ 513 h 539"/>
                  <a:gd name="T50" fmla="*/ 167 w 305"/>
                  <a:gd name="T51" fmla="*/ 478 h 539"/>
                  <a:gd name="T52" fmla="*/ 140 w 305"/>
                  <a:gd name="T53" fmla="*/ 419 h 539"/>
                  <a:gd name="T54" fmla="*/ 165 w 305"/>
                  <a:gd name="T55" fmla="*/ 315 h 539"/>
                  <a:gd name="T56" fmla="*/ 190 w 305"/>
                  <a:gd name="T57" fmla="*/ 224 h 539"/>
                  <a:gd name="T58" fmla="*/ 163 w 305"/>
                  <a:gd name="T59" fmla="*/ 144 h 539"/>
                  <a:gd name="T60" fmla="*/ 93 w 305"/>
                  <a:gd name="T61" fmla="*/ 67 h 539"/>
                  <a:gd name="T62" fmla="*/ 70 w 305"/>
                  <a:gd name="T63" fmla="*/ 25 h 539"/>
                  <a:gd name="T64" fmla="*/ 25 w 305"/>
                  <a:gd name="T65" fmla="*/ 0 h 539"/>
                  <a:gd name="T66" fmla="*/ 0 w 305"/>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539">
                    <a:moveTo>
                      <a:pt x="0" y="2"/>
                    </a:moveTo>
                    <a:lnTo>
                      <a:pt x="4" y="14"/>
                    </a:lnTo>
                    <a:lnTo>
                      <a:pt x="15" y="11"/>
                    </a:lnTo>
                    <a:lnTo>
                      <a:pt x="28" y="9"/>
                    </a:lnTo>
                    <a:lnTo>
                      <a:pt x="45" y="13"/>
                    </a:lnTo>
                    <a:lnTo>
                      <a:pt x="64" y="27"/>
                    </a:lnTo>
                    <a:lnTo>
                      <a:pt x="83" y="56"/>
                    </a:lnTo>
                    <a:lnTo>
                      <a:pt x="93" y="94"/>
                    </a:lnTo>
                    <a:lnTo>
                      <a:pt x="89" y="140"/>
                    </a:lnTo>
                    <a:lnTo>
                      <a:pt x="57" y="240"/>
                    </a:lnTo>
                    <a:lnTo>
                      <a:pt x="47" y="285"/>
                    </a:lnTo>
                    <a:lnTo>
                      <a:pt x="51" y="332"/>
                    </a:lnTo>
                    <a:lnTo>
                      <a:pt x="70" y="379"/>
                    </a:lnTo>
                    <a:lnTo>
                      <a:pt x="102" y="422"/>
                    </a:lnTo>
                    <a:lnTo>
                      <a:pt x="135" y="458"/>
                    </a:lnTo>
                    <a:lnTo>
                      <a:pt x="161" y="483"/>
                    </a:lnTo>
                    <a:lnTo>
                      <a:pt x="190" y="505"/>
                    </a:lnTo>
                    <a:lnTo>
                      <a:pt x="229" y="526"/>
                    </a:lnTo>
                    <a:lnTo>
                      <a:pt x="250" y="535"/>
                    </a:lnTo>
                    <a:lnTo>
                      <a:pt x="269" y="539"/>
                    </a:lnTo>
                    <a:lnTo>
                      <a:pt x="288" y="539"/>
                    </a:lnTo>
                    <a:lnTo>
                      <a:pt x="302" y="536"/>
                    </a:lnTo>
                    <a:lnTo>
                      <a:pt x="305" y="527"/>
                    </a:lnTo>
                    <a:lnTo>
                      <a:pt x="298" y="519"/>
                    </a:lnTo>
                    <a:lnTo>
                      <a:pt x="285" y="514"/>
                    </a:lnTo>
                    <a:lnTo>
                      <a:pt x="277" y="514"/>
                    </a:lnTo>
                    <a:lnTo>
                      <a:pt x="269" y="517"/>
                    </a:lnTo>
                    <a:lnTo>
                      <a:pt x="269" y="523"/>
                    </a:lnTo>
                    <a:lnTo>
                      <a:pt x="275" y="527"/>
                    </a:lnTo>
                    <a:lnTo>
                      <a:pt x="283" y="530"/>
                    </a:lnTo>
                    <a:lnTo>
                      <a:pt x="292" y="529"/>
                    </a:lnTo>
                    <a:lnTo>
                      <a:pt x="292" y="526"/>
                    </a:lnTo>
                    <a:lnTo>
                      <a:pt x="290" y="524"/>
                    </a:lnTo>
                    <a:lnTo>
                      <a:pt x="286" y="523"/>
                    </a:lnTo>
                    <a:lnTo>
                      <a:pt x="288" y="524"/>
                    </a:lnTo>
                    <a:lnTo>
                      <a:pt x="288" y="527"/>
                    </a:lnTo>
                    <a:lnTo>
                      <a:pt x="286" y="529"/>
                    </a:lnTo>
                    <a:lnTo>
                      <a:pt x="277" y="525"/>
                    </a:lnTo>
                    <a:lnTo>
                      <a:pt x="273" y="520"/>
                    </a:lnTo>
                    <a:lnTo>
                      <a:pt x="275" y="519"/>
                    </a:lnTo>
                    <a:lnTo>
                      <a:pt x="279" y="518"/>
                    </a:lnTo>
                    <a:lnTo>
                      <a:pt x="286" y="518"/>
                    </a:lnTo>
                    <a:lnTo>
                      <a:pt x="292" y="520"/>
                    </a:lnTo>
                    <a:lnTo>
                      <a:pt x="298" y="524"/>
                    </a:lnTo>
                    <a:lnTo>
                      <a:pt x="300" y="527"/>
                    </a:lnTo>
                    <a:lnTo>
                      <a:pt x="298" y="532"/>
                    </a:lnTo>
                    <a:lnTo>
                      <a:pt x="288" y="535"/>
                    </a:lnTo>
                    <a:lnTo>
                      <a:pt x="266" y="533"/>
                    </a:lnTo>
                    <a:lnTo>
                      <a:pt x="235" y="525"/>
                    </a:lnTo>
                    <a:lnTo>
                      <a:pt x="212" y="513"/>
                    </a:lnTo>
                    <a:lnTo>
                      <a:pt x="186" y="495"/>
                    </a:lnTo>
                    <a:lnTo>
                      <a:pt x="167" y="478"/>
                    </a:lnTo>
                    <a:lnTo>
                      <a:pt x="152" y="453"/>
                    </a:lnTo>
                    <a:lnTo>
                      <a:pt x="140" y="419"/>
                    </a:lnTo>
                    <a:lnTo>
                      <a:pt x="144" y="374"/>
                    </a:lnTo>
                    <a:lnTo>
                      <a:pt x="165" y="315"/>
                    </a:lnTo>
                    <a:lnTo>
                      <a:pt x="180" y="274"/>
                    </a:lnTo>
                    <a:lnTo>
                      <a:pt x="190" y="224"/>
                    </a:lnTo>
                    <a:lnTo>
                      <a:pt x="182" y="183"/>
                    </a:lnTo>
                    <a:lnTo>
                      <a:pt x="163" y="144"/>
                    </a:lnTo>
                    <a:lnTo>
                      <a:pt x="135" y="105"/>
                    </a:lnTo>
                    <a:lnTo>
                      <a:pt x="93" y="67"/>
                    </a:lnTo>
                    <a:lnTo>
                      <a:pt x="85" y="44"/>
                    </a:lnTo>
                    <a:lnTo>
                      <a:pt x="70" y="25"/>
                    </a:lnTo>
                    <a:lnTo>
                      <a:pt x="47" y="8"/>
                    </a:lnTo>
                    <a:lnTo>
                      <a:pt x="25" y="0"/>
                    </a:lnTo>
                    <a:lnTo>
                      <a:pt x="11" y="0"/>
                    </a:lnTo>
                    <a:lnTo>
                      <a:pt x="0"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6" name="Freeform 42"/>
              <p:cNvSpPr>
                <a:spLocks/>
              </p:cNvSpPr>
              <p:nvPr/>
            </p:nvSpPr>
            <p:spPr bwMode="auto">
              <a:xfrm>
                <a:off x="182" y="464"/>
                <a:ext cx="180" cy="296"/>
              </a:xfrm>
              <a:custGeom>
                <a:avLst/>
                <a:gdLst>
                  <a:gd name="T0" fmla="*/ 61 w 180"/>
                  <a:gd name="T1" fmla="*/ 40 h 296"/>
                  <a:gd name="T2" fmla="*/ 51 w 180"/>
                  <a:gd name="T3" fmla="*/ 40 h 296"/>
                  <a:gd name="T4" fmla="*/ 44 w 180"/>
                  <a:gd name="T5" fmla="*/ 38 h 296"/>
                  <a:gd name="T6" fmla="*/ 34 w 180"/>
                  <a:gd name="T7" fmla="*/ 34 h 296"/>
                  <a:gd name="T8" fmla="*/ 29 w 180"/>
                  <a:gd name="T9" fmla="*/ 28 h 296"/>
                  <a:gd name="T10" fmla="*/ 29 w 180"/>
                  <a:gd name="T11" fmla="*/ 19 h 296"/>
                  <a:gd name="T12" fmla="*/ 31 w 180"/>
                  <a:gd name="T13" fmla="*/ 12 h 296"/>
                  <a:gd name="T14" fmla="*/ 38 w 180"/>
                  <a:gd name="T15" fmla="*/ 7 h 296"/>
                  <a:gd name="T16" fmla="*/ 57 w 180"/>
                  <a:gd name="T17" fmla="*/ 0 h 296"/>
                  <a:gd name="T18" fmla="*/ 72 w 180"/>
                  <a:gd name="T19" fmla="*/ 0 h 296"/>
                  <a:gd name="T20" fmla="*/ 91 w 180"/>
                  <a:gd name="T21" fmla="*/ 4 h 296"/>
                  <a:gd name="T22" fmla="*/ 108 w 180"/>
                  <a:gd name="T23" fmla="*/ 12 h 296"/>
                  <a:gd name="T24" fmla="*/ 122 w 180"/>
                  <a:gd name="T25" fmla="*/ 25 h 296"/>
                  <a:gd name="T26" fmla="*/ 131 w 180"/>
                  <a:gd name="T27" fmla="*/ 42 h 296"/>
                  <a:gd name="T28" fmla="*/ 137 w 180"/>
                  <a:gd name="T29" fmla="*/ 61 h 296"/>
                  <a:gd name="T30" fmla="*/ 135 w 180"/>
                  <a:gd name="T31" fmla="*/ 84 h 296"/>
                  <a:gd name="T32" fmla="*/ 131 w 180"/>
                  <a:gd name="T33" fmla="*/ 91 h 296"/>
                  <a:gd name="T34" fmla="*/ 154 w 180"/>
                  <a:gd name="T35" fmla="*/ 103 h 296"/>
                  <a:gd name="T36" fmla="*/ 171 w 180"/>
                  <a:gd name="T37" fmla="*/ 119 h 296"/>
                  <a:gd name="T38" fmla="*/ 180 w 180"/>
                  <a:gd name="T39" fmla="*/ 144 h 296"/>
                  <a:gd name="T40" fmla="*/ 180 w 180"/>
                  <a:gd name="T41" fmla="*/ 155 h 296"/>
                  <a:gd name="T42" fmla="*/ 177 w 180"/>
                  <a:gd name="T43" fmla="*/ 169 h 296"/>
                  <a:gd name="T44" fmla="*/ 163 w 180"/>
                  <a:gd name="T45" fmla="*/ 187 h 296"/>
                  <a:gd name="T46" fmla="*/ 141 w 180"/>
                  <a:gd name="T47" fmla="*/ 209 h 296"/>
                  <a:gd name="T48" fmla="*/ 127 w 180"/>
                  <a:gd name="T49" fmla="*/ 224 h 296"/>
                  <a:gd name="T50" fmla="*/ 116 w 180"/>
                  <a:gd name="T51" fmla="*/ 241 h 296"/>
                  <a:gd name="T52" fmla="*/ 106 w 180"/>
                  <a:gd name="T53" fmla="*/ 261 h 296"/>
                  <a:gd name="T54" fmla="*/ 105 w 180"/>
                  <a:gd name="T55" fmla="*/ 288 h 296"/>
                  <a:gd name="T56" fmla="*/ 106 w 180"/>
                  <a:gd name="T57" fmla="*/ 296 h 296"/>
                  <a:gd name="T58" fmla="*/ 76 w 180"/>
                  <a:gd name="T59" fmla="*/ 271 h 296"/>
                  <a:gd name="T60" fmla="*/ 51 w 180"/>
                  <a:gd name="T61" fmla="*/ 247 h 296"/>
                  <a:gd name="T62" fmla="*/ 31 w 180"/>
                  <a:gd name="T63" fmla="*/ 222 h 296"/>
                  <a:gd name="T64" fmla="*/ 12 w 180"/>
                  <a:gd name="T65" fmla="*/ 194 h 296"/>
                  <a:gd name="T66" fmla="*/ 2 w 180"/>
                  <a:gd name="T67" fmla="*/ 171 h 296"/>
                  <a:gd name="T68" fmla="*/ 0 w 180"/>
                  <a:gd name="T69" fmla="*/ 146 h 296"/>
                  <a:gd name="T70" fmla="*/ 2 w 180"/>
                  <a:gd name="T71" fmla="*/ 133 h 296"/>
                  <a:gd name="T72" fmla="*/ 10 w 180"/>
                  <a:gd name="T73" fmla="*/ 118 h 296"/>
                  <a:gd name="T74" fmla="*/ 25 w 180"/>
                  <a:gd name="T75" fmla="*/ 101 h 296"/>
                  <a:gd name="T76" fmla="*/ 53 w 180"/>
                  <a:gd name="T77" fmla="*/ 89 h 296"/>
                  <a:gd name="T78" fmla="*/ 76 w 180"/>
                  <a:gd name="T79" fmla="*/ 84 h 296"/>
                  <a:gd name="T80" fmla="*/ 99 w 180"/>
                  <a:gd name="T81" fmla="*/ 85 h 296"/>
                  <a:gd name="T82" fmla="*/ 122 w 180"/>
                  <a:gd name="T83" fmla="*/ 89 h 296"/>
                  <a:gd name="T84" fmla="*/ 125 w 180"/>
                  <a:gd name="T85" fmla="*/ 71 h 296"/>
                  <a:gd name="T86" fmla="*/ 125 w 180"/>
                  <a:gd name="T87" fmla="*/ 55 h 296"/>
                  <a:gd name="T88" fmla="*/ 118 w 180"/>
                  <a:gd name="T89" fmla="*/ 37 h 296"/>
                  <a:gd name="T90" fmla="*/ 101 w 180"/>
                  <a:gd name="T91" fmla="*/ 19 h 296"/>
                  <a:gd name="T92" fmla="*/ 84 w 180"/>
                  <a:gd name="T93" fmla="*/ 10 h 296"/>
                  <a:gd name="T94" fmla="*/ 65 w 180"/>
                  <a:gd name="T95" fmla="*/ 7 h 296"/>
                  <a:gd name="T96" fmla="*/ 48 w 180"/>
                  <a:gd name="T97" fmla="*/ 11 h 296"/>
                  <a:gd name="T98" fmla="*/ 40 w 180"/>
                  <a:gd name="T99" fmla="*/ 16 h 296"/>
                  <a:gd name="T100" fmla="*/ 38 w 180"/>
                  <a:gd name="T101" fmla="*/ 23 h 296"/>
                  <a:gd name="T102" fmla="*/ 44 w 180"/>
                  <a:gd name="T103" fmla="*/ 31 h 296"/>
                  <a:gd name="T104" fmla="*/ 53 w 180"/>
                  <a:gd name="T105" fmla="*/ 37 h 296"/>
                  <a:gd name="T106" fmla="*/ 61 w 180"/>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6">
                    <a:moveTo>
                      <a:pt x="61" y="40"/>
                    </a:moveTo>
                    <a:lnTo>
                      <a:pt x="51" y="40"/>
                    </a:lnTo>
                    <a:lnTo>
                      <a:pt x="44" y="38"/>
                    </a:lnTo>
                    <a:lnTo>
                      <a:pt x="34" y="34"/>
                    </a:lnTo>
                    <a:lnTo>
                      <a:pt x="29" y="28"/>
                    </a:lnTo>
                    <a:lnTo>
                      <a:pt x="29" y="19"/>
                    </a:lnTo>
                    <a:lnTo>
                      <a:pt x="31" y="12"/>
                    </a:lnTo>
                    <a:lnTo>
                      <a:pt x="38" y="7"/>
                    </a:lnTo>
                    <a:lnTo>
                      <a:pt x="57" y="0"/>
                    </a:lnTo>
                    <a:lnTo>
                      <a:pt x="72" y="0"/>
                    </a:lnTo>
                    <a:lnTo>
                      <a:pt x="91" y="4"/>
                    </a:lnTo>
                    <a:lnTo>
                      <a:pt x="108" y="12"/>
                    </a:lnTo>
                    <a:lnTo>
                      <a:pt x="122" y="25"/>
                    </a:lnTo>
                    <a:lnTo>
                      <a:pt x="131" y="42"/>
                    </a:lnTo>
                    <a:lnTo>
                      <a:pt x="137" y="61"/>
                    </a:lnTo>
                    <a:lnTo>
                      <a:pt x="135" y="84"/>
                    </a:lnTo>
                    <a:lnTo>
                      <a:pt x="131" y="91"/>
                    </a:lnTo>
                    <a:lnTo>
                      <a:pt x="154" y="103"/>
                    </a:lnTo>
                    <a:lnTo>
                      <a:pt x="171" y="119"/>
                    </a:lnTo>
                    <a:lnTo>
                      <a:pt x="180" y="144"/>
                    </a:lnTo>
                    <a:lnTo>
                      <a:pt x="180" y="155"/>
                    </a:lnTo>
                    <a:lnTo>
                      <a:pt x="177" y="169"/>
                    </a:lnTo>
                    <a:lnTo>
                      <a:pt x="163" y="187"/>
                    </a:lnTo>
                    <a:lnTo>
                      <a:pt x="141" y="209"/>
                    </a:lnTo>
                    <a:lnTo>
                      <a:pt x="127" y="224"/>
                    </a:lnTo>
                    <a:lnTo>
                      <a:pt x="116" y="241"/>
                    </a:lnTo>
                    <a:lnTo>
                      <a:pt x="106" y="261"/>
                    </a:lnTo>
                    <a:lnTo>
                      <a:pt x="105" y="288"/>
                    </a:lnTo>
                    <a:lnTo>
                      <a:pt x="106" y="296"/>
                    </a:lnTo>
                    <a:lnTo>
                      <a:pt x="76" y="271"/>
                    </a:lnTo>
                    <a:lnTo>
                      <a:pt x="51" y="247"/>
                    </a:lnTo>
                    <a:lnTo>
                      <a:pt x="31" y="222"/>
                    </a:lnTo>
                    <a:lnTo>
                      <a:pt x="12" y="194"/>
                    </a:lnTo>
                    <a:lnTo>
                      <a:pt x="2" y="171"/>
                    </a:lnTo>
                    <a:lnTo>
                      <a:pt x="0" y="146"/>
                    </a:lnTo>
                    <a:lnTo>
                      <a:pt x="2" y="133"/>
                    </a:lnTo>
                    <a:lnTo>
                      <a:pt x="10" y="118"/>
                    </a:lnTo>
                    <a:lnTo>
                      <a:pt x="25" y="101"/>
                    </a:lnTo>
                    <a:lnTo>
                      <a:pt x="53" y="89"/>
                    </a:lnTo>
                    <a:lnTo>
                      <a:pt x="76" y="84"/>
                    </a:lnTo>
                    <a:lnTo>
                      <a:pt x="99" y="85"/>
                    </a:lnTo>
                    <a:lnTo>
                      <a:pt x="122" y="89"/>
                    </a:lnTo>
                    <a:lnTo>
                      <a:pt x="125" y="71"/>
                    </a:lnTo>
                    <a:lnTo>
                      <a:pt x="125" y="55"/>
                    </a:lnTo>
                    <a:lnTo>
                      <a:pt x="118" y="37"/>
                    </a:lnTo>
                    <a:lnTo>
                      <a:pt x="101" y="19"/>
                    </a:lnTo>
                    <a:lnTo>
                      <a:pt x="84" y="10"/>
                    </a:lnTo>
                    <a:lnTo>
                      <a:pt x="65" y="7"/>
                    </a:lnTo>
                    <a:lnTo>
                      <a:pt x="48" y="11"/>
                    </a:lnTo>
                    <a:lnTo>
                      <a:pt x="40" y="16"/>
                    </a:lnTo>
                    <a:lnTo>
                      <a:pt x="38" y="23"/>
                    </a:lnTo>
                    <a:lnTo>
                      <a:pt x="44" y="31"/>
                    </a:lnTo>
                    <a:lnTo>
                      <a:pt x="53" y="37"/>
                    </a:lnTo>
                    <a:lnTo>
                      <a:pt x="61"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7" name="Freeform 43"/>
              <p:cNvSpPr>
                <a:spLocks/>
              </p:cNvSpPr>
              <p:nvPr/>
            </p:nvSpPr>
            <p:spPr bwMode="auto">
              <a:xfrm>
                <a:off x="152" y="736"/>
                <a:ext cx="163" cy="222"/>
              </a:xfrm>
              <a:custGeom>
                <a:avLst/>
                <a:gdLst>
                  <a:gd name="T0" fmla="*/ 30 w 163"/>
                  <a:gd name="T1" fmla="*/ 31 h 222"/>
                  <a:gd name="T2" fmla="*/ 25 w 163"/>
                  <a:gd name="T3" fmla="*/ 34 h 222"/>
                  <a:gd name="T4" fmla="*/ 7 w 163"/>
                  <a:gd name="T5" fmla="*/ 31 h 222"/>
                  <a:gd name="T6" fmla="*/ 2 w 163"/>
                  <a:gd name="T7" fmla="*/ 27 h 222"/>
                  <a:gd name="T8" fmla="*/ 0 w 163"/>
                  <a:gd name="T9" fmla="*/ 21 h 222"/>
                  <a:gd name="T10" fmla="*/ 4 w 163"/>
                  <a:gd name="T11" fmla="*/ 10 h 222"/>
                  <a:gd name="T12" fmla="*/ 17 w 163"/>
                  <a:gd name="T13" fmla="*/ 1 h 222"/>
                  <a:gd name="T14" fmla="*/ 28 w 163"/>
                  <a:gd name="T15" fmla="*/ 0 h 222"/>
                  <a:gd name="T16" fmla="*/ 45 w 163"/>
                  <a:gd name="T17" fmla="*/ 0 h 222"/>
                  <a:gd name="T18" fmla="*/ 61 w 163"/>
                  <a:gd name="T19" fmla="*/ 5 h 222"/>
                  <a:gd name="T20" fmla="*/ 76 w 163"/>
                  <a:gd name="T21" fmla="*/ 13 h 222"/>
                  <a:gd name="T22" fmla="*/ 89 w 163"/>
                  <a:gd name="T23" fmla="*/ 24 h 222"/>
                  <a:gd name="T24" fmla="*/ 99 w 163"/>
                  <a:gd name="T25" fmla="*/ 37 h 222"/>
                  <a:gd name="T26" fmla="*/ 102 w 163"/>
                  <a:gd name="T27" fmla="*/ 57 h 222"/>
                  <a:gd name="T28" fmla="*/ 102 w 163"/>
                  <a:gd name="T29" fmla="*/ 63 h 222"/>
                  <a:gd name="T30" fmla="*/ 125 w 163"/>
                  <a:gd name="T31" fmla="*/ 69 h 222"/>
                  <a:gd name="T32" fmla="*/ 144 w 163"/>
                  <a:gd name="T33" fmla="*/ 78 h 222"/>
                  <a:gd name="T34" fmla="*/ 159 w 163"/>
                  <a:gd name="T35" fmla="*/ 96 h 222"/>
                  <a:gd name="T36" fmla="*/ 163 w 163"/>
                  <a:gd name="T37" fmla="*/ 115 h 222"/>
                  <a:gd name="T38" fmla="*/ 159 w 163"/>
                  <a:gd name="T39" fmla="*/ 131 h 222"/>
                  <a:gd name="T40" fmla="*/ 148 w 163"/>
                  <a:gd name="T41" fmla="*/ 150 h 222"/>
                  <a:gd name="T42" fmla="*/ 142 w 163"/>
                  <a:gd name="T43" fmla="*/ 163 h 222"/>
                  <a:gd name="T44" fmla="*/ 136 w 163"/>
                  <a:gd name="T45" fmla="*/ 196 h 222"/>
                  <a:gd name="T46" fmla="*/ 142 w 163"/>
                  <a:gd name="T47" fmla="*/ 215 h 222"/>
                  <a:gd name="T48" fmla="*/ 148 w 163"/>
                  <a:gd name="T49" fmla="*/ 222 h 222"/>
                  <a:gd name="T50" fmla="*/ 116 w 163"/>
                  <a:gd name="T51" fmla="*/ 206 h 222"/>
                  <a:gd name="T52" fmla="*/ 62 w 163"/>
                  <a:gd name="T53" fmla="*/ 175 h 222"/>
                  <a:gd name="T54" fmla="*/ 40 w 163"/>
                  <a:gd name="T55" fmla="*/ 156 h 222"/>
                  <a:gd name="T56" fmla="*/ 26 w 163"/>
                  <a:gd name="T57" fmla="*/ 139 h 222"/>
                  <a:gd name="T58" fmla="*/ 17 w 163"/>
                  <a:gd name="T59" fmla="*/ 121 h 222"/>
                  <a:gd name="T60" fmla="*/ 15 w 163"/>
                  <a:gd name="T61" fmla="*/ 97 h 222"/>
                  <a:gd name="T62" fmla="*/ 23 w 163"/>
                  <a:gd name="T63" fmla="*/ 83 h 222"/>
                  <a:gd name="T64" fmla="*/ 40 w 163"/>
                  <a:gd name="T65" fmla="*/ 70 h 222"/>
                  <a:gd name="T66" fmla="*/ 59 w 163"/>
                  <a:gd name="T67" fmla="*/ 64 h 222"/>
                  <a:gd name="T68" fmla="*/ 76 w 163"/>
                  <a:gd name="T69" fmla="*/ 61 h 222"/>
                  <a:gd name="T70" fmla="*/ 95 w 163"/>
                  <a:gd name="T71" fmla="*/ 60 h 222"/>
                  <a:gd name="T72" fmla="*/ 93 w 163"/>
                  <a:gd name="T73" fmla="*/ 47 h 222"/>
                  <a:gd name="T74" fmla="*/ 87 w 163"/>
                  <a:gd name="T75" fmla="*/ 35 h 222"/>
                  <a:gd name="T76" fmla="*/ 78 w 163"/>
                  <a:gd name="T77" fmla="*/ 23 h 222"/>
                  <a:gd name="T78" fmla="*/ 57 w 163"/>
                  <a:gd name="T79" fmla="*/ 11 h 222"/>
                  <a:gd name="T80" fmla="*/ 42 w 163"/>
                  <a:gd name="T81" fmla="*/ 6 h 222"/>
                  <a:gd name="T82" fmla="*/ 25 w 163"/>
                  <a:gd name="T83" fmla="*/ 6 h 222"/>
                  <a:gd name="T84" fmla="*/ 11 w 163"/>
                  <a:gd name="T85" fmla="*/ 11 h 222"/>
                  <a:gd name="T86" fmla="*/ 7 w 163"/>
                  <a:gd name="T87" fmla="*/ 16 h 222"/>
                  <a:gd name="T88" fmla="*/ 7 w 163"/>
                  <a:gd name="T89" fmla="*/ 22 h 222"/>
                  <a:gd name="T90" fmla="*/ 15 w 163"/>
                  <a:gd name="T91" fmla="*/ 28 h 222"/>
                  <a:gd name="T92" fmla="*/ 25 w 163"/>
                  <a:gd name="T93" fmla="*/ 30 h 222"/>
                  <a:gd name="T94" fmla="*/ 30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30" y="31"/>
                    </a:moveTo>
                    <a:lnTo>
                      <a:pt x="25" y="34"/>
                    </a:lnTo>
                    <a:lnTo>
                      <a:pt x="7" y="31"/>
                    </a:lnTo>
                    <a:lnTo>
                      <a:pt x="2" y="27"/>
                    </a:lnTo>
                    <a:lnTo>
                      <a:pt x="0" y="21"/>
                    </a:lnTo>
                    <a:lnTo>
                      <a:pt x="4" y="10"/>
                    </a:lnTo>
                    <a:lnTo>
                      <a:pt x="17" y="1"/>
                    </a:lnTo>
                    <a:lnTo>
                      <a:pt x="28" y="0"/>
                    </a:lnTo>
                    <a:lnTo>
                      <a:pt x="45" y="0"/>
                    </a:lnTo>
                    <a:lnTo>
                      <a:pt x="61" y="5"/>
                    </a:lnTo>
                    <a:lnTo>
                      <a:pt x="76" y="13"/>
                    </a:lnTo>
                    <a:lnTo>
                      <a:pt x="89" y="24"/>
                    </a:lnTo>
                    <a:lnTo>
                      <a:pt x="99" y="37"/>
                    </a:lnTo>
                    <a:lnTo>
                      <a:pt x="102" y="57"/>
                    </a:lnTo>
                    <a:lnTo>
                      <a:pt x="102" y="63"/>
                    </a:lnTo>
                    <a:lnTo>
                      <a:pt x="125" y="69"/>
                    </a:lnTo>
                    <a:lnTo>
                      <a:pt x="144" y="78"/>
                    </a:lnTo>
                    <a:lnTo>
                      <a:pt x="159" y="96"/>
                    </a:lnTo>
                    <a:lnTo>
                      <a:pt x="163" y="115"/>
                    </a:lnTo>
                    <a:lnTo>
                      <a:pt x="159" y="131"/>
                    </a:lnTo>
                    <a:lnTo>
                      <a:pt x="148" y="150"/>
                    </a:lnTo>
                    <a:lnTo>
                      <a:pt x="142" y="163"/>
                    </a:lnTo>
                    <a:lnTo>
                      <a:pt x="136" y="196"/>
                    </a:lnTo>
                    <a:lnTo>
                      <a:pt x="142" y="215"/>
                    </a:lnTo>
                    <a:lnTo>
                      <a:pt x="148" y="222"/>
                    </a:lnTo>
                    <a:lnTo>
                      <a:pt x="116" y="206"/>
                    </a:lnTo>
                    <a:lnTo>
                      <a:pt x="62" y="175"/>
                    </a:lnTo>
                    <a:lnTo>
                      <a:pt x="40" y="156"/>
                    </a:lnTo>
                    <a:lnTo>
                      <a:pt x="26" y="139"/>
                    </a:lnTo>
                    <a:lnTo>
                      <a:pt x="17" y="121"/>
                    </a:lnTo>
                    <a:lnTo>
                      <a:pt x="15" y="97"/>
                    </a:lnTo>
                    <a:lnTo>
                      <a:pt x="23" y="83"/>
                    </a:lnTo>
                    <a:lnTo>
                      <a:pt x="40" y="70"/>
                    </a:lnTo>
                    <a:lnTo>
                      <a:pt x="59" y="64"/>
                    </a:lnTo>
                    <a:lnTo>
                      <a:pt x="76" y="61"/>
                    </a:lnTo>
                    <a:lnTo>
                      <a:pt x="95" y="60"/>
                    </a:lnTo>
                    <a:lnTo>
                      <a:pt x="93" y="47"/>
                    </a:lnTo>
                    <a:lnTo>
                      <a:pt x="87" y="35"/>
                    </a:lnTo>
                    <a:lnTo>
                      <a:pt x="78" y="23"/>
                    </a:lnTo>
                    <a:lnTo>
                      <a:pt x="57" y="11"/>
                    </a:lnTo>
                    <a:lnTo>
                      <a:pt x="42" y="6"/>
                    </a:lnTo>
                    <a:lnTo>
                      <a:pt x="25" y="6"/>
                    </a:lnTo>
                    <a:lnTo>
                      <a:pt x="11" y="11"/>
                    </a:lnTo>
                    <a:lnTo>
                      <a:pt x="7" y="16"/>
                    </a:lnTo>
                    <a:lnTo>
                      <a:pt x="7" y="22"/>
                    </a:lnTo>
                    <a:lnTo>
                      <a:pt x="15" y="28"/>
                    </a:lnTo>
                    <a:lnTo>
                      <a:pt x="25" y="30"/>
                    </a:lnTo>
                    <a:lnTo>
                      <a:pt x="30"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8" name="Freeform 44"/>
              <p:cNvSpPr>
                <a:spLocks/>
              </p:cNvSpPr>
              <p:nvPr/>
            </p:nvSpPr>
            <p:spPr bwMode="auto">
              <a:xfrm>
                <a:off x="214" y="1697"/>
                <a:ext cx="179" cy="296"/>
              </a:xfrm>
              <a:custGeom>
                <a:avLst/>
                <a:gdLst>
                  <a:gd name="T0" fmla="*/ 59 w 179"/>
                  <a:gd name="T1" fmla="*/ 38 h 296"/>
                  <a:gd name="T2" fmla="*/ 50 w 179"/>
                  <a:gd name="T3" fmla="*/ 39 h 296"/>
                  <a:gd name="T4" fmla="*/ 42 w 179"/>
                  <a:gd name="T5" fmla="*/ 38 h 296"/>
                  <a:gd name="T6" fmla="*/ 33 w 179"/>
                  <a:gd name="T7" fmla="*/ 33 h 296"/>
                  <a:gd name="T8" fmla="*/ 27 w 179"/>
                  <a:gd name="T9" fmla="*/ 27 h 296"/>
                  <a:gd name="T10" fmla="*/ 27 w 179"/>
                  <a:gd name="T11" fmla="*/ 19 h 296"/>
                  <a:gd name="T12" fmla="*/ 31 w 179"/>
                  <a:gd name="T13" fmla="*/ 12 h 296"/>
                  <a:gd name="T14" fmla="*/ 37 w 179"/>
                  <a:gd name="T15" fmla="*/ 6 h 296"/>
                  <a:gd name="T16" fmla="*/ 57 w 179"/>
                  <a:gd name="T17" fmla="*/ 0 h 296"/>
                  <a:gd name="T18" fmla="*/ 71 w 179"/>
                  <a:gd name="T19" fmla="*/ 0 h 296"/>
                  <a:gd name="T20" fmla="*/ 90 w 179"/>
                  <a:gd name="T21" fmla="*/ 3 h 296"/>
                  <a:gd name="T22" fmla="*/ 107 w 179"/>
                  <a:gd name="T23" fmla="*/ 12 h 296"/>
                  <a:gd name="T24" fmla="*/ 122 w 179"/>
                  <a:gd name="T25" fmla="*/ 25 h 296"/>
                  <a:gd name="T26" fmla="*/ 131 w 179"/>
                  <a:gd name="T27" fmla="*/ 42 h 296"/>
                  <a:gd name="T28" fmla="*/ 135 w 179"/>
                  <a:gd name="T29" fmla="*/ 60 h 296"/>
                  <a:gd name="T30" fmla="*/ 133 w 179"/>
                  <a:gd name="T31" fmla="*/ 84 h 296"/>
                  <a:gd name="T32" fmla="*/ 130 w 179"/>
                  <a:gd name="T33" fmla="*/ 91 h 296"/>
                  <a:gd name="T34" fmla="*/ 152 w 179"/>
                  <a:gd name="T35" fmla="*/ 102 h 296"/>
                  <a:gd name="T36" fmla="*/ 169 w 179"/>
                  <a:gd name="T37" fmla="*/ 118 h 296"/>
                  <a:gd name="T38" fmla="*/ 179 w 179"/>
                  <a:gd name="T39" fmla="*/ 143 h 296"/>
                  <a:gd name="T40" fmla="*/ 179 w 179"/>
                  <a:gd name="T41" fmla="*/ 153 h 296"/>
                  <a:gd name="T42" fmla="*/ 175 w 179"/>
                  <a:gd name="T43" fmla="*/ 167 h 296"/>
                  <a:gd name="T44" fmla="*/ 164 w 179"/>
                  <a:gd name="T45" fmla="*/ 185 h 296"/>
                  <a:gd name="T46" fmla="*/ 141 w 179"/>
                  <a:gd name="T47" fmla="*/ 208 h 296"/>
                  <a:gd name="T48" fmla="*/ 126 w 179"/>
                  <a:gd name="T49" fmla="*/ 224 h 296"/>
                  <a:gd name="T50" fmla="*/ 114 w 179"/>
                  <a:gd name="T51" fmla="*/ 239 h 296"/>
                  <a:gd name="T52" fmla="*/ 105 w 179"/>
                  <a:gd name="T53" fmla="*/ 261 h 296"/>
                  <a:gd name="T54" fmla="*/ 103 w 179"/>
                  <a:gd name="T55" fmla="*/ 287 h 296"/>
                  <a:gd name="T56" fmla="*/ 105 w 179"/>
                  <a:gd name="T57" fmla="*/ 296 h 296"/>
                  <a:gd name="T58" fmla="*/ 74 w 179"/>
                  <a:gd name="T59" fmla="*/ 271 h 296"/>
                  <a:gd name="T60" fmla="*/ 50 w 179"/>
                  <a:gd name="T61" fmla="*/ 247 h 296"/>
                  <a:gd name="T62" fmla="*/ 29 w 179"/>
                  <a:gd name="T63" fmla="*/ 221 h 296"/>
                  <a:gd name="T64" fmla="*/ 10 w 179"/>
                  <a:gd name="T65" fmla="*/ 193 h 296"/>
                  <a:gd name="T66" fmla="*/ 2 w 179"/>
                  <a:gd name="T67" fmla="*/ 170 h 296"/>
                  <a:gd name="T68" fmla="*/ 0 w 179"/>
                  <a:gd name="T69" fmla="*/ 145 h 296"/>
                  <a:gd name="T70" fmla="*/ 2 w 179"/>
                  <a:gd name="T71" fmla="*/ 133 h 296"/>
                  <a:gd name="T72" fmla="*/ 8 w 179"/>
                  <a:gd name="T73" fmla="*/ 117 h 296"/>
                  <a:gd name="T74" fmla="*/ 23 w 179"/>
                  <a:gd name="T75" fmla="*/ 100 h 296"/>
                  <a:gd name="T76" fmla="*/ 52 w 179"/>
                  <a:gd name="T77" fmla="*/ 87 h 296"/>
                  <a:gd name="T78" fmla="*/ 76 w 179"/>
                  <a:gd name="T79" fmla="*/ 84 h 296"/>
                  <a:gd name="T80" fmla="*/ 97 w 179"/>
                  <a:gd name="T81" fmla="*/ 84 h 296"/>
                  <a:gd name="T82" fmla="*/ 120 w 179"/>
                  <a:gd name="T83" fmla="*/ 87 h 296"/>
                  <a:gd name="T84" fmla="*/ 124 w 179"/>
                  <a:gd name="T85" fmla="*/ 70 h 296"/>
                  <a:gd name="T86" fmla="*/ 124 w 179"/>
                  <a:gd name="T87" fmla="*/ 54 h 296"/>
                  <a:gd name="T88" fmla="*/ 118 w 179"/>
                  <a:gd name="T89" fmla="*/ 37 h 296"/>
                  <a:gd name="T90" fmla="*/ 99 w 179"/>
                  <a:gd name="T91" fmla="*/ 18 h 296"/>
                  <a:gd name="T92" fmla="*/ 84 w 179"/>
                  <a:gd name="T93" fmla="*/ 9 h 296"/>
                  <a:gd name="T94" fmla="*/ 63 w 179"/>
                  <a:gd name="T95" fmla="*/ 6 h 296"/>
                  <a:gd name="T96" fmla="*/ 46 w 179"/>
                  <a:gd name="T97" fmla="*/ 9 h 296"/>
                  <a:gd name="T98" fmla="*/ 38 w 179"/>
                  <a:gd name="T99" fmla="*/ 15 h 296"/>
                  <a:gd name="T100" fmla="*/ 37 w 179"/>
                  <a:gd name="T101" fmla="*/ 21 h 296"/>
                  <a:gd name="T102" fmla="*/ 42 w 179"/>
                  <a:gd name="T103" fmla="*/ 31 h 296"/>
                  <a:gd name="T104" fmla="*/ 52 w 179"/>
                  <a:gd name="T105" fmla="*/ 36 h 296"/>
                  <a:gd name="T106" fmla="*/ 59 w 179"/>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38"/>
                    </a:moveTo>
                    <a:lnTo>
                      <a:pt x="50" y="39"/>
                    </a:lnTo>
                    <a:lnTo>
                      <a:pt x="42" y="38"/>
                    </a:lnTo>
                    <a:lnTo>
                      <a:pt x="33" y="33"/>
                    </a:lnTo>
                    <a:lnTo>
                      <a:pt x="27" y="27"/>
                    </a:lnTo>
                    <a:lnTo>
                      <a:pt x="27" y="19"/>
                    </a:lnTo>
                    <a:lnTo>
                      <a:pt x="31" y="12"/>
                    </a:lnTo>
                    <a:lnTo>
                      <a:pt x="37" y="6"/>
                    </a:lnTo>
                    <a:lnTo>
                      <a:pt x="57" y="0"/>
                    </a:lnTo>
                    <a:lnTo>
                      <a:pt x="71" y="0"/>
                    </a:lnTo>
                    <a:lnTo>
                      <a:pt x="90" y="3"/>
                    </a:lnTo>
                    <a:lnTo>
                      <a:pt x="107" y="12"/>
                    </a:lnTo>
                    <a:lnTo>
                      <a:pt x="122" y="25"/>
                    </a:lnTo>
                    <a:lnTo>
                      <a:pt x="131" y="42"/>
                    </a:lnTo>
                    <a:lnTo>
                      <a:pt x="135" y="60"/>
                    </a:lnTo>
                    <a:lnTo>
                      <a:pt x="133" y="84"/>
                    </a:lnTo>
                    <a:lnTo>
                      <a:pt x="130" y="91"/>
                    </a:lnTo>
                    <a:lnTo>
                      <a:pt x="152" y="102"/>
                    </a:lnTo>
                    <a:lnTo>
                      <a:pt x="169" y="118"/>
                    </a:lnTo>
                    <a:lnTo>
                      <a:pt x="179" y="143"/>
                    </a:lnTo>
                    <a:lnTo>
                      <a:pt x="179" y="153"/>
                    </a:lnTo>
                    <a:lnTo>
                      <a:pt x="175" y="167"/>
                    </a:lnTo>
                    <a:lnTo>
                      <a:pt x="164" y="185"/>
                    </a:lnTo>
                    <a:lnTo>
                      <a:pt x="141" y="208"/>
                    </a:lnTo>
                    <a:lnTo>
                      <a:pt x="126" y="224"/>
                    </a:lnTo>
                    <a:lnTo>
                      <a:pt x="114" y="239"/>
                    </a:lnTo>
                    <a:lnTo>
                      <a:pt x="105" y="261"/>
                    </a:lnTo>
                    <a:lnTo>
                      <a:pt x="103" y="287"/>
                    </a:lnTo>
                    <a:lnTo>
                      <a:pt x="105" y="296"/>
                    </a:lnTo>
                    <a:lnTo>
                      <a:pt x="74" y="271"/>
                    </a:lnTo>
                    <a:lnTo>
                      <a:pt x="50" y="247"/>
                    </a:lnTo>
                    <a:lnTo>
                      <a:pt x="29" y="221"/>
                    </a:lnTo>
                    <a:lnTo>
                      <a:pt x="10" y="193"/>
                    </a:lnTo>
                    <a:lnTo>
                      <a:pt x="2" y="170"/>
                    </a:lnTo>
                    <a:lnTo>
                      <a:pt x="0" y="145"/>
                    </a:lnTo>
                    <a:lnTo>
                      <a:pt x="2" y="133"/>
                    </a:lnTo>
                    <a:lnTo>
                      <a:pt x="8" y="117"/>
                    </a:lnTo>
                    <a:lnTo>
                      <a:pt x="23" y="100"/>
                    </a:lnTo>
                    <a:lnTo>
                      <a:pt x="52" y="87"/>
                    </a:lnTo>
                    <a:lnTo>
                      <a:pt x="76" y="84"/>
                    </a:lnTo>
                    <a:lnTo>
                      <a:pt x="97" y="84"/>
                    </a:lnTo>
                    <a:lnTo>
                      <a:pt x="120" y="87"/>
                    </a:lnTo>
                    <a:lnTo>
                      <a:pt x="124" y="70"/>
                    </a:lnTo>
                    <a:lnTo>
                      <a:pt x="124" y="54"/>
                    </a:lnTo>
                    <a:lnTo>
                      <a:pt x="118" y="37"/>
                    </a:lnTo>
                    <a:lnTo>
                      <a:pt x="99" y="18"/>
                    </a:lnTo>
                    <a:lnTo>
                      <a:pt x="84" y="9"/>
                    </a:lnTo>
                    <a:lnTo>
                      <a:pt x="63" y="6"/>
                    </a:lnTo>
                    <a:lnTo>
                      <a:pt x="46" y="9"/>
                    </a:lnTo>
                    <a:lnTo>
                      <a:pt x="38" y="15"/>
                    </a:lnTo>
                    <a:lnTo>
                      <a:pt x="37" y="21"/>
                    </a:lnTo>
                    <a:lnTo>
                      <a:pt x="42" y="31"/>
                    </a:lnTo>
                    <a:lnTo>
                      <a:pt x="52" y="36"/>
                    </a:lnTo>
                    <a:lnTo>
                      <a:pt x="5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29" name="Freeform 45"/>
              <p:cNvSpPr>
                <a:spLocks/>
              </p:cNvSpPr>
              <p:nvPr/>
            </p:nvSpPr>
            <p:spPr bwMode="auto">
              <a:xfrm>
                <a:off x="203" y="165"/>
                <a:ext cx="61" cy="263"/>
              </a:xfrm>
              <a:custGeom>
                <a:avLst/>
                <a:gdLst>
                  <a:gd name="T0" fmla="*/ 61 w 61"/>
                  <a:gd name="T1" fmla="*/ 263 h 263"/>
                  <a:gd name="T2" fmla="*/ 51 w 61"/>
                  <a:gd name="T3" fmla="*/ 243 h 263"/>
                  <a:gd name="T4" fmla="*/ 30 w 61"/>
                  <a:gd name="T5" fmla="*/ 210 h 263"/>
                  <a:gd name="T6" fmla="*/ 10 w 61"/>
                  <a:gd name="T7" fmla="*/ 168 h 263"/>
                  <a:gd name="T8" fmla="*/ 0 w 61"/>
                  <a:gd name="T9" fmla="*/ 122 h 263"/>
                  <a:gd name="T10" fmla="*/ 4 w 61"/>
                  <a:gd name="T11" fmla="*/ 72 h 263"/>
                  <a:gd name="T12" fmla="*/ 19 w 61"/>
                  <a:gd name="T13" fmla="*/ 34 h 263"/>
                  <a:gd name="T14" fmla="*/ 32 w 61"/>
                  <a:gd name="T15" fmla="*/ 10 h 263"/>
                  <a:gd name="T16" fmla="*/ 40 w 61"/>
                  <a:gd name="T17" fmla="*/ 0 h 263"/>
                  <a:gd name="T18" fmla="*/ 32 w 61"/>
                  <a:gd name="T19" fmla="*/ 20 h 263"/>
                  <a:gd name="T20" fmla="*/ 23 w 61"/>
                  <a:gd name="T21" fmla="*/ 53 h 263"/>
                  <a:gd name="T22" fmla="*/ 25 w 61"/>
                  <a:gd name="T23" fmla="*/ 99 h 263"/>
                  <a:gd name="T24" fmla="*/ 25 w 61"/>
                  <a:gd name="T25" fmla="*/ 99 h 263"/>
                  <a:gd name="T26" fmla="*/ 23 w 61"/>
                  <a:gd name="T27" fmla="*/ 96 h 263"/>
                  <a:gd name="T28" fmla="*/ 17 w 61"/>
                  <a:gd name="T29" fmla="*/ 94 h 263"/>
                  <a:gd name="T30" fmla="*/ 11 w 61"/>
                  <a:gd name="T31" fmla="*/ 98 h 263"/>
                  <a:gd name="T32" fmla="*/ 10 w 61"/>
                  <a:gd name="T33" fmla="*/ 104 h 263"/>
                  <a:gd name="T34" fmla="*/ 11 w 61"/>
                  <a:gd name="T35" fmla="*/ 111 h 263"/>
                  <a:gd name="T36" fmla="*/ 17 w 61"/>
                  <a:gd name="T37" fmla="*/ 113 h 263"/>
                  <a:gd name="T38" fmla="*/ 21 w 61"/>
                  <a:gd name="T39" fmla="*/ 110 h 263"/>
                  <a:gd name="T40" fmla="*/ 21 w 61"/>
                  <a:gd name="T41" fmla="*/ 107 h 263"/>
                  <a:gd name="T42" fmla="*/ 19 w 61"/>
                  <a:gd name="T43" fmla="*/ 108 h 263"/>
                  <a:gd name="T44" fmla="*/ 17 w 61"/>
                  <a:gd name="T45" fmla="*/ 111 h 263"/>
                  <a:gd name="T46" fmla="*/ 13 w 61"/>
                  <a:gd name="T47" fmla="*/ 108 h 263"/>
                  <a:gd name="T48" fmla="*/ 13 w 61"/>
                  <a:gd name="T49" fmla="*/ 105 h 263"/>
                  <a:gd name="T50" fmla="*/ 13 w 61"/>
                  <a:gd name="T51" fmla="*/ 101 h 263"/>
                  <a:gd name="T52" fmla="*/ 17 w 61"/>
                  <a:gd name="T53" fmla="*/ 99 h 263"/>
                  <a:gd name="T54" fmla="*/ 25 w 61"/>
                  <a:gd name="T55" fmla="*/ 104 h 263"/>
                  <a:gd name="T56" fmla="*/ 27 w 61"/>
                  <a:gd name="T57" fmla="*/ 107 h 263"/>
                  <a:gd name="T58" fmla="*/ 38 w 61"/>
                  <a:gd name="T59" fmla="*/ 168 h 263"/>
                  <a:gd name="T60" fmla="*/ 51 w 61"/>
                  <a:gd name="T61" fmla="*/ 222 h 263"/>
                  <a:gd name="T62" fmla="*/ 61 w 61"/>
                  <a:gd name="T63" fmla="*/ 259 h 263"/>
                  <a:gd name="T64" fmla="*/ 61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61" y="263"/>
                    </a:moveTo>
                    <a:lnTo>
                      <a:pt x="51" y="243"/>
                    </a:lnTo>
                    <a:lnTo>
                      <a:pt x="30" y="210"/>
                    </a:lnTo>
                    <a:lnTo>
                      <a:pt x="10" y="168"/>
                    </a:lnTo>
                    <a:lnTo>
                      <a:pt x="0" y="122"/>
                    </a:lnTo>
                    <a:lnTo>
                      <a:pt x="4" y="72"/>
                    </a:lnTo>
                    <a:lnTo>
                      <a:pt x="19" y="34"/>
                    </a:lnTo>
                    <a:lnTo>
                      <a:pt x="32" y="10"/>
                    </a:lnTo>
                    <a:lnTo>
                      <a:pt x="40" y="0"/>
                    </a:lnTo>
                    <a:lnTo>
                      <a:pt x="32" y="20"/>
                    </a:lnTo>
                    <a:lnTo>
                      <a:pt x="23" y="53"/>
                    </a:lnTo>
                    <a:lnTo>
                      <a:pt x="25" y="99"/>
                    </a:lnTo>
                    <a:lnTo>
                      <a:pt x="25" y="99"/>
                    </a:lnTo>
                    <a:lnTo>
                      <a:pt x="23" y="96"/>
                    </a:lnTo>
                    <a:lnTo>
                      <a:pt x="17" y="94"/>
                    </a:lnTo>
                    <a:lnTo>
                      <a:pt x="11" y="98"/>
                    </a:lnTo>
                    <a:lnTo>
                      <a:pt x="10" y="104"/>
                    </a:lnTo>
                    <a:lnTo>
                      <a:pt x="11" y="111"/>
                    </a:lnTo>
                    <a:lnTo>
                      <a:pt x="17" y="113"/>
                    </a:lnTo>
                    <a:lnTo>
                      <a:pt x="21" y="110"/>
                    </a:lnTo>
                    <a:lnTo>
                      <a:pt x="21" y="107"/>
                    </a:lnTo>
                    <a:lnTo>
                      <a:pt x="19" y="108"/>
                    </a:lnTo>
                    <a:lnTo>
                      <a:pt x="17" y="111"/>
                    </a:lnTo>
                    <a:lnTo>
                      <a:pt x="13" y="108"/>
                    </a:lnTo>
                    <a:lnTo>
                      <a:pt x="13" y="105"/>
                    </a:lnTo>
                    <a:lnTo>
                      <a:pt x="13" y="101"/>
                    </a:lnTo>
                    <a:lnTo>
                      <a:pt x="17" y="99"/>
                    </a:lnTo>
                    <a:lnTo>
                      <a:pt x="25" y="104"/>
                    </a:lnTo>
                    <a:lnTo>
                      <a:pt x="27" y="107"/>
                    </a:lnTo>
                    <a:lnTo>
                      <a:pt x="38" y="168"/>
                    </a:lnTo>
                    <a:lnTo>
                      <a:pt x="51" y="222"/>
                    </a:lnTo>
                    <a:lnTo>
                      <a:pt x="61" y="259"/>
                    </a:lnTo>
                    <a:lnTo>
                      <a:pt x="61"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0" name="Freeform 46"/>
              <p:cNvSpPr>
                <a:spLocks/>
              </p:cNvSpPr>
              <p:nvPr/>
            </p:nvSpPr>
            <p:spPr bwMode="auto">
              <a:xfrm>
                <a:off x="232" y="176"/>
                <a:ext cx="83" cy="295"/>
              </a:xfrm>
              <a:custGeom>
                <a:avLst/>
                <a:gdLst>
                  <a:gd name="T0" fmla="*/ 11 w 83"/>
                  <a:gd name="T1" fmla="*/ 0 h 295"/>
                  <a:gd name="T2" fmla="*/ 11 w 83"/>
                  <a:gd name="T3" fmla="*/ 28 h 295"/>
                  <a:gd name="T4" fmla="*/ 17 w 83"/>
                  <a:gd name="T5" fmla="*/ 57 h 295"/>
                  <a:gd name="T6" fmla="*/ 34 w 83"/>
                  <a:gd name="T7" fmla="*/ 89 h 295"/>
                  <a:gd name="T8" fmla="*/ 66 w 83"/>
                  <a:gd name="T9" fmla="*/ 141 h 295"/>
                  <a:gd name="T10" fmla="*/ 79 w 83"/>
                  <a:gd name="T11" fmla="*/ 168 h 295"/>
                  <a:gd name="T12" fmla="*/ 83 w 83"/>
                  <a:gd name="T13" fmla="*/ 197 h 295"/>
                  <a:gd name="T14" fmla="*/ 77 w 83"/>
                  <a:gd name="T15" fmla="*/ 232 h 295"/>
                  <a:gd name="T16" fmla="*/ 64 w 83"/>
                  <a:gd name="T17" fmla="*/ 266 h 295"/>
                  <a:gd name="T18" fmla="*/ 45 w 83"/>
                  <a:gd name="T19" fmla="*/ 295 h 295"/>
                  <a:gd name="T20" fmla="*/ 36 w 83"/>
                  <a:gd name="T21" fmla="*/ 257 h 295"/>
                  <a:gd name="T22" fmla="*/ 24 w 83"/>
                  <a:gd name="T23" fmla="*/ 192 h 295"/>
                  <a:gd name="T24" fmla="*/ 13 w 83"/>
                  <a:gd name="T25" fmla="*/ 148 h 295"/>
                  <a:gd name="T26" fmla="*/ 13 w 83"/>
                  <a:gd name="T27" fmla="*/ 139 h 295"/>
                  <a:gd name="T28" fmla="*/ 17 w 83"/>
                  <a:gd name="T29" fmla="*/ 133 h 295"/>
                  <a:gd name="T30" fmla="*/ 26 w 83"/>
                  <a:gd name="T31" fmla="*/ 130 h 295"/>
                  <a:gd name="T32" fmla="*/ 36 w 83"/>
                  <a:gd name="T33" fmla="*/ 132 h 295"/>
                  <a:gd name="T34" fmla="*/ 43 w 83"/>
                  <a:gd name="T35" fmla="*/ 138 h 295"/>
                  <a:gd name="T36" fmla="*/ 53 w 83"/>
                  <a:gd name="T37" fmla="*/ 153 h 295"/>
                  <a:gd name="T38" fmla="*/ 55 w 83"/>
                  <a:gd name="T39" fmla="*/ 168 h 295"/>
                  <a:gd name="T40" fmla="*/ 55 w 83"/>
                  <a:gd name="T41" fmla="*/ 173 h 295"/>
                  <a:gd name="T42" fmla="*/ 49 w 83"/>
                  <a:gd name="T43" fmla="*/ 177 h 295"/>
                  <a:gd name="T44" fmla="*/ 45 w 83"/>
                  <a:gd name="T45" fmla="*/ 175 h 295"/>
                  <a:gd name="T46" fmla="*/ 39 w 83"/>
                  <a:gd name="T47" fmla="*/ 169 h 295"/>
                  <a:gd name="T48" fmla="*/ 37 w 83"/>
                  <a:gd name="T49" fmla="*/ 166 h 295"/>
                  <a:gd name="T50" fmla="*/ 39 w 83"/>
                  <a:gd name="T51" fmla="*/ 163 h 295"/>
                  <a:gd name="T52" fmla="*/ 43 w 83"/>
                  <a:gd name="T53" fmla="*/ 166 h 295"/>
                  <a:gd name="T54" fmla="*/ 45 w 83"/>
                  <a:gd name="T55" fmla="*/ 166 h 295"/>
                  <a:gd name="T56" fmla="*/ 45 w 83"/>
                  <a:gd name="T57" fmla="*/ 163 h 295"/>
                  <a:gd name="T58" fmla="*/ 37 w 83"/>
                  <a:gd name="T59" fmla="*/ 160 h 295"/>
                  <a:gd name="T60" fmla="*/ 34 w 83"/>
                  <a:gd name="T61" fmla="*/ 163 h 295"/>
                  <a:gd name="T62" fmla="*/ 34 w 83"/>
                  <a:gd name="T63" fmla="*/ 172 h 295"/>
                  <a:gd name="T64" fmla="*/ 39 w 83"/>
                  <a:gd name="T65" fmla="*/ 179 h 295"/>
                  <a:gd name="T66" fmla="*/ 49 w 83"/>
                  <a:gd name="T67" fmla="*/ 183 h 295"/>
                  <a:gd name="T68" fmla="*/ 55 w 83"/>
                  <a:gd name="T69" fmla="*/ 180 h 295"/>
                  <a:gd name="T70" fmla="*/ 58 w 83"/>
                  <a:gd name="T71" fmla="*/ 173 h 295"/>
                  <a:gd name="T72" fmla="*/ 55 w 83"/>
                  <a:gd name="T73" fmla="*/ 151 h 295"/>
                  <a:gd name="T74" fmla="*/ 49 w 83"/>
                  <a:gd name="T75" fmla="*/ 138 h 295"/>
                  <a:gd name="T76" fmla="*/ 41 w 83"/>
                  <a:gd name="T77" fmla="*/ 130 h 295"/>
                  <a:gd name="T78" fmla="*/ 34 w 83"/>
                  <a:gd name="T79" fmla="*/ 125 h 295"/>
                  <a:gd name="T80" fmla="*/ 26 w 83"/>
                  <a:gd name="T81" fmla="*/ 123 h 295"/>
                  <a:gd name="T82" fmla="*/ 19 w 83"/>
                  <a:gd name="T83" fmla="*/ 125 h 295"/>
                  <a:gd name="T84" fmla="*/ 13 w 83"/>
                  <a:gd name="T85" fmla="*/ 130 h 295"/>
                  <a:gd name="T86" fmla="*/ 9 w 83"/>
                  <a:gd name="T87" fmla="*/ 139 h 295"/>
                  <a:gd name="T88" fmla="*/ 7 w 83"/>
                  <a:gd name="T89" fmla="*/ 131 h 295"/>
                  <a:gd name="T90" fmla="*/ 5 w 83"/>
                  <a:gd name="T91" fmla="*/ 112 h 295"/>
                  <a:gd name="T92" fmla="*/ 0 w 83"/>
                  <a:gd name="T93" fmla="*/ 76 h 295"/>
                  <a:gd name="T94" fmla="*/ 0 w 83"/>
                  <a:gd name="T95" fmla="*/ 45 h 295"/>
                  <a:gd name="T96" fmla="*/ 3 w 83"/>
                  <a:gd name="T97" fmla="*/ 21 h 295"/>
                  <a:gd name="T98" fmla="*/ 11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0"/>
                    </a:moveTo>
                    <a:lnTo>
                      <a:pt x="11" y="28"/>
                    </a:lnTo>
                    <a:lnTo>
                      <a:pt x="17" y="57"/>
                    </a:lnTo>
                    <a:lnTo>
                      <a:pt x="34" y="89"/>
                    </a:lnTo>
                    <a:lnTo>
                      <a:pt x="66" y="141"/>
                    </a:lnTo>
                    <a:lnTo>
                      <a:pt x="79" y="168"/>
                    </a:lnTo>
                    <a:lnTo>
                      <a:pt x="83" y="197"/>
                    </a:lnTo>
                    <a:lnTo>
                      <a:pt x="77" y="232"/>
                    </a:lnTo>
                    <a:lnTo>
                      <a:pt x="64" y="266"/>
                    </a:lnTo>
                    <a:lnTo>
                      <a:pt x="45" y="295"/>
                    </a:lnTo>
                    <a:lnTo>
                      <a:pt x="36" y="257"/>
                    </a:lnTo>
                    <a:lnTo>
                      <a:pt x="24" y="192"/>
                    </a:lnTo>
                    <a:lnTo>
                      <a:pt x="13" y="148"/>
                    </a:lnTo>
                    <a:lnTo>
                      <a:pt x="13" y="139"/>
                    </a:lnTo>
                    <a:lnTo>
                      <a:pt x="17" y="133"/>
                    </a:lnTo>
                    <a:lnTo>
                      <a:pt x="26" y="130"/>
                    </a:lnTo>
                    <a:lnTo>
                      <a:pt x="36" y="132"/>
                    </a:lnTo>
                    <a:lnTo>
                      <a:pt x="43" y="138"/>
                    </a:lnTo>
                    <a:lnTo>
                      <a:pt x="53" y="153"/>
                    </a:lnTo>
                    <a:lnTo>
                      <a:pt x="55" y="168"/>
                    </a:lnTo>
                    <a:lnTo>
                      <a:pt x="55" y="173"/>
                    </a:lnTo>
                    <a:lnTo>
                      <a:pt x="49" y="177"/>
                    </a:lnTo>
                    <a:lnTo>
                      <a:pt x="45" y="175"/>
                    </a:lnTo>
                    <a:lnTo>
                      <a:pt x="39" y="169"/>
                    </a:lnTo>
                    <a:lnTo>
                      <a:pt x="37" y="166"/>
                    </a:lnTo>
                    <a:lnTo>
                      <a:pt x="39" y="163"/>
                    </a:lnTo>
                    <a:lnTo>
                      <a:pt x="43" y="166"/>
                    </a:lnTo>
                    <a:lnTo>
                      <a:pt x="45" y="166"/>
                    </a:lnTo>
                    <a:lnTo>
                      <a:pt x="45" y="163"/>
                    </a:lnTo>
                    <a:lnTo>
                      <a:pt x="37" y="160"/>
                    </a:lnTo>
                    <a:lnTo>
                      <a:pt x="34" y="163"/>
                    </a:lnTo>
                    <a:lnTo>
                      <a:pt x="34" y="172"/>
                    </a:lnTo>
                    <a:lnTo>
                      <a:pt x="39" y="179"/>
                    </a:lnTo>
                    <a:lnTo>
                      <a:pt x="49" y="183"/>
                    </a:lnTo>
                    <a:lnTo>
                      <a:pt x="55" y="180"/>
                    </a:lnTo>
                    <a:lnTo>
                      <a:pt x="58" y="173"/>
                    </a:lnTo>
                    <a:lnTo>
                      <a:pt x="55" y="151"/>
                    </a:lnTo>
                    <a:lnTo>
                      <a:pt x="49" y="138"/>
                    </a:lnTo>
                    <a:lnTo>
                      <a:pt x="41" y="130"/>
                    </a:lnTo>
                    <a:lnTo>
                      <a:pt x="34" y="125"/>
                    </a:lnTo>
                    <a:lnTo>
                      <a:pt x="26" y="123"/>
                    </a:lnTo>
                    <a:lnTo>
                      <a:pt x="19" y="125"/>
                    </a:lnTo>
                    <a:lnTo>
                      <a:pt x="13" y="130"/>
                    </a:lnTo>
                    <a:lnTo>
                      <a:pt x="9" y="139"/>
                    </a:lnTo>
                    <a:lnTo>
                      <a:pt x="7" y="131"/>
                    </a:lnTo>
                    <a:lnTo>
                      <a:pt x="5" y="112"/>
                    </a:lnTo>
                    <a:lnTo>
                      <a:pt x="0" y="76"/>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1" name="Freeform 47"/>
              <p:cNvSpPr>
                <a:spLocks/>
              </p:cNvSpPr>
              <p:nvPr/>
            </p:nvSpPr>
            <p:spPr bwMode="auto">
              <a:xfrm>
                <a:off x="230" y="1397"/>
                <a:ext cx="62" cy="262"/>
              </a:xfrm>
              <a:custGeom>
                <a:avLst/>
                <a:gdLst>
                  <a:gd name="T0" fmla="*/ 62 w 62"/>
                  <a:gd name="T1" fmla="*/ 262 h 262"/>
                  <a:gd name="T2" fmla="*/ 53 w 62"/>
                  <a:gd name="T3" fmla="*/ 243 h 262"/>
                  <a:gd name="T4" fmla="*/ 32 w 62"/>
                  <a:gd name="T5" fmla="*/ 210 h 262"/>
                  <a:gd name="T6" fmla="*/ 11 w 62"/>
                  <a:gd name="T7" fmla="*/ 168 h 262"/>
                  <a:gd name="T8" fmla="*/ 0 w 62"/>
                  <a:gd name="T9" fmla="*/ 122 h 262"/>
                  <a:gd name="T10" fmla="*/ 5 w 62"/>
                  <a:gd name="T11" fmla="*/ 73 h 262"/>
                  <a:gd name="T12" fmla="*/ 19 w 62"/>
                  <a:gd name="T13" fmla="*/ 35 h 262"/>
                  <a:gd name="T14" fmla="*/ 34 w 62"/>
                  <a:gd name="T15" fmla="*/ 9 h 262"/>
                  <a:gd name="T16" fmla="*/ 41 w 62"/>
                  <a:gd name="T17" fmla="*/ 0 h 262"/>
                  <a:gd name="T18" fmla="*/ 34 w 62"/>
                  <a:gd name="T19" fmla="*/ 19 h 262"/>
                  <a:gd name="T20" fmla="*/ 24 w 62"/>
                  <a:gd name="T21" fmla="*/ 53 h 262"/>
                  <a:gd name="T22" fmla="*/ 26 w 62"/>
                  <a:gd name="T23" fmla="*/ 99 h 262"/>
                  <a:gd name="T24" fmla="*/ 26 w 62"/>
                  <a:gd name="T25" fmla="*/ 98 h 262"/>
                  <a:gd name="T26" fmla="*/ 24 w 62"/>
                  <a:gd name="T27" fmla="*/ 96 h 262"/>
                  <a:gd name="T28" fmla="*/ 17 w 62"/>
                  <a:gd name="T29" fmla="*/ 93 h 262"/>
                  <a:gd name="T30" fmla="*/ 13 w 62"/>
                  <a:gd name="T31" fmla="*/ 97 h 262"/>
                  <a:gd name="T32" fmla="*/ 9 w 62"/>
                  <a:gd name="T33" fmla="*/ 104 h 262"/>
                  <a:gd name="T34" fmla="*/ 13 w 62"/>
                  <a:gd name="T35" fmla="*/ 110 h 262"/>
                  <a:gd name="T36" fmla="*/ 19 w 62"/>
                  <a:gd name="T37" fmla="*/ 113 h 262"/>
                  <a:gd name="T38" fmla="*/ 22 w 62"/>
                  <a:gd name="T39" fmla="*/ 109 h 262"/>
                  <a:gd name="T40" fmla="*/ 22 w 62"/>
                  <a:gd name="T41" fmla="*/ 107 h 262"/>
                  <a:gd name="T42" fmla="*/ 21 w 62"/>
                  <a:gd name="T43" fmla="*/ 108 h 262"/>
                  <a:gd name="T44" fmla="*/ 19 w 62"/>
                  <a:gd name="T45" fmla="*/ 110 h 262"/>
                  <a:gd name="T46" fmla="*/ 15 w 62"/>
                  <a:gd name="T47" fmla="*/ 108 h 262"/>
                  <a:gd name="T48" fmla="*/ 13 w 62"/>
                  <a:gd name="T49" fmla="*/ 104 h 262"/>
                  <a:gd name="T50" fmla="*/ 15 w 62"/>
                  <a:gd name="T51" fmla="*/ 101 h 262"/>
                  <a:gd name="T52" fmla="*/ 19 w 62"/>
                  <a:gd name="T53" fmla="*/ 98 h 262"/>
                  <a:gd name="T54" fmla="*/ 24 w 62"/>
                  <a:gd name="T55" fmla="*/ 102 h 262"/>
                  <a:gd name="T56" fmla="*/ 26 w 62"/>
                  <a:gd name="T57" fmla="*/ 107 h 262"/>
                  <a:gd name="T58" fmla="*/ 39 w 62"/>
                  <a:gd name="T59" fmla="*/ 169 h 262"/>
                  <a:gd name="T60" fmla="*/ 55 w 62"/>
                  <a:gd name="T61" fmla="*/ 222 h 262"/>
                  <a:gd name="T62" fmla="*/ 62 w 62"/>
                  <a:gd name="T63" fmla="*/ 259 h 262"/>
                  <a:gd name="T64" fmla="*/ 62 w 62"/>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2">
                    <a:moveTo>
                      <a:pt x="62" y="262"/>
                    </a:moveTo>
                    <a:lnTo>
                      <a:pt x="53" y="243"/>
                    </a:lnTo>
                    <a:lnTo>
                      <a:pt x="32" y="210"/>
                    </a:lnTo>
                    <a:lnTo>
                      <a:pt x="11" y="168"/>
                    </a:lnTo>
                    <a:lnTo>
                      <a:pt x="0" y="122"/>
                    </a:lnTo>
                    <a:lnTo>
                      <a:pt x="5" y="73"/>
                    </a:lnTo>
                    <a:lnTo>
                      <a:pt x="19" y="35"/>
                    </a:lnTo>
                    <a:lnTo>
                      <a:pt x="34" y="9"/>
                    </a:lnTo>
                    <a:lnTo>
                      <a:pt x="41" y="0"/>
                    </a:lnTo>
                    <a:lnTo>
                      <a:pt x="34" y="19"/>
                    </a:lnTo>
                    <a:lnTo>
                      <a:pt x="24" y="53"/>
                    </a:lnTo>
                    <a:lnTo>
                      <a:pt x="26" y="99"/>
                    </a:lnTo>
                    <a:lnTo>
                      <a:pt x="26" y="98"/>
                    </a:lnTo>
                    <a:lnTo>
                      <a:pt x="24" y="96"/>
                    </a:lnTo>
                    <a:lnTo>
                      <a:pt x="17" y="93"/>
                    </a:lnTo>
                    <a:lnTo>
                      <a:pt x="13" y="97"/>
                    </a:lnTo>
                    <a:lnTo>
                      <a:pt x="9" y="104"/>
                    </a:lnTo>
                    <a:lnTo>
                      <a:pt x="13" y="110"/>
                    </a:lnTo>
                    <a:lnTo>
                      <a:pt x="19" y="113"/>
                    </a:lnTo>
                    <a:lnTo>
                      <a:pt x="22" y="109"/>
                    </a:lnTo>
                    <a:lnTo>
                      <a:pt x="22" y="107"/>
                    </a:lnTo>
                    <a:lnTo>
                      <a:pt x="21" y="108"/>
                    </a:lnTo>
                    <a:lnTo>
                      <a:pt x="19" y="110"/>
                    </a:lnTo>
                    <a:lnTo>
                      <a:pt x="15" y="108"/>
                    </a:lnTo>
                    <a:lnTo>
                      <a:pt x="13" y="104"/>
                    </a:lnTo>
                    <a:lnTo>
                      <a:pt x="15" y="101"/>
                    </a:lnTo>
                    <a:lnTo>
                      <a:pt x="19" y="98"/>
                    </a:lnTo>
                    <a:lnTo>
                      <a:pt x="24" y="102"/>
                    </a:lnTo>
                    <a:lnTo>
                      <a:pt x="26" y="107"/>
                    </a:lnTo>
                    <a:lnTo>
                      <a:pt x="39" y="169"/>
                    </a:lnTo>
                    <a:lnTo>
                      <a:pt x="55" y="222"/>
                    </a:lnTo>
                    <a:lnTo>
                      <a:pt x="62" y="259"/>
                    </a:lnTo>
                    <a:lnTo>
                      <a:pt x="62"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2" name="Freeform 48"/>
              <p:cNvSpPr>
                <a:spLocks/>
              </p:cNvSpPr>
              <p:nvPr/>
            </p:nvSpPr>
            <p:spPr bwMode="auto">
              <a:xfrm>
                <a:off x="260" y="1408"/>
                <a:ext cx="84" cy="295"/>
              </a:xfrm>
              <a:custGeom>
                <a:avLst/>
                <a:gdLst>
                  <a:gd name="T0" fmla="*/ 11 w 84"/>
                  <a:gd name="T1" fmla="*/ 0 h 295"/>
                  <a:gd name="T2" fmla="*/ 11 w 84"/>
                  <a:gd name="T3" fmla="*/ 27 h 295"/>
                  <a:gd name="T4" fmla="*/ 17 w 84"/>
                  <a:gd name="T5" fmla="*/ 56 h 295"/>
                  <a:gd name="T6" fmla="*/ 34 w 84"/>
                  <a:gd name="T7" fmla="*/ 88 h 295"/>
                  <a:gd name="T8" fmla="*/ 66 w 84"/>
                  <a:gd name="T9" fmla="*/ 140 h 295"/>
                  <a:gd name="T10" fmla="*/ 78 w 84"/>
                  <a:gd name="T11" fmla="*/ 167 h 295"/>
                  <a:gd name="T12" fmla="*/ 84 w 84"/>
                  <a:gd name="T13" fmla="*/ 196 h 295"/>
                  <a:gd name="T14" fmla="*/ 78 w 84"/>
                  <a:gd name="T15" fmla="*/ 231 h 295"/>
                  <a:gd name="T16" fmla="*/ 65 w 84"/>
                  <a:gd name="T17" fmla="*/ 266 h 295"/>
                  <a:gd name="T18" fmla="*/ 44 w 84"/>
                  <a:gd name="T19" fmla="*/ 295 h 295"/>
                  <a:gd name="T20" fmla="*/ 36 w 84"/>
                  <a:gd name="T21" fmla="*/ 256 h 295"/>
                  <a:gd name="T22" fmla="*/ 25 w 84"/>
                  <a:gd name="T23" fmla="*/ 191 h 295"/>
                  <a:gd name="T24" fmla="*/ 11 w 84"/>
                  <a:gd name="T25" fmla="*/ 147 h 295"/>
                  <a:gd name="T26" fmla="*/ 13 w 84"/>
                  <a:gd name="T27" fmla="*/ 140 h 295"/>
                  <a:gd name="T28" fmla="*/ 17 w 84"/>
                  <a:gd name="T29" fmla="*/ 134 h 295"/>
                  <a:gd name="T30" fmla="*/ 27 w 84"/>
                  <a:gd name="T31" fmla="*/ 129 h 295"/>
                  <a:gd name="T32" fmla="*/ 36 w 84"/>
                  <a:gd name="T33" fmla="*/ 132 h 295"/>
                  <a:gd name="T34" fmla="*/ 44 w 84"/>
                  <a:gd name="T35" fmla="*/ 138 h 295"/>
                  <a:gd name="T36" fmla="*/ 53 w 84"/>
                  <a:gd name="T37" fmla="*/ 153 h 295"/>
                  <a:gd name="T38" fmla="*/ 57 w 84"/>
                  <a:gd name="T39" fmla="*/ 167 h 295"/>
                  <a:gd name="T40" fmla="*/ 53 w 84"/>
                  <a:gd name="T41" fmla="*/ 173 h 295"/>
                  <a:gd name="T42" fmla="*/ 49 w 84"/>
                  <a:gd name="T43" fmla="*/ 176 h 295"/>
                  <a:gd name="T44" fmla="*/ 44 w 84"/>
                  <a:gd name="T45" fmla="*/ 176 h 295"/>
                  <a:gd name="T46" fmla="*/ 38 w 84"/>
                  <a:gd name="T47" fmla="*/ 170 h 295"/>
                  <a:gd name="T48" fmla="*/ 38 w 84"/>
                  <a:gd name="T49" fmla="*/ 166 h 295"/>
                  <a:gd name="T50" fmla="*/ 40 w 84"/>
                  <a:gd name="T51" fmla="*/ 163 h 295"/>
                  <a:gd name="T52" fmla="*/ 44 w 84"/>
                  <a:gd name="T53" fmla="*/ 165 h 295"/>
                  <a:gd name="T54" fmla="*/ 46 w 84"/>
                  <a:gd name="T55" fmla="*/ 166 h 295"/>
                  <a:gd name="T56" fmla="*/ 44 w 84"/>
                  <a:gd name="T57" fmla="*/ 161 h 295"/>
                  <a:gd name="T58" fmla="*/ 38 w 84"/>
                  <a:gd name="T59" fmla="*/ 159 h 295"/>
                  <a:gd name="T60" fmla="*/ 34 w 84"/>
                  <a:gd name="T61" fmla="*/ 163 h 295"/>
                  <a:gd name="T62" fmla="*/ 34 w 84"/>
                  <a:gd name="T63" fmla="*/ 171 h 295"/>
                  <a:gd name="T64" fmla="*/ 40 w 84"/>
                  <a:gd name="T65" fmla="*/ 178 h 295"/>
                  <a:gd name="T66" fmla="*/ 49 w 84"/>
                  <a:gd name="T67" fmla="*/ 182 h 295"/>
                  <a:gd name="T68" fmla="*/ 55 w 84"/>
                  <a:gd name="T69" fmla="*/ 179 h 295"/>
                  <a:gd name="T70" fmla="*/ 59 w 84"/>
                  <a:gd name="T71" fmla="*/ 173 h 295"/>
                  <a:gd name="T72" fmla="*/ 57 w 84"/>
                  <a:gd name="T73" fmla="*/ 150 h 295"/>
                  <a:gd name="T74" fmla="*/ 49 w 84"/>
                  <a:gd name="T75" fmla="*/ 138 h 295"/>
                  <a:gd name="T76" fmla="*/ 42 w 84"/>
                  <a:gd name="T77" fmla="*/ 129 h 295"/>
                  <a:gd name="T78" fmla="*/ 34 w 84"/>
                  <a:gd name="T79" fmla="*/ 124 h 295"/>
                  <a:gd name="T80" fmla="*/ 27 w 84"/>
                  <a:gd name="T81" fmla="*/ 122 h 295"/>
                  <a:gd name="T82" fmla="*/ 19 w 84"/>
                  <a:gd name="T83" fmla="*/ 124 h 295"/>
                  <a:gd name="T84" fmla="*/ 15 w 84"/>
                  <a:gd name="T85" fmla="*/ 129 h 295"/>
                  <a:gd name="T86" fmla="*/ 9 w 84"/>
                  <a:gd name="T87" fmla="*/ 138 h 295"/>
                  <a:gd name="T88" fmla="*/ 8 w 84"/>
                  <a:gd name="T89" fmla="*/ 132 h 295"/>
                  <a:gd name="T90" fmla="*/ 4 w 84"/>
                  <a:gd name="T91" fmla="*/ 111 h 295"/>
                  <a:gd name="T92" fmla="*/ 0 w 84"/>
                  <a:gd name="T93" fmla="*/ 75 h 295"/>
                  <a:gd name="T94" fmla="*/ 0 w 84"/>
                  <a:gd name="T95" fmla="*/ 44 h 295"/>
                  <a:gd name="T96" fmla="*/ 4 w 84"/>
                  <a:gd name="T97" fmla="*/ 20 h 295"/>
                  <a:gd name="T98" fmla="*/ 11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0"/>
                    </a:moveTo>
                    <a:lnTo>
                      <a:pt x="11" y="27"/>
                    </a:lnTo>
                    <a:lnTo>
                      <a:pt x="17" y="56"/>
                    </a:lnTo>
                    <a:lnTo>
                      <a:pt x="34" y="88"/>
                    </a:lnTo>
                    <a:lnTo>
                      <a:pt x="66" y="140"/>
                    </a:lnTo>
                    <a:lnTo>
                      <a:pt x="78" y="167"/>
                    </a:lnTo>
                    <a:lnTo>
                      <a:pt x="84" y="196"/>
                    </a:lnTo>
                    <a:lnTo>
                      <a:pt x="78" y="231"/>
                    </a:lnTo>
                    <a:lnTo>
                      <a:pt x="65" y="266"/>
                    </a:lnTo>
                    <a:lnTo>
                      <a:pt x="44" y="295"/>
                    </a:lnTo>
                    <a:lnTo>
                      <a:pt x="36" y="256"/>
                    </a:lnTo>
                    <a:lnTo>
                      <a:pt x="25" y="191"/>
                    </a:lnTo>
                    <a:lnTo>
                      <a:pt x="11" y="147"/>
                    </a:lnTo>
                    <a:lnTo>
                      <a:pt x="13" y="140"/>
                    </a:lnTo>
                    <a:lnTo>
                      <a:pt x="17" y="134"/>
                    </a:lnTo>
                    <a:lnTo>
                      <a:pt x="27" y="129"/>
                    </a:lnTo>
                    <a:lnTo>
                      <a:pt x="36" y="132"/>
                    </a:lnTo>
                    <a:lnTo>
                      <a:pt x="44" y="138"/>
                    </a:lnTo>
                    <a:lnTo>
                      <a:pt x="53" y="153"/>
                    </a:lnTo>
                    <a:lnTo>
                      <a:pt x="57" y="167"/>
                    </a:lnTo>
                    <a:lnTo>
                      <a:pt x="53" y="173"/>
                    </a:lnTo>
                    <a:lnTo>
                      <a:pt x="49" y="176"/>
                    </a:lnTo>
                    <a:lnTo>
                      <a:pt x="44" y="176"/>
                    </a:lnTo>
                    <a:lnTo>
                      <a:pt x="38" y="170"/>
                    </a:lnTo>
                    <a:lnTo>
                      <a:pt x="38" y="166"/>
                    </a:lnTo>
                    <a:lnTo>
                      <a:pt x="40" y="163"/>
                    </a:lnTo>
                    <a:lnTo>
                      <a:pt x="44" y="165"/>
                    </a:lnTo>
                    <a:lnTo>
                      <a:pt x="46" y="166"/>
                    </a:lnTo>
                    <a:lnTo>
                      <a:pt x="44" y="161"/>
                    </a:lnTo>
                    <a:lnTo>
                      <a:pt x="38" y="159"/>
                    </a:lnTo>
                    <a:lnTo>
                      <a:pt x="34" y="163"/>
                    </a:lnTo>
                    <a:lnTo>
                      <a:pt x="34" y="171"/>
                    </a:lnTo>
                    <a:lnTo>
                      <a:pt x="40" y="178"/>
                    </a:lnTo>
                    <a:lnTo>
                      <a:pt x="49" y="182"/>
                    </a:lnTo>
                    <a:lnTo>
                      <a:pt x="55" y="179"/>
                    </a:lnTo>
                    <a:lnTo>
                      <a:pt x="59" y="173"/>
                    </a:lnTo>
                    <a:lnTo>
                      <a:pt x="57" y="150"/>
                    </a:lnTo>
                    <a:lnTo>
                      <a:pt x="49" y="138"/>
                    </a:lnTo>
                    <a:lnTo>
                      <a:pt x="42" y="129"/>
                    </a:lnTo>
                    <a:lnTo>
                      <a:pt x="34" y="124"/>
                    </a:lnTo>
                    <a:lnTo>
                      <a:pt x="27" y="122"/>
                    </a:lnTo>
                    <a:lnTo>
                      <a:pt x="19" y="124"/>
                    </a:lnTo>
                    <a:lnTo>
                      <a:pt x="15" y="129"/>
                    </a:lnTo>
                    <a:lnTo>
                      <a:pt x="9" y="138"/>
                    </a:lnTo>
                    <a:lnTo>
                      <a:pt x="8" y="132"/>
                    </a:lnTo>
                    <a:lnTo>
                      <a:pt x="4" y="111"/>
                    </a:lnTo>
                    <a:lnTo>
                      <a:pt x="0" y="75"/>
                    </a:lnTo>
                    <a:lnTo>
                      <a:pt x="0" y="44"/>
                    </a:lnTo>
                    <a:lnTo>
                      <a:pt x="4" y="20"/>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3" name="Freeform 49"/>
              <p:cNvSpPr>
                <a:spLocks/>
              </p:cNvSpPr>
              <p:nvPr/>
            </p:nvSpPr>
            <p:spPr bwMode="auto">
              <a:xfrm>
                <a:off x="87" y="766"/>
                <a:ext cx="63" cy="260"/>
              </a:xfrm>
              <a:custGeom>
                <a:avLst/>
                <a:gdLst>
                  <a:gd name="T0" fmla="*/ 63 w 63"/>
                  <a:gd name="T1" fmla="*/ 260 h 260"/>
                  <a:gd name="T2" fmla="*/ 52 w 63"/>
                  <a:gd name="T3" fmla="*/ 240 h 260"/>
                  <a:gd name="T4" fmla="*/ 33 w 63"/>
                  <a:gd name="T5" fmla="*/ 208 h 260"/>
                  <a:gd name="T6" fmla="*/ 12 w 63"/>
                  <a:gd name="T7" fmla="*/ 166 h 260"/>
                  <a:gd name="T8" fmla="*/ 0 w 63"/>
                  <a:gd name="T9" fmla="*/ 120 h 260"/>
                  <a:gd name="T10" fmla="*/ 4 w 63"/>
                  <a:gd name="T11" fmla="*/ 72 h 260"/>
                  <a:gd name="T12" fmla="*/ 19 w 63"/>
                  <a:gd name="T13" fmla="*/ 34 h 260"/>
                  <a:gd name="T14" fmla="*/ 34 w 63"/>
                  <a:gd name="T15" fmla="*/ 10 h 260"/>
                  <a:gd name="T16" fmla="*/ 42 w 63"/>
                  <a:gd name="T17" fmla="*/ 0 h 260"/>
                  <a:gd name="T18" fmla="*/ 34 w 63"/>
                  <a:gd name="T19" fmla="*/ 19 h 260"/>
                  <a:gd name="T20" fmla="*/ 25 w 63"/>
                  <a:gd name="T21" fmla="*/ 52 h 260"/>
                  <a:gd name="T22" fmla="*/ 27 w 63"/>
                  <a:gd name="T23" fmla="*/ 97 h 260"/>
                  <a:gd name="T24" fmla="*/ 27 w 63"/>
                  <a:gd name="T25" fmla="*/ 97 h 260"/>
                  <a:gd name="T26" fmla="*/ 23 w 63"/>
                  <a:gd name="T27" fmla="*/ 95 h 260"/>
                  <a:gd name="T28" fmla="*/ 17 w 63"/>
                  <a:gd name="T29" fmla="*/ 92 h 260"/>
                  <a:gd name="T30" fmla="*/ 12 w 63"/>
                  <a:gd name="T31" fmla="*/ 96 h 260"/>
                  <a:gd name="T32" fmla="*/ 10 w 63"/>
                  <a:gd name="T33" fmla="*/ 103 h 260"/>
                  <a:gd name="T34" fmla="*/ 14 w 63"/>
                  <a:gd name="T35" fmla="*/ 109 h 260"/>
                  <a:gd name="T36" fmla="*/ 17 w 63"/>
                  <a:gd name="T37" fmla="*/ 112 h 260"/>
                  <a:gd name="T38" fmla="*/ 23 w 63"/>
                  <a:gd name="T39" fmla="*/ 108 h 260"/>
                  <a:gd name="T40" fmla="*/ 23 w 63"/>
                  <a:gd name="T41" fmla="*/ 106 h 260"/>
                  <a:gd name="T42" fmla="*/ 21 w 63"/>
                  <a:gd name="T43" fmla="*/ 107 h 260"/>
                  <a:gd name="T44" fmla="*/ 19 w 63"/>
                  <a:gd name="T45" fmla="*/ 109 h 260"/>
                  <a:gd name="T46" fmla="*/ 15 w 63"/>
                  <a:gd name="T47" fmla="*/ 107 h 260"/>
                  <a:gd name="T48" fmla="*/ 14 w 63"/>
                  <a:gd name="T49" fmla="*/ 103 h 260"/>
                  <a:gd name="T50" fmla="*/ 14 w 63"/>
                  <a:gd name="T51" fmla="*/ 100 h 260"/>
                  <a:gd name="T52" fmla="*/ 19 w 63"/>
                  <a:gd name="T53" fmla="*/ 97 h 260"/>
                  <a:gd name="T54" fmla="*/ 25 w 63"/>
                  <a:gd name="T55" fmla="*/ 101 h 260"/>
                  <a:gd name="T56" fmla="*/ 27 w 63"/>
                  <a:gd name="T57" fmla="*/ 106 h 260"/>
                  <a:gd name="T58" fmla="*/ 40 w 63"/>
                  <a:gd name="T59" fmla="*/ 167 h 260"/>
                  <a:gd name="T60" fmla="*/ 53 w 63"/>
                  <a:gd name="T61" fmla="*/ 220 h 260"/>
                  <a:gd name="T62" fmla="*/ 61 w 63"/>
                  <a:gd name="T63" fmla="*/ 256 h 260"/>
                  <a:gd name="T64" fmla="*/ 63 w 63"/>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260"/>
                    </a:moveTo>
                    <a:lnTo>
                      <a:pt x="52" y="240"/>
                    </a:lnTo>
                    <a:lnTo>
                      <a:pt x="33" y="208"/>
                    </a:lnTo>
                    <a:lnTo>
                      <a:pt x="12" y="166"/>
                    </a:lnTo>
                    <a:lnTo>
                      <a:pt x="0" y="120"/>
                    </a:lnTo>
                    <a:lnTo>
                      <a:pt x="4" y="72"/>
                    </a:lnTo>
                    <a:lnTo>
                      <a:pt x="19" y="34"/>
                    </a:lnTo>
                    <a:lnTo>
                      <a:pt x="34" y="10"/>
                    </a:lnTo>
                    <a:lnTo>
                      <a:pt x="42" y="0"/>
                    </a:lnTo>
                    <a:lnTo>
                      <a:pt x="34" y="19"/>
                    </a:lnTo>
                    <a:lnTo>
                      <a:pt x="25" y="52"/>
                    </a:lnTo>
                    <a:lnTo>
                      <a:pt x="27" y="97"/>
                    </a:lnTo>
                    <a:lnTo>
                      <a:pt x="27" y="97"/>
                    </a:lnTo>
                    <a:lnTo>
                      <a:pt x="23" y="95"/>
                    </a:lnTo>
                    <a:lnTo>
                      <a:pt x="17" y="92"/>
                    </a:lnTo>
                    <a:lnTo>
                      <a:pt x="12" y="96"/>
                    </a:lnTo>
                    <a:lnTo>
                      <a:pt x="10" y="103"/>
                    </a:lnTo>
                    <a:lnTo>
                      <a:pt x="14" y="109"/>
                    </a:lnTo>
                    <a:lnTo>
                      <a:pt x="17" y="112"/>
                    </a:lnTo>
                    <a:lnTo>
                      <a:pt x="23" y="108"/>
                    </a:lnTo>
                    <a:lnTo>
                      <a:pt x="23" y="106"/>
                    </a:lnTo>
                    <a:lnTo>
                      <a:pt x="21" y="107"/>
                    </a:lnTo>
                    <a:lnTo>
                      <a:pt x="19" y="109"/>
                    </a:lnTo>
                    <a:lnTo>
                      <a:pt x="15" y="107"/>
                    </a:lnTo>
                    <a:lnTo>
                      <a:pt x="14" y="103"/>
                    </a:lnTo>
                    <a:lnTo>
                      <a:pt x="14" y="100"/>
                    </a:lnTo>
                    <a:lnTo>
                      <a:pt x="19" y="97"/>
                    </a:lnTo>
                    <a:lnTo>
                      <a:pt x="25" y="101"/>
                    </a:lnTo>
                    <a:lnTo>
                      <a:pt x="27" y="106"/>
                    </a:lnTo>
                    <a:lnTo>
                      <a:pt x="40" y="167"/>
                    </a:lnTo>
                    <a:lnTo>
                      <a:pt x="53" y="220"/>
                    </a:lnTo>
                    <a:lnTo>
                      <a:pt x="61" y="256"/>
                    </a:lnTo>
                    <a:lnTo>
                      <a:pt x="63"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4" name="Freeform 50"/>
              <p:cNvSpPr>
                <a:spLocks/>
              </p:cNvSpPr>
              <p:nvPr/>
            </p:nvSpPr>
            <p:spPr bwMode="auto">
              <a:xfrm>
                <a:off x="118" y="776"/>
                <a:ext cx="81" cy="292"/>
              </a:xfrm>
              <a:custGeom>
                <a:avLst/>
                <a:gdLst>
                  <a:gd name="T0" fmla="*/ 11 w 81"/>
                  <a:gd name="T1" fmla="*/ 0 h 292"/>
                  <a:gd name="T2" fmla="*/ 9 w 81"/>
                  <a:gd name="T3" fmla="*/ 29 h 292"/>
                  <a:gd name="T4" fmla="*/ 15 w 81"/>
                  <a:gd name="T5" fmla="*/ 56 h 292"/>
                  <a:gd name="T6" fmla="*/ 32 w 81"/>
                  <a:gd name="T7" fmla="*/ 90 h 292"/>
                  <a:gd name="T8" fmla="*/ 66 w 81"/>
                  <a:gd name="T9" fmla="*/ 140 h 292"/>
                  <a:gd name="T10" fmla="*/ 77 w 81"/>
                  <a:gd name="T11" fmla="*/ 166 h 292"/>
                  <a:gd name="T12" fmla="*/ 81 w 81"/>
                  <a:gd name="T13" fmla="*/ 195 h 292"/>
                  <a:gd name="T14" fmla="*/ 76 w 81"/>
                  <a:gd name="T15" fmla="*/ 230 h 292"/>
                  <a:gd name="T16" fmla="*/ 62 w 81"/>
                  <a:gd name="T17" fmla="*/ 265 h 292"/>
                  <a:gd name="T18" fmla="*/ 43 w 81"/>
                  <a:gd name="T19" fmla="*/ 292 h 292"/>
                  <a:gd name="T20" fmla="*/ 36 w 81"/>
                  <a:gd name="T21" fmla="*/ 254 h 292"/>
                  <a:gd name="T22" fmla="*/ 22 w 81"/>
                  <a:gd name="T23" fmla="*/ 190 h 292"/>
                  <a:gd name="T24" fmla="*/ 11 w 81"/>
                  <a:gd name="T25" fmla="*/ 146 h 292"/>
                  <a:gd name="T26" fmla="*/ 13 w 81"/>
                  <a:gd name="T27" fmla="*/ 139 h 292"/>
                  <a:gd name="T28" fmla="*/ 17 w 81"/>
                  <a:gd name="T29" fmla="*/ 133 h 292"/>
                  <a:gd name="T30" fmla="*/ 24 w 81"/>
                  <a:gd name="T31" fmla="*/ 129 h 292"/>
                  <a:gd name="T32" fmla="*/ 34 w 81"/>
                  <a:gd name="T33" fmla="*/ 130 h 292"/>
                  <a:gd name="T34" fmla="*/ 43 w 81"/>
                  <a:gd name="T35" fmla="*/ 136 h 292"/>
                  <a:gd name="T36" fmla="*/ 53 w 81"/>
                  <a:gd name="T37" fmla="*/ 152 h 292"/>
                  <a:gd name="T38" fmla="*/ 55 w 81"/>
                  <a:gd name="T39" fmla="*/ 166 h 292"/>
                  <a:gd name="T40" fmla="*/ 53 w 81"/>
                  <a:gd name="T41" fmla="*/ 172 h 292"/>
                  <a:gd name="T42" fmla="*/ 47 w 81"/>
                  <a:gd name="T43" fmla="*/ 176 h 292"/>
                  <a:gd name="T44" fmla="*/ 43 w 81"/>
                  <a:gd name="T45" fmla="*/ 175 h 292"/>
                  <a:gd name="T46" fmla="*/ 38 w 81"/>
                  <a:gd name="T47" fmla="*/ 169 h 292"/>
                  <a:gd name="T48" fmla="*/ 36 w 81"/>
                  <a:gd name="T49" fmla="*/ 164 h 292"/>
                  <a:gd name="T50" fmla="*/ 38 w 81"/>
                  <a:gd name="T51" fmla="*/ 162 h 292"/>
                  <a:gd name="T52" fmla="*/ 43 w 81"/>
                  <a:gd name="T53" fmla="*/ 164 h 292"/>
                  <a:gd name="T54" fmla="*/ 43 w 81"/>
                  <a:gd name="T55" fmla="*/ 165 h 292"/>
                  <a:gd name="T56" fmla="*/ 43 w 81"/>
                  <a:gd name="T57" fmla="*/ 162 h 292"/>
                  <a:gd name="T58" fmla="*/ 38 w 81"/>
                  <a:gd name="T59" fmla="*/ 158 h 292"/>
                  <a:gd name="T60" fmla="*/ 32 w 81"/>
                  <a:gd name="T61" fmla="*/ 163 h 292"/>
                  <a:gd name="T62" fmla="*/ 32 w 81"/>
                  <a:gd name="T63" fmla="*/ 170 h 292"/>
                  <a:gd name="T64" fmla="*/ 40 w 81"/>
                  <a:gd name="T65" fmla="*/ 178 h 292"/>
                  <a:gd name="T66" fmla="*/ 47 w 81"/>
                  <a:gd name="T67" fmla="*/ 181 h 292"/>
                  <a:gd name="T68" fmla="*/ 53 w 81"/>
                  <a:gd name="T69" fmla="*/ 178 h 292"/>
                  <a:gd name="T70" fmla="*/ 57 w 81"/>
                  <a:gd name="T71" fmla="*/ 172 h 292"/>
                  <a:gd name="T72" fmla="*/ 55 w 81"/>
                  <a:gd name="T73" fmla="*/ 150 h 292"/>
                  <a:gd name="T74" fmla="*/ 49 w 81"/>
                  <a:gd name="T75" fmla="*/ 138 h 292"/>
                  <a:gd name="T76" fmla="*/ 41 w 81"/>
                  <a:gd name="T77" fmla="*/ 129 h 292"/>
                  <a:gd name="T78" fmla="*/ 32 w 81"/>
                  <a:gd name="T79" fmla="*/ 123 h 292"/>
                  <a:gd name="T80" fmla="*/ 24 w 81"/>
                  <a:gd name="T81" fmla="*/ 122 h 292"/>
                  <a:gd name="T82" fmla="*/ 19 w 81"/>
                  <a:gd name="T83" fmla="*/ 123 h 292"/>
                  <a:gd name="T84" fmla="*/ 13 w 81"/>
                  <a:gd name="T85" fmla="*/ 128 h 292"/>
                  <a:gd name="T86" fmla="*/ 9 w 81"/>
                  <a:gd name="T87" fmla="*/ 138 h 292"/>
                  <a:gd name="T88" fmla="*/ 7 w 81"/>
                  <a:gd name="T89" fmla="*/ 130 h 292"/>
                  <a:gd name="T90" fmla="*/ 3 w 81"/>
                  <a:gd name="T91" fmla="*/ 111 h 292"/>
                  <a:gd name="T92" fmla="*/ 0 w 81"/>
                  <a:gd name="T93" fmla="*/ 75 h 292"/>
                  <a:gd name="T94" fmla="*/ 0 w 81"/>
                  <a:gd name="T95" fmla="*/ 45 h 292"/>
                  <a:gd name="T96" fmla="*/ 3 w 81"/>
                  <a:gd name="T97" fmla="*/ 21 h 292"/>
                  <a:gd name="T98" fmla="*/ 11 w 81"/>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2">
                    <a:moveTo>
                      <a:pt x="11" y="0"/>
                    </a:moveTo>
                    <a:lnTo>
                      <a:pt x="9" y="29"/>
                    </a:lnTo>
                    <a:lnTo>
                      <a:pt x="15" y="56"/>
                    </a:lnTo>
                    <a:lnTo>
                      <a:pt x="32" y="90"/>
                    </a:lnTo>
                    <a:lnTo>
                      <a:pt x="66" y="140"/>
                    </a:lnTo>
                    <a:lnTo>
                      <a:pt x="77" y="166"/>
                    </a:lnTo>
                    <a:lnTo>
                      <a:pt x="81" y="195"/>
                    </a:lnTo>
                    <a:lnTo>
                      <a:pt x="76" y="230"/>
                    </a:lnTo>
                    <a:lnTo>
                      <a:pt x="62" y="265"/>
                    </a:lnTo>
                    <a:lnTo>
                      <a:pt x="43" y="292"/>
                    </a:lnTo>
                    <a:lnTo>
                      <a:pt x="36" y="254"/>
                    </a:lnTo>
                    <a:lnTo>
                      <a:pt x="22" y="190"/>
                    </a:lnTo>
                    <a:lnTo>
                      <a:pt x="11" y="146"/>
                    </a:lnTo>
                    <a:lnTo>
                      <a:pt x="13" y="139"/>
                    </a:lnTo>
                    <a:lnTo>
                      <a:pt x="17" y="133"/>
                    </a:lnTo>
                    <a:lnTo>
                      <a:pt x="24" y="129"/>
                    </a:lnTo>
                    <a:lnTo>
                      <a:pt x="34" y="130"/>
                    </a:lnTo>
                    <a:lnTo>
                      <a:pt x="43" y="136"/>
                    </a:lnTo>
                    <a:lnTo>
                      <a:pt x="53" y="152"/>
                    </a:lnTo>
                    <a:lnTo>
                      <a:pt x="55" y="166"/>
                    </a:lnTo>
                    <a:lnTo>
                      <a:pt x="53" y="172"/>
                    </a:lnTo>
                    <a:lnTo>
                      <a:pt x="47" y="176"/>
                    </a:lnTo>
                    <a:lnTo>
                      <a:pt x="43" y="175"/>
                    </a:lnTo>
                    <a:lnTo>
                      <a:pt x="38" y="169"/>
                    </a:lnTo>
                    <a:lnTo>
                      <a:pt x="36" y="164"/>
                    </a:lnTo>
                    <a:lnTo>
                      <a:pt x="38" y="162"/>
                    </a:lnTo>
                    <a:lnTo>
                      <a:pt x="43" y="164"/>
                    </a:lnTo>
                    <a:lnTo>
                      <a:pt x="43" y="165"/>
                    </a:lnTo>
                    <a:lnTo>
                      <a:pt x="43" y="162"/>
                    </a:lnTo>
                    <a:lnTo>
                      <a:pt x="38" y="158"/>
                    </a:lnTo>
                    <a:lnTo>
                      <a:pt x="32" y="163"/>
                    </a:lnTo>
                    <a:lnTo>
                      <a:pt x="32" y="170"/>
                    </a:lnTo>
                    <a:lnTo>
                      <a:pt x="40" y="178"/>
                    </a:lnTo>
                    <a:lnTo>
                      <a:pt x="47" y="181"/>
                    </a:lnTo>
                    <a:lnTo>
                      <a:pt x="53" y="178"/>
                    </a:lnTo>
                    <a:lnTo>
                      <a:pt x="57" y="172"/>
                    </a:lnTo>
                    <a:lnTo>
                      <a:pt x="55" y="150"/>
                    </a:lnTo>
                    <a:lnTo>
                      <a:pt x="49" y="138"/>
                    </a:lnTo>
                    <a:lnTo>
                      <a:pt x="41" y="129"/>
                    </a:lnTo>
                    <a:lnTo>
                      <a:pt x="32" y="123"/>
                    </a:lnTo>
                    <a:lnTo>
                      <a:pt x="24" y="122"/>
                    </a:lnTo>
                    <a:lnTo>
                      <a:pt x="19" y="123"/>
                    </a:lnTo>
                    <a:lnTo>
                      <a:pt x="13" y="128"/>
                    </a:lnTo>
                    <a:lnTo>
                      <a:pt x="9" y="138"/>
                    </a:lnTo>
                    <a:lnTo>
                      <a:pt x="7" y="130"/>
                    </a:lnTo>
                    <a:lnTo>
                      <a:pt x="3" y="111"/>
                    </a:lnTo>
                    <a:lnTo>
                      <a:pt x="0" y="75"/>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5" name="Freeform 51"/>
              <p:cNvSpPr>
                <a:spLocks/>
              </p:cNvSpPr>
              <p:nvPr/>
            </p:nvSpPr>
            <p:spPr bwMode="auto">
              <a:xfrm>
                <a:off x="135" y="1203"/>
                <a:ext cx="83" cy="284"/>
              </a:xfrm>
              <a:custGeom>
                <a:avLst/>
                <a:gdLst>
                  <a:gd name="T0" fmla="*/ 0 w 83"/>
                  <a:gd name="T1" fmla="*/ 0 h 284"/>
                  <a:gd name="T2" fmla="*/ 13 w 83"/>
                  <a:gd name="T3" fmla="*/ 21 h 284"/>
                  <a:gd name="T4" fmla="*/ 38 w 83"/>
                  <a:gd name="T5" fmla="*/ 56 h 284"/>
                  <a:gd name="T6" fmla="*/ 64 w 83"/>
                  <a:gd name="T7" fmla="*/ 100 h 284"/>
                  <a:gd name="T8" fmla="*/ 81 w 83"/>
                  <a:gd name="T9" fmla="*/ 151 h 284"/>
                  <a:gd name="T10" fmla="*/ 83 w 83"/>
                  <a:gd name="T11" fmla="*/ 178 h 284"/>
                  <a:gd name="T12" fmla="*/ 81 w 83"/>
                  <a:gd name="T13" fmla="*/ 205 h 284"/>
                  <a:gd name="T14" fmla="*/ 68 w 83"/>
                  <a:gd name="T15" fmla="*/ 247 h 284"/>
                  <a:gd name="T16" fmla="*/ 55 w 83"/>
                  <a:gd name="T17" fmla="*/ 274 h 284"/>
                  <a:gd name="T18" fmla="*/ 47 w 83"/>
                  <a:gd name="T19" fmla="*/ 284 h 284"/>
                  <a:gd name="T20" fmla="*/ 55 w 83"/>
                  <a:gd name="T21" fmla="*/ 263 h 284"/>
                  <a:gd name="T22" fmla="*/ 62 w 83"/>
                  <a:gd name="T23" fmla="*/ 226 h 284"/>
                  <a:gd name="T24" fmla="*/ 57 w 83"/>
                  <a:gd name="T25" fmla="*/ 176 h 284"/>
                  <a:gd name="T26" fmla="*/ 57 w 83"/>
                  <a:gd name="T27" fmla="*/ 176 h 284"/>
                  <a:gd name="T28" fmla="*/ 59 w 83"/>
                  <a:gd name="T29" fmla="*/ 179 h 284"/>
                  <a:gd name="T30" fmla="*/ 66 w 83"/>
                  <a:gd name="T31" fmla="*/ 182 h 284"/>
                  <a:gd name="T32" fmla="*/ 72 w 83"/>
                  <a:gd name="T33" fmla="*/ 178 h 284"/>
                  <a:gd name="T34" fmla="*/ 72 w 83"/>
                  <a:gd name="T35" fmla="*/ 170 h 284"/>
                  <a:gd name="T36" fmla="*/ 68 w 83"/>
                  <a:gd name="T37" fmla="*/ 164 h 284"/>
                  <a:gd name="T38" fmla="*/ 62 w 83"/>
                  <a:gd name="T39" fmla="*/ 161 h 284"/>
                  <a:gd name="T40" fmla="*/ 59 w 83"/>
                  <a:gd name="T41" fmla="*/ 165 h 284"/>
                  <a:gd name="T42" fmla="*/ 59 w 83"/>
                  <a:gd name="T43" fmla="*/ 167 h 284"/>
                  <a:gd name="T44" fmla="*/ 60 w 83"/>
                  <a:gd name="T45" fmla="*/ 166 h 284"/>
                  <a:gd name="T46" fmla="*/ 62 w 83"/>
                  <a:gd name="T47" fmla="*/ 164 h 284"/>
                  <a:gd name="T48" fmla="*/ 66 w 83"/>
                  <a:gd name="T49" fmla="*/ 166 h 284"/>
                  <a:gd name="T50" fmla="*/ 68 w 83"/>
                  <a:gd name="T51" fmla="*/ 170 h 284"/>
                  <a:gd name="T52" fmla="*/ 68 w 83"/>
                  <a:gd name="T53" fmla="*/ 173 h 284"/>
                  <a:gd name="T54" fmla="*/ 64 w 83"/>
                  <a:gd name="T55" fmla="*/ 176 h 284"/>
                  <a:gd name="T56" fmla="*/ 57 w 83"/>
                  <a:gd name="T57" fmla="*/ 172 h 284"/>
                  <a:gd name="T58" fmla="*/ 53 w 83"/>
                  <a:gd name="T59" fmla="*/ 167 h 284"/>
                  <a:gd name="T60" fmla="*/ 34 w 83"/>
                  <a:gd name="T61" fmla="*/ 102 h 284"/>
                  <a:gd name="T62" fmla="*/ 13 w 83"/>
                  <a:gd name="T63" fmla="*/ 44 h 284"/>
                  <a:gd name="T64" fmla="*/ 2 w 83"/>
                  <a:gd name="T65" fmla="*/ 4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0"/>
                    </a:lnTo>
                    <a:lnTo>
                      <a:pt x="81" y="151"/>
                    </a:lnTo>
                    <a:lnTo>
                      <a:pt x="83" y="178"/>
                    </a:lnTo>
                    <a:lnTo>
                      <a:pt x="81" y="205"/>
                    </a:lnTo>
                    <a:lnTo>
                      <a:pt x="68" y="247"/>
                    </a:lnTo>
                    <a:lnTo>
                      <a:pt x="55" y="274"/>
                    </a:lnTo>
                    <a:lnTo>
                      <a:pt x="47" y="284"/>
                    </a:lnTo>
                    <a:lnTo>
                      <a:pt x="55" y="263"/>
                    </a:lnTo>
                    <a:lnTo>
                      <a:pt x="62" y="226"/>
                    </a:lnTo>
                    <a:lnTo>
                      <a:pt x="57" y="176"/>
                    </a:lnTo>
                    <a:lnTo>
                      <a:pt x="57" y="176"/>
                    </a:lnTo>
                    <a:lnTo>
                      <a:pt x="59" y="179"/>
                    </a:lnTo>
                    <a:lnTo>
                      <a:pt x="66" y="182"/>
                    </a:lnTo>
                    <a:lnTo>
                      <a:pt x="72" y="178"/>
                    </a:lnTo>
                    <a:lnTo>
                      <a:pt x="72" y="170"/>
                    </a:lnTo>
                    <a:lnTo>
                      <a:pt x="68" y="164"/>
                    </a:lnTo>
                    <a:lnTo>
                      <a:pt x="62" y="161"/>
                    </a:lnTo>
                    <a:lnTo>
                      <a:pt x="59" y="165"/>
                    </a:lnTo>
                    <a:lnTo>
                      <a:pt x="59" y="167"/>
                    </a:lnTo>
                    <a:lnTo>
                      <a:pt x="60" y="166"/>
                    </a:lnTo>
                    <a:lnTo>
                      <a:pt x="62" y="164"/>
                    </a:lnTo>
                    <a:lnTo>
                      <a:pt x="66" y="166"/>
                    </a:lnTo>
                    <a:lnTo>
                      <a:pt x="68" y="170"/>
                    </a:lnTo>
                    <a:lnTo>
                      <a:pt x="68" y="173"/>
                    </a:lnTo>
                    <a:lnTo>
                      <a:pt x="64" y="176"/>
                    </a:lnTo>
                    <a:lnTo>
                      <a:pt x="57" y="172"/>
                    </a:lnTo>
                    <a:lnTo>
                      <a:pt x="53" y="167"/>
                    </a:lnTo>
                    <a:lnTo>
                      <a:pt x="34" y="102"/>
                    </a:lnTo>
                    <a:lnTo>
                      <a:pt x="13" y="44"/>
                    </a:lnTo>
                    <a:lnTo>
                      <a:pt x="2" y="4"/>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6" name="Freeform 52"/>
              <p:cNvSpPr>
                <a:spLocks/>
              </p:cNvSpPr>
              <p:nvPr/>
            </p:nvSpPr>
            <p:spPr bwMode="auto">
              <a:xfrm>
                <a:off x="85" y="1157"/>
                <a:ext cx="107" cy="319"/>
              </a:xfrm>
              <a:custGeom>
                <a:avLst/>
                <a:gdLst>
                  <a:gd name="T0" fmla="*/ 97 w 107"/>
                  <a:gd name="T1" fmla="*/ 319 h 319"/>
                  <a:gd name="T2" fmla="*/ 95 w 107"/>
                  <a:gd name="T3" fmla="*/ 289 h 319"/>
                  <a:gd name="T4" fmla="*/ 86 w 107"/>
                  <a:gd name="T5" fmla="*/ 258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1 h 319"/>
                  <a:gd name="T24" fmla="*/ 65 w 107"/>
                  <a:gd name="T25" fmla="*/ 110 h 319"/>
                  <a:gd name="T26" fmla="*/ 82 w 107"/>
                  <a:gd name="T27" fmla="*/ 160 h 319"/>
                  <a:gd name="T28" fmla="*/ 80 w 107"/>
                  <a:gd name="T29" fmla="*/ 167 h 319"/>
                  <a:gd name="T30" fmla="*/ 76 w 107"/>
                  <a:gd name="T31" fmla="*/ 174 h 319"/>
                  <a:gd name="T32" fmla="*/ 69 w 107"/>
                  <a:gd name="T33" fmla="*/ 179 h 319"/>
                  <a:gd name="T34" fmla="*/ 57 w 107"/>
                  <a:gd name="T35" fmla="*/ 177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0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3 h 319"/>
                  <a:gd name="T86" fmla="*/ 82 w 107"/>
                  <a:gd name="T87" fmla="*/ 179 h 319"/>
                  <a:gd name="T88" fmla="*/ 86 w 107"/>
                  <a:gd name="T89" fmla="*/ 168 h 319"/>
                  <a:gd name="T90" fmla="*/ 88 w 107"/>
                  <a:gd name="T91" fmla="*/ 176 h 319"/>
                  <a:gd name="T92" fmla="*/ 93 w 107"/>
                  <a:gd name="T93" fmla="*/ 198 h 319"/>
                  <a:gd name="T94" fmla="*/ 103 w 107"/>
                  <a:gd name="T95" fmla="*/ 236 h 319"/>
                  <a:gd name="T96" fmla="*/ 107 w 107"/>
                  <a:gd name="T97" fmla="*/ 270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9"/>
                    </a:lnTo>
                    <a:lnTo>
                      <a:pt x="86" y="258"/>
                    </a:lnTo>
                    <a:lnTo>
                      <a:pt x="78" y="240"/>
                    </a:lnTo>
                    <a:lnTo>
                      <a:pt x="65" y="222"/>
                    </a:lnTo>
                    <a:lnTo>
                      <a:pt x="23" y="168"/>
                    </a:lnTo>
                    <a:lnTo>
                      <a:pt x="8" y="139"/>
                    </a:lnTo>
                    <a:lnTo>
                      <a:pt x="0" y="108"/>
                    </a:lnTo>
                    <a:lnTo>
                      <a:pt x="2" y="70"/>
                    </a:lnTo>
                    <a:lnTo>
                      <a:pt x="14" y="31"/>
                    </a:lnTo>
                    <a:lnTo>
                      <a:pt x="33" y="0"/>
                    </a:lnTo>
                    <a:lnTo>
                      <a:pt x="44" y="41"/>
                    </a:lnTo>
                    <a:lnTo>
                      <a:pt x="65" y="110"/>
                    </a:lnTo>
                    <a:lnTo>
                      <a:pt x="82" y="160"/>
                    </a:lnTo>
                    <a:lnTo>
                      <a:pt x="80" y="167"/>
                    </a:lnTo>
                    <a:lnTo>
                      <a:pt x="76" y="174"/>
                    </a:lnTo>
                    <a:lnTo>
                      <a:pt x="69" y="179"/>
                    </a:lnTo>
                    <a:lnTo>
                      <a:pt x="57" y="177"/>
                    </a:lnTo>
                    <a:lnTo>
                      <a:pt x="48" y="170"/>
                    </a:lnTo>
                    <a:lnTo>
                      <a:pt x="36" y="154"/>
                    </a:lnTo>
                    <a:lnTo>
                      <a:pt x="33" y="139"/>
                    </a:lnTo>
                    <a:lnTo>
                      <a:pt x="35" y="132"/>
                    </a:lnTo>
                    <a:lnTo>
                      <a:pt x="38" y="128"/>
                    </a:lnTo>
                    <a:lnTo>
                      <a:pt x="44" y="130"/>
                    </a:lnTo>
                    <a:lnTo>
                      <a:pt x="52" y="136"/>
                    </a:lnTo>
                    <a:lnTo>
                      <a:pt x="54" y="139"/>
                    </a:lnTo>
                    <a:lnTo>
                      <a:pt x="52" y="143"/>
                    </a:lnTo>
                    <a:lnTo>
                      <a:pt x="46" y="140"/>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3"/>
                    </a:lnTo>
                    <a:lnTo>
                      <a:pt x="82" y="179"/>
                    </a:lnTo>
                    <a:lnTo>
                      <a:pt x="86" y="168"/>
                    </a:lnTo>
                    <a:lnTo>
                      <a:pt x="88" y="176"/>
                    </a:lnTo>
                    <a:lnTo>
                      <a:pt x="93" y="198"/>
                    </a:lnTo>
                    <a:lnTo>
                      <a:pt x="103" y="236"/>
                    </a:lnTo>
                    <a:lnTo>
                      <a:pt x="107" y="270"/>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7" name="Freeform 53"/>
              <p:cNvSpPr>
                <a:spLocks/>
              </p:cNvSpPr>
              <p:nvPr/>
            </p:nvSpPr>
            <p:spPr bwMode="auto">
              <a:xfrm>
                <a:off x="72" y="1909"/>
                <a:ext cx="156" cy="478"/>
              </a:xfrm>
              <a:custGeom>
                <a:avLst/>
                <a:gdLst>
                  <a:gd name="T0" fmla="*/ 105 w 156"/>
                  <a:gd name="T1" fmla="*/ 1 h 478"/>
                  <a:gd name="T2" fmla="*/ 103 w 156"/>
                  <a:gd name="T3" fmla="*/ 11 h 478"/>
                  <a:gd name="T4" fmla="*/ 93 w 156"/>
                  <a:gd name="T5" fmla="*/ 9 h 478"/>
                  <a:gd name="T6" fmla="*/ 84 w 156"/>
                  <a:gd name="T7" fmla="*/ 11 h 478"/>
                  <a:gd name="T8" fmla="*/ 68 w 156"/>
                  <a:gd name="T9" fmla="*/ 15 h 478"/>
                  <a:gd name="T10" fmla="*/ 57 w 156"/>
                  <a:gd name="T11" fmla="*/ 29 h 478"/>
                  <a:gd name="T12" fmla="*/ 49 w 156"/>
                  <a:gd name="T13" fmla="*/ 55 h 478"/>
                  <a:gd name="T14" fmla="*/ 53 w 156"/>
                  <a:gd name="T15" fmla="*/ 87 h 478"/>
                  <a:gd name="T16" fmla="*/ 68 w 156"/>
                  <a:gd name="T17" fmla="*/ 125 h 478"/>
                  <a:gd name="T18" fmla="*/ 123 w 156"/>
                  <a:gd name="T19" fmla="*/ 204 h 478"/>
                  <a:gd name="T20" fmla="*/ 144 w 156"/>
                  <a:gd name="T21" fmla="*/ 241 h 478"/>
                  <a:gd name="T22" fmla="*/ 156 w 156"/>
                  <a:gd name="T23" fmla="*/ 279 h 478"/>
                  <a:gd name="T24" fmla="*/ 152 w 156"/>
                  <a:gd name="T25" fmla="*/ 320 h 478"/>
                  <a:gd name="T26" fmla="*/ 139 w 156"/>
                  <a:gd name="T27" fmla="*/ 360 h 478"/>
                  <a:gd name="T28" fmla="*/ 122 w 156"/>
                  <a:gd name="T29" fmla="*/ 393 h 478"/>
                  <a:gd name="T30" fmla="*/ 106 w 156"/>
                  <a:gd name="T31" fmla="*/ 416 h 478"/>
                  <a:gd name="T32" fmla="*/ 89 w 156"/>
                  <a:gd name="T33" fmla="*/ 437 h 478"/>
                  <a:gd name="T34" fmla="*/ 63 w 156"/>
                  <a:gd name="T35" fmla="*/ 460 h 478"/>
                  <a:gd name="T36" fmla="*/ 32 w 156"/>
                  <a:gd name="T37" fmla="*/ 476 h 478"/>
                  <a:gd name="T38" fmla="*/ 19 w 156"/>
                  <a:gd name="T39" fmla="*/ 478 h 478"/>
                  <a:gd name="T40" fmla="*/ 6 w 156"/>
                  <a:gd name="T41" fmla="*/ 476 h 478"/>
                  <a:gd name="T42" fmla="*/ 0 w 156"/>
                  <a:gd name="T43" fmla="*/ 470 h 478"/>
                  <a:gd name="T44" fmla="*/ 4 w 156"/>
                  <a:gd name="T45" fmla="*/ 461 h 478"/>
                  <a:gd name="T46" fmla="*/ 13 w 156"/>
                  <a:gd name="T47" fmla="*/ 457 h 478"/>
                  <a:gd name="T48" fmla="*/ 27 w 156"/>
                  <a:gd name="T49" fmla="*/ 457 h 478"/>
                  <a:gd name="T50" fmla="*/ 29 w 156"/>
                  <a:gd name="T51" fmla="*/ 461 h 478"/>
                  <a:gd name="T52" fmla="*/ 25 w 156"/>
                  <a:gd name="T53" fmla="*/ 466 h 478"/>
                  <a:gd name="T54" fmla="*/ 19 w 156"/>
                  <a:gd name="T55" fmla="*/ 470 h 478"/>
                  <a:gd name="T56" fmla="*/ 12 w 156"/>
                  <a:gd name="T57" fmla="*/ 470 h 478"/>
                  <a:gd name="T58" fmla="*/ 12 w 156"/>
                  <a:gd name="T59" fmla="*/ 465 h 478"/>
                  <a:gd name="T60" fmla="*/ 15 w 156"/>
                  <a:gd name="T61" fmla="*/ 464 h 478"/>
                  <a:gd name="T62" fmla="*/ 13 w 156"/>
                  <a:gd name="T63" fmla="*/ 465 h 478"/>
                  <a:gd name="T64" fmla="*/ 13 w 156"/>
                  <a:gd name="T65" fmla="*/ 469 h 478"/>
                  <a:gd name="T66" fmla="*/ 17 w 156"/>
                  <a:gd name="T67" fmla="*/ 469 h 478"/>
                  <a:gd name="T68" fmla="*/ 23 w 156"/>
                  <a:gd name="T69" fmla="*/ 465 h 478"/>
                  <a:gd name="T70" fmla="*/ 23 w 156"/>
                  <a:gd name="T71" fmla="*/ 461 h 478"/>
                  <a:gd name="T72" fmla="*/ 23 w 156"/>
                  <a:gd name="T73" fmla="*/ 459 h 478"/>
                  <a:gd name="T74" fmla="*/ 19 w 156"/>
                  <a:gd name="T75" fmla="*/ 459 h 478"/>
                  <a:gd name="T76" fmla="*/ 8 w 156"/>
                  <a:gd name="T77" fmla="*/ 463 h 478"/>
                  <a:gd name="T78" fmla="*/ 6 w 156"/>
                  <a:gd name="T79" fmla="*/ 470 h 478"/>
                  <a:gd name="T80" fmla="*/ 8 w 156"/>
                  <a:gd name="T81" fmla="*/ 472 h 478"/>
                  <a:gd name="T82" fmla="*/ 15 w 156"/>
                  <a:gd name="T83" fmla="*/ 475 h 478"/>
                  <a:gd name="T84" fmla="*/ 34 w 156"/>
                  <a:gd name="T85" fmla="*/ 471 h 478"/>
                  <a:gd name="T86" fmla="*/ 57 w 156"/>
                  <a:gd name="T87" fmla="*/ 459 h 478"/>
                  <a:gd name="T88" fmla="*/ 72 w 156"/>
                  <a:gd name="T89" fmla="*/ 448 h 478"/>
                  <a:gd name="T90" fmla="*/ 89 w 156"/>
                  <a:gd name="T91" fmla="*/ 430 h 478"/>
                  <a:gd name="T92" fmla="*/ 99 w 156"/>
                  <a:gd name="T93" fmla="*/ 413 h 478"/>
                  <a:gd name="T94" fmla="*/ 108 w 156"/>
                  <a:gd name="T95" fmla="*/ 391 h 478"/>
                  <a:gd name="T96" fmla="*/ 106 w 156"/>
                  <a:gd name="T97" fmla="*/ 362 h 478"/>
                  <a:gd name="T98" fmla="*/ 89 w 156"/>
                  <a:gd name="T99" fmla="*/ 325 h 478"/>
                  <a:gd name="T100" fmla="*/ 57 w 156"/>
                  <a:gd name="T101" fmla="*/ 278 h 478"/>
                  <a:gd name="T102" fmla="*/ 32 w 156"/>
                  <a:gd name="T103" fmla="*/ 247 h 478"/>
                  <a:gd name="T104" fmla="*/ 10 w 156"/>
                  <a:gd name="T105" fmla="*/ 206 h 478"/>
                  <a:gd name="T106" fmla="*/ 4 w 156"/>
                  <a:gd name="T107" fmla="*/ 172 h 478"/>
                  <a:gd name="T108" fmla="*/ 8 w 156"/>
                  <a:gd name="T109" fmla="*/ 138 h 478"/>
                  <a:gd name="T110" fmla="*/ 23 w 156"/>
                  <a:gd name="T111" fmla="*/ 102 h 478"/>
                  <a:gd name="T112" fmla="*/ 46 w 156"/>
                  <a:gd name="T113" fmla="*/ 66 h 478"/>
                  <a:gd name="T114" fmla="*/ 46 w 156"/>
                  <a:gd name="T115" fmla="*/ 47 h 478"/>
                  <a:gd name="T116" fmla="*/ 51 w 156"/>
                  <a:gd name="T117" fmla="*/ 29 h 478"/>
                  <a:gd name="T118" fmla="*/ 67 w 156"/>
                  <a:gd name="T119" fmla="*/ 11 h 478"/>
                  <a:gd name="T120" fmla="*/ 84 w 156"/>
                  <a:gd name="T121" fmla="*/ 2 h 478"/>
                  <a:gd name="T122" fmla="*/ 93 w 156"/>
                  <a:gd name="T123" fmla="*/ 0 h 478"/>
                  <a:gd name="T124" fmla="*/ 105 w 156"/>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8">
                    <a:moveTo>
                      <a:pt x="105" y="1"/>
                    </a:moveTo>
                    <a:lnTo>
                      <a:pt x="103" y="11"/>
                    </a:lnTo>
                    <a:lnTo>
                      <a:pt x="93" y="9"/>
                    </a:lnTo>
                    <a:lnTo>
                      <a:pt x="84" y="11"/>
                    </a:lnTo>
                    <a:lnTo>
                      <a:pt x="68" y="15"/>
                    </a:lnTo>
                    <a:lnTo>
                      <a:pt x="57" y="29"/>
                    </a:lnTo>
                    <a:lnTo>
                      <a:pt x="49" y="55"/>
                    </a:lnTo>
                    <a:lnTo>
                      <a:pt x="53" y="87"/>
                    </a:lnTo>
                    <a:lnTo>
                      <a:pt x="68" y="125"/>
                    </a:lnTo>
                    <a:lnTo>
                      <a:pt x="123" y="204"/>
                    </a:lnTo>
                    <a:lnTo>
                      <a:pt x="144" y="241"/>
                    </a:lnTo>
                    <a:lnTo>
                      <a:pt x="156" y="279"/>
                    </a:lnTo>
                    <a:lnTo>
                      <a:pt x="152" y="320"/>
                    </a:lnTo>
                    <a:lnTo>
                      <a:pt x="139" y="360"/>
                    </a:lnTo>
                    <a:lnTo>
                      <a:pt x="122" y="393"/>
                    </a:lnTo>
                    <a:lnTo>
                      <a:pt x="106" y="416"/>
                    </a:lnTo>
                    <a:lnTo>
                      <a:pt x="89" y="437"/>
                    </a:lnTo>
                    <a:lnTo>
                      <a:pt x="63" y="460"/>
                    </a:lnTo>
                    <a:lnTo>
                      <a:pt x="32" y="476"/>
                    </a:lnTo>
                    <a:lnTo>
                      <a:pt x="19" y="478"/>
                    </a:lnTo>
                    <a:lnTo>
                      <a:pt x="6" y="476"/>
                    </a:lnTo>
                    <a:lnTo>
                      <a:pt x="0" y="470"/>
                    </a:lnTo>
                    <a:lnTo>
                      <a:pt x="4" y="461"/>
                    </a:lnTo>
                    <a:lnTo>
                      <a:pt x="13" y="457"/>
                    </a:lnTo>
                    <a:lnTo>
                      <a:pt x="27" y="457"/>
                    </a:lnTo>
                    <a:lnTo>
                      <a:pt x="29" y="461"/>
                    </a:lnTo>
                    <a:lnTo>
                      <a:pt x="25" y="466"/>
                    </a:lnTo>
                    <a:lnTo>
                      <a:pt x="19" y="470"/>
                    </a:lnTo>
                    <a:lnTo>
                      <a:pt x="12" y="470"/>
                    </a:lnTo>
                    <a:lnTo>
                      <a:pt x="12" y="465"/>
                    </a:lnTo>
                    <a:lnTo>
                      <a:pt x="15" y="464"/>
                    </a:lnTo>
                    <a:lnTo>
                      <a:pt x="13" y="465"/>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59"/>
                    </a:lnTo>
                    <a:lnTo>
                      <a:pt x="72" y="448"/>
                    </a:lnTo>
                    <a:lnTo>
                      <a:pt x="89" y="430"/>
                    </a:lnTo>
                    <a:lnTo>
                      <a:pt x="99" y="413"/>
                    </a:lnTo>
                    <a:lnTo>
                      <a:pt x="108" y="391"/>
                    </a:lnTo>
                    <a:lnTo>
                      <a:pt x="106" y="362"/>
                    </a:lnTo>
                    <a:lnTo>
                      <a:pt x="89" y="325"/>
                    </a:lnTo>
                    <a:lnTo>
                      <a:pt x="57" y="278"/>
                    </a:lnTo>
                    <a:lnTo>
                      <a:pt x="32" y="247"/>
                    </a:lnTo>
                    <a:lnTo>
                      <a:pt x="10" y="206"/>
                    </a:lnTo>
                    <a:lnTo>
                      <a:pt x="4" y="172"/>
                    </a:lnTo>
                    <a:lnTo>
                      <a:pt x="8" y="138"/>
                    </a:lnTo>
                    <a:lnTo>
                      <a:pt x="23" y="102"/>
                    </a:lnTo>
                    <a:lnTo>
                      <a:pt x="46" y="66"/>
                    </a:lnTo>
                    <a:lnTo>
                      <a:pt x="46" y="47"/>
                    </a:lnTo>
                    <a:lnTo>
                      <a:pt x="51" y="29"/>
                    </a:lnTo>
                    <a:lnTo>
                      <a:pt x="67" y="11"/>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8" name="Freeform 54"/>
              <p:cNvSpPr>
                <a:spLocks/>
              </p:cNvSpPr>
              <p:nvPr/>
            </p:nvSpPr>
            <p:spPr bwMode="auto">
              <a:xfrm>
                <a:off x="135" y="2029"/>
                <a:ext cx="83" cy="284"/>
              </a:xfrm>
              <a:custGeom>
                <a:avLst/>
                <a:gdLst>
                  <a:gd name="T0" fmla="*/ 0 w 83"/>
                  <a:gd name="T1" fmla="*/ 0 h 284"/>
                  <a:gd name="T2" fmla="*/ 13 w 83"/>
                  <a:gd name="T3" fmla="*/ 21 h 284"/>
                  <a:gd name="T4" fmla="*/ 38 w 83"/>
                  <a:gd name="T5" fmla="*/ 56 h 284"/>
                  <a:gd name="T6" fmla="*/ 64 w 83"/>
                  <a:gd name="T7" fmla="*/ 102 h 284"/>
                  <a:gd name="T8" fmla="*/ 81 w 83"/>
                  <a:gd name="T9" fmla="*/ 151 h 284"/>
                  <a:gd name="T10" fmla="*/ 83 w 83"/>
                  <a:gd name="T11" fmla="*/ 178 h 284"/>
                  <a:gd name="T12" fmla="*/ 81 w 83"/>
                  <a:gd name="T13" fmla="*/ 204 h 284"/>
                  <a:gd name="T14" fmla="*/ 68 w 83"/>
                  <a:gd name="T15" fmla="*/ 246 h 284"/>
                  <a:gd name="T16" fmla="*/ 55 w 83"/>
                  <a:gd name="T17" fmla="*/ 274 h 284"/>
                  <a:gd name="T18" fmla="*/ 47 w 83"/>
                  <a:gd name="T19" fmla="*/ 284 h 284"/>
                  <a:gd name="T20" fmla="*/ 55 w 83"/>
                  <a:gd name="T21" fmla="*/ 262 h 284"/>
                  <a:gd name="T22" fmla="*/ 62 w 83"/>
                  <a:gd name="T23" fmla="*/ 226 h 284"/>
                  <a:gd name="T24" fmla="*/ 57 w 83"/>
                  <a:gd name="T25" fmla="*/ 176 h 284"/>
                  <a:gd name="T26" fmla="*/ 57 w 83"/>
                  <a:gd name="T27" fmla="*/ 176 h 284"/>
                  <a:gd name="T28" fmla="*/ 59 w 83"/>
                  <a:gd name="T29" fmla="*/ 178 h 284"/>
                  <a:gd name="T30" fmla="*/ 66 w 83"/>
                  <a:gd name="T31" fmla="*/ 181 h 284"/>
                  <a:gd name="T32" fmla="*/ 72 w 83"/>
                  <a:gd name="T33" fmla="*/ 177 h 284"/>
                  <a:gd name="T34" fmla="*/ 72 w 83"/>
                  <a:gd name="T35" fmla="*/ 170 h 284"/>
                  <a:gd name="T36" fmla="*/ 68 w 83"/>
                  <a:gd name="T37" fmla="*/ 163 h 284"/>
                  <a:gd name="T38" fmla="*/ 62 w 83"/>
                  <a:gd name="T39" fmla="*/ 160 h 284"/>
                  <a:gd name="T40" fmla="*/ 59 w 83"/>
                  <a:gd name="T41" fmla="*/ 164 h 284"/>
                  <a:gd name="T42" fmla="*/ 59 w 83"/>
                  <a:gd name="T43" fmla="*/ 168 h 284"/>
                  <a:gd name="T44" fmla="*/ 60 w 83"/>
                  <a:gd name="T45" fmla="*/ 166 h 284"/>
                  <a:gd name="T46" fmla="*/ 62 w 83"/>
                  <a:gd name="T47" fmla="*/ 164 h 284"/>
                  <a:gd name="T48" fmla="*/ 66 w 83"/>
                  <a:gd name="T49" fmla="*/ 166 h 284"/>
                  <a:gd name="T50" fmla="*/ 68 w 83"/>
                  <a:gd name="T51" fmla="*/ 170 h 284"/>
                  <a:gd name="T52" fmla="*/ 68 w 83"/>
                  <a:gd name="T53" fmla="*/ 174 h 284"/>
                  <a:gd name="T54" fmla="*/ 64 w 83"/>
                  <a:gd name="T55" fmla="*/ 176 h 284"/>
                  <a:gd name="T56" fmla="*/ 57 w 83"/>
                  <a:gd name="T57" fmla="*/ 172 h 284"/>
                  <a:gd name="T58" fmla="*/ 53 w 83"/>
                  <a:gd name="T59" fmla="*/ 168 h 284"/>
                  <a:gd name="T60" fmla="*/ 34 w 83"/>
                  <a:gd name="T61" fmla="*/ 102 h 284"/>
                  <a:gd name="T62" fmla="*/ 13 w 83"/>
                  <a:gd name="T63" fmla="*/ 44 h 284"/>
                  <a:gd name="T64" fmla="*/ 2 w 83"/>
                  <a:gd name="T65" fmla="*/ 5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2"/>
                    </a:lnTo>
                    <a:lnTo>
                      <a:pt x="81" y="151"/>
                    </a:lnTo>
                    <a:lnTo>
                      <a:pt x="83" y="178"/>
                    </a:lnTo>
                    <a:lnTo>
                      <a:pt x="81" y="204"/>
                    </a:lnTo>
                    <a:lnTo>
                      <a:pt x="68" y="246"/>
                    </a:lnTo>
                    <a:lnTo>
                      <a:pt x="55" y="274"/>
                    </a:lnTo>
                    <a:lnTo>
                      <a:pt x="47" y="284"/>
                    </a:lnTo>
                    <a:lnTo>
                      <a:pt x="55" y="262"/>
                    </a:lnTo>
                    <a:lnTo>
                      <a:pt x="62" y="226"/>
                    </a:lnTo>
                    <a:lnTo>
                      <a:pt x="57" y="176"/>
                    </a:lnTo>
                    <a:lnTo>
                      <a:pt x="57" y="176"/>
                    </a:lnTo>
                    <a:lnTo>
                      <a:pt x="59" y="178"/>
                    </a:lnTo>
                    <a:lnTo>
                      <a:pt x="66" y="181"/>
                    </a:lnTo>
                    <a:lnTo>
                      <a:pt x="72" y="177"/>
                    </a:lnTo>
                    <a:lnTo>
                      <a:pt x="72" y="170"/>
                    </a:lnTo>
                    <a:lnTo>
                      <a:pt x="68" y="163"/>
                    </a:lnTo>
                    <a:lnTo>
                      <a:pt x="62" y="160"/>
                    </a:lnTo>
                    <a:lnTo>
                      <a:pt x="59" y="164"/>
                    </a:lnTo>
                    <a:lnTo>
                      <a:pt x="59" y="168"/>
                    </a:lnTo>
                    <a:lnTo>
                      <a:pt x="60" y="166"/>
                    </a:lnTo>
                    <a:lnTo>
                      <a:pt x="62" y="164"/>
                    </a:lnTo>
                    <a:lnTo>
                      <a:pt x="66" y="166"/>
                    </a:lnTo>
                    <a:lnTo>
                      <a:pt x="68" y="170"/>
                    </a:lnTo>
                    <a:lnTo>
                      <a:pt x="68" y="174"/>
                    </a:lnTo>
                    <a:lnTo>
                      <a:pt x="64" y="176"/>
                    </a:lnTo>
                    <a:lnTo>
                      <a:pt x="57" y="172"/>
                    </a:lnTo>
                    <a:lnTo>
                      <a:pt x="53" y="168"/>
                    </a:lnTo>
                    <a:lnTo>
                      <a:pt x="34" y="102"/>
                    </a:lnTo>
                    <a:lnTo>
                      <a:pt x="13" y="44"/>
                    </a:lnTo>
                    <a:lnTo>
                      <a:pt x="2"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39" name="Freeform 55"/>
              <p:cNvSpPr>
                <a:spLocks/>
              </p:cNvSpPr>
              <p:nvPr/>
            </p:nvSpPr>
            <p:spPr bwMode="auto">
              <a:xfrm>
                <a:off x="85" y="1983"/>
                <a:ext cx="107" cy="319"/>
              </a:xfrm>
              <a:custGeom>
                <a:avLst/>
                <a:gdLst>
                  <a:gd name="T0" fmla="*/ 97 w 107"/>
                  <a:gd name="T1" fmla="*/ 319 h 319"/>
                  <a:gd name="T2" fmla="*/ 95 w 107"/>
                  <a:gd name="T3" fmla="*/ 288 h 319"/>
                  <a:gd name="T4" fmla="*/ 86 w 107"/>
                  <a:gd name="T5" fmla="*/ 257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2 h 319"/>
                  <a:gd name="T24" fmla="*/ 65 w 107"/>
                  <a:gd name="T25" fmla="*/ 110 h 319"/>
                  <a:gd name="T26" fmla="*/ 82 w 107"/>
                  <a:gd name="T27" fmla="*/ 160 h 319"/>
                  <a:gd name="T28" fmla="*/ 80 w 107"/>
                  <a:gd name="T29" fmla="*/ 168 h 319"/>
                  <a:gd name="T30" fmla="*/ 76 w 107"/>
                  <a:gd name="T31" fmla="*/ 174 h 319"/>
                  <a:gd name="T32" fmla="*/ 69 w 107"/>
                  <a:gd name="T33" fmla="*/ 178 h 319"/>
                  <a:gd name="T34" fmla="*/ 57 w 107"/>
                  <a:gd name="T35" fmla="*/ 178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2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4 h 319"/>
                  <a:gd name="T86" fmla="*/ 82 w 107"/>
                  <a:gd name="T87" fmla="*/ 179 h 319"/>
                  <a:gd name="T88" fmla="*/ 86 w 107"/>
                  <a:gd name="T89" fmla="*/ 168 h 319"/>
                  <a:gd name="T90" fmla="*/ 88 w 107"/>
                  <a:gd name="T91" fmla="*/ 176 h 319"/>
                  <a:gd name="T92" fmla="*/ 93 w 107"/>
                  <a:gd name="T93" fmla="*/ 198 h 319"/>
                  <a:gd name="T94" fmla="*/ 103 w 107"/>
                  <a:gd name="T95" fmla="*/ 235 h 319"/>
                  <a:gd name="T96" fmla="*/ 107 w 107"/>
                  <a:gd name="T97" fmla="*/ 269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8"/>
                    </a:lnTo>
                    <a:lnTo>
                      <a:pt x="86" y="257"/>
                    </a:lnTo>
                    <a:lnTo>
                      <a:pt x="78" y="240"/>
                    </a:lnTo>
                    <a:lnTo>
                      <a:pt x="65" y="222"/>
                    </a:lnTo>
                    <a:lnTo>
                      <a:pt x="23" y="168"/>
                    </a:lnTo>
                    <a:lnTo>
                      <a:pt x="8" y="139"/>
                    </a:lnTo>
                    <a:lnTo>
                      <a:pt x="0" y="108"/>
                    </a:lnTo>
                    <a:lnTo>
                      <a:pt x="2" y="70"/>
                    </a:lnTo>
                    <a:lnTo>
                      <a:pt x="14" y="31"/>
                    </a:lnTo>
                    <a:lnTo>
                      <a:pt x="33" y="0"/>
                    </a:lnTo>
                    <a:lnTo>
                      <a:pt x="44" y="42"/>
                    </a:lnTo>
                    <a:lnTo>
                      <a:pt x="65" y="110"/>
                    </a:lnTo>
                    <a:lnTo>
                      <a:pt x="82" y="160"/>
                    </a:lnTo>
                    <a:lnTo>
                      <a:pt x="80" y="168"/>
                    </a:lnTo>
                    <a:lnTo>
                      <a:pt x="76" y="174"/>
                    </a:lnTo>
                    <a:lnTo>
                      <a:pt x="69" y="178"/>
                    </a:lnTo>
                    <a:lnTo>
                      <a:pt x="57" y="178"/>
                    </a:lnTo>
                    <a:lnTo>
                      <a:pt x="48" y="170"/>
                    </a:lnTo>
                    <a:lnTo>
                      <a:pt x="36" y="154"/>
                    </a:lnTo>
                    <a:lnTo>
                      <a:pt x="33" y="139"/>
                    </a:lnTo>
                    <a:lnTo>
                      <a:pt x="35" y="132"/>
                    </a:lnTo>
                    <a:lnTo>
                      <a:pt x="38" y="128"/>
                    </a:lnTo>
                    <a:lnTo>
                      <a:pt x="44" y="130"/>
                    </a:lnTo>
                    <a:lnTo>
                      <a:pt x="52" y="136"/>
                    </a:lnTo>
                    <a:lnTo>
                      <a:pt x="54" y="139"/>
                    </a:lnTo>
                    <a:lnTo>
                      <a:pt x="52" y="143"/>
                    </a:lnTo>
                    <a:lnTo>
                      <a:pt x="46" y="142"/>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4"/>
                    </a:lnTo>
                    <a:lnTo>
                      <a:pt x="82" y="179"/>
                    </a:lnTo>
                    <a:lnTo>
                      <a:pt x="86" y="168"/>
                    </a:lnTo>
                    <a:lnTo>
                      <a:pt x="88" y="176"/>
                    </a:lnTo>
                    <a:lnTo>
                      <a:pt x="93" y="198"/>
                    </a:lnTo>
                    <a:lnTo>
                      <a:pt x="103" y="235"/>
                    </a:lnTo>
                    <a:lnTo>
                      <a:pt x="107" y="269"/>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0" name="Freeform 56"/>
              <p:cNvSpPr>
                <a:spLocks/>
              </p:cNvSpPr>
              <p:nvPr/>
            </p:nvSpPr>
            <p:spPr bwMode="auto">
              <a:xfrm>
                <a:off x="220" y="1050"/>
                <a:ext cx="55" cy="280"/>
              </a:xfrm>
              <a:custGeom>
                <a:avLst/>
                <a:gdLst>
                  <a:gd name="T0" fmla="*/ 53 w 55"/>
                  <a:gd name="T1" fmla="*/ 0 h 280"/>
                  <a:gd name="T2" fmla="*/ 44 w 55"/>
                  <a:gd name="T3" fmla="*/ 23 h 280"/>
                  <a:gd name="T4" fmla="*/ 25 w 55"/>
                  <a:gd name="T5" fmla="*/ 59 h 280"/>
                  <a:gd name="T6" fmla="*/ 8 w 55"/>
                  <a:gd name="T7" fmla="*/ 103 h 280"/>
                  <a:gd name="T8" fmla="*/ 0 w 55"/>
                  <a:gd name="T9" fmla="*/ 153 h 280"/>
                  <a:gd name="T10" fmla="*/ 2 w 55"/>
                  <a:gd name="T11" fmla="*/ 180 h 280"/>
                  <a:gd name="T12" fmla="*/ 10 w 55"/>
                  <a:gd name="T13" fmla="*/ 205 h 280"/>
                  <a:gd name="T14" fmla="*/ 29 w 55"/>
                  <a:gd name="T15" fmla="*/ 245 h 280"/>
                  <a:gd name="T16" fmla="*/ 48 w 55"/>
                  <a:gd name="T17" fmla="*/ 270 h 280"/>
                  <a:gd name="T18" fmla="*/ 55 w 55"/>
                  <a:gd name="T19" fmla="*/ 280 h 280"/>
                  <a:gd name="T20" fmla="*/ 44 w 55"/>
                  <a:gd name="T21" fmla="*/ 261 h 280"/>
                  <a:gd name="T22" fmla="*/ 32 w 55"/>
                  <a:gd name="T23" fmla="*/ 226 h 280"/>
                  <a:gd name="T24" fmla="*/ 29 w 55"/>
                  <a:gd name="T25" fmla="*/ 177 h 280"/>
                  <a:gd name="T26" fmla="*/ 29 w 55"/>
                  <a:gd name="T27" fmla="*/ 177 h 280"/>
                  <a:gd name="T28" fmla="*/ 27 w 55"/>
                  <a:gd name="T29" fmla="*/ 179 h 280"/>
                  <a:gd name="T30" fmla="*/ 21 w 55"/>
                  <a:gd name="T31" fmla="*/ 181 h 280"/>
                  <a:gd name="T32" fmla="*/ 15 w 55"/>
                  <a:gd name="T33" fmla="*/ 179 h 280"/>
                  <a:gd name="T34" fmla="*/ 13 w 55"/>
                  <a:gd name="T35" fmla="*/ 171 h 280"/>
                  <a:gd name="T36" fmla="*/ 15 w 55"/>
                  <a:gd name="T37" fmla="*/ 165 h 280"/>
                  <a:gd name="T38" fmla="*/ 19 w 55"/>
                  <a:gd name="T39" fmla="*/ 162 h 280"/>
                  <a:gd name="T40" fmla="*/ 25 w 55"/>
                  <a:gd name="T41" fmla="*/ 165 h 280"/>
                  <a:gd name="T42" fmla="*/ 25 w 55"/>
                  <a:gd name="T43" fmla="*/ 168 h 280"/>
                  <a:gd name="T44" fmla="*/ 23 w 55"/>
                  <a:gd name="T45" fmla="*/ 167 h 280"/>
                  <a:gd name="T46" fmla="*/ 19 w 55"/>
                  <a:gd name="T47" fmla="*/ 165 h 280"/>
                  <a:gd name="T48" fmla="*/ 15 w 55"/>
                  <a:gd name="T49" fmla="*/ 167 h 280"/>
                  <a:gd name="T50" fmla="*/ 15 w 55"/>
                  <a:gd name="T51" fmla="*/ 171 h 280"/>
                  <a:gd name="T52" fmla="*/ 17 w 55"/>
                  <a:gd name="T53" fmla="*/ 174 h 280"/>
                  <a:gd name="T54" fmla="*/ 21 w 55"/>
                  <a:gd name="T55" fmla="*/ 177 h 280"/>
                  <a:gd name="T56" fmla="*/ 29 w 55"/>
                  <a:gd name="T57" fmla="*/ 172 h 280"/>
                  <a:gd name="T58" fmla="*/ 29 w 55"/>
                  <a:gd name="T59" fmla="*/ 168 h 280"/>
                  <a:gd name="T60" fmla="*/ 36 w 55"/>
                  <a:gd name="T61" fmla="*/ 101 h 280"/>
                  <a:gd name="T62" fmla="*/ 48 w 55"/>
                  <a:gd name="T63" fmla="*/ 45 h 280"/>
                  <a:gd name="T64" fmla="*/ 53 w 55"/>
                  <a:gd name="T65" fmla="*/ 5 h 280"/>
                  <a:gd name="T66" fmla="*/ 53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53" y="0"/>
                    </a:moveTo>
                    <a:lnTo>
                      <a:pt x="44" y="23"/>
                    </a:lnTo>
                    <a:lnTo>
                      <a:pt x="25" y="59"/>
                    </a:lnTo>
                    <a:lnTo>
                      <a:pt x="8" y="103"/>
                    </a:lnTo>
                    <a:lnTo>
                      <a:pt x="0" y="153"/>
                    </a:lnTo>
                    <a:lnTo>
                      <a:pt x="2" y="180"/>
                    </a:lnTo>
                    <a:lnTo>
                      <a:pt x="10" y="205"/>
                    </a:lnTo>
                    <a:lnTo>
                      <a:pt x="29" y="245"/>
                    </a:lnTo>
                    <a:lnTo>
                      <a:pt x="48" y="270"/>
                    </a:lnTo>
                    <a:lnTo>
                      <a:pt x="55" y="280"/>
                    </a:lnTo>
                    <a:lnTo>
                      <a:pt x="44" y="261"/>
                    </a:lnTo>
                    <a:lnTo>
                      <a:pt x="32" y="226"/>
                    </a:lnTo>
                    <a:lnTo>
                      <a:pt x="29" y="177"/>
                    </a:lnTo>
                    <a:lnTo>
                      <a:pt x="29" y="177"/>
                    </a:lnTo>
                    <a:lnTo>
                      <a:pt x="27" y="179"/>
                    </a:lnTo>
                    <a:lnTo>
                      <a:pt x="21" y="181"/>
                    </a:lnTo>
                    <a:lnTo>
                      <a:pt x="15" y="179"/>
                    </a:lnTo>
                    <a:lnTo>
                      <a:pt x="13" y="171"/>
                    </a:lnTo>
                    <a:lnTo>
                      <a:pt x="15" y="165"/>
                    </a:lnTo>
                    <a:lnTo>
                      <a:pt x="19" y="162"/>
                    </a:lnTo>
                    <a:lnTo>
                      <a:pt x="25" y="165"/>
                    </a:lnTo>
                    <a:lnTo>
                      <a:pt x="25" y="168"/>
                    </a:lnTo>
                    <a:lnTo>
                      <a:pt x="23" y="167"/>
                    </a:lnTo>
                    <a:lnTo>
                      <a:pt x="19" y="165"/>
                    </a:lnTo>
                    <a:lnTo>
                      <a:pt x="15" y="167"/>
                    </a:lnTo>
                    <a:lnTo>
                      <a:pt x="15" y="171"/>
                    </a:lnTo>
                    <a:lnTo>
                      <a:pt x="17" y="174"/>
                    </a:lnTo>
                    <a:lnTo>
                      <a:pt x="21" y="177"/>
                    </a:lnTo>
                    <a:lnTo>
                      <a:pt x="29" y="172"/>
                    </a:lnTo>
                    <a:lnTo>
                      <a:pt x="29" y="168"/>
                    </a:lnTo>
                    <a:lnTo>
                      <a:pt x="36" y="101"/>
                    </a:lnTo>
                    <a:lnTo>
                      <a:pt x="48" y="45"/>
                    </a:lnTo>
                    <a:lnTo>
                      <a:pt x="53" y="5"/>
                    </a:lnTo>
                    <a:lnTo>
                      <a:pt x="5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1" name="Freeform 57"/>
              <p:cNvSpPr>
                <a:spLocks/>
              </p:cNvSpPr>
              <p:nvPr/>
            </p:nvSpPr>
            <p:spPr bwMode="auto">
              <a:xfrm>
                <a:off x="254" y="1005"/>
                <a:ext cx="78" cy="314"/>
              </a:xfrm>
              <a:custGeom>
                <a:avLst/>
                <a:gdLst>
                  <a:gd name="T0" fmla="*/ 19 w 78"/>
                  <a:gd name="T1" fmla="*/ 314 h 314"/>
                  <a:gd name="T2" fmla="*/ 15 w 78"/>
                  <a:gd name="T3" fmla="*/ 285 h 314"/>
                  <a:gd name="T4" fmla="*/ 19 w 78"/>
                  <a:gd name="T5" fmla="*/ 254 h 314"/>
                  <a:gd name="T6" fmla="*/ 34 w 78"/>
                  <a:gd name="T7" fmla="*/ 218 h 314"/>
                  <a:gd name="T8" fmla="*/ 65 w 78"/>
                  <a:gd name="T9" fmla="*/ 163 h 314"/>
                  <a:gd name="T10" fmla="*/ 76 w 78"/>
                  <a:gd name="T11" fmla="*/ 134 h 314"/>
                  <a:gd name="T12" fmla="*/ 78 w 78"/>
                  <a:gd name="T13" fmla="*/ 103 h 314"/>
                  <a:gd name="T14" fmla="*/ 69 w 78"/>
                  <a:gd name="T15" fmla="*/ 66 h 314"/>
                  <a:gd name="T16" fmla="*/ 52 w 78"/>
                  <a:gd name="T17" fmla="*/ 30 h 314"/>
                  <a:gd name="T18" fmla="*/ 27 w 78"/>
                  <a:gd name="T19" fmla="*/ 0 h 314"/>
                  <a:gd name="T20" fmla="*/ 23 w 78"/>
                  <a:gd name="T21" fmla="*/ 41 h 314"/>
                  <a:gd name="T22" fmla="*/ 15 w 78"/>
                  <a:gd name="T23" fmla="*/ 110 h 314"/>
                  <a:gd name="T24" fmla="*/ 8 w 78"/>
                  <a:gd name="T25" fmla="*/ 158 h 314"/>
                  <a:gd name="T26" fmla="*/ 10 w 78"/>
                  <a:gd name="T27" fmla="*/ 166 h 314"/>
                  <a:gd name="T28" fmla="*/ 14 w 78"/>
                  <a:gd name="T29" fmla="*/ 172 h 314"/>
                  <a:gd name="T30" fmla="*/ 23 w 78"/>
                  <a:gd name="T31" fmla="*/ 176 h 314"/>
                  <a:gd name="T32" fmla="*/ 33 w 78"/>
                  <a:gd name="T33" fmla="*/ 174 h 314"/>
                  <a:gd name="T34" fmla="*/ 42 w 78"/>
                  <a:gd name="T35" fmla="*/ 166 h 314"/>
                  <a:gd name="T36" fmla="*/ 50 w 78"/>
                  <a:gd name="T37" fmla="*/ 150 h 314"/>
                  <a:gd name="T38" fmla="*/ 52 w 78"/>
                  <a:gd name="T39" fmla="*/ 134 h 314"/>
                  <a:gd name="T40" fmla="*/ 50 w 78"/>
                  <a:gd name="T41" fmla="*/ 128 h 314"/>
                  <a:gd name="T42" fmla="*/ 44 w 78"/>
                  <a:gd name="T43" fmla="*/ 126 h 314"/>
                  <a:gd name="T44" fmla="*/ 38 w 78"/>
                  <a:gd name="T45" fmla="*/ 126 h 314"/>
                  <a:gd name="T46" fmla="*/ 33 w 78"/>
                  <a:gd name="T47" fmla="*/ 133 h 314"/>
                  <a:gd name="T48" fmla="*/ 33 w 78"/>
                  <a:gd name="T49" fmla="*/ 138 h 314"/>
                  <a:gd name="T50" fmla="*/ 34 w 78"/>
                  <a:gd name="T51" fmla="*/ 140 h 314"/>
                  <a:gd name="T52" fmla="*/ 38 w 78"/>
                  <a:gd name="T53" fmla="*/ 138 h 314"/>
                  <a:gd name="T54" fmla="*/ 40 w 78"/>
                  <a:gd name="T55" fmla="*/ 136 h 314"/>
                  <a:gd name="T56" fmla="*/ 40 w 78"/>
                  <a:gd name="T57" fmla="*/ 140 h 314"/>
                  <a:gd name="T58" fmla="*/ 33 w 78"/>
                  <a:gd name="T59" fmla="*/ 144 h 314"/>
                  <a:gd name="T60" fmla="*/ 29 w 78"/>
                  <a:gd name="T61" fmla="*/ 140 h 314"/>
                  <a:gd name="T62" fmla="*/ 27 w 78"/>
                  <a:gd name="T63" fmla="*/ 132 h 314"/>
                  <a:gd name="T64" fmla="*/ 33 w 78"/>
                  <a:gd name="T65" fmla="*/ 123 h 314"/>
                  <a:gd name="T66" fmla="*/ 42 w 78"/>
                  <a:gd name="T67" fmla="*/ 120 h 314"/>
                  <a:gd name="T68" fmla="*/ 50 w 78"/>
                  <a:gd name="T69" fmla="*/ 122 h 314"/>
                  <a:gd name="T70" fmla="*/ 53 w 78"/>
                  <a:gd name="T71" fmla="*/ 128 h 314"/>
                  <a:gd name="T72" fmla="*/ 53 w 78"/>
                  <a:gd name="T73" fmla="*/ 152 h 314"/>
                  <a:gd name="T74" fmla="*/ 48 w 78"/>
                  <a:gd name="T75" fmla="*/ 166 h 314"/>
                  <a:gd name="T76" fmla="*/ 40 w 78"/>
                  <a:gd name="T77" fmla="*/ 175 h 314"/>
                  <a:gd name="T78" fmla="*/ 31 w 78"/>
                  <a:gd name="T79" fmla="*/ 181 h 314"/>
                  <a:gd name="T80" fmla="*/ 23 w 78"/>
                  <a:gd name="T81" fmla="*/ 183 h 314"/>
                  <a:gd name="T82" fmla="*/ 15 w 78"/>
                  <a:gd name="T83" fmla="*/ 181 h 314"/>
                  <a:gd name="T84" fmla="*/ 10 w 78"/>
                  <a:gd name="T85" fmla="*/ 177 h 314"/>
                  <a:gd name="T86" fmla="*/ 6 w 78"/>
                  <a:gd name="T87" fmla="*/ 166 h 314"/>
                  <a:gd name="T88" fmla="*/ 4 w 78"/>
                  <a:gd name="T89" fmla="*/ 175 h 314"/>
                  <a:gd name="T90" fmla="*/ 2 w 78"/>
                  <a:gd name="T91" fmla="*/ 196 h 314"/>
                  <a:gd name="T92" fmla="*/ 0 w 78"/>
                  <a:gd name="T93" fmla="*/ 234 h 314"/>
                  <a:gd name="T94" fmla="*/ 2 w 78"/>
                  <a:gd name="T95" fmla="*/ 267 h 314"/>
                  <a:gd name="T96" fmla="*/ 10 w 78"/>
                  <a:gd name="T97" fmla="*/ 292 h 314"/>
                  <a:gd name="T98" fmla="*/ 19 w 78"/>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314"/>
                    </a:moveTo>
                    <a:lnTo>
                      <a:pt x="15" y="285"/>
                    </a:lnTo>
                    <a:lnTo>
                      <a:pt x="19" y="254"/>
                    </a:lnTo>
                    <a:lnTo>
                      <a:pt x="34" y="218"/>
                    </a:lnTo>
                    <a:lnTo>
                      <a:pt x="65" y="163"/>
                    </a:lnTo>
                    <a:lnTo>
                      <a:pt x="76" y="134"/>
                    </a:lnTo>
                    <a:lnTo>
                      <a:pt x="78" y="103"/>
                    </a:lnTo>
                    <a:lnTo>
                      <a:pt x="69" y="66"/>
                    </a:lnTo>
                    <a:lnTo>
                      <a:pt x="52" y="30"/>
                    </a:lnTo>
                    <a:lnTo>
                      <a:pt x="27" y="0"/>
                    </a:lnTo>
                    <a:lnTo>
                      <a:pt x="23" y="41"/>
                    </a:lnTo>
                    <a:lnTo>
                      <a:pt x="15" y="110"/>
                    </a:lnTo>
                    <a:lnTo>
                      <a:pt x="8" y="158"/>
                    </a:lnTo>
                    <a:lnTo>
                      <a:pt x="10" y="166"/>
                    </a:lnTo>
                    <a:lnTo>
                      <a:pt x="14" y="172"/>
                    </a:lnTo>
                    <a:lnTo>
                      <a:pt x="23" y="176"/>
                    </a:lnTo>
                    <a:lnTo>
                      <a:pt x="33" y="174"/>
                    </a:lnTo>
                    <a:lnTo>
                      <a:pt x="42" y="166"/>
                    </a:lnTo>
                    <a:lnTo>
                      <a:pt x="50" y="150"/>
                    </a:lnTo>
                    <a:lnTo>
                      <a:pt x="52" y="134"/>
                    </a:lnTo>
                    <a:lnTo>
                      <a:pt x="50" y="128"/>
                    </a:lnTo>
                    <a:lnTo>
                      <a:pt x="44" y="126"/>
                    </a:lnTo>
                    <a:lnTo>
                      <a:pt x="38" y="126"/>
                    </a:lnTo>
                    <a:lnTo>
                      <a:pt x="33" y="133"/>
                    </a:lnTo>
                    <a:lnTo>
                      <a:pt x="33" y="138"/>
                    </a:lnTo>
                    <a:lnTo>
                      <a:pt x="34" y="140"/>
                    </a:lnTo>
                    <a:lnTo>
                      <a:pt x="38" y="138"/>
                    </a:lnTo>
                    <a:lnTo>
                      <a:pt x="40" y="136"/>
                    </a:lnTo>
                    <a:lnTo>
                      <a:pt x="40" y="140"/>
                    </a:lnTo>
                    <a:lnTo>
                      <a:pt x="33" y="144"/>
                    </a:lnTo>
                    <a:lnTo>
                      <a:pt x="29" y="140"/>
                    </a:lnTo>
                    <a:lnTo>
                      <a:pt x="27" y="132"/>
                    </a:lnTo>
                    <a:lnTo>
                      <a:pt x="33" y="123"/>
                    </a:lnTo>
                    <a:lnTo>
                      <a:pt x="42" y="120"/>
                    </a:lnTo>
                    <a:lnTo>
                      <a:pt x="50" y="122"/>
                    </a:lnTo>
                    <a:lnTo>
                      <a:pt x="53" y="128"/>
                    </a:lnTo>
                    <a:lnTo>
                      <a:pt x="53" y="152"/>
                    </a:lnTo>
                    <a:lnTo>
                      <a:pt x="48" y="166"/>
                    </a:lnTo>
                    <a:lnTo>
                      <a:pt x="40" y="175"/>
                    </a:lnTo>
                    <a:lnTo>
                      <a:pt x="31" y="181"/>
                    </a:lnTo>
                    <a:lnTo>
                      <a:pt x="23" y="183"/>
                    </a:lnTo>
                    <a:lnTo>
                      <a:pt x="15" y="181"/>
                    </a:lnTo>
                    <a:lnTo>
                      <a:pt x="10" y="177"/>
                    </a:lnTo>
                    <a:lnTo>
                      <a:pt x="6" y="166"/>
                    </a:lnTo>
                    <a:lnTo>
                      <a:pt x="4" y="175"/>
                    </a:lnTo>
                    <a:lnTo>
                      <a:pt x="2" y="196"/>
                    </a:lnTo>
                    <a:lnTo>
                      <a:pt x="0" y="234"/>
                    </a:lnTo>
                    <a:lnTo>
                      <a:pt x="2" y="267"/>
                    </a:lnTo>
                    <a:lnTo>
                      <a:pt x="10" y="292"/>
                    </a:lnTo>
                    <a:lnTo>
                      <a:pt x="19"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2" name="Freeform 58"/>
              <p:cNvSpPr>
                <a:spLocks/>
              </p:cNvSpPr>
              <p:nvPr/>
            </p:nvSpPr>
            <p:spPr bwMode="auto">
              <a:xfrm>
                <a:off x="65" y="386"/>
                <a:ext cx="94" cy="337"/>
              </a:xfrm>
              <a:custGeom>
                <a:avLst/>
                <a:gdLst>
                  <a:gd name="T0" fmla="*/ 37 w 94"/>
                  <a:gd name="T1" fmla="*/ 0 h 337"/>
                  <a:gd name="T2" fmla="*/ 30 w 94"/>
                  <a:gd name="T3" fmla="*/ 28 h 337"/>
                  <a:gd name="T4" fmla="*/ 17 w 94"/>
                  <a:gd name="T5" fmla="*/ 72 h 337"/>
                  <a:gd name="T6" fmla="*/ 3 w 94"/>
                  <a:gd name="T7" fmla="*/ 127 h 337"/>
                  <a:gd name="T8" fmla="*/ 0 w 94"/>
                  <a:gd name="T9" fmla="*/ 157 h 337"/>
                  <a:gd name="T10" fmla="*/ 3 w 94"/>
                  <a:gd name="T11" fmla="*/ 187 h 337"/>
                  <a:gd name="T12" fmla="*/ 13 w 94"/>
                  <a:gd name="T13" fmla="*/ 221 h 337"/>
                  <a:gd name="T14" fmla="*/ 24 w 94"/>
                  <a:gd name="T15" fmla="*/ 249 h 337"/>
                  <a:gd name="T16" fmla="*/ 39 w 94"/>
                  <a:gd name="T17" fmla="*/ 275 h 337"/>
                  <a:gd name="T18" fmla="*/ 55 w 94"/>
                  <a:gd name="T19" fmla="*/ 296 h 337"/>
                  <a:gd name="T20" fmla="*/ 83 w 94"/>
                  <a:gd name="T21" fmla="*/ 326 h 337"/>
                  <a:gd name="T22" fmla="*/ 94 w 94"/>
                  <a:gd name="T23" fmla="*/ 337 h 337"/>
                  <a:gd name="T24" fmla="*/ 77 w 94"/>
                  <a:gd name="T25" fmla="*/ 313 h 337"/>
                  <a:gd name="T26" fmla="*/ 66 w 94"/>
                  <a:gd name="T27" fmla="*/ 293 h 337"/>
                  <a:gd name="T28" fmla="*/ 56 w 94"/>
                  <a:gd name="T29" fmla="*/ 272 h 337"/>
                  <a:gd name="T30" fmla="*/ 43 w 94"/>
                  <a:gd name="T31" fmla="*/ 214 h 337"/>
                  <a:gd name="T32" fmla="*/ 43 w 94"/>
                  <a:gd name="T33" fmla="*/ 214 h 337"/>
                  <a:gd name="T34" fmla="*/ 41 w 94"/>
                  <a:gd name="T35" fmla="*/ 217 h 337"/>
                  <a:gd name="T36" fmla="*/ 34 w 94"/>
                  <a:gd name="T37" fmla="*/ 221 h 337"/>
                  <a:gd name="T38" fmla="*/ 26 w 94"/>
                  <a:gd name="T39" fmla="*/ 217 h 337"/>
                  <a:gd name="T40" fmla="*/ 22 w 94"/>
                  <a:gd name="T41" fmla="*/ 209 h 337"/>
                  <a:gd name="T42" fmla="*/ 22 w 94"/>
                  <a:gd name="T43" fmla="*/ 200 h 337"/>
                  <a:gd name="T44" fmla="*/ 28 w 94"/>
                  <a:gd name="T45" fmla="*/ 197 h 337"/>
                  <a:gd name="T46" fmla="*/ 36 w 94"/>
                  <a:gd name="T47" fmla="*/ 200 h 337"/>
                  <a:gd name="T48" fmla="*/ 36 w 94"/>
                  <a:gd name="T49" fmla="*/ 204 h 337"/>
                  <a:gd name="T50" fmla="*/ 34 w 94"/>
                  <a:gd name="T51" fmla="*/ 203 h 337"/>
                  <a:gd name="T52" fmla="*/ 30 w 94"/>
                  <a:gd name="T53" fmla="*/ 200 h 337"/>
                  <a:gd name="T54" fmla="*/ 26 w 94"/>
                  <a:gd name="T55" fmla="*/ 204 h 337"/>
                  <a:gd name="T56" fmla="*/ 26 w 94"/>
                  <a:gd name="T57" fmla="*/ 209 h 337"/>
                  <a:gd name="T58" fmla="*/ 28 w 94"/>
                  <a:gd name="T59" fmla="*/ 214 h 337"/>
                  <a:gd name="T60" fmla="*/ 34 w 94"/>
                  <a:gd name="T61" fmla="*/ 215 h 337"/>
                  <a:gd name="T62" fmla="*/ 41 w 94"/>
                  <a:gd name="T63" fmla="*/ 209 h 337"/>
                  <a:gd name="T64" fmla="*/ 41 w 94"/>
                  <a:gd name="T65" fmla="*/ 204 h 337"/>
                  <a:gd name="T66" fmla="*/ 39 w 94"/>
                  <a:gd name="T67" fmla="*/ 124 h 337"/>
                  <a:gd name="T68" fmla="*/ 39 w 94"/>
                  <a:gd name="T69" fmla="*/ 54 h 337"/>
                  <a:gd name="T70" fmla="*/ 39 w 94"/>
                  <a:gd name="T71" fmla="*/ 6 h 337"/>
                  <a:gd name="T72" fmla="*/ 37 w 94"/>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0"/>
                    </a:moveTo>
                    <a:lnTo>
                      <a:pt x="30" y="28"/>
                    </a:lnTo>
                    <a:lnTo>
                      <a:pt x="17" y="72"/>
                    </a:lnTo>
                    <a:lnTo>
                      <a:pt x="3" y="127"/>
                    </a:lnTo>
                    <a:lnTo>
                      <a:pt x="0" y="157"/>
                    </a:lnTo>
                    <a:lnTo>
                      <a:pt x="3" y="187"/>
                    </a:lnTo>
                    <a:lnTo>
                      <a:pt x="13" y="221"/>
                    </a:lnTo>
                    <a:lnTo>
                      <a:pt x="24" y="249"/>
                    </a:lnTo>
                    <a:lnTo>
                      <a:pt x="39" y="275"/>
                    </a:lnTo>
                    <a:lnTo>
                      <a:pt x="55" y="296"/>
                    </a:lnTo>
                    <a:lnTo>
                      <a:pt x="83" y="326"/>
                    </a:lnTo>
                    <a:lnTo>
                      <a:pt x="94" y="337"/>
                    </a:lnTo>
                    <a:lnTo>
                      <a:pt x="77" y="313"/>
                    </a:lnTo>
                    <a:lnTo>
                      <a:pt x="66" y="293"/>
                    </a:lnTo>
                    <a:lnTo>
                      <a:pt x="56" y="272"/>
                    </a:lnTo>
                    <a:lnTo>
                      <a:pt x="43" y="214"/>
                    </a:lnTo>
                    <a:lnTo>
                      <a:pt x="43" y="214"/>
                    </a:lnTo>
                    <a:lnTo>
                      <a:pt x="41" y="217"/>
                    </a:lnTo>
                    <a:lnTo>
                      <a:pt x="34" y="221"/>
                    </a:lnTo>
                    <a:lnTo>
                      <a:pt x="26" y="217"/>
                    </a:lnTo>
                    <a:lnTo>
                      <a:pt x="22" y="209"/>
                    </a:lnTo>
                    <a:lnTo>
                      <a:pt x="22" y="200"/>
                    </a:lnTo>
                    <a:lnTo>
                      <a:pt x="28" y="197"/>
                    </a:lnTo>
                    <a:lnTo>
                      <a:pt x="36" y="200"/>
                    </a:lnTo>
                    <a:lnTo>
                      <a:pt x="36" y="204"/>
                    </a:lnTo>
                    <a:lnTo>
                      <a:pt x="34" y="203"/>
                    </a:lnTo>
                    <a:lnTo>
                      <a:pt x="30" y="200"/>
                    </a:lnTo>
                    <a:lnTo>
                      <a:pt x="26" y="204"/>
                    </a:lnTo>
                    <a:lnTo>
                      <a:pt x="26" y="209"/>
                    </a:lnTo>
                    <a:lnTo>
                      <a:pt x="28" y="214"/>
                    </a:lnTo>
                    <a:lnTo>
                      <a:pt x="34" y="215"/>
                    </a:lnTo>
                    <a:lnTo>
                      <a:pt x="41" y="209"/>
                    </a:lnTo>
                    <a:lnTo>
                      <a:pt x="41" y="204"/>
                    </a:lnTo>
                    <a:lnTo>
                      <a:pt x="39" y="124"/>
                    </a:lnTo>
                    <a:lnTo>
                      <a:pt x="39" y="54"/>
                    </a:lnTo>
                    <a:lnTo>
                      <a:pt x="39" y="6"/>
                    </a:lnTo>
                    <a:lnTo>
                      <a:pt x="3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3" name="Freeform 59"/>
              <p:cNvSpPr>
                <a:spLocks/>
              </p:cNvSpPr>
              <p:nvPr/>
            </p:nvSpPr>
            <p:spPr bwMode="auto">
              <a:xfrm>
                <a:off x="104" y="331"/>
                <a:ext cx="84" cy="379"/>
              </a:xfrm>
              <a:custGeom>
                <a:avLst/>
                <a:gdLst>
                  <a:gd name="T0" fmla="*/ 52 w 84"/>
                  <a:gd name="T1" fmla="*/ 379 h 379"/>
                  <a:gd name="T2" fmla="*/ 42 w 84"/>
                  <a:gd name="T3" fmla="*/ 343 h 379"/>
                  <a:gd name="T4" fmla="*/ 40 w 84"/>
                  <a:gd name="T5" fmla="*/ 306 h 379"/>
                  <a:gd name="T6" fmla="*/ 52 w 84"/>
                  <a:gd name="T7" fmla="*/ 263 h 379"/>
                  <a:gd name="T8" fmla="*/ 76 w 84"/>
                  <a:gd name="T9" fmla="*/ 193 h 379"/>
                  <a:gd name="T10" fmla="*/ 84 w 84"/>
                  <a:gd name="T11" fmla="*/ 157 h 379"/>
                  <a:gd name="T12" fmla="*/ 80 w 84"/>
                  <a:gd name="T13" fmla="*/ 120 h 379"/>
                  <a:gd name="T14" fmla="*/ 63 w 84"/>
                  <a:gd name="T15" fmla="*/ 75 h 379"/>
                  <a:gd name="T16" fmla="*/ 35 w 84"/>
                  <a:gd name="T17" fmla="*/ 33 h 379"/>
                  <a:gd name="T18" fmla="*/ 0 w 84"/>
                  <a:gd name="T19" fmla="*/ 0 h 379"/>
                  <a:gd name="T20" fmla="*/ 2 w 84"/>
                  <a:gd name="T21" fmla="*/ 17 h 379"/>
                  <a:gd name="T22" fmla="*/ 2 w 84"/>
                  <a:gd name="T23" fmla="*/ 49 h 379"/>
                  <a:gd name="T24" fmla="*/ 6 w 84"/>
                  <a:gd name="T25" fmla="*/ 133 h 379"/>
                  <a:gd name="T26" fmla="*/ 6 w 84"/>
                  <a:gd name="T27" fmla="*/ 191 h 379"/>
                  <a:gd name="T28" fmla="*/ 10 w 84"/>
                  <a:gd name="T29" fmla="*/ 201 h 379"/>
                  <a:gd name="T30" fmla="*/ 17 w 84"/>
                  <a:gd name="T31" fmla="*/ 207 h 379"/>
                  <a:gd name="T32" fmla="*/ 29 w 84"/>
                  <a:gd name="T33" fmla="*/ 211 h 379"/>
                  <a:gd name="T34" fmla="*/ 42 w 84"/>
                  <a:gd name="T35" fmla="*/ 209 h 379"/>
                  <a:gd name="T36" fmla="*/ 50 w 84"/>
                  <a:gd name="T37" fmla="*/ 199 h 379"/>
                  <a:gd name="T38" fmla="*/ 57 w 84"/>
                  <a:gd name="T39" fmla="*/ 179 h 379"/>
                  <a:gd name="T40" fmla="*/ 55 w 84"/>
                  <a:gd name="T41" fmla="*/ 159 h 379"/>
                  <a:gd name="T42" fmla="*/ 52 w 84"/>
                  <a:gd name="T43" fmla="*/ 152 h 379"/>
                  <a:gd name="T44" fmla="*/ 44 w 84"/>
                  <a:gd name="T45" fmla="*/ 149 h 379"/>
                  <a:gd name="T46" fmla="*/ 38 w 84"/>
                  <a:gd name="T47" fmla="*/ 151 h 379"/>
                  <a:gd name="T48" fmla="*/ 33 w 84"/>
                  <a:gd name="T49" fmla="*/ 159 h 379"/>
                  <a:gd name="T50" fmla="*/ 33 w 84"/>
                  <a:gd name="T51" fmla="*/ 164 h 379"/>
                  <a:gd name="T52" fmla="*/ 35 w 84"/>
                  <a:gd name="T53" fmla="*/ 168 h 379"/>
                  <a:gd name="T54" fmla="*/ 40 w 84"/>
                  <a:gd name="T55" fmla="*/ 164 h 379"/>
                  <a:gd name="T56" fmla="*/ 42 w 84"/>
                  <a:gd name="T57" fmla="*/ 163 h 379"/>
                  <a:gd name="T58" fmla="*/ 42 w 84"/>
                  <a:gd name="T59" fmla="*/ 168 h 379"/>
                  <a:gd name="T60" fmla="*/ 35 w 84"/>
                  <a:gd name="T61" fmla="*/ 173 h 379"/>
                  <a:gd name="T62" fmla="*/ 29 w 84"/>
                  <a:gd name="T63" fmla="*/ 168 h 379"/>
                  <a:gd name="T64" fmla="*/ 25 w 84"/>
                  <a:gd name="T65" fmla="*/ 157 h 379"/>
                  <a:gd name="T66" fmla="*/ 31 w 84"/>
                  <a:gd name="T67" fmla="*/ 147 h 379"/>
                  <a:gd name="T68" fmla="*/ 42 w 84"/>
                  <a:gd name="T69" fmla="*/ 143 h 379"/>
                  <a:gd name="T70" fmla="*/ 50 w 84"/>
                  <a:gd name="T71" fmla="*/ 144 h 379"/>
                  <a:gd name="T72" fmla="*/ 55 w 84"/>
                  <a:gd name="T73" fmla="*/ 152 h 379"/>
                  <a:gd name="T74" fmla="*/ 61 w 84"/>
                  <a:gd name="T75" fmla="*/ 164 h 379"/>
                  <a:gd name="T76" fmla="*/ 61 w 84"/>
                  <a:gd name="T77" fmla="*/ 182 h 379"/>
                  <a:gd name="T78" fmla="*/ 57 w 84"/>
                  <a:gd name="T79" fmla="*/ 198 h 379"/>
                  <a:gd name="T80" fmla="*/ 50 w 84"/>
                  <a:gd name="T81" fmla="*/ 210 h 379"/>
                  <a:gd name="T82" fmla="*/ 40 w 84"/>
                  <a:gd name="T83" fmla="*/ 217 h 379"/>
                  <a:gd name="T84" fmla="*/ 33 w 84"/>
                  <a:gd name="T85" fmla="*/ 221 h 379"/>
                  <a:gd name="T86" fmla="*/ 23 w 84"/>
                  <a:gd name="T87" fmla="*/ 219 h 379"/>
                  <a:gd name="T88" fmla="*/ 14 w 84"/>
                  <a:gd name="T89" fmla="*/ 213 h 379"/>
                  <a:gd name="T90" fmla="*/ 6 w 84"/>
                  <a:gd name="T91" fmla="*/ 203 h 379"/>
                  <a:gd name="T92" fmla="*/ 6 w 84"/>
                  <a:gd name="T93" fmla="*/ 212 h 379"/>
                  <a:gd name="T94" fmla="*/ 8 w 84"/>
                  <a:gd name="T95" fmla="*/ 237 h 379"/>
                  <a:gd name="T96" fmla="*/ 14 w 84"/>
                  <a:gd name="T97" fmla="*/ 283 h 379"/>
                  <a:gd name="T98" fmla="*/ 23 w 84"/>
                  <a:gd name="T99" fmla="*/ 322 h 379"/>
                  <a:gd name="T100" fmla="*/ 35 w 84"/>
                  <a:gd name="T101" fmla="*/ 352 h 379"/>
                  <a:gd name="T102" fmla="*/ 52 w 84"/>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379"/>
                    </a:moveTo>
                    <a:lnTo>
                      <a:pt x="42" y="343"/>
                    </a:lnTo>
                    <a:lnTo>
                      <a:pt x="40" y="306"/>
                    </a:lnTo>
                    <a:lnTo>
                      <a:pt x="52" y="263"/>
                    </a:lnTo>
                    <a:lnTo>
                      <a:pt x="76" y="193"/>
                    </a:lnTo>
                    <a:lnTo>
                      <a:pt x="84" y="157"/>
                    </a:lnTo>
                    <a:lnTo>
                      <a:pt x="80" y="120"/>
                    </a:lnTo>
                    <a:lnTo>
                      <a:pt x="63" y="75"/>
                    </a:lnTo>
                    <a:lnTo>
                      <a:pt x="35" y="33"/>
                    </a:lnTo>
                    <a:lnTo>
                      <a:pt x="0" y="0"/>
                    </a:lnTo>
                    <a:lnTo>
                      <a:pt x="2" y="17"/>
                    </a:lnTo>
                    <a:lnTo>
                      <a:pt x="2" y="49"/>
                    </a:lnTo>
                    <a:lnTo>
                      <a:pt x="6" y="133"/>
                    </a:lnTo>
                    <a:lnTo>
                      <a:pt x="6" y="191"/>
                    </a:lnTo>
                    <a:lnTo>
                      <a:pt x="10" y="201"/>
                    </a:lnTo>
                    <a:lnTo>
                      <a:pt x="17" y="207"/>
                    </a:lnTo>
                    <a:lnTo>
                      <a:pt x="29" y="211"/>
                    </a:lnTo>
                    <a:lnTo>
                      <a:pt x="42" y="209"/>
                    </a:lnTo>
                    <a:lnTo>
                      <a:pt x="50" y="199"/>
                    </a:lnTo>
                    <a:lnTo>
                      <a:pt x="57" y="179"/>
                    </a:lnTo>
                    <a:lnTo>
                      <a:pt x="55" y="159"/>
                    </a:lnTo>
                    <a:lnTo>
                      <a:pt x="52" y="152"/>
                    </a:lnTo>
                    <a:lnTo>
                      <a:pt x="44" y="149"/>
                    </a:lnTo>
                    <a:lnTo>
                      <a:pt x="38" y="151"/>
                    </a:lnTo>
                    <a:lnTo>
                      <a:pt x="33" y="159"/>
                    </a:lnTo>
                    <a:lnTo>
                      <a:pt x="33" y="164"/>
                    </a:lnTo>
                    <a:lnTo>
                      <a:pt x="35" y="168"/>
                    </a:lnTo>
                    <a:lnTo>
                      <a:pt x="40" y="164"/>
                    </a:lnTo>
                    <a:lnTo>
                      <a:pt x="42" y="163"/>
                    </a:lnTo>
                    <a:lnTo>
                      <a:pt x="42" y="168"/>
                    </a:lnTo>
                    <a:lnTo>
                      <a:pt x="35" y="173"/>
                    </a:lnTo>
                    <a:lnTo>
                      <a:pt x="29" y="168"/>
                    </a:lnTo>
                    <a:lnTo>
                      <a:pt x="25" y="157"/>
                    </a:lnTo>
                    <a:lnTo>
                      <a:pt x="31" y="147"/>
                    </a:lnTo>
                    <a:lnTo>
                      <a:pt x="42" y="143"/>
                    </a:lnTo>
                    <a:lnTo>
                      <a:pt x="50" y="144"/>
                    </a:lnTo>
                    <a:lnTo>
                      <a:pt x="55" y="152"/>
                    </a:lnTo>
                    <a:lnTo>
                      <a:pt x="61" y="164"/>
                    </a:lnTo>
                    <a:lnTo>
                      <a:pt x="61" y="182"/>
                    </a:lnTo>
                    <a:lnTo>
                      <a:pt x="57" y="198"/>
                    </a:lnTo>
                    <a:lnTo>
                      <a:pt x="50" y="210"/>
                    </a:lnTo>
                    <a:lnTo>
                      <a:pt x="40" y="217"/>
                    </a:lnTo>
                    <a:lnTo>
                      <a:pt x="33" y="221"/>
                    </a:lnTo>
                    <a:lnTo>
                      <a:pt x="23" y="219"/>
                    </a:lnTo>
                    <a:lnTo>
                      <a:pt x="14" y="213"/>
                    </a:lnTo>
                    <a:lnTo>
                      <a:pt x="6" y="203"/>
                    </a:lnTo>
                    <a:lnTo>
                      <a:pt x="6" y="212"/>
                    </a:lnTo>
                    <a:lnTo>
                      <a:pt x="8" y="237"/>
                    </a:lnTo>
                    <a:lnTo>
                      <a:pt x="14" y="283"/>
                    </a:lnTo>
                    <a:lnTo>
                      <a:pt x="23" y="322"/>
                    </a:lnTo>
                    <a:lnTo>
                      <a:pt x="35" y="352"/>
                    </a:lnTo>
                    <a:lnTo>
                      <a:pt x="5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4" name="Freeform 60"/>
              <p:cNvSpPr>
                <a:spLocks/>
              </p:cNvSpPr>
              <p:nvPr/>
            </p:nvSpPr>
            <p:spPr bwMode="auto">
              <a:xfrm>
                <a:off x="97" y="1619"/>
                <a:ext cx="95" cy="337"/>
              </a:xfrm>
              <a:custGeom>
                <a:avLst/>
                <a:gdLst>
                  <a:gd name="T0" fmla="*/ 36 w 95"/>
                  <a:gd name="T1" fmla="*/ 0 h 337"/>
                  <a:gd name="T2" fmla="*/ 30 w 95"/>
                  <a:gd name="T3" fmla="*/ 27 h 337"/>
                  <a:gd name="T4" fmla="*/ 15 w 95"/>
                  <a:gd name="T5" fmla="*/ 72 h 337"/>
                  <a:gd name="T6" fmla="*/ 2 w 95"/>
                  <a:gd name="T7" fmla="*/ 128 h 337"/>
                  <a:gd name="T8" fmla="*/ 0 w 95"/>
                  <a:gd name="T9" fmla="*/ 158 h 337"/>
                  <a:gd name="T10" fmla="*/ 4 w 95"/>
                  <a:gd name="T11" fmla="*/ 188 h 337"/>
                  <a:gd name="T12" fmla="*/ 11 w 95"/>
                  <a:gd name="T13" fmla="*/ 221 h 337"/>
                  <a:gd name="T14" fmla="*/ 24 w 95"/>
                  <a:gd name="T15" fmla="*/ 249 h 337"/>
                  <a:gd name="T16" fmla="*/ 40 w 95"/>
                  <a:gd name="T17" fmla="*/ 275 h 337"/>
                  <a:gd name="T18" fmla="*/ 55 w 95"/>
                  <a:gd name="T19" fmla="*/ 297 h 337"/>
                  <a:gd name="T20" fmla="*/ 81 w 95"/>
                  <a:gd name="T21" fmla="*/ 327 h 337"/>
                  <a:gd name="T22" fmla="*/ 95 w 95"/>
                  <a:gd name="T23" fmla="*/ 337 h 337"/>
                  <a:gd name="T24" fmla="*/ 78 w 95"/>
                  <a:gd name="T25" fmla="*/ 314 h 337"/>
                  <a:gd name="T26" fmla="*/ 64 w 95"/>
                  <a:gd name="T27" fmla="*/ 292 h 337"/>
                  <a:gd name="T28" fmla="*/ 57 w 95"/>
                  <a:gd name="T29" fmla="*/ 273 h 337"/>
                  <a:gd name="T30" fmla="*/ 43 w 95"/>
                  <a:gd name="T31" fmla="*/ 213 h 337"/>
                  <a:gd name="T32" fmla="*/ 42 w 95"/>
                  <a:gd name="T33" fmla="*/ 213 h 337"/>
                  <a:gd name="T34" fmla="*/ 40 w 95"/>
                  <a:gd name="T35" fmla="*/ 218 h 337"/>
                  <a:gd name="T36" fmla="*/ 34 w 95"/>
                  <a:gd name="T37" fmla="*/ 221 h 337"/>
                  <a:gd name="T38" fmla="*/ 26 w 95"/>
                  <a:gd name="T39" fmla="*/ 218 h 337"/>
                  <a:gd name="T40" fmla="*/ 21 w 95"/>
                  <a:gd name="T41" fmla="*/ 209 h 337"/>
                  <a:gd name="T42" fmla="*/ 23 w 95"/>
                  <a:gd name="T43" fmla="*/ 201 h 337"/>
                  <a:gd name="T44" fmla="*/ 28 w 95"/>
                  <a:gd name="T45" fmla="*/ 197 h 337"/>
                  <a:gd name="T46" fmla="*/ 34 w 95"/>
                  <a:gd name="T47" fmla="*/ 201 h 337"/>
                  <a:gd name="T48" fmla="*/ 36 w 95"/>
                  <a:gd name="T49" fmla="*/ 205 h 337"/>
                  <a:gd name="T50" fmla="*/ 32 w 95"/>
                  <a:gd name="T51" fmla="*/ 202 h 337"/>
                  <a:gd name="T52" fmla="*/ 30 w 95"/>
                  <a:gd name="T53" fmla="*/ 200 h 337"/>
                  <a:gd name="T54" fmla="*/ 26 w 95"/>
                  <a:gd name="T55" fmla="*/ 203 h 337"/>
                  <a:gd name="T56" fmla="*/ 26 w 95"/>
                  <a:gd name="T57" fmla="*/ 208 h 337"/>
                  <a:gd name="T58" fmla="*/ 28 w 95"/>
                  <a:gd name="T59" fmla="*/ 213 h 337"/>
                  <a:gd name="T60" fmla="*/ 32 w 95"/>
                  <a:gd name="T61" fmla="*/ 215 h 337"/>
                  <a:gd name="T62" fmla="*/ 40 w 95"/>
                  <a:gd name="T63" fmla="*/ 208 h 337"/>
                  <a:gd name="T64" fmla="*/ 42 w 95"/>
                  <a:gd name="T65" fmla="*/ 203 h 337"/>
                  <a:gd name="T66" fmla="*/ 38 w 95"/>
                  <a:gd name="T67" fmla="*/ 123 h 337"/>
                  <a:gd name="T68" fmla="*/ 40 w 95"/>
                  <a:gd name="T69" fmla="*/ 55 h 337"/>
                  <a:gd name="T70" fmla="*/ 38 w 95"/>
                  <a:gd name="T71" fmla="*/ 6 h 337"/>
                  <a:gd name="T72" fmla="*/ 36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0"/>
                    </a:moveTo>
                    <a:lnTo>
                      <a:pt x="30" y="27"/>
                    </a:lnTo>
                    <a:lnTo>
                      <a:pt x="15" y="72"/>
                    </a:lnTo>
                    <a:lnTo>
                      <a:pt x="2" y="128"/>
                    </a:lnTo>
                    <a:lnTo>
                      <a:pt x="0" y="158"/>
                    </a:lnTo>
                    <a:lnTo>
                      <a:pt x="4" y="188"/>
                    </a:lnTo>
                    <a:lnTo>
                      <a:pt x="11" y="221"/>
                    </a:lnTo>
                    <a:lnTo>
                      <a:pt x="24" y="249"/>
                    </a:lnTo>
                    <a:lnTo>
                      <a:pt x="40" y="275"/>
                    </a:lnTo>
                    <a:lnTo>
                      <a:pt x="55" y="297"/>
                    </a:lnTo>
                    <a:lnTo>
                      <a:pt x="81" y="327"/>
                    </a:lnTo>
                    <a:lnTo>
                      <a:pt x="95" y="337"/>
                    </a:lnTo>
                    <a:lnTo>
                      <a:pt x="78" y="314"/>
                    </a:lnTo>
                    <a:lnTo>
                      <a:pt x="64" y="292"/>
                    </a:lnTo>
                    <a:lnTo>
                      <a:pt x="57" y="273"/>
                    </a:lnTo>
                    <a:lnTo>
                      <a:pt x="43" y="213"/>
                    </a:lnTo>
                    <a:lnTo>
                      <a:pt x="42" y="213"/>
                    </a:lnTo>
                    <a:lnTo>
                      <a:pt x="40" y="218"/>
                    </a:lnTo>
                    <a:lnTo>
                      <a:pt x="34" y="221"/>
                    </a:lnTo>
                    <a:lnTo>
                      <a:pt x="26" y="218"/>
                    </a:lnTo>
                    <a:lnTo>
                      <a:pt x="21" y="209"/>
                    </a:lnTo>
                    <a:lnTo>
                      <a:pt x="23" y="201"/>
                    </a:lnTo>
                    <a:lnTo>
                      <a:pt x="28" y="197"/>
                    </a:lnTo>
                    <a:lnTo>
                      <a:pt x="34" y="201"/>
                    </a:lnTo>
                    <a:lnTo>
                      <a:pt x="36" y="205"/>
                    </a:lnTo>
                    <a:lnTo>
                      <a:pt x="32" y="202"/>
                    </a:lnTo>
                    <a:lnTo>
                      <a:pt x="30" y="200"/>
                    </a:lnTo>
                    <a:lnTo>
                      <a:pt x="26" y="203"/>
                    </a:lnTo>
                    <a:lnTo>
                      <a:pt x="26" y="208"/>
                    </a:lnTo>
                    <a:lnTo>
                      <a:pt x="28" y="213"/>
                    </a:lnTo>
                    <a:lnTo>
                      <a:pt x="32" y="215"/>
                    </a:lnTo>
                    <a:lnTo>
                      <a:pt x="40" y="208"/>
                    </a:lnTo>
                    <a:lnTo>
                      <a:pt x="42" y="203"/>
                    </a:lnTo>
                    <a:lnTo>
                      <a:pt x="38" y="123"/>
                    </a:lnTo>
                    <a:lnTo>
                      <a:pt x="40" y="55"/>
                    </a:lnTo>
                    <a:lnTo>
                      <a:pt x="38" y="6"/>
                    </a:lnTo>
                    <a:lnTo>
                      <a:pt x="3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5" name="Freeform 61"/>
              <p:cNvSpPr>
                <a:spLocks/>
              </p:cNvSpPr>
              <p:nvPr/>
            </p:nvSpPr>
            <p:spPr bwMode="auto">
              <a:xfrm>
                <a:off x="137" y="1563"/>
                <a:ext cx="83" cy="381"/>
              </a:xfrm>
              <a:custGeom>
                <a:avLst/>
                <a:gdLst>
                  <a:gd name="T0" fmla="*/ 51 w 83"/>
                  <a:gd name="T1" fmla="*/ 381 h 381"/>
                  <a:gd name="T2" fmla="*/ 41 w 83"/>
                  <a:gd name="T3" fmla="*/ 345 h 381"/>
                  <a:gd name="T4" fmla="*/ 40 w 83"/>
                  <a:gd name="T5" fmla="*/ 307 h 381"/>
                  <a:gd name="T6" fmla="*/ 51 w 83"/>
                  <a:gd name="T7" fmla="*/ 263 h 381"/>
                  <a:gd name="T8" fmla="*/ 76 w 83"/>
                  <a:gd name="T9" fmla="*/ 194 h 381"/>
                  <a:gd name="T10" fmla="*/ 83 w 83"/>
                  <a:gd name="T11" fmla="*/ 158 h 381"/>
                  <a:gd name="T12" fmla="*/ 79 w 83"/>
                  <a:gd name="T13" fmla="*/ 120 h 381"/>
                  <a:gd name="T14" fmla="*/ 60 w 83"/>
                  <a:gd name="T15" fmla="*/ 77 h 381"/>
                  <a:gd name="T16" fmla="*/ 34 w 83"/>
                  <a:gd name="T17" fmla="*/ 34 h 381"/>
                  <a:gd name="T18" fmla="*/ 0 w 83"/>
                  <a:gd name="T19" fmla="*/ 0 h 381"/>
                  <a:gd name="T20" fmla="*/ 2 w 83"/>
                  <a:gd name="T21" fmla="*/ 17 h 381"/>
                  <a:gd name="T22" fmla="*/ 2 w 83"/>
                  <a:gd name="T23" fmla="*/ 51 h 381"/>
                  <a:gd name="T24" fmla="*/ 5 w 83"/>
                  <a:gd name="T25" fmla="*/ 135 h 381"/>
                  <a:gd name="T26" fmla="*/ 3 w 83"/>
                  <a:gd name="T27" fmla="*/ 192 h 381"/>
                  <a:gd name="T28" fmla="*/ 9 w 83"/>
                  <a:gd name="T29" fmla="*/ 202 h 381"/>
                  <a:gd name="T30" fmla="*/ 17 w 83"/>
                  <a:gd name="T31" fmla="*/ 209 h 381"/>
                  <a:gd name="T32" fmla="*/ 28 w 83"/>
                  <a:gd name="T33" fmla="*/ 213 h 381"/>
                  <a:gd name="T34" fmla="*/ 40 w 83"/>
                  <a:gd name="T35" fmla="*/ 209 h 381"/>
                  <a:gd name="T36" fmla="*/ 47 w 83"/>
                  <a:gd name="T37" fmla="*/ 201 h 381"/>
                  <a:gd name="T38" fmla="*/ 55 w 83"/>
                  <a:gd name="T39" fmla="*/ 179 h 381"/>
                  <a:gd name="T40" fmla="*/ 55 w 83"/>
                  <a:gd name="T41" fmla="*/ 161 h 381"/>
                  <a:gd name="T42" fmla="*/ 49 w 83"/>
                  <a:gd name="T43" fmla="*/ 154 h 381"/>
                  <a:gd name="T44" fmla="*/ 43 w 83"/>
                  <a:gd name="T45" fmla="*/ 150 h 381"/>
                  <a:gd name="T46" fmla="*/ 38 w 83"/>
                  <a:gd name="T47" fmla="*/ 152 h 381"/>
                  <a:gd name="T48" fmla="*/ 32 w 83"/>
                  <a:gd name="T49" fmla="*/ 160 h 381"/>
                  <a:gd name="T50" fmla="*/ 32 w 83"/>
                  <a:gd name="T51" fmla="*/ 166 h 381"/>
                  <a:gd name="T52" fmla="*/ 34 w 83"/>
                  <a:gd name="T53" fmla="*/ 170 h 381"/>
                  <a:gd name="T54" fmla="*/ 40 w 83"/>
                  <a:gd name="T55" fmla="*/ 166 h 381"/>
                  <a:gd name="T56" fmla="*/ 41 w 83"/>
                  <a:gd name="T57" fmla="*/ 165 h 381"/>
                  <a:gd name="T58" fmla="*/ 41 w 83"/>
                  <a:gd name="T59" fmla="*/ 170 h 381"/>
                  <a:gd name="T60" fmla="*/ 34 w 83"/>
                  <a:gd name="T61" fmla="*/ 173 h 381"/>
                  <a:gd name="T62" fmla="*/ 26 w 83"/>
                  <a:gd name="T63" fmla="*/ 170 h 381"/>
                  <a:gd name="T64" fmla="*/ 24 w 83"/>
                  <a:gd name="T65" fmla="*/ 159 h 381"/>
                  <a:gd name="T66" fmla="*/ 30 w 83"/>
                  <a:gd name="T67" fmla="*/ 149 h 381"/>
                  <a:gd name="T68" fmla="*/ 41 w 83"/>
                  <a:gd name="T69" fmla="*/ 143 h 381"/>
                  <a:gd name="T70" fmla="*/ 49 w 83"/>
                  <a:gd name="T71" fmla="*/ 146 h 381"/>
                  <a:gd name="T72" fmla="*/ 55 w 83"/>
                  <a:gd name="T73" fmla="*/ 153 h 381"/>
                  <a:gd name="T74" fmla="*/ 58 w 83"/>
                  <a:gd name="T75" fmla="*/ 166 h 381"/>
                  <a:gd name="T76" fmla="*/ 58 w 83"/>
                  <a:gd name="T77" fmla="*/ 183 h 381"/>
                  <a:gd name="T78" fmla="*/ 55 w 83"/>
                  <a:gd name="T79" fmla="*/ 200 h 381"/>
                  <a:gd name="T80" fmla="*/ 47 w 83"/>
                  <a:gd name="T81" fmla="*/ 212 h 381"/>
                  <a:gd name="T82" fmla="*/ 40 w 83"/>
                  <a:gd name="T83" fmla="*/ 219 h 381"/>
                  <a:gd name="T84" fmla="*/ 30 w 83"/>
                  <a:gd name="T85" fmla="*/ 222 h 381"/>
                  <a:gd name="T86" fmla="*/ 21 w 83"/>
                  <a:gd name="T87" fmla="*/ 220 h 381"/>
                  <a:gd name="T88" fmla="*/ 13 w 83"/>
                  <a:gd name="T89" fmla="*/ 215 h 381"/>
                  <a:gd name="T90" fmla="*/ 5 w 83"/>
                  <a:gd name="T91" fmla="*/ 204 h 381"/>
                  <a:gd name="T92" fmla="*/ 5 w 83"/>
                  <a:gd name="T93" fmla="*/ 213 h 381"/>
                  <a:gd name="T94" fmla="*/ 7 w 83"/>
                  <a:gd name="T95" fmla="*/ 239 h 381"/>
                  <a:gd name="T96" fmla="*/ 11 w 83"/>
                  <a:gd name="T97" fmla="*/ 285 h 381"/>
                  <a:gd name="T98" fmla="*/ 22 w 83"/>
                  <a:gd name="T99" fmla="*/ 324 h 381"/>
                  <a:gd name="T100" fmla="*/ 34 w 83"/>
                  <a:gd name="T101" fmla="*/ 354 h 381"/>
                  <a:gd name="T102" fmla="*/ 51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51" y="381"/>
                    </a:moveTo>
                    <a:lnTo>
                      <a:pt x="41" y="345"/>
                    </a:lnTo>
                    <a:lnTo>
                      <a:pt x="40" y="307"/>
                    </a:lnTo>
                    <a:lnTo>
                      <a:pt x="51" y="263"/>
                    </a:lnTo>
                    <a:lnTo>
                      <a:pt x="76" y="194"/>
                    </a:lnTo>
                    <a:lnTo>
                      <a:pt x="83" y="158"/>
                    </a:lnTo>
                    <a:lnTo>
                      <a:pt x="79" y="120"/>
                    </a:lnTo>
                    <a:lnTo>
                      <a:pt x="60" y="77"/>
                    </a:lnTo>
                    <a:lnTo>
                      <a:pt x="34" y="34"/>
                    </a:lnTo>
                    <a:lnTo>
                      <a:pt x="0" y="0"/>
                    </a:lnTo>
                    <a:lnTo>
                      <a:pt x="2" y="17"/>
                    </a:lnTo>
                    <a:lnTo>
                      <a:pt x="2" y="51"/>
                    </a:lnTo>
                    <a:lnTo>
                      <a:pt x="5" y="135"/>
                    </a:lnTo>
                    <a:lnTo>
                      <a:pt x="3" y="192"/>
                    </a:lnTo>
                    <a:lnTo>
                      <a:pt x="9" y="202"/>
                    </a:lnTo>
                    <a:lnTo>
                      <a:pt x="17" y="209"/>
                    </a:lnTo>
                    <a:lnTo>
                      <a:pt x="28" y="213"/>
                    </a:lnTo>
                    <a:lnTo>
                      <a:pt x="40" y="209"/>
                    </a:lnTo>
                    <a:lnTo>
                      <a:pt x="47" y="201"/>
                    </a:lnTo>
                    <a:lnTo>
                      <a:pt x="55" y="179"/>
                    </a:lnTo>
                    <a:lnTo>
                      <a:pt x="55" y="161"/>
                    </a:lnTo>
                    <a:lnTo>
                      <a:pt x="49" y="154"/>
                    </a:lnTo>
                    <a:lnTo>
                      <a:pt x="43" y="150"/>
                    </a:lnTo>
                    <a:lnTo>
                      <a:pt x="38" y="152"/>
                    </a:lnTo>
                    <a:lnTo>
                      <a:pt x="32" y="160"/>
                    </a:lnTo>
                    <a:lnTo>
                      <a:pt x="32" y="166"/>
                    </a:lnTo>
                    <a:lnTo>
                      <a:pt x="34" y="170"/>
                    </a:lnTo>
                    <a:lnTo>
                      <a:pt x="40" y="166"/>
                    </a:lnTo>
                    <a:lnTo>
                      <a:pt x="41" y="165"/>
                    </a:lnTo>
                    <a:lnTo>
                      <a:pt x="41" y="170"/>
                    </a:lnTo>
                    <a:lnTo>
                      <a:pt x="34" y="173"/>
                    </a:lnTo>
                    <a:lnTo>
                      <a:pt x="26" y="170"/>
                    </a:lnTo>
                    <a:lnTo>
                      <a:pt x="24" y="159"/>
                    </a:lnTo>
                    <a:lnTo>
                      <a:pt x="30" y="149"/>
                    </a:lnTo>
                    <a:lnTo>
                      <a:pt x="41" y="143"/>
                    </a:lnTo>
                    <a:lnTo>
                      <a:pt x="49" y="146"/>
                    </a:lnTo>
                    <a:lnTo>
                      <a:pt x="55" y="153"/>
                    </a:lnTo>
                    <a:lnTo>
                      <a:pt x="58" y="166"/>
                    </a:lnTo>
                    <a:lnTo>
                      <a:pt x="58" y="183"/>
                    </a:lnTo>
                    <a:lnTo>
                      <a:pt x="55" y="200"/>
                    </a:lnTo>
                    <a:lnTo>
                      <a:pt x="47" y="212"/>
                    </a:lnTo>
                    <a:lnTo>
                      <a:pt x="40" y="219"/>
                    </a:lnTo>
                    <a:lnTo>
                      <a:pt x="30" y="222"/>
                    </a:lnTo>
                    <a:lnTo>
                      <a:pt x="21" y="220"/>
                    </a:lnTo>
                    <a:lnTo>
                      <a:pt x="13" y="215"/>
                    </a:lnTo>
                    <a:lnTo>
                      <a:pt x="5" y="204"/>
                    </a:lnTo>
                    <a:lnTo>
                      <a:pt x="5" y="213"/>
                    </a:lnTo>
                    <a:lnTo>
                      <a:pt x="7" y="239"/>
                    </a:lnTo>
                    <a:lnTo>
                      <a:pt x="11" y="285"/>
                    </a:lnTo>
                    <a:lnTo>
                      <a:pt x="22" y="324"/>
                    </a:lnTo>
                    <a:lnTo>
                      <a:pt x="34" y="354"/>
                    </a:lnTo>
                    <a:lnTo>
                      <a:pt x="51"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6" name="Freeform 62"/>
              <p:cNvSpPr>
                <a:spLocks/>
              </p:cNvSpPr>
              <p:nvPr/>
            </p:nvSpPr>
            <p:spPr bwMode="auto">
              <a:xfrm>
                <a:off x="252" y="559"/>
                <a:ext cx="93" cy="182"/>
              </a:xfrm>
              <a:custGeom>
                <a:avLst/>
                <a:gdLst>
                  <a:gd name="T0" fmla="*/ 25 w 93"/>
                  <a:gd name="T1" fmla="*/ 182 h 182"/>
                  <a:gd name="T2" fmla="*/ 27 w 93"/>
                  <a:gd name="T3" fmla="*/ 170 h 182"/>
                  <a:gd name="T4" fmla="*/ 38 w 93"/>
                  <a:gd name="T5" fmla="*/ 141 h 182"/>
                  <a:gd name="T6" fmla="*/ 61 w 93"/>
                  <a:gd name="T7" fmla="*/ 115 h 182"/>
                  <a:gd name="T8" fmla="*/ 82 w 93"/>
                  <a:gd name="T9" fmla="*/ 87 h 182"/>
                  <a:gd name="T10" fmla="*/ 93 w 93"/>
                  <a:gd name="T11" fmla="*/ 52 h 182"/>
                  <a:gd name="T12" fmla="*/ 93 w 93"/>
                  <a:gd name="T13" fmla="*/ 36 h 182"/>
                  <a:gd name="T14" fmla="*/ 86 w 93"/>
                  <a:gd name="T15" fmla="*/ 19 h 182"/>
                  <a:gd name="T16" fmla="*/ 69 w 93"/>
                  <a:gd name="T17" fmla="*/ 3 h 182"/>
                  <a:gd name="T18" fmla="*/ 59 w 93"/>
                  <a:gd name="T19" fmla="*/ 0 h 182"/>
                  <a:gd name="T20" fmla="*/ 46 w 93"/>
                  <a:gd name="T21" fmla="*/ 20 h 182"/>
                  <a:gd name="T22" fmla="*/ 38 w 93"/>
                  <a:gd name="T23" fmla="*/ 35 h 182"/>
                  <a:gd name="T24" fmla="*/ 42 w 93"/>
                  <a:gd name="T25" fmla="*/ 41 h 182"/>
                  <a:gd name="T26" fmla="*/ 50 w 93"/>
                  <a:gd name="T27" fmla="*/ 42 h 182"/>
                  <a:gd name="T28" fmla="*/ 57 w 93"/>
                  <a:gd name="T29" fmla="*/ 39 h 182"/>
                  <a:gd name="T30" fmla="*/ 55 w 93"/>
                  <a:gd name="T31" fmla="*/ 36 h 182"/>
                  <a:gd name="T32" fmla="*/ 48 w 93"/>
                  <a:gd name="T33" fmla="*/ 35 h 182"/>
                  <a:gd name="T34" fmla="*/ 46 w 93"/>
                  <a:gd name="T35" fmla="*/ 36 h 182"/>
                  <a:gd name="T36" fmla="*/ 46 w 93"/>
                  <a:gd name="T37" fmla="*/ 32 h 182"/>
                  <a:gd name="T38" fmla="*/ 55 w 93"/>
                  <a:gd name="T39" fmla="*/ 31 h 182"/>
                  <a:gd name="T40" fmla="*/ 65 w 93"/>
                  <a:gd name="T41" fmla="*/ 35 h 182"/>
                  <a:gd name="T42" fmla="*/ 67 w 93"/>
                  <a:gd name="T43" fmla="*/ 39 h 182"/>
                  <a:gd name="T44" fmla="*/ 65 w 93"/>
                  <a:gd name="T45" fmla="*/ 44 h 182"/>
                  <a:gd name="T46" fmla="*/ 57 w 93"/>
                  <a:gd name="T47" fmla="*/ 48 h 182"/>
                  <a:gd name="T48" fmla="*/ 50 w 93"/>
                  <a:gd name="T49" fmla="*/ 49 h 182"/>
                  <a:gd name="T50" fmla="*/ 42 w 93"/>
                  <a:gd name="T51" fmla="*/ 46 h 182"/>
                  <a:gd name="T52" fmla="*/ 35 w 93"/>
                  <a:gd name="T53" fmla="*/ 41 h 182"/>
                  <a:gd name="T54" fmla="*/ 33 w 93"/>
                  <a:gd name="T55" fmla="*/ 37 h 182"/>
                  <a:gd name="T56" fmla="*/ 21 w 93"/>
                  <a:gd name="T57" fmla="*/ 54 h 182"/>
                  <a:gd name="T58" fmla="*/ 4 w 93"/>
                  <a:gd name="T59" fmla="*/ 85 h 182"/>
                  <a:gd name="T60" fmla="*/ 0 w 93"/>
                  <a:gd name="T61" fmla="*/ 117 h 182"/>
                  <a:gd name="T62" fmla="*/ 6 w 93"/>
                  <a:gd name="T63" fmla="*/ 152 h 182"/>
                  <a:gd name="T64" fmla="*/ 19 w 93"/>
                  <a:gd name="T65" fmla="*/ 172 h 182"/>
                  <a:gd name="T66" fmla="*/ 25 w 93"/>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182"/>
                    </a:moveTo>
                    <a:lnTo>
                      <a:pt x="27" y="170"/>
                    </a:lnTo>
                    <a:lnTo>
                      <a:pt x="38" y="141"/>
                    </a:lnTo>
                    <a:lnTo>
                      <a:pt x="61" y="115"/>
                    </a:lnTo>
                    <a:lnTo>
                      <a:pt x="82" y="87"/>
                    </a:lnTo>
                    <a:lnTo>
                      <a:pt x="93" y="52"/>
                    </a:lnTo>
                    <a:lnTo>
                      <a:pt x="93" y="36"/>
                    </a:lnTo>
                    <a:lnTo>
                      <a:pt x="86" y="19"/>
                    </a:lnTo>
                    <a:lnTo>
                      <a:pt x="69" y="3"/>
                    </a:lnTo>
                    <a:lnTo>
                      <a:pt x="59" y="0"/>
                    </a:lnTo>
                    <a:lnTo>
                      <a:pt x="46" y="20"/>
                    </a:lnTo>
                    <a:lnTo>
                      <a:pt x="38" y="35"/>
                    </a:lnTo>
                    <a:lnTo>
                      <a:pt x="42" y="41"/>
                    </a:lnTo>
                    <a:lnTo>
                      <a:pt x="50" y="42"/>
                    </a:lnTo>
                    <a:lnTo>
                      <a:pt x="57" y="39"/>
                    </a:lnTo>
                    <a:lnTo>
                      <a:pt x="55" y="36"/>
                    </a:lnTo>
                    <a:lnTo>
                      <a:pt x="48" y="35"/>
                    </a:lnTo>
                    <a:lnTo>
                      <a:pt x="46" y="36"/>
                    </a:lnTo>
                    <a:lnTo>
                      <a:pt x="46" y="32"/>
                    </a:lnTo>
                    <a:lnTo>
                      <a:pt x="55" y="31"/>
                    </a:lnTo>
                    <a:lnTo>
                      <a:pt x="65" y="35"/>
                    </a:lnTo>
                    <a:lnTo>
                      <a:pt x="67" y="39"/>
                    </a:lnTo>
                    <a:lnTo>
                      <a:pt x="65" y="44"/>
                    </a:lnTo>
                    <a:lnTo>
                      <a:pt x="57" y="48"/>
                    </a:lnTo>
                    <a:lnTo>
                      <a:pt x="50" y="49"/>
                    </a:lnTo>
                    <a:lnTo>
                      <a:pt x="42" y="46"/>
                    </a:lnTo>
                    <a:lnTo>
                      <a:pt x="35" y="41"/>
                    </a:lnTo>
                    <a:lnTo>
                      <a:pt x="33" y="37"/>
                    </a:lnTo>
                    <a:lnTo>
                      <a:pt x="21" y="54"/>
                    </a:lnTo>
                    <a:lnTo>
                      <a:pt x="4" y="85"/>
                    </a:lnTo>
                    <a:lnTo>
                      <a:pt x="0" y="117"/>
                    </a:lnTo>
                    <a:lnTo>
                      <a:pt x="6" y="152"/>
                    </a:lnTo>
                    <a:lnTo>
                      <a:pt x="19" y="172"/>
                    </a:lnTo>
                    <a:lnTo>
                      <a:pt x="25"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7" name="Freeform 63"/>
              <p:cNvSpPr>
                <a:spLocks/>
              </p:cNvSpPr>
              <p:nvPr/>
            </p:nvSpPr>
            <p:spPr bwMode="auto">
              <a:xfrm>
                <a:off x="192" y="554"/>
                <a:ext cx="110" cy="182"/>
              </a:xfrm>
              <a:custGeom>
                <a:avLst/>
                <a:gdLst>
                  <a:gd name="T0" fmla="*/ 110 w 110"/>
                  <a:gd name="T1" fmla="*/ 2 h 182"/>
                  <a:gd name="T2" fmla="*/ 104 w 110"/>
                  <a:gd name="T3" fmla="*/ 16 h 182"/>
                  <a:gd name="T4" fmla="*/ 85 w 110"/>
                  <a:gd name="T5" fmla="*/ 41 h 182"/>
                  <a:gd name="T6" fmla="*/ 70 w 110"/>
                  <a:gd name="T7" fmla="*/ 63 h 182"/>
                  <a:gd name="T8" fmla="*/ 59 w 110"/>
                  <a:gd name="T9" fmla="*/ 87 h 182"/>
                  <a:gd name="T10" fmla="*/ 51 w 110"/>
                  <a:gd name="T11" fmla="*/ 96 h 182"/>
                  <a:gd name="T12" fmla="*/ 40 w 110"/>
                  <a:gd name="T13" fmla="*/ 98 h 182"/>
                  <a:gd name="T14" fmla="*/ 30 w 110"/>
                  <a:gd name="T15" fmla="*/ 93 h 182"/>
                  <a:gd name="T16" fmla="*/ 30 w 110"/>
                  <a:gd name="T17" fmla="*/ 90 h 182"/>
                  <a:gd name="T18" fmla="*/ 36 w 110"/>
                  <a:gd name="T19" fmla="*/ 86 h 182"/>
                  <a:gd name="T20" fmla="*/ 40 w 110"/>
                  <a:gd name="T21" fmla="*/ 85 h 182"/>
                  <a:gd name="T22" fmla="*/ 40 w 110"/>
                  <a:gd name="T23" fmla="*/ 87 h 182"/>
                  <a:gd name="T24" fmla="*/ 38 w 110"/>
                  <a:gd name="T25" fmla="*/ 90 h 182"/>
                  <a:gd name="T26" fmla="*/ 43 w 110"/>
                  <a:gd name="T27" fmla="*/ 87 h 182"/>
                  <a:gd name="T28" fmla="*/ 45 w 110"/>
                  <a:gd name="T29" fmla="*/ 84 h 182"/>
                  <a:gd name="T30" fmla="*/ 43 w 110"/>
                  <a:gd name="T31" fmla="*/ 81 h 182"/>
                  <a:gd name="T32" fmla="*/ 38 w 110"/>
                  <a:gd name="T33" fmla="*/ 81 h 182"/>
                  <a:gd name="T34" fmla="*/ 30 w 110"/>
                  <a:gd name="T35" fmla="*/ 85 h 182"/>
                  <a:gd name="T36" fmla="*/ 22 w 110"/>
                  <a:gd name="T37" fmla="*/ 90 h 182"/>
                  <a:gd name="T38" fmla="*/ 21 w 110"/>
                  <a:gd name="T39" fmla="*/ 97 h 182"/>
                  <a:gd name="T40" fmla="*/ 22 w 110"/>
                  <a:gd name="T41" fmla="*/ 102 h 182"/>
                  <a:gd name="T42" fmla="*/ 26 w 110"/>
                  <a:gd name="T43" fmla="*/ 104 h 182"/>
                  <a:gd name="T44" fmla="*/ 40 w 110"/>
                  <a:gd name="T45" fmla="*/ 105 h 182"/>
                  <a:gd name="T46" fmla="*/ 51 w 110"/>
                  <a:gd name="T47" fmla="*/ 101 h 182"/>
                  <a:gd name="T48" fmla="*/ 55 w 110"/>
                  <a:gd name="T49" fmla="*/ 98 h 182"/>
                  <a:gd name="T50" fmla="*/ 53 w 110"/>
                  <a:gd name="T51" fmla="*/ 129 h 182"/>
                  <a:gd name="T52" fmla="*/ 60 w 110"/>
                  <a:gd name="T53" fmla="*/ 159 h 182"/>
                  <a:gd name="T54" fmla="*/ 76 w 110"/>
                  <a:gd name="T55" fmla="*/ 182 h 182"/>
                  <a:gd name="T56" fmla="*/ 53 w 110"/>
                  <a:gd name="T57" fmla="*/ 162 h 182"/>
                  <a:gd name="T58" fmla="*/ 22 w 110"/>
                  <a:gd name="T59" fmla="*/ 127 h 182"/>
                  <a:gd name="T60" fmla="*/ 5 w 110"/>
                  <a:gd name="T61" fmla="*/ 96 h 182"/>
                  <a:gd name="T62" fmla="*/ 0 w 110"/>
                  <a:gd name="T63" fmla="*/ 66 h 182"/>
                  <a:gd name="T64" fmla="*/ 3 w 110"/>
                  <a:gd name="T65" fmla="*/ 44 h 182"/>
                  <a:gd name="T66" fmla="*/ 13 w 110"/>
                  <a:gd name="T67" fmla="*/ 29 h 182"/>
                  <a:gd name="T68" fmla="*/ 28 w 110"/>
                  <a:gd name="T69" fmla="*/ 16 h 182"/>
                  <a:gd name="T70" fmla="*/ 45 w 110"/>
                  <a:gd name="T71" fmla="*/ 6 h 182"/>
                  <a:gd name="T72" fmla="*/ 66 w 110"/>
                  <a:gd name="T73" fmla="*/ 0 h 182"/>
                  <a:gd name="T74" fmla="*/ 87 w 110"/>
                  <a:gd name="T75" fmla="*/ 0 h 182"/>
                  <a:gd name="T76" fmla="*/ 110 w 110"/>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2"/>
                    </a:moveTo>
                    <a:lnTo>
                      <a:pt x="104" y="16"/>
                    </a:lnTo>
                    <a:lnTo>
                      <a:pt x="85" y="41"/>
                    </a:lnTo>
                    <a:lnTo>
                      <a:pt x="70" y="63"/>
                    </a:lnTo>
                    <a:lnTo>
                      <a:pt x="59" y="87"/>
                    </a:lnTo>
                    <a:lnTo>
                      <a:pt x="51" y="96"/>
                    </a:lnTo>
                    <a:lnTo>
                      <a:pt x="40" y="98"/>
                    </a:lnTo>
                    <a:lnTo>
                      <a:pt x="30" y="93"/>
                    </a:lnTo>
                    <a:lnTo>
                      <a:pt x="30" y="90"/>
                    </a:lnTo>
                    <a:lnTo>
                      <a:pt x="36" y="86"/>
                    </a:lnTo>
                    <a:lnTo>
                      <a:pt x="40" y="85"/>
                    </a:lnTo>
                    <a:lnTo>
                      <a:pt x="40" y="87"/>
                    </a:lnTo>
                    <a:lnTo>
                      <a:pt x="38" y="90"/>
                    </a:lnTo>
                    <a:lnTo>
                      <a:pt x="43" y="87"/>
                    </a:lnTo>
                    <a:lnTo>
                      <a:pt x="45" y="84"/>
                    </a:lnTo>
                    <a:lnTo>
                      <a:pt x="43" y="81"/>
                    </a:lnTo>
                    <a:lnTo>
                      <a:pt x="38" y="81"/>
                    </a:lnTo>
                    <a:lnTo>
                      <a:pt x="30" y="85"/>
                    </a:lnTo>
                    <a:lnTo>
                      <a:pt x="22" y="90"/>
                    </a:lnTo>
                    <a:lnTo>
                      <a:pt x="21" y="97"/>
                    </a:lnTo>
                    <a:lnTo>
                      <a:pt x="22" y="102"/>
                    </a:lnTo>
                    <a:lnTo>
                      <a:pt x="26" y="104"/>
                    </a:lnTo>
                    <a:lnTo>
                      <a:pt x="40" y="105"/>
                    </a:lnTo>
                    <a:lnTo>
                      <a:pt x="51" y="101"/>
                    </a:lnTo>
                    <a:lnTo>
                      <a:pt x="55" y="98"/>
                    </a:lnTo>
                    <a:lnTo>
                      <a:pt x="53" y="129"/>
                    </a:lnTo>
                    <a:lnTo>
                      <a:pt x="60" y="159"/>
                    </a:lnTo>
                    <a:lnTo>
                      <a:pt x="76" y="182"/>
                    </a:lnTo>
                    <a:lnTo>
                      <a:pt x="53" y="162"/>
                    </a:lnTo>
                    <a:lnTo>
                      <a:pt x="22" y="127"/>
                    </a:lnTo>
                    <a:lnTo>
                      <a:pt x="5" y="96"/>
                    </a:lnTo>
                    <a:lnTo>
                      <a:pt x="0" y="66"/>
                    </a:lnTo>
                    <a:lnTo>
                      <a:pt x="3" y="44"/>
                    </a:lnTo>
                    <a:lnTo>
                      <a:pt x="13" y="29"/>
                    </a:lnTo>
                    <a:lnTo>
                      <a:pt x="28" y="16"/>
                    </a:lnTo>
                    <a:lnTo>
                      <a:pt x="45" y="6"/>
                    </a:lnTo>
                    <a:lnTo>
                      <a:pt x="66" y="0"/>
                    </a:lnTo>
                    <a:lnTo>
                      <a:pt x="87" y="0"/>
                    </a:lnTo>
                    <a:lnTo>
                      <a:pt x="11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8" name="Freeform 64"/>
              <p:cNvSpPr>
                <a:spLocks/>
              </p:cNvSpPr>
              <p:nvPr/>
            </p:nvSpPr>
            <p:spPr bwMode="auto">
              <a:xfrm>
                <a:off x="237" y="801"/>
                <a:ext cx="63" cy="144"/>
              </a:xfrm>
              <a:custGeom>
                <a:avLst/>
                <a:gdLst>
                  <a:gd name="T0" fmla="*/ 48 w 63"/>
                  <a:gd name="T1" fmla="*/ 144 h 144"/>
                  <a:gd name="T2" fmla="*/ 46 w 63"/>
                  <a:gd name="T3" fmla="*/ 134 h 144"/>
                  <a:gd name="T4" fmla="*/ 46 w 63"/>
                  <a:gd name="T5" fmla="*/ 111 h 144"/>
                  <a:gd name="T6" fmla="*/ 55 w 63"/>
                  <a:gd name="T7" fmla="*/ 87 h 144"/>
                  <a:gd name="T8" fmla="*/ 63 w 63"/>
                  <a:gd name="T9" fmla="*/ 65 h 144"/>
                  <a:gd name="T10" fmla="*/ 63 w 63"/>
                  <a:gd name="T11" fmla="*/ 36 h 144"/>
                  <a:gd name="T12" fmla="*/ 57 w 63"/>
                  <a:gd name="T13" fmla="*/ 23 h 144"/>
                  <a:gd name="T14" fmla="*/ 44 w 63"/>
                  <a:gd name="T15" fmla="*/ 11 h 144"/>
                  <a:gd name="T16" fmla="*/ 27 w 63"/>
                  <a:gd name="T17" fmla="*/ 1 h 144"/>
                  <a:gd name="T18" fmla="*/ 17 w 63"/>
                  <a:gd name="T19" fmla="*/ 0 h 144"/>
                  <a:gd name="T20" fmla="*/ 14 w 63"/>
                  <a:gd name="T21" fmla="*/ 18 h 144"/>
                  <a:gd name="T22" fmla="*/ 12 w 63"/>
                  <a:gd name="T23" fmla="*/ 29 h 144"/>
                  <a:gd name="T24" fmla="*/ 15 w 63"/>
                  <a:gd name="T25" fmla="*/ 32 h 144"/>
                  <a:gd name="T26" fmla="*/ 25 w 63"/>
                  <a:gd name="T27" fmla="*/ 34 h 144"/>
                  <a:gd name="T28" fmla="*/ 27 w 63"/>
                  <a:gd name="T29" fmla="*/ 30 h 144"/>
                  <a:gd name="T30" fmla="*/ 25 w 63"/>
                  <a:gd name="T31" fmla="*/ 28 h 144"/>
                  <a:gd name="T32" fmla="*/ 21 w 63"/>
                  <a:gd name="T33" fmla="*/ 28 h 144"/>
                  <a:gd name="T34" fmla="*/ 17 w 63"/>
                  <a:gd name="T35" fmla="*/ 29 h 144"/>
                  <a:gd name="T36" fmla="*/ 17 w 63"/>
                  <a:gd name="T37" fmla="*/ 26 h 144"/>
                  <a:gd name="T38" fmla="*/ 23 w 63"/>
                  <a:gd name="T39" fmla="*/ 24 h 144"/>
                  <a:gd name="T40" fmla="*/ 32 w 63"/>
                  <a:gd name="T41" fmla="*/ 26 h 144"/>
                  <a:gd name="T42" fmla="*/ 36 w 63"/>
                  <a:gd name="T43" fmla="*/ 29 h 144"/>
                  <a:gd name="T44" fmla="*/ 36 w 63"/>
                  <a:gd name="T45" fmla="*/ 34 h 144"/>
                  <a:gd name="T46" fmla="*/ 27 w 63"/>
                  <a:gd name="T47" fmla="*/ 38 h 144"/>
                  <a:gd name="T48" fmla="*/ 17 w 63"/>
                  <a:gd name="T49" fmla="*/ 38 h 144"/>
                  <a:gd name="T50" fmla="*/ 12 w 63"/>
                  <a:gd name="T51" fmla="*/ 35 h 144"/>
                  <a:gd name="T52" fmla="*/ 8 w 63"/>
                  <a:gd name="T53" fmla="*/ 32 h 144"/>
                  <a:gd name="T54" fmla="*/ 4 w 63"/>
                  <a:gd name="T55" fmla="*/ 45 h 144"/>
                  <a:gd name="T56" fmla="*/ 0 w 63"/>
                  <a:gd name="T57" fmla="*/ 72 h 144"/>
                  <a:gd name="T58" fmla="*/ 8 w 63"/>
                  <a:gd name="T59" fmla="*/ 97 h 144"/>
                  <a:gd name="T60" fmla="*/ 23 w 63"/>
                  <a:gd name="T61" fmla="*/ 122 h 144"/>
                  <a:gd name="T62" fmla="*/ 38 w 63"/>
                  <a:gd name="T63" fmla="*/ 137 h 144"/>
                  <a:gd name="T64" fmla="*/ 48 w 63"/>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4">
                    <a:moveTo>
                      <a:pt x="48" y="144"/>
                    </a:moveTo>
                    <a:lnTo>
                      <a:pt x="46" y="134"/>
                    </a:lnTo>
                    <a:lnTo>
                      <a:pt x="46" y="111"/>
                    </a:lnTo>
                    <a:lnTo>
                      <a:pt x="55" y="87"/>
                    </a:lnTo>
                    <a:lnTo>
                      <a:pt x="63" y="65"/>
                    </a:lnTo>
                    <a:lnTo>
                      <a:pt x="63" y="36"/>
                    </a:lnTo>
                    <a:lnTo>
                      <a:pt x="57" y="23"/>
                    </a:lnTo>
                    <a:lnTo>
                      <a:pt x="44" y="11"/>
                    </a:lnTo>
                    <a:lnTo>
                      <a:pt x="27" y="1"/>
                    </a:lnTo>
                    <a:lnTo>
                      <a:pt x="17" y="0"/>
                    </a:lnTo>
                    <a:lnTo>
                      <a:pt x="14" y="18"/>
                    </a:lnTo>
                    <a:lnTo>
                      <a:pt x="12" y="29"/>
                    </a:lnTo>
                    <a:lnTo>
                      <a:pt x="15" y="32"/>
                    </a:lnTo>
                    <a:lnTo>
                      <a:pt x="25" y="34"/>
                    </a:lnTo>
                    <a:lnTo>
                      <a:pt x="27" y="30"/>
                    </a:lnTo>
                    <a:lnTo>
                      <a:pt x="25" y="28"/>
                    </a:lnTo>
                    <a:lnTo>
                      <a:pt x="21" y="28"/>
                    </a:lnTo>
                    <a:lnTo>
                      <a:pt x="17" y="29"/>
                    </a:lnTo>
                    <a:lnTo>
                      <a:pt x="17" y="26"/>
                    </a:lnTo>
                    <a:lnTo>
                      <a:pt x="23" y="24"/>
                    </a:lnTo>
                    <a:lnTo>
                      <a:pt x="32" y="26"/>
                    </a:lnTo>
                    <a:lnTo>
                      <a:pt x="36" y="29"/>
                    </a:lnTo>
                    <a:lnTo>
                      <a:pt x="36" y="34"/>
                    </a:lnTo>
                    <a:lnTo>
                      <a:pt x="27" y="38"/>
                    </a:lnTo>
                    <a:lnTo>
                      <a:pt x="17" y="38"/>
                    </a:lnTo>
                    <a:lnTo>
                      <a:pt x="12" y="35"/>
                    </a:lnTo>
                    <a:lnTo>
                      <a:pt x="8" y="32"/>
                    </a:lnTo>
                    <a:lnTo>
                      <a:pt x="4" y="45"/>
                    </a:lnTo>
                    <a:lnTo>
                      <a:pt x="0" y="72"/>
                    </a:lnTo>
                    <a:lnTo>
                      <a:pt x="8" y="97"/>
                    </a:lnTo>
                    <a:lnTo>
                      <a:pt x="23" y="122"/>
                    </a:lnTo>
                    <a:lnTo>
                      <a:pt x="38" y="137"/>
                    </a:lnTo>
                    <a:lnTo>
                      <a:pt x="48"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49" name="Freeform 65"/>
              <p:cNvSpPr>
                <a:spLocks/>
              </p:cNvSpPr>
              <p:nvPr/>
            </p:nvSpPr>
            <p:spPr bwMode="auto">
              <a:xfrm>
                <a:off x="177" y="800"/>
                <a:ext cx="98" cy="142"/>
              </a:xfrm>
              <a:custGeom>
                <a:avLst/>
                <a:gdLst>
                  <a:gd name="T0" fmla="*/ 70 w 98"/>
                  <a:gd name="T1" fmla="*/ 0 h 142"/>
                  <a:gd name="T2" fmla="*/ 68 w 98"/>
                  <a:gd name="T3" fmla="*/ 11 h 142"/>
                  <a:gd name="T4" fmla="*/ 62 w 98"/>
                  <a:gd name="T5" fmla="*/ 32 h 142"/>
                  <a:gd name="T6" fmla="*/ 55 w 98"/>
                  <a:gd name="T7" fmla="*/ 72 h 142"/>
                  <a:gd name="T8" fmla="*/ 51 w 98"/>
                  <a:gd name="T9" fmla="*/ 79 h 142"/>
                  <a:gd name="T10" fmla="*/ 43 w 98"/>
                  <a:gd name="T11" fmla="*/ 82 h 142"/>
                  <a:gd name="T12" fmla="*/ 36 w 98"/>
                  <a:gd name="T13" fmla="*/ 80 h 142"/>
                  <a:gd name="T14" fmla="*/ 36 w 98"/>
                  <a:gd name="T15" fmla="*/ 73 h 142"/>
                  <a:gd name="T16" fmla="*/ 39 w 98"/>
                  <a:gd name="T17" fmla="*/ 73 h 142"/>
                  <a:gd name="T18" fmla="*/ 39 w 98"/>
                  <a:gd name="T19" fmla="*/ 76 h 142"/>
                  <a:gd name="T20" fmla="*/ 43 w 98"/>
                  <a:gd name="T21" fmla="*/ 73 h 142"/>
                  <a:gd name="T22" fmla="*/ 41 w 98"/>
                  <a:gd name="T23" fmla="*/ 69 h 142"/>
                  <a:gd name="T24" fmla="*/ 32 w 98"/>
                  <a:gd name="T25" fmla="*/ 73 h 142"/>
                  <a:gd name="T26" fmla="*/ 28 w 98"/>
                  <a:gd name="T27" fmla="*/ 85 h 142"/>
                  <a:gd name="T28" fmla="*/ 36 w 98"/>
                  <a:gd name="T29" fmla="*/ 88 h 142"/>
                  <a:gd name="T30" fmla="*/ 45 w 98"/>
                  <a:gd name="T31" fmla="*/ 87 h 142"/>
                  <a:gd name="T32" fmla="*/ 56 w 98"/>
                  <a:gd name="T33" fmla="*/ 81 h 142"/>
                  <a:gd name="T34" fmla="*/ 64 w 98"/>
                  <a:gd name="T35" fmla="*/ 105 h 142"/>
                  <a:gd name="T36" fmla="*/ 79 w 98"/>
                  <a:gd name="T37" fmla="*/ 126 h 142"/>
                  <a:gd name="T38" fmla="*/ 98 w 98"/>
                  <a:gd name="T39" fmla="*/ 142 h 142"/>
                  <a:gd name="T40" fmla="*/ 75 w 98"/>
                  <a:gd name="T41" fmla="*/ 129 h 142"/>
                  <a:gd name="T42" fmla="*/ 39 w 98"/>
                  <a:gd name="T43" fmla="*/ 106 h 142"/>
                  <a:gd name="T44" fmla="*/ 17 w 98"/>
                  <a:gd name="T45" fmla="*/ 85 h 142"/>
                  <a:gd name="T46" fmla="*/ 1 w 98"/>
                  <a:gd name="T47" fmla="*/ 63 h 142"/>
                  <a:gd name="T48" fmla="*/ 0 w 98"/>
                  <a:gd name="T49" fmla="*/ 46 h 142"/>
                  <a:gd name="T50" fmla="*/ 1 w 98"/>
                  <a:gd name="T51" fmla="*/ 32 h 142"/>
                  <a:gd name="T52" fmla="*/ 7 w 98"/>
                  <a:gd name="T53" fmla="*/ 20 h 142"/>
                  <a:gd name="T54" fmla="*/ 20 w 98"/>
                  <a:gd name="T55" fmla="*/ 11 h 142"/>
                  <a:gd name="T56" fmla="*/ 34 w 98"/>
                  <a:gd name="T57" fmla="*/ 5 h 142"/>
                  <a:gd name="T58" fmla="*/ 51 w 98"/>
                  <a:gd name="T59" fmla="*/ 1 h 142"/>
                  <a:gd name="T60" fmla="*/ 70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70" y="0"/>
                    </a:moveTo>
                    <a:lnTo>
                      <a:pt x="68" y="11"/>
                    </a:lnTo>
                    <a:lnTo>
                      <a:pt x="62" y="32"/>
                    </a:lnTo>
                    <a:lnTo>
                      <a:pt x="55" y="72"/>
                    </a:lnTo>
                    <a:lnTo>
                      <a:pt x="51" y="79"/>
                    </a:lnTo>
                    <a:lnTo>
                      <a:pt x="43" y="82"/>
                    </a:lnTo>
                    <a:lnTo>
                      <a:pt x="36" y="80"/>
                    </a:lnTo>
                    <a:lnTo>
                      <a:pt x="36" y="73"/>
                    </a:lnTo>
                    <a:lnTo>
                      <a:pt x="39" y="73"/>
                    </a:lnTo>
                    <a:lnTo>
                      <a:pt x="39" y="76"/>
                    </a:lnTo>
                    <a:lnTo>
                      <a:pt x="43" y="73"/>
                    </a:lnTo>
                    <a:lnTo>
                      <a:pt x="41" y="69"/>
                    </a:lnTo>
                    <a:lnTo>
                      <a:pt x="32" y="73"/>
                    </a:lnTo>
                    <a:lnTo>
                      <a:pt x="28" y="85"/>
                    </a:lnTo>
                    <a:lnTo>
                      <a:pt x="36" y="88"/>
                    </a:lnTo>
                    <a:lnTo>
                      <a:pt x="45" y="87"/>
                    </a:lnTo>
                    <a:lnTo>
                      <a:pt x="56" y="81"/>
                    </a:lnTo>
                    <a:lnTo>
                      <a:pt x="64" y="105"/>
                    </a:lnTo>
                    <a:lnTo>
                      <a:pt x="79" y="126"/>
                    </a:lnTo>
                    <a:lnTo>
                      <a:pt x="98" y="142"/>
                    </a:lnTo>
                    <a:lnTo>
                      <a:pt x="75" y="129"/>
                    </a:lnTo>
                    <a:lnTo>
                      <a:pt x="39" y="106"/>
                    </a:lnTo>
                    <a:lnTo>
                      <a:pt x="17" y="85"/>
                    </a:lnTo>
                    <a:lnTo>
                      <a:pt x="1" y="63"/>
                    </a:lnTo>
                    <a:lnTo>
                      <a:pt x="0" y="46"/>
                    </a:lnTo>
                    <a:lnTo>
                      <a:pt x="1" y="32"/>
                    </a:lnTo>
                    <a:lnTo>
                      <a:pt x="7" y="20"/>
                    </a:lnTo>
                    <a:lnTo>
                      <a:pt x="20" y="11"/>
                    </a:lnTo>
                    <a:lnTo>
                      <a:pt x="34" y="5"/>
                    </a:lnTo>
                    <a:lnTo>
                      <a:pt x="51" y="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0" name="Freeform 66"/>
              <p:cNvSpPr>
                <a:spLocks/>
              </p:cNvSpPr>
              <p:nvPr/>
            </p:nvSpPr>
            <p:spPr bwMode="auto">
              <a:xfrm>
                <a:off x="209" y="2034"/>
                <a:ext cx="165" cy="220"/>
              </a:xfrm>
              <a:custGeom>
                <a:avLst/>
                <a:gdLst>
                  <a:gd name="T0" fmla="*/ 32 w 165"/>
                  <a:gd name="T1" fmla="*/ 31 h 220"/>
                  <a:gd name="T2" fmla="*/ 26 w 165"/>
                  <a:gd name="T3" fmla="*/ 33 h 220"/>
                  <a:gd name="T4" fmla="*/ 9 w 165"/>
                  <a:gd name="T5" fmla="*/ 31 h 220"/>
                  <a:gd name="T6" fmla="*/ 4 w 165"/>
                  <a:gd name="T7" fmla="*/ 26 h 220"/>
                  <a:gd name="T8" fmla="*/ 0 w 165"/>
                  <a:gd name="T9" fmla="*/ 20 h 220"/>
                  <a:gd name="T10" fmla="*/ 4 w 165"/>
                  <a:gd name="T11" fmla="*/ 9 h 220"/>
                  <a:gd name="T12" fmla="*/ 19 w 165"/>
                  <a:gd name="T13" fmla="*/ 2 h 220"/>
                  <a:gd name="T14" fmla="*/ 30 w 165"/>
                  <a:gd name="T15" fmla="*/ 0 h 220"/>
                  <a:gd name="T16" fmla="*/ 45 w 165"/>
                  <a:gd name="T17" fmla="*/ 0 h 220"/>
                  <a:gd name="T18" fmla="*/ 62 w 165"/>
                  <a:gd name="T19" fmla="*/ 4 h 220"/>
                  <a:gd name="T20" fmla="*/ 78 w 165"/>
                  <a:gd name="T21" fmla="*/ 13 h 220"/>
                  <a:gd name="T22" fmla="*/ 91 w 165"/>
                  <a:gd name="T23" fmla="*/ 25 h 220"/>
                  <a:gd name="T24" fmla="*/ 100 w 165"/>
                  <a:gd name="T25" fmla="*/ 38 h 220"/>
                  <a:gd name="T26" fmla="*/ 104 w 165"/>
                  <a:gd name="T27" fmla="*/ 56 h 220"/>
                  <a:gd name="T28" fmla="*/ 104 w 165"/>
                  <a:gd name="T29" fmla="*/ 62 h 220"/>
                  <a:gd name="T30" fmla="*/ 127 w 165"/>
                  <a:gd name="T31" fmla="*/ 68 h 220"/>
                  <a:gd name="T32" fmla="*/ 146 w 165"/>
                  <a:gd name="T33" fmla="*/ 77 h 220"/>
                  <a:gd name="T34" fmla="*/ 161 w 165"/>
                  <a:gd name="T35" fmla="*/ 95 h 220"/>
                  <a:gd name="T36" fmla="*/ 165 w 165"/>
                  <a:gd name="T37" fmla="*/ 115 h 220"/>
                  <a:gd name="T38" fmla="*/ 161 w 165"/>
                  <a:gd name="T39" fmla="*/ 130 h 220"/>
                  <a:gd name="T40" fmla="*/ 150 w 165"/>
                  <a:gd name="T41" fmla="*/ 149 h 220"/>
                  <a:gd name="T42" fmla="*/ 142 w 165"/>
                  <a:gd name="T43" fmla="*/ 164 h 220"/>
                  <a:gd name="T44" fmla="*/ 138 w 165"/>
                  <a:gd name="T45" fmla="*/ 194 h 220"/>
                  <a:gd name="T46" fmla="*/ 144 w 165"/>
                  <a:gd name="T47" fmla="*/ 214 h 220"/>
                  <a:gd name="T48" fmla="*/ 150 w 165"/>
                  <a:gd name="T49" fmla="*/ 220 h 220"/>
                  <a:gd name="T50" fmla="*/ 117 w 165"/>
                  <a:gd name="T51" fmla="*/ 206 h 220"/>
                  <a:gd name="T52" fmla="*/ 64 w 165"/>
                  <a:gd name="T53" fmla="*/ 175 h 220"/>
                  <a:gd name="T54" fmla="*/ 42 w 165"/>
                  <a:gd name="T55" fmla="*/ 155 h 220"/>
                  <a:gd name="T56" fmla="*/ 26 w 165"/>
                  <a:gd name="T57" fmla="*/ 139 h 220"/>
                  <a:gd name="T58" fmla="*/ 19 w 165"/>
                  <a:gd name="T59" fmla="*/ 121 h 220"/>
                  <a:gd name="T60" fmla="*/ 17 w 165"/>
                  <a:gd name="T61" fmla="*/ 98 h 220"/>
                  <a:gd name="T62" fmla="*/ 24 w 165"/>
                  <a:gd name="T63" fmla="*/ 83 h 220"/>
                  <a:gd name="T64" fmla="*/ 42 w 165"/>
                  <a:gd name="T65" fmla="*/ 70 h 220"/>
                  <a:gd name="T66" fmla="*/ 59 w 165"/>
                  <a:gd name="T67" fmla="*/ 63 h 220"/>
                  <a:gd name="T68" fmla="*/ 78 w 165"/>
                  <a:gd name="T69" fmla="*/ 61 h 220"/>
                  <a:gd name="T70" fmla="*/ 97 w 165"/>
                  <a:gd name="T71" fmla="*/ 61 h 220"/>
                  <a:gd name="T72" fmla="*/ 95 w 165"/>
                  <a:gd name="T73" fmla="*/ 47 h 220"/>
                  <a:gd name="T74" fmla="*/ 89 w 165"/>
                  <a:gd name="T75" fmla="*/ 34 h 220"/>
                  <a:gd name="T76" fmla="*/ 78 w 165"/>
                  <a:gd name="T77" fmla="*/ 22 h 220"/>
                  <a:gd name="T78" fmla="*/ 59 w 165"/>
                  <a:gd name="T79" fmla="*/ 10 h 220"/>
                  <a:gd name="T80" fmla="*/ 43 w 165"/>
                  <a:gd name="T81" fmla="*/ 6 h 220"/>
                  <a:gd name="T82" fmla="*/ 26 w 165"/>
                  <a:gd name="T83" fmla="*/ 6 h 220"/>
                  <a:gd name="T84" fmla="*/ 13 w 165"/>
                  <a:gd name="T85" fmla="*/ 11 h 220"/>
                  <a:gd name="T86" fmla="*/ 9 w 165"/>
                  <a:gd name="T87" fmla="*/ 15 h 220"/>
                  <a:gd name="T88" fmla="*/ 9 w 165"/>
                  <a:gd name="T89" fmla="*/ 21 h 220"/>
                  <a:gd name="T90" fmla="*/ 17 w 165"/>
                  <a:gd name="T91" fmla="*/ 27 h 220"/>
                  <a:gd name="T92" fmla="*/ 26 w 165"/>
                  <a:gd name="T93" fmla="*/ 31 h 220"/>
                  <a:gd name="T94" fmla="*/ 32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32" y="31"/>
                    </a:moveTo>
                    <a:lnTo>
                      <a:pt x="26" y="33"/>
                    </a:lnTo>
                    <a:lnTo>
                      <a:pt x="9" y="31"/>
                    </a:lnTo>
                    <a:lnTo>
                      <a:pt x="4" y="26"/>
                    </a:lnTo>
                    <a:lnTo>
                      <a:pt x="0" y="20"/>
                    </a:lnTo>
                    <a:lnTo>
                      <a:pt x="4" y="9"/>
                    </a:lnTo>
                    <a:lnTo>
                      <a:pt x="19" y="2"/>
                    </a:lnTo>
                    <a:lnTo>
                      <a:pt x="30" y="0"/>
                    </a:lnTo>
                    <a:lnTo>
                      <a:pt x="45" y="0"/>
                    </a:lnTo>
                    <a:lnTo>
                      <a:pt x="62" y="4"/>
                    </a:lnTo>
                    <a:lnTo>
                      <a:pt x="78" y="13"/>
                    </a:lnTo>
                    <a:lnTo>
                      <a:pt x="91" y="25"/>
                    </a:lnTo>
                    <a:lnTo>
                      <a:pt x="100" y="38"/>
                    </a:lnTo>
                    <a:lnTo>
                      <a:pt x="104" y="56"/>
                    </a:lnTo>
                    <a:lnTo>
                      <a:pt x="104" y="62"/>
                    </a:lnTo>
                    <a:lnTo>
                      <a:pt x="127" y="68"/>
                    </a:lnTo>
                    <a:lnTo>
                      <a:pt x="146" y="77"/>
                    </a:lnTo>
                    <a:lnTo>
                      <a:pt x="161" y="95"/>
                    </a:lnTo>
                    <a:lnTo>
                      <a:pt x="165" y="115"/>
                    </a:lnTo>
                    <a:lnTo>
                      <a:pt x="161" y="130"/>
                    </a:lnTo>
                    <a:lnTo>
                      <a:pt x="150" y="149"/>
                    </a:lnTo>
                    <a:lnTo>
                      <a:pt x="142" y="164"/>
                    </a:lnTo>
                    <a:lnTo>
                      <a:pt x="138" y="194"/>
                    </a:lnTo>
                    <a:lnTo>
                      <a:pt x="144" y="214"/>
                    </a:lnTo>
                    <a:lnTo>
                      <a:pt x="150" y="220"/>
                    </a:lnTo>
                    <a:lnTo>
                      <a:pt x="117" y="206"/>
                    </a:lnTo>
                    <a:lnTo>
                      <a:pt x="64" y="175"/>
                    </a:lnTo>
                    <a:lnTo>
                      <a:pt x="42" y="155"/>
                    </a:lnTo>
                    <a:lnTo>
                      <a:pt x="26" y="139"/>
                    </a:lnTo>
                    <a:lnTo>
                      <a:pt x="19" y="121"/>
                    </a:lnTo>
                    <a:lnTo>
                      <a:pt x="17" y="98"/>
                    </a:lnTo>
                    <a:lnTo>
                      <a:pt x="24" y="83"/>
                    </a:lnTo>
                    <a:lnTo>
                      <a:pt x="42" y="70"/>
                    </a:lnTo>
                    <a:lnTo>
                      <a:pt x="59" y="63"/>
                    </a:lnTo>
                    <a:lnTo>
                      <a:pt x="78" y="61"/>
                    </a:lnTo>
                    <a:lnTo>
                      <a:pt x="97" y="61"/>
                    </a:lnTo>
                    <a:lnTo>
                      <a:pt x="95" y="47"/>
                    </a:lnTo>
                    <a:lnTo>
                      <a:pt x="89" y="34"/>
                    </a:lnTo>
                    <a:lnTo>
                      <a:pt x="78" y="22"/>
                    </a:lnTo>
                    <a:lnTo>
                      <a:pt x="59" y="10"/>
                    </a:lnTo>
                    <a:lnTo>
                      <a:pt x="43" y="6"/>
                    </a:lnTo>
                    <a:lnTo>
                      <a:pt x="26" y="6"/>
                    </a:lnTo>
                    <a:lnTo>
                      <a:pt x="13" y="11"/>
                    </a:lnTo>
                    <a:lnTo>
                      <a:pt x="9" y="15"/>
                    </a:lnTo>
                    <a:lnTo>
                      <a:pt x="9" y="21"/>
                    </a:lnTo>
                    <a:lnTo>
                      <a:pt x="17" y="27"/>
                    </a:lnTo>
                    <a:lnTo>
                      <a:pt x="26" y="31"/>
                    </a:lnTo>
                    <a:lnTo>
                      <a:pt x="32"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1" name="Freeform 67"/>
              <p:cNvSpPr>
                <a:spLocks/>
              </p:cNvSpPr>
              <p:nvPr/>
            </p:nvSpPr>
            <p:spPr bwMode="auto">
              <a:xfrm>
                <a:off x="296" y="2098"/>
                <a:ext cx="63" cy="143"/>
              </a:xfrm>
              <a:custGeom>
                <a:avLst/>
                <a:gdLst>
                  <a:gd name="T0" fmla="*/ 48 w 63"/>
                  <a:gd name="T1" fmla="*/ 143 h 143"/>
                  <a:gd name="T2" fmla="*/ 46 w 63"/>
                  <a:gd name="T3" fmla="*/ 135 h 143"/>
                  <a:gd name="T4" fmla="*/ 46 w 63"/>
                  <a:gd name="T5" fmla="*/ 111 h 143"/>
                  <a:gd name="T6" fmla="*/ 55 w 63"/>
                  <a:gd name="T7" fmla="*/ 88 h 143"/>
                  <a:gd name="T8" fmla="*/ 63 w 63"/>
                  <a:gd name="T9" fmla="*/ 65 h 143"/>
                  <a:gd name="T10" fmla="*/ 63 w 63"/>
                  <a:gd name="T11" fmla="*/ 36 h 143"/>
                  <a:gd name="T12" fmla="*/ 55 w 63"/>
                  <a:gd name="T13" fmla="*/ 24 h 143"/>
                  <a:gd name="T14" fmla="*/ 44 w 63"/>
                  <a:gd name="T15" fmla="*/ 12 h 143"/>
                  <a:gd name="T16" fmla="*/ 27 w 63"/>
                  <a:gd name="T17" fmla="*/ 3 h 143"/>
                  <a:gd name="T18" fmla="*/ 17 w 63"/>
                  <a:gd name="T19" fmla="*/ 0 h 143"/>
                  <a:gd name="T20" fmla="*/ 13 w 63"/>
                  <a:gd name="T21" fmla="*/ 18 h 143"/>
                  <a:gd name="T22" fmla="*/ 11 w 63"/>
                  <a:gd name="T23" fmla="*/ 29 h 143"/>
                  <a:gd name="T24" fmla="*/ 15 w 63"/>
                  <a:gd name="T25" fmla="*/ 34 h 143"/>
                  <a:gd name="T26" fmla="*/ 23 w 63"/>
                  <a:gd name="T27" fmla="*/ 34 h 143"/>
                  <a:gd name="T28" fmla="*/ 27 w 63"/>
                  <a:gd name="T29" fmla="*/ 31 h 143"/>
                  <a:gd name="T30" fmla="*/ 25 w 63"/>
                  <a:gd name="T31" fmla="*/ 28 h 143"/>
                  <a:gd name="T32" fmla="*/ 21 w 63"/>
                  <a:gd name="T33" fmla="*/ 29 h 143"/>
                  <a:gd name="T34" fmla="*/ 17 w 63"/>
                  <a:gd name="T35" fmla="*/ 29 h 143"/>
                  <a:gd name="T36" fmla="*/ 17 w 63"/>
                  <a:gd name="T37" fmla="*/ 27 h 143"/>
                  <a:gd name="T38" fmla="*/ 23 w 63"/>
                  <a:gd name="T39" fmla="*/ 25 h 143"/>
                  <a:gd name="T40" fmla="*/ 32 w 63"/>
                  <a:gd name="T41" fmla="*/ 27 h 143"/>
                  <a:gd name="T42" fmla="*/ 36 w 63"/>
                  <a:gd name="T43" fmla="*/ 29 h 143"/>
                  <a:gd name="T44" fmla="*/ 36 w 63"/>
                  <a:gd name="T45" fmla="*/ 34 h 143"/>
                  <a:gd name="T46" fmla="*/ 25 w 63"/>
                  <a:gd name="T47" fmla="*/ 39 h 143"/>
                  <a:gd name="T48" fmla="*/ 17 w 63"/>
                  <a:gd name="T49" fmla="*/ 39 h 143"/>
                  <a:gd name="T50" fmla="*/ 11 w 63"/>
                  <a:gd name="T51" fmla="*/ 35 h 143"/>
                  <a:gd name="T52" fmla="*/ 8 w 63"/>
                  <a:gd name="T53" fmla="*/ 33 h 143"/>
                  <a:gd name="T54" fmla="*/ 4 w 63"/>
                  <a:gd name="T55" fmla="*/ 47 h 143"/>
                  <a:gd name="T56" fmla="*/ 0 w 63"/>
                  <a:gd name="T57" fmla="*/ 73 h 143"/>
                  <a:gd name="T58" fmla="*/ 8 w 63"/>
                  <a:gd name="T59" fmla="*/ 97 h 143"/>
                  <a:gd name="T60" fmla="*/ 23 w 63"/>
                  <a:gd name="T61" fmla="*/ 123 h 143"/>
                  <a:gd name="T62" fmla="*/ 38 w 63"/>
                  <a:gd name="T63" fmla="*/ 137 h 143"/>
                  <a:gd name="T64" fmla="*/ 48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143"/>
                    </a:moveTo>
                    <a:lnTo>
                      <a:pt x="46" y="135"/>
                    </a:lnTo>
                    <a:lnTo>
                      <a:pt x="46" y="111"/>
                    </a:lnTo>
                    <a:lnTo>
                      <a:pt x="55" y="88"/>
                    </a:lnTo>
                    <a:lnTo>
                      <a:pt x="63" y="65"/>
                    </a:lnTo>
                    <a:lnTo>
                      <a:pt x="63" y="36"/>
                    </a:lnTo>
                    <a:lnTo>
                      <a:pt x="55" y="24"/>
                    </a:lnTo>
                    <a:lnTo>
                      <a:pt x="44" y="12"/>
                    </a:lnTo>
                    <a:lnTo>
                      <a:pt x="27" y="3"/>
                    </a:lnTo>
                    <a:lnTo>
                      <a:pt x="17" y="0"/>
                    </a:lnTo>
                    <a:lnTo>
                      <a:pt x="13" y="18"/>
                    </a:lnTo>
                    <a:lnTo>
                      <a:pt x="11" y="29"/>
                    </a:lnTo>
                    <a:lnTo>
                      <a:pt x="15" y="34"/>
                    </a:lnTo>
                    <a:lnTo>
                      <a:pt x="23" y="34"/>
                    </a:lnTo>
                    <a:lnTo>
                      <a:pt x="27" y="31"/>
                    </a:lnTo>
                    <a:lnTo>
                      <a:pt x="25" y="28"/>
                    </a:lnTo>
                    <a:lnTo>
                      <a:pt x="21" y="29"/>
                    </a:lnTo>
                    <a:lnTo>
                      <a:pt x="17" y="29"/>
                    </a:lnTo>
                    <a:lnTo>
                      <a:pt x="17" y="27"/>
                    </a:lnTo>
                    <a:lnTo>
                      <a:pt x="23" y="25"/>
                    </a:lnTo>
                    <a:lnTo>
                      <a:pt x="32" y="27"/>
                    </a:lnTo>
                    <a:lnTo>
                      <a:pt x="36" y="29"/>
                    </a:lnTo>
                    <a:lnTo>
                      <a:pt x="36" y="34"/>
                    </a:lnTo>
                    <a:lnTo>
                      <a:pt x="25" y="39"/>
                    </a:lnTo>
                    <a:lnTo>
                      <a:pt x="17" y="39"/>
                    </a:lnTo>
                    <a:lnTo>
                      <a:pt x="11" y="35"/>
                    </a:lnTo>
                    <a:lnTo>
                      <a:pt x="8" y="33"/>
                    </a:lnTo>
                    <a:lnTo>
                      <a:pt x="4" y="47"/>
                    </a:lnTo>
                    <a:lnTo>
                      <a:pt x="0" y="73"/>
                    </a:lnTo>
                    <a:lnTo>
                      <a:pt x="8" y="97"/>
                    </a:lnTo>
                    <a:lnTo>
                      <a:pt x="23" y="123"/>
                    </a:lnTo>
                    <a:lnTo>
                      <a:pt x="38" y="137"/>
                    </a:lnTo>
                    <a:lnTo>
                      <a:pt x="4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2" name="Freeform 68"/>
              <p:cNvSpPr>
                <a:spLocks/>
              </p:cNvSpPr>
              <p:nvPr/>
            </p:nvSpPr>
            <p:spPr bwMode="auto">
              <a:xfrm>
                <a:off x="233" y="2098"/>
                <a:ext cx="99" cy="141"/>
              </a:xfrm>
              <a:custGeom>
                <a:avLst/>
                <a:gdLst>
                  <a:gd name="T0" fmla="*/ 73 w 99"/>
                  <a:gd name="T1" fmla="*/ 0 h 141"/>
                  <a:gd name="T2" fmla="*/ 71 w 99"/>
                  <a:gd name="T3" fmla="*/ 10 h 141"/>
                  <a:gd name="T4" fmla="*/ 63 w 99"/>
                  <a:gd name="T5" fmla="*/ 33 h 141"/>
                  <a:gd name="T6" fmla="*/ 57 w 99"/>
                  <a:gd name="T7" fmla="*/ 71 h 141"/>
                  <a:gd name="T8" fmla="*/ 54 w 99"/>
                  <a:gd name="T9" fmla="*/ 79 h 141"/>
                  <a:gd name="T10" fmla="*/ 46 w 99"/>
                  <a:gd name="T11" fmla="*/ 82 h 141"/>
                  <a:gd name="T12" fmla="*/ 38 w 99"/>
                  <a:gd name="T13" fmla="*/ 79 h 141"/>
                  <a:gd name="T14" fmla="*/ 38 w 99"/>
                  <a:gd name="T15" fmla="*/ 73 h 141"/>
                  <a:gd name="T16" fmla="*/ 42 w 99"/>
                  <a:gd name="T17" fmla="*/ 72 h 141"/>
                  <a:gd name="T18" fmla="*/ 42 w 99"/>
                  <a:gd name="T19" fmla="*/ 76 h 141"/>
                  <a:gd name="T20" fmla="*/ 46 w 99"/>
                  <a:gd name="T21" fmla="*/ 73 h 141"/>
                  <a:gd name="T22" fmla="*/ 44 w 99"/>
                  <a:gd name="T23" fmla="*/ 69 h 141"/>
                  <a:gd name="T24" fmla="*/ 35 w 99"/>
                  <a:gd name="T25" fmla="*/ 73 h 141"/>
                  <a:gd name="T26" fmla="*/ 31 w 99"/>
                  <a:gd name="T27" fmla="*/ 83 h 141"/>
                  <a:gd name="T28" fmla="*/ 38 w 99"/>
                  <a:gd name="T29" fmla="*/ 88 h 141"/>
                  <a:gd name="T30" fmla="*/ 48 w 99"/>
                  <a:gd name="T31" fmla="*/ 88 h 141"/>
                  <a:gd name="T32" fmla="*/ 57 w 99"/>
                  <a:gd name="T33" fmla="*/ 81 h 141"/>
                  <a:gd name="T34" fmla="*/ 67 w 99"/>
                  <a:gd name="T35" fmla="*/ 103 h 141"/>
                  <a:gd name="T36" fmla="*/ 82 w 99"/>
                  <a:gd name="T37" fmla="*/ 125 h 141"/>
                  <a:gd name="T38" fmla="*/ 99 w 99"/>
                  <a:gd name="T39" fmla="*/ 141 h 141"/>
                  <a:gd name="T40" fmla="*/ 76 w 99"/>
                  <a:gd name="T41" fmla="*/ 129 h 141"/>
                  <a:gd name="T42" fmla="*/ 42 w 99"/>
                  <a:gd name="T43" fmla="*/ 106 h 141"/>
                  <a:gd name="T44" fmla="*/ 19 w 99"/>
                  <a:gd name="T45" fmla="*/ 84 h 141"/>
                  <a:gd name="T46" fmla="*/ 4 w 99"/>
                  <a:gd name="T47" fmla="*/ 63 h 141"/>
                  <a:gd name="T48" fmla="*/ 0 w 99"/>
                  <a:gd name="T49" fmla="*/ 46 h 141"/>
                  <a:gd name="T50" fmla="*/ 2 w 99"/>
                  <a:gd name="T51" fmla="*/ 33 h 141"/>
                  <a:gd name="T52" fmla="*/ 10 w 99"/>
                  <a:gd name="T53" fmla="*/ 21 h 141"/>
                  <a:gd name="T54" fmla="*/ 21 w 99"/>
                  <a:gd name="T55" fmla="*/ 11 h 141"/>
                  <a:gd name="T56" fmla="*/ 36 w 99"/>
                  <a:gd name="T57" fmla="*/ 4 h 141"/>
                  <a:gd name="T58" fmla="*/ 54 w 99"/>
                  <a:gd name="T59" fmla="*/ 0 h 141"/>
                  <a:gd name="T60" fmla="*/ 73 w 99"/>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41">
                    <a:moveTo>
                      <a:pt x="73" y="0"/>
                    </a:moveTo>
                    <a:lnTo>
                      <a:pt x="71" y="10"/>
                    </a:lnTo>
                    <a:lnTo>
                      <a:pt x="63" y="33"/>
                    </a:lnTo>
                    <a:lnTo>
                      <a:pt x="57" y="71"/>
                    </a:lnTo>
                    <a:lnTo>
                      <a:pt x="54" y="79"/>
                    </a:lnTo>
                    <a:lnTo>
                      <a:pt x="46" y="82"/>
                    </a:lnTo>
                    <a:lnTo>
                      <a:pt x="38" y="79"/>
                    </a:lnTo>
                    <a:lnTo>
                      <a:pt x="38" y="73"/>
                    </a:lnTo>
                    <a:lnTo>
                      <a:pt x="42" y="72"/>
                    </a:lnTo>
                    <a:lnTo>
                      <a:pt x="42" y="76"/>
                    </a:lnTo>
                    <a:lnTo>
                      <a:pt x="46" y="73"/>
                    </a:lnTo>
                    <a:lnTo>
                      <a:pt x="44" y="69"/>
                    </a:lnTo>
                    <a:lnTo>
                      <a:pt x="35" y="73"/>
                    </a:lnTo>
                    <a:lnTo>
                      <a:pt x="31" y="83"/>
                    </a:lnTo>
                    <a:lnTo>
                      <a:pt x="38" y="88"/>
                    </a:lnTo>
                    <a:lnTo>
                      <a:pt x="48" y="88"/>
                    </a:lnTo>
                    <a:lnTo>
                      <a:pt x="57" y="81"/>
                    </a:lnTo>
                    <a:lnTo>
                      <a:pt x="67" y="103"/>
                    </a:lnTo>
                    <a:lnTo>
                      <a:pt x="82" y="125"/>
                    </a:lnTo>
                    <a:lnTo>
                      <a:pt x="99" y="141"/>
                    </a:lnTo>
                    <a:lnTo>
                      <a:pt x="76" y="129"/>
                    </a:lnTo>
                    <a:lnTo>
                      <a:pt x="42" y="106"/>
                    </a:lnTo>
                    <a:lnTo>
                      <a:pt x="19" y="84"/>
                    </a:lnTo>
                    <a:lnTo>
                      <a:pt x="4" y="63"/>
                    </a:lnTo>
                    <a:lnTo>
                      <a:pt x="0" y="46"/>
                    </a:lnTo>
                    <a:lnTo>
                      <a:pt x="2" y="33"/>
                    </a:lnTo>
                    <a:lnTo>
                      <a:pt x="10" y="21"/>
                    </a:lnTo>
                    <a:lnTo>
                      <a:pt x="21" y="11"/>
                    </a:lnTo>
                    <a:lnTo>
                      <a:pt x="36" y="4"/>
                    </a:lnTo>
                    <a:lnTo>
                      <a:pt x="54" y="0"/>
                    </a:lnTo>
                    <a:lnTo>
                      <a:pt x="7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3" name="Freeform 69"/>
              <p:cNvSpPr>
                <a:spLocks/>
              </p:cNvSpPr>
              <p:nvPr/>
            </p:nvSpPr>
            <p:spPr bwMode="auto">
              <a:xfrm>
                <a:off x="5519" y="1909"/>
                <a:ext cx="157" cy="478"/>
              </a:xfrm>
              <a:custGeom>
                <a:avLst/>
                <a:gdLst>
                  <a:gd name="T0" fmla="*/ 51 w 157"/>
                  <a:gd name="T1" fmla="*/ 1 h 478"/>
                  <a:gd name="T2" fmla="*/ 53 w 157"/>
                  <a:gd name="T3" fmla="*/ 11 h 478"/>
                  <a:gd name="T4" fmla="*/ 63 w 157"/>
                  <a:gd name="T5" fmla="*/ 9 h 478"/>
                  <a:gd name="T6" fmla="*/ 74 w 157"/>
                  <a:gd name="T7" fmla="*/ 11 h 478"/>
                  <a:gd name="T8" fmla="*/ 87 w 157"/>
                  <a:gd name="T9" fmla="*/ 15 h 478"/>
                  <a:gd name="T10" fmla="*/ 99 w 157"/>
                  <a:gd name="T11" fmla="*/ 29 h 478"/>
                  <a:gd name="T12" fmla="*/ 106 w 157"/>
                  <a:gd name="T13" fmla="*/ 55 h 478"/>
                  <a:gd name="T14" fmla="*/ 102 w 157"/>
                  <a:gd name="T15" fmla="*/ 87 h 478"/>
                  <a:gd name="T16" fmla="*/ 87 w 157"/>
                  <a:gd name="T17" fmla="*/ 125 h 478"/>
                  <a:gd name="T18" fmla="*/ 32 w 157"/>
                  <a:gd name="T19" fmla="*/ 204 h 478"/>
                  <a:gd name="T20" fmla="*/ 11 w 157"/>
                  <a:gd name="T21" fmla="*/ 241 h 478"/>
                  <a:gd name="T22" fmla="*/ 0 w 157"/>
                  <a:gd name="T23" fmla="*/ 279 h 478"/>
                  <a:gd name="T24" fmla="*/ 4 w 157"/>
                  <a:gd name="T25" fmla="*/ 320 h 478"/>
                  <a:gd name="T26" fmla="*/ 17 w 157"/>
                  <a:gd name="T27" fmla="*/ 360 h 478"/>
                  <a:gd name="T28" fmla="*/ 34 w 157"/>
                  <a:gd name="T29" fmla="*/ 393 h 478"/>
                  <a:gd name="T30" fmla="*/ 49 w 157"/>
                  <a:gd name="T31" fmla="*/ 416 h 478"/>
                  <a:gd name="T32" fmla="*/ 66 w 157"/>
                  <a:gd name="T33" fmla="*/ 437 h 478"/>
                  <a:gd name="T34" fmla="*/ 93 w 157"/>
                  <a:gd name="T35" fmla="*/ 460 h 478"/>
                  <a:gd name="T36" fmla="*/ 123 w 157"/>
                  <a:gd name="T37" fmla="*/ 476 h 478"/>
                  <a:gd name="T38" fmla="*/ 137 w 157"/>
                  <a:gd name="T39" fmla="*/ 478 h 478"/>
                  <a:gd name="T40" fmla="*/ 150 w 157"/>
                  <a:gd name="T41" fmla="*/ 476 h 478"/>
                  <a:gd name="T42" fmla="*/ 157 w 157"/>
                  <a:gd name="T43" fmla="*/ 470 h 478"/>
                  <a:gd name="T44" fmla="*/ 152 w 157"/>
                  <a:gd name="T45" fmla="*/ 461 h 478"/>
                  <a:gd name="T46" fmla="*/ 140 w 157"/>
                  <a:gd name="T47" fmla="*/ 457 h 478"/>
                  <a:gd name="T48" fmla="*/ 129 w 157"/>
                  <a:gd name="T49" fmla="*/ 457 h 478"/>
                  <a:gd name="T50" fmla="*/ 127 w 157"/>
                  <a:gd name="T51" fmla="*/ 461 h 478"/>
                  <a:gd name="T52" fmla="*/ 131 w 157"/>
                  <a:gd name="T53" fmla="*/ 466 h 478"/>
                  <a:gd name="T54" fmla="*/ 137 w 157"/>
                  <a:gd name="T55" fmla="*/ 470 h 478"/>
                  <a:gd name="T56" fmla="*/ 144 w 157"/>
                  <a:gd name="T57" fmla="*/ 470 h 478"/>
                  <a:gd name="T58" fmla="*/ 144 w 157"/>
                  <a:gd name="T59" fmla="*/ 465 h 478"/>
                  <a:gd name="T60" fmla="*/ 140 w 157"/>
                  <a:gd name="T61" fmla="*/ 464 h 478"/>
                  <a:gd name="T62" fmla="*/ 142 w 157"/>
                  <a:gd name="T63" fmla="*/ 465 h 478"/>
                  <a:gd name="T64" fmla="*/ 142 w 157"/>
                  <a:gd name="T65" fmla="*/ 469 h 478"/>
                  <a:gd name="T66" fmla="*/ 139 w 157"/>
                  <a:gd name="T67" fmla="*/ 469 h 478"/>
                  <a:gd name="T68" fmla="*/ 133 w 157"/>
                  <a:gd name="T69" fmla="*/ 465 h 478"/>
                  <a:gd name="T70" fmla="*/ 131 w 157"/>
                  <a:gd name="T71" fmla="*/ 461 h 478"/>
                  <a:gd name="T72" fmla="*/ 133 w 157"/>
                  <a:gd name="T73" fmla="*/ 459 h 478"/>
                  <a:gd name="T74" fmla="*/ 137 w 157"/>
                  <a:gd name="T75" fmla="*/ 459 h 478"/>
                  <a:gd name="T76" fmla="*/ 148 w 157"/>
                  <a:gd name="T77" fmla="*/ 463 h 478"/>
                  <a:gd name="T78" fmla="*/ 150 w 157"/>
                  <a:gd name="T79" fmla="*/ 470 h 478"/>
                  <a:gd name="T80" fmla="*/ 148 w 157"/>
                  <a:gd name="T81" fmla="*/ 472 h 478"/>
                  <a:gd name="T82" fmla="*/ 140 w 157"/>
                  <a:gd name="T83" fmla="*/ 475 h 478"/>
                  <a:gd name="T84" fmla="*/ 121 w 157"/>
                  <a:gd name="T85" fmla="*/ 471 h 478"/>
                  <a:gd name="T86" fmla="*/ 99 w 157"/>
                  <a:gd name="T87" fmla="*/ 459 h 478"/>
                  <a:gd name="T88" fmla="*/ 83 w 157"/>
                  <a:gd name="T89" fmla="*/ 448 h 478"/>
                  <a:gd name="T90" fmla="*/ 66 w 157"/>
                  <a:gd name="T91" fmla="*/ 430 h 478"/>
                  <a:gd name="T92" fmla="*/ 55 w 157"/>
                  <a:gd name="T93" fmla="*/ 413 h 478"/>
                  <a:gd name="T94" fmla="*/ 47 w 157"/>
                  <a:gd name="T95" fmla="*/ 391 h 478"/>
                  <a:gd name="T96" fmla="*/ 49 w 157"/>
                  <a:gd name="T97" fmla="*/ 362 h 478"/>
                  <a:gd name="T98" fmla="*/ 64 w 157"/>
                  <a:gd name="T99" fmla="*/ 325 h 478"/>
                  <a:gd name="T100" fmla="*/ 99 w 157"/>
                  <a:gd name="T101" fmla="*/ 278 h 478"/>
                  <a:gd name="T102" fmla="*/ 123 w 157"/>
                  <a:gd name="T103" fmla="*/ 247 h 478"/>
                  <a:gd name="T104" fmla="*/ 146 w 157"/>
                  <a:gd name="T105" fmla="*/ 206 h 478"/>
                  <a:gd name="T106" fmla="*/ 152 w 157"/>
                  <a:gd name="T107" fmla="*/ 172 h 478"/>
                  <a:gd name="T108" fmla="*/ 148 w 157"/>
                  <a:gd name="T109" fmla="*/ 138 h 478"/>
                  <a:gd name="T110" fmla="*/ 135 w 157"/>
                  <a:gd name="T111" fmla="*/ 102 h 478"/>
                  <a:gd name="T112" fmla="*/ 112 w 157"/>
                  <a:gd name="T113" fmla="*/ 66 h 478"/>
                  <a:gd name="T114" fmla="*/ 110 w 157"/>
                  <a:gd name="T115" fmla="*/ 47 h 478"/>
                  <a:gd name="T116" fmla="*/ 104 w 157"/>
                  <a:gd name="T117" fmla="*/ 29 h 478"/>
                  <a:gd name="T118" fmla="*/ 89 w 157"/>
                  <a:gd name="T119" fmla="*/ 11 h 478"/>
                  <a:gd name="T120" fmla="*/ 74 w 157"/>
                  <a:gd name="T121" fmla="*/ 2 h 478"/>
                  <a:gd name="T122" fmla="*/ 63 w 157"/>
                  <a:gd name="T123" fmla="*/ 0 h 478"/>
                  <a:gd name="T124" fmla="*/ 51 w 157"/>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78">
                    <a:moveTo>
                      <a:pt x="51" y="1"/>
                    </a:moveTo>
                    <a:lnTo>
                      <a:pt x="53" y="11"/>
                    </a:lnTo>
                    <a:lnTo>
                      <a:pt x="63" y="9"/>
                    </a:lnTo>
                    <a:lnTo>
                      <a:pt x="74" y="11"/>
                    </a:lnTo>
                    <a:lnTo>
                      <a:pt x="87" y="15"/>
                    </a:lnTo>
                    <a:lnTo>
                      <a:pt x="99" y="29"/>
                    </a:lnTo>
                    <a:lnTo>
                      <a:pt x="106" y="55"/>
                    </a:lnTo>
                    <a:lnTo>
                      <a:pt x="102" y="87"/>
                    </a:lnTo>
                    <a:lnTo>
                      <a:pt x="87" y="125"/>
                    </a:lnTo>
                    <a:lnTo>
                      <a:pt x="32" y="204"/>
                    </a:lnTo>
                    <a:lnTo>
                      <a:pt x="11" y="241"/>
                    </a:lnTo>
                    <a:lnTo>
                      <a:pt x="0" y="279"/>
                    </a:lnTo>
                    <a:lnTo>
                      <a:pt x="4" y="320"/>
                    </a:lnTo>
                    <a:lnTo>
                      <a:pt x="17" y="360"/>
                    </a:lnTo>
                    <a:lnTo>
                      <a:pt x="34" y="393"/>
                    </a:lnTo>
                    <a:lnTo>
                      <a:pt x="49" y="416"/>
                    </a:lnTo>
                    <a:lnTo>
                      <a:pt x="66" y="437"/>
                    </a:lnTo>
                    <a:lnTo>
                      <a:pt x="93" y="460"/>
                    </a:lnTo>
                    <a:lnTo>
                      <a:pt x="123" y="476"/>
                    </a:lnTo>
                    <a:lnTo>
                      <a:pt x="137" y="478"/>
                    </a:lnTo>
                    <a:lnTo>
                      <a:pt x="150" y="476"/>
                    </a:lnTo>
                    <a:lnTo>
                      <a:pt x="157" y="470"/>
                    </a:lnTo>
                    <a:lnTo>
                      <a:pt x="152" y="461"/>
                    </a:lnTo>
                    <a:lnTo>
                      <a:pt x="140" y="457"/>
                    </a:lnTo>
                    <a:lnTo>
                      <a:pt x="129" y="457"/>
                    </a:lnTo>
                    <a:lnTo>
                      <a:pt x="127" y="461"/>
                    </a:lnTo>
                    <a:lnTo>
                      <a:pt x="131" y="466"/>
                    </a:lnTo>
                    <a:lnTo>
                      <a:pt x="137" y="470"/>
                    </a:lnTo>
                    <a:lnTo>
                      <a:pt x="144" y="470"/>
                    </a:lnTo>
                    <a:lnTo>
                      <a:pt x="144" y="465"/>
                    </a:lnTo>
                    <a:lnTo>
                      <a:pt x="140" y="464"/>
                    </a:lnTo>
                    <a:lnTo>
                      <a:pt x="142" y="465"/>
                    </a:lnTo>
                    <a:lnTo>
                      <a:pt x="142" y="469"/>
                    </a:lnTo>
                    <a:lnTo>
                      <a:pt x="139" y="469"/>
                    </a:lnTo>
                    <a:lnTo>
                      <a:pt x="133" y="465"/>
                    </a:lnTo>
                    <a:lnTo>
                      <a:pt x="131" y="461"/>
                    </a:lnTo>
                    <a:lnTo>
                      <a:pt x="133" y="459"/>
                    </a:lnTo>
                    <a:lnTo>
                      <a:pt x="137" y="459"/>
                    </a:lnTo>
                    <a:lnTo>
                      <a:pt x="148" y="463"/>
                    </a:lnTo>
                    <a:lnTo>
                      <a:pt x="150" y="470"/>
                    </a:lnTo>
                    <a:lnTo>
                      <a:pt x="148" y="472"/>
                    </a:lnTo>
                    <a:lnTo>
                      <a:pt x="140" y="475"/>
                    </a:lnTo>
                    <a:lnTo>
                      <a:pt x="121" y="471"/>
                    </a:lnTo>
                    <a:lnTo>
                      <a:pt x="99" y="459"/>
                    </a:lnTo>
                    <a:lnTo>
                      <a:pt x="83" y="448"/>
                    </a:lnTo>
                    <a:lnTo>
                      <a:pt x="66" y="430"/>
                    </a:lnTo>
                    <a:lnTo>
                      <a:pt x="55" y="413"/>
                    </a:lnTo>
                    <a:lnTo>
                      <a:pt x="47" y="391"/>
                    </a:lnTo>
                    <a:lnTo>
                      <a:pt x="49" y="362"/>
                    </a:lnTo>
                    <a:lnTo>
                      <a:pt x="64" y="325"/>
                    </a:lnTo>
                    <a:lnTo>
                      <a:pt x="99" y="278"/>
                    </a:lnTo>
                    <a:lnTo>
                      <a:pt x="123" y="247"/>
                    </a:lnTo>
                    <a:lnTo>
                      <a:pt x="146" y="206"/>
                    </a:lnTo>
                    <a:lnTo>
                      <a:pt x="152" y="172"/>
                    </a:lnTo>
                    <a:lnTo>
                      <a:pt x="148" y="138"/>
                    </a:lnTo>
                    <a:lnTo>
                      <a:pt x="135" y="102"/>
                    </a:lnTo>
                    <a:lnTo>
                      <a:pt x="112" y="66"/>
                    </a:lnTo>
                    <a:lnTo>
                      <a:pt x="110" y="47"/>
                    </a:lnTo>
                    <a:lnTo>
                      <a:pt x="104" y="29"/>
                    </a:lnTo>
                    <a:lnTo>
                      <a:pt x="89" y="11"/>
                    </a:lnTo>
                    <a:lnTo>
                      <a:pt x="74" y="2"/>
                    </a:lnTo>
                    <a:lnTo>
                      <a:pt x="63"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4" name="Freeform 70"/>
              <p:cNvSpPr>
                <a:spLocks/>
              </p:cNvSpPr>
              <p:nvPr/>
            </p:nvSpPr>
            <p:spPr bwMode="auto">
              <a:xfrm>
                <a:off x="5528" y="2029"/>
                <a:ext cx="84" cy="284"/>
              </a:xfrm>
              <a:custGeom>
                <a:avLst/>
                <a:gdLst>
                  <a:gd name="T0" fmla="*/ 84 w 84"/>
                  <a:gd name="T1" fmla="*/ 0 h 284"/>
                  <a:gd name="T2" fmla="*/ 71 w 84"/>
                  <a:gd name="T3" fmla="*/ 21 h 284"/>
                  <a:gd name="T4" fmla="*/ 44 w 84"/>
                  <a:gd name="T5" fmla="*/ 56 h 284"/>
                  <a:gd name="T6" fmla="*/ 19 w 84"/>
                  <a:gd name="T7" fmla="*/ 102 h 284"/>
                  <a:gd name="T8" fmla="*/ 2 w 84"/>
                  <a:gd name="T9" fmla="*/ 151 h 284"/>
                  <a:gd name="T10" fmla="*/ 0 w 84"/>
                  <a:gd name="T11" fmla="*/ 178 h 284"/>
                  <a:gd name="T12" fmla="*/ 2 w 84"/>
                  <a:gd name="T13" fmla="*/ 204 h 284"/>
                  <a:gd name="T14" fmla="*/ 14 w 84"/>
                  <a:gd name="T15" fmla="*/ 246 h 284"/>
                  <a:gd name="T16" fmla="*/ 29 w 84"/>
                  <a:gd name="T17" fmla="*/ 274 h 284"/>
                  <a:gd name="T18" fmla="*/ 35 w 84"/>
                  <a:gd name="T19" fmla="*/ 284 h 284"/>
                  <a:gd name="T20" fmla="*/ 29 w 84"/>
                  <a:gd name="T21" fmla="*/ 262 h 284"/>
                  <a:gd name="T22" fmla="*/ 21 w 84"/>
                  <a:gd name="T23" fmla="*/ 226 h 284"/>
                  <a:gd name="T24" fmla="*/ 29 w 84"/>
                  <a:gd name="T25" fmla="*/ 176 h 284"/>
                  <a:gd name="T26" fmla="*/ 27 w 84"/>
                  <a:gd name="T27" fmla="*/ 176 h 284"/>
                  <a:gd name="T28" fmla="*/ 25 w 84"/>
                  <a:gd name="T29" fmla="*/ 178 h 284"/>
                  <a:gd name="T30" fmla="*/ 19 w 84"/>
                  <a:gd name="T31" fmla="*/ 181 h 284"/>
                  <a:gd name="T32" fmla="*/ 12 w 84"/>
                  <a:gd name="T33" fmla="*/ 177 h 284"/>
                  <a:gd name="T34" fmla="*/ 12 w 84"/>
                  <a:gd name="T35" fmla="*/ 170 h 284"/>
                  <a:gd name="T36" fmla="*/ 16 w 84"/>
                  <a:gd name="T37" fmla="*/ 163 h 284"/>
                  <a:gd name="T38" fmla="*/ 19 w 84"/>
                  <a:gd name="T39" fmla="*/ 160 h 284"/>
                  <a:gd name="T40" fmla="*/ 25 w 84"/>
                  <a:gd name="T41" fmla="*/ 164 h 284"/>
                  <a:gd name="T42" fmla="*/ 25 w 84"/>
                  <a:gd name="T43" fmla="*/ 168 h 284"/>
                  <a:gd name="T44" fmla="*/ 23 w 84"/>
                  <a:gd name="T45" fmla="*/ 166 h 284"/>
                  <a:gd name="T46" fmla="*/ 19 w 84"/>
                  <a:gd name="T47" fmla="*/ 164 h 284"/>
                  <a:gd name="T48" fmla="*/ 16 w 84"/>
                  <a:gd name="T49" fmla="*/ 166 h 284"/>
                  <a:gd name="T50" fmla="*/ 16 w 84"/>
                  <a:gd name="T51" fmla="*/ 170 h 284"/>
                  <a:gd name="T52" fmla="*/ 16 w 84"/>
                  <a:gd name="T53" fmla="*/ 174 h 284"/>
                  <a:gd name="T54" fmla="*/ 19 w 84"/>
                  <a:gd name="T55" fmla="*/ 176 h 284"/>
                  <a:gd name="T56" fmla="*/ 27 w 84"/>
                  <a:gd name="T57" fmla="*/ 172 h 284"/>
                  <a:gd name="T58" fmla="*/ 31 w 84"/>
                  <a:gd name="T59" fmla="*/ 168 h 284"/>
                  <a:gd name="T60" fmla="*/ 50 w 84"/>
                  <a:gd name="T61" fmla="*/ 102 h 284"/>
                  <a:gd name="T62" fmla="*/ 71 w 84"/>
                  <a:gd name="T63" fmla="*/ 44 h 284"/>
                  <a:gd name="T64" fmla="*/ 84 w 84"/>
                  <a:gd name="T65" fmla="*/ 5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4" y="56"/>
                    </a:lnTo>
                    <a:lnTo>
                      <a:pt x="19" y="102"/>
                    </a:lnTo>
                    <a:lnTo>
                      <a:pt x="2" y="151"/>
                    </a:lnTo>
                    <a:lnTo>
                      <a:pt x="0" y="178"/>
                    </a:lnTo>
                    <a:lnTo>
                      <a:pt x="2" y="204"/>
                    </a:lnTo>
                    <a:lnTo>
                      <a:pt x="14" y="246"/>
                    </a:lnTo>
                    <a:lnTo>
                      <a:pt x="29" y="274"/>
                    </a:lnTo>
                    <a:lnTo>
                      <a:pt x="35" y="284"/>
                    </a:lnTo>
                    <a:lnTo>
                      <a:pt x="29" y="262"/>
                    </a:lnTo>
                    <a:lnTo>
                      <a:pt x="21" y="226"/>
                    </a:lnTo>
                    <a:lnTo>
                      <a:pt x="29" y="176"/>
                    </a:lnTo>
                    <a:lnTo>
                      <a:pt x="27" y="176"/>
                    </a:lnTo>
                    <a:lnTo>
                      <a:pt x="25" y="178"/>
                    </a:lnTo>
                    <a:lnTo>
                      <a:pt x="19" y="181"/>
                    </a:lnTo>
                    <a:lnTo>
                      <a:pt x="12" y="177"/>
                    </a:lnTo>
                    <a:lnTo>
                      <a:pt x="12" y="170"/>
                    </a:lnTo>
                    <a:lnTo>
                      <a:pt x="16" y="163"/>
                    </a:lnTo>
                    <a:lnTo>
                      <a:pt x="19" y="160"/>
                    </a:lnTo>
                    <a:lnTo>
                      <a:pt x="25" y="164"/>
                    </a:lnTo>
                    <a:lnTo>
                      <a:pt x="25" y="168"/>
                    </a:lnTo>
                    <a:lnTo>
                      <a:pt x="23" y="166"/>
                    </a:lnTo>
                    <a:lnTo>
                      <a:pt x="19" y="164"/>
                    </a:lnTo>
                    <a:lnTo>
                      <a:pt x="16" y="166"/>
                    </a:lnTo>
                    <a:lnTo>
                      <a:pt x="16" y="170"/>
                    </a:lnTo>
                    <a:lnTo>
                      <a:pt x="16" y="174"/>
                    </a:lnTo>
                    <a:lnTo>
                      <a:pt x="19" y="176"/>
                    </a:lnTo>
                    <a:lnTo>
                      <a:pt x="27" y="172"/>
                    </a:lnTo>
                    <a:lnTo>
                      <a:pt x="31" y="168"/>
                    </a:lnTo>
                    <a:lnTo>
                      <a:pt x="50" y="102"/>
                    </a:lnTo>
                    <a:lnTo>
                      <a:pt x="71" y="44"/>
                    </a:lnTo>
                    <a:lnTo>
                      <a:pt x="84" y="5"/>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5" name="Freeform 71"/>
              <p:cNvSpPr>
                <a:spLocks/>
              </p:cNvSpPr>
              <p:nvPr/>
            </p:nvSpPr>
            <p:spPr bwMode="auto">
              <a:xfrm>
                <a:off x="5555" y="1983"/>
                <a:ext cx="106" cy="319"/>
              </a:xfrm>
              <a:custGeom>
                <a:avLst/>
                <a:gdLst>
                  <a:gd name="T0" fmla="*/ 10 w 106"/>
                  <a:gd name="T1" fmla="*/ 319 h 319"/>
                  <a:gd name="T2" fmla="*/ 11 w 106"/>
                  <a:gd name="T3" fmla="*/ 288 h 319"/>
                  <a:gd name="T4" fmla="*/ 21 w 106"/>
                  <a:gd name="T5" fmla="*/ 257 h 319"/>
                  <a:gd name="T6" fmla="*/ 28 w 106"/>
                  <a:gd name="T7" fmla="*/ 240 h 319"/>
                  <a:gd name="T8" fmla="*/ 42 w 106"/>
                  <a:gd name="T9" fmla="*/ 222 h 319"/>
                  <a:gd name="T10" fmla="*/ 84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2 h 319"/>
                  <a:gd name="T24" fmla="*/ 42 w 106"/>
                  <a:gd name="T25" fmla="*/ 110 h 319"/>
                  <a:gd name="T26" fmla="*/ 25 w 106"/>
                  <a:gd name="T27" fmla="*/ 160 h 319"/>
                  <a:gd name="T28" fmla="*/ 25 w 106"/>
                  <a:gd name="T29" fmla="*/ 168 h 319"/>
                  <a:gd name="T30" fmla="*/ 28 w 106"/>
                  <a:gd name="T31" fmla="*/ 174 h 319"/>
                  <a:gd name="T32" fmla="*/ 38 w 106"/>
                  <a:gd name="T33" fmla="*/ 178 h 319"/>
                  <a:gd name="T34" fmla="*/ 47 w 106"/>
                  <a:gd name="T35" fmla="*/ 178 h 319"/>
                  <a:gd name="T36" fmla="*/ 57 w 106"/>
                  <a:gd name="T37" fmla="*/ 170 h 319"/>
                  <a:gd name="T38" fmla="*/ 70 w 106"/>
                  <a:gd name="T39" fmla="*/ 154 h 319"/>
                  <a:gd name="T40" fmla="*/ 74 w 106"/>
                  <a:gd name="T41" fmla="*/ 139 h 319"/>
                  <a:gd name="T42" fmla="*/ 72 w 106"/>
                  <a:gd name="T43" fmla="*/ 132 h 319"/>
                  <a:gd name="T44" fmla="*/ 68 w 106"/>
                  <a:gd name="T45" fmla="*/ 128 h 319"/>
                  <a:gd name="T46" fmla="*/ 63 w 106"/>
                  <a:gd name="T47" fmla="*/ 130 h 319"/>
                  <a:gd name="T48" fmla="*/ 57 w 106"/>
                  <a:gd name="T49" fmla="*/ 136 h 319"/>
                  <a:gd name="T50" fmla="*/ 53 w 106"/>
                  <a:gd name="T51" fmla="*/ 139 h 319"/>
                  <a:gd name="T52" fmla="*/ 55 w 106"/>
                  <a:gd name="T53" fmla="*/ 143 h 319"/>
                  <a:gd name="T54" fmla="*/ 61 w 106"/>
                  <a:gd name="T55" fmla="*/ 142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8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30 w 106"/>
                  <a:gd name="T85" fmla="*/ 184 h 319"/>
                  <a:gd name="T86" fmla="*/ 25 w 106"/>
                  <a:gd name="T87" fmla="*/ 179 h 319"/>
                  <a:gd name="T88" fmla="*/ 21 w 106"/>
                  <a:gd name="T89" fmla="*/ 168 h 319"/>
                  <a:gd name="T90" fmla="*/ 19 w 106"/>
                  <a:gd name="T91" fmla="*/ 176 h 319"/>
                  <a:gd name="T92" fmla="*/ 13 w 106"/>
                  <a:gd name="T93" fmla="*/ 198 h 319"/>
                  <a:gd name="T94" fmla="*/ 4 w 106"/>
                  <a:gd name="T95" fmla="*/ 235 h 319"/>
                  <a:gd name="T96" fmla="*/ 0 w 106"/>
                  <a:gd name="T97" fmla="*/ 269 h 319"/>
                  <a:gd name="T98" fmla="*/ 2 w 106"/>
                  <a:gd name="T99" fmla="*/ 296 h 319"/>
                  <a:gd name="T100" fmla="*/ 10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10" y="319"/>
                    </a:moveTo>
                    <a:lnTo>
                      <a:pt x="11" y="288"/>
                    </a:lnTo>
                    <a:lnTo>
                      <a:pt x="21" y="257"/>
                    </a:lnTo>
                    <a:lnTo>
                      <a:pt x="28" y="240"/>
                    </a:lnTo>
                    <a:lnTo>
                      <a:pt x="42" y="222"/>
                    </a:lnTo>
                    <a:lnTo>
                      <a:pt x="84" y="168"/>
                    </a:lnTo>
                    <a:lnTo>
                      <a:pt x="99" y="139"/>
                    </a:lnTo>
                    <a:lnTo>
                      <a:pt x="106" y="108"/>
                    </a:lnTo>
                    <a:lnTo>
                      <a:pt x="104" y="70"/>
                    </a:lnTo>
                    <a:lnTo>
                      <a:pt x="93" y="31"/>
                    </a:lnTo>
                    <a:lnTo>
                      <a:pt x="74" y="0"/>
                    </a:lnTo>
                    <a:lnTo>
                      <a:pt x="63" y="42"/>
                    </a:lnTo>
                    <a:lnTo>
                      <a:pt x="42" y="110"/>
                    </a:lnTo>
                    <a:lnTo>
                      <a:pt x="25" y="160"/>
                    </a:lnTo>
                    <a:lnTo>
                      <a:pt x="25" y="168"/>
                    </a:lnTo>
                    <a:lnTo>
                      <a:pt x="28" y="174"/>
                    </a:lnTo>
                    <a:lnTo>
                      <a:pt x="38" y="178"/>
                    </a:lnTo>
                    <a:lnTo>
                      <a:pt x="47" y="178"/>
                    </a:lnTo>
                    <a:lnTo>
                      <a:pt x="57" y="170"/>
                    </a:lnTo>
                    <a:lnTo>
                      <a:pt x="70" y="154"/>
                    </a:lnTo>
                    <a:lnTo>
                      <a:pt x="74" y="139"/>
                    </a:lnTo>
                    <a:lnTo>
                      <a:pt x="72" y="132"/>
                    </a:lnTo>
                    <a:lnTo>
                      <a:pt x="68" y="128"/>
                    </a:lnTo>
                    <a:lnTo>
                      <a:pt x="63" y="130"/>
                    </a:lnTo>
                    <a:lnTo>
                      <a:pt x="57" y="136"/>
                    </a:lnTo>
                    <a:lnTo>
                      <a:pt x="53" y="139"/>
                    </a:lnTo>
                    <a:lnTo>
                      <a:pt x="55" y="143"/>
                    </a:lnTo>
                    <a:lnTo>
                      <a:pt x="61" y="142"/>
                    </a:lnTo>
                    <a:lnTo>
                      <a:pt x="63" y="139"/>
                    </a:lnTo>
                    <a:lnTo>
                      <a:pt x="61" y="143"/>
                    </a:lnTo>
                    <a:lnTo>
                      <a:pt x="53" y="146"/>
                    </a:lnTo>
                    <a:lnTo>
                      <a:pt x="49" y="143"/>
                    </a:lnTo>
                    <a:lnTo>
                      <a:pt x="49" y="133"/>
                    </a:lnTo>
                    <a:lnTo>
                      <a:pt x="57" y="125"/>
                    </a:lnTo>
                    <a:lnTo>
                      <a:pt x="68" y="122"/>
                    </a:lnTo>
                    <a:lnTo>
                      <a:pt x="74" y="125"/>
                    </a:lnTo>
                    <a:lnTo>
                      <a:pt x="78" y="132"/>
                    </a:lnTo>
                    <a:lnTo>
                      <a:pt x="72" y="157"/>
                    </a:lnTo>
                    <a:lnTo>
                      <a:pt x="65" y="170"/>
                    </a:lnTo>
                    <a:lnTo>
                      <a:pt x="55" y="180"/>
                    </a:lnTo>
                    <a:lnTo>
                      <a:pt x="46" y="185"/>
                    </a:lnTo>
                    <a:lnTo>
                      <a:pt x="38" y="186"/>
                    </a:lnTo>
                    <a:lnTo>
                      <a:pt x="30" y="184"/>
                    </a:lnTo>
                    <a:lnTo>
                      <a:pt x="25" y="179"/>
                    </a:lnTo>
                    <a:lnTo>
                      <a:pt x="21" y="168"/>
                    </a:lnTo>
                    <a:lnTo>
                      <a:pt x="19" y="176"/>
                    </a:lnTo>
                    <a:lnTo>
                      <a:pt x="13" y="198"/>
                    </a:lnTo>
                    <a:lnTo>
                      <a:pt x="4" y="235"/>
                    </a:lnTo>
                    <a:lnTo>
                      <a:pt x="0" y="269"/>
                    </a:lnTo>
                    <a:lnTo>
                      <a:pt x="2" y="296"/>
                    </a:lnTo>
                    <a:lnTo>
                      <a:pt x="10"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6" name="Freeform 72"/>
              <p:cNvSpPr>
                <a:spLocks/>
              </p:cNvSpPr>
              <p:nvPr/>
            </p:nvSpPr>
            <p:spPr bwMode="auto">
              <a:xfrm>
                <a:off x="5373" y="2034"/>
                <a:ext cx="165" cy="220"/>
              </a:xfrm>
              <a:custGeom>
                <a:avLst/>
                <a:gdLst>
                  <a:gd name="T0" fmla="*/ 133 w 165"/>
                  <a:gd name="T1" fmla="*/ 31 h 220"/>
                  <a:gd name="T2" fmla="*/ 138 w 165"/>
                  <a:gd name="T3" fmla="*/ 33 h 220"/>
                  <a:gd name="T4" fmla="*/ 155 w 165"/>
                  <a:gd name="T5" fmla="*/ 31 h 220"/>
                  <a:gd name="T6" fmla="*/ 161 w 165"/>
                  <a:gd name="T7" fmla="*/ 26 h 220"/>
                  <a:gd name="T8" fmla="*/ 165 w 165"/>
                  <a:gd name="T9" fmla="*/ 20 h 220"/>
                  <a:gd name="T10" fmla="*/ 161 w 165"/>
                  <a:gd name="T11" fmla="*/ 9 h 220"/>
                  <a:gd name="T12" fmla="*/ 146 w 165"/>
                  <a:gd name="T13" fmla="*/ 2 h 220"/>
                  <a:gd name="T14" fmla="*/ 135 w 165"/>
                  <a:gd name="T15" fmla="*/ 0 h 220"/>
                  <a:gd name="T16" fmla="*/ 119 w 165"/>
                  <a:gd name="T17" fmla="*/ 0 h 220"/>
                  <a:gd name="T18" fmla="*/ 102 w 165"/>
                  <a:gd name="T19" fmla="*/ 4 h 220"/>
                  <a:gd name="T20" fmla="*/ 87 w 165"/>
                  <a:gd name="T21" fmla="*/ 13 h 220"/>
                  <a:gd name="T22" fmla="*/ 74 w 165"/>
                  <a:gd name="T23" fmla="*/ 25 h 220"/>
                  <a:gd name="T24" fmla="*/ 64 w 165"/>
                  <a:gd name="T25" fmla="*/ 38 h 220"/>
                  <a:gd name="T26" fmla="*/ 61 w 165"/>
                  <a:gd name="T27" fmla="*/ 56 h 220"/>
                  <a:gd name="T28" fmla="*/ 59 w 165"/>
                  <a:gd name="T29" fmla="*/ 62 h 220"/>
                  <a:gd name="T30" fmla="*/ 38 w 165"/>
                  <a:gd name="T31" fmla="*/ 68 h 220"/>
                  <a:gd name="T32" fmla="*/ 19 w 165"/>
                  <a:gd name="T33" fmla="*/ 77 h 220"/>
                  <a:gd name="T34" fmla="*/ 4 w 165"/>
                  <a:gd name="T35" fmla="*/ 95 h 220"/>
                  <a:gd name="T36" fmla="*/ 0 w 165"/>
                  <a:gd name="T37" fmla="*/ 115 h 220"/>
                  <a:gd name="T38" fmla="*/ 4 w 165"/>
                  <a:gd name="T39" fmla="*/ 130 h 220"/>
                  <a:gd name="T40" fmla="*/ 15 w 165"/>
                  <a:gd name="T41" fmla="*/ 149 h 220"/>
                  <a:gd name="T42" fmla="*/ 23 w 165"/>
                  <a:gd name="T43" fmla="*/ 164 h 220"/>
                  <a:gd name="T44" fmla="*/ 26 w 165"/>
                  <a:gd name="T45" fmla="*/ 194 h 220"/>
                  <a:gd name="T46" fmla="*/ 21 w 165"/>
                  <a:gd name="T47" fmla="*/ 214 h 220"/>
                  <a:gd name="T48" fmla="*/ 17 w 165"/>
                  <a:gd name="T49" fmla="*/ 220 h 220"/>
                  <a:gd name="T50" fmla="*/ 49 w 165"/>
                  <a:gd name="T51" fmla="*/ 206 h 220"/>
                  <a:gd name="T52" fmla="*/ 100 w 165"/>
                  <a:gd name="T53" fmla="*/ 175 h 220"/>
                  <a:gd name="T54" fmla="*/ 123 w 165"/>
                  <a:gd name="T55" fmla="*/ 155 h 220"/>
                  <a:gd name="T56" fmla="*/ 138 w 165"/>
                  <a:gd name="T57" fmla="*/ 139 h 220"/>
                  <a:gd name="T58" fmla="*/ 146 w 165"/>
                  <a:gd name="T59" fmla="*/ 121 h 220"/>
                  <a:gd name="T60" fmla="*/ 148 w 165"/>
                  <a:gd name="T61" fmla="*/ 98 h 220"/>
                  <a:gd name="T62" fmla="*/ 142 w 165"/>
                  <a:gd name="T63" fmla="*/ 83 h 220"/>
                  <a:gd name="T64" fmla="*/ 123 w 165"/>
                  <a:gd name="T65" fmla="*/ 70 h 220"/>
                  <a:gd name="T66" fmla="*/ 104 w 165"/>
                  <a:gd name="T67" fmla="*/ 63 h 220"/>
                  <a:gd name="T68" fmla="*/ 87 w 165"/>
                  <a:gd name="T69" fmla="*/ 61 h 220"/>
                  <a:gd name="T70" fmla="*/ 68 w 165"/>
                  <a:gd name="T71" fmla="*/ 61 h 220"/>
                  <a:gd name="T72" fmla="*/ 70 w 165"/>
                  <a:gd name="T73" fmla="*/ 47 h 220"/>
                  <a:gd name="T74" fmla="*/ 76 w 165"/>
                  <a:gd name="T75" fmla="*/ 34 h 220"/>
                  <a:gd name="T76" fmla="*/ 87 w 165"/>
                  <a:gd name="T77" fmla="*/ 22 h 220"/>
                  <a:gd name="T78" fmla="*/ 106 w 165"/>
                  <a:gd name="T79" fmla="*/ 10 h 220"/>
                  <a:gd name="T80" fmla="*/ 121 w 165"/>
                  <a:gd name="T81" fmla="*/ 6 h 220"/>
                  <a:gd name="T82" fmla="*/ 138 w 165"/>
                  <a:gd name="T83" fmla="*/ 6 h 220"/>
                  <a:gd name="T84" fmla="*/ 152 w 165"/>
                  <a:gd name="T85" fmla="*/ 11 h 220"/>
                  <a:gd name="T86" fmla="*/ 155 w 165"/>
                  <a:gd name="T87" fmla="*/ 15 h 220"/>
                  <a:gd name="T88" fmla="*/ 155 w 165"/>
                  <a:gd name="T89" fmla="*/ 21 h 220"/>
                  <a:gd name="T90" fmla="*/ 148 w 165"/>
                  <a:gd name="T91" fmla="*/ 27 h 220"/>
                  <a:gd name="T92" fmla="*/ 138 w 165"/>
                  <a:gd name="T93" fmla="*/ 31 h 220"/>
                  <a:gd name="T94" fmla="*/ 133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133" y="31"/>
                    </a:moveTo>
                    <a:lnTo>
                      <a:pt x="138" y="33"/>
                    </a:lnTo>
                    <a:lnTo>
                      <a:pt x="155" y="31"/>
                    </a:lnTo>
                    <a:lnTo>
                      <a:pt x="161" y="26"/>
                    </a:lnTo>
                    <a:lnTo>
                      <a:pt x="165" y="20"/>
                    </a:lnTo>
                    <a:lnTo>
                      <a:pt x="161" y="9"/>
                    </a:lnTo>
                    <a:lnTo>
                      <a:pt x="146" y="2"/>
                    </a:lnTo>
                    <a:lnTo>
                      <a:pt x="135" y="0"/>
                    </a:lnTo>
                    <a:lnTo>
                      <a:pt x="119" y="0"/>
                    </a:lnTo>
                    <a:lnTo>
                      <a:pt x="102" y="4"/>
                    </a:lnTo>
                    <a:lnTo>
                      <a:pt x="87" y="13"/>
                    </a:lnTo>
                    <a:lnTo>
                      <a:pt x="74" y="25"/>
                    </a:lnTo>
                    <a:lnTo>
                      <a:pt x="64" y="38"/>
                    </a:lnTo>
                    <a:lnTo>
                      <a:pt x="61" y="56"/>
                    </a:lnTo>
                    <a:lnTo>
                      <a:pt x="59" y="62"/>
                    </a:lnTo>
                    <a:lnTo>
                      <a:pt x="38" y="68"/>
                    </a:lnTo>
                    <a:lnTo>
                      <a:pt x="19" y="77"/>
                    </a:lnTo>
                    <a:lnTo>
                      <a:pt x="4" y="95"/>
                    </a:lnTo>
                    <a:lnTo>
                      <a:pt x="0" y="115"/>
                    </a:lnTo>
                    <a:lnTo>
                      <a:pt x="4" y="130"/>
                    </a:lnTo>
                    <a:lnTo>
                      <a:pt x="15" y="149"/>
                    </a:lnTo>
                    <a:lnTo>
                      <a:pt x="23" y="164"/>
                    </a:lnTo>
                    <a:lnTo>
                      <a:pt x="26" y="194"/>
                    </a:lnTo>
                    <a:lnTo>
                      <a:pt x="21" y="214"/>
                    </a:lnTo>
                    <a:lnTo>
                      <a:pt x="17" y="220"/>
                    </a:lnTo>
                    <a:lnTo>
                      <a:pt x="49" y="206"/>
                    </a:lnTo>
                    <a:lnTo>
                      <a:pt x="100" y="175"/>
                    </a:lnTo>
                    <a:lnTo>
                      <a:pt x="123" y="155"/>
                    </a:lnTo>
                    <a:lnTo>
                      <a:pt x="138" y="139"/>
                    </a:lnTo>
                    <a:lnTo>
                      <a:pt x="146" y="121"/>
                    </a:lnTo>
                    <a:lnTo>
                      <a:pt x="148" y="98"/>
                    </a:lnTo>
                    <a:lnTo>
                      <a:pt x="142" y="83"/>
                    </a:lnTo>
                    <a:lnTo>
                      <a:pt x="123" y="70"/>
                    </a:lnTo>
                    <a:lnTo>
                      <a:pt x="104" y="63"/>
                    </a:lnTo>
                    <a:lnTo>
                      <a:pt x="87" y="61"/>
                    </a:lnTo>
                    <a:lnTo>
                      <a:pt x="68" y="61"/>
                    </a:lnTo>
                    <a:lnTo>
                      <a:pt x="70" y="47"/>
                    </a:lnTo>
                    <a:lnTo>
                      <a:pt x="76" y="34"/>
                    </a:lnTo>
                    <a:lnTo>
                      <a:pt x="87" y="22"/>
                    </a:lnTo>
                    <a:lnTo>
                      <a:pt x="106" y="10"/>
                    </a:lnTo>
                    <a:lnTo>
                      <a:pt x="121" y="6"/>
                    </a:lnTo>
                    <a:lnTo>
                      <a:pt x="138" y="6"/>
                    </a:lnTo>
                    <a:lnTo>
                      <a:pt x="152" y="11"/>
                    </a:lnTo>
                    <a:lnTo>
                      <a:pt x="155" y="15"/>
                    </a:lnTo>
                    <a:lnTo>
                      <a:pt x="155" y="21"/>
                    </a:lnTo>
                    <a:lnTo>
                      <a:pt x="148" y="27"/>
                    </a:lnTo>
                    <a:lnTo>
                      <a:pt x="138" y="31"/>
                    </a:lnTo>
                    <a:lnTo>
                      <a:pt x="133"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7" name="Freeform 73"/>
              <p:cNvSpPr>
                <a:spLocks/>
              </p:cNvSpPr>
              <p:nvPr/>
            </p:nvSpPr>
            <p:spPr bwMode="auto">
              <a:xfrm>
                <a:off x="5388" y="2098"/>
                <a:ext cx="63" cy="143"/>
              </a:xfrm>
              <a:custGeom>
                <a:avLst/>
                <a:gdLst>
                  <a:gd name="T0" fmla="*/ 15 w 63"/>
                  <a:gd name="T1" fmla="*/ 143 h 143"/>
                  <a:gd name="T2" fmla="*/ 17 w 63"/>
                  <a:gd name="T3" fmla="*/ 135 h 143"/>
                  <a:gd name="T4" fmla="*/ 17 w 63"/>
                  <a:gd name="T5" fmla="*/ 111 h 143"/>
                  <a:gd name="T6" fmla="*/ 8 w 63"/>
                  <a:gd name="T7" fmla="*/ 88 h 143"/>
                  <a:gd name="T8" fmla="*/ 0 w 63"/>
                  <a:gd name="T9" fmla="*/ 65 h 143"/>
                  <a:gd name="T10" fmla="*/ 2 w 63"/>
                  <a:gd name="T11" fmla="*/ 36 h 143"/>
                  <a:gd name="T12" fmla="*/ 8 w 63"/>
                  <a:gd name="T13" fmla="*/ 24 h 143"/>
                  <a:gd name="T14" fmla="*/ 19 w 63"/>
                  <a:gd name="T15" fmla="*/ 12 h 143"/>
                  <a:gd name="T16" fmla="*/ 36 w 63"/>
                  <a:gd name="T17" fmla="*/ 3 h 143"/>
                  <a:gd name="T18" fmla="*/ 44 w 63"/>
                  <a:gd name="T19" fmla="*/ 0 h 143"/>
                  <a:gd name="T20" fmla="*/ 49 w 63"/>
                  <a:gd name="T21" fmla="*/ 18 h 143"/>
                  <a:gd name="T22" fmla="*/ 51 w 63"/>
                  <a:gd name="T23" fmla="*/ 29 h 143"/>
                  <a:gd name="T24" fmla="*/ 46 w 63"/>
                  <a:gd name="T25" fmla="*/ 34 h 143"/>
                  <a:gd name="T26" fmla="*/ 40 w 63"/>
                  <a:gd name="T27" fmla="*/ 34 h 143"/>
                  <a:gd name="T28" fmla="*/ 34 w 63"/>
                  <a:gd name="T29" fmla="*/ 31 h 143"/>
                  <a:gd name="T30" fmla="*/ 38 w 63"/>
                  <a:gd name="T31" fmla="*/ 28 h 143"/>
                  <a:gd name="T32" fmla="*/ 44 w 63"/>
                  <a:gd name="T33" fmla="*/ 29 h 143"/>
                  <a:gd name="T34" fmla="*/ 44 w 63"/>
                  <a:gd name="T35" fmla="*/ 29 h 143"/>
                  <a:gd name="T36" fmla="*/ 46 w 63"/>
                  <a:gd name="T37" fmla="*/ 27 h 143"/>
                  <a:gd name="T38" fmla="*/ 40 w 63"/>
                  <a:gd name="T39" fmla="*/ 25 h 143"/>
                  <a:gd name="T40" fmla="*/ 30 w 63"/>
                  <a:gd name="T41" fmla="*/ 27 h 143"/>
                  <a:gd name="T42" fmla="*/ 27 w 63"/>
                  <a:gd name="T43" fmla="*/ 29 h 143"/>
                  <a:gd name="T44" fmla="*/ 27 w 63"/>
                  <a:gd name="T45" fmla="*/ 34 h 143"/>
                  <a:gd name="T46" fmla="*/ 36 w 63"/>
                  <a:gd name="T47" fmla="*/ 39 h 143"/>
                  <a:gd name="T48" fmla="*/ 44 w 63"/>
                  <a:gd name="T49" fmla="*/ 39 h 143"/>
                  <a:gd name="T50" fmla="*/ 53 w 63"/>
                  <a:gd name="T51" fmla="*/ 35 h 143"/>
                  <a:gd name="T52" fmla="*/ 55 w 63"/>
                  <a:gd name="T53" fmla="*/ 33 h 143"/>
                  <a:gd name="T54" fmla="*/ 59 w 63"/>
                  <a:gd name="T55" fmla="*/ 47 h 143"/>
                  <a:gd name="T56" fmla="*/ 63 w 63"/>
                  <a:gd name="T57" fmla="*/ 73 h 143"/>
                  <a:gd name="T58" fmla="*/ 55 w 63"/>
                  <a:gd name="T59" fmla="*/ 97 h 143"/>
                  <a:gd name="T60" fmla="*/ 40 w 63"/>
                  <a:gd name="T61" fmla="*/ 123 h 143"/>
                  <a:gd name="T62" fmla="*/ 25 w 63"/>
                  <a:gd name="T63" fmla="*/ 137 h 143"/>
                  <a:gd name="T64" fmla="*/ 15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15" y="143"/>
                    </a:moveTo>
                    <a:lnTo>
                      <a:pt x="17" y="135"/>
                    </a:lnTo>
                    <a:lnTo>
                      <a:pt x="17" y="111"/>
                    </a:lnTo>
                    <a:lnTo>
                      <a:pt x="8" y="88"/>
                    </a:lnTo>
                    <a:lnTo>
                      <a:pt x="0" y="65"/>
                    </a:lnTo>
                    <a:lnTo>
                      <a:pt x="2" y="36"/>
                    </a:lnTo>
                    <a:lnTo>
                      <a:pt x="8" y="24"/>
                    </a:lnTo>
                    <a:lnTo>
                      <a:pt x="19" y="12"/>
                    </a:lnTo>
                    <a:lnTo>
                      <a:pt x="36" y="3"/>
                    </a:lnTo>
                    <a:lnTo>
                      <a:pt x="44" y="0"/>
                    </a:lnTo>
                    <a:lnTo>
                      <a:pt x="49" y="18"/>
                    </a:lnTo>
                    <a:lnTo>
                      <a:pt x="51" y="29"/>
                    </a:lnTo>
                    <a:lnTo>
                      <a:pt x="46" y="34"/>
                    </a:lnTo>
                    <a:lnTo>
                      <a:pt x="40" y="34"/>
                    </a:lnTo>
                    <a:lnTo>
                      <a:pt x="34" y="31"/>
                    </a:lnTo>
                    <a:lnTo>
                      <a:pt x="38" y="28"/>
                    </a:lnTo>
                    <a:lnTo>
                      <a:pt x="44" y="29"/>
                    </a:lnTo>
                    <a:lnTo>
                      <a:pt x="44" y="29"/>
                    </a:lnTo>
                    <a:lnTo>
                      <a:pt x="46" y="27"/>
                    </a:lnTo>
                    <a:lnTo>
                      <a:pt x="40" y="25"/>
                    </a:lnTo>
                    <a:lnTo>
                      <a:pt x="30" y="27"/>
                    </a:lnTo>
                    <a:lnTo>
                      <a:pt x="27" y="29"/>
                    </a:lnTo>
                    <a:lnTo>
                      <a:pt x="27" y="34"/>
                    </a:lnTo>
                    <a:lnTo>
                      <a:pt x="36" y="39"/>
                    </a:lnTo>
                    <a:lnTo>
                      <a:pt x="44" y="39"/>
                    </a:lnTo>
                    <a:lnTo>
                      <a:pt x="53" y="35"/>
                    </a:lnTo>
                    <a:lnTo>
                      <a:pt x="55" y="33"/>
                    </a:lnTo>
                    <a:lnTo>
                      <a:pt x="59" y="47"/>
                    </a:lnTo>
                    <a:lnTo>
                      <a:pt x="63" y="73"/>
                    </a:lnTo>
                    <a:lnTo>
                      <a:pt x="55" y="97"/>
                    </a:lnTo>
                    <a:lnTo>
                      <a:pt x="40" y="123"/>
                    </a:lnTo>
                    <a:lnTo>
                      <a:pt x="25" y="137"/>
                    </a:lnTo>
                    <a:lnTo>
                      <a:pt x="15"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8" name="Freeform 74"/>
              <p:cNvSpPr>
                <a:spLocks/>
              </p:cNvSpPr>
              <p:nvPr/>
            </p:nvSpPr>
            <p:spPr bwMode="auto">
              <a:xfrm>
                <a:off x="5415" y="2098"/>
                <a:ext cx="96" cy="141"/>
              </a:xfrm>
              <a:custGeom>
                <a:avLst/>
                <a:gdLst>
                  <a:gd name="T0" fmla="*/ 26 w 96"/>
                  <a:gd name="T1" fmla="*/ 0 h 141"/>
                  <a:gd name="T2" fmla="*/ 26 w 96"/>
                  <a:gd name="T3" fmla="*/ 10 h 141"/>
                  <a:gd name="T4" fmla="*/ 36 w 96"/>
                  <a:gd name="T5" fmla="*/ 33 h 141"/>
                  <a:gd name="T6" fmla="*/ 41 w 96"/>
                  <a:gd name="T7" fmla="*/ 71 h 141"/>
                  <a:gd name="T8" fmla="*/ 45 w 96"/>
                  <a:gd name="T9" fmla="*/ 79 h 141"/>
                  <a:gd name="T10" fmla="*/ 53 w 96"/>
                  <a:gd name="T11" fmla="*/ 82 h 141"/>
                  <a:gd name="T12" fmla="*/ 60 w 96"/>
                  <a:gd name="T13" fmla="*/ 79 h 141"/>
                  <a:gd name="T14" fmla="*/ 60 w 96"/>
                  <a:gd name="T15" fmla="*/ 73 h 141"/>
                  <a:gd name="T16" fmla="*/ 57 w 96"/>
                  <a:gd name="T17" fmla="*/ 72 h 141"/>
                  <a:gd name="T18" fmla="*/ 57 w 96"/>
                  <a:gd name="T19" fmla="*/ 76 h 141"/>
                  <a:gd name="T20" fmla="*/ 53 w 96"/>
                  <a:gd name="T21" fmla="*/ 73 h 141"/>
                  <a:gd name="T22" fmla="*/ 55 w 96"/>
                  <a:gd name="T23" fmla="*/ 69 h 141"/>
                  <a:gd name="T24" fmla="*/ 64 w 96"/>
                  <a:gd name="T25" fmla="*/ 73 h 141"/>
                  <a:gd name="T26" fmla="*/ 68 w 96"/>
                  <a:gd name="T27" fmla="*/ 83 h 141"/>
                  <a:gd name="T28" fmla="*/ 60 w 96"/>
                  <a:gd name="T29" fmla="*/ 88 h 141"/>
                  <a:gd name="T30" fmla="*/ 51 w 96"/>
                  <a:gd name="T31" fmla="*/ 88 h 141"/>
                  <a:gd name="T32" fmla="*/ 41 w 96"/>
                  <a:gd name="T33" fmla="*/ 81 h 141"/>
                  <a:gd name="T34" fmla="*/ 32 w 96"/>
                  <a:gd name="T35" fmla="*/ 103 h 141"/>
                  <a:gd name="T36" fmla="*/ 17 w 96"/>
                  <a:gd name="T37" fmla="*/ 125 h 141"/>
                  <a:gd name="T38" fmla="*/ 0 w 96"/>
                  <a:gd name="T39" fmla="*/ 141 h 141"/>
                  <a:gd name="T40" fmla="*/ 22 w 96"/>
                  <a:gd name="T41" fmla="*/ 129 h 141"/>
                  <a:gd name="T42" fmla="*/ 57 w 96"/>
                  <a:gd name="T43" fmla="*/ 106 h 141"/>
                  <a:gd name="T44" fmla="*/ 81 w 96"/>
                  <a:gd name="T45" fmla="*/ 84 h 141"/>
                  <a:gd name="T46" fmla="*/ 94 w 96"/>
                  <a:gd name="T47" fmla="*/ 63 h 141"/>
                  <a:gd name="T48" fmla="*/ 96 w 96"/>
                  <a:gd name="T49" fmla="*/ 46 h 141"/>
                  <a:gd name="T50" fmla="*/ 94 w 96"/>
                  <a:gd name="T51" fmla="*/ 33 h 141"/>
                  <a:gd name="T52" fmla="*/ 89 w 96"/>
                  <a:gd name="T53" fmla="*/ 21 h 141"/>
                  <a:gd name="T54" fmla="*/ 77 w 96"/>
                  <a:gd name="T55" fmla="*/ 11 h 141"/>
                  <a:gd name="T56" fmla="*/ 62 w 96"/>
                  <a:gd name="T57" fmla="*/ 4 h 141"/>
                  <a:gd name="T58" fmla="*/ 45 w 96"/>
                  <a:gd name="T59" fmla="*/ 0 h 141"/>
                  <a:gd name="T60" fmla="*/ 26 w 96"/>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41">
                    <a:moveTo>
                      <a:pt x="26" y="0"/>
                    </a:moveTo>
                    <a:lnTo>
                      <a:pt x="26" y="10"/>
                    </a:lnTo>
                    <a:lnTo>
                      <a:pt x="36" y="33"/>
                    </a:lnTo>
                    <a:lnTo>
                      <a:pt x="41" y="71"/>
                    </a:lnTo>
                    <a:lnTo>
                      <a:pt x="45" y="79"/>
                    </a:lnTo>
                    <a:lnTo>
                      <a:pt x="53" y="82"/>
                    </a:lnTo>
                    <a:lnTo>
                      <a:pt x="60" y="79"/>
                    </a:lnTo>
                    <a:lnTo>
                      <a:pt x="60" y="73"/>
                    </a:lnTo>
                    <a:lnTo>
                      <a:pt x="57" y="72"/>
                    </a:lnTo>
                    <a:lnTo>
                      <a:pt x="57" y="76"/>
                    </a:lnTo>
                    <a:lnTo>
                      <a:pt x="53" y="73"/>
                    </a:lnTo>
                    <a:lnTo>
                      <a:pt x="55" y="69"/>
                    </a:lnTo>
                    <a:lnTo>
                      <a:pt x="64" y="73"/>
                    </a:lnTo>
                    <a:lnTo>
                      <a:pt x="68" y="83"/>
                    </a:lnTo>
                    <a:lnTo>
                      <a:pt x="60" y="88"/>
                    </a:lnTo>
                    <a:lnTo>
                      <a:pt x="51" y="88"/>
                    </a:lnTo>
                    <a:lnTo>
                      <a:pt x="41" y="81"/>
                    </a:lnTo>
                    <a:lnTo>
                      <a:pt x="32" y="103"/>
                    </a:lnTo>
                    <a:lnTo>
                      <a:pt x="17" y="125"/>
                    </a:lnTo>
                    <a:lnTo>
                      <a:pt x="0" y="141"/>
                    </a:lnTo>
                    <a:lnTo>
                      <a:pt x="22" y="129"/>
                    </a:lnTo>
                    <a:lnTo>
                      <a:pt x="57" y="106"/>
                    </a:lnTo>
                    <a:lnTo>
                      <a:pt x="81" y="84"/>
                    </a:lnTo>
                    <a:lnTo>
                      <a:pt x="94" y="63"/>
                    </a:lnTo>
                    <a:lnTo>
                      <a:pt x="96" y="46"/>
                    </a:lnTo>
                    <a:lnTo>
                      <a:pt x="94" y="33"/>
                    </a:lnTo>
                    <a:lnTo>
                      <a:pt x="89" y="21"/>
                    </a:lnTo>
                    <a:lnTo>
                      <a:pt x="77" y="11"/>
                    </a:lnTo>
                    <a:lnTo>
                      <a:pt x="62" y="4"/>
                    </a:lnTo>
                    <a:lnTo>
                      <a:pt x="45" y="0"/>
                    </a:lnTo>
                    <a:lnTo>
                      <a:pt x="2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59" name="Freeform 75"/>
              <p:cNvSpPr>
                <a:spLocks/>
              </p:cNvSpPr>
              <p:nvPr/>
            </p:nvSpPr>
            <p:spPr bwMode="auto">
              <a:xfrm>
                <a:off x="285" y="1791"/>
                <a:ext cx="93" cy="183"/>
              </a:xfrm>
              <a:custGeom>
                <a:avLst/>
                <a:gdLst>
                  <a:gd name="T0" fmla="*/ 24 w 93"/>
                  <a:gd name="T1" fmla="*/ 183 h 183"/>
                  <a:gd name="T2" fmla="*/ 24 w 93"/>
                  <a:gd name="T3" fmla="*/ 171 h 183"/>
                  <a:gd name="T4" fmla="*/ 38 w 93"/>
                  <a:gd name="T5" fmla="*/ 142 h 183"/>
                  <a:gd name="T6" fmla="*/ 59 w 93"/>
                  <a:gd name="T7" fmla="*/ 115 h 183"/>
                  <a:gd name="T8" fmla="*/ 79 w 93"/>
                  <a:gd name="T9" fmla="*/ 88 h 183"/>
                  <a:gd name="T10" fmla="*/ 93 w 93"/>
                  <a:gd name="T11" fmla="*/ 53 h 183"/>
                  <a:gd name="T12" fmla="*/ 91 w 93"/>
                  <a:gd name="T13" fmla="*/ 36 h 183"/>
                  <a:gd name="T14" fmla="*/ 83 w 93"/>
                  <a:gd name="T15" fmla="*/ 18 h 183"/>
                  <a:gd name="T16" fmla="*/ 66 w 93"/>
                  <a:gd name="T17" fmla="*/ 4 h 183"/>
                  <a:gd name="T18" fmla="*/ 57 w 93"/>
                  <a:gd name="T19" fmla="*/ 0 h 183"/>
                  <a:gd name="T20" fmla="*/ 43 w 93"/>
                  <a:gd name="T21" fmla="*/ 21 h 183"/>
                  <a:gd name="T22" fmla="*/ 38 w 93"/>
                  <a:gd name="T23" fmla="*/ 28 h 183"/>
                  <a:gd name="T24" fmla="*/ 36 w 93"/>
                  <a:gd name="T25" fmla="*/ 34 h 183"/>
                  <a:gd name="T26" fmla="*/ 40 w 93"/>
                  <a:gd name="T27" fmla="*/ 40 h 183"/>
                  <a:gd name="T28" fmla="*/ 47 w 93"/>
                  <a:gd name="T29" fmla="*/ 42 h 183"/>
                  <a:gd name="T30" fmla="*/ 55 w 93"/>
                  <a:gd name="T31" fmla="*/ 40 h 183"/>
                  <a:gd name="T32" fmla="*/ 53 w 93"/>
                  <a:gd name="T33" fmla="*/ 35 h 183"/>
                  <a:gd name="T34" fmla="*/ 47 w 93"/>
                  <a:gd name="T35" fmla="*/ 35 h 183"/>
                  <a:gd name="T36" fmla="*/ 43 w 93"/>
                  <a:gd name="T37" fmla="*/ 36 h 183"/>
                  <a:gd name="T38" fmla="*/ 45 w 93"/>
                  <a:gd name="T39" fmla="*/ 33 h 183"/>
                  <a:gd name="T40" fmla="*/ 53 w 93"/>
                  <a:gd name="T41" fmla="*/ 30 h 183"/>
                  <a:gd name="T42" fmla="*/ 62 w 93"/>
                  <a:gd name="T43" fmla="*/ 35 h 183"/>
                  <a:gd name="T44" fmla="*/ 64 w 93"/>
                  <a:gd name="T45" fmla="*/ 39 h 183"/>
                  <a:gd name="T46" fmla="*/ 62 w 93"/>
                  <a:gd name="T47" fmla="*/ 45 h 183"/>
                  <a:gd name="T48" fmla="*/ 57 w 93"/>
                  <a:gd name="T49" fmla="*/ 48 h 183"/>
                  <a:gd name="T50" fmla="*/ 47 w 93"/>
                  <a:gd name="T51" fmla="*/ 49 h 183"/>
                  <a:gd name="T52" fmla="*/ 40 w 93"/>
                  <a:gd name="T53" fmla="*/ 47 h 183"/>
                  <a:gd name="T54" fmla="*/ 32 w 93"/>
                  <a:gd name="T55" fmla="*/ 41 h 183"/>
                  <a:gd name="T56" fmla="*/ 30 w 93"/>
                  <a:gd name="T57" fmla="*/ 37 h 183"/>
                  <a:gd name="T58" fmla="*/ 19 w 93"/>
                  <a:gd name="T59" fmla="*/ 53 h 183"/>
                  <a:gd name="T60" fmla="*/ 2 w 93"/>
                  <a:gd name="T61" fmla="*/ 85 h 183"/>
                  <a:gd name="T62" fmla="*/ 0 w 93"/>
                  <a:gd name="T63" fmla="*/ 117 h 183"/>
                  <a:gd name="T64" fmla="*/ 5 w 93"/>
                  <a:gd name="T65" fmla="*/ 153 h 183"/>
                  <a:gd name="T66" fmla="*/ 17 w 93"/>
                  <a:gd name="T67" fmla="*/ 173 h 183"/>
                  <a:gd name="T68" fmla="*/ 24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24" y="183"/>
                    </a:moveTo>
                    <a:lnTo>
                      <a:pt x="24" y="171"/>
                    </a:lnTo>
                    <a:lnTo>
                      <a:pt x="38" y="142"/>
                    </a:lnTo>
                    <a:lnTo>
                      <a:pt x="59" y="115"/>
                    </a:lnTo>
                    <a:lnTo>
                      <a:pt x="79" y="88"/>
                    </a:lnTo>
                    <a:lnTo>
                      <a:pt x="93" y="53"/>
                    </a:lnTo>
                    <a:lnTo>
                      <a:pt x="91" y="36"/>
                    </a:lnTo>
                    <a:lnTo>
                      <a:pt x="83" y="18"/>
                    </a:lnTo>
                    <a:lnTo>
                      <a:pt x="66" y="4"/>
                    </a:lnTo>
                    <a:lnTo>
                      <a:pt x="57" y="0"/>
                    </a:lnTo>
                    <a:lnTo>
                      <a:pt x="43" y="21"/>
                    </a:lnTo>
                    <a:lnTo>
                      <a:pt x="38" y="28"/>
                    </a:lnTo>
                    <a:lnTo>
                      <a:pt x="36" y="34"/>
                    </a:lnTo>
                    <a:lnTo>
                      <a:pt x="40" y="40"/>
                    </a:lnTo>
                    <a:lnTo>
                      <a:pt x="47" y="42"/>
                    </a:lnTo>
                    <a:lnTo>
                      <a:pt x="55" y="40"/>
                    </a:lnTo>
                    <a:lnTo>
                      <a:pt x="53" y="35"/>
                    </a:lnTo>
                    <a:lnTo>
                      <a:pt x="47" y="35"/>
                    </a:lnTo>
                    <a:lnTo>
                      <a:pt x="43" y="36"/>
                    </a:lnTo>
                    <a:lnTo>
                      <a:pt x="45" y="33"/>
                    </a:lnTo>
                    <a:lnTo>
                      <a:pt x="53" y="30"/>
                    </a:lnTo>
                    <a:lnTo>
                      <a:pt x="62" y="35"/>
                    </a:lnTo>
                    <a:lnTo>
                      <a:pt x="64" y="39"/>
                    </a:lnTo>
                    <a:lnTo>
                      <a:pt x="62" y="45"/>
                    </a:lnTo>
                    <a:lnTo>
                      <a:pt x="57" y="48"/>
                    </a:lnTo>
                    <a:lnTo>
                      <a:pt x="47" y="49"/>
                    </a:lnTo>
                    <a:lnTo>
                      <a:pt x="40" y="47"/>
                    </a:lnTo>
                    <a:lnTo>
                      <a:pt x="32" y="41"/>
                    </a:lnTo>
                    <a:lnTo>
                      <a:pt x="30" y="37"/>
                    </a:lnTo>
                    <a:lnTo>
                      <a:pt x="19" y="53"/>
                    </a:lnTo>
                    <a:lnTo>
                      <a:pt x="2" y="85"/>
                    </a:lnTo>
                    <a:lnTo>
                      <a:pt x="0" y="117"/>
                    </a:lnTo>
                    <a:lnTo>
                      <a:pt x="5" y="153"/>
                    </a:lnTo>
                    <a:lnTo>
                      <a:pt x="17" y="173"/>
                    </a:lnTo>
                    <a:lnTo>
                      <a:pt x="24"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0" name="Freeform 76"/>
              <p:cNvSpPr>
                <a:spLocks/>
              </p:cNvSpPr>
              <p:nvPr/>
            </p:nvSpPr>
            <p:spPr bwMode="auto">
              <a:xfrm>
                <a:off x="222" y="1785"/>
                <a:ext cx="110" cy="183"/>
              </a:xfrm>
              <a:custGeom>
                <a:avLst/>
                <a:gdLst>
                  <a:gd name="T0" fmla="*/ 110 w 110"/>
                  <a:gd name="T1" fmla="*/ 4 h 183"/>
                  <a:gd name="T2" fmla="*/ 104 w 110"/>
                  <a:gd name="T3" fmla="*/ 16 h 183"/>
                  <a:gd name="T4" fmla="*/ 85 w 110"/>
                  <a:gd name="T5" fmla="*/ 42 h 183"/>
                  <a:gd name="T6" fmla="*/ 70 w 110"/>
                  <a:gd name="T7" fmla="*/ 64 h 183"/>
                  <a:gd name="T8" fmla="*/ 59 w 110"/>
                  <a:gd name="T9" fmla="*/ 88 h 183"/>
                  <a:gd name="T10" fmla="*/ 51 w 110"/>
                  <a:gd name="T11" fmla="*/ 97 h 183"/>
                  <a:gd name="T12" fmla="*/ 40 w 110"/>
                  <a:gd name="T13" fmla="*/ 99 h 183"/>
                  <a:gd name="T14" fmla="*/ 32 w 110"/>
                  <a:gd name="T15" fmla="*/ 95 h 183"/>
                  <a:gd name="T16" fmla="*/ 32 w 110"/>
                  <a:gd name="T17" fmla="*/ 91 h 183"/>
                  <a:gd name="T18" fmla="*/ 36 w 110"/>
                  <a:gd name="T19" fmla="*/ 87 h 183"/>
                  <a:gd name="T20" fmla="*/ 40 w 110"/>
                  <a:gd name="T21" fmla="*/ 85 h 183"/>
                  <a:gd name="T22" fmla="*/ 40 w 110"/>
                  <a:gd name="T23" fmla="*/ 89 h 183"/>
                  <a:gd name="T24" fmla="*/ 38 w 110"/>
                  <a:gd name="T25" fmla="*/ 91 h 183"/>
                  <a:gd name="T26" fmla="*/ 46 w 110"/>
                  <a:gd name="T27" fmla="*/ 88 h 183"/>
                  <a:gd name="T28" fmla="*/ 46 w 110"/>
                  <a:gd name="T29" fmla="*/ 84 h 183"/>
                  <a:gd name="T30" fmla="*/ 46 w 110"/>
                  <a:gd name="T31" fmla="*/ 82 h 183"/>
                  <a:gd name="T32" fmla="*/ 38 w 110"/>
                  <a:gd name="T33" fmla="*/ 83 h 183"/>
                  <a:gd name="T34" fmla="*/ 30 w 110"/>
                  <a:gd name="T35" fmla="*/ 85 h 183"/>
                  <a:gd name="T36" fmla="*/ 23 w 110"/>
                  <a:gd name="T37" fmla="*/ 91 h 183"/>
                  <a:gd name="T38" fmla="*/ 21 w 110"/>
                  <a:gd name="T39" fmla="*/ 99 h 183"/>
                  <a:gd name="T40" fmla="*/ 23 w 110"/>
                  <a:gd name="T41" fmla="*/ 103 h 183"/>
                  <a:gd name="T42" fmla="*/ 27 w 110"/>
                  <a:gd name="T43" fmla="*/ 106 h 183"/>
                  <a:gd name="T44" fmla="*/ 40 w 110"/>
                  <a:gd name="T45" fmla="*/ 106 h 183"/>
                  <a:gd name="T46" fmla="*/ 51 w 110"/>
                  <a:gd name="T47" fmla="*/ 102 h 183"/>
                  <a:gd name="T48" fmla="*/ 55 w 110"/>
                  <a:gd name="T49" fmla="*/ 100 h 183"/>
                  <a:gd name="T50" fmla="*/ 55 w 110"/>
                  <a:gd name="T51" fmla="*/ 131 h 183"/>
                  <a:gd name="T52" fmla="*/ 63 w 110"/>
                  <a:gd name="T53" fmla="*/ 160 h 183"/>
                  <a:gd name="T54" fmla="*/ 76 w 110"/>
                  <a:gd name="T55" fmla="*/ 183 h 183"/>
                  <a:gd name="T56" fmla="*/ 55 w 110"/>
                  <a:gd name="T57" fmla="*/ 163 h 183"/>
                  <a:gd name="T58" fmla="*/ 23 w 110"/>
                  <a:gd name="T59" fmla="*/ 129 h 183"/>
                  <a:gd name="T60" fmla="*/ 8 w 110"/>
                  <a:gd name="T61" fmla="*/ 97 h 183"/>
                  <a:gd name="T62" fmla="*/ 0 w 110"/>
                  <a:gd name="T63" fmla="*/ 66 h 183"/>
                  <a:gd name="T64" fmla="*/ 4 w 110"/>
                  <a:gd name="T65" fmla="*/ 46 h 183"/>
                  <a:gd name="T66" fmla="*/ 13 w 110"/>
                  <a:gd name="T67" fmla="*/ 29 h 183"/>
                  <a:gd name="T68" fmla="*/ 29 w 110"/>
                  <a:gd name="T69" fmla="*/ 16 h 183"/>
                  <a:gd name="T70" fmla="*/ 46 w 110"/>
                  <a:gd name="T71" fmla="*/ 6 h 183"/>
                  <a:gd name="T72" fmla="*/ 66 w 110"/>
                  <a:gd name="T73" fmla="*/ 2 h 183"/>
                  <a:gd name="T74" fmla="*/ 89 w 110"/>
                  <a:gd name="T75" fmla="*/ 0 h 183"/>
                  <a:gd name="T76" fmla="*/ 11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4"/>
                    </a:moveTo>
                    <a:lnTo>
                      <a:pt x="104" y="16"/>
                    </a:lnTo>
                    <a:lnTo>
                      <a:pt x="85" y="42"/>
                    </a:lnTo>
                    <a:lnTo>
                      <a:pt x="70" y="64"/>
                    </a:lnTo>
                    <a:lnTo>
                      <a:pt x="59" y="88"/>
                    </a:lnTo>
                    <a:lnTo>
                      <a:pt x="51" y="97"/>
                    </a:lnTo>
                    <a:lnTo>
                      <a:pt x="40" y="99"/>
                    </a:lnTo>
                    <a:lnTo>
                      <a:pt x="32" y="95"/>
                    </a:lnTo>
                    <a:lnTo>
                      <a:pt x="32" y="91"/>
                    </a:lnTo>
                    <a:lnTo>
                      <a:pt x="36" y="87"/>
                    </a:lnTo>
                    <a:lnTo>
                      <a:pt x="40" y="85"/>
                    </a:lnTo>
                    <a:lnTo>
                      <a:pt x="40" y="89"/>
                    </a:lnTo>
                    <a:lnTo>
                      <a:pt x="38" y="91"/>
                    </a:lnTo>
                    <a:lnTo>
                      <a:pt x="46" y="88"/>
                    </a:lnTo>
                    <a:lnTo>
                      <a:pt x="46" y="84"/>
                    </a:lnTo>
                    <a:lnTo>
                      <a:pt x="46" y="82"/>
                    </a:lnTo>
                    <a:lnTo>
                      <a:pt x="38" y="83"/>
                    </a:lnTo>
                    <a:lnTo>
                      <a:pt x="30" y="85"/>
                    </a:lnTo>
                    <a:lnTo>
                      <a:pt x="23" y="91"/>
                    </a:lnTo>
                    <a:lnTo>
                      <a:pt x="21" y="99"/>
                    </a:lnTo>
                    <a:lnTo>
                      <a:pt x="23" y="103"/>
                    </a:lnTo>
                    <a:lnTo>
                      <a:pt x="27" y="106"/>
                    </a:lnTo>
                    <a:lnTo>
                      <a:pt x="40" y="106"/>
                    </a:lnTo>
                    <a:lnTo>
                      <a:pt x="51" y="102"/>
                    </a:lnTo>
                    <a:lnTo>
                      <a:pt x="55" y="100"/>
                    </a:lnTo>
                    <a:lnTo>
                      <a:pt x="55" y="131"/>
                    </a:lnTo>
                    <a:lnTo>
                      <a:pt x="63" y="160"/>
                    </a:lnTo>
                    <a:lnTo>
                      <a:pt x="76" y="183"/>
                    </a:lnTo>
                    <a:lnTo>
                      <a:pt x="55" y="163"/>
                    </a:lnTo>
                    <a:lnTo>
                      <a:pt x="23" y="129"/>
                    </a:lnTo>
                    <a:lnTo>
                      <a:pt x="8" y="97"/>
                    </a:lnTo>
                    <a:lnTo>
                      <a:pt x="0" y="66"/>
                    </a:lnTo>
                    <a:lnTo>
                      <a:pt x="4" y="46"/>
                    </a:lnTo>
                    <a:lnTo>
                      <a:pt x="13" y="29"/>
                    </a:lnTo>
                    <a:lnTo>
                      <a:pt x="29" y="16"/>
                    </a:lnTo>
                    <a:lnTo>
                      <a:pt x="46" y="6"/>
                    </a:lnTo>
                    <a:lnTo>
                      <a:pt x="66" y="2"/>
                    </a:lnTo>
                    <a:lnTo>
                      <a:pt x="89" y="0"/>
                    </a:lnTo>
                    <a:lnTo>
                      <a:pt x="11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1" name="Freeform 77"/>
              <p:cNvSpPr>
                <a:spLocks/>
              </p:cNvSpPr>
              <p:nvPr/>
            </p:nvSpPr>
            <p:spPr bwMode="auto">
              <a:xfrm>
                <a:off x="5413" y="3792"/>
                <a:ext cx="159" cy="434"/>
              </a:xfrm>
              <a:custGeom>
                <a:avLst/>
                <a:gdLst>
                  <a:gd name="T0" fmla="*/ 134 w 159"/>
                  <a:gd name="T1" fmla="*/ 2 h 434"/>
                  <a:gd name="T2" fmla="*/ 134 w 159"/>
                  <a:gd name="T3" fmla="*/ 11 h 434"/>
                  <a:gd name="T4" fmla="*/ 125 w 159"/>
                  <a:gd name="T5" fmla="*/ 9 h 434"/>
                  <a:gd name="T6" fmla="*/ 115 w 159"/>
                  <a:gd name="T7" fmla="*/ 10 h 434"/>
                  <a:gd name="T8" fmla="*/ 102 w 159"/>
                  <a:gd name="T9" fmla="*/ 14 h 434"/>
                  <a:gd name="T10" fmla="*/ 89 w 159"/>
                  <a:gd name="T11" fmla="*/ 26 h 434"/>
                  <a:gd name="T12" fmla="*/ 81 w 159"/>
                  <a:gd name="T13" fmla="*/ 50 h 434"/>
                  <a:gd name="T14" fmla="*/ 81 w 159"/>
                  <a:gd name="T15" fmla="*/ 80 h 434"/>
                  <a:gd name="T16" fmla="*/ 93 w 159"/>
                  <a:gd name="T17" fmla="*/ 114 h 434"/>
                  <a:gd name="T18" fmla="*/ 136 w 159"/>
                  <a:gd name="T19" fmla="*/ 189 h 434"/>
                  <a:gd name="T20" fmla="*/ 153 w 159"/>
                  <a:gd name="T21" fmla="*/ 223 h 434"/>
                  <a:gd name="T22" fmla="*/ 159 w 159"/>
                  <a:gd name="T23" fmla="*/ 259 h 434"/>
                  <a:gd name="T24" fmla="*/ 153 w 159"/>
                  <a:gd name="T25" fmla="*/ 297 h 434"/>
                  <a:gd name="T26" fmla="*/ 138 w 159"/>
                  <a:gd name="T27" fmla="*/ 333 h 434"/>
                  <a:gd name="T28" fmla="*/ 119 w 159"/>
                  <a:gd name="T29" fmla="*/ 363 h 434"/>
                  <a:gd name="T30" fmla="*/ 104 w 159"/>
                  <a:gd name="T31" fmla="*/ 384 h 434"/>
                  <a:gd name="T32" fmla="*/ 85 w 159"/>
                  <a:gd name="T33" fmla="*/ 401 h 434"/>
                  <a:gd name="T34" fmla="*/ 60 w 159"/>
                  <a:gd name="T35" fmla="*/ 418 h 434"/>
                  <a:gd name="T36" fmla="*/ 32 w 159"/>
                  <a:gd name="T37" fmla="*/ 431 h 434"/>
                  <a:gd name="T38" fmla="*/ 5 w 159"/>
                  <a:gd name="T39" fmla="*/ 434 h 434"/>
                  <a:gd name="T40" fmla="*/ 0 w 159"/>
                  <a:gd name="T41" fmla="*/ 428 h 434"/>
                  <a:gd name="T42" fmla="*/ 5 w 159"/>
                  <a:gd name="T43" fmla="*/ 421 h 434"/>
                  <a:gd name="T44" fmla="*/ 15 w 159"/>
                  <a:gd name="T45" fmla="*/ 418 h 434"/>
                  <a:gd name="T46" fmla="*/ 26 w 159"/>
                  <a:gd name="T47" fmla="*/ 418 h 434"/>
                  <a:gd name="T48" fmla="*/ 28 w 159"/>
                  <a:gd name="T49" fmla="*/ 422 h 434"/>
                  <a:gd name="T50" fmla="*/ 24 w 159"/>
                  <a:gd name="T51" fmla="*/ 426 h 434"/>
                  <a:gd name="T52" fmla="*/ 19 w 159"/>
                  <a:gd name="T53" fmla="*/ 428 h 434"/>
                  <a:gd name="T54" fmla="*/ 11 w 159"/>
                  <a:gd name="T55" fmla="*/ 428 h 434"/>
                  <a:gd name="T56" fmla="*/ 13 w 159"/>
                  <a:gd name="T57" fmla="*/ 425 h 434"/>
                  <a:gd name="T58" fmla="*/ 15 w 159"/>
                  <a:gd name="T59" fmla="*/ 424 h 434"/>
                  <a:gd name="T60" fmla="*/ 15 w 159"/>
                  <a:gd name="T61" fmla="*/ 425 h 434"/>
                  <a:gd name="T62" fmla="*/ 13 w 159"/>
                  <a:gd name="T63" fmla="*/ 428 h 434"/>
                  <a:gd name="T64" fmla="*/ 17 w 159"/>
                  <a:gd name="T65" fmla="*/ 428 h 434"/>
                  <a:gd name="T66" fmla="*/ 22 w 159"/>
                  <a:gd name="T67" fmla="*/ 425 h 434"/>
                  <a:gd name="T68" fmla="*/ 24 w 159"/>
                  <a:gd name="T69" fmla="*/ 421 h 434"/>
                  <a:gd name="T70" fmla="*/ 22 w 159"/>
                  <a:gd name="T71" fmla="*/ 420 h 434"/>
                  <a:gd name="T72" fmla="*/ 19 w 159"/>
                  <a:gd name="T73" fmla="*/ 419 h 434"/>
                  <a:gd name="T74" fmla="*/ 9 w 159"/>
                  <a:gd name="T75" fmla="*/ 422 h 434"/>
                  <a:gd name="T76" fmla="*/ 5 w 159"/>
                  <a:gd name="T77" fmla="*/ 428 h 434"/>
                  <a:gd name="T78" fmla="*/ 9 w 159"/>
                  <a:gd name="T79" fmla="*/ 432 h 434"/>
                  <a:gd name="T80" fmla="*/ 15 w 159"/>
                  <a:gd name="T81" fmla="*/ 433 h 434"/>
                  <a:gd name="T82" fmla="*/ 34 w 159"/>
                  <a:gd name="T83" fmla="*/ 431 h 434"/>
                  <a:gd name="T84" fmla="*/ 55 w 159"/>
                  <a:gd name="T85" fmla="*/ 421 h 434"/>
                  <a:gd name="T86" fmla="*/ 70 w 159"/>
                  <a:gd name="T87" fmla="*/ 412 h 434"/>
                  <a:gd name="T88" fmla="*/ 87 w 159"/>
                  <a:gd name="T89" fmla="*/ 395 h 434"/>
                  <a:gd name="T90" fmla="*/ 98 w 159"/>
                  <a:gd name="T91" fmla="*/ 381 h 434"/>
                  <a:gd name="T92" fmla="*/ 106 w 159"/>
                  <a:gd name="T93" fmla="*/ 360 h 434"/>
                  <a:gd name="T94" fmla="*/ 108 w 159"/>
                  <a:gd name="T95" fmla="*/ 334 h 434"/>
                  <a:gd name="T96" fmla="*/ 96 w 159"/>
                  <a:gd name="T97" fmla="*/ 299 h 434"/>
                  <a:gd name="T98" fmla="*/ 70 w 159"/>
                  <a:gd name="T99" fmla="*/ 256 h 434"/>
                  <a:gd name="T100" fmla="*/ 49 w 159"/>
                  <a:gd name="T101" fmla="*/ 225 h 434"/>
                  <a:gd name="T102" fmla="*/ 32 w 159"/>
                  <a:gd name="T103" fmla="*/ 186 h 434"/>
                  <a:gd name="T104" fmla="*/ 30 w 159"/>
                  <a:gd name="T105" fmla="*/ 155 h 434"/>
                  <a:gd name="T106" fmla="*/ 36 w 159"/>
                  <a:gd name="T107" fmla="*/ 124 h 434"/>
                  <a:gd name="T108" fmla="*/ 53 w 159"/>
                  <a:gd name="T109" fmla="*/ 92 h 434"/>
                  <a:gd name="T110" fmla="*/ 76 w 159"/>
                  <a:gd name="T111" fmla="*/ 59 h 434"/>
                  <a:gd name="T112" fmla="*/ 79 w 159"/>
                  <a:gd name="T113" fmla="*/ 41 h 434"/>
                  <a:gd name="T114" fmla="*/ 85 w 159"/>
                  <a:gd name="T115" fmla="*/ 24 h 434"/>
                  <a:gd name="T116" fmla="*/ 100 w 159"/>
                  <a:gd name="T117" fmla="*/ 10 h 434"/>
                  <a:gd name="T118" fmla="*/ 115 w 159"/>
                  <a:gd name="T119" fmla="*/ 2 h 434"/>
                  <a:gd name="T120" fmla="*/ 127 w 159"/>
                  <a:gd name="T121" fmla="*/ 0 h 434"/>
                  <a:gd name="T122" fmla="*/ 13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2"/>
                    </a:moveTo>
                    <a:lnTo>
                      <a:pt x="134" y="11"/>
                    </a:lnTo>
                    <a:lnTo>
                      <a:pt x="125" y="9"/>
                    </a:lnTo>
                    <a:lnTo>
                      <a:pt x="115" y="10"/>
                    </a:lnTo>
                    <a:lnTo>
                      <a:pt x="102" y="14"/>
                    </a:lnTo>
                    <a:lnTo>
                      <a:pt x="89" y="26"/>
                    </a:lnTo>
                    <a:lnTo>
                      <a:pt x="81" y="50"/>
                    </a:lnTo>
                    <a:lnTo>
                      <a:pt x="81" y="80"/>
                    </a:lnTo>
                    <a:lnTo>
                      <a:pt x="93" y="114"/>
                    </a:lnTo>
                    <a:lnTo>
                      <a:pt x="136" y="189"/>
                    </a:lnTo>
                    <a:lnTo>
                      <a:pt x="153" y="223"/>
                    </a:lnTo>
                    <a:lnTo>
                      <a:pt x="159" y="259"/>
                    </a:lnTo>
                    <a:lnTo>
                      <a:pt x="153" y="297"/>
                    </a:lnTo>
                    <a:lnTo>
                      <a:pt x="138" y="333"/>
                    </a:lnTo>
                    <a:lnTo>
                      <a:pt x="119" y="363"/>
                    </a:lnTo>
                    <a:lnTo>
                      <a:pt x="104" y="384"/>
                    </a:lnTo>
                    <a:lnTo>
                      <a:pt x="85" y="401"/>
                    </a:lnTo>
                    <a:lnTo>
                      <a:pt x="60" y="418"/>
                    </a:lnTo>
                    <a:lnTo>
                      <a:pt x="32" y="431"/>
                    </a:lnTo>
                    <a:lnTo>
                      <a:pt x="5" y="434"/>
                    </a:lnTo>
                    <a:lnTo>
                      <a:pt x="0" y="428"/>
                    </a:lnTo>
                    <a:lnTo>
                      <a:pt x="5" y="421"/>
                    </a:lnTo>
                    <a:lnTo>
                      <a:pt x="15" y="418"/>
                    </a:lnTo>
                    <a:lnTo>
                      <a:pt x="26" y="418"/>
                    </a:lnTo>
                    <a:lnTo>
                      <a:pt x="28" y="422"/>
                    </a:lnTo>
                    <a:lnTo>
                      <a:pt x="24" y="426"/>
                    </a:lnTo>
                    <a:lnTo>
                      <a:pt x="19" y="428"/>
                    </a:lnTo>
                    <a:lnTo>
                      <a:pt x="11" y="428"/>
                    </a:lnTo>
                    <a:lnTo>
                      <a:pt x="13" y="425"/>
                    </a:lnTo>
                    <a:lnTo>
                      <a:pt x="15" y="424"/>
                    </a:lnTo>
                    <a:lnTo>
                      <a:pt x="15" y="425"/>
                    </a:lnTo>
                    <a:lnTo>
                      <a:pt x="13" y="428"/>
                    </a:lnTo>
                    <a:lnTo>
                      <a:pt x="17" y="428"/>
                    </a:lnTo>
                    <a:lnTo>
                      <a:pt x="22" y="425"/>
                    </a:lnTo>
                    <a:lnTo>
                      <a:pt x="24" y="421"/>
                    </a:lnTo>
                    <a:lnTo>
                      <a:pt x="22" y="420"/>
                    </a:lnTo>
                    <a:lnTo>
                      <a:pt x="19" y="419"/>
                    </a:lnTo>
                    <a:lnTo>
                      <a:pt x="9" y="422"/>
                    </a:lnTo>
                    <a:lnTo>
                      <a:pt x="5" y="428"/>
                    </a:lnTo>
                    <a:lnTo>
                      <a:pt x="9" y="432"/>
                    </a:lnTo>
                    <a:lnTo>
                      <a:pt x="15" y="433"/>
                    </a:lnTo>
                    <a:lnTo>
                      <a:pt x="34" y="431"/>
                    </a:lnTo>
                    <a:lnTo>
                      <a:pt x="55" y="421"/>
                    </a:lnTo>
                    <a:lnTo>
                      <a:pt x="70" y="412"/>
                    </a:lnTo>
                    <a:lnTo>
                      <a:pt x="87" y="395"/>
                    </a:lnTo>
                    <a:lnTo>
                      <a:pt x="98" y="381"/>
                    </a:lnTo>
                    <a:lnTo>
                      <a:pt x="106" y="360"/>
                    </a:lnTo>
                    <a:lnTo>
                      <a:pt x="108" y="334"/>
                    </a:lnTo>
                    <a:lnTo>
                      <a:pt x="96" y="299"/>
                    </a:lnTo>
                    <a:lnTo>
                      <a:pt x="70" y="256"/>
                    </a:lnTo>
                    <a:lnTo>
                      <a:pt x="49" y="225"/>
                    </a:lnTo>
                    <a:lnTo>
                      <a:pt x="32" y="186"/>
                    </a:lnTo>
                    <a:lnTo>
                      <a:pt x="30" y="155"/>
                    </a:lnTo>
                    <a:lnTo>
                      <a:pt x="36" y="124"/>
                    </a:lnTo>
                    <a:lnTo>
                      <a:pt x="53" y="92"/>
                    </a:lnTo>
                    <a:lnTo>
                      <a:pt x="76" y="59"/>
                    </a:lnTo>
                    <a:lnTo>
                      <a:pt x="79" y="41"/>
                    </a:lnTo>
                    <a:lnTo>
                      <a:pt x="85" y="24"/>
                    </a:lnTo>
                    <a:lnTo>
                      <a:pt x="100" y="10"/>
                    </a:lnTo>
                    <a:lnTo>
                      <a:pt x="115" y="2"/>
                    </a:lnTo>
                    <a:lnTo>
                      <a:pt x="127" y="0"/>
                    </a:lnTo>
                    <a:lnTo>
                      <a:pt x="13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2" name="Freeform 78"/>
              <p:cNvSpPr>
                <a:spLocks/>
              </p:cNvSpPr>
              <p:nvPr/>
            </p:nvSpPr>
            <p:spPr bwMode="auto">
              <a:xfrm>
                <a:off x="5386" y="2561"/>
                <a:ext cx="160" cy="437"/>
              </a:xfrm>
              <a:custGeom>
                <a:avLst/>
                <a:gdLst>
                  <a:gd name="T0" fmla="*/ 135 w 160"/>
                  <a:gd name="T1" fmla="*/ 1 h 437"/>
                  <a:gd name="T2" fmla="*/ 133 w 160"/>
                  <a:gd name="T3" fmla="*/ 10 h 437"/>
                  <a:gd name="T4" fmla="*/ 123 w 160"/>
                  <a:gd name="T5" fmla="*/ 8 h 437"/>
                  <a:gd name="T6" fmla="*/ 114 w 160"/>
                  <a:gd name="T7" fmla="*/ 8 h 437"/>
                  <a:gd name="T8" fmla="*/ 101 w 160"/>
                  <a:gd name="T9" fmla="*/ 13 h 437"/>
                  <a:gd name="T10" fmla="*/ 89 w 160"/>
                  <a:gd name="T11" fmla="*/ 25 h 437"/>
                  <a:gd name="T12" fmla="*/ 80 w 160"/>
                  <a:gd name="T13" fmla="*/ 49 h 437"/>
                  <a:gd name="T14" fmla="*/ 80 w 160"/>
                  <a:gd name="T15" fmla="*/ 79 h 437"/>
                  <a:gd name="T16" fmla="*/ 91 w 160"/>
                  <a:gd name="T17" fmla="*/ 114 h 437"/>
                  <a:gd name="T18" fmla="*/ 135 w 160"/>
                  <a:gd name="T19" fmla="*/ 187 h 437"/>
                  <a:gd name="T20" fmla="*/ 152 w 160"/>
                  <a:gd name="T21" fmla="*/ 223 h 437"/>
                  <a:gd name="T22" fmla="*/ 160 w 160"/>
                  <a:gd name="T23" fmla="*/ 258 h 437"/>
                  <a:gd name="T24" fmla="*/ 152 w 160"/>
                  <a:gd name="T25" fmla="*/ 296 h 437"/>
                  <a:gd name="T26" fmla="*/ 137 w 160"/>
                  <a:gd name="T27" fmla="*/ 331 h 437"/>
                  <a:gd name="T28" fmla="*/ 118 w 160"/>
                  <a:gd name="T29" fmla="*/ 362 h 437"/>
                  <a:gd name="T30" fmla="*/ 103 w 160"/>
                  <a:gd name="T31" fmla="*/ 383 h 437"/>
                  <a:gd name="T32" fmla="*/ 84 w 160"/>
                  <a:gd name="T33" fmla="*/ 402 h 437"/>
                  <a:gd name="T34" fmla="*/ 59 w 160"/>
                  <a:gd name="T35" fmla="*/ 421 h 437"/>
                  <a:gd name="T36" fmla="*/ 29 w 160"/>
                  <a:gd name="T37" fmla="*/ 434 h 437"/>
                  <a:gd name="T38" fmla="*/ 17 w 160"/>
                  <a:gd name="T39" fmla="*/ 437 h 437"/>
                  <a:gd name="T40" fmla="*/ 4 w 160"/>
                  <a:gd name="T41" fmla="*/ 434 h 437"/>
                  <a:gd name="T42" fmla="*/ 0 w 160"/>
                  <a:gd name="T43" fmla="*/ 428 h 437"/>
                  <a:gd name="T44" fmla="*/ 4 w 160"/>
                  <a:gd name="T45" fmla="*/ 421 h 437"/>
                  <a:gd name="T46" fmla="*/ 13 w 160"/>
                  <a:gd name="T47" fmla="*/ 416 h 437"/>
                  <a:gd name="T48" fmla="*/ 25 w 160"/>
                  <a:gd name="T49" fmla="*/ 416 h 437"/>
                  <a:gd name="T50" fmla="*/ 27 w 160"/>
                  <a:gd name="T51" fmla="*/ 421 h 437"/>
                  <a:gd name="T52" fmla="*/ 23 w 160"/>
                  <a:gd name="T53" fmla="*/ 426 h 437"/>
                  <a:gd name="T54" fmla="*/ 17 w 160"/>
                  <a:gd name="T55" fmla="*/ 428 h 437"/>
                  <a:gd name="T56" fmla="*/ 10 w 160"/>
                  <a:gd name="T57" fmla="*/ 428 h 437"/>
                  <a:gd name="T58" fmla="*/ 12 w 160"/>
                  <a:gd name="T59" fmla="*/ 425 h 437"/>
                  <a:gd name="T60" fmla="*/ 13 w 160"/>
                  <a:gd name="T61" fmla="*/ 422 h 437"/>
                  <a:gd name="T62" fmla="*/ 13 w 160"/>
                  <a:gd name="T63" fmla="*/ 425 h 437"/>
                  <a:gd name="T64" fmla="*/ 13 w 160"/>
                  <a:gd name="T65" fmla="*/ 427 h 437"/>
                  <a:gd name="T66" fmla="*/ 15 w 160"/>
                  <a:gd name="T67" fmla="*/ 427 h 437"/>
                  <a:gd name="T68" fmla="*/ 21 w 160"/>
                  <a:gd name="T69" fmla="*/ 425 h 437"/>
                  <a:gd name="T70" fmla="*/ 23 w 160"/>
                  <a:gd name="T71" fmla="*/ 421 h 437"/>
                  <a:gd name="T72" fmla="*/ 21 w 160"/>
                  <a:gd name="T73" fmla="*/ 419 h 437"/>
                  <a:gd name="T74" fmla="*/ 17 w 160"/>
                  <a:gd name="T75" fmla="*/ 419 h 437"/>
                  <a:gd name="T76" fmla="*/ 8 w 160"/>
                  <a:gd name="T77" fmla="*/ 422 h 437"/>
                  <a:gd name="T78" fmla="*/ 4 w 160"/>
                  <a:gd name="T79" fmla="*/ 428 h 437"/>
                  <a:gd name="T80" fmla="*/ 8 w 160"/>
                  <a:gd name="T81" fmla="*/ 431 h 437"/>
                  <a:gd name="T82" fmla="*/ 13 w 160"/>
                  <a:gd name="T83" fmla="*/ 433 h 437"/>
                  <a:gd name="T84" fmla="*/ 32 w 160"/>
                  <a:gd name="T85" fmla="*/ 431 h 437"/>
                  <a:gd name="T86" fmla="*/ 53 w 160"/>
                  <a:gd name="T87" fmla="*/ 421 h 437"/>
                  <a:gd name="T88" fmla="*/ 68 w 160"/>
                  <a:gd name="T89" fmla="*/ 410 h 437"/>
                  <a:gd name="T90" fmla="*/ 86 w 160"/>
                  <a:gd name="T91" fmla="*/ 395 h 437"/>
                  <a:gd name="T92" fmla="*/ 97 w 160"/>
                  <a:gd name="T93" fmla="*/ 380 h 437"/>
                  <a:gd name="T94" fmla="*/ 105 w 160"/>
                  <a:gd name="T95" fmla="*/ 360 h 437"/>
                  <a:gd name="T96" fmla="*/ 106 w 160"/>
                  <a:gd name="T97" fmla="*/ 333 h 437"/>
                  <a:gd name="T98" fmla="*/ 95 w 160"/>
                  <a:gd name="T99" fmla="*/ 299 h 437"/>
                  <a:gd name="T100" fmla="*/ 68 w 160"/>
                  <a:gd name="T101" fmla="*/ 254 h 437"/>
                  <a:gd name="T102" fmla="*/ 48 w 160"/>
                  <a:gd name="T103" fmla="*/ 224 h 437"/>
                  <a:gd name="T104" fmla="*/ 30 w 160"/>
                  <a:gd name="T105" fmla="*/ 187 h 437"/>
                  <a:gd name="T106" fmla="*/ 29 w 160"/>
                  <a:gd name="T107" fmla="*/ 155 h 437"/>
                  <a:gd name="T108" fmla="*/ 36 w 160"/>
                  <a:gd name="T109" fmla="*/ 122 h 437"/>
                  <a:gd name="T110" fmla="*/ 51 w 160"/>
                  <a:gd name="T111" fmla="*/ 91 h 437"/>
                  <a:gd name="T112" fmla="*/ 74 w 160"/>
                  <a:gd name="T113" fmla="*/ 59 h 437"/>
                  <a:gd name="T114" fmla="*/ 78 w 160"/>
                  <a:gd name="T115" fmla="*/ 41 h 437"/>
                  <a:gd name="T116" fmla="*/ 84 w 160"/>
                  <a:gd name="T117" fmla="*/ 24 h 437"/>
                  <a:gd name="T118" fmla="*/ 99 w 160"/>
                  <a:gd name="T119" fmla="*/ 8 h 437"/>
                  <a:gd name="T120" fmla="*/ 114 w 160"/>
                  <a:gd name="T121" fmla="*/ 1 h 437"/>
                  <a:gd name="T122" fmla="*/ 125 w 160"/>
                  <a:gd name="T123" fmla="*/ 0 h 437"/>
                  <a:gd name="T124" fmla="*/ 13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1"/>
                    </a:moveTo>
                    <a:lnTo>
                      <a:pt x="133" y="10"/>
                    </a:lnTo>
                    <a:lnTo>
                      <a:pt x="123" y="8"/>
                    </a:lnTo>
                    <a:lnTo>
                      <a:pt x="114" y="8"/>
                    </a:lnTo>
                    <a:lnTo>
                      <a:pt x="101" y="13"/>
                    </a:lnTo>
                    <a:lnTo>
                      <a:pt x="89" y="25"/>
                    </a:lnTo>
                    <a:lnTo>
                      <a:pt x="80" y="49"/>
                    </a:lnTo>
                    <a:lnTo>
                      <a:pt x="80" y="79"/>
                    </a:lnTo>
                    <a:lnTo>
                      <a:pt x="91" y="114"/>
                    </a:lnTo>
                    <a:lnTo>
                      <a:pt x="135" y="187"/>
                    </a:lnTo>
                    <a:lnTo>
                      <a:pt x="152" y="223"/>
                    </a:lnTo>
                    <a:lnTo>
                      <a:pt x="160" y="258"/>
                    </a:lnTo>
                    <a:lnTo>
                      <a:pt x="152" y="296"/>
                    </a:lnTo>
                    <a:lnTo>
                      <a:pt x="137" y="331"/>
                    </a:lnTo>
                    <a:lnTo>
                      <a:pt x="118" y="362"/>
                    </a:lnTo>
                    <a:lnTo>
                      <a:pt x="103" y="383"/>
                    </a:lnTo>
                    <a:lnTo>
                      <a:pt x="84" y="402"/>
                    </a:lnTo>
                    <a:lnTo>
                      <a:pt x="59" y="421"/>
                    </a:lnTo>
                    <a:lnTo>
                      <a:pt x="29" y="434"/>
                    </a:lnTo>
                    <a:lnTo>
                      <a:pt x="17" y="437"/>
                    </a:lnTo>
                    <a:lnTo>
                      <a:pt x="4" y="434"/>
                    </a:lnTo>
                    <a:lnTo>
                      <a:pt x="0" y="428"/>
                    </a:lnTo>
                    <a:lnTo>
                      <a:pt x="4" y="421"/>
                    </a:lnTo>
                    <a:lnTo>
                      <a:pt x="13" y="416"/>
                    </a:lnTo>
                    <a:lnTo>
                      <a:pt x="25" y="416"/>
                    </a:lnTo>
                    <a:lnTo>
                      <a:pt x="27" y="421"/>
                    </a:lnTo>
                    <a:lnTo>
                      <a:pt x="23" y="426"/>
                    </a:lnTo>
                    <a:lnTo>
                      <a:pt x="17" y="428"/>
                    </a:lnTo>
                    <a:lnTo>
                      <a:pt x="10" y="428"/>
                    </a:lnTo>
                    <a:lnTo>
                      <a:pt x="12" y="425"/>
                    </a:lnTo>
                    <a:lnTo>
                      <a:pt x="13" y="422"/>
                    </a:lnTo>
                    <a:lnTo>
                      <a:pt x="13" y="425"/>
                    </a:lnTo>
                    <a:lnTo>
                      <a:pt x="13" y="427"/>
                    </a:lnTo>
                    <a:lnTo>
                      <a:pt x="15" y="427"/>
                    </a:lnTo>
                    <a:lnTo>
                      <a:pt x="21" y="425"/>
                    </a:lnTo>
                    <a:lnTo>
                      <a:pt x="23" y="421"/>
                    </a:lnTo>
                    <a:lnTo>
                      <a:pt x="21" y="419"/>
                    </a:lnTo>
                    <a:lnTo>
                      <a:pt x="17" y="419"/>
                    </a:lnTo>
                    <a:lnTo>
                      <a:pt x="8" y="422"/>
                    </a:lnTo>
                    <a:lnTo>
                      <a:pt x="4" y="428"/>
                    </a:lnTo>
                    <a:lnTo>
                      <a:pt x="8" y="431"/>
                    </a:lnTo>
                    <a:lnTo>
                      <a:pt x="13" y="433"/>
                    </a:lnTo>
                    <a:lnTo>
                      <a:pt x="32" y="431"/>
                    </a:lnTo>
                    <a:lnTo>
                      <a:pt x="53" y="421"/>
                    </a:lnTo>
                    <a:lnTo>
                      <a:pt x="68" y="410"/>
                    </a:lnTo>
                    <a:lnTo>
                      <a:pt x="86" y="395"/>
                    </a:lnTo>
                    <a:lnTo>
                      <a:pt x="97" y="380"/>
                    </a:lnTo>
                    <a:lnTo>
                      <a:pt x="105" y="360"/>
                    </a:lnTo>
                    <a:lnTo>
                      <a:pt x="106" y="333"/>
                    </a:lnTo>
                    <a:lnTo>
                      <a:pt x="95" y="299"/>
                    </a:lnTo>
                    <a:lnTo>
                      <a:pt x="68" y="254"/>
                    </a:lnTo>
                    <a:lnTo>
                      <a:pt x="48" y="224"/>
                    </a:lnTo>
                    <a:lnTo>
                      <a:pt x="30" y="187"/>
                    </a:lnTo>
                    <a:lnTo>
                      <a:pt x="29" y="155"/>
                    </a:lnTo>
                    <a:lnTo>
                      <a:pt x="36" y="122"/>
                    </a:lnTo>
                    <a:lnTo>
                      <a:pt x="51" y="91"/>
                    </a:lnTo>
                    <a:lnTo>
                      <a:pt x="74" y="59"/>
                    </a:lnTo>
                    <a:lnTo>
                      <a:pt x="78" y="41"/>
                    </a:lnTo>
                    <a:lnTo>
                      <a:pt x="84" y="24"/>
                    </a:lnTo>
                    <a:lnTo>
                      <a:pt x="99" y="8"/>
                    </a:lnTo>
                    <a:lnTo>
                      <a:pt x="114" y="1"/>
                    </a:lnTo>
                    <a:lnTo>
                      <a:pt x="125" y="0"/>
                    </a:lnTo>
                    <a:lnTo>
                      <a:pt x="13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3" name="Freeform 79"/>
              <p:cNvSpPr>
                <a:spLocks/>
              </p:cNvSpPr>
              <p:nvPr/>
            </p:nvSpPr>
            <p:spPr bwMode="auto">
              <a:xfrm>
                <a:off x="5530" y="3197"/>
                <a:ext cx="158" cy="431"/>
              </a:xfrm>
              <a:custGeom>
                <a:avLst/>
                <a:gdLst>
                  <a:gd name="T0" fmla="*/ 133 w 158"/>
                  <a:gd name="T1" fmla="*/ 0 h 431"/>
                  <a:gd name="T2" fmla="*/ 131 w 158"/>
                  <a:gd name="T3" fmla="*/ 9 h 431"/>
                  <a:gd name="T4" fmla="*/ 124 w 158"/>
                  <a:gd name="T5" fmla="*/ 7 h 431"/>
                  <a:gd name="T6" fmla="*/ 112 w 158"/>
                  <a:gd name="T7" fmla="*/ 8 h 431"/>
                  <a:gd name="T8" fmla="*/ 101 w 158"/>
                  <a:gd name="T9" fmla="*/ 12 h 431"/>
                  <a:gd name="T10" fmla="*/ 88 w 158"/>
                  <a:gd name="T11" fmla="*/ 24 h 431"/>
                  <a:gd name="T12" fmla="*/ 80 w 158"/>
                  <a:gd name="T13" fmla="*/ 46 h 431"/>
                  <a:gd name="T14" fmla="*/ 80 w 158"/>
                  <a:gd name="T15" fmla="*/ 77 h 431"/>
                  <a:gd name="T16" fmla="*/ 91 w 158"/>
                  <a:gd name="T17" fmla="*/ 111 h 431"/>
                  <a:gd name="T18" fmla="*/ 135 w 158"/>
                  <a:gd name="T19" fmla="*/ 184 h 431"/>
                  <a:gd name="T20" fmla="*/ 150 w 158"/>
                  <a:gd name="T21" fmla="*/ 219 h 431"/>
                  <a:gd name="T22" fmla="*/ 158 w 158"/>
                  <a:gd name="T23" fmla="*/ 255 h 431"/>
                  <a:gd name="T24" fmla="*/ 150 w 158"/>
                  <a:gd name="T25" fmla="*/ 291 h 431"/>
                  <a:gd name="T26" fmla="*/ 135 w 158"/>
                  <a:gd name="T27" fmla="*/ 327 h 431"/>
                  <a:gd name="T28" fmla="*/ 116 w 158"/>
                  <a:gd name="T29" fmla="*/ 357 h 431"/>
                  <a:gd name="T30" fmla="*/ 101 w 158"/>
                  <a:gd name="T31" fmla="*/ 377 h 431"/>
                  <a:gd name="T32" fmla="*/ 84 w 158"/>
                  <a:gd name="T33" fmla="*/ 396 h 431"/>
                  <a:gd name="T34" fmla="*/ 57 w 158"/>
                  <a:gd name="T35" fmla="*/ 416 h 431"/>
                  <a:gd name="T36" fmla="*/ 31 w 158"/>
                  <a:gd name="T37" fmla="*/ 429 h 431"/>
                  <a:gd name="T38" fmla="*/ 16 w 158"/>
                  <a:gd name="T39" fmla="*/ 431 h 431"/>
                  <a:gd name="T40" fmla="*/ 4 w 158"/>
                  <a:gd name="T41" fmla="*/ 429 h 431"/>
                  <a:gd name="T42" fmla="*/ 0 w 158"/>
                  <a:gd name="T43" fmla="*/ 423 h 431"/>
                  <a:gd name="T44" fmla="*/ 4 w 158"/>
                  <a:gd name="T45" fmla="*/ 416 h 431"/>
                  <a:gd name="T46" fmla="*/ 14 w 158"/>
                  <a:gd name="T47" fmla="*/ 411 h 431"/>
                  <a:gd name="T48" fmla="*/ 25 w 158"/>
                  <a:gd name="T49" fmla="*/ 412 h 431"/>
                  <a:gd name="T50" fmla="*/ 27 w 158"/>
                  <a:gd name="T51" fmla="*/ 416 h 431"/>
                  <a:gd name="T52" fmla="*/ 23 w 158"/>
                  <a:gd name="T53" fmla="*/ 420 h 431"/>
                  <a:gd name="T54" fmla="*/ 17 w 158"/>
                  <a:gd name="T55" fmla="*/ 423 h 431"/>
                  <a:gd name="T56" fmla="*/ 10 w 158"/>
                  <a:gd name="T57" fmla="*/ 423 h 431"/>
                  <a:gd name="T58" fmla="*/ 12 w 158"/>
                  <a:gd name="T59" fmla="*/ 419 h 431"/>
                  <a:gd name="T60" fmla="*/ 14 w 158"/>
                  <a:gd name="T61" fmla="*/ 418 h 431"/>
                  <a:gd name="T62" fmla="*/ 14 w 158"/>
                  <a:gd name="T63" fmla="*/ 419 h 431"/>
                  <a:gd name="T64" fmla="*/ 12 w 158"/>
                  <a:gd name="T65" fmla="*/ 422 h 431"/>
                  <a:gd name="T66" fmla="*/ 16 w 158"/>
                  <a:gd name="T67" fmla="*/ 422 h 431"/>
                  <a:gd name="T68" fmla="*/ 21 w 158"/>
                  <a:gd name="T69" fmla="*/ 419 h 431"/>
                  <a:gd name="T70" fmla="*/ 23 w 158"/>
                  <a:gd name="T71" fmla="*/ 416 h 431"/>
                  <a:gd name="T72" fmla="*/ 21 w 158"/>
                  <a:gd name="T73" fmla="*/ 414 h 431"/>
                  <a:gd name="T74" fmla="*/ 17 w 158"/>
                  <a:gd name="T75" fmla="*/ 413 h 431"/>
                  <a:gd name="T76" fmla="*/ 8 w 158"/>
                  <a:gd name="T77" fmla="*/ 417 h 431"/>
                  <a:gd name="T78" fmla="*/ 4 w 158"/>
                  <a:gd name="T79" fmla="*/ 423 h 431"/>
                  <a:gd name="T80" fmla="*/ 8 w 158"/>
                  <a:gd name="T81" fmla="*/ 425 h 431"/>
                  <a:gd name="T82" fmla="*/ 14 w 158"/>
                  <a:gd name="T83" fmla="*/ 428 h 431"/>
                  <a:gd name="T84" fmla="*/ 31 w 158"/>
                  <a:gd name="T85" fmla="*/ 425 h 431"/>
                  <a:gd name="T86" fmla="*/ 52 w 158"/>
                  <a:gd name="T87" fmla="*/ 416 h 431"/>
                  <a:gd name="T88" fmla="*/ 69 w 158"/>
                  <a:gd name="T89" fmla="*/ 406 h 431"/>
                  <a:gd name="T90" fmla="*/ 84 w 158"/>
                  <a:gd name="T91" fmla="*/ 389 h 431"/>
                  <a:gd name="T92" fmla="*/ 95 w 158"/>
                  <a:gd name="T93" fmla="*/ 375 h 431"/>
                  <a:gd name="T94" fmla="*/ 105 w 158"/>
                  <a:gd name="T95" fmla="*/ 354 h 431"/>
                  <a:gd name="T96" fmla="*/ 105 w 158"/>
                  <a:gd name="T97" fmla="*/ 328 h 431"/>
                  <a:gd name="T98" fmla="*/ 93 w 158"/>
                  <a:gd name="T99" fmla="*/ 294 h 431"/>
                  <a:gd name="T100" fmla="*/ 67 w 158"/>
                  <a:gd name="T101" fmla="*/ 250 h 431"/>
                  <a:gd name="T102" fmla="*/ 48 w 158"/>
                  <a:gd name="T103" fmla="*/ 220 h 431"/>
                  <a:gd name="T104" fmla="*/ 31 w 158"/>
                  <a:gd name="T105" fmla="*/ 183 h 431"/>
                  <a:gd name="T106" fmla="*/ 29 w 158"/>
                  <a:gd name="T107" fmla="*/ 152 h 431"/>
                  <a:gd name="T108" fmla="*/ 35 w 158"/>
                  <a:gd name="T109" fmla="*/ 121 h 431"/>
                  <a:gd name="T110" fmla="*/ 50 w 158"/>
                  <a:gd name="T111" fmla="*/ 88 h 431"/>
                  <a:gd name="T112" fmla="*/ 74 w 158"/>
                  <a:gd name="T113" fmla="*/ 57 h 431"/>
                  <a:gd name="T114" fmla="*/ 76 w 158"/>
                  <a:gd name="T115" fmla="*/ 39 h 431"/>
                  <a:gd name="T116" fmla="*/ 84 w 158"/>
                  <a:gd name="T117" fmla="*/ 22 h 431"/>
                  <a:gd name="T118" fmla="*/ 97 w 158"/>
                  <a:gd name="T119" fmla="*/ 8 h 431"/>
                  <a:gd name="T120" fmla="*/ 114 w 158"/>
                  <a:gd name="T121" fmla="*/ 0 h 431"/>
                  <a:gd name="T122" fmla="*/ 124 w 158"/>
                  <a:gd name="T123" fmla="*/ 0 h 431"/>
                  <a:gd name="T124" fmla="*/ 133 w 158"/>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1">
                    <a:moveTo>
                      <a:pt x="133" y="0"/>
                    </a:moveTo>
                    <a:lnTo>
                      <a:pt x="131" y="9"/>
                    </a:lnTo>
                    <a:lnTo>
                      <a:pt x="124" y="7"/>
                    </a:lnTo>
                    <a:lnTo>
                      <a:pt x="112" y="8"/>
                    </a:lnTo>
                    <a:lnTo>
                      <a:pt x="101" y="12"/>
                    </a:lnTo>
                    <a:lnTo>
                      <a:pt x="88" y="24"/>
                    </a:lnTo>
                    <a:lnTo>
                      <a:pt x="80" y="46"/>
                    </a:lnTo>
                    <a:lnTo>
                      <a:pt x="80" y="77"/>
                    </a:lnTo>
                    <a:lnTo>
                      <a:pt x="91" y="111"/>
                    </a:lnTo>
                    <a:lnTo>
                      <a:pt x="135" y="184"/>
                    </a:lnTo>
                    <a:lnTo>
                      <a:pt x="150" y="219"/>
                    </a:lnTo>
                    <a:lnTo>
                      <a:pt x="158" y="255"/>
                    </a:lnTo>
                    <a:lnTo>
                      <a:pt x="150" y="291"/>
                    </a:lnTo>
                    <a:lnTo>
                      <a:pt x="135" y="327"/>
                    </a:lnTo>
                    <a:lnTo>
                      <a:pt x="116" y="357"/>
                    </a:lnTo>
                    <a:lnTo>
                      <a:pt x="101" y="377"/>
                    </a:lnTo>
                    <a:lnTo>
                      <a:pt x="84" y="396"/>
                    </a:lnTo>
                    <a:lnTo>
                      <a:pt x="57" y="416"/>
                    </a:lnTo>
                    <a:lnTo>
                      <a:pt x="31" y="429"/>
                    </a:lnTo>
                    <a:lnTo>
                      <a:pt x="16" y="431"/>
                    </a:lnTo>
                    <a:lnTo>
                      <a:pt x="4" y="429"/>
                    </a:lnTo>
                    <a:lnTo>
                      <a:pt x="0" y="423"/>
                    </a:lnTo>
                    <a:lnTo>
                      <a:pt x="4" y="416"/>
                    </a:lnTo>
                    <a:lnTo>
                      <a:pt x="14" y="411"/>
                    </a:lnTo>
                    <a:lnTo>
                      <a:pt x="25" y="412"/>
                    </a:lnTo>
                    <a:lnTo>
                      <a:pt x="27" y="416"/>
                    </a:lnTo>
                    <a:lnTo>
                      <a:pt x="23" y="420"/>
                    </a:lnTo>
                    <a:lnTo>
                      <a:pt x="17" y="423"/>
                    </a:lnTo>
                    <a:lnTo>
                      <a:pt x="10" y="423"/>
                    </a:lnTo>
                    <a:lnTo>
                      <a:pt x="12" y="419"/>
                    </a:lnTo>
                    <a:lnTo>
                      <a:pt x="14" y="418"/>
                    </a:lnTo>
                    <a:lnTo>
                      <a:pt x="14" y="419"/>
                    </a:lnTo>
                    <a:lnTo>
                      <a:pt x="12" y="422"/>
                    </a:lnTo>
                    <a:lnTo>
                      <a:pt x="16" y="422"/>
                    </a:lnTo>
                    <a:lnTo>
                      <a:pt x="21" y="419"/>
                    </a:lnTo>
                    <a:lnTo>
                      <a:pt x="23" y="416"/>
                    </a:lnTo>
                    <a:lnTo>
                      <a:pt x="21" y="414"/>
                    </a:lnTo>
                    <a:lnTo>
                      <a:pt x="17" y="413"/>
                    </a:lnTo>
                    <a:lnTo>
                      <a:pt x="8" y="417"/>
                    </a:lnTo>
                    <a:lnTo>
                      <a:pt x="4" y="423"/>
                    </a:lnTo>
                    <a:lnTo>
                      <a:pt x="8" y="425"/>
                    </a:lnTo>
                    <a:lnTo>
                      <a:pt x="14" y="428"/>
                    </a:lnTo>
                    <a:lnTo>
                      <a:pt x="31" y="425"/>
                    </a:lnTo>
                    <a:lnTo>
                      <a:pt x="52" y="416"/>
                    </a:lnTo>
                    <a:lnTo>
                      <a:pt x="69" y="406"/>
                    </a:lnTo>
                    <a:lnTo>
                      <a:pt x="84" y="389"/>
                    </a:lnTo>
                    <a:lnTo>
                      <a:pt x="95" y="375"/>
                    </a:lnTo>
                    <a:lnTo>
                      <a:pt x="105" y="354"/>
                    </a:lnTo>
                    <a:lnTo>
                      <a:pt x="105" y="328"/>
                    </a:lnTo>
                    <a:lnTo>
                      <a:pt x="93" y="294"/>
                    </a:lnTo>
                    <a:lnTo>
                      <a:pt x="67" y="250"/>
                    </a:lnTo>
                    <a:lnTo>
                      <a:pt x="48" y="220"/>
                    </a:lnTo>
                    <a:lnTo>
                      <a:pt x="31" y="183"/>
                    </a:lnTo>
                    <a:lnTo>
                      <a:pt x="29" y="152"/>
                    </a:lnTo>
                    <a:lnTo>
                      <a:pt x="35" y="121"/>
                    </a:lnTo>
                    <a:lnTo>
                      <a:pt x="50" y="88"/>
                    </a:lnTo>
                    <a:lnTo>
                      <a:pt x="74" y="57"/>
                    </a:lnTo>
                    <a:lnTo>
                      <a:pt x="76" y="39"/>
                    </a:lnTo>
                    <a:lnTo>
                      <a:pt x="84" y="22"/>
                    </a:lnTo>
                    <a:lnTo>
                      <a:pt x="97" y="8"/>
                    </a:lnTo>
                    <a:lnTo>
                      <a:pt x="114" y="0"/>
                    </a:lnTo>
                    <a:lnTo>
                      <a:pt x="124" y="0"/>
                    </a:lnTo>
                    <a:lnTo>
                      <a:pt x="13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4" name="Freeform 80"/>
              <p:cNvSpPr>
                <a:spLocks/>
              </p:cNvSpPr>
              <p:nvPr/>
            </p:nvSpPr>
            <p:spPr bwMode="auto">
              <a:xfrm>
                <a:off x="5538" y="2768"/>
                <a:ext cx="156" cy="479"/>
              </a:xfrm>
              <a:custGeom>
                <a:avLst/>
                <a:gdLst>
                  <a:gd name="T0" fmla="*/ 51 w 156"/>
                  <a:gd name="T1" fmla="*/ 478 h 479"/>
                  <a:gd name="T2" fmla="*/ 51 w 156"/>
                  <a:gd name="T3" fmla="*/ 468 h 479"/>
                  <a:gd name="T4" fmla="*/ 63 w 156"/>
                  <a:gd name="T5" fmla="*/ 469 h 479"/>
                  <a:gd name="T6" fmla="*/ 72 w 156"/>
                  <a:gd name="T7" fmla="*/ 468 h 479"/>
                  <a:gd name="T8" fmla="*/ 85 w 156"/>
                  <a:gd name="T9" fmla="*/ 463 h 479"/>
                  <a:gd name="T10" fmla="*/ 99 w 156"/>
                  <a:gd name="T11" fmla="*/ 450 h 479"/>
                  <a:gd name="T12" fmla="*/ 106 w 156"/>
                  <a:gd name="T13" fmla="*/ 425 h 479"/>
                  <a:gd name="T14" fmla="*/ 102 w 156"/>
                  <a:gd name="T15" fmla="*/ 391 h 479"/>
                  <a:gd name="T16" fmla="*/ 85 w 156"/>
                  <a:gd name="T17" fmla="*/ 354 h 479"/>
                  <a:gd name="T18" fmla="*/ 32 w 156"/>
                  <a:gd name="T19" fmla="*/ 275 h 479"/>
                  <a:gd name="T20" fmla="*/ 9 w 156"/>
                  <a:gd name="T21" fmla="*/ 238 h 479"/>
                  <a:gd name="T22" fmla="*/ 0 w 156"/>
                  <a:gd name="T23" fmla="*/ 200 h 479"/>
                  <a:gd name="T24" fmla="*/ 2 w 156"/>
                  <a:gd name="T25" fmla="*/ 159 h 479"/>
                  <a:gd name="T26" fmla="*/ 15 w 156"/>
                  <a:gd name="T27" fmla="*/ 119 h 479"/>
                  <a:gd name="T28" fmla="*/ 34 w 156"/>
                  <a:gd name="T29" fmla="*/ 86 h 479"/>
                  <a:gd name="T30" fmla="*/ 47 w 156"/>
                  <a:gd name="T31" fmla="*/ 62 h 479"/>
                  <a:gd name="T32" fmla="*/ 66 w 156"/>
                  <a:gd name="T33" fmla="*/ 41 h 479"/>
                  <a:gd name="T34" fmla="*/ 93 w 156"/>
                  <a:gd name="T35" fmla="*/ 18 h 479"/>
                  <a:gd name="T36" fmla="*/ 121 w 156"/>
                  <a:gd name="T37" fmla="*/ 3 h 479"/>
                  <a:gd name="T38" fmla="*/ 137 w 156"/>
                  <a:gd name="T39" fmla="*/ 0 h 479"/>
                  <a:gd name="T40" fmla="*/ 150 w 156"/>
                  <a:gd name="T41" fmla="*/ 2 h 479"/>
                  <a:gd name="T42" fmla="*/ 156 w 156"/>
                  <a:gd name="T43" fmla="*/ 9 h 479"/>
                  <a:gd name="T44" fmla="*/ 150 w 156"/>
                  <a:gd name="T45" fmla="*/ 16 h 479"/>
                  <a:gd name="T46" fmla="*/ 140 w 156"/>
                  <a:gd name="T47" fmla="*/ 22 h 479"/>
                  <a:gd name="T48" fmla="*/ 129 w 156"/>
                  <a:gd name="T49" fmla="*/ 22 h 479"/>
                  <a:gd name="T50" fmla="*/ 127 w 156"/>
                  <a:gd name="T51" fmla="*/ 16 h 479"/>
                  <a:gd name="T52" fmla="*/ 129 w 156"/>
                  <a:gd name="T53" fmla="*/ 12 h 479"/>
                  <a:gd name="T54" fmla="*/ 137 w 156"/>
                  <a:gd name="T55" fmla="*/ 9 h 479"/>
                  <a:gd name="T56" fmla="*/ 144 w 156"/>
                  <a:gd name="T57" fmla="*/ 9 h 479"/>
                  <a:gd name="T58" fmla="*/ 144 w 156"/>
                  <a:gd name="T59" fmla="*/ 14 h 479"/>
                  <a:gd name="T60" fmla="*/ 140 w 156"/>
                  <a:gd name="T61" fmla="*/ 15 h 479"/>
                  <a:gd name="T62" fmla="*/ 142 w 156"/>
                  <a:gd name="T63" fmla="*/ 12 h 479"/>
                  <a:gd name="T64" fmla="*/ 142 w 156"/>
                  <a:gd name="T65" fmla="*/ 10 h 479"/>
                  <a:gd name="T66" fmla="*/ 138 w 156"/>
                  <a:gd name="T67" fmla="*/ 10 h 479"/>
                  <a:gd name="T68" fmla="*/ 133 w 156"/>
                  <a:gd name="T69" fmla="*/ 14 h 479"/>
                  <a:gd name="T70" fmla="*/ 131 w 156"/>
                  <a:gd name="T71" fmla="*/ 17 h 479"/>
                  <a:gd name="T72" fmla="*/ 133 w 156"/>
                  <a:gd name="T73" fmla="*/ 20 h 479"/>
                  <a:gd name="T74" fmla="*/ 137 w 156"/>
                  <a:gd name="T75" fmla="*/ 20 h 479"/>
                  <a:gd name="T76" fmla="*/ 148 w 156"/>
                  <a:gd name="T77" fmla="*/ 16 h 479"/>
                  <a:gd name="T78" fmla="*/ 150 w 156"/>
                  <a:gd name="T79" fmla="*/ 9 h 479"/>
                  <a:gd name="T80" fmla="*/ 148 w 156"/>
                  <a:gd name="T81" fmla="*/ 6 h 479"/>
                  <a:gd name="T82" fmla="*/ 140 w 156"/>
                  <a:gd name="T83" fmla="*/ 4 h 479"/>
                  <a:gd name="T84" fmla="*/ 121 w 156"/>
                  <a:gd name="T85" fmla="*/ 8 h 479"/>
                  <a:gd name="T86" fmla="*/ 99 w 156"/>
                  <a:gd name="T87" fmla="*/ 18 h 479"/>
                  <a:gd name="T88" fmla="*/ 83 w 156"/>
                  <a:gd name="T89" fmla="*/ 30 h 479"/>
                  <a:gd name="T90" fmla="*/ 66 w 156"/>
                  <a:gd name="T91" fmla="*/ 48 h 479"/>
                  <a:gd name="T92" fmla="*/ 55 w 156"/>
                  <a:gd name="T93" fmla="*/ 65 h 479"/>
                  <a:gd name="T94" fmla="*/ 47 w 156"/>
                  <a:gd name="T95" fmla="*/ 88 h 479"/>
                  <a:gd name="T96" fmla="*/ 49 w 156"/>
                  <a:gd name="T97" fmla="*/ 117 h 479"/>
                  <a:gd name="T98" fmla="*/ 64 w 156"/>
                  <a:gd name="T99" fmla="*/ 154 h 479"/>
                  <a:gd name="T100" fmla="*/ 99 w 156"/>
                  <a:gd name="T101" fmla="*/ 200 h 479"/>
                  <a:gd name="T102" fmla="*/ 123 w 156"/>
                  <a:gd name="T103" fmla="*/ 232 h 479"/>
                  <a:gd name="T104" fmla="*/ 144 w 156"/>
                  <a:gd name="T105" fmla="*/ 273 h 479"/>
                  <a:gd name="T106" fmla="*/ 152 w 156"/>
                  <a:gd name="T107" fmla="*/ 307 h 479"/>
                  <a:gd name="T108" fmla="*/ 148 w 156"/>
                  <a:gd name="T109" fmla="*/ 341 h 479"/>
                  <a:gd name="T110" fmla="*/ 133 w 156"/>
                  <a:gd name="T111" fmla="*/ 377 h 479"/>
                  <a:gd name="T112" fmla="*/ 110 w 156"/>
                  <a:gd name="T113" fmla="*/ 413 h 479"/>
                  <a:gd name="T114" fmla="*/ 110 w 156"/>
                  <a:gd name="T115" fmla="*/ 433 h 479"/>
                  <a:gd name="T116" fmla="*/ 104 w 156"/>
                  <a:gd name="T117" fmla="*/ 451 h 479"/>
                  <a:gd name="T118" fmla="*/ 89 w 156"/>
                  <a:gd name="T119" fmla="*/ 468 h 479"/>
                  <a:gd name="T120" fmla="*/ 72 w 156"/>
                  <a:gd name="T121" fmla="*/ 476 h 479"/>
                  <a:gd name="T122" fmla="*/ 61 w 156"/>
                  <a:gd name="T123" fmla="*/ 479 h 479"/>
                  <a:gd name="T124" fmla="*/ 51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478"/>
                    </a:moveTo>
                    <a:lnTo>
                      <a:pt x="51" y="468"/>
                    </a:lnTo>
                    <a:lnTo>
                      <a:pt x="63" y="469"/>
                    </a:lnTo>
                    <a:lnTo>
                      <a:pt x="72" y="468"/>
                    </a:lnTo>
                    <a:lnTo>
                      <a:pt x="85" y="463"/>
                    </a:lnTo>
                    <a:lnTo>
                      <a:pt x="99" y="450"/>
                    </a:lnTo>
                    <a:lnTo>
                      <a:pt x="106" y="425"/>
                    </a:lnTo>
                    <a:lnTo>
                      <a:pt x="102" y="391"/>
                    </a:lnTo>
                    <a:lnTo>
                      <a:pt x="85" y="354"/>
                    </a:lnTo>
                    <a:lnTo>
                      <a:pt x="32" y="275"/>
                    </a:lnTo>
                    <a:lnTo>
                      <a:pt x="9" y="238"/>
                    </a:lnTo>
                    <a:lnTo>
                      <a:pt x="0" y="200"/>
                    </a:lnTo>
                    <a:lnTo>
                      <a:pt x="2" y="159"/>
                    </a:lnTo>
                    <a:lnTo>
                      <a:pt x="15" y="119"/>
                    </a:lnTo>
                    <a:lnTo>
                      <a:pt x="34" y="86"/>
                    </a:lnTo>
                    <a:lnTo>
                      <a:pt x="47" y="62"/>
                    </a:lnTo>
                    <a:lnTo>
                      <a:pt x="66" y="41"/>
                    </a:lnTo>
                    <a:lnTo>
                      <a:pt x="93" y="18"/>
                    </a:lnTo>
                    <a:lnTo>
                      <a:pt x="121" y="3"/>
                    </a:lnTo>
                    <a:lnTo>
                      <a:pt x="137" y="0"/>
                    </a:lnTo>
                    <a:lnTo>
                      <a:pt x="150" y="2"/>
                    </a:lnTo>
                    <a:lnTo>
                      <a:pt x="156" y="9"/>
                    </a:lnTo>
                    <a:lnTo>
                      <a:pt x="150" y="16"/>
                    </a:lnTo>
                    <a:lnTo>
                      <a:pt x="140" y="22"/>
                    </a:lnTo>
                    <a:lnTo>
                      <a:pt x="129" y="22"/>
                    </a:lnTo>
                    <a:lnTo>
                      <a:pt x="127" y="16"/>
                    </a:lnTo>
                    <a:lnTo>
                      <a:pt x="129" y="12"/>
                    </a:lnTo>
                    <a:lnTo>
                      <a:pt x="137" y="9"/>
                    </a:lnTo>
                    <a:lnTo>
                      <a:pt x="144" y="9"/>
                    </a:lnTo>
                    <a:lnTo>
                      <a:pt x="144" y="14"/>
                    </a:lnTo>
                    <a:lnTo>
                      <a:pt x="140" y="15"/>
                    </a:lnTo>
                    <a:lnTo>
                      <a:pt x="142" y="12"/>
                    </a:lnTo>
                    <a:lnTo>
                      <a:pt x="142" y="10"/>
                    </a:lnTo>
                    <a:lnTo>
                      <a:pt x="138" y="10"/>
                    </a:lnTo>
                    <a:lnTo>
                      <a:pt x="133" y="14"/>
                    </a:lnTo>
                    <a:lnTo>
                      <a:pt x="131" y="17"/>
                    </a:lnTo>
                    <a:lnTo>
                      <a:pt x="133" y="20"/>
                    </a:lnTo>
                    <a:lnTo>
                      <a:pt x="137" y="20"/>
                    </a:lnTo>
                    <a:lnTo>
                      <a:pt x="148" y="16"/>
                    </a:lnTo>
                    <a:lnTo>
                      <a:pt x="150" y="9"/>
                    </a:lnTo>
                    <a:lnTo>
                      <a:pt x="148" y="6"/>
                    </a:lnTo>
                    <a:lnTo>
                      <a:pt x="140" y="4"/>
                    </a:lnTo>
                    <a:lnTo>
                      <a:pt x="121" y="8"/>
                    </a:lnTo>
                    <a:lnTo>
                      <a:pt x="99" y="18"/>
                    </a:lnTo>
                    <a:lnTo>
                      <a:pt x="83" y="30"/>
                    </a:lnTo>
                    <a:lnTo>
                      <a:pt x="66" y="48"/>
                    </a:lnTo>
                    <a:lnTo>
                      <a:pt x="55" y="65"/>
                    </a:lnTo>
                    <a:lnTo>
                      <a:pt x="47" y="88"/>
                    </a:lnTo>
                    <a:lnTo>
                      <a:pt x="49" y="117"/>
                    </a:lnTo>
                    <a:lnTo>
                      <a:pt x="64" y="154"/>
                    </a:lnTo>
                    <a:lnTo>
                      <a:pt x="99" y="200"/>
                    </a:lnTo>
                    <a:lnTo>
                      <a:pt x="123" y="232"/>
                    </a:lnTo>
                    <a:lnTo>
                      <a:pt x="144" y="273"/>
                    </a:lnTo>
                    <a:lnTo>
                      <a:pt x="152" y="307"/>
                    </a:lnTo>
                    <a:lnTo>
                      <a:pt x="148" y="341"/>
                    </a:lnTo>
                    <a:lnTo>
                      <a:pt x="133" y="377"/>
                    </a:lnTo>
                    <a:lnTo>
                      <a:pt x="110" y="413"/>
                    </a:lnTo>
                    <a:lnTo>
                      <a:pt x="110" y="433"/>
                    </a:lnTo>
                    <a:lnTo>
                      <a:pt x="104" y="451"/>
                    </a:lnTo>
                    <a:lnTo>
                      <a:pt x="89" y="468"/>
                    </a:lnTo>
                    <a:lnTo>
                      <a:pt x="72" y="476"/>
                    </a:lnTo>
                    <a:lnTo>
                      <a:pt x="61" y="479"/>
                    </a:lnTo>
                    <a:lnTo>
                      <a:pt x="51"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5" name="Freeform 81"/>
              <p:cNvSpPr>
                <a:spLocks/>
              </p:cNvSpPr>
              <p:nvPr/>
            </p:nvSpPr>
            <p:spPr bwMode="auto">
              <a:xfrm>
                <a:off x="5371" y="2935"/>
                <a:ext cx="184" cy="457"/>
              </a:xfrm>
              <a:custGeom>
                <a:avLst/>
                <a:gdLst>
                  <a:gd name="T0" fmla="*/ 182 w 184"/>
                  <a:gd name="T1" fmla="*/ 456 h 457"/>
                  <a:gd name="T2" fmla="*/ 178 w 184"/>
                  <a:gd name="T3" fmla="*/ 446 h 457"/>
                  <a:gd name="T4" fmla="*/ 169 w 184"/>
                  <a:gd name="T5" fmla="*/ 449 h 457"/>
                  <a:gd name="T6" fmla="*/ 159 w 184"/>
                  <a:gd name="T7" fmla="*/ 449 h 457"/>
                  <a:gd name="T8" fmla="*/ 146 w 184"/>
                  <a:gd name="T9" fmla="*/ 445 h 457"/>
                  <a:gd name="T10" fmla="*/ 131 w 184"/>
                  <a:gd name="T11" fmla="*/ 432 h 457"/>
                  <a:gd name="T12" fmla="*/ 121 w 184"/>
                  <a:gd name="T13" fmla="*/ 408 h 457"/>
                  <a:gd name="T14" fmla="*/ 118 w 184"/>
                  <a:gd name="T15" fmla="*/ 375 h 457"/>
                  <a:gd name="T16" fmla="*/ 127 w 184"/>
                  <a:gd name="T17" fmla="*/ 338 h 457"/>
                  <a:gd name="T18" fmla="*/ 167 w 184"/>
                  <a:gd name="T19" fmla="*/ 258 h 457"/>
                  <a:gd name="T20" fmla="*/ 180 w 184"/>
                  <a:gd name="T21" fmla="*/ 221 h 457"/>
                  <a:gd name="T22" fmla="*/ 184 w 184"/>
                  <a:gd name="T23" fmla="*/ 182 h 457"/>
                  <a:gd name="T24" fmla="*/ 173 w 184"/>
                  <a:gd name="T25" fmla="*/ 144 h 457"/>
                  <a:gd name="T26" fmla="*/ 154 w 184"/>
                  <a:gd name="T27" fmla="*/ 106 h 457"/>
                  <a:gd name="T28" fmla="*/ 131 w 184"/>
                  <a:gd name="T29" fmla="*/ 74 h 457"/>
                  <a:gd name="T30" fmla="*/ 114 w 184"/>
                  <a:gd name="T31" fmla="*/ 53 h 457"/>
                  <a:gd name="T32" fmla="*/ 93 w 184"/>
                  <a:gd name="T33" fmla="*/ 34 h 457"/>
                  <a:gd name="T34" fmla="*/ 63 w 184"/>
                  <a:gd name="T35" fmla="*/ 13 h 457"/>
                  <a:gd name="T36" fmla="*/ 32 w 184"/>
                  <a:gd name="T37" fmla="*/ 1 h 457"/>
                  <a:gd name="T38" fmla="*/ 17 w 184"/>
                  <a:gd name="T39" fmla="*/ 0 h 457"/>
                  <a:gd name="T40" fmla="*/ 4 w 184"/>
                  <a:gd name="T41" fmla="*/ 3 h 457"/>
                  <a:gd name="T42" fmla="*/ 0 w 184"/>
                  <a:gd name="T43" fmla="*/ 9 h 457"/>
                  <a:gd name="T44" fmla="*/ 6 w 184"/>
                  <a:gd name="T45" fmla="*/ 16 h 457"/>
                  <a:gd name="T46" fmla="*/ 15 w 184"/>
                  <a:gd name="T47" fmla="*/ 21 h 457"/>
                  <a:gd name="T48" fmla="*/ 28 w 184"/>
                  <a:gd name="T49" fmla="*/ 19 h 457"/>
                  <a:gd name="T50" fmla="*/ 28 w 184"/>
                  <a:gd name="T51" fmla="*/ 15 h 457"/>
                  <a:gd name="T52" fmla="*/ 25 w 184"/>
                  <a:gd name="T53" fmla="*/ 11 h 457"/>
                  <a:gd name="T54" fmla="*/ 19 w 184"/>
                  <a:gd name="T55" fmla="*/ 7 h 457"/>
                  <a:gd name="T56" fmla="*/ 11 w 184"/>
                  <a:gd name="T57" fmla="*/ 9 h 457"/>
                  <a:gd name="T58" fmla="*/ 11 w 184"/>
                  <a:gd name="T59" fmla="*/ 12 h 457"/>
                  <a:gd name="T60" fmla="*/ 15 w 184"/>
                  <a:gd name="T61" fmla="*/ 13 h 457"/>
                  <a:gd name="T62" fmla="*/ 13 w 184"/>
                  <a:gd name="T63" fmla="*/ 12 h 457"/>
                  <a:gd name="T64" fmla="*/ 13 w 184"/>
                  <a:gd name="T65" fmla="*/ 10 h 457"/>
                  <a:gd name="T66" fmla="*/ 17 w 184"/>
                  <a:gd name="T67" fmla="*/ 10 h 457"/>
                  <a:gd name="T68" fmla="*/ 23 w 184"/>
                  <a:gd name="T69" fmla="*/ 12 h 457"/>
                  <a:gd name="T70" fmla="*/ 25 w 184"/>
                  <a:gd name="T71" fmla="*/ 16 h 457"/>
                  <a:gd name="T72" fmla="*/ 25 w 184"/>
                  <a:gd name="T73" fmla="*/ 18 h 457"/>
                  <a:gd name="T74" fmla="*/ 19 w 184"/>
                  <a:gd name="T75" fmla="*/ 18 h 457"/>
                  <a:gd name="T76" fmla="*/ 9 w 184"/>
                  <a:gd name="T77" fmla="*/ 16 h 457"/>
                  <a:gd name="T78" fmla="*/ 6 w 184"/>
                  <a:gd name="T79" fmla="*/ 9 h 457"/>
                  <a:gd name="T80" fmla="*/ 8 w 184"/>
                  <a:gd name="T81" fmla="*/ 6 h 457"/>
                  <a:gd name="T82" fmla="*/ 15 w 184"/>
                  <a:gd name="T83" fmla="*/ 4 h 457"/>
                  <a:gd name="T84" fmla="*/ 34 w 184"/>
                  <a:gd name="T85" fmla="*/ 5 h 457"/>
                  <a:gd name="T86" fmla="*/ 57 w 184"/>
                  <a:gd name="T87" fmla="*/ 15 h 457"/>
                  <a:gd name="T88" fmla="*/ 74 w 184"/>
                  <a:gd name="T89" fmla="*/ 25 h 457"/>
                  <a:gd name="T90" fmla="*/ 95 w 184"/>
                  <a:gd name="T91" fmla="*/ 41 h 457"/>
                  <a:gd name="T92" fmla="*/ 106 w 184"/>
                  <a:gd name="T93" fmla="*/ 57 h 457"/>
                  <a:gd name="T94" fmla="*/ 118 w 184"/>
                  <a:gd name="T95" fmla="*/ 78 h 457"/>
                  <a:gd name="T96" fmla="*/ 121 w 184"/>
                  <a:gd name="T97" fmla="*/ 106 h 457"/>
                  <a:gd name="T98" fmla="*/ 112 w 184"/>
                  <a:gd name="T99" fmla="*/ 143 h 457"/>
                  <a:gd name="T100" fmla="*/ 87 w 184"/>
                  <a:gd name="T101" fmla="*/ 191 h 457"/>
                  <a:gd name="T102" fmla="*/ 70 w 184"/>
                  <a:gd name="T103" fmla="*/ 223 h 457"/>
                  <a:gd name="T104" fmla="*/ 55 w 184"/>
                  <a:gd name="T105" fmla="*/ 264 h 457"/>
                  <a:gd name="T106" fmla="*/ 55 w 184"/>
                  <a:gd name="T107" fmla="*/ 298 h 457"/>
                  <a:gd name="T108" fmla="*/ 66 w 184"/>
                  <a:gd name="T109" fmla="*/ 331 h 457"/>
                  <a:gd name="T110" fmla="*/ 85 w 184"/>
                  <a:gd name="T111" fmla="*/ 363 h 457"/>
                  <a:gd name="T112" fmla="*/ 114 w 184"/>
                  <a:gd name="T113" fmla="*/ 397 h 457"/>
                  <a:gd name="T114" fmla="*/ 118 w 184"/>
                  <a:gd name="T115" fmla="*/ 416 h 457"/>
                  <a:gd name="T116" fmla="*/ 127 w 184"/>
                  <a:gd name="T117" fmla="*/ 433 h 457"/>
                  <a:gd name="T118" fmla="*/ 144 w 184"/>
                  <a:gd name="T119" fmla="*/ 449 h 457"/>
                  <a:gd name="T120" fmla="*/ 161 w 184"/>
                  <a:gd name="T121" fmla="*/ 457 h 457"/>
                  <a:gd name="T122" fmla="*/ 173 w 184"/>
                  <a:gd name="T123" fmla="*/ 457 h 457"/>
                  <a:gd name="T124" fmla="*/ 18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182" y="456"/>
                    </a:moveTo>
                    <a:lnTo>
                      <a:pt x="178" y="446"/>
                    </a:lnTo>
                    <a:lnTo>
                      <a:pt x="169" y="449"/>
                    </a:lnTo>
                    <a:lnTo>
                      <a:pt x="159" y="449"/>
                    </a:lnTo>
                    <a:lnTo>
                      <a:pt x="146" y="445"/>
                    </a:lnTo>
                    <a:lnTo>
                      <a:pt x="131" y="432"/>
                    </a:lnTo>
                    <a:lnTo>
                      <a:pt x="121" y="408"/>
                    </a:lnTo>
                    <a:lnTo>
                      <a:pt x="118" y="375"/>
                    </a:lnTo>
                    <a:lnTo>
                      <a:pt x="127" y="338"/>
                    </a:lnTo>
                    <a:lnTo>
                      <a:pt x="167" y="258"/>
                    </a:lnTo>
                    <a:lnTo>
                      <a:pt x="180" y="221"/>
                    </a:lnTo>
                    <a:lnTo>
                      <a:pt x="184" y="182"/>
                    </a:lnTo>
                    <a:lnTo>
                      <a:pt x="173" y="144"/>
                    </a:lnTo>
                    <a:lnTo>
                      <a:pt x="154" y="106"/>
                    </a:lnTo>
                    <a:lnTo>
                      <a:pt x="131" y="74"/>
                    </a:lnTo>
                    <a:lnTo>
                      <a:pt x="114" y="53"/>
                    </a:lnTo>
                    <a:lnTo>
                      <a:pt x="93" y="34"/>
                    </a:lnTo>
                    <a:lnTo>
                      <a:pt x="63" y="13"/>
                    </a:lnTo>
                    <a:lnTo>
                      <a:pt x="32" y="1"/>
                    </a:lnTo>
                    <a:lnTo>
                      <a:pt x="17" y="0"/>
                    </a:lnTo>
                    <a:lnTo>
                      <a:pt x="4" y="3"/>
                    </a:lnTo>
                    <a:lnTo>
                      <a:pt x="0" y="9"/>
                    </a:lnTo>
                    <a:lnTo>
                      <a:pt x="6" y="16"/>
                    </a:lnTo>
                    <a:lnTo>
                      <a:pt x="15" y="21"/>
                    </a:lnTo>
                    <a:lnTo>
                      <a:pt x="28" y="19"/>
                    </a:lnTo>
                    <a:lnTo>
                      <a:pt x="28" y="15"/>
                    </a:lnTo>
                    <a:lnTo>
                      <a:pt x="25" y="11"/>
                    </a:lnTo>
                    <a:lnTo>
                      <a:pt x="19" y="7"/>
                    </a:lnTo>
                    <a:lnTo>
                      <a:pt x="11" y="9"/>
                    </a:lnTo>
                    <a:lnTo>
                      <a:pt x="11" y="12"/>
                    </a:lnTo>
                    <a:lnTo>
                      <a:pt x="15" y="13"/>
                    </a:lnTo>
                    <a:lnTo>
                      <a:pt x="13" y="12"/>
                    </a:lnTo>
                    <a:lnTo>
                      <a:pt x="13" y="10"/>
                    </a:lnTo>
                    <a:lnTo>
                      <a:pt x="17" y="10"/>
                    </a:lnTo>
                    <a:lnTo>
                      <a:pt x="23" y="12"/>
                    </a:lnTo>
                    <a:lnTo>
                      <a:pt x="25" y="16"/>
                    </a:lnTo>
                    <a:lnTo>
                      <a:pt x="25" y="18"/>
                    </a:lnTo>
                    <a:lnTo>
                      <a:pt x="19" y="18"/>
                    </a:lnTo>
                    <a:lnTo>
                      <a:pt x="9" y="16"/>
                    </a:lnTo>
                    <a:lnTo>
                      <a:pt x="6" y="9"/>
                    </a:lnTo>
                    <a:lnTo>
                      <a:pt x="8" y="6"/>
                    </a:lnTo>
                    <a:lnTo>
                      <a:pt x="15" y="4"/>
                    </a:lnTo>
                    <a:lnTo>
                      <a:pt x="34" y="5"/>
                    </a:lnTo>
                    <a:lnTo>
                      <a:pt x="57" y="15"/>
                    </a:lnTo>
                    <a:lnTo>
                      <a:pt x="74" y="25"/>
                    </a:lnTo>
                    <a:lnTo>
                      <a:pt x="95" y="41"/>
                    </a:lnTo>
                    <a:lnTo>
                      <a:pt x="106" y="57"/>
                    </a:lnTo>
                    <a:lnTo>
                      <a:pt x="118" y="78"/>
                    </a:lnTo>
                    <a:lnTo>
                      <a:pt x="121" y="106"/>
                    </a:lnTo>
                    <a:lnTo>
                      <a:pt x="112" y="143"/>
                    </a:lnTo>
                    <a:lnTo>
                      <a:pt x="87" y="191"/>
                    </a:lnTo>
                    <a:lnTo>
                      <a:pt x="70" y="223"/>
                    </a:lnTo>
                    <a:lnTo>
                      <a:pt x="55" y="264"/>
                    </a:lnTo>
                    <a:lnTo>
                      <a:pt x="55" y="298"/>
                    </a:lnTo>
                    <a:lnTo>
                      <a:pt x="66" y="331"/>
                    </a:lnTo>
                    <a:lnTo>
                      <a:pt x="85" y="363"/>
                    </a:lnTo>
                    <a:lnTo>
                      <a:pt x="114" y="397"/>
                    </a:lnTo>
                    <a:lnTo>
                      <a:pt x="118" y="416"/>
                    </a:lnTo>
                    <a:lnTo>
                      <a:pt x="127" y="433"/>
                    </a:lnTo>
                    <a:lnTo>
                      <a:pt x="144" y="449"/>
                    </a:lnTo>
                    <a:lnTo>
                      <a:pt x="161" y="457"/>
                    </a:lnTo>
                    <a:lnTo>
                      <a:pt x="173" y="457"/>
                    </a:lnTo>
                    <a:lnTo>
                      <a:pt x="18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6" name="Freeform 82"/>
              <p:cNvSpPr>
                <a:spLocks/>
              </p:cNvSpPr>
              <p:nvPr/>
            </p:nvSpPr>
            <p:spPr bwMode="auto">
              <a:xfrm>
                <a:off x="5451" y="3536"/>
                <a:ext cx="307" cy="541"/>
              </a:xfrm>
              <a:custGeom>
                <a:avLst/>
                <a:gdLst>
                  <a:gd name="T0" fmla="*/ 301 w 307"/>
                  <a:gd name="T1" fmla="*/ 526 h 541"/>
                  <a:gd name="T2" fmla="*/ 279 w 307"/>
                  <a:gd name="T3" fmla="*/ 530 h 541"/>
                  <a:gd name="T4" fmla="*/ 241 w 307"/>
                  <a:gd name="T5" fmla="*/ 513 h 541"/>
                  <a:gd name="T6" fmla="*/ 212 w 307"/>
                  <a:gd name="T7" fmla="*/ 446 h 541"/>
                  <a:gd name="T8" fmla="*/ 248 w 307"/>
                  <a:gd name="T9" fmla="*/ 301 h 541"/>
                  <a:gd name="T10" fmla="*/ 256 w 307"/>
                  <a:gd name="T11" fmla="*/ 208 h 541"/>
                  <a:gd name="T12" fmla="*/ 205 w 307"/>
                  <a:gd name="T13" fmla="*/ 117 h 541"/>
                  <a:gd name="T14" fmla="*/ 144 w 307"/>
                  <a:gd name="T15" fmla="*/ 57 h 541"/>
                  <a:gd name="T16" fmla="*/ 76 w 307"/>
                  <a:gd name="T17" fmla="*/ 14 h 541"/>
                  <a:gd name="T18" fmla="*/ 36 w 307"/>
                  <a:gd name="T19" fmla="*/ 1 h 541"/>
                  <a:gd name="T20" fmla="*/ 3 w 307"/>
                  <a:gd name="T21" fmla="*/ 5 h 541"/>
                  <a:gd name="T22" fmla="*/ 9 w 307"/>
                  <a:gd name="T23" fmla="*/ 21 h 541"/>
                  <a:gd name="T24" fmla="*/ 30 w 307"/>
                  <a:gd name="T25" fmla="*/ 26 h 541"/>
                  <a:gd name="T26" fmla="*/ 36 w 307"/>
                  <a:gd name="T27" fmla="*/ 18 h 541"/>
                  <a:gd name="T28" fmla="*/ 22 w 307"/>
                  <a:gd name="T29" fmla="*/ 9 h 541"/>
                  <a:gd name="T30" fmla="*/ 13 w 307"/>
                  <a:gd name="T31" fmla="*/ 14 h 541"/>
                  <a:gd name="T32" fmla="*/ 19 w 307"/>
                  <a:gd name="T33" fmla="*/ 18 h 541"/>
                  <a:gd name="T34" fmla="*/ 17 w 307"/>
                  <a:gd name="T35" fmla="*/ 12 h 541"/>
                  <a:gd name="T36" fmla="*/ 28 w 307"/>
                  <a:gd name="T37" fmla="*/ 14 h 541"/>
                  <a:gd name="T38" fmla="*/ 30 w 307"/>
                  <a:gd name="T39" fmla="*/ 21 h 541"/>
                  <a:gd name="T40" fmla="*/ 13 w 307"/>
                  <a:gd name="T41" fmla="*/ 20 h 541"/>
                  <a:gd name="T42" fmla="*/ 5 w 307"/>
                  <a:gd name="T43" fmla="*/ 12 h 541"/>
                  <a:gd name="T44" fmla="*/ 17 w 307"/>
                  <a:gd name="T45" fmla="*/ 6 h 541"/>
                  <a:gd name="T46" fmla="*/ 70 w 307"/>
                  <a:gd name="T47" fmla="*/ 15 h 541"/>
                  <a:gd name="T48" fmla="*/ 119 w 307"/>
                  <a:gd name="T49" fmla="*/ 44 h 541"/>
                  <a:gd name="T50" fmla="*/ 155 w 307"/>
                  <a:gd name="T51" fmla="*/ 87 h 541"/>
                  <a:gd name="T52" fmla="*/ 161 w 307"/>
                  <a:gd name="T53" fmla="*/ 165 h 541"/>
                  <a:gd name="T54" fmla="*/ 125 w 307"/>
                  <a:gd name="T55" fmla="*/ 266 h 541"/>
                  <a:gd name="T56" fmla="*/ 123 w 307"/>
                  <a:gd name="T57" fmla="*/ 356 h 541"/>
                  <a:gd name="T58" fmla="*/ 172 w 307"/>
                  <a:gd name="T59" fmla="*/ 435 h 541"/>
                  <a:gd name="T60" fmla="*/ 222 w 307"/>
                  <a:gd name="T61" fmla="*/ 495 h 541"/>
                  <a:gd name="T62" fmla="*/ 260 w 307"/>
                  <a:gd name="T63" fmla="*/ 532 h 541"/>
                  <a:gd name="T64" fmla="*/ 296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307" y="538"/>
                    </a:moveTo>
                    <a:lnTo>
                      <a:pt x="301" y="526"/>
                    </a:lnTo>
                    <a:lnTo>
                      <a:pt x="292" y="530"/>
                    </a:lnTo>
                    <a:lnTo>
                      <a:pt x="279" y="530"/>
                    </a:lnTo>
                    <a:lnTo>
                      <a:pt x="260" y="526"/>
                    </a:lnTo>
                    <a:lnTo>
                      <a:pt x="241" y="513"/>
                    </a:lnTo>
                    <a:lnTo>
                      <a:pt x="224" y="484"/>
                    </a:lnTo>
                    <a:lnTo>
                      <a:pt x="212" y="446"/>
                    </a:lnTo>
                    <a:lnTo>
                      <a:pt x="216" y="400"/>
                    </a:lnTo>
                    <a:lnTo>
                      <a:pt x="248" y="301"/>
                    </a:lnTo>
                    <a:lnTo>
                      <a:pt x="260" y="254"/>
                    </a:lnTo>
                    <a:lnTo>
                      <a:pt x="256" y="208"/>
                    </a:lnTo>
                    <a:lnTo>
                      <a:pt x="235" y="162"/>
                    </a:lnTo>
                    <a:lnTo>
                      <a:pt x="205" y="117"/>
                    </a:lnTo>
                    <a:lnTo>
                      <a:pt x="170" y="81"/>
                    </a:lnTo>
                    <a:lnTo>
                      <a:pt x="144" y="57"/>
                    </a:lnTo>
                    <a:lnTo>
                      <a:pt x="115" y="36"/>
                    </a:lnTo>
                    <a:lnTo>
                      <a:pt x="76" y="14"/>
                    </a:lnTo>
                    <a:lnTo>
                      <a:pt x="55" y="6"/>
                    </a:lnTo>
                    <a:lnTo>
                      <a:pt x="36" y="1"/>
                    </a:lnTo>
                    <a:lnTo>
                      <a:pt x="19" y="0"/>
                    </a:lnTo>
                    <a:lnTo>
                      <a:pt x="3" y="5"/>
                    </a:lnTo>
                    <a:lnTo>
                      <a:pt x="0" y="13"/>
                    </a:lnTo>
                    <a:lnTo>
                      <a:pt x="9" y="21"/>
                    </a:lnTo>
                    <a:lnTo>
                      <a:pt x="22" y="25"/>
                    </a:lnTo>
                    <a:lnTo>
                      <a:pt x="30" y="26"/>
                    </a:lnTo>
                    <a:lnTo>
                      <a:pt x="36" y="24"/>
                    </a:lnTo>
                    <a:lnTo>
                      <a:pt x="36" y="18"/>
                    </a:lnTo>
                    <a:lnTo>
                      <a:pt x="32" y="13"/>
                    </a:lnTo>
                    <a:lnTo>
                      <a:pt x="22" y="9"/>
                    </a:lnTo>
                    <a:lnTo>
                      <a:pt x="13" y="12"/>
                    </a:lnTo>
                    <a:lnTo>
                      <a:pt x="13" y="14"/>
                    </a:lnTo>
                    <a:lnTo>
                      <a:pt x="15" y="17"/>
                    </a:lnTo>
                    <a:lnTo>
                      <a:pt x="19" y="18"/>
                    </a:lnTo>
                    <a:lnTo>
                      <a:pt x="17" y="15"/>
                    </a:lnTo>
                    <a:lnTo>
                      <a:pt x="17" y="12"/>
                    </a:lnTo>
                    <a:lnTo>
                      <a:pt x="21" y="12"/>
                    </a:lnTo>
                    <a:lnTo>
                      <a:pt x="28" y="14"/>
                    </a:lnTo>
                    <a:lnTo>
                      <a:pt x="32" y="19"/>
                    </a:lnTo>
                    <a:lnTo>
                      <a:pt x="30" y="21"/>
                    </a:lnTo>
                    <a:lnTo>
                      <a:pt x="26" y="23"/>
                    </a:lnTo>
                    <a:lnTo>
                      <a:pt x="13" y="20"/>
                    </a:lnTo>
                    <a:lnTo>
                      <a:pt x="7" y="17"/>
                    </a:lnTo>
                    <a:lnTo>
                      <a:pt x="5" y="12"/>
                    </a:lnTo>
                    <a:lnTo>
                      <a:pt x="9" y="8"/>
                    </a:lnTo>
                    <a:lnTo>
                      <a:pt x="17" y="6"/>
                    </a:lnTo>
                    <a:lnTo>
                      <a:pt x="40" y="6"/>
                    </a:lnTo>
                    <a:lnTo>
                      <a:pt x="70" y="15"/>
                    </a:lnTo>
                    <a:lnTo>
                      <a:pt x="93" y="26"/>
                    </a:lnTo>
                    <a:lnTo>
                      <a:pt x="119" y="44"/>
                    </a:lnTo>
                    <a:lnTo>
                      <a:pt x="138" y="62"/>
                    </a:lnTo>
                    <a:lnTo>
                      <a:pt x="155" y="87"/>
                    </a:lnTo>
                    <a:lnTo>
                      <a:pt x="165" y="121"/>
                    </a:lnTo>
                    <a:lnTo>
                      <a:pt x="161" y="165"/>
                    </a:lnTo>
                    <a:lnTo>
                      <a:pt x="140" y="225"/>
                    </a:lnTo>
                    <a:lnTo>
                      <a:pt x="125" y="266"/>
                    </a:lnTo>
                    <a:lnTo>
                      <a:pt x="117" y="316"/>
                    </a:lnTo>
                    <a:lnTo>
                      <a:pt x="123" y="356"/>
                    </a:lnTo>
                    <a:lnTo>
                      <a:pt x="142" y="396"/>
                    </a:lnTo>
                    <a:lnTo>
                      <a:pt x="172" y="435"/>
                    </a:lnTo>
                    <a:lnTo>
                      <a:pt x="212" y="472"/>
                    </a:lnTo>
                    <a:lnTo>
                      <a:pt x="222" y="495"/>
                    </a:lnTo>
                    <a:lnTo>
                      <a:pt x="235" y="514"/>
                    </a:lnTo>
                    <a:lnTo>
                      <a:pt x="260" y="532"/>
                    </a:lnTo>
                    <a:lnTo>
                      <a:pt x="282" y="541"/>
                    </a:lnTo>
                    <a:lnTo>
                      <a:pt x="296" y="541"/>
                    </a:lnTo>
                    <a:lnTo>
                      <a:pt x="307"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7" name="Freeform 83"/>
              <p:cNvSpPr>
                <a:spLocks/>
              </p:cNvSpPr>
              <p:nvPr/>
            </p:nvSpPr>
            <p:spPr bwMode="auto">
              <a:xfrm>
                <a:off x="5418" y="2303"/>
                <a:ext cx="308" cy="540"/>
              </a:xfrm>
              <a:custGeom>
                <a:avLst/>
                <a:gdLst>
                  <a:gd name="T0" fmla="*/ 302 w 308"/>
                  <a:gd name="T1" fmla="*/ 527 h 540"/>
                  <a:gd name="T2" fmla="*/ 279 w 308"/>
                  <a:gd name="T3" fmla="*/ 530 h 540"/>
                  <a:gd name="T4" fmla="*/ 241 w 308"/>
                  <a:gd name="T5" fmla="*/ 512 h 540"/>
                  <a:gd name="T6" fmla="*/ 215 w 308"/>
                  <a:gd name="T7" fmla="*/ 445 h 540"/>
                  <a:gd name="T8" fmla="*/ 251 w 308"/>
                  <a:gd name="T9" fmla="*/ 301 h 540"/>
                  <a:gd name="T10" fmla="*/ 257 w 308"/>
                  <a:gd name="T11" fmla="*/ 208 h 540"/>
                  <a:gd name="T12" fmla="*/ 205 w 308"/>
                  <a:gd name="T13" fmla="*/ 118 h 540"/>
                  <a:gd name="T14" fmla="*/ 147 w 308"/>
                  <a:gd name="T15" fmla="*/ 57 h 540"/>
                  <a:gd name="T16" fmla="*/ 78 w 308"/>
                  <a:gd name="T17" fmla="*/ 13 h 540"/>
                  <a:gd name="T18" fmla="*/ 38 w 308"/>
                  <a:gd name="T19" fmla="*/ 0 h 540"/>
                  <a:gd name="T20" fmla="*/ 4 w 308"/>
                  <a:gd name="T21" fmla="*/ 4 h 540"/>
                  <a:gd name="T22" fmla="*/ 10 w 308"/>
                  <a:gd name="T23" fmla="*/ 21 h 540"/>
                  <a:gd name="T24" fmla="*/ 31 w 308"/>
                  <a:gd name="T25" fmla="*/ 25 h 540"/>
                  <a:gd name="T26" fmla="*/ 38 w 308"/>
                  <a:gd name="T27" fmla="*/ 17 h 540"/>
                  <a:gd name="T28" fmla="*/ 23 w 308"/>
                  <a:gd name="T29" fmla="*/ 10 h 540"/>
                  <a:gd name="T30" fmla="*/ 16 w 308"/>
                  <a:gd name="T31" fmla="*/ 15 h 540"/>
                  <a:gd name="T32" fmla="*/ 21 w 308"/>
                  <a:gd name="T33" fmla="*/ 17 h 540"/>
                  <a:gd name="T34" fmla="*/ 17 w 308"/>
                  <a:gd name="T35" fmla="*/ 12 h 540"/>
                  <a:gd name="T36" fmla="*/ 29 w 308"/>
                  <a:gd name="T37" fmla="*/ 15 h 540"/>
                  <a:gd name="T38" fmla="*/ 33 w 308"/>
                  <a:gd name="T39" fmla="*/ 21 h 540"/>
                  <a:gd name="T40" fmla="*/ 14 w 308"/>
                  <a:gd name="T41" fmla="*/ 19 h 540"/>
                  <a:gd name="T42" fmla="*/ 8 w 308"/>
                  <a:gd name="T43" fmla="*/ 12 h 540"/>
                  <a:gd name="T44" fmla="*/ 17 w 308"/>
                  <a:gd name="T45" fmla="*/ 5 h 540"/>
                  <a:gd name="T46" fmla="*/ 71 w 308"/>
                  <a:gd name="T47" fmla="*/ 15 h 540"/>
                  <a:gd name="T48" fmla="*/ 120 w 308"/>
                  <a:gd name="T49" fmla="*/ 45 h 540"/>
                  <a:gd name="T50" fmla="*/ 156 w 308"/>
                  <a:gd name="T51" fmla="*/ 87 h 540"/>
                  <a:gd name="T52" fmla="*/ 164 w 308"/>
                  <a:gd name="T53" fmla="*/ 166 h 540"/>
                  <a:gd name="T54" fmla="*/ 128 w 308"/>
                  <a:gd name="T55" fmla="*/ 265 h 540"/>
                  <a:gd name="T56" fmla="*/ 126 w 308"/>
                  <a:gd name="T57" fmla="*/ 356 h 540"/>
                  <a:gd name="T58" fmla="*/ 173 w 308"/>
                  <a:gd name="T59" fmla="*/ 434 h 540"/>
                  <a:gd name="T60" fmla="*/ 222 w 308"/>
                  <a:gd name="T61" fmla="*/ 495 h 540"/>
                  <a:gd name="T62" fmla="*/ 260 w 308"/>
                  <a:gd name="T63" fmla="*/ 533 h 540"/>
                  <a:gd name="T64" fmla="*/ 296 w 308"/>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540">
                    <a:moveTo>
                      <a:pt x="308" y="537"/>
                    </a:moveTo>
                    <a:lnTo>
                      <a:pt x="302" y="527"/>
                    </a:lnTo>
                    <a:lnTo>
                      <a:pt x="293" y="529"/>
                    </a:lnTo>
                    <a:lnTo>
                      <a:pt x="279" y="530"/>
                    </a:lnTo>
                    <a:lnTo>
                      <a:pt x="262" y="527"/>
                    </a:lnTo>
                    <a:lnTo>
                      <a:pt x="241" y="512"/>
                    </a:lnTo>
                    <a:lnTo>
                      <a:pt x="224" y="483"/>
                    </a:lnTo>
                    <a:lnTo>
                      <a:pt x="215" y="445"/>
                    </a:lnTo>
                    <a:lnTo>
                      <a:pt x="219" y="400"/>
                    </a:lnTo>
                    <a:lnTo>
                      <a:pt x="251" y="301"/>
                    </a:lnTo>
                    <a:lnTo>
                      <a:pt x="260" y="254"/>
                    </a:lnTo>
                    <a:lnTo>
                      <a:pt x="257" y="208"/>
                    </a:lnTo>
                    <a:lnTo>
                      <a:pt x="238" y="161"/>
                    </a:lnTo>
                    <a:lnTo>
                      <a:pt x="205" y="118"/>
                    </a:lnTo>
                    <a:lnTo>
                      <a:pt x="173" y="82"/>
                    </a:lnTo>
                    <a:lnTo>
                      <a:pt x="147" y="57"/>
                    </a:lnTo>
                    <a:lnTo>
                      <a:pt x="116" y="35"/>
                    </a:lnTo>
                    <a:lnTo>
                      <a:pt x="78" y="13"/>
                    </a:lnTo>
                    <a:lnTo>
                      <a:pt x="57" y="5"/>
                    </a:lnTo>
                    <a:lnTo>
                      <a:pt x="38" y="0"/>
                    </a:lnTo>
                    <a:lnTo>
                      <a:pt x="19" y="0"/>
                    </a:lnTo>
                    <a:lnTo>
                      <a:pt x="4" y="4"/>
                    </a:lnTo>
                    <a:lnTo>
                      <a:pt x="0" y="12"/>
                    </a:lnTo>
                    <a:lnTo>
                      <a:pt x="10" y="21"/>
                    </a:lnTo>
                    <a:lnTo>
                      <a:pt x="23" y="25"/>
                    </a:lnTo>
                    <a:lnTo>
                      <a:pt x="31" y="25"/>
                    </a:lnTo>
                    <a:lnTo>
                      <a:pt x="38" y="23"/>
                    </a:lnTo>
                    <a:lnTo>
                      <a:pt x="38" y="17"/>
                    </a:lnTo>
                    <a:lnTo>
                      <a:pt x="33" y="12"/>
                    </a:lnTo>
                    <a:lnTo>
                      <a:pt x="23" y="10"/>
                    </a:lnTo>
                    <a:lnTo>
                      <a:pt x="16" y="11"/>
                    </a:lnTo>
                    <a:lnTo>
                      <a:pt x="16" y="15"/>
                    </a:lnTo>
                    <a:lnTo>
                      <a:pt x="17" y="16"/>
                    </a:lnTo>
                    <a:lnTo>
                      <a:pt x="21" y="17"/>
                    </a:lnTo>
                    <a:lnTo>
                      <a:pt x="19" y="16"/>
                    </a:lnTo>
                    <a:lnTo>
                      <a:pt x="17" y="12"/>
                    </a:lnTo>
                    <a:lnTo>
                      <a:pt x="21" y="11"/>
                    </a:lnTo>
                    <a:lnTo>
                      <a:pt x="29" y="15"/>
                    </a:lnTo>
                    <a:lnTo>
                      <a:pt x="33" y="19"/>
                    </a:lnTo>
                    <a:lnTo>
                      <a:pt x="33" y="21"/>
                    </a:lnTo>
                    <a:lnTo>
                      <a:pt x="27" y="22"/>
                    </a:lnTo>
                    <a:lnTo>
                      <a:pt x="14" y="19"/>
                    </a:lnTo>
                    <a:lnTo>
                      <a:pt x="10" y="16"/>
                    </a:lnTo>
                    <a:lnTo>
                      <a:pt x="8" y="12"/>
                    </a:lnTo>
                    <a:lnTo>
                      <a:pt x="10" y="7"/>
                    </a:lnTo>
                    <a:lnTo>
                      <a:pt x="17" y="5"/>
                    </a:lnTo>
                    <a:lnTo>
                      <a:pt x="42" y="6"/>
                    </a:lnTo>
                    <a:lnTo>
                      <a:pt x="71" y="15"/>
                    </a:lnTo>
                    <a:lnTo>
                      <a:pt x="95" y="27"/>
                    </a:lnTo>
                    <a:lnTo>
                      <a:pt x="120" y="45"/>
                    </a:lnTo>
                    <a:lnTo>
                      <a:pt x="139" y="61"/>
                    </a:lnTo>
                    <a:lnTo>
                      <a:pt x="156" y="87"/>
                    </a:lnTo>
                    <a:lnTo>
                      <a:pt x="167" y="120"/>
                    </a:lnTo>
                    <a:lnTo>
                      <a:pt x="164" y="166"/>
                    </a:lnTo>
                    <a:lnTo>
                      <a:pt x="143" y="224"/>
                    </a:lnTo>
                    <a:lnTo>
                      <a:pt x="128" y="265"/>
                    </a:lnTo>
                    <a:lnTo>
                      <a:pt x="118" y="316"/>
                    </a:lnTo>
                    <a:lnTo>
                      <a:pt x="126" y="356"/>
                    </a:lnTo>
                    <a:lnTo>
                      <a:pt x="143" y="396"/>
                    </a:lnTo>
                    <a:lnTo>
                      <a:pt x="173" y="434"/>
                    </a:lnTo>
                    <a:lnTo>
                      <a:pt x="213" y="473"/>
                    </a:lnTo>
                    <a:lnTo>
                      <a:pt x="222" y="495"/>
                    </a:lnTo>
                    <a:lnTo>
                      <a:pt x="238" y="515"/>
                    </a:lnTo>
                    <a:lnTo>
                      <a:pt x="260" y="533"/>
                    </a:lnTo>
                    <a:lnTo>
                      <a:pt x="283" y="540"/>
                    </a:lnTo>
                    <a:lnTo>
                      <a:pt x="296" y="540"/>
                    </a:lnTo>
                    <a:lnTo>
                      <a:pt x="308"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8" name="Freeform 84"/>
              <p:cNvSpPr>
                <a:spLocks/>
              </p:cNvSpPr>
              <p:nvPr/>
            </p:nvSpPr>
            <p:spPr bwMode="auto">
              <a:xfrm>
                <a:off x="5403" y="3569"/>
                <a:ext cx="179" cy="297"/>
              </a:xfrm>
              <a:custGeom>
                <a:avLst/>
                <a:gdLst>
                  <a:gd name="T0" fmla="*/ 120 w 179"/>
                  <a:gd name="T1" fmla="*/ 257 h 297"/>
                  <a:gd name="T2" fmla="*/ 127 w 179"/>
                  <a:gd name="T3" fmla="*/ 257 h 297"/>
                  <a:gd name="T4" fmla="*/ 137 w 179"/>
                  <a:gd name="T5" fmla="*/ 258 h 297"/>
                  <a:gd name="T6" fmla="*/ 146 w 179"/>
                  <a:gd name="T7" fmla="*/ 263 h 297"/>
                  <a:gd name="T8" fmla="*/ 152 w 179"/>
                  <a:gd name="T9" fmla="*/ 269 h 297"/>
                  <a:gd name="T10" fmla="*/ 152 w 179"/>
                  <a:gd name="T11" fmla="*/ 277 h 297"/>
                  <a:gd name="T12" fmla="*/ 148 w 179"/>
                  <a:gd name="T13" fmla="*/ 285 h 297"/>
                  <a:gd name="T14" fmla="*/ 143 w 179"/>
                  <a:gd name="T15" fmla="*/ 289 h 297"/>
                  <a:gd name="T16" fmla="*/ 122 w 179"/>
                  <a:gd name="T17" fmla="*/ 297 h 297"/>
                  <a:gd name="T18" fmla="*/ 108 w 179"/>
                  <a:gd name="T19" fmla="*/ 297 h 297"/>
                  <a:gd name="T20" fmla="*/ 89 w 179"/>
                  <a:gd name="T21" fmla="*/ 293 h 297"/>
                  <a:gd name="T22" fmla="*/ 72 w 179"/>
                  <a:gd name="T23" fmla="*/ 285 h 297"/>
                  <a:gd name="T24" fmla="*/ 57 w 179"/>
                  <a:gd name="T25" fmla="*/ 271 h 297"/>
                  <a:gd name="T26" fmla="*/ 48 w 179"/>
                  <a:gd name="T27" fmla="*/ 255 h 297"/>
                  <a:gd name="T28" fmla="*/ 44 w 179"/>
                  <a:gd name="T29" fmla="*/ 235 h 297"/>
                  <a:gd name="T30" fmla="*/ 46 w 179"/>
                  <a:gd name="T31" fmla="*/ 213 h 297"/>
                  <a:gd name="T32" fmla="*/ 50 w 179"/>
                  <a:gd name="T33" fmla="*/ 205 h 297"/>
                  <a:gd name="T34" fmla="*/ 27 w 179"/>
                  <a:gd name="T35" fmla="*/ 193 h 297"/>
                  <a:gd name="T36" fmla="*/ 10 w 179"/>
                  <a:gd name="T37" fmla="*/ 178 h 297"/>
                  <a:gd name="T38" fmla="*/ 0 w 179"/>
                  <a:gd name="T39" fmla="*/ 153 h 297"/>
                  <a:gd name="T40" fmla="*/ 0 w 179"/>
                  <a:gd name="T41" fmla="*/ 142 h 297"/>
                  <a:gd name="T42" fmla="*/ 4 w 179"/>
                  <a:gd name="T43" fmla="*/ 128 h 297"/>
                  <a:gd name="T44" fmla="*/ 15 w 179"/>
                  <a:gd name="T45" fmla="*/ 110 h 297"/>
                  <a:gd name="T46" fmla="*/ 38 w 179"/>
                  <a:gd name="T47" fmla="*/ 88 h 297"/>
                  <a:gd name="T48" fmla="*/ 53 w 179"/>
                  <a:gd name="T49" fmla="*/ 72 h 297"/>
                  <a:gd name="T50" fmla="*/ 65 w 179"/>
                  <a:gd name="T51" fmla="*/ 57 h 297"/>
                  <a:gd name="T52" fmla="*/ 74 w 179"/>
                  <a:gd name="T53" fmla="*/ 35 h 297"/>
                  <a:gd name="T54" fmla="*/ 76 w 179"/>
                  <a:gd name="T55" fmla="*/ 9 h 297"/>
                  <a:gd name="T56" fmla="*/ 74 w 179"/>
                  <a:gd name="T57" fmla="*/ 0 h 297"/>
                  <a:gd name="T58" fmla="*/ 105 w 179"/>
                  <a:gd name="T59" fmla="*/ 26 h 297"/>
                  <a:gd name="T60" fmla="*/ 129 w 179"/>
                  <a:gd name="T61" fmla="*/ 50 h 297"/>
                  <a:gd name="T62" fmla="*/ 150 w 179"/>
                  <a:gd name="T63" fmla="*/ 75 h 297"/>
                  <a:gd name="T64" fmla="*/ 169 w 179"/>
                  <a:gd name="T65" fmla="*/ 104 h 297"/>
                  <a:gd name="T66" fmla="*/ 177 w 179"/>
                  <a:gd name="T67" fmla="*/ 125 h 297"/>
                  <a:gd name="T68" fmla="*/ 179 w 179"/>
                  <a:gd name="T69" fmla="*/ 150 h 297"/>
                  <a:gd name="T70" fmla="*/ 177 w 179"/>
                  <a:gd name="T71" fmla="*/ 163 h 297"/>
                  <a:gd name="T72" fmla="*/ 169 w 179"/>
                  <a:gd name="T73" fmla="*/ 179 h 297"/>
                  <a:gd name="T74" fmla="*/ 156 w 179"/>
                  <a:gd name="T75" fmla="*/ 196 h 297"/>
                  <a:gd name="T76" fmla="*/ 127 w 179"/>
                  <a:gd name="T77" fmla="*/ 208 h 297"/>
                  <a:gd name="T78" fmla="*/ 103 w 179"/>
                  <a:gd name="T79" fmla="*/ 213 h 297"/>
                  <a:gd name="T80" fmla="*/ 82 w 179"/>
                  <a:gd name="T81" fmla="*/ 211 h 297"/>
                  <a:gd name="T82" fmla="*/ 59 w 179"/>
                  <a:gd name="T83" fmla="*/ 209 h 297"/>
                  <a:gd name="T84" fmla="*/ 55 w 179"/>
                  <a:gd name="T85" fmla="*/ 226 h 297"/>
                  <a:gd name="T86" fmla="*/ 55 w 179"/>
                  <a:gd name="T87" fmla="*/ 241 h 297"/>
                  <a:gd name="T88" fmla="*/ 61 w 179"/>
                  <a:gd name="T89" fmla="*/ 258 h 297"/>
                  <a:gd name="T90" fmla="*/ 80 w 179"/>
                  <a:gd name="T91" fmla="*/ 277 h 297"/>
                  <a:gd name="T92" fmla="*/ 95 w 179"/>
                  <a:gd name="T93" fmla="*/ 287 h 297"/>
                  <a:gd name="T94" fmla="*/ 116 w 179"/>
                  <a:gd name="T95" fmla="*/ 289 h 297"/>
                  <a:gd name="T96" fmla="*/ 133 w 179"/>
                  <a:gd name="T97" fmla="*/ 286 h 297"/>
                  <a:gd name="T98" fmla="*/ 141 w 179"/>
                  <a:gd name="T99" fmla="*/ 281 h 297"/>
                  <a:gd name="T100" fmla="*/ 143 w 179"/>
                  <a:gd name="T101" fmla="*/ 274 h 297"/>
                  <a:gd name="T102" fmla="*/ 137 w 179"/>
                  <a:gd name="T103" fmla="*/ 265 h 297"/>
                  <a:gd name="T104" fmla="*/ 127 w 179"/>
                  <a:gd name="T105" fmla="*/ 259 h 297"/>
                  <a:gd name="T106" fmla="*/ 120 w 179"/>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7">
                    <a:moveTo>
                      <a:pt x="120" y="257"/>
                    </a:moveTo>
                    <a:lnTo>
                      <a:pt x="127" y="257"/>
                    </a:lnTo>
                    <a:lnTo>
                      <a:pt x="137" y="258"/>
                    </a:lnTo>
                    <a:lnTo>
                      <a:pt x="146" y="263"/>
                    </a:lnTo>
                    <a:lnTo>
                      <a:pt x="152" y="269"/>
                    </a:lnTo>
                    <a:lnTo>
                      <a:pt x="152" y="277"/>
                    </a:lnTo>
                    <a:lnTo>
                      <a:pt x="148" y="285"/>
                    </a:lnTo>
                    <a:lnTo>
                      <a:pt x="143" y="289"/>
                    </a:lnTo>
                    <a:lnTo>
                      <a:pt x="122" y="297"/>
                    </a:lnTo>
                    <a:lnTo>
                      <a:pt x="108" y="297"/>
                    </a:lnTo>
                    <a:lnTo>
                      <a:pt x="89" y="293"/>
                    </a:lnTo>
                    <a:lnTo>
                      <a:pt x="72" y="285"/>
                    </a:lnTo>
                    <a:lnTo>
                      <a:pt x="57" y="271"/>
                    </a:lnTo>
                    <a:lnTo>
                      <a:pt x="48" y="255"/>
                    </a:lnTo>
                    <a:lnTo>
                      <a:pt x="44" y="235"/>
                    </a:lnTo>
                    <a:lnTo>
                      <a:pt x="46" y="213"/>
                    </a:lnTo>
                    <a:lnTo>
                      <a:pt x="50" y="205"/>
                    </a:lnTo>
                    <a:lnTo>
                      <a:pt x="27" y="193"/>
                    </a:lnTo>
                    <a:lnTo>
                      <a:pt x="10" y="178"/>
                    </a:lnTo>
                    <a:lnTo>
                      <a:pt x="0" y="153"/>
                    </a:lnTo>
                    <a:lnTo>
                      <a:pt x="0" y="142"/>
                    </a:lnTo>
                    <a:lnTo>
                      <a:pt x="4" y="128"/>
                    </a:lnTo>
                    <a:lnTo>
                      <a:pt x="15" y="110"/>
                    </a:lnTo>
                    <a:lnTo>
                      <a:pt x="38" y="88"/>
                    </a:lnTo>
                    <a:lnTo>
                      <a:pt x="53" y="72"/>
                    </a:lnTo>
                    <a:lnTo>
                      <a:pt x="65" y="57"/>
                    </a:lnTo>
                    <a:lnTo>
                      <a:pt x="74" y="35"/>
                    </a:lnTo>
                    <a:lnTo>
                      <a:pt x="76" y="9"/>
                    </a:lnTo>
                    <a:lnTo>
                      <a:pt x="74" y="0"/>
                    </a:lnTo>
                    <a:lnTo>
                      <a:pt x="105" y="26"/>
                    </a:lnTo>
                    <a:lnTo>
                      <a:pt x="129" y="50"/>
                    </a:lnTo>
                    <a:lnTo>
                      <a:pt x="150" y="75"/>
                    </a:lnTo>
                    <a:lnTo>
                      <a:pt x="169" y="104"/>
                    </a:lnTo>
                    <a:lnTo>
                      <a:pt x="177" y="125"/>
                    </a:lnTo>
                    <a:lnTo>
                      <a:pt x="179" y="150"/>
                    </a:lnTo>
                    <a:lnTo>
                      <a:pt x="177" y="163"/>
                    </a:lnTo>
                    <a:lnTo>
                      <a:pt x="169" y="179"/>
                    </a:lnTo>
                    <a:lnTo>
                      <a:pt x="156" y="196"/>
                    </a:lnTo>
                    <a:lnTo>
                      <a:pt x="127" y="208"/>
                    </a:lnTo>
                    <a:lnTo>
                      <a:pt x="103" y="213"/>
                    </a:lnTo>
                    <a:lnTo>
                      <a:pt x="82" y="211"/>
                    </a:lnTo>
                    <a:lnTo>
                      <a:pt x="59" y="209"/>
                    </a:lnTo>
                    <a:lnTo>
                      <a:pt x="55" y="226"/>
                    </a:lnTo>
                    <a:lnTo>
                      <a:pt x="55" y="241"/>
                    </a:lnTo>
                    <a:lnTo>
                      <a:pt x="61" y="258"/>
                    </a:lnTo>
                    <a:lnTo>
                      <a:pt x="80" y="277"/>
                    </a:lnTo>
                    <a:lnTo>
                      <a:pt x="95" y="287"/>
                    </a:lnTo>
                    <a:lnTo>
                      <a:pt x="116" y="289"/>
                    </a:lnTo>
                    <a:lnTo>
                      <a:pt x="133" y="286"/>
                    </a:lnTo>
                    <a:lnTo>
                      <a:pt x="141" y="281"/>
                    </a:lnTo>
                    <a:lnTo>
                      <a:pt x="143" y="274"/>
                    </a:lnTo>
                    <a:lnTo>
                      <a:pt x="137" y="265"/>
                    </a:lnTo>
                    <a:lnTo>
                      <a:pt x="127" y="259"/>
                    </a:lnTo>
                    <a:lnTo>
                      <a:pt x="120"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69" name="Freeform 85"/>
              <p:cNvSpPr>
                <a:spLocks/>
              </p:cNvSpPr>
              <p:nvPr/>
            </p:nvSpPr>
            <p:spPr bwMode="auto">
              <a:xfrm>
                <a:off x="5451" y="3372"/>
                <a:ext cx="163" cy="221"/>
              </a:xfrm>
              <a:custGeom>
                <a:avLst/>
                <a:gdLst>
                  <a:gd name="T0" fmla="*/ 131 w 163"/>
                  <a:gd name="T1" fmla="*/ 190 h 221"/>
                  <a:gd name="T2" fmla="*/ 138 w 163"/>
                  <a:gd name="T3" fmla="*/ 188 h 221"/>
                  <a:gd name="T4" fmla="*/ 153 w 163"/>
                  <a:gd name="T5" fmla="*/ 190 h 221"/>
                  <a:gd name="T6" fmla="*/ 161 w 163"/>
                  <a:gd name="T7" fmla="*/ 195 h 221"/>
                  <a:gd name="T8" fmla="*/ 163 w 163"/>
                  <a:gd name="T9" fmla="*/ 201 h 221"/>
                  <a:gd name="T10" fmla="*/ 159 w 163"/>
                  <a:gd name="T11" fmla="*/ 212 h 221"/>
                  <a:gd name="T12" fmla="*/ 146 w 163"/>
                  <a:gd name="T13" fmla="*/ 220 h 221"/>
                  <a:gd name="T14" fmla="*/ 134 w 163"/>
                  <a:gd name="T15" fmla="*/ 221 h 221"/>
                  <a:gd name="T16" fmla="*/ 117 w 163"/>
                  <a:gd name="T17" fmla="*/ 221 h 221"/>
                  <a:gd name="T18" fmla="*/ 102 w 163"/>
                  <a:gd name="T19" fmla="*/ 217 h 221"/>
                  <a:gd name="T20" fmla="*/ 87 w 163"/>
                  <a:gd name="T21" fmla="*/ 208 h 221"/>
                  <a:gd name="T22" fmla="*/ 74 w 163"/>
                  <a:gd name="T23" fmla="*/ 197 h 221"/>
                  <a:gd name="T24" fmla="*/ 64 w 163"/>
                  <a:gd name="T25" fmla="*/ 183 h 221"/>
                  <a:gd name="T26" fmla="*/ 58 w 163"/>
                  <a:gd name="T27" fmla="*/ 166 h 221"/>
                  <a:gd name="T28" fmla="*/ 58 w 163"/>
                  <a:gd name="T29" fmla="*/ 160 h 221"/>
                  <a:gd name="T30" fmla="*/ 38 w 163"/>
                  <a:gd name="T31" fmla="*/ 154 h 221"/>
                  <a:gd name="T32" fmla="*/ 19 w 163"/>
                  <a:gd name="T33" fmla="*/ 143 h 221"/>
                  <a:gd name="T34" fmla="*/ 3 w 163"/>
                  <a:gd name="T35" fmla="*/ 125 h 221"/>
                  <a:gd name="T36" fmla="*/ 0 w 163"/>
                  <a:gd name="T37" fmla="*/ 106 h 221"/>
                  <a:gd name="T38" fmla="*/ 3 w 163"/>
                  <a:gd name="T39" fmla="*/ 91 h 221"/>
                  <a:gd name="T40" fmla="*/ 15 w 163"/>
                  <a:gd name="T41" fmla="*/ 72 h 221"/>
                  <a:gd name="T42" fmla="*/ 21 w 163"/>
                  <a:gd name="T43" fmla="*/ 57 h 221"/>
                  <a:gd name="T44" fmla="*/ 26 w 163"/>
                  <a:gd name="T45" fmla="*/ 26 h 221"/>
                  <a:gd name="T46" fmla="*/ 19 w 163"/>
                  <a:gd name="T47" fmla="*/ 7 h 221"/>
                  <a:gd name="T48" fmla="*/ 15 w 163"/>
                  <a:gd name="T49" fmla="*/ 0 h 221"/>
                  <a:gd name="T50" fmla="*/ 47 w 163"/>
                  <a:gd name="T51" fmla="*/ 15 h 221"/>
                  <a:gd name="T52" fmla="*/ 98 w 163"/>
                  <a:gd name="T53" fmla="*/ 46 h 221"/>
                  <a:gd name="T54" fmla="*/ 123 w 163"/>
                  <a:gd name="T55" fmla="*/ 67 h 221"/>
                  <a:gd name="T56" fmla="*/ 136 w 163"/>
                  <a:gd name="T57" fmla="*/ 82 h 221"/>
                  <a:gd name="T58" fmla="*/ 146 w 163"/>
                  <a:gd name="T59" fmla="*/ 102 h 221"/>
                  <a:gd name="T60" fmla="*/ 148 w 163"/>
                  <a:gd name="T61" fmla="*/ 124 h 221"/>
                  <a:gd name="T62" fmla="*/ 140 w 163"/>
                  <a:gd name="T63" fmla="*/ 139 h 221"/>
                  <a:gd name="T64" fmla="*/ 121 w 163"/>
                  <a:gd name="T65" fmla="*/ 152 h 221"/>
                  <a:gd name="T66" fmla="*/ 104 w 163"/>
                  <a:gd name="T67" fmla="*/ 158 h 221"/>
                  <a:gd name="T68" fmla="*/ 87 w 163"/>
                  <a:gd name="T69" fmla="*/ 160 h 221"/>
                  <a:gd name="T70" fmla="*/ 68 w 163"/>
                  <a:gd name="T71" fmla="*/ 161 h 221"/>
                  <a:gd name="T72" fmla="*/ 70 w 163"/>
                  <a:gd name="T73" fmla="*/ 175 h 221"/>
                  <a:gd name="T74" fmla="*/ 76 w 163"/>
                  <a:gd name="T75" fmla="*/ 187 h 221"/>
                  <a:gd name="T76" fmla="*/ 85 w 163"/>
                  <a:gd name="T77" fmla="*/ 199 h 221"/>
                  <a:gd name="T78" fmla="*/ 106 w 163"/>
                  <a:gd name="T79" fmla="*/ 211 h 221"/>
                  <a:gd name="T80" fmla="*/ 121 w 163"/>
                  <a:gd name="T81" fmla="*/ 215 h 221"/>
                  <a:gd name="T82" fmla="*/ 138 w 163"/>
                  <a:gd name="T83" fmla="*/ 215 h 221"/>
                  <a:gd name="T84" fmla="*/ 151 w 163"/>
                  <a:gd name="T85" fmla="*/ 211 h 221"/>
                  <a:gd name="T86" fmla="*/ 153 w 163"/>
                  <a:gd name="T87" fmla="*/ 206 h 221"/>
                  <a:gd name="T88" fmla="*/ 153 w 163"/>
                  <a:gd name="T89" fmla="*/ 200 h 221"/>
                  <a:gd name="T90" fmla="*/ 148 w 163"/>
                  <a:gd name="T91" fmla="*/ 194 h 221"/>
                  <a:gd name="T92" fmla="*/ 138 w 163"/>
                  <a:gd name="T93" fmla="*/ 191 h 221"/>
                  <a:gd name="T94" fmla="*/ 131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131" y="190"/>
                    </a:moveTo>
                    <a:lnTo>
                      <a:pt x="138" y="188"/>
                    </a:lnTo>
                    <a:lnTo>
                      <a:pt x="153" y="190"/>
                    </a:lnTo>
                    <a:lnTo>
                      <a:pt x="161" y="195"/>
                    </a:lnTo>
                    <a:lnTo>
                      <a:pt x="163" y="201"/>
                    </a:lnTo>
                    <a:lnTo>
                      <a:pt x="159" y="212"/>
                    </a:lnTo>
                    <a:lnTo>
                      <a:pt x="146" y="220"/>
                    </a:lnTo>
                    <a:lnTo>
                      <a:pt x="134" y="221"/>
                    </a:lnTo>
                    <a:lnTo>
                      <a:pt x="117" y="221"/>
                    </a:lnTo>
                    <a:lnTo>
                      <a:pt x="102" y="217"/>
                    </a:lnTo>
                    <a:lnTo>
                      <a:pt x="87" y="208"/>
                    </a:lnTo>
                    <a:lnTo>
                      <a:pt x="74" y="197"/>
                    </a:lnTo>
                    <a:lnTo>
                      <a:pt x="64" y="183"/>
                    </a:lnTo>
                    <a:lnTo>
                      <a:pt x="58" y="166"/>
                    </a:lnTo>
                    <a:lnTo>
                      <a:pt x="58" y="160"/>
                    </a:lnTo>
                    <a:lnTo>
                      <a:pt x="38" y="154"/>
                    </a:lnTo>
                    <a:lnTo>
                      <a:pt x="19" y="143"/>
                    </a:lnTo>
                    <a:lnTo>
                      <a:pt x="3" y="125"/>
                    </a:lnTo>
                    <a:lnTo>
                      <a:pt x="0" y="106"/>
                    </a:lnTo>
                    <a:lnTo>
                      <a:pt x="3" y="91"/>
                    </a:lnTo>
                    <a:lnTo>
                      <a:pt x="15" y="72"/>
                    </a:lnTo>
                    <a:lnTo>
                      <a:pt x="21" y="57"/>
                    </a:lnTo>
                    <a:lnTo>
                      <a:pt x="26" y="26"/>
                    </a:lnTo>
                    <a:lnTo>
                      <a:pt x="19" y="7"/>
                    </a:lnTo>
                    <a:lnTo>
                      <a:pt x="15" y="0"/>
                    </a:lnTo>
                    <a:lnTo>
                      <a:pt x="47" y="15"/>
                    </a:lnTo>
                    <a:lnTo>
                      <a:pt x="98" y="46"/>
                    </a:lnTo>
                    <a:lnTo>
                      <a:pt x="123" y="67"/>
                    </a:lnTo>
                    <a:lnTo>
                      <a:pt x="136" y="82"/>
                    </a:lnTo>
                    <a:lnTo>
                      <a:pt x="146" y="102"/>
                    </a:lnTo>
                    <a:lnTo>
                      <a:pt x="148" y="124"/>
                    </a:lnTo>
                    <a:lnTo>
                      <a:pt x="140" y="139"/>
                    </a:lnTo>
                    <a:lnTo>
                      <a:pt x="121" y="152"/>
                    </a:lnTo>
                    <a:lnTo>
                      <a:pt x="104" y="158"/>
                    </a:lnTo>
                    <a:lnTo>
                      <a:pt x="87" y="160"/>
                    </a:lnTo>
                    <a:lnTo>
                      <a:pt x="68" y="161"/>
                    </a:lnTo>
                    <a:lnTo>
                      <a:pt x="70" y="175"/>
                    </a:lnTo>
                    <a:lnTo>
                      <a:pt x="76" y="187"/>
                    </a:lnTo>
                    <a:lnTo>
                      <a:pt x="85" y="199"/>
                    </a:lnTo>
                    <a:lnTo>
                      <a:pt x="106" y="211"/>
                    </a:lnTo>
                    <a:lnTo>
                      <a:pt x="121" y="215"/>
                    </a:lnTo>
                    <a:lnTo>
                      <a:pt x="138" y="215"/>
                    </a:lnTo>
                    <a:lnTo>
                      <a:pt x="151" y="211"/>
                    </a:lnTo>
                    <a:lnTo>
                      <a:pt x="153" y="206"/>
                    </a:lnTo>
                    <a:lnTo>
                      <a:pt x="153" y="200"/>
                    </a:lnTo>
                    <a:lnTo>
                      <a:pt x="148" y="194"/>
                    </a:lnTo>
                    <a:lnTo>
                      <a:pt x="138" y="191"/>
                    </a:lnTo>
                    <a:lnTo>
                      <a:pt x="131"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0" name="Freeform 86"/>
              <p:cNvSpPr>
                <a:spLocks/>
              </p:cNvSpPr>
              <p:nvPr/>
            </p:nvSpPr>
            <p:spPr bwMode="auto">
              <a:xfrm>
                <a:off x="5373" y="2337"/>
                <a:ext cx="178" cy="296"/>
              </a:xfrm>
              <a:custGeom>
                <a:avLst/>
                <a:gdLst>
                  <a:gd name="T0" fmla="*/ 119 w 178"/>
                  <a:gd name="T1" fmla="*/ 258 h 296"/>
                  <a:gd name="T2" fmla="*/ 127 w 178"/>
                  <a:gd name="T3" fmla="*/ 256 h 296"/>
                  <a:gd name="T4" fmla="*/ 136 w 178"/>
                  <a:gd name="T5" fmla="*/ 258 h 296"/>
                  <a:gd name="T6" fmla="*/ 146 w 178"/>
                  <a:gd name="T7" fmla="*/ 262 h 296"/>
                  <a:gd name="T8" fmla="*/ 152 w 178"/>
                  <a:gd name="T9" fmla="*/ 268 h 296"/>
                  <a:gd name="T10" fmla="*/ 152 w 178"/>
                  <a:gd name="T11" fmla="*/ 277 h 296"/>
                  <a:gd name="T12" fmla="*/ 148 w 178"/>
                  <a:gd name="T13" fmla="*/ 285 h 296"/>
                  <a:gd name="T14" fmla="*/ 142 w 178"/>
                  <a:gd name="T15" fmla="*/ 290 h 296"/>
                  <a:gd name="T16" fmla="*/ 121 w 178"/>
                  <a:gd name="T17" fmla="*/ 296 h 296"/>
                  <a:gd name="T18" fmla="*/ 106 w 178"/>
                  <a:gd name="T19" fmla="*/ 296 h 296"/>
                  <a:gd name="T20" fmla="*/ 89 w 178"/>
                  <a:gd name="T21" fmla="*/ 292 h 296"/>
                  <a:gd name="T22" fmla="*/ 72 w 178"/>
                  <a:gd name="T23" fmla="*/ 284 h 296"/>
                  <a:gd name="T24" fmla="*/ 57 w 178"/>
                  <a:gd name="T25" fmla="*/ 271 h 296"/>
                  <a:gd name="T26" fmla="*/ 47 w 178"/>
                  <a:gd name="T27" fmla="*/ 254 h 296"/>
                  <a:gd name="T28" fmla="*/ 43 w 178"/>
                  <a:gd name="T29" fmla="*/ 236 h 296"/>
                  <a:gd name="T30" fmla="*/ 45 w 178"/>
                  <a:gd name="T31" fmla="*/ 212 h 296"/>
                  <a:gd name="T32" fmla="*/ 49 w 178"/>
                  <a:gd name="T33" fmla="*/ 205 h 296"/>
                  <a:gd name="T34" fmla="*/ 26 w 178"/>
                  <a:gd name="T35" fmla="*/ 194 h 296"/>
                  <a:gd name="T36" fmla="*/ 9 w 178"/>
                  <a:gd name="T37" fmla="*/ 177 h 296"/>
                  <a:gd name="T38" fmla="*/ 0 w 178"/>
                  <a:gd name="T39" fmla="*/ 153 h 296"/>
                  <a:gd name="T40" fmla="*/ 0 w 178"/>
                  <a:gd name="T41" fmla="*/ 143 h 296"/>
                  <a:gd name="T42" fmla="*/ 4 w 178"/>
                  <a:gd name="T43" fmla="*/ 128 h 296"/>
                  <a:gd name="T44" fmla="*/ 15 w 178"/>
                  <a:gd name="T45" fmla="*/ 110 h 296"/>
                  <a:gd name="T46" fmla="*/ 38 w 178"/>
                  <a:gd name="T47" fmla="*/ 87 h 296"/>
                  <a:gd name="T48" fmla="*/ 53 w 178"/>
                  <a:gd name="T49" fmla="*/ 72 h 296"/>
                  <a:gd name="T50" fmla="*/ 64 w 178"/>
                  <a:gd name="T51" fmla="*/ 56 h 296"/>
                  <a:gd name="T52" fmla="*/ 74 w 178"/>
                  <a:gd name="T53" fmla="*/ 35 h 296"/>
                  <a:gd name="T54" fmla="*/ 76 w 178"/>
                  <a:gd name="T55" fmla="*/ 8 h 296"/>
                  <a:gd name="T56" fmla="*/ 74 w 178"/>
                  <a:gd name="T57" fmla="*/ 0 h 296"/>
                  <a:gd name="T58" fmla="*/ 104 w 178"/>
                  <a:gd name="T59" fmla="*/ 25 h 296"/>
                  <a:gd name="T60" fmla="*/ 129 w 178"/>
                  <a:gd name="T61" fmla="*/ 49 h 296"/>
                  <a:gd name="T62" fmla="*/ 150 w 178"/>
                  <a:gd name="T63" fmla="*/ 74 h 296"/>
                  <a:gd name="T64" fmla="*/ 167 w 178"/>
                  <a:gd name="T65" fmla="*/ 103 h 296"/>
                  <a:gd name="T66" fmla="*/ 176 w 178"/>
                  <a:gd name="T67" fmla="*/ 126 h 296"/>
                  <a:gd name="T68" fmla="*/ 178 w 178"/>
                  <a:gd name="T69" fmla="*/ 150 h 296"/>
                  <a:gd name="T70" fmla="*/ 176 w 178"/>
                  <a:gd name="T71" fmla="*/ 163 h 296"/>
                  <a:gd name="T72" fmla="*/ 169 w 178"/>
                  <a:gd name="T73" fmla="*/ 179 h 296"/>
                  <a:gd name="T74" fmla="*/ 155 w 178"/>
                  <a:gd name="T75" fmla="*/ 195 h 296"/>
                  <a:gd name="T76" fmla="*/ 127 w 178"/>
                  <a:gd name="T77" fmla="*/ 208 h 296"/>
                  <a:gd name="T78" fmla="*/ 102 w 178"/>
                  <a:gd name="T79" fmla="*/ 212 h 296"/>
                  <a:gd name="T80" fmla="*/ 81 w 178"/>
                  <a:gd name="T81" fmla="*/ 212 h 296"/>
                  <a:gd name="T82" fmla="*/ 59 w 178"/>
                  <a:gd name="T83" fmla="*/ 208 h 296"/>
                  <a:gd name="T84" fmla="*/ 53 w 178"/>
                  <a:gd name="T85" fmla="*/ 225 h 296"/>
                  <a:gd name="T86" fmla="*/ 55 w 178"/>
                  <a:gd name="T87" fmla="*/ 242 h 296"/>
                  <a:gd name="T88" fmla="*/ 61 w 178"/>
                  <a:gd name="T89" fmla="*/ 259 h 296"/>
                  <a:gd name="T90" fmla="*/ 80 w 178"/>
                  <a:gd name="T91" fmla="*/ 278 h 296"/>
                  <a:gd name="T92" fmla="*/ 95 w 178"/>
                  <a:gd name="T93" fmla="*/ 286 h 296"/>
                  <a:gd name="T94" fmla="*/ 114 w 178"/>
                  <a:gd name="T95" fmla="*/ 290 h 296"/>
                  <a:gd name="T96" fmla="*/ 133 w 178"/>
                  <a:gd name="T97" fmla="*/ 286 h 296"/>
                  <a:gd name="T98" fmla="*/ 138 w 178"/>
                  <a:gd name="T99" fmla="*/ 280 h 296"/>
                  <a:gd name="T100" fmla="*/ 142 w 178"/>
                  <a:gd name="T101" fmla="*/ 274 h 296"/>
                  <a:gd name="T102" fmla="*/ 136 w 178"/>
                  <a:gd name="T103" fmla="*/ 265 h 296"/>
                  <a:gd name="T104" fmla="*/ 127 w 178"/>
                  <a:gd name="T105" fmla="*/ 259 h 296"/>
                  <a:gd name="T106" fmla="*/ 119 w 178"/>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258"/>
                    </a:moveTo>
                    <a:lnTo>
                      <a:pt x="127" y="256"/>
                    </a:lnTo>
                    <a:lnTo>
                      <a:pt x="136" y="258"/>
                    </a:lnTo>
                    <a:lnTo>
                      <a:pt x="146" y="262"/>
                    </a:lnTo>
                    <a:lnTo>
                      <a:pt x="152" y="268"/>
                    </a:lnTo>
                    <a:lnTo>
                      <a:pt x="152" y="277"/>
                    </a:lnTo>
                    <a:lnTo>
                      <a:pt x="148" y="285"/>
                    </a:lnTo>
                    <a:lnTo>
                      <a:pt x="142" y="290"/>
                    </a:lnTo>
                    <a:lnTo>
                      <a:pt x="121" y="296"/>
                    </a:lnTo>
                    <a:lnTo>
                      <a:pt x="106" y="296"/>
                    </a:lnTo>
                    <a:lnTo>
                      <a:pt x="89" y="292"/>
                    </a:lnTo>
                    <a:lnTo>
                      <a:pt x="72" y="284"/>
                    </a:lnTo>
                    <a:lnTo>
                      <a:pt x="57" y="271"/>
                    </a:lnTo>
                    <a:lnTo>
                      <a:pt x="47" y="254"/>
                    </a:lnTo>
                    <a:lnTo>
                      <a:pt x="43" y="236"/>
                    </a:lnTo>
                    <a:lnTo>
                      <a:pt x="45" y="212"/>
                    </a:lnTo>
                    <a:lnTo>
                      <a:pt x="49" y="205"/>
                    </a:lnTo>
                    <a:lnTo>
                      <a:pt x="26" y="194"/>
                    </a:lnTo>
                    <a:lnTo>
                      <a:pt x="9" y="177"/>
                    </a:lnTo>
                    <a:lnTo>
                      <a:pt x="0" y="153"/>
                    </a:lnTo>
                    <a:lnTo>
                      <a:pt x="0" y="143"/>
                    </a:lnTo>
                    <a:lnTo>
                      <a:pt x="4" y="128"/>
                    </a:lnTo>
                    <a:lnTo>
                      <a:pt x="15" y="110"/>
                    </a:lnTo>
                    <a:lnTo>
                      <a:pt x="38" y="87"/>
                    </a:lnTo>
                    <a:lnTo>
                      <a:pt x="53" y="72"/>
                    </a:lnTo>
                    <a:lnTo>
                      <a:pt x="64" y="56"/>
                    </a:lnTo>
                    <a:lnTo>
                      <a:pt x="74" y="35"/>
                    </a:lnTo>
                    <a:lnTo>
                      <a:pt x="76" y="8"/>
                    </a:lnTo>
                    <a:lnTo>
                      <a:pt x="74" y="0"/>
                    </a:lnTo>
                    <a:lnTo>
                      <a:pt x="104" y="25"/>
                    </a:lnTo>
                    <a:lnTo>
                      <a:pt x="129" y="49"/>
                    </a:lnTo>
                    <a:lnTo>
                      <a:pt x="150" y="74"/>
                    </a:lnTo>
                    <a:lnTo>
                      <a:pt x="167" y="103"/>
                    </a:lnTo>
                    <a:lnTo>
                      <a:pt x="176" y="126"/>
                    </a:lnTo>
                    <a:lnTo>
                      <a:pt x="178" y="150"/>
                    </a:lnTo>
                    <a:lnTo>
                      <a:pt x="176" y="163"/>
                    </a:lnTo>
                    <a:lnTo>
                      <a:pt x="169" y="179"/>
                    </a:lnTo>
                    <a:lnTo>
                      <a:pt x="155" y="195"/>
                    </a:lnTo>
                    <a:lnTo>
                      <a:pt x="127" y="208"/>
                    </a:lnTo>
                    <a:lnTo>
                      <a:pt x="102" y="212"/>
                    </a:lnTo>
                    <a:lnTo>
                      <a:pt x="81" y="212"/>
                    </a:lnTo>
                    <a:lnTo>
                      <a:pt x="59" y="208"/>
                    </a:lnTo>
                    <a:lnTo>
                      <a:pt x="53" y="225"/>
                    </a:lnTo>
                    <a:lnTo>
                      <a:pt x="55" y="242"/>
                    </a:lnTo>
                    <a:lnTo>
                      <a:pt x="61" y="259"/>
                    </a:lnTo>
                    <a:lnTo>
                      <a:pt x="80" y="278"/>
                    </a:lnTo>
                    <a:lnTo>
                      <a:pt x="95" y="286"/>
                    </a:lnTo>
                    <a:lnTo>
                      <a:pt x="114" y="290"/>
                    </a:lnTo>
                    <a:lnTo>
                      <a:pt x="133" y="286"/>
                    </a:lnTo>
                    <a:lnTo>
                      <a:pt x="138" y="280"/>
                    </a:lnTo>
                    <a:lnTo>
                      <a:pt x="142" y="274"/>
                    </a:lnTo>
                    <a:lnTo>
                      <a:pt x="136" y="265"/>
                    </a:lnTo>
                    <a:lnTo>
                      <a:pt x="127" y="259"/>
                    </a:lnTo>
                    <a:lnTo>
                      <a:pt x="11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1" name="Freeform 87"/>
              <p:cNvSpPr>
                <a:spLocks/>
              </p:cNvSpPr>
              <p:nvPr/>
            </p:nvSpPr>
            <p:spPr bwMode="auto">
              <a:xfrm>
                <a:off x="5502" y="3902"/>
                <a:ext cx="61" cy="262"/>
              </a:xfrm>
              <a:custGeom>
                <a:avLst/>
                <a:gdLst>
                  <a:gd name="T0" fmla="*/ 0 w 61"/>
                  <a:gd name="T1" fmla="*/ 0 h 262"/>
                  <a:gd name="T2" fmla="*/ 9 w 61"/>
                  <a:gd name="T3" fmla="*/ 20 h 262"/>
                  <a:gd name="T4" fmla="*/ 28 w 61"/>
                  <a:gd name="T5" fmla="*/ 52 h 262"/>
                  <a:gd name="T6" fmla="*/ 49 w 61"/>
                  <a:gd name="T7" fmla="*/ 94 h 262"/>
                  <a:gd name="T8" fmla="*/ 61 w 61"/>
                  <a:gd name="T9" fmla="*/ 141 h 262"/>
                  <a:gd name="T10" fmla="*/ 57 w 61"/>
                  <a:gd name="T11" fmla="*/ 190 h 262"/>
                  <a:gd name="T12" fmla="*/ 42 w 61"/>
                  <a:gd name="T13" fmla="*/ 229 h 262"/>
                  <a:gd name="T14" fmla="*/ 26 w 61"/>
                  <a:gd name="T15" fmla="*/ 254 h 262"/>
                  <a:gd name="T16" fmla="*/ 19 w 61"/>
                  <a:gd name="T17" fmla="*/ 262 h 262"/>
                  <a:gd name="T18" fmla="*/ 28 w 61"/>
                  <a:gd name="T19" fmla="*/ 243 h 262"/>
                  <a:gd name="T20" fmla="*/ 36 w 61"/>
                  <a:gd name="T21" fmla="*/ 209 h 262"/>
                  <a:gd name="T22" fmla="*/ 36 w 61"/>
                  <a:gd name="T23" fmla="*/ 164 h 262"/>
                  <a:gd name="T24" fmla="*/ 36 w 61"/>
                  <a:gd name="T25" fmla="*/ 164 h 262"/>
                  <a:gd name="T26" fmla="*/ 38 w 61"/>
                  <a:gd name="T27" fmla="*/ 166 h 262"/>
                  <a:gd name="T28" fmla="*/ 44 w 61"/>
                  <a:gd name="T29" fmla="*/ 169 h 262"/>
                  <a:gd name="T30" fmla="*/ 49 w 61"/>
                  <a:gd name="T31" fmla="*/ 165 h 262"/>
                  <a:gd name="T32" fmla="*/ 51 w 61"/>
                  <a:gd name="T33" fmla="*/ 159 h 262"/>
                  <a:gd name="T34" fmla="*/ 47 w 61"/>
                  <a:gd name="T35" fmla="*/ 152 h 262"/>
                  <a:gd name="T36" fmla="*/ 44 w 61"/>
                  <a:gd name="T37" fmla="*/ 149 h 262"/>
                  <a:gd name="T38" fmla="*/ 40 w 61"/>
                  <a:gd name="T39" fmla="*/ 153 h 262"/>
                  <a:gd name="T40" fmla="*/ 40 w 61"/>
                  <a:gd name="T41" fmla="*/ 155 h 262"/>
                  <a:gd name="T42" fmla="*/ 42 w 61"/>
                  <a:gd name="T43" fmla="*/ 154 h 262"/>
                  <a:gd name="T44" fmla="*/ 44 w 61"/>
                  <a:gd name="T45" fmla="*/ 152 h 262"/>
                  <a:gd name="T46" fmla="*/ 45 w 61"/>
                  <a:gd name="T47" fmla="*/ 154 h 262"/>
                  <a:gd name="T48" fmla="*/ 47 w 61"/>
                  <a:gd name="T49" fmla="*/ 158 h 262"/>
                  <a:gd name="T50" fmla="*/ 47 w 61"/>
                  <a:gd name="T51" fmla="*/ 161 h 262"/>
                  <a:gd name="T52" fmla="*/ 44 w 61"/>
                  <a:gd name="T53" fmla="*/ 164 h 262"/>
                  <a:gd name="T54" fmla="*/ 36 w 61"/>
                  <a:gd name="T55" fmla="*/ 160 h 262"/>
                  <a:gd name="T56" fmla="*/ 34 w 61"/>
                  <a:gd name="T57" fmla="*/ 155 h 262"/>
                  <a:gd name="T58" fmla="*/ 23 w 61"/>
                  <a:gd name="T59" fmla="*/ 94 h 262"/>
                  <a:gd name="T60" fmla="*/ 7 w 61"/>
                  <a:gd name="T61" fmla="*/ 40 h 262"/>
                  <a:gd name="T62" fmla="*/ 0 w 61"/>
                  <a:gd name="T63" fmla="*/ 3 h 262"/>
                  <a:gd name="T64" fmla="*/ 0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0"/>
                    </a:moveTo>
                    <a:lnTo>
                      <a:pt x="9" y="20"/>
                    </a:lnTo>
                    <a:lnTo>
                      <a:pt x="28" y="52"/>
                    </a:lnTo>
                    <a:lnTo>
                      <a:pt x="49" y="94"/>
                    </a:lnTo>
                    <a:lnTo>
                      <a:pt x="61" y="141"/>
                    </a:lnTo>
                    <a:lnTo>
                      <a:pt x="57" y="190"/>
                    </a:lnTo>
                    <a:lnTo>
                      <a:pt x="42" y="229"/>
                    </a:lnTo>
                    <a:lnTo>
                      <a:pt x="26" y="254"/>
                    </a:lnTo>
                    <a:lnTo>
                      <a:pt x="19" y="262"/>
                    </a:lnTo>
                    <a:lnTo>
                      <a:pt x="28" y="243"/>
                    </a:lnTo>
                    <a:lnTo>
                      <a:pt x="36" y="209"/>
                    </a:lnTo>
                    <a:lnTo>
                      <a:pt x="36" y="164"/>
                    </a:lnTo>
                    <a:lnTo>
                      <a:pt x="36" y="164"/>
                    </a:lnTo>
                    <a:lnTo>
                      <a:pt x="38" y="166"/>
                    </a:lnTo>
                    <a:lnTo>
                      <a:pt x="44" y="169"/>
                    </a:lnTo>
                    <a:lnTo>
                      <a:pt x="49" y="165"/>
                    </a:lnTo>
                    <a:lnTo>
                      <a:pt x="51" y="159"/>
                    </a:lnTo>
                    <a:lnTo>
                      <a:pt x="47" y="152"/>
                    </a:lnTo>
                    <a:lnTo>
                      <a:pt x="44" y="149"/>
                    </a:lnTo>
                    <a:lnTo>
                      <a:pt x="40" y="153"/>
                    </a:lnTo>
                    <a:lnTo>
                      <a:pt x="40" y="155"/>
                    </a:lnTo>
                    <a:lnTo>
                      <a:pt x="42" y="154"/>
                    </a:lnTo>
                    <a:lnTo>
                      <a:pt x="44" y="152"/>
                    </a:lnTo>
                    <a:lnTo>
                      <a:pt x="45" y="154"/>
                    </a:lnTo>
                    <a:lnTo>
                      <a:pt x="47" y="158"/>
                    </a:lnTo>
                    <a:lnTo>
                      <a:pt x="47" y="161"/>
                    </a:lnTo>
                    <a:lnTo>
                      <a:pt x="44" y="164"/>
                    </a:lnTo>
                    <a:lnTo>
                      <a:pt x="36" y="160"/>
                    </a:lnTo>
                    <a:lnTo>
                      <a:pt x="34" y="155"/>
                    </a:lnTo>
                    <a:lnTo>
                      <a:pt x="23" y="94"/>
                    </a:lnTo>
                    <a:lnTo>
                      <a:pt x="7" y="40"/>
                    </a:lnTo>
                    <a:lnTo>
                      <a:pt x="0" y="3"/>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2" name="Freeform 88"/>
              <p:cNvSpPr>
                <a:spLocks/>
              </p:cNvSpPr>
              <p:nvPr/>
            </p:nvSpPr>
            <p:spPr bwMode="auto">
              <a:xfrm>
                <a:off x="5451" y="3858"/>
                <a:ext cx="83" cy="295"/>
              </a:xfrm>
              <a:custGeom>
                <a:avLst/>
                <a:gdLst>
                  <a:gd name="T0" fmla="*/ 70 w 83"/>
                  <a:gd name="T1" fmla="*/ 295 h 295"/>
                  <a:gd name="T2" fmla="*/ 72 w 83"/>
                  <a:gd name="T3" fmla="*/ 268 h 295"/>
                  <a:gd name="T4" fmla="*/ 66 w 83"/>
                  <a:gd name="T5" fmla="*/ 239 h 295"/>
                  <a:gd name="T6" fmla="*/ 49 w 83"/>
                  <a:gd name="T7" fmla="*/ 207 h 295"/>
                  <a:gd name="T8" fmla="*/ 15 w 83"/>
                  <a:gd name="T9" fmla="*/ 155 h 295"/>
                  <a:gd name="T10" fmla="*/ 3 w 83"/>
                  <a:gd name="T11" fmla="*/ 127 h 295"/>
                  <a:gd name="T12" fmla="*/ 0 w 83"/>
                  <a:gd name="T13" fmla="*/ 99 h 295"/>
                  <a:gd name="T14" fmla="*/ 5 w 83"/>
                  <a:gd name="T15" fmla="*/ 64 h 295"/>
                  <a:gd name="T16" fmla="*/ 19 w 83"/>
                  <a:gd name="T17" fmla="*/ 29 h 295"/>
                  <a:gd name="T18" fmla="*/ 38 w 83"/>
                  <a:gd name="T19" fmla="*/ 0 h 295"/>
                  <a:gd name="T20" fmla="*/ 45 w 83"/>
                  <a:gd name="T21" fmla="*/ 39 h 295"/>
                  <a:gd name="T22" fmla="*/ 58 w 83"/>
                  <a:gd name="T23" fmla="*/ 103 h 295"/>
                  <a:gd name="T24" fmla="*/ 70 w 83"/>
                  <a:gd name="T25" fmla="*/ 148 h 295"/>
                  <a:gd name="T26" fmla="*/ 68 w 83"/>
                  <a:gd name="T27" fmla="*/ 156 h 295"/>
                  <a:gd name="T28" fmla="*/ 64 w 83"/>
                  <a:gd name="T29" fmla="*/ 162 h 295"/>
                  <a:gd name="T30" fmla="*/ 57 w 83"/>
                  <a:gd name="T31" fmla="*/ 166 h 295"/>
                  <a:gd name="T32" fmla="*/ 47 w 83"/>
                  <a:gd name="T33" fmla="*/ 163 h 295"/>
                  <a:gd name="T34" fmla="*/ 38 w 83"/>
                  <a:gd name="T35" fmla="*/ 157 h 295"/>
                  <a:gd name="T36" fmla="*/ 28 w 83"/>
                  <a:gd name="T37" fmla="*/ 143 h 295"/>
                  <a:gd name="T38" fmla="*/ 26 w 83"/>
                  <a:gd name="T39" fmla="*/ 127 h 295"/>
                  <a:gd name="T40" fmla="*/ 28 w 83"/>
                  <a:gd name="T41" fmla="*/ 123 h 295"/>
                  <a:gd name="T42" fmla="*/ 34 w 83"/>
                  <a:gd name="T43" fmla="*/ 119 h 295"/>
                  <a:gd name="T44" fmla="*/ 38 w 83"/>
                  <a:gd name="T45" fmla="*/ 120 h 295"/>
                  <a:gd name="T46" fmla="*/ 43 w 83"/>
                  <a:gd name="T47" fmla="*/ 126 h 295"/>
                  <a:gd name="T48" fmla="*/ 45 w 83"/>
                  <a:gd name="T49" fmla="*/ 130 h 295"/>
                  <a:gd name="T50" fmla="*/ 43 w 83"/>
                  <a:gd name="T51" fmla="*/ 132 h 295"/>
                  <a:gd name="T52" fmla="*/ 38 w 83"/>
                  <a:gd name="T53" fmla="*/ 131 h 295"/>
                  <a:gd name="T54" fmla="*/ 38 w 83"/>
                  <a:gd name="T55" fmla="*/ 130 h 295"/>
                  <a:gd name="T56" fmla="*/ 38 w 83"/>
                  <a:gd name="T57" fmla="*/ 132 h 295"/>
                  <a:gd name="T58" fmla="*/ 45 w 83"/>
                  <a:gd name="T59" fmla="*/ 136 h 295"/>
                  <a:gd name="T60" fmla="*/ 49 w 83"/>
                  <a:gd name="T61" fmla="*/ 132 h 295"/>
                  <a:gd name="T62" fmla="*/ 49 w 83"/>
                  <a:gd name="T63" fmla="*/ 124 h 295"/>
                  <a:gd name="T64" fmla="*/ 43 w 83"/>
                  <a:gd name="T65" fmla="*/ 117 h 295"/>
                  <a:gd name="T66" fmla="*/ 34 w 83"/>
                  <a:gd name="T67" fmla="*/ 113 h 295"/>
                  <a:gd name="T68" fmla="*/ 28 w 83"/>
                  <a:gd name="T69" fmla="*/ 115 h 295"/>
                  <a:gd name="T70" fmla="*/ 24 w 83"/>
                  <a:gd name="T71" fmla="*/ 123 h 295"/>
                  <a:gd name="T72" fmla="*/ 26 w 83"/>
                  <a:gd name="T73" fmla="*/ 145 h 295"/>
                  <a:gd name="T74" fmla="*/ 32 w 83"/>
                  <a:gd name="T75" fmla="*/ 157 h 295"/>
                  <a:gd name="T76" fmla="*/ 41 w 83"/>
                  <a:gd name="T77" fmla="*/ 166 h 295"/>
                  <a:gd name="T78" fmla="*/ 49 w 83"/>
                  <a:gd name="T79" fmla="*/ 172 h 295"/>
                  <a:gd name="T80" fmla="*/ 57 w 83"/>
                  <a:gd name="T81" fmla="*/ 173 h 295"/>
                  <a:gd name="T82" fmla="*/ 64 w 83"/>
                  <a:gd name="T83" fmla="*/ 171 h 295"/>
                  <a:gd name="T84" fmla="*/ 68 w 83"/>
                  <a:gd name="T85" fmla="*/ 166 h 295"/>
                  <a:gd name="T86" fmla="*/ 72 w 83"/>
                  <a:gd name="T87" fmla="*/ 157 h 295"/>
                  <a:gd name="T88" fmla="*/ 74 w 83"/>
                  <a:gd name="T89" fmla="*/ 165 h 295"/>
                  <a:gd name="T90" fmla="*/ 77 w 83"/>
                  <a:gd name="T91" fmla="*/ 184 h 295"/>
                  <a:gd name="T92" fmla="*/ 83 w 83"/>
                  <a:gd name="T93" fmla="*/ 220 h 295"/>
                  <a:gd name="T94" fmla="*/ 83 w 83"/>
                  <a:gd name="T95" fmla="*/ 251 h 295"/>
                  <a:gd name="T96" fmla="*/ 79 w 83"/>
                  <a:gd name="T97" fmla="*/ 275 h 295"/>
                  <a:gd name="T98" fmla="*/ 70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295"/>
                    </a:moveTo>
                    <a:lnTo>
                      <a:pt x="72" y="268"/>
                    </a:lnTo>
                    <a:lnTo>
                      <a:pt x="66" y="239"/>
                    </a:lnTo>
                    <a:lnTo>
                      <a:pt x="49" y="207"/>
                    </a:lnTo>
                    <a:lnTo>
                      <a:pt x="15" y="155"/>
                    </a:lnTo>
                    <a:lnTo>
                      <a:pt x="3" y="127"/>
                    </a:lnTo>
                    <a:lnTo>
                      <a:pt x="0" y="99"/>
                    </a:lnTo>
                    <a:lnTo>
                      <a:pt x="5" y="64"/>
                    </a:lnTo>
                    <a:lnTo>
                      <a:pt x="19" y="29"/>
                    </a:lnTo>
                    <a:lnTo>
                      <a:pt x="38" y="0"/>
                    </a:lnTo>
                    <a:lnTo>
                      <a:pt x="45" y="39"/>
                    </a:lnTo>
                    <a:lnTo>
                      <a:pt x="58" y="103"/>
                    </a:lnTo>
                    <a:lnTo>
                      <a:pt x="70" y="148"/>
                    </a:lnTo>
                    <a:lnTo>
                      <a:pt x="68" y="156"/>
                    </a:lnTo>
                    <a:lnTo>
                      <a:pt x="64" y="162"/>
                    </a:lnTo>
                    <a:lnTo>
                      <a:pt x="57" y="166"/>
                    </a:lnTo>
                    <a:lnTo>
                      <a:pt x="47" y="163"/>
                    </a:lnTo>
                    <a:lnTo>
                      <a:pt x="38" y="157"/>
                    </a:lnTo>
                    <a:lnTo>
                      <a:pt x="28" y="143"/>
                    </a:lnTo>
                    <a:lnTo>
                      <a:pt x="26" y="127"/>
                    </a:lnTo>
                    <a:lnTo>
                      <a:pt x="28" y="123"/>
                    </a:lnTo>
                    <a:lnTo>
                      <a:pt x="34" y="119"/>
                    </a:lnTo>
                    <a:lnTo>
                      <a:pt x="38" y="120"/>
                    </a:lnTo>
                    <a:lnTo>
                      <a:pt x="43" y="126"/>
                    </a:lnTo>
                    <a:lnTo>
                      <a:pt x="45" y="130"/>
                    </a:lnTo>
                    <a:lnTo>
                      <a:pt x="43" y="132"/>
                    </a:lnTo>
                    <a:lnTo>
                      <a:pt x="38" y="131"/>
                    </a:lnTo>
                    <a:lnTo>
                      <a:pt x="38" y="130"/>
                    </a:lnTo>
                    <a:lnTo>
                      <a:pt x="38" y="132"/>
                    </a:lnTo>
                    <a:lnTo>
                      <a:pt x="45" y="136"/>
                    </a:lnTo>
                    <a:lnTo>
                      <a:pt x="49" y="132"/>
                    </a:lnTo>
                    <a:lnTo>
                      <a:pt x="49" y="124"/>
                    </a:lnTo>
                    <a:lnTo>
                      <a:pt x="43" y="117"/>
                    </a:lnTo>
                    <a:lnTo>
                      <a:pt x="34" y="113"/>
                    </a:lnTo>
                    <a:lnTo>
                      <a:pt x="28" y="115"/>
                    </a:lnTo>
                    <a:lnTo>
                      <a:pt x="24" y="123"/>
                    </a:lnTo>
                    <a:lnTo>
                      <a:pt x="26" y="145"/>
                    </a:lnTo>
                    <a:lnTo>
                      <a:pt x="32" y="157"/>
                    </a:lnTo>
                    <a:lnTo>
                      <a:pt x="41" y="166"/>
                    </a:lnTo>
                    <a:lnTo>
                      <a:pt x="49" y="172"/>
                    </a:lnTo>
                    <a:lnTo>
                      <a:pt x="57" y="173"/>
                    </a:lnTo>
                    <a:lnTo>
                      <a:pt x="64" y="171"/>
                    </a:lnTo>
                    <a:lnTo>
                      <a:pt x="68" y="166"/>
                    </a:lnTo>
                    <a:lnTo>
                      <a:pt x="72" y="157"/>
                    </a:lnTo>
                    <a:lnTo>
                      <a:pt x="74" y="165"/>
                    </a:lnTo>
                    <a:lnTo>
                      <a:pt x="77" y="184"/>
                    </a:lnTo>
                    <a:lnTo>
                      <a:pt x="83" y="220"/>
                    </a:lnTo>
                    <a:lnTo>
                      <a:pt x="83" y="251"/>
                    </a:lnTo>
                    <a:lnTo>
                      <a:pt x="79" y="275"/>
                    </a:lnTo>
                    <a:lnTo>
                      <a:pt x="70"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3" name="Freeform 89"/>
              <p:cNvSpPr>
                <a:spLocks/>
              </p:cNvSpPr>
              <p:nvPr/>
            </p:nvSpPr>
            <p:spPr bwMode="auto">
              <a:xfrm>
                <a:off x="5473" y="2669"/>
                <a:ext cx="61" cy="264"/>
              </a:xfrm>
              <a:custGeom>
                <a:avLst/>
                <a:gdLst>
                  <a:gd name="T0" fmla="*/ 0 w 61"/>
                  <a:gd name="T1" fmla="*/ 0 h 264"/>
                  <a:gd name="T2" fmla="*/ 10 w 61"/>
                  <a:gd name="T3" fmla="*/ 20 h 264"/>
                  <a:gd name="T4" fmla="*/ 31 w 61"/>
                  <a:gd name="T5" fmla="*/ 54 h 264"/>
                  <a:gd name="T6" fmla="*/ 52 w 61"/>
                  <a:gd name="T7" fmla="*/ 96 h 264"/>
                  <a:gd name="T8" fmla="*/ 61 w 61"/>
                  <a:gd name="T9" fmla="*/ 141 h 264"/>
                  <a:gd name="T10" fmla="*/ 57 w 61"/>
                  <a:gd name="T11" fmla="*/ 191 h 264"/>
                  <a:gd name="T12" fmla="*/ 42 w 61"/>
                  <a:gd name="T13" fmla="*/ 229 h 264"/>
                  <a:gd name="T14" fmla="*/ 27 w 61"/>
                  <a:gd name="T15" fmla="*/ 254 h 264"/>
                  <a:gd name="T16" fmla="*/ 19 w 61"/>
                  <a:gd name="T17" fmla="*/ 264 h 264"/>
                  <a:gd name="T18" fmla="*/ 29 w 61"/>
                  <a:gd name="T19" fmla="*/ 245 h 264"/>
                  <a:gd name="T20" fmla="*/ 36 w 61"/>
                  <a:gd name="T21" fmla="*/ 211 h 264"/>
                  <a:gd name="T22" fmla="*/ 36 w 61"/>
                  <a:gd name="T23" fmla="*/ 164 h 264"/>
                  <a:gd name="T24" fmla="*/ 36 w 61"/>
                  <a:gd name="T25" fmla="*/ 165 h 264"/>
                  <a:gd name="T26" fmla="*/ 38 w 61"/>
                  <a:gd name="T27" fmla="*/ 168 h 264"/>
                  <a:gd name="T28" fmla="*/ 46 w 61"/>
                  <a:gd name="T29" fmla="*/ 170 h 264"/>
                  <a:gd name="T30" fmla="*/ 50 w 61"/>
                  <a:gd name="T31" fmla="*/ 167 h 264"/>
                  <a:gd name="T32" fmla="*/ 52 w 61"/>
                  <a:gd name="T33" fmla="*/ 159 h 264"/>
                  <a:gd name="T34" fmla="*/ 50 w 61"/>
                  <a:gd name="T35" fmla="*/ 153 h 264"/>
                  <a:gd name="T36" fmla="*/ 44 w 61"/>
                  <a:gd name="T37" fmla="*/ 151 h 264"/>
                  <a:gd name="T38" fmla="*/ 40 w 61"/>
                  <a:gd name="T39" fmla="*/ 155 h 264"/>
                  <a:gd name="T40" fmla="*/ 40 w 61"/>
                  <a:gd name="T41" fmla="*/ 157 h 264"/>
                  <a:gd name="T42" fmla="*/ 42 w 61"/>
                  <a:gd name="T43" fmla="*/ 156 h 264"/>
                  <a:gd name="T44" fmla="*/ 44 w 61"/>
                  <a:gd name="T45" fmla="*/ 153 h 264"/>
                  <a:gd name="T46" fmla="*/ 48 w 61"/>
                  <a:gd name="T47" fmla="*/ 156 h 264"/>
                  <a:gd name="T48" fmla="*/ 48 w 61"/>
                  <a:gd name="T49" fmla="*/ 159 h 264"/>
                  <a:gd name="T50" fmla="*/ 48 w 61"/>
                  <a:gd name="T51" fmla="*/ 163 h 264"/>
                  <a:gd name="T52" fmla="*/ 44 w 61"/>
                  <a:gd name="T53" fmla="*/ 165 h 264"/>
                  <a:gd name="T54" fmla="*/ 36 w 61"/>
                  <a:gd name="T55" fmla="*/ 161 h 264"/>
                  <a:gd name="T56" fmla="*/ 35 w 61"/>
                  <a:gd name="T57" fmla="*/ 157 h 264"/>
                  <a:gd name="T58" fmla="*/ 23 w 61"/>
                  <a:gd name="T59" fmla="*/ 95 h 264"/>
                  <a:gd name="T60" fmla="*/ 8 w 61"/>
                  <a:gd name="T61" fmla="*/ 42 h 264"/>
                  <a:gd name="T62" fmla="*/ 0 w 61"/>
                  <a:gd name="T63" fmla="*/ 5 h 264"/>
                  <a:gd name="T64" fmla="*/ 0 w 61"/>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4">
                    <a:moveTo>
                      <a:pt x="0" y="0"/>
                    </a:moveTo>
                    <a:lnTo>
                      <a:pt x="10" y="20"/>
                    </a:lnTo>
                    <a:lnTo>
                      <a:pt x="31" y="54"/>
                    </a:lnTo>
                    <a:lnTo>
                      <a:pt x="52" y="96"/>
                    </a:lnTo>
                    <a:lnTo>
                      <a:pt x="61" y="141"/>
                    </a:lnTo>
                    <a:lnTo>
                      <a:pt x="57" y="191"/>
                    </a:lnTo>
                    <a:lnTo>
                      <a:pt x="42" y="229"/>
                    </a:lnTo>
                    <a:lnTo>
                      <a:pt x="27" y="254"/>
                    </a:lnTo>
                    <a:lnTo>
                      <a:pt x="19" y="264"/>
                    </a:lnTo>
                    <a:lnTo>
                      <a:pt x="29" y="245"/>
                    </a:lnTo>
                    <a:lnTo>
                      <a:pt x="36" y="211"/>
                    </a:lnTo>
                    <a:lnTo>
                      <a:pt x="36" y="164"/>
                    </a:lnTo>
                    <a:lnTo>
                      <a:pt x="36" y="165"/>
                    </a:lnTo>
                    <a:lnTo>
                      <a:pt x="38" y="168"/>
                    </a:lnTo>
                    <a:lnTo>
                      <a:pt x="46" y="170"/>
                    </a:lnTo>
                    <a:lnTo>
                      <a:pt x="50" y="167"/>
                    </a:lnTo>
                    <a:lnTo>
                      <a:pt x="52" y="159"/>
                    </a:lnTo>
                    <a:lnTo>
                      <a:pt x="50" y="153"/>
                    </a:lnTo>
                    <a:lnTo>
                      <a:pt x="44" y="151"/>
                    </a:lnTo>
                    <a:lnTo>
                      <a:pt x="40" y="155"/>
                    </a:lnTo>
                    <a:lnTo>
                      <a:pt x="40" y="157"/>
                    </a:lnTo>
                    <a:lnTo>
                      <a:pt x="42" y="156"/>
                    </a:lnTo>
                    <a:lnTo>
                      <a:pt x="44" y="153"/>
                    </a:lnTo>
                    <a:lnTo>
                      <a:pt x="48" y="156"/>
                    </a:lnTo>
                    <a:lnTo>
                      <a:pt x="48" y="159"/>
                    </a:lnTo>
                    <a:lnTo>
                      <a:pt x="48" y="163"/>
                    </a:lnTo>
                    <a:lnTo>
                      <a:pt x="44" y="165"/>
                    </a:lnTo>
                    <a:lnTo>
                      <a:pt x="36" y="161"/>
                    </a:lnTo>
                    <a:lnTo>
                      <a:pt x="35" y="157"/>
                    </a:lnTo>
                    <a:lnTo>
                      <a:pt x="23" y="95"/>
                    </a:lnTo>
                    <a:lnTo>
                      <a:pt x="8" y="42"/>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4" name="Freeform 90"/>
              <p:cNvSpPr>
                <a:spLocks/>
              </p:cNvSpPr>
              <p:nvPr/>
            </p:nvSpPr>
            <p:spPr bwMode="auto">
              <a:xfrm>
                <a:off x="5422" y="2627"/>
                <a:ext cx="84" cy="295"/>
              </a:xfrm>
              <a:custGeom>
                <a:avLst/>
                <a:gdLst>
                  <a:gd name="T0" fmla="*/ 72 w 84"/>
                  <a:gd name="T1" fmla="*/ 295 h 295"/>
                  <a:gd name="T2" fmla="*/ 72 w 84"/>
                  <a:gd name="T3" fmla="*/ 267 h 295"/>
                  <a:gd name="T4" fmla="*/ 67 w 84"/>
                  <a:gd name="T5" fmla="*/ 239 h 295"/>
                  <a:gd name="T6" fmla="*/ 50 w 84"/>
                  <a:gd name="T7" fmla="*/ 206 h 295"/>
                  <a:gd name="T8" fmla="*/ 15 w 84"/>
                  <a:gd name="T9" fmla="*/ 155 h 295"/>
                  <a:gd name="T10" fmla="*/ 4 w 84"/>
                  <a:gd name="T11" fmla="*/ 127 h 295"/>
                  <a:gd name="T12" fmla="*/ 0 w 84"/>
                  <a:gd name="T13" fmla="*/ 98 h 295"/>
                  <a:gd name="T14" fmla="*/ 6 w 84"/>
                  <a:gd name="T15" fmla="*/ 64 h 295"/>
                  <a:gd name="T16" fmla="*/ 19 w 84"/>
                  <a:gd name="T17" fmla="*/ 29 h 295"/>
                  <a:gd name="T18" fmla="*/ 38 w 84"/>
                  <a:gd name="T19" fmla="*/ 0 h 295"/>
                  <a:gd name="T20" fmla="*/ 46 w 84"/>
                  <a:gd name="T21" fmla="*/ 38 h 295"/>
                  <a:gd name="T22" fmla="*/ 59 w 84"/>
                  <a:gd name="T23" fmla="*/ 103 h 295"/>
                  <a:gd name="T24" fmla="*/ 70 w 84"/>
                  <a:gd name="T25" fmla="*/ 147 h 295"/>
                  <a:gd name="T26" fmla="*/ 70 w 84"/>
                  <a:gd name="T27" fmla="*/ 156 h 295"/>
                  <a:gd name="T28" fmla="*/ 65 w 84"/>
                  <a:gd name="T29" fmla="*/ 162 h 295"/>
                  <a:gd name="T30" fmla="*/ 57 w 84"/>
                  <a:gd name="T31" fmla="*/ 165 h 295"/>
                  <a:gd name="T32" fmla="*/ 48 w 84"/>
                  <a:gd name="T33" fmla="*/ 163 h 295"/>
                  <a:gd name="T34" fmla="*/ 40 w 84"/>
                  <a:gd name="T35" fmla="*/ 157 h 295"/>
                  <a:gd name="T36" fmla="*/ 29 w 84"/>
                  <a:gd name="T37" fmla="*/ 141 h 295"/>
                  <a:gd name="T38" fmla="*/ 27 w 84"/>
                  <a:gd name="T39" fmla="*/ 127 h 295"/>
                  <a:gd name="T40" fmla="*/ 29 w 84"/>
                  <a:gd name="T41" fmla="*/ 121 h 295"/>
                  <a:gd name="T42" fmla="*/ 34 w 84"/>
                  <a:gd name="T43" fmla="*/ 119 h 295"/>
                  <a:gd name="T44" fmla="*/ 38 w 84"/>
                  <a:gd name="T45" fmla="*/ 119 h 295"/>
                  <a:gd name="T46" fmla="*/ 44 w 84"/>
                  <a:gd name="T47" fmla="*/ 125 h 295"/>
                  <a:gd name="T48" fmla="*/ 46 w 84"/>
                  <a:gd name="T49" fmla="*/ 130 h 295"/>
                  <a:gd name="T50" fmla="*/ 44 w 84"/>
                  <a:gd name="T51" fmla="*/ 132 h 295"/>
                  <a:gd name="T52" fmla="*/ 40 w 84"/>
                  <a:gd name="T53" fmla="*/ 130 h 295"/>
                  <a:gd name="T54" fmla="*/ 38 w 84"/>
                  <a:gd name="T55" fmla="*/ 130 h 295"/>
                  <a:gd name="T56" fmla="*/ 38 w 84"/>
                  <a:gd name="T57" fmla="*/ 133 h 295"/>
                  <a:gd name="T58" fmla="*/ 46 w 84"/>
                  <a:gd name="T59" fmla="*/ 135 h 295"/>
                  <a:gd name="T60" fmla="*/ 50 w 84"/>
                  <a:gd name="T61" fmla="*/ 132 h 295"/>
                  <a:gd name="T62" fmla="*/ 50 w 84"/>
                  <a:gd name="T63" fmla="*/ 124 h 295"/>
                  <a:gd name="T64" fmla="*/ 44 w 84"/>
                  <a:gd name="T65" fmla="*/ 115 h 295"/>
                  <a:gd name="T66" fmla="*/ 34 w 84"/>
                  <a:gd name="T67" fmla="*/ 113 h 295"/>
                  <a:gd name="T68" fmla="*/ 29 w 84"/>
                  <a:gd name="T69" fmla="*/ 115 h 295"/>
                  <a:gd name="T70" fmla="*/ 25 w 84"/>
                  <a:gd name="T71" fmla="*/ 121 h 295"/>
                  <a:gd name="T72" fmla="*/ 27 w 84"/>
                  <a:gd name="T73" fmla="*/ 145 h 295"/>
                  <a:gd name="T74" fmla="*/ 34 w 84"/>
                  <a:gd name="T75" fmla="*/ 157 h 295"/>
                  <a:gd name="T76" fmla="*/ 42 w 84"/>
                  <a:gd name="T77" fmla="*/ 165 h 295"/>
                  <a:gd name="T78" fmla="*/ 50 w 84"/>
                  <a:gd name="T79" fmla="*/ 170 h 295"/>
                  <a:gd name="T80" fmla="*/ 57 w 84"/>
                  <a:gd name="T81" fmla="*/ 173 h 295"/>
                  <a:gd name="T82" fmla="*/ 65 w 84"/>
                  <a:gd name="T83" fmla="*/ 170 h 295"/>
                  <a:gd name="T84" fmla="*/ 69 w 84"/>
                  <a:gd name="T85" fmla="*/ 165 h 295"/>
                  <a:gd name="T86" fmla="*/ 74 w 84"/>
                  <a:gd name="T87" fmla="*/ 157 h 295"/>
                  <a:gd name="T88" fmla="*/ 74 w 84"/>
                  <a:gd name="T89" fmla="*/ 163 h 295"/>
                  <a:gd name="T90" fmla="*/ 78 w 84"/>
                  <a:gd name="T91" fmla="*/ 183 h 295"/>
                  <a:gd name="T92" fmla="*/ 84 w 84"/>
                  <a:gd name="T93" fmla="*/ 219 h 295"/>
                  <a:gd name="T94" fmla="*/ 84 w 84"/>
                  <a:gd name="T95" fmla="*/ 251 h 295"/>
                  <a:gd name="T96" fmla="*/ 80 w 84"/>
                  <a:gd name="T97" fmla="*/ 275 h 295"/>
                  <a:gd name="T98" fmla="*/ 72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295"/>
                    </a:moveTo>
                    <a:lnTo>
                      <a:pt x="72" y="267"/>
                    </a:lnTo>
                    <a:lnTo>
                      <a:pt x="67" y="239"/>
                    </a:lnTo>
                    <a:lnTo>
                      <a:pt x="50" y="206"/>
                    </a:lnTo>
                    <a:lnTo>
                      <a:pt x="15" y="155"/>
                    </a:lnTo>
                    <a:lnTo>
                      <a:pt x="4" y="127"/>
                    </a:lnTo>
                    <a:lnTo>
                      <a:pt x="0" y="98"/>
                    </a:lnTo>
                    <a:lnTo>
                      <a:pt x="6" y="64"/>
                    </a:lnTo>
                    <a:lnTo>
                      <a:pt x="19" y="29"/>
                    </a:lnTo>
                    <a:lnTo>
                      <a:pt x="38" y="0"/>
                    </a:lnTo>
                    <a:lnTo>
                      <a:pt x="46" y="38"/>
                    </a:lnTo>
                    <a:lnTo>
                      <a:pt x="59" y="103"/>
                    </a:lnTo>
                    <a:lnTo>
                      <a:pt x="70" y="147"/>
                    </a:lnTo>
                    <a:lnTo>
                      <a:pt x="70" y="156"/>
                    </a:lnTo>
                    <a:lnTo>
                      <a:pt x="65" y="162"/>
                    </a:lnTo>
                    <a:lnTo>
                      <a:pt x="57" y="165"/>
                    </a:lnTo>
                    <a:lnTo>
                      <a:pt x="48" y="163"/>
                    </a:lnTo>
                    <a:lnTo>
                      <a:pt x="40" y="157"/>
                    </a:lnTo>
                    <a:lnTo>
                      <a:pt x="29" y="141"/>
                    </a:lnTo>
                    <a:lnTo>
                      <a:pt x="27" y="127"/>
                    </a:lnTo>
                    <a:lnTo>
                      <a:pt x="29" y="121"/>
                    </a:lnTo>
                    <a:lnTo>
                      <a:pt x="34" y="119"/>
                    </a:lnTo>
                    <a:lnTo>
                      <a:pt x="38" y="119"/>
                    </a:lnTo>
                    <a:lnTo>
                      <a:pt x="44" y="125"/>
                    </a:lnTo>
                    <a:lnTo>
                      <a:pt x="46" y="130"/>
                    </a:lnTo>
                    <a:lnTo>
                      <a:pt x="44" y="132"/>
                    </a:lnTo>
                    <a:lnTo>
                      <a:pt x="40" y="130"/>
                    </a:lnTo>
                    <a:lnTo>
                      <a:pt x="38" y="130"/>
                    </a:lnTo>
                    <a:lnTo>
                      <a:pt x="38" y="133"/>
                    </a:lnTo>
                    <a:lnTo>
                      <a:pt x="46" y="135"/>
                    </a:lnTo>
                    <a:lnTo>
                      <a:pt x="50" y="132"/>
                    </a:lnTo>
                    <a:lnTo>
                      <a:pt x="50" y="124"/>
                    </a:lnTo>
                    <a:lnTo>
                      <a:pt x="44" y="115"/>
                    </a:lnTo>
                    <a:lnTo>
                      <a:pt x="34" y="113"/>
                    </a:lnTo>
                    <a:lnTo>
                      <a:pt x="29" y="115"/>
                    </a:lnTo>
                    <a:lnTo>
                      <a:pt x="25" y="121"/>
                    </a:lnTo>
                    <a:lnTo>
                      <a:pt x="27" y="145"/>
                    </a:lnTo>
                    <a:lnTo>
                      <a:pt x="34" y="157"/>
                    </a:lnTo>
                    <a:lnTo>
                      <a:pt x="42" y="165"/>
                    </a:lnTo>
                    <a:lnTo>
                      <a:pt x="50" y="170"/>
                    </a:lnTo>
                    <a:lnTo>
                      <a:pt x="57" y="173"/>
                    </a:lnTo>
                    <a:lnTo>
                      <a:pt x="65" y="170"/>
                    </a:lnTo>
                    <a:lnTo>
                      <a:pt x="69" y="165"/>
                    </a:lnTo>
                    <a:lnTo>
                      <a:pt x="74" y="157"/>
                    </a:lnTo>
                    <a:lnTo>
                      <a:pt x="74" y="163"/>
                    </a:lnTo>
                    <a:lnTo>
                      <a:pt x="78" y="183"/>
                    </a:lnTo>
                    <a:lnTo>
                      <a:pt x="84" y="219"/>
                    </a:lnTo>
                    <a:lnTo>
                      <a:pt x="84" y="251"/>
                    </a:lnTo>
                    <a:lnTo>
                      <a:pt x="80" y="275"/>
                    </a:lnTo>
                    <a:lnTo>
                      <a:pt x="72"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5" name="Freeform 91"/>
              <p:cNvSpPr>
                <a:spLocks/>
              </p:cNvSpPr>
              <p:nvPr/>
            </p:nvSpPr>
            <p:spPr bwMode="auto">
              <a:xfrm>
                <a:off x="5616" y="3303"/>
                <a:ext cx="62" cy="260"/>
              </a:xfrm>
              <a:custGeom>
                <a:avLst/>
                <a:gdLst>
                  <a:gd name="T0" fmla="*/ 0 w 62"/>
                  <a:gd name="T1" fmla="*/ 0 h 260"/>
                  <a:gd name="T2" fmla="*/ 9 w 62"/>
                  <a:gd name="T3" fmla="*/ 21 h 260"/>
                  <a:gd name="T4" fmla="*/ 30 w 62"/>
                  <a:gd name="T5" fmla="*/ 53 h 260"/>
                  <a:gd name="T6" fmla="*/ 51 w 62"/>
                  <a:gd name="T7" fmla="*/ 95 h 260"/>
                  <a:gd name="T8" fmla="*/ 62 w 62"/>
                  <a:gd name="T9" fmla="*/ 141 h 260"/>
                  <a:gd name="T10" fmla="*/ 57 w 62"/>
                  <a:gd name="T11" fmla="*/ 188 h 260"/>
                  <a:gd name="T12" fmla="*/ 43 w 62"/>
                  <a:gd name="T13" fmla="*/ 227 h 260"/>
                  <a:gd name="T14" fmla="*/ 28 w 62"/>
                  <a:gd name="T15" fmla="*/ 251 h 260"/>
                  <a:gd name="T16" fmla="*/ 21 w 62"/>
                  <a:gd name="T17" fmla="*/ 260 h 260"/>
                  <a:gd name="T18" fmla="*/ 28 w 62"/>
                  <a:gd name="T19" fmla="*/ 241 h 260"/>
                  <a:gd name="T20" fmla="*/ 38 w 62"/>
                  <a:gd name="T21" fmla="*/ 209 h 260"/>
                  <a:gd name="T22" fmla="*/ 36 w 62"/>
                  <a:gd name="T23" fmla="*/ 163 h 260"/>
                  <a:gd name="T24" fmla="*/ 36 w 62"/>
                  <a:gd name="T25" fmla="*/ 163 h 260"/>
                  <a:gd name="T26" fmla="*/ 38 w 62"/>
                  <a:gd name="T27" fmla="*/ 166 h 260"/>
                  <a:gd name="T28" fmla="*/ 45 w 62"/>
                  <a:gd name="T29" fmla="*/ 168 h 260"/>
                  <a:gd name="T30" fmla="*/ 51 w 62"/>
                  <a:gd name="T31" fmla="*/ 165 h 260"/>
                  <a:gd name="T32" fmla="*/ 51 w 62"/>
                  <a:gd name="T33" fmla="*/ 157 h 260"/>
                  <a:gd name="T34" fmla="*/ 49 w 62"/>
                  <a:gd name="T35" fmla="*/ 151 h 260"/>
                  <a:gd name="T36" fmla="*/ 43 w 62"/>
                  <a:gd name="T37" fmla="*/ 149 h 260"/>
                  <a:gd name="T38" fmla="*/ 40 w 62"/>
                  <a:gd name="T39" fmla="*/ 153 h 260"/>
                  <a:gd name="T40" fmla="*/ 40 w 62"/>
                  <a:gd name="T41" fmla="*/ 155 h 260"/>
                  <a:gd name="T42" fmla="*/ 42 w 62"/>
                  <a:gd name="T43" fmla="*/ 154 h 260"/>
                  <a:gd name="T44" fmla="*/ 43 w 62"/>
                  <a:gd name="T45" fmla="*/ 151 h 260"/>
                  <a:gd name="T46" fmla="*/ 47 w 62"/>
                  <a:gd name="T47" fmla="*/ 154 h 260"/>
                  <a:gd name="T48" fmla="*/ 47 w 62"/>
                  <a:gd name="T49" fmla="*/ 157 h 260"/>
                  <a:gd name="T50" fmla="*/ 47 w 62"/>
                  <a:gd name="T51" fmla="*/ 161 h 260"/>
                  <a:gd name="T52" fmla="*/ 43 w 62"/>
                  <a:gd name="T53" fmla="*/ 163 h 260"/>
                  <a:gd name="T54" fmla="*/ 38 w 62"/>
                  <a:gd name="T55" fmla="*/ 160 h 260"/>
                  <a:gd name="T56" fmla="*/ 34 w 62"/>
                  <a:gd name="T57" fmla="*/ 155 h 260"/>
                  <a:gd name="T58" fmla="*/ 23 w 62"/>
                  <a:gd name="T59" fmla="*/ 94 h 260"/>
                  <a:gd name="T60" fmla="*/ 7 w 62"/>
                  <a:gd name="T61" fmla="*/ 41 h 260"/>
                  <a:gd name="T62" fmla="*/ 0 w 62"/>
                  <a:gd name="T63" fmla="*/ 5 h 260"/>
                  <a:gd name="T64" fmla="*/ 0 w 62"/>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0"/>
                    </a:moveTo>
                    <a:lnTo>
                      <a:pt x="9" y="21"/>
                    </a:lnTo>
                    <a:lnTo>
                      <a:pt x="30" y="53"/>
                    </a:lnTo>
                    <a:lnTo>
                      <a:pt x="51" y="95"/>
                    </a:lnTo>
                    <a:lnTo>
                      <a:pt x="62" y="141"/>
                    </a:lnTo>
                    <a:lnTo>
                      <a:pt x="57" y="188"/>
                    </a:lnTo>
                    <a:lnTo>
                      <a:pt x="43" y="227"/>
                    </a:lnTo>
                    <a:lnTo>
                      <a:pt x="28" y="251"/>
                    </a:lnTo>
                    <a:lnTo>
                      <a:pt x="21" y="260"/>
                    </a:lnTo>
                    <a:lnTo>
                      <a:pt x="28" y="241"/>
                    </a:lnTo>
                    <a:lnTo>
                      <a:pt x="38" y="209"/>
                    </a:lnTo>
                    <a:lnTo>
                      <a:pt x="36" y="163"/>
                    </a:lnTo>
                    <a:lnTo>
                      <a:pt x="36" y="163"/>
                    </a:lnTo>
                    <a:lnTo>
                      <a:pt x="38" y="166"/>
                    </a:lnTo>
                    <a:lnTo>
                      <a:pt x="45" y="168"/>
                    </a:lnTo>
                    <a:lnTo>
                      <a:pt x="51" y="165"/>
                    </a:lnTo>
                    <a:lnTo>
                      <a:pt x="51" y="157"/>
                    </a:lnTo>
                    <a:lnTo>
                      <a:pt x="49" y="151"/>
                    </a:lnTo>
                    <a:lnTo>
                      <a:pt x="43" y="149"/>
                    </a:lnTo>
                    <a:lnTo>
                      <a:pt x="40" y="153"/>
                    </a:lnTo>
                    <a:lnTo>
                      <a:pt x="40" y="155"/>
                    </a:lnTo>
                    <a:lnTo>
                      <a:pt x="42" y="154"/>
                    </a:lnTo>
                    <a:lnTo>
                      <a:pt x="43" y="151"/>
                    </a:lnTo>
                    <a:lnTo>
                      <a:pt x="47" y="154"/>
                    </a:lnTo>
                    <a:lnTo>
                      <a:pt x="47" y="157"/>
                    </a:lnTo>
                    <a:lnTo>
                      <a:pt x="47" y="161"/>
                    </a:lnTo>
                    <a:lnTo>
                      <a:pt x="43" y="163"/>
                    </a:lnTo>
                    <a:lnTo>
                      <a:pt x="38" y="160"/>
                    </a:lnTo>
                    <a:lnTo>
                      <a:pt x="34" y="155"/>
                    </a:lnTo>
                    <a:lnTo>
                      <a:pt x="23" y="94"/>
                    </a:lnTo>
                    <a:lnTo>
                      <a:pt x="7" y="41"/>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6" name="Freeform 92"/>
              <p:cNvSpPr>
                <a:spLocks/>
              </p:cNvSpPr>
              <p:nvPr/>
            </p:nvSpPr>
            <p:spPr bwMode="auto">
              <a:xfrm>
                <a:off x="5566" y="3261"/>
                <a:ext cx="82" cy="293"/>
              </a:xfrm>
              <a:custGeom>
                <a:avLst/>
                <a:gdLst>
                  <a:gd name="T0" fmla="*/ 71 w 82"/>
                  <a:gd name="T1" fmla="*/ 293 h 293"/>
                  <a:gd name="T2" fmla="*/ 71 w 82"/>
                  <a:gd name="T3" fmla="*/ 265 h 293"/>
                  <a:gd name="T4" fmla="*/ 65 w 82"/>
                  <a:gd name="T5" fmla="*/ 236 h 293"/>
                  <a:gd name="T6" fmla="*/ 48 w 82"/>
                  <a:gd name="T7" fmla="*/ 204 h 293"/>
                  <a:gd name="T8" fmla="*/ 16 w 82"/>
                  <a:gd name="T9" fmla="*/ 153 h 293"/>
                  <a:gd name="T10" fmla="*/ 4 w 82"/>
                  <a:gd name="T11" fmla="*/ 126 h 293"/>
                  <a:gd name="T12" fmla="*/ 0 w 82"/>
                  <a:gd name="T13" fmla="*/ 97 h 293"/>
                  <a:gd name="T14" fmla="*/ 4 w 82"/>
                  <a:gd name="T15" fmla="*/ 63 h 293"/>
                  <a:gd name="T16" fmla="*/ 17 w 82"/>
                  <a:gd name="T17" fmla="*/ 28 h 293"/>
                  <a:gd name="T18" fmla="*/ 38 w 82"/>
                  <a:gd name="T19" fmla="*/ 0 h 293"/>
                  <a:gd name="T20" fmla="*/ 46 w 82"/>
                  <a:gd name="T21" fmla="*/ 39 h 293"/>
                  <a:gd name="T22" fmla="*/ 57 w 82"/>
                  <a:gd name="T23" fmla="*/ 102 h 293"/>
                  <a:gd name="T24" fmla="*/ 71 w 82"/>
                  <a:gd name="T25" fmla="*/ 147 h 293"/>
                  <a:gd name="T26" fmla="*/ 69 w 82"/>
                  <a:gd name="T27" fmla="*/ 154 h 293"/>
                  <a:gd name="T28" fmla="*/ 65 w 82"/>
                  <a:gd name="T29" fmla="*/ 160 h 293"/>
                  <a:gd name="T30" fmla="*/ 55 w 82"/>
                  <a:gd name="T31" fmla="*/ 163 h 293"/>
                  <a:gd name="T32" fmla="*/ 46 w 82"/>
                  <a:gd name="T33" fmla="*/ 162 h 293"/>
                  <a:gd name="T34" fmla="*/ 38 w 82"/>
                  <a:gd name="T35" fmla="*/ 156 h 293"/>
                  <a:gd name="T36" fmla="*/ 29 w 82"/>
                  <a:gd name="T37" fmla="*/ 141 h 293"/>
                  <a:gd name="T38" fmla="*/ 27 w 82"/>
                  <a:gd name="T39" fmla="*/ 126 h 293"/>
                  <a:gd name="T40" fmla="*/ 29 w 82"/>
                  <a:gd name="T41" fmla="*/ 120 h 293"/>
                  <a:gd name="T42" fmla="*/ 33 w 82"/>
                  <a:gd name="T43" fmla="*/ 117 h 293"/>
                  <a:gd name="T44" fmla="*/ 38 w 82"/>
                  <a:gd name="T45" fmla="*/ 118 h 293"/>
                  <a:gd name="T46" fmla="*/ 44 w 82"/>
                  <a:gd name="T47" fmla="*/ 124 h 293"/>
                  <a:gd name="T48" fmla="*/ 46 w 82"/>
                  <a:gd name="T49" fmla="*/ 127 h 293"/>
                  <a:gd name="T50" fmla="*/ 42 w 82"/>
                  <a:gd name="T51" fmla="*/ 131 h 293"/>
                  <a:gd name="T52" fmla="*/ 38 w 82"/>
                  <a:gd name="T53" fmla="*/ 129 h 293"/>
                  <a:gd name="T54" fmla="*/ 36 w 82"/>
                  <a:gd name="T55" fmla="*/ 127 h 293"/>
                  <a:gd name="T56" fmla="*/ 38 w 82"/>
                  <a:gd name="T57" fmla="*/ 131 h 293"/>
                  <a:gd name="T58" fmla="*/ 44 w 82"/>
                  <a:gd name="T59" fmla="*/ 135 h 293"/>
                  <a:gd name="T60" fmla="*/ 48 w 82"/>
                  <a:gd name="T61" fmla="*/ 131 h 293"/>
                  <a:gd name="T62" fmla="*/ 48 w 82"/>
                  <a:gd name="T63" fmla="*/ 123 h 293"/>
                  <a:gd name="T64" fmla="*/ 42 w 82"/>
                  <a:gd name="T65" fmla="*/ 114 h 293"/>
                  <a:gd name="T66" fmla="*/ 33 w 82"/>
                  <a:gd name="T67" fmla="*/ 112 h 293"/>
                  <a:gd name="T68" fmla="*/ 27 w 82"/>
                  <a:gd name="T69" fmla="*/ 114 h 293"/>
                  <a:gd name="T70" fmla="*/ 23 w 82"/>
                  <a:gd name="T71" fmla="*/ 120 h 293"/>
                  <a:gd name="T72" fmla="*/ 27 w 82"/>
                  <a:gd name="T73" fmla="*/ 143 h 293"/>
                  <a:gd name="T74" fmla="*/ 33 w 82"/>
                  <a:gd name="T75" fmla="*/ 155 h 293"/>
                  <a:gd name="T76" fmla="*/ 40 w 82"/>
                  <a:gd name="T77" fmla="*/ 163 h 293"/>
                  <a:gd name="T78" fmla="*/ 48 w 82"/>
                  <a:gd name="T79" fmla="*/ 169 h 293"/>
                  <a:gd name="T80" fmla="*/ 55 w 82"/>
                  <a:gd name="T81" fmla="*/ 171 h 293"/>
                  <a:gd name="T82" fmla="*/ 63 w 82"/>
                  <a:gd name="T83" fmla="*/ 169 h 293"/>
                  <a:gd name="T84" fmla="*/ 69 w 82"/>
                  <a:gd name="T85" fmla="*/ 165 h 293"/>
                  <a:gd name="T86" fmla="*/ 73 w 82"/>
                  <a:gd name="T87" fmla="*/ 155 h 293"/>
                  <a:gd name="T88" fmla="*/ 74 w 82"/>
                  <a:gd name="T89" fmla="*/ 162 h 293"/>
                  <a:gd name="T90" fmla="*/ 78 w 82"/>
                  <a:gd name="T91" fmla="*/ 181 h 293"/>
                  <a:gd name="T92" fmla="*/ 82 w 82"/>
                  <a:gd name="T93" fmla="*/ 217 h 293"/>
                  <a:gd name="T94" fmla="*/ 82 w 82"/>
                  <a:gd name="T95" fmla="*/ 247 h 293"/>
                  <a:gd name="T96" fmla="*/ 78 w 82"/>
                  <a:gd name="T97" fmla="*/ 271 h 293"/>
                  <a:gd name="T98" fmla="*/ 71 w 82"/>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3">
                    <a:moveTo>
                      <a:pt x="71" y="293"/>
                    </a:moveTo>
                    <a:lnTo>
                      <a:pt x="71" y="265"/>
                    </a:lnTo>
                    <a:lnTo>
                      <a:pt x="65" y="236"/>
                    </a:lnTo>
                    <a:lnTo>
                      <a:pt x="48" y="204"/>
                    </a:lnTo>
                    <a:lnTo>
                      <a:pt x="16" y="153"/>
                    </a:lnTo>
                    <a:lnTo>
                      <a:pt x="4" y="126"/>
                    </a:lnTo>
                    <a:lnTo>
                      <a:pt x="0" y="97"/>
                    </a:lnTo>
                    <a:lnTo>
                      <a:pt x="4" y="63"/>
                    </a:lnTo>
                    <a:lnTo>
                      <a:pt x="17" y="28"/>
                    </a:lnTo>
                    <a:lnTo>
                      <a:pt x="38" y="0"/>
                    </a:lnTo>
                    <a:lnTo>
                      <a:pt x="46" y="39"/>
                    </a:lnTo>
                    <a:lnTo>
                      <a:pt x="57" y="102"/>
                    </a:lnTo>
                    <a:lnTo>
                      <a:pt x="71" y="147"/>
                    </a:lnTo>
                    <a:lnTo>
                      <a:pt x="69" y="154"/>
                    </a:lnTo>
                    <a:lnTo>
                      <a:pt x="65" y="160"/>
                    </a:lnTo>
                    <a:lnTo>
                      <a:pt x="55" y="163"/>
                    </a:lnTo>
                    <a:lnTo>
                      <a:pt x="46" y="162"/>
                    </a:lnTo>
                    <a:lnTo>
                      <a:pt x="38" y="156"/>
                    </a:lnTo>
                    <a:lnTo>
                      <a:pt x="29" y="141"/>
                    </a:lnTo>
                    <a:lnTo>
                      <a:pt x="27" y="126"/>
                    </a:lnTo>
                    <a:lnTo>
                      <a:pt x="29" y="120"/>
                    </a:lnTo>
                    <a:lnTo>
                      <a:pt x="33" y="117"/>
                    </a:lnTo>
                    <a:lnTo>
                      <a:pt x="38" y="118"/>
                    </a:lnTo>
                    <a:lnTo>
                      <a:pt x="44" y="124"/>
                    </a:lnTo>
                    <a:lnTo>
                      <a:pt x="46" y="127"/>
                    </a:lnTo>
                    <a:lnTo>
                      <a:pt x="42" y="131"/>
                    </a:lnTo>
                    <a:lnTo>
                      <a:pt x="38" y="129"/>
                    </a:lnTo>
                    <a:lnTo>
                      <a:pt x="36" y="127"/>
                    </a:lnTo>
                    <a:lnTo>
                      <a:pt x="38" y="131"/>
                    </a:lnTo>
                    <a:lnTo>
                      <a:pt x="44" y="135"/>
                    </a:lnTo>
                    <a:lnTo>
                      <a:pt x="48" y="131"/>
                    </a:lnTo>
                    <a:lnTo>
                      <a:pt x="48" y="123"/>
                    </a:lnTo>
                    <a:lnTo>
                      <a:pt x="42" y="114"/>
                    </a:lnTo>
                    <a:lnTo>
                      <a:pt x="33" y="112"/>
                    </a:lnTo>
                    <a:lnTo>
                      <a:pt x="27" y="114"/>
                    </a:lnTo>
                    <a:lnTo>
                      <a:pt x="23" y="120"/>
                    </a:lnTo>
                    <a:lnTo>
                      <a:pt x="27" y="143"/>
                    </a:lnTo>
                    <a:lnTo>
                      <a:pt x="33" y="155"/>
                    </a:lnTo>
                    <a:lnTo>
                      <a:pt x="40" y="163"/>
                    </a:lnTo>
                    <a:lnTo>
                      <a:pt x="48" y="169"/>
                    </a:lnTo>
                    <a:lnTo>
                      <a:pt x="55" y="171"/>
                    </a:lnTo>
                    <a:lnTo>
                      <a:pt x="63" y="169"/>
                    </a:lnTo>
                    <a:lnTo>
                      <a:pt x="69" y="165"/>
                    </a:lnTo>
                    <a:lnTo>
                      <a:pt x="73" y="155"/>
                    </a:lnTo>
                    <a:lnTo>
                      <a:pt x="74" y="162"/>
                    </a:lnTo>
                    <a:lnTo>
                      <a:pt x="78" y="181"/>
                    </a:lnTo>
                    <a:lnTo>
                      <a:pt x="82" y="217"/>
                    </a:lnTo>
                    <a:lnTo>
                      <a:pt x="82" y="247"/>
                    </a:lnTo>
                    <a:lnTo>
                      <a:pt x="78" y="271"/>
                    </a:lnTo>
                    <a:lnTo>
                      <a:pt x="7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7" name="Freeform 93"/>
              <p:cNvSpPr>
                <a:spLocks/>
              </p:cNvSpPr>
              <p:nvPr/>
            </p:nvSpPr>
            <p:spPr bwMode="auto">
              <a:xfrm>
                <a:off x="5547" y="2843"/>
                <a:ext cx="84" cy="284"/>
              </a:xfrm>
              <a:custGeom>
                <a:avLst/>
                <a:gdLst>
                  <a:gd name="T0" fmla="*/ 84 w 84"/>
                  <a:gd name="T1" fmla="*/ 284 h 284"/>
                  <a:gd name="T2" fmla="*/ 71 w 84"/>
                  <a:gd name="T3" fmla="*/ 262 h 284"/>
                  <a:gd name="T4" fmla="*/ 46 w 84"/>
                  <a:gd name="T5" fmla="*/ 228 h 284"/>
                  <a:gd name="T6" fmla="*/ 19 w 84"/>
                  <a:gd name="T7" fmla="*/ 183 h 284"/>
                  <a:gd name="T8" fmla="*/ 2 w 84"/>
                  <a:gd name="T9" fmla="*/ 133 h 284"/>
                  <a:gd name="T10" fmla="*/ 0 w 84"/>
                  <a:gd name="T11" fmla="*/ 105 h 284"/>
                  <a:gd name="T12" fmla="*/ 2 w 84"/>
                  <a:gd name="T13" fmla="*/ 79 h 284"/>
                  <a:gd name="T14" fmla="*/ 14 w 84"/>
                  <a:gd name="T15" fmla="*/ 37 h 284"/>
                  <a:gd name="T16" fmla="*/ 29 w 84"/>
                  <a:gd name="T17" fmla="*/ 9 h 284"/>
                  <a:gd name="T18" fmla="*/ 35 w 84"/>
                  <a:gd name="T19" fmla="*/ 0 h 284"/>
                  <a:gd name="T20" fmla="*/ 29 w 84"/>
                  <a:gd name="T21" fmla="*/ 20 h 284"/>
                  <a:gd name="T22" fmla="*/ 21 w 84"/>
                  <a:gd name="T23" fmla="*/ 57 h 284"/>
                  <a:gd name="T24" fmla="*/ 27 w 84"/>
                  <a:gd name="T25" fmla="*/ 108 h 284"/>
                  <a:gd name="T26" fmla="*/ 27 w 84"/>
                  <a:gd name="T27" fmla="*/ 108 h 284"/>
                  <a:gd name="T28" fmla="*/ 25 w 84"/>
                  <a:gd name="T29" fmla="*/ 104 h 284"/>
                  <a:gd name="T30" fmla="*/ 18 w 84"/>
                  <a:gd name="T31" fmla="*/ 102 h 284"/>
                  <a:gd name="T32" fmla="*/ 12 w 84"/>
                  <a:gd name="T33" fmla="*/ 105 h 284"/>
                  <a:gd name="T34" fmla="*/ 12 w 84"/>
                  <a:gd name="T35" fmla="*/ 114 h 284"/>
                  <a:gd name="T36" fmla="*/ 14 w 84"/>
                  <a:gd name="T37" fmla="*/ 120 h 284"/>
                  <a:gd name="T38" fmla="*/ 19 w 84"/>
                  <a:gd name="T39" fmla="*/ 122 h 284"/>
                  <a:gd name="T40" fmla="*/ 25 w 84"/>
                  <a:gd name="T41" fmla="*/ 119 h 284"/>
                  <a:gd name="T42" fmla="*/ 23 w 84"/>
                  <a:gd name="T43" fmla="*/ 116 h 284"/>
                  <a:gd name="T44" fmla="*/ 23 w 84"/>
                  <a:gd name="T45" fmla="*/ 117 h 284"/>
                  <a:gd name="T46" fmla="*/ 19 w 84"/>
                  <a:gd name="T47" fmla="*/ 120 h 284"/>
                  <a:gd name="T48" fmla="*/ 16 w 84"/>
                  <a:gd name="T49" fmla="*/ 117 h 284"/>
                  <a:gd name="T50" fmla="*/ 16 w 84"/>
                  <a:gd name="T51" fmla="*/ 114 h 284"/>
                  <a:gd name="T52" fmla="*/ 16 w 84"/>
                  <a:gd name="T53" fmla="*/ 110 h 284"/>
                  <a:gd name="T54" fmla="*/ 19 w 84"/>
                  <a:gd name="T55" fmla="*/ 108 h 284"/>
                  <a:gd name="T56" fmla="*/ 27 w 84"/>
                  <a:gd name="T57" fmla="*/ 111 h 284"/>
                  <a:gd name="T58" fmla="*/ 29 w 84"/>
                  <a:gd name="T59" fmla="*/ 115 h 284"/>
                  <a:gd name="T60" fmla="*/ 48 w 84"/>
                  <a:gd name="T61" fmla="*/ 182 h 284"/>
                  <a:gd name="T62" fmla="*/ 71 w 84"/>
                  <a:gd name="T63" fmla="*/ 240 h 284"/>
                  <a:gd name="T64" fmla="*/ 82 w 84"/>
                  <a:gd name="T65" fmla="*/ 279 h 284"/>
                  <a:gd name="T66" fmla="*/ 84 w 84"/>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284"/>
                    </a:moveTo>
                    <a:lnTo>
                      <a:pt x="71" y="262"/>
                    </a:lnTo>
                    <a:lnTo>
                      <a:pt x="46" y="228"/>
                    </a:lnTo>
                    <a:lnTo>
                      <a:pt x="19" y="183"/>
                    </a:lnTo>
                    <a:lnTo>
                      <a:pt x="2" y="133"/>
                    </a:lnTo>
                    <a:lnTo>
                      <a:pt x="0" y="105"/>
                    </a:lnTo>
                    <a:lnTo>
                      <a:pt x="2" y="79"/>
                    </a:lnTo>
                    <a:lnTo>
                      <a:pt x="14" y="37"/>
                    </a:lnTo>
                    <a:lnTo>
                      <a:pt x="29" y="9"/>
                    </a:lnTo>
                    <a:lnTo>
                      <a:pt x="35" y="0"/>
                    </a:lnTo>
                    <a:lnTo>
                      <a:pt x="29" y="20"/>
                    </a:lnTo>
                    <a:lnTo>
                      <a:pt x="21" y="57"/>
                    </a:lnTo>
                    <a:lnTo>
                      <a:pt x="27" y="108"/>
                    </a:lnTo>
                    <a:lnTo>
                      <a:pt x="27" y="108"/>
                    </a:lnTo>
                    <a:lnTo>
                      <a:pt x="25" y="104"/>
                    </a:lnTo>
                    <a:lnTo>
                      <a:pt x="18" y="102"/>
                    </a:lnTo>
                    <a:lnTo>
                      <a:pt x="12" y="105"/>
                    </a:lnTo>
                    <a:lnTo>
                      <a:pt x="12" y="114"/>
                    </a:lnTo>
                    <a:lnTo>
                      <a:pt x="14" y="120"/>
                    </a:lnTo>
                    <a:lnTo>
                      <a:pt x="19" y="122"/>
                    </a:lnTo>
                    <a:lnTo>
                      <a:pt x="25" y="119"/>
                    </a:lnTo>
                    <a:lnTo>
                      <a:pt x="23" y="116"/>
                    </a:lnTo>
                    <a:lnTo>
                      <a:pt x="23" y="117"/>
                    </a:lnTo>
                    <a:lnTo>
                      <a:pt x="19" y="120"/>
                    </a:lnTo>
                    <a:lnTo>
                      <a:pt x="16" y="117"/>
                    </a:lnTo>
                    <a:lnTo>
                      <a:pt x="16" y="114"/>
                    </a:lnTo>
                    <a:lnTo>
                      <a:pt x="16" y="110"/>
                    </a:lnTo>
                    <a:lnTo>
                      <a:pt x="19" y="108"/>
                    </a:lnTo>
                    <a:lnTo>
                      <a:pt x="27" y="111"/>
                    </a:lnTo>
                    <a:lnTo>
                      <a:pt x="29" y="115"/>
                    </a:lnTo>
                    <a:lnTo>
                      <a:pt x="48" y="182"/>
                    </a:lnTo>
                    <a:lnTo>
                      <a:pt x="71" y="240"/>
                    </a:lnTo>
                    <a:lnTo>
                      <a:pt x="82" y="279"/>
                    </a:lnTo>
                    <a:lnTo>
                      <a:pt x="84"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8" name="Freeform 94"/>
              <p:cNvSpPr>
                <a:spLocks/>
              </p:cNvSpPr>
              <p:nvPr/>
            </p:nvSpPr>
            <p:spPr bwMode="auto">
              <a:xfrm>
                <a:off x="5574" y="2854"/>
                <a:ext cx="106" cy="319"/>
              </a:xfrm>
              <a:custGeom>
                <a:avLst/>
                <a:gdLst>
                  <a:gd name="T0" fmla="*/ 8 w 106"/>
                  <a:gd name="T1" fmla="*/ 0 h 319"/>
                  <a:gd name="T2" fmla="*/ 9 w 106"/>
                  <a:gd name="T3" fmla="*/ 30 h 319"/>
                  <a:gd name="T4" fmla="*/ 19 w 106"/>
                  <a:gd name="T5" fmla="*/ 61 h 319"/>
                  <a:gd name="T6" fmla="*/ 28 w 106"/>
                  <a:gd name="T7" fmla="*/ 79 h 319"/>
                  <a:gd name="T8" fmla="*/ 42 w 106"/>
                  <a:gd name="T9" fmla="*/ 97 h 319"/>
                  <a:gd name="T10" fmla="*/ 82 w 106"/>
                  <a:gd name="T11" fmla="*/ 151 h 319"/>
                  <a:gd name="T12" fmla="*/ 99 w 106"/>
                  <a:gd name="T13" fmla="*/ 179 h 319"/>
                  <a:gd name="T14" fmla="*/ 106 w 106"/>
                  <a:gd name="T15" fmla="*/ 211 h 319"/>
                  <a:gd name="T16" fmla="*/ 104 w 106"/>
                  <a:gd name="T17" fmla="*/ 249 h 319"/>
                  <a:gd name="T18" fmla="*/ 93 w 106"/>
                  <a:gd name="T19" fmla="*/ 287 h 319"/>
                  <a:gd name="T20" fmla="*/ 74 w 106"/>
                  <a:gd name="T21" fmla="*/ 319 h 319"/>
                  <a:gd name="T22" fmla="*/ 63 w 106"/>
                  <a:gd name="T23" fmla="*/ 278 h 319"/>
                  <a:gd name="T24" fmla="*/ 42 w 106"/>
                  <a:gd name="T25" fmla="*/ 208 h 319"/>
                  <a:gd name="T26" fmla="*/ 25 w 106"/>
                  <a:gd name="T27" fmla="*/ 160 h 319"/>
                  <a:gd name="T28" fmla="*/ 25 w 106"/>
                  <a:gd name="T29" fmla="*/ 152 h 319"/>
                  <a:gd name="T30" fmla="*/ 28 w 106"/>
                  <a:gd name="T31" fmla="*/ 145 h 319"/>
                  <a:gd name="T32" fmla="*/ 38 w 106"/>
                  <a:gd name="T33" fmla="*/ 140 h 319"/>
                  <a:gd name="T34" fmla="*/ 47 w 106"/>
                  <a:gd name="T35" fmla="*/ 141 h 319"/>
                  <a:gd name="T36" fmla="*/ 57 w 106"/>
                  <a:gd name="T37" fmla="*/ 148 h 319"/>
                  <a:gd name="T38" fmla="*/ 70 w 106"/>
                  <a:gd name="T39" fmla="*/ 165 h 319"/>
                  <a:gd name="T40" fmla="*/ 74 w 106"/>
                  <a:gd name="T41" fmla="*/ 181 h 319"/>
                  <a:gd name="T42" fmla="*/ 72 w 106"/>
                  <a:gd name="T43" fmla="*/ 187 h 319"/>
                  <a:gd name="T44" fmla="*/ 66 w 106"/>
                  <a:gd name="T45" fmla="*/ 190 h 319"/>
                  <a:gd name="T46" fmla="*/ 63 w 106"/>
                  <a:gd name="T47" fmla="*/ 189 h 319"/>
                  <a:gd name="T48" fmla="*/ 55 w 106"/>
                  <a:gd name="T49" fmla="*/ 183 h 319"/>
                  <a:gd name="T50" fmla="*/ 53 w 106"/>
                  <a:gd name="T51" fmla="*/ 179 h 319"/>
                  <a:gd name="T52" fmla="*/ 55 w 106"/>
                  <a:gd name="T53" fmla="*/ 176 h 319"/>
                  <a:gd name="T54" fmla="*/ 61 w 106"/>
                  <a:gd name="T55" fmla="*/ 178 h 319"/>
                  <a:gd name="T56" fmla="*/ 63 w 106"/>
                  <a:gd name="T57" fmla="*/ 179 h 319"/>
                  <a:gd name="T58" fmla="*/ 61 w 106"/>
                  <a:gd name="T59" fmla="*/ 176 h 319"/>
                  <a:gd name="T60" fmla="*/ 53 w 106"/>
                  <a:gd name="T61" fmla="*/ 172 h 319"/>
                  <a:gd name="T62" fmla="*/ 49 w 106"/>
                  <a:gd name="T63" fmla="*/ 176 h 319"/>
                  <a:gd name="T64" fmla="*/ 49 w 106"/>
                  <a:gd name="T65" fmla="*/ 185 h 319"/>
                  <a:gd name="T66" fmla="*/ 57 w 106"/>
                  <a:gd name="T67" fmla="*/ 194 h 319"/>
                  <a:gd name="T68" fmla="*/ 68 w 106"/>
                  <a:gd name="T69" fmla="*/ 196 h 319"/>
                  <a:gd name="T70" fmla="*/ 74 w 106"/>
                  <a:gd name="T71" fmla="*/ 194 h 319"/>
                  <a:gd name="T72" fmla="*/ 76 w 106"/>
                  <a:gd name="T73" fmla="*/ 187 h 319"/>
                  <a:gd name="T74" fmla="*/ 72 w 106"/>
                  <a:gd name="T75" fmla="*/ 161 h 319"/>
                  <a:gd name="T76" fmla="*/ 65 w 106"/>
                  <a:gd name="T77" fmla="*/ 148 h 319"/>
                  <a:gd name="T78" fmla="*/ 55 w 106"/>
                  <a:gd name="T79" fmla="*/ 140 h 319"/>
                  <a:gd name="T80" fmla="*/ 46 w 106"/>
                  <a:gd name="T81" fmla="*/ 134 h 319"/>
                  <a:gd name="T82" fmla="*/ 38 w 106"/>
                  <a:gd name="T83" fmla="*/ 133 h 319"/>
                  <a:gd name="T84" fmla="*/ 28 w 106"/>
                  <a:gd name="T85" fmla="*/ 135 h 319"/>
                  <a:gd name="T86" fmla="*/ 25 w 106"/>
                  <a:gd name="T87" fmla="*/ 140 h 319"/>
                  <a:gd name="T88" fmla="*/ 21 w 106"/>
                  <a:gd name="T89" fmla="*/ 151 h 319"/>
                  <a:gd name="T90" fmla="*/ 19 w 106"/>
                  <a:gd name="T91" fmla="*/ 142 h 319"/>
                  <a:gd name="T92" fmla="*/ 13 w 106"/>
                  <a:gd name="T93" fmla="*/ 121 h 319"/>
                  <a:gd name="T94" fmla="*/ 4 w 106"/>
                  <a:gd name="T95" fmla="*/ 82 h 319"/>
                  <a:gd name="T96" fmla="*/ 0 w 106"/>
                  <a:gd name="T97" fmla="*/ 49 h 319"/>
                  <a:gd name="T98" fmla="*/ 2 w 106"/>
                  <a:gd name="T99" fmla="*/ 22 h 319"/>
                  <a:gd name="T100" fmla="*/ 8 w 106"/>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0"/>
                    </a:moveTo>
                    <a:lnTo>
                      <a:pt x="9" y="30"/>
                    </a:lnTo>
                    <a:lnTo>
                      <a:pt x="19" y="61"/>
                    </a:lnTo>
                    <a:lnTo>
                      <a:pt x="28" y="79"/>
                    </a:lnTo>
                    <a:lnTo>
                      <a:pt x="42" y="97"/>
                    </a:lnTo>
                    <a:lnTo>
                      <a:pt x="82" y="151"/>
                    </a:lnTo>
                    <a:lnTo>
                      <a:pt x="99" y="179"/>
                    </a:lnTo>
                    <a:lnTo>
                      <a:pt x="106" y="211"/>
                    </a:lnTo>
                    <a:lnTo>
                      <a:pt x="104" y="249"/>
                    </a:lnTo>
                    <a:lnTo>
                      <a:pt x="93" y="287"/>
                    </a:lnTo>
                    <a:lnTo>
                      <a:pt x="74" y="319"/>
                    </a:lnTo>
                    <a:lnTo>
                      <a:pt x="63" y="278"/>
                    </a:lnTo>
                    <a:lnTo>
                      <a:pt x="42" y="208"/>
                    </a:lnTo>
                    <a:lnTo>
                      <a:pt x="25" y="160"/>
                    </a:lnTo>
                    <a:lnTo>
                      <a:pt x="25" y="152"/>
                    </a:lnTo>
                    <a:lnTo>
                      <a:pt x="28" y="145"/>
                    </a:lnTo>
                    <a:lnTo>
                      <a:pt x="38" y="140"/>
                    </a:lnTo>
                    <a:lnTo>
                      <a:pt x="47" y="141"/>
                    </a:lnTo>
                    <a:lnTo>
                      <a:pt x="57" y="148"/>
                    </a:lnTo>
                    <a:lnTo>
                      <a:pt x="70" y="165"/>
                    </a:lnTo>
                    <a:lnTo>
                      <a:pt x="74" y="181"/>
                    </a:lnTo>
                    <a:lnTo>
                      <a:pt x="72" y="187"/>
                    </a:lnTo>
                    <a:lnTo>
                      <a:pt x="66" y="190"/>
                    </a:lnTo>
                    <a:lnTo>
                      <a:pt x="63" y="189"/>
                    </a:lnTo>
                    <a:lnTo>
                      <a:pt x="55" y="183"/>
                    </a:lnTo>
                    <a:lnTo>
                      <a:pt x="53" y="179"/>
                    </a:lnTo>
                    <a:lnTo>
                      <a:pt x="55" y="176"/>
                    </a:lnTo>
                    <a:lnTo>
                      <a:pt x="61" y="178"/>
                    </a:lnTo>
                    <a:lnTo>
                      <a:pt x="63" y="179"/>
                    </a:lnTo>
                    <a:lnTo>
                      <a:pt x="61" y="176"/>
                    </a:lnTo>
                    <a:lnTo>
                      <a:pt x="53" y="172"/>
                    </a:lnTo>
                    <a:lnTo>
                      <a:pt x="49" y="176"/>
                    </a:lnTo>
                    <a:lnTo>
                      <a:pt x="49" y="185"/>
                    </a:lnTo>
                    <a:lnTo>
                      <a:pt x="57" y="194"/>
                    </a:lnTo>
                    <a:lnTo>
                      <a:pt x="68" y="196"/>
                    </a:lnTo>
                    <a:lnTo>
                      <a:pt x="74" y="194"/>
                    </a:lnTo>
                    <a:lnTo>
                      <a:pt x="76" y="187"/>
                    </a:lnTo>
                    <a:lnTo>
                      <a:pt x="72" y="161"/>
                    </a:lnTo>
                    <a:lnTo>
                      <a:pt x="65" y="148"/>
                    </a:lnTo>
                    <a:lnTo>
                      <a:pt x="55" y="140"/>
                    </a:lnTo>
                    <a:lnTo>
                      <a:pt x="46" y="134"/>
                    </a:lnTo>
                    <a:lnTo>
                      <a:pt x="38" y="133"/>
                    </a:lnTo>
                    <a:lnTo>
                      <a:pt x="28" y="135"/>
                    </a:lnTo>
                    <a:lnTo>
                      <a:pt x="25" y="140"/>
                    </a:lnTo>
                    <a:lnTo>
                      <a:pt x="21" y="151"/>
                    </a:lnTo>
                    <a:lnTo>
                      <a:pt x="19" y="142"/>
                    </a:lnTo>
                    <a:lnTo>
                      <a:pt x="13" y="121"/>
                    </a:lnTo>
                    <a:lnTo>
                      <a:pt x="4" y="82"/>
                    </a:lnTo>
                    <a:lnTo>
                      <a:pt x="0" y="49"/>
                    </a:lnTo>
                    <a:lnTo>
                      <a:pt x="2" y="22"/>
                    </a:lnTo>
                    <a:lnTo>
                      <a:pt x="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79" name="Freeform 95"/>
              <p:cNvSpPr>
                <a:spLocks/>
              </p:cNvSpPr>
              <p:nvPr/>
            </p:nvSpPr>
            <p:spPr bwMode="auto">
              <a:xfrm>
                <a:off x="5491" y="3000"/>
                <a:ext cx="55" cy="279"/>
              </a:xfrm>
              <a:custGeom>
                <a:avLst/>
                <a:gdLst>
                  <a:gd name="T0" fmla="*/ 1 w 55"/>
                  <a:gd name="T1" fmla="*/ 279 h 279"/>
                  <a:gd name="T2" fmla="*/ 11 w 55"/>
                  <a:gd name="T3" fmla="*/ 256 h 279"/>
                  <a:gd name="T4" fmla="*/ 30 w 55"/>
                  <a:gd name="T5" fmla="*/ 221 h 279"/>
                  <a:gd name="T6" fmla="*/ 47 w 55"/>
                  <a:gd name="T7" fmla="*/ 176 h 279"/>
                  <a:gd name="T8" fmla="*/ 55 w 55"/>
                  <a:gd name="T9" fmla="*/ 127 h 279"/>
                  <a:gd name="T10" fmla="*/ 53 w 55"/>
                  <a:gd name="T11" fmla="*/ 99 h 279"/>
                  <a:gd name="T12" fmla="*/ 45 w 55"/>
                  <a:gd name="T13" fmla="*/ 75 h 279"/>
                  <a:gd name="T14" fmla="*/ 26 w 55"/>
                  <a:gd name="T15" fmla="*/ 35 h 279"/>
                  <a:gd name="T16" fmla="*/ 7 w 55"/>
                  <a:gd name="T17" fmla="*/ 9 h 279"/>
                  <a:gd name="T18" fmla="*/ 0 w 55"/>
                  <a:gd name="T19" fmla="*/ 0 h 279"/>
                  <a:gd name="T20" fmla="*/ 9 w 55"/>
                  <a:gd name="T21" fmla="*/ 20 h 279"/>
                  <a:gd name="T22" fmla="*/ 22 w 55"/>
                  <a:gd name="T23" fmla="*/ 55 h 279"/>
                  <a:gd name="T24" fmla="*/ 24 w 55"/>
                  <a:gd name="T25" fmla="*/ 103 h 279"/>
                  <a:gd name="T26" fmla="*/ 26 w 55"/>
                  <a:gd name="T27" fmla="*/ 103 h 279"/>
                  <a:gd name="T28" fmla="*/ 28 w 55"/>
                  <a:gd name="T29" fmla="*/ 101 h 279"/>
                  <a:gd name="T30" fmla="*/ 34 w 55"/>
                  <a:gd name="T31" fmla="*/ 97 h 279"/>
                  <a:gd name="T32" fmla="*/ 39 w 55"/>
                  <a:gd name="T33" fmla="*/ 102 h 279"/>
                  <a:gd name="T34" fmla="*/ 41 w 55"/>
                  <a:gd name="T35" fmla="*/ 109 h 279"/>
                  <a:gd name="T36" fmla="*/ 39 w 55"/>
                  <a:gd name="T37" fmla="*/ 115 h 279"/>
                  <a:gd name="T38" fmla="*/ 36 w 55"/>
                  <a:gd name="T39" fmla="*/ 117 h 279"/>
                  <a:gd name="T40" fmla="*/ 30 w 55"/>
                  <a:gd name="T41" fmla="*/ 115 h 279"/>
                  <a:gd name="T42" fmla="*/ 30 w 55"/>
                  <a:gd name="T43" fmla="*/ 111 h 279"/>
                  <a:gd name="T44" fmla="*/ 32 w 55"/>
                  <a:gd name="T45" fmla="*/ 113 h 279"/>
                  <a:gd name="T46" fmla="*/ 34 w 55"/>
                  <a:gd name="T47" fmla="*/ 115 h 279"/>
                  <a:gd name="T48" fmla="*/ 37 w 55"/>
                  <a:gd name="T49" fmla="*/ 113 h 279"/>
                  <a:gd name="T50" fmla="*/ 39 w 55"/>
                  <a:gd name="T51" fmla="*/ 109 h 279"/>
                  <a:gd name="T52" fmla="*/ 37 w 55"/>
                  <a:gd name="T53" fmla="*/ 105 h 279"/>
                  <a:gd name="T54" fmla="*/ 34 w 55"/>
                  <a:gd name="T55" fmla="*/ 103 h 279"/>
                  <a:gd name="T56" fmla="*/ 26 w 55"/>
                  <a:gd name="T57" fmla="*/ 108 h 279"/>
                  <a:gd name="T58" fmla="*/ 24 w 55"/>
                  <a:gd name="T59" fmla="*/ 111 h 279"/>
                  <a:gd name="T60" fmla="*/ 17 w 55"/>
                  <a:gd name="T61" fmla="*/ 179 h 279"/>
                  <a:gd name="T62" fmla="*/ 7 w 55"/>
                  <a:gd name="T63" fmla="*/ 235 h 279"/>
                  <a:gd name="T64" fmla="*/ 1 w 55"/>
                  <a:gd name="T65" fmla="*/ 274 h 279"/>
                  <a:gd name="T66" fmla="*/ 1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1" y="279"/>
                    </a:moveTo>
                    <a:lnTo>
                      <a:pt x="11" y="256"/>
                    </a:lnTo>
                    <a:lnTo>
                      <a:pt x="30" y="221"/>
                    </a:lnTo>
                    <a:lnTo>
                      <a:pt x="47" y="176"/>
                    </a:lnTo>
                    <a:lnTo>
                      <a:pt x="55" y="127"/>
                    </a:lnTo>
                    <a:lnTo>
                      <a:pt x="53" y="99"/>
                    </a:lnTo>
                    <a:lnTo>
                      <a:pt x="45" y="75"/>
                    </a:lnTo>
                    <a:lnTo>
                      <a:pt x="26" y="35"/>
                    </a:lnTo>
                    <a:lnTo>
                      <a:pt x="7" y="9"/>
                    </a:lnTo>
                    <a:lnTo>
                      <a:pt x="0" y="0"/>
                    </a:lnTo>
                    <a:lnTo>
                      <a:pt x="9" y="20"/>
                    </a:lnTo>
                    <a:lnTo>
                      <a:pt x="22" y="55"/>
                    </a:lnTo>
                    <a:lnTo>
                      <a:pt x="24" y="103"/>
                    </a:lnTo>
                    <a:lnTo>
                      <a:pt x="26" y="103"/>
                    </a:lnTo>
                    <a:lnTo>
                      <a:pt x="28" y="101"/>
                    </a:lnTo>
                    <a:lnTo>
                      <a:pt x="34" y="97"/>
                    </a:lnTo>
                    <a:lnTo>
                      <a:pt x="39" y="102"/>
                    </a:lnTo>
                    <a:lnTo>
                      <a:pt x="41" y="109"/>
                    </a:lnTo>
                    <a:lnTo>
                      <a:pt x="39" y="115"/>
                    </a:lnTo>
                    <a:lnTo>
                      <a:pt x="36" y="117"/>
                    </a:lnTo>
                    <a:lnTo>
                      <a:pt x="30" y="115"/>
                    </a:lnTo>
                    <a:lnTo>
                      <a:pt x="30" y="111"/>
                    </a:lnTo>
                    <a:lnTo>
                      <a:pt x="32" y="113"/>
                    </a:lnTo>
                    <a:lnTo>
                      <a:pt x="34" y="115"/>
                    </a:lnTo>
                    <a:lnTo>
                      <a:pt x="37" y="113"/>
                    </a:lnTo>
                    <a:lnTo>
                      <a:pt x="39" y="109"/>
                    </a:lnTo>
                    <a:lnTo>
                      <a:pt x="37" y="105"/>
                    </a:lnTo>
                    <a:lnTo>
                      <a:pt x="34" y="103"/>
                    </a:lnTo>
                    <a:lnTo>
                      <a:pt x="26" y="108"/>
                    </a:lnTo>
                    <a:lnTo>
                      <a:pt x="24" y="111"/>
                    </a:lnTo>
                    <a:lnTo>
                      <a:pt x="17" y="179"/>
                    </a:lnTo>
                    <a:lnTo>
                      <a:pt x="7" y="235"/>
                    </a:lnTo>
                    <a:lnTo>
                      <a:pt x="1" y="274"/>
                    </a:lnTo>
                    <a:lnTo>
                      <a:pt x="1"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0" name="Freeform 96"/>
              <p:cNvSpPr>
                <a:spLocks/>
              </p:cNvSpPr>
              <p:nvPr/>
            </p:nvSpPr>
            <p:spPr bwMode="auto">
              <a:xfrm>
                <a:off x="5434" y="3011"/>
                <a:ext cx="77" cy="314"/>
              </a:xfrm>
              <a:custGeom>
                <a:avLst/>
                <a:gdLst>
                  <a:gd name="T0" fmla="*/ 58 w 77"/>
                  <a:gd name="T1" fmla="*/ 0 h 314"/>
                  <a:gd name="T2" fmla="*/ 62 w 77"/>
                  <a:gd name="T3" fmla="*/ 30 h 314"/>
                  <a:gd name="T4" fmla="*/ 58 w 77"/>
                  <a:gd name="T5" fmla="*/ 60 h 314"/>
                  <a:gd name="T6" fmla="*/ 43 w 77"/>
                  <a:gd name="T7" fmla="*/ 96 h 314"/>
                  <a:gd name="T8" fmla="*/ 13 w 77"/>
                  <a:gd name="T9" fmla="*/ 151 h 314"/>
                  <a:gd name="T10" fmla="*/ 1 w 77"/>
                  <a:gd name="T11" fmla="*/ 180 h 314"/>
                  <a:gd name="T12" fmla="*/ 0 w 77"/>
                  <a:gd name="T13" fmla="*/ 211 h 314"/>
                  <a:gd name="T14" fmla="*/ 9 w 77"/>
                  <a:gd name="T15" fmla="*/ 248 h 314"/>
                  <a:gd name="T16" fmla="*/ 26 w 77"/>
                  <a:gd name="T17" fmla="*/ 284 h 314"/>
                  <a:gd name="T18" fmla="*/ 49 w 77"/>
                  <a:gd name="T19" fmla="*/ 314 h 314"/>
                  <a:gd name="T20" fmla="*/ 55 w 77"/>
                  <a:gd name="T21" fmla="*/ 272 h 314"/>
                  <a:gd name="T22" fmla="*/ 62 w 77"/>
                  <a:gd name="T23" fmla="*/ 204 h 314"/>
                  <a:gd name="T24" fmla="*/ 70 w 77"/>
                  <a:gd name="T25" fmla="*/ 156 h 314"/>
                  <a:gd name="T26" fmla="*/ 68 w 77"/>
                  <a:gd name="T27" fmla="*/ 147 h 314"/>
                  <a:gd name="T28" fmla="*/ 62 w 77"/>
                  <a:gd name="T29" fmla="*/ 141 h 314"/>
                  <a:gd name="T30" fmla="*/ 55 w 77"/>
                  <a:gd name="T31" fmla="*/ 138 h 314"/>
                  <a:gd name="T32" fmla="*/ 43 w 77"/>
                  <a:gd name="T33" fmla="*/ 140 h 314"/>
                  <a:gd name="T34" fmla="*/ 36 w 77"/>
                  <a:gd name="T35" fmla="*/ 147 h 314"/>
                  <a:gd name="T36" fmla="*/ 26 w 77"/>
                  <a:gd name="T37" fmla="*/ 164 h 314"/>
                  <a:gd name="T38" fmla="*/ 26 w 77"/>
                  <a:gd name="T39" fmla="*/ 180 h 314"/>
                  <a:gd name="T40" fmla="*/ 28 w 77"/>
                  <a:gd name="T41" fmla="*/ 186 h 314"/>
                  <a:gd name="T42" fmla="*/ 34 w 77"/>
                  <a:gd name="T43" fmla="*/ 188 h 314"/>
                  <a:gd name="T44" fmla="*/ 39 w 77"/>
                  <a:gd name="T45" fmla="*/ 188 h 314"/>
                  <a:gd name="T46" fmla="*/ 45 w 77"/>
                  <a:gd name="T47" fmla="*/ 181 h 314"/>
                  <a:gd name="T48" fmla="*/ 45 w 77"/>
                  <a:gd name="T49" fmla="*/ 176 h 314"/>
                  <a:gd name="T50" fmla="*/ 43 w 77"/>
                  <a:gd name="T51" fmla="*/ 174 h 314"/>
                  <a:gd name="T52" fmla="*/ 39 w 77"/>
                  <a:gd name="T53" fmla="*/ 176 h 314"/>
                  <a:gd name="T54" fmla="*/ 36 w 77"/>
                  <a:gd name="T55" fmla="*/ 177 h 314"/>
                  <a:gd name="T56" fmla="*/ 38 w 77"/>
                  <a:gd name="T57" fmla="*/ 174 h 314"/>
                  <a:gd name="T58" fmla="*/ 43 w 77"/>
                  <a:gd name="T59" fmla="*/ 170 h 314"/>
                  <a:gd name="T60" fmla="*/ 49 w 77"/>
                  <a:gd name="T61" fmla="*/ 174 h 314"/>
                  <a:gd name="T62" fmla="*/ 49 w 77"/>
                  <a:gd name="T63" fmla="*/ 182 h 314"/>
                  <a:gd name="T64" fmla="*/ 43 w 77"/>
                  <a:gd name="T65" fmla="*/ 190 h 314"/>
                  <a:gd name="T66" fmla="*/ 34 w 77"/>
                  <a:gd name="T67" fmla="*/ 194 h 314"/>
                  <a:gd name="T68" fmla="*/ 28 w 77"/>
                  <a:gd name="T69" fmla="*/ 192 h 314"/>
                  <a:gd name="T70" fmla="*/ 24 w 77"/>
                  <a:gd name="T71" fmla="*/ 186 h 314"/>
                  <a:gd name="T72" fmla="*/ 24 w 77"/>
                  <a:gd name="T73" fmla="*/ 162 h 314"/>
                  <a:gd name="T74" fmla="*/ 30 w 77"/>
                  <a:gd name="T75" fmla="*/ 147 h 314"/>
                  <a:gd name="T76" fmla="*/ 38 w 77"/>
                  <a:gd name="T77" fmla="*/ 138 h 314"/>
                  <a:gd name="T78" fmla="*/ 45 w 77"/>
                  <a:gd name="T79" fmla="*/ 133 h 314"/>
                  <a:gd name="T80" fmla="*/ 53 w 77"/>
                  <a:gd name="T81" fmla="*/ 130 h 314"/>
                  <a:gd name="T82" fmla="*/ 62 w 77"/>
                  <a:gd name="T83" fmla="*/ 133 h 314"/>
                  <a:gd name="T84" fmla="*/ 66 w 77"/>
                  <a:gd name="T85" fmla="*/ 136 h 314"/>
                  <a:gd name="T86" fmla="*/ 72 w 77"/>
                  <a:gd name="T87" fmla="*/ 146 h 314"/>
                  <a:gd name="T88" fmla="*/ 74 w 77"/>
                  <a:gd name="T89" fmla="*/ 139 h 314"/>
                  <a:gd name="T90" fmla="*/ 74 w 77"/>
                  <a:gd name="T91" fmla="*/ 117 h 314"/>
                  <a:gd name="T92" fmla="*/ 77 w 77"/>
                  <a:gd name="T93" fmla="*/ 80 h 314"/>
                  <a:gd name="T94" fmla="*/ 74 w 77"/>
                  <a:gd name="T95" fmla="*/ 46 h 314"/>
                  <a:gd name="T96" fmla="*/ 68 w 77"/>
                  <a:gd name="T97" fmla="*/ 21 h 314"/>
                  <a:gd name="T98" fmla="*/ 58 w 77"/>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0"/>
                    </a:moveTo>
                    <a:lnTo>
                      <a:pt x="62" y="30"/>
                    </a:lnTo>
                    <a:lnTo>
                      <a:pt x="58" y="60"/>
                    </a:lnTo>
                    <a:lnTo>
                      <a:pt x="43" y="96"/>
                    </a:lnTo>
                    <a:lnTo>
                      <a:pt x="13" y="151"/>
                    </a:lnTo>
                    <a:lnTo>
                      <a:pt x="1" y="180"/>
                    </a:lnTo>
                    <a:lnTo>
                      <a:pt x="0" y="211"/>
                    </a:lnTo>
                    <a:lnTo>
                      <a:pt x="9" y="248"/>
                    </a:lnTo>
                    <a:lnTo>
                      <a:pt x="26" y="284"/>
                    </a:lnTo>
                    <a:lnTo>
                      <a:pt x="49" y="314"/>
                    </a:lnTo>
                    <a:lnTo>
                      <a:pt x="55" y="272"/>
                    </a:lnTo>
                    <a:lnTo>
                      <a:pt x="62" y="204"/>
                    </a:lnTo>
                    <a:lnTo>
                      <a:pt x="70" y="156"/>
                    </a:lnTo>
                    <a:lnTo>
                      <a:pt x="68" y="147"/>
                    </a:lnTo>
                    <a:lnTo>
                      <a:pt x="62" y="141"/>
                    </a:lnTo>
                    <a:lnTo>
                      <a:pt x="55" y="138"/>
                    </a:lnTo>
                    <a:lnTo>
                      <a:pt x="43" y="140"/>
                    </a:lnTo>
                    <a:lnTo>
                      <a:pt x="36" y="147"/>
                    </a:lnTo>
                    <a:lnTo>
                      <a:pt x="26" y="164"/>
                    </a:lnTo>
                    <a:lnTo>
                      <a:pt x="26" y="180"/>
                    </a:lnTo>
                    <a:lnTo>
                      <a:pt x="28" y="186"/>
                    </a:lnTo>
                    <a:lnTo>
                      <a:pt x="34" y="188"/>
                    </a:lnTo>
                    <a:lnTo>
                      <a:pt x="39" y="188"/>
                    </a:lnTo>
                    <a:lnTo>
                      <a:pt x="45" y="181"/>
                    </a:lnTo>
                    <a:lnTo>
                      <a:pt x="45" y="176"/>
                    </a:lnTo>
                    <a:lnTo>
                      <a:pt x="43" y="174"/>
                    </a:lnTo>
                    <a:lnTo>
                      <a:pt x="39" y="176"/>
                    </a:lnTo>
                    <a:lnTo>
                      <a:pt x="36" y="177"/>
                    </a:lnTo>
                    <a:lnTo>
                      <a:pt x="38" y="174"/>
                    </a:lnTo>
                    <a:lnTo>
                      <a:pt x="43" y="170"/>
                    </a:lnTo>
                    <a:lnTo>
                      <a:pt x="49" y="174"/>
                    </a:lnTo>
                    <a:lnTo>
                      <a:pt x="49" y="182"/>
                    </a:lnTo>
                    <a:lnTo>
                      <a:pt x="43" y="190"/>
                    </a:lnTo>
                    <a:lnTo>
                      <a:pt x="34" y="194"/>
                    </a:lnTo>
                    <a:lnTo>
                      <a:pt x="28" y="192"/>
                    </a:lnTo>
                    <a:lnTo>
                      <a:pt x="24" y="186"/>
                    </a:lnTo>
                    <a:lnTo>
                      <a:pt x="24" y="162"/>
                    </a:lnTo>
                    <a:lnTo>
                      <a:pt x="30" y="147"/>
                    </a:lnTo>
                    <a:lnTo>
                      <a:pt x="38" y="138"/>
                    </a:lnTo>
                    <a:lnTo>
                      <a:pt x="45" y="133"/>
                    </a:lnTo>
                    <a:lnTo>
                      <a:pt x="53" y="130"/>
                    </a:lnTo>
                    <a:lnTo>
                      <a:pt x="62" y="133"/>
                    </a:lnTo>
                    <a:lnTo>
                      <a:pt x="66" y="136"/>
                    </a:lnTo>
                    <a:lnTo>
                      <a:pt x="72" y="146"/>
                    </a:lnTo>
                    <a:lnTo>
                      <a:pt x="74" y="139"/>
                    </a:lnTo>
                    <a:lnTo>
                      <a:pt x="74" y="117"/>
                    </a:lnTo>
                    <a:lnTo>
                      <a:pt x="77" y="80"/>
                    </a:lnTo>
                    <a:lnTo>
                      <a:pt x="74" y="46"/>
                    </a:lnTo>
                    <a:lnTo>
                      <a:pt x="68" y="21"/>
                    </a:lnTo>
                    <a:lnTo>
                      <a:pt x="5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1" name="Freeform 97"/>
              <p:cNvSpPr>
                <a:spLocks/>
              </p:cNvSpPr>
              <p:nvPr/>
            </p:nvSpPr>
            <p:spPr bwMode="auto">
              <a:xfrm>
                <a:off x="5604" y="3607"/>
                <a:ext cx="95" cy="337"/>
              </a:xfrm>
              <a:custGeom>
                <a:avLst/>
                <a:gdLst>
                  <a:gd name="T0" fmla="*/ 59 w 95"/>
                  <a:gd name="T1" fmla="*/ 337 h 337"/>
                  <a:gd name="T2" fmla="*/ 65 w 95"/>
                  <a:gd name="T3" fmla="*/ 309 h 337"/>
                  <a:gd name="T4" fmla="*/ 80 w 95"/>
                  <a:gd name="T5" fmla="*/ 265 h 337"/>
                  <a:gd name="T6" fmla="*/ 93 w 95"/>
                  <a:gd name="T7" fmla="*/ 209 h 337"/>
                  <a:gd name="T8" fmla="*/ 95 w 95"/>
                  <a:gd name="T9" fmla="*/ 179 h 337"/>
                  <a:gd name="T10" fmla="*/ 93 w 95"/>
                  <a:gd name="T11" fmla="*/ 149 h 337"/>
                  <a:gd name="T12" fmla="*/ 84 w 95"/>
                  <a:gd name="T13" fmla="*/ 116 h 337"/>
                  <a:gd name="T14" fmla="*/ 72 w 95"/>
                  <a:gd name="T15" fmla="*/ 87 h 337"/>
                  <a:gd name="T16" fmla="*/ 57 w 95"/>
                  <a:gd name="T17" fmla="*/ 62 h 337"/>
                  <a:gd name="T18" fmla="*/ 40 w 95"/>
                  <a:gd name="T19" fmla="*/ 40 h 337"/>
                  <a:gd name="T20" fmla="*/ 14 w 95"/>
                  <a:gd name="T21" fmla="*/ 10 h 337"/>
                  <a:gd name="T22" fmla="*/ 0 w 95"/>
                  <a:gd name="T23" fmla="*/ 0 h 337"/>
                  <a:gd name="T24" fmla="*/ 17 w 95"/>
                  <a:gd name="T25" fmla="*/ 24 h 337"/>
                  <a:gd name="T26" fmla="*/ 31 w 95"/>
                  <a:gd name="T27" fmla="*/ 44 h 337"/>
                  <a:gd name="T28" fmla="*/ 40 w 95"/>
                  <a:gd name="T29" fmla="*/ 64 h 337"/>
                  <a:gd name="T30" fmla="*/ 52 w 95"/>
                  <a:gd name="T31" fmla="*/ 123 h 337"/>
                  <a:gd name="T32" fmla="*/ 54 w 95"/>
                  <a:gd name="T33" fmla="*/ 123 h 337"/>
                  <a:gd name="T34" fmla="*/ 55 w 95"/>
                  <a:gd name="T35" fmla="*/ 119 h 337"/>
                  <a:gd name="T36" fmla="*/ 63 w 95"/>
                  <a:gd name="T37" fmla="*/ 116 h 337"/>
                  <a:gd name="T38" fmla="*/ 71 w 95"/>
                  <a:gd name="T39" fmla="*/ 119 h 337"/>
                  <a:gd name="T40" fmla="*/ 74 w 95"/>
                  <a:gd name="T41" fmla="*/ 128 h 337"/>
                  <a:gd name="T42" fmla="*/ 72 w 95"/>
                  <a:gd name="T43" fmla="*/ 136 h 337"/>
                  <a:gd name="T44" fmla="*/ 69 w 95"/>
                  <a:gd name="T45" fmla="*/ 140 h 337"/>
                  <a:gd name="T46" fmla="*/ 61 w 95"/>
                  <a:gd name="T47" fmla="*/ 136 h 337"/>
                  <a:gd name="T48" fmla="*/ 61 w 95"/>
                  <a:gd name="T49" fmla="*/ 133 h 337"/>
                  <a:gd name="T50" fmla="*/ 63 w 95"/>
                  <a:gd name="T51" fmla="*/ 134 h 337"/>
                  <a:gd name="T52" fmla="*/ 67 w 95"/>
                  <a:gd name="T53" fmla="*/ 136 h 337"/>
                  <a:gd name="T54" fmla="*/ 71 w 95"/>
                  <a:gd name="T55" fmla="*/ 133 h 337"/>
                  <a:gd name="T56" fmla="*/ 71 w 95"/>
                  <a:gd name="T57" fmla="*/ 128 h 337"/>
                  <a:gd name="T58" fmla="*/ 69 w 95"/>
                  <a:gd name="T59" fmla="*/ 124 h 337"/>
                  <a:gd name="T60" fmla="*/ 63 w 95"/>
                  <a:gd name="T61" fmla="*/ 122 h 337"/>
                  <a:gd name="T62" fmla="*/ 55 w 95"/>
                  <a:gd name="T63" fmla="*/ 128 h 337"/>
                  <a:gd name="T64" fmla="*/ 54 w 95"/>
                  <a:gd name="T65" fmla="*/ 133 h 337"/>
                  <a:gd name="T66" fmla="*/ 57 w 95"/>
                  <a:gd name="T67" fmla="*/ 213 h 337"/>
                  <a:gd name="T68" fmla="*/ 57 w 95"/>
                  <a:gd name="T69" fmla="*/ 283 h 337"/>
                  <a:gd name="T70" fmla="*/ 57 w 95"/>
                  <a:gd name="T71" fmla="*/ 331 h 337"/>
                  <a:gd name="T72" fmla="*/ 59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337"/>
                    </a:moveTo>
                    <a:lnTo>
                      <a:pt x="65" y="309"/>
                    </a:lnTo>
                    <a:lnTo>
                      <a:pt x="80" y="265"/>
                    </a:lnTo>
                    <a:lnTo>
                      <a:pt x="93" y="209"/>
                    </a:lnTo>
                    <a:lnTo>
                      <a:pt x="95" y="179"/>
                    </a:lnTo>
                    <a:lnTo>
                      <a:pt x="93" y="149"/>
                    </a:lnTo>
                    <a:lnTo>
                      <a:pt x="84" y="116"/>
                    </a:lnTo>
                    <a:lnTo>
                      <a:pt x="72" y="87"/>
                    </a:lnTo>
                    <a:lnTo>
                      <a:pt x="57" y="62"/>
                    </a:lnTo>
                    <a:lnTo>
                      <a:pt x="40" y="40"/>
                    </a:lnTo>
                    <a:lnTo>
                      <a:pt x="14" y="10"/>
                    </a:lnTo>
                    <a:lnTo>
                      <a:pt x="0" y="0"/>
                    </a:lnTo>
                    <a:lnTo>
                      <a:pt x="17" y="24"/>
                    </a:lnTo>
                    <a:lnTo>
                      <a:pt x="31" y="44"/>
                    </a:lnTo>
                    <a:lnTo>
                      <a:pt x="40" y="64"/>
                    </a:lnTo>
                    <a:lnTo>
                      <a:pt x="52" y="123"/>
                    </a:lnTo>
                    <a:lnTo>
                      <a:pt x="54" y="123"/>
                    </a:lnTo>
                    <a:lnTo>
                      <a:pt x="55" y="119"/>
                    </a:lnTo>
                    <a:lnTo>
                      <a:pt x="63" y="116"/>
                    </a:lnTo>
                    <a:lnTo>
                      <a:pt x="71" y="119"/>
                    </a:lnTo>
                    <a:lnTo>
                      <a:pt x="74" y="128"/>
                    </a:lnTo>
                    <a:lnTo>
                      <a:pt x="72" y="136"/>
                    </a:lnTo>
                    <a:lnTo>
                      <a:pt x="69" y="140"/>
                    </a:lnTo>
                    <a:lnTo>
                      <a:pt x="61" y="136"/>
                    </a:lnTo>
                    <a:lnTo>
                      <a:pt x="61" y="133"/>
                    </a:lnTo>
                    <a:lnTo>
                      <a:pt x="63" y="134"/>
                    </a:lnTo>
                    <a:lnTo>
                      <a:pt x="67" y="136"/>
                    </a:lnTo>
                    <a:lnTo>
                      <a:pt x="71" y="133"/>
                    </a:lnTo>
                    <a:lnTo>
                      <a:pt x="71" y="128"/>
                    </a:lnTo>
                    <a:lnTo>
                      <a:pt x="69" y="124"/>
                    </a:lnTo>
                    <a:lnTo>
                      <a:pt x="63" y="122"/>
                    </a:lnTo>
                    <a:lnTo>
                      <a:pt x="55" y="128"/>
                    </a:lnTo>
                    <a:lnTo>
                      <a:pt x="54" y="133"/>
                    </a:lnTo>
                    <a:lnTo>
                      <a:pt x="57" y="213"/>
                    </a:lnTo>
                    <a:lnTo>
                      <a:pt x="57" y="283"/>
                    </a:lnTo>
                    <a:lnTo>
                      <a:pt x="57" y="331"/>
                    </a:lnTo>
                    <a:lnTo>
                      <a:pt x="59"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2" name="Freeform 98"/>
              <p:cNvSpPr>
                <a:spLocks/>
              </p:cNvSpPr>
              <p:nvPr/>
            </p:nvSpPr>
            <p:spPr bwMode="auto">
              <a:xfrm>
                <a:off x="5576" y="3620"/>
                <a:ext cx="85" cy="379"/>
              </a:xfrm>
              <a:custGeom>
                <a:avLst/>
                <a:gdLst>
                  <a:gd name="T0" fmla="*/ 32 w 85"/>
                  <a:gd name="T1" fmla="*/ 0 h 379"/>
                  <a:gd name="T2" fmla="*/ 44 w 85"/>
                  <a:gd name="T3" fmla="*/ 36 h 379"/>
                  <a:gd name="T4" fmla="*/ 45 w 85"/>
                  <a:gd name="T5" fmla="*/ 73 h 379"/>
                  <a:gd name="T6" fmla="*/ 34 w 85"/>
                  <a:gd name="T7" fmla="*/ 117 h 379"/>
                  <a:gd name="T8" fmla="*/ 7 w 85"/>
                  <a:gd name="T9" fmla="*/ 186 h 379"/>
                  <a:gd name="T10" fmla="*/ 0 w 85"/>
                  <a:gd name="T11" fmla="*/ 222 h 379"/>
                  <a:gd name="T12" fmla="*/ 6 w 85"/>
                  <a:gd name="T13" fmla="*/ 259 h 379"/>
                  <a:gd name="T14" fmla="*/ 23 w 85"/>
                  <a:gd name="T15" fmla="*/ 303 h 379"/>
                  <a:gd name="T16" fmla="*/ 51 w 85"/>
                  <a:gd name="T17" fmla="*/ 345 h 379"/>
                  <a:gd name="T18" fmla="*/ 85 w 85"/>
                  <a:gd name="T19" fmla="*/ 379 h 379"/>
                  <a:gd name="T20" fmla="*/ 83 w 85"/>
                  <a:gd name="T21" fmla="*/ 363 h 379"/>
                  <a:gd name="T22" fmla="*/ 83 w 85"/>
                  <a:gd name="T23" fmla="*/ 330 h 379"/>
                  <a:gd name="T24" fmla="*/ 78 w 85"/>
                  <a:gd name="T25" fmla="*/ 246 h 379"/>
                  <a:gd name="T26" fmla="*/ 80 w 85"/>
                  <a:gd name="T27" fmla="*/ 188 h 379"/>
                  <a:gd name="T28" fmla="*/ 74 w 85"/>
                  <a:gd name="T29" fmla="*/ 178 h 379"/>
                  <a:gd name="T30" fmla="*/ 68 w 85"/>
                  <a:gd name="T31" fmla="*/ 171 h 379"/>
                  <a:gd name="T32" fmla="*/ 55 w 85"/>
                  <a:gd name="T33" fmla="*/ 168 h 379"/>
                  <a:gd name="T34" fmla="*/ 44 w 85"/>
                  <a:gd name="T35" fmla="*/ 170 h 379"/>
                  <a:gd name="T36" fmla="*/ 36 w 85"/>
                  <a:gd name="T37" fmla="*/ 180 h 379"/>
                  <a:gd name="T38" fmla="*/ 28 w 85"/>
                  <a:gd name="T39" fmla="*/ 200 h 379"/>
                  <a:gd name="T40" fmla="*/ 30 w 85"/>
                  <a:gd name="T41" fmla="*/ 219 h 379"/>
                  <a:gd name="T42" fmla="*/ 34 w 85"/>
                  <a:gd name="T43" fmla="*/ 226 h 379"/>
                  <a:gd name="T44" fmla="*/ 42 w 85"/>
                  <a:gd name="T45" fmla="*/ 230 h 379"/>
                  <a:gd name="T46" fmla="*/ 47 w 85"/>
                  <a:gd name="T47" fmla="*/ 228 h 379"/>
                  <a:gd name="T48" fmla="*/ 51 w 85"/>
                  <a:gd name="T49" fmla="*/ 219 h 379"/>
                  <a:gd name="T50" fmla="*/ 53 w 85"/>
                  <a:gd name="T51" fmla="*/ 214 h 379"/>
                  <a:gd name="T52" fmla="*/ 49 w 85"/>
                  <a:gd name="T53" fmla="*/ 211 h 379"/>
                  <a:gd name="T54" fmla="*/ 45 w 85"/>
                  <a:gd name="T55" fmla="*/ 214 h 379"/>
                  <a:gd name="T56" fmla="*/ 44 w 85"/>
                  <a:gd name="T57" fmla="*/ 216 h 379"/>
                  <a:gd name="T58" fmla="*/ 44 w 85"/>
                  <a:gd name="T59" fmla="*/ 211 h 379"/>
                  <a:gd name="T60" fmla="*/ 49 w 85"/>
                  <a:gd name="T61" fmla="*/ 206 h 379"/>
                  <a:gd name="T62" fmla="*/ 57 w 85"/>
                  <a:gd name="T63" fmla="*/ 211 h 379"/>
                  <a:gd name="T64" fmla="*/ 61 w 85"/>
                  <a:gd name="T65" fmla="*/ 222 h 379"/>
                  <a:gd name="T66" fmla="*/ 55 w 85"/>
                  <a:gd name="T67" fmla="*/ 231 h 379"/>
                  <a:gd name="T68" fmla="*/ 44 w 85"/>
                  <a:gd name="T69" fmla="*/ 237 h 379"/>
                  <a:gd name="T70" fmla="*/ 36 w 85"/>
                  <a:gd name="T71" fmla="*/ 235 h 379"/>
                  <a:gd name="T72" fmla="*/ 28 w 85"/>
                  <a:gd name="T73" fmla="*/ 226 h 379"/>
                  <a:gd name="T74" fmla="*/ 25 w 85"/>
                  <a:gd name="T75" fmla="*/ 214 h 379"/>
                  <a:gd name="T76" fmla="*/ 25 w 85"/>
                  <a:gd name="T77" fmla="*/ 196 h 379"/>
                  <a:gd name="T78" fmla="*/ 28 w 85"/>
                  <a:gd name="T79" fmla="*/ 181 h 379"/>
                  <a:gd name="T80" fmla="*/ 36 w 85"/>
                  <a:gd name="T81" fmla="*/ 169 h 379"/>
                  <a:gd name="T82" fmla="*/ 45 w 85"/>
                  <a:gd name="T83" fmla="*/ 162 h 379"/>
                  <a:gd name="T84" fmla="*/ 53 w 85"/>
                  <a:gd name="T85" fmla="*/ 158 h 379"/>
                  <a:gd name="T86" fmla="*/ 63 w 85"/>
                  <a:gd name="T87" fmla="*/ 159 h 379"/>
                  <a:gd name="T88" fmla="*/ 70 w 85"/>
                  <a:gd name="T89" fmla="*/ 165 h 379"/>
                  <a:gd name="T90" fmla="*/ 80 w 85"/>
                  <a:gd name="T91" fmla="*/ 176 h 379"/>
                  <a:gd name="T92" fmla="*/ 80 w 85"/>
                  <a:gd name="T93" fmla="*/ 166 h 379"/>
                  <a:gd name="T94" fmla="*/ 78 w 85"/>
                  <a:gd name="T95" fmla="*/ 141 h 379"/>
                  <a:gd name="T96" fmla="*/ 72 w 85"/>
                  <a:gd name="T97" fmla="*/ 96 h 379"/>
                  <a:gd name="T98" fmla="*/ 63 w 85"/>
                  <a:gd name="T99" fmla="*/ 56 h 379"/>
                  <a:gd name="T100" fmla="*/ 49 w 85"/>
                  <a:gd name="T101" fmla="*/ 25 h 379"/>
                  <a:gd name="T102" fmla="*/ 32 w 85"/>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0"/>
                    </a:moveTo>
                    <a:lnTo>
                      <a:pt x="44" y="36"/>
                    </a:lnTo>
                    <a:lnTo>
                      <a:pt x="45" y="73"/>
                    </a:lnTo>
                    <a:lnTo>
                      <a:pt x="34" y="117"/>
                    </a:lnTo>
                    <a:lnTo>
                      <a:pt x="7" y="186"/>
                    </a:lnTo>
                    <a:lnTo>
                      <a:pt x="0" y="222"/>
                    </a:lnTo>
                    <a:lnTo>
                      <a:pt x="6" y="259"/>
                    </a:lnTo>
                    <a:lnTo>
                      <a:pt x="23" y="303"/>
                    </a:lnTo>
                    <a:lnTo>
                      <a:pt x="51" y="345"/>
                    </a:lnTo>
                    <a:lnTo>
                      <a:pt x="85" y="379"/>
                    </a:lnTo>
                    <a:lnTo>
                      <a:pt x="83" y="363"/>
                    </a:lnTo>
                    <a:lnTo>
                      <a:pt x="83" y="330"/>
                    </a:lnTo>
                    <a:lnTo>
                      <a:pt x="78" y="246"/>
                    </a:lnTo>
                    <a:lnTo>
                      <a:pt x="80" y="188"/>
                    </a:lnTo>
                    <a:lnTo>
                      <a:pt x="74" y="178"/>
                    </a:lnTo>
                    <a:lnTo>
                      <a:pt x="68" y="171"/>
                    </a:lnTo>
                    <a:lnTo>
                      <a:pt x="55" y="168"/>
                    </a:lnTo>
                    <a:lnTo>
                      <a:pt x="44" y="170"/>
                    </a:lnTo>
                    <a:lnTo>
                      <a:pt x="36" y="180"/>
                    </a:lnTo>
                    <a:lnTo>
                      <a:pt x="28" y="200"/>
                    </a:lnTo>
                    <a:lnTo>
                      <a:pt x="30" y="219"/>
                    </a:lnTo>
                    <a:lnTo>
                      <a:pt x="34" y="226"/>
                    </a:lnTo>
                    <a:lnTo>
                      <a:pt x="42" y="230"/>
                    </a:lnTo>
                    <a:lnTo>
                      <a:pt x="47" y="228"/>
                    </a:lnTo>
                    <a:lnTo>
                      <a:pt x="51" y="219"/>
                    </a:lnTo>
                    <a:lnTo>
                      <a:pt x="53" y="214"/>
                    </a:lnTo>
                    <a:lnTo>
                      <a:pt x="49" y="211"/>
                    </a:lnTo>
                    <a:lnTo>
                      <a:pt x="45" y="214"/>
                    </a:lnTo>
                    <a:lnTo>
                      <a:pt x="44" y="216"/>
                    </a:lnTo>
                    <a:lnTo>
                      <a:pt x="44" y="211"/>
                    </a:lnTo>
                    <a:lnTo>
                      <a:pt x="49" y="206"/>
                    </a:lnTo>
                    <a:lnTo>
                      <a:pt x="57" y="211"/>
                    </a:lnTo>
                    <a:lnTo>
                      <a:pt x="61" y="222"/>
                    </a:lnTo>
                    <a:lnTo>
                      <a:pt x="55" y="231"/>
                    </a:lnTo>
                    <a:lnTo>
                      <a:pt x="44" y="237"/>
                    </a:lnTo>
                    <a:lnTo>
                      <a:pt x="36" y="235"/>
                    </a:lnTo>
                    <a:lnTo>
                      <a:pt x="28" y="226"/>
                    </a:lnTo>
                    <a:lnTo>
                      <a:pt x="25" y="214"/>
                    </a:lnTo>
                    <a:lnTo>
                      <a:pt x="25" y="196"/>
                    </a:lnTo>
                    <a:lnTo>
                      <a:pt x="28" y="181"/>
                    </a:lnTo>
                    <a:lnTo>
                      <a:pt x="36" y="169"/>
                    </a:lnTo>
                    <a:lnTo>
                      <a:pt x="45" y="162"/>
                    </a:lnTo>
                    <a:lnTo>
                      <a:pt x="53" y="158"/>
                    </a:lnTo>
                    <a:lnTo>
                      <a:pt x="63" y="159"/>
                    </a:lnTo>
                    <a:lnTo>
                      <a:pt x="70" y="165"/>
                    </a:lnTo>
                    <a:lnTo>
                      <a:pt x="80" y="176"/>
                    </a:lnTo>
                    <a:lnTo>
                      <a:pt x="80" y="166"/>
                    </a:lnTo>
                    <a:lnTo>
                      <a:pt x="78" y="141"/>
                    </a:lnTo>
                    <a:lnTo>
                      <a:pt x="72" y="96"/>
                    </a:lnTo>
                    <a:lnTo>
                      <a:pt x="63" y="56"/>
                    </a:lnTo>
                    <a:lnTo>
                      <a:pt x="49" y="25"/>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3" name="Freeform 99"/>
              <p:cNvSpPr>
                <a:spLocks/>
              </p:cNvSpPr>
              <p:nvPr/>
            </p:nvSpPr>
            <p:spPr bwMode="auto">
              <a:xfrm>
                <a:off x="5574" y="2374"/>
                <a:ext cx="95" cy="337"/>
              </a:xfrm>
              <a:custGeom>
                <a:avLst/>
                <a:gdLst>
                  <a:gd name="T0" fmla="*/ 57 w 95"/>
                  <a:gd name="T1" fmla="*/ 337 h 337"/>
                  <a:gd name="T2" fmla="*/ 65 w 95"/>
                  <a:gd name="T3" fmla="*/ 309 h 337"/>
                  <a:gd name="T4" fmla="*/ 80 w 95"/>
                  <a:gd name="T5" fmla="*/ 264 h 337"/>
                  <a:gd name="T6" fmla="*/ 93 w 95"/>
                  <a:gd name="T7" fmla="*/ 209 h 337"/>
                  <a:gd name="T8" fmla="*/ 95 w 95"/>
                  <a:gd name="T9" fmla="*/ 179 h 337"/>
                  <a:gd name="T10" fmla="*/ 91 w 95"/>
                  <a:gd name="T11" fmla="*/ 149 h 337"/>
                  <a:gd name="T12" fmla="*/ 82 w 95"/>
                  <a:gd name="T13" fmla="*/ 116 h 337"/>
                  <a:gd name="T14" fmla="*/ 70 w 95"/>
                  <a:gd name="T15" fmla="*/ 86 h 337"/>
                  <a:gd name="T16" fmla="*/ 55 w 95"/>
                  <a:gd name="T17" fmla="*/ 61 h 337"/>
                  <a:gd name="T18" fmla="*/ 40 w 95"/>
                  <a:gd name="T19" fmla="*/ 40 h 337"/>
                  <a:gd name="T20" fmla="*/ 11 w 95"/>
                  <a:gd name="T21" fmla="*/ 11 h 337"/>
                  <a:gd name="T22" fmla="*/ 0 w 95"/>
                  <a:gd name="T23" fmla="*/ 0 h 337"/>
                  <a:gd name="T24" fmla="*/ 17 w 95"/>
                  <a:gd name="T25" fmla="*/ 23 h 337"/>
                  <a:gd name="T26" fmla="*/ 28 w 95"/>
                  <a:gd name="T27" fmla="*/ 44 h 337"/>
                  <a:gd name="T28" fmla="*/ 38 w 95"/>
                  <a:gd name="T29" fmla="*/ 64 h 337"/>
                  <a:gd name="T30" fmla="*/ 51 w 95"/>
                  <a:gd name="T31" fmla="*/ 122 h 337"/>
                  <a:gd name="T32" fmla="*/ 51 w 95"/>
                  <a:gd name="T33" fmla="*/ 122 h 337"/>
                  <a:gd name="T34" fmla="*/ 53 w 95"/>
                  <a:gd name="T35" fmla="*/ 119 h 337"/>
                  <a:gd name="T36" fmla="*/ 61 w 95"/>
                  <a:gd name="T37" fmla="*/ 115 h 337"/>
                  <a:gd name="T38" fmla="*/ 68 w 95"/>
                  <a:gd name="T39" fmla="*/ 119 h 337"/>
                  <a:gd name="T40" fmla="*/ 72 w 95"/>
                  <a:gd name="T41" fmla="*/ 127 h 337"/>
                  <a:gd name="T42" fmla="*/ 72 w 95"/>
                  <a:gd name="T43" fmla="*/ 136 h 337"/>
                  <a:gd name="T44" fmla="*/ 66 w 95"/>
                  <a:gd name="T45" fmla="*/ 139 h 337"/>
                  <a:gd name="T46" fmla="*/ 61 w 95"/>
                  <a:gd name="T47" fmla="*/ 136 h 337"/>
                  <a:gd name="T48" fmla="*/ 59 w 95"/>
                  <a:gd name="T49" fmla="*/ 132 h 337"/>
                  <a:gd name="T50" fmla="*/ 61 w 95"/>
                  <a:gd name="T51" fmla="*/ 134 h 337"/>
                  <a:gd name="T52" fmla="*/ 65 w 95"/>
                  <a:gd name="T53" fmla="*/ 137 h 337"/>
                  <a:gd name="T54" fmla="*/ 68 w 95"/>
                  <a:gd name="T55" fmla="*/ 133 h 337"/>
                  <a:gd name="T56" fmla="*/ 68 w 95"/>
                  <a:gd name="T57" fmla="*/ 128 h 337"/>
                  <a:gd name="T58" fmla="*/ 66 w 95"/>
                  <a:gd name="T59" fmla="*/ 124 h 337"/>
                  <a:gd name="T60" fmla="*/ 61 w 95"/>
                  <a:gd name="T61" fmla="*/ 122 h 337"/>
                  <a:gd name="T62" fmla="*/ 53 w 95"/>
                  <a:gd name="T63" fmla="*/ 128 h 337"/>
                  <a:gd name="T64" fmla="*/ 53 w 95"/>
                  <a:gd name="T65" fmla="*/ 133 h 337"/>
                  <a:gd name="T66" fmla="*/ 57 w 95"/>
                  <a:gd name="T67" fmla="*/ 213 h 337"/>
                  <a:gd name="T68" fmla="*/ 55 w 95"/>
                  <a:gd name="T69" fmla="*/ 283 h 337"/>
                  <a:gd name="T70" fmla="*/ 57 w 95"/>
                  <a:gd name="T71" fmla="*/ 331 h 337"/>
                  <a:gd name="T72" fmla="*/ 57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337"/>
                    </a:moveTo>
                    <a:lnTo>
                      <a:pt x="65" y="309"/>
                    </a:lnTo>
                    <a:lnTo>
                      <a:pt x="80" y="264"/>
                    </a:lnTo>
                    <a:lnTo>
                      <a:pt x="93" y="209"/>
                    </a:lnTo>
                    <a:lnTo>
                      <a:pt x="95" y="179"/>
                    </a:lnTo>
                    <a:lnTo>
                      <a:pt x="91" y="149"/>
                    </a:lnTo>
                    <a:lnTo>
                      <a:pt x="82" y="116"/>
                    </a:lnTo>
                    <a:lnTo>
                      <a:pt x="70" y="86"/>
                    </a:lnTo>
                    <a:lnTo>
                      <a:pt x="55" y="61"/>
                    </a:lnTo>
                    <a:lnTo>
                      <a:pt x="40" y="40"/>
                    </a:lnTo>
                    <a:lnTo>
                      <a:pt x="11" y="11"/>
                    </a:lnTo>
                    <a:lnTo>
                      <a:pt x="0" y="0"/>
                    </a:lnTo>
                    <a:lnTo>
                      <a:pt x="17" y="23"/>
                    </a:lnTo>
                    <a:lnTo>
                      <a:pt x="28" y="44"/>
                    </a:lnTo>
                    <a:lnTo>
                      <a:pt x="38" y="64"/>
                    </a:lnTo>
                    <a:lnTo>
                      <a:pt x="51" y="122"/>
                    </a:lnTo>
                    <a:lnTo>
                      <a:pt x="51" y="122"/>
                    </a:lnTo>
                    <a:lnTo>
                      <a:pt x="53" y="119"/>
                    </a:lnTo>
                    <a:lnTo>
                      <a:pt x="61" y="115"/>
                    </a:lnTo>
                    <a:lnTo>
                      <a:pt x="68" y="119"/>
                    </a:lnTo>
                    <a:lnTo>
                      <a:pt x="72" y="127"/>
                    </a:lnTo>
                    <a:lnTo>
                      <a:pt x="72" y="136"/>
                    </a:lnTo>
                    <a:lnTo>
                      <a:pt x="66" y="139"/>
                    </a:lnTo>
                    <a:lnTo>
                      <a:pt x="61" y="136"/>
                    </a:lnTo>
                    <a:lnTo>
                      <a:pt x="59" y="132"/>
                    </a:lnTo>
                    <a:lnTo>
                      <a:pt x="61" y="134"/>
                    </a:lnTo>
                    <a:lnTo>
                      <a:pt x="65" y="137"/>
                    </a:lnTo>
                    <a:lnTo>
                      <a:pt x="68" y="133"/>
                    </a:lnTo>
                    <a:lnTo>
                      <a:pt x="68" y="128"/>
                    </a:lnTo>
                    <a:lnTo>
                      <a:pt x="66" y="124"/>
                    </a:lnTo>
                    <a:lnTo>
                      <a:pt x="61" y="122"/>
                    </a:lnTo>
                    <a:lnTo>
                      <a:pt x="53" y="128"/>
                    </a:lnTo>
                    <a:lnTo>
                      <a:pt x="53" y="133"/>
                    </a:lnTo>
                    <a:lnTo>
                      <a:pt x="57" y="213"/>
                    </a:lnTo>
                    <a:lnTo>
                      <a:pt x="55" y="283"/>
                    </a:lnTo>
                    <a:lnTo>
                      <a:pt x="57" y="331"/>
                    </a:lnTo>
                    <a:lnTo>
                      <a:pt x="5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4" name="Freeform 100"/>
              <p:cNvSpPr>
                <a:spLocks/>
              </p:cNvSpPr>
              <p:nvPr/>
            </p:nvSpPr>
            <p:spPr bwMode="auto">
              <a:xfrm>
                <a:off x="5546" y="2386"/>
                <a:ext cx="83" cy="380"/>
              </a:xfrm>
              <a:custGeom>
                <a:avLst/>
                <a:gdLst>
                  <a:gd name="T0" fmla="*/ 32 w 83"/>
                  <a:gd name="T1" fmla="*/ 0 h 380"/>
                  <a:gd name="T2" fmla="*/ 41 w 83"/>
                  <a:gd name="T3" fmla="*/ 36 h 380"/>
                  <a:gd name="T4" fmla="*/ 43 w 83"/>
                  <a:gd name="T5" fmla="*/ 73 h 380"/>
                  <a:gd name="T6" fmla="*/ 32 w 83"/>
                  <a:gd name="T7" fmla="*/ 118 h 380"/>
                  <a:gd name="T8" fmla="*/ 7 w 83"/>
                  <a:gd name="T9" fmla="*/ 187 h 380"/>
                  <a:gd name="T10" fmla="*/ 0 w 83"/>
                  <a:gd name="T11" fmla="*/ 223 h 380"/>
                  <a:gd name="T12" fmla="*/ 3 w 83"/>
                  <a:gd name="T13" fmla="*/ 260 h 380"/>
                  <a:gd name="T14" fmla="*/ 20 w 83"/>
                  <a:gd name="T15" fmla="*/ 303 h 380"/>
                  <a:gd name="T16" fmla="*/ 49 w 83"/>
                  <a:gd name="T17" fmla="*/ 347 h 380"/>
                  <a:gd name="T18" fmla="*/ 83 w 83"/>
                  <a:gd name="T19" fmla="*/ 380 h 380"/>
                  <a:gd name="T20" fmla="*/ 81 w 83"/>
                  <a:gd name="T21" fmla="*/ 363 h 380"/>
                  <a:gd name="T22" fmla="*/ 81 w 83"/>
                  <a:gd name="T23" fmla="*/ 330 h 380"/>
                  <a:gd name="T24" fmla="*/ 77 w 83"/>
                  <a:gd name="T25" fmla="*/ 246 h 380"/>
                  <a:gd name="T26" fmla="*/ 77 w 83"/>
                  <a:gd name="T27" fmla="*/ 188 h 380"/>
                  <a:gd name="T28" fmla="*/ 74 w 83"/>
                  <a:gd name="T29" fmla="*/ 179 h 380"/>
                  <a:gd name="T30" fmla="*/ 66 w 83"/>
                  <a:gd name="T31" fmla="*/ 171 h 380"/>
                  <a:gd name="T32" fmla="*/ 55 w 83"/>
                  <a:gd name="T33" fmla="*/ 168 h 380"/>
                  <a:gd name="T34" fmla="*/ 43 w 83"/>
                  <a:gd name="T35" fmla="*/ 171 h 380"/>
                  <a:gd name="T36" fmla="*/ 34 w 83"/>
                  <a:gd name="T37" fmla="*/ 180 h 380"/>
                  <a:gd name="T38" fmla="*/ 26 w 83"/>
                  <a:gd name="T39" fmla="*/ 201 h 380"/>
                  <a:gd name="T40" fmla="*/ 28 w 83"/>
                  <a:gd name="T41" fmla="*/ 219 h 380"/>
                  <a:gd name="T42" fmla="*/ 34 w 83"/>
                  <a:gd name="T43" fmla="*/ 227 h 380"/>
                  <a:gd name="T44" fmla="*/ 39 w 83"/>
                  <a:gd name="T45" fmla="*/ 230 h 380"/>
                  <a:gd name="T46" fmla="*/ 45 w 83"/>
                  <a:gd name="T47" fmla="*/ 229 h 380"/>
                  <a:gd name="T48" fmla="*/ 51 w 83"/>
                  <a:gd name="T49" fmla="*/ 221 h 380"/>
                  <a:gd name="T50" fmla="*/ 51 w 83"/>
                  <a:gd name="T51" fmla="*/ 215 h 380"/>
                  <a:gd name="T52" fmla="*/ 49 w 83"/>
                  <a:gd name="T53" fmla="*/ 211 h 380"/>
                  <a:gd name="T54" fmla="*/ 43 w 83"/>
                  <a:gd name="T55" fmla="*/ 215 h 380"/>
                  <a:gd name="T56" fmla="*/ 41 w 83"/>
                  <a:gd name="T57" fmla="*/ 216 h 380"/>
                  <a:gd name="T58" fmla="*/ 41 w 83"/>
                  <a:gd name="T59" fmla="*/ 211 h 380"/>
                  <a:gd name="T60" fmla="*/ 49 w 83"/>
                  <a:gd name="T61" fmla="*/ 207 h 380"/>
                  <a:gd name="T62" fmla="*/ 56 w 83"/>
                  <a:gd name="T63" fmla="*/ 211 h 380"/>
                  <a:gd name="T64" fmla="*/ 58 w 83"/>
                  <a:gd name="T65" fmla="*/ 222 h 380"/>
                  <a:gd name="T66" fmla="*/ 53 w 83"/>
                  <a:gd name="T67" fmla="*/ 231 h 380"/>
                  <a:gd name="T68" fmla="*/ 41 w 83"/>
                  <a:gd name="T69" fmla="*/ 237 h 380"/>
                  <a:gd name="T70" fmla="*/ 34 w 83"/>
                  <a:gd name="T71" fmla="*/ 235 h 380"/>
                  <a:gd name="T72" fmla="*/ 28 w 83"/>
                  <a:gd name="T73" fmla="*/ 228 h 380"/>
                  <a:gd name="T74" fmla="*/ 24 w 83"/>
                  <a:gd name="T75" fmla="*/ 215 h 380"/>
                  <a:gd name="T76" fmla="*/ 24 w 83"/>
                  <a:gd name="T77" fmla="*/ 198 h 380"/>
                  <a:gd name="T78" fmla="*/ 26 w 83"/>
                  <a:gd name="T79" fmla="*/ 181 h 380"/>
                  <a:gd name="T80" fmla="*/ 34 w 83"/>
                  <a:gd name="T81" fmla="*/ 169 h 380"/>
                  <a:gd name="T82" fmla="*/ 43 w 83"/>
                  <a:gd name="T83" fmla="*/ 162 h 380"/>
                  <a:gd name="T84" fmla="*/ 53 w 83"/>
                  <a:gd name="T85" fmla="*/ 158 h 380"/>
                  <a:gd name="T86" fmla="*/ 62 w 83"/>
                  <a:gd name="T87" fmla="*/ 161 h 380"/>
                  <a:gd name="T88" fmla="*/ 70 w 83"/>
                  <a:gd name="T89" fmla="*/ 165 h 380"/>
                  <a:gd name="T90" fmla="*/ 77 w 83"/>
                  <a:gd name="T91" fmla="*/ 177 h 380"/>
                  <a:gd name="T92" fmla="*/ 77 w 83"/>
                  <a:gd name="T93" fmla="*/ 168 h 380"/>
                  <a:gd name="T94" fmla="*/ 75 w 83"/>
                  <a:gd name="T95" fmla="*/ 141 h 380"/>
                  <a:gd name="T96" fmla="*/ 70 w 83"/>
                  <a:gd name="T97" fmla="*/ 96 h 380"/>
                  <a:gd name="T98" fmla="*/ 60 w 83"/>
                  <a:gd name="T99" fmla="*/ 56 h 380"/>
                  <a:gd name="T100" fmla="*/ 49 w 83"/>
                  <a:gd name="T101" fmla="*/ 26 h 380"/>
                  <a:gd name="T102" fmla="*/ 32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32" y="0"/>
                    </a:moveTo>
                    <a:lnTo>
                      <a:pt x="41" y="36"/>
                    </a:lnTo>
                    <a:lnTo>
                      <a:pt x="43" y="73"/>
                    </a:lnTo>
                    <a:lnTo>
                      <a:pt x="32" y="118"/>
                    </a:lnTo>
                    <a:lnTo>
                      <a:pt x="7" y="187"/>
                    </a:lnTo>
                    <a:lnTo>
                      <a:pt x="0" y="223"/>
                    </a:lnTo>
                    <a:lnTo>
                      <a:pt x="3" y="260"/>
                    </a:lnTo>
                    <a:lnTo>
                      <a:pt x="20" y="303"/>
                    </a:lnTo>
                    <a:lnTo>
                      <a:pt x="49" y="347"/>
                    </a:lnTo>
                    <a:lnTo>
                      <a:pt x="83" y="380"/>
                    </a:lnTo>
                    <a:lnTo>
                      <a:pt x="81" y="363"/>
                    </a:lnTo>
                    <a:lnTo>
                      <a:pt x="81" y="330"/>
                    </a:lnTo>
                    <a:lnTo>
                      <a:pt x="77" y="246"/>
                    </a:lnTo>
                    <a:lnTo>
                      <a:pt x="77" y="188"/>
                    </a:lnTo>
                    <a:lnTo>
                      <a:pt x="74" y="179"/>
                    </a:lnTo>
                    <a:lnTo>
                      <a:pt x="66" y="171"/>
                    </a:lnTo>
                    <a:lnTo>
                      <a:pt x="55" y="168"/>
                    </a:lnTo>
                    <a:lnTo>
                      <a:pt x="43" y="171"/>
                    </a:lnTo>
                    <a:lnTo>
                      <a:pt x="34" y="180"/>
                    </a:lnTo>
                    <a:lnTo>
                      <a:pt x="26" y="201"/>
                    </a:lnTo>
                    <a:lnTo>
                      <a:pt x="28" y="219"/>
                    </a:lnTo>
                    <a:lnTo>
                      <a:pt x="34" y="227"/>
                    </a:lnTo>
                    <a:lnTo>
                      <a:pt x="39" y="230"/>
                    </a:lnTo>
                    <a:lnTo>
                      <a:pt x="45" y="229"/>
                    </a:lnTo>
                    <a:lnTo>
                      <a:pt x="51" y="221"/>
                    </a:lnTo>
                    <a:lnTo>
                      <a:pt x="51" y="215"/>
                    </a:lnTo>
                    <a:lnTo>
                      <a:pt x="49" y="211"/>
                    </a:lnTo>
                    <a:lnTo>
                      <a:pt x="43" y="215"/>
                    </a:lnTo>
                    <a:lnTo>
                      <a:pt x="41" y="216"/>
                    </a:lnTo>
                    <a:lnTo>
                      <a:pt x="41" y="211"/>
                    </a:lnTo>
                    <a:lnTo>
                      <a:pt x="49" y="207"/>
                    </a:lnTo>
                    <a:lnTo>
                      <a:pt x="56" y="211"/>
                    </a:lnTo>
                    <a:lnTo>
                      <a:pt x="58" y="222"/>
                    </a:lnTo>
                    <a:lnTo>
                      <a:pt x="53" y="231"/>
                    </a:lnTo>
                    <a:lnTo>
                      <a:pt x="41" y="237"/>
                    </a:lnTo>
                    <a:lnTo>
                      <a:pt x="34" y="235"/>
                    </a:lnTo>
                    <a:lnTo>
                      <a:pt x="28" y="228"/>
                    </a:lnTo>
                    <a:lnTo>
                      <a:pt x="24" y="215"/>
                    </a:lnTo>
                    <a:lnTo>
                      <a:pt x="24" y="198"/>
                    </a:lnTo>
                    <a:lnTo>
                      <a:pt x="26" y="181"/>
                    </a:lnTo>
                    <a:lnTo>
                      <a:pt x="34" y="169"/>
                    </a:lnTo>
                    <a:lnTo>
                      <a:pt x="43" y="162"/>
                    </a:lnTo>
                    <a:lnTo>
                      <a:pt x="53" y="158"/>
                    </a:lnTo>
                    <a:lnTo>
                      <a:pt x="62" y="161"/>
                    </a:lnTo>
                    <a:lnTo>
                      <a:pt x="70" y="165"/>
                    </a:lnTo>
                    <a:lnTo>
                      <a:pt x="77" y="177"/>
                    </a:lnTo>
                    <a:lnTo>
                      <a:pt x="77" y="168"/>
                    </a:lnTo>
                    <a:lnTo>
                      <a:pt x="75" y="141"/>
                    </a:lnTo>
                    <a:lnTo>
                      <a:pt x="70" y="96"/>
                    </a:lnTo>
                    <a:lnTo>
                      <a:pt x="60" y="56"/>
                    </a:lnTo>
                    <a:lnTo>
                      <a:pt x="49" y="26"/>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5" name="Freeform 101"/>
              <p:cNvSpPr>
                <a:spLocks/>
              </p:cNvSpPr>
              <p:nvPr/>
            </p:nvSpPr>
            <p:spPr bwMode="auto">
              <a:xfrm>
                <a:off x="5418" y="3589"/>
                <a:ext cx="95" cy="182"/>
              </a:xfrm>
              <a:custGeom>
                <a:avLst/>
                <a:gdLst>
                  <a:gd name="T0" fmla="*/ 69 w 95"/>
                  <a:gd name="T1" fmla="*/ 0 h 182"/>
                  <a:gd name="T2" fmla="*/ 69 w 95"/>
                  <a:gd name="T3" fmla="*/ 12 h 182"/>
                  <a:gd name="T4" fmla="*/ 55 w 95"/>
                  <a:gd name="T5" fmla="*/ 40 h 182"/>
                  <a:gd name="T6" fmla="*/ 35 w 95"/>
                  <a:gd name="T7" fmla="*/ 67 h 182"/>
                  <a:gd name="T8" fmla="*/ 14 w 95"/>
                  <a:gd name="T9" fmla="*/ 94 h 182"/>
                  <a:gd name="T10" fmla="*/ 0 w 95"/>
                  <a:gd name="T11" fmla="*/ 129 h 182"/>
                  <a:gd name="T12" fmla="*/ 2 w 95"/>
                  <a:gd name="T13" fmla="*/ 146 h 182"/>
                  <a:gd name="T14" fmla="*/ 10 w 95"/>
                  <a:gd name="T15" fmla="*/ 163 h 182"/>
                  <a:gd name="T16" fmla="*/ 27 w 95"/>
                  <a:gd name="T17" fmla="*/ 178 h 182"/>
                  <a:gd name="T18" fmla="*/ 36 w 95"/>
                  <a:gd name="T19" fmla="*/ 182 h 182"/>
                  <a:gd name="T20" fmla="*/ 48 w 95"/>
                  <a:gd name="T21" fmla="*/ 161 h 182"/>
                  <a:gd name="T22" fmla="*/ 57 w 95"/>
                  <a:gd name="T23" fmla="*/ 148 h 182"/>
                  <a:gd name="T24" fmla="*/ 54 w 95"/>
                  <a:gd name="T25" fmla="*/ 142 h 182"/>
                  <a:gd name="T26" fmla="*/ 46 w 95"/>
                  <a:gd name="T27" fmla="*/ 140 h 182"/>
                  <a:gd name="T28" fmla="*/ 38 w 95"/>
                  <a:gd name="T29" fmla="*/ 142 h 182"/>
                  <a:gd name="T30" fmla="*/ 40 w 95"/>
                  <a:gd name="T31" fmla="*/ 146 h 182"/>
                  <a:gd name="T32" fmla="*/ 46 w 95"/>
                  <a:gd name="T33" fmla="*/ 147 h 182"/>
                  <a:gd name="T34" fmla="*/ 50 w 95"/>
                  <a:gd name="T35" fmla="*/ 146 h 182"/>
                  <a:gd name="T36" fmla="*/ 48 w 95"/>
                  <a:gd name="T37" fmla="*/ 149 h 182"/>
                  <a:gd name="T38" fmla="*/ 40 w 95"/>
                  <a:gd name="T39" fmla="*/ 151 h 182"/>
                  <a:gd name="T40" fmla="*/ 31 w 95"/>
                  <a:gd name="T41" fmla="*/ 147 h 182"/>
                  <a:gd name="T42" fmla="*/ 29 w 95"/>
                  <a:gd name="T43" fmla="*/ 142 h 182"/>
                  <a:gd name="T44" fmla="*/ 31 w 95"/>
                  <a:gd name="T45" fmla="*/ 137 h 182"/>
                  <a:gd name="T46" fmla="*/ 36 w 95"/>
                  <a:gd name="T47" fmla="*/ 134 h 182"/>
                  <a:gd name="T48" fmla="*/ 46 w 95"/>
                  <a:gd name="T49" fmla="*/ 133 h 182"/>
                  <a:gd name="T50" fmla="*/ 54 w 95"/>
                  <a:gd name="T51" fmla="*/ 135 h 182"/>
                  <a:gd name="T52" fmla="*/ 61 w 95"/>
                  <a:gd name="T53" fmla="*/ 141 h 182"/>
                  <a:gd name="T54" fmla="*/ 63 w 95"/>
                  <a:gd name="T55" fmla="*/ 145 h 182"/>
                  <a:gd name="T56" fmla="*/ 74 w 95"/>
                  <a:gd name="T57" fmla="*/ 128 h 182"/>
                  <a:gd name="T58" fmla="*/ 90 w 95"/>
                  <a:gd name="T59" fmla="*/ 97 h 182"/>
                  <a:gd name="T60" fmla="*/ 95 w 95"/>
                  <a:gd name="T61" fmla="*/ 64 h 182"/>
                  <a:gd name="T62" fmla="*/ 88 w 95"/>
                  <a:gd name="T63" fmla="*/ 30 h 182"/>
                  <a:gd name="T64" fmla="*/ 76 w 95"/>
                  <a:gd name="T65" fmla="*/ 9 h 182"/>
                  <a:gd name="T66" fmla="*/ 69 w 95"/>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0"/>
                    </a:moveTo>
                    <a:lnTo>
                      <a:pt x="69" y="12"/>
                    </a:lnTo>
                    <a:lnTo>
                      <a:pt x="55" y="40"/>
                    </a:lnTo>
                    <a:lnTo>
                      <a:pt x="35" y="67"/>
                    </a:lnTo>
                    <a:lnTo>
                      <a:pt x="14" y="94"/>
                    </a:lnTo>
                    <a:lnTo>
                      <a:pt x="0" y="129"/>
                    </a:lnTo>
                    <a:lnTo>
                      <a:pt x="2" y="146"/>
                    </a:lnTo>
                    <a:lnTo>
                      <a:pt x="10" y="163"/>
                    </a:lnTo>
                    <a:lnTo>
                      <a:pt x="27" y="178"/>
                    </a:lnTo>
                    <a:lnTo>
                      <a:pt x="36" y="182"/>
                    </a:lnTo>
                    <a:lnTo>
                      <a:pt x="48" y="161"/>
                    </a:lnTo>
                    <a:lnTo>
                      <a:pt x="57" y="148"/>
                    </a:lnTo>
                    <a:lnTo>
                      <a:pt x="54" y="142"/>
                    </a:lnTo>
                    <a:lnTo>
                      <a:pt x="46" y="140"/>
                    </a:lnTo>
                    <a:lnTo>
                      <a:pt x="38" y="142"/>
                    </a:lnTo>
                    <a:lnTo>
                      <a:pt x="40" y="146"/>
                    </a:lnTo>
                    <a:lnTo>
                      <a:pt x="46" y="147"/>
                    </a:lnTo>
                    <a:lnTo>
                      <a:pt x="50" y="146"/>
                    </a:lnTo>
                    <a:lnTo>
                      <a:pt x="48" y="149"/>
                    </a:lnTo>
                    <a:lnTo>
                      <a:pt x="40" y="151"/>
                    </a:lnTo>
                    <a:lnTo>
                      <a:pt x="31" y="147"/>
                    </a:lnTo>
                    <a:lnTo>
                      <a:pt x="29" y="142"/>
                    </a:lnTo>
                    <a:lnTo>
                      <a:pt x="31" y="137"/>
                    </a:lnTo>
                    <a:lnTo>
                      <a:pt x="36" y="134"/>
                    </a:lnTo>
                    <a:lnTo>
                      <a:pt x="46" y="133"/>
                    </a:lnTo>
                    <a:lnTo>
                      <a:pt x="54" y="135"/>
                    </a:lnTo>
                    <a:lnTo>
                      <a:pt x="61" y="141"/>
                    </a:lnTo>
                    <a:lnTo>
                      <a:pt x="63" y="145"/>
                    </a:lnTo>
                    <a:lnTo>
                      <a:pt x="74" y="128"/>
                    </a:lnTo>
                    <a:lnTo>
                      <a:pt x="90" y="97"/>
                    </a:lnTo>
                    <a:lnTo>
                      <a:pt x="95" y="64"/>
                    </a:lnTo>
                    <a:lnTo>
                      <a:pt x="88" y="30"/>
                    </a:lnTo>
                    <a:lnTo>
                      <a:pt x="76" y="9"/>
                    </a:lnTo>
                    <a:lnTo>
                      <a:pt x="6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6" name="Freeform 102"/>
              <p:cNvSpPr>
                <a:spLocks/>
              </p:cNvSpPr>
              <p:nvPr/>
            </p:nvSpPr>
            <p:spPr bwMode="auto">
              <a:xfrm>
                <a:off x="5464" y="3593"/>
                <a:ext cx="108" cy="183"/>
              </a:xfrm>
              <a:custGeom>
                <a:avLst/>
                <a:gdLst>
                  <a:gd name="T0" fmla="*/ 0 w 108"/>
                  <a:gd name="T1" fmla="*/ 180 h 183"/>
                  <a:gd name="T2" fmla="*/ 6 w 108"/>
                  <a:gd name="T3" fmla="*/ 167 h 183"/>
                  <a:gd name="T4" fmla="*/ 25 w 108"/>
                  <a:gd name="T5" fmla="*/ 142 h 183"/>
                  <a:gd name="T6" fmla="*/ 40 w 108"/>
                  <a:gd name="T7" fmla="*/ 119 h 183"/>
                  <a:gd name="T8" fmla="*/ 51 w 108"/>
                  <a:gd name="T9" fmla="*/ 95 h 183"/>
                  <a:gd name="T10" fmla="*/ 59 w 108"/>
                  <a:gd name="T11" fmla="*/ 87 h 183"/>
                  <a:gd name="T12" fmla="*/ 70 w 108"/>
                  <a:gd name="T13" fmla="*/ 86 h 183"/>
                  <a:gd name="T14" fmla="*/ 78 w 108"/>
                  <a:gd name="T15" fmla="*/ 89 h 183"/>
                  <a:gd name="T16" fmla="*/ 78 w 108"/>
                  <a:gd name="T17" fmla="*/ 93 h 183"/>
                  <a:gd name="T18" fmla="*/ 74 w 108"/>
                  <a:gd name="T19" fmla="*/ 96 h 183"/>
                  <a:gd name="T20" fmla="*/ 70 w 108"/>
                  <a:gd name="T21" fmla="*/ 98 h 183"/>
                  <a:gd name="T22" fmla="*/ 70 w 108"/>
                  <a:gd name="T23" fmla="*/ 95 h 183"/>
                  <a:gd name="T24" fmla="*/ 72 w 108"/>
                  <a:gd name="T25" fmla="*/ 93 h 183"/>
                  <a:gd name="T26" fmla="*/ 66 w 108"/>
                  <a:gd name="T27" fmla="*/ 95 h 183"/>
                  <a:gd name="T28" fmla="*/ 64 w 108"/>
                  <a:gd name="T29" fmla="*/ 99 h 183"/>
                  <a:gd name="T30" fmla="*/ 66 w 108"/>
                  <a:gd name="T31" fmla="*/ 101 h 183"/>
                  <a:gd name="T32" fmla="*/ 72 w 108"/>
                  <a:gd name="T33" fmla="*/ 101 h 183"/>
                  <a:gd name="T34" fmla="*/ 80 w 108"/>
                  <a:gd name="T35" fmla="*/ 98 h 183"/>
                  <a:gd name="T36" fmla="*/ 85 w 108"/>
                  <a:gd name="T37" fmla="*/ 93 h 183"/>
                  <a:gd name="T38" fmla="*/ 89 w 108"/>
                  <a:gd name="T39" fmla="*/ 86 h 183"/>
                  <a:gd name="T40" fmla="*/ 87 w 108"/>
                  <a:gd name="T41" fmla="*/ 81 h 183"/>
                  <a:gd name="T42" fmla="*/ 83 w 108"/>
                  <a:gd name="T43" fmla="*/ 78 h 183"/>
                  <a:gd name="T44" fmla="*/ 70 w 108"/>
                  <a:gd name="T45" fmla="*/ 77 h 183"/>
                  <a:gd name="T46" fmla="*/ 59 w 108"/>
                  <a:gd name="T47" fmla="*/ 82 h 183"/>
                  <a:gd name="T48" fmla="*/ 55 w 108"/>
                  <a:gd name="T49" fmla="*/ 84 h 183"/>
                  <a:gd name="T50" fmla="*/ 55 w 108"/>
                  <a:gd name="T51" fmla="*/ 53 h 183"/>
                  <a:gd name="T52" fmla="*/ 47 w 108"/>
                  <a:gd name="T53" fmla="*/ 23 h 183"/>
                  <a:gd name="T54" fmla="*/ 34 w 108"/>
                  <a:gd name="T55" fmla="*/ 0 h 183"/>
                  <a:gd name="T56" fmla="*/ 55 w 108"/>
                  <a:gd name="T57" fmla="*/ 21 h 183"/>
                  <a:gd name="T58" fmla="*/ 85 w 108"/>
                  <a:gd name="T59" fmla="*/ 56 h 183"/>
                  <a:gd name="T60" fmla="*/ 102 w 108"/>
                  <a:gd name="T61" fmla="*/ 87 h 183"/>
                  <a:gd name="T62" fmla="*/ 108 w 108"/>
                  <a:gd name="T63" fmla="*/ 118 h 183"/>
                  <a:gd name="T64" fmla="*/ 106 w 108"/>
                  <a:gd name="T65" fmla="*/ 138 h 183"/>
                  <a:gd name="T66" fmla="*/ 97 w 108"/>
                  <a:gd name="T67" fmla="*/ 154 h 183"/>
                  <a:gd name="T68" fmla="*/ 82 w 108"/>
                  <a:gd name="T69" fmla="*/ 167 h 183"/>
                  <a:gd name="T70" fmla="*/ 64 w 108"/>
                  <a:gd name="T71" fmla="*/ 177 h 183"/>
                  <a:gd name="T72" fmla="*/ 44 w 108"/>
                  <a:gd name="T73" fmla="*/ 183 h 183"/>
                  <a:gd name="T74" fmla="*/ 23 w 108"/>
                  <a:gd name="T75" fmla="*/ 183 h 183"/>
                  <a:gd name="T76" fmla="*/ 0 w 108"/>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3">
                    <a:moveTo>
                      <a:pt x="0" y="180"/>
                    </a:moveTo>
                    <a:lnTo>
                      <a:pt x="6" y="167"/>
                    </a:lnTo>
                    <a:lnTo>
                      <a:pt x="25" y="142"/>
                    </a:lnTo>
                    <a:lnTo>
                      <a:pt x="40" y="119"/>
                    </a:lnTo>
                    <a:lnTo>
                      <a:pt x="51" y="95"/>
                    </a:lnTo>
                    <a:lnTo>
                      <a:pt x="59" y="87"/>
                    </a:lnTo>
                    <a:lnTo>
                      <a:pt x="70" y="86"/>
                    </a:lnTo>
                    <a:lnTo>
                      <a:pt x="78" y="89"/>
                    </a:lnTo>
                    <a:lnTo>
                      <a:pt x="78" y="93"/>
                    </a:lnTo>
                    <a:lnTo>
                      <a:pt x="74" y="96"/>
                    </a:lnTo>
                    <a:lnTo>
                      <a:pt x="70" y="98"/>
                    </a:lnTo>
                    <a:lnTo>
                      <a:pt x="70" y="95"/>
                    </a:lnTo>
                    <a:lnTo>
                      <a:pt x="72" y="93"/>
                    </a:lnTo>
                    <a:lnTo>
                      <a:pt x="66" y="95"/>
                    </a:lnTo>
                    <a:lnTo>
                      <a:pt x="64" y="99"/>
                    </a:lnTo>
                    <a:lnTo>
                      <a:pt x="66" y="101"/>
                    </a:lnTo>
                    <a:lnTo>
                      <a:pt x="72" y="101"/>
                    </a:lnTo>
                    <a:lnTo>
                      <a:pt x="80" y="98"/>
                    </a:lnTo>
                    <a:lnTo>
                      <a:pt x="85" y="93"/>
                    </a:lnTo>
                    <a:lnTo>
                      <a:pt x="89" y="86"/>
                    </a:lnTo>
                    <a:lnTo>
                      <a:pt x="87" y="81"/>
                    </a:lnTo>
                    <a:lnTo>
                      <a:pt x="83" y="78"/>
                    </a:lnTo>
                    <a:lnTo>
                      <a:pt x="70" y="77"/>
                    </a:lnTo>
                    <a:lnTo>
                      <a:pt x="59" y="82"/>
                    </a:lnTo>
                    <a:lnTo>
                      <a:pt x="55" y="84"/>
                    </a:lnTo>
                    <a:lnTo>
                      <a:pt x="55" y="53"/>
                    </a:lnTo>
                    <a:lnTo>
                      <a:pt x="47" y="23"/>
                    </a:lnTo>
                    <a:lnTo>
                      <a:pt x="34" y="0"/>
                    </a:lnTo>
                    <a:lnTo>
                      <a:pt x="55" y="21"/>
                    </a:lnTo>
                    <a:lnTo>
                      <a:pt x="85" y="56"/>
                    </a:lnTo>
                    <a:lnTo>
                      <a:pt x="102" y="87"/>
                    </a:lnTo>
                    <a:lnTo>
                      <a:pt x="108" y="118"/>
                    </a:lnTo>
                    <a:lnTo>
                      <a:pt x="106" y="138"/>
                    </a:lnTo>
                    <a:lnTo>
                      <a:pt x="97" y="154"/>
                    </a:lnTo>
                    <a:lnTo>
                      <a:pt x="82" y="167"/>
                    </a:lnTo>
                    <a:lnTo>
                      <a:pt x="64" y="177"/>
                    </a:lnTo>
                    <a:lnTo>
                      <a:pt x="44" y="183"/>
                    </a:lnTo>
                    <a:lnTo>
                      <a:pt x="23" y="183"/>
                    </a:lnTo>
                    <a:lnTo>
                      <a:pt x="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7" name="Freeform 103"/>
              <p:cNvSpPr>
                <a:spLocks/>
              </p:cNvSpPr>
              <p:nvPr/>
            </p:nvSpPr>
            <p:spPr bwMode="auto">
              <a:xfrm>
                <a:off x="5464" y="3386"/>
                <a:ext cx="64" cy="143"/>
              </a:xfrm>
              <a:custGeom>
                <a:avLst/>
                <a:gdLst>
                  <a:gd name="T0" fmla="*/ 15 w 64"/>
                  <a:gd name="T1" fmla="*/ 0 h 143"/>
                  <a:gd name="T2" fmla="*/ 19 w 64"/>
                  <a:gd name="T3" fmla="*/ 8 h 143"/>
                  <a:gd name="T4" fmla="*/ 19 w 64"/>
                  <a:gd name="T5" fmla="*/ 32 h 143"/>
                  <a:gd name="T6" fmla="*/ 9 w 64"/>
                  <a:gd name="T7" fmla="*/ 55 h 143"/>
                  <a:gd name="T8" fmla="*/ 0 w 64"/>
                  <a:gd name="T9" fmla="*/ 79 h 143"/>
                  <a:gd name="T10" fmla="*/ 2 w 64"/>
                  <a:gd name="T11" fmla="*/ 107 h 143"/>
                  <a:gd name="T12" fmla="*/ 8 w 64"/>
                  <a:gd name="T13" fmla="*/ 120 h 143"/>
                  <a:gd name="T14" fmla="*/ 19 w 64"/>
                  <a:gd name="T15" fmla="*/ 132 h 143"/>
                  <a:gd name="T16" fmla="*/ 38 w 64"/>
                  <a:gd name="T17" fmla="*/ 140 h 143"/>
                  <a:gd name="T18" fmla="*/ 45 w 64"/>
                  <a:gd name="T19" fmla="*/ 143 h 143"/>
                  <a:gd name="T20" fmla="*/ 51 w 64"/>
                  <a:gd name="T21" fmla="*/ 126 h 143"/>
                  <a:gd name="T22" fmla="*/ 53 w 64"/>
                  <a:gd name="T23" fmla="*/ 114 h 143"/>
                  <a:gd name="T24" fmla="*/ 47 w 64"/>
                  <a:gd name="T25" fmla="*/ 110 h 143"/>
                  <a:gd name="T26" fmla="*/ 40 w 64"/>
                  <a:gd name="T27" fmla="*/ 109 h 143"/>
                  <a:gd name="T28" fmla="*/ 36 w 64"/>
                  <a:gd name="T29" fmla="*/ 113 h 143"/>
                  <a:gd name="T30" fmla="*/ 40 w 64"/>
                  <a:gd name="T31" fmla="*/ 115 h 143"/>
                  <a:gd name="T32" fmla="*/ 44 w 64"/>
                  <a:gd name="T33" fmla="*/ 115 h 143"/>
                  <a:gd name="T34" fmla="*/ 45 w 64"/>
                  <a:gd name="T35" fmla="*/ 114 h 143"/>
                  <a:gd name="T36" fmla="*/ 45 w 64"/>
                  <a:gd name="T37" fmla="*/ 116 h 143"/>
                  <a:gd name="T38" fmla="*/ 42 w 64"/>
                  <a:gd name="T39" fmla="*/ 119 h 143"/>
                  <a:gd name="T40" fmla="*/ 32 w 64"/>
                  <a:gd name="T41" fmla="*/ 116 h 143"/>
                  <a:gd name="T42" fmla="*/ 28 w 64"/>
                  <a:gd name="T43" fmla="*/ 114 h 143"/>
                  <a:gd name="T44" fmla="*/ 28 w 64"/>
                  <a:gd name="T45" fmla="*/ 109 h 143"/>
                  <a:gd name="T46" fmla="*/ 38 w 64"/>
                  <a:gd name="T47" fmla="*/ 104 h 143"/>
                  <a:gd name="T48" fmla="*/ 45 w 64"/>
                  <a:gd name="T49" fmla="*/ 105 h 143"/>
                  <a:gd name="T50" fmla="*/ 53 w 64"/>
                  <a:gd name="T51" fmla="*/ 108 h 143"/>
                  <a:gd name="T52" fmla="*/ 57 w 64"/>
                  <a:gd name="T53" fmla="*/ 110 h 143"/>
                  <a:gd name="T54" fmla="*/ 61 w 64"/>
                  <a:gd name="T55" fmla="*/ 97 h 143"/>
                  <a:gd name="T56" fmla="*/ 64 w 64"/>
                  <a:gd name="T57" fmla="*/ 71 h 143"/>
                  <a:gd name="T58" fmla="*/ 57 w 64"/>
                  <a:gd name="T59" fmla="*/ 47 h 143"/>
                  <a:gd name="T60" fmla="*/ 42 w 64"/>
                  <a:gd name="T61" fmla="*/ 20 h 143"/>
                  <a:gd name="T62" fmla="*/ 25 w 64"/>
                  <a:gd name="T63" fmla="*/ 6 h 143"/>
                  <a:gd name="T64" fmla="*/ 15 w 6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3">
                    <a:moveTo>
                      <a:pt x="15" y="0"/>
                    </a:moveTo>
                    <a:lnTo>
                      <a:pt x="19" y="8"/>
                    </a:lnTo>
                    <a:lnTo>
                      <a:pt x="19" y="32"/>
                    </a:lnTo>
                    <a:lnTo>
                      <a:pt x="9" y="55"/>
                    </a:lnTo>
                    <a:lnTo>
                      <a:pt x="0" y="79"/>
                    </a:lnTo>
                    <a:lnTo>
                      <a:pt x="2" y="107"/>
                    </a:lnTo>
                    <a:lnTo>
                      <a:pt x="8" y="120"/>
                    </a:lnTo>
                    <a:lnTo>
                      <a:pt x="19" y="132"/>
                    </a:lnTo>
                    <a:lnTo>
                      <a:pt x="38" y="140"/>
                    </a:lnTo>
                    <a:lnTo>
                      <a:pt x="45" y="143"/>
                    </a:lnTo>
                    <a:lnTo>
                      <a:pt x="51" y="126"/>
                    </a:lnTo>
                    <a:lnTo>
                      <a:pt x="53" y="114"/>
                    </a:lnTo>
                    <a:lnTo>
                      <a:pt x="47" y="110"/>
                    </a:lnTo>
                    <a:lnTo>
                      <a:pt x="40" y="109"/>
                    </a:lnTo>
                    <a:lnTo>
                      <a:pt x="36" y="113"/>
                    </a:lnTo>
                    <a:lnTo>
                      <a:pt x="40" y="115"/>
                    </a:lnTo>
                    <a:lnTo>
                      <a:pt x="44" y="115"/>
                    </a:lnTo>
                    <a:lnTo>
                      <a:pt x="45" y="114"/>
                    </a:lnTo>
                    <a:lnTo>
                      <a:pt x="45" y="116"/>
                    </a:lnTo>
                    <a:lnTo>
                      <a:pt x="42" y="119"/>
                    </a:lnTo>
                    <a:lnTo>
                      <a:pt x="32" y="116"/>
                    </a:lnTo>
                    <a:lnTo>
                      <a:pt x="28" y="114"/>
                    </a:lnTo>
                    <a:lnTo>
                      <a:pt x="28" y="109"/>
                    </a:lnTo>
                    <a:lnTo>
                      <a:pt x="38" y="104"/>
                    </a:lnTo>
                    <a:lnTo>
                      <a:pt x="45" y="105"/>
                    </a:lnTo>
                    <a:lnTo>
                      <a:pt x="53" y="108"/>
                    </a:lnTo>
                    <a:lnTo>
                      <a:pt x="57" y="110"/>
                    </a:lnTo>
                    <a:lnTo>
                      <a:pt x="61" y="97"/>
                    </a:lnTo>
                    <a:lnTo>
                      <a:pt x="64" y="71"/>
                    </a:lnTo>
                    <a:lnTo>
                      <a:pt x="57" y="47"/>
                    </a:lnTo>
                    <a:lnTo>
                      <a:pt x="42" y="20"/>
                    </a:lnTo>
                    <a:lnTo>
                      <a:pt x="25" y="6"/>
                    </a:lnTo>
                    <a:lnTo>
                      <a:pt x="1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8" name="Freeform 104"/>
              <p:cNvSpPr>
                <a:spLocks/>
              </p:cNvSpPr>
              <p:nvPr/>
            </p:nvSpPr>
            <p:spPr bwMode="auto">
              <a:xfrm>
                <a:off x="5491" y="3387"/>
                <a:ext cx="98" cy="143"/>
              </a:xfrm>
              <a:custGeom>
                <a:avLst/>
                <a:gdLst>
                  <a:gd name="T0" fmla="*/ 28 w 98"/>
                  <a:gd name="T1" fmla="*/ 143 h 143"/>
                  <a:gd name="T2" fmla="*/ 28 w 98"/>
                  <a:gd name="T3" fmla="*/ 132 h 143"/>
                  <a:gd name="T4" fmla="*/ 36 w 98"/>
                  <a:gd name="T5" fmla="*/ 110 h 143"/>
                  <a:gd name="T6" fmla="*/ 43 w 98"/>
                  <a:gd name="T7" fmla="*/ 71 h 143"/>
                  <a:gd name="T8" fmla="*/ 47 w 98"/>
                  <a:gd name="T9" fmla="*/ 64 h 143"/>
                  <a:gd name="T10" fmla="*/ 55 w 98"/>
                  <a:gd name="T11" fmla="*/ 60 h 143"/>
                  <a:gd name="T12" fmla="*/ 62 w 98"/>
                  <a:gd name="T13" fmla="*/ 63 h 143"/>
                  <a:gd name="T14" fmla="*/ 60 w 98"/>
                  <a:gd name="T15" fmla="*/ 69 h 143"/>
                  <a:gd name="T16" fmla="*/ 58 w 98"/>
                  <a:gd name="T17" fmla="*/ 70 h 143"/>
                  <a:gd name="T18" fmla="*/ 58 w 98"/>
                  <a:gd name="T19" fmla="*/ 66 h 143"/>
                  <a:gd name="T20" fmla="*/ 55 w 98"/>
                  <a:gd name="T21" fmla="*/ 70 h 143"/>
                  <a:gd name="T22" fmla="*/ 56 w 98"/>
                  <a:gd name="T23" fmla="*/ 73 h 143"/>
                  <a:gd name="T24" fmla="*/ 66 w 98"/>
                  <a:gd name="T25" fmla="*/ 70 h 143"/>
                  <a:gd name="T26" fmla="*/ 70 w 98"/>
                  <a:gd name="T27" fmla="*/ 58 h 143"/>
                  <a:gd name="T28" fmla="*/ 62 w 98"/>
                  <a:gd name="T29" fmla="*/ 54 h 143"/>
                  <a:gd name="T30" fmla="*/ 53 w 98"/>
                  <a:gd name="T31" fmla="*/ 55 h 143"/>
                  <a:gd name="T32" fmla="*/ 41 w 98"/>
                  <a:gd name="T33" fmla="*/ 61 h 143"/>
                  <a:gd name="T34" fmla="*/ 34 w 98"/>
                  <a:gd name="T35" fmla="*/ 37 h 143"/>
                  <a:gd name="T36" fmla="*/ 18 w 98"/>
                  <a:gd name="T37" fmla="*/ 17 h 143"/>
                  <a:gd name="T38" fmla="*/ 0 w 98"/>
                  <a:gd name="T39" fmla="*/ 0 h 143"/>
                  <a:gd name="T40" fmla="*/ 22 w 98"/>
                  <a:gd name="T41" fmla="*/ 13 h 143"/>
                  <a:gd name="T42" fmla="*/ 58 w 98"/>
                  <a:gd name="T43" fmla="*/ 36 h 143"/>
                  <a:gd name="T44" fmla="*/ 81 w 98"/>
                  <a:gd name="T45" fmla="*/ 58 h 143"/>
                  <a:gd name="T46" fmla="*/ 94 w 98"/>
                  <a:gd name="T47" fmla="*/ 79 h 143"/>
                  <a:gd name="T48" fmla="*/ 98 w 98"/>
                  <a:gd name="T49" fmla="*/ 96 h 143"/>
                  <a:gd name="T50" fmla="*/ 96 w 98"/>
                  <a:gd name="T51" fmla="*/ 110 h 143"/>
                  <a:gd name="T52" fmla="*/ 89 w 98"/>
                  <a:gd name="T53" fmla="*/ 122 h 143"/>
                  <a:gd name="T54" fmla="*/ 77 w 98"/>
                  <a:gd name="T55" fmla="*/ 132 h 143"/>
                  <a:gd name="T56" fmla="*/ 62 w 98"/>
                  <a:gd name="T57" fmla="*/ 138 h 143"/>
                  <a:gd name="T58" fmla="*/ 47 w 98"/>
                  <a:gd name="T59" fmla="*/ 142 h 143"/>
                  <a:gd name="T60" fmla="*/ 28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28" y="143"/>
                    </a:moveTo>
                    <a:lnTo>
                      <a:pt x="28" y="132"/>
                    </a:lnTo>
                    <a:lnTo>
                      <a:pt x="36" y="110"/>
                    </a:lnTo>
                    <a:lnTo>
                      <a:pt x="43" y="71"/>
                    </a:lnTo>
                    <a:lnTo>
                      <a:pt x="47" y="64"/>
                    </a:lnTo>
                    <a:lnTo>
                      <a:pt x="55" y="60"/>
                    </a:lnTo>
                    <a:lnTo>
                      <a:pt x="62" y="63"/>
                    </a:lnTo>
                    <a:lnTo>
                      <a:pt x="60" y="69"/>
                    </a:lnTo>
                    <a:lnTo>
                      <a:pt x="58" y="70"/>
                    </a:lnTo>
                    <a:lnTo>
                      <a:pt x="58" y="66"/>
                    </a:lnTo>
                    <a:lnTo>
                      <a:pt x="55" y="70"/>
                    </a:lnTo>
                    <a:lnTo>
                      <a:pt x="56" y="73"/>
                    </a:lnTo>
                    <a:lnTo>
                      <a:pt x="66" y="70"/>
                    </a:lnTo>
                    <a:lnTo>
                      <a:pt x="70" y="58"/>
                    </a:lnTo>
                    <a:lnTo>
                      <a:pt x="62" y="54"/>
                    </a:lnTo>
                    <a:lnTo>
                      <a:pt x="53" y="55"/>
                    </a:lnTo>
                    <a:lnTo>
                      <a:pt x="41" y="61"/>
                    </a:lnTo>
                    <a:lnTo>
                      <a:pt x="34" y="37"/>
                    </a:lnTo>
                    <a:lnTo>
                      <a:pt x="18" y="17"/>
                    </a:lnTo>
                    <a:lnTo>
                      <a:pt x="0" y="0"/>
                    </a:lnTo>
                    <a:lnTo>
                      <a:pt x="22" y="13"/>
                    </a:lnTo>
                    <a:lnTo>
                      <a:pt x="58" y="36"/>
                    </a:lnTo>
                    <a:lnTo>
                      <a:pt x="81" y="58"/>
                    </a:lnTo>
                    <a:lnTo>
                      <a:pt x="94" y="79"/>
                    </a:lnTo>
                    <a:lnTo>
                      <a:pt x="98" y="96"/>
                    </a:lnTo>
                    <a:lnTo>
                      <a:pt x="96" y="110"/>
                    </a:lnTo>
                    <a:lnTo>
                      <a:pt x="89" y="122"/>
                    </a:lnTo>
                    <a:lnTo>
                      <a:pt x="77" y="132"/>
                    </a:lnTo>
                    <a:lnTo>
                      <a:pt x="62" y="138"/>
                    </a:lnTo>
                    <a:lnTo>
                      <a:pt x="47" y="142"/>
                    </a:lnTo>
                    <a:lnTo>
                      <a:pt x="2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89" name="Freeform 105"/>
              <p:cNvSpPr>
                <a:spLocks/>
              </p:cNvSpPr>
              <p:nvPr/>
            </p:nvSpPr>
            <p:spPr bwMode="auto">
              <a:xfrm>
                <a:off x="5388" y="2356"/>
                <a:ext cx="93" cy="182"/>
              </a:xfrm>
              <a:custGeom>
                <a:avLst/>
                <a:gdLst>
                  <a:gd name="T0" fmla="*/ 68 w 93"/>
                  <a:gd name="T1" fmla="*/ 0 h 182"/>
                  <a:gd name="T2" fmla="*/ 66 w 93"/>
                  <a:gd name="T3" fmla="*/ 12 h 182"/>
                  <a:gd name="T4" fmla="*/ 55 w 93"/>
                  <a:gd name="T5" fmla="*/ 41 h 182"/>
                  <a:gd name="T6" fmla="*/ 34 w 93"/>
                  <a:gd name="T7" fmla="*/ 67 h 182"/>
                  <a:gd name="T8" fmla="*/ 11 w 93"/>
                  <a:gd name="T9" fmla="*/ 95 h 182"/>
                  <a:gd name="T10" fmla="*/ 0 w 93"/>
                  <a:gd name="T11" fmla="*/ 130 h 182"/>
                  <a:gd name="T12" fmla="*/ 2 w 93"/>
                  <a:gd name="T13" fmla="*/ 146 h 182"/>
                  <a:gd name="T14" fmla="*/ 10 w 93"/>
                  <a:gd name="T15" fmla="*/ 164 h 182"/>
                  <a:gd name="T16" fmla="*/ 25 w 93"/>
                  <a:gd name="T17" fmla="*/ 179 h 182"/>
                  <a:gd name="T18" fmla="*/ 34 w 93"/>
                  <a:gd name="T19" fmla="*/ 182 h 182"/>
                  <a:gd name="T20" fmla="*/ 47 w 93"/>
                  <a:gd name="T21" fmla="*/ 162 h 182"/>
                  <a:gd name="T22" fmla="*/ 53 w 93"/>
                  <a:gd name="T23" fmla="*/ 155 h 182"/>
                  <a:gd name="T24" fmla="*/ 57 w 93"/>
                  <a:gd name="T25" fmla="*/ 149 h 182"/>
                  <a:gd name="T26" fmla="*/ 53 w 93"/>
                  <a:gd name="T27" fmla="*/ 143 h 182"/>
                  <a:gd name="T28" fmla="*/ 44 w 93"/>
                  <a:gd name="T29" fmla="*/ 140 h 182"/>
                  <a:gd name="T30" fmla="*/ 38 w 93"/>
                  <a:gd name="T31" fmla="*/ 143 h 182"/>
                  <a:gd name="T32" fmla="*/ 40 w 93"/>
                  <a:gd name="T33" fmla="*/ 148 h 182"/>
                  <a:gd name="T34" fmla="*/ 46 w 93"/>
                  <a:gd name="T35" fmla="*/ 148 h 182"/>
                  <a:gd name="T36" fmla="*/ 49 w 93"/>
                  <a:gd name="T37" fmla="*/ 146 h 182"/>
                  <a:gd name="T38" fmla="*/ 47 w 93"/>
                  <a:gd name="T39" fmla="*/ 150 h 182"/>
                  <a:gd name="T40" fmla="*/ 40 w 93"/>
                  <a:gd name="T41" fmla="*/ 152 h 182"/>
                  <a:gd name="T42" fmla="*/ 30 w 93"/>
                  <a:gd name="T43" fmla="*/ 148 h 182"/>
                  <a:gd name="T44" fmla="*/ 28 w 93"/>
                  <a:gd name="T45" fmla="*/ 144 h 182"/>
                  <a:gd name="T46" fmla="*/ 30 w 93"/>
                  <a:gd name="T47" fmla="*/ 138 h 182"/>
                  <a:gd name="T48" fmla="*/ 36 w 93"/>
                  <a:gd name="T49" fmla="*/ 134 h 182"/>
                  <a:gd name="T50" fmla="*/ 44 w 93"/>
                  <a:gd name="T51" fmla="*/ 134 h 182"/>
                  <a:gd name="T52" fmla="*/ 53 w 93"/>
                  <a:gd name="T53" fmla="*/ 136 h 182"/>
                  <a:gd name="T54" fmla="*/ 59 w 93"/>
                  <a:gd name="T55" fmla="*/ 142 h 182"/>
                  <a:gd name="T56" fmla="*/ 63 w 93"/>
                  <a:gd name="T57" fmla="*/ 145 h 182"/>
                  <a:gd name="T58" fmla="*/ 74 w 93"/>
                  <a:gd name="T59" fmla="*/ 130 h 182"/>
                  <a:gd name="T60" fmla="*/ 89 w 93"/>
                  <a:gd name="T61" fmla="*/ 97 h 182"/>
                  <a:gd name="T62" fmla="*/ 93 w 93"/>
                  <a:gd name="T63" fmla="*/ 66 h 182"/>
                  <a:gd name="T64" fmla="*/ 87 w 93"/>
                  <a:gd name="T65" fmla="*/ 30 h 182"/>
                  <a:gd name="T66" fmla="*/ 76 w 93"/>
                  <a:gd name="T67" fmla="*/ 10 h 182"/>
                  <a:gd name="T68" fmla="*/ 68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68" y="0"/>
                    </a:moveTo>
                    <a:lnTo>
                      <a:pt x="66" y="12"/>
                    </a:lnTo>
                    <a:lnTo>
                      <a:pt x="55" y="41"/>
                    </a:lnTo>
                    <a:lnTo>
                      <a:pt x="34" y="67"/>
                    </a:lnTo>
                    <a:lnTo>
                      <a:pt x="11" y="95"/>
                    </a:lnTo>
                    <a:lnTo>
                      <a:pt x="0" y="130"/>
                    </a:lnTo>
                    <a:lnTo>
                      <a:pt x="2" y="146"/>
                    </a:lnTo>
                    <a:lnTo>
                      <a:pt x="10" y="164"/>
                    </a:lnTo>
                    <a:lnTo>
                      <a:pt x="25" y="179"/>
                    </a:lnTo>
                    <a:lnTo>
                      <a:pt x="34" y="182"/>
                    </a:lnTo>
                    <a:lnTo>
                      <a:pt x="47" y="162"/>
                    </a:lnTo>
                    <a:lnTo>
                      <a:pt x="53" y="155"/>
                    </a:lnTo>
                    <a:lnTo>
                      <a:pt x="57" y="149"/>
                    </a:lnTo>
                    <a:lnTo>
                      <a:pt x="53" y="143"/>
                    </a:lnTo>
                    <a:lnTo>
                      <a:pt x="44" y="140"/>
                    </a:lnTo>
                    <a:lnTo>
                      <a:pt x="38" y="143"/>
                    </a:lnTo>
                    <a:lnTo>
                      <a:pt x="40" y="148"/>
                    </a:lnTo>
                    <a:lnTo>
                      <a:pt x="46" y="148"/>
                    </a:lnTo>
                    <a:lnTo>
                      <a:pt x="49" y="146"/>
                    </a:lnTo>
                    <a:lnTo>
                      <a:pt x="47" y="150"/>
                    </a:lnTo>
                    <a:lnTo>
                      <a:pt x="40" y="152"/>
                    </a:lnTo>
                    <a:lnTo>
                      <a:pt x="30" y="148"/>
                    </a:lnTo>
                    <a:lnTo>
                      <a:pt x="28" y="144"/>
                    </a:lnTo>
                    <a:lnTo>
                      <a:pt x="30" y="138"/>
                    </a:lnTo>
                    <a:lnTo>
                      <a:pt x="36" y="134"/>
                    </a:lnTo>
                    <a:lnTo>
                      <a:pt x="44" y="134"/>
                    </a:lnTo>
                    <a:lnTo>
                      <a:pt x="53" y="136"/>
                    </a:lnTo>
                    <a:lnTo>
                      <a:pt x="59" y="142"/>
                    </a:lnTo>
                    <a:lnTo>
                      <a:pt x="63" y="145"/>
                    </a:lnTo>
                    <a:lnTo>
                      <a:pt x="74" y="130"/>
                    </a:lnTo>
                    <a:lnTo>
                      <a:pt x="89" y="97"/>
                    </a:lnTo>
                    <a:lnTo>
                      <a:pt x="93" y="66"/>
                    </a:lnTo>
                    <a:lnTo>
                      <a:pt x="87" y="30"/>
                    </a:lnTo>
                    <a:lnTo>
                      <a:pt x="76" y="10"/>
                    </a:lnTo>
                    <a:lnTo>
                      <a:pt x="6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0" name="Freeform 106"/>
              <p:cNvSpPr>
                <a:spLocks/>
              </p:cNvSpPr>
              <p:nvPr/>
            </p:nvSpPr>
            <p:spPr bwMode="auto">
              <a:xfrm>
                <a:off x="5432" y="2362"/>
                <a:ext cx="110" cy="182"/>
              </a:xfrm>
              <a:custGeom>
                <a:avLst/>
                <a:gdLst>
                  <a:gd name="T0" fmla="*/ 0 w 110"/>
                  <a:gd name="T1" fmla="*/ 179 h 182"/>
                  <a:gd name="T2" fmla="*/ 5 w 110"/>
                  <a:gd name="T3" fmla="*/ 167 h 182"/>
                  <a:gd name="T4" fmla="*/ 26 w 110"/>
                  <a:gd name="T5" fmla="*/ 140 h 182"/>
                  <a:gd name="T6" fmla="*/ 41 w 110"/>
                  <a:gd name="T7" fmla="*/ 119 h 182"/>
                  <a:gd name="T8" fmla="*/ 51 w 110"/>
                  <a:gd name="T9" fmla="*/ 95 h 182"/>
                  <a:gd name="T10" fmla="*/ 60 w 110"/>
                  <a:gd name="T11" fmla="*/ 85 h 182"/>
                  <a:gd name="T12" fmla="*/ 72 w 110"/>
                  <a:gd name="T13" fmla="*/ 84 h 182"/>
                  <a:gd name="T14" fmla="*/ 79 w 110"/>
                  <a:gd name="T15" fmla="*/ 88 h 182"/>
                  <a:gd name="T16" fmla="*/ 79 w 110"/>
                  <a:gd name="T17" fmla="*/ 91 h 182"/>
                  <a:gd name="T18" fmla="*/ 76 w 110"/>
                  <a:gd name="T19" fmla="*/ 96 h 182"/>
                  <a:gd name="T20" fmla="*/ 72 w 110"/>
                  <a:gd name="T21" fmla="*/ 97 h 182"/>
                  <a:gd name="T22" fmla="*/ 72 w 110"/>
                  <a:gd name="T23" fmla="*/ 94 h 182"/>
                  <a:gd name="T24" fmla="*/ 74 w 110"/>
                  <a:gd name="T25" fmla="*/ 91 h 182"/>
                  <a:gd name="T26" fmla="*/ 66 w 110"/>
                  <a:gd name="T27" fmla="*/ 95 h 182"/>
                  <a:gd name="T28" fmla="*/ 64 w 110"/>
                  <a:gd name="T29" fmla="*/ 97 h 182"/>
                  <a:gd name="T30" fmla="*/ 66 w 110"/>
                  <a:gd name="T31" fmla="*/ 101 h 182"/>
                  <a:gd name="T32" fmla="*/ 74 w 110"/>
                  <a:gd name="T33" fmla="*/ 100 h 182"/>
                  <a:gd name="T34" fmla="*/ 81 w 110"/>
                  <a:gd name="T35" fmla="*/ 97 h 182"/>
                  <a:gd name="T36" fmla="*/ 87 w 110"/>
                  <a:gd name="T37" fmla="*/ 91 h 182"/>
                  <a:gd name="T38" fmla="*/ 91 w 110"/>
                  <a:gd name="T39" fmla="*/ 84 h 182"/>
                  <a:gd name="T40" fmla="*/ 89 w 110"/>
                  <a:gd name="T41" fmla="*/ 79 h 182"/>
                  <a:gd name="T42" fmla="*/ 83 w 110"/>
                  <a:gd name="T43" fmla="*/ 77 h 182"/>
                  <a:gd name="T44" fmla="*/ 72 w 110"/>
                  <a:gd name="T45" fmla="*/ 77 h 182"/>
                  <a:gd name="T46" fmla="*/ 60 w 110"/>
                  <a:gd name="T47" fmla="*/ 80 h 182"/>
                  <a:gd name="T48" fmla="*/ 55 w 110"/>
                  <a:gd name="T49" fmla="*/ 83 h 182"/>
                  <a:gd name="T50" fmla="*/ 57 w 110"/>
                  <a:gd name="T51" fmla="*/ 52 h 182"/>
                  <a:gd name="T52" fmla="*/ 49 w 110"/>
                  <a:gd name="T53" fmla="*/ 23 h 182"/>
                  <a:gd name="T54" fmla="*/ 36 w 110"/>
                  <a:gd name="T55" fmla="*/ 0 h 182"/>
                  <a:gd name="T56" fmla="*/ 57 w 110"/>
                  <a:gd name="T57" fmla="*/ 19 h 182"/>
                  <a:gd name="T58" fmla="*/ 87 w 110"/>
                  <a:gd name="T59" fmla="*/ 54 h 182"/>
                  <a:gd name="T60" fmla="*/ 104 w 110"/>
                  <a:gd name="T61" fmla="*/ 85 h 182"/>
                  <a:gd name="T62" fmla="*/ 110 w 110"/>
                  <a:gd name="T63" fmla="*/ 116 h 182"/>
                  <a:gd name="T64" fmla="*/ 106 w 110"/>
                  <a:gd name="T65" fmla="*/ 137 h 182"/>
                  <a:gd name="T66" fmla="*/ 96 w 110"/>
                  <a:gd name="T67" fmla="*/ 154 h 182"/>
                  <a:gd name="T68" fmla="*/ 83 w 110"/>
                  <a:gd name="T69" fmla="*/ 167 h 182"/>
                  <a:gd name="T70" fmla="*/ 64 w 110"/>
                  <a:gd name="T71" fmla="*/ 176 h 182"/>
                  <a:gd name="T72" fmla="*/ 45 w 110"/>
                  <a:gd name="T73" fmla="*/ 181 h 182"/>
                  <a:gd name="T74" fmla="*/ 22 w 110"/>
                  <a:gd name="T75" fmla="*/ 182 h 182"/>
                  <a:gd name="T76" fmla="*/ 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0" y="179"/>
                    </a:moveTo>
                    <a:lnTo>
                      <a:pt x="5" y="167"/>
                    </a:lnTo>
                    <a:lnTo>
                      <a:pt x="26" y="140"/>
                    </a:lnTo>
                    <a:lnTo>
                      <a:pt x="41" y="119"/>
                    </a:lnTo>
                    <a:lnTo>
                      <a:pt x="51" y="95"/>
                    </a:lnTo>
                    <a:lnTo>
                      <a:pt x="60" y="85"/>
                    </a:lnTo>
                    <a:lnTo>
                      <a:pt x="72" y="84"/>
                    </a:lnTo>
                    <a:lnTo>
                      <a:pt x="79" y="88"/>
                    </a:lnTo>
                    <a:lnTo>
                      <a:pt x="79" y="91"/>
                    </a:lnTo>
                    <a:lnTo>
                      <a:pt x="76" y="96"/>
                    </a:lnTo>
                    <a:lnTo>
                      <a:pt x="72" y="97"/>
                    </a:lnTo>
                    <a:lnTo>
                      <a:pt x="72" y="94"/>
                    </a:lnTo>
                    <a:lnTo>
                      <a:pt x="74" y="91"/>
                    </a:lnTo>
                    <a:lnTo>
                      <a:pt x="66" y="95"/>
                    </a:lnTo>
                    <a:lnTo>
                      <a:pt x="64" y="97"/>
                    </a:lnTo>
                    <a:lnTo>
                      <a:pt x="66" y="101"/>
                    </a:lnTo>
                    <a:lnTo>
                      <a:pt x="74" y="100"/>
                    </a:lnTo>
                    <a:lnTo>
                      <a:pt x="81" y="97"/>
                    </a:lnTo>
                    <a:lnTo>
                      <a:pt x="87" y="91"/>
                    </a:lnTo>
                    <a:lnTo>
                      <a:pt x="91" y="84"/>
                    </a:lnTo>
                    <a:lnTo>
                      <a:pt x="89" y="79"/>
                    </a:lnTo>
                    <a:lnTo>
                      <a:pt x="83" y="77"/>
                    </a:lnTo>
                    <a:lnTo>
                      <a:pt x="72" y="77"/>
                    </a:lnTo>
                    <a:lnTo>
                      <a:pt x="60" y="80"/>
                    </a:lnTo>
                    <a:lnTo>
                      <a:pt x="55" y="83"/>
                    </a:lnTo>
                    <a:lnTo>
                      <a:pt x="57" y="52"/>
                    </a:lnTo>
                    <a:lnTo>
                      <a:pt x="49" y="23"/>
                    </a:lnTo>
                    <a:lnTo>
                      <a:pt x="36" y="0"/>
                    </a:lnTo>
                    <a:lnTo>
                      <a:pt x="57" y="19"/>
                    </a:lnTo>
                    <a:lnTo>
                      <a:pt x="87" y="54"/>
                    </a:lnTo>
                    <a:lnTo>
                      <a:pt x="104" y="85"/>
                    </a:lnTo>
                    <a:lnTo>
                      <a:pt x="110" y="116"/>
                    </a:lnTo>
                    <a:lnTo>
                      <a:pt x="106" y="137"/>
                    </a:lnTo>
                    <a:lnTo>
                      <a:pt x="96" y="154"/>
                    </a:lnTo>
                    <a:lnTo>
                      <a:pt x="83" y="167"/>
                    </a:lnTo>
                    <a:lnTo>
                      <a:pt x="64" y="176"/>
                    </a:lnTo>
                    <a:lnTo>
                      <a:pt x="45" y="181"/>
                    </a:lnTo>
                    <a:lnTo>
                      <a:pt x="22" y="182"/>
                    </a:lnTo>
                    <a:lnTo>
                      <a:pt x="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1" name="Freeform 107"/>
              <p:cNvSpPr>
                <a:spLocks/>
              </p:cNvSpPr>
              <p:nvPr/>
            </p:nvSpPr>
            <p:spPr bwMode="auto">
              <a:xfrm>
                <a:off x="5413" y="103"/>
                <a:ext cx="159" cy="434"/>
              </a:xfrm>
              <a:custGeom>
                <a:avLst/>
                <a:gdLst>
                  <a:gd name="T0" fmla="*/ 134 w 159"/>
                  <a:gd name="T1" fmla="*/ 433 h 434"/>
                  <a:gd name="T2" fmla="*/ 134 w 159"/>
                  <a:gd name="T3" fmla="*/ 423 h 434"/>
                  <a:gd name="T4" fmla="*/ 125 w 159"/>
                  <a:gd name="T5" fmla="*/ 426 h 434"/>
                  <a:gd name="T6" fmla="*/ 115 w 159"/>
                  <a:gd name="T7" fmla="*/ 425 h 434"/>
                  <a:gd name="T8" fmla="*/ 102 w 159"/>
                  <a:gd name="T9" fmla="*/ 421 h 434"/>
                  <a:gd name="T10" fmla="*/ 89 w 159"/>
                  <a:gd name="T11" fmla="*/ 409 h 434"/>
                  <a:gd name="T12" fmla="*/ 81 w 159"/>
                  <a:gd name="T13" fmla="*/ 385 h 434"/>
                  <a:gd name="T14" fmla="*/ 81 w 159"/>
                  <a:gd name="T15" fmla="*/ 355 h 434"/>
                  <a:gd name="T16" fmla="*/ 93 w 159"/>
                  <a:gd name="T17" fmla="*/ 320 h 434"/>
                  <a:gd name="T18" fmla="*/ 136 w 159"/>
                  <a:gd name="T19" fmla="*/ 246 h 434"/>
                  <a:gd name="T20" fmla="*/ 153 w 159"/>
                  <a:gd name="T21" fmla="*/ 212 h 434"/>
                  <a:gd name="T22" fmla="*/ 159 w 159"/>
                  <a:gd name="T23" fmla="*/ 175 h 434"/>
                  <a:gd name="T24" fmla="*/ 153 w 159"/>
                  <a:gd name="T25" fmla="*/ 139 h 434"/>
                  <a:gd name="T26" fmla="*/ 138 w 159"/>
                  <a:gd name="T27" fmla="*/ 102 h 434"/>
                  <a:gd name="T28" fmla="*/ 119 w 159"/>
                  <a:gd name="T29" fmla="*/ 72 h 434"/>
                  <a:gd name="T30" fmla="*/ 104 w 159"/>
                  <a:gd name="T31" fmla="*/ 52 h 434"/>
                  <a:gd name="T32" fmla="*/ 85 w 159"/>
                  <a:gd name="T33" fmla="*/ 34 h 434"/>
                  <a:gd name="T34" fmla="*/ 60 w 159"/>
                  <a:gd name="T35" fmla="*/ 17 h 434"/>
                  <a:gd name="T36" fmla="*/ 32 w 159"/>
                  <a:gd name="T37" fmla="*/ 5 h 434"/>
                  <a:gd name="T38" fmla="*/ 5 w 159"/>
                  <a:gd name="T39" fmla="*/ 0 h 434"/>
                  <a:gd name="T40" fmla="*/ 0 w 159"/>
                  <a:gd name="T41" fmla="*/ 6 h 434"/>
                  <a:gd name="T42" fmla="*/ 5 w 159"/>
                  <a:gd name="T43" fmla="*/ 13 h 434"/>
                  <a:gd name="T44" fmla="*/ 15 w 159"/>
                  <a:gd name="T45" fmla="*/ 17 h 434"/>
                  <a:gd name="T46" fmla="*/ 26 w 159"/>
                  <a:gd name="T47" fmla="*/ 17 h 434"/>
                  <a:gd name="T48" fmla="*/ 28 w 159"/>
                  <a:gd name="T49" fmla="*/ 12 h 434"/>
                  <a:gd name="T50" fmla="*/ 24 w 159"/>
                  <a:gd name="T51" fmla="*/ 9 h 434"/>
                  <a:gd name="T52" fmla="*/ 19 w 159"/>
                  <a:gd name="T53" fmla="*/ 6 h 434"/>
                  <a:gd name="T54" fmla="*/ 11 w 159"/>
                  <a:gd name="T55" fmla="*/ 6 h 434"/>
                  <a:gd name="T56" fmla="*/ 13 w 159"/>
                  <a:gd name="T57" fmla="*/ 10 h 434"/>
                  <a:gd name="T58" fmla="*/ 15 w 159"/>
                  <a:gd name="T59" fmla="*/ 11 h 434"/>
                  <a:gd name="T60" fmla="*/ 15 w 159"/>
                  <a:gd name="T61" fmla="*/ 10 h 434"/>
                  <a:gd name="T62" fmla="*/ 13 w 159"/>
                  <a:gd name="T63" fmla="*/ 6 h 434"/>
                  <a:gd name="T64" fmla="*/ 17 w 159"/>
                  <a:gd name="T65" fmla="*/ 6 h 434"/>
                  <a:gd name="T66" fmla="*/ 22 w 159"/>
                  <a:gd name="T67" fmla="*/ 10 h 434"/>
                  <a:gd name="T68" fmla="*/ 24 w 159"/>
                  <a:gd name="T69" fmla="*/ 13 h 434"/>
                  <a:gd name="T70" fmla="*/ 22 w 159"/>
                  <a:gd name="T71" fmla="*/ 15 h 434"/>
                  <a:gd name="T72" fmla="*/ 19 w 159"/>
                  <a:gd name="T73" fmla="*/ 16 h 434"/>
                  <a:gd name="T74" fmla="*/ 9 w 159"/>
                  <a:gd name="T75" fmla="*/ 12 h 434"/>
                  <a:gd name="T76" fmla="*/ 5 w 159"/>
                  <a:gd name="T77" fmla="*/ 6 h 434"/>
                  <a:gd name="T78" fmla="*/ 9 w 159"/>
                  <a:gd name="T79" fmla="*/ 3 h 434"/>
                  <a:gd name="T80" fmla="*/ 15 w 159"/>
                  <a:gd name="T81" fmla="*/ 1 h 434"/>
                  <a:gd name="T82" fmla="*/ 34 w 159"/>
                  <a:gd name="T83" fmla="*/ 4 h 434"/>
                  <a:gd name="T84" fmla="*/ 55 w 159"/>
                  <a:gd name="T85" fmla="*/ 13 h 434"/>
                  <a:gd name="T86" fmla="*/ 70 w 159"/>
                  <a:gd name="T87" fmla="*/ 23 h 434"/>
                  <a:gd name="T88" fmla="*/ 87 w 159"/>
                  <a:gd name="T89" fmla="*/ 40 h 434"/>
                  <a:gd name="T90" fmla="*/ 98 w 159"/>
                  <a:gd name="T91" fmla="*/ 54 h 434"/>
                  <a:gd name="T92" fmla="*/ 106 w 159"/>
                  <a:gd name="T93" fmla="*/ 74 h 434"/>
                  <a:gd name="T94" fmla="*/ 108 w 159"/>
                  <a:gd name="T95" fmla="*/ 101 h 434"/>
                  <a:gd name="T96" fmla="*/ 96 w 159"/>
                  <a:gd name="T97" fmla="*/ 136 h 434"/>
                  <a:gd name="T98" fmla="*/ 70 w 159"/>
                  <a:gd name="T99" fmla="*/ 179 h 434"/>
                  <a:gd name="T100" fmla="*/ 49 w 159"/>
                  <a:gd name="T101" fmla="*/ 210 h 434"/>
                  <a:gd name="T102" fmla="*/ 32 w 159"/>
                  <a:gd name="T103" fmla="*/ 248 h 434"/>
                  <a:gd name="T104" fmla="*/ 30 w 159"/>
                  <a:gd name="T105" fmla="*/ 279 h 434"/>
                  <a:gd name="T106" fmla="*/ 36 w 159"/>
                  <a:gd name="T107" fmla="*/ 312 h 434"/>
                  <a:gd name="T108" fmla="*/ 53 w 159"/>
                  <a:gd name="T109" fmla="*/ 343 h 434"/>
                  <a:gd name="T110" fmla="*/ 76 w 159"/>
                  <a:gd name="T111" fmla="*/ 375 h 434"/>
                  <a:gd name="T112" fmla="*/ 79 w 159"/>
                  <a:gd name="T113" fmla="*/ 393 h 434"/>
                  <a:gd name="T114" fmla="*/ 85 w 159"/>
                  <a:gd name="T115" fmla="*/ 410 h 434"/>
                  <a:gd name="T116" fmla="*/ 100 w 159"/>
                  <a:gd name="T117" fmla="*/ 425 h 434"/>
                  <a:gd name="T118" fmla="*/ 115 w 159"/>
                  <a:gd name="T119" fmla="*/ 433 h 434"/>
                  <a:gd name="T120" fmla="*/ 127 w 159"/>
                  <a:gd name="T121" fmla="*/ 434 h 434"/>
                  <a:gd name="T122" fmla="*/ 13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433"/>
                    </a:moveTo>
                    <a:lnTo>
                      <a:pt x="134" y="423"/>
                    </a:lnTo>
                    <a:lnTo>
                      <a:pt x="125" y="426"/>
                    </a:lnTo>
                    <a:lnTo>
                      <a:pt x="115" y="425"/>
                    </a:lnTo>
                    <a:lnTo>
                      <a:pt x="102" y="421"/>
                    </a:lnTo>
                    <a:lnTo>
                      <a:pt x="89" y="409"/>
                    </a:lnTo>
                    <a:lnTo>
                      <a:pt x="81" y="385"/>
                    </a:lnTo>
                    <a:lnTo>
                      <a:pt x="81" y="355"/>
                    </a:lnTo>
                    <a:lnTo>
                      <a:pt x="93" y="320"/>
                    </a:lnTo>
                    <a:lnTo>
                      <a:pt x="136" y="246"/>
                    </a:lnTo>
                    <a:lnTo>
                      <a:pt x="153" y="212"/>
                    </a:lnTo>
                    <a:lnTo>
                      <a:pt x="159" y="175"/>
                    </a:lnTo>
                    <a:lnTo>
                      <a:pt x="153" y="139"/>
                    </a:lnTo>
                    <a:lnTo>
                      <a:pt x="138" y="102"/>
                    </a:lnTo>
                    <a:lnTo>
                      <a:pt x="119" y="72"/>
                    </a:lnTo>
                    <a:lnTo>
                      <a:pt x="104" y="52"/>
                    </a:lnTo>
                    <a:lnTo>
                      <a:pt x="85" y="34"/>
                    </a:lnTo>
                    <a:lnTo>
                      <a:pt x="60" y="17"/>
                    </a:lnTo>
                    <a:lnTo>
                      <a:pt x="32" y="5"/>
                    </a:lnTo>
                    <a:lnTo>
                      <a:pt x="5" y="0"/>
                    </a:lnTo>
                    <a:lnTo>
                      <a:pt x="0" y="6"/>
                    </a:lnTo>
                    <a:lnTo>
                      <a:pt x="5" y="13"/>
                    </a:lnTo>
                    <a:lnTo>
                      <a:pt x="15" y="17"/>
                    </a:lnTo>
                    <a:lnTo>
                      <a:pt x="26" y="17"/>
                    </a:lnTo>
                    <a:lnTo>
                      <a:pt x="28" y="12"/>
                    </a:lnTo>
                    <a:lnTo>
                      <a:pt x="24" y="9"/>
                    </a:lnTo>
                    <a:lnTo>
                      <a:pt x="19" y="6"/>
                    </a:lnTo>
                    <a:lnTo>
                      <a:pt x="11" y="6"/>
                    </a:lnTo>
                    <a:lnTo>
                      <a:pt x="13" y="10"/>
                    </a:lnTo>
                    <a:lnTo>
                      <a:pt x="15" y="11"/>
                    </a:lnTo>
                    <a:lnTo>
                      <a:pt x="15" y="10"/>
                    </a:lnTo>
                    <a:lnTo>
                      <a:pt x="13" y="6"/>
                    </a:lnTo>
                    <a:lnTo>
                      <a:pt x="17" y="6"/>
                    </a:lnTo>
                    <a:lnTo>
                      <a:pt x="22" y="10"/>
                    </a:lnTo>
                    <a:lnTo>
                      <a:pt x="24" y="13"/>
                    </a:lnTo>
                    <a:lnTo>
                      <a:pt x="22" y="15"/>
                    </a:lnTo>
                    <a:lnTo>
                      <a:pt x="19" y="16"/>
                    </a:lnTo>
                    <a:lnTo>
                      <a:pt x="9" y="12"/>
                    </a:lnTo>
                    <a:lnTo>
                      <a:pt x="5" y="6"/>
                    </a:lnTo>
                    <a:lnTo>
                      <a:pt x="9" y="3"/>
                    </a:lnTo>
                    <a:lnTo>
                      <a:pt x="15" y="1"/>
                    </a:lnTo>
                    <a:lnTo>
                      <a:pt x="34" y="4"/>
                    </a:lnTo>
                    <a:lnTo>
                      <a:pt x="55" y="13"/>
                    </a:lnTo>
                    <a:lnTo>
                      <a:pt x="70" y="23"/>
                    </a:lnTo>
                    <a:lnTo>
                      <a:pt x="87" y="40"/>
                    </a:lnTo>
                    <a:lnTo>
                      <a:pt x="98" y="54"/>
                    </a:lnTo>
                    <a:lnTo>
                      <a:pt x="106" y="74"/>
                    </a:lnTo>
                    <a:lnTo>
                      <a:pt x="108" y="101"/>
                    </a:lnTo>
                    <a:lnTo>
                      <a:pt x="96" y="136"/>
                    </a:lnTo>
                    <a:lnTo>
                      <a:pt x="70" y="179"/>
                    </a:lnTo>
                    <a:lnTo>
                      <a:pt x="49" y="210"/>
                    </a:lnTo>
                    <a:lnTo>
                      <a:pt x="32" y="248"/>
                    </a:lnTo>
                    <a:lnTo>
                      <a:pt x="30" y="279"/>
                    </a:lnTo>
                    <a:lnTo>
                      <a:pt x="36" y="312"/>
                    </a:lnTo>
                    <a:lnTo>
                      <a:pt x="53" y="343"/>
                    </a:lnTo>
                    <a:lnTo>
                      <a:pt x="76" y="375"/>
                    </a:lnTo>
                    <a:lnTo>
                      <a:pt x="79" y="393"/>
                    </a:lnTo>
                    <a:lnTo>
                      <a:pt x="85" y="410"/>
                    </a:lnTo>
                    <a:lnTo>
                      <a:pt x="100" y="425"/>
                    </a:lnTo>
                    <a:lnTo>
                      <a:pt x="115" y="433"/>
                    </a:lnTo>
                    <a:lnTo>
                      <a:pt x="127" y="434"/>
                    </a:lnTo>
                    <a:lnTo>
                      <a:pt x="13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2" name="Freeform 108"/>
              <p:cNvSpPr>
                <a:spLocks/>
              </p:cNvSpPr>
              <p:nvPr/>
            </p:nvSpPr>
            <p:spPr bwMode="auto">
              <a:xfrm>
                <a:off x="5386" y="1332"/>
                <a:ext cx="160" cy="437"/>
              </a:xfrm>
              <a:custGeom>
                <a:avLst/>
                <a:gdLst>
                  <a:gd name="T0" fmla="*/ 135 w 160"/>
                  <a:gd name="T1" fmla="*/ 435 h 437"/>
                  <a:gd name="T2" fmla="*/ 133 w 160"/>
                  <a:gd name="T3" fmla="*/ 427 h 437"/>
                  <a:gd name="T4" fmla="*/ 123 w 160"/>
                  <a:gd name="T5" fmla="*/ 428 h 437"/>
                  <a:gd name="T6" fmla="*/ 114 w 160"/>
                  <a:gd name="T7" fmla="*/ 428 h 437"/>
                  <a:gd name="T8" fmla="*/ 101 w 160"/>
                  <a:gd name="T9" fmla="*/ 423 h 437"/>
                  <a:gd name="T10" fmla="*/ 89 w 160"/>
                  <a:gd name="T11" fmla="*/ 411 h 437"/>
                  <a:gd name="T12" fmla="*/ 80 w 160"/>
                  <a:gd name="T13" fmla="*/ 389 h 437"/>
                  <a:gd name="T14" fmla="*/ 80 w 160"/>
                  <a:gd name="T15" fmla="*/ 357 h 437"/>
                  <a:gd name="T16" fmla="*/ 91 w 160"/>
                  <a:gd name="T17" fmla="*/ 323 h 437"/>
                  <a:gd name="T18" fmla="*/ 135 w 160"/>
                  <a:gd name="T19" fmla="*/ 249 h 437"/>
                  <a:gd name="T20" fmla="*/ 152 w 160"/>
                  <a:gd name="T21" fmla="*/ 214 h 437"/>
                  <a:gd name="T22" fmla="*/ 160 w 160"/>
                  <a:gd name="T23" fmla="*/ 179 h 437"/>
                  <a:gd name="T24" fmla="*/ 152 w 160"/>
                  <a:gd name="T25" fmla="*/ 140 h 437"/>
                  <a:gd name="T26" fmla="*/ 137 w 160"/>
                  <a:gd name="T27" fmla="*/ 106 h 437"/>
                  <a:gd name="T28" fmla="*/ 118 w 160"/>
                  <a:gd name="T29" fmla="*/ 74 h 437"/>
                  <a:gd name="T30" fmla="*/ 103 w 160"/>
                  <a:gd name="T31" fmla="*/ 54 h 437"/>
                  <a:gd name="T32" fmla="*/ 84 w 160"/>
                  <a:gd name="T33" fmla="*/ 35 h 437"/>
                  <a:gd name="T34" fmla="*/ 59 w 160"/>
                  <a:gd name="T35" fmla="*/ 16 h 437"/>
                  <a:gd name="T36" fmla="*/ 29 w 160"/>
                  <a:gd name="T37" fmla="*/ 2 h 437"/>
                  <a:gd name="T38" fmla="*/ 17 w 160"/>
                  <a:gd name="T39" fmla="*/ 0 h 437"/>
                  <a:gd name="T40" fmla="*/ 4 w 160"/>
                  <a:gd name="T41" fmla="*/ 2 h 437"/>
                  <a:gd name="T42" fmla="*/ 0 w 160"/>
                  <a:gd name="T43" fmla="*/ 8 h 437"/>
                  <a:gd name="T44" fmla="*/ 4 w 160"/>
                  <a:gd name="T45" fmla="*/ 16 h 437"/>
                  <a:gd name="T46" fmla="*/ 13 w 160"/>
                  <a:gd name="T47" fmla="*/ 20 h 437"/>
                  <a:gd name="T48" fmla="*/ 25 w 160"/>
                  <a:gd name="T49" fmla="*/ 20 h 437"/>
                  <a:gd name="T50" fmla="*/ 27 w 160"/>
                  <a:gd name="T51" fmla="*/ 16 h 437"/>
                  <a:gd name="T52" fmla="*/ 23 w 160"/>
                  <a:gd name="T53" fmla="*/ 11 h 437"/>
                  <a:gd name="T54" fmla="*/ 17 w 160"/>
                  <a:gd name="T55" fmla="*/ 8 h 437"/>
                  <a:gd name="T56" fmla="*/ 10 w 160"/>
                  <a:gd name="T57" fmla="*/ 8 h 437"/>
                  <a:gd name="T58" fmla="*/ 12 w 160"/>
                  <a:gd name="T59" fmla="*/ 12 h 437"/>
                  <a:gd name="T60" fmla="*/ 13 w 160"/>
                  <a:gd name="T61" fmla="*/ 14 h 437"/>
                  <a:gd name="T62" fmla="*/ 13 w 160"/>
                  <a:gd name="T63" fmla="*/ 12 h 437"/>
                  <a:gd name="T64" fmla="*/ 13 w 160"/>
                  <a:gd name="T65" fmla="*/ 10 h 437"/>
                  <a:gd name="T66" fmla="*/ 15 w 160"/>
                  <a:gd name="T67" fmla="*/ 10 h 437"/>
                  <a:gd name="T68" fmla="*/ 21 w 160"/>
                  <a:gd name="T69" fmla="*/ 12 h 437"/>
                  <a:gd name="T70" fmla="*/ 23 w 160"/>
                  <a:gd name="T71" fmla="*/ 17 h 437"/>
                  <a:gd name="T72" fmla="*/ 21 w 160"/>
                  <a:gd name="T73" fmla="*/ 18 h 437"/>
                  <a:gd name="T74" fmla="*/ 17 w 160"/>
                  <a:gd name="T75" fmla="*/ 18 h 437"/>
                  <a:gd name="T76" fmla="*/ 8 w 160"/>
                  <a:gd name="T77" fmla="*/ 14 h 437"/>
                  <a:gd name="T78" fmla="*/ 4 w 160"/>
                  <a:gd name="T79" fmla="*/ 8 h 437"/>
                  <a:gd name="T80" fmla="*/ 8 w 160"/>
                  <a:gd name="T81" fmla="*/ 6 h 437"/>
                  <a:gd name="T82" fmla="*/ 13 w 160"/>
                  <a:gd name="T83" fmla="*/ 5 h 437"/>
                  <a:gd name="T84" fmla="*/ 32 w 160"/>
                  <a:gd name="T85" fmla="*/ 6 h 437"/>
                  <a:gd name="T86" fmla="*/ 53 w 160"/>
                  <a:gd name="T87" fmla="*/ 16 h 437"/>
                  <a:gd name="T88" fmla="*/ 68 w 160"/>
                  <a:gd name="T89" fmla="*/ 26 h 437"/>
                  <a:gd name="T90" fmla="*/ 86 w 160"/>
                  <a:gd name="T91" fmla="*/ 42 h 437"/>
                  <a:gd name="T92" fmla="*/ 97 w 160"/>
                  <a:gd name="T93" fmla="*/ 58 h 437"/>
                  <a:gd name="T94" fmla="*/ 105 w 160"/>
                  <a:gd name="T95" fmla="*/ 78 h 437"/>
                  <a:gd name="T96" fmla="*/ 106 w 160"/>
                  <a:gd name="T97" fmla="*/ 104 h 437"/>
                  <a:gd name="T98" fmla="*/ 95 w 160"/>
                  <a:gd name="T99" fmla="*/ 138 h 437"/>
                  <a:gd name="T100" fmla="*/ 68 w 160"/>
                  <a:gd name="T101" fmla="*/ 182 h 437"/>
                  <a:gd name="T102" fmla="*/ 48 w 160"/>
                  <a:gd name="T103" fmla="*/ 212 h 437"/>
                  <a:gd name="T104" fmla="*/ 30 w 160"/>
                  <a:gd name="T105" fmla="*/ 249 h 437"/>
                  <a:gd name="T106" fmla="*/ 29 w 160"/>
                  <a:gd name="T107" fmla="*/ 282 h 437"/>
                  <a:gd name="T108" fmla="*/ 36 w 160"/>
                  <a:gd name="T109" fmla="*/ 314 h 437"/>
                  <a:gd name="T110" fmla="*/ 51 w 160"/>
                  <a:gd name="T111" fmla="*/ 345 h 437"/>
                  <a:gd name="T112" fmla="*/ 74 w 160"/>
                  <a:gd name="T113" fmla="*/ 378 h 437"/>
                  <a:gd name="T114" fmla="*/ 78 w 160"/>
                  <a:gd name="T115" fmla="*/ 396 h 437"/>
                  <a:gd name="T116" fmla="*/ 84 w 160"/>
                  <a:gd name="T117" fmla="*/ 413 h 437"/>
                  <a:gd name="T118" fmla="*/ 99 w 160"/>
                  <a:gd name="T119" fmla="*/ 428 h 437"/>
                  <a:gd name="T120" fmla="*/ 114 w 160"/>
                  <a:gd name="T121" fmla="*/ 435 h 437"/>
                  <a:gd name="T122" fmla="*/ 125 w 160"/>
                  <a:gd name="T123" fmla="*/ 437 h 437"/>
                  <a:gd name="T124" fmla="*/ 13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435"/>
                    </a:moveTo>
                    <a:lnTo>
                      <a:pt x="133" y="427"/>
                    </a:lnTo>
                    <a:lnTo>
                      <a:pt x="123" y="428"/>
                    </a:lnTo>
                    <a:lnTo>
                      <a:pt x="114" y="428"/>
                    </a:lnTo>
                    <a:lnTo>
                      <a:pt x="101" y="423"/>
                    </a:lnTo>
                    <a:lnTo>
                      <a:pt x="89" y="411"/>
                    </a:lnTo>
                    <a:lnTo>
                      <a:pt x="80" y="389"/>
                    </a:lnTo>
                    <a:lnTo>
                      <a:pt x="80" y="357"/>
                    </a:lnTo>
                    <a:lnTo>
                      <a:pt x="91" y="323"/>
                    </a:lnTo>
                    <a:lnTo>
                      <a:pt x="135" y="249"/>
                    </a:lnTo>
                    <a:lnTo>
                      <a:pt x="152" y="214"/>
                    </a:lnTo>
                    <a:lnTo>
                      <a:pt x="160" y="179"/>
                    </a:lnTo>
                    <a:lnTo>
                      <a:pt x="152" y="140"/>
                    </a:lnTo>
                    <a:lnTo>
                      <a:pt x="137" y="106"/>
                    </a:lnTo>
                    <a:lnTo>
                      <a:pt x="118" y="74"/>
                    </a:lnTo>
                    <a:lnTo>
                      <a:pt x="103" y="54"/>
                    </a:lnTo>
                    <a:lnTo>
                      <a:pt x="84" y="35"/>
                    </a:lnTo>
                    <a:lnTo>
                      <a:pt x="59" y="16"/>
                    </a:lnTo>
                    <a:lnTo>
                      <a:pt x="29" y="2"/>
                    </a:lnTo>
                    <a:lnTo>
                      <a:pt x="17" y="0"/>
                    </a:lnTo>
                    <a:lnTo>
                      <a:pt x="4" y="2"/>
                    </a:lnTo>
                    <a:lnTo>
                      <a:pt x="0" y="8"/>
                    </a:lnTo>
                    <a:lnTo>
                      <a:pt x="4" y="16"/>
                    </a:lnTo>
                    <a:lnTo>
                      <a:pt x="13" y="20"/>
                    </a:lnTo>
                    <a:lnTo>
                      <a:pt x="25" y="20"/>
                    </a:lnTo>
                    <a:lnTo>
                      <a:pt x="27" y="16"/>
                    </a:lnTo>
                    <a:lnTo>
                      <a:pt x="23" y="11"/>
                    </a:lnTo>
                    <a:lnTo>
                      <a:pt x="17" y="8"/>
                    </a:lnTo>
                    <a:lnTo>
                      <a:pt x="10" y="8"/>
                    </a:lnTo>
                    <a:lnTo>
                      <a:pt x="12" y="12"/>
                    </a:lnTo>
                    <a:lnTo>
                      <a:pt x="13" y="14"/>
                    </a:lnTo>
                    <a:lnTo>
                      <a:pt x="13" y="12"/>
                    </a:lnTo>
                    <a:lnTo>
                      <a:pt x="13" y="10"/>
                    </a:lnTo>
                    <a:lnTo>
                      <a:pt x="15" y="10"/>
                    </a:lnTo>
                    <a:lnTo>
                      <a:pt x="21" y="12"/>
                    </a:lnTo>
                    <a:lnTo>
                      <a:pt x="23" y="17"/>
                    </a:lnTo>
                    <a:lnTo>
                      <a:pt x="21" y="18"/>
                    </a:lnTo>
                    <a:lnTo>
                      <a:pt x="17" y="18"/>
                    </a:lnTo>
                    <a:lnTo>
                      <a:pt x="8" y="14"/>
                    </a:lnTo>
                    <a:lnTo>
                      <a:pt x="4" y="8"/>
                    </a:lnTo>
                    <a:lnTo>
                      <a:pt x="8" y="6"/>
                    </a:lnTo>
                    <a:lnTo>
                      <a:pt x="13" y="5"/>
                    </a:lnTo>
                    <a:lnTo>
                      <a:pt x="32" y="6"/>
                    </a:lnTo>
                    <a:lnTo>
                      <a:pt x="53" y="16"/>
                    </a:lnTo>
                    <a:lnTo>
                      <a:pt x="68" y="26"/>
                    </a:lnTo>
                    <a:lnTo>
                      <a:pt x="86" y="42"/>
                    </a:lnTo>
                    <a:lnTo>
                      <a:pt x="97" y="58"/>
                    </a:lnTo>
                    <a:lnTo>
                      <a:pt x="105" y="78"/>
                    </a:lnTo>
                    <a:lnTo>
                      <a:pt x="106" y="104"/>
                    </a:lnTo>
                    <a:lnTo>
                      <a:pt x="95" y="138"/>
                    </a:lnTo>
                    <a:lnTo>
                      <a:pt x="68" y="182"/>
                    </a:lnTo>
                    <a:lnTo>
                      <a:pt x="48" y="212"/>
                    </a:lnTo>
                    <a:lnTo>
                      <a:pt x="30" y="249"/>
                    </a:lnTo>
                    <a:lnTo>
                      <a:pt x="29" y="282"/>
                    </a:lnTo>
                    <a:lnTo>
                      <a:pt x="36" y="314"/>
                    </a:lnTo>
                    <a:lnTo>
                      <a:pt x="51" y="345"/>
                    </a:lnTo>
                    <a:lnTo>
                      <a:pt x="74" y="378"/>
                    </a:lnTo>
                    <a:lnTo>
                      <a:pt x="78" y="396"/>
                    </a:lnTo>
                    <a:lnTo>
                      <a:pt x="84" y="413"/>
                    </a:lnTo>
                    <a:lnTo>
                      <a:pt x="99" y="428"/>
                    </a:lnTo>
                    <a:lnTo>
                      <a:pt x="114" y="435"/>
                    </a:lnTo>
                    <a:lnTo>
                      <a:pt x="125" y="437"/>
                    </a:lnTo>
                    <a:lnTo>
                      <a:pt x="13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3" name="Freeform 109"/>
              <p:cNvSpPr>
                <a:spLocks/>
              </p:cNvSpPr>
              <p:nvPr/>
            </p:nvSpPr>
            <p:spPr bwMode="auto">
              <a:xfrm>
                <a:off x="5530" y="701"/>
                <a:ext cx="158" cy="432"/>
              </a:xfrm>
              <a:custGeom>
                <a:avLst/>
                <a:gdLst>
                  <a:gd name="T0" fmla="*/ 133 w 158"/>
                  <a:gd name="T1" fmla="*/ 432 h 432"/>
                  <a:gd name="T2" fmla="*/ 131 w 158"/>
                  <a:gd name="T3" fmla="*/ 422 h 432"/>
                  <a:gd name="T4" fmla="*/ 124 w 158"/>
                  <a:gd name="T5" fmla="*/ 425 h 432"/>
                  <a:gd name="T6" fmla="*/ 112 w 158"/>
                  <a:gd name="T7" fmla="*/ 424 h 432"/>
                  <a:gd name="T8" fmla="*/ 101 w 158"/>
                  <a:gd name="T9" fmla="*/ 420 h 432"/>
                  <a:gd name="T10" fmla="*/ 88 w 158"/>
                  <a:gd name="T11" fmla="*/ 408 h 432"/>
                  <a:gd name="T12" fmla="*/ 80 w 158"/>
                  <a:gd name="T13" fmla="*/ 385 h 432"/>
                  <a:gd name="T14" fmla="*/ 80 w 158"/>
                  <a:gd name="T15" fmla="*/ 355 h 432"/>
                  <a:gd name="T16" fmla="*/ 91 w 158"/>
                  <a:gd name="T17" fmla="*/ 321 h 432"/>
                  <a:gd name="T18" fmla="*/ 135 w 158"/>
                  <a:gd name="T19" fmla="*/ 247 h 432"/>
                  <a:gd name="T20" fmla="*/ 150 w 158"/>
                  <a:gd name="T21" fmla="*/ 213 h 432"/>
                  <a:gd name="T22" fmla="*/ 158 w 158"/>
                  <a:gd name="T23" fmla="*/ 177 h 432"/>
                  <a:gd name="T24" fmla="*/ 150 w 158"/>
                  <a:gd name="T25" fmla="*/ 139 h 432"/>
                  <a:gd name="T26" fmla="*/ 135 w 158"/>
                  <a:gd name="T27" fmla="*/ 105 h 432"/>
                  <a:gd name="T28" fmla="*/ 116 w 158"/>
                  <a:gd name="T29" fmla="*/ 75 h 432"/>
                  <a:gd name="T30" fmla="*/ 101 w 158"/>
                  <a:gd name="T31" fmla="*/ 54 h 432"/>
                  <a:gd name="T32" fmla="*/ 84 w 158"/>
                  <a:gd name="T33" fmla="*/ 35 h 432"/>
                  <a:gd name="T34" fmla="*/ 57 w 158"/>
                  <a:gd name="T35" fmla="*/ 16 h 432"/>
                  <a:gd name="T36" fmla="*/ 31 w 158"/>
                  <a:gd name="T37" fmla="*/ 3 h 432"/>
                  <a:gd name="T38" fmla="*/ 16 w 158"/>
                  <a:gd name="T39" fmla="*/ 0 h 432"/>
                  <a:gd name="T40" fmla="*/ 4 w 158"/>
                  <a:gd name="T41" fmla="*/ 3 h 432"/>
                  <a:gd name="T42" fmla="*/ 0 w 158"/>
                  <a:gd name="T43" fmla="*/ 9 h 432"/>
                  <a:gd name="T44" fmla="*/ 4 w 158"/>
                  <a:gd name="T45" fmla="*/ 16 h 432"/>
                  <a:gd name="T46" fmla="*/ 14 w 158"/>
                  <a:gd name="T47" fmla="*/ 20 h 432"/>
                  <a:gd name="T48" fmla="*/ 25 w 158"/>
                  <a:gd name="T49" fmla="*/ 20 h 432"/>
                  <a:gd name="T50" fmla="*/ 27 w 158"/>
                  <a:gd name="T51" fmla="*/ 16 h 432"/>
                  <a:gd name="T52" fmla="*/ 23 w 158"/>
                  <a:gd name="T53" fmla="*/ 11 h 432"/>
                  <a:gd name="T54" fmla="*/ 17 w 158"/>
                  <a:gd name="T55" fmla="*/ 9 h 432"/>
                  <a:gd name="T56" fmla="*/ 10 w 158"/>
                  <a:gd name="T57" fmla="*/ 9 h 432"/>
                  <a:gd name="T58" fmla="*/ 12 w 158"/>
                  <a:gd name="T59" fmla="*/ 12 h 432"/>
                  <a:gd name="T60" fmla="*/ 14 w 158"/>
                  <a:gd name="T61" fmla="*/ 14 h 432"/>
                  <a:gd name="T62" fmla="*/ 14 w 158"/>
                  <a:gd name="T63" fmla="*/ 12 h 432"/>
                  <a:gd name="T64" fmla="*/ 12 w 158"/>
                  <a:gd name="T65" fmla="*/ 10 h 432"/>
                  <a:gd name="T66" fmla="*/ 16 w 158"/>
                  <a:gd name="T67" fmla="*/ 10 h 432"/>
                  <a:gd name="T68" fmla="*/ 21 w 158"/>
                  <a:gd name="T69" fmla="*/ 12 h 432"/>
                  <a:gd name="T70" fmla="*/ 23 w 158"/>
                  <a:gd name="T71" fmla="*/ 16 h 432"/>
                  <a:gd name="T72" fmla="*/ 21 w 158"/>
                  <a:gd name="T73" fmla="*/ 18 h 432"/>
                  <a:gd name="T74" fmla="*/ 17 w 158"/>
                  <a:gd name="T75" fmla="*/ 18 h 432"/>
                  <a:gd name="T76" fmla="*/ 8 w 158"/>
                  <a:gd name="T77" fmla="*/ 15 h 432"/>
                  <a:gd name="T78" fmla="*/ 4 w 158"/>
                  <a:gd name="T79" fmla="*/ 9 h 432"/>
                  <a:gd name="T80" fmla="*/ 8 w 158"/>
                  <a:gd name="T81" fmla="*/ 6 h 432"/>
                  <a:gd name="T82" fmla="*/ 14 w 158"/>
                  <a:gd name="T83" fmla="*/ 4 h 432"/>
                  <a:gd name="T84" fmla="*/ 31 w 158"/>
                  <a:gd name="T85" fmla="*/ 6 h 432"/>
                  <a:gd name="T86" fmla="*/ 52 w 158"/>
                  <a:gd name="T87" fmla="*/ 16 h 432"/>
                  <a:gd name="T88" fmla="*/ 69 w 158"/>
                  <a:gd name="T89" fmla="*/ 26 h 432"/>
                  <a:gd name="T90" fmla="*/ 84 w 158"/>
                  <a:gd name="T91" fmla="*/ 42 h 432"/>
                  <a:gd name="T92" fmla="*/ 95 w 158"/>
                  <a:gd name="T93" fmla="*/ 57 h 432"/>
                  <a:gd name="T94" fmla="*/ 105 w 158"/>
                  <a:gd name="T95" fmla="*/ 77 h 432"/>
                  <a:gd name="T96" fmla="*/ 105 w 158"/>
                  <a:gd name="T97" fmla="*/ 104 h 432"/>
                  <a:gd name="T98" fmla="*/ 93 w 158"/>
                  <a:gd name="T99" fmla="*/ 138 h 432"/>
                  <a:gd name="T100" fmla="*/ 67 w 158"/>
                  <a:gd name="T101" fmla="*/ 181 h 432"/>
                  <a:gd name="T102" fmla="*/ 48 w 158"/>
                  <a:gd name="T103" fmla="*/ 211 h 432"/>
                  <a:gd name="T104" fmla="*/ 31 w 158"/>
                  <a:gd name="T105" fmla="*/ 249 h 432"/>
                  <a:gd name="T106" fmla="*/ 29 w 158"/>
                  <a:gd name="T107" fmla="*/ 280 h 432"/>
                  <a:gd name="T108" fmla="*/ 35 w 158"/>
                  <a:gd name="T109" fmla="*/ 311 h 432"/>
                  <a:gd name="T110" fmla="*/ 50 w 158"/>
                  <a:gd name="T111" fmla="*/ 343 h 432"/>
                  <a:gd name="T112" fmla="*/ 74 w 158"/>
                  <a:gd name="T113" fmla="*/ 375 h 432"/>
                  <a:gd name="T114" fmla="*/ 76 w 158"/>
                  <a:gd name="T115" fmla="*/ 392 h 432"/>
                  <a:gd name="T116" fmla="*/ 84 w 158"/>
                  <a:gd name="T117" fmla="*/ 409 h 432"/>
                  <a:gd name="T118" fmla="*/ 97 w 158"/>
                  <a:gd name="T119" fmla="*/ 424 h 432"/>
                  <a:gd name="T120" fmla="*/ 114 w 158"/>
                  <a:gd name="T121" fmla="*/ 432 h 432"/>
                  <a:gd name="T122" fmla="*/ 124 w 158"/>
                  <a:gd name="T123" fmla="*/ 432 h 432"/>
                  <a:gd name="T124" fmla="*/ 133 w 158"/>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2">
                    <a:moveTo>
                      <a:pt x="133" y="432"/>
                    </a:moveTo>
                    <a:lnTo>
                      <a:pt x="131" y="422"/>
                    </a:lnTo>
                    <a:lnTo>
                      <a:pt x="124" y="425"/>
                    </a:lnTo>
                    <a:lnTo>
                      <a:pt x="112" y="424"/>
                    </a:lnTo>
                    <a:lnTo>
                      <a:pt x="101" y="420"/>
                    </a:lnTo>
                    <a:lnTo>
                      <a:pt x="88" y="408"/>
                    </a:lnTo>
                    <a:lnTo>
                      <a:pt x="80" y="385"/>
                    </a:lnTo>
                    <a:lnTo>
                      <a:pt x="80" y="355"/>
                    </a:lnTo>
                    <a:lnTo>
                      <a:pt x="91" y="321"/>
                    </a:lnTo>
                    <a:lnTo>
                      <a:pt x="135" y="247"/>
                    </a:lnTo>
                    <a:lnTo>
                      <a:pt x="150" y="213"/>
                    </a:lnTo>
                    <a:lnTo>
                      <a:pt x="158" y="177"/>
                    </a:lnTo>
                    <a:lnTo>
                      <a:pt x="150" y="139"/>
                    </a:lnTo>
                    <a:lnTo>
                      <a:pt x="135" y="105"/>
                    </a:lnTo>
                    <a:lnTo>
                      <a:pt x="116" y="75"/>
                    </a:lnTo>
                    <a:lnTo>
                      <a:pt x="101" y="54"/>
                    </a:lnTo>
                    <a:lnTo>
                      <a:pt x="84" y="35"/>
                    </a:lnTo>
                    <a:lnTo>
                      <a:pt x="57" y="16"/>
                    </a:lnTo>
                    <a:lnTo>
                      <a:pt x="31" y="3"/>
                    </a:lnTo>
                    <a:lnTo>
                      <a:pt x="16" y="0"/>
                    </a:lnTo>
                    <a:lnTo>
                      <a:pt x="4" y="3"/>
                    </a:lnTo>
                    <a:lnTo>
                      <a:pt x="0" y="9"/>
                    </a:lnTo>
                    <a:lnTo>
                      <a:pt x="4" y="16"/>
                    </a:lnTo>
                    <a:lnTo>
                      <a:pt x="14" y="20"/>
                    </a:lnTo>
                    <a:lnTo>
                      <a:pt x="25" y="20"/>
                    </a:lnTo>
                    <a:lnTo>
                      <a:pt x="27" y="16"/>
                    </a:lnTo>
                    <a:lnTo>
                      <a:pt x="23" y="11"/>
                    </a:lnTo>
                    <a:lnTo>
                      <a:pt x="17" y="9"/>
                    </a:lnTo>
                    <a:lnTo>
                      <a:pt x="10" y="9"/>
                    </a:lnTo>
                    <a:lnTo>
                      <a:pt x="12" y="12"/>
                    </a:lnTo>
                    <a:lnTo>
                      <a:pt x="14" y="14"/>
                    </a:lnTo>
                    <a:lnTo>
                      <a:pt x="14" y="12"/>
                    </a:lnTo>
                    <a:lnTo>
                      <a:pt x="12" y="10"/>
                    </a:lnTo>
                    <a:lnTo>
                      <a:pt x="16" y="10"/>
                    </a:lnTo>
                    <a:lnTo>
                      <a:pt x="21" y="12"/>
                    </a:lnTo>
                    <a:lnTo>
                      <a:pt x="23" y="16"/>
                    </a:lnTo>
                    <a:lnTo>
                      <a:pt x="21" y="18"/>
                    </a:lnTo>
                    <a:lnTo>
                      <a:pt x="17" y="18"/>
                    </a:lnTo>
                    <a:lnTo>
                      <a:pt x="8" y="15"/>
                    </a:lnTo>
                    <a:lnTo>
                      <a:pt x="4" y="9"/>
                    </a:lnTo>
                    <a:lnTo>
                      <a:pt x="8" y="6"/>
                    </a:lnTo>
                    <a:lnTo>
                      <a:pt x="14" y="4"/>
                    </a:lnTo>
                    <a:lnTo>
                      <a:pt x="31" y="6"/>
                    </a:lnTo>
                    <a:lnTo>
                      <a:pt x="52" y="16"/>
                    </a:lnTo>
                    <a:lnTo>
                      <a:pt x="69" y="26"/>
                    </a:lnTo>
                    <a:lnTo>
                      <a:pt x="84" y="42"/>
                    </a:lnTo>
                    <a:lnTo>
                      <a:pt x="95" y="57"/>
                    </a:lnTo>
                    <a:lnTo>
                      <a:pt x="105" y="77"/>
                    </a:lnTo>
                    <a:lnTo>
                      <a:pt x="105" y="104"/>
                    </a:lnTo>
                    <a:lnTo>
                      <a:pt x="93" y="138"/>
                    </a:lnTo>
                    <a:lnTo>
                      <a:pt x="67" y="181"/>
                    </a:lnTo>
                    <a:lnTo>
                      <a:pt x="48" y="211"/>
                    </a:lnTo>
                    <a:lnTo>
                      <a:pt x="31" y="249"/>
                    </a:lnTo>
                    <a:lnTo>
                      <a:pt x="29" y="280"/>
                    </a:lnTo>
                    <a:lnTo>
                      <a:pt x="35" y="311"/>
                    </a:lnTo>
                    <a:lnTo>
                      <a:pt x="50" y="343"/>
                    </a:lnTo>
                    <a:lnTo>
                      <a:pt x="74" y="375"/>
                    </a:lnTo>
                    <a:lnTo>
                      <a:pt x="76" y="392"/>
                    </a:lnTo>
                    <a:lnTo>
                      <a:pt x="84" y="409"/>
                    </a:lnTo>
                    <a:lnTo>
                      <a:pt x="97" y="424"/>
                    </a:lnTo>
                    <a:lnTo>
                      <a:pt x="114" y="432"/>
                    </a:lnTo>
                    <a:lnTo>
                      <a:pt x="124" y="432"/>
                    </a:lnTo>
                    <a:lnTo>
                      <a:pt x="133"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4" name="Freeform 110"/>
              <p:cNvSpPr>
                <a:spLocks/>
              </p:cNvSpPr>
              <p:nvPr/>
            </p:nvSpPr>
            <p:spPr bwMode="auto">
              <a:xfrm>
                <a:off x="5538" y="1083"/>
                <a:ext cx="156" cy="479"/>
              </a:xfrm>
              <a:custGeom>
                <a:avLst/>
                <a:gdLst>
                  <a:gd name="T0" fmla="*/ 51 w 156"/>
                  <a:gd name="T1" fmla="*/ 1 h 479"/>
                  <a:gd name="T2" fmla="*/ 51 w 156"/>
                  <a:gd name="T3" fmla="*/ 10 h 479"/>
                  <a:gd name="T4" fmla="*/ 63 w 156"/>
                  <a:gd name="T5" fmla="*/ 9 h 479"/>
                  <a:gd name="T6" fmla="*/ 72 w 156"/>
                  <a:gd name="T7" fmla="*/ 10 h 479"/>
                  <a:gd name="T8" fmla="*/ 85 w 156"/>
                  <a:gd name="T9" fmla="*/ 15 h 479"/>
                  <a:gd name="T10" fmla="*/ 99 w 156"/>
                  <a:gd name="T11" fmla="*/ 28 h 479"/>
                  <a:gd name="T12" fmla="*/ 106 w 156"/>
                  <a:gd name="T13" fmla="*/ 55 h 479"/>
                  <a:gd name="T14" fmla="*/ 102 w 156"/>
                  <a:gd name="T15" fmla="*/ 87 h 479"/>
                  <a:gd name="T16" fmla="*/ 85 w 156"/>
                  <a:gd name="T17" fmla="*/ 124 h 479"/>
                  <a:gd name="T18" fmla="*/ 32 w 156"/>
                  <a:gd name="T19" fmla="*/ 204 h 479"/>
                  <a:gd name="T20" fmla="*/ 9 w 156"/>
                  <a:gd name="T21" fmla="*/ 241 h 479"/>
                  <a:gd name="T22" fmla="*/ 0 w 156"/>
                  <a:gd name="T23" fmla="*/ 280 h 479"/>
                  <a:gd name="T24" fmla="*/ 2 w 156"/>
                  <a:gd name="T25" fmla="*/ 320 h 479"/>
                  <a:gd name="T26" fmla="*/ 15 w 156"/>
                  <a:gd name="T27" fmla="*/ 359 h 479"/>
                  <a:gd name="T28" fmla="*/ 34 w 156"/>
                  <a:gd name="T29" fmla="*/ 393 h 479"/>
                  <a:gd name="T30" fmla="*/ 47 w 156"/>
                  <a:gd name="T31" fmla="*/ 417 h 479"/>
                  <a:gd name="T32" fmla="*/ 66 w 156"/>
                  <a:gd name="T33" fmla="*/ 439 h 479"/>
                  <a:gd name="T34" fmla="*/ 93 w 156"/>
                  <a:gd name="T35" fmla="*/ 460 h 479"/>
                  <a:gd name="T36" fmla="*/ 121 w 156"/>
                  <a:gd name="T37" fmla="*/ 476 h 479"/>
                  <a:gd name="T38" fmla="*/ 137 w 156"/>
                  <a:gd name="T39" fmla="*/ 479 h 479"/>
                  <a:gd name="T40" fmla="*/ 150 w 156"/>
                  <a:gd name="T41" fmla="*/ 477 h 479"/>
                  <a:gd name="T42" fmla="*/ 156 w 156"/>
                  <a:gd name="T43" fmla="*/ 471 h 479"/>
                  <a:gd name="T44" fmla="*/ 150 w 156"/>
                  <a:gd name="T45" fmla="*/ 463 h 479"/>
                  <a:gd name="T46" fmla="*/ 140 w 156"/>
                  <a:gd name="T47" fmla="*/ 457 h 479"/>
                  <a:gd name="T48" fmla="*/ 129 w 156"/>
                  <a:gd name="T49" fmla="*/ 457 h 479"/>
                  <a:gd name="T50" fmla="*/ 127 w 156"/>
                  <a:gd name="T51" fmla="*/ 463 h 479"/>
                  <a:gd name="T52" fmla="*/ 129 w 156"/>
                  <a:gd name="T53" fmla="*/ 466 h 479"/>
                  <a:gd name="T54" fmla="*/ 137 w 156"/>
                  <a:gd name="T55" fmla="*/ 470 h 479"/>
                  <a:gd name="T56" fmla="*/ 144 w 156"/>
                  <a:gd name="T57" fmla="*/ 470 h 479"/>
                  <a:gd name="T58" fmla="*/ 144 w 156"/>
                  <a:gd name="T59" fmla="*/ 465 h 479"/>
                  <a:gd name="T60" fmla="*/ 140 w 156"/>
                  <a:gd name="T61" fmla="*/ 464 h 479"/>
                  <a:gd name="T62" fmla="*/ 142 w 156"/>
                  <a:gd name="T63" fmla="*/ 466 h 479"/>
                  <a:gd name="T64" fmla="*/ 142 w 156"/>
                  <a:gd name="T65" fmla="*/ 469 h 479"/>
                  <a:gd name="T66" fmla="*/ 138 w 156"/>
                  <a:gd name="T67" fmla="*/ 469 h 479"/>
                  <a:gd name="T68" fmla="*/ 133 w 156"/>
                  <a:gd name="T69" fmla="*/ 465 h 479"/>
                  <a:gd name="T70" fmla="*/ 131 w 156"/>
                  <a:gd name="T71" fmla="*/ 461 h 479"/>
                  <a:gd name="T72" fmla="*/ 133 w 156"/>
                  <a:gd name="T73" fmla="*/ 459 h 479"/>
                  <a:gd name="T74" fmla="*/ 137 w 156"/>
                  <a:gd name="T75" fmla="*/ 459 h 479"/>
                  <a:gd name="T76" fmla="*/ 148 w 156"/>
                  <a:gd name="T77" fmla="*/ 463 h 479"/>
                  <a:gd name="T78" fmla="*/ 150 w 156"/>
                  <a:gd name="T79" fmla="*/ 470 h 479"/>
                  <a:gd name="T80" fmla="*/ 148 w 156"/>
                  <a:gd name="T81" fmla="*/ 472 h 479"/>
                  <a:gd name="T82" fmla="*/ 140 w 156"/>
                  <a:gd name="T83" fmla="*/ 475 h 479"/>
                  <a:gd name="T84" fmla="*/ 121 w 156"/>
                  <a:gd name="T85" fmla="*/ 471 h 479"/>
                  <a:gd name="T86" fmla="*/ 99 w 156"/>
                  <a:gd name="T87" fmla="*/ 460 h 479"/>
                  <a:gd name="T88" fmla="*/ 83 w 156"/>
                  <a:gd name="T89" fmla="*/ 448 h 479"/>
                  <a:gd name="T90" fmla="*/ 66 w 156"/>
                  <a:gd name="T91" fmla="*/ 430 h 479"/>
                  <a:gd name="T92" fmla="*/ 55 w 156"/>
                  <a:gd name="T93" fmla="*/ 413 h 479"/>
                  <a:gd name="T94" fmla="*/ 47 w 156"/>
                  <a:gd name="T95" fmla="*/ 392 h 479"/>
                  <a:gd name="T96" fmla="*/ 49 w 156"/>
                  <a:gd name="T97" fmla="*/ 362 h 479"/>
                  <a:gd name="T98" fmla="*/ 64 w 156"/>
                  <a:gd name="T99" fmla="*/ 325 h 479"/>
                  <a:gd name="T100" fmla="*/ 99 w 156"/>
                  <a:gd name="T101" fmla="*/ 279 h 479"/>
                  <a:gd name="T102" fmla="*/ 123 w 156"/>
                  <a:gd name="T103" fmla="*/ 247 h 479"/>
                  <a:gd name="T104" fmla="*/ 144 w 156"/>
                  <a:gd name="T105" fmla="*/ 206 h 479"/>
                  <a:gd name="T106" fmla="*/ 152 w 156"/>
                  <a:gd name="T107" fmla="*/ 172 h 479"/>
                  <a:gd name="T108" fmla="*/ 148 w 156"/>
                  <a:gd name="T109" fmla="*/ 138 h 479"/>
                  <a:gd name="T110" fmla="*/ 133 w 156"/>
                  <a:gd name="T111" fmla="*/ 102 h 479"/>
                  <a:gd name="T112" fmla="*/ 110 w 156"/>
                  <a:gd name="T113" fmla="*/ 66 h 479"/>
                  <a:gd name="T114" fmla="*/ 110 w 156"/>
                  <a:gd name="T115" fmla="*/ 46 h 479"/>
                  <a:gd name="T116" fmla="*/ 104 w 156"/>
                  <a:gd name="T117" fmla="*/ 28 h 479"/>
                  <a:gd name="T118" fmla="*/ 89 w 156"/>
                  <a:gd name="T119" fmla="*/ 10 h 479"/>
                  <a:gd name="T120" fmla="*/ 72 w 156"/>
                  <a:gd name="T121" fmla="*/ 2 h 479"/>
                  <a:gd name="T122" fmla="*/ 61 w 156"/>
                  <a:gd name="T123" fmla="*/ 0 h 479"/>
                  <a:gd name="T124" fmla="*/ 51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1"/>
                    </a:moveTo>
                    <a:lnTo>
                      <a:pt x="51" y="10"/>
                    </a:lnTo>
                    <a:lnTo>
                      <a:pt x="63" y="9"/>
                    </a:lnTo>
                    <a:lnTo>
                      <a:pt x="72" y="10"/>
                    </a:lnTo>
                    <a:lnTo>
                      <a:pt x="85" y="15"/>
                    </a:lnTo>
                    <a:lnTo>
                      <a:pt x="99" y="28"/>
                    </a:lnTo>
                    <a:lnTo>
                      <a:pt x="106" y="55"/>
                    </a:lnTo>
                    <a:lnTo>
                      <a:pt x="102" y="87"/>
                    </a:lnTo>
                    <a:lnTo>
                      <a:pt x="85" y="124"/>
                    </a:lnTo>
                    <a:lnTo>
                      <a:pt x="32" y="204"/>
                    </a:lnTo>
                    <a:lnTo>
                      <a:pt x="9" y="241"/>
                    </a:lnTo>
                    <a:lnTo>
                      <a:pt x="0" y="280"/>
                    </a:lnTo>
                    <a:lnTo>
                      <a:pt x="2" y="320"/>
                    </a:lnTo>
                    <a:lnTo>
                      <a:pt x="15" y="359"/>
                    </a:lnTo>
                    <a:lnTo>
                      <a:pt x="34" y="393"/>
                    </a:lnTo>
                    <a:lnTo>
                      <a:pt x="47" y="417"/>
                    </a:lnTo>
                    <a:lnTo>
                      <a:pt x="66" y="439"/>
                    </a:lnTo>
                    <a:lnTo>
                      <a:pt x="93" y="460"/>
                    </a:lnTo>
                    <a:lnTo>
                      <a:pt x="121" y="476"/>
                    </a:lnTo>
                    <a:lnTo>
                      <a:pt x="137" y="479"/>
                    </a:lnTo>
                    <a:lnTo>
                      <a:pt x="150" y="477"/>
                    </a:lnTo>
                    <a:lnTo>
                      <a:pt x="156" y="471"/>
                    </a:lnTo>
                    <a:lnTo>
                      <a:pt x="150" y="463"/>
                    </a:lnTo>
                    <a:lnTo>
                      <a:pt x="140" y="457"/>
                    </a:lnTo>
                    <a:lnTo>
                      <a:pt x="129" y="457"/>
                    </a:lnTo>
                    <a:lnTo>
                      <a:pt x="127" y="463"/>
                    </a:lnTo>
                    <a:lnTo>
                      <a:pt x="129" y="466"/>
                    </a:lnTo>
                    <a:lnTo>
                      <a:pt x="137" y="470"/>
                    </a:lnTo>
                    <a:lnTo>
                      <a:pt x="144" y="470"/>
                    </a:lnTo>
                    <a:lnTo>
                      <a:pt x="144" y="465"/>
                    </a:lnTo>
                    <a:lnTo>
                      <a:pt x="140" y="464"/>
                    </a:lnTo>
                    <a:lnTo>
                      <a:pt x="142" y="466"/>
                    </a:lnTo>
                    <a:lnTo>
                      <a:pt x="142" y="469"/>
                    </a:lnTo>
                    <a:lnTo>
                      <a:pt x="138" y="469"/>
                    </a:lnTo>
                    <a:lnTo>
                      <a:pt x="133" y="465"/>
                    </a:lnTo>
                    <a:lnTo>
                      <a:pt x="131" y="461"/>
                    </a:lnTo>
                    <a:lnTo>
                      <a:pt x="133" y="459"/>
                    </a:lnTo>
                    <a:lnTo>
                      <a:pt x="137" y="459"/>
                    </a:lnTo>
                    <a:lnTo>
                      <a:pt x="148" y="463"/>
                    </a:lnTo>
                    <a:lnTo>
                      <a:pt x="150" y="470"/>
                    </a:lnTo>
                    <a:lnTo>
                      <a:pt x="148" y="472"/>
                    </a:lnTo>
                    <a:lnTo>
                      <a:pt x="140" y="475"/>
                    </a:lnTo>
                    <a:lnTo>
                      <a:pt x="121" y="471"/>
                    </a:lnTo>
                    <a:lnTo>
                      <a:pt x="99" y="460"/>
                    </a:lnTo>
                    <a:lnTo>
                      <a:pt x="83" y="448"/>
                    </a:lnTo>
                    <a:lnTo>
                      <a:pt x="66" y="430"/>
                    </a:lnTo>
                    <a:lnTo>
                      <a:pt x="55" y="413"/>
                    </a:lnTo>
                    <a:lnTo>
                      <a:pt x="47" y="392"/>
                    </a:lnTo>
                    <a:lnTo>
                      <a:pt x="49" y="362"/>
                    </a:lnTo>
                    <a:lnTo>
                      <a:pt x="64" y="325"/>
                    </a:lnTo>
                    <a:lnTo>
                      <a:pt x="99" y="279"/>
                    </a:lnTo>
                    <a:lnTo>
                      <a:pt x="123" y="247"/>
                    </a:lnTo>
                    <a:lnTo>
                      <a:pt x="144" y="206"/>
                    </a:lnTo>
                    <a:lnTo>
                      <a:pt x="152" y="172"/>
                    </a:lnTo>
                    <a:lnTo>
                      <a:pt x="148" y="138"/>
                    </a:lnTo>
                    <a:lnTo>
                      <a:pt x="133" y="102"/>
                    </a:lnTo>
                    <a:lnTo>
                      <a:pt x="110" y="66"/>
                    </a:lnTo>
                    <a:lnTo>
                      <a:pt x="110" y="46"/>
                    </a:lnTo>
                    <a:lnTo>
                      <a:pt x="104" y="28"/>
                    </a:lnTo>
                    <a:lnTo>
                      <a:pt x="89" y="10"/>
                    </a:lnTo>
                    <a:lnTo>
                      <a:pt x="72" y="2"/>
                    </a:lnTo>
                    <a:lnTo>
                      <a:pt x="61"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5" name="Freeform 111"/>
              <p:cNvSpPr>
                <a:spLocks/>
              </p:cNvSpPr>
              <p:nvPr/>
            </p:nvSpPr>
            <p:spPr bwMode="auto">
              <a:xfrm>
                <a:off x="5371" y="938"/>
                <a:ext cx="184" cy="458"/>
              </a:xfrm>
              <a:custGeom>
                <a:avLst/>
                <a:gdLst>
                  <a:gd name="T0" fmla="*/ 182 w 184"/>
                  <a:gd name="T1" fmla="*/ 1 h 458"/>
                  <a:gd name="T2" fmla="*/ 178 w 184"/>
                  <a:gd name="T3" fmla="*/ 10 h 458"/>
                  <a:gd name="T4" fmla="*/ 169 w 184"/>
                  <a:gd name="T5" fmla="*/ 8 h 458"/>
                  <a:gd name="T6" fmla="*/ 159 w 184"/>
                  <a:gd name="T7" fmla="*/ 8 h 458"/>
                  <a:gd name="T8" fmla="*/ 146 w 184"/>
                  <a:gd name="T9" fmla="*/ 13 h 458"/>
                  <a:gd name="T10" fmla="*/ 131 w 184"/>
                  <a:gd name="T11" fmla="*/ 25 h 458"/>
                  <a:gd name="T12" fmla="*/ 121 w 184"/>
                  <a:gd name="T13" fmla="*/ 49 h 458"/>
                  <a:gd name="T14" fmla="*/ 118 w 184"/>
                  <a:gd name="T15" fmla="*/ 81 h 458"/>
                  <a:gd name="T16" fmla="*/ 127 w 184"/>
                  <a:gd name="T17" fmla="*/ 118 h 458"/>
                  <a:gd name="T18" fmla="*/ 167 w 184"/>
                  <a:gd name="T19" fmla="*/ 197 h 458"/>
                  <a:gd name="T20" fmla="*/ 180 w 184"/>
                  <a:gd name="T21" fmla="*/ 236 h 458"/>
                  <a:gd name="T22" fmla="*/ 184 w 184"/>
                  <a:gd name="T23" fmla="*/ 274 h 458"/>
                  <a:gd name="T24" fmla="*/ 173 w 184"/>
                  <a:gd name="T25" fmla="*/ 313 h 458"/>
                  <a:gd name="T26" fmla="*/ 154 w 184"/>
                  <a:gd name="T27" fmla="*/ 351 h 458"/>
                  <a:gd name="T28" fmla="*/ 131 w 184"/>
                  <a:gd name="T29" fmla="*/ 382 h 458"/>
                  <a:gd name="T30" fmla="*/ 114 w 184"/>
                  <a:gd name="T31" fmla="*/ 404 h 458"/>
                  <a:gd name="T32" fmla="*/ 93 w 184"/>
                  <a:gd name="T33" fmla="*/ 423 h 458"/>
                  <a:gd name="T34" fmla="*/ 63 w 184"/>
                  <a:gd name="T35" fmla="*/ 443 h 458"/>
                  <a:gd name="T36" fmla="*/ 32 w 184"/>
                  <a:gd name="T37" fmla="*/ 455 h 458"/>
                  <a:gd name="T38" fmla="*/ 17 w 184"/>
                  <a:gd name="T39" fmla="*/ 458 h 458"/>
                  <a:gd name="T40" fmla="*/ 4 w 184"/>
                  <a:gd name="T41" fmla="*/ 454 h 458"/>
                  <a:gd name="T42" fmla="*/ 0 w 184"/>
                  <a:gd name="T43" fmla="*/ 448 h 458"/>
                  <a:gd name="T44" fmla="*/ 6 w 184"/>
                  <a:gd name="T45" fmla="*/ 440 h 458"/>
                  <a:gd name="T46" fmla="*/ 15 w 184"/>
                  <a:gd name="T47" fmla="*/ 436 h 458"/>
                  <a:gd name="T48" fmla="*/ 28 w 184"/>
                  <a:gd name="T49" fmla="*/ 437 h 458"/>
                  <a:gd name="T50" fmla="*/ 28 w 184"/>
                  <a:gd name="T51" fmla="*/ 442 h 458"/>
                  <a:gd name="T52" fmla="*/ 25 w 184"/>
                  <a:gd name="T53" fmla="*/ 446 h 458"/>
                  <a:gd name="T54" fmla="*/ 19 w 184"/>
                  <a:gd name="T55" fmla="*/ 449 h 458"/>
                  <a:gd name="T56" fmla="*/ 11 w 184"/>
                  <a:gd name="T57" fmla="*/ 448 h 458"/>
                  <a:gd name="T58" fmla="*/ 11 w 184"/>
                  <a:gd name="T59" fmla="*/ 444 h 458"/>
                  <a:gd name="T60" fmla="*/ 15 w 184"/>
                  <a:gd name="T61" fmla="*/ 443 h 458"/>
                  <a:gd name="T62" fmla="*/ 13 w 184"/>
                  <a:gd name="T63" fmla="*/ 444 h 458"/>
                  <a:gd name="T64" fmla="*/ 13 w 184"/>
                  <a:gd name="T65" fmla="*/ 447 h 458"/>
                  <a:gd name="T66" fmla="*/ 17 w 184"/>
                  <a:gd name="T67" fmla="*/ 447 h 458"/>
                  <a:gd name="T68" fmla="*/ 23 w 184"/>
                  <a:gd name="T69" fmla="*/ 444 h 458"/>
                  <a:gd name="T70" fmla="*/ 25 w 184"/>
                  <a:gd name="T71" fmla="*/ 441 h 458"/>
                  <a:gd name="T72" fmla="*/ 25 w 184"/>
                  <a:gd name="T73" fmla="*/ 438 h 458"/>
                  <a:gd name="T74" fmla="*/ 19 w 184"/>
                  <a:gd name="T75" fmla="*/ 438 h 458"/>
                  <a:gd name="T76" fmla="*/ 9 w 184"/>
                  <a:gd name="T77" fmla="*/ 441 h 458"/>
                  <a:gd name="T78" fmla="*/ 6 w 184"/>
                  <a:gd name="T79" fmla="*/ 448 h 458"/>
                  <a:gd name="T80" fmla="*/ 8 w 184"/>
                  <a:gd name="T81" fmla="*/ 452 h 458"/>
                  <a:gd name="T82" fmla="*/ 15 w 184"/>
                  <a:gd name="T83" fmla="*/ 453 h 458"/>
                  <a:gd name="T84" fmla="*/ 34 w 184"/>
                  <a:gd name="T85" fmla="*/ 452 h 458"/>
                  <a:gd name="T86" fmla="*/ 57 w 184"/>
                  <a:gd name="T87" fmla="*/ 442 h 458"/>
                  <a:gd name="T88" fmla="*/ 74 w 184"/>
                  <a:gd name="T89" fmla="*/ 431 h 458"/>
                  <a:gd name="T90" fmla="*/ 95 w 184"/>
                  <a:gd name="T91" fmla="*/ 416 h 458"/>
                  <a:gd name="T92" fmla="*/ 106 w 184"/>
                  <a:gd name="T93" fmla="*/ 400 h 458"/>
                  <a:gd name="T94" fmla="*/ 118 w 184"/>
                  <a:gd name="T95" fmla="*/ 379 h 458"/>
                  <a:gd name="T96" fmla="*/ 121 w 184"/>
                  <a:gd name="T97" fmla="*/ 351 h 458"/>
                  <a:gd name="T98" fmla="*/ 112 w 184"/>
                  <a:gd name="T99" fmla="*/ 314 h 458"/>
                  <a:gd name="T100" fmla="*/ 87 w 184"/>
                  <a:gd name="T101" fmla="*/ 266 h 458"/>
                  <a:gd name="T102" fmla="*/ 70 w 184"/>
                  <a:gd name="T103" fmla="*/ 233 h 458"/>
                  <a:gd name="T104" fmla="*/ 55 w 184"/>
                  <a:gd name="T105" fmla="*/ 193 h 458"/>
                  <a:gd name="T106" fmla="*/ 55 w 184"/>
                  <a:gd name="T107" fmla="*/ 159 h 458"/>
                  <a:gd name="T108" fmla="*/ 66 w 184"/>
                  <a:gd name="T109" fmla="*/ 127 h 458"/>
                  <a:gd name="T110" fmla="*/ 85 w 184"/>
                  <a:gd name="T111" fmla="*/ 93 h 458"/>
                  <a:gd name="T112" fmla="*/ 114 w 184"/>
                  <a:gd name="T113" fmla="*/ 60 h 458"/>
                  <a:gd name="T114" fmla="*/ 118 w 184"/>
                  <a:gd name="T115" fmla="*/ 40 h 458"/>
                  <a:gd name="T116" fmla="*/ 127 w 184"/>
                  <a:gd name="T117" fmla="*/ 24 h 458"/>
                  <a:gd name="T118" fmla="*/ 144 w 184"/>
                  <a:gd name="T119" fmla="*/ 8 h 458"/>
                  <a:gd name="T120" fmla="*/ 161 w 184"/>
                  <a:gd name="T121" fmla="*/ 1 h 458"/>
                  <a:gd name="T122" fmla="*/ 173 w 184"/>
                  <a:gd name="T123" fmla="*/ 0 h 458"/>
                  <a:gd name="T124" fmla="*/ 18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182" y="1"/>
                    </a:moveTo>
                    <a:lnTo>
                      <a:pt x="178" y="10"/>
                    </a:lnTo>
                    <a:lnTo>
                      <a:pt x="169" y="8"/>
                    </a:lnTo>
                    <a:lnTo>
                      <a:pt x="159" y="8"/>
                    </a:lnTo>
                    <a:lnTo>
                      <a:pt x="146" y="13"/>
                    </a:lnTo>
                    <a:lnTo>
                      <a:pt x="131" y="25"/>
                    </a:lnTo>
                    <a:lnTo>
                      <a:pt x="121" y="49"/>
                    </a:lnTo>
                    <a:lnTo>
                      <a:pt x="118" y="81"/>
                    </a:lnTo>
                    <a:lnTo>
                      <a:pt x="127" y="118"/>
                    </a:lnTo>
                    <a:lnTo>
                      <a:pt x="167" y="197"/>
                    </a:lnTo>
                    <a:lnTo>
                      <a:pt x="180" y="236"/>
                    </a:lnTo>
                    <a:lnTo>
                      <a:pt x="184" y="274"/>
                    </a:lnTo>
                    <a:lnTo>
                      <a:pt x="173" y="313"/>
                    </a:lnTo>
                    <a:lnTo>
                      <a:pt x="154" y="351"/>
                    </a:lnTo>
                    <a:lnTo>
                      <a:pt x="131" y="382"/>
                    </a:lnTo>
                    <a:lnTo>
                      <a:pt x="114" y="404"/>
                    </a:lnTo>
                    <a:lnTo>
                      <a:pt x="93" y="423"/>
                    </a:lnTo>
                    <a:lnTo>
                      <a:pt x="63" y="443"/>
                    </a:lnTo>
                    <a:lnTo>
                      <a:pt x="32" y="455"/>
                    </a:lnTo>
                    <a:lnTo>
                      <a:pt x="17" y="458"/>
                    </a:lnTo>
                    <a:lnTo>
                      <a:pt x="4" y="454"/>
                    </a:lnTo>
                    <a:lnTo>
                      <a:pt x="0" y="448"/>
                    </a:lnTo>
                    <a:lnTo>
                      <a:pt x="6" y="440"/>
                    </a:lnTo>
                    <a:lnTo>
                      <a:pt x="15" y="436"/>
                    </a:lnTo>
                    <a:lnTo>
                      <a:pt x="28" y="437"/>
                    </a:lnTo>
                    <a:lnTo>
                      <a:pt x="28" y="442"/>
                    </a:lnTo>
                    <a:lnTo>
                      <a:pt x="25" y="446"/>
                    </a:lnTo>
                    <a:lnTo>
                      <a:pt x="19" y="449"/>
                    </a:lnTo>
                    <a:lnTo>
                      <a:pt x="11" y="448"/>
                    </a:lnTo>
                    <a:lnTo>
                      <a:pt x="11" y="444"/>
                    </a:lnTo>
                    <a:lnTo>
                      <a:pt x="15" y="443"/>
                    </a:lnTo>
                    <a:lnTo>
                      <a:pt x="13" y="444"/>
                    </a:lnTo>
                    <a:lnTo>
                      <a:pt x="13" y="447"/>
                    </a:lnTo>
                    <a:lnTo>
                      <a:pt x="17" y="447"/>
                    </a:lnTo>
                    <a:lnTo>
                      <a:pt x="23" y="444"/>
                    </a:lnTo>
                    <a:lnTo>
                      <a:pt x="25" y="441"/>
                    </a:lnTo>
                    <a:lnTo>
                      <a:pt x="25" y="438"/>
                    </a:lnTo>
                    <a:lnTo>
                      <a:pt x="19" y="438"/>
                    </a:lnTo>
                    <a:lnTo>
                      <a:pt x="9" y="441"/>
                    </a:lnTo>
                    <a:lnTo>
                      <a:pt x="6" y="448"/>
                    </a:lnTo>
                    <a:lnTo>
                      <a:pt x="8" y="452"/>
                    </a:lnTo>
                    <a:lnTo>
                      <a:pt x="15" y="453"/>
                    </a:lnTo>
                    <a:lnTo>
                      <a:pt x="34" y="452"/>
                    </a:lnTo>
                    <a:lnTo>
                      <a:pt x="57" y="442"/>
                    </a:lnTo>
                    <a:lnTo>
                      <a:pt x="74" y="431"/>
                    </a:lnTo>
                    <a:lnTo>
                      <a:pt x="95" y="416"/>
                    </a:lnTo>
                    <a:lnTo>
                      <a:pt x="106" y="400"/>
                    </a:lnTo>
                    <a:lnTo>
                      <a:pt x="118" y="379"/>
                    </a:lnTo>
                    <a:lnTo>
                      <a:pt x="121" y="351"/>
                    </a:lnTo>
                    <a:lnTo>
                      <a:pt x="112" y="314"/>
                    </a:lnTo>
                    <a:lnTo>
                      <a:pt x="87" y="266"/>
                    </a:lnTo>
                    <a:lnTo>
                      <a:pt x="70" y="233"/>
                    </a:lnTo>
                    <a:lnTo>
                      <a:pt x="55" y="193"/>
                    </a:lnTo>
                    <a:lnTo>
                      <a:pt x="55" y="159"/>
                    </a:lnTo>
                    <a:lnTo>
                      <a:pt x="66" y="127"/>
                    </a:lnTo>
                    <a:lnTo>
                      <a:pt x="85" y="93"/>
                    </a:lnTo>
                    <a:lnTo>
                      <a:pt x="114" y="60"/>
                    </a:lnTo>
                    <a:lnTo>
                      <a:pt x="118" y="40"/>
                    </a:lnTo>
                    <a:lnTo>
                      <a:pt x="127" y="24"/>
                    </a:lnTo>
                    <a:lnTo>
                      <a:pt x="144" y="8"/>
                    </a:lnTo>
                    <a:lnTo>
                      <a:pt x="161" y="1"/>
                    </a:lnTo>
                    <a:lnTo>
                      <a:pt x="173" y="0"/>
                    </a:lnTo>
                    <a:lnTo>
                      <a:pt x="18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6" name="Freeform 112"/>
              <p:cNvSpPr>
                <a:spLocks/>
              </p:cNvSpPr>
              <p:nvPr/>
            </p:nvSpPr>
            <p:spPr bwMode="auto">
              <a:xfrm>
                <a:off x="5451" y="254"/>
                <a:ext cx="307" cy="540"/>
              </a:xfrm>
              <a:custGeom>
                <a:avLst/>
                <a:gdLst>
                  <a:gd name="T0" fmla="*/ 301 w 307"/>
                  <a:gd name="T1" fmla="*/ 13 h 540"/>
                  <a:gd name="T2" fmla="*/ 279 w 307"/>
                  <a:gd name="T3" fmla="*/ 10 h 540"/>
                  <a:gd name="T4" fmla="*/ 241 w 307"/>
                  <a:gd name="T5" fmla="*/ 27 h 540"/>
                  <a:gd name="T6" fmla="*/ 212 w 307"/>
                  <a:gd name="T7" fmla="*/ 94 h 540"/>
                  <a:gd name="T8" fmla="*/ 248 w 307"/>
                  <a:gd name="T9" fmla="*/ 239 h 540"/>
                  <a:gd name="T10" fmla="*/ 256 w 307"/>
                  <a:gd name="T11" fmla="*/ 331 h 540"/>
                  <a:gd name="T12" fmla="*/ 205 w 307"/>
                  <a:gd name="T13" fmla="*/ 422 h 540"/>
                  <a:gd name="T14" fmla="*/ 144 w 307"/>
                  <a:gd name="T15" fmla="*/ 482 h 540"/>
                  <a:gd name="T16" fmla="*/ 76 w 307"/>
                  <a:gd name="T17" fmla="*/ 525 h 540"/>
                  <a:gd name="T18" fmla="*/ 36 w 307"/>
                  <a:gd name="T19" fmla="*/ 539 h 540"/>
                  <a:gd name="T20" fmla="*/ 3 w 307"/>
                  <a:gd name="T21" fmla="*/ 535 h 540"/>
                  <a:gd name="T22" fmla="*/ 9 w 307"/>
                  <a:gd name="T23" fmla="*/ 518 h 540"/>
                  <a:gd name="T24" fmla="*/ 30 w 307"/>
                  <a:gd name="T25" fmla="*/ 513 h 540"/>
                  <a:gd name="T26" fmla="*/ 36 w 307"/>
                  <a:gd name="T27" fmla="*/ 522 h 540"/>
                  <a:gd name="T28" fmla="*/ 22 w 307"/>
                  <a:gd name="T29" fmla="*/ 530 h 540"/>
                  <a:gd name="T30" fmla="*/ 13 w 307"/>
                  <a:gd name="T31" fmla="*/ 525 h 540"/>
                  <a:gd name="T32" fmla="*/ 19 w 307"/>
                  <a:gd name="T33" fmla="*/ 522 h 540"/>
                  <a:gd name="T34" fmla="*/ 17 w 307"/>
                  <a:gd name="T35" fmla="*/ 528 h 540"/>
                  <a:gd name="T36" fmla="*/ 28 w 307"/>
                  <a:gd name="T37" fmla="*/ 525 h 540"/>
                  <a:gd name="T38" fmla="*/ 30 w 307"/>
                  <a:gd name="T39" fmla="*/ 518 h 540"/>
                  <a:gd name="T40" fmla="*/ 13 w 307"/>
                  <a:gd name="T41" fmla="*/ 519 h 540"/>
                  <a:gd name="T42" fmla="*/ 5 w 307"/>
                  <a:gd name="T43" fmla="*/ 528 h 540"/>
                  <a:gd name="T44" fmla="*/ 17 w 307"/>
                  <a:gd name="T45" fmla="*/ 534 h 540"/>
                  <a:gd name="T46" fmla="*/ 70 w 307"/>
                  <a:gd name="T47" fmla="*/ 524 h 540"/>
                  <a:gd name="T48" fmla="*/ 119 w 307"/>
                  <a:gd name="T49" fmla="*/ 495 h 540"/>
                  <a:gd name="T50" fmla="*/ 155 w 307"/>
                  <a:gd name="T51" fmla="*/ 452 h 540"/>
                  <a:gd name="T52" fmla="*/ 161 w 307"/>
                  <a:gd name="T53" fmla="*/ 374 h 540"/>
                  <a:gd name="T54" fmla="*/ 125 w 307"/>
                  <a:gd name="T55" fmla="*/ 274 h 540"/>
                  <a:gd name="T56" fmla="*/ 123 w 307"/>
                  <a:gd name="T57" fmla="*/ 184 h 540"/>
                  <a:gd name="T58" fmla="*/ 172 w 307"/>
                  <a:gd name="T59" fmla="*/ 106 h 540"/>
                  <a:gd name="T60" fmla="*/ 222 w 307"/>
                  <a:gd name="T61" fmla="*/ 45 h 540"/>
                  <a:gd name="T62" fmla="*/ 260 w 307"/>
                  <a:gd name="T63" fmla="*/ 7 h 540"/>
                  <a:gd name="T64" fmla="*/ 296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307" y="1"/>
                    </a:moveTo>
                    <a:lnTo>
                      <a:pt x="301" y="13"/>
                    </a:lnTo>
                    <a:lnTo>
                      <a:pt x="292" y="10"/>
                    </a:lnTo>
                    <a:lnTo>
                      <a:pt x="279" y="10"/>
                    </a:lnTo>
                    <a:lnTo>
                      <a:pt x="260" y="13"/>
                    </a:lnTo>
                    <a:lnTo>
                      <a:pt x="241" y="27"/>
                    </a:lnTo>
                    <a:lnTo>
                      <a:pt x="224" y="55"/>
                    </a:lnTo>
                    <a:lnTo>
                      <a:pt x="212" y="94"/>
                    </a:lnTo>
                    <a:lnTo>
                      <a:pt x="216" y="139"/>
                    </a:lnTo>
                    <a:lnTo>
                      <a:pt x="248" y="239"/>
                    </a:lnTo>
                    <a:lnTo>
                      <a:pt x="260" y="286"/>
                    </a:lnTo>
                    <a:lnTo>
                      <a:pt x="256" y="331"/>
                    </a:lnTo>
                    <a:lnTo>
                      <a:pt x="235" y="378"/>
                    </a:lnTo>
                    <a:lnTo>
                      <a:pt x="205" y="422"/>
                    </a:lnTo>
                    <a:lnTo>
                      <a:pt x="170" y="458"/>
                    </a:lnTo>
                    <a:lnTo>
                      <a:pt x="144" y="482"/>
                    </a:lnTo>
                    <a:lnTo>
                      <a:pt x="115" y="504"/>
                    </a:lnTo>
                    <a:lnTo>
                      <a:pt x="76" y="525"/>
                    </a:lnTo>
                    <a:lnTo>
                      <a:pt x="55" y="534"/>
                    </a:lnTo>
                    <a:lnTo>
                      <a:pt x="36" y="539"/>
                    </a:lnTo>
                    <a:lnTo>
                      <a:pt x="19" y="540"/>
                    </a:lnTo>
                    <a:lnTo>
                      <a:pt x="3" y="535"/>
                    </a:lnTo>
                    <a:lnTo>
                      <a:pt x="0" y="527"/>
                    </a:lnTo>
                    <a:lnTo>
                      <a:pt x="9" y="518"/>
                    </a:lnTo>
                    <a:lnTo>
                      <a:pt x="22" y="513"/>
                    </a:lnTo>
                    <a:lnTo>
                      <a:pt x="30" y="513"/>
                    </a:lnTo>
                    <a:lnTo>
                      <a:pt x="36" y="516"/>
                    </a:lnTo>
                    <a:lnTo>
                      <a:pt x="36" y="522"/>
                    </a:lnTo>
                    <a:lnTo>
                      <a:pt x="32" y="527"/>
                    </a:lnTo>
                    <a:lnTo>
                      <a:pt x="22" y="530"/>
                    </a:lnTo>
                    <a:lnTo>
                      <a:pt x="13" y="528"/>
                    </a:lnTo>
                    <a:lnTo>
                      <a:pt x="13" y="525"/>
                    </a:lnTo>
                    <a:lnTo>
                      <a:pt x="15" y="523"/>
                    </a:lnTo>
                    <a:lnTo>
                      <a:pt x="19" y="522"/>
                    </a:lnTo>
                    <a:lnTo>
                      <a:pt x="17" y="524"/>
                    </a:lnTo>
                    <a:lnTo>
                      <a:pt x="17" y="528"/>
                    </a:lnTo>
                    <a:lnTo>
                      <a:pt x="21" y="528"/>
                    </a:lnTo>
                    <a:lnTo>
                      <a:pt x="28" y="525"/>
                    </a:lnTo>
                    <a:lnTo>
                      <a:pt x="32" y="521"/>
                    </a:lnTo>
                    <a:lnTo>
                      <a:pt x="30" y="518"/>
                    </a:lnTo>
                    <a:lnTo>
                      <a:pt x="26" y="517"/>
                    </a:lnTo>
                    <a:lnTo>
                      <a:pt x="13" y="519"/>
                    </a:lnTo>
                    <a:lnTo>
                      <a:pt x="7" y="524"/>
                    </a:lnTo>
                    <a:lnTo>
                      <a:pt x="5" y="528"/>
                    </a:lnTo>
                    <a:lnTo>
                      <a:pt x="9" y="531"/>
                    </a:lnTo>
                    <a:lnTo>
                      <a:pt x="17" y="534"/>
                    </a:lnTo>
                    <a:lnTo>
                      <a:pt x="40" y="534"/>
                    </a:lnTo>
                    <a:lnTo>
                      <a:pt x="70" y="524"/>
                    </a:lnTo>
                    <a:lnTo>
                      <a:pt x="93" y="513"/>
                    </a:lnTo>
                    <a:lnTo>
                      <a:pt x="119" y="495"/>
                    </a:lnTo>
                    <a:lnTo>
                      <a:pt x="138" y="477"/>
                    </a:lnTo>
                    <a:lnTo>
                      <a:pt x="155" y="452"/>
                    </a:lnTo>
                    <a:lnTo>
                      <a:pt x="165" y="419"/>
                    </a:lnTo>
                    <a:lnTo>
                      <a:pt x="161" y="374"/>
                    </a:lnTo>
                    <a:lnTo>
                      <a:pt x="140" y="314"/>
                    </a:lnTo>
                    <a:lnTo>
                      <a:pt x="125" y="274"/>
                    </a:lnTo>
                    <a:lnTo>
                      <a:pt x="117" y="223"/>
                    </a:lnTo>
                    <a:lnTo>
                      <a:pt x="123" y="184"/>
                    </a:lnTo>
                    <a:lnTo>
                      <a:pt x="142" y="144"/>
                    </a:lnTo>
                    <a:lnTo>
                      <a:pt x="172" y="106"/>
                    </a:lnTo>
                    <a:lnTo>
                      <a:pt x="212" y="67"/>
                    </a:lnTo>
                    <a:lnTo>
                      <a:pt x="222" y="45"/>
                    </a:lnTo>
                    <a:lnTo>
                      <a:pt x="235" y="25"/>
                    </a:lnTo>
                    <a:lnTo>
                      <a:pt x="260" y="7"/>
                    </a:lnTo>
                    <a:lnTo>
                      <a:pt x="282" y="0"/>
                    </a:lnTo>
                    <a:lnTo>
                      <a:pt x="296" y="0"/>
                    </a:lnTo>
                    <a:lnTo>
                      <a:pt x="307"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7" name="Freeform 113"/>
              <p:cNvSpPr>
                <a:spLocks/>
              </p:cNvSpPr>
              <p:nvPr/>
            </p:nvSpPr>
            <p:spPr bwMode="auto">
              <a:xfrm>
                <a:off x="5418" y="1487"/>
                <a:ext cx="308" cy="539"/>
              </a:xfrm>
              <a:custGeom>
                <a:avLst/>
                <a:gdLst>
                  <a:gd name="T0" fmla="*/ 302 w 308"/>
                  <a:gd name="T1" fmla="*/ 14 h 539"/>
                  <a:gd name="T2" fmla="*/ 279 w 308"/>
                  <a:gd name="T3" fmla="*/ 9 h 539"/>
                  <a:gd name="T4" fmla="*/ 241 w 308"/>
                  <a:gd name="T5" fmla="*/ 27 h 539"/>
                  <a:gd name="T6" fmla="*/ 215 w 308"/>
                  <a:gd name="T7" fmla="*/ 94 h 539"/>
                  <a:gd name="T8" fmla="*/ 251 w 308"/>
                  <a:gd name="T9" fmla="*/ 240 h 539"/>
                  <a:gd name="T10" fmla="*/ 257 w 308"/>
                  <a:gd name="T11" fmla="*/ 332 h 539"/>
                  <a:gd name="T12" fmla="*/ 205 w 308"/>
                  <a:gd name="T13" fmla="*/ 422 h 539"/>
                  <a:gd name="T14" fmla="*/ 147 w 308"/>
                  <a:gd name="T15" fmla="*/ 483 h 539"/>
                  <a:gd name="T16" fmla="*/ 78 w 308"/>
                  <a:gd name="T17" fmla="*/ 526 h 539"/>
                  <a:gd name="T18" fmla="*/ 38 w 308"/>
                  <a:gd name="T19" fmla="*/ 539 h 539"/>
                  <a:gd name="T20" fmla="*/ 4 w 308"/>
                  <a:gd name="T21" fmla="*/ 536 h 539"/>
                  <a:gd name="T22" fmla="*/ 10 w 308"/>
                  <a:gd name="T23" fmla="*/ 519 h 539"/>
                  <a:gd name="T24" fmla="*/ 31 w 308"/>
                  <a:gd name="T25" fmla="*/ 514 h 539"/>
                  <a:gd name="T26" fmla="*/ 38 w 308"/>
                  <a:gd name="T27" fmla="*/ 523 h 539"/>
                  <a:gd name="T28" fmla="*/ 23 w 308"/>
                  <a:gd name="T29" fmla="*/ 530 h 539"/>
                  <a:gd name="T30" fmla="*/ 16 w 308"/>
                  <a:gd name="T31" fmla="*/ 526 h 539"/>
                  <a:gd name="T32" fmla="*/ 21 w 308"/>
                  <a:gd name="T33" fmla="*/ 523 h 539"/>
                  <a:gd name="T34" fmla="*/ 17 w 308"/>
                  <a:gd name="T35" fmla="*/ 527 h 539"/>
                  <a:gd name="T36" fmla="*/ 29 w 308"/>
                  <a:gd name="T37" fmla="*/ 525 h 539"/>
                  <a:gd name="T38" fmla="*/ 33 w 308"/>
                  <a:gd name="T39" fmla="*/ 519 h 539"/>
                  <a:gd name="T40" fmla="*/ 21 w 308"/>
                  <a:gd name="T41" fmla="*/ 518 h 539"/>
                  <a:gd name="T42" fmla="*/ 10 w 308"/>
                  <a:gd name="T43" fmla="*/ 524 h 539"/>
                  <a:gd name="T44" fmla="*/ 10 w 308"/>
                  <a:gd name="T45" fmla="*/ 532 h 539"/>
                  <a:gd name="T46" fmla="*/ 42 w 308"/>
                  <a:gd name="T47" fmla="*/ 533 h 539"/>
                  <a:gd name="T48" fmla="*/ 95 w 308"/>
                  <a:gd name="T49" fmla="*/ 513 h 539"/>
                  <a:gd name="T50" fmla="*/ 139 w 308"/>
                  <a:gd name="T51" fmla="*/ 478 h 539"/>
                  <a:gd name="T52" fmla="*/ 167 w 308"/>
                  <a:gd name="T53" fmla="*/ 419 h 539"/>
                  <a:gd name="T54" fmla="*/ 143 w 308"/>
                  <a:gd name="T55" fmla="*/ 315 h 539"/>
                  <a:gd name="T56" fmla="*/ 118 w 308"/>
                  <a:gd name="T57" fmla="*/ 224 h 539"/>
                  <a:gd name="T58" fmla="*/ 143 w 308"/>
                  <a:gd name="T59" fmla="*/ 144 h 539"/>
                  <a:gd name="T60" fmla="*/ 213 w 308"/>
                  <a:gd name="T61" fmla="*/ 67 h 539"/>
                  <a:gd name="T62" fmla="*/ 238 w 308"/>
                  <a:gd name="T63" fmla="*/ 25 h 539"/>
                  <a:gd name="T64" fmla="*/ 283 w 308"/>
                  <a:gd name="T65" fmla="*/ 0 h 539"/>
                  <a:gd name="T66" fmla="*/ 308 w 308"/>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8" h="539">
                    <a:moveTo>
                      <a:pt x="308" y="2"/>
                    </a:moveTo>
                    <a:lnTo>
                      <a:pt x="302" y="14"/>
                    </a:lnTo>
                    <a:lnTo>
                      <a:pt x="293" y="11"/>
                    </a:lnTo>
                    <a:lnTo>
                      <a:pt x="279" y="9"/>
                    </a:lnTo>
                    <a:lnTo>
                      <a:pt x="262" y="13"/>
                    </a:lnTo>
                    <a:lnTo>
                      <a:pt x="241" y="27"/>
                    </a:lnTo>
                    <a:lnTo>
                      <a:pt x="224" y="56"/>
                    </a:lnTo>
                    <a:lnTo>
                      <a:pt x="215" y="94"/>
                    </a:lnTo>
                    <a:lnTo>
                      <a:pt x="219" y="140"/>
                    </a:lnTo>
                    <a:lnTo>
                      <a:pt x="251" y="240"/>
                    </a:lnTo>
                    <a:lnTo>
                      <a:pt x="260" y="285"/>
                    </a:lnTo>
                    <a:lnTo>
                      <a:pt x="257" y="332"/>
                    </a:lnTo>
                    <a:lnTo>
                      <a:pt x="238" y="379"/>
                    </a:lnTo>
                    <a:lnTo>
                      <a:pt x="205" y="422"/>
                    </a:lnTo>
                    <a:lnTo>
                      <a:pt x="173" y="458"/>
                    </a:lnTo>
                    <a:lnTo>
                      <a:pt x="147" y="483"/>
                    </a:lnTo>
                    <a:lnTo>
                      <a:pt x="116" y="505"/>
                    </a:lnTo>
                    <a:lnTo>
                      <a:pt x="78" y="526"/>
                    </a:lnTo>
                    <a:lnTo>
                      <a:pt x="57" y="535"/>
                    </a:lnTo>
                    <a:lnTo>
                      <a:pt x="38" y="539"/>
                    </a:lnTo>
                    <a:lnTo>
                      <a:pt x="19" y="539"/>
                    </a:lnTo>
                    <a:lnTo>
                      <a:pt x="4" y="536"/>
                    </a:lnTo>
                    <a:lnTo>
                      <a:pt x="0" y="527"/>
                    </a:lnTo>
                    <a:lnTo>
                      <a:pt x="10" y="519"/>
                    </a:lnTo>
                    <a:lnTo>
                      <a:pt x="23" y="514"/>
                    </a:lnTo>
                    <a:lnTo>
                      <a:pt x="31" y="514"/>
                    </a:lnTo>
                    <a:lnTo>
                      <a:pt x="38" y="517"/>
                    </a:lnTo>
                    <a:lnTo>
                      <a:pt x="38" y="523"/>
                    </a:lnTo>
                    <a:lnTo>
                      <a:pt x="33" y="527"/>
                    </a:lnTo>
                    <a:lnTo>
                      <a:pt x="23" y="530"/>
                    </a:lnTo>
                    <a:lnTo>
                      <a:pt x="16" y="529"/>
                    </a:lnTo>
                    <a:lnTo>
                      <a:pt x="16" y="526"/>
                    </a:lnTo>
                    <a:lnTo>
                      <a:pt x="17" y="524"/>
                    </a:lnTo>
                    <a:lnTo>
                      <a:pt x="21" y="523"/>
                    </a:lnTo>
                    <a:lnTo>
                      <a:pt x="19" y="524"/>
                    </a:lnTo>
                    <a:lnTo>
                      <a:pt x="17" y="527"/>
                    </a:lnTo>
                    <a:lnTo>
                      <a:pt x="21" y="529"/>
                    </a:lnTo>
                    <a:lnTo>
                      <a:pt x="29" y="525"/>
                    </a:lnTo>
                    <a:lnTo>
                      <a:pt x="33" y="520"/>
                    </a:lnTo>
                    <a:lnTo>
                      <a:pt x="33" y="519"/>
                    </a:lnTo>
                    <a:lnTo>
                      <a:pt x="27" y="518"/>
                    </a:lnTo>
                    <a:lnTo>
                      <a:pt x="21" y="518"/>
                    </a:lnTo>
                    <a:lnTo>
                      <a:pt x="14" y="520"/>
                    </a:lnTo>
                    <a:lnTo>
                      <a:pt x="10" y="524"/>
                    </a:lnTo>
                    <a:lnTo>
                      <a:pt x="8" y="527"/>
                    </a:lnTo>
                    <a:lnTo>
                      <a:pt x="10" y="532"/>
                    </a:lnTo>
                    <a:lnTo>
                      <a:pt x="17" y="535"/>
                    </a:lnTo>
                    <a:lnTo>
                      <a:pt x="42" y="533"/>
                    </a:lnTo>
                    <a:lnTo>
                      <a:pt x="71" y="525"/>
                    </a:lnTo>
                    <a:lnTo>
                      <a:pt x="95" y="513"/>
                    </a:lnTo>
                    <a:lnTo>
                      <a:pt x="120" y="495"/>
                    </a:lnTo>
                    <a:lnTo>
                      <a:pt x="139" y="478"/>
                    </a:lnTo>
                    <a:lnTo>
                      <a:pt x="156" y="453"/>
                    </a:lnTo>
                    <a:lnTo>
                      <a:pt x="167" y="419"/>
                    </a:lnTo>
                    <a:lnTo>
                      <a:pt x="164" y="374"/>
                    </a:lnTo>
                    <a:lnTo>
                      <a:pt x="143" y="315"/>
                    </a:lnTo>
                    <a:lnTo>
                      <a:pt x="128" y="274"/>
                    </a:lnTo>
                    <a:lnTo>
                      <a:pt x="118" y="224"/>
                    </a:lnTo>
                    <a:lnTo>
                      <a:pt x="126" y="183"/>
                    </a:lnTo>
                    <a:lnTo>
                      <a:pt x="143" y="144"/>
                    </a:lnTo>
                    <a:lnTo>
                      <a:pt x="173" y="105"/>
                    </a:lnTo>
                    <a:lnTo>
                      <a:pt x="213" y="67"/>
                    </a:lnTo>
                    <a:lnTo>
                      <a:pt x="222" y="44"/>
                    </a:lnTo>
                    <a:lnTo>
                      <a:pt x="238" y="25"/>
                    </a:lnTo>
                    <a:lnTo>
                      <a:pt x="260" y="8"/>
                    </a:lnTo>
                    <a:lnTo>
                      <a:pt x="283" y="0"/>
                    </a:lnTo>
                    <a:lnTo>
                      <a:pt x="296" y="0"/>
                    </a:lnTo>
                    <a:lnTo>
                      <a:pt x="308"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8" name="Freeform 114"/>
              <p:cNvSpPr>
                <a:spLocks/>
              </p:cNvSpPr>
              <p:nvPr/>
            </p:nvSpPr>
            <p:spPr bwMode="auto">
              <a:xfrm>
                <a:off x="5403" y="464"/>
                <a:ext cx="179" cy="296"/>
              </a:xfrm>
              <a:custGeom>
                <a:avLst/>
                <a:gdLst>
                  <a:gd name="T0" fmla="*/ 120 w 179"/>
                  <a:gd name="T1" fmla="*/ 40 h 296"/>
                  <a:gd name="T2" fmla="*/ 127 w 179"/>
                  <a:gd name="T3" fmla="*/ 40 h 296"/>
                  <a:gd name="T4" fmla="*/ 137 w 179"/>
                  <a:gd name="T5" fmla="*/ 38 h 296"/>
                  <a:gd name="T6" fmla="*/ 146 w 179"/>
                  <a:gd name="T7" fmla="*/ 34 h 296"/>
                  <a:gd name="T8" fmla="*/ 152 w 179"/>
                  <a:gd name="T9" fmla="*/ 28 h 296"/>
                  <a:gd name="T10" fmla="*/ 152 w 179"/>
                  <a:gd name="T11" fmla="*/ 19 h 296"/>
                  <a:gd name="T12" fmla="*/ 148 w 179"/>
                  <a:gd name="T13" fmla="*/ 12 h 296"/>
                  <a:gd name="T14" fmla="*/ 143 w 179"/>
                  <a:gd name="T15" fmla="*/ 7 h 296"/>
                  <a:gd name="T16" fmla="*/ 122 w 179"/>
                  <a:gd name="T17" fmla="*/ 0 h 296"/>
                  <a:gd name="T18" fmla="*/ 108 w 179"/>
                  <a:gd name="T19" fmla="*/ 0 h 296"/>
                  <a:gd name="T20" fmla="*/ 89 w 179"/>
                  <a:gd name="T21" fmla="*/ 4 h 296"/>
                  <a:gd name="T22" fmla="*/ 72 w 179"/>
                  <a:gd name="T23" fmla="*/ 12 h 296"/>
                  <a:gd name="T24" fmla="*/ 57 w 179"/>
                  <a:gd name="T25" fmla="*/ 25 h 296"/>
                  <a:gd name="T26" fmla="*/ 48 w 179"/>
                  <a:gd name="T27" fmla="*/ 42 h 296"/>
                  <a:gd name="T28" fmla="*/ 44 w 179"/>
                  <a:gd name="T29" fmla="*/ 61 h 296"/>
                  <a:gd name="T30" fmla="*/ 46 w 179"/>
                  <a:gd name="T31" fmla="*/ 84 h 296"/>
                  <a:gd name="T32" fmla="*/ 50 w 179"/>
                  <a:gd name="T33" fmla="*/ 91 h 296"/>
                  <a:gd name="T34" fmla="*/ 27 w 179"/>
                  <a:gd name="T35" fmla="*/ 103 h 296"/>
                  <a:gd name="T36" fmla="*/ 10 w 179"/>
                  <a:gd name="T37" fmla="*/ 119 h 296"/>
                  <a:gd name="T38" fmla="*/ 0 w 179"/>
                  <a:gd name="T39" fmla="*/ 144 h 296"/>
                  <a:gd name="T40" fmla="*/ 0 w 179"/>
                  <a:gd name="T41" fmla="*/ 155 h 296"/>
                  <a:gd name="T42" fmla="*/ 4 w 179"/>
                  <a:gd name="T43" fmla="*/ 169 h 296"/>
                  <a:gd name="T44" fmla="*/ 15 w 179"/>
                  <a:gd name="T45" fmla="*/ 187 h 296"/>
                  <a:gd name="T46" fmla="*/ 38 w 179"/>
                  <a:gd name="T47" fmla="*/ 209 h 296"/>
                  <a:gd name="T48" fmla="*/ 53 w 179"/>
                  <a:gd name="T49" fmla="*/ 224 h 296"/>
                  <a:gd name="T50" fmla="*/ 65 w 179"/>
                  <a:gd name="T51" fmla="*/ 241 h 296"/>
                  <a:gd name="T52" fmla="*/ 74 w 179"/>
                  <a:gd name="T53" fmla="*/ 261 h 296"/>
                  <a:gd name="T54" fmla="*/ 76 w 179"/>
                  <a:gd name="T55" fmla="*/ 288 h 296"/>
                  <a:gd name="T56" fmla="*/ 74 w 179"/>
                  <a:gd name="T57" fmla="*/ 296 h 296"/>
                  <a:gd name="T58" fmla="*/ 105 w 179"/>
                  <a:gd name="T59" fmla="*/ 271 h 296"/>
                  <a:gd name="T60" fmla="*/ 129 w 179"/>
                  <a:gd name="T61" fmla="*/ 247 h 296"/>
                  <a:gd name="T62" fmla="*/ 150 w 179"/>
                  <a:gd name="T63" fmla="*/ 222 h 296"/>
                  <a:gd name="T64" fmla="*/ 169 w 179"/>
                  <a:gd name="T65" fmla="*/ 194 h 296"/>
                  <a:gd name="T66" fmla="*/ 177 w 179"/>
                  <a:gd name="T67" fmla="*/ 171 h 296"/>
                  <a:gd name="T68" fmla="*/ 179 w 179"/>
                  <a:gd name="T69" fmla="*/ 146 h 296"/>
                  <a:gd name="T70" fmla="*/ 177 w 179"/>
                  <a:gd name="T71" fmla="*/ 133 h 296"/>
                  <a:gd name="T72" fmla="*/ 169 w 179"/>
                  <a:gd name="T73" fmla="*/ 118 h 296"/>
                  <a:gd name="T74" fmla="*/ 156 w 179"/>
                  <a:gd name="T75" fmla="*/ 101 h 296"/>
                  <a:gd name="T76" fmla="*/ 127 w 179"/>
                  <a:gd name="T77" fmla="*/ 89 h 296"/>
                  <a:gd name="T78" fmla="*/ 103 w 179"/>
                  <a:gd name="T79" fmla="*/ 84 h 296"/>
                  <a:gd name="T80" fmla="*/ 82 w 179"/>
                  <a:gd name="T81" fmla="*/ 85 h 296"/>
                  <a:gd name="T82" fmla="*/ 59 w 179"/>
                  <a:gd name="T83" fmla="*/ 89 h 296"/>
                  <a:gd name="T84" fmla="*/ 55 w 179"/>
                  <a:gd name="T85" fmla="*/ 71 h 296"/>
                  <a:gd name="T86" fmla="*/ 55 w 179"/>
                  <a:gd name="T87" fmla="*/ 55 h 296"/>
                  <a:gd name="T88" fmla="*/ 61 w 179"/>
                  <a:gd name="T89" fmla="*/ 37 h 296"/>
                  <a:gd name="T90" fmla="*/ 80 w 179"/>
                  <a:gd name="T91" fmla="*/ 19 h 296"/>
                  <a:gd name="T92" fmla="*/ 95 w 179"/>
                  <a:gd name="T93" fmla="*/ 10 h 296"/>
                  <a:gd name="T94" fmla="*/ 116 w 179"/>
                  <a:gd name="T95" fmla="*/ 7 h 296"/>
                  <a:gd name="T96" fmla="*/ 133 w 179"/>
                  <a:gd name="T97" fmla="*/ 11 h 296"/>
                  <a:gd name="T98" fmla="*/ 141 w 179"/>
                  <a:gd name="T99" fmla="*/ 16 h 296"/>
                  <a:gd name="T100" fmla="*/ 143 w 179"/>
                  <a:gd name="T101" fmla="*/ 23 h 296"/>
                  <a:gd name="T102" fmla="*/ 137 w 179"/>
                  <a:gd name="T103" fmla="*/ 31 h 296"/>
                  <a:gd name="T104" fmla="*/ 127 w 179"/>
                  <a:gd name="T105" fmla="*/ 37 h 296"/>
                  <a:gd name="T106" fmla="*/ 120 w 179"/>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120" y="40"/>
                    </a:moveTo>
                    <a:lnTo>
                      <a:pt x="127" y="40"/>
                    </a:lnTo>
                    <a:lnTo>
                      <a:pt x="137" y="38"/>
                    </a:lnTo>
                    <a:lnTo>
                      <a:pt x="146" y="34"/>
                    </a:lnTo>
                    <a:lnTo>
                      <a:pt x="152" y="28"/>
                    </a:lnTo>
                    <a:lnTo>
                      <a:pt x="152" y="19"/>
                    </a:lnTo>
                    <a:lnTo>
                      <a:pt x="148" y="12"/>
                    </a:lnTo>
                    <a:lnTo>
                      <a:pt x="143" y="7"/>
                    </a:lnTo>
                    <a:lnTo>
                      <a:pt x="122" y="0"/>
                    </a:lnTo>
                    <a:lnTo>
                      <a:pt x="108" y="0"/>
                    </a:lnTo>
                    <a:lnTo>
                      <a:pt x="89" y="4"/>
                    </a:lnTo>
                    <a:lnTo>
                      <a:pt x="72" y="12"/>
                    </a:lnTo>
                    <a:lnTo>
                      <a:pt x="57" y="25"/>
                    </a:lnTo>
                    <a:lnTo>
                      <a:pt x="48" y="42"/>
                    </a:lnTo>
                    <a:lnTo>
                      <a:pt x="44" y="61"/>
                    </a:lnTo>
                    <a:lnTo>
                      <a:pt x="46" y="84"/>
                    </a:lnTo>
                    <a:lnTo>
                      <a:pt x="50" y="91"/>
                    </a:lnTo>
                    <a:lnTo>
                      <a:pt x="27" y="103"/>
                    </a:lnTo>
                    <a:lnTo>
                      <a:pt x="10" y="119"/>
                    </a:lnTo>
                    <a:lnTo>
                      <a:pt x="0" y="144"/>
                    </a:lnTo>
                    <a:lnTo>
                      <a:pt x="0" y="155"/>
                    </a:lnTo>
                    <a:lnTo>
                      <a:pt x="4" y="169"/>
                    </a:lnTo>
                    <a:lnTo>
                      <a:pt x="15" y="187"/>
                    </a:lnTo>
                    <a:lnTo>
                      <a:pt x="38" y="209"/>
                    </a:lnTo>
                    <a:lnTo>
                      <a:pt x="53" y="224"/>
                    </a:lnTo>
                    <a:lnTo>
                      <a:pt x="65" y="241"/>
                    </a:lnTo>
                    <a:lnTo>
                      <a:pt x="74" y="261"/>
                    </a:lnTo>
                    <a:lnTo>
                      <a:pt x="76" y="288"/>
                    </a:lnTo>
                    <a:lnTo>
                      <a:pt x="74" y="296"/>
                    </a:lnTo>
                    <a:lnTo>
                      <a:pt x="105" y="271"/>
                    </a:lnTo>
                    <a:lnTo>
                      <a:pt x="129" y="247"/>
                    </a:lnTo>
                    <a:lnTo>
                      <a:pt x="150" y="222"/>
                    </a:lnTo>
                    <a:lnTo>
                      <a:pt x="169" y="194"/>
                    </a:lnTo>
                    <a:lnTo>
                      <a:pt x="177" y="171"/>
                    </a:lnTo>
                    <a:lnTo>
                      <a:pt x="179" y="146"/>
                    </a:lnTo>
                    <a:lnTo>
                      <a:pt x="177" y="133"/>
                    </a:lnTo>
                    <a:lnTo>
                      <a:pt x="169" y="118"/>
                    </a:lnTo>
                    <a:lnTo>
                      <a:pt x="156" y="101"/>
                    </a:lnTo>
                    <a:lnTo>
                      <a:pt x="127" y="89"/>
                    </a:lnTo>
                    <a:lnTo>
                      <a:pt x="103" y="84"/>
                    </a:lnTo>
                    <a:lnTo>
                      <a:pt x="82" y="85"/>
                    </a:lnTo>
                    <a:lnTo>
                      <a:pt x="59" y="89"/>
                    </a:lnTo>
                    <a:lnTo>
                      <a:pt x="55" y="71"/>
                    </a:lnTo>
                    <a:lnTo>
                      <a:pt x="55" y="55"/>
                    </a:lnTo>
                    <a:lnTo>
                      <a:pt x="61" y="37"/>
                    </a:lnTo>
                    <a:lnTo>
                      <a:pt x="80" y="19"/>
                    </a:lnTo>
                    <a:lnTo>
                      <a:pt x="95" y="10"/>
                    </a:lnTo>
                    <a:lnTo>
                      <a:pt x="116" y="7"/>
                    </a:lnTo>
                    <a:lnTo>
                      <a:pt x="133" y="11"/>
                    </a:lnTo>
                    <a:lnTo>
                      <a:pt x="141" y="16"/>
                    </a:lnTo>
                    <a:lnTo>
                      <a:pt x="143" y="23"/>
                    </a:lnTo>
                    <a:lnTo>
                      <a:pt x="137" y="31"/>
                    </a:lnTo>
                    <a:lnTo>
                      <a:pt x="127" y="37"/>
                    </a:lnTo>
                    <a:lnTo>
                      <a:pt x="120"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099" name="Freeform 115"/>
              <p:cNvSpPr>
                <a:spLocks/>
              </p:cNvSpPr>
              <p:nvPr/>
            </p:nvSpPr>
            <p:spPr bwMode="auto">
              <a:xfrm>
                <a:off x="5451" y="736"/>
                <a:ext cx="163" cy="222"/>
              </a:xfrm>
              <a:custGeom>
                <a:avLst/>
                <a:gdLst>
                  <a:gd name="T0" fmla="*/ 131 w 163"/>
                  <a:gd name="T1" fmla="*/ 31 h 222"/>
                  <a:gd name="T2" fmla="*/ 138 w 163"/>
                  <a:gd name="T3" fmla="*/ 34 h 222"/>
                  <a:gd name="T4" fmla="*/ 153 w 163"/>
                  <a:gd name="T5" fmla="*/ 31 h 222"/>
                  <a:gd name="T6" fmla="*/ 161 w 163"/>
                  <a:gd name="T7" fmla="*/ 27 h 222"/>
                  <a:gd name="T8" fmla="*/ 163 w 163"/>
                  <a:gd name="T9" fmla="*/ 21 h 222"/>
                  <a:gd name="T10" fmla="*/ 159 w 163"/>
                  <a:gd name="T11" fmla="*/ 10 h 222"/>
                  <a:gd name="T12" fmla="*/ 146 w 163"/>
                  <a:gd name="T13" fmla="*/ 1 h 222"/>
                  <a:gd name="T14" fmla="*/ 134 w 163"/>
                  <a:gd name="T15" fmla="*/ 0 h 222"/>
                  <a:gd name="T16" fmla="*/ 117 w 163"/>
                  <a:gd name="T17" fmla="*/ 0 h 222"/>
                  <a:gd name="T18" fmla="*/ 102 w 163"/>
                  <a:gd name="T19" fmla="*/ 5 h 222"/>
                  <a:gd name="T20" fmla="*/ 87 w 163"/>
                  <a:gd name="T21" fmla="*/ 13 h 222"/>
                  <a:gd name="T22" fmla="*/ 74 w 163"/>
                  <a:gd name="T23" fmla="*/ 24 h 222"/>
                  <a:gd name="T24" fmla="*/ 64 w 163"/>
                  <a:gd name="T25" fmla="*/ 37 h 222"/>
                  <a:gd name="T26" fmla="*/ 58 w 163"/>
                  <a:gd name="T27" fmla="*/ 57 h 222"/>
                  <a:gd name="T28" fmla="*/ 58 w 163"/>
                  <a:gd name="T29" fmla="*/ 63 h 222"/>
                  <a:gd name="T30" fmla="*/ 38 w 163"/>
                  <a:gd name="T31" fmla="*/ 69 h 222"/>
                  <a:gd name="T32" fmla="*/ 19 w 163"/>
                  <a:gd name="T33" fmla="*/ 78 h 222"/>
                  <a:gd name="T34" fmla="*/ 3 w 163"/>
                  <a:gd name="T35" fmla="*/ 96 h 222"/>
                  <a:gd name="T36" fmla="*/ 0 w 163"/>
                  <a:gd name="T37" fmla="*/ 115 h 222"/>
                  <a:gd name="T38" fmla="*/ 3 w 163"/>
                  <a:gd name="T39" fmla="*/ 131 h 222"/>
                  <a:gd name="T40" fmla="*/ 15 w 163"/>
                  <a:gd name="T41" fmla="*/ 150 h 222"/>
                  <a:gd name="T42" fmla="*/ 21 w 163"/>
                  <a:gd name="T43" fmla="*/ 163 h 222"/>
                  <a:gd name="T44" fmla="*/ 26 w 163"/>
                  <a:gd name="T45" fmla="*/ 196 h 222"/>
                  <a:gd name="T46" fmla="*/ 19 w 163"/>
                  <a:gd name="T47" fmla="*/ 215 h 222"/>
                  <a:gd name="T48" fmla="*/ 15 w 163"/>
                  <a:gd name="T49" fmla="*/ 222 h 222"/>
                  <a:gd name="T50" fmla="*/ 47 w 163"/>
                  <a:gd name="T51" fmla="*/ 206 h 222"/>
                  <a:gd name="T52" fmla="*/ 98 w 163"/>
                  <a:gd name="T53" fmla="*/ 175 h 222"/>
                  <a:gd name="T54" fmla="*/ 123 w 163"/>
                  <a:gd name="T55" fmla="*/ 156 h 222"/>
                  <a:gd name="T56" fmla="*/ 136 w 163"/>
                  <a:gd name="T57" fmla="*/ 139 h 222"/>
                  <a:gd name="T58" fmla="*/ 146 w 163"/>
                  <a:gd name="T59" fmla="*/ 121 h 222"/>
                  <a:gd name="T60" fmla="*/ 148 w 163"/>
                  <a:gd name="T61" fmla="*/ 97 h 222"/>
                  <a:gd name="T62" fmla="*/ 140 w 163"/>
                  <a:gd name="T63" fmla="*/ 83 h 222"/>
                  <a:gd name="T64" fmla="*/ 121 w 163"/>
                  <a:gd name="T65" fmla="*/ 70 h 222"/>
                  <a:gd name="T66" fmla="*/ 104 w 163"/>
                  <a:gd name="T67" fmla="*/ 64 h 222"/>
                  <a:gd name="T68" fmla="*/ 87 w 163"/>
                  <a:gd name="T69" fmla="*/ 61 h 222"/>
                  <a:gd name="T70" fmla="*/ 68 w 163"/>
                  <a:gd name="T71" fmla="*/ 60 h 222"/>
                  <a:gd name="T72" fmla="*/ 70 w 163"/>
                  <a:gd name="T73" fmla="*/ 47 h 222"/>
                  <a:gd name="T74" fmla="*/ 76 w 163"/>
                  <a:gd name="T75" fmla="*/ 35 h 222"/>
                  <a:gd name="T76" fmla="*/ 85 w 163"/>
                  <a:gd name="T77" fmla="*/ 23 h 222"/>
                  <a:gd name="T78" fmla="*/ 106 w 163"/>
                  <a:gd name="T79" fmla="*/ 11 h 222"/>
                  <a:gd name="T80" fmla="*/ 121 w 163"/>
                  <a:gd name="T81" fmla="*/ 6 h 222"/>
                  <a:gd name="T82" fmla="*/ 138 w 163"/>
                  <a:gd name="T83" fmla="*/ 6 h 222"/>
                  <a:gd name="T84" fmla="*/ 151 w 163"/>
                  <a:gd name="T85" fmla="*/ 11 h 222"/>
                  <a:gd name="T86" fmla="*/ 153 w 163"/>
                  <a:gd name="T87" fmla="*/ 16 h 222"/>
                  <a:gd name="T88" fmla="*/ 153 w 163"/>
                  <a:gd name="T89" fmla="*/ 22 h 222"/>
                  <a:gd name="T90" fmla="*/ 148 w 163"/>
                  <a:gd name="T91" fmla="*/ 28 h 222"/>
                  <a:gd name="T92" fmla="*/ 138 w 163"/>
                  <a:gd name="T93" fmla="*/ 30 h 222"/>
                  <a:gd name="T94" fmla="*/ 131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131" y="31"/>
                    </a:moveTo>
                    <a:lnTo>
                      <a:pt x="138" y="34"/>
                    </a:lnTo>
                    <a:lnTo>
                      <a:pt x="153" y="31"/>
                    </a:lnTo>
                    <a:lnTo>
                      <a:pt x="161" y="27"/>
                    </a:lnTo>
                    <a:lnTo>
                      <a:pt x="163" y="21"/>
                    </a:lnTo>
                    <a:lnTo>
                      <a:pt x="159" y="10"/>
                    </a:lnTo>
                    <a:lnTo>
                      <a:pt x="146" y="1"/>
                    </a:lnTo>
                    <a:lnTo>
                      <a:pt x="134" y="0"/>
                    </a:lnTo>
                    <a:lnTo>
                      <a:pt x="117" y="0"/>
                    </a:lnTo>
                    <a:lnTo>
                      <a:pt x="102" y="5"/>
                    </a:lnTo>
                    <a:lnTo>
                      <a:pt x="87" y="13"/>
                    </a:lnTo>
                    <a:lnTo>
                      <a:pt x="74" y="24"/>
                    </a:lnTo>
                    <a:lnTo>
                      <a:pt x="64" y="37"/>
                    </a:lnTo>
                    <a:lnTo>
                      <a:pt x="58" y="57"/>
                    </a:lnTo>
                    <a:lnTo>
                      <a:pt x="58" y="63"/>
                    </a:lnTo>
                    <a:lnTo>
                      <a:pt x="38" y="69"/>
                    </a:lnTo>
                    <a:lnTo>
                      <a:pt x="19" y="78"/>
                    </a:lnTo>
                    <a:lnTo>
                      <a:pt x="3" y="96"/>
                    </a:lnTo>
                    <a:lnTo>
                      <a:pt x="0" y="115"/>
                    </a:lnTo>
                    <a:lnTo>
                      <a:pt x="3" y="131"/>
                    </a:lnTo>
                    <a:lnTo>
                      <a:pt x="15" y="150"/>
                    </a:lnTo>
                    <a:lnTo>
                      <a:pt x="21" y="163"/>
                    </a:lnTo>
                    <a:lnTo>
                      <a:pt x="26" y="196"/>
                    </a:lnTo>
                    <a:lnTo>
                      <a:pt x="19" y="215"/>
                    </a:lnTo>
                    <a:lnTo>
                      <a:pt x="15" y="222"/>
                    </a:lnTo>
                    <a:lnTo>
                      <a:pt x="47" y="206"/>
                    </a:lnTo>
                    <a:lnTo>
                      <a:pt x="98" y="175"/>
                    </a:lnTo>
                    <a:lnTo>
                      <a:pt x="123" y="156"/>
                    </a:lnTo>
                    <a:lnTo>
                      <a:pt x="136" y="139"/>
                    </a:lnTo>
                    <a:lnTo>
                      <a:pt x="146" y="121"/>
                    </a:lnTo>
                    <a:lnTo>
                      <a:pt x="148" y="97"/>
                    </a:lnTo>
                    <a:lnTo>
                      <a:pt x="140" y="83"/>
                    </a:lnTo>
                    <a:lnTo>
                      <a:pt x="121" y="70"/>
                    </a:lnTo>
                    <a:lnTo>
                      <a:pt x="104" y="64"/>
                    </a:lnTo>
                    <a:lnTo>
                      <a:pt x="87" y="61"/>
                    </a:lnTo>
                    <a:lnTo>
                      <a:pt x="68" y="60"/>
                    </a:lnTo>
                    <a:lnTo>
                      <a:pt x="70" y="47"/>
                    </a:lnTo>
                    <a:lnTo>
                      <a:pt x="76" y="35"/>
                    </a:lnTo>
                    <a:lnTo>
                      <a:pt x="85" y="23"/>
                    </a:lnTo>
                    <a:lnTo>
                      <a:pt x="106" y="11"/>
                    </a:lnTo>
                    <a:lnTo>
                      <a:pt x="121" y="6"/>
                    </a:lnTo>
                    <a:lnTo>
                      <a:pt x="138" y="6"/>
                    </a:lnTo>
                    <a:lnTo>
                      <a:pt x="151" y="11"/>
                    </a:lnTo>
                    <a:lnTo>
                      <a:pt x="153" y="16"/>
                    </a:lnTo>
                    <a:lnTo>
                      <a:pt x="153" y="22"/>
                    </a:lnTo>
                    <a:lnTo>
                      <a:pt x="148" y="28"/>
                    </a:lnTo>
                    <a:lnTo>
                      <a:pt x="138" y="30"/>
                    </a:lnTo>
                    <a:lnTo>
                      <a:pt x="131"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0" name="Freeform 116"/>
              <p:cNvSpPr>
                <a:spLocks/>
              </p:cNvSpPr>
              <p:nvPr/>
            </p:nvSpPr>
            <p:spPr bwMode="auto">
              <a:xfrm>
                <a:off x="5373" y="1697"/>
                <a:ext cx="178" cy="296"/>
              </a:xfrm>
              <a:custGeom>
                <a:avLst/>
                <a:gdLst>
                  <a:gd name="T0" fmla="*/ 119 w 178"/>
                  <a:gd name="T1" fmla="*/ 38 h 296"/>
                  <a:gd name="T2" fmla="*/ 127 w 178"/>
                  <a:gd name="T3" fmla="*/ 39 h 296"/>
                  <a:gd name="T4" fmla="*/ 136 w 178"/>
                  <a:gd name="T5" fmla="*/ 38 h 296"/>
                  <a:gd name="T6" fmla="*/ 146 w 178"/>
                  <a:gd name="T7" fmla="*/ 33 h 296"/>
                  <a:gd name="T8" fmla="*/ 152 w 178"/>
                  <a:gd name="T9" fmla="*/ 27 h 296"/>
                  <a:gd name="T10" fmla="*/ 152 w 178"/>
                  <a:gd name="T11" fmla="*/ 19 h 296"/>
                  <a:gd name="T12" fmla="*/ 148 w 178"/>
                  <a:gd name="T13" fmla="*/ 12 h 296"/>
                  <a:gd name="T14" fmla="*/ 142 w 178"/>
                  <a:gd name="T15" fmla="*/ 6 h 296"/>
                  <a:gd name="T16" fmla="*/ 121 w 178"/>
                  <a:gd name="T17" fmla="*/ 0 h 296"/>
                  <a:gd name="T18" fmla="*/ 106 w 178"/>
                  <a:gd name="T19" fmla="*/ 0 h 296"/>
                  <a:gd name="T20" fmla="*/ 89 w 178"/>
                  <a:gd name="T21" fmla="*/ 3 h 296"/>
                  <a:gd name="T22" fmla="*/ 72 w 178"/>
                  <a:gd name="T23" fmla="*/ 12 h 296"/>
                  <a:gd name="T24" fmla="*/ 57 w 178"/>
                  <a:gd name="T25" fmla="*/ 25 h 296"/>
                  <a:gd name="T26" fmla="*/ 47 w 178"/>
                  <a:gd name="T27" fmla="*/ 42 h 296"/>
                  <a:gd name="T28" fmla="*/ 43 w 178"/>
                  <a:gd name="T29" fmla="*/ 60 h 296"/>
                  <a:gd name="T30" fmla="*/ 45 w 178"/>
                  <a:gd name="T31" fmla="*/ 84 h 296"/>
                  <a:gd name="T32" fmla="*/ 49 w 178"/>
                  <a:gd name="T33" fmla="*/ 91 h 296"/>
                  <a:gd name="T34" fmla="*/ 26 w 178"/>
                  <a:gd name="T35" fmla="*/ 102 h 296"/>
                  <a:gd name="T36" fmla="*/ 9 w 178"/>
                  <a:gd name="T37" fmla="*/ 118 h 296"/>
                  <a:gd name="T38" fmla="*/ 0 w 178"/>
                  <a:gd name="T39" fmla="*/ 143 h 296"/>
                  <a:gd name="T40" fmla="*/ 0 w 178"/>
                  <a:gd name="T41" fmla="*/ 153 h 296"/>
                  <a:gd name="T42" fmla="*/ 4 w 178"/>
                  <a:gd name="T43" fmla="*/ 167 h 296"/>
                  <a:gd name="T44" fmla="*/ 15 w 178"/>
                  <a:gd name="T45" fmla="*/ 185 h 296"/>
                  <a:gd name="T46" fmla="*/ 38 w 178"/>
                  <a:gd name="T47" fmla="*/ 208 h 296"/>
                  <a:gd name="T48" fmla="*/ 53 w 178"/>
                  <a:gd name="T49" fmla="*/ 224 h 296"/>
                  <a:gd name="T50" fmla="*/ 64 w 178"/>
                  <a:gd name="T51" fmla="*/ 239 h 296"/>
                  <a:gd name="T52" fmla="*/ 74 w 178"/>
                  <a:gd name="T53" fmla="*/ 261 h 296"/>
                  <a:gd name="T54" fmla="*/ 76 w 178"/>
                  <a:gd name="T55" fmla="*/ 287 h 296"/>
                  <a:gd name="T56" fmla="*/ 74 w 178"/>
                  <a:gd name="T57" fmla="*/ 296 h 296"/>
                  <a:gd name="T58" fmla="*/ 104 w 178"/>
                  <a:gd name="T59" fmla="*/ 271 h 296"/>
                  <a:gd name="T60" fmla="*/ 129 w 178"/>
                  <a:gd name="T61" fmla="*/ 247 h 296"/>
                  <a:gd name="T62" fmla="*/ 150 w 178"/>
                  <a:gd name="T63" fmla="*/ 221 h 296"/>
                  <a:gd name="T64" fmla="*/ 167 w 178"/>
                  <a:gd name="T65" fmla="*/ 193 h 296"/>
                  <a:gd name="T66" fmla="*/ 176 w 178"/>
                  <a:gd name="T67" fmla="*/ 170 h 296"/>
                  <a:gd name="T68" fmla="*/ 178 w 178"/>
                  <a:gd name="T69" fmla="*/ 145 h 296"/>
                  <a:gd name="T70" fmla="*/ 176 w 178"/>
                  <a:gd name="T71" fmla="*/ 133 h 296"/>
                  <a:gd name="T72" fmla="*/ 169 w 178"/>
                  <a:gd name="T73" fmla="*/ 117 h 296"/>
                  <a:gd name="T74" fmla="*/ 155 w 178"/>
                  <a:gd name="T75" fmla="*/ 100 h 296"/>
                  <a:gd name="T76" fmla="*/ 127 w 178"/>
                  <a:gd name="T77" fmla="*/ 87 h 296"/>
                  <a:gd name="T78" fmla="*/ 102 w 178"/>
                  <a:gd name="T79" fmla="*/ 84 h 296"/>
                  <a:gd name="T80" fmla="*/ 81 w 178"/>
                  <a:gd name="T81" fmla="*/ 84 h 296"/>
                  <a:gd name="T82" fmla="*/ 59 w 178"/>
                  <a:gd name="T83" fmla="*/ 87 h 296"/>
                  <a:gd name="T84" fmla="*/ 53 w 178"/>
                  <a:gd name="T85" fmla="*/ 70 h 296"/>
                  <a:gd name="T86" fmla="*/ 55 w 178"/>
                  <a:gd name="T87" fmla="*/ 54 h 296"/>
                  <a:gd name="T88" fmla="*/ 61 w 178"/>
                  <a:gd name="T89" fmla="*/ 37 h 296"/>
                  <a:gd name="T90" fmla="*/ 80 w 178"/>
                  <a:gd name="T91" fmla="*/ 18 h 296"/>
                  <a:gd name="T92" fmla="*/ 95 w 178"/>
                  <a:gd name="T93" fmla="*/ 9 h 296"/>
                  <a:gd name="T94" fmla="*/ 114 w 178"/>
                  <a:gd name="T95" fmla="*/ 6 h 296"/>
                  <a:gd name="T96" fmla="*/ 133 w 178"/>
                  <a:gd name="T97" fmla="*/ 9 h 296"/>
                  <a:gd name="T98" fmla="*/ 138 w 178"/>
                  <a:gd name="T99" fmla="*/ 15 h 296"/>
                  <a:gd name="T100" fmla="*/ 142 w 178"/>
                  <a:gd name="T101" fmla="*/ 21 h 296"/>
                  <a:gd name="T102" fmla="*/ 136 w 178"/>
                  <a:gd name="T103" fmla="*/ 31 h 296"/>
                  <a:gd name="T104" fmla="*/ 127 w 178"/>
                  <a:gd name="T105" fmla="*/ 36 h 296"/>
                  <a:gd name="T106" fmla="*/ 119 w 178"/>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38"/>
                    </a:moveTo>
                    <a:lnTo>
                      <a:pt x="127" y="39"/>
                    </a:lnTo>
                    <a:lnTo>
                      <a:pt x="136" y="38"/>
                    </a:lnTo>
                    <a:lnTo>
                      <a:pt x="146" y="33"/>
                    </a:lnTo>
                    <a:lnTo>
                      <a:pt x="152" y="27"/>
                    </a:lnTo>
                    <a:lnTo>
                      <a:pt x="152" y="19"/>
                    </a:lnTo>
                    <a:lnTo>
                      <a:pt x="148" y="12"/>
                    </a:lnTo>
                    <a:lnTo>
                      <a:pt x="142" y="6"/>
                    </a:lnTo>
                    <a:lnTo>
                      <a:pt x="121" y="0"/>
                    </a:lnTo>
                    <a:lnTo>
                      <a:pt x="106" y="0"/>
                    </a:lnTo>
                    <a:lnTo>
                      <a:pt x="89" y="3"/>
                    </a:lnTo>
                    <a:lnTo>
                      <a:pt x="72" y="12"/>
                    </a:lnTo>
                    <a:lnTo>
                      <a:pt x="57" y="25"/>
                    </a:lnTo>
                    <a:lnTo>
                      <a:pt x="47" y="42"/>
                    </a:lnTo>
                    <a:lnTo>
                      <a:pt x="43" y="60"/>
                    </a:lnTo>
                    <a:lnTo>
                      <a:pt x="45" y="84"/>
                    </a:lnTo>
                    <a:lnTo>
                      <a:pt x="49" y="91"/>
                    </a:lnTo>
                    <a:lnTo>
                      <a:pt x="26" y="102"/>
                    </a:lnTo>
                    <a:lnTo>
                      <a:pt x="9" y="118"/>
                    </a:lnTo>
                    <a:lnTo>
                      <a:pt x="0" y="143"/>
                    </a:lnTo>
                    <a:lnTo>
                      <a:pt x="0" y="153"/>
                    </a:lnTo>
                    <a:lnTo>
                      <a:pt x="4" y="167"/>
                    </a:lnTo>
                    <a:lnTo>
                      <a:pt x="15" y="185"/>
                    </a:lnTo>
                    <a:lnTo>
                      <a:pt x="38" y="208"/>
                    </a:lnTo>
                    <a:lnTo>
                      <a:pt x="53" y="224"/>
                    </a:lnTo>
                    <a:lnTo>
                      <a:pt x="64" y="239"/>
                    </a:lnTo>
                    <a:lnTo>
                      <a:pt x="74" y="261"/>
                    </a:lnTo>
                    <a:lnTo>
                      <a:pt x="76" y="287"/>
                    </a:lnTo>
                    <a:lnTo>
                      <a:pt x="74" y="296"/>
                    </a:lnTo>
                    <a:lnTo>
                      <a:pt x="104" y="271"/>
                    </a:lnTo>
                    <a:lnTo>
                      <a:pt x="129" y="247"/>
                    </a:lnTo>
                    <a:lnTo>
                      <a:pt x="150" y="221"/>
                    </a:lnTo>
                    <a:lnTo>
                      <a:pt x="167" y="193"/>
                    </a:lnTo>
                    <a:lnTo>
                      <a:pt x="176" y="170"/>
                    </a:lnTo>
                    <a:lnTo>
                      <a:pt x="178" y="145"/>
                    </a:lnTo>
                    <a:lnTo>
                      <a:pt x="176" y="133"/>
                    </a:lnTo>
                    <a:lnTo>
                      <a:pt x="169" y="117"/>
                    </a:lnTo>
                    <a:lnTo>
                      <a:pt x="155" y="100"/>
                    </a:lnTo>
                    <a:lnTo>
                      <a:pt x="127" y="87"/>
                    </a:lnTo>
                    <a:lnTo>
                      <a:pt x="102" y="84"/>
                    </a:lnTo>
                    <a:lnTo>
                      <a:pt x="81" y="84"/>
                    </a:lnTo>
                    <a:lnTo>
                      <a:pt x="59" y="87"/>
                    </a:lnTo>
                    <a:lnTo>
                      <a:pt x="53" y="70"/>
                    </a:lnTo>
                    <a:lnTo>
                      <a:pt x="55" y="54"/>
                    </a:lnTo>
                    <a:lnTo>
                      <a:pt x="61" y="37"/>
                    </a:lnTo>
                    <a:lnTo>
                      <a:pt x="80" y="18"/>
                    </a:lnTo>
                    <a:lnTo>
                      <a:pt x="95" y="9"/>
                    </a:lnTo>
                    <a:lnTo>
                      <a:pt x="114" y="6"/>
                    </a:lnTo>
                    <a:lnTo>
                      <a:pt x="133" y="9"/>
                    </a:lnTo>
                    <a:lnTo>
                      <a:pt x="138" y="15"/>
                    </a:lnTo>
                    <a:lnTo>
                      <a:pt x="142" y="21"/>
                    </a:lnTo>
                    <a:lnTo>
                      <a:pt x="136" y="31"/>
                    </a:lnTo>
                    <a:lnTo>
                      <a:pt x="127" y="36"/>
                    </a:lnTo>
                    <a:lnTo>
                      <a:pt x="11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1" name="Freeform 117"/>
              <p:cNvSpPr>
                <a:spLocks/>
              </p:cNvSpPr>
              <p:nvPr/>
            </p:nvSpPr>
            <p:spPr bwMode="auto">
              <a:xfrm>
                <a:off x="5502" y="165"/>
                <a:ext cx="61" cy="263"/>
              </a:xfrm>
              <a:custGeom>
                <a:avLst/>
                <a:gdLst>
                  <a:gd name="T0" fmla="*/ 0 w 61"/>
                  <a:gd name="T1" fmla="*/ 263 h 263"/>
                  <a:gd name="T2" fmla="*/ 9 w 61"/>
                  <a:gd name="T3" fmla="*/ 243 h 263"/>
                  <a:gd name="T4" fmla="*/ 28 w 61"/>
                  <a:gd name="T5" fmla="*/ 210 h 263"/>
                  <a:gd name="T6" fmla="*/ 49 w 61"/>
                  <a:gd name="T7" fmla="*/ 168 h 263"/>
                  <a:gd name="T8" fmla="*/ 61 w 61"/>
                  <a:gd name="T9" fmla="*/ 122 h 263"/>
                  <a:gd name="T10" fmla="*/ 57 w 61"/>
                  <a:gd name="T11" fmla="*/ 72 h 263"/>
                  <a:gd name="T12" fmla="*/ 42 w 61"/>
                  <a:gd name="T13" fmla="*/ 34 h 263"/>
                  <a:gd name="T14" fmla="*/ 26 w 61"/>
                  <a:gd name="T15" fmla="*/ 10 h 263"/>
                  <a:gd name="T16" fmla="*/ 19 w 61"/>
                  <a:gd name="T17" fmla="*/ 0 h 263"/>
                  <a:gd name="T18" fmla="*/ 28 w 61"/>
                  <a:gd name="T19" fmla="*/ 20 h 263"/>
                  <a:gd name="T20" fmla="*/ 36 w 61"/>
                  <a:gd name="T21" fmla="*/ 53 h 263"/>
                  <a:gd name="T22" fmla="*/ 36 w 61"/>
                  <a:gd name="T23" fmla="*/ 99 h 263"/>
                  <a:gd name="T24" fmla="*/ 36 w 61"/>
                  <a:gd name="T25" fmla="*/ 99 h 263"/>
                  <a:gd name="T26" fmla="*/ 38 w 61"/>
                  <a:gd name="T27" fmla="*/ 96 h 263"/>
                  <a:gd name="T28" fmla="*/ 44 w 61"/>
                  <a:gd name="T29" fmla="*/ 94 h 263"/>
                  <a:gd name="T30" fmla="*/ 49 w 61"/>
                  <a:gd name="T31" fmla="*/ 98 h 263"/>
                  <a:gd name="T32" fmla="*/ 51 w 61"/>
                  <a:gd name="T33" fmla="*/ 104 h 263"/>
                  <a:gd name="T34" fmla="*/ 47 w 61"/>
                  <a:gd name="T35" fmla="*/ 111 h 263"/>
                  <a:gd name="T36" fmla="*/ 44 w 61"/>
                  <a:gd name="T37" fmla="*/ 113 h 263"/>
                  <a:gd name="T38" fmla="*/ 40 w 61"/>
                  <a:gd name="T39" fmla="*/ 110 h 263"/>
                  <a:gd name="T40" fmla="*/ 40 w 61"/>
                  <a:gd name="T41" fmla="*/ 107 h 263"/>
                  <a:gd name="T42" fmla="*/ 42 w 61"/>
                  <a:gd name="T43" fmla="*/ 108 h 263"/>
                  <a:gd name="T44" fmla="*/ 44 w 61"/>
                  <a:gd name="T45" fmla="*/ 111 h 263"/>
                  <a:gd name="T46" fmla="*/ 45 w 61"/>
                  <a:gd name="T47" fmla="*/ 108 h 263"/>
                  <a:gd name="T48" fmla="*/ 47 w 61"/>
                  <a:gd name="T49" fmla="*/ 105 h 263"/>
                  <a:gd name="T50" fmla="*/ 47 w 61"/>
                  <a:gd name="T51" fmla="*/ 101 h 263"/>
                  <a:gd name="T52" fmla="*/ 44 w 61"/>
                  <a:gd name="T53" fmla="*/ 99 h 263"/>
                  <a:gd name="T54" fmla="*/ 36 w 61"/>
                  <a:gd name="T55" fmla="*/ 104 h 263"/>
                  <a:gd name="T56" fmla="*/ 34 w 61"/>
                  <a:gd name="T57" fmla="*/ 107 h 263"/>
                  <a:gd name="T58" fmla="*/ 23 w 61"/>
                  <a:gd name="T59" fmla="*/ 168 h 263"/>
                  <a:gd name="T60" fmla="*/ 7 w 61"/>
                  <a:gd name="T61" fmla="*/ 222 h 263"/>
                  <a:gd name="T62" fmla="*/ 0 w 61"/>
                  <a:gd name="T63" fmla="*/ 259 h 263"/>
                  <a:gd name="T64" fmla="*/ 0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0" y="263"/>
                    </a:moveTo>
                    <a:lnTo>
                      <a:pt x="9" y="243"/>
                    </a:lnTo>
                    <a:lnTo>
                      <a:pt x="28" y="210"/>
                    </a:lnTo>
                    <a:lnTo>
                      <a:pt x="49" y="168"/>
                    </a:lnTo>
                    <a:lnTo>
                      <a:pt x="61" y="122"/>
                    </a:lnTo>
                    <a:lnTo>
                      <a:pt x="57" y="72"/>
                    </a:lnTo>
                    <a:lnTo>
                      <a:pt x="42" y="34"/>
                    </a:lnTo>
                    <a:lnTo>
                      <a:pt x="26" y="10"/>
                    </a:lnTo>
                    <a:lnTo>
                      <a:pt x="19" y="0"/>
                    </a:lnTo>
                    <a:lnTo>
                      <a:pt x="28" y="20"/>
                    </a:lnTo>
                    <a:lnTo>
                      <a:pt x="36" y="53"/>
                    </a:lnTo>
                    <a:lnTo>
                      <a:pt x="36" y="99"/>
                    </a:lnTo>
                    <a:lnTo>
                      <a:pt x="36" y="99"/>
                    </a:lnTo>
                    <a:lnTo>
                      <a:pt x="38" y="96"/>
                    </a:lnTo>
                    <a:lnTo>
                      <a:pt x="44" y="94"/>
                    </a:lnTo>
                    <a:lnTo>
                      <a:pt x="49" y="98"/>
                    </a:lnTo>
                    <a:lnTo>
                      <a:pt x="51" y="104"/>
                    </a:lnTo>
                    <a:lnTo>
                      <a:pt x="47" y="111"/>
                    </a:lnTo>
                    <a:lnTo>
                      <a:pt x="44" y="113"/>
                    </a:lnTo>
                    <a:lnTo>
                      <a:pt x="40" y="110"/>
                    </a:lnTo>
                    <a:lnTo>
                      <a:pt x="40" y="107"/>
                    </a:lnTo>
                    <a:lnTo>
                      <a:pt x="42" y="108"/>
                    </a:lnTo>
                    <a:lnTo>
                      <a:pt x="44" y="111"/>
                    </a:lnTo>
                    <a:lnTo>
                      <a:pt x="45" y="108"/>
                    </a:lnTo>
                    <a:lnTo>
                      <a:pt x="47" y="105"/>
                    </a:lnTo>
                    <a:lnTo>
                      <a:pt x="47" y="101"/>
                    </a:lnTo>
                    <a:lnTo>
                      <a:pt x="44" y="99"/>
                    </a:lnTo>
                    <a:lnTo>
                      <a:pt x="36" y="104"/>
                    </a:lnTo>
                    <a:lnTo>
                      <a:pt x="34" y="107"/>
                    </a:lnTo>
                    <a:lnTo>
                      <a:pt x="23" y="168"/>
                    </a:lnTo>
                    <a:lnTo>
                      <a:pt x="7" y="222"/>
                    </a:lnTo>
                    <a:lnTo>
                      <a:pt x="0" y="259"/>
                    </a:lnTo>
                    <a:lnTo>
                      <a:pt x="0"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2" name="Freeform 118"/>
              <p:cNvSpPr>
                <a:spLocks/>
              </p:cNvSpPr>
              <p:nvPr/>
            </p:nvSpPr>
            <p:spPr bwMode="auto">
              <a:xfrm>
                <a:off x="5451" y="176"/>
                <a:ext cx="83" cy="295"/>
              </a:xfrm>
              <a:custGeom>
                <a:avLst/>
                <a:gdLst>
                  <a:gd name="T0" fmla="*/ 70 w 83"/>
                  <a:gd name="T1" fmla="*/ 0 h 295"/>
                  <a:gd name="T2" fmla="*/ 72 w 83"/>
                  <a:gd name="T3" fmla="*/ 28 h 295"/>
                  <a:gd name="T4" fmla="*/ 66 w 83"/>
                  <a:gd name="T5" fmla="*/ 57 h 295"/>
                  <a:gd name="T6" fmla="*/ 49 w 83"/>
                  <a:gd name="T7" fmla="*/ 89 h 295"/>
                  <a:gd name="T8" fmla="*/ 15 w 83"/>
                  <a:gd name="T9" fmla="*/ 141 h 295"/>
                  <a:gd name="T10" fmla="*/ 3 w 83"/>
                  <a:gd name="T11" fmla="*/ 168 h 295"/>
                  <a:gd name="T12" fmla="*/ 0 w 83"/>
                  <a:gd name="T13" fmla="*/ 197 h 295"/>
                  <a:gd name="T14" fmla="*/ 5 w 83"/>
                  <a:gd name="T15" fmla="*/ 232 h 295"/>
                  <a:gd name="T16" fmla="*/ 19 w 83"/>
                  <a:gd name="T17" fmla="*/ 266 h 295"/>
                  <a:gd name="T18" fmla="*/ 38 w 83"/>
                  <a:gd name="T19" fmla="*/ 295 h 295"/>
                  <a:gd name="T20" fmla="*/ 45 w 83"/>
                  <a:gd name="T21" fmla="*/ 257 h 295"/>
                  <a:gd name="T22" fmla="*/ 58 w 83"/>
                  <a:gd name="T23" fmla="*/ 192 h 295"/>
                  <a:gd name="T24" fmla="*/ 70 w 83"/>
                  <a:gd name="T25" fmla="*/ 148 h 295"/>
                  <a:gd name="T26" fmla="*/ 68 w 83"/>
                  <a:gd name="T27" fmla="*/ 139 h 295"/>
                  <a:gd name="T28" fmla="*/ 64 w 83"/>
                  <a:gd name="T29" fmla="*/ 133 h 295"/>
                  <a:gd name="T30" fmla="*/ 57 w 83"/>
                  <a:gd name="T31" fmla="*/ 130 h 295"/>
                  <a:gd name="T32" fmla="*/ 47 w 83"/>
                  <a:gd name="T33" fmla="*/ 132 h 295"/>
                  <a:gd name="T34" fmla="*/ 38 w 83"/>
                  <a:gd name="T35" fmla="*/ 138 h 295"/>
                  <a:gd name="T36" fmla="*/ 28 w 83"/>
                  <a:gd name="T37" fmla="*/ 153 h 295"/>
                  <a:gd name="T38" fmla="*/ 26 w 83"/>
                  <a:gd name="T39" fmla="*/ 168 h 295"/>
                  <a:gd name="T40" fmla="*/ 28 w 83"/>
                  <a:gd name="T41" fmla="*/ 173 h 295"/>
                  <a:gd name="T42" fmla="*/ 34 w 83"/>
                  <a:gd name="T43" fmla="*/ 177 h 295"/>
                  <a:gd name="T44" fmla="*/ 38 w 83"/>
                  <a:gd name="T45" fmla="*/ 175 h 295"/>
                  <a:gd name="T46" fmla="*/ 43 w 83"/>
                  <a:gd name="T47" fmla="*/ 169 h 295"/>
                  <a:gd name="T48" fmla="*/ 45 w 83"/>
                  <a:gd name="T49" fmla="*/ 166 h 295"/>
                  <a:gd name="T50" fmla="*/ 43 w 83"/>
                  <a:gd name="T51" fmla="*/ 163 h 295"/>
                  <a:gd name="T52" fmla="*/ 38 w 83"/>
                  <a:gd name="T53" fmla="*/ 166 h 295"/>
                  <a:gd name="T54" fmla="*/ 38 w 83"/>
                  <a:gd name="T55" fmla="*/ 166 h 295"/>
                  <a:gd name="T56" fmla="*/ 38 w 83"/>
                  <a:gd name="T57" fmla="*/ 163 h 295"/>
                  <a:gd name="T58" fmla="*/ 45 w 83"/>
                  <a:gd name="T59" fmla="*/ 160 h 295"/>
                  <a:gd name="T60" fmla="*/ 49 w 83"/>
                  <a:gd name="T61" fmla="*/ 163 h 295"/>
                  <a:gd name="T62" fmla="*/ 49 w 83"/>
                  <a:gd name="T63" fmla="*/ 172 h 295"/>
                  <a:gd name="T64" fmla="*/ 43 w 83"/>
                  <a:gd name="T65" fmla="*/ 179 h 295"/>
                  <a:gd name="T66" fmla="*/ 34 w 83"/>
                  <a:gd name="T67" fmla="*/ 183 h 295"/>
                  <a:gd name="T68" fmla="*/ 28 w 83"/>
                  <a:gd name="T69" fmla="*/ 180 h 295"/>
                  <a:gd name="T70" fmla="*/ 24 w 83"/>
                  <a:gd name="T71" fmla="*/ 173 h 295"/>
                  <a:gd name="T72" fmla="*/ 26 w 83"/>
                  <a:gd name="T73" fmla="*/ 151 h 295"/>
                  <a:gd name="T74" fmla="*/ 32 w 83"/>
                  <a:gd name="T75" fmla="*/ 138 h 295"/>
                  <a:gd name="T76" fmla="*/ 41 w 83"/>
                  <a:gd name="T77" fmla="*/ 130 h 295"/>
                  <a:gd name="T78" fmla="*/ 49 w 83"/>
                  <a:gd name="T79" fmla="*/ 125 h 295"/>
                  <a:gd name="T80" fmla="*/ 57 w 83"/>
                  <a:gd name="T81" fmla="*/ 123 h 295"/>
                  <a:gd name="T82" fmla="*/ 64 w 83"/>
                  <a:gd name="T83" fmla="*/ 125 h 295"/>
                  <a:gd name="T84" fmla="*/ 68 w 83"/>
                  <a:gd name="T85" fmla="*/ 130 h 295"/>
                  <a:gd name="T86" fmla="*/ 72 w 83"/>
                  <a:gd name="T87" fmla="*/ 139 h 295"/>
                  <a:gd name="T88" fmla="*/ 74 w 83"/>
                  <a:gd name="T89" fmla="*/ 131 h 295"/>
                  <a:gd name="T90" fmla="*/ 77 w 83"/>
                  <a:gd name="T91" fmla="*/ 112 h 295"/>
                  <a:gd name="T92" fmla="*/ 83 w 83"/>
                  <a:gd name="T93" fmla="*/ 76 h 295"/>
                  <a:gd name="T94" fmla="*/ 83 w 83"/>
                  <a:gd name="T95" fmla="*/ 45 h 295"/>
                  <a:gd name="T96" fmla="*/ 79 w 83"/>
                  <a:gd name="T97" fmla="*/ 21 h 295"/>
                  <a:gd name="T98" fmla="*/ 70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0"/>
                    </a:moveTo>
                    <a:lnTo>
                      <a:pt x="72" y="28"/>
                    </a:lnTo>
                    <a:lnTo>
                      <a:pt x="66" y="57"/>
                    </a:lnTo>
                    <a:lnTo>
                      <a:pt x="49" y="89"/>
                    </a:lnTo>
                    <a:lnTo>
                      <a:pt x="15" y="141"/>
                    </a:lnTo>
                    <a:lnTo>
                      <a:pt x="3" y="168"/>
                    </a:lnTo>
                    <a:lnTo>
                      <a:pt x="0" y="197"/>
                    </a:lnTo>
                    <a:lnTo>
                      <a:pt x="5" y="232"/>
                    </a:lnTo>
                    <a:lnTo>
                      <a:pt x="19" y="266"/>
                    </a:lnTo>
                    <a:lnTo>
                      <a:pt x="38" y="295"/>
                    </a:lnTo>
                    <a:lnTo>
                      <a:pt x="45" y="257"/>
                    </a:lnTo>
                    <a:lnTo>
                      <a:pt x="58" y="192"/>
                    </a:lnTo>
                    <a:lnTo>
                      <a:pt x="70" y="148"/>
                    </a:lnTo>
                    <a:lnTo>
                      <a:pt x="68" y="139"/>
                    </a:lnTo>
                    <a:lnTo>
                      <a:pt x="64" y="133"/>
                    </a:lnTo>
                    <a:lnTo>
                      <a:pt x="57" y="130"/>
                    </a:lnTo>
                    <a:lnTo>
                      <a:pt x="47" y="132"/>
                    </a:lnTo>
                    <a:lnTo>
                      <a:pt x="38" y="138"/>
                    </a:lnTo>
                    <a:lnTo>
                      <a:pt x="28" y="153"/>
                    </a:lnTo>
                    <a:lnTo>
                      <a:pt x="26" y="168"/>
                    </a:lnTo>
                    <a:lnTo>
                      <a:pt x="28" y="173"/>
                    </a:lnTo>
                    <a:lnTo>
                      <a:pt x="34" y="177"/>
                    </a:lnTo>
                    <a:lnTo>
                      <a:pt x="38" y="175"/>
                    </a:lnTo>
                    <a:lnTo>
                      <a:pt x="43" y="169"/>
                    </a:lnTo>
                    <a:lnTo>
                      <a:pt x="45" y="166"/>
                    </a:lnTo>
                    <a:lnTo>
                      <a:pt x="43" y="163"/>
                    </a:lnTo>
                    <a:lnTo>
                      <a:pt x="38" y="166"/>
                    </a:lnTo>
                    <a:lnTo>
                      <a:pt x="38" y="166"/>
                    </a:lnTo>
                    <a:lnTo>
                      <a:pt x="38" y="163"/>
                    </a:lnTo>
                    <a:lnTo>
                      <a:pt x="45" y="160"/>
                    </a:lnTo>
                    <a:lnTo>
                      <a:pt x="49" y="163"/>
                    </a:lnTo>
                    <a:lnTo>
                      <a:pt x="49" y="172"/>
                    </a:lnTo>
                    <a:lnTo>
                      <a:pt x="43" y="179"/>
                    </a:lnTo>
                    <a:lnTo>
                      <a:pt x="34" y="183"/>
                    </a:lnTo>
                    <a:lnTo>
                      <a:pt x="28" y="180"/>
                    </a:lnTo>
                    <a:lnTo>
                      <a:pt x="24" y="173"/>
                    </a:lnTo>
                    <a:lnTo>
                      <a:pt x="26" y="151"/>
                    </a:lnTo>
                    <a:lnTo>
                      <a:pt x="32" y="138"/>
                    </a:lnTo>
                    <a:lnTo>
                      <a:pt x="41" y="130"/>
                    </a:lnTo>
                    <a:lnTo>
                      <a:pt x="49" y="125"/>
                    </a:lnTo>
                    <a:lnTo>
                      <a:pt x="57" y="123"/>
                    </a:lnTo>
                    <a:lnTo>
                      <a:pt x="64" y="125"/>
                    </a:lnTo>
                    <a:lnTo>
                      <a:pt x="68" y="130"/>
                    </a:lnTo>
                    <a:lnTo>
                      <a:pt x="72" y="139"/>
                    </a:lnTo>
                    <a:lnTo>
                      <a:pt x="74" y="131"/>
                    </a:lnTo>
                    <a:lnTo>
                      <a:pt x="77" y="112"/>
                    </a:lnTo>
                    <a:lnTo>
                      <a:pt x="83" y="76"/>
                    </a:lnTo>
                    <a:lnTo>
                      <a:pt x="83" y="45"/>
                    </a:lnTo>
                    <a:lnTo>
                      <a:pt x="79" y="2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3" name="Freeform 119"/>
              <p:cNvSpPr>
                <a:spLocks/>
              </p:cNvSpPr>
              <p:nvPr/>
            </p:nvSpPr>
            <p:spPr bwMode="auto">
              <a:xfrm>
                <a:off x="5473" y="1397"/>
                <a:ext cx="61" cy="262"/>
              </a:xfrm>
              <a:custGeom>
                <a:avLst/>
                <a:gdLst>
                  <a:gd name="T0" fmla="*/ 0 w 61"/>
                  <a:gd name="T1" fmla="*/ 262 h 262"/>
                  <a:gd name="T2" fmla="*/ 10 w 61"/>
                  <a:gd name="T3" fmla="*/ 243 h 262"/>
                  <a:gd name="T4" fmla="*/ 31 w 61"/>
                  <a:gd name="T5" fmla="*/ 210 h 262"/>
                  <a:gd name="T6" fmla="*/ 52 w 61"/>
                  <a:gd name="T7" fmla="*/ 168 h 262"/>
                  <a:gd name="T8" fmla="*/ 61 w 61"/>
                  <a:gd name="T9" fmla="*/ 122 h 262"/>
                  <a:gd name="T10" fmla="*/ 57 w 61"/>
                  <a:gd name="T11" fmla="*/ 73 h 262"/>
                  <a:gd name="T12" fmla="*/ 42 w 61"/>
                  <a:gd name="T13" fmla="*/ 35 h 262"/>
                  <a:gd name="T14" fmla="*/ 27 w 61"/>
                  <a:gd name="T15" fmla="*/ 9 h 262"/>
                  <a:gd name="T16" fmla="*/ 19 w 61"/>
                  <a:gd name="T17" fmla="*/ 0 h 262"/>
                  <a:gd name="T18" fmla="*/ 29 w 61"/>
                  <a:gd name="T19" fmla="*/ 19 h 262"/>
                  <a:gd name="T20" fmla="*/ 36 w 61"/>
                  <a:gd name="T21" fmla="*/ 53 h 262"/>
                  <a:gd name="T22" fmla="*/ 36 w 61"/>
                  <a:gd name="T23" fmla="*/ 99 h 262"/>
                  <a:gd name="T24" fmla="*/ 36 w 61"/>
                  <a:gd name="T25" fmla="*/ 98 h 262"/>
                  <a:gd name="T26" fmla="*/ 38 w 61"/>
                  <a:gd name="T27" fmla="*/ 96 h 262"/>
                  <a:gd name="T28" fmla="*/ 46 w 61"/>
                  <a:gd name="T29" fmla="*/ 93 h 262"/>
                  <a:gd name="T30" fmla="*/ 50 w 61"/>
                  <a:gd name="T31" fmla="*/ 97 h 262"/>
                  <a:gd name="T32" fmla="*/ 52 w 61"/>
                  <a:gd name="T33" fmla="*/ 104 h 262"/>
                  <a:gd name="T34" fmla="*/ 50 w 61"/>
                  <a:gd name="T35" fmla="*/ 110 h 262"/>
                  <a:gd name="T36" fmla="*/ 44 w 61"/>
                  <a:gd name="T37" fmla="*/ 113 h 262"/>
                  <a:gd name="T38" fmla="*/ 40 w 61"/>
                  <a:gd name="T39" fmla="*/ 109 h 262"/>
                  <a:gd name="T40" fmla="*/ 40 w 61"/>
                  <a:gd name="T41" fmla="*/ 107 h 262"/>
                  <a:gd name="T42" fmla="*/ 42 w 61"/>
                  <a:gd name="T43" fmla="*/ 108 h 262"/>
                  <a:gd name="T44" fmla="*/ 44 w 61"/>
                  <a:gd name="T45" fmla="*/ 110 h 262"/>
                  <a:gd name="T46" fmla="*/ 48 w 61"/>
                  <a:gd name="T47" fmla="*/ 108 h 262"/>
                  <a:gd name="T48" fmla="*/ 48 w 61"/>
                  <a:gd name="T49" fmla="*/ 104 h 262"/>
                  <a:gd name="T50" fmla="*/ 48 w 61"/>
                  <a:gd name="T51" fmla="*/ 101 h 262"/>
                  <a:gd name="T52" fmla="*/ 44 w 61"/>
                  <a:gd name="T53" fmla="*/ 98 h 262"/>
                  <a:gd name="T54" fmla="*/ 36 w 61"/>
                  <a:gd name="T55" fmla="*/ 102 h 262"/>
                  <a:gd name="T56" fmla="*/ 35 w 61"/>
                  <a:gd name="T57" fmla="*/ 107 h 262"/>
                  <a:gd name="T58" fmla="*/ 23 w 61"/>
                  <a:gd name="T59" fmla="*/ 169 h 262"/>
                  <a:gd name="T60" fmla="*/ 8 w 61"/>
                  <a:gd name="T61" fmla="*/ 222 h 262"/>
                  <a:gd name="T62" fmla="*/ 0 w 61"/>
                  <a:gd name="T63" fmla="*/ 259 h 262"/>
                  <a:gd name="T64" fmla="*/ 0 w 61"/>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262"/>
                    </a:moveTo>
                    <a:lnTo>
                      <a:pt x="10" y="243"/>
                    </a:lnTo>
                    <a:lnTo>
                      <a:pt x="31" y="210"/>
                    </a:lnTo>
                    <a:lnTo>
                      <a:pt x="52" y="168"/>
                    </a:lnTo>
                    <a:lnTo>
                      <a:pt x="61" y="122"/>
                    </a:lnTo>
                    <a:lnTo>
                      <a:pt x="57" y="73"/>
                    </a:lnTo>
                    <a:lnTo>
                      <a:pt x="42" y="35"/>
                    </a:lnTo>
                    <a:lnTo>
                      <a:pt x="27" y="9"/>
                    </a:lnTo>
                    <a:lnTo>
                      <a:pt x="19" y="0"/>
                    </a:lnTo>
                    <a:lnTo>
                      <a:pt x="29" y="19"/>
                    </a:lnTo>
                    <a:lnTo>
                      <a:pt x="36" y="53"/>
                    </a:lnTo>
                    <a:lnTo>
                      <a:pt x="36" y="99"/>
                    </a:lnTo>
                    <a:lnTo>
                      <a:pt x="36" y="98"/>
                    </a:lnTo>
                    <a:lnTo>
                      <a:pt x="38" y="96"/>
                    </a:lnTo>
                    <a:lnTo>
                      <a:pt x="46" y="93"/>
                    </a:lnTo>
                    <a:lnTo>
                      <a:pt x="50" y="97"/>
                    </a:lnTo>
                    <a:lnTo>
                      <a:pt x="52" y="104"/>
                    </a:lnTo>
                    <a:lnTo>
                      <a:pt x="50" y="110"/>
                    </a:lnTo>
                    <a:lnTo>
                      <a:pt x="44" y="113"/>
                    </a:lnTo>
                    <a:lnTo>
                      <a:pt x="40" y="109"/>
                    </a:lnTo>
                    <a:lnTo>
                      <a:pt x="40" y="107"/>
                    </a:lnTo>
                    <a:lnTo>
                      <a:pt x="42" y="108"/>
                    </a:lnTo>
                    <a:lnTo>
                      <a:pt x="44" y="110"/>
                    </a:lnTo>
                    <a:lnTo>
                      <a:pt x="48" y="108"/>
                    </a:lnTo>
                    <a:lnTo>
                      <a:pt x="48" y="104"/>
                    </a:lnTo>
                    <a:lnTo>
                      <a:pt x="48" y="101"/>
                    </a:lnTo>
                    <a:lnTo>
                      <a:pt x="44" y="98"/>
                    </a:lnTo>
                    <a:lnTo>
                      <a:pt x="36" y="102"/>
                    </a:lnTo>
                    <a:lnTo>
                      <a:pt x="35" y="107"/>
                    </a:lnTo>
                    <a:lnTo>
                      <a:pt x="23" y="169"/>
                    </a:lnTo>
                    <a:lnTo>
                      <a:pt x="8" y="222"/>
                    </a:lnTo>
                    <a:lnTo>
                      <a:pt x="0" y="259"/>
                    </a:lnTo>
                    <a:lnTo>
                      <a:pt x="0"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4" name="Freeform 120"/>
              <p:cNvSpPr>
                <a:spLocks/>
              </p:cNvSpPr>
              <p:nvPr/>
            </p:nvSpPr>
            <p:spPr bwMode="auto">
              <a:xfrm>
                <a:off x="5422" y="1408"/>
                <a:ext cx="84" cy="295"/>
              </a:xfrm>
              <a:custGeom>
                <a:avLst/>
                <a:gdLst>
                  <a:gd name="T0" fmla="*/ 72 w 84"/>
                  <a:gd name="T1" fmla="*/ 0 h 295"/>
                  <a:gd name="T2" fmla="*/ 72 w 84"/>
                  <a:gd name="T3" fmla="*/ 27 h 295"/>
                  <a:gd name="T4" fmla="*/ 67 w 84"/>
                  <a:gd name="T5" fmla="*/ 56 h 295"/>
                  <a:gd name="T6" fmla="*/ 50 w 84"/>
                  <a:gd name="T7" fmla="*/ 88 h 295"/>
                  <a:gd name="T8" fmla="*/ 15 w 84"/>
                  <a:gd name="T9" fmla="*/ 140 h 295"/>
                  <a:gd name="T10" fmla="*/ 4 w 84"/>
                  <a:gd name="T11" fmla="*/ 167 h 295"/>
                  <a:gd name="T12" fmla="*/ 0 w 84"/>
                  <a:gd name="T13" fmla="*/ 196 h 295"/>
                  <a:gd name="T14" fmla="*/ 6 w 84"/>
                  <a:gd name="T15" fmla="*/ 231 h 295"/>
                  <a:gd name="T16" fmla="*/ 19 w 84"/>
                  <a:gd name="T17" fmla="*/ 266 h 295"/>
                  <a:gd name="T18" fmla="*/ 38 w 84"/>
                  <a:gd name="T19" fmla="*/ 295 h 295"/>
                  <a:gd name="T20" fmla="*/ 46 w 84"/>
                  <a:gd name="T21" fmla="*/ 256 h 295"/>
                  <a:gd name="T22" fmla="*/ 59 w 84"/>
                  <a:gd name="T23" fmla="*/ 191 h 295"/>
                  <a:gd name="T24" fmla="*/ 70 w 84"/>
                  <a:gd name="T25" fmla="*/ 147 h 295"/>
                  <a:gd name="T26" fmla="*/ 70 w 84"/>
                  <a:gd name="T27" fmla="*/ 140 h 295"/>
                  <a:gd name="T28" fmla="*/ 65 w 84"/>
                  <a:gd name="T29" fmla="*/ 134 h 295"/>
                  <a:gd name="T30" fmla="*/ 57 w 84"/>
                  <a:gd name="T31" fmla="*/ 129 h 295"/>
                  <a:gd name="T32" fmla="*/ 48 w 84"/>
                  <a:gd name="T33" fmla="*/ 132 h 295"/>
                  <a:gd name="T34" fmla="*/ 40 w 84"/>
                  <a:gd name="T35" fmla="*/ 138 h 295"/>
                  <a:gd name="T36" fmla="*/ 29 w 84"/>
                  <a:gd name="T37" fmla="*/ 153 h 295"/>
                  <a:gd name="T38" fmla="*/ 27 w 84"/>
                  <a:gd name="T39" fmla="*/ 167 h 295"/>
                  <a:gd name="T40" fmla="*/ 29 w 84"/>
                  <a:gd name="T41" fmla="*/ 173 h 295"/>
                  <a:gd name="T42" fmla="*/ 34 w 84"/>
                  <a:gd name="T43" fmla="*/ 176 h 295"/>
                  <a:gd name="T44" fmla="*/ 38 w 84"/>
                  <a:gd name="T45" fmla="*/ 176 h 295"/>
                  <a:gd name="T46" fmla="*/ 44 w 84"/>
                  <a:gd name="T47" fmla="*/ 170 h 295"/>
                  <a:gd name="T48" fmla="*/ 46 w 84"/>
                  <a:gd name="T49" fmla="*/ 166 h 295"/>
                  <a:gd name="T50" fmla="*/ 44 w 84"/>
                  <a:gd name="T51" fmla="*/ 163 h 295"/>
                  <a:gd name="T52" fmla="*/ 40 w 84"/>
                  <a:gd name="T53" fmla="*/ 165 h 295"/>
                  <a:gd name="T54" fmla="*/ 38 w 84"/>
                  <a:gd name="T55" fmla="*/ 166 h 295"/>
                  <a:gd name="T56" fmla="*/ 38 w 84"/>
                  <a:gd name="T57" fmla="*/ 161 h 295"/>
                  <a:gd name="T58" fmla="*/ 46 w 84"/>
                  <a:gd name="T59" fmla="*/ 159 h 295"/>
                  <a:gd name="T60" fmla="*/ 50 w 84"/>
                  <a:gd name="T61" fmla="*/ 163 h 295"/>
                  <a:gd name="T62" fmla="*/ 50 w 84"/>
                  <a:gd name="T63" fmla="*/ 171 h 295"/>
                  <a:gd name="T64" fmla="*/ 44 w 84"/>
                  <a:gd name="T65" fmla="*/ 178 h 295"/>
                  <a:gd name="T66" fmla="*/ 34 w 84"/>
                  <a:gd name="T67" fmla="*/ 182 h 295"/>
                  <a:gd name="T68" fmla="*/ 29 w 84"/>
                  <a:gd name="T69" fmla="*/ 179 h 295"/>
                  <a:gd name="T70" fmla="*/ 25 w 84"/>
                  <a:gd name="T71" fmla="*/ 173 h 295"/>
                  <a:gd name="T72" fmla="*/ 27 w 84"/>
                  <a:gd name="T73" fmla="*/ 150 h 295"/>
                  <a:gd name="T74" fmla="*/ 34 w 84"/>
                  <a:gd name="T75" fmla="*/ 138 h 295"/>
                  <a:gd name="T76" fmla="*/ 42 w 84"/>
                  <a:gd name="T77" fmla="*/ 129 h 295"/>
                  <a:gd name="T78" fmla="*/ 50 w 84"/>
                  <a:gd name="T79" fmla="*/ 124 h 295"/>
                  <a:gd name="T80" fmla="*/ 57 w 84"/>
                  <a:gd name="T81" fmla="*/ 122 h 295"/>
                  <a:gd name="T82" fmla="*/ 65 w 84"/>
                  <a:gd name="T83" fmla="*/ 124 h 295"/>
                  <a:gd name="T84" fmla="*/ 69 w 84"/>
                  <a:gd name="T85" fmla="*/ 129 h 295"/>
                  <a:gd name="T86" fmla="*/ 74 w 84"/>
                  <a:gd name="T87" fmla="*/ 138 h 295"/>
                  <a:gd name="T88" fmla="*/ 74 w 84"/>
                  <a:gd name="T89" fmla="*/ 132 h 295"/>
                  <a:gd name="T90" fmla="*/ 78 w 84"/>
                  <a:gd name="T91" fmla="*/ 111 h 295"/>
                  <a:gd name="T92" fmla="*/ 84 w 84"/>
                  <a:gd name="T93" fmla="*/ 75 h 295"/>
                  <a:gd name="T94" fmla="*/ 84 w 84"/>
                  <a:gd name="T95" fmla="*/ 44 h 295"/>
                  <a:gd name="T96" fmla="*/ 80 w 84"/>
                  <a:gd name="T97" fmla="*/ 20 h 295"/>
                  <a:gd name="T98" fmla="*/ 72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0"/>
                    </a:moveTo>
                    <a:lnTo>
                      <a:pt x="72" y="27"/>
                    </a:lnTo>
                    <a:lnTo>
                      <a:pt x="67" y="56"/>
                    </a:lnTo>
                    <a:lnTo>
                      <a:pt x="50" y="88"/>
                    </a:lnTo>
                    <a:lnTo>
                      <a:pt x="15" y="140"/>
                    </a:lnTo>
                    <a:lnTo>
                      <a:pt x="4" y="167"/>
                    </a:lnTo>
                    <a:lnTo>
                      <a:pt x="0" y="196"/>
                    </a:lnTo>
                    <a:lnTo>
                      <a:pt x="6" y="231"/>
                    </a:lnTo>
                    <a:lnTo>
                      <a:pt x="19" y="266"/>
                    </a:lnTo>
                    <a:lnTo>
                      <a:pt x="38" y="295"/>
                    </a:lnTo>
                    <a:lnTo>
                      <a:pt x="46" y="256"/>
                    </a:lnTo>
                    <a:lnTo>
                      <a:pt x="59" y="191"/>
                    </a:lnTo>
                    <a:lnTo>
                      <a:pt x="70" y="147"/>
                    </a:lnTo>
                    <a:lnTo>
                      <a:pt x="70" y="140"/>
                    </a:lnTo>
                    <a:lnTo>
                      <a:pt x="65" y="134"/>
                    </a:lnTo>
                    <a:lnTo>
                      <a:pt x="57" y="129"/>
                    </a:lnTo>
                    <a:lnTo>
                      <a:pt x="48" y="132"/>
                    </a:lnTo>
                    <a:lnTo>
                      <a:pt x="40" y="138"/>
                    </a:lnTo>
                    <a:lnTo>
                      <a:pt x="29" y="153"/>
                    </a:lnTo>
                    <a:lnTo>
                      <a:pt x="27" y="167"/>
                    </a:lnTo>
                    <a:lnTo>
                      <a:pt x="29" y="173"/>
                    </a:lnTo>
                    <a:lnTo>
                      <a:pt x="34" y="176"/>
                    </a:lnTo>
                    <a:lnTo>
                      <a:pt x="38" y="176"/>
                    </a:lnTo>
                    <a:lnTo>
                      <a:pt x="44" y="170"/>
                    </a:lnTo>
                    <a:lnTo>
                      <a:pt x="46" y="166"/>
                    </a:lnTo>
                    <a:lnTo>
                      <a:pt x="44" y="163"/>
                    </a:lnTo>
                    <a:lnTo>
                      <a:pt x="40" y="165"/>
                    </a:lnTo>
                    <a:lnTo>
                      <a:pt x="38" y="166"/>
                    </a:lnTo>
                    <a:lnTo>
                      <a:pt x="38" y="161"/>
                    </a:lnTo>
                    <a:lnTo>
                      <a:pt x="46" y="159"/>
                    </a:lnTo>
                    <a:lnTo>
                      <a:pt x="50" y="163"/>
                    </a:lnTo>
                    <a:lnTo>
                      <a:pt x="50" y="171"/>
                    </a:lnTo>
                    <a:lnTo>
                      <a:pt x="44" y="178"/>
                    </a:lnTo>
                    <a:lnTo>
                      <a:pt x="34" y="182"/>
                    </a:lnTo>
                    <a:lnTo>
                      <a:pt x="29" y="179"/>
                    </a:lnTo>
                    <a:lnTo>
                      <a:pt x="25" y="173"/>
                    </a:lnTo>
                    <a:lnTo>
                      <a:pt x="27" y="150"/>
                    </a:lnTo>
                    <a:lnTo>
                      <a:pt x="34" y="138"/>
                    </a:lnTo>
                    <a:lnTo>
                      <a:pt x="42" y="129"/>
                    </a:lnTo>
                    <a:lnTo>
                      <a:pt x="50" y="124"/>
                    </a:lnTo>
                    <a:lnTo>
                      <a:pt x="57" y="122"/>
                    </a:lnTo>
                    <a:lnTo>
                      <a:pt x="65" y="124"/>
                    </a:lnTo>
                    <a:lnTo>
                      <a:pt x="69" y="129"/>
                    </a:lnTo>
                    <a:lnTo>
                      <a:pt x="74" y="138"/>
                    </a:lnTo>
                    <a:lnTo>
                      <a:pt x="74" y="132"/>
                    </a:lnTo>
                    <a:lnTo>
                      <a:pt x="78" y="111"/>
                    </a:lnTo>
                    <a:lnTo>
                      <a:pt x="84" y="75"/>
                    </a:lnTo>
                    <a:lnTo>
                      <a:pt x="84" y="44"/>
                    </a:lnTo>
                    <a:lnTo>
                      <a:pt x="80" y="20"/>
                    </a:lnTo>
                    <a:lnTo>
                      <a:pt x="7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5" name="Freeform 121"/>
              <p:cNvSpPr>
                <a:spLocks/>
              </p:cNvSpPr>
              <p:nvPr/>
            </p:nvSpPr>
            <p:spPr bwMode="auto">
              <a:xfrm>
                <a:off x="5616" y="766"/>
                <a:ext cx="62" cy="260"/>
              </a:xfrm>
              <a:custGeom>
                <a:avLst/>
                <a:gdLst>
                  <a:gd name="T0" fmla="*/ 0 w 62"/>
                  <a:gd name="T1" fmla="*/ 260 h 260"/>
                  <a:gd name="T2" fmla="*/ 9 w 62"/>
                  <a:gd name="T3" fmla="*/ 240 h 260"/>
                  <a:gd name="T4" fmla="*/ 30 w 62"/>
                  <a:gd name="T5" fmla="*/ 208 h 260"/>
                  <a:gd name="T6" fmla="*/ 51 w 62"/>
                  <a:gd name="T7" fmla="*/ 166 h 260"/>
                  <a:gd name="T8" fmla="*/ 62 w 62"/>
                  <a:gd name="T9" fmla="*/ 120 h 260"/>
                  <a:gd name="T10" fmla="*/ 57 w 62"/>
                  <a:gd name="T11" fmla="*/ 72 h 260"/>
                  <a:gd name="T12" fmla="*/ 43 w 62"/>
                  <a:gd name="T13" fmla="*/ 34 h 260"/>
                  <a:gd name="T14" fmla="*/ 28 w 62"/>
                  <a:gd name="T15" fmla="*/ 10 h 260"/>
                  <a:gd name="T16" fmla="*/ 21 w 62"/>
                  <a:gd name="T17" fmla="*/ 0 h 260"/>
                  <a:gd name="T18" fmla="*/ 28 w 62"/>
                  <a:gd name="T19" fmla="*/ 19 h 260"/>
                  <a:gd name="T20" fmla="*/ 38 w 62"/>
                  <a:gd name="T21" fmla="*/ 52 h 260"/>
                  <a:gd name="T22" fmla="*/ 36 w 62"/>
                  <a:gd name="T23" fmla="*/ 97 h 260"/>
                  <a:gd name="T24" fmla="*/ 36 w 62"/>
                  <a:gd name="T25" fmla="*/ 97 h 260"/>
                  <a:gd name="T26" fmla="*/ 38 w 62"/>
                  <a:gd name="T27" fmla="*/ 95 h 260"/>
                  <a:gd name="T28" fmla="*/ 45 w 62"/>
                  <a:gd name="T29" fmla="*/ 92 h 260"/>
                  <a:gd name="T30" fmla="*/ 51 w 62"/>
                  <a:gd name="T31" fmla="*/ 96 h 260"/>
                  <a:gd name="T32" fmla="*/ 51 w 62"/>
                  <a:gd name="T33" fmla="*/ 103 h 260"/>
                  <a:gd name="T34" fmla="*/ 49 w 62"/>
                  <a:gd name="T35" fmla="*/ 109 h 260"/>
                  <a:gd name="T36" fmla="*/ 43 w 62"/>
                  <a:gd name="T37" fmla="*/ 112 h 260"/>
                  <a:gd name="T38" fmla="*/ 40 w 62"/>
                  <a:gd name="T39" fmla="*/ 108 h 260"/>
                  <a:gd name="T40" fmla="*/ 40 w 62"/>
                  <a:gd name="T41" fmla="*/ 106 h 260"/>
                  <a:gd name="T42" fmla="*/ 42 w 62"/>
                  <a:gd name="T43" fmla="*/ 107 h 260"/>
                  <a:gd name="T44" fmla="*/ 43 w 62"/>
                  <a:gd name="T45" fmla="*/ 109 h 260"/>
                  <a:gd name="T46" fmla="*/ 47 w 62"/>
                  <a:gd name="T47" fmla="*/ 107 h 260"/>
                  <a:gd name="T48" fmla="*/ 47 w 62"/>
                  <a:gd name="T49" fmla="*/ 103 h 260"/>
                  <a:gd name="T50" fmla="*/ 47 w 62"/>
                  <a:gd name="T51" fmla="*/ 100 h 260"/>
                  <a:gd name="T52" fmla="*/ 43 w 62"/>
                  <a:gd name="T53" fmla="*/ 97 h 260"/>
                  <a:gd name="T54" fmla="*/ 38 w 62"/>
                  <a:gd name="T55" fmla="*/ 101 h 260"/>
                  <a:gd name="T56" fmla="*/ 34 w 62"/>
                  <a:gd name="T57" fmla="*/ 106 h 260"/>
                  <a:gd name="T58" fmla="*/ 23 w 62"/>
                  <a:gd name="T59" fmla="*/ 167 h 260"/>
                  <a:gd name="T60" fmla="*/ 7 w 62"/>
                  <a:gd name="T61" fmla="*/ 220 h 260"/>
                  <a:gd name="T62" fmla="*/ 0 w 62"/>
                  <a:gd name="T63" fmla="*/ 256 h 260"/>
                  <a:gd name="T64" fmla="*/ 0 w 62"/>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260"/>
                    </a:moveTo>
                    <a:lnTo>
                      <a:pt x="9" y="240"/>
                    </a:lnTo>
                    <a:lnTo>
                      <a:pt x="30" y="208"/>
                    </a:lnTo>
                    <a:lnTo>
                      <a:pt x="51" y="166"/>
                    </a:lnTo>
                    <a:lnTo>
                      <a:pt x="62" y="120"/>
                    </a:lnTo>
                    <a:lnTo>
                      <a:pt x="57" y="72"/>
                    </a:lnTo>
                    <a:lnTo>
                      <a:pt x="43" y="34"/>
                    </a:lnTo>
                    <a:lnTo>
                      <a:pt x="28" y="10"/>
                    </a:lnTo>
                    <a:lnTo>
                      <a:pt x="21" y="0"/>
                    </a:lnTo>
                    <a:lnTo>
                      <a:pt x="28" y="19"/>
                    </a:lnTo>
                    <a:lnTo>
                      <a:pt x="38" y="52"/>
                    </a:lnTo>
                    <a:lnTo>
                      <a:pt x="36" y="97"/>
                    </a:lnTo>
                    <a:lnTo>
                      <a:pt x="36" y="97"/>
                    </a:lnTo>
                    <a:lnTo>
                      <a:pt x="38" y="95"/>
                    </a:lnTo>
                    <a:lnTo>
                      <a:pt x="45" y="92"/>
                    </a:lnTo>
                    <a:lnTo>
                      <a:pt x="51" y="96"/>
                    </a:lnTo>
                    <a:lnTo>
                      <a:pt x="51" y="103"/>
                    </a:lnTo>
                    <a:lnTo>
                      <a:pt x="49" y="109"/>
                    </a:lnTo>
                    <a:lnTo>
                      <a:pt x="43" y="112"/>
                    </a:lnTo>
                    <a:lnTo>
                      <a:pt x="40" y="108"/>
                    </a:lnTo>
                    <a:lnTo>
                      <a:pt x="40" y="106"/>
                    </a:lnTo>
                    <a:lnTo>
                      <a:pt x="42" y="107"/>
                    </a:lnTo>
                    <a:lnTo>
                      <a:pt x="43" y="109"/>
                    </a:lnTo>
                    <a:lnTo>
                      <a:pt x="47" y="107"/>
                    </a:lnTo>
                    <a:lnTo>
                      <a:pt x="47" y="103"/>
                    </a:lnTo>
                    <a:lnTo>
                      <a:pt x="47" y="100"/>
                    </a:lnTo>
                    <a:lnTo>
                      <a:pt x="43" y="97"/>
                    </a:lnTo>
                    <a:lnTo>
                      <a:pt x="38" y="101"/>
                    </a:lnTo>
                    <a:lnTo>
                      <a:pt x="34" y="106"/>
                    </a:lnTo>
                    <a:lnTo>
                      <a:pt x="23" y="167"/>
                    </a:lnTo>
                    <a:lnTo>
                      <a:pt x="7" y="220"/>
                    </a:lnTo>
                    <a:lnTo>
                      <a:pt x="0" y="256"/>
                    </a:lnTo>
                    <a:lnTo>
                      <a:pt x="0"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6" name="Freeform 122"/>
              <p:cNvSpPr>
                <a:spLocks/>
              </p:cNvSpPr>
              <p:nvPr/>
            </p:nvSpPr>
            <p:spPr bwMode="auto">
              <a:xfrm>
                <a:off x="5566" y="776"/>
                <a:ext cx="82" cy="292"/>
              </a:xfrm>
              <a:custGeom>
                <a:avLst/>
                <a:gdLst>
                  <a:gd name="T0" fmla="*/ 71 w 82"/>
                  <a:gd name="T1" fmla="*/ 0 h 292"/>
                  <a:gd name="T2" fmla="*/ 71 w 82"/>
                  <a:gd name="T3" fmla="*/ 29 h 292"/>
                  <a:gd name="T4" fmla="*/ 65 w 82"/>
                  <a:gd name="T5" fmla="*/ 56 h 292"/>
                  <a:gd name="T6" fmla="*/ 48 w 82"/>
                  <a:gd name="T7" fmla="*/ 90 h 292"/>
                  <a:gd name="T8" fmla="*/ 16 w 82"/>
                  <a:gd name="T9" fmla="*/ 140 h 292"/>
                  <a:gd name="T10" fmla="*/ 4 w 82"/>
                  <a:gd name="T11" fmla="*/ 166 h 292"/>
                  <a:gd name="T12" fmla="*/ 0 w 82"/>
                  <a:gd name="T13" fmla="*/ 195 h 292"/>
                  <a:gd name="T14" fmla="*/ 4 w 82"/>
                  <a:gd name="T15" fmla="*/ 230 h 292"/>
                  <a:gd name="T16" fmla="*/ 17 w 82"/>
                  <a:gd name="T17" fmla="*/ 265 h 292"/>
                  <a:gd name="T18" fmla="*/ 38 w 82"/>
                  <a:gd name="T19" fmla="*/ 292 h 292"/>
                  <a:gd name="T20" fmla="*/ 46 w 82"/>
                  <a:gd name="T21" fmla="*/ 254 h 292"/>
                  <a:gd name="T22" fmla="*/ 57 w 82"/>
                  <a:gd name="T23" fmla="*/ 190 h 292"/>
                  <a:gd name="T24" fmla="*/ 71 w 82"/>
                  <a:gd name="T25" fmla="*/ 146 h 292"/>
                  <a:gd name="T26" fmla="*/ 69 w 82"/>
                  <a:gd name="T27" fmla="*/ 139 h 292"/>
                  <a:gd name="T28" fmla="*/ 65 w 82"/>
                  <a:gd name="T29" fmla="*/ 133 h 292"/>
                  <a:gd name="T30" fmla="*/ 55 w 82"/>
                  <a:gd name="T31" fmla="*/ 129 h 292"/>
                  <a:gd name="T32" fmla="*/ 46 w 82"/>
                  <a:gd name="T33" fmla="*/ 130 h 292"/>
                  <a:gd name="T34" fmla="*/ 38 w 82"/>
                  <a:gd name="T35" fmla="*/ 136 h 292"/>
                  <a:gd name="T36" fmla="*/ 29 w 82"/>
                  <a:gd name="T37" fmla="*/ 152 h 292"/>
                  <a:gd name="T38" fmla="*/ 27 w 82"/>
                  <a:gd name="T39" fmla="*/ 166 h 292"/>
                  <a:gd name="T40" fmla="*/ 29 w 82"/>
                  <a:gd name="T41" fmla="*/ 172 h 292"/>
                  <a:gd name="T42" fmla="*/ 33 w 82"/>
                  <a:gd name="T43" fmla="*/ 176 h 292"/>
                  <a:gd name="T44" fmla="*/ 38 w 82"/>
                  <a:gd name="T45" fmla="*/ 175 h 292"/>
                  <a:gd name="T46" fmla="*/ 44 w 82"/>
                  <a:gd name="T47" fmla="*/ 169 h 292"/>
                  <a:gd name="T48" fmla="*/ 46 w 82"/>
                  <a:gd name="T49" fmla="*/ 164 h 292"/>
                  <a:gd name="T50" fmla="*/ 42 w 82"/>
                  <a:gd name="T51" fmla="*/ 162 h 292"/>
                  <a:gd name="T52" fmla="*/ 38 w 82"/>
                  <a:gd name="T53" fmla="*/ 164 h 292"/>
                  <a:gd name="T54" fmla="*/ 36 w 82"/>
                  <a:gd name="T55" fmla="*/ 165 h 292"/>
                  <a:gd name="T56" fmla="*/ 38 w 82"/>
                  <a:gd name="T57" fmla="*/ 162 h 292"/>
                  <a:gd name="T58" fmla="*/ 44 w 82"/>
                  <a:gd name="T59" fmla="*/ 158 h 292"/>
                  <a:gd name="T60" fmla="*/ 48 w 82"/>
                  <a:gd name="T61" fmla="*/ 163 h 292"/>
                  <a:gd name="T62" fmla="*/ 48 w 82"/>
                  <a:gd name="T63" fmla="*/ 170 h 292"/>
                  <a:gd name="T64" fmla="*/ 42 w 82"/>
                  <a:gd name="T65" fmla="*/ 178 h 292"/>
                  <a:gd name="T66" fmla="*/ 33 w 82"/>
                  <a:gd name="T67" fmla="*/ 181 h 292"/>
                  <a:gd name="T68" fmla="*/ 27 w 82"/>
                  <a:gd name="T69" fmla="*/ 178 h 292"/>
                  <a:gd name="T70" fmla="*/ 23 w 82"/>
                  <a:gd name="T71" fmla="*/ 172 h 292"/>
                  <a:gd name="T72" fmla="*/ 27 w 82"/>
                  <a:gd name="T73" fmla="*/ 150 h 292"/>
                  <a:gd name="T74" fmla="*/ 33 w 82"/>
                  <a:gd name="T75" fmla="*/ 138 h 292"/>
                  <a:gd name="T76" fmla="*/ 40 w 82"/>
                  <a:gd name="T77" fmla="*/ 129 h 292"/>
                  <a:gd name="T78" fmla="*/ 48 w 82"/>
                  <a:gd name="T79" fmla="*/ 123 h 292"/>
                  <a:gd name="T80" fmla="*/ 55 w 82"/>
                  <a:gd name="T81" fmla="*/ 122 h 292"/>
                  <a:gd name="T82" fmla="*/ 63 w 82"/>
                  <a:gd name="T83" fmla="*/ 123 h 292"/>
                  <a:gd name="T84" fmla="*/ 69 w 82"/>
                  <a:gd name="T85" fmla="*/ 128 h 292"/>
                  <a:gd name="T86" fmla="*/ 73 w 82"/>
                  <a:gd name="T87" fmla="*/ 138 h 292"/>
                  <a:gd name="T88" fmla="*/ 74 w 82"/>
                  <a:gd name="T89" fmla="*/ 130 h 292"/>
                  <a:gd name="T90" fmla="*/ 78 w 82"/>
                  <a:gd name="T91" fmla="*/ 111 h 292"/>
                  <a:gd name="T92" fmla="*/ 82 w 82"/>
                  <a:gd name="T93" fmla="*/ 75 h 292"/>
                  <a:gd name="T94" fmla="*/ 82 w 82"/>
                  <a:gd name="T95" fmla="*/ 45 h 292"/>
                  <a:gd name="T96" fmla="*/ 78 w 82"/>
                  <a:gd name="T97" fmla="*/ 21 h 292"/>
                  <a:gd name="T98" fmla="*/ 71 w 82"/>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2">
                    <a:moveTo>
                      <a:pt x="71" y="0"/>
                    </a:moveTo>
                    <a:lnTo>
                      <a:pt x="71" y="29"/>
                    </a:lnTo>
                    <a:lnTo>
                      <a:pt x="65" y="56"/>
                    </a:lnTo>
                    <a:lnTo>
                      <a:pt x="48" y="90"/>
                    </a:lnTo>
                    <a:lnTo>
                      <a:pt x="16" y="140"/>
                    </a:lnTo>
                    <a:lnTo>
                      <a:pt x="4" y="166"/>
                    </a:lnTo>
                    <a:lnTo>
                      <a:pt x="0" y="195"/>
                    </a:lnTo>
                    <a:lnTo>
                      <a:pt x="4" y="230"/>
                    </a:lnTo>
                    <a:lnTo>
                      <a:pt x="17" y="265"/>
                    </a:lnTo>
                    <a:lnTo>
                      <a:pt x="38" y="292"/>
                    </a:lnTo>
                    <a:lnTo>
                      <a:pt x="46" y="254"/>
                    </a:lnTo>
                    <a:lnTo>
                      <a:pt x="57" y="190"/>
                    </a:lnTo>
                    <a:lnTo>
                      <a:pt x="71" y="146"/>
                    </a:lnTo>
                    <a:lnTo>
                      <a:pt x="69" y="139"/>
                    </a:lnTo>
                    <a:lnTo>
                      <a:pt x="65" y="133"/>
                    </a:lnTo>
                    <a:lnTo>
                      <a:pt x="55" y="129"/>
                    </a:lnTo>
                    <a:lnTo>
                      <a:pt x="46" y="130"/>
                    </a:lnTo>
                    <a:lnTo>
                      <a:pt x="38" y="136"/>
                    </a:lnTo>
                    <a:lnTo>
                      <a:pt x="29" y="152"/>
                    </a:lnTo>
                    <a:lnTo>
                      <a:pt x="27" y="166"/>
                    </a:lnTo>
                    <a:lnTo>
                      <a:pt x="29" y="172"/>
                    </a:lnTo>
                    <a:lnTo>
                      <a:pt x="33" y="176"/>
                    </a:lnTo>
                    <a:lnTo>
                      <a:pt x="38" y="175"/>
                    </a:lnTo>
                    <a:lnTo>
                      <a:pt x="44" y="169"/>
                    </a:lnTo>
                    <a:lnTo>
                      <a:pt x="46" y="164"/>
                    </a:lnTo>
                    <a:lnTo>
                      <a:pt x="42" y="162"/>
                    </a:lnTo>
                    <a:lnTo>
                      <a:pt x="38" y="164"/>
                    </a:lnTo>
                    <a:lnTo>
                      <a:pt x="36" y="165"/>
                    </a:lnTo>
                    <a:lnTo>
                      <a:pt x="38" y="162"/>
                    </a:lnTo>
                    <a:lnTo>
                      <a:pt x="44" y="158"/>
                    </a:lnTo>
                    <a:lnTo>
                      <a:pt x="48" y="163"/>
                    </a:lnTo>
                    <a:lnTo>
                      <a:pt x="48" y="170"/>
                    </a:lnTo>
                    <a:lnTo>
                      <a:pt x="42" y="178"/>
                    </a:lnTo>
                    <a:lnTo>
                      <a:pt x="33" y="181"/>
                    </a:lnTo>
                    <a:lnTo>
                      <a:pt x="27" y="178"/>
                    </a:lnTo>
                    <a:lnTo>
                      <a:pt x="23" y="172"/>
                    </a:lnTo>
                    <a:lnTo>
                      <a:pt x="27" y="150"/>
                    </a:lnTo>
                    <a:lnTo>
                      <a:pt x="33" y="138"/>
                    </a:lnTo>
                    <a:lnTo>
                      <a:pt x="40" y="129"/>
                    </a:lnTo>
                    <a:lnTo>
                      <a:pt x="48" y="123"/>
                    </a:lnTo>
                    <a:lnTo>
                      <a:pt x="55" y="122"/>
                    </a:lnTo>
                    <a:lnTo>
                      <a:pt x="63" y="123"/>
                    </a:lnTo>
                    <a:lnTo>
                      <a:pt x="69" y="128"/>
                    </a:lnTo>
                    <a:lnTo>
                      <a:pt x="73" y="138"/>
                    </a:lnTo>
                    <a:lnTo>
                      <a:pt x="74" y="130"/>
                    </a:lnTo>
                    <a:lnTo>
                      <a:pt x="78" y="111"/>
                    </a:lnTo>
                    <a:lnTo>
                      <a:pt x="82" y="75"/>
                    </a:lnTo>
                    <a:lnTo>
                      <a:pt x="82" y="45"/>
                    </a:lnTo>
                    <a:lnTo>
                      <a:pt x="78" y="21"/>
                    </a:lnTo>
                    <a:lnTo>
                      <a:pt x="7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7" name="Freeform 123"/>
              <p:cNvSpPr>
                <a:spLocks/>
              </p:cNvSpPr>
              <p:nvPr/>
            </p:nvSpPr>
            <p:spPr bwMode="auto">
              <a:xfrm>
                <a:off x="5547" y="1203"/>
                <a:ext cx="84" cy="284"/>
              </a:xfrm>
              <a:custGeom>
                <a:avLst/>
                <a:gdLst>
                  <a:gd name="T0" fmla="*/ 84 w 84"/>
                  <a:gd name="T1" fmla="*/ 0 h 284"/>
                  <a:gd name="T2" fmla="*/ 71 w 84"/>
                  <a:gd name="T3" fmla="*/ 21 h 284"/>
                  <a:gd name="T4" fmla="*/ 46 w 84"/>
                  <a:gd name="T5" fmla="*/ 56 h 284"/>
                  <a:gd name="T6" fmla="*/ 19 w 84"/>
                  <a:gd name="T7" fmla="*/ 100 h 284"/>
                  <a:gd name="T8" fmla="*/ 2 w 84"/>
                  <a:gd name="T9" fmla="*/ 151 h 284"/>
                  <a:gd name="T10" fmla="*/ 0 w 84"/>
                  <a:gd name="T11" fmla="*/ 178 h 284"/>
                  <a:gd name="T12" fmla="*/ 2 w 84"/>
                  <a:gd name="T13" fmla="*/ 205 h 284"/>
                  <a:gd name="T14" fmla="*/ 14 w 84"/>
                  <a:gd name="T15" fmla="*/ 247 h 284"/>
                  <a:gd name="T16" fmla="*/ 29 w 84"/>
                  <a:gd name="T17" fmla="*/ 274 h 284"/>
                  <a:gd name="T18" fmla="*/ 35 w 84"/>
                  <a:gd name="T19" fmla="*/ 284 h 284"/>
                  <a:gd name="T20" fmla="*/ 29 w 84"/>
                  <a:gd name="T21" fmla="*/ 263 h 284"/>
                  <a:gd name="T22" fmla="*/ 21 w 84"/>
                  <a:gd name="T23" fmla="*/ 226 h 284"/>
                  <a:gd name="T24" fmla="*/ 27 w 84"/>
                  <a:gd name="T25" fmla="*/ 176 h 284"/>
                  <a:gd name="T26" fmla="*/ 27 w 84"/>
                  <a:gd name="T27" fmla="*/ 176 h 284"/>
                  <a:gd name="T28" fmla="*/ 25 w 84"/>
                  <a:gd name="T29" fmla="*/ 179 h 284"/>
                  <a:gd name="T30" fmla="*/ 18 w 84"/>
                  <a:gd name="T31" fmla="*/ 182 h 284"/>
                  <a:gd name="T32" fmla="*/ 12 w 84"/>
                  <a:gd name="T33" fmla="*/ 178 h 284"/>
                  <a:gd name="T34" fmla="*/ 12 w 84"/>
                  <a:gd name="T35" fmla="*/ 170 h 284"/>
                  <a:gd name="T36" fmla="*/ 14 w 84"/>
                  <a:gd name="T37" fmla="*/ 164 h 284"/>
                  <a:gd name="T38" fmla="*/ 19 w 84"/>
                  <a:gd name="T39" fmla="*/ 161 h 284"/>
                  <a:gd name="T40" fmla="*/ 25 w 84"/>
                  <a:gd name="T41" fmla="*/ 165 h 284"/>
                  <a:gd name="T42" fmla="*/ 23 w 84"/>
                  <a:gd name="T43" fmla="*/ 167 h 284"/>
                  <a:gd name="T44" fmla="*/ 23 w 84"/>
                  <a:gd name="T45" fmla="*/ 166 h 284"/>
                  <a:gd name="T46" fmla="*/ 19 w 84"/>
                  <a:gd name="T47" fmla="*/ 164 h 284"/>
                  <a:gd name="T48" fmla="*/ 16 w 84"/>
                  <a:gd name="T49" fmla="*/ 166 h 284"/>
                  <a:gd name="T50" fmla="*/ 16 w 84"/>
                  <a:gd name="T51" fmla="*/ 170 h 284"/>
                  <a:gd name="T52" fmla="*/ 16 w 84"/>
                  <a:gd name="T53" fmla="*/ 173 h 284"/>
                  <a:gd name="T54" fmla="*/ 19 w 84"/>
                  <a:gd name="T55" fmla="*/ 176 h 284"/>
                  <a:gd name="T56" fmla="*/ 27 w 84"/>
                  <a:gd name="T57" fmla="*/ 172 h 284"/>
                  <a:gd name="T58" fmla="*/ 29 w 84"/>
                  <a:gd name="T59" fmla="*/ 167 h 284"/>
                  <a:gd name="T60" fmla="*/ 48 w 84"/>
                  <a:gd name="T61" fmla="*/ 102 h 284"/>
                  <a:gd name="T62" fmla="*/ 71 w 84"/>
                  <a:gd name="T63" fmla="*/ 44 h 284"/>
                  <a:gd name="T64" fmla="*/ 82 w 84"/>
                  <a:gd name="T65" fmla="*/ 4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6" y="56"/>
                    </a:lnTo>
                    <a:lnTo>
                      <a:pt x="19" y="100"/>
                    </a:lnTo>
                    <a:lnTo>
                      <a:pt x="2" y="151"/>
                    </a:lnTo>
                    <a:lnTo>
                      <a:pt x="0" y="178"/>
                    </a:lnTo>
                    <a:lnTo>
                      <a:pt x="2" y="205"/>
                    </a:lnTo>
                    <a:lnTo>
                      <a:pt x="14" y="247"/>
                    </a:lnTo>
                    <a:lnTo>
                      <a:pt x="29" y="274"/>
                    </a:lnTo>
                    <a:lnTo>
                      <a:pt x="35" y="284"/>
                    </a:lnTo>
                    <a:lnTo>
                      <a:pt x="29" y="263"/>
                    </a:lnTo>
                    <a:lnTo>
                      <a:pt x="21" y="226"/>
                    </a:lnTo>
                    <a:lnTo>
                      <a:pt x="27" y="176"/>
                    </a:lnTo>
                    <a:lnTo>
                      <a:pt x="27" y="176"/>
                    </a:lnTo>
                    <a:lnTo>
                      <a:pt x="25" y="179"/>
                    </a:lnTo>
                    <a:lnTo>
                      <a:pt x="18" y="182"/>
                    </a:lnTo>
                    <a:lnTo>
                      <a:pt x="12" y="178"/>
                    </a:lnTo>
                    <a:lnTo>
                      <a:pt x="12" y="170"/>
                    </a:lnTo>
                    <a:lnTo>
                      <a:pt x="14" y="164"/>
                    </a:lnTo>
                    <a:lnTo>
                      <a:pt x="19" y="161"/>
                    </a:lnTo>
                    <a:lnTo>
                      <a:pt x="25" y="165"/>
                    </a:lnTo>
                    <a:lnTo>
                      <a:pt x="23" y="167"/>
                    </a:lnTo>
                    <a:lnTo>
                      <a:pt x="23" y="166"/>
                    </a:lnTo>
                    <a:lnTo>
                      <a:pt x="19" y="164"/>
                    </a:lnTo>
                    <a:lnTo>
                      <a:pt x="16" y="166"/>
                    </a:lnTo>
                    <a:lnTo>
                      <a:pt x="16" y="170"/>
                    </a:lnTo>
                    <a:lnTo>
                      <a:pt x="16" y="173"/>
                    </a:lnTo>
                    <a:lnTo>
                      <a:pt x="19" y="176"/>
                    </a:lnTo>
                    <a:lnTo>
                      <a:pt x="27" y="172"/>
                    </a:lnTo>
                    <a:lnTo>
                      <a:pt x="29" y="167"/>
                    </a:lnTo>
                    <a:lnTo>
                      <a:pt x="48" y="102"/>
                    </a:lnTo>
                    <a:lnTo>
                      <a:pt x="71" y="44"/>
                    </a:lnTo>
                    <a:lnTo>
                      <a:pt x="82" y="4"/>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8" name="Freeform 124"/>
              <p:cNvSpPr>
                <a:spLocks/>
              </p:cNvSpPr>
              <p:nvPr/>
            </p:nvSpPr>
            <p:spPr bwMode="auto">
              <a:xfrm>
                <a:off x="5574" y="1157"/>
                <a:ext cx="106" cy="319"/>
              </a:xfrm>
              <a:custGeom>
                <a:avLst/>
                <a:gdLst>
                  <a:gd name="T0" fmla="*/ 8 w 106"/>
                  <a:gd name="T1" fmla="*/ 319 h 319"/>
                  <a:gd name="T2" fmla="*/ 9 w 106"/>
                  <a:gd name="T3" fmla="*/ 289 h 319"/>
                  <a:gd name="T4" fmla="*/ 19 w 106"/>
                  <a:gd name="T5" fmla="*/ 258 h 319"/>
                  <a:gd name="T6" fmla="*/ 28 w 106"/>
                  <a:gd name="T7" fmla="*/ 240 h 319"/>
                  <a:gd name="T8" fmla="*/ 42 w 106"/>
                  <a:gd name="T9" fmla="*/ 222 h 319"/>
                  <a:gd name="T10" fmla="*/ 82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1 h 319"/>
                  <a:gd name="T24" fmla="*/ 42 w 106"/>
                  <a:gd name="T25" fmla="*/ 110 h 319"/>
                  <a:gd name="T26" fmla="*/ 25 w 106"/>
                  <a:gd name="T27" fmla="*/ 160 h 319"/>
                  <a:gd name="T28" fmla="*/ 25 w 106"/>
                  <a:gd name="T29" fmla="*/ 167 h 319"/>
                  <a:gd name="T30" fmla="*/ 28 w 106"/>
                  <a:gd name="T31" fmla="*/ 174 h 319"/>
                  <a:gd name="T32" fmla="*/ 38 w 106"/>
                  <a:gd name="T33" fmla="*/ 179 h 319"/>
                  <a:gd name="T34" fmla="*/ 47 w 106"/>
                  <a:gd name="T35" fmla="*/ 177 h 319"/>
                  <a:gd name="T36" fmla="*/ 57 w 106"/>
                  <a:gd name="T37" fmla="*/ 170 h 319"/>
                  <a:gd name="T38" fmla="*/ 70 w 106"/>
                  <a:gd name="T39" fmla="*/ 154 h 319"/>
                  <a:gd name="T40" fmla="*/ 74 w 106"/>
                  <a:gd name="T41" fmla="*/ 139 h 319"/>
                  <a:gd name="T42" fmla="*/ 72 w 106"/>
                  <a:gd name="T43" fmla="*/ 132 h 319"/>
                  <a:gd name="T44" fmla="*/ 66 w 106"/>
                  <a:gd name="T45" fmla="*/ 128 h 319"/>
                  <a:gd name="T46" fmla="*/ 63 w 106"/>
                  <a:gd name="T47" fmla="*/ 130 h 319"/>
                  <a:gd name="T48" fmla="*/ 55 w 106"/>
                  <a:gd name="T49" fmla="*/ 136 h 319"/>
                  <a:gd name="T50" fmla="*/ 53 w 106"/>
                  <a:gd name="T51" fmla="*/ 139 h 319"/>
                  <a:gd name="T52" fmla="*/ 55 w 106"/>
                  <a:gd name="T53" fmla="*/ 143 h 319"/>
                  <a:gd name="T54" fmla="*/ 61 w 106"/>
                  <a:gd name="T55" fmla="*/ 140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6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28 w 106"/>
                  <a:gd name="T85" fmla="*/ 183 h 319"/>
                  <a:gd name="T86" fmla="*/ 25 w 106"/>
                  <a:gd name="T87" fmla="*/ 179 h 319"/>
                  <a:gd name="T88" fmla="*/ 21 w 106"/>
                  <a:gd name="T89" fmla="*/ 168 h 319"/>
                  <a:gd name="T90" fmla="*/ 19 w 106"/>
                  <a:gd name="T91" fmla="*/ 176 h 319"/>
                  <a:gd name="T92" fmla="*/ 13 w 106"/>
                  <a:gd name="T93" fmla="*/ 198 h 319"/>
                  <a:gd name="T94" fmla="*/ 4 w 106"/>
                  <a:gd name="T95" fmla="*/ 236 h 319"/>
                  <a:gd name="T96" fmla="*/ 0 w 106"/>
                  <a:gd name="T97" fmla="*/ 270 h 319"/>
                  <a:gd name="T98" fmla="*/ 2 w 106"/>
                  <a:gd name="T99" fmla="*/ 296 h 319"/>
                  <a:gd name="T100" fmla="*/ 8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319"/>
                    </a:moveTo>
                    <a:lnTo>
                      <a:pt x="9" y="289"/>
                    </a:lnTo>
                    <a:lnTo>
                      <a:pt x="19" y="258"/>
                    </a:lnTo>
                    <a:lnTo>
                      <a:pt x="28" y="240"/>
                    </a:lnTo>
                    <a:lnTo>
                      <a:pt x="42" y="222"/>
                    </a:lnTo>
                    <a:lnTo>
                      <a:pt x="82" y="168"/>
                    </a:lnTo>
                    <a:lnTo>
                      <a:pt x="99" y="139"/>
                    </a:lnTo>
                    <a:lnTo>
                      <a:pt x="106" y="108"/>
                    </a:lnTo>
                    <a:lnTo>
                      <a:pt x="104" y="70"/>
                    </a:lnTo>
                    <a:lnTo>
                      <a:pt x="93" y="31"/>
                    </a:lnTo>
                    <a:lnTo>
                      <a:pt x="74" y="0"/>
                    </a:lnTo>
                    <a:lnTo>
                      <a:pt x="63" y="41"/>
                    </a:lnTo>
                    <a:lnTo>
                      <a:pt x="42" y="110"/>
                    </a:lnTo>
                    <a:lnTo>
                      <a:pt x="25" y="160"/>
                    </a:lnTo>
                    <a:lnTo>
                      <a:pt x="25" y="167"/>
                    </a:lnTo>
                    <a:lnTo>
                      <a:pt x="28" y="174"/>
                    </a:lnTo>
                    <a:lnTo>
                      <a:pt x="38" y="179"/>
                    </a:lnTo>
                    <a:lnTo>
                      <a:pt x="47" y="177"/>
                    </a:lnTo>
                    <a:lnTo>
                      <a:pt x="57" y="170"/>
                    </a:lnTo>
                    <a:lnTo>
                      <a:pt x="70" y="154"/>
                    </a:lnTo>
                    <a:lnTo>
                      <a:pt x="74" y="139"/>
                    </a:lnTo>
                    <a:lnTo>
                      <a:pt x="72" y="132"/>
                    </a:lnTo>
                    <a:lnTo>
                      <a:pt x="66" y="128"/>
                    </a:lnTo>
                    <a:lnTo>
                      <a:pt x="63" y="130"/>
                    </a:lnTo>
                    <a:lnTo>
                      <a:pt x="55" y="136"/>
                    </a:lnTo>
                    <a:lnTo>
                      <a:pt x="53" y="139"/>
                    </a:lnTo>
                    <a:lnTo>
                      <a:pt x="55" y="143"/>
                    </a:lnTo>
                    <a:lnTo>
                      <a:pt x="61" y="140"/>
                    </a:lnTo>
                    <a:lnTo>
                      <a:pt x="63" y="139"/>
                    </a:lnTo>
                    <a:lnTo>
                      <a:pt x="61" y="143"/>
                    </a:lnTo>
                    <a:lnTo>
                      <a:pt x="53" y="146"/>
                    </a:lnTo>
                    <a:lnTo>
                      <a:pt x="49" y="143"/>
                    </a:lnTo>
                    <a:lnTo>
                      <a:pt x="49" y="133"/>
                    </a:lnTo>
                    <a:lnTo>
                      <a:pt x="57" y="125"/>
                    </a:lnTo>
                    <a:lnTo>
                      <a:pt x="68" y="122"/>
                    </a:lnTo>
                    <a:lnTo>
                      <a:pt x="74" y="125"/>
                    </a:lnTo>
                    <a:lnTo>
                      <a:pt x="76" y="132"/>
                    </a:lnTo>
                    <a:lnTo>
                      <a:pt x="72" y="157"/>
                    </a:lnTo>
                    <a:lnTo>
                      <a:pt x="65" y="170"/>
                    </a:lnTo>
                    <a:lnTo>
                      <a:pt x="55" y="180"/>
                    </a:lnTo>
                    <a:lnTo>
                      <a:pt x="46" y="185"/>
                    </a:lnTo>
                    <a:lnTo>
                      <a:pt x="38" y="186"/>
                    </a:lnTo>
                    <a:lnTo>
                      <a:pt x="28" y="183"/>
                    </a:lnTo>
                    <a:lnTo>
                      <a:pt x="25" y="179"/>
                    </a:lnTo>
                    <a:lnTo>
                      <a:pt x="21" y="168"/>
                    </a:lnTo>
                    <a:lnTo>
                      <a:pt x="19" y="176"/>
                    </a:lnTo>
                    <a:lnTo>
                      <a:pt x="13" y="198"/>
                    </a:lnTo>
                    <a:lnTo>
                      <a:pt x="4" y="236"/>
                    </a:lnTo>
                    <a:lnTo>
                      <a:pt x="0" y="270"/>
                    </a:lnTo>
                    <a:lnTo>
                      <a:pt x="2" y="296"/>
                    </a:lnTo>
                    <a:lnTo>
                      <a:pt x="8"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09" name="Freeform 125"/>
              <p:cNvSpPr>
                <a:spLocks/>
              </p:cNvSpPr>
              <p:nvPr/>
            </p:nvSpPr>
            <p:spPr bwMode="auto">
              <a:xfrm>
                <a:off x="5491" y="1050"/>
                <a:ext cx="55" cy="280"/>
              </a:xfrm>
              <a:custGeom>
                <a:avLst/>
                <a:gdLst>
                  <a:gd name="T0" fmla="*/ 1 w 55"/>
                  <a:gd name="T1" fmla="*/ 0 h 280"/>
                  <a:gd name="T2" fmla="*/ 11 w 55"/>
                  <a:gd name="T3" fmla="*/ 23 h 280"/>
                  <a:gd name="T4" fmla="*/ 30 w 55"/>
                  <a:gd name="T5" fmla="*/ 59 h 280"/>
                  <a:gd name="T6" fmla="*/ 47 w 55"/>
                  <a:gd name="T7" fmla="*/ 103 h 280"/>
                  <a:gd name="T8" fmla="*/ 55 w 55"/>
                  <a:gd name="T9" fmla="*/ 153 h 280"/>
                  <a:gd name="T10" fmla="*/ 53 w 55"/>
                  <a:gd name="T11" fmla="*/ 180 h 280"/>
                  <a:gd name="T12" fmla="*/ 45 w 55"/>
                  <a:gd name="T13" fmla="*/ 205 h 280"/>
                  <a:gd name="T14" fmla="*/ 26 w 55"/>
                  <a:gd name="T15" fmla="*/ 245 h 280"/>
                  <a:gd name="T16" fmla="*/ 7 w 55"/>
                  <a:gd name="T17" fmla="*/ 270 h 280"/>
                  <a:gd name="T18" fmla="*/ 0 w 55"/>
                  <a:gd name="T19" fmla="*/ 280 h 280"/>
                  <a:gd name="T20" fmla="*/ 9 w 55"/>
                  <a:gd name="T21" fmla="*/ 261 h 280"/>
                  <a:gd name="T22" fmla="*/ 22 w 55"/>
                  <a:gd name="T23" fmla="*/ 226 h 280"/>
                  <a:gd name="T24" fmla="*/ 24 w 55"/>
                  <a:gd name="T25" fmla="*/ 177 h 280"/>
                  <a:gd name="T26" fmla="*/ 26 w 55"/>
                  <a:gd name="T27" fmla="*/ 177 h 280"/>
                  <a:gd name="T28" fmla="*/ 28 w 55"/>
                  <a:gd name="T29" fmla="*/ 179 h 280"/>
                  <a:gd name="T30" fmla="*/ 34 w 55"/>
                  <a:gd name="T31" fmla="*/ 181 h 280"/>
                  <a:gd name="T32" fmla="*/ 39 w 55"/>
                  <a:gd name="T33" fmla="*/ 179 h 280"/>
                  <a:gd name="T34" fmla="*/ 41 w 55"/>
                  <a:gd name="T35" fmla="*/ 171 h 280"/>
                  <a:gd name="T36" fmla="*/ 39 w 55"/>
                  <a:gd name="T37" fmla="*/ 165 h 280"/>
                  <a:gd name="T38" fmla="*/ 36 w 55"/>
                  <a:gd name="T39" fmla="*/ 162 h 280"/>
                  <a:gd name="T40" fmla="*/ 30 w 55"/>
                  <a:gd name="T41" fmla="*/ 165 h 280"/>
                  <a:gd name="T42" fmla="*/ 30 w 55"/>
                  <a:gd name="T43" fmla="*/ 168 h 280"/>
                  <a:gd name="T44" fmla="*/ 32 w 55"/>
                  <a:gd name="T45" fmla="*/ 167 h 280"/>
                  <a:gd name="T46" fmla="*/ 34 w 55"/>
                  <a:gd name="T47" fmla="*/ 165 h 280"/>
                  <a:gd name="T48" fmla="*/ 37 w 55"/>
                  <a:gd name="T49" fmla="*/ 167 h 280"/>
                  <a:gd name="T50" fmla="*/ 39 w 55"/>
                  <a:gd name="T51" fmla="*/ 171 h 280"/>
                  <a:gd name="T52" fmla="*/ 37 w 55"/>
                  <a:gd name="T53" fmla="*/ 174 h 280"/>
                  <a:gd name="T54" fmla="*/ 34 w 55"/>
                  <a:gd name="T55" fmla="*/ 177 h 280"/>
                  <a:gd name="T56" fmla="*/ 26 w 55"/>
                  <a:gd name="T57" fmla="*/ 172 h 280"/>
                  <a:gd name="T58" fmla="*/ 24 w 55"/>
                  <a:gd name="T59" fmla="*/ 168 h 280"/>
                  <a:gd name="T60" fmla="*/ 17 w 55"/>
                  <a:gd name="T61" fmla="*/ 101 h 280"/>
                  <a:gd name="T62" fmla="*/ 7 w 55"/>
                  <a:gd name="T63" fmla="*/ 45 h 280"/>
                  <a:gd name="T64" fmla="*/ 1 w 55"/>
                  <a:gd name="T65" fmla="*/ 5 h 280"/>
                  <a:gd name="T66" fmla="*/ 1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1" y="0"/>
                    </a:moveTo>
                    <a:lnTo>
                      <a:pt x="11" y="23"/>
                    </a:lnTo>
                    <a:lnTo>
                      <a:pt x="30" y="59"/>
                    </a:lnTo>
                    <a:lnTo>
                      <a:pt x="47" y="103"/>
                    </a:lnTo>
                    <a:lnTo>
                      <a:pt x="55" y="153"/>
                    </a:lnTo>
                    <a:lnTo>
                      <a:pt x="53" y="180"/>
                    </a:lnTo>
                    <a:lnTo>
                      <a:pt x="45" y="205"/>
                    </a:lnTo>
                    <a:lnTo>
                      <a:pt x="26" y="245"/>
                    </a:lnTo>
                    <a:lnTo>
                      <a:pt x="7" y="270"/>
                    </a:lnTo>
                    <a:lnTo>
                      <a:pt x="0" y="280"/>
                    </a:lnTo>
                    <a:lnTo>
                      <a:pt x="9" y="261"/>
                    </a:lnTo>
                    <a:lnTo>
                      <a:pt x="22" y="226"/>
                    </a:lnTo>
                    <a:lnTo>
                      <a:pt x="24" y="177"/>
                    </a:lnTo>
                    <a:lnTo>
                      <a:pt x="26" y="177"/>
                    </a:lnTo>
                    <a:lnTo>
                      <a:pt x="28" y="179"/>
                    </a:lnTo>
                    <a:lnTo>
                      <a:pt x="34" y="181"/>
                    </a:lnTo>
                    <a:lnTo>
                      <a:pt x="39" y="179"/>
                    </a:lnTo>
                    <a:lnTo>
                      <a:pt x="41" y="171"/>
                    </a:lnTo>
                    <a:lnTo>
                      <a:pt x="39" y="165"/>
                    </a:lnTo>
                    <a:lnTo>
                      <a:pt x="36" y="162"/>
                    </a:lnTo>
                    <a:lnTo>
                      <a:pt x="30" y="165"/>
                    </a:lnTo>
                    <a:lnTo>
                      <a:pt x="30" y="168"/>
                    </a:lnTo>
                    <a:lnTo>
                      <a:pt x="32" y="167"/>
                    </a:lnTo>
                    <a:lnTo>
                      <a:pt x="34" y="165"/>
                    </a:lnTo>
                    <a:lnTo>
                      <a:pt x="37" y="167"/>
                    </a:lnTo>
                    <a:lnTo>
                      <a:pt x="39" y="171"/>
                    </a:lnTo>
                    <a:lnTo>
                      <a:pt x="37" y="174"/>
                    </a:lnTo>
                    <a:lnTo>
                      <a:pt x="34" y="177"/>
                    </a:lnTo>
                    <a:lnTo>
                      <a:pt x="26" y="172"/>
                    </a:lnTo>
                    <a:lnTo>
                      <a:pt x="24" y="168"/>
                    </a:lnTo>
                    <a:lnTo>
                      <a:pt x="17" y="101"/>
                    </a:lnTo>
                    <a:lnTo>
                      <a:pt x="7" y="45"/>
                    </a:lnTo>
                    <a:lnTo>
                      <a:pt x="1" y="5"/>
                    </a:lnTo>
                    <a:lnTo>
                      <a:pt x="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0" name="Freeform 126"/>
              <p:cNvSpPr>
                <a:spLocks/>
              </p:cNvSpPr>
              <p:nvPr/>
            </p:nvSpPr>
            <p:spPr bwMode="auto">
              <a:xfrm>
                <a:off x="5434" y="1005"/>
                <a:ext cx="77" cy="314"/>
              </a:xfrm>
              <a:custGeom>
                <a:avLst/>
                <a:gdLst>
                  <a:gd name="T0" fmla="*/ 58 w 77"/>
                  <a:gd name="T1" fmla="*/ 314 h 314"/>
                  <a:gd name="T2" fmla="*/ 62 w 77"/>
                  <a:gd name="T3" fmla="*/ 285 h 314"/>
                  <a:gd name="T4" fmla="*/ 58 w 77"/>
                  <a:gd name="T5" fmla="*/ 254 h 314"/>
                  <a:gd name="T6" fmla="*/ 43 w 77"/>
                  <a:gd name="T7" fmla="*/ 218 h 314"/>
                  <a:gd name="T8" fmla="*/ 13 w 77"/>
                  <a:gd name="T9" fmla="*/ 163 h 314"/>
                  <a:gd name="T10" fmla="*/ 1 w 77"/>
                  <a:gd name="T11" fmla="*/ 134 h 314"/>
                  <a:gd name="T12" fmla="*/ 0 w 77"/>
                  <a:gd name="T13" fmla="*/ 103 h 314"/>
                  <a:gd name="T14" fmla="*/ 9 w 77"/>
                  <a:gd name="T15" fmla="*/ 66 h 314"/>
                  <a:gd name="T16" fmla="*/ 26 w 77"/>
                  <a:gd name="T17" fmla="*/ 30 h 314"/>
                  <a:gd name="T18" fmla="*/ 49 w 77"/>
                  <a:gd name="T19" fmla="*/ 0 h 314"/>
                  <a:gd name="T20" fmla="*/ 55 w 77"/>
                  <a:gd name="T21" fmla="*/ 41 h 314"/>
                  <a:gd name="T22" fmla="*/ 62 w 77"/>
                  <a:gd name="T23" fmla="*/ 110 h 314"/>
                  <a:gd name="T24" fmla="*/ 70 w 77"/>
                  <a:gd name="T25" fmla="*/ 158 h 314"/>
                  <a:gd name="T26" fmla="*/ 68 w 77"/>
                  <a:gd name="T27" fmla="*/ 166 h 314"/>
                  <a:gd name="T28" fmla="*/ 62 w 77"/>
                  <a:gd name="T29" fmla="*/ 172 h 314"/>
                  <a:gd name="T30" fmla="*/ 55 w 77"/>
                  <a:gd name="T31" fmla="*/ 176 h 314"/>
                  <a:gd name="T32" fmla="*/ 43 w 77"/>
                  <a:gd name="T33" fmla="*/ 174 h 314"/>
                  <a:gd name="T34" fmla="*/ 36 w 77"/>
                  <a:gd name="T35" fmla="*/ 166 h 314"/>
                  <a:gd name="T36" fmla="*/ 26 w 77"/>
                  <a:gd name="T37" fmla="*/ 150 h 314"/>
                  <a:gd name="T38" fmla="*/ 26 w 77"/>
                  <a:gd name="T39" fmla="*/ 134 h 314"/>
                  <a:gd name="T40" fmla="*/ 28 w 77"/>
                  <a:gd name="T41" fmla="*/ 128 h 314"/>
                  <a:gd name="T42" fmla="*/ 34 w 77"/>
                  <a:gd name="T43" fmla="*/ 126 h 314"/>
                  <a:gd name="T44" fmla="*/ 39 w 77"/>
                  <a:gd name="T45" fmla="*/ 126 h 314"/>
                  <a:gd name="T46" fmla="*/ 45 w 77"/>
                  <a:gd name="T47" fmla="*/ 133 h 314"/>
                  <a:gd name="T48" fmla="*/ 45 w 77"/>
                  <a:gd name="T49" fmla="*/ 138 h 314"/>
                  <a:gd name="T50" fmla="*/ 43 w 77"/>
                  <a:gd name="T51" fmla="*/ 140 h 314"/>
                  <a:gd name="T52" fmla="*/ 39 w 77"/>
                  <a:gd name="T53" fmla="*/ 138 h 314"/>
                  <a:gd name="T54" fmla="*/ 36 w 77"/>
                  <a:gd name="T55" fmla="*/ 136 h 314"/>
                  <a:gd name="T56" fmla="*/ 38 w 77"/>
                  <a:gd name="T57" fmla="*/ 140 h 314"/>
                  <a:gd name="T58" fmla="*/ 43 w 77"/>
                  <a:gd name="T59" fmla="*/ 144 h 314"/>
                  <a:gd name="T60" fmla="*/ 49 w 77"/>
                  <a:gd name="T61" fmla="*/ 140 h 314"/>
                  <a:gd name="T62" fmla="*/ 49 w 77"/>
                  <a:gd name="T63" fmla="*/ 132 h 314"/>
                  <a:gd name="T64" fmla="*/ 43 w 77"/>
                  <a:gd name="T65" fmla="*/ 123 h 314"/>
                  <a:gd name="T66" fmla="*/ 34 w 77"/>
                  <a:gd name="T67" fmla="*/ 120 h 314"/>
                  <a:gd name="T68" fmla="*/ 28 w 77"/>
                  <a:gd name="T69" fmla="*/ 122 h 314"/>
                  <a:gd name="T70" fmla="*/ 24 w 77"/>
                  <a:gd name="T71" fmla="*/ 128 h 314"/>
                  <a:gd name="T72" fmla="*/ 24 w 77"/>
                  <a:gd name="T73" fmla="*/ 152 h 314"/>
                  <a:gd name="T74" fmla="*/ 30 w 77"/>
                  <a:gd name="T75" fmla="*/ 166 h 314"/>
                  <a:gd name="T76" fmla="*/ 38 w 77"/>
                  <a:gd name="T77" fmla="*/ 175 h 314"/>
                  <a:gd name="T78" fmla="*/ 45 w 77"/>
                  <a:gd name="T79" fmla="*/ 181 h 314"/>
                  <a:gd name="T80" fmla="*/ 53 w 77"/>
                  <a:gd name="T81" fmla="*/ 183 h 314"/>
                  <a:gd name="T82" fmla="*/ 62 w 77"/>
                  <a:gd name="T83" fmla="*/ 181 h 314"/>
                  <a:gd name="T84" fmla="*/ 66 w 77"/>
                  <a:gd name="T85" fmla="*/ 177 h 314"/>
                  <a:gd name="T86" fmla="*/ 72 w 77"/>
                  <a:gd name="T87" fmla="*/ 166 h 314"/>
                  <a:gd name="T88" fmla="*/ 74 w 77"/>
                  <a:gd name="T89" fmla="*/ 175 h 314"/>
                  <a:gd name="T90" fmla="*/ 74 w 77"/>
                  <a:gd name="T91" fmla="*/ 196 h 314"/>
                  <a:gd name="T92" fmla="*/ 77 w 77"/>
                  <a:gd name="T93" fmla="*/ 234 h 314"/>
                  <a:gd name="T94" fmla="*/ 74 w 77"/>
                  <a:gd name="T95" fmla="*/ 267 h 314"/>
                  <a:gd name="T96" fmla="*/ 68 w 77"/>
                  <a:gd name="T97" fmla="*/ 292 h 314"/>
                  <a:gd name="T98" fmla="*/ 58 w 77"/>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314"/>
                    </a:moveTo>
                    <a:lnTo>
                      <a:pt x="62" y="285"/>
                    </a:lnTo>
                    <a:lnTo>
                      <a:pt x="58" y="254"/>
                    </a:lnTo>
                    <a:lnTo>
                      <a:pt x="43" y="218"/>
                    </a:lnTo>
                    <a:lnTo>
                      <a:pt x="13" y="163"/>
                    </a:lnTo>
                    <a:lnTo>
                      <a:pt x="1" y="134"/>
                    </a:lnTo>
                    <a:lnTo>
                      <a:pt x="0" y="103"/>
                    </a:lnTo>
                    <a:lnTo>
                      <a:pt x="9" y="66"/>
                    </a:lnTo>
                    <a:lnTo>
                      <a:pt x="26" y="30"/>
                    </a:lnTo>
                    <a:lnTo>
                      <a:pt x="49" y="0"/>
                    </a:lnTo>
                    <a:lnTo>
                      <a:pt x="55" y="41"/>
                    </a:lnTo>
                    <a:lnTo>
                      <a:pt x="62" y="110"/>
                    </a:lnTo>
                    <a:lnTo>
                      <a:pt x="70" y="158"/>
                    </a:lnTo>
                    <a:lnTo>
                      <a:pt x="68" y="166"/>
                    </a:lnTo>
                    <a:lnTo>
                      <a:pt x="62" y="172"/>
                    </a:lnTo>
                    <a:lnTo>
                      <a:pt x="55" y="176"/>
                    </a:lnTo>
                    <a:lnTo>
                      <a:pt x="43" y="174"/>
                    </a:lnTo>
                    <a:lnTo>
                      <a:pt x="36" y="166"/>
                    </a:lnTo>
                    <a:lnTo>
                      <a:pt x="26" y="150"/>
                    </a:lnTo>
                    <a:lnTo>
                      <a:pt x="26" y="134"/>
                    </a:lnTo>
                    <a:lnTo>
                      <a:pt x="28" y="128"/>
                    </a:lnTo>
                    <a:lnTo>
                      <a:pt x="34" y="126"/>
                    </a:lnTo>
                    <a:lnTo>
                      <a:pt x="39" y="126"/>
                    </a:lnTo>
                    <a:lnTo>
                      <a:pt x="45" y="133"/>
                    </a:lnTo>
                    <a:lnTo>
                      <a:pt x="45" y="138"/>
                    </a:lnTo>
                    <a:lnTo>
                      <a:pt x="43" y="140"/>
                    </a:lnTo>
                    <a:lnTo>
                      <a:pt x="39" y="138"/>
                    </a:lnTo>
                    <a:lnTo>
                      <a:pt x="36" y="136"/>
                    </a:lnTo>
                    <a:lnTo>
                      <a:pt x="38" y="140"/>
                    </a:lnTo>
                    <a:lnTo>
                      <a:pt x="43" y="144"/>
                    </a:lnTo>
                    <a:lnTo>
                      <a:pt x="49" y="140"/>
                    </a:lnTo>
                    <a:lnTo>
                      <a:pt x="49" y="132"/>
                    </a:lnTo>
                    <a:lnTo>
                      <a:pt x="43" y="123"/>
                    </a:lnTo>
                    <a:lnTo>
                      <a:pt x="34" y="120"/>
                    </a:lnTo>
                    <a:lnTo>
                      <a:pt x="28" y="122"/>
                    </a:lnTo>
                    <a:lnTo>
                      <a:pt x="24" y="128"/>
                    </a:lnTo>
                    <a:lnTo>
                      <a:pt x="24" y="152"/>
                    </a:lnTo>
                    <a:lnTo>
                      <a:pt x="30" y="166"/>
                    </a:lnTo>
                    <a:lnTo>
                      <a:pt x="38" y="175"/>
                    </a:lnTo>
                    <a:lnTo>
                      <a:pt x="45" y="181"/>
                    </a:lnTo>
                    <a:lnTo>
                      <a:pt x="53" y="183"/>
                    </a:lnTo>
                    <a:lnTo>
                      <a:pt x="62" y="181"/>
                    </a:lnTo>
                    <a:lnTo>
                      <a:pt x="66" y="177"/>
                    </a:lnTo>
                    <a:lnTo>
                      <a:pt x="72" y="166"/>
                    </a:lnTo>
                    <a:lnTo>
                      <a:pt x="74" y="175"/>
                    </a:lnTo>
                    <a:lnTo>
                      <a:pt x="74" y="196"/>
                    </a:lnTo>
                    <a:lnTo>
                      <a:pt x="77" y="234"/>
                    </a:lnTo>
                    <a:lnTo>
                      <a:pt x="74" y="267"/>
                    </a:lnTo>
                    <a:lnTo>
                      <a:pt x="68" y="292"/>
                    </a:lnTo>
                    <a:lnTo>
                      <a:pt x="58"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1" name="Freeform 127"/>
              <p:cNvSpPr>
                <a:spLocks/>
              </p:cNvSpPr>
              <p:nvPr/>
            </p:nvSpPr>
            <p:spPr bwMode="auto">
              <a:xfrm>
                <a:off x="5604" y="386"/>
                <a:ext cx="95" cy="337"/>
              </a:xfrm>
              <a:custGeom>
                <a:avLst/>
                <a:gdLst>
                  <a:gd name="T0" fmla="*/ 59 w 95"/>
                  <a:gd name="T1" fmla="*/ 0 h 337"/>
                  <a:gd name="T2" fmla="*/ 65 w 95"/>
                  <a:gd name="T3" fmla="*/ 28 h 337"/>
                  <a:gd name="T4" fmla="*/ 80 w 95"/>
                  <a:gd name="T5" fmla="*/ 72 h 337"/>
                  <a:gd name="T6" fmla="*/ 93 w 95"/>
                  <a:gd name="T7" fmla="*/ 127 h 337"/>
                  <a:gd name="T8" fmla="*/ 95 w 95"/>
                  <a:gd name="T9" fmla="*/ 157 h 337"/>
                  <a:gd name="T10" fmla="*/ 93 w 95"/>
                  <a:gd name="T11" fmla="*/ 187 h 337"/>
                  <a:gd name="T12" fmla="*/ 84 w 95"/>
                  <a:gd name="T13" fmla="*/ 221 h 337"/>
                  <a:gd name="T14" fmla="*/ 72 w 95"/>
                  <a:gd name="T15" fmla="*/ 249 h 337"/>
                  <a:gd name="T16" fmla="*/ 57 w 95"/>
                  <a:gd name="T17" fmla="*/ 275 h 337"/>
                  <a:gd name="T18" fmla="*/ 40 w 95"/>
                  <a:gd name="T19" fmla="*/ 296 h 337"/>
                  <a:gd name="T20" fmla="*/ 14 w 95"/>
                  <a:gd name="T21" fmla="*/ 326 h 337"/>
                  <a:gd name="T22" fmla="*/ 0 w 95"/>
                  <a:gd name="T23" fmla="*/ 337 h 337"/>
                  <a:gd name="T24" fmla="*/ 17 w 95"/>
                  <a:gd name="T25" fmla="*/ 313 h 337"/>
                  <a:gd name="T26" fmla="*/ 31 w 95"/>
                  <a:gd name="T27" fmla="*/ 293 h 337"/>
                  <a:gd name="T28" fmla="*/ 40 w 95"/>
                  <a:gd name="T29" fmla="*/ 272 h 337"/>
                  <a:gd name="T30" fmla="*/ 52 w 95"/>
                  <a:gd name="T31" fmla="*/ 214 h 337"/>
                  <a:gd name="T32" fmla="*/ 54 w 95"/>
                  <a:gd name="T33" fmla="*/ 214 h 337"/>
                  <a:gd name="T34" fmla="*/ 55 w 95"/>
                  <a:gd name="T35" fmla="*/ 217 h 337"/>
                  <a:gd name="T36" fmla="*/ 63 w 95"/>
                  <a:gd name="T37" fmla="*/ 221 h 337"/>
                  <a:gd name="T38" fmla="*/ 71 w 95"/>
                  <a:gd name="T39" fmla="*/ 217 h 337"/>
                  <a:gd name="T40" fmla="*/ 74 w 95"/>
                  <a:gd name="T41" fmla="*/ 209 h 337"/>
                  <a:gd name="T42" fmla="*/ 72 w 95"/>
                  <a:gd name="T43" fmla="*/ 200 h 337"/>
                  <a:gd name="T44" fmla="*/ 69 w 95"/>
                  <a:gd name="T45" fmla="*/ 197 h 337"/>
                  <a:gd name="T46" fmla="*/ 61 w 95"/>
                  <a:gd name="T47" fmla="*/ 200 h 337"/>
                  <a:gd name="T48" fmla="*/ 61 w 95"/>
                  <a:gd name="T49" fmla="*/ 204 h 337"/>
                  <a:gd name="T50" fmla="*/ 63 w 95"/>
                  <a:gd name="T51" fmla="*/ 203 h 337"/>
                  <a:gd name="T52" fmla="*/ 67 w 95"/>
                  <a:gd name="T53" fmla="*/ 200 h 337"/>
                  <a:gd name="T54" fmla="*/ 71 w 95"/>
                  <a:gd name="T55" fmla="*/ 204 h 337"/>
                  <a:gd name="T56" fmla="*/ 71 w 95"/>
                  <a:gd name="T57" fmla="*/ 209 h 337"/>
                  <a:gd name="T58" fmla="*/ 69 w 95"/>
                  <a:gd name="T59" fmla="*/ 214 h 337"/>
                  <a:gd name="T60" fmla="*/ 63 w 95"/>
                  <a:gd name="T61" fmla="*/ 215 h 337"/>
                  <a:gd name="T62" fmla="*/ 55 w 95"/>
                  <a:gd name="T63" fmla="*/ 209 h 337"/>
                  <a:gd name="T64" fmla="*/ 54 w 95"/>
                  <a:gd name="T65" fmla="*/ 204 h 337"/>
                  <a:gd name="T66" fmla="*/ 57 w 95"/>
                  <a:gd name="T67" fmla="*/ 124 h 337"/>
                  <a:gd name="T68" fmla="*/ 57 w 95"/>
                  <a:gd name="T69" fmla="*/ 54 h 337"/>
                  <a:gd name="T70" fmla="*/ 57 w 95"/>
                  <a:gd name="T71" fmla="*/ 6 h 337"/>
                  <a:gd name="T72" fmla="*/ 59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0"/>
                    </a:moveTo>
                    <a:lnTo>
                      <a:pt x="65" y="28"/>
                    </a:lnTo>
                    <a:lnTo>
                      <a:pt x="80" y="72"/>
                    </a:lnTo>
                    <a:lnTo>
                      <a:pt x="93" y="127"/>
                    </a:lnTo>
                    <a:lnTo>
                      <a:pt x="95" y="157"/>
                    </a:lnTo>
                    <a:lnTo>
                      <a:pt x="93" y="187"/>
                    </a:lnTo>
                    <a:lnTo>
                      <a:pt x="84" y="221"/>
                    </a:lnTo>
                    <a:lnTo>
                      <a:pt x="72" y="249"/>
                    </a:lnTo>
                    <a:lnTo>
                      <a:pt x="57" y="275"/>
                    </a:lnTo>
                    <a:lnTo>
                      <a:pt x="40" y="296"/>
                    </a:lnTo>
                    <a:lnTo>
                      <a:pt x="14" y="326"/>
                    </a:lnTo>
                    <a:lnTo>
                      <a:pt x="0" y="337"/>
                    </a:lnTo>
                    <a:lnTo>
                      <a:pt x="17" y="313"/>
                    </a:lnTo>
                    <a:lnTo>
                      <a:pt x="31" y="293"/>
                    </a:lnTo>
                    <a:lnTo>
                      <a:pt x="40" y="272"/>
                    </a:lnTo>
                    <a:lnTo>
                      <a:pt x="52" y="214"/>
                    </a:lnTo>
                    <a:lnTo>
                      <a:pt x="54" y="214"/>
                    </a:lnTo>
                    <a:lnTo>
                      <a:pt x="55" y="217"/>
                    </a:lnTo>
                    <a:lnTo>
                      <a:pt x="63" y="221"/>
                    </a:lnTo>
                    <a:lnTo>
                      <a:pt x="71" y="217"/>
                    </a:lnTo>
                    <a:lnTo>
                      <a:pt x="74" y="209"/>
                    </a:lnTo>
                    <a:lnTo>
                      <a:pt x="72" y="200"/>
                    </a:lnTo>
                    <a:lnTo>
                      <a:pt x="69" y="197"/>
                    </a:lnTo>
                    <a:lnTo>
                      <a:pt x="61" y="200"/>
                    </a:lnTo>
                    <a:lnTo>
                      <a:pt x="61" y="204"/>
                    </a:lnTo>
                    <a:lnTo>
                      <a:pt x="63" y="203"/>
                    </a:lnTo>
                    <a:lnTo>
                      <a:pt x="67" y="200"/>
                    </a:lnTo>
                    <a:lnTo>
                      <a:pt x="71" y="204"/>
                    </a:lnTo>
                    <a:lnTo>
                      <a:pt x="71" y="209"/>
                    </a:lnTo>
                    <a:lnTo>
                      <a:pt x="69" y="214"/>
                    </a:lnTo>
                    <a:lnTo>
                      <a:pt x="63" y="215"/>
                    </a:lnTo>
                    <a:lnTo>
                      <a:pt x="55" y="209"/>
                    </a:lnTo>
                    <a:lnTo>
                      <a:pt x="54" y="204"/>
                    </a:lnTo>
                    <a:lnTo>
                      <a:pt x="57" y="124"/>
                    </a:lnTo>
                    <a:lnTo>
                      <a:pt x="57" y="54"/>
                    </a:lnTo>
                    <a:lnTo>
                      <a:pt x="57" y="6"/>
                    </a:lnTo>
                    <a:lnTo>
                      <a:pt x="5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2" name="Freeform 128"/>
              <p:cNvSpPr>
                <a:spLocks/>
              </p:cNvSpPr>
              <p:nvPr/>
            </p:nvSpPr>
            <p:spPr bwMode="auto">
              <a:xfrm>
                <a:off x="5576" y="331"/>
                <a:ext cx="85" cy="379"/>
              </a:xfrm>
              <a:custGeom>
                <a:avLst/>
                <a:gdLst>
                  <a:gd name="T0" fmla="*/ 32 w 85"/>
                  <a:gd name="T1" fmla="*/ 379 h 379"/>
                  <a:gd name="T2" fmla="*/ 44 w 85"/>
                  <a:gd name="T3" fmla="*/ 343 h 379"/>
                  <a:gd name="T4" fmla="*/ 45 w 85"/>
                  <a:gd name="T5" fmla="*/ 306 h 379"/>
                  <a:gd name="T6" fmla="*/ 34 w 85"/>
                  <a:gd name="T7" fmla="*/ 263 h 379"/>
                  <a:gd name="T8" fmla="*/ 7 w 85"/>
                  <a:gd name="T9" fmla="*/ 193 h 379"/>
                  <a:gd name="T10" fmla="*/ 0 w 85"/>
                  <a:gd name="T11" fmla="*/ 157 h 379"/>
                  <a:gd name="T12" fmla="*/ 6 w 85"/>
                  <a:gd name="T13" fmla="*/ 120 h 379"/>
                  <a:gd name="T14" fmla="*/ 23 w 85"/>
                  <a:gd name="T15" fmla="*/ 75 h 379"/>
                  <a:gd name="T16" fmla="*/ 51 w 85"/>
                  <a:gd name="T17" fmla="*/ 33 h 379"/>
                  <a:gd name="T18" fmla="*/ 85 w 85"/>
                  <a:gd name="T19" fmla="*/ 0 h 379"/>
                  <a:gd name="T20" fmla="*/ 83 w 85"/>
                  <a:gd name="T21" fmla="*/ 17 h 379"/>
                  <a:gd name="T22" fmla="*/ 83 w 85"/>
                  <a:gd name="T23" fmla="*/ 49 h 379"/>
                  <a:gd name="T24" fmla="*/ 78 w 85"/>
                  <a:gd name="T25" fmla="*/ 133 h 379"/>
                  <a:gd name="T26" fmla="*/ 80 w 85"/>
                  <a:gd name="T27" fmla="*/ 191 h 379"/>
                  <a:gd name="T28" fmla="*/ 74 w 85"/>
                  <a:gd name="T29" fmla="*/ 201 h 379"/>
                  <a:gd name="T30" fmla="*/ 68 w 85"/>
                  <a:gd name="T31" fmla="*/ 207 h 379"/>
                  <a:gd name="T32" fmla="*/ 55 w 85"/>
                  <a:gd name="T33" fmla="*/ 211 h 379"/>
                  <a:gd name="T34" fmla="*/ 44 w 85"/>
                  <a:gd name="T35" fmla="*/ 209 h 379"/>
                  <a:gd name="T36" fmla="*/ 36 w 85"/>
                  <a:gd name="T37" fmla="*/ 199 h 379"/>
                  <a:gd name="T38" fmla="*/ 28 w 85"/>
                  <a:gd name="T39" fmla="*/ 179 h 379"/>
                  <a:gd name="T40" fmla="*/ 30 w 85"/>
                  <a:gd name="T41" fmla="*/ 159 h 379"/>
                  <a:gd name="T42" fmla="*/ 34 w 85"/>
                  <a:gd name="T43" fmla="*/ 152 h 379"/>
                  <a:gd name="T44" fmla="*/ 42 w 85"/>
                  <a:gd name="T45" fmla="*/ 149 h 379"/>
                  <a:gd name="T46" fmla="*/ 47 w 85"/>
                  <a:gd name="T47" fmla="*/ 151 h 379"/>
                  <a:gd name="T48" fmla="*/ 51 w 85"/>
                  <a:gd name="T49" fmla="*/ 159 h 379"/>
                  <a:gd name="T50" fmla="*/ 53 w 85"/>
                  <a:gd name="T51" fmla="*/ 164 h 379"/>
                  <a:gd name="T52" fmla="*/ 49 w 85"/>
                  <a:gd name="T53" fmla="*/ 168 h 379"/>
                  <a:gd name="T54" fmla="*/ 45 w 85"/>
                  <a:gd name="T55" fmla="*/ 164 h 379"/>
                  <a:gd name="T56" fmla="*/ 44 w 85"/>
                  <a:gd name="T57" fmla="*/ 163 h 379"/>
                  <a:gd name="T58" fmla="*/ 44 w 85"/>
                  <a:gd name="T59" fmla="*/ 168 h 379"/>
                  <a:gd name="T60" fmla="*/ 49 w 85"/>
                  <a:gd name="T61" fmla="*/ 173 h 379"/>
                  <a:gd name="T62" fmla="*/ 57 w 85"/>
                  <a:gd name="T63" fmla="*/ 168 h 379"/>
                  <a:gd name="T64" fmla="*/ 61 w 85"/>
                  <a:gd name="T65" fmla="*/ 157 h 379"/>
                  <a:gd name="T66" fmla="*/ 55 w 85"/>
                  <a:gd name="T67" fmla="*/ 147 h 379"/>
                  <a:gd name="T68" fmla="*/ 44 w 85"/>
                  <a:gd name="T69" fmla="*/ 143 h 379"/>
                  <a:gd name="T70" fmla="*/ 36 w 85"/>
                  <a:gd name="T71" fmla="*/ 144 h 379"/>
                  <a:gd name="T72" fmla="*/ 28 w 85"/>
                  <a:gd name="T73" fmla="*/ 152 h 379"/>
                  <a:gd name="T74" fmla="*/ 25 w 85"/>
                  <a:gd name="T75" fmla="*/ 164 h 379"/>
                  <a:gd name="T76" fmla="*/ 25 w 85"/>
                  <a:gd name="T77" fmla="*/ 182 h 379"/>
                  <a:gd name="T78" fmla="*/ 28 w 85"/>
                  <a:gd name="T79" fmla="*/ 198 h 379"/>
                  <a:gd name="T80" fmla="*/ 36 w 85"/>
                  <a:gd name="T81" fmla="*/ 210 h 379"/>
                  <a:gd name="T82" fmla="*/ 45 w 85"/>
                  <a:gd name="T83" fmla="*/ 217 h 379"/>
                  <a:gd name="T84" fmla="*/ 53 w 85"/>
                  <a:gd name="T85" fmla="*/ 221 h 379"/>
                  <a:gd name="T86" fmla="*/ 63 w 85"/>
                  <a:gd name="T87" fmla="*/ 219 h 379"/>
                  <a:gd name="T88" fmla="*/ 70 w 85"/>
                  <a:gd name="T89" fmla="*/ 213 h 379"/>
                  <a:gd name="T90" fmla="*/ 80 w 85"/>
                  <a:gd name="T91" fmla="*/ 203 h 379"/>
                  <a:gd name="T92" fmla="*/ 80 w 85"/>
                  <a:gd name="T93" fmla="*/ 212 h 379"/>
                  <a:gd name="T94" fmla="*/ 78 w 85"/>
                  <a:gd name="T95" fmla="*/ 237 h 379"/>
                  <a:gd name="T96" fmla="*/ 72 w 85"/>
                  <a:gd name="T97" fmla="*/ 283 h 379"/>
                  <a:gd name="T98" fmla="*/ 63 w 85"/>
                  <a:gd name="T99" fmla="*/ 322 h 379"/>
                  <a:gd name="T100" fmla="*/ 49 w 85"/>
                  <a:gd name="T101" fmla="*/ 352 h 379"/>
                  <a:gd name="T102" fmla="*/ 32 w 85"/>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379"/>
                    </a:moveTo>
                    <a:lnTo>
                      <a:pt x="44" y="343"/>
                    </a:lnTo>
                    <a:lnTo>
                      <a:pt x="45" y="306"/>
                    </a:lnTo>
                    <a:lnTo>
                      <a:pt x="34" y="263"/>
                    </a:lnTo>
                    <a:lnTo>
                      <a:pt x="7" y="193"/>
                    </a:lnTo>
                    <a:lnTo>
                      <a:pt x="0" y="157"/>
                    </a:lnTo>
                    <a:lnTo>
                      <a:pt x="6" y="120"/>
                    </a:lnTo>
                    <a:lnTo>
                      <a:pt x="23" y="75"/>
                    </a:lnTo>
                    <a:lnTo>
                      <a:pt x="51" y="33"/>
                    </a:lnTo>
                    <a:lnTo>
                      <a:pt x="85" y="0"/>
                    </a:lnTo>
                    <a:lnTo>
                      <a:pt x="83" y="17"/>
                    </a:lnTo>
                    <a:lnTo>
                      <a:pt x="83" y="49"/>
                    </a:lnTo>
                    <a:lnTo>
                      <a:pt x="78" y="133"/>
                    </a:lnTo>
                    <a:lnTo>
                      <a:pt x="80" y="191"/>
                    </a:lnTo>
                    <a:lnTo>
                      <a:pt x="74" y="201"/>
                    </a:lnTo>
                    <a:lnTo>
                      <a:pt x="68" y="207"/>
                    </a:lnTo>
                    <a:lnTo>
                      <a:pt x="55" y="211"/>
                    </a:lnTo>
                    <a:lnTo>
                      <a:pt x="44" y="209"/>
                    </a:lnTo>
                    <a:lnTo>
                      <a:pt x="36" y="199"/>
                    </a:lnTo>
                    <a:lnTo>
                      <a:pt x="28" y="179"/>
                    </a:lnTo>
                    <a:lnTo>
                      <a:pt x="30" y="159"/>
                    </a:lnTo>
                    <a:lnTo>
                      <a:pt x="34" y="152"/>
                    </a:lnTo>
                    <a:lnTo>
                      <a:pt x="42" y="149"/>
                    </a:lnTo>
                    <a:lnTo>
                      <a:pt x="47" y="151"/>
                    </a:lnTo>
                    <a:lnTo>
                      <a:pt x="51" y="159"/>
                    </a:lnTo>
                    <a:lnTo>
                      <a:pt x="53" y="164"/>
                    </a:lnTo>
                    <a:lnTo>
                      <a:pt x="49" y="168"/>
                    </a:lnTo>
                    <a:lnTo>
                      <a:pt x="45" y="164"/>
                    </a:lnTo>
                    <a:lnTo>
                      <a:pt x="44" y="163"/>
                    </a:lnTo>
                    <a:lnTo>
                      <a:pt x="44" y="168"/>
                    </a:lnTo>
                    <a:lnTo>
                      <a:pt x="49" y="173"/>
                    </a:lnTo>
                    <a:lnTo>
                      <a:pt x="57" y="168"/>
                    </a:lnTo>
                    <a:lnTo>
                      <a:pt x="61" y="157"/>
                    </a:lnTo>
                    <a:lnTo>
                      <a:pt x="55" y="147"/>
                    </a:lnTo>
                    <a:lnTo>
                      <a:pt x="44" y="143"/>
                    </a:lnTo>
                    <a:lnTo>
                      <a:pt x="36" y="144"/>
                    </a:lnTo>
                    <a:lnTo>
                      <a:pt x="28" y="152"/>
                    </a:lnTo>
                    <a:lnTo>
                      <a:pt x="25" y="164"/>
                    </a:lnTo>
                    <a:lnTo>
                      <a:pt x="25" y="182"/>
                    </a:lnTo>
                    <a:lnTo>
                      <a:pt x="28" y="198"/>
                    </a:lnTo>
                    <a:lnTo>
                      <a:pt x="36" y="210"/>
                    </a:lnTo>
                    <a:lnTo>
                      <a:pt x="45" y="217"/>
                    </a:lnTo>
                    <a:lnTo>
                      <a:pt x="53" y="221"/>
                    </a:lnTo>
                    <a:lnTo>
                      <a:pt x="63" y="219"/>
                    </a:lnTo>
                    <a:lnTo>
                      <a:pt x="70" y="213"/>
                    </a:lnTo>
                    <a:lnTo>
                      <a:pt x="80" y="203"/>
                    </a:lnTo>
                    <a:lnTo>
                      <a:pt x="80" y="212"/>
                    </a:lnTo>
                    <a:lnTo>
                      <a:pt x="78" y="237"/>
                    </a:lnTo>
                    <a:lnTo>
                      <a:pt x="72" y="283"/>
                    </a:lnTo>
                    <a:lnTo>
                      <a:pt x="63" y="322"/>
                    </a:lnTo>
                    <a:lnTo>
                      <a:pt x="49" y="352"/>
                    </a:lnTo>
                    <a:lnTo>
                      <a:pt x="3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3" name="Freeform 129"/>
              <p:cNvSpPr>
                <a:spLocks/>
              </p:cNvSpPr>
              <p:nvPr/>
            </p:nvSpPr>
            <p:spPr bwMode="auto">
              <a:xfrm>
                <a:off x="5574" y="1619"/>
                <a:ext cx="95" cy="337"/>
              </a:xfrm>
              <a:custGeom>
                <a:avLst/>
                <a:gdLst>
                  <a:gd name="T0" fmla="*/ 57 w 95"/>
                  <a:gd name="T1" fmla="*/ 0 h 337"/>
                  <a:gd name="T2" fmla="*/ 65 w 95"/>
                  <a:gd name="T3" fmla="*/ 27 h 337"/>
                  <a:gd name="T4" fmla="*/ 80 w 95"/>
                  <a:gd name="T5" fmla="*/ 72 h 337"/>
                  <a:gd name="T6" fmla="*/ 93 w 95"/>
                  <a:gd name="T7" fmla="*/ 128 h 337"/>
                  <a:gd name="T8" fmla="*/ 95 w 95"/>
                  <a:gd name="T9" fmla="*/ 158 h 337"/>
                  <a:gd name="T10" fmla="*/ 91 w 95"/>
                  <a:gd name="T11" fmla="*/ 188 h 337"/>
                  <a:gd name="T12" fmla="*/ 82 w 95"/>
                  <a:gd name="T13" fmla="*/ 221 h 337"/>
                  <a:gd name="T14" fmla="*/ 70 w 95"/>
                  <a:gd name="T15" fmla="*/ 249 h 337"/>
                  <a:gd name="T16" fmla="*/ 55 w 95"/>
                  <a:gd name="T17" fmla="*/ 275 h 337"/>
                  <a:gd name="T18" fmla="*/ 40 w 95"/>
                  <a:gd name="T19" fmla="*/ 297 h 337"/>
                  <a:gd name="T20" fmla="*/ 11 w 95"/>
                  <a:gd name="T21" fmla="*/ 327 h 337"/>
                  <a:gd name="T22" fmla="*/ 0 w 95"/>
                  <a:gd name="T23" fmla="*/ 337 h 337"/>
                  <a:gd name="T24" fmla="*/ 17 w 95"/>
                  <a:gd name="T25" fmla="*/ 314 h 337"/>
                  <a:gd name="T26" fmla="*/ 28 w 95"/>
                  <a:gd name="T27" fmla="*/ 292 h 337"/>
                  <a:gd name="T28" fmla="*/ 38 w 95"/>
                  <a:gd name="T29" fmla="*/ 273 h 337"/>
                  <a:gd name="T30" fmla="*/ 51 w 95"/>
                  <a:gd name="T31" fmla="*/ 213 h 337"/>
                  <a:gd name="T32" fmla="*/ 51 w 95"/>
                  <a:gd name="T33" fmla="*/ 213 h 337"/>
                  <a:gd name="T34" fmla="*/ 53 w 95"/>
                  <a:gd name="T35" fmla="*/ 218 h 337"/>
                  <a:gd name="T36" fmla="*/ 61 w 95"/>
                  <a:gd name="T37" fmla="*/ 221 h 337"/>
                  <a:gd name="T38" fmla="*/ 68 w 95"/>
                  <a:gd name="T39" fmla="*/ 218 h 337"/>
                  <a:gd name="T40" fmla="*/ 72 w 95"/>
                  <a:gd name="T41" fmla="*/ 209 h 337"/>
                  <a:gd name="T42" fmla="*/ 72 w 95"/>
                  <a:gd name="T43" fmla="*/ 201 h 337"/>
                  <a:gd name="T44" fmla="*/ 66 w 95"/>
                  <a:gd name="T45" fmla="*/ 197 h 337"/>
                  <a:gd name="T46" fmla="*/ 61 w 95"/>
                  <a:gd name="T47" fmla="*/ 201 h 337"/>
                  <a:gd name="T48" fmla="*/ 59 w 95"/>
                  <a:gd name="T49" fmla="*/ 205 h 337"/>
                  <a:gd name="T50" fmla="*/ 61 w 95"/>
                  <a:gd name="T51" fmla="*/ 202 h 337"/>
                  <a:gd name="T52" fmla="*/ 65 w 95"/>
                  <a:gd name="T53" fmla="*/ 200 h 337"/>
                  <a:gd name="T54" fmla="*/ 68 w 95"/>
                  <a:gd name="T55" fmla="*/ 203 h 337"/>
                  <a:gd name="T56" fmla="*/ 68 w 95"/>
                  <a:gd name="T57" fmla="*/ 208 h 337"/>
                  <a:gd name="T58" fmla="*/ 66 w 95"/>
                  <a:gd name="T59" fmla="*/ 213 h 337"/>
                  <a:gd name="T60" fmla="*/ 61 w 95"/>
                  <a:gd name="T61" fmla="*/ 215 h 337"/>
                  <a:gd name="T62" fmla="*/ 53 w 95"/>
                  <a:gd name="T63" fmla="*/ 208 h 337"/>
                  <a:gd name="T64" fmla="*/ 53 w 95"/>
                  <a:gd name="T65" fmla="*/ 203 h 337"/>
                  <a:gd name="T66" fmla="*/ 57 w 95"/>
                  <a:gd name="T67" fmla="*/ 123 h 337"/>
                  <a:gd name="T68" fmla="*/ 55 w 95"/>
                  <a:gd name="T69" fmla="*/ 55 h 337"/>
                  <a:gd name="T70" fmla="*/ 57 w 95"/>
                  <a:gd name="T71" fmla="*/ 6 h 337"/>
                  <a:gd name="T72" fmla="*/ 57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0"/>
                    </a:moveTo>
                    <a:lnTo>
                      <a:pt x="65" y="27"/>
                    </a:lnTo>
                    <a:lnTo>
                      <a:pt x="80" y="72"/>
                    </a:lnTo>
                    <a:lnTo>
                      <a:pt x="93" y="128"/>
                    </a:lnTo>
                    <a:lnTo>
                      <a:pt x="95" y="158"/>
                    </a:lnTo>
                    <a:lnTo>
                      <a:pt x="91" y="188"/>
                    </a:lnTo>
                    <a:lnTo>
                      <a:pt x="82" y="221"/>
                    </a:lnTo>
                    <a:lnTo>
                      <a:pt x="70" y="249"/>
                    </a:lnTo>
                    <a:lnTo>
                      <a:pt x="55" y="275"/>
                    </a:lnTo>
                    <a:lnTo>
                      <a:pt x="40" y="297"/>
                    </a:lnTo>
                    <a:lnTo>
                      <a:pt x="11" y="327"/>
                    </a:lnTo>
                    <a:lnTo>
                      <a:pt x="0" y="337"/>
                    </a:lnTo>
                    <a:lnTo>
                      <a:pt x="17" y="314"/>
                    </a:lnTo>
                    <a:lnTo>
                      <a:pt x="28" y="292"/>
                    </a:lnTo>
                    <a:lnTo>
                      <a:pt x="38" y="273"/>
                    </a:lnTo>
                    <a:lnTo>
                      <a:pt x="51" y="213"/>
                    </a:lnTo>
                    <a:lnTo>
                      <a:pt x="51" y="213"/>
                    </a:lnTo>
                    <a:lnTo>
                      <a:pt x="53" y="218"/>
                    </a:lnTo>
                    <a:lnTo>
                      <a:pt x="61" y="221"/>
                    </a:lnTo>
                    <a:lnTo>
                      <a:pt x="68" y="218"/>
                    </a:lnTo>
                    <a:lnTo>
                      <a:pt x="72" y="209"/>
                    </a:lnTo>
                    <a:lnTo>
                      <a:pt x="72" y="201"/>
                    </a:lnTo>
                    <a:lnTo>
                      <a:pt x="66" y="197"/>
                    </a:lnTo>
                    <a:lnTo>
                      <a:pt x="61" y="201"/>
                    </a:lnTo>
                    <a:lnTo>
                      <a:pt x="59" y="205"/>
                    </a:lnTo>
                    <a:lnTo>
                      <a:pt x="61" y="202"/>
                    </a:lnTo>
                    <a:lnTo>
                      <a:pt x="65" y="200"/>
                    </a:lnTo>
                    <a:lnTo>
                      <a:pt x="68" y="203"/>
                    </a:lnTo>
                    <a:lnTo>
                      <a:pt x="68" y="208"/>
                    </a:lnTo>
                    <a:lnTo>
                      <a:pt x="66" y="213"/>
                    </a:lnTo>
                    <a:lnTo>
                      <a:pt x="61" y="215"/>
                    </a:lnTo>
                    <a:lnTo>
                      <a:pt x="53" y="208"/>
                    </a:lnTo>
                    <a:lnTo>
                      <a:pt x="53" y="203"/>
                    </a:lnTo>
                    <a:lnTo>
                      <a:pt x="57" y="123"/>
                    </a:lnTo>
                    <a:lnTo>
                      <a:pt x="55" y="55"/>
                    </a:lnTo>
                    <a:lnTo>
                      <a:pt x="57" y="6"/>
                    </a:lnTo>
                    <a:lnTo>
                      <a:pt x="5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4" name="Freeform 130"/>
              <p:cNvSpPr>
                <a:spLocks/>
              </p:cNvSpPr>
              <p:nvPr/>
            </p:nvSpPr>
            <p:spPr bwMode="auto">
              <a:xfrm>
                <a:off x="5546" y="1563"/>
                <a:ext cx="83" cy="381"/>
              </a:xfrm>
              <a:custGeom>
                <a:avLst/>
                <a:gdLst>
                  <a:gd name="T0" fmla="*/ 32 w 83"/>
                  <a:gd name="T1" fmla="*/ 381 h 381"/>
                  <a:gd name="T2" fmla="*/ 41 w 83"/>
                  <a:gd name="T3" fmla="*/ 345 h 381"/>
                  <a:gd name="T4" fmla="*/ 43 w 83"/>
                  <a:gd name="T5" fmla="*/ 307 h 381"/>
                  <a:gd name="T6" fmla="*/ 32 w 83"/>
                  <a:gd name="T7" fmla="*/ 263 h 381"/>
                  <a:gd name="T8" fmla="*/ 7 w 83"/>
                  <a:gd name="T9" fmla="*/ 194 h 381"/>
                  <a:gd name="T10" fmla="*/ 0 w 83"/>
                  <a:gd name="T11" fmla="*/ 158 h 381"/>
                  <a:gd name="T12" fmla="*/ 3 w 83"/>
                  <a:gd name="T13" fmla="*/ 120 h 381"/>
                  <a:gd name="T14" fmla="*/ 20 w 83"/>
                  <a:gd name="T15" fmla="*/ 77 h 381"/>
                  <a:gd name="T16" fmla="*/ 49 w 83"/>
                  <a:gd name="T17" fmla="*/ 34 h 381"/>
                  <a:gd name="T18" fmla="*/ 83 w 83"/>
                  <a:gd name="T19" fmla="*/ 0 h 381"/>
                  <a:gd name="T20" fmla="*/ 81 w 83"/>
                  <a:gd name="T21" fmla="*/ 17 h 381"/>
                  <a:gd name="T22" fmla="*/ 81 w 83"/>
                  <a:gd name="T23" fmla="*/ 51 h 381"/>
                  <a:gd name="T24" fmla="*/ 77 w 83"/>
                  <a:gd name="T25" fmla="*/ 135 h 381"/>
                  <a:gd name="T26" fmla="*/ 77 w 83"/>
                  <a:gd name="T27" fmla="*/ 192 h 381"/>
                  <a:gd name="T28" fmla="*/ 74 w 83"/>
                  <a:gd name="T29" fmla="*/ 202 h 381"/>
                  <a:gd name="T30" fmla="*/ 66 w 83"/>
                  <a:gd name="T31" fmla="*/ 209 h 381"/>
                  <a:gd name="T32" fmla="*/ 55 w 83"/>
                  <a:gd name="T33" fmla="*/ 213 h 381"/>
                  <a:gd name="T34" fmla="*/ 43 w 83"/>
                  <a:gd name="T35" fmla="*/ 209 h 381"/>
                  <a:gd name="T36" fmla="*/ 34 w 83"/>
                  <a:gd name="T37" fmla="*/ 201 h 381"/>
                  <a:gd name="T38" fmla="*/ 26 w 83"/>
                  <a:gd name="T39" fmla="*/ 179 h 381"/>
                  <a:gd name="T40" fmla="*/ 28 w 83"/>
                  <a:gd name="T41" fmla="*/ 161 h 381"/>
                  <a:gd name="T42" fmla="*/ 34 w 83"/>
                  <a:gd name="T43" fmla="*/ 154 h 381"/>
                  <a:gd name="T44" fmla="*/ 39 w 83"/>
                  <a:gd name="T45" fmla="*/ 150 h 381"/>
                  <a:gd name="T46" fmla="*/ 45 w 83"/>
                  <a:gd name="T47" fmla="*/ 152 h 381"/>
                  <a:gd name="T48" fmla="*/ 51 w 83"/>
                  <a:gd name="T49" fmla="*/ 160 h 381"/>
                  <a:gd name="T50" fmla="*/ 51 w 83"/>
                  <a:gd name="T51" fmla="*/ 166 h 381"/>
                  <a:gd name="T52" fmla="*/ 49 w 83"/>
                  <a:gd name="T53" fmla="*/ 170 h 381"/>
                  <a:gd name="T54" fmla="*/ 43 w 83"/>
                  <a:gd name="T55" fmla="*/ 166 h 381"/>
                  <a:gd name="T56" fmla="*/ 41 w 83"/>
                  <a:gd name="T57" fmla="*/ 165 h 381"/>
                  <a:gd name="T58" fmla="*/ 41 w 83"/>
                  <a:gd name="T59" fmla="*/ 170 h 381"/>
                  <a:gd name="T60" fmla="*/ 49 w 83"/>
                  <a:gd name="T61" fmla="*/ 173 h 381"/>
                  <a:gd name="T62" fmla="*/ 56 w 83"/>
                  <a:gd name="T63" fmla="*/ 170 h 381"/>
                  <a:gd name="T64" fmla="*/ 58 w 83"/>
                  <a:gd name="T65" fmla="*/ 159 h 381"/>
                  <a:gd name="T66" fmla="*/ 53 w 83"/>
                  <a:gd name="T67" fmla="*/ 149 h 381"/>
                  <a:gd name="T68" fmla="*/ 41 w 83"/>
                  <a:gd name="T69" fmla="*/ 143 h 381"/>
                  <a:gd name="T70" fmla="*/ 34 w 83"/>
                  <a:gd name="T71" fmla="*/ 146 h 381"/>
                  <a:gd name="T72" fmla="*/ 28 w 83"/>
                  <a:gd name="T73" fmla="*/ 153 h 381"/>
                  <a:gd name="T74" fmla="*/ 24 w 83"/>
                  <a:gd name="T75" fmla="*/ 166 h 381"/>
                  <a:gd name="T76" fmla="*/ 24 w 83"/>
                  <a:gd name="T77" fmla="*/ 183 h 381"/>
                  <a:gd name="T78" fmla="*/ 26 w 83"/>
                  <a:gd name="T79" fmla="*/ 200 h 381"/>
                  <a:gd name="T80" fmla="*/ 34 w 83"/>
                  <a:gd name="T81" fmla="*/ 212 h 381"/>
                  <a:gd name="T82" fmla="*/ 43 w 83"/>
                  <a:gd name="T83" fmla="*/ 219 h 381"/>
                  <a:gd name="T84" fmla="*/ 53 w 83"/>
                  <a:gd name="T85" fmla="*/ 222 h 381"/>
                  <a:gd name="T86" fmla="*/ 62 w 83"/>
                  <a:gd name="T87" fmla="*/ 220 h 381"/>
                  <a:gd name="T88" fmla="*/ 70 w 83"/>
                  <a:gd name="T89" fmla="*/ 215 h 381"/>
                  <a:gd name="T90" fmla="*/ 77 w 83"/>
                  <a:gd name="T91" fmla="*/ 204 h 381"/>
                  <a:gd name="T92" fmla="*/ 77 w 83"/>
                  <a:gd name="T93" fmla="*/ 213 h 381"/>
                  <a:gd name="T94" fmla="*/ 75 w 83"/>
                  <a:gd name="T95" fmla="*/ 239 h 381"/>
                  <a:gd name="T96" fmla="*/ 70 w 83"/>
                  <a:gd name="T97" fmla="*/ 285 h 381"/>
                  <a:gd name="T98" fmla="*/ 60 w 83"/>
                  <a:gd name="T99" fmla="*/ 324 h 381"/>
                  <a:gd name="T100" fmla="*/ 49 w 83"/>
                  <a:gd name="T101" fmla="*/ 354 h 381"/>
                  <a:gd name="T102" fmla="*/ 32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32" y="381"/>
                    </a:moveTo>
                    <a:lnTo>
                      <a:pt x="41" y="345"/>
                    </a:lnTo>
                    <a:lnTo>
                      <a:pt x="43" y="307"/>
                    </a:lnTo>
                    <a:lnTo>
                      <a:pt x="32" y="263"/>
                    </a:lnTo>
                    <a:lnTo>
                      <a:pt x="7" y="194"/>
                    </a:lnTo>
                    <a:lnTo>
                      <a:pt x="0" y="158"/>
                    </a:lnTo>
                    <a:lnTo>
                      <a:pt x="3" y="120"/>
                    </a:lnTo>
                    <a:lnTo>
                      <a:pt x="20" y="77"/>
                    </a:lnTo>
                    <a:lnTo>
                      <a:pt x="49" y="34"/>
                    </a:lnTo>
                    <a:lnTo>
                      <a:pt x="83" y="0"/>
                    </a:lnTo>
                    <a:lnTo>
                      <a:pt x="81" y="17"/>
                    </a:lnTo>
                    <a:lnTo>
                      <a:pt x="81" y="51"/>
                    </a:lnTo>
                    <a:lnTo>
                      <a:pt x="77" y="135"/>
                    </a:lnTo>
                    <a:lnTo>
                      <a:pt x="77" y="192"/>
                    </a:lnTo>
                    <a:lnTo>
                      <a:pt x="74" y="202"/>
                    </a:lnTo>
                    <a:lnTo>
                      <a:pt x="66" y="209"/>
                    </a:lnTo>
                    <a:lnTo>
                      <a:pt x="55" y="213"/>
                    </a:lnTo>
                    <a:lnTo>
                      <a:pt x="43" y="209"/>
                    </a:lnTo>
                    <a:lnTo>
                      <a:pt x="34" y="201"/>
                    </a:lnTo>
                    <a:lnTo>
                      <a:pt x="26" y="179"/>
                    </a:lnTo>
                    <a:lnTo>
                      <a:pt x="28" y="161"/>
                    </a:lnTo>
                    <a:lnTo>
                      <a:pt x="34" y="154"/>
                    </a:lnTo>
                    <a:lnTo>
                      <a:pt x="39" y="150"/>
                    </a:lnTo>
                    <a:lnTo>
                      <a:pt x="45" y="152"/>
                    </a:lnTo>
                    <a:lnTo>
                      <a:pt x="51" y="160"/>
                    </a:lnTo>
                    <a:lnTo>
                      <a:pt x="51" y="166"/>
                    </a:lnTo>
                    <a:lnTo>
                      <a:pt x="49" y="170"/>
                    </a:lnTo>
                    <a:lnTo>
                      <a:pt x="43" y="166"/>
                    </a:lnTo>
                    <a:lnTo>
                      <a:pt x="41" y="165"/>
                    </a:lnTo>
                    <a:lnTo>
                      <a:pt x="41" y="170"/>
                    </a:lnTo>
                    <a:lnTo>
                      <a:pt x="49" y="173"/>
                    </a:lnTo>
                    <a:lnTo>
                      <a:pt x="56" y="170"/>
                    </a:lnTo>
                    <a:lnTo>
                      <a:pt x="58" y="159"/>
                    </a:lnTo>
                    <a:lnTo>
                      <a:pt x="53" y="149"/>
                    </a:lnTo>
                    <a:lnTo>
                      <a:pt x="41" y="143"/>
                    </a:lnTo>
                    <a:lnTo>
                      <a:pt x="34" y="146"/>
                    </a:lnTo>
                    <a:lnTo>
                      <a:pt x="28" y="153"/>
                    </a:lnTo>
                    <a:lnTo>
                      <a:pt x="24" y="166"/>
                    </a:lnTo>
                    <a:lnTo>
                      <a:pt x="24" y="183"/>
                    </a:lnTo>
                    <a:lnTo>
                      <a:pt x="26" y="200"/>
                    </a:lnTo>
                    <a:lnTo>
                      <a:pt x="34" y="212"/>
                    </a:lnTo>
                    <a:lnTo>
                      <a:pt x="43" y="219"/>
                    </a:lnTo>
                    <a:lnTo>
                      <a:pt x="53" y="222"/>
                    </a:lnTo>
                    <a:lnTo>
                      <a:pt x="62" y="220"/>
                    </a:lnTo>
                    <a:lnTo>
                      <a:pt x="70" y="215"/>
                    </a:lnTo>
                    <a:lnTo>
                      <a:pt x="77" y="204"/>
                    </a:lnTo>
                    <a:lnTo>
                      <a:pt x="77" y="213"/>
                    </a:lnTo>
                    <a:lnTo>
                      <a:pt x="75" y="239"/>
                    </a:lnTo>
                    <a:lnTo>
                      <a:pt x="70" y="285"/>
                    </a:lnTo>
                    <a:lnTo>
                      <a:pt x="60" y="324"/>
                    </a:lnTo>
                    <a:lnTo>
                      <a:pt x="49" y="354"/>
                    </a:lnTo>
                    <a:lnTo>
                      <a:pt x="32"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5" name="Freeform 131"/>
              <p:cNvSpPr>
                <a:spLocks/>
              </p:cNvSpPr>
              <p:nvPr/>
            </p:nvSpPr>
            <p:spPr bwMode="auto">
              <a:xfrm>
                <a:off x="5418" y="559"/>
                <a:ext cx="95" cy="182"/>
              </a:xfrm>
              <a:custGeom>
                <a:avLst/>
                <a:gdLst>
                  <a:gd name="T0" fmla="*/ 69 w 95"/>
                  <a:gd name="T1" fmla="*/ 182 h 182"/>
                  <a:gd name="T2" fmla="*/ 69 w 95"/>
                  <a:gd name="T3" fmla="*/ 170 h 182"/>
                  <a:gd name="T4" fmla="*/ 55 w 95"/>
                  <a:gd name="T5" fmla="*/ 141 h 182"/>
                  <a:gd name="T6" fmla="*/ 35 w 95"/>
                  <a:gd name="T7" fmla="*/ 115 h 182"/>
                  <a:gd name="T8" fmla="*/ 14 w 95"/>
                  <a:gd name="T9" fmla="*/ 87 h 182"/>
                  <a:gd name="T10" fmla="*/ 0 w 95"/>
                  <a:gd name="T11" fmla="*/ 52 h 182"/>
                  <a:gd name="T12" fmla="*/ 2 w 95"/>
                  <a:gd name="T13" fmla="*/ 36 h 182"/>
                  <a:gd name="T14" fmla="*/ 10 w 95"/>
                  <a:gd name="T15" fmla="*/ 19 h 182"/>
                  <a:gd name="T16" fmla="*/ 27 w 95"/>
                  <a:gd name="T17" fmla="*/ 3 h 182"/>
                  <a:gd name="T18" fmla="*/ 36 w 95"/>
                  <a:gd name="T19" fmla="*/ 0 h 182"/>
                  <a:gd name="T20" fmla="*/ 48 w 95"/>
                  <a:gd name="T21" fmla="*/ 20 h 182"/>
                  <a:gd name="T22" fmla="*/ 57 w 95"/>
                  <a:gd name="T23" fmla="*/ 35 h 182"/>
                  <a:gd name="T24" fmla="*/ 54 w 95"/>
                  <a:gd name="T25" fmla="*/ 41 h 182"/>
                  <a:gd name="T26" fmla="*/ 46 w 95"/>
                  <a:gd name="T27" fmla="*/ 42 h 182"/>
                  <a:gd name="T28" fmla="*/ 38 w 95"/>
                  <a:gd name="T29" fmla="*/ 39 h 182"/>
                  <a:gd name="T30" fmla="*/ 40 w 95"/>
                  <a:gd name="T31" fmla="*/ 36 h 182"/>
                  <a:gd name="T32" fmla="*/ 46 w 95"/>
                  <a:gd name="T33" fmla="*/ 35 h 182"/>
                  <a:gd name="T34" fmla="*/ 50 w 95"/>
                  <a:gd name="T35" fmla="*/ 36 h 182"/>
                  <a:gd name="T36" fmla="*/ 48 w 95"/>
                  <a:gd name="T37" fmla="*/ 32 h 182"/>
                  <a:gd name="T38" fmla="*/ 40 w 95"/>
                  <a:gd name="T39" fmla="*/ 31 h 182"/>
                  <a:gd name="T40" fmla="*/ 31 w 95"/>
                  <a:gd name="T41" fmla="*/ 35 h 182"/>
                  <a:gd name="T42" fmla="*/ 29 w 95"/>
                  <a:gd name="T43" fmla="*/ 39 h 182"/>
                  <a:gd name="T44" fmla="*/ 31 w 95"/>
                  <a:gd name="T45" fmla="*/ 44 h 182"/>
                  <a:gd name="T46" fmla="*/ 36 w 95"/>
                  <a:gd name="T47" fmla="*/ 48 h 182"/>
                  <a:gd name="T48" fmla="*/ 46 w 95"/>
                  <a:gd name="T49" fmla="*/ 49 h 182"/>
                  <a:gd name="T50" fmla="*/ 54 w 95"/>
                  <a:gd name="T51" fmla="*/ 46 h 182"/>
                  <a:gd name="T52" fmla="*/ 61 w 95"/>
                  <a:gd name="T53" fmla="*/ 41 h 182"/>
                  <a:gd name="T54" fmla="*/ 63 w 95"/>
                  <a:gd name="T55" fmla="*/ 37 h 182"/>
                  <a:gd name="T56" fmla="*/ 74 w 95"/>
                  <a:gd name="T57" fmla="*/ 54 h 182"/>
                  <a:gd name="T58" fmla="*/ 90 w 95"/>
                  <a:gd name="T59" fmla="*/ 85 h 182"/>
                  <a:gd name="T60" fmla="*/ 95 w 95"/>
                  <a:gd name="T61" fmla="*/ 117 h 182"/>
                  <a:gd name="T62" fmla="*/ 88 w 95"/>
                  <a:gd name="T63" fmla="*/ 152 h 182"/>
                  <a:gd name="T64" fmla="*/ 76 w 95"/>
                  <a:gd name="T65" fmla="*/ 172 h 182"/>
                  <a:gd name="T66" fmla="*/ 69 w 95"/>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182"/>
                    </a:moveTo>
                    <a:lnTo>
                      <a:pt x="69" y="170"/>
                    </a:lnTo>
                    <a:lnTo>
                      <a:pt x="55" y="141"/>
                    </a:lnTo>
                    <a:lnTo>
                      <a:pt x="35" y="115"/>
                    </a:lnTo>
                    <a:lnTo>
                      <a:pt x="14" y="87"/>
                    </a:lnTo>
                    <a:lnTo>
                      <a:pt x="0" y="52"/>
                    </a:lnTo>
                    <a:lnTo>
                      <a:pt x="2" y="36"/>
                    </a:lnTo>
                    <a:lnTo>
                      <a:pt x="10" y="19"/>
                    </a:lnTo>
                    <a:lnTo>
                      <a:pt x="27" y="3"/>
                    </a:lnTo>
                    <a:lnTo>
                      <a:pt x="36" y="0"/>
                    </a:lnTo>
                    <a:lnTo>
                      <a:pt x="48" y="20"/>
                    </a:lnTo>
                    <a:lnTo>
                      <a:pt x="57" y="35"/>
                    </a:lnTo>
                    <a:lnTo>
                      <a:pt x="54" y="41"/>
                    </a:lnTo>
                    <a:lnTo>
                      <a:pt x="46" y="42"/>
                    </a:lnTo>
                    <a:lnTo>
                      <a:pt x="38" y="39"/>
                    </a:lnTo>
                    <a:lnTo>
                      <a:pt x="40" y="36"/>
                    </a:lnTo>
                    <a:lnTo>
                      <a:pt x="46" y="35"/>
                    </a:lnTo>
                    <a:lnTo>
                      <a:pt x="50" y="36"/>
                    </a:lnTo>
                    <a:lnTo>
                      <a:pt x="48" y="32"/>
                    </a:lnTo>
                    <a:lnTo>
                      <a:pt x="40" y="31"/>
                    </a:lnTo>
                    <a:lnTo>
                      <a:pt x="31" y="35"/>
                    </a:lnTo>
                    <a:lnTo>
                      <a:pt x="29" y="39"/>
                    </a:lnTo>
                    <a:lnTo>
                      <a:pt x="31" y="44"/>
                    </a:lnTo>
                    <a:lnTo>
                      <a:pt x="36" y="48"/>
                    </a:lnTo>
                    <a:lnTo>
                      <a:pt x="46" y="49"/>
                    </a:lnTo>
                    <a:lnTo>
                      <a:pt x="54" y="46"/>
                    </a:lnTo>
                    <a:lnTo>
                      <a:pt x="61" y="41"/>
                    </a:lnTo>
                    <a:lnTo>
                      <a:pt x="63" y="37"/>
                    </a:lnTo>
                    <a:lnTo>
                      <a:pt x="74" y="54"/>
                    </a:lnTo>
                    <a:lnTo>
                      <a:pt x="90" y="85"/>
                    </a:lnTo>
                    <a:lnTo>
                      <a:pt x="95" y="117"/>
                    </a:lnTo>
                    <a:lnTo>
                      <a:pt x="88" y="152"/>
                    </a:lnTo>
                    <a:lnTo>
                      <a:pt x="76" y="172"/>
                    </a:lnTo>
                    <a:lnTo>
                      <a:pt x="69"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6" name="Freeform 132"/>
              <p:cNvSpPr>
                <a:spLocks/>
              </p:cNvSpPr>
              <p:nvPr/>
            </p:nvSpPr>
            <p:spPr bwMode="auto">
              <a:xfrm>
                <a:off x="5464" y="554"/>
                <a:ext cx="108" cy="182"/>
              </a:xfrm>
              <a:custGeom>
                <a:avLst/>
                <a:gdLst>
                  <a:gd name="T0" fmla="*/ 0 w 108"/>
                  <a:gd name="T1" fmla="*/ 2 h 182"/>
                  <a:gd name="T2" fmla="*/ 6 w 108"/>
                  <a:gd name="T3" fmla="*/ 16 h 182"/>
                  <a:gd name="T4" fmla="*/ 25 w 108"/>
                  <a:gd name="T5" fmla="*/ 41 h 182"/>
                  <a:gd name="T6" fmla="*/ 40 w 108"/>
                  <a:gd name="T7" fmla="*/ 63 h 182"/>
                  <a:gd name="T8" fmla="*/ 51 w 108"/>
                  <a:gd name="T9" fmla="*/ 87 h 182"/>
                  <a:gd name="T10" fmla="*/ 59 w 108"/>
                  <a:gd name="T11" fmla="*/ 96 h 182"/>
                  <a:gd name="T12" fmla="*/ 70 w 108"/>
                  <a:gd name="T13" fmla="*/ 98 h 182"/>
                  <a:gd name="T14" fmla="*/ 78 w 108"/>
                  <a:gd name="T15" fmla="*/ 93 h 182"/>
                  <a:gd name="T16" fmla="*/ 78 w 108"/>
                  <a:gd name="T17" fmla="*/ 90 h 182"/>
                  <a:gd name="T18" fmla="*/ 74 w 108"/>
                  <a:gd name="T19" fmla="*/ 86 h 182"/>
                  <a:gd name="T20" fmla="*/ 70 w 108"/>
                  <a:gd name="T21" fmla="*/ 85 h 182"/>
                  <a:gd name="T22" fmla="*/ 70 w 108"/>
                  <a:gd name="T23" fmla="*/ 87 h 182"/>
                  <a:gd name="T24" fmla="*/ 72 w 108"/>
                  <a:gd name="T25" fmla="*/ 90 h 182"/>
                  <a:gd name="T26" fmla="*/ 66 w 108"/>
                  <a:gd name="T27" fmla="*/ 87 h 182"/>
                  <a:gd name="T28" fmla="*/ 64 w 108"/>
                  <a:gd name="T29" fmla="*/ 84 h 182"/>
                  <a:gd name="T30" fmla="*/ 66 w 108"/>
                  <a:gd name="T31" fmla="*/ 81 h 182"/>
                  <a:gd name="T32" fmla="*/ 72 w 108"/>
                  <a:gd name="T33" fmla="*/ 81 h 182"/>
                  <a:gd name="T34" fmla="*/ 80 w 108"/>
                  <a:gd name="T35" fmla="*/ 85 h 182"/>
                  <a:gd name="T36" fmla="*/ 85 w 108"/>
                  <a:gd name="T37" fmla="*/ 90 h 182"/>
                  <a:gd name="T38" fmla="*/ 89 w 108"/>
                  <a:gd name="T39" fmla="*/ 97 h 182"/>
                  <a:gd name="T40" fmla="*/ 87 w 108"/>
                  <a:gd name="T41" fmla="*/ 102 h 182"/>
                  <a:gd name="T42" fmla="*/ 83 w 108"/>
                  <a:gd name="T43" fmla="*/ 104 h 182"/>
                  <a:gd name="T44" fmla="*/ 70 w 108"/>
                  <a:gd name="T45" fmla="*/ 105 h 182"/>
                  <a:gd name="T46" fmla="*/ 59 w 108"/>
                  <a:gd name="T47" fmla="*/ 101 h 182"/>
                  <a:gd name="T48" fmla="*/ 55 w 108"/>
                  <a:gd name="T49" fmla="*/ 98 h 182"/>
                  <a:gd name="T50" fmla="*/ 55 w 108"/>
                  <a:gd name="T51" fmla="*/ 129 h 182"/>
                  <a:gd name="T52" fmla="*/ 47 w 108"/>
                  <a:gd name="T53" fmla="*/ 159 h 182"/>
                  <a:gd name="T54" fmla="*/ 34 w 108"/>
                  <a:gd name="T55" fmla="*/ 182 h 182"/>
                  <a:gd name="T56" fmla="*/ 55 w 108"/>
                  <a:gd name="T57" fmla="*/ 162 h 182"/>
                  <a:gd name="T58" fmla="*/ 85 w 108"/>
                  <a:gd name="T59" fmla="*/ 127 h 182"/>
                  <a:gd name="T60" fmla="*/ 102 w 108"/>
                  <a:gd name="T61" fmla="*/ 96 h 182"/>
                  <a:gd name="T62" fmla="*/ 108 w 108"/>
                  <a:gd name="T63" fmla="*/ 66 h 182"/>
                  <a:gd name="T64" fmla="*/ 106 w 108"/>
                  <a:gd name="T65" fmla="*/ 44 h 182"/>
                  <a:gd name="T66" fmla="*/ 97 w 108"/>
                  <a:gd name="T67" fmla="*/ 29 h 182"/>
                  <a:gd name="T68" fmla="*/ 82 w 108"/>
                  <a:gd name="T69" fmla="*/ 16 h 182"/>
                  <a:gd name="T70" fmla="*/ 64 w 108"/>
                  <a:gd name="T71" fmla="*/ 6 h 182"/>
                  <a:gd name="T72" fmla="*/ 44 w 108"/>
                  <a:gd name="T73" fmla="*/ 0 h 182"/>
                  <a:gd name="T74" fmla="*/ 23 w 108"/>
                  <a:gd name="T75" fmla="*/ 0 h 182"/>
                  <a:gd name="T76" fmla="*/ 0 w 108"/>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2">
                    <a:moveTo>
                      <a:pt x="0" y="2"/>
                    </a:moveTo>
                    <a:lnTo>
                      <a:pt x="6" y="16"/>
                    </a:lnTo>
                    <a:lnTo>
                      <a:pt x="25" y="41"/>
                    </a:lnTo>
                    <a:lnTo>
                      <a:pt x="40" y="63"/>
                    </a:lnTo>
                    <a:lnTo>
                      <a:pt x="51" y="87"/>
                    </a:lnTo>
                    <a:lnTo>
                      <a:pt x="59" y="96"/>
                    </a:lnTo>
                    <a:lnTo>
                      <a:pt x="70" y="98"/>
                    </a:lnTo>
                    <a:lnTo>
                      <a:pt x="78" y="93"/>
                    </a:lnTo>
                    <a:lnTo>
                      <a:pt x="78" y="90"/>
                    </a:lnTo>
                    <a:lnTo>
                      <a:pt x="74" y="86"/>
                    </a:lnTo>
                    <a:lnTo>
                      <a:pt x="70" y="85"/>
                    </a:lnTo>
                    <a:lnTo>
                      <a:pt x="70" y="87"/>
                    </a:lnTo>
                    <a:lnTo>
                      <a:pt x="72" y="90"/>
                    </a:lnTo>
                    <a:lnTo>
                      <a:pt x="66" y="87"/>
                    </a:lnTo>
                    <a:lnTo>
                      <a:pt x="64" y="84"/>
                    </a:lnTo>
                    <a:lnTo>
                      <a:pt x="66" y="81"/>
                    </a:lnTo>
                    <a:lnTo>
                      <a:pt x="72" y="81"/>
                    </a:lnTo>
                    <a:lnTo>
                      <a:pt x="80" y="85"/>
                    </a:lnTo>
                    <a:lnTo>
                      <a:pt x="85" y="90"/>
                    </a:lnTo>
                    <a:lnTo>
                      <a:pt x="89" y="97"/>
                    </a:lnTo>
                    <a:lnTo>
                      <a:pt x="87" y="102"/>
                    </a:lnTo>
                    <a:lnTo>
                      <a:pt x="83" y="104"/>
                    </a:lnTo>
                    <a:lnTo>
                      <a:pt x="70" y="105"/>
                    </a:lnTo>
                    <a:lnTo>
                      <a:pt x="59" y="101"/>
                    </a:lnTo>
                    <a:lnTo>
                      <a:pt x="55" y="98"/>
                    </a:lnTo>
                    <a:lnTo>
                      <a:pt x="55" y="129"/>
                    </a:lnTo>
                    <a:lnTo>
                      <a:pt x="47" y="159"/>
                    </a:lnTo>
                    <a:lnTo>
                      <a:pt x="34" y="182"/>
                    </a:lnTo>
                    <a:lnTo>
                      <a:pt x="55" y="162"/>
                    </a:lnTo>
                    <a:lnTo>
                      <a:pt x="85" y="127"/>
                    </a:lnTo>
                    <a:lnTo>
                      <a:pt x="102" y="96"/>
                    </a:lnTo>
                    <a:lnTo>
                      <a:pt x="108" y="66"/>
                    </a:lnTo>
                    <a:lnTo>
                      <a:pt x="106" y="44"/>
                    </a:lnTo>
                    <a:lnTo>
                      <a:pt x="97" y="29"/>
                    </a:lnTo>
                    <a:lnTo>
                      <a:pt x="82" y="16"/>
                    </a:lnTo>
                    <a:lnTo>
                      <a:pt x="64" y="6"/>
                    </a:lnTo>
                    <a:lnTo>
                      <a:pt x="44" y="0"/>
                    </a:lnTo>
                    <a:lnTo>
                      <a:pt x="23" y="0"/>
                    </a:lnTo>
                    <a:lnTo>
                      <a:pt x="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7" name="Freeform 133"/>
              <p:cNvSpPr>
                <a:spLocks/>
              </p:cNvSpPr>
              <p:nvPr/>
            </p:nvSpPr>
            <p:spPr bwMode="auto">
              <a:xfrm>
                <a:off x="5464" y="801"/>
                <a:ext cx="64" cy="144"/>
              </a:xfrm>
              <a:custGeom>
                <a:avLst/>
                <a:gdLst>
                  <a:gd name="T0" fmla="*/ 15 w 64"/>
                  <a:gd name="T1" fmla="*/ 144 h 144"/>
                  <a:gd name="T2" fmla="*/ 19 w 64"/>
                  <a:gd name="T3" fmla="*/ 134 h 144"/>
                  <a:gd name="T4" fmla="*/ 19 w 64"/>
                  <a:gd name="T5" fmla="*/ 111 h 144"/>
                  <a:gd name="T6" fmla="*/ 9 w 64"/>
                  <a:gd name="T7" fmla="*/ 87 h 144"/>
                  <a:gd name="T8" fmla="*/ 0 w 64"/>
                  <a:gd name="T9" fmla="*/ 65 h 144"/>
                  <a:gd name="T10" fmla="*/ 2 w 64"/>
                  <a:gd name="T11" fmla="*/ 36 h 144"/>
                  <a:gd name="T12" fmla="*/ 8 w 64"/>
                  <a:gd name="T13" fmla="*/ 23 h 144"/>
                  <a:gd name="T14" fmla="*/ 19 w 64"/>
                  <a:gd name="T15" fmla="*/ 11 h 144"/>
                  <a:gd name="T16" fmla="*/ 38 w 64"/>
                  <a:gd name="T17" fmla="*/ 1 h 144"/>
                  <a:gd name="T18" fmla="*/ 45 w 64"/>
                  <a:gd name="T19" fmla="*/ 0 h 144"/>
                  <a:gd name="T20" fmla="*/ 51 w 64"/>
                  <a:gd name="T21" fmla="*/ 18 h 144"/>
                  <a:gd name="T22" fmla="*/ 53 w 64"/>
                  <a:gd name="T23" fmla="*/ 29 h 144"/>
                  <a:gd name="T24" fmla="*/ 47 w 64"/>
                  <a:gd name="T25" fmla="*/ 32 h 144"/>
                  <a:gd name="T26" fmla="*/ 40 w 64"/>
                  <a:gd name="T27" fmla="*/ 34 h 144"/>
                  <a:gd name="T28" fmla="*/ 36 w 64"/>
                  <a:gd name="T29" fmla="*/ 30 h 144"/>
                  <a:gd name="T30" fmla="*/ 40 w 64"/>
                  <a:gd name="T31" fmla="*/ 28 h 144"/>
                  <a:gd name="T32" fmla="*/ 44 w 64"/>
                  <a:gd name="T33" fmla="*/ 28 h 144"/>
                  <a:gd name="T34" fmla="*/ 45 w 64"/>
                  <a:gd name="T35" fmla="*/ 29 h 144"/>
                  <a:gd name="T36" fmla="*/ 45 w 64"/>
                  <a:gd name="T37" fmla="*/ 26 h 144"/>
                  <a:gd name="T38" fmla="*/ 42 w 64"/>
                  <a:gd name="T39" fmla="*/ 24 h 144"/>
                  <a:gd name="T40" fmla="*/ 32 w 64"/>
                  <a:gd name="T41" fmla="*/ 26 h 144"/>
                  <a:gd name="T42" fmla="*/ 28 w 64"/>
                  <a:gd name="T43" fmla="*/ 29 h 144"/>
                  <a:gd name="T44" fmla="*/ 28 w 64"/>
                  <a:gd name="T45" fmla="*/ 34 h 144"/>
                  <a:gd name="T46" fmla="*/ 38 w 64"/>
                  <a:gd name="T47" fmla="*/ 38 h 144"/>
                  <a:gd name="T48" fmla="*/ 45 w 64"/>
                  <a:gd name="T49" fmla="*/ 38 h 144"/>
                  <a:gd name="T50" fmla="*/ 53 w 64"/>
                  <a:gd name="T51" fmla="*/ 35 h 144"/>
                  <a:gd name="T52" fmla="*/ 57 w 64"/>
                  <a:gd name="T53" fmla="*/ 32 h 144"/>
                  <a:gd name="T54" fmla="*/ 61 w 64"/>
                  <a:gd name="T55" fmla="*/ 45 h 144"/>
                  <a:gd name="T56" fmla="*/ 64 w 64"/>
                  <a:gd name="T57" fmla="*/ 72 h 144"/>
                  <a:gd name="T58" fmla="*/ 57 w 64"/>
                  <a:gd name="T59" fmla="*/ 97 h 144"/>
                  <a:gd name="T60" fmla="*/ 42 w 64"/>
                  <a:gd name="T61" fmla="*/ 122 h 144"/>
                  <a:gd name="T62" fmla="*/ 25 w 64"/>
                  <a:gd name="T63" fmla="*/ 137 h 144"/>
                  <a:gd name="T64" fmla="*/ 15 w 64"/>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4">
                    <a:moveTo>
                      <a:pt x="15" y="144"/>
                    </a:moveTo>
                    <a:lnTo>
                      <a:pt x="19" y="134"/>
                    </a:lnTo>
                    <a:lnTo>
                      <a:pt x="19" y="111"/>
                    </a:lnTo>
                    <a:lnTo>
                      <a:pt x="9" y="87"/>
                    </a:lnTo>
                    <a:lnTo>
                      <a:pt x="0" y="65"/>
                    </a:lnTo>
                    <a:lnTo>
                      <a:pt x="2" y="36"/>
                    </a:lnTo>
                    <a:lnTo>
                      <a:pt x="8" y="23"/>
                    </a:lnTo>
                    <a:lnTo>
                      <a:pt x="19" y="11"/>
                    </a:lnTo>
                    <a:lnTo>
                      <a:pt x="38" y="1"/>
                    </a:lnTo>
                    <a:lnTo>
                      <a:pt x="45" y="0"/>
                    </a:lnTo>
                    <a:lnTo>
                      <a:pt x="51" y="18"/>
                    </a:lnTo>
                    <a:lnTo>
                      <a:pt x="53" y="29"/>
                    </a:lnTo>
                    <a:lnTo>
                      <a:pt x="47" y="32"/>
                    </a:lnTo>
                    <a:lnTo>
                      <a:pt x="40" y="34"/>
                    </a:lnTo>
                    <a:lnTo>
                      <a:pt x="36" y="30"/>
                    </a:lnTo>
                    <a:lnTo>
                      <a:pt x="40" y="28"/>
                    </a:lnTo>
                    <a:lnTo>
                      <a:pt x="44" y="28"/>
                    </a:lnTo>
                    <a:lnTo>
                      <a:pt x="45" y="29"/>
                    </a:lnTo>
                    <a:lnTo>
                      <a:pt x="45" y="26"/>
                    </a:lnTo>
                    <a:lnTo>
                      <a:pt x="42" y="24"/>
                    </a:lnTo>
                    <a:lnTo>
                      <a:pt x="32" y="26"/>
                    </a:lnTo>
                    <a:lnTo>
                      <a:pt x="28" y="29"/>
                    </a:lnTo>
                    <a:lnTo>
                      <a:pt x="28" y="34"/>
                    </a:lnTo>
                    <a:lnTo>
                      <a:pt x="38" y="38"/>
                    </a:lnTo>
                    <a:lnTo>
                      <a:pt x="45" y="38"/>
                    </a:lnTo>
                    <a:lnTo>
                      <a:pt x="53" y="35"/>
                    </a:lnTo>
                    <a:lnTo>
                      <a:pt x="57" y="32"/>
                    </a:lnTo>
                    <a:lnTo>
                      <a:pt x="61" y="45"/>
                    </a:lnTo>
                    <a:lnTo>
                      <a:pt x="64" y="72"/>
                    </a:lnTo>
                    <a:lnTo>
                      <a:pt x="57" y="97"/>
                    </a:lnTo>
                    <a:lnTo>
                      <a:pt x="42" y="122"/>
                    </a:lnTo>
                    <a:lnTo>
                      <a:pt x="25" y="137"/>
                    </a:lnTo>
                    <a:lnTo>
                      <a:pt x="15"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8" name="Freeform 134"/>
              <p:cNvSpPr>
                <a:spLocks/>
              </p:cNvSpPr>
              <p:nvPr/>
            </p:nvSpPr>
            <p:spPr bwMode="auto">
              <a:xfrm>
                <a:off x="5491" y="800"/>
                <a:ext cx="98" cy="142"/>
              </a:xfrm>
              <a:custGeom>
                <a:avLst/>
                <a:gdLst>
                  <a:gd name="T0" fmla="*/ 28 w 98"/>
                  <a:gd name="T1" fmla="*/ 0 h 142"/>
                  <a:gd name="T2" fmla="*/ 28 w 98"/>
                  <a:gd name="T3" fmla="*/ 11 h 142"/>
                  <a:gd name="T4" fmla="*/ 36 w 98"/>
                  <a:gd name="T5" fmla="*/ 32 h 142"/>
                  <a:gd name="T6" fmla="*/ 43 w 98"/>
                  <a:gd name="T7" fmla="*/ 72 h 142"/>
                  <a:gd name="T8" fmla="*/ 47 w 98"/>
                  <a:gd name="T9" fmla="*/ 79 h 142"/>
                  <a:gd name="T10" fmla="*/ 55 w 98"/>
                  <a:gd name="T11" fmla="*/ 82 h 142"/>
                  <a:gd name="T12" fmla="*/ 62 w 98"/>
                  <a:gd name="T13" fmla="*/ 80 h 142"/>
                  <a:gd name="T14" fmla="*/ 60 w 98"/>
                  <a:gd name="T15" fmla="*/ 73 h 142"/>
                  <a:gd name="T16" fmla="*/ 58 w 98"/>
                  <a:gd name="T17" fmla="*/ 73 h 142"/>
                  <a:gd name="T18" fmla="*/ 58 w 98"/>
                  <a:gd name="T19" fmla="*/ 76 h 142"/>
                  <a:gd name="T20" fmla="*/ 55 w 98"/>
                  <a:gd name="T21" fmla="*/ 73 h 142"/>
                  <a:gd name="T22" fmla="*/ 56 w 98"/>
                  <a:gd name="T23" fmla="*/ 69 h 142"/>
                  <a:gd name="T24" fmla="*/ 66 w 98"/>
                  <a:gd name="T25" fmla="*/ 73 h 142"/>
                  <a:gd name="T26" fmla="*/ 70 w 98"/>
                  <a:gd name="T27" fmla="*/ 85 h 142"/>
                  <a:gd name="T28" fmla="*/ 62 w 98"/>
                  <a:gd name="T29" fmla="*/ 88 h 142"/>
                  <a:gd name="T30" fmla="*/ 53 w 98"/>
                  <a:gd name="T31" fmla="*/ 87 h 142"/>
                  <a:gd name="T32" fmla="*/ 41 w 98"/>
                  <a:gd name="T33" fmla="*/ 81 h 142"/>
                  <a:gd name="T34" fmla="*/ 34 w 98"/>
                  <a:gd name="T35" fmla="*/ 105 h 142"/>
                  <a:gd name="T36" fmla="*/ 18 w 98"/>
                  <a:gd name="T37" fmla="*/ 126 h 142"/>
                  <a:gd name="T38" fmla="*/ 0 w 98"/>
                  <a:gd name="T39" fmla="*/ 142 h 142"/>
                  <a:gd name="T40" fmla="*/ 22 w 98"/>
                  <a:gd name="T41" fmla="*/ 129 h 142"/>
                  <a:gd name="T42" fmla="*/ 58 w 98"/>
                  <a:gd name="T43" fmla="*/ 106 h 142"/>
                  <a:gd name="T44" fmla="*/ 81 w 98"/>
                  <a:gd name="T45" fmla="*/ 85 h 142"/>
                  <a:gd name="T46" fmla="*/ 94 w 98"/>
                  <a:gd name="T47" fmla="*/ 63 h 142"/>
                  <a:gd name="T48" fmla="*/ 98 w 98"/>
                  <a:gd name="T49" fmla="*/ 46 h 142"/>
                  <a:gd name="T50" fmla="*/ 96 w 98"/>
                  <a:gd name="T51" fmla="*/ 32 h 142"/>
                  <a:gd name="T52" fmla="*/ 89 w 98"/>
                  <a:gd name="T53" fmla="*/ 20 h 142"/>
                  <a:gd name="T54" fmla="*/ 77 w 98"/>
                  <a:gd name="T55" fmla="*/ 11 h 142"/>
                  <a:gd name="T56" fmla="*/ 62 w 98"/>
                  <a:gd name="T57" fmla="*/ 5 h 142"/>
                  <a:gd name="T58" fmla="*/ 47 w 98"/>
                  <a:gd name="T59" fmla="*/ 1 h 142"/>
                  <a:gd name="T60" fmla="*/ 28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28" y="0"/>
                    </a:moveTo>
                    <a:lnTo>
                      <a:pt x="28" y="11"/>
                    </a:lnTo>
                    <a:lnTo>
                      <a:pt x="36" y="32"/>
                    </a:lnTo>
                    <a:lnTo>
                      <a:pt x="43" y="72"/>
                    </a:lnTo>
                    <a:lnTo>
                      <a:pt x="47" y="79"/>
                    </a:lnTo>
                    <a:lnTo>
                      <a:pt x="55" y="82"/>
                    </a:lnTo>
                    <a:lnTo>
                      <a:pt x="62" y="80"/>
                    </a:lnTo>
                    <a:lnTo>
                      <a:pt x="60" y="73"/>
                    </a:lnTo>
                    <a:lnTo>
                      <a:pt x="58" y="73"/>
                    </a:lnTo>
                    <a:lnTo>
                      <a:pt x="58" y="76"/>
                    </a:lnTo>
                    <a:lnTo>
                      <a:pt x="55" y="73"/>
                    </a:lnTo>
                    <a:lnTo>
                      <a:pt x="56" y="69"/>
                    </a:lnTo>
                    <a:lnTo>
                      <a:pt x="66" y="73"/>
                    </a:lnTo>
                    <a:lnTo>
                      <a:pt x="70" y="85"/>
                    </a:lnTo>
                    <a:lnTo>
                      <a:pt x="62" y="88"/>
                    </a:lnTo>
                    <a:lnTo>
                      <a:pt x="53" y="87"/>
                    </a:lnTo>
                    <a:lnTo>
                      <a:pt x="41" y="81"/>
                    </a:lnTo>
                    <a:lnTo>
                      <a:pt x="34" y="105"/>
                    </a:lnTo>
                    <a:lnTo>
                      <a:pt x="18" y="126"/>
                    </a:lnTo>
                    <a:lnTo>
                      <a:pt x="0" y="142"/>
                    </a:lnTo>
                    <a:lnTo>
                      <a:pt x="22" y="129"/>
                    </a:lnTo>
                    <a:lnTo>
                      <a:pt x="58" y="106"/>
                    </a:lnTo>
                    <a:lnTo>
                      <a:pt x="81" y="85"/>
                    </a:lnTo>
                    <a:lnTo>
                      <a:pt x="94" y="63"/>
                    </a:lnTo>
                    <a:lnTo>
                      <a:pt x="98" y="46"/>
                    </a:lnTo>
                    <a:lnTo>
                      <a:pt x="96" y="32"/>
                    </a:lnTo>
                    <a:lnTo>
                      <a:pt x="89" y="20"/>
                    </a:lnTo>
                    <a:lnTo>
                      <a:pt x="77" y="11"/>
                    </a:lnTo>
                    <a:lnTo>
                      <a:pt x="62" y="5"/>
                    </a:lnTo>
                    <a:lnTo>
                      <a:pt x="47" y="1"/>
                    </a:lnTo>
                    <a:lnTo>
                      <a:pt x="2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19" name="Freeform 135"/>
              <p:cNvSpPr>
                <a:spLocks/>
              </p:cNvSpPr>
              <p:nvPr/>
            </p:nvSpPr>
            <p:spPr bwMode="auto">
              <a:xfrm>
                <a:off x="5388" y="1791"/>
                <a:ext cx="93" cy="183"/>
              </a:xfrm>
              <a:custGeom>
                <a:avLst/>
                <a:gdLst>
                  <a:gd name="T0" fmla="*/ 68 w 93"/>
                  <a:gd name="T1" fmla="*/ 183 h 183"/>
                  <a:gd name="T2" fmla="*/ 66 w 93"/>
                  <a:gd name="T3" fmla="*/ 171 h 183"/>
                  <a:gd name="T4" fmla="*/ 55 w 93"/>
                  <a:gd name="T5" fmla="*/ 142 h 183"/>
                  <a:gd name="T6" fmla="*/ 34 w 93"/>
                  <a:gd name="T7" fmla="*/ 115 h 183"/>
                  <a:gd name="T8" fmla="*/ 11 w 93"/>
                  <a:gd name="T9" fmla="*/ 88 h 183"/>
                  <a:gd name="T10" fmla="*/ 0 w 93"/>
                  <a:gd name="T11" fmla="*/ 53 h 183"/>
                  <a:gd name="T12" fmla="*/ 2 w 93"/>
                  <a:gd name="T13" fmla="*/ 36 h 183"/>
                  <a:gd name="T14" fmla="*/ 10 w 93"/>
                  <a:gd name="T15" fmla="*/ 18 h 183"/>
                  <a:gd name="T16" fmla="*/ 25 w 93"/>
                  <a:gd name="T17" fmla="*/ 4 h 183"/>
                  <a:gd name="T18" fmla="*/ 34 w 93"/>
                  <a:gd name="T19" fmla="*/ 0 h 183"/>
                  <a:gd name="T20" fmla="*/ 47 w 93"/>
                  <a:gd name="T21" fmla="*/ 21 h 183"/>
                  <a:gd name="T22" fmla="*/ 53 w 93"/>
                  <a:gd name="T23" fmla="*/ 28 h 183"/>
                  <a:gd name="T24" fmla="*/ 57 w 93"/>
                  <a:gd name="T25" fmla="*/ 34 h 183"/>
                  <a:gd name="T26" fmla="*/ 53 w 93"/>
                  <a:gd name="T27" fmla="*/ 40 h 183"/>
                  <a:gd name="T28" fmla="*/ 44 w 93"/>
                  <a:gd name="T29" fmla="*/ 42 h 183"/>
                  <a:gd name="T30" fmla="*/ 38 w 93"/>
                  <a:gd name="T31" fmla="*/ 40 h 183"/>
                  <a:gd name="T32" fmla="*/ 40 w 93"/>
                  <a:gd name="T33" fmla="*/ 35 h 183"/>
                  <a:gd name="T34" fmla="*/ 46 w 93"/>
                  <a:gd name="T35" fmla="*/ 35 h 183"/>
                  <a:gd name="T36" fmla="*/ 49 w 93"/>
                  <a:gd name="T37" fmla="*/ 36 h 183"/>
                  <a:gd name="T38" fmla="*/ 47 w 93"/>
                  <a:gd name="T39" fmla="*/ 33 h 183"/>
                  <a:gd name="T40" fmla="*/ 40 w 93"/>
                  <a:gd name="T41" fmla="*/ 30 h 183"/>
                  <a:gd name="T42" fmla="*/ 30 w 93"/>
                  <a:gd name="T43" fmla="*/ 35 h 183"/>
                  <a:gd name="T44" fmla="*/ 28 w 93"/>
                  <a:gd name="T45" fmla="*/ 39 h 183"/>
                  <a:gd name="T46" fmla="*/ 30 w 93"/>
                  <a:gd name="T47" fmla="*/ 45 h 183"/>
                  <a:gd name="T48" fmla="*/ 36 w 93"/>
                  <a:gd name="T49" fmla="*/ 48 h 183"/>
                  <a:gd name="T50" fmla="*/ 44 w 93"/>
                  <a:gd name="T51" fmla="*/ 49 h 183"/>
                  <a:gd name="T52" fmla="*/ 53 w 93"/>
                  <a:gd name="T53" fmla="*/ 47 h 183"/>
                  <a:gd name="T54" fmla="*/ 59 w 93"/>
                  <a:gd name="T55" fmla="*/ 41 h 183"/>
                  <a:gd name="T56" fmla="*/ 63 w 93"/>
                  <a:gd name="T57" fmla="*/ 37 h 183"/>
                  <a:gd name="T58" fmla="*/ 74 w 93"/>
                  <a:gd name="T59" fmla="*/ 53 h 183"/>
                  <a:gd name="T60" fmla="*/ 89 w 93"/>
                  <a:gd name="T61" fmla="*/ 85 h 183"/>
                  <a:gd name="T62" fmla="*/ 93 w 93"/>
                  <a:gd name="T63" fmla="*/ 117 h 183"/>
                  <a:gd name="T64" fmla="*/ 87 w 93"/>
                  <a:gd name="T65" fmla="*/ 153 h 183"/>
                  <a:gd name="T66" fmla="*/ 76 w 93"/>
                  <a:gd name="T67" fmla="*/ 173 h 183"/>
                  <a:gd name="T68" fmla="*/ 68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68" y="183"/>
                    </a:moveTo>
                    <a:lnTo>
                      <a:pt x="66" y="171"/>
                    </a:lnTo>
                    <a:lnTo>
                      <a:pt x="55" y="142"/>
                    </a:lnTo>
                    <a:lnTo>
                      <a:pt x="34" y="115"/>
                    </a:lnTo>
                    <a:lnTo>
                      <a:pt x="11" y="88"/>
                    </a:lnTo>
                    <a:lnTo>
                      <a:pt x="0" y="53"/>
                    </a:lnTo>
                    <a:lnTo>
                      <a:pt x="2" y="36"/>
                    </a:lnTo>
                    <a:lnTo>
                      <a:pt x="10" y="18"/>
                    </a:lnTo>
                    <a:lnTo>
                      <a:pt x="25" y="4"/>
                    </a:lnTo>
                    <a:lnTo>
                      <a:pt x="34" y="0"/>
                    </a:lnTo>
                    <a:lnTo>
                      <a:pt x="47" y="21"/>
                    </a:lnTo>
                    <a:lnTo>
                      <a:pt x="53" y="28"/>
                    </a:lnTo>
                    <a:lnTo>
                      <a:pt x="57" y="34"/>
                    </a:lnTo>
                    <a:lnTo>
                      <a:pt x="53" y="40"/>
                    </a:lnTo>
                    <a:lnTo>
                      <a:pt x="44" y="42"/>
                    </a:lnTo>
                    <a:lnTo>
                      <a:pt x="38" y="40"/>
                    </a:lnTo>
                    <a:lnTo>
                      <a:pt x="40" y="35"/>
                    </a:lnTo>
                    <a:lnTo>
                      <a:pt x="46" y="35"/>
                    </a:lnTo>
                    <a:lnTo>
                      <a:pt x="49" y="36"/>
                    </a:lnTo>
                    <a:lnTo>
                      <a:pt x="47" y="33"/>
                    </a:lnTo>
                    <a:lnTo>
                      <a:pt x="40" y="30"/>
                    </a:lnTo>
                    <a:lnTo>
                      <a:pt x="30" y="35"/>
                    </a:lnTo>
                    <a:lnTo>
                      <a:pt x="28" y="39"/>
                    </a:lnTo>
                    <a:lnTo>
                      <a:pt x="30" y="45"/>
                    </a:lnTo>
                    <a:lnTo>
                      <a:pt x="36" y="48"/>
                    </a:lnTo>
                    <a:lnTo>
                      <a:pt x="44" y="49"/>
                    </a:lnTo>
                    <a:lnTo>
                      <a:pt x="53" y="47"/>
                    </a:lnTo>
                    <a:lnTo>
                      <a:pt x="59" y="41"/>
                    </a:lnTo>
                    <a:lnTo>
                      <a:pt x="63" y="37"/>
                    </a:lnTo>
                    <a:lnTo>
                      <a:pt x="74" y="53"/>
                    </a:lnTo>
                    <a:lnTo>
                      <a:pt x="89" y="85"/>
                    </a:lnTo>
                    <a:lnTo>
                      <a:pt x="93" y="117"/>
                    </a:lnTo>
                    <a:lnTo>
                      <a:pt x="87" y="153"/>
                    </a:lnTo>
                    <a:lnTo>
                      <a:pt x="76" y="173"/>
                    </a:lnTo>
                    <a:lnTo>
                      <a:pt x="68"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0" name="Freeform 136"/>
              <p:cNvSpPr>
                <a:spLocks/>
              </p:cNvSpPr>
              <p:nvPr/>
            </p:nvSpPr>
            <p:spPr bwMode="auto">
              <a:xfrm>
                <a:off x="5432" y="1785"/>
                <a:ext cx="110" cy="183"/>
              </a:xfrm>
              <a:custGeom>
                <a:avLst/>
                <a:gdLst>
                  <a:gd name="T0" fmla="*/ 0 w 110"/>
                  <a:gd name="T1" fmla="*/ 4 h 183"/>
                  <a:gd name="T2" fmla="*/ 5 w 110"/>
                  <a:gd name="T3" fmla="*/ 16 h 183"/>
                  <a:gd name="T4" fmla="*/ 26 w 110"/>
                  <a:gd name="T5" fmla="*/ 42 h 183"/>
                  <a:gd name="T6" fmla="*/ 41 w 110"/>
                  <a:gd name="T7" fmla="*/ 64 h 183"/>
                  <a:gd name="T8" fmla="*/ 51 w 110"/>
                  <a:gd name="T9" fmla="*/ 88 h 183"/>
                  <a:gd name="T10" fmla="*/ 60 w 110"/>
                  <a:gd name="T11" fmla="*/ 97 h 183"/>
                  <a:gd name="T12" fmla="*/ 72 w 110"/>
                  <a:gd name="T13" fmla="*/ 99 h 183"/>
                  <a:gd name="T14" fmla="*/ 79 w 110"/>
                  <a:gd name="T15" fmla="*/ 95 h 183"/>
                  <a:gd name="T16" fmla="*/ 79 w 110"/>
                  <a:gd name="T17" fmla="*/ 91 h 183"/>
                  <a:gd name="T18" fmla="*/ 76 w 110"/>
                  <a:gd name="T19" fmla="*/ 87 h 183"/>
                  <a:gd name="T20" fmla="*/ 72 w 110"/>
                  <a:gd name="T21" fmla="*/ 85 h 183"/>
                  <a:gd name="T22" fmla="*/ 72 w 110"/>
                  <a:gd name="T23" fmla="*/ 89 h 183"/>
                  <a:gd name="T24" fmla="*/ 74 w 110"/>
                  <a:gd name="T25" fmla="*/ 91 h 183"/>
                  <a:gd name="T26" fmla="*/ 66 w 110"/>
                  <a:gd name="T27" fmla="*/ 88 h 183"/>
                  <a:gd name="T28" fmla="*/ 64 w 110"/>
                  <a:gd name="T29" fmla="*/ 84 h 183"/>
                  <a:gd name="T30" fmla="*/ 66 w 110"/>
                  <a:gd name="T31" fmla="*/ 82 h 183"/>
                  <a:gd name="T32" fmla="*/ 74 w 110"/>
                  <a:gd name="T33" fmla="*/ 83 h 183"/>
                  <a:gd name="T34" fmla="*/ 81 w 110"/>
                  <a:gd name="T35" fmla="*/ 85 h 183"/>
                  <a:gd name="T36" fmla="*/ 87 w 110"/>
                  <a:gd name="T37" fmla="*/ 91 h 183"/>
                  <a:gd name="T38" fmla="*/ 91 w 110"/>
                  <a:gd name="T39" fmla="*/ 99 h 183"/>
                  <a:gd name="T40" fmla="*/ 89 w 110"/>
                  <a:gd name="T41" fmla="*/ 103 h 183"/>
                  <a:gd name="T42" fmla="*/ 83 w 110"/>
                  <a:gd name="T43" fmla="*/ 106 h 183"/>
                  <a:gd name="T44" fmla="*/ 72 w 110"/>
                  <a:gd name="T45" fmla="*/ 106 h 183"/>
                  <a:gd name="T46" fmla="*/ 60 w 110"/>
                  <a:gd name="T47" fmla="*/ 102 h 183"/>
                  <a:gd name="T48" fmla="*/ 55 w 110"/>
                  <a:gd name="T49" fmla="*/ 100 h 183"/>
                  <a:gd name="T50" fmla="*/ 57 w 110"/>
                  <a:gd name="T51" fmla="*/ 131 h 183"/>
                  <a:gd name="T52" fmla="*/ 49 w 110"/>
                  <a:gd name="T53" fmla="*/ 160 h 183"/>
                  <a:gd name="T54" fmla="*/ 36 w 110"/>
                  <a:gd name="T55" fmla="*/ 183 h 183"/>
                  <a:gd name="T56" fmla="*/ 57 w 110"/>
                  <a:gd name="T57" fmla="*/ 163 h 183"/>
                  <a:gd name="T58" fmla="*/ 87 w 110"/>
                  <a:gd name="T59" fmla="*/ 129 h 183"/>
                  <a:gd name="T60" fmla="*/ 104 w 110"/>
                  <a:gd name="T61" fmla="*/ 97 h 183"/>
                  <a:gd name="T62" fmla="*/ 110 w 110"/>
                  <a:gd name="T63" fmla="*/ 66 h 183"/>
                  <a:gd name="T64" fmla="*/ 106 w 110"/>
                  <a:gd name="T65" fmla="*/ 46 h 183"/>
                  <a:gd name="T66" fmla="*/ 96 w 110"/>
                  <a:gd name="T67" fmla="*/ 29 h 183"/>
                  <a:gd name="T68" fmla="*/ 83 w 110"/>
                  <a:gd name="T69" fmla="*/ 16 h 183"/>
                  <a:gd name="T70" fmla="*/ 64 w 110"/>
                  <a:gd name="T71" fmla="*/ 6 h 183"/>
                  <a:gd name="T72" fmla="*/ 45 w 110"/>
                  <a:gd name="T73" fmla="*/ 2 h 183"/>
                  <a:gd name="T74" fmla="*/ 22 w 110"/>
                  <a:gd name="T75" fmla="*/ 0 h 183"/>
                  <a:gd name="T76" fmla="*/ 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0" y="4"/>
                    </a:moveTo>
                    <a:lnTo>
                      <a:pt x="5" y="16"/>
                    </a:lnTo>
                    <a:lnTo>
                      <a:pt x="26" y="42"/>
                    </a:lnTo>
                    <a:lnTo>
                      <a:pt x="41" y="64"/>
                    </a:lnTo>
                    <a:lnTo>
                      <a:pt x="51" y="88"/>
                    </a:lnTo>
                    <a:lnTo>
                      <a:pt x="60" y="97"/>
                    </a:lnTo>
                    <a:lnTo>
                      <a:pt x="72" y="99"/>
                    </a:lnTo>
                    <a:lnTo>
                      <a:pt x="79" y="95"/>
                    </a:lnTo>
                    <a:lnTo>
                      <a:pt x="79" y="91"/>
                    </a:lnTo>
                    <a:lnTo>
                      <a:pt x="76" y="87"/>
                    </a:lnTo>
                    <a:lnTo>
                      <a:pt x="72" y="85"/>
                    </a:lnTo>
                    <a:lnTo>
                      <a:pt x="72" y="89"/>
                    </a:lnTo>
                    <a:lnTo>
                      <a:pt x="74" y="91"/>
                    </a:lnTo>
                    <a:lnTo>
                      <a:pt x="66" y="88"/>
                    </a:lnTo>
                    <a:lnTo>
                      <a:pt x="64" y="84"/>
                    </a:lnTo>
                    <a:lnTo>
                      <a:pt x="66" y="82"/>
                    </a:lnTo>
                    <a:lnTo>
                      <a:pt x="74" y="83"/>
                    </a:lnTo>
                    <a:lnTo>
                      <a:pt x="81" y="85"/>
                    </a:lnTo>
                    <a:lnTo>
                      <a:pt x="87" y="91"/>
                    </a:lnTo>
                    <a:lnTo>
                      <a:pt x="91" y="99"/>
                    </a:lnTo>
                    <a:lnTo>
                      <a:pt x="89" y="103"/>
                    </a:lnTo>
                    <a:lnTo>
                      <a:pt x="83" y="106"/>
                    </a:lnTo>
                    <a:lnTo>
                      <a:pt x="72" y="106"/>
                    </a:lnTo>
                    <a:lnTo>
                      <a:pt x="60" y="102"/>
                    </a:lnTo>
                    <a:lnTo>
                      <a:pt x="55" y="100"/>
                    </a:lnTo>
                    <a:lnTo>
                      <a:pt x="57" y="131"/>
                    </a:lnTo>
                    <a:lnTo>
                      <a:pt x="49" y="160"/>
                    </a:lnTo>
                    <a:lnTo>
                      <a:pt x="36" y="183"/>
                    </a:lnTo>
                    <a:lnTo>
                      <a:pt x="57" y="163"/>
                    </a:lnTo>
                    <a:lnTo>
                      <a:pt x="87" y="129"/>
                    </a:lnTo>
                    <a:lnTo>
                      <a:pt x="104" y="97"/>
                    </a:lnTo>
                    <a:lnTo>
                      <a:pt x="110" y="66"/>
                    </a:lnTo>
                    <a:lnTo>
                      <a:pt x="106" y="46"/>
                    </a:lnTo>
                    <a:lnTo>
                      <a:pt x="96" y="29"/>
                    </a:lnTo>
                    <a:lnTo>
                      <a:pt x="83" y="16"/>
                    </a:lnTo>
                    <a:lnTo>
                      <a:pt x="64" y="6"/>
                    </a:lnTo>
                    <a:lnTo>
                      <a:pt x="45" y="2"/>
                    </a:lnTo>
                    <a:lnTo>
                      <a:pt x="22" y="0"/>
                    </a:lnTo>
                    <a:lnTo>
                      <a:pt x="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1" name="Freeform 137"/>
              <p:cNvSpPr>
                <a:spLocks/>
              </p:cNvSpPr>
              <p:nvPr/>
            </p:nvSpPr>
            <p:spPr bwMode="auto">
              <a:xfrm>
                <a:off x="-2" y="4171"/>
                <a:ext cx="668" cy="101"/>
              </a:xfrm>
              <a:custGeom>
                <a:avLst/>
                <a:gdLst>
                  <a:gd name="T0" fmla="*/ 668 w 668"/>
                  <a:gd name="T1" fmla="*/ 16 h 101"/>
                  <a:gd name="T2" fmla="*/ 653 w 668"/>
                  <a:gd name="T3" fmla="*/ 17 h 101"/>
                  <a:gd name="T4" fmla="*/ 657 w 668"/>
                  <a:gd name="T5" fmla="*/ 22 h 101"/>
                  <a:gd name="T6" fmla="*/ 655 w 668"/>
                  <a:gd name="T7" fmla="*/ 28 h 101"/>
                  <a:gd name="T8" fmla="*/ 649 w 668"/>
                  <a:gd name="T9" fmla="*/ 36 h 101"/>
                  <a:gd name="T10" fmla="*/ 630 w 668"/>
                  <a:gd name="T11" fmla="*/ 45 h 101"/>
                  <a:gd name="T12" fmla="*/ 594 w 668"/>
                  <a:gd name="T13" fmla="*/ 49 h 101"/>
                  <a:gd name="T14" fmla="*/ 547 w 668"/>
                  <a:gd name="T15" fmla="*/ 49 h 101"/>
                  <a:gd name="T16" fmla="*/ 494 w 668"/>
                  <a:gd name="T17" fmla="*/ 42 h 101"/>
                  <a:gd name="T18" fmla="*/ 380 w 668"/>
                  <a:gd name="T19" fmla="*/ 15 h 101"/>
                  <a:gd name="T20" fmla="*/ 327 w 668"/>
                  <a:gd name="T21" fmla="*/ 4 h 101"/>
                  <a:gd name="T22" fmla="*/ 271 w 668"/>
                  <a:gd name="T23" fmla="*/ 0 h 101"/>
                  <a:gd name="T24" fmla="*/ 215 w 668"/>
                  <a:gd name="T25" fmla="*/ 4 h 101"/>
                  <a:gd name="T26" fmla="*/ 158 w 668"/>
                  <a:gd name="T27" fmla="*/ 14 h 101"/>
                  <a:gd name="T28" fmla="*/ 112 w 668"/>
                  <a:gd name="T29" fmla="*/ 26 h 101"/>
                  <a:gd name="T30" fmla="*/ 80 w 668"/>
                  <a:gd name="T31" fmla="*/ 35 h 101"/>
                  <a:gd name="T32" fmla="*/ 53 w 668"/>
                  <a:gd name="T33" fmla="*/ 47 h 101"/>
                  <a:gd name="T34" fmla="*/ 27 w 668"/>
                  <a:gd name="T35" fmla="*/ 64 h 101"/>
                  <a:gd name="T36" fmla="*/ 8 w 668"/>
                  <a:gd name="T37" fmla="*/ 82 h 101"/>
                  <a:gd name="T38" fmla="*/ 0 w 668"/>
                  <a:gd name="T39" fmla="*/ 97 h 101"/>
                  <a:gd name="T40" fmla="*/ 10 w 668"/>
                  <a:gd name="T41" fmla="*/ 101 h 101"/>
                  <a:gd name="T42" fmla="*/ 21 w 668"/>
                  <a:gd name="T43" fmla="*/ 97 h 101"/>
                  <a:gd name="T44" fmla="*/ 27 w 668"/>
                  <a:gd name="T45" fmla="*/ 91 h 101"/>
                  <a:gd name="T46" fmla="*/ 27 w 668"/>
                  <a:gd name="T47" fmla="*/ 84 h 101"/>
                  <a:gd name="T48" fmla="*/ 19 w 668"/>
                  <a:gd name="T49" fmla="*/ 83 h 101"/>
                  <a:gd name="T50" fmla="*/ 13 w 668"/>
                  <a:gd name="T51" fmla="*/ 85 h 101"/>
                  <a:gd name="T52" fmla="*/ 10 w 668"/>
                  <a:gd name="T53" fmla="*/ 89 h 101"/>
                  <a:gd name="T54" fmla="*/ 10 w 668"/>
                  <a:gd name="T55" fmla="*/ 94 h 101"/>
                  <a:gd name="T56" fmla="*/ 15 w 668"/>
                  <a:gd name="T57" fmla="*/ 93 h 101"/>
                  <a:gd name="T58" fmla="*/ 17 w 668"/>
                  <a:gd name="T59" fmla="*/ 91 h 101"/>
                  <a:gd name="T60" fmla="*/ 15 w 668"/>
                  <a:gd name="T61" fmla="*/ 91 h 101"/>
                  <a:gd name="T62" fmla="*/ 10 w 668"/>
                  <a:gd name="T63" fmla="*/ 93 h 101"/>
                  <a:gd name="T64" fmla="*/ 10 w 668"/>
                  <a:gd name="T65" fmla="*/ 90 h 101"/>
                  <a:gd name="T66" fmla="*/ 15 w 668"/>
                  <a:gd name="T67" fmla="*/ 87 h 101"/>
                  <a:gd name="T68" fmla="*/ 21 w 668"/>
                  <a:gd name="T69" fmla="*/ 85 h 101"/>
                  <a:gd name="T70" fmla="*/ 23 w 668"/>
                  <a:gd name="T71" fmla="*/ 87 h 101"/>
                  <a:gd name="T72" fmla="*/ 25 w 668"/>
                  <a:gd name="T73" fmla="*/ 89 h 101"/>
                  <a:gd name="T74" fmla="*/ 19 w 668"/>
                  <a:gd name="T75" fmla="*/ 95 h 101"/>
                  <a:gd name="T76" fmla="*/ 10 w 668"/>
                  <a:gd name="T77" fmla="*/ 97 h 101"/>
                  <a:gd name="T78" fmla="*/ 6 w 668"/>
                  <a:gd name="T79" fmla="*/ 96 h 101"/>
                  <a:gd name="T80" fmla="*/ 2 w 668"/>
                  <a:gd name="T81" fmla="*/ 91 h 101"/>
                  <a:gd name="T82" fmla="*/ 6 w 668"/>
                  <a:gd name="T83" fmla="*/ 79 h 101"/>
                  <a:gd name="T84" fmla="*/ 21 w 668"/>
                  <a:gd name="T85" fmla="*/ 66 h 101"/>
                  <a:gd name="T86" fmla="*/ 36 w 668"/>
                  <a:gd name="T87" fmla="*/ 57 h 101"/>
                  <a:gd name="T88" fmla="*/ 61 w 668"/>
                  <a:gd name="T89" fmla="*/ 46 h 101"/>
                  <a:gd name="T90" fmla="*/ 84 w 668"/>
                  <a:gd name="T91" fmla="*/ 39 h 101"/>
                  <a:gd name="T92" fmla="*/ 116 w 668"/>
                  <a:gd name="T93" fmla="*/ 34 h 101"/>
                  <a:gd name="T94" fmla="*/ 156 w 668"/>
                  <a:gd name="T95" fmla="*/ 33 h 101"/>
                  <a:gd name="T96" fmla="*/ 209 w 668"/>
                  <a:gd name="T97" fmla="*/ 40 h 101"/>
                  <a:gd name="T98" fmla="*/ 277 w 668"/>
                  <a:gd name="T99" fmla="*/ 58 h 101"/>
                  <a:gd name="T100" fmla="*/ 325 w 668"/>
                  <a:gd name="T101" fmla="*/ 70 h 101"/>
                  <a:gd name="T102" fmla="*/ 382 w 668"/>
                  <a:gd name="T103" fmla="*/ 81 h 101"/>
                  <a:gd name="T104" fmla="*/ 431 w 668"/>
                  <a:gd name="T105" fmla="*/ 82 h 101"/>
                  <a:gd name="T106" fmla="*/ 480 w 668"/>
                  <a:gd name="T107" fmla="*/ 78 h 101"/>
                  <a:gd name="T108" fmla="*/ 530 w 668"/>
                  <a:gd name="T109" fmla="*/ 67 h 101"/>
                  <a:gd name="T110" fmla="*/ 579 w 668"/>
                  <a:gd name="T111" fmla="*/ 53 h 101"/>
                  <a:gd name="T112" fmla="*/ 607 w 668"/>
                  <a:gd name="T113" fmla="*/ 52 h 101"/>
                  <a:gd name="T114" fmla="*/ 632 w 668"/>
                  <a:gd name="T115" fmla="*/ 47 h 101"/>
                  <a:gd name="T116" fmla="*/ 655 w 668"/>
                  <a:gd name="T117" fmla="*/ 37 h 101"/>
                  <a:gd name="T118" fmla="*/ 666 w 668"/>
                  <a:gd name="T119" fmla="*/ 28 h 101"/>
                  <a:gd name="T120" fmla="*/ 668 w 668"/>
                  <a:gd name="T121" fmla="*/ 21 h 101"/>
                  <a:gd name="T122" fmla="*/ 668 w 668"/>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1">
                    <a:moveTo>
                      <a:pt x="668" y="16"/>
                    </a:moveTo>
                    <a:lnTo>
                      <a:pt x="653" y="17"/>
                    </a:lnTo>
                    <a:lnTo>
                      <a:pt x="657" y="22"/>
                    </a:lnTo>
                    <a:lnTo>
                      <a:pt x="655" y="28"/>
                    </a:lnTo>
                    <a:lnTo>
                      <a:pt x="649" y="36"/>
                    </a:lnTo>
                    <a:lnTo>
                      <a:pt x="630" y="45"/>
                    </a:lnTo>
                    <a:lnTo>
                      <a:pt x="594" y="49"/>
                    </a:lnTo>
                    <a:lnTo>
                      <a:pt x="547" y="49"/>
                    </a:lnTo>
                    <a:lnTo>
                      <a:pt x="494" y="42"/>
                    </a:lnTo>
                    <a:lnTo>
                      <a:pt x="380" y="15"/>
                    </a:lnTo>
                    <a:lnTo>
                      <a:pt x="327" y="4"/>
                    </a:lnTo>
                    <a:lnTo>
                      <a:pt x="271" y="0"/>
                    </a:lnTo>
                    <a:lnTo>
                      <a:pt x="215" y="4"/>
                    </a:lnTo>
                    <a:lnTo>
                      <a:pt x="158" y="14"/>
                    </a:lnTo>
                    <a:lnTo>
                      <a:pt x="112" y="26"/>
                    </a:lnTo>
                    <a:lnTo>
                      <a:pt x="80" y="35"/>
                    </a:lnTo>
                    <a:lnTo>
                      <a:pt x="53" y="47"/>
                    </a:lnTo>
                    <a:lnTo>
                      <a:pt x="27" y="64"/>
                    </a:lnTo>
                    <a:lnTo>
                      <a:pt x="8" y="82"/>
                    </a:lnTo>
                    <a:lnTo>
                      <a:pt x="0" y="97"/>
                    </a:lnTo>
                    <a:lnTo>
                      <a:pt x="10" y="101"/>
                    </a:lnTo>
                    <a:lnTo>
                      <a:pt x="21" y="97"/>
                    </a:lnTo>
                    <a:lnTo>
                      <a:pt x="27" y="91"/>
                    </a:lnTo>
                    <a:lnTo>
                      <a:pt x="27" y="84"/>
                    </a:lnTo>
                    <a:lnTo>
                      <a:pt x="19" y="83"/>
                    </a:lnTo>
                    <a:lnTo>
                      <a:pt x="13" y="85"/>
                    </a:lnTo>
                    <a:lnTo>
                      <a:pt x="10" y="89"/>
                    </a:lnTo>
                    <a:lnTo>
                      <a:pt x="10" y="94"/>
                    </a:lnTo>
                    <a:lnTo>
                      <a:pt x="15" y="93"/>
                    </a:lnTo>
                    <a:lnTo>
                      <a:pt x="17" y="91"/>
                    </a:lnTo>
                    <a:lnTo>
                      <a:pt x="15" y="91"/>
                    </a:lnTo>
                    <a:lnTo>
                      <a:pt x="10" y="93"/>
                    </a:lnTo>
                    <a:lnTo>
                      <a:pt x="10" y="90"/>
                    </a:lnTo>
                    <a:lnTo>
                      <a:pt x="15" y="87"/>
                    </a:lnTo>
                    <a:lnTo>
                      <a:pt x="21" y="85"/>
                    </a:lnTo>
                    <a:lnTo>
                      <a:pt x="23" y="87"/>
                    </a:lnTo>
                    <a:lnTo>
                      <a:pt x="25" y="89"/>
                    </a:lnTo>
                    <a:lnTo>
                      <a:pt x="19" y="95"/>
                    </a:lnTo>
                    <a:lnTo>
                      <a:pt x="10" y="97"/>
                    </a:lnTo>
                    <a:lnTo>
                      <a:pt x="6" y="96"/>
                    </a:lnTo>
                    <a:lnTo>
                      <a:pt x="2" y="91"/>
                    </a:lnTo>
                    <a:lnTo>
                      <a:pt x="6" y="79"/>
                    </a:lnTo>
                    <a:lnTo>
                      <a:pt x="21" y="66"/>
                    </a:lnTo>
                    <a:lnTo>
                      <a:pt x="36" y="57"/>
                    </a:lnTo>
                    <a:lnTo>
                      <a:pt x="61" y="46"/>
                    </a:lnTo>
                    <a:lnTo>
                      <a:pt x="84" y="39"/>
                    </a:lnTo>
                    <a:lnTo>
                      <a:pt x="116" y="34"/>
                    </a:lnTo>
                    <a:lnTo>
                      <a:pt x="156" y="33"/>
                    </a:lnTo>
                    <a:lnTo>
                      <a:pt x="209" y="40"/>
                    </a:lnTo>
                    <a:lnTo>
                      <a:pt x="277" y="58"/>
                    </a:lnTo>
                    <a:lnTo>
                      <a:pt x="325" y="70"/>
                    </a:lnTo>
                    <a:lnTo>
                      <a:pt x="382" y="81"/>
                    </a:lnTo>
                    <a:lnTo>
                      <a:pt x="431" y="82"/>
                    </a:lnTo>
                    <a:lnTo>
                      <a:pt x="480" y="78"/>
                    </a:lnTo>
                    <a:lnTo>
                      <a:pt x="530" y="67"/>
                    </a:lnTo>
                    <a:lnTo>
                      <a:pt x="579" y="53"/>
                    </a:lnTo>
                    <a:lnTo>
                      <a:pt x="607" y="52"/>
                    </a:lnTo>
                    <a:lnTo>
                      <a:pt x="632" y="47"/>
                    </a:lnTo>
                    <a:lnTo>
                      <a:pt x="655" y="37"/>
                    </a:lnTo>
                    <a:lnTo>
                      <a:pt x="666" y="28"/>
                    </a:lnTo>
                    <a:lnTo>
                      <a:pt x="668" y="21"/>
                    </a:lnTo>
                    <a:lnTo>
                      <a:pt x="668"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2" name="Freeform 138"/>
              <p:cNvSpPr>
                <a:spLocks/>
              </p:cNvSpPr>
              <p:nvPr/>
            </p:nvSpPr>
            <p:spPr bwMode="auto">
              <a:xfrm>
                <a:off x="1892" y="4189"/>
                <a:ext cx="672" cy="100"/>
              </a:xfrm>
              <a:custGeom>
                <a:avLst/>
                <a:gdLst>
                  <a:gd name="T0" fmla="*/ 670 w 672"/>
                  <a:gd name="T1" fmla="*/ 15 h 100"/>
                  <a:gd name="T2" fmla="*/ 657 w 672"/>
                  <a:gd name="T3" fmla="*/ 16 h 100"/>
                  <a:gd name="T4" fmla="*/ 659 w 672"/>
                  <a:gd name="T5" fmla="*/ 22 h 100"/>
                  <a:gd name="T6" fmla="*/ 659 w 672"/>
                  <a:gd name="T7" fmla="*/ 28 h 100"/>
                  <a:gd name="T8" fmla="*/ 653 w 672"/>
                  <a:gd name="T9" fmla="*/ 36 h 100"/>
                  <a:gd name="T10" fmla="*/ 634 w 672"/>
                  <a:gd name="T11" fmla="*/ 43 h 100"/>
                  <a:gd name="T12" fmla="*/ 598 w 672"/>
                  <a:gd name="T13" fmla="*/ 49 h 100"/>
                  <a:gd name="T14" fmla="*/ 551 w 672"/>
                  <a:gd name="T15" fmla="*/ 49 h 100"/>
                  <a:gd name="T16" fmla="*/ 497 w 672"/>
                  <a:gd name="T17" fmla="*/ 42 h 100"/>
                  <a:gd name="T18" fmla="*/ 384 w 672"/>
                  <a:gd name="T19" fmla="*/ 15 h 100"/>
                  <a:gd name="T20" fmla="*/ 328 w 672"/>
                  <a:gd name="T21" fmla="*/ 4 h 100"/>
                  <a:gd name="T22" fmla="*/ 273 w 672"/>
                  <a:gd name="T23" fmla="*/ 0 h 100"/>
                  <a:gd name="T24" fmla="*/ 217 w 672"/>
                  <a:gd name="T25" fmla="*/ 4 h 100"/>
                  <a:gd name="T26" fmla="*/ 161 w 672"/>
                  <a:gd name="T27" fmla="*/ 13 h 100"/>
                  <a:gd name="T28" fmla="*/ 114 w 672"/>
                  <a:gd name="T29" fmla="*/ 25 h 100"/>
                  <a:gd name="T30" fmla="*/ 84 w 672"/>
                  <a:gd name="T31" fmla="*/ 35 h 100"/>
                  <a:gd name="T32" fmla="*/ 53 w 672"/>
                  <a:gd name="T33" fmla="*/ 47 h 100"/>
                  <a:gd name="T34" fmla="*/ 23 w 672"/>
                  <a:gd name="T35" fmla="*/ 64 h 100"/>
                  <a:gd name="T36" fmla="*/ 4 w 672"/>
                  <a:gd name="T37" fmla="*/ 82 h 100"/>
                  <a:gd name="T38" fmla="*/ 0 w 672"/>
                  <a:gd name="T39" fmla="*/ 90 h 100"/>
                  <a:gd name="T40" fmla="*/ 4 w 672"/>
                  <a:gd name="T41" fmla="*/ 97 h 100"/>
                  <a:gd name="T42" fmla="*/ 13 w 672"/>
                  <a:gd name="T43" fmla="*/ 100 h 100"/>
                  <a:gd name="T44" fmla="*/ 25 w 672"/>
                  <a:gd name="T45" fmla="*/ 97 h 100"/>
                  <a:gd name="T46" fmla="*/ 31 w 672"/>
                  <a:gd name="T47" fmla="*/ 91 h 100"/>
                  <a:gd name="T48" fmla="*/ 31 w 672"/>
                  <a:gd name="T49" fmla="*/ 84 h 100"/>
                  <a:gd name="T50" fmla="*/ 23 w 672"/>
                  <a:gd name="T51" fmla="*/ 83 h 100"/>
                  <a:gd name="T52" fmla="*/ 17 w 672"/>
                  <a:gd name="T53" fmla="*/ 85 h 100"/>
                  <a:gd name="T54" fmla="*/ 13 w 672"/>
                  <a:gd name="T55" fmla="*/ 89 h 100"/>
                  <a:gd name="T56" fmla="*/ 13 w 672"/>
                  <a:gd name="T57" fmla="*/ 94 h 100"/>
                  <a:gd name="T58" fmla="*/ 19 w 672"/>
                  <a:gd name="T59" fmla="*/ 93 h 100"/>
                  <a:gd name="T60" fmla="*/ 21 w 672"/>
                  <a:gd name="T61" fmla="*/ 91 h 100"/>
                  <a:gd name="T62" fmla="*/ 19 w 672"/>
                  <a:gd name="T63" fmla="*/ 93 h 100"/>
                  <a:gd name="T64" fmla="*/ 15 w 672"/>
                  <a:gd name="T65" fmla="*/ 93 h 100"/>
                  <a:gd name="T66" fmla="*/ 13 w 672"/>
                  <a:gd name="T67" fmla="*/ 90 h 100"/>
                  <a:gd name="T68" fmla="*/ 19 w 672"/>
                  <a:gd name="T69" fmla="*/ 87 h 100"/>
                  <a:gd name="T70" fmla="*/ 25 w 672"/>
                  <a:gd name="T71" fmla="*/ 85 h 100"/>
                  <a:gd name="T72" fmla="*/ 27 w 672"/>
                  <a:gd name="T73" fmla="*/ 87 h 100"/>
                  <a:gd name="T74" fmla="*/ 29 w 672"/>
                  <a:gd name="T75" fmla="*/ 89 h 100"/>
                  <a:gd name="T76" fmla="*/ 23 w 672"/>
                  <a:gd name="T77" fmla="*/ 95 h 100"/>
                  <a:gd name="T78" fmla="*/ 13 w 672"/>
                  <a:gd name="T79" fmla="*/ 97 h 100"/>
                  <a:gd name="T80" fmla="*/ 10 w 672"/>
                  <a:gd name="T81" fmla="*/ 95 h 100"/>
                  <a:gd name="T82" fmla="*/ 6 w 672"/>
                  <a:gd name="T83" fmla="*/ 91 h 100"/>
                  <a:gd name="T84" fmla="*/ 10 w 672"/>
                  <a:gd name="T85" fmla="*/ 81 h 100"/>
                  <a:gd name="T86" fmla="*/ 25 w 672"/>
                  <a:gd name="T87" fmla="*/ 66 h 100"/>
                  <a:gd name="T88" fmla="*/ 40 w 672"/>
                  <a:gd name="T89" fmla="*/ 57 h 100"/>
                  <a:gd name="T90" fmla="*/ 65 w 672"/>
                  <a:gd name="T91" fmla="*/ 46 h 100"/>
                  <a:gd name="T92" fmla="*/ 87 w 672"/>
                  <a:gd name="T93" fmla="*/ 39 h 100"/>
                  <a:gd name="T94" fmla="*/ 120 w 672"/>
                  <a:gd name="T95" fmla="*/ 34 h 100"/>
                  <a:gd name="T96" fmla="*/ 160 w 672"/>
                  <a:gd name="T97" fmla="*/ 34 h 100"/>
                  <a:gd name="T98" fmla="*/ 213 w 672"/>
                  <a:gd name="T99" fmla="*/ 40 h 100"/>
                  <a:gd name="T100" fmla="*/ 281 w 672"/>
                  <a:gd name="T101" fmla="*/ 58 h 100"/>
                  <a:gd name="T102" fmla="*/ 327 w 672"/>
                  <a:gd name="T103" fmla="*/ 70 h 100"/>
                  <a:gd name="T104" fmla="*/ 385 w 672"/>
                  <a:gd name="T105" fmla="*/ 81 h 100"/>
                  <a:gd name="T106" fmla="*/ 435 w 672"/>
                  <a:gd name="T107" fmla="*/ 82 h 100"/>
                  <a:gd name="T108" fmla="*/ 482 w 672"/>
                  <a:gd name="T109" fmla="*/ 78 h 100"/>
                  <a:gd name="T110" fmla="*/ 532 w 672"/>
                  <a:gd name="T111" fmla="*/ 67 h 100"/>
                  <a:gd name="T112" fmla="*/ 583 w 672"/>
                  <a:gd name="T113" fmla="*/ 53 h 100"/>
                  <a:gd name="T114" fmla="*/ 609 w 672"/>
                  <a:gd name="T115" fmla="*/ 52 h 100"/>
                  <a:gd name="T116" fmla="*/ 634 w 672"/>
                  <a:gd name="T117" fmla="*/ 47 h 100"/>
                  <a:gd name="T118" fmla="*/ 659 w 672"/>
                  <a:gd name="T119" fmla="*/ 37 h 100"/>
                  <a:gd name="T120" fmla="*/ 670 w 672"/>
                  <a:gd name="T121" fmla="*/ 28 h 100"/>
                  <a:gd name="T122" fmla="*/ 672 w 672"/>
                  <a:gd name="T123" fmla="*/ 21 h 100"/>
                  <a:gd name="T124" fmla="*/ 670 w 672"/>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15"/>
                    </a:moveTo>
                    <a:lnTo>
                      <a:pt x="657" y="16"/>
                    </a:lnTo>
                    <a:lnTo>
                      <a:pt x="659" y="22"/>
                    </a:lnTo>
                    <a:lnTo>
                      <a:pt x="659" y="28"/>
                    </a:lnTo>
                    <a:lnTo>
                      <a:pt x="653" y="36"/>
                    </a:lnTo>
                    <a:lnTo>
                      <a:pt x="634" y="43"/>
                    </a:lnTo>
                    <a:lnTo>
                      <a:pt x="598" y="49"/>
                    </a:lnTo>
                    <a:lnTo>
                      <a:pt x="551" y="49"/>
                    </a:lnTo>
                    <a:lnTo>
                      <a:pt x="497" y="42"/>
                    </a:lnTo>
                    <a:lnTo>
                      <a:pt x="384" y="15"/>
                    </a:lnTo>
                    <a:lnTo>
                      <a:pt x="328" y="4"/>
                    </a:lnTo>
                    <a:lnTo>
                      <a:pt x="273" y="0"/>
                    </a:lnTo>
                    <a:lnTo>
                      <a:pt x="217" y="4"/>
                    </a:lnTo>
                    <a:lnTo>
                      <a:pt x="161" y="13"/>
                    </a:lnTo>
                    <a:lnTo>
                      <a:pt x="114" y="25"/>
                    </a:lnTo>
                    <a:lnTo>
                      <a:pt x="84" y="35"/>
                    </a:lnTo>
                    <a:lnTo>
                      <a:pt x="53" y="47"/>
                    </a:lnTo>
                    <a:lnTo>
                      <a:pt x="23" y="64"/>
                    </a:lnTo>
                    <a:lnTo>
                      <a:pt x="4" y="82"/>
                    </a:lnTo>
                    <a:lnTo>
                      <a:pt x="0" y="90"/>
                    </a:lnTo>
                    <a:lnTo>
                      <a:pt x="4" y="97"/>
                    </a:lnTo>
                    <a:lnTo>
                      <a:pt x="13" y="100"/>
                    </a:lnTo>
                    <a:lnTo>
                      <a:pt x="25" y="97"/>
                    </a:lnTo>
                    <a:lnTo>
                      <a:pt x="31" y="91"/>
                    </a:lnTo>
                    <a:lnTo>
                      <a:pt x="31" y="84"/>
                    </a:lnTo>
                    <a:lnTo>
                      <a:pt x="23" y="83"/>
                    </a:lnTo>
                    <a:lnTo>
                      <a:pt x="17" y="85"/>
                    </a:lnTo>
                    <a:lnTo>
                      <a:pt x="13" y="89"/>
                    </a:lnTo>
                    <a:lnTo>
                      <a:pt x="13" y="94"/>
                    </a:lnTo>
                    <a:lnTo>
                      <a:pt x="19" y="93"/>
                    </a:lnTo>
                    <a:lnTo>
                      <a:pt x="21" y="91"/>
                    </a:lnTo>
                    <a:lnTo>
                      <a:pt x="19" y="93"/>
                    </a:lnTo>
                    <a:lnTo>
                      <a:pt x="15" y="93"/>
                    </a:lnTo>
                    <a:lnTo>
                      <a:pt x="13" y="90"/>
                    </a:lnTo>
                    <a:lnTo>
                      <a:pt x="19" y="87"/>
                    </a:lnTo>
                    <a:lnTo>
                      <a:pt x="25" y="85"/>
                    </a:lnTo>
                    <a:lnTo>
                      <a:pt x="27" y="87"/>
                    </a:lnTo>
                    <a:lnTo>
                      <a:pt x="29" y="89"/>
                    </a:lnTo>
                    <a:lnTo>
                      <a:pt x="23" y="95"/>
                    </a:lnTo>
                    <a:lnTo>
                      <a:pt x="13" y="97"/>
                    </a:lnTo>
                    <a:lnTo>
                      <a:pt x="10" y="95"/>
                    </a:lnTo>
                    <a:lnTo>
                      <a:pt x="6" y="91"/>
                    </a:lnTo>
                    <a:lnTo>
                      <a:pt x="10" y="81"/>
                    </a:lnTo>
                    <a:lnTo>
                      <a:pt x="25" y="66"/>
                    </a:lnTo>
                    <a:lnTo>
                      <a:pt x="40" y="57"/>
                    </a:lnTo>
                    <a:lnTo>
                      <a:pt x="65" y="46"/>
                    </a:lnTo>
                    <a:lnTo>
                      <a:pt x="87" y="39"/>
                    </a:lnTo>
                    <a:lnTo>
                      <a:pt x="120" y="34"/>
                    </a:lnTo>
                    <a:lnTo>
                      <a:pt x="160" y="34"/>
                    </a:lnTo>
                    <a:lnTo>
                      <a:pt x="213" y="40"/>
                    </a:lnTo>
                    <a:lnTo>
                      <a:pt x="281" y="58"/>
                    </a:lnTo>
                    <a:lnTo>
                      <a:pt x="327" y="70"/>
                    </a:lnTo>
                    <a:lnTo>
                      <a:pt x="385" y="81"/>
                    </a:lnTo>
                    <a:lnTo>
                      <a:pt x="435" y="82"/>
                    </a:lnTo>
                    <a:lnTo>
                      <a:pt x="482" y="78"/>
                    </a:lnTo>
                    <a:lnTo>
                      <a:pt x="532" y="67"/>
                    </a:lnTo>
                    <a:lnTo>
                      <a:pt x="583" y="53"/>
                    </a:lnTo>
                    <a:lnTo>
                      <a:pt x="609" y="52"/>
                    </a:lnTo>
                    <a:lnTo>
                      <a:pt x="634" y="47"/>
                    </a:lnTo>
                    <a:lnTo>
                      <a:pt x="659" y="37"/>
                    </a:lnTo>
                    <a:lnTo>
                      <a:pt x="670" y="28"/>
                    </a:lnTo>
                    <a:lnTo>
                      <a:pt x="672" y="21"/>
                    </a:lnTo>
                    <a:lnTo>
                      <a:pt x="670"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3" name="Freeform 139"/>
              <p:cNvSpPr>
                <a:spLocks/>
              </p:cNvSpPr>
              <p:nvPr/>
            </p:nvSpPr>
            <p:spPr bwMode="auto">
              <a:xfrm>
                <a:off x="920" y="4098"/>
                <a:ext cx="667" cy="100"/>
              </a:xfrm>
              <a:custGeom>
                <a:avLst/>
                <a:gdLst>
                  <a:gd name="T0" fmla="*/ 665 w 667"/>
                  <a:gd name="T1" fmla="*/ 16 h 100"/>
                  <a:gd name="T2" fmla="*/ 651 w 667"/>
                  <a:gd name="T3" fmla="*/ 17 h 100"/>
                  <a:gd name="T4" fmla="*/ 653 w 667"/>
                  <a:gd name="T5" fmla="*/ 23 h 100"/>
                  <a:gd name="T6" fmla="*/ 653 w 667"/>
                  <a:gd name="T7" fmla="*/ 29 h 100"/>
                  <a:gd name="T8" fmla="*/ 648 w 667"/>
                  <a:gd name="T9" fmla="*/ 37 h 100"/>
                  <a:gd name="T10" fmla="*/ 629 w 667"/>
                  <a:gd name="T11" fmla="*/ 45 h 100"/>
                  <a:gd name="T12" fmla="*/ 593 w 667"/>
                  <a:gd name="T13" fmla="*/ 49 h 100"/>
                  <a:gd name="T14" fmla="*/ 547 w 667"/>
                  <a:gd name="T15" fmla="*/ 49 h 100"/>
                  <a:gd name="T16" fmla="*/ 494 w 667"/>
                  <a:gd name="T17" fmla="*/ 43 h 100"/>
                  <a:gd name="T18" fmla="*/ 380 w 667"/>
                  <a:gd name="T19" fmla="*/ 15 h 100"/>
                  <a:gd name="T20" fmla="*/ 327 w 667"/>
                  <a:gd name="T21" fmla="*/ 5 h 100"/>
                  <a:gd name="T22" fmla="*/ 272 w 667"/>
                  <a:gd name="T23" fmla="*/ 0 h 100"/>
                  <a:gd name="T24" fmla="*/ 217 w 667"/>
                  <a:gd name="T25" fmla="*/ 5 h 100"/>
                  <a:gd name="T26" fmla="*/ 162 w 667"/>
                  <a:gd name="T27" fmla="*/ 15 h 100"/>
                  <a:gd name="T28" fmla="*/ 114 w 667"/>
                  <a:gd name="T29" fmla="*/ 27 h 100"/>
                  <a:gd name="T30" fmla="*/ 82 w 667"/>
                  <a:gd name="T31" fmla="*/ 36 h 100"/>
                  <a:gd name="T32" fmla="*/ 54 w 667"/>
                  <a:gd name="T33" fmla="*/ 47 h 100"/>
                  <a:gd name="T34" fmla="*/ 23 w 667"/>
                  <a:gd name="T35" fmla="*/ 64 h 100"/>
                  <a:gd name="T36" fmla="*/ 4 w 667"/>
                  <a:gd name="T37" fmla="*/ 82 h 100"/>
                  <a:gd name="T38" fmla="*/ 0 w 667"/>
                  <a:gd name="T39" fmla="*/ 90 h 100"/>
                  <a:gd name="T40" fmla="*/ 4 w 667"/>
                  <a:gd name="T41" fmla="*/ 97 h 100"/>
                  <a:gd name="T42" fmla="*/ 14 w 667"/>
                  <a:gd name="T43" fmla="*/ 100 h 100"/>
                  <a:gd name="T44" fmla="*/ 25 w 667"/>
                  <a:gd name="T45" fmla="*/ 97 h 100"/>
                  <a:gd name="T46" fmla="*/ 31 w 667"/>
                  <a:gd name="T47" fmla="*/ 91 h 100"/>
                  <a:gd name="T48" fmla="*/ 31 w 667"/>
                  <a:gd name="T49" fmla="*/ 84 h 100"/>
                  <a:gd name="T50" fmla="*/ 23 w 667"/>
                  <a:gd name="T51" fmla="*/ 84 h 100"/>
                  <a:gd name="T52" fmla="*/ 18 w 667"/>
                  <a:gd name="T53" fmla="*/ 85 h 100"/>
                  <a:gd name="T54" fmla="*/ 14 w 667"/>
                  <a:gd name="T55" fmla="*/ 89 h 100"/>
                  <a:gd name="T56" fmla="*/ 14 w 667"/>
                  <a:gd name="T57" fmla="*/ 94 h 100"/>
                  <a:gd name="T58" fmla="*/ 19 w 667"/>
                  <a:gd name="T59" fmla="*/ 93 h 100"/>
                  <a:gd name="T60" fmla="*/ 21 w 667"/>
                  <a:gd name="T61" fmla="*/ 91 h 100"/>
                  <a:gd name="T62" fmla="*/ 19 w 667"/>
                  <a:gd name="T63" fmla="*/ 91 h 100"/>
                  <a:gd name="T64" fmla="*/ 16 w 667"/>
                  <a:gd name="T65" fmla="*/ 93 h 100"/>
                  <a:gd name="T66" fmla="*/ 14 w 667"/>
                  <a:gd name="T67" fmla="*/ 90 h 100"/>
                  <a:gd name="T68" fmla="*/ 19 w 667"/>
                  <a:gd name="T69" fmla="*/ 87 h 100"/>
                  <a:gd name="T70" fmla="*/ 25 w 667"/>
                  <a:gd name="T71" fmla="*/ 85 h 100"/>
                  <a:gd name="T72" fmla="*/ 27 w 667"/>
                  <a:gd name="T73" fmla="*/ 87 h 100"/>
                  <a:gd name="T74" fmla="*/ 29 w 667"/>
                  <a:gd name="T75" fmla="*/ 89 h 100"/>
                  <a:gd name="T76" fmla="*/ 23 w 667"/>
                  <a:gd name="T77" fmla="*/ 95 h 100"/>
                  <a:gd name="T78" fmla="*/ 14 w 667"/>
                  <a:gd name="T79" fmla="*/ 97 h 100"/>
                  <a:gd name="T80" fmla="*/ 10 w 667"/>
                  <a:gd name="T81" fmla="*/ 95 h 100"/>
                  <a:gd name="T82" fmla="*/ 6 w 667"/>
                  <a:gd name="T83" fmla="*/ 91 h 100"/>
                  <a:gd name="T84" fmla="*/ 10 w 667"/>
                  <a:gd name="T85" fmla="*/ 81 h 100"/>
                  <a:gd name="T86" fmla="*/ 25 w 667"/>
                  <a:gd name="T87" fmla="*/ 67 h 100"/>
                  <a:gd name="T88" fmla="*/ 40 w 667"/>
                  <a:gd name="T89" fmla="*/ 58 h 100"/>
                  <a:gd name="T90" fmla="*/ 65 w 667"/>
                  <a:gd name="T91" fmla="*/ 47 h 100"/>
                  <a:gd name="T92" fmla="*/ 88 w 667"/>
                  <a:gd name="T93" fmla="*/ 40 h 100"/>
                  <a:gd name="T94" fmla="*/ 118 w 667"/>
                  <a:gd name="T95" fmla="*/ 35 h 100"/>
                  <a:gd name="T96" fmla="*/ 158 w 667"/>
                  <a:gd name="T97" fmla="*/ 34 h 100"/>
                  <a:gd name="T98" fmla="*/ 211 w 667"/>
                  <a:gd name="T99" fmla="*/ 41 h 100"/>
                  <a:gd name="T100" fmla="*/ 278 w 667"/>
                  <a:gd name="T101" fmla="*/ 58 h 100"/>
                  <a:gd name="T102" fmla="*/ 325 w 667"/>
                  <a:gd name="T103" fmla="*/ 70 h 100"/>
                  <a:gd name="T104" fmla="*/ 382 w 667"/>
                  <a:gd name="T105" fmla="*/ 81 h 100"/>
                  <a:gd name="T106" fmla="*/ 431 w 667"/>
                  <a:gd name="T107" fmla="*/ 83 h 100"/>
                  <a:gd name="T108" fmla="*/ 479 w 667"/>
                  <a:gd name="T109" fmla="*/ 78 h 100"/>
                  <a:gd name="T110" fmla="*/ 528 w 667"/>
                  <a:gd name="T111" fmla="*/ 69 h 100"/>
                  <a:gd name="T112" fmla="*/ 577 w 667"/>
                  <a:gd name="T113" fmla="*/ 53 h 100"/>
                  <a:gd name="T114" fmla="*/ 604 w 667"/>
                  <a:gd name="T115" fmla="*/ 52 h 100"/>
                  <a:gd name="T116" fmla="*/ 629 w 667"/>
                  <a:gd name="T117" fmla="*/ 47 h 100"/>
                  <a:gd name="T118" fmla="*/ 653 w 667"/>
                  <a:gd name="T119" fmla="*/ 39 h 100"/>
                  <a:gd name="T120" fmla="*/ 665 w 667"/>
                  <a:gd name="T121" fmla="*/ 29 h 100"/>
                  <a:gd name="T122" fmla="*/ 667 w 667"/>
                  <a:gd name="T123" fmla="*/ 22 h 100"/>
                  <a:gd name="T124" fmla="*/ 665 w 667"/>
                  <a:gd name="T12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16"/>
                    </a:moveTo>
                    <a:lnTo>
                      <a:pt x="651" y="17"/>
                    </a:lnTo>
                    <a:lnTo>
                      <a:pt x="653" y="23"/>
                    </a:lnTo>
                    <a:lnTo>
                      <a:pt x="653" y="29"/>
                    </a:lnTo>
                    <a:lnTo>
                      <a:pt x="648" y="37"/>
                    </a:lnTo>
                    <a:lnTo>
                      <a:pt x="629" y="45"/>
                    </a:lnTo>
                    <a:lnTo>
                      <a:pt x="593" y="49"/>
                    </a:lnTo>
                    <a:lnTo>
                      <a:pt x="547" y="49"/>
                    </a:lnTo>
                    <a:lnTo>
                      <a:pt x="494" y="43"/>
                    </a:lnTo>
                    <a:lnTo>
                      <a:pt x="380" y="15"/>
                    </a:lnTo>
                    <a:lnTo>
                      <a:pt x="327" y="5"/>
                    </a:lnTo>
                    <a:lnTo>
                      <a:pt x="272" y="0"/>
                    </a:lnTo>
                    <a:lnTo>
                      <a:pt x="217" y="5"/>
                    </a:lnTo>
                    <a:lnTo>
                      <a:pt x="162" y="15"/>
                    </a:lnTo>
                    <a:lnTo>
                      <a:pt x="114" y="27"/>
                    </a:lnTo>
                    <a:lnTo>
                      <a:pt x="82" y="36"/>
                    </a:lnTo>
                    <a:lnTo>
                      <a:pt x="54" y="47"/>
                    </a:lnTo>
                    <a:lnTo>
                      <a:pt x="23" y="64"/>
                    </a:lnTo>
                    <a:lnTo>
                      <a:pt x="4" y="82"/>
                    </a:lnTo>
                    <a:lnTo>
                      <a:pt x="0" y="90"/>
                    </a:lnTo>
                    <a:lnTo>
                      <a:pt x="4" y="97"/>
                    </a:lnTo>
                    <a:lnTo>
                      <a:pt x="14" y="100"/>
                    </a:lnTo>
                    <a:lnTo>
                      <a:pt x="25" y="97"/>
                    </a:lnTo>
                    <a:lnTo>
                      <a:pt x="31" y="91"/>
                    </a:lnTo>
                    <a:lnTo>
                      <a:pt x="31" y="84"/>
                    </a:lnTo>
                    <a:lnTo>
                      <a:pt x="23" y="84"/>
                    </a:lnTo>
                    <a:lnTo>
                      <a:pt x="18" y="85"/>
                    </a:lnTo>
                    <a:lnTo>
                      <a:pt x="14" y="89"/>
                    </a:lnTo>
                    <a:lnTo>
                      <a:pt x="14" y="94"/>
                    </a:lnTo>
                    <a:lnTo>
                      <a:pt x="19" y="93"/>
                    </a:lnTo>
                    <a:lnTo>
                      <a:pt x="21" y="91"/>
                    </a:lnTo>
                    <a:lnTo>
                      <a:pt x="19" y="91"/>
                    </a:lnTo>
                    <a:lnTo>
                      <a:pt x="16" y="93"/>
                    </a:lnTo>
                    <a:lnTo>
                      <a:pt x="14" y="90"/>
                    </a:lnTo>
                    <a:lnTo>
                      <a:pt x="19" y="87"/>
                    </a:lnTo>
                    <a:lnTo>
                      <a:pt x="25" y="85"/>
                    </a:lnTo>
                    <a:lnTo>
                      <a:pt x="27" y="87"/>
                    </a:lnTo>
                    <a:lnTo>
                      <a:pt x="29" y="89"/>
                    </a:lnTo>
                    <a:lnTo>
                      <a:pt x="23" y="95"/>
                    </a:lnTo>
                    <a:lnTo>
                      <a:pt x="14" y="97"/>
                    </a:lnTo>
                    <a:lnTo>
                      <a:pt x="10" y="95"/>
                    </a:lnTo>
                    <a:lnTo>
                      <a:pt x="6" y="91"/>
                    </a:lnTo>
                    <a:lnTo>
                      <a:pt x="10" y="81"/>
                    </a:lnTo>
                    <a:lnTo>
                      <a:pt x="25" y="67"/>
                    </a:lnTo>
                    <a:lnTo>
                      <a:pt x="40" y="58"/>
                    </a:lnTo>
                    <a:lnTo>
                      <a:pt x="65" y="47"/>
                    </a:lnTo>
                    <a:lnTo>
                      <a:pt x="88" y="40"/>
                    </a:lnTo>
                    <a:lnTo>
                      <a:pt x="118" y="35"/>
                    </a:lnTo>
                    <a:lnTo>
                      <a:pt x="158" y="34"/>
                    </a:lnTo>
                    <a:lnTo>
                      <a:pt x="211" y="41"/>
                    </a:lnTo>
                    <a:lnTo>
                      <a:pt x="278" y="58"/>
                    </a:lnTo>
                    <a:lnTo>
                      <a:pt x="325" y="70"/>
                    </a:lnTo>
                    <a:lnTo>
                      <a:pt x="382" y="81"/>
                    </a:lnTo>
                    <a:lnTo>
                      <a:pt x="431" y="83"/>
                    </a:lnTo>
                    <a:lnTo>
                      <a:pt x="479" y="78"/>
                    </a:lnTo>
                    <a:lnTo>
                      <a:pt x="528" y="69"/>
                    </a:lnTo>
                    <a:lnTo>
                      <a:pt x="577" y="53"/>
                    </a:lnTo>
                    <a:lnTo>
                      <a:pt x="604" y="52"/>
                    </a:lnTo>
                    <a:lnTo>
                      <a:pt x="629" y="47"/>
                    </a:lnTo>
                    <a:lnTo>
                      <a:pt x="653" y="39"/>
                    </a:lnTo>
                    <a:lnTo>
                      <a:pt x="665" y="29"/>
                    </a:lnTo>
                    <a:lnTo>
                      <a:pt x="667" y="22"/>
                    </a:lnTo>
                    <a:lnTo>
                      <a:pt x="665"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4" name="Freeform 140"/>
              <p:cNvSpPr>
                <a:spLocks/>
              </p:cNvSpPr>
              <p:nvPr/>
            </p:nvSpPr>
            <p:spPr bwMode="auto">
              <a:xfrm>
                <a:off x="1509" y="4095"/>
                <a:ext cx="736" cy="98"/>
              </a:xfrm>
              <a:custGeom>
                <a:avLst/>
                <a:gdLst>
                  <a:gd name="T0" fmla="*/ 0 w 736"/>
                  <a:gd name="T1" fmla="*/ 66 h 98"/>
                  <a:gd name="T2" fmla="*/ 17 w 736"/>
                  <a:gd name="T3" fmla="*/ 66 h 98"/>
                  <a:gd name="T4" fmla="*/ 13 w 736"/>
                  <a:gd name="T5" fmla="*/ 58 h 98"/>
                  <a:gd name="T6" fmla="*/ 15 w 736"/>
                  <a:gd name="T7" fmla="*/ 52 h 98"/>
                  <a:gd name="T8" fmla="*/ 23 w 736"/>
                  <a:gd name="T9" fmla="*/ 44 h 98"/>
                  <a:gd name="T10" fmla="*/ 43 w 736"/>
                  <a:gd name="T11" fmla="*/ 36 h 98"/>
                  <a:gd name="T12" fmla="*/ 83 w 736"/>
                  <a:gd name="T13" fmla="*/ 32 h 98"/>
                  <a:gd name="T14" fmla="*/ 135 w 736"/>
                  <a:gd name="T15" fmla="*/ 33 h 98"/>
                  <a:gd name="T16" fmla="*/ 191 w 736"/>
                  <a:gd name="T17" fmla="*/ 44 h 98"/>
                  <a:gd name="T18" fmla="*/ 313 w 736"/>
                  <a:gd name="T19" fmla="*/ 79 h 98"/>
                  <a:gd name="T20" fmla="*/ 370 w 736"/>
                  <a:gd name="T21" fmla="*/ 92 h 98"/>
                  <a:gd name="T22" fmla="*/ 429 w 736"/>
                  <a:gd name="T23" fmla="*/ 98 h 98"/>
                  <a:gd name="T24" fmla="*/ 493 w 736"/>
                  <a:gd name="T25" fmla="*/ 97 h 98"/>
                  <a:gd name="T26" fmla="*/ 554 w 736"/>
                  <a:gd name="T27" fmla="*/ 88 h 98"/>
                  <a:gd name="T28" fmla="*/ 605 w 736"/>
                  <a:gd name="T29" fmla="*/ 76 h 98"/>
                  <a:gd name="T30" fmla="*/ 641 w 736"/>
                  <a:gd name="T31" fmla="*/ 68 h 98"/>
                  <a:gd name="T32" fmla="*/ 674 w 736"/>
                  <a:gd name="T33" fmla="*/ 56 h 98"/>
                  <a:gd name="T34" fmla="*/ 708 w 736"/>
                  <a:gd name="T35" fmla="*/ 39 h 98"/>
                  <a:gd name="T36" fmla="*/ 732 w 736"/>
                  <a:gd name="T37" fmla="*/ 21 h 98"/>
                  <a:gd name="T38" fmla="*/ 736 w 736"/>
                  <a:gd name="T39" fmla="*/ 12 h 98"/>
                  <a:gd name="T40" fmla="*/ 734 w 736"/>
                  <a:gd name="T41" fmla="*/ 3 h 98"/>
                  <a:gd name="T42" fmla="*/ 723 w 736"/>
                  <a:gd name="T43" fmla="*/ 0 h 98"/>
                  <a:gd name="T44" fmla="*/ 711 w 736"/>
                  <a:gd name="T45" fmla="*/ 3 h 98"/>
                  <a:gd name="T46" fmla="*/ 704 w 736"/>
                  <a:gd name="T47" fmla="*/ 9 h 98"/>
                  <a:gd name="T48" fmla="*/ 702 w 736"/>
                  <a:gd name="T49" fmla="*/ 16 h 98"/>
                  <a:gd name="T50" fmla="*/ 711 w 736"/>
                  <a:gd name="T51" fmla="*/ 18 h 98"/>
                  <a:gd name="T52" fmla="*/ 717 w 736"/>
                  <a:gd name="T53" fmla="*/ 16 h 98"/>
                  <a:gd name="T54" fmla="*/ 723 w 736"/>
                  <a:gd name="T55" fmla="*/ 12 h 98"/>
                  <a:gd name="T56" fmla="*/ 723 w 736"/>
                  <a:gd name="T57" fmla="*/ 8 h 98"/>
                  <a:gd name="T58" fmla="*/ 715 w 736"/>
                  <a:gd name="T59" fmla="*/ 8 h 98"/>
                  <a:gd name="T60" fmla="*/ 713 w 736"/>
                  <a:gd name="T61" fmla="*/ 9 h 98"/>
                  <a:gd name="T62" fmla="*/ 717 w 736"/>
                  <a:gd name="T63" fmla="*/ 8 h 98"/>
                  <a:gd name="T64" fmla="*/ 721 w 736"/>
                  <a:gd name="T65" fmla="*/ 8 h 98"/>
                  <a:gd name="T66" fmla="*/ 721 w 736"/>
                  <a:gd name="T67" fmla="*/ 10 h 98"/>
                  <a:gd name="T68" fmla="*/ 715 w 736"/>
                  <a:gd name="T69" fmla="*/ 14 h 98"/>
                  <a:gd name="T70" fmla="*/ 710 w 736"/>
                  <a:gd name="T71" fmla="*/ 15 h 98"/>
                  <a:gd name="T72" fmla="*/ 708 w 736"/>
                  <a:gd name="T73" fmla="*/ 14 h 98"/>
                  <a:gd name="T74" fmla="*/ 706 w 736"/>
                  <a:gd name="T75" fmla="*/ 12 h 98"/>
                  <a:gd name="T76" fmla="*/ 711 w 736"/>
                  <a:gd name="T77" fmla="*/ 6 h 98"/>
                  <a:gd name="T78" fmla="*/ 723 w 736"/>
                  <a:gd name="T79" fmla="*/ 3 h 98"/>
                  <a:gd name="T80" fmla="*/ 729 w 736"/>
                  <a:gd name="T81" fmla="*/ 6 h 98"/>
                  <a:gd name="T82" fmla="*/ 730 w 736"/>
                  <a:gd name="T83" fmla="*/ 9 h 98"/>
                  <a:gd name="T84" fmla="*/ 725 w 736"/>
                  <a:gd name="T85" fmla="*/ 21 h 98"/>
                  <a:gd name="T86" fmla="*/ 708 w 736"/>
                  <a:gd name="T87" fmla="*/ 36 h 98"/>
                  <a:gd name="T88" fmla="*/ 689 w 736"/>
                  <a:gd name="T89" fmla="*/ 46 h 98"/>
                  <a:gd name="T90" fmla="*/ 662 w 736"/>
                  <a:gd name="T91" fmla="*/ 56 h 98"/>
                  <a:gd name="T92" fmla="*/ 636 w 736"/>
                  <a:gd name="T93" fmla="*/ 63 h 98"/>
                  <a:gd name="T94" fmla="*/ 601 w 736"/>
                  <a:gd name="T95" fmla="*/ 68 h 98"/>
                  <a:gd name="T96" fmla="*/ 558 w 736"/>
                  <a:gd name="T97" fmla="*/ 67 h 98"/>
                  <a:gd name="T98" fmla="*/ 499 w 736"/>
                  <a:gd name="T99" fmla="*/ 57 h 98"/>
                  <a:gd name="T100" fmla="*/ 429 w 736"/>
                  <a:gd name="T101" fmla="*/ 36 h 98"/>
                  <a:gd name="T102" fmla="*/ 379 w 736"/>
                  <a:gd name="T103" fmla="*/ 20 h 98"/>
                  <a:gd name="T104" fmla="*/ 317 w 736"/>
                  <a:gd name="T105" fmla="*/ 7 h 98"/>
                  <a:gd name="T106" fmla="*/ 264 w 736"/>
                  <a:gd name="T107" fmla="*/ 2 h 98"/>
                  <a:gd name="T108" fmla="*/ 210 w 736"/>
                  <a:gd name="T109" fmla="*/ 6 h 98"/>
                  <a:gd name="T110" fmla="*/ 155 w 736"/>
                  <a:gd name="T111" fmla="*/ 14 h 98"/>
                  <a:gd name="T112" fmla="*/ 100 w 736"/>
                  <a:gd name="T113" fmla="*/ 28 h 98"/>
                  <a:gd name="T114" fmla="*/ 70 w 736"/>
                  <a:gd name="T115" fmla="*/ 28 h 98"/>
                  <a:gd name="T116" fmla="*/ 43 w 736"/>
                  <a:gd name="T117" fmla="*/ 32 h 98"/>
                  <a:gd name="T118" fmla="*/ 15 w 736"/>
                  <a:gd name="T119" fmla="*/ 42 h 98"/>
                  <a:gd name="T120" fmla="*/ 2 w 736"/>
                  <a:gd name="T121" fmla="*/ 52 h 98"/>
                  <a:gd name="T122" fmla="*/ 0 w 736"/>
                  <a:gd name="T123" fmla="*/ 60 h 98"/>
                  <a:gd name="T124" fmla="*/ 0 w 736"/>
                  <a:gd name="T125"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66"/>
                    </a:moveTo>
                    <a:lnTo>
                      <a:pt x="17" y="66"/>
                    </a:lnTo>
                    <a:lnTo>
                      <a:pt x="13" y="58"/>
                    </a:lnTo>
                    <a:lnTo>
                      <a:pt x="15" y="52"/>
                    </a:lnTo>
                    <a:lnTo>
                      <a:pt x="23" y="44"/>
                    </a:lnTo>
                    <a:lnTo>
                      <a:pt x="43" y="36"/>
                    </a:lnTo>
                    <a:lnTo>
                      <a:pt x="83" y="32"/>
                    </a:lnTo>
                    <a:lnTo>
                      <a:pt x="135" y="33"/>
                    </a:lnTo>
                    <a:lnTo>
                      <a:pt x="191" y="44"/>
                    </a:lnTo>
                    <a:lnTo>
                      <a:pt x="313" y="79"/>
                    </a:lnTo>
                    <a:lnTo>
                      <a:pt x="370" y="92"/>
                    </a:lnTo>
                    <a:lnTo>
                      <a:pt x="429" y="98"/>
                    </a:lnTo>
                    <a:lnTo>
                      <a:pt x="493" y="97"/>
                    </a:lnTo>
                    <a:lnTo>
                      <a:pt x="554" y="88"/>
                    </a:lnTo>
                    <a:lnTo>
                      <a:pt x="605" y="76"/>
                    </a:lnTo>
                    <a:lnTo>
                      <a:pt x="641" y="68"/>
                    </a:lnTo>
                    <a:lnTo>
                      <a:pt x="674" y="56"/>
                    </a:lnTo>
                    <a:lnTo>
                      <a:pt x="708" y="39"/>
                    </a:lnTo>
                    <a:lnTo>
                      <a:pt x="732" y="21"/>
                    </a:lnTo>
                    <a:lnTo>
                      <a:pt x="736" y="12"/>
                    </a:lnTo>
                    <a:lnTo>
                      <a:pt x="734" y="3"/>
                    </a:lnTo>
                    <a:lnTo>
                      <a:pt x="723" y="0"/>
                    </a:lnTo>
                    <a:lnTo>
                      <a:pt x="711" y="3"/>
                    </a:lnTo>
                    <a:lnTo>
                      <a:pt x="704" y="9"/>
                    </a:lnTo>
                    <a:lnTo>
                      <a:pt x="702" y="16"/>
                    </a:lnTo>
                    <a:lnTo>
                      <a:pt x="711" y="18"/>
                    </a:lnTo>
                    <a:lnTo>
                      <a:pt x="717" y="16"/>
                    </a:lnTo>
                    <a:lnTo>
                      <a:pt x="723" y="12"/>
                    </a:lnTo>
                    <a:lnTo>
                      <a:pt x="723" y="8"/>
                    </a:lnTo>
                    <a:lnTo>
                      <a:pt x="715" y="8"/>
                    </a:lnTo>
                    <a:lnTo>
                      <a:pt x="713" y="9"/>
                    </a:lnTo>
                    <a:lnTo>
                      <a:pt x="717" y="8"/>
                    </a:lnTo>
                    <a:lnTo>
                      <a:pt x="721" y="8"/>
                    </a:lnTo>
                    <a:lnTo>
                      <a:pt x="721" y="10"/>
                    </a:lnTo>
                    <a:lnTo>
                      <a:pt x="715" y="14"/>
                    </a:lnTo>
                    <a:lnTo>
                      <a:pt x="710" y="15"/>
                    </a:lnTo>
                    <a:lnTo>
                      <a:pt x="708" y="14"/>
                    </a:lnTo>
                    <a:lnTo>
                      <a:pt x="706" y="12"/>
                    </a:lnTo>
                    <a:lnTo>
                      <a:pt x="711" y="6"/>
                    </a:lnTo>
                    <a:lnTo>
                      <a:pt x="723" y="3"/>
                    </a:lnTo>
                    <a:lnTo>
                      <a:pt x="729" y="6"/>
                    </a:lnTo>
                    <a:lnTo>
                      <a:pt x="730" y="9"/>
                    </a:lnTo>
                    <a:lnTo>
                      <a:pt x="725" y="21"/>
                    </a:lnTo>
                    <a:lnTo>
                      <a:pt x="708" y="36"/>
                    </a:lnTo>
                    <a:lnTo>
                      <a:pt x="689" y="46"/>
                    </a:lnTo>
                    <a:lnTo>
                      <a:pt x="662" y="56"/>
                    </a:lnTo>
                    <a:lnTo>
                      <a:pt x="636" y="63"/>
                    </a:lnTo>
                    <a:lnTo>
                      <a:pt x="601" y="68"/>
                    </a:lnTo>
                    <a:lnTo>
                      <a:pt x="558" y="67"/>
                    </a:lnTo>
                    <a:lnTo>
                      <a:pt x="499" y="57"/>
                    </a:lnTo>
                    <a:lnTo>
                      <a:pt x="429" y="36"/>
                    </a:lnTo>
                    <a:lnTo>
                      <a:pt x="379" y="20"/>
                    </a:lnTo>
                    <a:lnTo>
                      <a:pt x="317" y="7"/>
                    </a:lnTo>
                    <a:lnTo>
                      <a:pt x="264" y="2"/>
                    </a:lnTo>
                    <a:lnTo>
                      <a:pt x="210" y="6"/>
                    </a:lnTo>
                    <a:lnTo>
                      <a:pt x="155" y="14"/>
                    </a:lnTo>
                    <a:lnTo>
                      <a:pt x="100" y="28"/>
                    </a:lnTo>
                    <a:lnTo>
                      <a:pt x="70" y="28"/>
                    </a:lnTo>
                    <a:lnTo>
                      <a:pt x="43" y="32"/>
                    </a:lnTo>
                    <a:lnTo>
                      <a:pt x="15" y="42"/>
                    </a:lnTo>
                    <a:lnTo>
                      <a:pt x="2" y="52"/>
                    </a:lnTo>
                    <a:lnTo>
                      <a:pt x="0" y="60"/>
                    </a:lnTo>
                    <a:lnTo>
                      <a:pt x="0" y="6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5" name="Freeform 141"/>
              <p:cNvSpPr>
                <a:spLocks/>
              </p:cNvSpPr>
              <p:nvPr/>
            </p:nvSpPr>
            <p:spPr bwMode="auto">
              <a:xfrm>
                <a:off x="1285" y="4182"/>
                <a:ext cx="704" cy="118"/>
              </a:xfrm>
              <a:custGeom>
                <a:avLst/>
                <a:gdLst>
                  <a:gd name="T0" fmla="*/ 0 w 704"/>
                  <a:gd name="T1" fmla="*/ 1 h 118"/>
                  <a:gd name="T2" fmla="*/ 15 w 704"/>
                  <a:gd name="T3" fmla="*/ 4 h 118"/>
                  <a:gd name="T4" fmla="*/ 13 w 704"/>
                  <a:gd name="T5" fmla="*/ 10 h 118"/>
                  <a:gd name="T6" fmla="*/ 13 w 704"/>
                  <a:gd name="T7" fmla="*/ 16 h 118"/>
                  <a:gd name="T8" fmla="*/ 19 w 704"/>
                  <a:gd name="T9" fmla="*/ 24 h 118"/>
                  <a:gd name="T10" fmla="*/ 38 w 704"/>
                  <a:gd name="T11" fmla="*/ 34 h 118"/>
                  <a:gd name="T12" fmla="*/ 76 w 704"/>
                  <a:gd name="T13" fmla="*/ 41 h 118"/>
                  <a:gd name="T14" fmla="*/ 125 w 704"/>
                  <a:gd name="T15" fmla="*/ 42 h 118"/>
                  <a:gd name="T16" fmla="*/ 182 w 704"/>
                  <a:gd name="T17" fmla="*/ 36 h 118"/>
                  <a:gd name="T18" fmla="*/ 305 w 704"/>
                  <a:gd name="T19" fmla="*/ 12 h 118"/>
                  <a:gd name="T20" fmla="*/ 362 w 704"/>
                  <a:gd name="T21" fmla="*/ 3 h 118"/>
                  <a:gd name="T22" fmla="*/ 421 w 704"/>
                  <a:gd name="T23" fmla="*/ 0 h 118"/>
                  <a:gd name="T24" fmla="*/ 482 w 704"/>
                  <a:gd name="T25" fmla="*/ 7 h 118"/>
                  <a:gd name="T26" fmla="*/ 541 w 704"/>
                  <a:gd name="T27" fmla="*/ 19 h 118"/>
                  <a:gd name="T28" fmla="*/ 588 w 704"/>
                  <a:gd name="T29" fmla="*/ 34 h 118"/>
                  <a:gd name="T30" fmla="*/ 622 w 704"/>
                  <a:gd name="T31" fmla="*/ 44 h 118"/>
                  <a:gd name="T32" fmla="*/ 651 w 704"/>
                  <a:gd name="T33" fmla="*/ 59 h 118"/>
                  <a:gd name="T34" fmla="*/ 681 w 704"/>
                  <a:gd name="T35" fmla="*/ 77 h 118"/>
                  <a:gd name="T36" fmla="*/ 702 w 704"/>
                  <a:gd name="T37" fmla="*/ 97 h 118"/>
                  <a:gd name="T38" fmla="*/ 704 w 704"/>
                  <a:gd name="T39" fmla="*/ 106 h 118"/>
                  <a:gd name="T40" fmla="*/ 700 w 704"/>
                  <a:gd name="T41" fmla="*/ 114 h 118"/>
                  <a:gd name="T42" fmla="*/ 691 w 704"/>
                  <a:gd name="T43" fmla="*/ 118 h 118"/>
                  <a:gd name="T44" fmla="*/ 677 w 704"/>
                  <a:gd name="T45" fmla="*/ 113 h 118"/>
                  <a:gd name="T46" fmla="*/ 672 w 704"/>
                  <a:gd name="T47" fmla="*/ 107 h 118"/>
                  <a:gd name="T48" fmla="*/ 674 w 704"/>
                  <a:gd name="T49" fmla="*/ 98 h 118"/>
                  <a:gd name="T50" fmla="*/ 681 w 704"/>
                  <a:gd name="T51" fmla="*/ 98 h 118"/>
                  <a:gd name="T52" fmla="*/ 687 w 704"/>
                  <a:gd name="T53" fmla="*/ 101 h 118"/>
                  <a:gd name="T54" fmla="*/ 691 w 704"/>
                  <a:gd name="T55" fmla="*/ 104 h 118"/>
                  <a:gd name="T56" fmla="*/ 691 w 704"/>
                  <a:gd name="T57" fmla="*/ 109 h 118"/>
                  <a:gd name="T58" fmla="*/ 683 w 704"/>
                  <a:gd name="T59" fmla="*/ 109 h 118"/>
                  <a:gd name="T60" fmla="*/ 681 w 704"/>
                  <a:gd name="T61" fmla="*/ 107 h 118"/>
                  <a:gd name="T62" fmla="*/ 685 w 704"/>
                  <a:gd name="T63" fmla="*/ 108 h 118"/>
                  <a:gd name="T64" fmla="*/ 689 w 704"/>
                  <a:gd name="T65" fmla="*/ 108 h 118"/>
                  <a:gd name="T66" fmla="*/ 689 w 704"/>
                  <a:gd name="T67" fmla="*/ 106 h 118"/>
                  <a:gd name="T68" fmla="*/ 685 w 704"/>
                  <a:gd name="T69" fmla="*/ 102 h 118"/>
                  <a:gd name="T70" fmla="*/ 677 w 704"/>
                  <a:gd name="T71" fmla="*/ 101 h 118"/>
                  <a:gd name="T72" fmla="*/ 675 w 704"/>
                  <a:gd name="T73" fmla="*/ 101 h 118"/>
                  <a:gd name="T74" fmla="*/ 675 w 704"/>
                  <a:gd name="T75" fmla="*/ 104 h 118"/>
                  <a:gd name="T76" fmla="*/ 679 w 704"/>
                  <a:gd name="T77" fmla="*/ 110 h 118"/>
                  <a:gd name="T78" fmla="*/ 689 w 704"/>
                  <a:gd name="T79" fmla="*/ 113 h 118"/>
                  <a:gd name="T80" fmla="*/ 694 w 704"/>
                  <a:gd name="T81" fmla="*/ 112 h 118"/>
                  <a:gd name="T82" fmla="*/ 698 w 704"/>
                  <a:gd name="T83" fmla="*/ 107 h 118"/>
                  <a:gd name="T84" fmla="*/ 694 w 704"/>
                  <a:gd name="T85" fmla="*/ 95 h 118"/>
                  <a:gd name="T86" fmla="*/ 681 w 704"/>
                  <a:gd name="T87" fmla="*/ 80 h 118"/>
                  <a:gd name="T88" fmla="*/ 666 w 704"/>
                  <a:gd name="T89" fmla="*/ 70 h 118"/>
                  <a:gd name="T90" fmla="*/ 639 w 704"/>
                  <a:gd name="T91" fmla="*/ 58 h 118"/>
                  <a:gd name="T92" fmla="*/ 617 w 704"/>
                  <a:gd name="T93" fmla="*/ 49 h 118"/>
                  <a:gd name="T94" fmla="*/ 584 w 704"/>
                  <a:gd name="T95" fmla="*/ 42 h 118"/>
                  <a:gd name="T96" fmla="*/ 541 w 704"/>
                  <a:gd name="T97" fmla="*/ 40 h 118"/>
                  <a:gd name="T98" fmla="*/ 484 w 704"/>
                  <a:gd name="T99" fmla="*/ 46 h 118"/>
                  <a:gd name="T100" fmla="*/ 410 w 704"/>
                  <a:gd name="T101" fmla="*/ 61 h 118"/>
                  <a:gd name="T102" fmla="*/ 360 w 704"/>
                  <a:gd name="T103" fmla="*/ 72 h 118"/>
                  <a:gd name="T104" fmla="*/ 298 w 704"/>
                  <a:gd name="T105" fmla="*/ 82 h 118"/>
                  <a:gd name="T106" fmla="*/ 245 w 704"/>
                  <a:gd name="T107" fmla="*/ 82 h 118"/>
                  <a:gd name="T108" fmla="*/ 193 w 704"/>
                  <a:gd name="T109" fmla="*/ 74 h 118"/>
                  <a:gd name="T110" fmla="*/ 142 w 704"/>
                  <a:gd name="T111" fmla="*/ 62 h 118"/>
                  <a:gd name="T112" fmla="*/ 91 w 704"/>
                  <a:gd name="T113" fmla="*/ 44 h 118"/>
                  <a:gd name="T114" fmla="*/ 62 w 704"/>
                  <a:gd name="T115" fmla="*/ 42 h 118"/>
                  <a:gd name="T116" fmla="*/ 36 w 704"/>
                  <a:gd name="T117" fmla="*/ 36 h 118"/>
                  <a:gd name="T118" fmla="*/ 11 w 704"/>
                  <a:gd name="T119" fmla="*/ 26 h 118"/>
                  <a:gd name="T120" fmla="*/ 0 w 704"/>
                  <a:gd name="T121" fmla="*/ 15 h 118"/>
                  <a:gd name="T122" fmla="*/ 0 w 704"/>
                  <a:gd name="T123" fmla="*/ 7 h 118"/>
                  <a:gd name="T124" fmla="*/ 0 w 704"/>
                  <a:gd name="T125"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8">
                    <a:moveTo>
                      <a:pt x="0" y="1"/>
                    </a:moveTo>
                    <a:lnTo>
                      <a:pt x="15" y="4"/>
                    </a:lnTo>
                    <a:lnTo>
                      <a:pt x="13" y="10"/>
                    </a:lnTo>
                    <a:lnTo>
                      <a:pt x="13" y="16"/>
                    </a:lnTo>
                    <a:lnTo>
                      <a:pt x="19" y="24"/>
                    </a:lnTo>
                    <a:lnTo>
                      <a:pt x="38" y="34"/>
                    </a:lnTo>
                    <a:lnTo>
                      <a:pt x="76" y="41"/>
                    </a:lnTo>
                    <a:lnTo>
                      <a:pt x="125" y="42"/>
                    </a:lnTo>
                    <a:lnTo>
                      <a:pt x="182" y="36"/>
                    </a:lnTo>
                    <a:lnTo>
                      <a:pt x="305" y="12"/>
                    </a:lnTo>
                    <a:lnTo>
                      <a:pt x="362" y="3"/>
                    </a:lnTo>
                    <a:lnTo>
                      <a:pt x="421" y="0"/>
                    </a:lnTo>
                    <a:lnTo>
                      <a:pt x="482" y="7"/>
                    </a:lnTo>
                    <a:lnTo>
                      <a:pt x="541" y="19"/>
                    </a:lnTo>
                    <a:lnTo>
                      <a:pt x="588" y="34"/>
                    </a:lnTo>
                    <a:lnTo>
                      <a:pt x="622" y="44"/>
                    </a:lnTo>
                    <a:lnTo>
                      <a:pt x="651" y="59"/>
                    </a:lnTo>
                    <a:lnTo>
                      <a:pt x="681" y="77"/>
                    </a:lnTo>
                    <a:lnTo>
                      <a:pt x="702" y="97"/>
                    </a:lnTo>
                    <a:lnTo>
                      <a:pt x="704" y="106"/>
                    </a:lnTo>
                    <a:lnTo>
                      <a:pt x="700" y="114"/>
                    </a:lnTo>
                    <a:lnTo>
                      <a:pt x="691" y="118"/>
                    </a:lnTo>
                    <a:lnTo>
                      <a:pt x="677" y="113"/>
                    </a:lnTo>
                    <a:lnTo>
                      <a:pt x="672" y="107"/>
                    </a:lnTo>
                    <a:lnTo>
                      <a:pt x="674" y="98"/>
                    </a:lnTo>
                    <a:lnTo>
                      <a:pt x="681" y="98"/>
                    </a:lnTo>
                    <a:lnTo>
                      <a:pt x="687" y="101"/>
                    </a:lnTo>
                    <a:lnTo>
                      <a:pt x="691" y="104"/>
                    </a:lnTo>
                    <a:lnTo>
                      <a:pt x="691" y="109"/>
                    </a:lnTo>
                    <a:lnTo>
                      <a:pt x="683" y="109"/>
                    </a:lnTo>
                    <a:lnTo>
                      <a:pt x="681" y="107"/>
                    </a:lnTo>
                    <a:lnTo>
                      <a:pt x="685" y="108"/>
                    </a:lnTo>
                    <a:lnTo>
                      <a:pt x="689" y="108"/>
                    </a:lnTo>
                    <a:lnTo>
                      <a:pt x="689" y="106"/>
                    </a:lnTo>
                    <a:lnTo>
                      <a:pt x="685" y="102"/>
                    </a:lnTo>
                    <a:lnTo>
                      <a:pt x="677" y="101"/>
                    </a:lnTo>
                    <a:lnTo>
                      <a:pt x="675" y="101"/>
                    </a:lnTo>
                    <a:lnTo>
                      <a:pt x="675" y="104"/>
                    </a:lnTo>
                    <a:lnTo>
                      <a:pt x="679" y="110"/>
                    </a:lnTo>
                    <a:lnTo>
                      <a:pt x="689" y="113"/>
                    </a:lnTo>
                    <a:lnTo>
                      <a:pt x="694" y="112"/>
                    </a:lnTo>
                    <a:lnTo>
                      <a:pt x="698" y="107"/>
                    </a:lnTo>
                    <a:lnTo>
                      <a:pt x="694" y="95"/>
                    </a:lnTo>
                    <a:lnTo>
                      <a:pt x="681" y="80"/>
                    </a:lnTo>
                    <a:lnTo>
                      <a:pt x="666" y="70"/>
                    </a:lnTo>
                    <a:lnTo>
                      <a:pt x="639" y="58"/>
                    </a:lnTo>
                    <a:lnTo>
                      <a:pt x="617" y="49"/>
                    </a:lnTo>
                    <a:lnTo>
                      <a:pt x="584" y="42"/>
                    </a:lnTo>
                    <a:lnTo>
                      <a:pt x="541" y="40"/>
                    </a:lnTo>
                    <a:lnTo>
                      <a:pt x="484" y="46"/>
                    </a:lnTo>
                    <a:lnTo>
                      <a:pt x="410" y="61"/>
                    </a:lnTo>
                    <a:lnTo>
                      <a:pt x="360" y="72"/>
                    </a:lnTo>
                    <a:lnTo>
                      <a:pt x="298" y="82"/>
                    </a:lnTo>
                    <a:lnTo>
                      <a:pt x="245" y="82"/>
                    </a:lnTo>
                    <a:lnTo>
                      <a:pt x="193" y="74"/>
                    </a:lnTo>
                    <a:lnTo>
                      <a:pt x="142" y="62"/>
                    </a:lnTo>
                    <a:lnTo>
                      <a:pt x="91" y="44"/>
                    </a:lnTo>
                    <a:lnTo>
                      <a:pt x="62" y="42"/>
                    </a:lnTo>
                    <a:lnTo>
                      <a:pt x="36" y="36"/>
                    </a:lnTo>
                    <a:lnTo>
                      <a:pt x="11" y="26"/>
                    </a:lnTo>
                    <a:lnTo>
                      <a:pt x="0" y="15"/>
                    </a:lnTo>
                    <a:lnTo>
                      <a:pt x="0" y="7"/>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6" name="Freeform 142"/>
              <p:cNvSpPr>
                <a:spLocks/>
              </p:cNvSpPr>
              <p:nvPr/>
            </p:nvSpPr>
            <p:spPr bwMode="auto">
              <a:xfrm>
                <a:off x="3181" y="4201"/>
                <a:ext cx="700" cy="117"/>
              </a:xfrm>
              <a:custGeom>
                <a:avLst/>
                <a:gdLst>
                  <a:gd name="T0" fmla="*/ 2 w 700"/>
                  <a:gd name="T1" fmla="*/ 1 h 117"/>
                  <a:gd name="T2" fmla="*/ 17 w 700"/>
                  <a:gd name="T3" fmla="*/ 3 h 117"/>
                  <a:gd name="T4" fmla="*/ 13 w 700"/>
                  <a:gd name="T5" fmla="*/ 9 h 117"/>
                  <a:gd name="T6" fmla="*/ 13 w 700"/>
                  <a:gd name="T7" fmla="*/ 16 h 117"/>
                  <a:gd name="T8" fmla="*/ 19 w 700"/>
                  <a:gd name="T9" fmla="*/ 25 h 117"/>
                  <a:gd name="T10" fmla="*/ 38 w 700"/>
                  <a:gd name="T11" fmla="*/ 34 h 117"/>
                  <a:gd name="T12" fmla="*/ 76 w 700"/>
                  <a:gd name="T13" fmla="*/ 41 h 117"/>
                  <a:gd name="T14" fmla="*/ 125 w 700"/>
                  <a:gd name="T15" fmla="*/ 42 h 117"/>
                  <a:gd name="T16" fmla="*/ 182 w 700"/>
                  <a:gd name="T17" fmla="*/ 36 h 117"/>
                  <a:gd name="T18" fmla="*/ 305 w 700"/>
                  <a:gd name="T19" fmla="*/ 11 h 117"/>
                  <a:gd name="T20" fmla="*/ 364 w 700"/>
                  <a:gd name="T21" fmla="*/ 3 h 117"/>
                  <a:gd name="T22" fmla="*/ 423 w 700"/>
                  <a:gd name="T23" fmla="*/ 0 h 117"/>
                  <a:gd name="T24" fmla="*/ 484 w 700"/>
                  <a:gd name="T25" fmla="*/ 6 h 117"/>
                  <a:gd name="T26" fmla="*/ 541 w 700"/>
                  <a:gd name="T27" fmla="*/ 19 h 117"/>
                  <a:gd name="T28" fmla="*/ 590 w 700"/>
                  <a:gd name="T29" fmla="*/ 34 h 117"/>
                  <a:gd name="T30" fmla="*/ 622 w 700"/>
                  <a:gd name="T31" fmla="*/ 46 h 117"/>
                  <a:gd name="T32" fmla="*/ 649 w 700"/>
                  <a:gd name="T33" fmla="*/ 59 h 117"/>
                  <a:gd name="T34" fmla="*/ 675 w 700"/>
                  <a:gd name="T35" fmla="*/ 77 h 117"/>
                  <a:gd name="T36" fmla="*/ 696 w 700"/>
                  <a:gd name="T37" fmla="*/ 96 h 117"/>
                  <a:gd name="T38" fmla="*/ 700 w 700"/>
                  <a:gd name="T39" fmla="*/ 114 h 117"/>
                  <a:gd name="T40" fmla="*/ 691 w 700"/>
                  <a:gd name="T41" fmla="*/ 117 h 117"/>
                  <a:gd name="T42" fmla="*/ 679 w 700"/>
                  <a:gd name="T43" fmla="*/ 113 h 117"/>
                  <a:gd name="T44" fmla="*/ 674 w 700"/>
                  <a:gd name="T45" fmla="*/ 107 h 117"/>
                  <a:gd name="T46" fmla="*/ 674 w 700"/>
                  <a:gd name="T47" fmla="*/ 99 h 117"/>
                  <a:gd name="T48" fmla="*/ 681 w 700"/>
                  <a:gd name="T49" fmla="*/ 99 h 117"/>
                  <a:gd name="T50" fmla="*/ 689 w 700"/>
                  <a:gd name="T51" fmla="*/ 101 h 117"/>
                  <a:gd name="T52" fmla="*/ 693 w 700"/>
                  <a:gd name="T53" fmla="*/ 105 h 117"/>
                  <a:gd name="T54" fmla="*/ 691 w 700"/>
                  <a:gd name="T55" fmla="*/ 109 h 117"/>
                  <a:gd name="T56" fmla="*/ 685 w 700"/>
                  <a:gd name="T57" fmla="*/ 108 h 117"/>
                  <a:gd name="T58" fmla="*/ 683 w 700"/>
                  <a:gd name="T59" fmla="*/ 107 h 117"/>
                  <a:gd name="T60" fmla="*/ 685 w 700"/>
                  <a:gd name="T61" fmla="*/ 108 h 117"/>
                  <a:gd name="T62" fmla="*/ 691 w 700"/>
                  <a:gd name="T63" fmla="*/ 108 h 117"/>
                  <a:gd name="T64" fmla="*/ 691 w 700"/>
                  <a:gd name="T65" fmla="*/ 106 h 117"/>
                  <a:gd name="T66" fmla="*/ 685 w 700"/>
                  <a:gd name="T67" fmla="*/ 102 h 117"/>
                  <a:gd name="T68" fmla="*/ 679 w 700"/>
                  <a:gd name="T69" fmla="*/ 101 h 117"/>
                  <a:gd name="T70" fmla="*/ 677 w 700"/>
                  <a:gd name="T71" fmla="*/ 101 h 117"/>
                  <a:gd name="T72" fmla="*/ 675 w 700"/>
                  <a:gd name="T73" fmla="*/ 105 h 117"/>
                  <a:gd name="T74" fmla="*/ 681 w 700"/>
                  <a:gd name="T75" fmla="*/ 111 h 117"/>
                  <a:gd name="T76" fmla="*/ 691 w 700"/>
                  <a:gd name="T77" fmla="*/ 113 h 117"/>
                  <a:gd name="T78" fmla="*/ 696 w 700"/>
                  <a:gd name="T79" fmla="*/ 112 h 117"/>
                  <a:gd name="T80" fmla="*/ 698 w 700"/>
                  <a:gd name="T81" fmla="*/ 107 h 117"/>
                  <a:gd name="T82" fmla="*/ 696 w 700"/>
                  <a:gd name="T83" fmla="*/ 95 h 117"/>
                  <a:gd name="T84" fmla="*/ 681 w 700"/>
                  <a:gd name="T85" fmla="*/ 81 h 117"/>
                  <a:gd name="T86" fmla="*/ 666 w 700"/>
                  <a:gd name="T87" fmla="*/ 70 h 117"/>
                  <a:gd name="T88" fmla="*/ 641 w 700"/>
                  <a:gd name="T89" fmla="*/ 58 h 117"/>
                  <a:gd name="T90" fmla="*/ 617 w 700"/>
                  <a:gd name="T91" fmla="*/ 49 h 117"/>
                  <a:gd name="T92" fmla="*/ 584 w 700"/>
                  <a:gd name="T93" fmla="*/ 42 h 117"/>
                  <a:gd name="T94" fmla="*/ 541 w 700"/>
                  <a:gd name="T95" fmla="*/ 40 h 117"/>
                  <a:gd name="T96" fmla="*/ 484 w 700"/>
                  <a:gd name="T97" fmla="*/ 46 h 117"/>
                  <a:gd name="T98" fmla="*/ 410 w 700"/>
                  <a:gd name="T99" fmla="*/ 61 h 117"/>
                  <a:gd name="T100" fmla="*/ 360 w 700"/>
                  <a:gd name="T101" fmla="*/ 72 h 117"/>
                  <a:gd name="T102" fmla="*/ 298 w 700"/>
                  <a:gd name="T103" fmla="*/ 82 h 117"/>
                  <a:gd name="T104" fmla="*/ 247 w 700"/>
                  <a:gd name="T105" fmla="*/ 82 h 117"/>
                  <a:gd name="T106" fmla="*/ 195 w 700"/>
                  <a:gd name="T107" fmla="*/ 75 h 117"/>
                  <a:gd name="T108" fmla="*/ 144 w 700"/>
                  <a:gd name="T109" fmla="*/ 63 h 117"/>
                  <a:gd name="T110" fmla="*/ 91 w 700"/>
                  <a:gd name="T111" fmla="*/ 45 h 117"/>
                  <a:gd name="T112" fmla="*/ 62 w 700"/>
                  <a:gd name="T113" fmla="*/ 42 h 117"/>
                  <a:gd name="T114" fmla="*/ 38 w 700"/>
                  <a:gd name="T115" fmla="*/ 36 h 117"/>
                  <a:gd name="T116" fmla="*/ 11 w 700"/>
                  <a:gd name="T117" fmla="*/ 25 h 117"/>
                  <a:gd name="T118" fmla="*/ 2 w 700"/>
                  <a:gd name="T119" fmla="*/ 15 h 117"/>
                  <a:gd name="T120" fmla="*/ 0 w 700"/>
                  <a:gd name="T121" fmla="*/ 7 h 117"/>
                  <a:gd name="T122" fmla="*/ 2 w 700"/>
                  <a:gd name="T123"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7">
                    <a:moveTo>
                      <a:pt x="2" y="1"/>
                    </a:moveTo>
                    <a:lnTo>
                      <a:pt x="17" y="3"/>
                    </a:lnTo>
                    <a:lnTo>
                      <a:pt x="13" y="9"/>
                    </a:lnTo>
                    <a:lnTo>
                      <a:pt x="13" y="16"/>
                    </a:lnTo>
                    <a:lnTo>
                      <a:pt x="19" y="25"/>
                    </a:lnTo>
                    <a:lnTo>
                      <a:pt x="38" y="34"/>
                    </a:lnTo>
                    <a:lnTo>
                      <a:pt x="76" y="41"/>
                    </a:lnTo>
                    <a:lnTo>
                      <a:pt x="125" y="42"/>
                    </a:lnTo>
                    <a:lnTo>
                      <a:pt x="182" y="36"/>
                    </a:lnTo>
                    <a:lnTo>
                      <a:pt x="305" y="11"/>
                    </a:lnTo>
                    <a:lnTo>
                      <a:pt x="364" y="3"/>
                    </a:lnTo>
                    <a:lnTo>
                      <a:pt x="423" y="0"/>
                    </a:lnTo>
                    <a:lnTo>
                      <a:pt x="484" y="6"/>
                    </a:lnTo>
                    <a:lnTo>
                      <a:pt x="541" y="19"/>
                    </a:lnTo>
                    <a:lnTo>
                      <a:pt x="590" y="34"/>
                    </a:lnTo>
                    <a:lnTo>
                      <a:pt x="622" y="46"/>
                    </a:lnTo>
                    <a:lnTo>
                      <a:pt x="649" y="59"/>
                    </a:lnTo>
                    <a:lnTo>
                      <a:pt x="675" y="77"/>
                    </a:lnTo>
                    <a:lnTo>
                      <a:pt x="696" y="96"/>
                    </a:lnTo>
                    <a:lnTo>
                      <a:pt x="700" y="114"/>
                    </a:lnTo>
                    <a:lnTo>
                      <a:pt x="691" y="117"/>
                    </a:lnTo>
                    <a:lnTo>
                      <a:pt x="679" y="113"/>
                    </a:lnTo>
                    <a:lnTo>
                      <a:pt x="674" y="107"/>
                    </a:lnTo>
                    <a:lnTo>
                      <a:pt x="674" y="99"/>
                    </a:lnTo>
                    <a:lnTo>
                      <a:pt x="681" y="99"/>
                    </a:lnTo>
                    <a:lnTo>
                      <a:pt x="689" y="101"/>
                    </a:lnTo>
                    <a:lnTo>
                      <a:pt x="693" y="105"/>
                    </a:lnTo>
                    <a:lnTo>
                      <a:pt x="691" y="109"/>
                    </a:lnTo>
                    <a:lnTo>
                      <a:pt x="685" y="108"/>
                    </a:lnTo>
                    <a:lnTo>
                      <a:pt x="683" y="107"/>
                    </a:lnTo>
                    <a:lnTo>
                      <a:pt x="685" y="108"/>
                    </a:lnTo>
                    <a:lnTo>
                      <a:pt x="691" y="108"/>
                    </a:lnTo>
                    <a:lnTo>
                      <a:pt x="691" y="106"/>
                    </a:lnTo>
                    <a:lnTo>
                      <a:pt x="685" y="102"/>
                    </a:lnTo>
                    <a:lnTo>
                      <a:pt x="679" y="101"/>
                    </a:lnTo>
                    <a:lnTo>
                      <a:pt x="677" y="101"/>
                    </a:lnTo>
                    <a:lnTo>
                      <a:pt x="675" y="105"/>
                    </a:lnTo>
                    <a:lnTo>
                      <a:pt x="681" y="111"/>
                    </a:lnTo>
                    <a:lnTo>
                      <a:pt x="691" y="113"/>
                    </a:lnTo>
                    <a:lnTo>
                      <a:pt x="696" y="112"/>
                    </a:lnTo>
                    <a:lnTo>
                      <a:pt x="698" y="107"/>
                    </a:lnTo>
                    <a:lnTo>
                      <a:pt x="696" y="95"/>
                    </a:lnTo>
                    <a:lnTo>
                      <a:pt x="681" y="81"/>
                    </a:lnTo>
                    <a:lnTo>
                      <a:pt x="666" y="70"/>
                    </a:lnTo>
                    <a:lnTo>
                      <a:pt x="641" y="58"/>
                    </a:lnTo>
                    <a:lnTo>
                      <a:pt x="617" y="49"/>
                    </a:lnTo>
                    <a:lnTo>
                      <a:pt x="584" y="42"/>
                    </a:lnTo>
                    <a:lnTo>
                      <a:pt x="541" y="40"/>
                    </a:lnTo>
                    <a:lnTo>
                      <a:pt x="484" y="46"/>
                    </a:lnTo>
                    <a:lnTo>
                      <a:pt x="410" y="61"/>
                    </a:lnTo>
                    <a:lnTo>
                      <a:pt x="360" y="72"/>
                    </a:lnTo>
                    <a:lnTo>
                      <a:pt x="298" y="82"/>
                    </a:lnTo>
                    <a:lnTo>
                      <a:pt x="247" y="82"/>
                    </a:lnTo>
                    <a:lnTo>
                      <a:pt x="195" y="75"/>
                    </a:lnTo>
                    <a:lnTo>
                      <a:pt x="144" y="63"/>
                    </a:lnTo>
                    <a:lnTo>
                      <a:pt x="91" y="45"/>
                    </a:lnTo>
                    <a:lnTo>
                      <a:pt x="62" y="42"/>
                    </a:lnTo>
                    <a:lnTo>
                      <a:pt x="38" y="36"/>
                    </a:lnTo>
                    <a:lnTo>
                      <a:pt x="11" y="25"/>
                    </a:lnTo>
                    <a:lnTo>
                      <a:pt x="2" y="15"/>
                    </a:lnTo>
                    <a:lnTo>
                      <a:pt x="0" y="7"/>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7" name="Freeform 143"/>
              <p:cNvSpPr>
                <a:spLocks/>
              </p:cNvSpPr>
              <p:nvPr/>
            </p:nvSpPr>
            <p:spPr bwMode="auto">
              <a:xfrm>
                <a:off x="230" y="4054"/>
                <a:ext cx="833" cy="195"/>
              </a:xfrm>
              <a:custGeom>
                <a:avLst/>
                <a:gdLst>
                  <a:gd name="T0" fmla="*/ 22 w 833"/>
                  <a:gd name="T1" fmla="*/ 3 h 195"/>
                  <a:gd name="T2" fmla="*/ 15 w 833"/>
                  <a:gd name="T3" fmla="*/ 18 h 195"/>
                  <a:gd name="T4" fmla="*/ 43 w 833"/>
                  <a:gd name="T5" fmla="*/ 42 h 195"/>
                  <a:gd name="T6" fmla="*/ 146 w 833"/>
                  <a:gd name="T7" fmla="*/ 60 h 195"/>
                  <a:gd name="T8" fmla="*/ 370 w 833"/>
                  <a:gd name="T9" fmla="*/ 37 h 195"/>
                  <a:gd name="T10" fmla="*/ 512 w 833"/>
                  <a:gd name="T11" fmla="*/ 32 h 195"/>
                  <a:gd name="T12" fmla="*/ 584 w 833"/>
                  <a:gd name="T13" fmla="*/ 45 h 195"/>
                  <a:gd name="T14" fmla="*/ 706 w 833"/>
                  <a:gd name="T15" fmla="*/ 86 h 195"/>
                  <a:gd name="T16" fmla="*/ 778 w 833"/>
                  <a:gd name="T17" fmla="*/ 121 h 195"/>
                  <a:gd name="T18" fmla="*/ 823 w 833"/>
                  <a:gd name="T19" fmla="*/ 159 h 195"/>
                  <a:gd name="T20" fmla="*/ 833 w 833"/>
                  <a:gd name="T21" fmla="*/ 182 h 195"/>
                  <a:gd name="T22" fmla="*/ 814 w 833"/>
                  <a:gd name="T23" fmla="*/ 195 h 195"/>
                  <a:gd name="T24" fmla="*/ 793 w 833"/>
                  <a:gd name="T25" fmla="*/ 181 h 195"/>
                  <a:gd name="T26" fmla="*/ 797 w 833"/>
                  <a:gd name="T27" fmla="*/ 171 h 195"/>
                  <a:gd name="T28" fmla="*/ 814 w 833"/>
                  <a:gd name="T29" fmla="*/ 175 h 195"/>
                  <a:gd name="T30" fmla="*/ 816 w 833"/>
                  <a:gd name="T31" fmla="*/ 186 h 195"/>
                  <a:gd name="T32" fmla="*/ 806 w 833"/>
                  <a:gd name="T33" fmla="*/ 184 h 195"/>
                  <a:gd name="T34" fmla="*/ 808 w 833"/>
                  <a:gd name="T35" fmla="*/ 183 h 195"/>
                  <a:gd name="T36" fmla="*/ 814 w 833"/>
                  <a:gd name="T37" fmla="*/ 181 h 195"/>
                  <a:gd name="T38" fmla="*/ 802 w 833"/>
                  <a:gd name="T39" fmla="*/ 174 h 195"/>
                  <a:gd name="T40" fmla="*/ 797 w 833"/>
                  <a:gd name="T41" fmla="*/ 178 h 195"/>
                  <a:gd name="T42" fmla="*/ 808 w 833"/>
                  <a:gd name="T43" fmla="*/ 189 h 195"/>
                  <a:gd name="T44" fmla="*/ 820 w 833"/>
                  <a:gd name="T45" fmla="*/ 188 h 195"/>
                  <a:gd name="T46" fmla="*/ 823 w 833"/>
                  <a:gd name="T47" fmla="*/ 169 h 195"/>
                  <a:gd name="T48" fmla="*/ 791 w 833"/>
                  <a:gd name="T49" fmla="*/ 135 h 195"/>
                  <a:gd name="T50" fmla="*/ 736 w 833"/>
                  <a:gd name="T51" fmla="*/ 107 h 195"/>
                  <a:gd name="T52" fmla="*/ 647 w 833"/>
                  <a:gd name="T53" fmla="*/ 90 h 195"/>
                  <a:gd name="T54" fmla="*/ 485 w 833"/>
                  <a:gd name="T55" fmla="*/ 105 h 195"/>
                  <a:gd name="T56" fmla="*/ 347 w 833"/>
                  <a:gd name="T57" fmla="*/ 120 h 195"/>
                  <a:gd name="T58" fmla="*/ 222 w 833"/>
                  <a:gd name="T59" fmla="*/ 104 h 195"/>
                  <a:gd name="T60" fmla="*/ 104 w 833"/>
                  <a:gd name="T61" fmla="*/ 60 h 195"/>
                  <a:gd name="T62" fmla="*/ 39 w 833"/>
                  <a:gd name="T63" fmla="*/ 45 h 195"/>
                  <a:gd name="T64" fmla="*/ 2 w 833"/>
                  <a:gd name="T65" fmla="*/ 17 h 195"/>
                  <a:gd name="T66" fmla="*/ 3 w 833"/>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5">
                    <a:moveTo>
                      <a:pt x="3" y="0"/>
                    </a:moveTo>
                    <a:lnTo>
                      <a:pt x="22" y="3"/>
                    </a:lnTo>
                    <a:lnTo>
                      <a:pt x="17" y="11"/>
                    </a:lnTo>
                    <a:lnTo>
                      <a:pt x="15" y="18"/>
                    </a:lnTo>
                    <a:lnTo>
                      <a:pt x="21" y="30"/>
                    </a:lnTo>
                    <a:lnTo>
                      <a:pt x="43" y="42"/>
                    </a:lnTo>
                    <a:lnTo>
                      <a:pt x="87" y="53"/>
                    </a:lnTo>
                    <a:lnTo>
                      <a:pt x="146" y="60"/>
                    </a:lnTo>
                    <a:lnTo>
                      <a:pt x="216" y="57"/>
                    </a:lnTo>
                    <a:lnTo>
                      <a:pt x="370" y="37"/>
                    </a:lnTo>
                    <a:lnTo>
                      <a:pt x="440" y="31"/>
                    </a:lnTo>
                    <a:lnTo>
                      <a:pt x="512" y="32"/>
                    </a:lnTo>
                    <a:lnTo>
                      <a:pt x="548" y="38"/>
                    </a:lnTo>
                    <a:lnTo>
                      <a:pt x="584" y="45"/>
                    </a:lnTo>
                    <a:lnTo>
                      <a:pt x="651" y="65"/>
                    </a:lnTo>
                    <a:lnTo>
                      <a:pt x="706" y="86"/>
                    </a:lnTo>
                    <a:lnTo>
                      <a:pt x="744" y="103"/>
                    </a:lnTo>
                    <a:lnTo>
                      <a:pt x="778" y="121"/>
                    </a:lnTo>
                    <a:lnTo>
                      <a:pt x="810" y="146"/>
                    </a:lnTo>
                    <a:lnTo>
                      <a:pt x="823" y="159"/>
                    </a:lnTo>
                    <a:lnTo>
                      <a:pt x="831" y="171"/>
                    </a:lnTo>
                    <a:lnTo>
                      <a:pt x="833" y="182"/>
                    </a:lnTo>
                    <a:lnTo>
                      <a:pt x="825" y="192"/>
                    </a:lnTo>
                    <a:lnTo>
                      <a:pt x="814" y="195"/>
                    </a:lnTo>
                    <a:lnTo>
                      <a:pt x="799" y="188"/>
                    </a:lnTo>
                    <a:lnTo>
                      <a:pt x="793" y="181"/>
                    </a:lnTo>
                    <a:lnTo>
                      <a:pt x="793" y="175"/>
                    </a:lnTo>
                    <a:lnTo>
                      <a:pt x="797" y="171"/>
                    </a:lnTo>
                    <a:lnTo>
                      <a:pt x="804" y="171"/>
                    </a:lnTo>
                    <a:lnTo>
                      <a:pt x="814" y="175"/>
                    </a:lnTo>
                    <a:lnTo>
                      <a:pt x="816" y="180"/>
                    </a:lnTo>
                    <a:lnTo>
                      <a:pt x="816" y="186"/>
                    </a:lnTo>
                    <a:lnTo>
                      <a:pt x="810" y="186"/>
                    </a:lnTo>
                    <a:lnTo>
                      <a:pt x="806" y="184"/>
                    </a:lnTo>
                    <a:lnTo>
                      <a:pt x="806" y="182"/>
                    </a:lnTo>
                    <a:lnTo>
                      <a:pt x="808" y="183"/>
                    </a:lnTo>
                    <a:lnTo>
                      <a:pt x="814" y="183"/>
                    </a:lnTo>
                    <a:lnTo>
                      <a:pt x="814" y="181"/>
                    </a:lnTo>
                    <a:lnTo>
                      <a:pt x="810" y="176"/>
                    </a:lnTo>
                    <a:lnTo>
                      <a:pt x="802" y="174"/>
                    </a:lnTo>
                    <a:lnTo>
                      <a:pt x="799" y="175"/>
                    </a:lnTo>
                    <a:lnTo>
                      <a:pt x="797" y="178"/>
                    </a:lnTo>
                    <a:lnTo>
                      <a:pt x="802" y="187"/>
                    </a:lnTo>
                    <a:lnTo>
                      <a:pt x="808" y="189"/>
                    </a:lnTo>
                    <a:lnTo>
                      <a:pt x="814" y="190"/>
                    </a:lnTo>
                    <a:lnTo>
                      <a:pt x="820" y="188"/>
                    </a:lnTo>
                    <a:lnTo>
                      <a:pt x="825" y="183"/>
                    </a:lnTo>
                    <a:lnTo>
                      <a:pt x="823" y="169"/>
                    </a:lnTo>
                    <a:lnTo>
                      <a:pt x="808" y="150"/>
                    </a:lnTo>
                    <a:lnTo>
                      <a:pt x="791" y="135"/>
                    </a:lnTo>
                    <a:lnTo>
                      <a:pt x="764" y="119"/>
                    </a:lnTo>
                    <a:lnTo>
                      <a:pt x="736" y="107"/>
                    </a:lnTo>
                    <a:lnTo>
                      <a:pt x="698" y="96"/>
                    </a:lnTo>
                    <a:lnTo>
                      <a:pt x="647" y="90"/>
                    </a:lnTo>
                    <a:lnTo>
                      <a:pt x="577" y="92"/>
                    </a:lnTo>
                    <a:lnTo>
                      <a:pt x="485" y="105"/>
                    </a:lnTo>
                    <a:lnTo>
                      <a:pt x="423" y="115"/>
                    </a:lnTo>
                    <a:lnTo>
                      <a:pt x="347" y="120"/>
                    </a:lnTo>
                    <a:lnTo>
                      <a:pt x="282" y="116"/>
                    </a:lnTo>
                    <a:lnTo>
                      <a:pt x="222" y="104"/>
                    </a:lnTo>
                    <a:lnTo>
                      <a:pt x="163" y="85"/>
                    </a:lnTo>
                    <a:lnTo>
                      <a:pt x="104" y="60"/>
                    </a:lnTo>
                    <a:lnTo>
                      <a:pt x="70" y="55"/>
                    </a:lnTo>
                    <a:lnTo>
                      <a:pt x="39" y="45"/>
                    </a:lnTo>
                    <a:lnTo>
                      <a:pt x="13" y="30"/>
                    </a:lnTo>
                    <a:lnTo>
                      <a:pt x="2" y="17"/>
                    </a:lnTo>
                    <a:lnTo>
                      <a:pt x="0" y="8"/>
                    </a:lnTo>
                    <a:lnTo>
                      <a:pt x="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8" name="Freeform 144"/>
              <p:cNvSpPr>
                <a:spLocks/>
              </p:cNvSpPr>
              <p:nvPr/>
            </p:nvSpPr>
            <p:spPr bwMode="auto">
              <a:xfrm>
                <a:off x="554" y="4165"/>
                <a:ext cx="458" cy="113"/>
              </a:xfrm>
              <a:custGeom>
                <a:avLst/>
                <a:gdLst>
                  <a:gd name="T0" fmla="*/ 61 w 458"/>
                  <a:gd name="T1" fmla="*/ 37 h 113"/>
                  <a:gd name="T2" fmla="*/ 63 w 458"/>
                  <a:gd name="T3" fmla="*/ 33 h 113"/>
                  <a:gd name="T4" fmla="*/ 61 w 458"/>
                  <a:gd name="T5" fmla="*/ 27 h 113"/>
                  <a:gd name="T6" fmla="*/ 53 w 458"/>
                  <a:gd name="T7" fmla="*/ 21 h 113"/>
                  <a:gd name="T8" fmla="*/ 42 w 458"/>
                  <a:gd name="T9" fmla="*/ 17 h 113"/>
                  <a:gd name="T10" fmla="*/ 31 w 458"/>
                  <a:gd name="T11" fmla="*/ 17 h 113"/>
                  <a:gd name="T12" fmla="*/ 19 w 458"/>
                  <a:gd name="T13" fmla="*/ 20 h 113"/>
                  <a:gd name="T14" fmla="*/ 10 w 458"/>
                  <a:gd name="T15" fmla="*/ 23 h 113"/>
                  <a:gd name="T16" fmla="*/ 0 w 458"/>
                  <a:gd name="T17" fmla="*/ 36 h 113"/>
                  <a:gd name="T18" fmla="*/ 0 w 458"/>
                  <a:gd name="T19" fmla="*/ 45 h 113"/>
                  <a:gd name="T20" fmla="*/ 6 w 458"/>
                  <a:gd name="T21" fmla="*/ 57 h 113"/>
                  <a:gd name="T22" fmla="*/ 19 w 458"/>
                  <a:gd name="T23" fmla="*/ 67 h 113"/>
                  <a:gd name="T24" fmla="*/ 40 w 458"/>
                  <a:gd name="T25" fmla="*/ 77 h 113"/>
                  <a:gd name="T26" fmla="*/ 67 w 458"/>
                  <a:gd name="T27" fmla="*/ 83 h 113"/>
                  <a:gd name="T28" fmla="*/ 93 w 458"/>
                  <a:gd name="T29" fmla="*/ 85 h 113"/>
                  <a:gd name="T30" fmla="*/ 129 w 458"/>
                  <a:gd name="T31" fmla="*/ 84 h 113"/>
                  <a:gd name="T32" fmla="*/ 141 w 458"/>
                  <a:gd name="T33" fmla="*/ 82 h 113"/>
                  <a:gd name="T34" fmla="*/ 160 w 458"/>
                  <a:gd name="T35" fmla="*/ 96 h 113"/>
                  <a:gd name="T36" fmla="*/ 184 w 458"/>
                  <a:gd name="T37" fmla="*/ 107 h 113"/>
                  <a:gd name="T38" fmla="*/ 222 w 458"/>
                  <a:gd name="T39" fmla="*/ 113 h 113"/>
                  <a:gd name="T40" fmla="*/ 237 w 458"/>
                  <a:gd name="T41" fmla="*/ 113 h 113"/>
                  <a:gd name="T42" fmla="*/ 260 w 458"/>
                  <a:gd name="T43" fmla="*/ 111 h 113"/>
                  <a:gd name="T44" fmla="*/ 289 w 458"/>
                  <a:gd name="T45" fmla="*/ 103 h 113"/>
                  <a:gd name="T46" fmla="*/ 323 w 458"/>
                  <a:gd name="T47" fmla="*/ 89 h 113"/>
                  <a:gd name="T48" fmla="*/ 346 w 458"/>
                  <a:gd name="T49" fmla="*/ 79 h 113"/>
                  <a:gd name="T50" fmla="*/ 370 w 458"/>
                  <a:gd name="T51" fmla="*/ 72 h 113"/>
                  <a:gd name="T52" fmla="*/ 404 w 458"/>
                  <a:gd name="T53" fmla="*/ 67 h 113"/>
                  <a:gd name="T54" fmla="*/ 444 w 458"/>
                  <a:gd name="T55" fmla="*/ 65 h 113"/>
                  <a:gd name="T56" fmla="*/ 458 w 458"/>
                  <a:gd name="T57" fmla="*/ 67 h 113"/>
                  <a:gd name="T58" fmla="*/ 418 w 458"/>
                  <a:gd name="T59" fmla="*/ 47 h 113"/>
                  <a:gd name="T60" fmla="*/ 380 w 458"/>
                  <a:gd name="T61" fmla="*/ 32 h 113"/>
                  <a:gd name="T62" fmla="*/ 344 w 458"/>
                  <a:gd name="T63" fmla="*/ 18 h 113"/>
                  <a:gd name="T64" fmla="*/ 298 w 458"/>
                  <a:gd name="T65" fmla="*/ 6 h 113"/>
                  <a:gd name="T66" fmla="*/ 264 w 458"/>
                  <a:gd name="T67" fmla="*/ 2 h 113"/>
                  <a:gd name="T68" fmla="*/ 226 w 458"/>
                  <a:gd name="T69" fmla="*/ 0 h 113"/>
                  <a:gd name="T70" fmla="*/ 207 w 458"/>
                  <a:gd name="T71" fmla="*/ 2 h 113"/>
                  <a:gd name="T72" fmla="*/ 182 w 458"/>
                  <a:gd name="T73" fmla="*/ 6 h 113"/>
                  <a:gd name="T74" fmla="*/ 158 w 458"/>
                  <a:gd name="T75" fmla="*/ 15 h 113"/>
                  <a:gd name="T76" fmla="*/ 137 w 458"/>
                  <a:gd name="T77" fmla="*/ 33 h 113"/>
                  <a:gd name="T78" fmla="*/ 131 w 458"/>
                  <a:gd name="T79" fmla="*/ 48 h 113"/>
                  <a:gd name="T80" fmla="*/ 131 w 458"/>
                  <a:gd name="T81" fmla="*/ 61 h 113"/>
                  <a:gd name="T82" fmla="*/ 137 w 458"/>
                  <a:gd name="T83" fmla="*/ 76 h 113"/>
                  <a:gd name="T84" fmla="*/ 110 w 458"/>
                  <a:gd name="T85" fmla="*/ 79 h 113"/>
                  <a:gd name="T86" fmla="*/ 86 w 458"/>
                  <a:gd name="T87" fmla="*/ 78 h 113"/>
                  <a:gd name="T88" fmla="*/ 59 w 458"/>
                  <a:gd name="T89" fmla="*/ 75 h 113"/>
                  <a:gd name="T90" fmla="*/ 29 w 458"/>
                  <a:gd name="T91" fmla="*/ 63 h 113"/>
                  <a:gd name="T92" fmla="*/ 15 w 458"/>
                  <a:gd name="T93" fmla="*/ 53 h 113"/>
                  <a:gd name="T94" fmla="*/ 10 w 458"/>
                  <a:gd name="T95" fmla="*/ 41 h 113"/>
                  <a:gd name="T96" fmla="*/ 17 w 458"/>
                  <a:gd name="T97" fmla="*/ 29 h 113"/>
                  <a:gd name="T98" fmla="*/ 25 w 458"/>
                  <a:gd name="T99" fmla="*/ 24 h 113"/>
                  <a:gd name="T100" fmla="*/ 34 w 458"/>
                  <a:gd name="T101" fmla="*/ 23 h 113"/>
                  <a:gd name="T102" fmla="*/ 50 w 458"/>
                  <a:gd name="T103" fmla="*/ 27 h 113"/>
                  <a:gd name="T104" fmla="*/ 57 w 458"/>
                  <a:gd name="T105" fmla="*/ 33 h 113"/>
                  <a:gd name="T106" fmla="*/ 61 w 458"/>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37"/>
                    </a:moveTo>
                    <a:lnTo>
                      <a:pt x="63" y="33"/>
                    </a:lnTo>
                    <a:lnTo>
                      <a:pt x="61" y="27"/>
                    </a:lnTo>
                    <a:lnTo>
                      <a:pt x="53" y="21"/>
                    </a:lnTo>
                    <a:lnTo>
                      <a:pt x="42" y="17"/>
                    </a:lnTo>
                    <a:lnTo>
                      <a:pt x="31" y="17"/>
                    </a:lnTo>
                    <a:lnTo>
                      <a:pt x="19" y="20"/>
                    </a:lnTo>
                    <a:lnTo>
                      <a:pt x="10" y="23"/>
                    </a:lnTo>
                    <a:lnTo>
                      <a:pt x="0" y="36"/>
                    </a:lnTo>
                    <a:lnTo>
                      <a:pt x="0" y="45"/>
                    </a:lnTo>
                    <a:lnTo>
                      <a:pt x="6" y="57"/>
                    </a:lnTo>
                    <a:lnTo>
                      <a:pt x="19" y="67"/>
                    </a:lnTo>
                    <a:lnTo>
                      <a:pt x="40" y="77"/>
                    </a:lnTo>
                    <a:lnTo>
                      <a:pt x="67" y="83"/>
                    </a:lnTo>
                    <a:lnTo>
                      <a:pt x="93" y="85"/>
                    </a:lnTo>
                    <a:lnTo>
                      <a:pt x="129" y="84"/>
                    </a:lnTo>
                    <a:lnTo>
                      <a:pt x="141" y="82"/>
                    </a:lnTo>
                    <a:lnTo>
                      <a:pt x="160" y="96"/>
                    </a:lnTo>
                    <a:lnTo>
                      <a:pt x="184" y="107"/>
                    </a:lnTo>
                    <a:lnTo>
                      <a:pt x="222" y="113"/>
                    </a:lnTo>
                    <a:lnTo>
                      <a:pt x="237" y="113"/>
                    </a:lnTo>
                    <a:lnTo>
                      <a:pt x="260" y="111"/>
                    </a:lnTo>
                    <a:lnTo>
                      <a:pt x="289" y="103"/>
                    </a:lnTo>
                    <a:lnTo>
                      <a:pt x="323" y="89"/>
                    </a:lnTo>
                    <a:lnTo>
                      <a:pt x="346" y="79"/>
                    </a:lnTo>
                    <a:lnTo>
                      <a:pt x="370" y="72"/>
                    </a:lnTo>
                    <a:lnTo>
                      <a:pt x="404" y="67"/>
                    </a:lnTo>
                    <a:lnTo>
                      <a:pt x="444" y="65"/>
                    </a:lnTo>
                    <a:lnTo>
                      <a:pt x="458" y="67"/>
                    </a:lnTo>
                    <a:lnTo>
                      <a:pt x="418" y="47"/>
                    </a:lnTo>
                    <a:lnTo>
                      <a:pt x="380" y="32"/>
                    </a:lnTo>
                    <a:lnTo>
                      <a:pt x="344" y="18"/>
                    </a:lnTo>
                    <a:lnTo>
                      <a:pt x="298" y="6"/>
                    </a:lnTo>
                    <a:lnTo>
                      <a:pt x="264" y="2"/>
                    </a:lnTo>
                    <a:lnTo>
                      <a:pt x="226" y="0"/>
                    </a:lnTo>
                    <a:lnTo>
                      <a:pt x="207" y="2"/>
                    </a:lnTo>
                    <a:lnTo>
                      <a:pt x="182" y="6"/>
                    </a:lnTo>
                    <a:lnTo>
                      <a:pt x="158" y="15"/>
                    </a:lnTo>
                    <a:lnTo>
                      <a:pt x="137" y="33"/>
                    </a:lnTo>
                    <a:lnTo>
                      <a:pt x="131" y="48"/>
                    </a:lnTo>
                    <a:lnTo>
                      <a:pt x="131" y="61"/>
                    </a:lnTo>
                    <a:lnTo>
                      <a:pt x="137" y="76"/>
                    </a:lnTo>
                    <a:lnTo>
                      <a:pt x="110" y="79"/>
                    </a:lnTo>
                    <a:lnTo>
                      <a:pt x="86" y="78"/>
                    </a:lnTo>
                    <a:lnTo>
                      <a:pt x="59" y="75"/>
                    </a:lnTo>
                    <a:lnTo>
                      <a:pt x="29" y="63"/>
                    </a:lnTo>
                    <a:lnTo>
                      <a:pt x="15" y="53"/>
                    </a:lnTo>
                    <a:lnTo>
                      <a:pt x="10" y="41"/>
                    </a:lnTo>
                    <a:lnTo>
                      <a:pt x="17" y="29"/>
                    </a:lnTo>
                    <a:lnTo>
                      <a:pt x="25" y="24"/>
                    </a:lnTo>
                    <a:lnTo>
                      <a:pt x="34" y="23"/>
                    </a:lnTo>
                    <a:lnTo>
                      <a:pt x="50" y="27"/>
                    </a:lnTo>
                    <a:lnTo>
                      <a:pt x="57" y="33"/>
                    </a:lnTo>
                    <a:lnTo>
                      <a:pt x="61"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29" name="Freeform 145"/>
              <p:cNvSpPr>
                <a:spLocks/>
              </p:cNvSpPr>
              <p:nvPr/>
            </p:nvSpPr>
            <p:spPr bwMode="auto">
              <a:xfrm>
                <a:off x="974" y="4145"/>
                <a:ext cx="341" cy="104"/>
              </a:xfrm>
              <a:custGeom>
                <a:avLst/>
                <a:gdLst>
                  <a:gd name="T0" fmla="*/ 47 w 341"/>
                  <a:gd name="T1" fmla="*/ 20 h 104"/>
                  <a:gd name="T2" fmla="*/ 51 w 341"/>
                  <a:gd name="T3" fmla="*/ 17 h 104"/>
                  <a:gd name="T4" fmla="*/ 47 w 341"/>
                  <a:gd name="T5" fmla="*/ 6 h 104"/>
                  <a:gd name="T6" fmla="*/ 39 w 341"/>
                  <a:gd name="T7" fmla="*/ 1 h 104"/>
                  <a:gd name="T8" fmla="*/ 32 w 341"/>
                  <a:gd name="T9" fmla="*/ 0 h 104"/>
                  <a:gd name="T10" fmla="*/ 15 w 341"/>
                  <a:gd name="T11" fmla="*/ 2 h 104"/>
                  <a:gd name="T12" fmla="*/ 1 w 341"/>
                  <a:gd name="T13" fmla="*/ 12 h 104"/>
                  <a:gd name="T14" fmla="*/ 0 w 341"/>
                  <a:gd name="T15" fmla="*/ 19 h 104"/>
                  <a:gd name="T16" fmla="*/ 0 w 341"/>
                  <a:gd name="T17" fmla="*/ 29 h 104"/>
                  <a:gd name="T18" fmla="*/ 7 w 341"/>
                  <a:gd name="T19" fmla="*/ 38 h 104"/>
                  <a:gd name="T20" fmla="*/ 20 w 341"/>
                  <a:gd name="T21" fmla="*/ 49 h 104"/>
                  <a:gd name="T22" fmla="*/ 38 w 341"/>
                  <a:gd name="T23" fmla="*/ 57 h 104"/>
                  <a:gd name="T24" fmla="*/ 58 w 341"/>
                  <a:gd name="T25" fmla="*/ 62 h 104"/>
                  <a:gd name="T26" fmla="*/ 85 w 341"/>
                  <a:gd name="T27" fmla="*/ 66 h 104"/>
                  <a:gd name="T28" fmla="*/ 94 w 341"/>
                  <a:gd name="T29" fmla="*/ 66 h 104"/>
                  <a:gd name="T30" fmla="*/ 104 w 341"/>
                  <a:gd name="T31" fmla="*/ 79 h 104"/>
                  <a:gd name="T32" fmla="*/ 119 w 341"/>
                  <a:gd name="T33" fmla="*/ 91 h 104"/>
                  <a:gd name="T34" fmla="*/ 146 w 341"/>
                  <a:gd name="T35" fmla="*/ 101 h 104"/>
                  <a:gd name="T36" fmla="*/ 178 w 341"/>
                  <a:gd name="T37" fmla="*/ 104 h 104"/>
                  <a:gd name="T38" fmla="*/ 201 w 341"/>
                  <a:gd name="T39" fmla="*/ 101 h 104"/>
                  <a:gd name="T40" fmla="*/ 231 w 341"/>
                  <a:gd name="T41" fmla="*/ 93 h 104"/>
                  <a:gd name="T42" fmla="*/ 252 w 341"/>
                  <a:gd name="T43" fmla="*/ 90 h 104"/>
                  <a:gd name="T44" fmla="*/ 301 w 341"/>
                  <a:gd name="T45" fmla="*/ 87 h 104"/>
                  <a:gd name="T46" fmla="*/ 332 w 341"/>
                  <a:gd name="T47" fmla="*/ 91 h 104"/>
                  <a:gd name="T48" fmla="*/ 341 w 341"/>
                  <a:gd name="T49" fmla="*/ 93 h 104"/>
                  <a:gd name="T50" fmla="*/ 317 w 341"/>
                  <a:gd name="T51" fmla="*/ 73 h 104"/>
                  <a:gd name="T52" fmla="*/ 269 w 341"/>
                  <a:gd name="T53" fmla="*/ 41 h 104"/>
                  <a:gd name="T54" fmla="*/ 239 w 341"/>
                  <a:gd name="T55" fmla="*/ 25 h 104"/>
                  <a:gd name="T56" fmla="*/ 214 w 341"/>
                  <a:gd name="T57" fmla="*/ 17 h 104"/>
                  <a:gd name="T58" fmla="*/ 186 w 341"/>
                  <a:gd name="T59" fmla="*/ 11 h 104"/>
                  <a:gd name="T60" fmla="*/ 150 w 341"/>
                  <a:gd name="T61" fmla="*/ 11 h 104"/>
                  <a:gd name="T62" fmla="*/ 129 w 341"/>
                  <a:gd name="T63" fmla="*/ 14 h 104"/>
                  <a:gd name="T64" fmla="*/ 108 w 341"/>
                  <a:gd name="T65" fmla="*/ 26 h 104"/>
                  <a:gd name="T66" fmla="*/ 98 w 341"/>
                  <a:gd name="T67" fmla="*/ 37 h 104"/>
                  <a:gd name="T68" fmla="*/ 94 w 341"/>
                  <a:gd name="T69" fmla="*/ 49 h 104"/>
                  <a:gd name="T70" fmla="*/ 93 w 341"/>
                  <a:gd name="T71" fmla="*/ 61 h 104"/>
                  <a:gd name="T72" fmla="*/ 72 w 341"/>
                  <a:gd name="T73" fmla="*/ 59 h 104"/>
                  <a:gd name="T74" fmla="*/ 53 w 341"/>
                  <a:gd name="T75" fmla="*/ 55 h 104"/>
                  <a:gd name="T76" fmla="*/ 36 w 341"/>
                  <a:gd name="T77" fmla="*/ 49 h 104"/>
                  <a:gd name="T78" fmla="*/ 17 w 341"/>
                  <a:gd name="T79" fmla="*/ 36 h 104"/>
                  <a:gd name="T80" fmla="*/ 9 w 341"/>
                  <a:gd name="T81" fmla="*/ 26 h 104"/>
                  <a:gd name="T82" fmla="*/ 9 w 341"/>
                  <a:gd name="T83" fmla="*/ 17 h 104"/>
                  <a:gd name="T84" fmla="*/ 17 w 341"/>
                  <a:gd name="T85" fmla="*/ 8 h 104"/>
                  <a:gd name="T86" fmla="*/ 24 w 341"/>
                  <a:gd name="T87" fmla="*/ 6 h 104"/>
                  <a:gd name="T88" fmla="*/ 32 w 341"/>
                  <a:gd name="T89" fmla="*/ 6 h 104"/>
                  <a:gd name="T90" fmla="*/ 43 w 341"/>
                  <a:gd name="T91" fmla="*/ 11 h 104"/>
                  <a:gd name="T92" fmla="*/ 47 w 341"/>
                  <a:gd name="T93" fmla="*/ 16 h 104"/>
                  <a:gd name="T94" fmla="*/ 47 w 341"/>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7" y="20"/>
                    </a:moveTo>
                    <a:lnTo>
                      <a:pt x="51" y="17"/>
                    </a:lnTo>
                    <a:lnTo>
                      <a:pt x="47" y="6"/>
                    </a:lnTo>
                    <a:lnTo>
                      <a:pt x="39" y="1"/>
                    </a:lnTo>
                    <a:lnTo>
                      <a:pt x="32" y="0"/>
                    </a:lnTo>
                    <a:lnTo>
                      <a:pt x="15" y="2"/>
                    </a:lnTo>
                    <a:lnTo>
                      <a:pt x="1" y="12"/>
                    </a:lnTo>
                    <a:lnTo>
                      <a:pt x="0" y="19"/>
                    </a:lnTo>
                    <a:lnTo>
                      <a:pt x="0" y="29"/>
                    </a:lnTo>
                    <a:lnTo>
                      <a:pt x="7" y="38"/>
                    </a:lnTo>
                    <a:lnTo>
                      <a:pt x="20" y="49"/>
                    </a:lnTo>
                    <a:lnTo>
                      <a:pt x="38" y="57"/>
                    </a:lnTo>
                    <a:lnTo>
                      <a:pt x="58" y="62"/>
                    </a:lnTo>
                    <a:lnTo>
                      <a:pt x="85" y="66"/>
                    </a:lnTo>
                    <a:lnTo>
                      <a:pt x="94" y="66"/>
                    </a:lnTo>
                    <a:lnTo>
                      <a:pt x="104" y="79"/>
                    </a:lnTo>
                    <a:lnTo>
                      <a:pt x="119" y="91"/>
                    </a:lnTo>
                    <a:lnTo>
                      <a:pt x="146" y="101"/>
                    </a:lnTo>
                    <a:lnTo>
                      <a:pt x="178" y="104"/>
                    </a:lnTo>
                    <a:lnTo>
                      <a:pt x="201" y="101"/>
                    </a:lnTo>
                    <a:lnTo>
                      <a:pt x="231" y="93"/>
                    </a:lnTo>
                    <a:lnTo>
                      <a:pt x="252" y="90"/>
                    </a:lnTo>
                    <a:lnTo>
                      <a:pt x="301" y="87"/>
                    </a:lnTo>
                    <a:lnTo>
                      <a:pt x="332" y="91"/>
                    </a:lnTo>
                    <a:lnTo>
                      <a:pt x="341" y="93"/>
                    </a:lnTo>
                    <a:lnTo>
                      <a:pt x="317" y="73"/>
                    </a:lnTo>
                    <a:lnTo>
                      <a:pt x="269" y="41"/>
                    </a:lnTo>
                    <a:lnTo>
                      <a:pt x="239" y="25"/>
                    </a:lnTo>
                    <a:lnTo>
                      <a:pt x="214" y="17"/>
                    </a:lnTo>
                    <a:lnTo>
                      <a:pt x="186" y="11"/>
                    </a:lnTo>
                    <a:lnTo>
                      <a:pt x="150" y="11"/>
                    </a:lnTo>
                    <a:lnTo>
                      <a:pt x="129" y="14"/>
                    </a:lnTo>
                    <a:lnTo>
                      <a:pt x="108" y="26"/>
                    </a:lnTo>
                    <a:lnTo>
                      <a:pt x="98" y="37"/>
                    </a:lnTo>
                    <a:lnTo>
                      <a:pt x="94" y="49"/>
                    </a:lnTo>
                    <a:lnTo>
                      <a:pt x="93" y="61"/>
                    </a:lnTo>
                    <a:lnTo>
                      <a:pt x="72" y="59"/>
                    </a:lnTo>
                    <a:lnTo>
                      <a:pt x="53" y="55"/>
                    </a:lnTo>
                    <a:lnTo>
                      <a:pt x="36" y="49"/>
                    </a:lnTo>
                    <a:lnTo>
                      <a:pt x="17" y="36"/>
                    </a:lnTo>
                    <a:lnTo>
                      <a:pt x="9" y="26"/>
                    </a:lnTo>
                    <a:lnTo>
                      <a:pt x="9" y="17"/>
                    </a:lnTo>
                    <a:lnTo>
                      <a:pt x="17" y="8"/>
                    </a:lnTo>
                    <a:lnTo>
                      <a:pt x="24" y="6"/>
                    </a:lnTo>
                    <a:lnTo>
                      <a:pt x="32" y="6"/>
                    </a:lnTo>
                    <a:lnTo>
                      <a:pt x="43" y="11"/>
                    </a:lnTo>
                    <a:lnTo>
                      <a:pt x="47" y="16"/>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0" name="Freeform 146"/>
              <p:cNvSpPr>
                <a:spLocks/>
              </p:cNvSpPr>
              <p:nvPr/>
            </p:nvSpPr>
            <p:spPr bwMode="auto">
              <a:xfrm>
                <a:off x="2198" y="4103"/>
                <a:ext cx="457" cy="113"/>
              </a:xfrm>
              <a:custGeom>
                <a:avLst/>
                <a:gdLst>
                  <a:gd name="T0" fmla="*/ 60 w 457"/>
                  <a:gd name="T1" fmla="*/ 37 h 113"/>
                  <a:gd name="T2" fmla="*/ 62 w 457"/>
                  <a:gd name="T3" fmla="*/ 31 h 113"/>
                  <a:gd name="T4" fmla="*/ 60 w 457"/>
                  <a:gd name="T5" fmla="*/ 26 h 113"/>
                  <a:gd name="T6" fmla="*/ 53 w 457"/>
                  <a:gd name="T7" fmla="*/ 20 h 113"/>
                  <a:gd name="T8" fmla="*/ 43 w 457"/>
                  <a:gd name="T9" fmla="*/ 16 h 113"/>
                  <a:gd name="T10" fmla="*/ 30 w 457"/>
                  <a:gd name="T11" fmla="*/ 16 h 113"/>
                  <a:gd name="T12" fmla="*/ 19 w 457"/>
                  <a:gd name="T13" fmla="*/ 18 h 113"/>
                  <a:gd name="T14" fmla="*/ 11 w 457"/>
                  <a:gd name="T15" fmla="*/ 23 h 113"/>
                  <a:gd name="T16" fmla="*/ 0 w 457"/>
                  <a:gd name="T17" fmla="*/ 35 h 113"/>
                  <a:gd name="T18" fmla="*/ 0 w 457"/>
                  <a:gd name="T19" fmla="*/ 44 h 113"/>
                  <a:gd name="T20" fmla="*/ 7 w 457"/>
                  <a:gd name="T21" fmla="*/ 56 h 113"/>
                  <a:gd name="T22" fmla="*/ 19 w 457"/>
                  <a:gd name="T23" fmla="*/ 67 h 113"/>
                  <a:gd name="T24" fmla="*/ 40 w 457"/>
                  <a:gd name="T25" fmla="*/ 76 h 113"/>
                  <a:gd name="T26" fmla="*/ 66 w 457"/>
                  <a:gd name="T27" fmla="*/ 83 h 113"/>
                  <a:gd name="T28" fmla="*/ 95 w 457"/>
                  <a:gd name="T29" fmla="*/ 85 h 113"/>
                  <a:gd name="T30" fmla="*/ 131 w 457"/>
                  <a:gd name="T31" fmla="*/ 83 h 113"/>
                  <a:gd name="T32" fmla="*/ 142 w 457"/>
                  <a:gd name="T33" fmla="*/ 82 h 113"/>
                  <a:gd name="T34" fmla="*/ 159 w 457"/>
                  <a:gd name="T35" fmla="*/ 96 h 113"/>
                  <a:gd name="T36" fmla="*/ 184 w 457"/>
                  <a:gd name="T37" fmla="*/ 107 h 113"/>
                  <a:gd name="T38" fmla="*/ 222 w 457"/>
                  <a:gd name="T39" fmla="*/ 113 h 113"/>
                  <a:gd name="T40" fmla="*/ 239 w 457"/>
                  <a:gd name="T41" fmla="*/ 113 h 113"/>
                  <a:gd name="T42" fmla="*/ 262 w 457"/>
                  <a:gd name="T43" fmla="*/ 109 h 113"/>
                  <a:gd name="T44" fmla="*/ 288 w 457"/>
                  <a:gd name="T45" fmla="*/ 102 h 113"/>
                  <a:gd name="T46" fmla="*/ 322 w 457"/>
                  <a:gd name="T47" fmla="*/ 88 h 113"/>
                  <a:gd name="T48" fmla="*/ 347 w 457"/>
                  <a:gd name="T49" fmla="*/ 79 h 113"/>
                  <a:gd name="T50" fmla="*/ 372 w 457"/>
                  <a:gd name="T51" fmla="*/ 72 h 113"/>
                  <a:gd name="T52" fmla="*/ 404 w 457"/>
                  <a:gd name="T53" fmla="*/ 66 h 113"/>
                  <a:gd name="T54" fmla="*/ 444 w 457"/>
                  <a:gd name="T55" fmla="*/ 65 h 113"/>
                  <a:gd name="T56" fmla="*/ 457 w 457"/>
                  <a:gd name="T57" fmla="*/ 66 h 113"/>
                  <a:gd name="T58" fmla="*/ 419 w 457"/>
                  <a:gd name="T59" fmla="*/ 47 h 113"/>
                  <a:gd name="T60" fmla="*/ 381 w 457"/>
                  <a:gd name="T61" fmla="*/ 30 h 113"/>
                  <a:gd name="T62" fmla="*/ 343 w 457"/>
                  <a:gd name="T63" fmla="*/ 18 h 113"/>
                  <a:gd name="T64" fmla="*/ 300 w 457"/>
                  <a:gd name="T65" fmla="*/ 6 h 113"/>
                  <a:gd name="T66" fmla="*/ 264 w 457"/>
                  <a:gd name="T67" fmla="*/ 0 h 113"/>
                  <a:gd name="T68" fmla="*/ 226 w 457"/>
                  <a:gd name="T69" fmla="*/ 0 h 113"/>
                  <a:gd name="T70" fmla="*/ 207 w 457"/>
                  <a:gd name="T71" fmla="*/ 1 h 113"/>
                  <a:gd name="T72" fmla="*/ 182 w 457"/>
                  <a:gd name="T73" fmla="*/ 5 h 113"/>
                  <a:gd name="T74" fmla="*/ 157 w 457"/>
                  <a:gd name="T75" fmla="*/ 14 h 113"/>
                  <a:gd name="T76" fmla="*/ 136 w 457"/>
                  <a:gd name="T77" fmla="*/ 32 h 113"/>
                  <a:gd name="T78" fmla="*/ 131 w 457"/>
                  <a:gd name="T79" fmla="*/ 47 h 113"/>
                  <a:gd name="T80" fmla="*/ 131 w 457"/>
                  <a:gd name="T81" fmla="*/ 61 h 113"/>
                  <a:gd name="T82" fmla="*/ 136 w 457"/>
                  <a:gd name="T83" fmla="*/ 76 h 113"/>
                  <a:gd name="T84" fmla="*/ 110 w 457"/>
                  <a:gd name="T85" fmla="*/ 78 h 113"/>
                  <a:gd name="T86" fmla="*/ 85 w 457"/>
                  <a:gd name="T87" fmla="*/ 78 h 113"/>
                  <a:gd name="T88" fmla="*/ 59 w 457"/>
                  <a:gd name="T89" fmla="*/ 73 h 113"/>
                  <a:gd name="T90" fmla="*/ 28 w 457"/>
                  <a:gd name="T91" fmla="*/ 62 h 113"/>
                  <a:gd name="T92" fmla="*/ 17 w 457"/>
                  <a:gd name="T93" fmla="*/ 53 h 113"/>
                  <a:gd name="T94" fmla="*/ 11 w 457"/>
                  <a:gd name="T95" fmla="*/ 40 h 113"/>
                  <a:gd name="T96" fmla="*/ 17 w 457"/>
                  <a:gd name="T97" fmla="*/ 28 h 113"/>
                  <a:gd name="T98" fmla="*/ 24 w 457"/>
                  <a:gd name="T99" fmla="*/ 24 h 113"/>
                  <a:gd name="T100" fmla="*/ 36 w 457"/>
                  <a:gd name="T101" fmla="*/ 23 h 113"/>
                  <a:gd name="T102" fmla="*/ 49 w 457"/>
                  <a:gd name="T103" fmla="*/ 26 h 113"/>
                  <a:gd name="T104" fmla="*/ 59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1"/>
                    </a:lnTo>
                    <a:lnTo>
                      <a:pt x="60" y="26"/>
                    </a:lnTo>
                    <a:lnTo>
                      <a:pt x="53" y="20"/>
                    </a:lnTo>
                    <a:lnTo>
                      <a:pt x="43" y="16"/>
                    </a:lnTo>
                    <a:lnTo>
                      <a:pt x="30" y="16"/>
                    </a:lnTo>
                    <a:lnTo>
                      <a:pt x="19" y="18"/>
                    </a:lnTo>
                    <a:lnTo>
                      <a:pt x="11" y="23"/>
                    </a:lnTo>
                    <a:lnTo>
                      <a:pt x="0" y="35"/>
                    </a:lnTo>
                    <a:lnTo>
                      <a:pt x="0" y="44"/>
                    </a:lnTo>
                    <a:lnTo>
                      <a:pt x="7" y="56"/>
                    </a:lnTo>
                    <a:lnTo>
                      <a:pt x="19" y="67"/>
                    </a:lnTo>
                    <a:lnTo>
                      <a:pt x="40" y="76"/>
                    </a:lnTo>
                    <a:lnTo>
                      <a:pt x="66" y="83"/>
                    </a:lnTo>
                    <a:lnTo>
                      <a:pt x="95" y="85"/>
                    </a:lnTo>
                    <a:lnTo>
                      <a:pt x="131" y="83"/>
                    </a:lnTo>
                    <a:lnTo>
                      <a:pt x="142" y="82"/>
                    </a:lnTo>
                    <a:lnTo>
                      <a:pt x="159" y="96"/>
                    </a:lnTo>
                    <a:lnTo>
                      <a:pt x="184" y="107"/>
                    </a:lnTo>
                    <a:lnTo>
                      <a:pt x="222" y="113"/>
                    </a:lnTo>
                    <a:lnTo>
                      <a:pt x="239" y="113"/>
                    </a:lnTo>
                    <a:lnTo>
                      <a:pt x="262" y="109"/>
                    </a:lnTo>
                    <a:lnTo>
                      <a:pt x="288" y="102"/>
                    </a:lnTo>
                    <a:lnTo>
                      <a:pt x="322" y="88"/>
                    </a:lnTo>
                    <a:lnTo>
                      <a:pt x="347" y="79"/>
                    </a:lnTo>
                    <a:lnTo>
                      <a:pt x="372" y="72"/>
                    </a:lnTo>
                    <a:lnTo>
                      <a:pt x="404" y="66"/>
                    </a:lnTo>
                    <a:lnTo>
                      <a:pt x="444" y="65"/>
                    </a:lnTo>
                    <a:lnTo>
                      <a:pt x="457" y="66"/>
                    </a:lnTo>
                    <a:lnTo>
                      <a:pt x="419" y="47"/>
                    </a:lnTo>
                    <a:lnTo>
                      <a:pt x="381" y="30"/>
                    </a:lnTo>
                    <a:lnTo>
                      <a:pt x="343" y="18"/>
                    </a:lnTo>
                    <a:lnTo>
                      <a:pt x="300" y="6"/>
                    </a:lnTo>
                    <a:lnTo>
                      <a:pt x="264" y="0"/>
                    </a:lnTo>
                    <a:lnTo>
                      <a:pt x="226" y="0"/>
                    </a:lnTo>
                    <a:lnTo>
                      <a:pt x="207" y="1"/>
                    </a:lnTo>
                    <a:lnTo>
                      <a:pt x="182" y="5"/>
                    </a:lnTo>
                    <a:lnTo>
                      <a:pt x="157" y="14"/>
                    </a:lnTo>
                    <a:lnTo>
                      <a:pt x="136" y="32"/>
                    </a:lnTo>
                    <a:lnTo>
                      <a:pt x="131" y="47"/>
                    </a:lnTo>
                    <a:lnTo>
                      <a:pt x="131" y="61"/>
                    </a:lnTo>
                    <a:lnTo>
                      <a:pt x="136" y="76"/>
                    </a:lnTo>
                    <a:lnTo>
                      <a:pt x="110" y="78"/>
                    </a:lnTo>
                    <a:lnTo>
                      <a:pt x="85" y="78"/>
                    </a:lnTo>
                    <a:lnTo>
                      <a:pt x="59" y="73"/>
                    </a:lnTo>
                    <a:lnTo>
                      <a:pt x="28" y="62"/>
                    </a:lnTo>
                    <a:lnTo>
                      <a:pt x="17" y="53"/>
                    </a:lnTo>
                    <a:lnTo>
                      <a:pt x="11" y="40"/>
                    </a:lnTo>
                    <a:lnTo>
                      <a:pt x="17" y="28"/>
                    </a:lnTo>
                    <a:lnTo>
                      <a:pt x="24" y="24"/>
                    </a:lnTo>
                    <a:lnTo>
                      <a:pt x="36" y="23"/>
                    </a:lnTo>
                    <a:lnTo>
                      <a:pt x="49" y="26"/>
                    </a:lnTo>
                    <a:lnTo>
                      <a:pt x="59"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1" name="Freeform 147"/>
              <p:cNvSpPr>
                <a:spLocks/>
              </p:cNvSpPr>
              <p:nvPr/>
            </p:nvSpPr>
            <p:spPr bwMode="auto">
              <a:xfrm>
                <a:off x="3069" y="4104"/>
                <a:ext cx="341" cy="104"/>
              </a:xfrm>
              <a:custGeom>
                <a:avLst/>
                <a:gdLst>
                  <a:gd name="T0" fmla="*/ 49 w 341"/>
                  <a:gd name="T1" fmla="*/ 21 h 104"/>
                  <a:gd name="T2" fmla="*/ 51 w 341"/>
                  <a:gd name="T3" fmla="*/ 17 h 104"/>
                  <a:gd name="T4" fmla="*/ 47 w 341"/>
                  <a:gd name="T5" fmla="*/ 6 h 104"/>
                  <a:gd name="T6" fmla="*/ 42 w 341"/>
                  <a:gd name="T7" fmla="*/ 3 h 104"/>
                  <a:gd name="T8" fmla="*/ 32 w 341"/>
                  <a:gd name="T9" fmla="*/ 0 h 104"/>
                  <a:gd name="T10" fmla="*/ 15 w 341"/>
                  <a:gd name="T11" fmla="*/ 3 h 104"/>
                  <a:gd name="T12" fmla="*/ 4 w 341"/>
                  <a:gd name="T13" fmla="*/ 12 h 104"/>
                  <a:gd name="T14" fmla="*/ 0 w 341"/>
                  <a:gd name="T15" fmla="*/ 19 h 104"/>
                  <a:gd name="T16" fmla="*/ 2 w 341"/>
                  <a:gd name="T17" fmla="*/ 29 h 104"/>
                  <a:gd name="T18" fmla="*/ 7 w 341"/>
                  <a:gd name="T19" fmla="*/ 40 h 104"/>
                  <a:gd name="T20" fmla="*/ 21 w 341"/>
                  <a:gd name="T21" fmla="*/ 49 h 104"/>
                  <a:gd name="T22" fmla="*/ 38 w 341"/>
                  <a:gd name="T23" fmla="*/ 58 h 104"/>
                  <a:gd name="T24" fmla="*/ 59 w 341"/>
                  <a:gd name="T25" fmla="*/ 64 h 104"/>
                  <a:gd name="T26" fmla="*/ 85 w 341"/>
                  <a:gd name="T27" fmla="*/ 66 h 104"/>
                  <a:gd name="T28" fmla="*/ 95 w 341"/>
                  <a:gd name="T29" fmla="*/ 66 h 104"/>
                  <a:gd name="T30" fmla="*/ 104 w 341"/>
                  <a:gd name="T31" fmla="*/ 81 h 104"/>
                  <a:gd name="T32" fmla="*/ 119 w 341"/>
                  <a:gd name="T33" fmla="*/ 93 h 104"/>
                  <a:gd name="T34" fmla="*/ 146 w 341"/>
                  <a:gd name="T35" fmla="*/ 102 h 104"/>
                  <a:gd name="T36" fmla="*/ 178 w 341"/>
                  <a:gd name="T37" fmla="*/ 104 h 104"/>
                  <a:gd name="T38" fmla="*/ 201 w 341"/>
                  <a:gd name="T39" fmla="*/ 102 h 104"/>
                  <a:gd name="T40" fmla="*/ 231 w 341"/>
                  <a:gd name="T41" fmla="*/ 95 h 104"/>
                  <a:gd name="T42" fmla="*/ 252 w 341"/>
                  <a:gd name="T43" fmla="*/ 90 h 104"/>
                  <a:gd name="T44" fmla="*/ 300 w 341"/>
                  <a:gd name="T45" fmla="*/ 88 h 104"/>
                  <a:gd name="T46" fmla="*/ 332 w 341"/>
                  <a:gd name="T47" fmla="*/ 91 h 104"/>
                  <a:gd name="T48" fmla="*/ 341 w 341"/>
                  <a:gd name="T49" fmla="*/ 94 h 104"/>
                  <a:gd name="T50" fmla="*/ 317 w 341"/>
                  <a:gd name="T51" fmla="*/ 73 h 104"/>
                  <a:gd name="T52" fmla="*/ 269 w 341"/>
                  <a:gd name="T53" fmla="*/ 41 h 104"/>
                  <a:gd name="T54" fmla="*/ 239 w 341"/>
                  <a:gd name="T55" fmla="*/ 27 h 104"/>
                  <a:gd name="T56" fmla="*/ 214 w 341"/>
                  <a:gd name="T57" fmla="*/ 17 h 104"/>
                  <a:gd name="T58" fmla="*/ 186 w 341"/>
                  <a:gd name="T59" fmla="*/ 12 h 104"/>
                  <a:gd name="T60" fmla="*/ 150 w 341"/>
                  <a:gd name="T61" fmla="*/ 11 h 104"/>
                  <a:gd name="T62" fmla="*/ 129 w 341"/>
                  <a:gd name="T63" fmla="*/ 15 h 104"/>
                  <a:gd name="T64" fmla="*/ 108 w 341"/>
                  <a:gd name="T65" fmla="*/ 27 h 104"/>
                  <a:gd name="T66" fmla="*/ 99 w 341"/>
                  <a:gd name="T67" fmla="*/ 37 h 104"/>
                  <a:gd name="T68" fmla="*/ 95 w 341"/>
                  <a:gd name="T69" fmla="*/ 49 h 104"/>
                  <a:gd name="T70" fmla="*/ 95 w 341"/>
                  <a:gd name="T71" fmla="*/ 61 h 104"/>
                  <a:gd name="T72" fmla="*/ 74 w 341"/>
                  <a:gd name="T73" fmla="*/ 60 h 104"/>
                  <a:gd name="T74" fmla="*/ 55 w 341"/>
                  <a:gd name="T75" fmla="*/ 57 h 104"/>
                  <a:gd name="T76" fmla="*/ 36 w 341"/>
                  <a:gd name="T77" fmla="*/ 49 h 104"/>
                  <a:gd name="T78" fmla="*/ 17 w 341"/>
                  <a:gd name="T79" fmla="*/ 37 h 104"/>
                  <a:gd name="T80" fmla="*/ 9 w 341"/>
                  <a:gd name="T81" fmla="*/ 28 h 104"/>
                  <a:gd name="T82" fmla="*/ 9 w 341"/>
                  <a:gd name="T83" fmla="*/ 17 h 104"/>
                  <a:gd name="T84" fmla="*/ 17 w 341"/>
                  <a:gd name="T85" fmla="*/ 9 h 104"/>
                  <a:gd name="T86" fmla="*/ 25 w 341"/>
                  <a:gd name="T87" fmla="*/ 6 h 104"/>
                  <a:gd name="T88" fmla="*/ 34 w 341"/>
                  <a:gd name="T89" fmla="*/ 6 h 104"/>
                  <a:gd name="T90" fmla="*/ 43 w 341"/>
                  <a:gd name="T91" fmla="*/ 11 h 104"/>
                  <a:gd name="T92" fmla="*/ 47 w 341"/>
                  <a:gd name="T93" fmla="*/ 17 h 104"/>
                  <a:gd name="T94" fmla="*/ 49 w 341"/>
                  <a:gd name="T9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9" y="21"/>
                    </a:moveTo>
                    <a:lnTo>
                      <a:pt x="51" y="17"/>
                    </a:lnTo>
                    <a:lnTo>
                      <a:pt x="47" y="6"/>
                    </a:lnTo>
                    <a:lnTo>
                      <a:pt x="42" y="3"/>
                    </a:lnTo>
                    <a:lnTo>
                      <a:pt x="32" y="0"/>
                    </a:lnTo>
                    <a:lnTo>
                      <a:pt x="15" y="3"/>
                    </a:lnTo>
                    <a:lnTo>
                      <a:pt x="4" y="12"/>
                    </a:lnTo>
                    <a:lnTo>
                      <a:pt x="0" y="19"/>
                    </a:lnTo>
                    <a:lnTo>
                      <a:pt x="2" y="29"/>
                    </a:lnTo>
                    <a:lnTo>
                      <a:pt x="7" y="40"/>
                    </a:lnTo>
                    <a:lnTo>
                      <a:pt x="21" y="49"/>
                    </a:lnTo>
                    <a:lnTo>
                      <a:pt x="38" y="58"/>
                    </a:lnTo>
                    <a:lnTo>
                      <a:pt x="59" y="64"/>
                    </a:lnTo>
                    <a:lnTo>
                      <a:pt x="85" y="66"/>
                    </a:lnTo>
                    <a:lnTo>
                      <a:pt x="95" y="66"/>
                    </a:lnTo>
                    <a:lnTo>
                      <a:pt x="104" y="81"/>
                    </a:lnTo>
                    <a:lnTo>
                      <a:pt x="119" y="93"/>
                    </a:lnTo>
                    <a:lnTo>
                      <a:pt x="146" y="102"/>
                    </a:lnTo>
                    <a:lnTo>
                      <a:pt x="178" y="104"/>
                    </a:lnTo>
                    <a:lnTo>
                      <a:pt x="201" y="102"/>
                    </a:lnTo>
                    <a:lnTo>
                      <a:pt x="231" y="95"/>
                    </a:lnTo>
                    <a:lnTo>
                      <a:pt x="252" y="90"/>
                    </a:lnTo>
                    <a:lnTo>
                      <a:pt x="300" y="88"/>
                    </a:lnTo>
                    <a:lnTo>
                      <a:pt x="332" y="91"/>
                    </a:lnTo>
                    <a:lnTo>
                      <a:pt x="341" y="94"/>
                    </a:lnTo>
                    <a:lnTo>
                      <a:pt x="317" y="73"/>
                    </a:lnTo>
                    <a:lnTo>
                      <a:pt x="269" y="41"/>
                    </a:lnTo>
                    <a:lnTo>
                      <a:pt x="239" y="27"/>
                    </a:lnTo>
                    <a:lnTo>
                      <a:pt x="214" y="17"/>
                    </a:lnTo>
                    <a:lnTo>
                      <a:pt x="186" y="12"/>
                    </a:lnTo>
                    <a:lnTo>
                      <a:pt x="150" y="11"/>
                    </a:lnTo>
                    <a:lnTo>
                      <a:pt x="129" y="15"/>
                    </a:lnTo>
                    <a:lnTo>
                      <a:pt x="108" y="27"/>
                    </a:lnTo>
                    <a:lnTo>
                      <a:pt x="99" y="37"/>
                    </a:lnTo>
                    <a:lnTo>
                      <a:pt x="95" y="49"/>
                    </a:lnTo>
                    <a:lnTo>
                      <a:pt x="95" y="61"/>
                    </a:lnTo>
                    <a:lnTo>
                      <a:pt x="74" y="60"/>
                    </a:lnTo>
                    <a:lnTo>
                      <a:pt x="55" y="57"/>
                    </a:lnTo>
                    <a:lnTo>
                      <a:pt x="36" y="49"/>
                    </a:lnTo>
                    <a:lnTo>
                      <a:pt x="17" y="37"/>
                    </a:lnTo>
                    <a:lnTo>
                      <a:pt x="9" y="28"/>
                    </a:lnTo>
                    <a:lnTo>
                      <a:pt x="9" y="17"/>
                    </a:lnTo>
                    <a:lnTo>
                      <a:pt x="17" y="9"/>
                    </a:lnTo>
                    <a:lnTo>
                      <a:pt x="25" y="6"/>
                    </a:lnTo>
                    <a:lnTo>
                      <a:pt x="34" y="6"/>
                    </a:lnTo>
                    <a:lnTo>
                      <a:pt x="43" y="11"/>
                    </a:lnTo>
                    <a:lnTo>
                      <a:pt x="47" y="17"/>
                    </a:lnTo>
                    <a:lnTo>
                      <a:pt x="49" y="2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2" name="Freeform 148"/>
              <p:cNvSpPr>
                <a:spLocks/>
              </p:cNvSpPr>
              <p:nvPr/>
            </p:nvSpPr>
            <p:spPr bwMode="auto">
              <a:xfrm>
                <a:off x="95" y="4177"/>
                <a:ext cx="404" cy="39"/>
              </a:xfrm>
              <a:custGeom>
                <a:avLst/>
                <a:gdLst>
                  <a:gd name="T0" fmla="*/ 404 w 404"/>
                  <a:gd name="T1" fmla="*/ 39 h 39"/>
                  <a:gd name="T2" fmla="*/ 374 w 404"/>
                  <a:gd name="T3" fmla="*/ 33 h 39"/>
                  <a:gd name="T4" fmla="*/ 323 w 404"/>
                  <a:gd name="T5" fmla="*/ 21 h 39"/>
                  <a:gd name="T6" fmla="*/ 258 w 404"/>
                  <a:gd name="T7" fmla="*/ 8 h 39"/>
                  <a:gd name="T8" fmla="*/ 186 w 404"/>
                  <a:gd name="T9" fmla="*/ 0 h 39"/>
                  <a:gd name="T10" fmla="*/ 112 w 404"/>
                  <a:gd name="T11" fmla="*/ 3 h 39"/>
                  <a:gd name="T12" fmla="*/ 51 w 404"/>
                  <a:gd name="T13" fmla="*/ 12 h 39"/>
                  <a:gd name="T14" fmla="*/ 13 w 404"/>
                  <a:gd name="T15" fmla="*/ 22 h 39"/>
                  <a:gd name="T16" fmla="*/ 0 w 404"/>
                  <a:gd name="T17" fmla="*/ 27 h 39"/>
                  <a:gd name="T18" fmla="*/ 28 w 404"/>
                  <a:gd name="T19" fmla="*/ 21 h 39"/>
                  <a:gd name="T20" fmla="*/ 80 w 404"/>
                  <a:gd name="T21" fmla="*/ 16 h 39"/>
                  <a:gd name="T22" fmla="*/ 152 w 404"/>
                  <a:gd name="T23" fmla="*/ 17 h 39"/>
                  <a:gd name="T24" fmla="*/ 152 w 404"/>
                  <a:gd name="T25" fmla="*/ 16 h 39"/>
                  <a:gd name="T26" fmla="*/ 148 w 404"/>
                  <a:gd name="T27" fmla="*/ 15 h 39"/>
                  <a:gd name="T28" fmla="*/ 144 w 404"/>
                  <a:gd name="T29" fmla="*/ 11 h 39"/>
                  <a:gd name="T30" fmla="*/ 148 w 404"/>
                  <a:gd name="T31" fmla="*/ 8 h 39"/>
                  <a:gd name="T32" fmla="*/ 159 w 404"/>
                  <a:gd name="T33" fmla="*/ 6 h 39"/>
                  <a:gd name="T34" fmla="*/ 169 w 404"/>
                  <a:gd name="T35" fmla="*/ 9 h 39"/>
                  <a:gd name="T36" fmla="*/ 173 w 404"/>
                  <a:gd name="T37" fmla="*/ 11 h 39"/>
                  <a:gd name="T38" fmla="*/ 169 w 404"/>
                  <a:gd name="T39" fmla="*/ 14 h 39"/>
                  <a:gd name="T40" fmla="*/ 163 w 404"/>
                  <a:gd name="T41" fmla="*/ 14 h 39"/>
                  <a:gd name="T42" fmla="*/ 165 w 404"/>
                  <a:gd name="T43" fmla="*/ 12 h 39"/>
                  <a:gd name="T44" fmla="*/ 169 w 404"/>
                  <a:gd name="T45" fmla="*/ 11 h 39"/>
                  <a:gd name="T46" fmla="*/ 165 w 404"/>
                  <a:gd name="T47" fmla="*/ 10 h 39"/>
                  <a:gd name="T48" fmla="*/ 159 w 404"/>
                  <a:gd name="T49" fmla="*/ 9 h 39"/>
                  <a:gd name="T50" fmla="*/ 154 w 404"/>
                  <a:gd name="T51" fmla="*/ 9 h 39"/>
                  <a:gd name="T52" fmla="*/ 152 w 404"/>
                  <a:gd name="T53" fmla="*/ 11 h 39"/>
                  <a:gd name="T54" fmla="*/ 157 w 404"/>
                  <a:gd name="T55" fmla="*/ 16 h 39"/>
                  <a:gd name="T56" fmla="*/ 163 w 404"/>
                  <a:gd name="T57" fmla="*/ 17 h 39"/>
                  <a:gd name="T58" fmla="*/ 260 w 404"/>
                  <a:gd name="T59" fmla="*/ 25 h 39"/>
                  <a:gd name="T60" fmla="*/ 342 w 404"/>
                  <a:gd name="T61" fmla="*/ 34 h 39"/>
                  <a:gd name="T62" fmla="*/ 398 w 404"/>
                  <a:gd name="T63" fmla="*/ 39 h 39"/>
                  <a:gd name="T64" fmla="*/ 404 w 404"/>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9">
                    <a:moveTo>
                      <a:pt x="404" y="39"/>
                    </a:moveTo>
                    <a:lnTo>
                      <a:pt x="374" y="33"/>
                    </a:lnTo>
                    <a:lnTo>
                      <a:pt x="323" y="21"/>
                    </a:lnTo>
                    <a:lnTo>
                      <a:pt x="258" y="8"/>
                    </a:lnTo>
                    <a:lnTo>
                      <a:pt x="186" y="0"/>
                    </a:lnTo>
                    <a:lnTo>
                      <a:pt x="112" y="3"/>
                    </a:lnTo>
                    <a:lnTo>
                      <a:pt x="51" y="12"/>
                    </a:lnTo>
                    <a:lnTo>
                      <a:pt x="13" y="22"/>
                    </a:lnTo>
                    <a:lnTo>
                      <a:pt x="0" y="27"/>
                    </a:lnTo>
                    <a:lnTo>
                      <a:pt x="28" y="21"/>
                    </a:lnTo>
                    <a:lnTo>
                      <a:pt x="80" y="16"/>
                    </a:lnTo>
                    <a:lnTo>
                      <a:pt x="152" y="17"/>
                    </a:lnTo>
                    <a:lnTo>
                      <a:pt x="152" y="16"/>
                    </a:lnTo>
                    <a:lnTo>
                      <a:pt x="148" y="15"/>
                    </a:lnTo>
                    <a:lnTo>
                      <a:pt x="144" y="11"/>
                    </a:lnTo>
                    <a:lnTo>
                      <a:pt x="148" y="8"/>
                    </a:lnTo>
                    <a:lnTo>
                      <a:pt x="159" y="6"/>
                    </a:lnTo>
                    <a:lnTo>
                      <a:pt x="169" y="9"/>
                    </a:lnTo>
                    <a:lnTo>
                      <a:pt x="173" y="11"/>
                    </a:lnTo>
                    <a:lnTo>
                      <a:pt x="169" y="14"/>
                    </a:lnTo>
                    <a:lnTo>
                      <a:pt x="163" y="14"/>
                    </a:lnTo>
                    <a:lnTo>
                      <a:pt x="165" y="12"/>
                    </a:lnTo>
                    <a:lnTo>
                      <a:pt x="169" y="11"/>
                    </a:lnTo>
                    <a:lnTo>
                      <a:pt x="165" y="10"/>
                    </a:lnTo>
                    <a:lnTo>
                      <a:pt x="159" y="9"/>
                    </a:lnTo>
                    <a:lnTo>
                      <a:pt x="154" y="9"/>
                    </a:lnTo>
                    <a:lnTo>
                      <a:pt x="152" y="11"/>
                    </a:lnTo>
                    <a:lnTo>
                      <a:pt x="157" y="16"/>
                    </a:lnTo>
                    <a:lnTo>
                      <a:pt x="163" y="17"/>
                    </a:lnTo>
                    <a:lnTo>
                      <a:pt x="260" y="25"/>
                    </a:lnTo>
                    <a:lnTo>
                      <a:pt x="342" y="34"/>
                    </a:lnTo>
                    <a:lnTo>
                      <a:pt x="398" y="39"/>
                    </a:lnTo>
                    <a:lnTo>
                      <a:pt x="404"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3" name="Freeform 149"/>
              <p:cNvSpPr>
                <a:spLocks/>
              </p:cNvSpPr>
              <p:nvPr/>
            </p:nvSpPr>
            <p:spPr bwMode="auto">
              <a:xfrm>
                <a:off x="110" y="4195"/>
                <a:ext cx="456" cy="54"/>
              </a:xfrm>
              <a:custGeom>
                <a:avLst/>
                <a:gdLst>
                  <a:gd name="T0" fmla="*/ 0 w 456"/>
                  <a:gd name="T1" fmla="*/ 9 h 54"/>
                  <a:gd name="T2" fmla="*/ 44 w 456"/>
                  <a:gd name="T3" fmla="*/ 7 h 54"/>
                  <a:gd name="T4" fmla="*/ 87 w 456"/>
                  <a:gd name="T5" fmla="*/ 11 h 54"/>
                  <a:gd name="T6" fmla="*/ 139 w 456"/>
                  <a:gd name="T7" fmla="*/ 22 h 54"/>
                  <a:gd name="T8" fmla="*/ 218 w 456"/>
                  <a:gd name="T9" fmla="*/ 43 h 54"/>
                  <a:gd name="T10" fmla="*/ 260 w 456"/>
                  <a:gd name="T11" fmla="*/ 51 h 54"/>
                  <a:gd name="T12" fmla="*/ 304 w 456"/>
                  <a:gd name="T13" fmla="*/ 54 h 54"/>
                  <a:gd name="T14" fmla="*/ 359 w 456"/>
                  <a:gd name="T15" fmla="*/ 49 h 54"/>
                  <a:gd name="T16" fmla="*/ 412 w 456"/>
                  <a:gd name="T17" fmla="*/ 41 h 54"/>
                  <a:gd name="T18" fmla="*/ 456 w 456"/>
                  <a:gd name="T19" fmla="*/ 29 h 54"/>
                  <a:gd name="T20" fmla="*/ 397 w 456"/>
                  <a:gd name="T21" fmla="*/ 24 h 54"/>
                  <a:gd name="T22" fmla="*/ 296 w 456"/>
                  <a:gd name="T23" fmla="*/ 16 h 54"/>
                  <a:gd name="T24" fmla="*/ 228 w 456"/>
                  <a:gd name="T25" fmla="*/ 9 h 54"/>
                  <a:gd name="T26" fmla="*/ 216 w 456"/>
                  <a:gd name="T27" fmla="*/ 10 h 54"/>
                  <a:gd name="T28" fmla="*/ 207 w 456"/>
                  <a:gd name="T29" fmla="*/ 12 h 54"/>
                  <a:gd name="T30" fmla="*/ 201 w 456"/>
                  <a:gd name="T31" fmla="*/ 17 h 54"/>
                  <a:gd name="T32" fmla="*/ 203 w 456"/>
                  <a:gd name="T33" fmla="*/ 23 h 54"/>
                  <a:gd name="T34" fmla="*/ 213 w 456"/>
                  <a:gd name="T35" fmla="*/ 29 h 54"/>
                  <a:gd name="T36" fmla="*/ 237 w 456"/>
                  <a:gd name="T37" fmla="*/ 35 h 54"/>
                  <a:gd name="T38" fmla="*/ 260 w 456"/>
                  <a:gd name="T39" fmla="*/ 36 h 54"/>
                  <a:gd name="T40" fmla="*/ 268 w 456"/>
                  <a:gd name="T41" fmla="*/ 35 h 54"/>
                  <a:gd name="T42" fmla="*/ 273 w 456"/>
                  <a:gd name="T43" fmla="*/ 31 h 54"/>
                  <a:gd name="T44" fmla="*/ 271 w 456"/>
                  <a:gd name="T45" fmla="*/ 29 h 54"/>
                  <a:gd name="T46" fmla="*/ 262 w 456"/>
                  <a:gd name="T47" fmla="*/ 25 h 54"/>
                  <a:gd name="T48" fmla="*/ 256 w 456"/>
                  <a:gd name="T49" fmla="*/ 24 h 54"/>
                  <a:gd name="T50" fmla="*/ 252 w 456"/>
                  <a:gd name="T51" fmla="*/ 25 h 54"/>
                  <a:gd name="T52" fmla="*/ 254 w 456"/>
                  <a:gd name="T53" fmla="*/ 29 h 54"/>
                  <a:gd name="T54" fmla="*/ 258 w 456"/>
                  <a:gd name="T55" fmla="*/ 29 h 54"/>
                  <a:gd name="T56" fmla="*/ 251 w 456"/>
                  <a:gd name="T57" fmla="*/ 29 h 54"/>
                  <a:gd name="T58" fmla="*/ 247 w 456"/>
                  <a:gd name="T59" fmla="*/ 25 h 54"/>
                  <a:gd name="T60" fmla="*/ 252 w 456"/>
                  <a:gd name="T61" fmla="*/ 22 h 54"/>
                  <a:gd name="T62" fmla="*/ 266 w 456"/>
                  <a:gd name="T63" fmla="*/ 22 h 54"/>
                  <a:gd name="T64" fmla="*/ 277 w 456"/>
                  <a:gd name="T65" fmla="*/ 27 h 54"/>
                  <a:gd name="T66" fmla="*/ 281 w 456"/>
                  <a:gd name="T67" fmla="*/ 31 h 54"/>
                  <a:gd name="T68" fmla="*/ 277 w 456"/>
                  <a:gd name="T69" fmla="*/ 35 h 54"/>
                  <a:gd name="T70" fmla="*/ 268 w 456"/>
                  <a:gd name="T71" fmla="*/ 37 h 54"/>
                  <a:gd name="T72" fmla="*/ 234 w 456"/>
                  <a:gd name="T73" fmla="*/ 36 h 54"/>
                  <a:gd name="T74" fmla="*/ 215 w 456"/>
                  <a:gd name="T75" fmla="*/ 33 h 54"/>
                  <a:gd name="T76" fmla="*/ 201 w 456"/>
                  <a:gd name="T77" fmla="*/ 28 h 54"/>
                  <a:gd name="T78" fmla="*/ 194 w 456"/>
                  <a:gd name="T79" fmla="*/ 22 h 54"/>
                  <a:gd name="T80" fmla="*/ 190 w 456"/>
                  <a:gd name="T81" fmla="*/ 17 h 54"/>
                  <a:gd name="T82" fmla="*/ 194 w 456"/>
                  <a:gd name="T83" fmla="*/ 13 h 54"/>
                  <a:gd name="T84" fmla="*/ 199 w 456"/>
                  <a:gd name="T85" fmla="*/ 10 h 54"/>
                  <a:gd name="T86" fmla="*/ 215 w 456"/>
                  <a:gd name="T87" fmla="*/ 7 h 54"/>
                  <a:gd name="T88" fmla="*/ 173 w 456"/>
                  <a:gd name="T89" fmla="*/ 4 h 54"/>
                  <a:gd name="T90" fmla="*/ 118 w 456"/>
                  <a:gd name="T91" fmla="*/ 2 h 54"/>
                  <a:gd name="T92" fmla="*/ 70 w 456"/>
                  <a:gd name="T93" fmla="*/ 0 h 54"/>
                  <a:gd name="T94" fmla="*/ 32 w 456"/>
                  <a:gd name="T95" fmla="*/ 3 h 54"/>
                  <a:gd name="T96" fmla="*/ 0 w 456"/>
                  <a:gd name="T9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4">
                    <a:moveTo>
                      <a:pt x="0" y="9"/>
                    </a:moveTo>
                    <a:lnTo>
                      <a:pt x="44" y="7"/>
                    </a:lnTo>
                    <a:lnTo>
                      <a:pt x="87" y="11"/>
                    </a:lnTo>
                    <a:lnTo>
                      <a:pt x="139" y="22"/>
                    </a:lnTo>
                    <a:lnTo>
                      <a:pt x="218" y="43"/>
                    </a:lnTo>
                    <a:lnTo>
                      <a:pt x="260" y="51"/>
                    </a:lnTo>
                    <a:lnTo>
                      <a:pt x="304" y="54"/>
                    </a:lnTo>
                    <a:lnTo>
                      <a:pt x="359" y="49"/>
                    </a:lnTo>
                    <a:lnTo>
                      <a:pt x="412" y="41"/>
                    </a:lnTo>
                    <a:lnTo>
                      <a:pt x="456" y="29"/>
                    </a:lnTo>
                    <a:lnTo>
                      <a:pt x="397" y="24"/>
                    </a:lnTo>
                    <a:lnTo>
                      <a:pt x="296" y="16"/>
                    </a:lnTo>
                    <a:lnTo>
                      <a:pt x="228" y="9"/>
                    </a:lnTo>
                    <a:lnTo>
                      <a:pt x="216" y="10"/>
                    </a:lnTo>
                    <a:lnTo>
                      <a:pt x="207" y="12"/>
                    </a:lnTo>
                    <a:lnTo>
                      <a:pt x="201" y="17"/>
                    </a:lnTo>
                    <a:lnTo>
                      <a:pt x="203" y="23"/>
                    </a:lnTo>
                    <a:lnTo>
                      <a:pt x="213" y="29"/>
                    </a:lnTo>
                    <a:lnTo>
                      <a:pt x="237" y="35"/>
                    </a:lnTo>
                    <a:lnTo>
                      <a:pt x="260" y="36"/>
                    </a:lnTo>
                    <a:lnTo>
                      <a:pt x="268" y="35"/>
                    </a:lnTo>
                    <a:lnTo>
                      <a:pt x="273" y="31"/>
                    </a:lnTo>
                    <a:lnTo>
                      <a:pt x="271" y="29"/>
                    </a:lnTo>
                    <a:lnTo>
                      <a:pt x="262" y="25"/>
                    </a:lnTo>
                    <a:lnTo>
                      <a:pt x="256" y="24"/>
                    </a:lnTo>
                    <a:lnTo>
                      <a:pt x="252" y="25"/>
                    </a:lnTo>
                    <a:lnTo>
                      <a:pt x="254" y="29"/>
                    </a:lnTo>
                    <a:lnTo>
                      <a:pt x="258" y="29"/>
                    </a:lnTo>
                    <a:lnTo>
                      <a:pt x="251" y="29"/>
                    </a:lnTo>
                    <a:lnTo>
                      <a:pt x="247" y="25"/>
                    </a:lnTo>
                    <a:lnTo>
                      <a:pt x="252" y="22"/>
                    </a:lnTo>
                    <a:lnTo>
                      <a:pt x="266" y="22"/>
                    </a:lnTo>
                    <a:lnTo>
                      <a:pt x="277" y="27"/>
                    </a:lnTo>
                    <a:lnTo>
                      <a:pt x="281" y="31"/>
                    </a:lnTo>
                    <a:lnTo>
                      <a:pt x="277" y="35"/>
                    </a:lnTo>
                    <a:lnTo>
                      <a:pt x="268" y="37"/>
                    </a:lnTo>
                    <a:lnTo>
                      <a:pt x="234" y="36"/>
                    </a:lnTo>
                    <a:lnTo>
                      <a:pt x="215" y="33"/>
                    </a:lnTo>
                    <a:lnTo>
                      <a:pt x="201" y="28"/>
                    </a:lnTo>
                    <a:lnTo>
                      <a:pt x="194" y="22"/>
                    </a:lnTo>
                    <a:lnTo>
                      <a:pt x="190" y="17"/>
                    </a:lnTo>
                    <a:lnTo>
                      <a:pt x="194" y="13"/>
                    </a:lnTo>
                    <a:lnTo>
                      <a:pt x="199" y="10"/>
                    </a:lnTo>
                    <a:lnTo>
                      <a:pt x="215" y="7"/>
                    </a:lnTo>
                    <a:lnTo>
                      <a:pt x="173" y="4"/>
                    </a:lnTo>
                    <a:lnTo>
                      <a:pt x="118" y="2"/>
                    </a:lnTo>
                    <a:lnTo>
                      <a:pt x="70"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4" name="Freeform 150"/>
              <p:cNvSpPr>
                <a:spLocks/>
              </p:cNvSpPr>
              <p:nvPr/>
            </p:nvSpPr>
            <p:spPr bwMode="auto">
              <a:xfrm>
                <a:off x="1993" y="4195"/>
                <a:ext cx="404" cy="40"/>
              </a:xfrm>
              <a:custGeom>
                <a:avLst/>
                <a:gdLst>
                  <a:gd name="T0" fmla="*/ 404 w 404"/>
                  <a:gd name="T1" fmla="*/ 40 h 40"/>
                  <a:gd name="T2" fmla="*/ 372 w 404"/>
                  <a:gd name="T3" fmla="*/ 33 h 40"/>
                  <a:gd name="T4" fmla="*/ 322 w 404"/>
                  <a:gd name="T5" fmla="*/ 19 h 40"/>
                  <a:gd name="T6" fmla="*/ 258 w 404"/>
                  <a:gd name="T7" fmla="*/ 7 h 40"/>
                  <a:gd name="T8" fmla="*/ 186 w 404"/>
                  <a:gd name="T9" fmla="*/ 0 h 40"/>
                  <a:gd name="T10" fmla="*/ 110 w 404"/>
                  <a:gd name="T11" fmla="*/ 3 h 40"/>
                  <a:gd name="T12" fmla="*/ 51 w 404"/>
                  <a:gd name="T13" fmla="*/ 12 h 40"/>
                  <a:gd name="T14" fmla="*/ 13 w 404"/>
                  <a:gd name="T15" fmla="*/ 22 h 40"/>
                  <a:gd name="T16" fmla="*/ 0 w 404"/>
                  <a:gd name="T17" fmla="*/ 27 h 40"/>
                  <a:gd name="T18" fmla="*/ 28 w 404"/>
                  <a:gd name="T19" fmla="*/ 21 h 40"/>
                  <a:gd name="T20" fmla="*/ 79 w 404"/>
                  <a:gd name="T21" fmla="*/ 16 h 40"/>
                  <a:gd name="T22" fmla="*/ 152 w 404"/>
                  <a:gd name="T23" fmla="*/ 16 h 40"/>
                  <a:gd name="T24" fmla="*/ 150 w 404"/>
                  <a:gd name="T25" fmla="*/ 16 h 40"/>
                  <a:gd name="T26" fmla="*/ 148 w 404"/>
                  <a:gd name="T27" fmla="*/ 15 h 40"/>
                  <a:gd name="T28" fmla="*/ 144 w 404"/>
                  <a:gd name="T29" fmla="*/ 11 h 40"/>
                  <a:gd name="T30" fmla="*/ 148 w 404"/>
                  <a:gd name="T31" fmla="*/ 7 h 40"/>
                  <a:gd name="T32" fmla="*/ 159 w 404"/>
                  <a:gd name="T33" fmla="*/ 6 h 40"/>
                  <a:gd name="T34" fmla="*/ 169 w 404"/>
                  <a:gd name="T35" fmla="*/ 7 h 40"/>
                  <a:gd name="T36" fmla="*/ 172 w 404"/>
                  <a:gd name="T37" fmla="*/ 11 h 40"/>
                  <a:gd name="T38" fmla="*/ 167 w 404"/>
                  <a:gd name="T39" fmla="*/ 13 h 40"/>
                  <a:gd name="T40" fmla="*/ 163 w 404"/>
                  <a:gd name="T41" fmla="*/ 13 h 40"/>
                  <a:gd name="T42" fmla="*/ 165 w 404"/>
                  <a:gd name="T43" fmla="*/ 13 h 40"/>
                  <a:gd name="T44" fmla="*/ 169 w 404"/>
                  <a:gd name="T45" fmla="*/ 11 h 40"/>
                  <a:gd name="T46" fmla="*/ 165 w 404"/>
                  <a:gd name="T47" fmla="*/ 9 h 40"/>
                  <a:gd name="T48" fmla="*/ 159 w 404"/>
                  <a:gd name="T49" fmla="*/ 9 h 40"/>
                  <a:gd name="T50" fmla="*/ 153 w 404"/>
                  <a:gd name="T51" fmla="*/ 9 h 40"/>
                  <a:gd name="T52" fmla="*/ 150 w 404"/>
                  <a:gd name="T53" fmla="*/ 11 h 40"/>
                  <a:gd name="T54" fmla="*/ 157 w 404"/>
                  <a:gd name="T55" fmla="*/ 16 h 40"/>
                  <a:gd name="T56" fmla="*/ 163 w 404"/>
                  <a:gd name="T57" fmla="*/ 17 h 40"/>
                  <a:gd name="T58" fmla="*/ 258 w 404"/>
                  <a:gd name="T59" fmla="*/ 25 h 40"/>
                  <a:gd name="T60" fmla="*/ 339 w 404"/>
                  <a:gd name="T61" fmla="*/ 34 h 40"/>
                  <a:gd name="T62" fmla="*/ 398 w 404"/>
                  <a:gd name="T63" fmla="*/ 39 h 40"/>
                  <a:gd name="T64" fmla="*/ 404 w 404"/>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40">
                    <a:moveTo>
                      <a:pt x="404" y="40"/>
                    </a:moveTo>
                    <a:lnTo>
                      <a:pt x="372" y="33"/>
                    </a:lnTo>
                    <a:lnTo>
                      <a:pt x="322" y="19"/>
                    </a:lnTo>
                    <a:lnTo>
                      <a:pt x="258" y="7"/>
                    </a:lnTo>
                    <a:lnTo>
                      <a:pt x="186" y="0"/>
                    </a:lnTo>
                    <a:lnTo>
                      <a:pt x="110" y="3"/>
                    </a:lnTo>
                    <a:lnTo>
                      <a:pt x="51" y="12"/>
                    </a:lnTo>
                    <a:lnTo>
                      <a:pt x="13" y="22"/>
                    </a:lnTo>
                    <a:lnTo>
                      <a:pt x="0" y="27"/>
                    </a:lnTo>
                    <a:lnTo>
                      <a:pt x="28" y="21"/>
                    </a:lnTo>
                    <a:lnTo>
                      <a:pt x="79" y="16"/>
                    </a:lnTo>
                    <a:lnTo>
                      <a:pt x="152" y="16"/>
                    </a:lnTo>
                    <a:lnTo>
                      <a:pt x="150" y="16"/>
                    </a:lnTo>
                    <a:lnTo>
                      <a:pt x="148" y="15"/>
                    </a:lnTo>
                    <a:lnTo>
                      <a:pt x="144" y="11"/>
                    </a:lnTo>
                    <a:lnTo>
                      <a:pt x="148" y="7"/>
                    </a:lnTo>
                    <a:lnTo>
                      <a:pt x="159" y="6"/>
                    </a:lnTo>
                    <a:lnTo>
                      <a:pt x="169" y="7"/>
                    </a:lnTo>
                    <a:lnTo>
                      <a:pt x="172" y="11"/>
                    </a:lnTo>
                    <a:lnTo>
                      <a:pt x="167" y="13"/>
                    </a:lnTo>
                    <a:lnTo>
                      <a:pt x="163" y="13"/>
                    </a:lnTo>
                    <a:lnTo>
                      <a:pt x="165" y="13"/>
                    </a:lnTo>
                    <a:lnTo>
                      <a:pt x="169" y="11"/>
                    </a:lnTo>
                    <a:lnTo>
                      <a:pt x="165" y="9"/>
                    </a:lnTo>
                    <a:lnTo>
                      <a:pt x="159" y="9"/>
                    </a:lnTo>
                    <a:lnTo>
                      <a:pt x="153" y="9"/>
                    </a:lnTo>
                    <a:lnTo>
                      <a:pt x="150" y="11"/>
                    </a:lnTo>
                    <a:lnTo>
                      <a:pt x="157" y="16"/>
                    </a:lnTo>
                    <a:lnTo>
                      <a:pt x="163" y="17"/>
                    </a:lnTo>
                    <a:lnTo>
                      <a:pt x="258" y="25"/>
                    </a:lnTo>
                    <a:lnTo>
                      <a:pt x="339" y="34"/>
                    </a:lnTo>
                    <a:lnTo>
                      <a:pt x="398" y="39"/>
                    </a:lnTo>
                    <a:lnTo>
                      <a:pt x="404"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5" name="Freeform 151"/>
              <p:cNvSpPr>
                <a:spLocks/>
              </p:cNvSpPr>
              <p:nvPr/>
            </p:nvSpPr>
            <p:spPr bwMode="auto">
              <a:xfrm>
                <a:off x="2008" y="4213"/>
                <a:ext cx="454" cy="53"/>
              </a:xfrm>
              <a:custGeom>
                <a:avLst/>
                <a:gdLst>
                  <a:gd name="T0" fmla="*/ 0 w 454"/>
                  <a:gd name="T1" fmla="*/ 7 h 53"/>
                  <a:gd name="T2" fmla="*/ 44 w 454"/>
                  <a:gd name="T3" fmla="*/ 7 h 53"/>
                  <a:gd name="T4" fmla="*/ 87 w 454"/>
                  <a:gd name="T5" fmla="*/ 11 h 53"/>
                  <a:gd name="T6" fmla="*/ 138 w 454"/>
                  <a:gd name="T7" fmla="*/ 22 h 53"/>
                  <a:gd name="T8" fmla="*/ 216 w 454"/>
                  <a:gd name="T9" fmla="*/ 43 h 53"/>
                  <a:gd name="T10" fmla="*/ 258 w 454"/>
                  <a:gd name="T11" fmla="*/ 51 h 53"/>
                  <a:gd name="T12" fmla="*/ 304 w 454"/>
                  <a:gd name="T13" fmla="*/ 53 h 53"/>
                  <a:gd name="T14" fmla="*/ 357 w 454"/>
                  <a:gd name="T15" fmla="*/ 49 h 53"/>
                  <a:gd name="T16" fmla="*/ 412 w 454"/>
                  <a:gd name="T17" fmla="*/ 42 h 53"/>
                  <a:gd name="T18" fmla="*/ 454 w 454"/>
                  <a:gd name="T19" fmla="*/ 29 h 53"/>
                  <a:gd name="T20" fmla="*/ 395 w 454"/>
                  <a:gd name="T21" fmla="*/ 24 h 53"/>
                  <a:gd name="T22" fmla="*/ 296 w 454"/>
                  <a:gd name="T23" fmla="*/ 16 h 53"/>
                  <a:gd name="T24" fmla="*/ 228 w 454"/>
                  <a:gd name="T25" fmla="*/ 9 h 53"/>
                  <a:gd name="T26" fmla="*/ 216 w 454"/>
                  <a:gd name="T27" fmla="*/ 10 h 53"/>
                  <a:gd name="T28" fmla="*/ 207 w 454"/>
                  <a:gd name="T29" fmla="*/ 12 h 53"/>
                  <a:gd name="T30" fmla="*/ 201 w 454"/>
                  <a:gd name="T31" fmla="*/ 17 h 53"/>
                  <a:gd name="T32" fmla="*/ 203 w 454"/>
                  <a:gd name="T33" fmla="*/ 23 h 53"/>
                  <a:gd name="T34" fmla="*/ 212 w 454"/>
                  <a:gd name="T35" fmla="*/ 29 h 53"/>
                  <a:gd name="T36" fmla="*/ 235 w 454"/>
                  <a:gd name="T37" fmla="*/ 35 h 53"/>
                  <a:gd name="T38" fmla="*/ 258 w 454"/>
                  <a:gd name="T39" fmla="*/ 36 h 53"/>
                  <a:gd name="T40" fmla="*/ 268 w 454"/>
                  <a:gd name="T41" fmla="*/ 35 h 53"/>
                  <a:gd name="T42" fmla="*/ 273 w 454"/>
                  <a:gd name="T43" fmla="*/ 31 h 53"/>
                  <a:gd name="T44" fmla="*/ 271 w 454"/>
                  <a:gd name="T45" fmla="*/ 29 h 53"/>
                  <a:gd name="T46" fmla="*/ 262 w 454"/>
                  <a:gd name="T47" fmla="*/ 25 h 53"/>
                  <a:gd name="T48" fmla="*/ 256 w 454"/>
                  <a:gd name="T49" fmla="*/ 24 h 53"/>
                  <a:gd name="T50" fmla="*/ 250 w 454"/>
                  <a:gd name="T51" fmla="*/ 25 h 53"/>
                  <a:gd name="T52" fmla="*/ 254 w 454"/>
                  <a:gd name="T53" fmla="*/ 28 h 53"/>
                  <a:gd name="T54" fmla="*/ 256 w 454"/>
                  <a:gd name="T55" fmla="*/ 29 h 53"/>
                  <a:gd name="T56" fmla="*/ 250 w 454"/>
                  <a:gd name="T57" fmla="*/ 29 h 53"/>
                  <a:gd name="T58" fmla="*/ 247 w 454"/>
                  <a:gd name="T59" fmla="*/ 24 h 53"/>
                  <a:gd name="T60" fmla="*/ 252 w 454"/>
                  <a:gd name="T61" fmla="*/ 22 h 53"/>
                  <a:gd name="T62" fmla="*/ 266 w 454"/>
                  <a:gd name="T63" fmla="*/ 22 h 53"/>
                  <a:gd name="T64" fmla="*/ 277 w 454"/>
                  <a:gd name="T65" fmla="*/ 25 h 53"/>
                  <a:gd name="T66" fmla="*/ 281 w 454"/>
                  <a:gd name="T67" fmla="*/ 31 h 53"/>
                  <a:gd name="T68" fmla="*/ 277 w 454"/>
                  <a:gd name="T69" fmla="*/ 35 h 53"/>
                  <a:gd name="T70" fmla="*/ 268 w 454"/>
                  <a:gd name="T71" fmla="*/ 37 h 53"/>
                  <a:gd name="T72" fmla="*/ 231 w 454"/>
                  <a:gd name="T73" fmla="*/ 36 h 53"/>
                  <a:gd name="T74" fmla="*/ 212 w 454"/>
                  <a:gd name="T75" fmla="*/ 31 h 53"/>
                  <a:gd name="T76" fmla="*/ 199 w 454"/>
                  <a:gd name="T77" fmla="*/ 28 h 53"/>
                  <a:gd name="T78" fmla="*/ 192 w 454"/>
                  <a:gd name="T79" fmla="*/ 22 h 53"/>
                  <a:gd name="T80" fmla="*/ 190 w 454"/>
                  <a:gd name="T81" fmla="*/ 17 h 53"/>
                  <a:gd name="T82" fmla="*/ 194 w 454"/>
                  <a:gd name="T83" fmla="*/ 12 h 53"/>
                  <a:gd name="T84" fmla="*/ 199 w 454"/>
                  <a:gd name="T85" fmla="*/ 10 h 53"/>
                  <a:gd name="T86" fmla="*/ 212 w 454"/>
                  <a:gd name="T87" fmla="*/ 7 h 53"/>
                  <a:gd name="T88" fmla="*/ 203 w 454"/>
                  <a:gd name="T89" fmla="*/ 6 h 53"/>
                  <a:gd name="T90" fmla="*/ 171 w 454"/>
                  <a:gd name="T91" fmla="*/ 4 h 53"/>
                  <a:gd name="T92" fmla="*/ 118 w 454"/>
                  <a:gd name="T93" fmla="*/ 0 h 53"/>
                  <a:gd name="T94" fmla="*/ 70 w 454"/>
                  <a:gd name="T95" fmla="*/ 0 h 53"/>
                  <a:gd name="T96" fmla="*/ 32 w 454"/>
                  <a:gd name="T97" fmla="*/ 3 h 53"/>
                  <a:gd name="T98" fmla="*/ 0 w 454"/>
                  <a:gd name="T9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3">
                    <a:moveTo>
                      <a:pt x="0" y="7"/>
                    </a:moveTo>
                    <a:lnTo>
                      <a:pt x="44" y="7"/>
                    </a:lnTo>
                    <a:lnTo>
                      <a:pt x="87" y="11"/>
                    </a:lnTo>
                    <a:lnTo>
                      <a:pt x="138" y="22"/>
                    </a:lnTo>
                    <a:lnTo>
                      <a:pt x="216" y="43"/>
                    </a:lnTo>
                    <a:lnTo>
                      <a:pt x="258" y="51"/>
                    </a:lnTo>
                    <a:lnTo>
                      <a:pt x="304" y="53"/>
                    </a:lnTo>
                    <a:lnTo>
                      <a:pt x="357" y="49"/>
                    </a:lnTo>
                    <a:lnTo>
                      <a:pt x="412" y="42"/>
                    </a:lnTo>
                    <a:lnTo>
                      <a:pt x="454" y="29"/>
                    </a:lnTo>
                    <a:lnTo>
                      <a:pt x="395" y="24"/>
                    </a:lnTo>
                    <a:lnTo>
                      <a:pt x="296" y="16"/>
                    </a:lnTo>
                    <a:lnTo>
                      <a:pt x="228" y="9"/>
                    </a:lnTo>
                    <a:lnTo>
                      <a:pt x="216" y="10"/>
                    </a:lnTo>
                    <a:lnTo>
                      <a:pt x="207" y="12"/>
                    </a:lnTo>
                    <a:lnTo>
                      <a:pt x="201" y="17"/>
                    </a:lnTo>
                    <a:lnTo>
                      <a:pt x="203" y="23"/>
                    </a:lnTo>
                    <a:lnTo>
                      <a:pt x="212" y="29"/>
                    </a:lnTo>
                    <a:lnTo>
                      <a:pt x="235" y="35"/>
                    </a:lnTo>
                    <a:lnTo>
                      <a:pt x="258" y="36"/>
                    </a:lnTo>
                    <a:lnTo>
                      <a:pt x="268" y="35"/>
                    </a:lnTo>
                    <a:lnTo>
                      <a:pt x="273" y="31"/>
                    </a:lnTo>
                    <a:lnTo>
                      <a:pt x="271" y="29"/>
                    </a:lnTo>
                    <a:lnTo>
                      <a:pt x="262" y="25"/>
                    </a:lnTo>
                    <a:lnTo>
                      <a:pt x="256" y="24"/>
                    </a:lnTo>
                    <a:lnTo>
                      <a:pt x="250" y="25"/>
                    </a:lnTo>
                    <a:lnTo>
                      <a:pt x="254" y="28"/>
                    </a:lnTo>
                    <a:lnTo>
                      <a:pt x="256" y="29"/>
                    </a:lnTo>
                    <a:lnTo>
                      <a:pt x="250" y="29"/>
                    </a:lnTo>
                    <a:lnTo>
                      <a:pt x="247" y="24"/>
                    </a:lnTo>
                    <a:lnTo>
                      <a:pt x="252" y="22"/>
                    </a:lnTo>
                    <a:lnTo>
                      <a:pt x="266" y="22"/>
                    </a:lnTo>
                    <a:lnTo>
                      <a:pt x="277" y="25"/>
                    </a:lnTo>
                    <a:lnTo>
                      <a:pt x="281" y="31"/>
                    </a:lnTo>
                    <a:lnTo>
                      <a:pt x="277" y="35"/>
                    </a:lnTo>
                    <a:lnTo>
                      <a:pt x="268" y="37"/>
                    </a:lnTo>
                    <a:lnTo>
                      <a:pt x="231" y="36"/>
                    </a:lnTo>
                    <a:lnTo>
                      <a:pt x="212" y="31"/>
                    </a:lnTo>
                    <a:lnTo>
                      <a:pt x="199" y="28"/>
                    </a:lnTo>
                    <a:lnTo>
                      <a:pt x="192" y="22"/>
                    </a:lnTo>
                    <a:lnTo>
                      <a:pt x="190" y="17"/>
                    </a:lnTo>
                    <a:lnTo>
                      <a:pt x="194" y="12"/>
                    </a:lnTo>
                    <a:lnTo>
                      <a:pt x="199" y="10"/>
                    </a:lnTo>
                    <a:lnTo>
                      <a:pt x="212" y="7"/>
                    </a:lnTo>
                    <a:lnTo>
                      <a:pt x="203" y="6"/>
                    </a:lnTo>
                    <a:lnTo>
                      <a:pt x="171" y="4"/>
                    </a:lnTo>
                    <a:lnTo>
                      <a:pt x="118" y="0"/>
                    </a:lnTo>
                    <a:lnTo>
                      <a:pt x="70" y="0"/>
                    </a:lnTo>
                    <a:lnTo>
                      <a:pt x="32"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6" name="Freeform 152"/>
              <p:cNvSpPr>
                <a:spLocks/>
              </p:cNvSpPr>
              <p:nvPr/>
            </p:nvSpPr>
            <p:spPr bwMode="auto">
              <a:xfrm>
                <a:off x="1021" y="4104"/>
                <a:ext cx="400" cy="40"/>
              </a:xfrm>
              <a:custGeom>
                <a:avLst/>
                <a:gdLst>
                  <a:gd name="T0" fmla="*/ 400 w 400"/>
                  <a:gd name="T1" fmla="*/ 40 h 40"/>
                  <a:gd name="T2" fmla="*/ 368 w 400"/>
                  <a:gd name="T3" fmla="*/ 34 h 40"/>
                  <a:gd name="T4" fmla="*/ 319 w 400"/>
                  <a:gd name="T5" fmla="*/ 21 h 40"/>
                  <a:gd name="T6" fmla="*/ 254 w 400"/>
                  <a:gd name="T7" fmla="*/ 7 h 40"/>
                  <a:gd name="T8" fmla="*/ 184 w 400"/>
                  <a:gd name="T9" fmla="*/ 0 h 40"/>
                  <a:gd name="T10" fmla="*/ 108 w 400"/>
                  <a:gd name="T11" fmla="*/ 4 h 40"/>
                  <a:gd name="T12" fmla="*/ 51 w 400"/>
                  <a:gd name="T13" fmla="*/ 12 h 40"/>
                  <a:gd name="T14" fmla="*/ 13 w 400"/>
                  <a:gd name="T15" fmla="*/ 23 h 40"/>
                  <a:gd name="T16" fmla="*/ 0 w 400"/>
                  <a:gd name="T17" fmla="*/ 27 h 40"/>
                  <a:gd name="T18" fmla="*/ 29 w 400"/>
                  <a:gd name="T19" fmla="*/ 22 h 40"/>
                  <a:gd name="T20" fmla="*/ 80 w 400"/>
                  <a:gd name="T21" fmla="*/ 17 h 40"/>
                  <a:gd name="T22" fmla="*/ 150 w 400"/>
                  <a:gd name="T23" fmla="*/ 17 h 40"/>
                  <a:gd name="T24" fmla="*/ 150 w 400"/>
                  <a:gd name="T25" fmla="*/ 17 h 40"/>
                  <a:gd name="T26" fmla="*/ 144 w 400"/>
                  <a:gd name="T27" fmla="*/ 16 h 40"/>
                  <a:gd name="T28" fmla="*/ 140 w 400"/>
                  <a:gd name="T29" fmla="*/ 12 h 40"/>
                  <a:gd name="T30" fmla="*/ 146 w 400"/>
                  <a:gd name="T31" fmla="*/ 9 h 40"/>
                  <a:gd name="T32" fmla="*/ 158 w 400"/>
                  <a:gd name="T33" fmla="*/ 7 h 40"/>
                  <a:gd name="T34" fmla="*/ 167 w 400"/>
                  <a:gd name="T35" fmla="*/ 9 h 40"/>
                  <a:gd name="T36" fmla="*/ 171 w 400"/>
                  <a:gd name="T37" fmla="*/ 12 h 40"/>
                  <a:gd name="T38" fmla="*/ 165 w 400"/>
                  <a:gd name="T39" fmla="*/ 15 h 40"/>
                  <a:gd name="T40" fmla="*/ 161 w 400"/>
                  <a:gd name="T41" fmla="*/ 15 h 40"/>
                  <a:gd name="T42" fmla="*/ 163 w 400"/>
                  <a:gd name="T43" fmla="*/ 13 h 40"/>
                  <a:gd name="T44" fmla="*/ 167 w 400"/>
                  <a:gd name="T45" fmla="*/ 12 h 40"/>
                  <a:gd name="T46" fmla="*/ 163 w 400"/>
                  <a:gd name="T47" fmla="*/ 10 h 40"/>
                  <a:gd name="T48" fmla="*/ 158 w 400"/>
                  <a:gd name="T49" fmla="*/ 10 h 40"/>
                  <a:gd name="T50" fmla="*/ 152 w 400"/>
                  <a:gd name="T51" fmla="*/ 10 h 40"/>
                  <a:gd name="T52" fmla="*/ 148 w 400"/>
                  <a:gd name="T53" fmla="*/ 12 h 40"/>
                  <a:gd name="T54" fmla="*/ 156 w 400"/>
                  <a:gd name="T55" fmla="*/ 17 h 40"/>
                  <a:gd name="T56" fmla="*/ 161 w 400"/>
                  <a:gd name="T57" fmla="*/ 18 h 40"/>
                  <a:gd name="T58" fmla="*/ 256 w 400"/>
                  <a:gd name="T59" fmla="*/ 25 h 40"/>
                  <a:gd name="T60" fmla="*/ 338 w 400"/>
                  <a:gd name="T61" fmla="*/ 35 h 40"/>
                  <a:gd name="T62" fmla="*/ 393 w 400"/>
                  <a:gd name="T63" fmla="*/ 40 h 40"/>
                  <a:gd name="T64" fmla="*/ 400 w 400"/>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
                    <a:moveTo>
                      <a:pt x="400" y="40"/>
                    </a:moveTo>
                    <a:lnTo>
                      <a:pt x="368" y="34"/>
                    </a:lnTo>
                    <a:lnTo>
                      <a:pt x="319" y="21"/>
                    </a:lnTo>
                    <a:lnTo>
                      <a:pt x="254" y="7"/>
                    </a:lnTo>
                    <a:lnTo>
                      <a:pt x="184" y="0"/>
                    </a:lnTo>
                    <a:lnTo>
                      <a:pt x="108" y="4"/>
                    </a:lnTo>
                    <a:lnTo>
                      <a:pt x="51" y="12"/>
                    </a:lnTo>
                    <a:lnTo>
                      <a:pt x="13" y="23"/>
                    </a:lnTo>
                    <a:lnTo>
                      <a:pt x="0" y="27"/>
                    </a:lnTo>
                    <a:lnTo>
                      <a:pt x="29" y="22"/>
                    </a:lnTo>
                    <a:lnTo>
                      <a:pt x="80" y="17"/>
                    </a:lnTo>
                    <a:lnTo>
                      <a:pt x="150" y="17"/>
                    </a:lnTo>
                    <a:lnTo>
                      <a:pt x="150" y="17"/>
                    </a:lnTo>
                    <a:lnTo>
                      <a:pt x="144" y="16"/>
                    </a:lnTo>
                    <a:lnTo>
                      <a:pt x="140" y="12"/>
                    </a:lnTo>
                    <a:lnTo>
                      <a:pt x="146" y="9"/>
                    </a:lnTo>
                    <a:lnTo>
                      <a:pt x="158" y="7"/>
                    </a:lnTo>
                    <a:lnTo>
                      <a:pt x="167" y="9"/>
                    </a:lnTo>
                    <a:lnTo>
                      <a:pt x="171" y="12"/>
                    </a:lnTo>
                    <a:lnTo>
                      <a:pt x="165" y="15"/>
                    </a:lnTo>
                    <a:lnTo>
                      <a:pt x="161" y="15"/>
                    </a:lnTo>
                    <a:lnTo>
                      <a:pt x="163" y="13"/>
                    </a:lnTo>
                    <a:lnTo>
                      <a:pt x="167" y="12"/>
                    </a:lnTo>
                    <a:lnTo>
                      <a:pt x="163" y="10"/>
                    </a:lnTo>
                    <a:lnTo>
                      <a:pt x="158" y="10"/>
                    </a:lnTo>
                    <a:lnTo>
                      <a:pt x="152" y="10"/>
                    </a:lnTo>
                    <a:lnTo>
                      <a:pt x="148" y="12"/>
                    </a:lnTo>
                    <a:lnTo>
                      <a:pt x="156" y="17"/>
                    </a:lnTo>
                    <a:lnTo>
                      <a:pt x="161" y="18"/>
                    </a:lnTo>
                    <a:lnTo>
                      <a:pt x="256" y="25"/>
                    </a:lnTo>
                    <a:lnTo>
                      <a:pt x="338" y="35"/>
                    </a:lnTo>
                    <a:lnTo>
                      <a:pt x="393" y="40"/>
                    </a:lnTo>
                    <a:lnTo>
                      <a:pt x="400"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7" name="Freeform 153"/>
              <p:cNvSpPr>
                <a:spLocks/>
              </p:cNvSpPr>
              <p:nvPr/>
            </p:nvSpPr>
            <p:spPr bwMode="auto">
              <a:xfrm>
                <a:off x="1036" y="4123"/>
                <a:ext cx="450" cy="53"/>
              </a:xfrm>
              <a:custGeom>
                <a:avLst/>
                <a:gdLst>
                  <a:gd name="T0" fmla="*/ 0 w 450"/>
                  <a:gd name="T1" fmla="*/ 8 h 53"/>
                  <a:gd name="T2" fmla="*/ 42 w 450"/>
                  <a:gd name="T3" fmla="*/ 8 h 53"/>
                  <a:gd name="T4" fmla="*/ 86 w 450"/>
                  <a:gd name="T5" fmla="*/ 11 h 53"/>
                  <a:gd name="T6" fmla="*/ 137 w 450"/>
                  <a:gd name="T7" fmla="*/ 22 h 53"/>
                  <a:gd name="T8" fmla="*/ 215 w 450"/>
                  <a:gd name="T9" fmla="*/ 42 h 53"/>
                  <a:gd name="T10" fmla="*/ 256 w 450"/>
                  <a:gd name="T11" fmla="*/ 51 h 53"/>
                  <a:gd name="T12" fmla="*/ 300 w 450"/>
                  <a:gd name="T13" fmla="*/ 53 h 53"/>
                  <a:gd name="T14" fmla="*/ 353 w 450"/>
                  <a:gd name="T15" fmla="*/ 50 h 53"/>
                  <a:gd name="T16" fmla="*/ 406 w 450"/>
                  <a:gd name="T17" fmla="*/ 41 h 53"/>
                  <a:gd name="T18" fmla="*/ 450 w 450"/>
                  <a:gd name="T19" fmla="*/ 28 h 53"/>
                  <a:gd name="T20" fmla="*/ 391 w 450"/>
                  <a:gd name="T21" fmla="*/ 24 h 53"/>
                  <a:gd name="T22" fmla="*/ 293 w 450"/>
                  <a:gd name="T23" fmla="*/ 16 h 53"/>
                  <a:gd name="T24" fmla="*/ 224 w 450"/>
                  <a:gd name="T25" fmla="*/ 8 h 53"/>
                  <a:gd name="T26" fmla="*/ 213 w 450"/>
                  <a:gd name="T27" fmla="*/ 9 h 53"/>
                  <a:gd name="T28" fmla="*/ 203 w 450"/>
                  <a:gd name="T29" fmla="*/ 12 h 53"/>
                  <a:gd name="T30" fmla="*/ 198 w 450"/>
                  <a:gd name="T31" fmla="*/ 17 h 53"/>
                  <a:gd name="T32" fmla="*/ 200 w 450"/>
                  <a:gd name="T33" fmla="*/ 23 h 53"/>
                  <a:gd name="T34" fmla="*/ 209 w 450"/>
                  <a:gd name="T35" fmla="*/ 28 h 53"/>
                  <a:gd name="T36" fmla="*/ 234 w 450"/>
                  <a:gd name="T37" fmla="*/ 34 h 53"/>
                  <a:gd name="T38" fmla="*/ 256 w 450"/>
                  <a:gd name="T39" fmla="*/ 35 h 53"/>
                  <a:gd name="T40" fmla="*/ 264 w 450"/>
                  <a:gd name="T41" fmla="*/ 34 h 53"/>
                  <a:gd name="T42" fmla="*/ 270 w 450"/>
                  <a:gd name="T43" fmla="*/ 32 h 53"/>
                  <a:gd name="T44" fmla="*/ 268 w 450"/>
                  <a:gd name="T45" fmla="*/ 28 h 53"/>
                  <a:gd name="T46" fmla="*/ 258 w 450"/>
                  <a:gd name="T47" fmla="*/ 24 h 53"/>
                  <a:gd name="T48" fmla="*/ 253 w 450"/>
                  <a:gd name="T49" fmla="*/ 24 h 53"/>
                  <a:gd name="T50" fmla="*/ 249 w 450"/>
                  <a:gd name="T51" fmla="*/ 26 h 53"/>
                  <a:gd name="T52" fmla="*/ 253 w 450"/>
                  <a:gd name="T53" fmla="*/ 28 h 53"/>
                  <a:gd name="T54" fmla="*/ 253 w 450"/>
                  <a:gd name="T55" fmla="*/ 29 h 53"/>
                  <a:gd name="T56" fmla="*/ 249 w 450"/>
                  <a:gd name="T57" fmla="*/ 28 h 53"/>
                  <a:gd name="T58" fmla="*/ 243 w 450"/>
                  <a:gd name="T59" fmla="*/ 24 h 53"/>
                  <a:gd name="T60" fmla="*/ 249 w 450"/>
                  <a:gd name="T61" fmla="*/ 22 h 53"/>
                  <a:gd name="T62" fmla="*/ 262 w 450"/>
                  <a:gd name="T63" fmla="*/ 22 h 53"/>
                  <a:gd name="T64" fmla="*/ 274 w 450"/>
                  <a:gd name="T65" fmla="*/ 26 h 53"/>
                  <a:gd name="T66" fmla="*/ 277 w 450"/>
                  <a:gd name="T67" fmla="*/ 32 h 53"/>
                  <a:gd name="T68" fmla="*/ 274 w 450"/>
                  <a:gd name="T69" fmla="*/ 35 h 53"/>
                  <a:gd name="T70" fmla="*/ 264 w 450"/>
                  <a:gd name="T71" fmla="*/ 38 h 53"/>
                  <a:gd name="T72" fmla="*/ 230 w 450"/>
                  <a:gd name="T73" fmla="*/ 36 h 53"/>
                  <a:gd name="T74" fmla="*/ 211 w 450"/>
                  <a:gd name="T75" fmla="*/ 32 h 53"/>
                  <a:gd name="T76" fmla="*/ 198 w 450"/>
                  <a:gd name="T77" fmla="*/ 27 h 53"/>
                  <a:gd name="T78" fmla="*/ 190 w 450"/>
                  <a:gd name="T79" fmla="*/ 22 h 53"/>
                  <a:gd name="T80" fmla="*/ 188 w 450"/>
                  <a:gd name="T81" fmla="*/ 17 h 53"/>
                  <a:gd name="T82" fmla="*/ 190 w 450"/>
                  <a:gd name="T83" fmla="*/ 12 h 53"/>
                  <a:gd name="T84" fmla="*/ 198 w 450"/>
                  <a:gd name="T85" fmla="*/ 10 h 53"/>
                  <a:gd name="T86" fmla="*/ 211 w 450"/>
                  <a:gd name="T87" fmla="*/ 6 h 53"/>
                  <a:gd name="T88" fmla="*/ 169 w 450"/>
                  <a:gd name="T89" fmla="*/ 4 h 53"/>
                  <a:gd name="T90" fmla="*/ 116 w 450"/>
                  <a:gd name="T91" fmla="*/ 0 h 53"/>
                  <a:gd name="T92" fmla="*/ 69 w 450"/>
                  <a:gd name="T93" fmla="*/ 0 h 53"/>
                  <a:gd name="T94" fmla="*/ 32 w 450"/>
                  <a:gd name="T95" fmla="*/ 3 h 53"/>
                  <a:gd name="T96" fmla="*/ 0 w 450"/>
                  <a:gd name="T9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3">
                    <a:moveTo>
                      <a:pt x="0" y="8"/>
                    </a:moveTo>
                    <a:lnTo>
                      <a:pt x="42" y="8"/>
                    </a:lnTo>
                    <a:lnTo>
                      <a:pt x="86" y="11"/>
                    </a:lnTo>
                    <a:lnTo>
                      <a:pt x="137" y="22"/>
                    </a:lnTo>
                    <a:lnTo>
                      <a:pt x="215" y="42"/>
                    </a:lnTo>
                    <a:lnTo>
                      <a:pt x="256" y="51"/>
                    </a:lnTo>
                    <a:lnTo>
                      <a:pt x="300" y="53"/>
                    </a:lnTo>
                    <a:lnTo>
                      <a:pt x="353" y="50"/>
                    </a:lnTo>
                    <a:lnTo>
                      <a:pt x="406" y="41"/>
                    </a:lnTo>
                    <a:lnTo>
                      <a:pt x="450" y="28"/>
                    </a:lnTo>
                    <a:lnTo>
                      <a:pt x="391" y="24"/>
                    </a:lnTo>
                    <a:lnTo>
                      <a:pt x="293" y="16"/>
                    </a:lnTo>
                    <a:lnTo>
                      <a:pt x="224" y="8"/>
                    </a:lnTo>
                    <a:lnTo>
                      <a:pt x="213" y="9"/>
                    </a:lnTo>
                    <a:lnTo>
                      <a:pt x="203" y="12"/>
                    </a:lnTo>
                    <a:lnTo>
                      <a:pt x="198" y="17"/>
                    </a:lnTo>
                    <a:lnTo>
                      <a:pt x="200" y="23"/>
                    </a:lnTo>
                    <a:lnTo>
                      <a:pt x="209" y="28"/>
                    </a:lnTo>
                    <a:lnTo>
                      <a:pt x="234" y="34"/>
                    </a:lnTo>
                    <a:lnTo>
                      <a:pt x="256" y="35"/>
                    </a:lnTo>
                    <a:lnTo>
                      <a:pt x="264" y="34"/>
                    </a:lnTo>
                    <a:lnTo>
                      <a:pt x="270" y="32"/>
                    </a:lnTo>
                    <a:lnTo>
                      <a:pt x="268" y="28"/>
                    </a:lnTo>
                    <a:lnTo>
                      <a:pt x="258" y="24"/>
                    </a:lnTo>
                    <a:lnTo>
                      <a:pt x="253" y="24"/>
                    </a:lnTo>
                    <a:lnTo>
                      <a:pt x="249" y="26"/>
                    </a:lnTo>
                    <a:lnTo>
                      <a:pt x="253" y="28"/>
                    </a:lnTo>
                    <a:lnTo>
                      <a:pt x="253" y="29"/>
                    </a:lnTo>
                    <a:lnTo>
                      <a:pt x="249" y="28"/>
                    </a:lnTo>
                    <a:lnTo>
                      <a:pt x="243" y="24"/>
                    </a:lnTo>
                    <a:lnTo>
                      <a:pt x="249" y="22"/>
                    </a:lnTo>
                    <a:lnTo>
                      <a:pt x="262" y="22"/>
                    </a:lnTo>
                    <a:lnTo>
                      <a:pt x="274" y="26"/>
                    </a:lnTo>
                    <a:lnTo>
                      <a:pt x="277" y="32"/>
                    </a:lnTo>
                    <a:lnTo>
                      <a:pt x="274" y="35"/>
                    </a:lnTo>
                    <a:lnTo>
                      <a:pt x="264" y="38"/>
                    </a:lnTo>
                    <a:lnTo>
                      <a:pt x="230" y="36"/>
                    </a:lnTo>
                    <a:lnTo>
                      <a:pt x="211" y="32"/>
                    </a:lnTo>
                    <a:lnTo>
                      <a:pt x="198" y="27"/>
                    </a:lnTo>
                    <a:lnTo>
                      <a:pt x="190" y="22"/>
                    </a:lnTo>
                    <a:lnTo>
                      <a:pt x="188" y="17"/>
                    </a:lnTo>
                    <a:lnTo>
                      <a:pt x="190" y="12"/>
                    </a:lnTo>
                    <a:lnTo>
                      <a:pt x="198" y="10"/>
                    </a:lnTo>
                    <a:lnTo>
                      <a:pt x="211" y="6"/>
                    </a:lnTo>
                    <a:lnTo>
                      <a:pt x="169" y="4"/>
                    </a:lnTo>
                    <a:lnTo>
                      <a:pt x="116" y="0"/>
                    </a:lnTo>
                    <a:lnTo>
                      <a:pt x="69" y="0"/>
                    </a:lnTo>
                    <a:lnTo>
                      <a:pt x="32" y="3"/>
                    </a:lnTo>
                    <a:lnTo>
                      <a:pt x="0"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8" name="Freeform 154"/>
              <p:cNvSpPr>
                <a:spLocks/>
              </p:cNvSpPr>
              <p:nvPr/>
            </p:nvSpPr>
            <p:spPr bwMode="auto">
              <a:xfrm>
                <a:off x="1693" y="4135"/>
                <a:ext cx="438" cy="53"/>
              </a:xfrm>
              <a:custGeom>
                <a:avLst/>
                <a:gdLst>
                  <a:gd name="T0" fmla="*/ 0 w 438"/>
                  <a:gd name="T1" fmla="*/ 0 h 53"/>
                  <a:gd name="T2" fmla="*/ 32 w 438"/>
                  <a:gd name="T3" fmla="*/ 8 h 53"/>
                  <a:gd name="T4" fmla="*/ 87 w 438"/>
                  <a:gd name="T5" fmla="*/ 24 h 53"/>
                  <a:gd name="T6" fmla="*/ 156 w 438"/>
                  <a:gd name="T7" fmla="*/ 41 h 53"/>
                  <a:gd name="T8" fmla="*/ 231 w 438"/>
                  <a:gd name="T9" fmla="*/ 51 h 53"/>
                  <a:gd name="T10" fmla="*/ 275 w 438"/>
                  <a:gd name="T11" fmla="*/ 53 h 53"/>
                  <a:gd name="T12" fmla="*/ 315 w 438"/>
                  <a:gd name="T13" fmla="*/ 51 h 53"/>
                  <a:gd name="T14" fmla="*/ 379 w 438"/>
                  <a:gd name="T15" fmla="*/ 44 h 53"/>
                  <a:gd name="T16" fmla="*/ 421 w 438"/>
                  <a:gd name="T17" fmla="*/ 35 h 53"/>
                  <a:gd name="T18" fmla="*/ 438 w 438"/>
                  <a:gd name="T19" fmla="*/ 30 h 53"/>
                  <a:gd name="T20" fmla="*/ 406 w 438"/>
                  <a:gd name="T21" fmla="*/ 35 h 53"/>
                  <a:gd name="T22" fmla="*/ 349 w 438"/>
                  <a:gd name="T23" fmla="*/ 39 h 53"/>
                  <a:gd name="T24" fmla="*/ 271 w 438"/>
                  <a:gd name="T25" fmla="*/ 35 h 53"/>
                  <a:gd name="T26" fmla="*/ 271 w 438"/>
                  <a:gd name="T27" fmla="*/ 35 h 53"/>
                  <a:gd name="T28" fmla="*/ 277 w 438"/>
                  <a:gd name="T29" fmla="*/ 36 h 53"/>
                  <a:gd name="T30" fmla="*/ 281 w 438"/>
                  <a:gd name="T31" fmla="*/ 41 h 53"/>
                  <a:gd name="T32" fmla="*/ 273 w 438"/>
                  <a:gd name="T33" fmla="*/ 45 h 53"/>
                  <a:gd name="T34" fmla="*/ 262 w 438"/>
                  <a:gd name="T35" fmla="*/ 45 h 53"/>
                  <a:gd name="T36" fmla="*/ 252 w 438"/>
                  <a:gd name="T37" fmla="*/ 44 h 53"/>
                  <a:gd name="T38" fmla="*/ 249 w 438"/>
                  <a:gd name="T39" fmla="*/ 40 h 53"/>
                  <a:gd name="T40" fmla="*/ 254 w 438"/>
                  <a:gd name="T41" fmla="*/ 36 h 53"/>
                  <a:gd name="T42" fmla="*/ 258 w 438"/>
                  <a:gd name="T43" fmla="*/ 38 h 53"/>
                  <a:gd name="T44" fmla="*/ 256 w 438"/>
                  <a:gd name="T45" fmla="*/ 39 h 53"/>
                  <a:gd name="T46" fmla="*/ 252 w 438"/>
                  <a:gd name="T47" fmla="*/ 40 h 53"/>
                  <a:gd name="T48" fmla="*/ 256 w 438"/>
                  <a:gd name="T49" fmla="*/ 42 h 53"/>
                  <a:gd name="T50" fmla="*/ 262 w 438"/>
                  <a:gd name="T51" fmla="*/ 42 h 53"/>
                  <a:gd name="T52" fmla="*/ 267 w 438"/>
                  <a:gd name="T53" fmla="*/ 42 h 53"/>
                  <a:gd name="T54" fmla="*/ 271 w 438"/>
                  <a:gd name="T55" fmla="*/ 41 h 53"/>
                  <a:gd name="T56" fmla="*/ 266 w 438"/>
                  <a:gd name="T57" fmla="*/ 35 h 53"/>
                  <a:gd name="T58" fmla="*/ 260 w 438"/>
                  <a:gd name="T59" fmla="*/ 34 h 53"/>
                  <a:gd name="T60" fmla="*/ 156 w 438"/>
                  <a:gd name="T61" fmla="*/ 22 h 53"/>
                  <a:gd name="T62" fmla="*/ 68 w 438"/>
                  <a:gd name="T63" fmla="*/ 8 h 53"/>
                  <a:gd name="T64" fmla="*/ 6 w 438"/>
                  <a:gd name="T65" fmla="*/ 0 h 53"/>
                  <a:gd name="T66" fmla="*/ 0 w 438"/>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3">
                    <a:moveTo>
                      <a:pt x="0" y="0"/>
                    </a:moveTo>
                    <a:lnTo>
                      <a:pt x="32" y="8"/>
                    </a:lnTo>
                    <a:lnTo>
                      <a:pt x="87" y="24"/>
                    </a:lnTo>
                    <a:lnTo>
                      <a:pt x="156" y="41"/>
                    </a:lnTo>
                    <a:lnTo>
                      <a:pt x="231" y="51"/>
                    </a:lnTo>
                    <a:lnTo>
                      <a:pt x="275" y="53"/>
                    </a:lnTo>
                    <a:lnTo>
                      <a:pt x="315" y="51"/>
                    </a:lnTo>
                    <a:lnTo>
                      <a:pt x="379" y="44"/>
                    </a:lnTo>
                    <a:lnTo>
                      <a:pt x="421" y="35"/>
                    </a:lnTo>
                    <a:lnTo>
                      <a:pt x="438" y="30"/>
                    </a:lnTo>
                    <a:lnTo>
                      <a:pt x="406" y="35"/>
                    </a:lnTo>
                    <a:lnTo>
                      <a:pt x="349" y="39"/>
                    </a:lnTo>
                    <a:lnTo>
                      <a:pt x="271" y="35"/>
                    </a:lnTo>
                    <a:lnTo>
                      <a:pt x="271" y="35"/>
                    </a:lnTo>
                    <a:lnTo>
                      <a:pt x="277" y="36"/>
                    </a:lnTo>
                    <a:lnTo>
                      <a:pt x="281" y="41"/>
                    </a:lnTo>
                    <a:lnTo>
                      <a:pt x="273" y="45"/>
                    </a:lnTo>
                    <a:lnTo>
                      <a:pt x="262" y="45"/>
                    </a:lnTo>
                    <a:lnTo>
                      <a:pt x="252" y="44"/>
                    </a:lnTo>
                    <a:lnTo>
                      <a:pt x="249" y="40"/>
                    </a:lnTo>
                    <a:lnTo>
                      <a:pt x="254" y="36"/>
                    </a:lnTo>
                    <a:lnTo>
                      <a:pt x="258" y="38"/>
                    </a:lnTo>
                    <a:lnTo>
                      <a:pt x="256" y="39"/>
                    </a:lnTo>
                    <a:lnTo>
                      <a:pt x="252" y="40"/>
                    </a:lnTo>
                    <a:lnTo>
                      <a:pt x="256" y="42"/>
                    </a:lnTo>
                    <a:lnTo>
                      <a:pt x="262" y="42"/>
                    </a:lnTo>
                    <a:lnTo>
                      <a:pt x="267" y="42"/>
                    </a:lnTo>
                    <a:lnTo>
                      <a:pt x="271" y="41"/>
                    </a:lnTo>
                    <a:lnTo>
                      <a:pt x="266" y="35"/>
                    </a:lnTo>
                    <a:lnTo>
                      <a:pt x="260" y="34"/>
                    </a:lnTo>
                    <a:lnTo>
                      <a:pt x="156" y="22"/>
                    </a:lnTo>
                    <a:lnTo>
                      <a:pt x="68" y="8"/>
                    </a:lnTo>
                    <a:lnTo>
                      <a:pt x="6"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39" name="Freeform 155"/>
              <p:cNvSpPr>
                <a:spLocks/>
              </p:cNvSpPr>
              <p:nvPr/>
            </p:nvSpPr>
            <p:spPr bwMode="auto">
              <a:xfrm>
                <a:off x="1621" y="4103"/>
                <a:ext cx="493" cy="67"/>
              </a:xfrm>
              <a:custGeom>
                <a:avLst/>
                <a:gdLst>
                  <a:gd name="T0" fmla="*/ 493 w 493"/>
                  <a:gd name="T1" fmla="*/ 62 h 67"/>
                  <a:gd name="T2" fmla="*/ 446 w 493"/>
                  <a:gd name="T3" fmla="*/ 61 h 67"/>
                  <a:gd name="T4" fmla="*/ 398 w 493"/>
                  <a:gd name="T5" fmla="*/ 55 h 67"/>
                  <a:gd name="T6" fmla="*/ 343 w 493"/>
                  <a:gd name="T7" fmla="*/ 41 h 67"/>
                  <a:gd name="T8" fmla="*/ 260 w 493"/>
                  <a:gd name="T9" fmla="*/ 16 h 67"/>
                  <a:gd name="T10" fmla="*/ 216 w 493"/>
                  <a:gd name="T11" fmla="*/ 5 h 67"/>
                  <a:gd name="T12" fmla="*/ 167 w 493"/>
                  <a:gd name="T13" fmla="*/ 0 h 67"/>
                  <a:gd name="T14" fmla="*/ 108 w 493"/>
                  <a:gd name="T15" fmla="*/ 1 h 67"/>
                  <a:gd name="T16" fmla="*/ 49 w 493"/>
                  <a:gd name="T17" fmla="*/ 8 h 67"/>
                  <a:gd name="T18" fmla="*/ 0 w 493"/>
                  <a:gd name="T19" fmla="*/ 20 h 67"/>
                  <a:gd name="T20" fmla="*/ 64 w 493"/>
                  <a:gd name="T21" fmla="*/ 28 h 67"/>
                  <a:gd name="T22" fmla="*/ 172 w 493"/>
                  <a:gd name="T23" fmla="*/ 41 h 67"/>
                  <a:gd name="T24" fmla="*/ 246 w 493"/>
                  <a:gd name="T25" fmla="*/ 53 h 67"/>
                  <a:gd name="T26" fmla="*/ 258 w 493"/>
                  <a:gd name="T27" fmla="*/ 52 h 67"/>
                  <a:gd name="T28" fmla="*/ 269 w 493"/>
                  <a:gd name="T29" fmla="*/ 49 h 67"/>
                  <a:gd name="T30" fmla="*/ 275 w 493"/>
                  <a:gd name="T31" fmla="*/ 44 h 67"/>
                  <a:gd name="T32" fmla="*/ 273 w 493"/>
                  <a:gd name="T33" fmla="*/ 37 h 67"/>
                  <a:gd name="T34" fmla="*/ 264 w 493"/>
                  <a:gd name="T35" fmla="*/ 31 h 67"/>
                  <a:gd name="T36" fmla="*/ 239 w 493"/>
                  <a:gd name="T37" fmla="*/ 24 h 67"/>
                  <a:gd name="T38" fmla="*/ 214 w 493"/>
                  <a:gd name="T39" fmla="*/ 20 h 67"/>
                  <a:gd name="T40" fmla="*/ 205 w 493"/>
                  <a:gd name="T41" fmla="*/ 22 h 67"/>
                  <a:gd name="T42" fmla="*/ 199 w 493"/>
                  <a:gd name="T43" fmla="*/ 25 h 67"/>
                  <a:gd name="T44" fmla="*/ 201 w 493"/>
                  <a:gd name="T45" fmla="*/ 28 h 67"/>
                  <a:gd name="T46" fmla="*/ 210 w 493"/>
                  <a:gd name="T47" fmla="*/ 32 h 67"/>
                  <a:gd name="T48" fmla="*/ 216 w 493"/>
                  <a:gd name="T49" fmla="*/ 34 h 67"/>
                  <a:gd name="T50" fmla="*/ 222 w 493"/>
                  <a:gd name="T51" fmla="*/ 32 h 67"/>
                  <a:gd name="T52" fmla="*/ 218 w 493"/>
                  <a:gd name="T53" fmla="*/ 30 h 67"/>
                  <a:gd name="T54" fmla="*/ 216 w 493"/>
                  <a:gd name="T55" fmla="*/ 28 h 67"/>
                  <a:gd name="T56" fmla="*/ 222 w 493"/>
                  <a:gd name="T57" fmla="*/ 29 h 67"/>
                  <a:gd name="T58" fmla="*/ 228 w 493"/>
                  <a:gd name="T59" fmla="*/ 34 h 67"/>
                  <a:gd name="T60" fmla="*/ 220 w 493"/>
                  <a:gd name="T61" fmla="*/ 36 h 67"/>
                  <a:gd name="T62" fmla="*/ 207 w 493"/>
                  <a:gd name="T63" fmla="*/ 36 h 67"/>
                  <a:gd name="T64" fmla="*/ 195 w 493"/>
                  <a:gd name="T65" fmla="*/ 31 h 67"/>
                  <a:gd name="T66" fmla="*/ 190 w 493"/>
                  <a:gd name="T67" fmla="*/ 24 h 67"/>
                  <a:gd name="T68" fmla="*/ 193 w 493"/>
                  <a:gd name="T69" fmla="*/ 20 h 67"/>
                  <a:gd name="T70" fmla="*/ 205 w 493"/>
                  <a:gd name="T71" fmla="*/ 19 h 67"/>
                  <a:gd name="T72" fmla="*/ 243 w 493"/>
                  <a:gd name="T73" fmla="*/ 22 h 67"/>
                  <a:gd name="T74" fmla="*/ 264 w 493"/>
                  <a:gd name="T75" fmla="*/ 28 h 67"/>
                  <a:gd name="T76" fmla="*/ 277 w 493"/>
                  <a:gd name="T77" fmla="*/ 32 h 67"/>
                  <a:gd name="T78" fmla="*/ 286 w 493"/>
                  <a:gd name="T79" fmla="*/ 38 h 67"/>
                  <a:gd name="T80" fmla="*/ 288 w 493"/>
                  <a:gd name="T81" fmla="*/ 44 h 67"/>
                  <a:gd name="T82" fmla="*/ 284 w 493"/>
                  <a:gd name="T83" fmla="*/ 49 h 67"/>
                  <a:gd name="T84" fmla="*/ 277 w 493"/>
                  <a:gd name="T85" fmla="*/ 53 h 67"/>
                  <a:gd name="T86" fmla="*/ 260 w 493"/>
                  <a:gd name="T87" fmla="*/ 54 h 67"/>
                  <a:gd name="T88" fmla="*/ 271 w 493"/>
                  <a:gd name="T89" fmla="*/ 56 h 67"/>
                  <a:gd name="T90" fmla="*/ 305 w 493"/>
                  <a:gd name="T91" fmla="*/ 60 h 67"/>
                  <a:gd name="T92" fmla="*/ 364 w 493"/>
                  <a:gd name="T93" fmla="*/ 65 h 67"/>
                  <a:gd name="T94" fmla="*/ 415 w 493"/>
                  <a:gd name="T95" fmla="*/ 67 h 67"/>
                  <a:gd name="T96" fmla="*/ 457 w 493"/>
                  <a:gd name="T97" fmla="*/ 66 h 67"/>
                  <a:gd name="T98" fmla="*/ 493 w 493"/>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7">
                    <a:moveTo>
                      <a:pt x="493" y="62"/>
                    </a:moveTo>
                    <a:lnTo>
                      <a:pt x="446" y="61"/>
                    </a:lnTo>
                    <a:lnTo>
                      <a:pt x="398" y="55"/>
                    </a:lnTo>
                    <a:lnTo>
                      <a:pt x="343" y="41"/>
                    </a:lnTo>
                    <a:lnTo>
                      <a:pt x="260" y="16"/>
                    </a:lnTo>
                    <a:lnTo>
                      <a:pt x="216" y="5"/>
                    </a:lnTo>
                    <a:lnTo>
                      <a:pt x="167" y="0"/>
                    </a:lnTo>
                    <a:lnTo>
                      <a:pt x="108" y="1"/>
                    </a:lnTo>
                    <a:lnTo>
                      <a:pt x="49" y="8"/>
                    </a:lnTo>
                    <a:lnTo>
                      <a:pt x="0" y="20"/>
                    </a:lnTo>
                    <a:lnTo>
                      <a:pt x="64" y="28"/>
                    </a:lnTo>
                    <a:lnTo>
                      <a:pt x="172" y="41"/>
                    </a:lnTo>
                    <a:lnTo>
                      <a:pt x="246" y="53"/>
                    </a:lnTo>
                    <a:lnTo>
                      <a:pt x="258" y="52"/>
                    </a:lnTo>
                    <a:lnTo>
                      <a:pt x="269" y="49"/>
                    </a:lnTo>
                    <a:lnTo>
                      <a:pt x="275" y="44"/>
                    </a:lnTo>
                    <a:lnTo>
                      <a:pt x="273" y="37"/>
                    </a:lnTo>
                    <a:lnTo>
                      <a:pt x="264" y="31"/>
                    </a:lnTo>
                    <a:lnTo>
                      <a:pt x="239" y="24"/>
                    </a:lnTo>
                    <a:lnTo>
                      <a:pt x="214" y="20"/>
                    </a:lnTo>
                    <a:lnTo>
                      <a:pt x="205" y="22"/>
                    </a:lnTo>
                    <a:lnTo>
                      <a:pt x="199" y="25"/>
                    </a:lnTo>
                    <a:lnTo>
                      <a:pt x="201" y="28"/>
                    </a:lnTo>
                    <a:lnTo>
                      <a:pt x="210" y="32"/>
                    </a:lnTo>
                    <a:lnTo>
                      <a:pt x="216" y="34"/>
                    </a:lnTo>
                    <a:lnTo>
                      <a:pt x="222" y="32"/>
                    </a:lnTo>
                    <a:lnTo>
                      <a:pt x="218" y="30"/>
                    </a:lnTo>
                    <a:lnTo>
                      <a:pt x="216" y="28"/>
                    </a:lnTo>
                    <a:lnTo>
                      <a:pt x="222" y="29"/>
                    </a:lnTo>
                    <a:lnTo>
                      <a:pt x="228" y="34"/>
                    </a:lnTo>
                    <a:lnTo>
                      <a:pt x="220" y="36"/>
                    </a:lnTo>
                    <a:lnTo>
                      <a:pt x="207" y="36"/>
                    </a:lnTo>
                    <a:lnTo>
                      <a:pt x="195" y="31"/>
                    </a:lnTo>
                    <a:lnTo>
                      <a:pt x="190" y="24"/>
                    </a:lnTo>
                    <a:lnTo>
                      <a:pt x="193" y="20"/>
                    </a:lnTo>
                    <a:lnTo>
                      <a:pt x="205" y="19"/>
                    </a:lnTo>
                    <a:lnTo>
                      <a:pt x="243" y="22"/>
                    </a:lnTo>
                    <a:lnTo>
                      <a:pt x="264" y="28"/>
                    </a:lnTo>
                    <a:lnTo>
                      <a:pt x="277" y="32"/>
                    </a:lnTo>
                    <a:lnTo>
                      <a:pt x="286" y="38"/>
                    </a:lnTo>
                    <a:lnTo>
                      <a:pt x="288" y="44"/>
                    </a:lnTo>
                    <a:lnTo>
                      <a:pt x="284" y="49"/>
                    </a:lnTo>
                    <a:lnTo>
                      <a:pt x="277" y="53"/>
                    </a:lnTo>
                    <a:lnTo>
                      <a:pt x="260" y="54"/>
                    </a:lnTo>
                    <a:lnTo>
                      <a:pt x="271" y="56"/>
                    </a:lnTo>
                    <a:lnTo>
                      <a:pt x="305" y="60"/>
                    </a:lnTo>
                    <a:lnTo>
                      <a:pt x="364" y="65"/>
                    </a:lnTo>
                    <a:lnTo>
                      <a:pt x="415" y="67"/>
                    </a:lnTo>
                    <a:lnTo>
                      <a:pt x="457" y="66"/>
                    </a:lnTo>
                    <a:lnTo>
                      <a:pt x="493"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0" name="Freeform 156"/>
              <p:cNvSpPr>
                <a:spLocks/>
              </p:cNvSpPr>
              <p:nvPr/>
            </p:nvSpPr>
            <p:spPr bwMode="auto">
              <a:xfrm>
                <a:off x="1458" y="4188"/>
                <a:ext cx="430" cy="35"/>
              </a:xfrm>
              <a:custGeom>
                <a:avLst/>
                <a:gdLst>
                  <a:gd name="T0" fmla="*/ 0 w 430"/>
                  <a:gd name="T1" fmla="*/ 34 h 35"/>
                  <a:gd name="T2" fmla="*/ 34 w 430"/>
                  <a:gd name="T3" fmla="*/ 28 h 35"/>
                  <a:gd name="T4" fmla="*/ 89 w 430"/>
                  <a:gd name="T5" fmla="*/ 16 h 35"/>
                  <a:gd name="T6" fmla="*/ 159 w 430"/>
                  <a:gd name="T7" fmla="*/ 5 h 35"/>
                  <a:gd name="T8" fmla="*/ 235 w 430"/>
                  <a:gd name="T9" fmla="*/ 0 h 35"/>
                  <a:gd name="T10" fmla="*/ 277 w 430"/>
                  <a:gd name="T11" fmla="*/ 1 h 35"/>
                  <a:gd name="T12" fmla="*/ 315 w 430"/>
                  <a:gd name="T13" fmla="*/ 6 h 35"/>
                  <a:gd name="T14" fmla="*/ 377 w 430"/>
                  <a:gd name="T15" fmla="*/ 18 h 35"/>
                  <a:gd name="T16" fmla="*/ 415 w 430"/>
                  <a:gd name="T17" fmla="*/ 30 h 35"/>
                  <a:gd name="T18" fmla="*/ 430 w 430"/>
                  <a:gd name="T19" fmla="*/ 35 h 35"/>
                  <a:gd name="T20" fmla="*/ 400 w 430"/>
                  <a:gd name="T21" fmla="*/ 29 h 35"/>
                  <a:gd name="T22" fmla="*/ 347 w 430"/>
                  <a:gd name="T23" fmla="*/ 20 h 35"/>
                  <a:gd name="T24" fmla="*/ 271 w 430"/>
                  <a:gd name="T25" fmla="*/ 19 h 35"/>
                  <a:gd name="T26" fmla="*/ 271 w 430"/>
                  <a:gd name="T27" fmla="*/ 18 h 35"/>
                  <a:gd name="T28" fmla="*/ 275 w 430"/>
                  <a:gd name="T29" fmla="*/ 18 h 35"/>
                  <a:gd name="T30" fmla="*/ 280 w 430"/>
                  <a:gd name="T31" fmla="*/ 13 h 35"/>
                  <a:gd name="T32" fmla="*/ 275 w 430"/>
                  <a:gd name="T33" fmla="*/ 10 h 35"/>
                  <a:gd name="T34" fmla="*/ 263 w 430"/>
                  <a:gd name="T35" fmla="*/ 9 h 35"/>
                  <a:gd name="T36" fmla="*/ 252 w 430"/>
                  <a:gd name="T37" fmla="*/ 10 h 35"/>
                  <a:gd name="T38" fmla="*/ 248 w 430"/>
                  <a:gd name="T39" fmla="*/ 12 h 35"/>
                  <a:gd name="T40" fmla="*/ 254 w 430"/>
                  <a:gd name="T41" fmla="*/ 16 h 35"/>
                  <a:gd name="T42" fmla="*/ 258 w 430"/>
                  <a:gd name="T43" fmla="*/ 16 h 35"/>
                  <a:gd name="T44" fmla="*/ 256 w 430"/>
                  <a:gd name="T45" fmla="*/ 14 h 35"/>
                  <a:gd name="T46" fmla="*/ 252 w 430"/>
                  <a:gd name="T47" fmla="*/ 13 h 35"/>
                  <a:gd name="T48" fmla="*/ 258 w 430"/>
                  <a:gd name="T49" fmla="*/ 11 h 35"/>
                  <a:gd name="T50" fmla="*/ 263 w 430"/>
                  <a:gd name="T51" fmla="*/ 10 h 35"/>
                  <a:gd name="T52" fmla="*/ 269 w 430"/>
                  <a:gd name="T53" fmla="*/ 11 h 35"/>
                  <a:gd name="T54" fmla="*/ 271 w 430"/>
                  <a:gd name="T55" fmla="*/ 13 h 35"/>
                  <a:gd name="T56" fmla="*/ 263 w 430"/>
                  <a:gd name="T57" fmla="*/ 18 h 35"/>
                  <a:gd name="T58" fmla="*/ 258 w 430"/>
                  <a:gd name="T59" fmla="*/ 19 h 35"/>
                  <a:gd name="T60" fmla="*/ 155 w 430"/>
                  <a:gd name="T61" fmla="*/ 24 h 35"/>
                  <a:gd name="T62" fmla="*/ 68 w 430"/>
                  <a:gd name="T63" fmla="*/ 30 h 35"/>
                  <a:gd name="T64" fmla="*/ 7 w 430"/>
                  <a:gd name="T65" fmla="*/ 34 h 35"/>
                  <a:gd name="T66" fmla="*/ 0 w 430"/>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5">
                    <a:moveTo>
                      <a:pt x="0" y="34"/>
                    </a:moveTo>
                    <a:lnTo>
                      <a:pt x="34" y="28"/>
                    </a:lnTo>
                    <a:lnTo>
                      <a:pt x="89" y="16"/>
                    </a:lnTo>
                    <a:lnTo>
                      <a:pt x="159" y="5"/>
                    </a:lnTo>
                    <a:lnTo>
                      <a:pt x="235" y="0"/>
                    </a:lnTo>
                    <a:lnTo>
                      <a:pt x="277" y="1"/>
                    </a:lnTo>
                    <a:lnTo>
                      <a:pt x="315" y="6"/>
                    </a:lnTo>
                    <a:lnTo>
                      <a:pt x="377" y="18"/>
                    </a:lnTo>
                    <a:lnTo>
                      <a:pt x="415" y="30"/>
                    </a:lnTo>
                    <a:lnTo>
                      <a:pt x="430" y="35"/>
                    </a:lnTo>
                    <a:lnTo>
                      <a:pt x="400" y="29"/>
                    </a:lnTo>
                    <a:lnTo>
                      <a:pt x="347" y="20"/>
                    </a:lnTo>
                    <a:lnTo>
                      <a:pt x="271" y="19"/>
                    </a:lnTo>
                    <a:lnTo>
                      <a:pt x="271" y="18"/>
                    </a:lnTo>
                    <a:lnTo>
                      <a:pt x="275" y="18"/>
                    </a:lnTo>
                    <a:lnTo>
                      <a:pt x="280" y="13"/>
                    </a:lnTo>
                    <a:lnTo>
                      <a:pt x="275" y="10"/>
                    </a:lnTo>
                    <a:lnTo>
                      <a:pt x="263" y="9"/>
                    </a:lnTo>
                    <a:lnTo>
                      <a:pt x="252" y="10"/>
                    </a:lnTo>
                    <a:lnTo>
                      <a:pt x="248" y="12"/>
                    </a:lnTo>
                    <a:lnTo>
                      <a:pt x="254" y="16"/>
                    </a:lnTo>
                    <a:lnTo>
                      <a:pt x="258" y="16"/>
                    </a:lnTo>
                    <a:lnTo>
                      <a:pt x="256" y="14"/>
                    </a:lnTo>
                    <a:lnTo>
                      <a:pt x="252" y="13"/>
                    </a:lnTo>
                    <a:lnTo>
                      <a:pt x="258" y="11"/>
                    </a:lnTo>
                    <a:lnTo>
                      <a:pt x="263" y="10"/>
                    </a:lnTo>
                    <a:lnTo>
                      <a:pt x="269" y="11"/>
                    </a:lnTo>
                    <a:lnTo>
                      <a:pt x="271" y="13"/>
                    </a:lnTo>
                    <a:lnTo>
                      <a:pt x="263" y="18"/>
                    </a:lnTo>
                    <a:lnTo>
                      <a:pt x="258" y="19"/>
                    </a:lnTo>
                    <a:lnTo>
                      <a:pt x="155" y="24"/>
                    </a:lnTo>
                    <a:lnTo>
                      <a:pt x="68" y="30"/>
                    </a:lnTo>
                    <a:lnTo>
                      <a:pt x="7"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1" name="Freeform 157"/>
              <p:cNvSpPr>
                <a:spLocks/>
              </p:cNvSpPr>
              <p:nvPr/>
            </p:nvSpPr>
            <p:spPr bwMode="auto">
              <a:xfrm>
                <a:off x="1387" y="4210"/>
                <a:ext cx="484" cy="49"/>
              </a:xfrm>
              <a:custGeom>
                <a:avLst/>
                <a:gdLst>
                  <a:gd name="T0" fmla="*/ 484 w 484"/>
                  <a:gd name="T1" fmla="*/ 13 h 49"/>
                  <a:gd name="T2" fmla="*/ 439 w 484"/>
                  <a:gd name="T3" fmla="*/ 10 h 49"/>
                  <a:gd name="T4" fmla="*/ 391 w 484"/>
                  <a:gd name="T5" fmla="*/ 13 h 49"/>
                  <a:gd name="T6" fmla="*/ 338 w 484"/>
                  <a:gd name="T7" fmla="*/ 22 h 49"/>
                  <a:gd name="T8" fmla="*/ 251 w 484"/>
                  <a:gd name="T9" fmla="*/ 40 h 49"/>
                  <a:gd name="T10" fmla="*/ 207 w 484"/>
                  <a:gd name="T11" fmla="*/ 48 h 49"/>
                  <a:gd name="T12" fmla="*/ 158 w 484"/>
                  <a:gd name="T13" fmla="*/ 49 h 49"/>
                  <a:gd name="T14" fmla="*/ 103 w 484"/>
                  <a:gd name="T15" fmla="*/ 43 h 49"/>
                  <a:gd name="T16" fmla="*/ 46 w 484"/>
                  <a:gd name="T17" fmla="*/ 32 h 49"/>
                  <a:gd name="T18" fmla="*/ 0 w 484"/>
                  <a:gd name="T19" fmla="*/ 18 h 49"/>
                  <a:gd name="T20" fmla="*/ 65 w 484"/>
                  <a:gd name="T21" fmla="*/ 14 h 49"/>
                  <a:gd name="T22" fmla="*/ 171 w 484"/>
                  <a:gd name="T23" fmla="*/ 10 h 49"/>
                  <a:gd name="T24" fmla="*/ 243 w 484"/>
                  <a:gd name="T25" fmla="*/ 4 h 49"/>
                  <a:gd name="T26" fmla="*/ 257 w 484"/>
                  <a:gd name="T27" fmla="*/ 6 h 49"/>
                  <a:gd name="T28" fmla="*/ 266 w 484"/>
                  <a:gd name="T29" fmla="*/ 9 h 49"/>
                  <a:gd name="T30" fmla="*/ 272 w 484"/>
                  <a:gd name="T31" fmla="*/ 14 h 49"/>
                  <a:gd name="T32" fmla="*/ 268 w 484"/>
                  <a:gd name="T33" fmla="*/ 21 h 49"/>
                  <a:gd name="T34" fmla="*/ 258 w 484"/>
                  <a:gd name="T35" fmla="*/ 26 h 49"/>
                  <a:gd name="T36" fmla="*/ 232 w 484"/>
                  <a:gd name="T37" fmla="*/ 32 h 49"/>
                  <a:gd name="T38" fmla="*/ 209 w 484"/>
                  <a:gd name="T39" fmla="*/ 32 h 49"/>
                  <a:gd name="T40" fmla="*/ 200 w 484"/>
                  <a:gd name="T41" fmla="*/ 31 h 49"/>
                  <a:gd name="T42" fmla="*/ 194 w 484"/>
                  <a:gd name="T43" fmla="*/ 27 h 49"/>
                  <a:gd name="T44" fmla="*/ 196 w 484"/>
                  <a:gd name="T45" fmla="*/ 25 h 49"/>
                  <a:gd name="T46" fmla="*/ 205 w 484"/>
                  <a:gd name="T47" fmla="*/ 20 h 49"/>
                  <a:gd name="T48" fmla="*/ 213 w 484"/>
                  <a:gd name="T49" fmla="*/ 20 h 49"/>
                  <a:gd name="T50" fmla="*/ 217 w 484"/>
                  <a:gd name="T51" fmla="*/ 21 h 49"/>
                  <a:gd name="T52" fmla="*/ 213 w 484"/>
                  <a:gd name="T53" fmla="*/ 25 h 49"/>
                  <a:gd name="T54" fmla="*/ 211 w 484"/>
                  <a:gd name="T55" fmla="*/ 26 h 49"/>
                  <a:gd name="T56" fmla="*/ 217 w 484"/>
                  <a:gd name="T57" fmla="*/ 25 h 49"/>
                  <a:gd name="T58" fmla="*/ 222 w 484"/>
                  <a:gd name="T59" fmla="*/ 21 h 49"/>
                  <a:gd name="T60" fmla="*/ 217 w 484"/>
                  <a:gd name="T61" fmla="*/ 18 h 49"/>
                  <a:gd name="T62" fmla="*/ 203 w 484"/>
                  <a:gd name="T63" fmla="*/ 18 h 49"/>
                  <a:gd name="T64" fmla="*/ 190 w 484"/>
                  <a:gd name="T65" fmla="*/ 21 h 49"/>
                  <a:gd name="T66" fmla="*/ 184 w 484"/>
                  <a:gd name="T67" fmla="*/ 27 h 49"/>
                  <a:gd name="T68" fmla="*/ 188 w 484"/>
                  <a:gd name="T69" fmla="*/ 31 h 49"/>
                  <a:gd name="T70" fmla="*/ 198 w 484"/>
                  <a:gd name="T71" fmla="*/ 33 h 49"/>
                  <a:gd name="T72" fmla="*/ 236 w 484"/>
                  <a:gd name="T73" fmla="*/ 33 h 49"/>
                  <a:gd name="T74" fmla="*/ 257 w 484"/>
                  <a:gd name="T75" fmla="*/ 30 h 49"/>
                  <a:gd name="T76" fmla="*/ 272 w 484"/>
                  <a:gd name="T77" fmla="*/ 25 h 49"/>
                  <a:gd name="T78" fmla="*/ 281 w 484"/>
                  <a:gd name="T79" fmla="*/ 20 h 49"/>
                  <a:gd name="T80" fmla="*/ 283 w 484"/>
                  <a:gd name="T81" fmla="*/ 15 h 49"/>
                  <a:gd name="T82" fmla="*/ 281 w 484"/>
                  <a:gd name="T83" fmla="*/ 10 h 49"/>
                  <a:gd name="T84" fmla="*/ 274 w 484"/>
                  <a:gd name="T85" fmla="*/ 7 h 49"/>
                  <a:gd name="T86" fmla="*/ 258 w 484"/>
                  <a:gd name="T87" fmla="*/ 3 h 49"/>
                  <a:gd name="T88" fmla="*/ 270 w 484"/>
                  <a:gd name="T89" fmla="*/ 2 h 49"/>
                  <a:gd name="T90" fmla="*/ 302 w 484"/>
                  <a:gd name="T91" fmla="*/ 2 h 49"/>
                  <a:gd name="T92" fmla="*/ 361 w 484"/>
                  <a:gd name="T93" fmla="*/ 0 h 49"/>
                  <a:gd name="T94" fmla="*/ 412 w 484"/>
                  <a:gd name="T95" fmla="*/ 2 h 49"/>
                  <a:gd name="T96" fmla="*/ 450 w 484"/>
                  <a:gd name="T97" fmla="*/ 6 h 49"/>
                  <a:gd name="T98" fmla="*/ 484 w 484"/>
                  <a:gd name="T9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3"/>
                    </a:moveTo>
                    <a:lnTo>
                      <a:pt x="439" y="10"/>
                    </a:lnTo>
                    <a:lnTo>
                      <a:pt x="391" y="13"/>
                    </a:lnTo>
                    <a:lnTo>
                      <a:pt x="338" y="22"/>
                    </a:lnTo>
                    <a:lnTo>
                      <a:pt x="251" y="40"/>
                    </a:lnTo>
                    <a:lnTo>
                      <a:pt x="207" y="48"/>
                    </a:lnTo>
                    <a:lnTo>
                      <a:pt x="158" y="49"/>
                    </a:lnTo>
                    <a:lnTo>
                      <a:pt x="103" y="43"/>
                    </a:lnTo>
                    <a:lnTo>
                      <a:pt x="46" y="32"/>
                    </a:lnTo>
                    <a:lnTo>
                      <a:pt x="0" y="18"/>
                    </a:lnTo>
                    <a:lnTo>
                      <a:pt x="65" y="14"/>
                    </a:lnTo>
                    <a:lnTo>
                      <a:pt x="171" y="10"/>
                    </a:lnTo>
                    <a:lnTo>
                      <a:pt x="243" y="4"/>
                    </a:lnTo>
                    <a:lnTo>
                      <a:pt x="257" y="6"/>
                    </a:lnTo>
                    <a:lnTo>
                      <a:pt x="266" y="9"/>
                    </a:lnTo>
                    <a:lnTo>
                      <a:pt x="272" y="14"/>
                    </a:lnTo>
                    <a:lnTo>
                      <a:pt x="268" y="21"/>
                    </a:lnTo>
                    <a:lnTo>
                      <a:pt x="258" y="26"/>
                    </a:lnTo>
                    <a:lnTo>
                      <a:pt x="232" y="32"/>
                    </a:lnTo>
                    <a:lnTo>
                      <a:pt x="209" y="32"/>
                    </a:lnTo>
                    <a:lnTo>
                      <a:pt x="200" y="31"/>
                    </a:lnTo>
                    <a:lnTo>
                      <a:pt x="194" y="27"/>
                    </a:lnTo>
                    <a:lnTo>
                      <a:pt x="196" y="25"/>
                    </a:lnTo>
                    <a:lnTo>
                      <a:pt x="205" y="20"/>
                    </a:lnTo>
                    <a:lnTo>
                      <a:pt x="213" y="20"/>
                    </a:lnTo>
                    <a:lnTo>
                      <a:pt x="217" y="21"/>
                    </a:lnTo>
                    <a:lnTo>
                      <a:pt x="213" y="25"/>
                    </a:lnTo>
                    <a:lnTo>
                      <a:pt x="211" y="26"/>
                    </a:lnTo>
                    <a:lnTo>
                      <a:pt x="217" y="25"/>
                    </a:lnTo>
                    <a:lnTo>
                      <a:pt x="222" y="21"/>
                    </a:lnTo>
                    <a:lnTo>
                      <a:pt x="217" y="18"/>
                    </a:lnTo>
                    <a:lnTo>
                      <a:pt x="203" y="18"/>
                    </a:lnTo>
                    <a:lnTo>
                      <a:pt x="190" y="21"/>
                    </a:lnTo>
                    <a:lnTo>
                      <a:pt x="184" y="27"/>
                    </a:lnTo>
                    <a:lnTo>
                      <a:pt x="188" y="31"/>
                    </a:lnTo>
                    <a:lnTo>
                      <a:pt x="198" y="33"/>
                    </a:lnTo>
                    <a:lnTo>
                      <a:pt x="236" y="33"/>
                    </a:lnTo>
                    <a:lnTo>
                      <a:pt x="257" y="30"/>
                    </a:lnTo>
                    <a:lnTo>
                      <a:pt x="272" y="25"/>
                    </a:lnTo>
                    <a:lnTo>
                      <a:pt x="281" y="20"/>
                    </a:lnTo>
                    <a:lnTo>
                      <a:pt x="283" y="15"/>
                    </a:lnTo>
                    <a:lnTo>
                      <a:pt x="281" y="10"/>
                    </a:lnTo>
                    <a:lnTo>
                      <a:pt x="274" y="7"/>
                    </a:lnTo>
                    <a:lnTo>
                      <a:pt x="258" y="3"/>
                    </a:lnTo>
                    <a:lnTo>
                      <a:pt x="270" y="2"/>
                    </a:lnTo>
                    <a:lnTo>
                      <a:pt x="302" y="2"/>
                    </a:lnTo>
                    <a:lnTo>
                      <a:pt x="361" y="0"/>
                    </a:lnTo>
                    <a:lnTo>
                      <a:pt x="412" y="2"/>
                    </a:lnTo>
                    <a:lnTo>
                      <a:pt x="450" y="6"/>
                    </a:lnTo>
                    <a:lnTo>
                      <a:pt x="484" y="1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2" name="Freeform 158"/>
              <p:cNvSpPr>
                <a:spLocks/>
              </p:cNvSpPr>
              <p:nvPr/>
            </p:nvSpPr>
            <p:spPr bwMode="auto">
              <a:xfrm>
                <a:off x="3355" y="4207"/>
                <a:ext cx="429" cy="35"/>
              </a:xfrm>
              <a:custGeom>
                <a:avLst/>
                <a:gdLst>
                  <a:gd name="T0" fmla="*/ 0 w 429"/>
                  <a:gd name="T1" fmla="*/ 34 h 35"/>
                  <a:gd name="T2" fmla="*/ 33 w 429"/>
                  <a:gd name="T3" fmla="*/ 28 h 35"/>
                  <a:gd name="T4" fmla="*/ 90 w 429"/>
                  <a:gd name="T5" fmla="*/ 16 h 35"/>
                  <a:gd name="T6" fmla="*/ 158 w 429"/>
                  <a:gd name="T7" fmla="*/ 5 h 35"/>
                  <a:gd name="T8" fmla="*/ 234 w 429"/>
                  <a:gd name="T9" fmla="*/ 0 h 35"/>
                  <a:gd name="T10" fmla="*/ 276 w 429"/>
                  <a:gd name="T11" fmla="*/ 3 h 35"/>
                  <a:gd name="T12" fmla="*/ 314 w 429"/>
                  <a:gd name="T13" fmla="*/ 6 h 35"/>
                  <a:gd name="T14" fmla="*/ 376 w 429"/>
                  <a:gd name="T15" fmla="*/ 18 h 35"/>
                  <a:gd name="T16" fmla="*/ 416 w 429"/>
                  <a:gd name="T17" fmla="*/ 30 h 35"/>
                  <a:gd name="T18" fmla="*/ 429 w 429"/>
                  <a:gd name="T19" fmla="*/ 35 h 35"/>
                  <a:gd name="T20" fmla="*/ 399 w 429"/>
                  <a:gd name="T21" fmla="*/ 29 h 35"/>
                  <a:gd name="T22" fmla="*/ 346 w 429"/>
                  <a:gd name="T23" fmla="*/ 21 h 35"/>
                  <a:gd name="T24" fmla="*/ 270 w 429"/>
                  <a:gd name="T25" fmla="*/ 19 h 35"/>
                  <a:gd name="T26" fmla="*/ 270 w 429"/>
                  <a:gd name="T27" fmla="*/ 19 h 35"/>
                  <a:gd name="T28" fmla="*/ 276 w 429"/>
                  <a:gd name="T29" fmla="*/ 17 h 35"/>
                  <a:gd name="T30" fmla="*/ 279 w 429"/>
                  <a:gd name="T31" fmla="*/ 13 h 35"/>
                  <a:gd name="T32" fmla="*/ 274 w 429"/>
                  <a:gd name="T33" fmla="*/ 10 h 35"/>
                  <a:gd name="T34" fmla="*/ 262 w 429"/>
                  <a:gd name="T35" fmla="*/ 9 h 35"/>
                  <a:gd name="T36" fmla="*/ 253 w 429"/>
                  <a:gd name="T37" fmla="*/ 10 h 35"/>
                  <a:gd name="T38" fmla="*/ 249 w 429"/>
                  <a:gd name="T39" fmla="*/ 12 h 35"/>
                  <a:gd name="T40" fmla="*/ 253 w 429"/>
                  <a:gd name="T41" fmla="*/ 16 h 35"/>
                  <a:gd name="T42" fmla="*/ 259 w 429"/>
                  <a:gd name="T43" fmla="*/ 16 h 35"/>
                  <a:gd name="T44" fmla="*/ 257 w 429"/>
                  <a:gd name="T45" fmla="*/ 15 h 35"/>
                  <a:gd name="T46" fmla="*/ 253 w 429"/>
                  <a:gd name="T47" fmla="*/ 13 h 35"/>
                  <a:gd name="T48" fmla="*/ 257 w 429"/>
                  <a:gd name="T49" fmla="*/ 11 h 35"/>
                  <a:gd name="T50" fmla="*/ 262 w 429"/>
                  <a:gd name="T51" fmla="*/ 10 h 35"/>
                  <a:gd name="T52" fmla="*/ 268 w 429"/>
                  <a:gd name="T53" fmla="*/ 11 h 35"/>
                  <a:gd name="T54" fmla="*/ 272 w 429"/>
                  <a:gd name="T55" fmla="*/ 13 h 35"/>
                  <a:gd name="T56" fmla="*/ 264 w 429"/>
                  <a:gd name="T57" fmla="*/ 18 h 35"/>
                  <a:gd name="T58" fmla="*/ 259 w 429"/>
                  <a:gd name="T59" fmla="*/ 19 h 35"/>
                  <a:gd name="T60" fmla="*/ 156 w 429"/>
                  <a:gd name="T61" fmla="*/ 24 h 35"/>
                  <a:gd name="T62" fmla="*/ 69 w 429"/>
                  <a:gd name="T63" fmla="*/ 30 h 35"/>
                  <a:gd name="T64" fmla="*/ 8 w 429"/>
                  <a:gd name="T65" fmla="*/ 34 h 35"/>
                  <a:gd name="T66" fmla="*/ 0 w 429"/>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5">
                    <a:moveTo>
                      <a:pt x="0" y="34"/>
                    </a:moveTo>
                    <a:lnTo>
                      <a:pt x="33" y="28"/>
                    </a:lnTo>
                    <a:lnTo>
                      <a:pt x="90" y="16"/>
                    </a:lnTo>
                    <a:lnTo>
                      <a:pt x="158" y="5"/>
                    </a:lnTo>
                    <a:lnTo>
                      <a:pt x="234" y="0"/>
                    </a:lnTo>
                    <a:lnTo>
                      <a:pt x="276" y="3"/>
                    </a:lnTo>
                    <a:lnTo>
                      <a:pt x="314" y="6"/>
                    </a:lnTo>
                    <a:lnTo>
                      <a:pt x="376" y="18"/>
                    </a:lnTo>
                    <a:lnTo>
                      <a:pt x="416" y="30"/>
                    </a:lnTo>
                    <a:lnTo>
                      <a:pt x="429" y="35"/>
                    </a:lnTo>
                    <a:lnTo>
                      <a:pt x="399" y="29"/>
                    </a:lnTo>
                    <a:lnTo>
                      <a:pt x="346" y="21"/>
                    </a:lnTo>
                    <a:lnTo>
                      <a:pt x="270" y="19"/>
                    </a:lnTo>
                    <a:lnTo>
                      <a:pt x="270" y="19"/>
                    </a:lnTo>
                    <a:lnTo>
                      <a:pt x="276" y="17"/>
                    </a:lnTo>
                    <a:lnTo>
                      <a:pt x="279" y="13"/>
                    </a:lnTo>
                    <a:lnTo>
                      <a:pt x="274" y="10"/>
                    </a:lnTo>
                    <a:lnTo>
                      <a:pt x="262" y="9"/>
                    </a:lnTo>
                    <a:lnTo>
                      <a:pt x="253" y="10"/>
                    </a:lnTo>
                    <a:lnTo>
                      <a:pt x="249" y="12"/>
                    </a:lnTo>
                    <a:lnTo>
                      <a:pt x="253" y="16"/>
                    </a:lnTo>
                    <a:lnTo>
                      <a:pt x="259" y="16"/>
                    </a:lnTo>
                    <a:lnTo>
                      <a:pt x="257" y="15"/>
                    </a:lnTo>
                    <a:lnTo>
                      <a:pt x="253" y="13"/>
                    </a:lnTo>
                    <a:lnTo>
                      <a:pt x="257" y="11"/>
                    </a:lnTo>
                    <a:lnTo>
                      <a:pt x="262" y="10"/>
                    </a:lnTo>
                    <a:lnTo>
                      <a:pt x="268" y="11"/>
                    </a:lnTo>
                    <a:lnTo>
                      <a:pt x="272" y="13"/>
                    </a:lnTo>
                    <a:lnTo>
                      <a:pt x="264" y="18"/>
                    </a:lnTo>
                    <a:lnTo>
                      <a:pt x="259" y="19"/>
                    </a:lnTo>
                    <a:lnTo>
                      <a:pt x="156" y="24"/>
                    </a:lnTo>
                    <a:lnTo>
                      <a:pt x="69" y="30"/>
                    </a:lnTo>
                    <a:lnTo>
                      <a:pt x="8"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3" name="Freeform 159"/>
              <p:cNvSpPr>
                <a:spLocks/>
              </p:cNvSpPr>
              <p:nvPr/>
            </p:nvSpPr>
            <p:spPr bwMode="auto">
              <a:xfrm>
                <a:off x="3285" y="4229"/>
                <a:ext cx="482" cy="49"/>
              </a:xfrm>
              <a:custGeom>
                <a:avLst/>
                <a:gdLst>
                  <a:gd name="T0" fmla="*/ 482 w 482"/>
                  <a:gd name="T1" fmla="*/ 12 h 49"/>
                  <a:gd name="T2" fmla="*/ 439 w 482"/>
                  <a:gd name="T3" fmla="*/ 9 h 49"/>
                  <a:gd name="T4" fmla="*/ 389 w 482"/>
                  <a:gd name="T5" fmla="*/ 12 h 49"/>
                  <a:gd name="T6" fmla="*/ 336 w 482"/>
                  <a:gd name="T7" fmla="*/ 21 h 49"/>
                  <a:gd name="T8" fmla="*/ 251 w 482"/>
                  <a:gd name="T9" fmla="*/ 41 h 49"/>
                  <a:gd name="T10" fmla="*/ 205 w 482"/>
                  <a:gd name="T11" fmla="*/ 48 h 49"/>
                  <a:gd name="T12" fmla="*/ 158 w 482"/>
                  <a:gd name="T13" fmla="*/ 49 h 49"/>
                  <a:gd name="T14" fmla="*/ 101 w 482"/>
                  <a:gd name="T15" fmla="*/ 43 h 49"/>
                  <a:gd name="T16" fmla="*/ 46 w 482"/>
                  <a:gd name="T17" fmla="*/ 32 h 49"/>
                  <a:gd name="T18" fmla="*/ 0 w 482"/>
                  <a:gd name="T19" fmla="*/ 18 h 49"/>
                  <a:gd name="T20" fmla="*/ 63 w 482"/>
                  <a:gd name="T21" fmla="*/ 14 h 49"/>
                  <a:gd name="T22" fmla="*/ 169 w 482"/>
                  <a:gd name="T23" fmla="*/ 9 h 49"/>
                  <a:gd name="T24" fmla="*/ 241 w 482"/>
                  <a:gd name="T25" fmla="*/ 5 h 49"/>
                  <a:gd name="T26" fmla="*/ 255 w 482"/>
                  <a:gd name="T27" fmla="*/ 6 h 49"/>
                  <a:gd name="T28" fmla="*/ 264 w 482"/>
                  <a:gd name="T29" fmla="*/ 9 h 49"/>
                  <a:gd name="T30" fmla="*/ 270 w 482"/>
                  <a:gd name="T31" fmla="*/ 14 h 49"/>
                  <a:gd name="T32" fmla="*/ 268 w 482"/>
                  <a:gd name="T33" fmla="*/ 21 h 49"/>
                  <a:gd name="T34" fmla="*/ 256 w 482"/>
                  <a:gd name="T35" fmla="*/ 26 h 49"/>
                  <a:gd name="T36" fmla="*/ 230 w 482"/>
                  <a:gd name="T37" fmla="*/ 32 h 49"/>
                  <a:gd name="T38" fmla="*/ 207 w 482"/>
                  <a:gd name="T39" fmla="*/ 32 h 49"/>
                  <a:gd name="T40" fmla="*/ 198 w 482"/>
                  <a:gd name="T41" fmla="*/ 31 h 49"/>
                  <a:gd name="T42" fmla="*/ 192 w 482"/>
                  <a:gd name="T43" fmla="*/ 27 h 49"/>
                  <a:gd name="T44" fmla="*/ 194 w 482"/>
                  <a:gd name="T45" fmla="*/ 24 h 49"/>
                  <a:gd name="T46" fmla="*/ 203 w 482"/>
                  <a:gd name="T47" fmla="*/ 21 h 49"/>
                  <a:gd name="T48" fmla="*/ 211 w 482"/>
                  <a:gd name="T49" fmla="*/ 20 h 49"/>
                  <a:gd name="T50" fmla="*/ 217 w 482"/>
                  <a:gd name="T51" fmla="*/ 21 h 49"/>
                  <a:gd name="T52" fmla="*/ 213 w 482"/>
                  <a:gd name="T53" fmla="*/ 24 h 49"/>
                  <a:gd name="T54" fmla="*/ 209 w 482"/>
                  <a:gd name="T55" fmla="*/ 25 h 49"/>
                  <a:gd name="T56" fmla="*/ 217 w 482"/>
                  <a:gd name="T57" fmla="*/ 25 h 49"/>
                  <a:gd name="T58" fmla="*/ 220 w 482"/>
                  <a:gd name="T59" fmla="*/ 21 h 49"/>
                  <a:gd name="T60" fmla="*/ 217 w 482"/>
                  <a:gd name="T61" fmla="*/ 18 h 49"/>
                  <a:gd name="T62" fmla="*/ 201 w 482"/>
                  <a:gd name="T63" fmla="*/ 18 h 49"/>
                  <a:gd name="T64" fmla="*/ 190 w 482"/>
                  <a:gd name="T65" fmla="*/ 21 h 49"/>
                  <a:gd name="T66" fmla="*/ 184 w 482"/>
                  <a:gd name="T67" fmla="*/ 27 h 49"/>
                  <a:gd name="T68" fmla="*/ 186 w 482"/>
                  <a:gd name="T69" fmla="*/ 31 h 49"/>
                  <a:gd name="T70" fmla="*/ 198 w 482"/>
                  <a:gd name="T71" fmla="*/ 33 h 49"/>
                  <a:gd name="T72" fmla="*/ 236 w 482"/>
                  <a:gd name="T73" fmla="*/ 33 h 49"/>
                  <a:gd name="T74" fmla="*/ 255 w 482"/>
                  <a:gd name="T75" fmla="*/ 30 h 49"/>
                  <a:gd name="T76" fmla="*/ 270 w 482"/>
                  <a:gd name="T77" fmla="*/ 25 h 49"/>
                  <a:gd name="T78" fmla="*/ 279 w 482"/>
                  <a:gd name="T79" fmla="*/ 20 h 49"/>
                  <a:gd name="T80" fmla="*/ 281 w 482"/>
                  <a:gd name="T81" fmla="*/ 15 h 49"/>
                  <a:gd name="T82" fmla="*/ 279 w 482"/>
                  <a:gd name="T83" fmla="*/ 9 h 49"/>
                  <a:gd name="T84" fmla="*/ 272 w 482"/>
                  <a:gd name="T85" fmla="*/ 7 h 49"/>
                  <a:gd name="T86" fmla="*/ 256 w 482"/>
                  <a:gd name="T87" fmla="*/ 3 h 49"/>
                  <a:gd name="T88" fmla="*/ 270 w 482"/>
                  <a:gd name="T89" fmla="*/ 2 h 49"/>
                  <a:gd name="T90" fmla="*/ 302 w 482"/>
                  <a:gd name="T91" fmla="*/ 1 h 49"/>
                  <a:gd name="T92" fmla="*/ 361 w 482"/>
                  <a:gd name="T93" fmla="*/ 0 h 49"/>
                  <a:gd name="T94" fmla="*/ 410 w 482"/>
                  <a:gd name="T95" fmla="*/ 1 h 49"/>
                  <a:gd name="T96" fmla="*/ 450 w 482"/>
                  <a:gd name="T97" fmla="*/ 6 h 49"/>
                  <a:gd name="T98" fmla="*/ 482 w 482"/>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12"/>
                    </a:moveTo>
                    <a:lnTo>
                      <a:pt x="439" y="9"/>
                    </a:lnTo>
                    <a:lnTo>
                      <a:pt x="389" y="12"/>
                    </a:lnTo>
                    <a:lnTo>
                      <a:pt x="336" y="21"/>
                    </a:lnTo>
                    <a:lnTo>
                      <a:pt x="251" y="41"/>
                    </a:lnTo>
                    <a:lnTo>
                      <a:pt x="205" y="48"/>
                    </a:lnTo>
                    <a:lnTo>
                      <a:pt x="158" y="49"/>
                    </a:lnTo>
                    <a:lnTo>
                      <a:pt x="101" y="43"/>
                    </a:lnTo>
                    <a:lnTo>
                      <a:pt x="46" y="32"/>
                    </a:lnTo>
                    <a:lnTo>
                      <a:pt x="0" y="18"/>
                    </a:lnTo>
                    <a:lnTo>
                      <a:pt x="63" y="14"/>
                    </a:lnTo>
                    <a:lnTo>
                      <a:pt x="169" y="9"/>
                    </a:lnTo>
                    <a:lnTo>
                      <a:pt x="241" y="5"/>
                    </a:lnTo>
                    <a:lnTo>
                      <a:pt x="255" y="6"/>
                    </a:lnTo>
                    <a:lnTo>
                      <a:pt x="264" y="9"/>
                    </a:lnTo>
                    <a:lnTo>
                      <a:pt x="270" y="14"/>
                    </a:lnTo>
                    <a:lnTo>
                      <a:pt x="268" y="21"/>
                    </a:lnTo>
                    <a:lnTo>
                      <a:pt x="256" y="26"/>
                    </a:lnTo>
                    <a:lnTo>
                      <a:pt x="230" y="32"/>
                    </a:lnTo>
                    <a:lnTo>
                      <a:pt x="207" y="32"/>
                    </a:lnTo>
                    <a:lnTo>
                      <a:pt x="198" y="31"/>
                    </a:lnTo>
                    <a:lnTo>
                      <a:pt x="192" y="27"/>
                    </a:lnTo>
                    <a:lnTo>
                      <a:pt x="194" y="24"/>
                    </a:lnTo>
                    <a:lnTo>
                      <a:pt x="203" y="21"/>
                    </a:lnTo>
                    <a:lnTo>
                      <a:pt x="211" y="20"/>
                    </a:lnTo>
                    <a:lnTo>
                      <a:pt x="217" y="21"/>
                    </a:lnTo>
                    <a:lnTo>
                      <a:pt x="213" y="24"/>
                    </a:lnTo>
                    <a:lnTo>
                      <a:pt x="209" y="25"/>
                    </a:lnTo>
                    <a:lnTo>
                      <a:pt x="217" y="25"/>
                    </a:lnTo>
                    <a:lnTo>
                      <a:pt x="220" y="21"/>
                    </a:lnTo>
                    <a:lnTo>
                      <a:pt x="217" y="18"/>
                    </a:lnTo>
                    <a:lnTo>
                      <a:pt x="201" y="18"/>
                    </a:lnTo>
                    <a:lnTo>
                      <a:pt x="190" y="21"/>
                    </a:lnTo>
                    <a:lnTo>
                      <a:pt x="184" y="27"/>
                    </a:lnTo>
                    <a:lnTo>
                      <a:pt x="186" y="31"/>
                    </a:lnTo>
                    <a:lnTo>
                      <a:pt x="198" y="33"/>
                    </a:lnTo>
                    <a:lnTo>
                      <a:pt x="236" y="33"/>
                    </a:lnTo>
                    <a:lnTo>
                      <a:pt x="255" y="30"/>
                    </a:lnTo>
                    <a:lnTo>
                      <a:pt x="270" y="25"/>
                    </a:lnTo>
                    <a:lnTo>
                      <a:pt x="279" y="20"/>
                    </a:lnTo>
                    <a:lnTo>
                      <a:pt x="281" y="15"/>
                    </a:lnTo>
                    <a:lnTo>
                      <a:pt x="279" y="9"/>
                    </a:lnTo>
                    <a:lnTo>
                      <a:pt x="272" y="7"/>
                    </a:lnTo>
                    <a:lnTo>
                      <a:pt x="256" y="3"/>
                    </a:lnTo>
                    <a:lnTo>
                      <a:pt x="270" y="2"/>
                    </a:lnTo>
                    <a:lnTo>
                      <a:pt x="302" y="1"/>
                    </a:lnTo>
                    <a:lnTo>
                      <a:pt x="361" y="0"/>
                    </a:lnTo>
                    <a:lnTo>
                      <a:pt x="410" y="1"/>
                    </a:lnTo>
                    <a:lnTo>
                      <a:pt x="450" y="6"/>
                    </a:lnTo>
                    <a:lnTo>
                      <a:pt x="482"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4" name="Freeform 160"/>
              <p:cNvSpPr>
                <a:spLocks/>
              </p:cNvSpPr>
              <p:nvPr/>
            </p:nvSpPr>
            <p:spPr bwMode="auto">
              <a:xfrm>
                <a:off x="435" y="4091"/>
                <a:ext cx="518" cy="60"/>
              </a:xfrm>
              <a:custGeom>
                <a:avLst/>
                <a:gdLst>
                  <a:gd name="T0" fmla="*/ 0 w 518"/>
                  <a:gd name="T1" fmla="*/ 23 h 60"/>
                  <a:gd name="T2" fmla="*/ 41 w 518"/>
                  <a:gd name="T3" fmla="*/ 19 h 60"/>
                  <a:gd name="T4" fmla="*/ 110 w 518"/>
                  <a:gd name="T5" fmla="*/ 10 h 60"/>
                  <a:gd name="T6" fmla="*/ 195 w 518"/>
                  <a:gd name="T7" fmla="*/ 1 h 60"/>
                  <a:gd name="T8" fmla="*/ 241 w 518"/>
                  <a:gd name="T9" fmla="*/ 0 h 60"/>
                  <a:gd name="T10" fmla="*/ 288 w 518"/>
                  <a:gd name="T11" fmla="*/ 1 h 60"/>
                  <a:gd name="T12" fmla="*/ 337 w 518"/>
                  <a:gd name="T13" fmla="*/ 7 h 60"/>
                  <a:gd name="T14" fmla="*/ 383 w 518"/>
                  <a:gd name="T15" fmla="*/ 16 h 60"/>
                  <a:gd name="T16" fmla="*/ 455 w 518"/>
                  <a:gd name="T17" fmla="*/ 35 h 60"/>
                  <a:gd name="T18" fmla="*/ 503 w 518"/>
                  <a:gd name="T19" fmla="*/ 52 h 60"/>
                  <a:gd name="T20" fmla="*/ 518 w 518"/>
                  <a:gd name="T21" fmla="*/ 60 h 60"/>
                  <a:gd name="T22" fmla="*/ 482 w 518"/>
                  <a:gd name="T23" fmla="*/ 49 h 60"/>
                  <a:gd name="T24" fmla="*/ 449 w 518"/>
                  <a:gd name="T25" fmla="*/ 41 h 60"/>
                  <a:gd name="T26" fmla="*/ 419 w 518"/>
                  <a:gd name="T27" fmla="*/ 36 h 60"/>
                  <a:gd name="T28" fmla="*/ 328 w 518"/>
                  <a:gd name="T29" fmla="*/ 28 h 60"/>
                  <a:gd name="T30" fmla="*/ 328 w 518"/>
                  <a:gd name="T31" fmla="*/ 26 h 60"/>
                  <a:gd name="T32" fmla="*/ 334 w 518"/>
                  <a:gd name="T33" fmla="*/ 25 h 60"/>
                  <a:gd name="T34" fmla="*/ 339 w 518"/>
                  <a:gd name="T35" fmla="*/ 22 h 60"/>
                  <a:gd name="T36" fmla="*/ 336 w 518"/>
                  <a:gd name="T37" fmla="*/ 16 h 60"/>
                  <a:gd name="T38" fmla="*/ 322 w 518"/>
                  <a:gd name="T39" fmla="*/ 13 h 60"/>
                  <a:gd name="T40" fmla="*/ 309 w 518"/>
                  <a:gd name="T41" fmla="*/ 14 h 60"/>
                  <a:gd name="T42" fmla="*/ 303 w 518"/>
                  <a:gd name="T43" fmla="*/ 18 h 60"/>
                  <a:gd name="T44" fmla="*/ 309 w 518"/>
                  <a:gd name="T45" fmla="*/ 22 h 60"/>
                  <a:gd name="T46" fmla="*/ 313 w 518"/>
                  <a:gd name="T47" fmla="*/ 22 h 60"/>
                  <a:gd name="T48" fmla="*/ 313 w 518"/>
                  <a:gd name="T49" fmla="*/ 20 h 60"/>
                  <a:gd name="T50" fmla="*/ 307 w 518"/>
                  <a:gd name="T51" fmla="*/ 18 h 60"/>
                  <a:gd name="T52" fmla="*/ 313 w 518"/>
                  <a:gd name="T53" fmla="*/ 16 h 60"/>
                  <a:gd name="T54" fmla="*/ 320 w 518"/>
                  <a:gd name="T55" fmla="*/ 16 h 60"/>
                  <a:gd name="T56" fmla="*/ 328 w 518"/>
                  <a:gd name="T57" fmla="*/ 18 h 60"/>
                  <a:gd name="T58" fmla="*/ 330 w 518"/>
                  <a:gd name="T59" fmla="*/ 20 h 60"/>
                  <a:gd name="T60" fmla="*/ 320 w 518"/>
                  <a:gd name="T61" fmla="*/ 25 h 60"/>
                  <a:gd name="T62" fmla="*/ 313 w 518"/>
                  <a:gd name="T63" fmla="*/ 26 h 60"/>
                  <a:gd name="T64" fmla="*/ 189 w 518"/>
                  <a:gd name="T65" fmla="*/ 24 h 60"/>
                  <a:gd name="T66" fmla="*/ 83 w 518"/>
                  <a:gd name="T67" fmla="*/ 25 h 60"/>
                  <a:gd name="T68" fmla="*/ 9 w 518"/>
                  <a:gd name="T69" fmla="*/ 24 h 60"/>
                  <a:gd name="T70" fmla="*/ 0 w 518"/>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3"/>
                    </a:moveTo>
                    <a:lnTo>
                      <a:pt x="41" y="19"/>
                    </a:lnTo>
                    <a:lnTo>
                      <a:pt x="110" y="10"/>
                    </a:lnTo>
                    <a:lnTo>
                      <a:pt x="195" y="1"/>
                    </a:lnTo>
                    <a:lnTo>
                      <a:pt x="241" y="0"/>
                    </a:lnTo>
                    <a:lnTo>
                      <a:pt x="288" y="1"/>
                    </a:lnTo>
                    <a:lnTo>
                      <a:pt x="337" y="7"/>
                    </a:lnTo>
                    <a:lnTo>
                      <a:pt x="383" y="16"/>
                    </a:lnTo>
                    <a:lnTo>
                      <a:pt x="455" y="35"/>
                    </a:lnTo>
                    <a:lnTo>
                      <a:pt x="503" y="52"/>
                    </a:lnTo>
                    <a:lnTo>
                      <a:pt x="518" y="60"/>
                    </a:lnTo>
                    <a:lnTo>
                      <a:pt x="482" y="49"/>
                    </a:lnTo>
                    <a:lnTo>
                      <a:pt x="449" y="41"/>
                    </a:lnTo>
                    <a:lnTo>
                      <a:pt x="419" y="36"/>
                    </a:lnTo>
                    <a:lnTo>
                      <a:pt x="328" y="28"/>
                    </a:lnTo>
                    <a:lnTo>
                      <a:pt x="328" y="26"/>
                    </a:lnTo>
                    <a:lnTo>
                      <a:pt x="334" y="25"/>
                    </a:lnTo>
                    <a:lnTo>
                      <a:pt x="339" y="22"/>
                    </a:lnTo>
                    <a:lnTo>
                      <a:pt x="336" y="16"/>
                    </a:lnTo>
                    <a:lnTo>
                      <a:pt x="322" y="13"/>
                    </a:lnTo>
                    <a:lnTo>
                      <a:pt x="309" y="14"/>
                    </a:lnTo>
                    <a:lnTo>
                      <a:pt x="303" y="18"/>
                    </a:lnTo>
                    <a:lnTo>
                      <a:pt x="309" y="22"/>
                    </a:lnTo>
                    <a:lnTo>
                      <a:pt x="313" y="22"/>
                    </a:lnTo>
                    <a:lnTo>
                      <a:pt x="313" y="20"/>
                    </a:lnTo>
                    <a:lnTo>
                      <a:pt x="307" y="18"/>
                    </a:lnTo>
                    <a:lnTo>
                      <a:pt x="313" y="16"/>
                    </a:lnTo>
                    <a:lnTo>
                      <a:pt x="320" y="16"/>
                    </a:lnTo>
                    <a:lnTo>
                      <a:pt x="328" y="18"/>
                    </a:lnTo>
                    <a:lnTo>
                      <a:pt x="330" y="20"/>
                    </a:lnTo>
                    <a:lnTo>
                      <a:pt x="320" y="25"/>
                    </a:lnTo>
                    <a:lnTo>
                      <a:pt x="313" y="26"/>
                    </a:lnTo>
                    <a:lnTo>
                      <a:pt x="189" y="24"/>
                    </a:lnTo>
                    <a:lnTo>
                      <a:pt x="83" y="25"/>
                    </a:lnTo>
                    <a:lnTo>
                      <a:pt x="9" y="24"/>
                    </a:lnTo>
                    <a:lnTo>
                      <a:pt x="0" y="2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5" name="Freeform 161"/>
              <p:cNvSpPr>
                <a:spLocks/>
              </p:cNvSpPr>
              <p:nvPr/>
            </p:nvSpPr>
            <p:spPr bwMode="auto">
              <a:xfrm>
                <a:off x="349" y="4115"/>
                <a:ext cx="585" cy="54"/>
              </a:xfrm>
              <a:custGeom>
                <a:avLst/>
                <a:gdLst>
                  <a:gd name="T0" fmla="*/ 585 w 585"/>
                  <a:gd name="T1" fmla="*/ 34 h 54"/>
                  <a:gd name="T2" fmla="*/ 530 w 585"/>
                  <a:gd name="T3" fmla="*/ 26 h 54"/>
                  <a:gd name="T4" fmla="*/ 473 w 585"/>
                  <a:gd name="T5" fmla="*/ 26 h 54"/>
                  <a:gd name="T6" fmla="*/ 404 w 585"/>
                  <a:gd name="T7" fmla="*/ 32 h 54"/>
                  <a:gd name="T8" fmla="*/ 298 w 585"/>
                  <a:gd name="T9" fmla="*/ 49 h 54"/>
                  <a:gd name="T10" fmla="*/ 241 w 585"/>
                  <a:gd name="T11" fmla="*/ 54 h 54"/>
                  <a:gd name="T12" fmla="*/ 184 w 585"/>
                  <a:gd name="T13" fmla="*/ 50 h 54"/>
                  <a:gd name="T14" fmla="*/ 118 w 585"/>
                  <a:gd name="T15" fmla="*/ 40 h 54"/>
                  <a:gd name="T16" fmla="*/ 51 w 585"/>
                  <a:gd name="T17" fmla="*/ 22 h 54"/>
                  <a:gd name="T18" fmla="*/ 0 w 585"/>
                  <a:gd name="T19" fmla="*/ 0 h 54"/>
                  <a:gd name="T20" fmla="*/ 25 w 585"/>
                  <a:gd name="T21" fmla="*/ 1 h 54"/>
                  <a:gd name="T22" fmla="*/ 76 w 585"/>
                  <a:gd name="T23" fmla="*/ 1 h 54"/>
                  <a:gd name="T24" fmla="*/ 205 w 585"/>
                  <a:gd name="T25" fmla="*/ 5 h 54"/>
                  <a:gd name="T26" fmla="*/ 296 w 585"/>
                  <a:gd name="T27" fmla="*/ 4 h 54"/>
                  <a:gd name="T28" fmla="*/ 310 w 585"/>
                  <a:gd name="T29" fmla="*/ 7 h 54"/>
                  <a:gd name="T30" fmla="*/ 321 w 585"/>
                  <a:gd name="T31" fmla="*/ 12 h 54"/>
                  <a:gd name="T32" fmla="*/ 327 w 585"/>
                  <a:gd name="T33" fmla="*/ 19 h 54"/>
                  <a:gd name="T34" fmla="*/ 321 w 585"/>
                  <a:gd name="T35" fmla="*/ 26 h 54"/>
                  <a:gd name="T36" fmla="*/ 308 w 585"/>
                  <a:gd name="T37" fmla="*/ 31 h 54"/>
                  <a:gd name="T38" fmla="*/ 275 w 585"/>
                  <a:gd name="T39" fmla="*/ 36 h 54"/>
                  <a:gd name="T40" fmla="*/ 247 w 585"/>
                  <a:gd name="T41" fmla="*/ 35 h 54"/>
                  <a:gd name="T42" fmla="*/ 236 w 585"/>
                  <a:gd name="T43" fmla="*/ 32 h 54"/>
                  <a:gd name="T44" fmla="*/ 230 w 585"/>
                  <a:gd name="T45" fmla="*/ 28 h 54"/>
                  <a:gd name="T46" fmla="*/ 234 w 585"/>
                  <a:gd name="T47" fmla="*/ 24 h 54"/>
                  <a:gd name="T48" fmla="*/ 245 w 585"/>
                  <a:gd name="T49" fmla="*/ 22 h 54"/>
                  <a:gd name="T50" fmla="*/ 253 w 585"/>
                  <a:gd name="T51" fmla="*/ 20 h 54"/>
                  <a:gd name="T52" fmla="*/ 260 w 585"/>
                  <a:gd name="T53" fmla="*/ 23 h 54"/>
                  <a:gd name="T54" fmla="*/ 255 w 585"/>
                  <a:gd name="T55" fmla="*/ 26 h 54"/>
                  <a:gd name="T56" fmla="*/ 253 w 585"/>
                  <a:gd name="T57" fmla="*/ 26 h 54"/>
                  <a:gd name="T58" fmla="*/ 258 w 585"/>
                  <a:gd name="T59" fmla="*/ 26 h 54"/>
                  <a:gd name="T60" fmla="*/ 266 w 585"/>
                  <a:gd name="T61" fmla="*/ 23 h 54"/>
                  <a:gd name="T62" fmla="*/ 260 w 585"/>
                  <a:gd name="T63" fmla="*/ 18 h 54"/>
                  <a:gd name="T64" fmla="*/ 243 w 585"/>
                  <a:gd name="T65" fmla="*/ 16 h 54"/>
                  <a:gd name="T66" fmla="*/ 228 w 585"/>
                  <a:gd name="T67" fmla="*/ 20 h 54"/>
                  <a:gd name="T68" fmla="*/ 220 w 585"/>
                  <a:gd name="T69" fmla="*/ 26 h 54"/>
                  <a:gd name="T70" fmla="*/ 222 w 585"/>
                  <a:gd name="T71" fmla="*/ 32 h 54"/>
                  <a:gd name="T72" fmla="*/ 234 w 585"/>
                  <a:gd name="T73" fmla="*/ 36 h 54"/>
                  <a:gd name="T74" fmla="*/ 255 w 585"/>
                  <a:gd name="T75" fmla="*/ 38 h 54"/>
                  <a:gd name="T76" fmla="*/ 281 w 585"/>
                  <a:gd name="T77" fmla="*/ 38 h 54"/>
                  <a:gd name="T78" fmla="*/ 306 w 585"/>
                  <a:gd name="T79" fmla="*/ 36 h 54"/>
                  <a:gd name="T80" fmla="*/ 325 w 585"/>
                  <a:gd name="T81" fmla="*/ 31 h 54"/>
                  <a:gd name="T82" fmla="*/ 336 w 585"/>
                  <a:gd name="T83" fmla="*/ 26 h 54"/>
                  <a:gd name="T84" fmla="*/ 340 w 585"/>
                  <a:gd name="T85" fmla="*/ 20 h 54"/>
                  <a:gd name="T86" fmla="*/ 338 w 585"/>
                  <a:gd name="T87" fmla="*/ 14 h 54"/>
                  <a:gd name="T88" fmla="*/ 330 w 585"/>
                  <a:gd name="T89" fmla="*/ 10 h 54"/>
                  <a:gd name="T90" fmla="*/ 313 w 585"/>
                  <a:gd name="T91" fmla="*/ 4 h 54"/>
                  <a:gd name="T92" fmla="*/ 327 w 585"/>
                  <a:gd name="T93" fmla="*/ 4 h 54"/>
                  <a:gd name="T94" fmla="*/ 366 w 585"/>
                  <a:gd name="T95" fmla="*/ 6 h 54"/>
                  <a:gd name="T96" fmla="*/ 437 w 585"/>
                  <a:gd name="T97" fmla="*/ 8 h 54"/>
                  <a:gd name="T98" fmla="*/ 497 w 585"/>
                  <a:gd name="T99" fmla="*/ 14 h 54"/>
                  <a:gd name="T100" fmla="*/ 545 w 585"/>
                  <a:gd name="T101" fmla="*/ 23 h 54"/>
                  <a:gd name="T102" fmla="*/ 585 w 585"/>
                  <a:gd name="T10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34"/>
                    </a:moveTo>
                    <a:lnTo>
                      <a:pt x="530" y="26"/>
                    </a:lnTo>
                    <a:lnTo>
                      <a:pt x="473" y="26"/>
                    </a:lnTo>
                    <a:lnTo>
                      <a:pt x="404" y="32"/>
                    </a:lnTo>
                    <a:lnTo>
                      <a:pt x="298" y="49"/>
                    </a:lnTo>
                    <a:lnTo>
                      <a:pt x="241" y="54"/>
                    </a:lnTo>
                    <a:lnTo>
                      <a:pt x="184" y="50"/>
                    </a:lnTo>
                    <a:lnTo>
                      <a:pt x="118" y="40"/>
                    </a:lnTo>
                    <a:lnTo>
                      <a:pt x="51" y="22"/>
                    </a:lnTo>
                    <a:lnTo>
                      <a:pt x="0" y="0"/>
                    </a:lnTo>
                    <a:lnTo>
                      <a:pt x="25" y="1"/>
                    </a:lnTo>
                    <a:lnTo>
                      <a:pt x="76" y="1"/>
                    </a:lnTo>
                    <a:lnTo>
                      <a:pt x="205" y="5"/>
                    </a:lnTo>
                    <a:lnTo>
                      <a:pt x="296" y="4"/>
                    </a:lnTo>
                    <a:lnTo>
                      <a:pt x="310" y="7"/>
                    </a:lnTo>
                    <a:lnTo>
                      <a:pt x="321" y="12"/>
                    </a:lnTo>
                    <a:lnTo>
                      <a:pt x="327" y="19"/>
                    </a:lnTo>
                    <a:lnTo>
                      <a:pt x="321" y="26"/>
                    </a:lnTo>
                    <a:lnTo>
                      <a:pt x="308" y="31"/>
                    </a:lnTo>
                    <a:lnTo>
                      <a:pt x="275" y="36"/>
                    </a:lnTo>
                    <a:lnTo>
                      <a:pt x="247" y="35"/>
                    </a:lnTo>
                    <a:lnTo>
                      <a:pt x="236" y="32"/>
                    </a:lnTo>
                    <a:lnTo>
                      <a:pt x="230" y="28"/>
                    </a:lnTo>
                    <a:lnTo>
                      <a:pt x="234" y="24"/>
                    </a:lnTo>
                    <a:lnTo>
                      <a:pt x="245" y="22"/>
                    </a:lnTo>
                    <a:lnTo>
                      <a:pt x="253" y="20"/>
                    </a:lnTo>
                    <a:lnTo>
                      <a:pt x="260" y="23"/>
                    </a:lnTo>
                    <a:lnTo>
                      <a:pt x="255" y="26"/>
                    </a:lnTo>
                    <a:lnTo>
                      <a:pt x="253" y="26"/>
                    </a:lnTo>
                    <a:lnTo>
                      <a:pt x="258" y="26"/>
                    </a:lnTo>
                    <a:lnTo>
                      <a:pt x="266" y="23"/>
                    </a:lnTo>
                    <a:lnTo>
                      <a:pt x="260" y="18"/>
                    </a:lnTo>
                    <a:lnTo>
                      <a:pt x="243" y="16"/>
                    </a:lnTo>
                    <a:lnTo>
                      <a:pt x="228" y="20"/>
                    </a:lnTo>
                    <a:lnTo>
                      <a:pt x="220" y="26"/>
                    </a:lnTo>
                    <a:lnTo>
                      <a:pt x="222" y="32"/>
                    </a:lnTo>
                    <a:lnTo>
                      <a:pt x="234" y="36"/>
                    </a:lnTo>
                    <a:lnTo>
                      <a:pt x="255" y="38"/>
                    </a:lnTo>
                    <a:lnTo>
                      <a:pt x="281" y="38"/>
                    </a:lnTo>
                    <a:lnTo>
                      <a:pt x="306" y="36"/>
                    </a:lnTo>
                    <a:lnTo>
                      <a:pt x="325" y="31"/>
                    </a:lnTo>
                    <a:lnTo>
                      <a:pt x="336" y="26"/>
                    </a:lnTo>
                    <a:lnTo>
                      <a:pt x="340" y="20"/>
                    </a:lnTo>
                    <a:lnTo>
                      <a:pt x="338" y="14"/>
                    </a:lnTo>
                    <a:lnTo>
                      <a:pt x="330" y="10"/>
                    </a:lnTo>
                    <a:lnTo>
                      <a:pt x="313" y="4"/>
                    </a:lnTo>
                    <a:lnTo>
                      <a:pt x="327" y="4"/>
                    </a:lnTo>
                    <a:lnTo>
                      <a:pt x="366" y="6"/>
                    </a:lnTo>
                    <a:lnTo>
                      <a:pt x="437" y="8"/>
                    </a:lnTo>
                    <a:lnTo>
                      <a:pt x="497" y="14"/>
                    </a:lnTo>
                    <a:lnTo>
                      <a:pt x="545" y="23"/>
                    </a:lnTo>
                    <a:lnTo>
                      <a:pt x="585"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6" name="Freeform 162"/>
              <p:cNvSpPr>
                <a:spLocks/>
              </p:cNvSpPr>
              <p:nvPr/>
            </p:nvSpPr>
            <p:spPr bwMode="auto">
              <a:xfrm>
                <a:off x="702" y="4210"/>
                <a:ext cx="279" cy="58"/>
              </a:xfrm>
              <a:custGeom>
                <a:avLst/>
                <a:gdLst>
                  <a:gd name="T0" fmla="*/ 279 w 279"/>
                  <a:gd name="T1" fmla="*/ 15 h 58"/>
                  <a:gd name="T2" fmla="*/ 260 w 279"/>
                  <a:gd name="T3" fmla="*/ 16 h 58"/>
                  <a:gd name="T4" fmla="*/ 241 w 279"/>
                  <a:gd name="T5" fmla="*/ 19 h 58"/>
                  <a:gd name="T6" fmla="*/ 217 w 279"/>
                  <a:gd name="T7" fmla="*/ 24 h 58"/>
                  <a:gd name="T8" fmla="*/ 177 w 279"/>
                  <a:gd name="T9" fmla="*/ 37 h 58"/>
                  <a:gd name="T10" fmla="*/ 133 w 279"/>
                  <a:gd name="T11" fmla="*/ 50 h 58"/>
                  <a:gd name="T12" fmla="*/ 80 w 279"/>
                  <a:gd name="T13" fmla="*/ 58 h 58"/>
                  <a:gd name="T14" fmla="*/ 53 w 279"/>
                  <a:gd name="T15" fmla="*/ 57 h 58"/>
                  <a:gd name="T16" fmla="*/ 29 w 279"/>
                  <a:gd name="T17" fmla="*/ 52 h 58"/>
                  <a:gd name="T18" fmla="*/ 6 w 279"/>
                  <a:gd name="T19" fmla="*/ 43 h 58"/>
                  <a:gd name="T20" fmla="*/ 0 w 279"/>
                  <a:gd name="T21" fmla="*/ 37 h 58"/>
                  <a:gd name="T22" fmla="*/ 31 w 279"/>
                  <a:gd name="T23" fmla="*/ 28 h 58"/>
                  <a:gd name="T24" fmla="*/ 51 w 279"/>
                  <a:gd name="T25" fmla="*/ 22 h 58"/>
                  <a:gd name="T26" fmla="*/ 61 w 279"/>
                  <a:gd name="T27" fmla="*/ 25 h 58"/>
                  <a:gd name="T28" fmla="*/ 65 w 279"/>
                  <a:gd name="T29" fmla="*/ 31 h 58"/>
                  <a:gd name="T30" fmla="*/ 59 w 279"/>
                  <a:gd name="T31" fmla="*/ 34 h 58"/>
                  <a:gd name="T32" fmla="*/ 53 w 279"/>
                  <a:gd name="T33" fmla="*/ 33 h 58"/>
                  <a:gd name="T34" fmla="*/ 51 w 279"/>
                  <a:gd name="T35" fmla="*/ 30 h 58"/>
                  <a:gd name="T36" fmla="*/ 53 w 279"/>
                  <a:gd name="T37" fmla="*/ 27 h 58"/>
                  <a:gd name="T38" fmla="*/ 50 w 279"/>
                  <a:gd name="T39" fmla="*/ 28 h 58"/>
                  <a:gd name="T40" fmla="*/ 46 w 279"/>
                  <a:gd name="T41" fmla="*/ 33 h 58"/>
                  <a:gd name="T42" fmla="*/ 51 w 279"/>
                  <a:gd name="T43" fmla="*/ 39 h 58"/>
                  <a:gd name="T44" fmla="*/ 59 w 279"/>
                  <a:gd name="T45" fmla="*/ 40 h 58"/>
                  <a:gd name="T46" fmla="*/ 69 w 279"/>
                  <a:gd name="T47" fmla="*/ 39 h 58"/>
                  <a:gd name="T48" fmla="*/ 72 w 279"/>
                  <a:gd name="T49" fmla="*/ 36 h 58"/>
                  <a:gd name="T50" fmla="*/ 74 w 279"/>
                  <a:gd name="T51" fmla="*/ 31 h 58"/>
                  <a:gd name="T52" fmla="*/ 70 w 279"/>
                  <a:gd name="T53" fmla="*/ 25 h 58"/>
                  <a:gd name="T54" fmla="*/ 61 w 279"/>
                  <a:gd name="T55" fmla="*/ 20 h 58"/>
                  <a:gd name="T56" fmla="*/ 57 w 279"/>
                  <a:gd name="T57" fmla="*/ 19 h 58"/>
                  <a:gd name="T58" fmla="*/ 80 w 279"/>
                  <a:gd name="T59" fmla="*/ 12 h 58"/>
                  <a:gd name="T60" fmla="*/ 129 w 279"/>
                  <a:gd name="T61" fmla="*/ 2 h 58"/>
                  <a:gd name="T62" fmla="*/ 179 w 279"/>
                  <a:gd name="T63" fmla="*/ 0 h 58"/>
                  <a:gd name="T64" fmla="*/ 234 w 279"/>
                  <a:gd name="T65" fmla="*/ 3 h 58"/>
                  <a:gd name="T66" fmla="*/ 264 w 279"/>
                  <a:gd name="T67" fmla="*/ 10 h 58"/>
                  <a:gd name="T68" fmla="*/ 279 w 279"/>
                  <a:gd name="T6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8">
                    <a:moveTo>
                      <a:pt x="279" y="15"/>
                    </a:moveTo>
                    <a:lnTo>
                      <a:pt x="260" y="16"/>
                    </a:lnTo>
                    <a:lnTo>
                      <a:pt x="241" y="19"/>
                    </a:lnTo>
                    <a:lnTo>
                      <a:pt x="217" y="24"/>
                    </a:lnTo>
                    <a:lnTo>
                      <a:pt x="177" y="37"/>
                    </a:lnTo>
                    <a:lnTo>
                      <a:pt x="133" y="50"/>
                    </a:lnTo>
                    <a:lnTo>
                      <a:pt x="80" y="58"/>
                    </a:lnTo>
                    <a:lnTo>
                      <a:pt x="53" y="57"/>
                    </a:lnTo>
                    <a:lnTo>
                      <a:pt x="29" y="52"/>
                    </a:lnTo>
                    <a:lnTo>
                      <a:pt x="6" y="43"/>
                    </a:lnTo>
                    <a:lnTo>
                      <a:pt x="0" y="37"/>
                    </a:lnTo>
                    <a:lnTo>
                      <a:pt x="31" y="28"/>
                    </a:lnTo>
                    <a:lnTo>
                      <a:pt x="51" y="22"/>
                    </a:lnTo>
                    <a:lnTo>
                      <a:pt x="61" y="25"/>
                    </a:lnTo>
                    <a:lnTo>
                      <a:pt x="65" y="31"/>
                    </a:lnTo>
                    <a:lnTo>
                      <a:pt x="59" y="34"/>
                    </a:lnTo>
                    <a:lnTo>
                      <a:pt x="53" y="33"/>
                    </a:lnTo>
                    <a:lnTo>
                      <a:pt x="51" y="30"/>
                    </a:lnTo>
                    <a:lnTo>
                      <a:pt x="53" y="27"/>
                    </a:lnTo>
                    <a:lnTo>
                      <a:pt x="50" y="28"/>
                    </a:lnTo>
                    <a:lnTo>
                      <a:pt x="46" y="33"/>
                    </a:lnTo>
                    <a:lnTo>
                      <a:pt x="51" y="39"/>
                    </a:lnTo>
                    <a:lnTo>
                      <a:pt x="59" y="40"/>
                    </a:lnTo>
                    <a:lnTo>
                      <a:pt x="69" y="39"/>
                    </a:lnTo>
                    <a:lnTo>
                      <a:pt x="72" y="36"/>
                    </a:lnTo>
                    <a:lnTo>
                      <a:pt x="74" y="31"/>
                    </a:lnTo>
                    <a:lnTo>
                      <a:pt x="70" y="25"/>
                    </a:lnTo>
                    <a:lnTo>
                      <a:pt x="61" y="20"/>
                    </a:lnTo>
                    <a:lnTo>
                      <a:pt x="57" y="19"/>
                    </a:lnTo>
                    <a:lnTo>
                      <a:pt x="80" y="12"/>
                    </a:lnTo>
                    <a:lnTo>
                      <a:pt x="129" y="2"/>
                    </a:lnTo>
                    <a:lnTo>
                      <a:pt x="179" y="0"/>
                    </a:lnTo>
                    <a:lnTo>
                      <a:pt x="234" y="3"/>
                    </a:lnTo>
                    <a:lnTo>
                      <a:pt x="264" y="10"/>
                    </a:lnTo>
                    <a:lnTo>
                      <a:pt x="279" y="1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7" name="Freeform 163"/>
              <p:cNvSpPr>
                <a:spLocks/>
              </p:cNvSpPr>
              <p:nvPr/>
            </p:nvSpPr>
            <p:spPr bwMode="auto">
              <a:xfrm>
                <a:off x="693" y="4171"/>
                <a:ext cx="281" cy="70"/>
              </a:xfrm>
              <a:custGeom>
                <a:avLst/>
                <a:gdLst>
                  <a:gd name="T0" fmla="*/ 4 w 281"/>
                  <a:gd name="T1" fmla="*/ 70 h 70"/>
                  <a:gd name="T2" fmla="*/ 24 w 281"/>
                  <a:gd name="T3" fmla="*/ 65 h 70"/>
                  <a:gd name="T4" fmla="*/ 62 w 281"/>
                  <a:gd name="T5" fmla="*/ 53 h 70"/>
                  <a:gd name="T6" fmla="*/ 97 w 281"/>
                  <a:gd name="T7" fmla="*/ 43 h 70"/>
                  <a:gd name="T8" fmla="*/ 134 w 281"/>
                  <a:gd name="T9" fmla="*/ 36 h 70"/>
                  <a:gd name="T10" fmla="*/ 148 w 281"/>
                  <a:gd name="T11" fmla="*/ 31 h 70"/>
                  <a:gd name="T12" fmla="*/ 152 w 281"/>
                  <a:gd name="T13" fmla="*/ 24 h 70"/>
                  <a:gd name="T14" fmla="*/ 144 w 281"/>
                  <a:gd name="T15" fmla="*/ 20 h 70"/>
                  <a:gd name="T16" fmla="*/ 138 w 281"/>
                  <a:gd name="T17" fmla="*/ 20 h 70"/>
                  <a:gd name="T18" fmla="*/ 133 w 281"/>
                  <a:gd name="T19" fmla="*/ 22 h 70"/>
                  <a:gd name="T20" fmla="*/ 131 w 281"/>
                  <a:gd name="T21" fmla="*/ 26 h 70"/>
                  <a:gd name="T22" fmla="*/ 134 w 281"/>
                  <a:gd name="T23" fmla="*/ 24 h 70"/>
                  <a:gd name="T24" fmla="*/ 138 w 281"/>
                  <a:gd name="T25" fmla="*/ 23 h 70"/>
                  <a:gd name="T26" fmla="*/ 134 w 281"/>
                  <a:gd name="T27" fmla="*/ 27 h 70"/>
                  <a:gd name="T28" fmla="*/ 129 w 281"/>
                  <a:gd name="T29" fmla="*/ 29 h 70"/>
                  <a:gd name="T30" fmla="*/ 125 w 281"/>
                  <a:gd name="T31" fmla="*/ 28 h 70"/>
                  <a:gd name="T32" fmla="*/ 125 w 281"/>
                  <a:gd name="T33" fmla="*/ 23 h 70"/>
                  <a:gd name="T34" fmla="*/ 131 w 281"/>
                  <a:gd name="T35" fmla="*/ 18 h 70"/>
                  <a:gd name="T36" fmla="*/ 140 w 281"/>
                  <a:gd name="T37" fmla="*/ 15 h 70"/>
                  <a:gd name="T38" fmla="*/ 152 w 281"/>
                  <a:gd name="T39" fmla="*/ 12 h 70"/>
                  <a:gd name="T40" fmla="*/ 157 w 281"/>
                  <a:gd name="T41" fmla="*/ 14 h 70"/>
                  <a:gd name="T42" fmla="*/ 161 w 281"/>
                  <a:gd name="T43" fmla="*/ 17 h 70"/>
                  <a:gd name="T44" fmla="*/ 163 w 281"/>
                  <a:gd name="T45" fmla="*/ 24 h 70"/>
                  <a:gd name="T46" fmla="*/ 155 w 281"/>
                  <a:gd name="T47" fmla="*/ 31 h 70"/>
                  <a:gd name="T48" fmla="*/ 152 w 281"/>
                  <a:gd name="T49" fmla="*/ 35 h 70"/>
                  <a:gd name="T50" fmla="*/ 201 w 281"/>
                  <a:gd name="T51" fmla="*/ 34 h 70"/>
                  <a:gd name="T52" fmla="*/ 245 w 281"/>
                  <a:gd name="T53" fmla="*/ 39 h 70"/>
                  <a:gd name="T54" fmla="*/ 281 w 281"/>
                  <a:gd name="T55" fmla="*/ 47 h 70"/>
                  <a:gd name="T56" fmla="*/ 250 w 281"/>
                  <a:gd name="T57" fmla="*/ 34 h 70"/>
                  <a:gd name="T58" fmla="*/ 195 w 281"/>
                  <a:gd name="T59" fmla="*/ 15 h 70"/>
                  <a:gd name="T60" fmla="*/ 148 w 281"/>
                  <a:gd name="T61" fmla="*/ 4 h 70"/>
                  <a:gd name="T62" fmla="*/ 100 w 281"/>
                  <a:gd name="T63" fmla="*/ 0 h 70"/>
                  <a:gd name="T64" fmla="*/ 70 w 281"/>
                  <a:gd name="T65" fmla="*/ 3 h 70"/>
                  <a:gd name="T66" fmla="*/ 43 w 281"/>
                  <a:gd name="T67" fmla="*/ 9 h 70"/>
                  <a:gd name="T68" fmla="*/ 24 w 281"/>
                  <a:gd name="T69" fmla="*/ 17 h 70"/>
                  <a:gd name="T70" fmla="*/ 9 w 281"/>
                  <a:gd name="T71" fmla="*/ 29 h 70"/>
                  <a:gd name="T72" fmla="*/ 2 w 281"/>
                  <a:gd name="T73" fmla="*/ 41 h 70"/>
                  <a:gd name="T74" fmla="*/ 0 w 281"/>
                  <a:gd name="T75" fmla="*/ 55 h 70"/>
                  <a:gd name="T76" fmla="*/ 4 w 281"/>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70">
                    <a:moveTo>
                      <a:pt x="4" y="70"/>
                    </a:moveTo>
                    <a:lnTo>
                      <a:pt x="24" y="65"/>
                    </a:lnTo>
                    <a:lnTo>
                      <a:pt x="62" y="53"/>
                    </a:lnTo>
                    <a:lnTo>
                      <a:pt x="97" y="43"/>
                    </a:lnTo>
                    <a:lnTo>
                      <a:pt x="134" y="36"/>
                    </a:lnTo>
                    <a:lnTo>
                      <a:pt x="148" y="31"/>
                    </a:lnTo>
                    <a:lnTo>
                      <a:pt x="152" y="24"/>
                    </a:lnTo>
                    <a:lnTo>
                      <a:pt x="144" y="20"/>
                    </a:lnTo>
                    <a:lnTo>
                      <a:pt x="138" y="20"/>
                    </a:lnTo>
                    <a:lnTo>
                      <a:pt x="133" y="22"/>
                    </a:lnTo>
                    <a:lnTo>
                      <a:pt x="131" y="26"/>
                    </a:lnTo>
                    <a:lnTo>
                      <a:pt x="134" y="24"/>
                    </a:lnTo>
                    <a:lnTo>
                      <a:pt x="138" y="23"/>
                    </a:lnTo>
                    <a:lnTo>
                      <a:pt x="134" y="27"/>
                    </a:lnTo>
                    <a:lnTo>
                      <a:pt x="129" y="29"/>
                    </a:lnTo>
                    <a:lnTo>
                      <a:pt x="125" y="28"/>
                    </a:lnTo>
                    <a:lnTo>
                      <a:pt x="125" y="23"/>
                    </a:lnTo>
                    <a:lnTo>
                      <a:pt x="131" y="18"/>
                    </a:lnTo>
                    <a:lnTo>
                      <a:pt x="140" y="15"/>
                    </a:lnTo>
                    <a:lnTo>
                      <a:pt x="152" y="12"/>
                    </a:lnTo>
                    <a:lnTo>
                      <a:pt x="157" y="14"/>
                    </a:lnTo>
                    <a:lnTo>
                      <a:pt x="161" y="17"/>
                    </a:lnTo>
                    <a:lnTo>
                      <a:pt x="163" y="24"/>
                    </a:lnTo>
                    <a:lnTo>
                      <a:pt x="155" y="31"/>
                    </a:lnTo>
                    <a:lnTo>
                      <a:pt x="152" y="35"/>
                    </a:lnTo>
                    <a:lnTo>
                      <a:pt x="201" y="34"/>
                    </a:lnTo>
                    <a:lnTo>
                      <a:pt x="245" y="39"/>
                    </a:lnTo>
                    <a:lnTo>
                      <a:pt x="281" y="47"/>
                    </a:lnTo>
                    <a:lnTo>
                      <a:pt x="250" y="34"/>
                    </a:lnTo>
                    <a:lnTo>
                      <a:pt x="195" y="15"/>
                    </a:lnTo>
                    <a:lnTo>
                      <a:pt x="148" y="4"/>
                    </a:lnTo>
                    <a:lnTo>
                      <a:pt x="100" y="0"/>
                    </a:lnTo>
                    <a:lnTo>
                      <a:pt x="70" y="3"/>
                    </a:lnTo>
                    <a:lnTo>
                      <a:pt x="43" y="9"/>
                    </a:lnTo>
                    <a:lnTo>
                      <a:pt x="24" y="17"/>
                    </a:lnTo>
                    <a:lnTo>
                      <a:pt x="9" y="29"/>
                    </a:lnTo>
                    <a:lnTo>
                      <a:pt x="2" y="41"/>
                    </a:lnTo>
                    <a:lnTo>
                      <a:pt x="0" y="55"/>
                    </a:lnTo>
                    <a:lnTo>
                      <a:pt x="4"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8" name="Freeform 164"/>
              <p:cNvSpPr>
                <a:spLocks/>
              </p:cNvSpPr>
              <p:nvPr/>
            </p:nvSpPr>
            <p:spPr bwMode="auto">
              <a:xfrm>
                <a:off x="1074" y="4200"/>
                <a:ext cx="220" cy="40"/>
              </a:xfrm>
              <a:custGeom>
                <a:avLst/>
                <a:gdLst>
                  <a:gd name="T0" fmla="*/ 220 w 220"/>
                  <a:gd name="T1" fmla="*/ 30 h 40"/>
                  <a:gd name="T2" fmla="*/ 205 w 220"/>
                  <a:gd name="T3" fmla="*/ 28 h 40"/>
                  <a:gd name="T4" fmla="*/ 171 w 220"/>
                  <a:gd name="T5" fmla="*/ 29 h 40"/>
                  <a:gd name="T6" fmla="*/ 135 w 220"/>
                  <a:gd name="T7" fmla="*/ 35 h 40"/>
                  <a:gd name="T8" fmla="*/ 99 w 220"/>
                  <a:gd name="T9" fmla="*/ 40 h 40"/>
                  <a:gd name="T10" fmla="*/ 55 w 220"/>
                  <a:gd name="T11" fmla="*/ 38 h 40"/>
                  <a:gd name="T12" fmla="*/ 34 w 220"/>
                  <a:gd name="T13" fmla="*/ 35 h 40"/>
                  <a:gd name="T14" fmla="*/ 17 w 220"/>
                  <a:gd name="T15" fmla="*/ 28 h 40"/>
                  <a:gd name="T16" fmla="*/ 2 w 220"/>
                  <a:gd name="T17" fmla="*/ 16 h 40"/>
                  <a:gd name="T18" fmla="*/ 0 w 220"/>
                  <a:gd name="T19" fmla="*/ 11 h 40"/>
                  <a:gd name="T20" fmla="*/ 27 w 220"/>
                  <a:gd name="T21" fmla="*/ 8 h 40"/>
                  <a:gd name="T22" fmla="*/ 44 w 220"/>
                  <a:gd name="T23" fmla="*/ 6 h 40"/>
                  <a:gd name="T24" fmla="*/ 50 w 220"/>
                  <a:gd name="T25" fmla="*/ 10 h 40"/>
                  <a:gd name="T26" fmla="*/ 51 w 220"/>
                  <a:gd name="T27" fmla="*/ 14 h 40"/>
                  <a:gd name="T28" fmla="*/ 46 w 220"/>
                  <a:gd name="T29" fmla="*/ 17 h 40"/>
                  <a:gd name="T30" fmla="*/ 42 w 220"/>
                  <a:gd name="T31" fmla="*/ 16 h 40"/>
                  <a:gd name="T32" fmla="*/ 44 w 220"/>
                  <a:gd name="T33" fmla="*/ 12 h 40"/>
                  <a:gd name="T34" fmla="*/ 44 w 220"/>
                  <a:gd name="T35" fmla="*/ 11 h 40"/>
                  <a:gd name="T36" fmla="*/ 40 w 220"/>
                  <a:gd name="T37" fmla="*/ 11 h 40"/>
                  <a:gd name="T38" fmla="*/ 36 w 220"/>
                  <a:gd name="T39" fmla="*/ 14 h 40"/>
                  <a:gd name="T40" fmla="*/ 40 w 220"/>
                  <a:gd name="T41" fmla="*/ 20 h 40"/>
                  <a:gd name="T42" fmla="*/ 44 w 220"/>
                  <a:gd name="T43" fmla="*/ 22 h 40"/>
                  <a:gd name="T44" fmla="*/ 51 w 220"/>
                  <a:gd name="T45" fmla="*/ 22 h 40"/>
                  <a:gd name="T46" fmla="*/ 59 w 220"/>
                  <a:gd name="T47" fmla="*/ 16 h 40"/>
                  <a:gd name="T48" fmla="*/ 57 w 220"/>
                  <a:gd name="T49" fmla="*/ 11 h 40"/>
                  <a:gd name="T50" fmla="*/ 53 w 220"/>
                  <a:gd name="T51" fmla="*/ 6 h 40"/>
                  <a:gd name="T52" fmla="*/ 50 w 220"/>
                  <a:gd name="T53" fmla="*/ 4 h 40"/>
                  <a:gd name="T54" fmla="*/ 70 w 220"/>
                  <a:gd name="T55" fmla="*/ 1 h 40"/>
                  <a:gd name="T56" fmla="*/ 110 w 220"/>
                  <a:gd name="T57" fmla="*/ 0 h 40"/>
                  <a:gd name="T58" fmla="*/ 148 w 220"/>
                  <a:gd name="T59" fmla="*/ 4 h 40"/>
                  <a:gd name="T60" fmla="*/ 188 w 220"/>
                  <a:gd name="T61" fmla="*/ 14 h 40"/>
                  <a:gd name="T62" fmla="*/ 211 w 220"/>
                  <a:gd name="T63" fmla="*/ 24 h 40"/>
                  <a:gd name="T64" fmla="*/ 220 w 220"/>
                  <a:gd name="T6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30"/>
                    </a:moveTo>
                    <a:lnTo>
                      <a:pt x="205" y="28"/>
                    </a:lnTo>
                    <a:lnTo>
                      <a:pt x="171" y="29"/>
                    </a:lnTo>
                    <a:lnTo>
                      <a:pt x="135" y="35"/>
                    </a:lnTo>
                    <a:lnTo>
                      <a:pt x="99" y="40"/>
                    </a:lnTo>
                    <a:lnTo>
                      <a:pt x="55" y="38"/>
                    </a:lnTo>
                    <a:lnTo>
                      <a:pt x="34" y="35"/>
                    </a:lnTo>
                    <a:lnTo>
                      <a:pt x="17" y="28"/>
                    </a:lnTo>
                    <a:lnTo>
                      <a:pt x="2" y="16"/>
                    </a:lnTo>
                    <a:lnTo>
                      <a:pt x="0" y="11"/>
                    </a:lnTo>
                    <a:lnTo>
                      <a:pt x="27" y="8"/>
                    </a:lnTo>
                    <a:lnTo>
                      <a:pt x="44" y="6"/>
                    </a:lnTo>
                    <a:lnTo>
                      <a:pt x="50" y="10"/>
                    </a:lnTo>
                    <a:lnTo>
                      <a:pt x="51" y="14"/>
                    </a:lnTo>
                    <a:lnTo>
                      <a:pt x="46" y="17"/>
                    </a:lnTo>
                    <a:lnTo>
                      <a:pt x="42" y="16"/>
                    </a:lnTo>
                    <a:lnTo>
                      <a:pt x="44" y="12"/>
                    </a:lnTo>
                    <a:lnTo>
                      <a:pt x="44" y="11"/>
                    </a:lnTo>
                    <a:lnTo>
                      <a:pt x="40" y="11"/>
                    </a:lnTo>
                    <a:lnTo>
                      <a:pt x="36" y="14"/>
                    </a:lnTo>
                    <a:lnTo>
                      <a:pt x="40" y="20"/>
                    </a:lnTo>
                    <a:lnTo>
                      <a:pt x="44" y="22"/>
                    </a:lnTo>
                    <a:lnTo>
                      <a:pt x="51" y="22"/>
                    </a:lnTo>
                    <a:lnTo>
                      <a:pt x="59" y="16"/>
                    </a:lnTo>
                    <a:lnTo>
                      <a:pt x="57" y="11"/>
                    </a:lnTo>
                    <a:lnTo>
                      <a:pt x="53" y="6"/>
                    </a:lnTo>
                    <a:lnTo>
                      <a:pt x="50" y="4"/>
                    </a:lnTo>
                    <a:lnTo>
                      <a:pt x="70" y="1"/>
                    </a:lnTo>
                    <a:lnTo>
                      <a:pt x="110" y="0"/>
                    </a:lnTo>
                    <a:lnTo>
                      <a:pt x="148" y="4"/>
                    </a:lnTo>
                    <a:lnTo>
                      <a:pt x="188" y="14"/>
                    </a:lnTo>
                    <a:lnTo>
                      <a:pt x="211"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49" name="Freeform 165"/>
              <p:cNvSpPr>
                <a:spLocks/>
              </p:cNvSpPr>
              <p:nvPr/>
            </p:nvSpPr>
            <p:spPr bwMode="auto">
              <a:xfrm>
                <a:off x="1072" y="4161"/>
                <a:ext cx="219" cy="62"/>
              </a:xfrm>
              <a:custGeom>
                <a:avLst/>
                <a:gdLst>
                  <a:gd name="T0" fmla="*/ 0 w 219"/>
                  <a:gd name="T1" fmla="*/ 45 h 62"/>
                  <a:gd name="T2" fmla="*/ 17 w 219"/>
                  <a:gd name="T3" fmla="*/ 44 h 62"/>
                  <a:gd name="T4" fmla="*/ 50 w 219"/>
                  <a:gd name="T5" fmla="*/ 39 h 62"/>
                  <a:gd name="T6" fmla="*/ 110 w 219"/>
                  <a:gd name="T7" fmla="*/ 36 h 62"/>
                  <a:gd name="T8" fmla="*/ 122 w 219"/>
                  <a:gd name="T9" fmla="*/ 33 h 62"/>
                  <a:gd name="T10" fmla="*/ 126 w 219"/>
                  <a:gd name="T11" fmla="*/ 27 h 62"/>
                  <a:gd name="T12" fmla="*/ 124 w 219"/>
                  <a:gd name="T13" fmla="*/ 22 h 62"/>
                  <a:gd name="T14" fmla="*/ 114 w 219"/>
                  <a:gd name="T15" fmla="*/ 24 h 62"/>
                  <a:gd name="T16" fmla="*/ 112 w 219"/>
                  <a:gd name="T17" fmla="*/ 25 h 62"/>
                  <a:gd name="T18" fmla="*/ 118 w 219"/>
                  <a:gd name="T19" fmla="*/ 25 h 62"/>
                  <a:gd name="T20" fmla="*/ 112 w 219"/>
                  <a:gd name="T21" fmla="*/ 28 h 62"/>
                  <a:gd name="T22" fmla="*/ 107 w 219"/>
                  <a:gd name="T23" fmla="*/ 27 h 62"/>
                  <a:gd name="T24" fmla="*/ 114 w 219"/>
                  <a:gd name="T25" fmla="*/ 20 h 62"/>
                  <a:gd name="T26" fmla="*/ 129 w 219"/>
                  <a:gd name="T27" fmla="*/ 18 h 62"/>
                  <a:gd name="T28" fmla="*/ 137 w 219"/>
                  <a:gd name="T29" fmla="*/ 22 h 62"/>
                  <a:gd name="T30" fmla="*/ 135 w 219"/>
                  <a:gd name="T31" fmla="*/ 28 h 62"/>
                  <a:gd name="T32" fmla="*/ 124 w 219"/>
                  <a:gd name="T33" fmla="*/ 36 h 62"/>
                  <a:gd name="T34" fmla="*/ 162 w 219"/>
                  <a:gd name="T35" fmla="*/ 41 h 62"/>
                  <a:gd name="T36" fmla="*/ 194 w 219"/>
                  <a:gd name="T37" fmla="*/ 50 h 62"/>
                  <a:gd name="T38" fmla="*/ 219 w 219"/>
                  <a:gd name="T39" fmla="*/ 62 h 62"/>
                  <a:gd name="T40" fmla="*/ 200 w 219"/>
                  <a:gd name="T41" fmla="*/ 47 h 62"/>
                  <a:gd name="T42" fmla="*/ 164 w 219"/>
                  <a:gd name="T43" fmla="*/ 25 h 62"/>
                  <a:gd name="T44" fmla="*/ 131 w 219"/>
                  <a:gd name="T45" fmla="*/ 10 h 62"/>
                  <a:gd name="T46" fmla="*/ 97 w 219"/>
                  <a:gd name="T47" fmla="*/ 2 h 62"/>
                  <a:gd name="T48" fmla="*/ 71 w 219"/>
                  <a:gd name="T49" fmla="*/ 0 h 62"/>
                  <a:gd name="T50" fmla="*/ 50 w 219"/>
                  <a:gd name="T51" fmla="*/ 1 h 62"/>
                  <a:gd name="T52" fmla="*/ 33 w 219"/>
                  <a:gd name="T53" fmla="*/ 6 h 62"/>
                  <a:gd name="T54" fmla="*/ 17 w 219"/>
                  <a:gd name="T55" fmla="*/ 13 h 62"/>
                  <a:gd name="T56" fmla="*/ 6 w 219"/>
                  <a:gd name="T57" fmla="*/ 22 h 62"/>
                  <a:gd name="T58" fmla="*/ 2 w 219"/>
                  <a:gd name="T59" fmla="*/ 33 h 62"/>
                  <a:gd name="T60" fmla="*/ 0 w 219"/>
                  <a:gd name="T61"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45"/>
                    </a:moveTo>
                    <a:lnTo>
                      <a:pt x="17" y="44"/>
                    </a:lnTo>
                    <a:lnTo>
                      <a:pt x="50" y="39"/>
                    </a:lnTo>
                    <a:lnTo>
                      <a:pt x="110" y="36"/>
                    </a:lnTo>
                    <a:lnTo>
                      <a:pt x="122" y="33"/>
                    </a:lnTo>
                    <a:lnTo>
                      <a:pt x="126" y="27"/>
                    </a:lnTo>
                    <a:lnTo>
                      <a:pt x="124" y="22"/>
                    </a:lnTo>
                    <a:lnTo>
                      <a:pt x="114" y="24"/>
                    </a:lnTo>
                    <a:lnTo>
                      <a:pt x="112" y="25"/>
                    </a:lnTo>
                    <a:lnTo>
                      <a:pt x="118" y="25"/>
                    </a:lnTo>
                    <a:lnTo>
                      <a:pt x="112" y="28"/>
                    </a:lnTo>
                    <a:lnTo>
                      <a:pt x="107" y="27"/>
                    </a:lnTo>
                    <a:lnTo>
                      <a:pt x="114" y="20"/>
                    </a:lnTo>
                    <a:lnTo>
                      <a:pt x="129" y="18"/>
                    </a:lnTo>
                    <a:lnTo>
                      <a:pt x="137" y="22"/>
                    </a:lnTo>
                    <a:lnTo>
                      <a:pt x="135" y="28"/>
                    </a:lnTo>
                    <a:lnTo>
                      <a:pt x="124" y="36"/>
                    </a:lnTo>
                    <a:lnTo>
                      <a:pt x="162" y="41"/>
                    </a:lnTo>
                    <a:lnTo>
                      <a:pt x="194" y="50"/>
                    </a:lnTo>
                    <a:lnTo>
                      <a:pt x="219" y="62"/>
                    </a:lnTo>
                    <a:lnTo>
                      <a:pt x="200" y="47"/>
                    </a:lnTo>
                    <a:lnTo>
                      <a:pt x="164" y="25"/>
                    </a:lnTo>
                    <a:lnTo>
                      <a:pt x="131" y="10"/>
                    </a:lnTo>
                    <a:lnTo>
                      <a:pt x="97" y="2"/>
                    </a:lnTo>
                    <a:lnTo>
                      <a:pt x="71" y="0"/>
                    </a:lnTo>
                    <a:lnTo>
                      <a:pt x="50" y="1"/>
                    </a:lnTo>
                    <a:lnTo>
                      <a:pt x="33" y="6"/>
                    </a:lnTo>
                    <a:lnTo>
                      <a:pt x="17" y="13"/>
                    </a:lnTo>
                    <a:lnTo>
                      <a:pt x="6" y="22"/>
                    </a:lnTo>
                    <a:lnTo>
                      <a:pt x="2"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0" name="Freeform 166"/>
              <p:cNvSpPr>
                <a:spLocks/>
              </p:cNvSpPr>
              <p:nvPr/>
            </p:nvSpPr>
            <p:spPr bwMode="auto">
              <a:xfrm>
                <a:off x="2346" y="4146"/>
                <a:ext cx="279" cy="59"/>
              </a:xfrm>
              <a:custGeom>
                <a:avLst/>
                <a:gdLst>
                  <a:gd name="T0" fmla="*/ 279 w 279"/>
                  <a:gd name="T1" fmla="*/ 17 h 59"/>
                  <a:gd name="T2" fmla="*/ 262 w 279"/>
                  <a:gd name="T3" fmla="*/ 17 h 59"/>
                  <a:gd name="T4" fmla="*/ 218 w 279"/>
                  <a:gd name="T5" fmla="*/ 25 h 59"/>
                  <a:gd name="T6" fmla="*/ 176 w 279"/>
                  <a:gd name="T7" fmla="*/ 39 h 59"/>
                  <a:gd name="T8" fmla="*/ 135 w 279"/>
                  <a:gd name="T9" fmla="*/ 52 h 59"/>
                  <a:gd name="T10" fmla="*/ 81 w 279"/>
                  <a:gd name="T11" fmla="*/ 59 h 59"/>
                  <a:gd name="T12" fmla="*/ 55 w 279"/>
                  <a:gd name="T13" fmla="*/ 59 h 59"/>
                  <a:gd name="T14" fmla="*/ 28 w 279"/>
                  <a:gd name="T15" fmla="*/ 54 h 59"/>
                  <a:gd name="T16" fmla="*/ 5 w 279"/>
                  <a:gd name="T17" fmla="*/ 43 h 59"/>
                  <a:gd name="T18" fmla="*/ 0 w 279"/>
                  <a:gd name="T19" fmla="*/ 37 h 59"/>
                  <a:gd name="T20" fmla="*/ 30 w 279"/>
                  <a:gd name="T21" fmla="*/ 29 h 59"/>
                  <a:gd name="T22" fmla="*/ 42 w 279"/>
                  <a:gd name="T23" fmla="*/ 25 h 59"/>
                  <a:gd name="T24" fmla="*/ 51 w 279"/>
                  <a:gd name="T25" fmla="*/ 24 h 59"/>
                  <a:gd name="T26" fmla="*/ 60 w 279"/>
                  <a:gd name="T27" fmla="*/ 27 h 59"/>
                  <a:gd name="T28" fmla="*/ 64 w 279"/>
                  <a:gd name="T29" fmla="*/ 31 h 59"/>
                  <a:gd name="T30" fmla="*/ 60 w 279"/>
                  <a:gd name="T31" fmla="*/ 36 h 59"/>
                  <a:gd name="T32" fmla="*/ 53 w 279"/>
                  <a:gd name="T33" fmla="*/ 34 h 59"/>
                  <a:gd name="T34" fmla="*/ 53 w 279"/>
                  <a:gd name="T35" fmla="*/ 31 h 59"/>
                  <a:gd name="T36" fmla="*/ 55 w 279"/>
                  <a:gd name="T37" fmla="*/ 29 h 59"/>
                  <a:gd name="T38" fmla="*/ 49 w 279"/>
                  <a:gd name="T39" fmla="*/ 30 h 59"/>
                  <a:gd name="T40" fmla="*/ 47 w 279"/>
                  <a:gd name="T41" fmla="*/ 34 h 59"/>
                  <a:gd name="T42" fmla="*/ 53 w 279"/>
                  <a:gd name="T43" fmla="*/ 40 h 59"/>
                  <a:gd name="T44" fmla="*/ 59 w 279"/>
                  <a:gd name="T45" fmla="*/ 42 h 59"/>
                  <a:gd name="T46" fmla="*/ 68 w 279"/>
                  <a:gd name="T47" fmla="*/ 40 h 59"/>
                  <a:gd name="T48" fmla="*/ 74 w 279"/>
                  <a:gd name="T49" fmla="*/ 36 h 59"/>
                  <a:gd name="T50" fmla="*/ 74 w 279"/>
                  <a:gd name="T51" fmla="*/ 31 h 59"/>
                  <a:gd name="T52" fmla="*/ 70 w 279"/>
                  <a:gd name="T53" fmla="*/ 27 h 59"/>
                  <a:gd name="T54" fmla="*/ 60 w 279"/>
                  <a:gd name="T55" fmla="*/ 22 h 59"/>
                  <a:gd name="T56" fmla="*/ 57 w 279"/>
                  <a:gd name="T57" fmla="*/ 21 h 59"/>
                  <a:gd name="T58" fmla="*/ 81 w 279"/>
                  <a:gd name="T59" fmla="*/ 13 h 59"/>
                  <a:gd name="T60" fmla="*/ 131 w 279"/>
                  <a:gd name="T61" fmla="*/ 3 h 59"/>
                  <a:gd name="T62" fmla="*/ 178 w 279"/>
                  <a:gd name="T63" fmla="*/ 0 h 59"/>
                  <a:gd name="T64" fmla="*/ 233 w 279"/>
                  <a:gd name="T65" fmla="*/ 5 h 59"/>
                  <a:gd name="T66" fmla="*/ 265 w 279"/>
                  <a:gd name="T67" fmla="*/ 11 h 59"/>
                  <a:gd name="T68" fmla="*/ 279 w 279"/>
                  <a:gd name="T6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7"/>
                    </a:moveTo>
                    <a:lnTo>
                      <a:pt x="262" y="17"/>
                    </a:lnTo>
                    <a:lnTo>
                      <a:pt x="218" y="25"/>
                    </a:lnTo>
                    <a:lnTo>
                      <a:pt x="176" y="39"/>
                    </a:lnTo>
                    <a:lnTo>
                      <a:pt x="135" y="52"/>
                    </a:lnTo>
                    <a:lnTo>
                      <a:pt x="81" y="59"/>
                    </a:lnTo>
                    <a:lnTo>
                      <a:pt x="55" y="59"/>
                    </a:lnTo>
                    <a:lnTo>
                      <a:pt x="28" y="54"/>
                    </a:lnTo>
                    <a:lnTo>
                      <a:pt x="5" y="43"/>
                    </a:lnTo>
                    <a:lnTo>
                      <a:pt x="0" y="37"/>
                    </a:lnTo>
                    <a:lnTo>
                      <a:pt x="30" y="29"/>
                    </a:lnTo>
                    <a:lnTo>
                      <a:pt x="42" y="25"/>
                    </a:lnTo>
                    <a:lnTo>
                      <a:pt x="51" y="24"/>
                    </a:lnTo>
                    <a:lnTo>
                      <a:pt x="60" y="27"/>
                    </a:lnTo>
                    <a:lnTo>
                      <a:pt x="64" y="31"/>
                    </a:lnTo>
                    <a:lnTo>
                      <a:pt x="60" y="36"/>
                    </a:lnTo>
                    <a:lnTo>
                      <a:pt x="53" y="34"/>
                    </a:lnTo>
                    <a:lnTo>
                      <a:pt x="53" y="31"/>
                    </a:lnTo>
                    <a:lnTo>
                      <a:pt x="55" y="29"/>
                    </a:lnTo>
                    <a:lnTo>
                      <a:pt x="49" y="30"/>
                    </a:lnTo>
                    <a:lnTo>
                      <a:pt x="47" y="34"/>
                    </a:lnTo>
                    <a:lnTo>
                      <a:pt x="53" y="40"/>
                    </a:lnTo>
                    <a:lnTo>
                      <a:pt x="59" y="42"/>
                    </a:lnTo>
                    <a:lnTo>
                      <a:pt x="68" y="40"/>
                    </a:lnTo>
                    <a:lnTo>
                      <a:pt x="74" y="36"/>
                    </a:lnTo>
                    <a:lnTo>
                      <a:pt x="74" y="31"/>
                    </a:lnTo>
                    <a:lnTo>
                      <a:pt x="70" y="27"/>
                    </a:lnTo>
                    <a:lnTo>
                      <a:pt x="60" y="22"/>
                    </a:lnTo>
                    <a:lnTo>
                      <a:pt x="57" y="21"/>
                    </a:lnTo>
                    <a:lnTo>
                      <a:pt x="81" y="13"/>
                    </a:lnTo>
                    <a:lnTo>
                      <a:pt x="131" y="3"/>
                    </a:lnTo>
                    <a:lnTo>
                      <a:pt x="178" y="0"/>
                    </a:lnTo>
                    <a:lnTo>
                      <a:pt x="233" y="5"/>
                    </a:lnTo>
                    <a:lnTo>
                      <a:pt x="265" y="11"/>
                    </a:lnTo>
                    <a:lnTo>
                      <a:pt x="279"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1" name="Freeform 167"/>
              <p:cNvSpPr>
                <a:spLocks/>
              </p:cNvSpPr>
              <p:nvPr/>
            </p:nvSpPr>
            <p:spPr bwMode="auto">
              <a:xfrm>
                <a:off x="2336" y="4108"/>
                <a:ext cx="281" cy="69"/>
              </a:xfrm>
              <a:custGeom>
                <a:avLst/>
                <a:gdLst>
                  <a:gd name="T0" fmla="*/ 6 w 281"/>
                  <a:gd name="T1" fmla="*/ 69 h 69"/>
                  <a:gd name="T2" fmla="*/ 25 w 281"/>
                  <a:gd name="T3" fmla="*/ 66 h 69"/>
                  <a:gd name="T4" fmla="*/ 65 w 281"/>
                  <a:gd name="T5" fmla="*/ 54 h 69"/>
                  <a:gd name="T6" fmla="*/ 99 w 281"/>
                  <a:gd name="T7" fmla="*/ 44 h 69"/>
                  <a:gd name="T8" fmla="*/ 135 w 281"/>
                  <a:gd name="T9" fmla="*/ 37 h 69"/>
                  <a:gd name="T10" fmla="*/ 148 w 281"/>
                  <a:gd name="T11" fmla="*/ 32 h 69"/>
                  <a:gd name="T12" fmla="*/ 152 w 281"/>
                  <a:gd name="T13" fmla="*/ 25 h 69"/>
                  <a:gd name="T14" fmla="*/ 145 w 281"/>
                  <a:gd name="T15" fmla="*/ 20 h 69"/>
                  <a:gd name="T16" fmla="*/ 139 w 281"/>
                  <a:gd name="T17" fmla="*/ 20 h 69"/>
                  <a:gd name="T18" fmla="*/ 133 w 281"/>
                  <a:gd name="T19" fmla="*/ 23 h 69"/>
                  <a:gd name="T20" fmla="*/ 133 w 281"/>
                  <a:gd name="T21" fmla="*/ 25 h 69"/>
                  <a:gd name="T22" fmla="*/ 135 w 281"/>
                  <a:gd name="T23" fmla="*/ 25 h 69"/>
                  <a:gd name="T24" fmla="*/ 139 w 281"/>
                  <a:gd name="T25" fmla="*/ 24 h 69"/>
                  <a:gd name="T26" fmla="*/ 135 w 281"/>
                  <a:gd name="T27" fmla="*/ 27 h 69"/>
                  <a:gd name="T28" fmla="*/ 129 w 281"/>
                  <a:gd name="T29" fmla="*/ 29 h 69"/>
                  <a:gd name="T30" fmla="*/ 126 w 281"/>
                  <a:gd name="T31" fmla="*/ 27 h 69"/>
                  <a:gd name="T32" fmla="*/ 127 w 281"/>
                  <a:gd name="T33" fmla="*/ 24 h 69"/>
                  <a:gd name="T34" fmla="*/ 133 w 281"/>
                  <a:gd name="T35" fmla="*/ 19 h 69"/>
                  <a:gd name="T36" fmla="*/ 141 w 281"/>
                  <a:gd name="T37" fmla="*/ 14 h 69"/>
                  <a:gd name="T38" fmla="*/ 152 w 281"/>
                  <a:gd name="T39" fmla="*/ 13 h 69"/>
                  <a:gd name="T40" fmla="*/ 158 w 281"/>
                  <a:gd name="T41" fmla="*/ 14 h 69"/>
                  <a:gd name="T42" fmla="*/ 162 w 281"/>
                  <a:gd name="T43" fmla="*/ 17 h 69"/>
                  <a:gd name="T44" fmla="*/ 163 w 281"/>
                  <a:gd name="T45" fmla="*/ 25 h 69"/>
                  <a:gd name="T46" fmla="*/ 158 w 281"/>
                  <a:gd name="T47" fmla="*/ 31 h 69"/>
                  <a:gd name="T48" fmla="*/ 152 w 281"/>
                  <a:gd name="T49" fmla="*/ 35 h 69"/>
                  <a:gd name="T50" fmla="*/ 201 w 281"/>
                  <a:gd name="T51" fmla="*/ 33 h 69"/>
                  <a:gd name="T52" fmla="*/ 247 w 281"/>
                  <a:gd name="T53" fmla="*/ 39 h 69"/>
                  <a:gd name="T54" fmla="*/ 281 w 281"/>
                  <a:gd name="T55" fmla="*/ 48 h 69"/>
                  <a:gd name="T56" fmla="*/ 251 w 281"/>
                  <a:gd name="T57" fmla="*/ 33 h 69"/>
                  <a:gd name="T58" fmla="*/ 198 w 281"/>
                  <a:gd name="T59" fmla="*/ 14 h 69"/>
                  <a:gd name="T60" fmla="*/ 148 w 281"/>
                  <a:gd name="T61" fmla="*/ 3 h 69"/>
                  <a:gd name="T62" fmla="*/ 103 w 281"/>
                  <a:gd name="T63" fmla="*/ 0 h 69"/>
                  <a:gd name="T64" fmla="*/ 70 w 281"/>
                  <a:gd name="T65" fmla="*/ 2 h 69"/>
                  <a:gd name="T66" fmla="*/ 46 w 281"/>
                  <a:gd name="T67" fmla="*/ 8 h 69"/>
                  <a:gd name="T68" fmla="*/ 25 w 281"/>
                  <a:gd name="T69" fmla="*/ 17 h 69"/>
                  <a:gd name="T70" fmla="*/ 10 w 281"/>
                  <a:gd name="T71" fmla="*/ 29 h 69"/>
                  <a:gd name="T72" fmla="*/ 2 w 281"/>
                  <a:gd name="T73" fmla="*/ 42 h 69"/>
                  <a:gd name="T74" fmla="*/ 0 w 281"/>
                  <a:gd name="T75" fmla="*/ 55 h 69"/>
                  <a:gd name="T76" fmla="*/ 6 w 281"/>
                  <a:gd name="T7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6" y="69"/>
                    </a:moveTo>
                    <a:lnTo>
                      <a:pt x="25" y="66"/>
                    </a:lnTo>
                    <a:lnTo>
                      <a:pt x="65" y="54"/>
                    </a:lnTo>
                    <a:lnTo>
                      <a:pt x="99" y="44"/>
                    </a:lnTo>
                    <a:lnTo>
                      <a:pt x="135" y="37"/>
                    </a:lnTo>
                    <a:lnTo>
                      <a:pt x="148" y="32"/>
                    </a:lnTo>
                    <a:lnTo>
                      <a:pt x="152" y="25"/>
                    </a:lnTo>
                    <a:lnTo>
                      <a:pt x="145" y="20"/>
                    </a:lnTo>
                    <a:lnTo>
                      <a:pt x="139" y="20"/>
                    </a:lnTo>
                    <a:lnTo>
                      <a:pt x="133" y="23"/>
                    </a:lnTo>
                    <a:lnTo>
                      <a:pt x="133" y="25"/>
                    </a:lnTo>
                    <a:lnTo>
                      <a:pt x="135" y="25"/>
                    </a:lnTo>
                    <a:lnTo>
                      <a:pt x="139" y="24"/>
                    </a:lnTo>
                    <a:lnTo>
                      <a:pt x="135" y="27"/>
                    </a:lnTo>
                    <a:lnTo>
                      <a:pt x="129" y="29"/>
                    </a:lnTo>
                    <a:lnTo>
                      <a:pt x="126" y="27"/>
                    </a:lnTo>
                    <a:lnTo>
                      <a:pt x="127" y="24"/>
                    </a:lnTo>
                    <a:lnTo>
                      <a:pt x="133" y="19"/>
                    </a:lnTo>
                    <a:lnTo>
                      <a:pt x="141" y="14"/>
                    </a:lnTo>
                    <a:lnTo>
                      <a:pt x="152" y="13"/>
                    </a:lnTo>
                    <a:lnTo>
                      <a:pt x="158" y="14"/>
                    </a:lnTo>
                    <a:lnTo>
                      <a:pt x="162" y="17"/>
                    </a:lnTo>
                    <a:lnTo>
                      <a:pt x="163" y="25"/>
                    </a:lnTo>
                    <a:lnTo>
                      <a:pt x="158" y="31"/>
                    </a:lnTo>
                    <a:lnTo>
                      <a:pt x="152" y="35"/>
                    </a:lnTo>
                    <a:lnTo>
                      <a:pt x="201" y="33"/>
                    </a:lnTo>
                    <a:lnTo>
                      <a:pt x="247" y="39"/>
                    </a:lnTo>
                    <a:lnTo>
                      <a:pt x="281" y="48"/>
                    </a:lnTo>
                    <a:lnTo>
                      <a:pt x="251" y="33"/>
                    </a:lnTo>
                    <a:lnTo>
                      <a:pt x="198" y="14"/>
                    </a:lnTo>
                    <a:lnTo>
                      <a:pt x="148" y="3"/>
                    </a:lnTo>
                    <a:lnTo>
                      <a:pt x="103" y="0"/>
                    </a:lnTo>
                    <a:lnTo>
                      <a:pt x="70" y="2"/>
                    </a:lnTo>
                    <a:lnTo>
                      <a:pt x="46" y="8"/>
                    </a:lnTo>
                    <a:lnTo>
                      <a:pt x="25" y="17"/>
                    </a:lnTo>
                    <a:lnTo>
                      <a:pt x="10" y="29"/>
                    </a:lnTo>
                    <a:lnTo>
                      <a:pt x="2" y="42"/>
                    </a:lnTo>
                    <a:lnTo>
                      <a:pt x="0" y="55"/>
                    </a:lnTo>
                    <a:lnTo>
                      <a:pt x="6" y="6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2" name="Freeform 168"/>
              <p:cNvSpPr>
                <a:spLocks/>
              </p:cNvSpPr>
              <p:nvPr/>
            </p:nvSpPr>
            <p:spPr bwMode="auto">
              <a:xfrm>
                <a:off x="3169" y="4159"/>
                <a:ext cx="221" cy="40"/>
              </a:xfrm>
              <a:custGeom>
                <a:avLst/>
                <a:gdLst>
                  <a:gd name="T0" fmla="*/ 221 w 221"/>
                  <a:gd name="T1" fmla="*/ 30 h 40"/>
                  <a:gd name="T2" fmla="*/ 207 w 221"/>
                  <a:gd name="T3" fmla="*/ 29 h 40"/>
                  <a:gd name="T4" fmla="*/ 171 w 221"/>
                  <a:gd name="T5" fmla="*/ 29 h 40"/>
                  <a:gd name="T6" fmla="*/ 135 w 221"/>
                  <a:gd name="T7" fmla="*/ 35 h 40"/>
                  <a:gd name="T8" fmla="*/ 99 w 221"/>
                  <a:gd name="T9" fmla="*/ 40 h 40"/>
                  <a:gd name="T10" fmla="*/ 55 w 221"/>
                  <a:gd name="T11" fmla="*/ 39 h 40"/>
                  <a:gd name="T12" fmla="*/ 36 w 221"/>
                  <a:gd name="T13" fmla="*/ 35 h 40"/>
                  <a:gd name="T14" fmla="*/ 18 w 221"/>
                  <a:gd name="T15" fmla="*/ 28 h 40"/>
                  <a:gd name="T16" fmla="*/ 4 w 221"/>
                  <a:gd name="T17" fmla="*/ 17 h 40"/>
                  <a:gd name="T18" fmla="*/ 0 w 221"/>
                  <a:gd name="T19" fmla="*/ 11 h 40"/>
                  <a:gd name="T20" fmla="*/ 27 w 221"/>
                  <a:gd name="T21" fmla="*/ 9 h 40"/>
                  <a:gd name="T22" fmla="*/ 44 w 221"/>
                  <a:gd name="T23" fmla="*/ 8 h 40"/>
                  <a:gd name="T24" fmla="*/ 50 w 221"/>
                  <a:gd name="T25" fmla="*/ 10 h 40"/>
                  <a:gd name="T26" fmla="*/ 52 w 221"/>
                  <a:gd name="T27" fmla="*/ 15 h 40"/>
                  <a:gd name="T28" fmla="*/ 48 w 221"/>
                  <a:gd name="T29" fmla="*/ 17 h 40"/>
                  <a:gd name="T30" fmla="*/ 42 w 221"/>
                  <a:gd name="T31" fmla="*/ 16 h 40"/>
                  <a:gd name="T32" fmla="*/ 42 w 221"/>
                  <a:gd name="T33" fmla="*/ 12 h 40"/>
                  <a:gd name="T34" fmla="*/ 44 w 221"/>
                  <a:gd name="T35" fmla="*/ 11 h 40"/>
                  <a:gd name="T36" fmla="*/ 40 w 221"/>
                  <a:gd name="T37" fmla="*/ 11 h 40"/>
                  <a:gd name="T38" fmla="*/ 36 w 221"/>
                  <a:gd name="T39" fmla="*/ 15 h 40"/>
                  <a:gd name="T40" fmla="*/ 40 w 221"/>
                  <a:gd name="T41" fmla="*/ 21 h 40"/>
                  <a:gd name="T42" fmla="*/ 52 w 221"/>
                  <a:gd name="T43" fmla="*/ 22 h 40"/>
                  <a:gd name="T44" fmla="*/ 59 w 221"/>
                  <a:gd name="T45" fmla="*/ 16 h 40"/>
                  <a:gd name="T46" fmla="*/ 59 w 221"/>
                  <a:gd name="T47" fmla="*/ 11 h 40"/>
                  <a:gd name="T48" fmla="*/ 52 w 221"/>
                  <a:gd name="T49" fmla="*/ 6 h 40"/>
                  <a:gd name="T50" fmla="*/ 50 w 221"/>
                  <a:gd name="T51" fmla="*/ 5 h 40"/>
                  <a:gd name="T52" fmla="*/ 71 w 221"/>
                  <a:gd name="T53" fmla="*/ 3 h 40"/>
                  <a:gd name="T54" fmla="*/ 110 w 221"/>
                  <a:gd name="T55" fmla="*/ 0 h 40"/>
                  <a:gd name="T56" fmla="*/ 148 w 221"/>
                  <a:gd name="T57" fmla="*/ 4 h 40"/>
                  <a:gd name="T58" fmla="*/ 188 w 221"/>
                  <a:gd name="T59" fmla="*/ 15 h 40"/>
                  <a:gd name="T60" fmla="*/ 211 w 221"/>
                  <a:gd name="T61" fmla="*/ 24 h 40"/>
                  <a:gd name="T62" fmla="*/ 221 w 221"/>
                  <a:gd name="T6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40">
                    <a:moveTo>
                      <a:pt x="221" y="30"/>
                    </a:moveTo>
                    <a:lnTo>
                      <a:pt x="207" y="29"/>
                    </a:lnTo>
                    <a:lnTo>
                      <a:pt x="171" y="29"/>
                    </a:lnTo>
                    <a:lnTo>
                      <a:pt x="135" y="35"/>
                    </a:lnTo>
                    <a:lnTo>
                      <a:pt x="99" y="40"/>
                    </a:lnTo>
                    <a:lnTo>
                      <a:pt x="55" y="39"/>
                    </a:lnTo>
                    <a:lnTo>
                      <a:pt x="36" y="35"/>
                    </a:lnTo>
                    <a:lnTo>
                      <a:pt x="18" y="28"/>
                    </a:lnTo>
                    <a:lnTo>
                      <a:pt x="4" y="17"/>
                    </a:lnTo>
                    <a:lnTo>
                      <a:pt x="0" y="11"/>
                    </a:lnTo>
                    <a:lnTo>
                      <a:pt x="27" y="9"/>
                    </a:lnTo>
                    <a:lnTo>
                      <a:pt x="44" y="8"/>
                    </a:lnTo>
                    <a:lnTo>
                      <a:pt x="50" y="10"/>
                    </a:lnTo>
                    <a:lnTo>
                      <a:pt x="52" y="15"/>
                    </a:lnTo>
                    <a:lnTo>
                      <a:pt x="48" y="17"/>
                    </a:lnTo>
                    <a:lnTo>
                      <a:pt x="42" y="16"/>
                    </a:lnTo>
                    <a:lnTo>
                      <a:pt x="42" y="12"/>
                    </a:lnTo>
                    <a:lnTo>
                      <a:pt x="44" y="11"/>
                    </a:lnTo>
                    <a:lnTo>
                      <a:pt x="40" y="11"/>
                    </a:lnTo>
                    <a:lnTo>
                      <a:pt x="36" y="15"/>
                    </a:lnTo>
                    <a:lnTo>
                      <a:pt x="40" y="21"/>
                    </a:lnTo>
                    <a:lnTo>
                      <a:pt x="52" y="22"/>
                    </a:lnTo>
                    <a:lnTo>
                      <a:pt x="59" y="16"/>
                    </a:lnTo>
                    <a:lnTo>
                      <a:pt x="59" y="11"/>
                    </a:lnTo>
                    <a:lnTo>
                      <a:pt x="52" y="6"/>
                    </a:lnTo>
                    <a:lnTo>
                      <a:pt x="50" y="5"/>
                    </a:lnTo>
                    <a:lnTo>
                      <a:pt x="71" y="3"/>
                    </a:lnTo>
                    <a:lnTo>
                      <a:pt x="110" y="0"/>
                    </a:lnTo>
                    <a:lnTo>
                      <a:pt x="148" y="4"/>
                    </a:lnTo>
                    <a:lnTo>
                      <a:pt x="188" y="15"/>
                    </a:lnTo>
                    <a:lnTo>
                      <a:pt x="211" y="24"/>
                    </a:lnTo>
                    <a:lnTo>
                      <a:pt x="221"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3" name="Freeform 169"/>
              <p:cNvSpPr>
                <a:spLocks/>
              </p:cNvSpPr>
              <p:nvPr/>
            </p:nvSpPr>
            <p:spPr bwMode="auto">
              <a:xfrm>
                <a:off x="3168" y="4120"/>
                <a:ext cx="218" cy="62"/>
              </a:xfrm>
              <a:custGeom>
                <a:avLst/>
                <a:gdLst>
                  <a:gd name="T0" fmla="*/ 0 w 218"/>
                  <a:gd name="T1" fmla="*/ 45 h 62"/>
                  <a:gd name="T2" fmla="*/ 17 w 218"/>
                  <a:gd name="T3" fmla="*/ 44 h 62"/>
                  <a:gd name="T4" fmla="*/ 51 w 218"/>
                  <a:gd name="T5" fmla="*/ 39 h 62"/>
                  <a:gd name="T6" fmla="*/ 110 w 218"/>
                  <a:gd name="T7" fmla="*/ 36 h 62"/>
                  <a:gd name="T8" fmla="*/ 121 w 218"/>
                  <a:gd name="T9" fmla="*/ 33 h 62"/>
                  <a:gd name="T10" fmla="*/ 127 w 218"/>
                  <a:gd name="T11" fmla="*/ 27 h 62"/>
                  <a:gd name="T12" fmla="*/ 123 w 218"/>
                  <a:gd name="T13" fmla="*/ 23 h 62"/>
                  <a:gd name="T14" fmla="*/ 113 w 218"/>
                  <a:gd name="T15" fmla="*/ 24 h 62"/>
                  <a:gd name="T16" fmla="*/ 111 w 218"/>
                  <a:gd name="T17" fmla="*/ 26 h 62"/>
                  <a:gd name="T18" fmla="*/ 113 w 218"/>
                  <a:gd name="T19" fmla="*/ 26 h 62"/>
                  <a:gd name="T20" fmla="*/ 117 w 218"/>
                  <a:gd name="T21" fmla="*/ 26 h 62"/>
                  <a:gd name="T22" fmla="*/ 111 w 218"/>
                  <a:gd name="T23" fmla="*/ 29 h 62"/>
                  <a:gd name="T24" fmla="*/ 106 w 218"/>
                  <a:gd name="T25" fmla="*/ 27 h 62"/>
                  <a:gd name="T26" fmla="*/ 113 w 218"/>
                  <a:gd name="T27" fmla="*/ 21 h 62"/>
                  <a:gd name="T28" fmla="*/ 130 w 218"/>
                  <a:gd name="T29" fmla="*/ 19 h 62"/>
                  <a:gd name="T30" fmla="*/ 136 w 218"/>
                  <a:gd name="T31" fmla="*/ 23 h 62"/>
                  <a:gd name="T32" fmla="*/ 134 w 218"/>
                  <a:gd name="T33" fmla="*/ 30 h 62"/>
                  <a:gd name="T34" fmla="*/ 125 w 218"/>
                  <a:gd name="T35" fmla="*/ 36 h 62"/>
                  <a:gd name="T36" fmla="*/ 161 w 218"/>
                  <a:gd name="T37" fmla="*/ 42 h 62"/>
                  <a:gd name="T38" fmla="*/ 193 w 218"/>
                  <a:gd name="T39" fmla="*/ 51 h 62"/>
                  <a:gd name="T40" fmla="*/ 218 w 218"/>
                  <a:gd name="T41" fmla="*/ 62 h 62"/>
                  <a:gd name="T42" fmla="*/ 199 w 218"/>
                  <a:gd name="T43" fmla="*/ 48 h 62"/>
                  <a:gd name="T44" fmla="*/ 165 w 218"/>
                  <a:gd name="T45" fmla="*/ 26 h 62"/>
                  <a:gd name="T46" fmla="*/ 130 w 218"/>
                  <a:gd name="T47" fmla="*/ 11 h 62"/>
                  <a:gd name="T48" fmla="*/ 96 w 218"/>
                  <a:gd name="T49" fmla="*/ 2 h 62"/>
                  <a:gd name="T50" fmla="*/ 72 w 218"/>
                  <a:gd name="T51" fmla="*/ 0 h 62"/>
                  <a:gd name="T52" fmla="*/ 51 w 218"/>
                  <a:gd name="T53" fmla="*/ 1 h 62"/>
                  <a:gd name="T54" fmla="*/ 32 w 218"/>
                  <a:gd name="T55" fmla="*/ 6 h 62"/>
                  <a:gd name="T56" fmla="*/ 17 w 218"/>
                  <a:gd name="T57" fmla="*/ 13 h 62"/>
                  <a:gd name="T58" fmla="*/ 7 w 218"/>
                  <a:gd name="T59" fmla="*/ 23 h 62"/>
                  <a:gd name="T60" fmla="*/ 1 w 218"/>
                  <a:gd name="T61" fmla="*/ 33 h 62"/>
                  <a:gd name="T62" fmla="*/ 0 w 218"/>
                  <a:gd name="T63"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62">
                    <a:moveTo>
                      <a:pt x="0" y="45"/>
                    </a:moveTo>
                    <a:lnTo>
                      <a:pt x="17" y="44"/>
                    </a:lnTo>
                    <a:lnTo>
                      <a:pt x="51" y="39"/>
                    </a:lnTo>
                    <a:lnTo>
                      <a:pt x="110" y="36"/>
                    </a:lnTo>
                    <a:lnTo>
                      <a:pt x="121" y="33"/>
                    </a:lnTo>
                    <a:lnTo>
                      <a:pt x="127" y="27"/>
                    </a:lnTo>
                    <a:lnTo>
                      <a:pt x="123" y="23"/>
                    </a:lnTo>
                    <a:lnTo>
                      <a:pt x="113" y="24"/>
                    </a:lnTo>
                    <a:lnTo>
                      <a:pt x="111" y="26"/>
                    </a:lnTo>
                    <a:lnTo>
                      <a:pt x="113" y="26"/>
                    </a:lnTo>
                    <a:lnTo>
                      <a:pt x="117" y="26"/>
                    </a:lnTo>
                    <a:lnTo>
                      <a:pt x="111" y="29"/>
                    </a:lnTo>
                    <a:lnTo>
                      <a:pt x="106" y="27"/>
                    </a:lnTo>
                    <a:lnTo>
                      <a:pt x="113" y="21"/>
                    </a:lnTo>
                    <a:lnTo>
                      <a:pt x="130" y="19"/>
                    </a:lnTo>
                    <a:lnTo>
                      <a:pt x="136" y="23"/>
                    </a:lnTo>
                    <a:lnTo>
                      <a:pt x="134" y="30"/>
                    </a:lnTo>
                    <a:lnTo>
                      <a:pt x="125" y="36"/>
                    </a:lnTo>
                    <a:lnTo>
                      <a:pt x="161" y="42"/>
                    </a:lnTo>
                    <a:lnTo>
                      <a:pt x="193" y="51"/>
                    </a:lnTo>
                    <a:lnTo>
                      <a:pt x="218" y="62"/>
                    </a:lnTo>
                    <a:lnTo>
                      <a:pt x="199" y="48"/>
                    </a:lnTo>
                    <a:lnTo>
                      <a:pt x="165" y="26"/>
                    </a:lnTo>
                    <a:lnTo>
                      <a:pt x="130" y="11"/>
                    </a:lnTo>
                    <a:lnTo>
                      <a:pt x="96" y="2"/>
                    </a:lnTo>
                    <a:lnTo>
                      <a:pt x="72" y="0"/>
                    </a:lnTo>
                    <a:lnTo>
                      <a:pt x="51" y="1"/>
                    </a:lnTo>
                    <a:lnTo>
                      <a:pt x="32" y="6"/>
                    </a:lnTo>
                    <a:lnTo>
                      <a:pt x="17" y="13"/>
                    </a:lnTo>
                    <a:lnTo>
                      <a:pt x="7" y="23"/>
                    </a:lnTo>
                    <a:lnTo>
                      <a:pt x="1"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4" name="Freeform 170"/>
              <p:cNvSpPr>
                <a:spLocks/>
              </p:cNvSpPr>
              <p:nvPr/>
            </p:nvSpPr>
            <p:spPr bwMode="auto">
              <a:xfrm>
                <a:off x="3465" y="4102"/>
                <a:ext cx="670" cy="100"/>
              </a:xfrm>
              <a:custGeom>
                <a:avLst/>
                <a:gdLst>
                  <a:gd name="T0" fmla="*/ 669 w 670"/>
                  <a:gd name="T1" fmla="*/ 85 h 100"/>
                  <a:gd name="T2" fmla="*/ 653 w 670"/>
                  <a:gd name="T3" fmla="*/ 84 h 100"/>
                  <a:gd name="T4" fmla="*/ 657 w 670"/>
                  <a:gd name="T5" fmla="*/ 79 h 100"/>
                  <a:gd name="T6" fmla="*/ 655 w 670"/>
                  <a:gd name="T7" fmla="*/ 72 h 100"/>
                  <a:gd name="T8" fmla="*/ 650 w 670"/>
                  <a:gd name="T9" fmla="*/ 65 h 100"/>
                  <a:gd name="T10" fmla="*/ 631 w 670"/>
                  <a:gd name="T11" fmla="*/ 56 h 100"/>
                  <a:gd name="T12" fmla="*/ 596 w 670"/>
                  <a:gd name="T13" fmla="*/ 51 h 100"/>
                  <a:gd name="T14" fmla="*/ 547 w 670"/>
                  <a:gd name="T15" fmla="*/ 51 h 100"/>
                  <a:gd name="T16" fmla="*/ 496 w 670"/>
                  <a:gd name="T17" fmla="*/ 59 h 100"/>
                  <a:gd name="T18" fmla="*/ 380 w 670"/>
                  <a:gd name="T19" fmla="*/ 86 h 100"/>
                  <a:gd name="T20" fmla="*/ 327 w 670"/>
                  <a:gd name="T21" fmla="*/ 96 h 100"/>
                  <a:gd name="T22" fmla="*/ 272 w 670"/>
                  <a:gd name="T23" fmla="*/ 100 h 100"/>
                  <a:gd name="T24" fmla="*/ 215 w 670"/>
                  <a:gd name="T25" fmla="*/ 96 h 100"/>
                  <a:gd name="T26" fmla="*/ 160 w 670"/>
                  <a:gd name="T27" fmla="*/ 86 h 100"/>
                  <a:gd name="T28" fmla="*/ 112 w 670"/>
                  <a:gd name="T29" fmla="*/ 75 h 100"/>
                  <a:gd name="T30" fmla="*/ 80 w 670"/>
                  <a:gd name="T31" fmla="*/ 66 h 100"/>
                  <a:gd name="T32" fmla="*/ 54 w 670"/>
                  <a:gd name="T33" fmla="*/ 54 h 100"/>
                  <a:gd name="T34" fmla="*/ 27 w 670"/>
                  <a:gd name="T35" fmla="*/ 37 h 100"/>
                  <a:gd name="T36" fmla="*/ 8 w 670"/>
                  <a:gd name="T37" fmla="*/ 19 h 100"/>
                  <a:gd name="T38" fmla="*/ 0 w 670"/>
                  <a:gd name="T39" fmla="*/ 2 h 100"/>
                  <a:gd name="T40" fmla="*/ 10 w 670"/>
                  <a:gd name="T41" fmla="*/ 0 h 100"/>
                  <a:gd name="T42" fmla="*/ 21 w 670"/>
                  <a:gd name="T43" fmla="*/ 3 h 100"/>
                  <a:gd name="T44" fmla="*/ 27 w 670"/>
                  <a:gd name="T45" fmla="*/ 9 h 100"/>
                  <a:gd name="T46" fmla="*/ 27 w 670"/>
                  <a:gd name="T47" fmla="*/ 17 h 100"/>
                  <a:gd name="T48" fmla="*/ 19 w 670"/>
                  <a:gd name="T49" fmla="*/ 17 h 100"/>
                  <a:gd name="T50" fmla="*/ 14 w 670"/>
                  <a:gd name="T51" fmla="*/ 15 h 100"/>
                  <a:gd name="T52" fmla="*/ 10 w 670"/>
                  <a:gd name="T53" fmla="*/ 11 h 100"/>
                  <a:gd name="T54" fmla="*/ 10 w 670"/>
                  <a:gd name="T55" fmla="*/ 7 h 100"/>
                  <a:gd name="T56" fmla="*/ 18 w 670"/>
                  <a:gd name="T57" fmla="*/ 7 h 100"/>
                  <a:gd name="T58" fmla="*/ 18 w 670"/>
                  <a:gd name="T59" fmla="*/ 9 h 100"/>
                  <a:gd name="T60" fmla="*/ 16 w 670"/>
                  <a:gd name="T61" fmla="*/ 8 h 100"/>
                  <a:gd name="T62" fmla="*/ 12 w 670"/>
                  <a:gd name="T63" fmla="*/ 8 h 100"/>
                  <a:gd name="T64" fmla="*/ 12 w 670"/>
                  <a:gd name="T65" fmla="*/ 11 h 100"/>
                  <a:gd name="T66" fmla="*/ 16 w 670"/>
                  <a:gd name="T67" fmla="*/ 14 h 100"/>
                  <a:gd name="T68" fmla="*/ 21 w 670"/>
                  <a:gd name="T69" fmla="*/ 14 h 100"/>
                  <a:gd name="T70" fmla="*/ 23 w 670"/>
                  <a:gd name="T71" fmla="*/ 14 h 100"/>
                  <a:gd name="T72" fmla="*/ 25 w 670"/>
                  <a:gd name="T73" fmla="*/ 12 h 100"/>
                  <a:gd name="T74" fmla="*/ 19 w 670"/>
                  <a:gd name="T75" fmla="*/ 6 h 100"/>
                  <a:gd name="T76" fmla="*/ 10 w 670"/>
                  <a:gd name="T77" fmla="*/ 3 h 100"/>
                  <a:gd name="T78" fmla="*/ 6 w 670"/>
                  <a:gd name="T79" fmla="*/ 5 h 100"/>
                  <a:gd name="T80" fmla="*/ 4 w 670"/>
                  <a:gd name="T81" fmla="*/ 8 h 100"/>
                  <a:gd name="T82" fmla="*/ 6 w 670"/>
                  <a:gd name="T83" fmla="*/ 20 h 100"/>
                  <a:gd name="T84" fmla="*/ 21 w 670"/>
                  <a:gd name="T85" fmla="*/ 33 h 100"/>
                  <a:gd name="T86" fmla="*/ 37 w 670"/>
                  <a:gd name="T87" fmla="*/ 44 h 100"/>
                  <a:gd name="T88" fmla="*/ 61 w 670"/>
                  <a:gd name="T89" fmla="*/ 54 h 100"/>
                  <a:gd name="T90" fmla="*/ 84 w 670"/>
                  <a:gd name="T91" fmla="*/ 61 h 100"/>
                  <a:gd name="T92" fmla="*/ 116 w 670"/>
                  <a:gd name="T93" fmla="*/ 67 h 100"/>
                  <a:gd name="T94" fmla="*/ 158 w 670"/>
                  <a:gd name="T95" fmla="*/ 67 h 100"/>
                  <a:gd name="T96" fmla="*/ 211 w 670"/>
                  <a:gd name="T97" fmla="*/ 60 h 100"/>
                  <a:gd name="T98" fmla="*/ 278 w 670"/>
                  <a:gd name="T99" fmla="*/ 43 h 100"/>
                  <a:gd name="T100" fmla="*/ 325 w 670"/>
                  <a:gd name="T101" fmla="*/ 31 h 100"/>
                  <a:gd name="T102" fmla="*/ 384 w 670"/>
                  <a:gd name="T103" fmla="*/ 20 h 100"/>
                  <a:gd name="T104" fmla="*/ 431 w 670"/>
                  <a:gd name="T105" fmla="*/ 19 h 100"/>
                  <a:gd name="T106" fmla="*/ 481 w 670"/>
                  <a:gd name="T107" fmla="*/ 23 h 100"/>
                  <a:gd name="T108" fmla="*/ 530 w 670"/>
                  <a:gd name="T109" fmla="*/ 32 h 100"/>
                  <a:gd name="T110" fmla="*/ 579 w 670"/>
                  <a:gd name="T111" fmla="*/ 48 h 100"/>
                  <a:gd name="T112" fmla="*/ 608 w 670"/>
                  <a:gd name="T113" fmla="*/ 49 h 100"/>
                  <a:gd name="T114" fmla="*/ 632 w 670"/>
                  <a:gd name="T115" fmla="*/ 54 h 100"/>
                  <a:gd name="T116" fmla="*/ 657 w 670"/>
                  <a:gd name="T117" fmla="*/ 63 h 100"/>
                  <a:gd name="T118" fmla="*/ 669 w 670"/>
                  <a:gd name="T119" fmla="*/ 73 h 100"/>
                  <a:gd name="T120" fmla="*/ 670 w 670"/>
                  <a:gd name="T121" fmla="*/ 79 h 100"/>
                  <a:gd name="T122" fmla="*/ 669 w 670"/>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0">
                    <a:moveTo>
                      <a:pt x="669" y="85"/>
                    </a:moveTo>
                    <a:lnTo>
                      <a:pt x="653" y="84"/>
                    </a:lnTo>
                    <a:lnTo>
                      <a:pt x="657" y="79"/>
                    </a:lnTo>
                    <a:lnTo>
                      <a:pt x="655" y="72"/>
                    </a:lnTo>
                    <a:lnTo>
                      <a:pt x="650" y="65"/>
                    </a:lnTo>
                    <a:lnTo>
                      <a:pt x="631" y="56"/>
                    </a:lnTo>
                    <a:lnTo>
                      <a:pt x="596" y="51"/>
                    </a:lnTo>
                    <a:lnTo>
                      <a:pt x="547" y="51"/>
                    </a:lnTo>
                    <a:lnTo>
                      <a:pt x="496" y="59"/>
                    </a:lnTo>
                    <a:lnTo>
                      <a:pt x="380" y="86"/>
                    </a:lnTo>
                    <a:lnTo>
                      <a:pt x="327" y="96"/>
                    </a:lnTo>
                    <a:lnTo>
                      <a:pt x="272" y="100"/>
                    </a:lnTo>
                    <a:lnTo>
                      <a:pt x="215" y="96"/>
                    </a:lnTo>
                    <a:lnTo>
                      <a:pt x="160" y="86"/>
                    </a:lnTo>
                    <a:lnTo>
                      <a:pt x="112" y="75"/>
                    </a:lnTo>
                    <a:lnTo>
                      <a:pt x="80" y="66"/>
                    </a:lnTo>
                    <a:lnTo>
                      <a:pt x="54" y="54"/>
                    </a:lnTo>
                    <a:lnTo>
                      <a:pt x="27" y="37"/>
                    </a:lnTo>
                    <a:lnTo>
                      <a:pt x="8" y="19"/>
                    </a:lnTo>
                    <a:lnTo>
                      <a:pt x="0" y="2"/>
                    </a:lnTo>
                    <a:lnTo>
                      <a:pt x="10" y="0"/>
                    </a:lnTo>
                    <a:lnTo>
                      <a:pt x="21" y="3"/>
                    </a:lnTo>
                    <a:lnTo>
                      <a:pt x="27" y="9"/>
                    </a:lnTo>
                    <a:lnTo>
                      <a:pt x="27" y="17"/>
                    </a:lnTo>
                    <a:lnTo>
                      <a:pt x="19" y="17"/>
                    </a:lnTo>
                    <a:lnTo>
                      <a:pt x="14" y="15"/>
                    </a:lnTo>
                    <a:lnTo>
                      <a:pt x="10" y="11"/>
                    </a:lnTo>
                    <a:lnTo>
                      <a:pt x="10" y="7"/>
                    </a:lnTo>
                    <a:lnTo>
                      <a:pt x="18" y="7"/>
                    </a:lnTo>
                    <a:lnTo>
                      <a:pt x="18" y="9"/>
                    </a:lnTo>
                    <a:lnTo>
                      <a:pt x="16" y="8"/>
                    </a:lnTo>
                    <a:lnTo>
                      <a:pt x="12" y="8"/>
                    </a:lnTo>
                    <a:lnTo>
                      <a:pt x="12" y="11"/>
                    </a:lnTo>
                    <a:lnTo>
                      <a:pt x="16" y="14"/>
                    </a:lnTo>
                    <a:lnTo>
                      <a:pt x="21" y="14"/>
                    </a:lnTo>
                    <a:lnTo>
                      <a:pt x="23" y="14"/>
                    </a:lnTo>
                    <a:lnTo>
                      <a:pt x="25" y="12"/>
                    </a:lnTo>
                    <a:lnTo>
                      <a:pt x="19" y="6"/>
                    </a:lnTo>
                    <a:lnTo>
                      <a:pt x="10" y="3"/>
                    </a:lnTo>
                    <a:lnTo>
                      <a:pt x="6" y="5"/>
                    </a:lnTo>
                    <a:lnTo>
                      <a:pt x="4" y="8"/>
                    </a:lnTo>
                    <a:lnTo>
                      <a:pt x="6" y="20"/>
                    </a:lnTo>
                    <a:lnTo>
                      <a:pt x="21" y="33"/>
                    </a:lnTo>
                    <a:lnTo>
                      <a:pt x="37" y="44"/>
                    </a:lnTo>
                    <a:lnTo>
                      <a:pt x="61" y="54"/>
                    </a:lnTo>
                    <a:lnTo>
                      <a:pt x="84" y="61"/>
                    </a:lnTo>
                    <a:lnTo>
                      <a:pt x="116" y="67"/>
                    </a:lnTo>
                    <a:lnTo>
                      <a:pt x="158" y="67"/>
                    </a:lnTo>
                    <a:lnTo>
                      <a:pt x="211" y="60"/>
                    </a:lnTo>
                    <a:lnTo>
                      <a:pt x="278" y="43"/>
                    </a:lnTo>
                    <a:lnTo>
                      <a:pt x="325" y="31"/>
                    </a:lnTo>
                    <a:lnTo>
                      <a:pt x="384" y="20"/>
                    </a:lnTo>
                    <a:lnTo>
                      <a:pt x="431" y="19"/>
                    </a:lnTo>
                    <a:lnTo>
                      <a:pt x="481" y="23"/>
                    </a:lnTo>
                    <a:lnTo>
                      <a:pt x="530" y="32"/>
                    </a:lnTo>
                    <a:lnTo>
                      <a:pt x="579" y="48"/>
                    </a:lnTo>
                    <a:lnTo>
                      <a:pt x="608" y="49"/>
                    </a:lnTo>
                    <a:lnTo>
                      <a:pt x="632" y="54"/>
                    </a:lnTo>
                    <a:lnTo>
                      <a:pt x="657" y="63"/>
                    </a:lnTo>
                    <a:lnTo>
                      <a:pt x="669" y="73"/>
                    </a:lnTo>
                    <a:lnTo>
                      <a:pt x="670" y="79"/>
                    </a:lnTo>
                    <a:lnTo>
                      <a:pt x="669"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5" name="Freeform 171"/>
              <p:cNvSpPr>
                <a:spLocks/>
              </p:cNvSpPr>
              <p:nvPr/>
            </p:nvSpPr>
            <p:spPr bwMode="auto">
              <a:xfrm>
                <a:off x="4388" y="4175"/>
                <a:ext cx="666" cy="101"/>
              </a:xfrm>
              <a:custGeom>
                <a:avLst/>
                <a:gdLst>
                  <a:gd name="T0" fmla="*/ 664 w 666"/>
                  <a:gd name="T1" fmla="*/ 85 h 101"/>
                  <a:gd name="T2" fmla="*/ 651 w 666"/>
                  <a:gd name="T3" fmla="*/ 84 h 101"/>
                  <a:gd name="T4" fmla="*/ 655 w 666"/>
                  <a:gd name="T5" fmla="*/ 78 h 101"/>
                  <a:gd name="T6" fmla="*/ 653 w 666"/>
                  <a:gd name="T7" fmla="*/ 72 h 101"/>
                  <a:gd name="T8" fmla="*/ 647 w 666"/>
                  <a:gd name="T9" fmla="*/ 63 h 101"/>
                  <a:gd name="T10" fmla="*/ 628 w 666"/>
                  <a:gd name="T11" fmla="*/ 55 h 101"/>
                  <a:gd name="T12" fmla="*/ 592 w 666"/>
                  <a:gd name="T13" fmla="*/ 50 h 101"/>
                  <a:gd name="T14" fmla="*/ 546 w 666"/>
                  <a:gd name="T15" fmla="*/ 50 h 101"/>
                  <a:gd name="T16" fmla="*/ 493 w 666"/>
                  <a:gd name="T17" fmla="*/ 57 h 101"/>
                  <a:gd name="T18" fmla="*/ 381 w 666"/>
                  <a:gd name="T19" fmla="*/ 85 h 101"/>
                  <a:gd name="T20" fmla="*/ 326 w 666"/>
                  <a:gd name="T21" fmla="*/ 96 h 101"/>
                  <a:gd name="T22" fmla="*/ 273 w 666"/>
                  <a:gd name="T23" fmla="*/ 101 h 101"/>
                  <a:gd name="T24" fmla="*/ 216 w 666"/>
                  <a:gd name="T25" fmla="*/ 96 h 101"/>
                  <a:gd name="T26" fmla="*/ 161 w 666"/>
                  <a:gd name="T27" fmla="*/ 86 h 101"/>
                  <a:gd name="T28" fmla="*/ 114 w 666"/>
                  <a:gd name="T29" fmla="*/ 74 h 101"/>
                  <a:gd name="T30" fmla="*/ 83 w 666"/>
                  <a:gd name="T31" fmla="*/ 65 h 101"/>
                  <a:gd name="T32" fmla="*/ 55 w 666"/>
                  <a:gd name="T33" fmla="*/ 53 h 101"/>
                  <a:gd name="T34" fmla="*/ 23 w 666"/>
                  <a:gd name="T35" fmla="*/ 37 h 101"/>
                  <a:gd name="T36" fmla="*/ 4 w 666"/>
                  <a:gd name="T37" fmla="*/ 19 h 101"/>
                  <a:gd name="T38" fmla="*/ 0 w 666"/>
                  <a:gd name="T39" fmla="*/ 11 h 101"/>
                  <a:gd name="T40" fmla="*/ 4 w 666"/>
                  <a:gd name="T41" fmla="*/ 2 h 101"/>
                  <a:gd name="T42" fmla="*/ 13 w 666"/>
                  <a:gd name="T43" fmla="*/ 0 h 101"/>
                  <a:gd name="T44" fmla="*/ 25 w 666"/>
                  <a:gd name="T45" fmla="*/ 4 h 101"/>
                  <a:gd name="T46" fmla="*/ 30 w 666"/>
                  <a:gd name="T47" fmla="*/ 10 h 101"/>
                  <a:gd name="T48" fmla="*/ 30 w 666"/>
                  <a:gd name="T49" fmla="*/ 17 h 101"/>
                  <a:gd name="T50" fmla="*/ 23 w 666"/>
                  <a:gd name="T51" fmla="*/ 17 h 101"/>
                  <a:gd name="T52" fmla="*/ 17 w 666"/>
                  <a:gd name="T53" fmla="*/ 16 h 101"/>
                  <a:gd name="T54" fmla="*/ 13 w 666"/>
                  <a:gd name="T55" fmla="*/ 11 h 101"/>
                  <a:gd name="T56" fmla="*/ 13 w 666"/>
                  <a:gd name="T57" fmla="*/ 7 h 101"/>
                  <a:gd name="T58" fmla="*/ 19 w 666"/>
                  <a:gd name="T59" fmla="*/ 7 h 101"/>
                  <a:gd name="T60" fmla="*/ 21 w 666"/>
                  <a:gd name="T61" fmla="*/ 10 h 101"/>
                  <a:gd name="T62" fmla="*/ 19 w 666"/>
                  <a:gd name="T63" fmla="*/ 8 h 101"/>
                  <a:gd name="T64" fmla="*/ 15 w 666"/>
                  <a:gd name="T65" fmla="*/ 8 h 101"/>
                  <a:gd name="T66" fmla="*/ 15 w 666"/>
                  <a:gd name="T67" fmla="*/ 11 h 101"/>
                  <a:gd name="T68" fmla="*/ 19 w 666"/>
                  <a:gd name="T69" fmla="*/ 13 h 101"/>
                  <a:gd name="T70" fmla="*/ 25 w 666"/>
                  <a:gd name="T71" fmla="*/ 14 h 101"/>
                  <a:gd name="T72" fmla="*/ 26 w 666"/>
                  <a:gd name="T73" fmla="*/ 14 h 101"/>
                  <a:gd name="T74" fmla="*/ 28 w 666"/>
                  <a:gd name="T75" fmla="*/ 12 h 101"/>
                  <a:gd name="T76" fmla="*/ 23 w 666"/>
                  <a:gd name="T77" fmla="*/ 6 h 101"/>
                  <a:gd name="T78" fmla="*/ 13 w 666"/>
                  <a:gd name="T79" fmla="*/ 4 h 101"/>
                  <a:gd name="T80" fmla="*/ 9 w 666"/>
                  <a:gd name="T81" fmla="*/ 5 h 101"/>
                  <a:gd name="T82" fmla="*/ 7 w 666"/>
                  <a:gd name="T83" fmla="*/ 10 h 101"/>
                  <a:gd name="T84" fmla="*/ 9 w 666"/>
                  <a:gd name="T85" fmla="*/ 20 h 101"/>
                  <a:gd name="T86" fmla="*/ 25 w 666"/>
                  <a:gd name="T87" fmla="*/ 33 h 101"/>
                  <a:gd name="T88" fmla="*/ 40 w 666"/>
                  <a:gd name="T89" fmla="*/ 43 h 101"/>
                  <a:gd name="T90" fmla="*/ 64 w 666"/>
                  <a:gd name="T91" fmla="*/ 54 h 101"/>
                  <a:gd name="T92" fmla="*/ 87 w 666"/>
                  <a:gd name="T93" fmla="*/ 61 h 101"/>
                  <a:gd name="T94" fmla="*/ 118 w 666"/>
                  <a:gd name="T95" fmla="*/ 66 h 101"/>
                  <a:gd name="T96" fmla="*/ 159 w 666"/>
                  <a:gd name="T97" fmla="*/ 67 h 101"/>
                  <a:gd name="T98" fmla="*/ 212 w 666"/>
                  <a:gd name="T99" fmla="*/ 60 h 101"/>
                  <a:gd name="T100" fmla="*/ 279 w 666"/>
                  <a:gd name="T101" fmla="*/ 43 h 101"/>
                  <a:gd name="T102" fmla="*/ 324 w 666"/>
                  <a:gd name="T103" fmla="*/ 30 h 101"/>
                  <a:gd name="T104" fmla="*/ 383 w 666"/>
                  <a:gd name="T105" fmla="*/ 20 h 101"/>
                  <a:gd name="T106" fmla="*/ 431 w 666"/>
                  <a:gd name="T107" fmla="*/ 18 h 101"/>
                  <a:gd name="T108" fmla="*/ 480 w 666"/>
                  <a:gd name="T109" fmla="*/ 23 h 101"/>
                  <a:gd name="T110" fmla="*/ 527 w 666"/>
                  <a:gd name="T111" fmla="*/ 32 h 101"/>
                  <a:gd name="T112" fmla="*/ 577 w 666"/>
                  <a:gd name="T113" fmla="*/ 48 h 101"/>
                  <a:gd name="T114" fmla="*/ 605 w 666"/>
                  <a:gd name="T115" fmla="*/ 49 h 101"/>
                  <a:gd name="T116" fmla="*/ 630 w 666"/>
                  <a:gd name="T117" fmla="*/ 53 h 101"/>
                  <a:gd name="T118" fmla="*/ 653 w 666"/>
                  <a:gd name="T119" fmla="*/ 62 h 101"/>
                  <a:gd name="T120" fmla="*/ 664 w 666"/>
                  <a:gd name="T121" fmla="*/ 72 h 101"/>
                  <a:gd name="T122" fmla="*/ 666 w 666"/>
                  <a:gd name="T123" fmla="*/ 79 h 101"/>
                  <a:gd name="T124" fmla="*/ 664 w 666"/>
                  <a:gd name="T125"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1">
                    <a:moveTo>
                      <a:pt x="664" y="85"/>
                    </a:moveTo>
                    <a:lnTo>
                      <a:pt x="651" y="84"/>
                    </a:lnTo>
                    <a:lnTo>
                      <a:pt x="655" y="78"/>
                    </a:lnTo>
                    <a:lnTo>
                      <a:pt x="653" y="72"/>
                    </a:lnTo>
                    <a:lnTo>
                      <a:pt x="647" y="63"/>
                    </a:lnTo>
                    <a:lnTo>
                      <a:pt x="628" y="55"/>
                    </a:lnTo>
                    <a:lnTo>
                      <a:pt x="592" y="50"/>
                    </a:lnTo>
                    <a:lnTo>
                      <a:pt x="546" y="50"/>
                    </a:lnTo>
                    <a:lnTo>
                      <a:pt x="493" y="57"/>
                    </a:lnTo>
                    <a:lnTo>
                      <a:pt x="381" y="85"/>
                    </a:lnTo>
                    <a:lnTo>
                      <a:pt x="326" y="96"/>
                    </a:lnTo>
                    <a:lnTo>
                      <a:pt x="273" y="101"/>
                    </a:lnTo>
                    <a:lnTo>
                      <a:pt x="216" y="96"/>
                    </a:lnTo>
                    <a:lnTo>
                      <a:pt x="161" y="86"/>
                    </a:lnTo>
                    <a:lnTo>
                      <a:pt x="114" y="74"/>
                    </a:lnTo>
                    <a:lnTo>
                      <a:pt x="83" y="65"/>
                    </a:lnTo>
                    <a:lnTo>
                      <a:pt x="55" y="53"/>
                    </a:lnTo>
                    <a:lnTo>
                      <a:pt x="23" y="37"/>
                    </a:lnTo>
                    <a:lnTo>
                      <a:pt x="4" y="19"/>
                    </a:lnTo>
                    <a:lnTo>
                      <a:pt x="0" y="11"/>
                    </a:lnTo>
                    <a:lnTo>
                      <a:pt x="4" y="2"/>
                    </a:lnTo>
                    <a:lnTo>
                      <a:pt x="13" y="0"/>
                    </a:lnTo>
                    <a:lnTo>
                      <a:pt x="25" y="4"/>
                    </a:lnTo>
                    <a:lnTo>
                      <a:pt x="30" y="10"/>
                    </a:lnTo>
                    <a:lnTo>
                      <a:pt x="30" y="17"/>
                    </a:lnTo>
                    <a:lnTo>
                      <a:pt x="23" y="17"/>
                    </a:lnTo>
                    <a:lnTo>
                      <a:pt x="17" y="16"/>
                    </a:lnTo>
                    <a:lnTo>
                      <a:pt x="13" y="11"/>
                    </a:lnTo>
                    <a:lnTo>
                      <a:pt x="13" y="7"/>
                    </a:lnTo>
                    <a:lnTo>
                      <a:pt x="19" y="7"/>
                    </a:lnTo>
                    <a:lnTo>
                      <a:pt x="21" y="10"/>
                    </a:lnTo>
                    <a:lnTo>
                      <a:pt x="19" y="8"/>
                    </a:lnTo>
                    <a:lnTo>
                      <a:pt x="15" y="8"/>
                    </a:lnTo>
                    <a:lnTo>
                      <a:pt x="15" y="11"/>
                    </a:lnTo>
                    <a:lnTo>
                      <a:pt x="19" y="13"/>
                    </a:lnTo>
                    <a:lnTo>
                      <a:pt x="25" y="14"/>
                    </a:lnTo>
                    <a:lnTo>
                      <a:pt x="26" y="14"/>
                    </a:lnTo>
                    <a:lnTo>
                      <a:pt x="28" y="12"/>
                    </a:lnTo>
                    <a:lnTo>
                      <a:pt x="23" y="6"/>
                    </a:lnTo>
                    <a:lnTo>
                      <a:pt x="13" y="4"/>
                    </a:lnTo>
                    <a:lnTo>
                      <a:pt x="9" y="5"/>
                    </a:lnTo>
                    <a:lnTo>
                      <a:pt x="7" y="10"/>
                    </a:lnTo>
                    <a:lnTo>
                      <a:pt x="9" y="20"/>
                    </a:lnTo>
                    <a:lnTo>
                      <a:pt x="25" y="33"/>
                    </a:lnTo>
                    <a:lnTo>
                      <a:pt x="40" y="43"/>
                    </a:lnTo>
                    <a:lnTo>
                      <a:pt x="64" y="54"/>
                    </a:lnTo>
                    <a:lnTo>
                      <a:pt x="87" y="61"/>
                    </a:lnTo>
                    <a:lnTo>
                      <a:pt x="118" y="66"/>
                    </a:lnTo>
                    <a:lnTo>
                      <a:pt x="159" y="67"/>
                    </a:lnTo>
                    <a:lnTo>
                      <a:pt x="212" y="60"/>
                    </a:lnTo>
                    <a:lnTo>
                      <a:pt x="279" y="43"/>
                    </a:lnTo>
                    <a:lnTo>
                      <a:pt x="324" y="30"/>
                    </a:lnTo>
                    <a:lnTo>
                      <a:pt x="383" y="20"/>
                    </a:lnTo>
                    <a:lnTo>
                      <a:pt x="431" y="18"/>
                    </a:lnTo>
                    <a:lnTo>
                      <a:pt x="480" y="23"/>
                    </a:lnTo>
                    <a:lnTo>
                      <a:pt x="527" y="32"/>
                    </a:lnTo>
                    <a:lnTo>
                      <a:pt x="577" y="48"/>
                    </a:lnTo>
                    <a:lnTo>
                      <a:pt x="605" y="49"/>
                    </a:lnTo>
                    <a:lnTo>
                      <a:pt x="630" y="53"/>
                    </a:lnTo>
                    <a:lnTo>
                      <a:pt x="653" y="62"/>
                    </a:lnTo>
                    <a:lnTo>
                      <a:pt x="664" y="72"/>
                    </a:lnTo>
                    <a:lnTo>
                      <a:pt x="666" y="79"/>
                    </a:lnTo>
                    <a:lnTo>
                      <a:pt x="664"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6" name="Freeform 172"/>
              <p:cNvSpPr>
                <a:spLocks/>
              </p:cNvSpPr>
              <p:nvPr/>
            </p:nvSpPr>
            <p:spPr bwMode="auto">
              <a:xfrm>
                <a:off x="4976" y="4180"/>
                <a:ext cx="738" cy="99"/>
              </a:xfrm>
              <a:custGeom>
                <a:avLst/>
                <a:gdLst>
                  <a:gd name="T0" fmla="*/ 2 w 738"/>
                  <a:gd name="T1" fmla="*/ 32 h 99"/>
                  <a:gd name="T2" fmla="*/ 17 w 738"/>
                  <a:gd name="T3" fmla="*/ 33 h 99"/>
                  <a:gd name="T4" fmla="*/ 15 w 738"/>
                  <a:gd name="T5" fmla="*/ 39 h 99"/>
                  <a:gd name="T6" fmla="*/ 15 w 738"/>
                  <a:gd name="T7" fmla="*/ 46 h 99"/>
                  <a:gd name="T8" fmla="*/ 23 w 738"/>
                  <a:gd name="T9" fmla="*/ 55 h 99"/>
                  <a:gd name="T10" fmla="*/ 44 w 738"/>
                  <a:gd name="T11" fmla="*/ 62 h 99"/>
                  <a:gd name="T12" fmla="*/ 84 w 738"/>
                  <a:gd name="T13" fmla="*/ 67 h 99"/>
                  <a:gd name="T14" fmla="*/ 135 w 738"/>
                  <a:gd name="T15" fmla="*/ 64 h 99"/>
                  <a:gd name="T16" fmla="*/ 192 w 738"/>
                  <a:gd name="T17" fmla="*/ 55 h 99"/>
                  <a:gd name="T18" fmla="*/ 313 w 738"/>
                  <a:gd name="T19" fmla="*/ 20 h 99"/>
                  <a:gd name="T20" fmla="*/ 372 w 738"/>
                  <a:gd name="T21" fmla="*/ 7 h 99"/>
                  <a:gd name="T22" fmla="*/ 431 w 738"/>
                  <a:gd name="T23" fmla="*/ 0 h 99"/>
                  <a:gd name="T24" fmla="*/ 494 w 738"/>
                  <a:gd name="T25" fmla="*/ 2 h 99"/>
                  <a:gd name="T26" fmla="*/ 554 w 738"/>
                  <a:gd name="T27" fmla="*/ 11 h 99"/>
                  <a:gd name="T28" fmla="*/ 606 w 738"/>
                  <a:gd name="T29" fmla="*/ 21 h 99"/>
                  <a:gd name="T30" fmla="*/ 642 w 738"/>
                  <a:gd name="T31" fmla="*/ 31 h 99"/>
                  <a:gd name="T32" fmla="*/ 674 w 738"/>
                  <a:gd name="T33" fmla="*/ 43 h 99"/>
                  <a:gd name="T34" fmla="*/ 710 w 738"/>
                  <a:gd name="T35" fmla="*/ 58 h 99"/>
                  <a:gd name="T36" fmla="*/ 733 w 738"/>
                  <a:gd name="T37" fmla="*/ 78 h 99"/>
                  <a:gd name="T38" fmla="*/ 738 w 738"/>
                  <a:gd name="T39" fmla="*/ 87 h 99"/>
                  <a:gd name="T40" fmla="*/ 735 w 738"/>
                  <a:gd name="T41" fmla="*/ 96 h 99"/>
                  <a:gd name="T42" fmla="*/ 725 w 738"/>
                  <a:gd name="T43" fmla="*/ 99 h 99"/>
                  <a:gd name="T44" fmla="*/ 712 w 738"/>
                  <a:gd name="T45" fmla="*/ 96 h 99"/>
                  <a:gd name="T46" fmla="*/ 704 w 738"/>
                  <a:gd name="T47" fmla="*/ 90 h 99"/>
                  <a:gd name="T48" fmla="*/ 704 w 738"/>
                  <a:gd name="T49" fmla="*/ 82 h 99"/>
                  <a:gd name="T50" fmla="*/ 712 w 738"/>
                  <a:gd name="T51" fmla="*/ 80 h 99"/>
                  <a:gd name="T52" fmla="*/ 719 w 738"/>
                  <a:gd name="T53" fmla="*/ 82 h 99"/>
                  <a:gd name="T54" fmla="*/ 723 w 738"/>
                  <a:gd name="T55" fmla="*/ 87 h 99"/>
                  <a:gd name="T56" fmla="*/ 723 w 738"/>
                  <a:gd name="T57" fmla="*/ 91 h 99"/>
                  <a:gd name="T58" fmla="*/ 718 w 738"/>
                  <a:gd name="T59" fmla="*/ 91 h 99"/>
                  <a:gd name="T60" fmla="*/ 716 w 738"/>
                  <a:gd name="T61" fmla="*/ 90 h 99"/>
                  <a:gd name="T62" fmla="*/ 718 w 738"/>
                  <a:gd name="T63" fmla="*/ 90 h 99"/>
                  <a:gd name="T64" fmla="*/ 721 w 738"/>
                  <a:gd name="T65" fmla="*/ 90 h 99"/>
                  <a:gd name="T66" fmla="*/ 721 w 738"/>
                  <a:gd name="T67" fmla="*/ 87 h 99"/>
                  <a:gd name="T68" fmla="*/ 716 w 738"/>
                  <a:gd name="T69" fmla="*/ 85 h 99"/>
                  <a:gd name="T70" fmla="*/ 710 w 738"/>
                  <a:gd name="T71" fmla="*/ 84 h 99"/>
                  <a:gd name="T72" fmla="*/ 708 w 738"/>
                  <a:gd name="T73" fmla="*/ 85 h 99"/>
                  <a:gd name="T74" fmla="*/ 706 w 738"/>
                  <a:gd name="T75" fmla="*/ 87 h 99"/>
                  <a:gd name="T76" fmla="*/ 712 w 738"/>
                  <a:gd name="T77" fmla="*/ 93 h 99"/>
                  <a:gd name="T78" fmla="*/ 723 w 738"/>
                  <a:gd name="T79" fmla="*/ 96 h 99"/>
                  <a:gd name="T80" fmla="*/ 729 w 738"/>
                  <a:gd name="T81" fmla="*/ 93 h 99"/>
                  <a:gd name="T82" fmla="*/ 731 w 738"/>
                  <a:gd name="T83" fmla="*/ 90 h 99"/>
                  <a:gd name="T84" fmla="*/ 725 w 738"/>
                  <a:gd name="T85" fmla="*/ 76 h 99"/>
                  <a:gd name="T86" fmla="*/ 708 w 738"/>
                  <a:gd name="T87" fmla="*/ 62 h 99"/>
                  <a:gd name="T88" fmla="*/ 691 w 738"/>
                  <a:gd name="T89" fmla="*/ 52 h 99"/>
                  <a:gd name="T90" fmla="*/ 663 w 738"/>
                  <a:gd name="T91" fmla="*/ 42 h 99"/>
                  <a:gd name="T92" fmla="*/ 638 w 738"/>
                  <a:gd name="T93" fmla="*/ 36 h 99"/>
                  <a:gd name="T94" fmla="*/ 604 w 738"/>
                  <a:gd name="T95" fmla="*/ 31 h 99"/>
                  <a:gd name="T96" fmla="*/ 558 w 738"/>
                  <a:gd name="T97" fmla="*/ 32 h 99"/>
                  <a:gd name="T98" fmla="*/ 501 w 738"/>
                  <a:gd name="T99" fmla="*/ 42 h 99"/>
                  <a:gd name="T100" fmla="*/ 429 w 738"/>
                  <a:gd name="T101" fmla="*/ 63 h 99"/>
                  <a:gd name="T102" fmla="*/ 380 w 738"/>
                  <a:gd name="T103" fmla="*/ 79 h 99"/>
                  <a:gd name="T104" fmla="*/ 317 w 738"/>
                  <a:gd name="T105" fmla="*/ 92 h 99"/>
                  <a:gd name="T106" fmla="*/ 264 w 738"/>
                  <a:gd name="T107" fmla="*/ 96 h 99"/>
                  <a:gd name="T108" fmla="*/ 211 w 738"/>
                  <a:gd name="T109" fmla="*/ 93 h 99"/>
                  <a:gd name="T110" fmla="*/ 156 w 738"/>
                  <a:gd name="T111" fmla="*/ 85 h 99"/>
                  <a:gd name="T112" fmla="*/ 101 w 738"/>
                  <a:gd name="T113" fmla="*/ 70 h 99"/>
                  <a:gd name="T114" fmla="*/ 70 w 738"/>
                  <a:gd name="T115" fmla="*/ 70 h 99"/>
                  <a:gd name="T116" fmla="*/ 44 w 738"/>
                  <a:gd name="T117" fmla="*/ 66 h 99"/>
                  <a:gd name="T118" fmla="*/ 17 w 738"/>
                  <a:gd name="T119" fmla="*/ 56 h 99"/>
                  <a:gd name="T120" fmla="*/ 2 w 738"/>
                  <a:gd name="T121" fmla="*/ 46 h 99"/>
                  <a:gd name="T122" fmla="*/ 0 w 738"/>
                  <a:gd name="T123" fmla="*/ 39 h 99"/>
                  <a:gd name="T124" fmla="*/ 2 w 738"/>
                  <a:gd name="T125"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99">
                    <a:moveTo>
                      <a:pt x="2" y="32"/>
                    </a:moveTo>
                    <a:lnTo>
                      <a:pt x="17" y="33"/>
                    </a:lnTo>
                    <a:lnTo>
                      <a:pt x="15" y="39"/>
                    </a:lnTo>
                    <a:lnTo>
                      <a:pt x="15" y="46"/>
                    </a:lnTo>
                    <a:lnTo>
                      <a:pt x="23" y="55"/>
                    </a:lnTo>
                    <a:lnTo>
                      <a:pt x="44" y="62"/>
                    </a:lnTo>
                    <a:lnTo>
                      <a:pt x="84" y="67"/>
                    </a:lnTo>
                    <a:lnTo>
                      <a:pt x="135" y="64"/>
                    </a:lnTo>
                    <a:lnTo>
                      <a:pt x="192" y="55"/>
                    </a:lnTo>
                    <a:lnTo>
                      <a:pt x="313" y="20"/>
                    </a:lnTo>
                    <a:lnTo>
                      <a:pt x="372" y="7"/>
                    </a:lnTo>
                    <a:lnTo>
                      <a:pt x="431" y="0"/>
                    </a:lnTo>
                    <a:lnTo>
                      <a:pt x="494" y="2"/>
                    </a:lnTo>
                    <a:lnTo>
                      <a:pt x="554" y="11"/>
                    </a:lnTo>
                    <a:lnTo>
                      <a:pt x="606" y="21"/>
                    </a:lnTo>
                    <a:lnTo>
                      <a:pt x="642" y="31"/>
                    </a:lnTo>
                    <a:lnTo>
                      <a:pt x="674" y="43"/>
                    </a:lnTo>
                    <a:lnTo>
                      <a:pt x="710" y="58"/>
                    </a:lnTo>
                    <a:lnTo>
                      <a:pt x="733" y="78"/>
                    </a:lnTo>
                    <a:lnTo>
                      <a:pt x="738" y="87"/>
                    </a:lnTo>
                    <a:lnTo>
                      <a:pt x="735" y="96"/>
                    </a:lnTo>
                    <a:lnTo>
                      <a:pt x="725" y="99"/>
                    </a:lnTo>
                    <a:lnTo>
                      <a:pt x="712" y="96"/>
                    </a:lnTo>
                    <a:lnTo>
                      <a:pt x="704" y="90"/>
                    </a:lnTo>
                    <a:lnTo>
                      <a:pt x="704" y="82"/>
                    </a:lnTo>
                    <a:lnTo>
                      <a:pt x="712" y="80"/>
                    </a:lnTo>
                    <a:lnTo>
                      <a:pt x="719" y="82"/>
                    </a:lnTo>
                    <a:lnTo>
                      <a:pt x="723" y="87"/>
                    </a:lnTo>
                    <a:lnTo>
                      <a:pt x="723" y="91"/>
                    </a:lnTo>
                    <a:lnTo>
                      <a:pt x="718" y="91"/>
                    </a:lnTo>
                    <a:lnTo>
                      <a:pt x="716" y="90"/>
                    </a:lnTo>
                    <a:lnTo>
                      <a:pt x="718" y="90"/>
                    </a:lnTo>
                    <a:lnTo>
                      <a:pt x="721" y="90"/>
                    </a:lnTo>
                    <a:lnTo>
                      <a:pt x="721" y="87"/>
                    </a:lnTo>
                    <a:lnTo>
                      <a:pt x="716" y="85"/>
                    </a:lnTo>
                    <a:lnTo>
                      <a:pt x="710" y="84"/>
                    </a:lnTo>
                    <a:lnTo>
                      <a:pt x="708" y="85"/>
                    </a:lnTo>
                    <a:lnTo>
                      <a:pt x="706" y="87"/>
                    </a:lnTo>
                    <a:lnTo>
                      <a:pt x="712" y="93"/>
                    </a:lnTo>
                    <a:lnTo>
                      <a:pt x="723" y="96"/>
                    </a:lnTo>
                    <a:lnTo>
                      <a:pt x="729" y="93"/>
                    </a:lnTo>
                    <a:lnTo>
                      <a:pt x="731" y="90"/>
                    </a:lnTo>
                    <a:lnTo>
                      <a:pt x="725" y="76"/>
                    </a:lnTo>
                    <a:lnTo>
                      <a:pt x="708" y="62"/>
                    </a:lnTo>
                    <a:lnTo>
                      <a:pt x="691" y="52"/>
                    </a:lnTo>
                    <a:lnTo>
                      <a:pt x="663" y="42"/>
                    </a:lnTo>
                    <a:lnTo>
                      <a:pt x="638" y="36"/>
                    </a:lnTo>
                    <a:lnTo>
                      <a:pt x="604" y="31"/>
                    </a:lnTo>
                    <a:lnTo>
                      <a:pt x="558" y="32"/>
                    </a:lnTo>
                    <a:lnTo>
                      <a:pt x="501" y="42"/>
                    </a:lnTo>
                    <a:lnTo>
                      <a:pt x="429" y="63"/>
                    </a:lnTo>
                    <a:lnTo>
                      <a:pt x="380" y="79"/>
                    </a:lnTo>
                    <a:lnTo>
                      <a:pt x="317" y="92"/>
                    </a:lnTo>
                    <a:lnTo>
                      <a:pt x="264" y="96"/>
                    </a:lnTo>
                    <a:lnTo>
                      <a:pt x="211" y="93"/>
                    </a:lnTo>
                    <a:lnTo>
                      <a:pt x="156" y="85"/>
                    </a:lnTo>
                    <a:lnTo>
                      <a:pt x="101" y="70"/>
                    </a:lnTo>
                    <a:lnTo>
                      <a:pt x="70" y="70"/>
                    </a:lnTo>
                    <a:lnTo>
                      <a:pt x="44" y="66"/>
                    </a:lnTo>
                    <a:lnTo>
                      <a:pt x="17" y="56"/>
                    </a:lnTo>
                    <a:lnTo>
                      <a:pt x="2" y="46"/>
                    </a:lnTo>
                    <a:lnTo>
                      <a:pt x="0" y="39"/>
                    </a:lnTo>
                    <a:lnTo>
                      <a:pt x="2"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7" name="Freeform 173"/>
              <p:cNvSpPr>
                <a:spLocks/>
              </p:cNvSpPr>
              <p:nvPr/>
            </p:nvSpPr>
            <p:spPr bwMode="auto">
              <a:xfrm>
                <a:off x="4752" y="4074"/>
                <a:ext cx="704" cy="117"/>
              </a:xfrm>
              <a:custGeom>
                <a:avLst/>
                <a:gdLst>
                  <a:gd name="T0" fmla="*/ 2 w 704"/>
                  <a:gd name="T1" fmla="*/ 115 h 117"/>
                  <a:gd name="T2" fmla="*/ 17 w 704"/>
                  <a:gd name="T3" fmla="*/ 114 h 117"/>
                  <a:gd name="T4" fmla="*/ 14 w 704"/>
                  <a:gd name="T5" fmla="*/ 108 h 117"/>
                  <a:gd name="T6" fmla="*/ 14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1 h 117"/>
                  <a:gd name="T18" fmla="*/ 306 w 704"/>
                  <a:gd name="T19" fmla="*/ 106 h 117"/>
                  <a:gd name="T20" fmla="*/ 365 w 704"/>
                  <a:gd name="T21" fmla="*/ 114 h 117"/>
                  <a:gd name="T22" fmla="*/ 423 w 704"/>
                  <a:gd name="T23" fmla="*/ 117 h 117"/>
                  <a:gd name="T24" fmla="*/ 482 w 704"/>
                  <a:gd name="T25" fmla="*/ 111 h 117"/>
                  <a:gd name="T26" fmla="*/ 541 w 704"/>
                  <a:gd name="T27" fmla="*/ 99 h 117"/>
                  <a:gd name="T28" fmla="*/ 589 w 704"/>
                  <a:gd name="T29" fmla="*/ 84 h 117"/>
                  <a:gd name="T30" fmla="*/ 623 w 704"/>
                  <a:gd name="T31" fmla="*/ 72 h 117"/>
                  <a:gd name="T32" fmla="*/ 653 w 704"/>
                  <a:gd name="T33" fmla="*/ 59 h 117"/>
                  <a:gd name="T34" fmla="*/ 683 w 704"/>
                  <a:gd name="T35" fmla="*/ 41 h 117"/>
                  <a:gd name="T36" fmla="*/ 702 w 704"/>
                  <a:gd name="T37" fmla="*/ 21 h 117"/>
                  <a:gd name="T38" fmla="*/ 704 w 704"/>
                  <a:gd name="T39" fmla="*/ 11 h 117"/>
                  <a:gd name="T40" fmla="*/ 701 w 704"/>
                  <a:gd name="T41" fmla="*/ 4 h 117"/>
                  <a:gd name="T42" fmla="*/ 691 w 704"/>
                  <a:gd name="T43" fmla="*/ 0 h 117"/>
                  <a:gd name="T44" fmla="*/ 680 w 704"/>
                  <a:gd name="T45" fmla="*/ 4 h 117"/>
                  <a:gd name="T46" fmla="*/ 672 w 704"/>
                  <a:gd name="T47" fmla="*/ 11 h 117"/>
                  <a:gd name="T48" fmla="*/ 674 w 704"/>
                  <a:gd name="T49" fmla="*/ 18 h 117"/>
                  <a:gd name="T50" fmla="*/ 682 w 704"/>
                  <a:gd name="T51" fmla="*/ 19 h 117"/>
                  <a:gd name="T52" fmla="*/ 687 w 704"/>
                  <a:gd name="T53" fmla="*/ 17 h 117"/>
                  <a:gd name="T54" fmla="*/ 693 w 704"/>
                  <a:gd name="T55" fmla="*/ 12 h 117"/>
                  <a:gd name="T56" fmla="*/ 691 w 704"/>
                  <a:gd name="T57" fmla="*/ 9 h 117"/>
                  <a:gd name="T58" fmla="*/ 685 w 704"/>
                  <a:gd name="T59" fmla="*/ 9 h 117"/>
                  <a:gd name="T60" fmla="*/ 682 w 704"/>
                  <a:gd name="T61" fmla="*/ 11 h 117"/>
                  <a:gd name="T62" fmla="*/ 685 w 704"/>
                  <a:gd name="T63" fmla="*/ 10 h 117"/>
                  <a:gd name="T64" fmla="*/ 689 w 704"/>
                  <a:gd name="T65" fmla="*/ 10 h 117"/>
                  <a:gd name="T66" fmla="*/ 689 w 704"/>
                  <a:gd name="T67" fmla="*/ 12 h 117"/>
                  <a:gd name="T68" fmla="*/ 685 w 704"/>
                  <a:gd name="T69" fmla="*/ 16 h 117"/>
                  <a:gd name="T70" fmla="*/ 680 w 704"/>
                  <a:gd name="T71" fmla="*/ 17 h 117"/>
                  <a:gd name="T72" fmla="*/ 676 w 704"/>
                  <a:gd name="T73" fmla="*/ 16 h 117"/>
                  <a:gd name="T74" fmla="*/ 676 w 704"/>
                  <a:gd name="T75" fmla="*/ 13 h 117"/>
                  <a:gd name="T76" fmla="*/ 682 w 704"/>
                  <a:gd name="T77" fmla="*/ 6 h 117"/>
                  <a:gd name="T78" fmla="*/ 691 w 704"/>
                  <a:gd name="T79" fmla="*/ 4 h 117"/>
                  <a:gd name="T80" fmla="*/ 695 w 704"/>
                  <a:gd name="T81" fmla="*/ 6 h 117"/>
                  <a:gd name="T82" fmla="*/ 699 w 704"/>
                  <a:gd name="T83" fmla="*/ 10 h 117"/>
                  <a:gd name="T84" fmla="*/ 695 w 704"/>
                  <a:gd name="T85" fmla="*/ 23 h 117"/>
                  <a:gd name="T86" fmla="*/ 682 w 704"/>
                  <a:gd name="T87" fmla="*/ 37 h 117"/>
                  <a:gd name="T88" fmla="*/ 666 w 704"/>
                  <a:gd name="T89" fmla="*/ 48 h 117"/>
                  <a:gd name="T90" fmla="*/ 640 w 704"/>
                  <a:gd name="T91" fmla="*/ 60 h 117"/>
                  <a:gd name="T92" fmla="*/ 617 w 704"/>
                  <a:gd name="T93" fmla="*/ 69 h 117"/>
                  <a:gd name="T94" fmla="*/ 585 w 704"/>
                  <a:gd name="T95" fmla="*/ 76 h 117"/>
                  <a:gd name="T96" fmla="*/ 541 w 704"/>
                  <a:gd name="T97" fmla="*/ 77 h 117"/>
                  <a:gd name="T98" fmla="*/ 484 w 704"/>
                  <a:gd name="T99" fmla="*/ 72 h 117"/>
                  <a:gd name="T100" fmla="*/ 412 w 704"/>
                  <a:gd name="T101" fmla="*/ 57 h 117"/>
                  <a:gd name="T102" fmla="*/ 361 w 704"/>
                  <a:gd name="T103" fmla="*/ 45 h 117"/>
                  <a:gd name="T104" fmla="*/ 298 w 704"/>
                  <a:gd name="T105" fmla="*/ 36 h 117"/>
                  <a:gd name="T106" fmla="*/ 247 w 704"/>
                  <a:gd name="T107" fmla="*/ 36 h 117"/>
                  <a:gd name="T108" fmla="*/ 194 w 704"/>
                  <a:gd name="T109" fmla="*/ 42 h 117"/>
                  <a:gd name="T110" fmla="*/ 143 w 704"/>
                  <a:gd name="T111" fmla="*/ 55 h 117"/>
                  <a:gd name="T112" fmla="*/ 91 w 704"/>
                  <a:gd name="T113" fmla="*/ 72 h 117"/>
                  <a:gd name="T114" fmla="*/ 63 w 704"/>
                  <a:gd name="T115" fmla="*/ 76 h 117"/>
                  <a:gd name="T116" fmla="*/ 36 w 704"/>
                  <a:gd name="T117" fmla="*/ 81 h 117"/>
                  <a:gd name="T118" fmla="*/ 12 w 704"/>
                  <a:gd name="T119" fmla="*/ 91 h 117"/>
                  <a:gd name="T120" fmla="*/ 0 w 704"/>
                  <a:gd name="T121" fmla="*/ 103 h 117"/>
                  <a:gd name="T122" fmla="*/ 0 w 704"/>
                  <a:gd name="T123" fmla="*/ 109 h 117"/>
                  <a:gd name="T124" fmla="*/ 2 w 704"/>
                  <a:gd name="T125"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115"/>
                    </a:moveTo>
                    <a:lnTo>
                      <a:pt x="17" y="114"/>
                    </a:lnTo>
                    <a:lnTo>
                      <a:pt x="14" y="108"/>
                    </a:lnTo>
                    <a:lnTo>
                      <a:pt x="14" y="102"/>
                    </a:lnTo>
                    <a:lnTo>
                      <a:pt x="19" y="93"/>
                    </a:lnTo>
                    <a:lnTo>
                      <a:pt x="38" y="84"/>
                    </a:lnTo>
                    <a:lnTo>
                      <a:pt x="76" y="77"/>
                    </a:lnTo>
                    <a:lnTo>
                      <a:pt x="125" y="76"/>
                    </a:lnTo>
                    <a:lnTo>
                      <a:pt x="182" y="81"/>
                    </a:lnTo>
                    <a:lnTo>
                      <a:pt x="306" y="106"/>
                    </a:lnTo>
                    <a:lnTo>
                      <a:pt x="365" y="114"/>
                    </a:lnTo>
                    <a:lnTo>
                      <a:pt x="423" y="117"/>
                    </a:lnTo>
                    <a:lnTo>
                      <a:pt x="482" y="111"/>
                    </a:lnTo>
                    <a:lnTo>
                      <a:pt x="541" y="99"/>
                    </a:lnTo>
                    <a:lnTo>
                      <a:pt x="589" y="84"/>
                    </a:lnTo>
                    <a:lnTo>
                      <a:pt x="623" y="72"/>
                    </a:lnTo>
                    <a:lnTo>
                      <a:pt x="653" y="59"/>
                    </a:lnTo>
                    <a:lnTo>
                      <a:pt x="683" y="41"/>
                    </a:lnTo>
                    <a:lnTo>
                      <a:pt x="702" y="21"/>
                    </a:lnTo>
                    <a:lnTo>
                      <a:pt x="704" y="11"/>
                    </a:lnTo>
                    <a:lnTo>
                      <a:pt x="701" y="4"/>
                    </a:lnTo>
                    <a:lnTo>
                      <a:pt x="691" y="0"/>
                    </a:lnTo>
                    <a:lnTo>
                      <a:pt x="680" y="4"/>
                    </a:lnTo>
                    <a:lnTo>
                      <a:pt x="672" y="11"/>
                    </a:lnTo>
                    <a:lnTo>
                      <a:pt x="674" y="18"/>
                    </a:lnTo>
                    <a:lnTo>
                      <a:pt x="682" y="19"/>
                    </a:lnTo>
                    <a:lnTo>
                      <a:pt x="687" y="17"/>
                    </a:lnTo>
                    <a:lnTo>
                      <a:pt x="693" y="12"/>
                    </a:lnTo>
                    <a:lnTo>
                      <a:pt x="691" y="9"/>
                    </a:lnTo>
                    <a:lnTo>
                      <a:pt x="685" y="9"/>
                    </a:lnTo>
                    <a:lnTo>
                      <a:pt x="682" y="11"/>
                    </a:lnTo>
                    <a:lnTo>
                      <a:pt x="685" y="10"/>
                    </a:lnTo>
                    <a:lnTo>
                      <a:pt x="689" y="10"/>
                    </a:lnTo>
                    <a:lnTo>
                      <a:pt x="689" y="12"/>
                    </a:lnTo>
                    <a:lnTo>
                      <a:pt x="685" y="16"/>
                    </a:lnTo>
                    <a:lnTo>
                      <a:pt x="680" y="17"/>
                    </a:lnTo>
                    <a:lnTo>
                      <a:pt x="676" y="16"/>
                    </a:lnTo>
                    <a:lnTo>
                      <a:pt x="676" y="13"/>
                    </a:lnTo>
                    <a:lnTo>
                      <a:pt x="682" y="6"/>
                    </a:lnTo>
                    <a:lnTo>
                      <a:pt x="691" y="4"/>
                    </a:lnTo>
                    <a:lnTo>
                      <a:pt x="695" y="6"/>
                    </a:lnTo>
                    <a:lnTo>
                      <a:pt x="699" y="10"/>
                    </a:lnTo>
                    <a:lnTo>
                      <a:pt x="695" y="23"/>
                    </a:lnTo>
                    <a:lnTo>
                      <a:pt x="682" y="37"/>
                    </a:lnTo>
                    <a:lnTo>
                      <a:pt x="666" y="48"/>
                    </a:lnTo>
                    <a:lnTo>
                      <a:pt x="640" y="60"/>
                    </a:lnTo>
                    <a:lnTo>
                      <a:pt x="617" y="69"/>
                    </a:lnTo>
                    <a:lnTo>
                      <a:pt x="585" y="76"/>
                    </a:lnTo>
                    <a:lnTo>
                      <a:pt x="541" y="77"/>
                    </a:lnTo>
                    <a:lnTo>
                      <a:pt x="484" y="72"/>
                    </a:lnTo>
                    <a:lnTo>
                      <a:pt x="412" y="57"/>
                    </a:lnTo>
                    <a:lnTo>
                      <a:pt x="361" y="45"/>
                    </a:lnTo>
                    <a:lnTo>
                      <a:pt x="298" y="36"/>
                    </a:lnTo>
                    <a:lnTo>
                      <a:pt x="247" y="36"/>
                    </a:lnTo>
                    <a:lnTo>
                      <a:pt x="194" y="42"/>
                    </a:lnTo>
                    <a:lnTo>
                      <a:pt x="143" y="55"/>
                    </a:lnTo>
                    <a:lnTo>
                      <a:pt x="91" y="72"/>
                    </a:lnTo>
                    <a:lnTo>
                      <a:pt x="63" y="76"/>
                    </a:lnTo>
                    <a:lnTo>
                      <a:pt x="36" y="81"/>
                    </a:lnTo>
                    <a:lnTo>
                      <a:pt x="12" y="91"/>
                    </a:lnTo>
                    <a:lnTo>
                      <a:pt x="0" y="103"/>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8" name="Freeform 174"/>
              <p:cNvSpPr>
                <a:spLocks/>
              </p:cNvSpPr>
              <p:nvPr/>
            </p:nvSpPr>
            <p:spPr bwMode="auto">
              <a:xfrm>
                <a:off x="3699" y="4125"/>
                <a:ext cx="831" cy="195"/>
              </a:xfrm>
              <a:custGeom>
                <a:avLst/>
                <a:gdLst>
                  <a:gd name="T0" fmla="*/ 21 w 831"/>
                  <a:gd name="T1" fmla="*/ 190 h 195"/>
                  <a:gd name="T2" fmla="*/ 15 w 831"/>
                  <a:gd name="T3" fmla="*/ 176 h 195"/>
                  <a:gd name="T4" fmla="*/ 42 w 831"/>
                  <a:gd name="T5" fmla="*/ 152 h 195"/>
                  <a:gd name="T6" fmla="*/ 144 w 831"/>
                  <a:gd name="T7" fmla="*/ 135 h 195"/>
                  <a:gd name="T8" fmla="*/ 368 w 831"/>
                  <a:gd name="T9" fmla="*/ 158 h 195"/>
                  <a:gd name="T10" fmla="*/ 510 w 831"/>
                  <a:gd name="T11" fmla="*/ 163 h 195"/>
                  <a:gd name="T12" fmla="*/ 583 w 831"/>
                  <a:gd name="T13" fmla="*/ 149 h 195"/>
                  <a:gd name="T14" fmla="*/ 706 w 831"/>
                  <a:gd name="T15" fmla="*/ 109 h 195"/>
                  <a:gd name="T16" fmla="*/ 776 w 831"/>
                  <a:gd name="T17" fmla="*/ 73 h 195"/>
                  <a:gd name="T18" fmla="*/ 822 w 831"/>
                  <a:gd name="T19" fmla="*/ 36 h 195"/>
                  <a:gd name="T20" fmla="*/ 831 w 831"/>
                  <a:gd name="T21" fmla="*/ 12 h 195"/>
                  <a:gd name="T22" fmla="*/ 812 w 831"/>
                  <a:gd name="T23" fmla="*/ 0 h 195"/>
                  <a:gd name="T24" fmla="*/ 791 w 831"/>
                  <a:gd name="T25" fmla="*/ 14 h 195"/>
                  <a:gd name="T26" fmla="*/ 795 w 831"/>
                  <a:gd name="T27" fmla="*/ 24 h 195"/>
                  <a:gd name="T28" fmla="*/ 812 w 831"/>
                  <a:gd name="T29" fmla="*/ 20 h 195"/>
                  <a:gd name="T30" fmla="*/ 814 w 831"/>
                  <a:gd name="T31" fmla="*/ 9 h 195"/>
                  <a:gd name="T32" fmla="*/ 807 w 831"/>
                  <a:gd name="T33" fmla="*/ 10 h 195"/>
                  <a:gd name="T34" fmla="*/ 807 w 831"/>
                  <a:gd name="T35" fmla="*/ 12 h 195"/>
                  <a:gd name="T36" fmla="*/ 812 w 831"/>
                  <a:gd name="T37" fmla="*/ 14 h 195"/>
                  <a:gd name="T38" fmla="*/ 801 w 831"/>
                  <a:gd name="T39" fmla="*/ 20 h 195"/>
                  <a:gd name="T40" fmla="*/ 797 w 831"/>
                  <a:gd name="T41" fmla="*/ 16 h 195"/>
                  <a:gd name="T42" fmla="*/ 807 w 831"/>
                  <a:gd name="T43" fmla="*/ 6 h 195"/>
                  <a:gd name="T44" fmla="*/ 818 w 831"/>
                  <a:gd name="T45" fmla="*/ 6 h 195"/>
                  <a:gd name="T46" fmla="*/ 822 w 831"/>
                  <a:gd name="T47" fmla="*/ 26 h 195"/>
                  <a:gd name="T48" fmla="*/ 791 w 831"/>
                  <a:gd name="T49" fmla="*/ 60 h 195"/>
                  <a:gd name="T50" fmla="*/ 736 w 831"/>
                  <a:gd name="T51" fmla="*/ 87 h 195"/>
                  <a:gd name="T52" fmla="*/ 645 w 831"/>
                  <a:gd name="T53" fmla="*/ 105 h 195"/>
                  <a:gd name="T54" fmla="*/ 486 w 831"/>
                  <a:gd name="T55" fmla="*/ 89 h 195"/>
                  <a:gd name="T56" fmla="*/ 345 w 831"/>
                  <a:gd name="T57" fmla="*/ 74 h 195"/>
                  <a:gd name="T58" fmla="*/ 222 w 831"/>
                  <a:gd name="T59" fmla="*/ 89 h 195"/>
                  <a:gd name="T60" fmla="*/ 104 w 831"/>
                  <a:gd name="T61" fmla="*/ 135 h 195"/>
                  <a:gd name="T62" fmla="*/ 38 w 831"/>
                  <a:gd name="T63" fmla="*/ 149 h 195"/>
                  <a:gd name="T64" fmla="*/ 0 w 831"/>
                  <a:gd name="T65" fmla="*/ 178 h 195"/>
                  <a:gd name="T66" fmla="*/ 4 w 831"/>
                  <a:gd name="T6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195"/>
                    </a:moveTo>
                    <a:lnTo>
                      <a:pt x="21" y="190"/>
                    </a:lnTo>
                    <a:lnTo>
                      <a:pt x="15" y="184"/>
                    </a:lnTo>
                    <a:lnTo>
                      <a:pt x="15" y="176"/>
                    </a:lnTo>
                    <a:lnTo>
                      <a:pt x="21" y="165"/>
                    </a:lnTo>
                    <a:lnTo>
                      <a:pt x="42" y="152"/>
                    </a:lnTo>
                    <a:lnTo>
                      <a:pt x="85" y="141"/>
                    </a:lnTo>
                    <a:lnTo>
                      <a:pt x="144" y="135"/>
                    </a:lnTo>
                    <a:lnTo>
                      <a:pt x="214" y="137"/>
                    </a:lnTo>
                    <a:lnTo>
                      <a:pt x="368" y="158"/>
                    </a:lnTo>
                    <a:lnTo>
                      <a:pt x="438" y="164"/>
                    </a:lnTo>
                    <a:lnTo>
                      <a:pt x="510" y="163"/>
                    </a:lnTo>
                    <a:lnTo>
                      <a:pt x="547" y="157"/>
                    </a:lnTo>
                    <a:lnTo>
                      <a:pt x="583" y="149"/>
                    </a:lnTo>
                    <a:lnTo>
                      <a:pt x="649" y="130"/>
                    </a:lnTo>
                    <a:lnTo>
                      <a:pt x="706" y="109"/>
                    </a:lnTo>
                    <a:lnTo>
                      <a:pt x="744" y="92"/>
                    </a:lnTo>
                    <a:lnTo>
                      <a:pt x="776" y="73"/>
                    </a:lnTo>
                    <a:lnTo>
                      <a:pt x="810" y="49"/>
                    </a:lnTo>
                    <a:lnTo>
                      <a:pt x="822" y="36"/>
                    </a:lnTo>
                    <a:lnTo>
                      <a:pt x="831" y="24"/>
                    </a:lnTo>
                    <a:lnTo>
                      <a:pt x="831" y="12"/>
                    </a:lnTo>
                    <a:lnTo>
                      <a:pt x="824" y="3"/>
                    </a:lnTo>
                    <a:lnTo>
                      <a:pt x="812" y="0"/>
                    </a:lnTo>
                    <a:lnTo>
                      <a:pt x="799" y="6"/>
                    </a:lnTo>
                    <a:lnTo>
                      <a:pt x="791" y="14"/>
                    </a:lnTo>
                    <a:lnTo>
                      <a:pt x="791" y="19"/>
                    </a:lnTo>
                    <a:lnTo>
                      <a:pt x="795" y="24"/>
                    </a:lnTo>
                    <a:lnTo>
                      <a:pt x="805" y="24"/>
                    </a:lnTo>
                    <a:lnTo>
                      <a:pt x="812" y="20"/>
                    </a:lnTo>
                    <a:lnTo>
                      <a:pt x="816" y="14"/>
                    </a:lnTo>
                    <a:lnTo>
                      <a:pt x="814" y="9"/>
                    </a:lnTo>
                    <a:lnTo>
                      <a:pt x="808" y="9"/>
                    </a:lnTo>
                    <a:lnTo>
                      <a:pt x="807" y="10"/>
                    </a:lnTo>
                    <a:lnTo>
                      <a:pt x="805" y="13"/>
                    </a:lnTo>
                    <a:lnTo>
                      <a:pt x="807" y="12"/>
                    </a:lnTo>
                    <a:lnTo>
                      <a:pt x="812" y="10"/>
                    </a:lnTo>
                    <a:lnTo>
                      <a:pt x="812" y="14"/>
                    </a:lnTo>
                    <a:lnTo>
                      <a:pt x="808" y="18"/>
                    </a:lnTo>
                    <a:lnTo>
                      <a:pt x="801" y="20"/>
                    </a:lnTo>
                    <a:lnTo>
                      <a:pt x="799" y="20"/>
                    </a:lnTo>
                    <a:lnTo>
                      <a:pt x="797" y="16"/>
                    </a:lnTo>
                    <a:lnTo>
                      <a:pt x="801" y="8"/>
                    </a:lnTo>
                    <a:lnTo>
                      <a:pt x="807" y="6"/>
                    </a:lnTo>
                    <a:lnTo>
                      <a:pt x="812" y="4"/>
                    </a:lnTo>
                    <a:lnTo>
                      <a:pt x="818" y="6"/>
                    </a:lnTo>
                    <a:lnTo>
                      <a:pt x="824" y="10"/>
                    </a:lnTo>
                    <a:lnTo>
                      <a:pt x="822" y="26"/>
                    </a:lnTo>
                    <a:lnTo>
                      <a:pt x="808" y="45"/>
                    </a:lnTo>
                    <a:lnTo>
                      <a:pt x="791" y="60"/>
                    </a:lnTo>
                    <a:lnTo>
                      <a:pt x="763" y="76"/>
                    </a:lnTo>
                    <a:lnTo>
                      <a:pt x="736" y="87"/>
                    </a:lnTo>
                    <a:lnTo>
                      <a:pt x="698" y="99"/>
                    </a:lnTo>
                    <a:lnTo>
                      <a:pt x="645" y="105"/>
                    </a:lnTo>
                    <a:lnTo>
                      <a:pt x="577" y="103"/>
                    </a:lnTo>
                    <a:lnTo>
                      <a:pt x="486" y="89"/>
                    </a:lnTo>
                    <a:lnTo>
                      <a:pt x="421" y="80"/>
                    </a:lnTo>
                    <a:lnTo>
                      <a:pt x="345" y="74"/>
                    </a:lnTo>
                    <a:lnTo>
                      <a:pt x="283" y="79"/>
                    </a:lnTo>
                    <a:lnTo>
                      <a:pt x="222" y="89"/>
                    </a:lnTo>
                    <a:lnTo>
                      <a:pt x="161" y="109"/>
                    </a:lnTo>
                    <a:lnTo>
                      <a:pt x="104" y="135"/>
                    </a:lnTo>
                    <a:lnTo>
                      <a:pt x="68" y="140"/>
                    </a:lnTo>
                    <a:lnTo>
                      <a:pt x="38" y="149"/>
                    </a:lnTo>
                    <a:lnTo>
                      <a:pt x="11" y="164"/>
                    </a:lnTo>
                    <a:lnTo>
                      <a:pt x="0" y="178"/>
                    </a:lnTo>
                    <a:lnTo>
                      <a:pt x="0" y="187"/>
                    </a:lnTo>
                    <a:lnTo>
                      <a:pt x="4" y="19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59" name="Freeform 175"/>
              <p:cNvSpPr>
                <a:spLocks/>
              </p:cNvSpPr>
              <p:nvPr/>
            </p:nvSpPr>
            <p:spPr bwMode="auto">
              <a:xfrm>
                <a:off x="4022" y="4095"/>
                <a:ext cx="457" cy="113"/>
              </a:xfrm>
              <a:custGeom>
                <a:avLst/>
                <a:gdLst>
                  <a:gd name="T0" fmla="*/ 60 w 457"/>
                  <a:gd name="T1" fmla="*/ 76 h 113"/>
                  <a:gd name="T2" fmla="*/ 62 w 457"/>
                  <a:gd name="T3" fmla="*/ 81 h 113"/>
                  <a:gd name="T4" fmla="*/ 60 w 457"/>
                  <a:gd name="T5" fmla="*/ 87 h 113"/>
                  <a:gd name="T6" fmla="*/ 53 w 457"/>
                  <a:gd name="T7" fmla="*/ 93 h 113"/>
                  <a:gd name="T8" fmla="*/ 43 w 457"/>
                  <a:gd name="T9" fmla="*/ 97 h 113"/>
                  <a:gd name="T10" fmla="*/ 30 w 457"/>
                  <a:gd name="T11" fmla="*/ 97 h 113"/>
                  <a:gd name="T12" fmla="*/ 19 w 457"/>
                  <a:gd name="T13" fmla="*/ 94 h 113"/>
                  <a:gd name="T14" fmla="*/ 11 w 457"/>
                  <a:gd name="T15" fmla="*/ 91 h 113"/>
                  <a:gd name="T16" fmla="*/ 0 w 457"/>
                  <a:gd name="T17" fmla="*/ 78 h 113"/>
                  <a:gd name="T18" fmla="*/ 0 w 457"/>
                  <a:gd name="T19" fmla="*/ 68 h 113"/>
                  <a:gd name="T20" fmla="*/ 7 w 457"/>
                  <a:gd name="T21" fmla="*/ 56 h 113"/>
                  <a:gd name="T22" fmla="*/ 19 w 457"/>
                  <a:gd name="T23" fmla="*/ 46 h 113"/>
                  <a:gd name="T24" fmla="*/ 39 w 457"/>
                  <a:gd name="T25" fmla="*/ 37 h 113"/>
                  <a:gd name="T26" fmla="*/ 66 w 457"/>
                  <a:gd name="T27" fmla="*/ 31 h 113"/>
                  <a:gd name="T28" fmla="*/ 94 w 457"/>
                  <a:gd name="T29" fmla="*/ 28 h 113"/>
                  <a:gd name="T30" fmla="*/ 129 w 457"/>
                  <a:gd name="T31" fmla="*/ 30 h 113"/>
                  <a:gd name="T32" fmla="*/ 142 w 457"/>
                  <a:gd name="T33" fmla="*/ 32 h 113"/>
                  <a:gd name="T34" fmla="*/ 159 w 457"/>
                  <a:gd name="T35" fmla="*/ 16 h 113"/>
                  <a:gd name="T36" fmla="*/ 184 w 457"/>
                  <a:gd name="T37" fmla="*/ 7 h 113"/>
                  <a:gd name="T38" fmla="*/ 222 w 457"/>
                  <a:gd name="T39" fmla="*/ 0 h 113"/>
                  <a:gd name="T40" fmla="*/ 239 w 457"/>
                  <a:gd name="T41" fmla="*/ 0 h 113"/>
                  <a:gd name="T42" fmla="*/ 261 w 457"/>
                  <a:gd name="T43" fmla="*/ 3 h 113"/>
                  <a:gd name="T44" fmla="*/ 288 w 457"/>
                  <a:gd name="T45" fmla="*/ 10 h 113"/>
                  <a:gd name="T46" fmla="*/ 322 w 457"/>
                  <a:gd name="T47" fmla="*/ 25 h 113"/>
                  <a:gd name="T48" fmla="*/ 347 w 457"/>
                  <a:gd name="T49" fmla="*/ 34 h 113"/>
                  <a:gd name="T50" fmla="*/ 372 w 457"/>
                  <a:gd name="T51" fmla="*/ 40 h 113"/>
                  <a:gd name="T52" fmla="*/ 404 w 457"/>
                  <a:gd name="T53" fmla="*/ 46 h 113"/>
                  <a:gd name="T54" fmla="*/ 444 w 457"/>
                  <a:gd name="T55" fmla="*/ 48 h 113"/>
                  <a:gd name="T56" fmla="*/ 457 w 457"/>
                  <a:gd name="T57" fmla="*/ 46 h 113"/>
                  <a:gd name="T58" fmla="*/ 419 w 457"/>
                  <a:gd name="T59" fmla="*/ 67 h 113"/>
                  <a:gd name="T60" fmla="*/ 381 w 457"/>
                  <a:gd name="T61" fmla="*/ 82 h 113"/>
                  <a:gd name="T62" fmla="*/ 343 w 457"/>
                  <a:gd name="T63" fmla="*/ 96 h 113"/>
                  <a:gd name="T64" fmla="*/ 299 w 457"/>
                  <a:gd name="T65" fmla="*/ 107 h 113"/>
                  <a:gd name="T66" fmla="*/ 263 w 457"/>
                  <a:gd name="T67" fmla="*/ 112 h 113"/>
                  <a:gd name="T68" fmla="*/ 225 w 457"/>
                  <a:gd name="T69" fmla="*/ 113 h 113"/>
                  <a:gd name="T70" fmla="*/ 206 w 457"/>
                  <a:gd name="T71" fmla="*/ 112 h 113"/>
                  <a:gd name="T72" fmla="*/ 182 w 457"/>
                  <a:gd name="T73" fmla="*/ 107 h 113"/>
                  <a:gd name="T74" fmla="*/ 157 w 457"/>
                  <a:gd name="T75" fmla="*/ 98 h 113"/>
                  <a:gd name="T76" fmla="*/ 136 w 457"/>
                  <a:gd name="T77" fmla="*/ 81 h 113"/>
                  <a:gd name="T78" fmla="*/ 131 w 457"/>
                  <a:gd name="T79" fmla="*/ 66 h 113"/>
                  <a:gd name="T80" fmla="*/ 131 w 457"/>
                  <a:gd name="T81" fmla="*/ 51 h 113"/>
                  <a:gd name="T82" fmla="*/ 136 w 457"/>
                  <a:gd name="T83" fmla="*/ 37 h 113"/>
                  <a:gd name="T84" fmla="*/ 110 w 457"/>
                  <a:gd name="T85" fmla="*/ 34 h 113"/>
                  <a:gd name="T86" fmla="*/ 85 w 457"/>
                  <a:gd name="T87" fmla="*/ 36 h 113"/>
                  <a:gd name="T88" fmla="*/ 58 w 457"/>
                  <a:gd name="T89" fmla="*/ 39 h 113"/>
                  <a:gd name="T90" fmla="*/ 30 w 457"/>
                  <a:gd name="T91" fmla="*/ 51 h 113"/>
                  <a:gd name="T92" fmla="*/ 17 w 457"/>
                  <a:gd name="T93" fmla="*/ 61 h 113"/>
                  <a:gd name="T94" fmla="*/ 11 w 457"/>
                  <a:gd name="T95" fmla="*/ 73 h 113"/>
                  <a:gd name="T96" fmla="*/ 17 w 457"/>
                  <a:gd name="T97" fmla="*/ 85 h 113"/>
                  <a:gd name="T98" fmla="*/ 24 w 457"/>
                  <a:gd name="T99" fmla="*/ 88 h 113"/>
                  <a:gd name="T100" fmla="*/ 36 w 457"/>
                  <a:gd name="T101" fmla="*/ 91 h 113"/>
                  <a:gd name="T102" fmla="*/ 49 w 457"/>
                  <a:gd name="T103" fmla="*/ 87 h 113"/>
                  <a:gd name="T104" fmla="*/ 58 w 457"/>
                  <a:gd name="T105" fmla="*/ 81 h 113"/>
                  <a:gd name="T106" fmla="*/ 60 w 457"/>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76"/>
                    </a:moveTo>
                    <a:lnTo>
                      <a:pt x="62" y="81"/>
                    </a:lnTo>
                    <a:lnTo>
                      <a:pt x="60" y="87"/>
                    </a:lnTo>
                    <a:lnTo>
                      <a:pt x="53" y="93"/>
                    </a:lnTo>
                    <a:lnTo>
                      <a:pt x="43" y="97"/>
                    </a:lnTo>
                    <a:lnTo>
                      <a:pt x="30" y="97"/>
                    </a:lnTo>
                    <a:lnTo>
                      <a:pt x="19" y="94"/>
                    </a:lnTo>
                    <a:lnTo>
                      <a:pt x="11" y="91"/>
                    </a:lnTo>
                    <a:lnTo>
                      <a:pt x="0" y="78"/>
                    </a:lnTo>
                    <a:lnTo>
                      <a:pt x="0" y="68"/>
                    </a:lnTo>
                    <a:lnTo>
                      <a:pt x="7" y="56"/>
                    </a:lnTo>
                    <a:lnTo>
                      <a:pt x="19" y="46"/>
                    </a:lnTo>
                    <a:lnTo>
                      <a:pt x="39" y="37"/>
                    </a:lnTo>
                    <a:lnTo>
                      <a:pt x="66" y="31"/>
                    </a:lnTo>
                    <a:lnTo>
                      <a:pt x="94" y="28"/>
                    </a:lnTo>
                    <a:lnTo>
                      <a:pt x="129" y="30"/>
                    </a:lnTo>
                    <a:lnTo>
                      <a:pt x="142" y="32"/>
                    </a:lnTo>
                    <a:lnTo>
                      <a:pt x="159" y="16"/>
                    </a:lnTo>
                    <a:lnTo>
                      <a:pt x="184" y="7"/>
                    </a:lnTo>
                    <a:lnTo>
                      <a:pt x="222" y="0"/>
                    </a:lnTo>
                    <a:lnTo>
                      <a:pt x="239" y="0"/>
                    </a:lnTo>
                    <a:lnTo>
                      <a:pt x="261" y="3"/>
                    </a:lnTo>
                    <a:lnTo>
                      <a:pt x="288" y="10"/>
                    </a:lnTo>
                    <a:lnTo>
                      <a:pt x="322" y="25"/>
                    </a:lnTo>
                    <a:lnTo>
                      <a:pt x="347" y="34"/>
                    </a:lnTo>
                    <a:lnTo>
                      <a:pt x="372" y="40"/>
                    </a:lnTo>
                    <a:lnTo>
                      <a:pt x="404" y="46"/>
                    </a:lnTo>
                    <a:lnTo>
                      <a:pt x="444" y="48"/>
                    </a:lnTo>
                    <a:lnTo>
                      <a:pt x="457" y="46"/>
                    </a:lnTo>
                    <a:lnTo>
                      <a:pt x="419" y="67"/>
                    </a:lnTo>
                    <a:lnTo>
                      <a:pt x="381" y="82"/>
                    </a:lnTo>
                    <a:lnTo>
                      <a:pt x="343" y="96"/>
                    </a:lnTo>
                    <a:lnTo>
                      <a:pt x="299" y="107"/>
                    </a:lnTo>
                    <a:lnTo>
                      <a:pt x="263" y="112"/>
                    </a:lnTo>
                    <a:lnTo>
                      <a:pt x="225" y="113"/>
                    </a:lnTo>
                    <a:lnTo>
                      <a:pt x="206" y="112"/>
                    </a:lnTo>
                    <a:lnTo>
                      <a:pt x="182" y="107"/>
                    </a:lnTo>
                    <a:lnTo>
                      <a:pt x="157" y="98"/>
                    </a:lnTo>
                    <a:lnTo>
                      <a:pt x="136" y="81"/>
                    </a:lnTo>
                    <a:lnTo>
                      <a:pt x="131" y="66"/>
                    </a:lnTo>
                    <a:lnTo>
                      <a:pt x="131" y="51"/>
                    </a:lnTo>
                    <a:lnTo>
                      <a:pt x="136" y="37"/>
                    </a:lnTo>
                    <a:lnTo>
                      <a:pt x="110" y="34"/>
                    </a:lnTo>
                    <a:lnTo>
                      <a:pt x="85" y="36"/>
                    </a:lnTo>
                    <a:lnTo>
                      <a:pt x="58" y="39"/>
                    </a:lnTo>
                    <a:lnTo>
                      <a:pt x="30" y="51"/>
                    </a:lnTo>
                    <a:lnTo>
                      <a:pt x="17" y="61"/>
                    </a:lnTo>
                    <a:lnTo>
                      <a:pt x="11" y="73"/>
                    </a:lnTo>
                    <a:lnTo>
                      <a:pt x="17" y="85"/>
                    </a:lnTo>
                    <a:lnTo>
                      <a:pt x="24" y="88"/>
                    </a:lnTo>
                    <a:lnTo>
                      <a:pt x="36" y="91"/>
                    </a:lnTo>
                    <a:lnTo>
                      <a:pt x="49" y="87"/>
                    </a:lnTo>
                    <a:lnTo>
                      <a:pt x="58" y="81"/>
                    </a:lnTo>
                    <a:lnTo>
                      <a:pt x="60"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0" name="Freeform 176"/>
              <p:cNvSpPr>
                <a:spLocks/>
              </p:cNvSpPr>
              <p:nvPr/>
            </p:nvSpPr>
            <p:spPr bwMode="auto">
              <a:xfrm>
                <a:off x="4441" y="4125"/>
                <a:ext cx="342" cy="104"/>
              </a:xfrm>
              <a:custGeom>
                <a:avLst/>
                <a:gdLst>
                  <a:gd name="T0" fmla="*/ 47 w 342"/>
                  <a:gd name="T1" fmla="*/ 83 h 104"/>
                  <a:gd name="T2" fmla="*/ 51 w 342"/>
                  <a:gd name="T3" fmla="*/ 87 h 104"/>
                  <a:gd name="T4" fmla="*/ 47 w 342"/>
                  <a:gd name="T5" fmla="*/ 98 h 104"/>
                  <a:gd name="T6" fmla="*/ 42 w 342"/>
                  <a:gd name="T7" fmla="*/ 101 h 104"/>
                  <a:gd name="T8" fmla="*/ 32 w 342"/>
                  <a:gd name="T9" fmla="*/ 104 h 104"/>
                  <a:gd name="T10" fmla="*/ 15 w 342"/>
                  <a:gd name="T11" fmla="*/ 101 h 104"/>
                  <a:gd name="T12" fmla="*/ 4 w 342"/>
                  <a:gd name="T13" fmla="*/ 92 h 104"/>
                  <a:gd name="T14" fmla="*/ 0 w 342"/>
                  <a:gd name="T15" fmla="*/ 85 h 104"/>
                  <a:gd name="T16" fmla="*/ 2 w 342"/>
                  <a:gd name="T17" fmla="*/ 75 h 104"/>
                  <a:gd name="T18" fmla="*/ 8 w 342"/>
                  <a:gd name="T19" fmla="*/ 64 h 104"/>
                  <a:gd name="T20" fmla="*/ 21 w 342"/>
                  <a:gd name="T21" fmla="*/ 55 h 104"/>
                  <a:gd name="T22" fmla="*/ 38 w 342"/>
                  <a:gd name="T23" fmla="*/ 46 h 104"/>
                  <a:gd name="T24" fmla="*/ 59 w 342"/>
                  <a:gd name="T25" fmla="*/ 42 h 104"/>
                  <a:gd name="T26" fmla="*/ 87 w 342"/>
                  <a:gd name="T27" fmla="*/ 38 h 104"/>
                  <a:gd name="T28" fmla="*/ 97 w 342"/>
                  <a:gd name="T29" fmla="*/ 38 h 104"/>
                  <a:gd name="T30" fmla="*/ 104 w 342"/>
                  <a:gd name="T31" fmla="*/ 24 h 104"/>
                  <a:gd name="T32" fmla="*/ 121 w 342"/>
                  <a:gd name="T33" fmla="*/ 12 h 104"/>
                  <a:gd name="T34" fmla="*/ 148 w 342"/>
                  <a:gd name="T35" fmla="*/ 2 h 104"/>
                  <a:gd name="T36" fmla="*/ 178 w 342"/>
                  <a:gd name="T37" fmla="*/ 0 h 104"/>
                  <a:gd name="T38" fmla="*/ 201 w 342"/>
                  <a:gd name="T39" fmla="*/ 2 h 104"/>
                  <a:gd name="T40" fmla="*/ 232 w 342"/>
                  <a:gd name="T41" fmla="*/ 9 h 104"/>
                  <a:gd name="T42" fmla="*/ 254 w 342"/>
                  <a:gd name="T43" fmla="*/ 14 h 104"/>
                  <a:gd name="T44" fmla="*/ 302 w 342"/>
                  <a:gd name="T45" fmla="*/ 16 h 104"/>
                  <a:gd name="T46" fmla="*/ 332 w 342"/>
                  <a:gd name="T47" fmla="*/ 13 h 104"/>
                  <a:gd name="T48" fmla="*/ 342 w 342"/>
                  <a:gd name="T49" fmla="*/ 10 h 104"/>
                  <a:gd name="T50" fmla="*/ 319 w 342"/>
                  <a:gd name="T51" fmla="*/ 31 h 104"/>
                  <a:gd name="T52" fmla="*/ 269 w 342"/>
                  <a:gd name="T53" fmla="*/ 63 h 104"/>
                  <a:gd name="T54" fmla="*/ 241 w 342"/>
                  <a:gd name="T55" fmla="*/ 77 h 104"/>
                  <a:gd name="T56" fmla="*/ 214 w 342"/>
                  <a:gd name="T57" fmla="*/ 87 h 104"/>
                  <a:gd name="T58" fmla="*/ 186 w 342"/>
                  <a:gd name="T59" fmla="*/ 92 h 104"/>
                  <a:gd name="T60" fmla="*/ 150 w 342"/>
                  <a:gd name="T61" fmla="*/ 93 h 104"/>
                  <a:gd name="T62" fmla="*/ 129 w 342"/>
                  <a:gd name="T63" fmla="*/ 89 h 104"/>
                  <a:gd name="T64" fmla="*/ 108 w 342"/>
                  <a:gd name="T65" fmla="*/ 77 h 104"/>
                  <a:gd name="T66" fmla="*/ 99 w 342"/>
                  <a:gd name="T67" fmla="*/ 67 h 104"/>
                  <a:gd name="T68" fmla="*/ 95 w 342"/>
                  <a:gd name="T69" fmla="*/ 55 h 104"/>
                  <a:gd name="T70" fmla="*/ 95 w 342"/>
                  <a:gd name="T71" fmla="*/ 43 h 104"/>
                  <a:gd name="T72" fmla="*/ 74 w 342"/>
                  <a:gd name="T73" fmla="*/ 45 h 104"/>
                  <a:gd name="T74" fmla="*/ 55 w 342"/>
                  <a:gd name="T75" fmla="*/ 48 h 104"/>
                  <a:gd name="T76" fmla="*/ 36 w 342"/>
                  <a:gd name="T77" fmla="*/ 55 h 104"/>
                  <a:gd name="T78" fmla="*/ 17 w 342"/>
                  <a:gd name="T79" fmla="*/ 67 h 104"/>
                  <a:gd name="T80" fmla="*/ 9 w 342"/>
                  <a:gd name="T81" fmla="*/ 77 h 104"/>
                  <a:gd name="T82" fmla="*/ 9 w 342"/>
                  <a:gd name="T83" fmla="*/ 87 h 104"/>
                  <a:gd name="T84" fmla="*/ 19 w 342"/>
                  <a:gd name="T85" fmla="*/ 95 h 104"/>
                  <a:gd name="T86" fmla="*/ 25 w 342"/>
                  <a:gd name="T87" fmla="*/ 98 h 104"/>
                  <a:gd name="T88" fmla="*/ 34 w 342"/>
                  <a:gd name="T89" fmla="*/ 98 h 104"/>
                  <a:gd name="T90" fmla="*/ 44 w 342"/>
                  <a:gd name="T91" fmla="*/ 93 h 104"/>
                  <a:gd name="T92" fmla="*/ 47 w 342"/>
                  <a:gd name="T93" fmla="*/ 87 h 104"/>
                  <a:gd name="T94" fmla="*/ 47 w 342"/>
                  <a:gd name="T95"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83"/>
                    </a:moveTo>
                    <a:lnTo>
                      <a:pt x="51" y="87"/>
                    </a:lnTo>
                    <a:lnTo>
                      <a:pt x="47" y="98"/>
                    </a:lnTo>
                    <a:lnTo>
                      <a:pt x="42" y="101"/>
                    </a:lnTo>
                    <a:lnTo>
                      <a:pt x="32" y="104"/>
                    </a:lnTo>
                    <a:lnTo>
                      <a:pt x="15" y="101"/>
                    </a:lnTo>
                    <a:lnTo>
                      <a:pt x="4" y="92"/>
                    </a:lnTo>
                    <a:lnTo>
                      <a:pt x="0" y="85"/>
                    </a:lnTo>
                    <a:lnTo>
                      <a:pt x="2" y="75"/>
                    </a:lnTo>
                    <a:lnTo>
                      <a:pt x="8" y="64"/>
                    </a:lnTo>
                    <a:lnTo>
                      <a:pt x="21" y="55"/>
                    </a:lnTo>
                    <a:lnTo>
                      <a:pt x="38" y="46"/>
                    </a:lnTo>
                    <a:lnTo>
                      <a:pt x="59" y="42"/>
                    </a:lnTo>
                    <a:lnTo>
                      <a:pt x="87" y="38"/>
                    </a:lnTo>
                    <a:lnTo>
                      <a:pt x="97" y="38"/>
                    </a:lnTo>
                    <a:lnTo>
                      <a:pt x="104" y="24"/>
                    </a:lnTo>
                    <a:lnTo>
                      <a:pt x="121" y="12"/>
                    </a:lnTo>
                    <a:lnTo>
                      <a:pt x="148" y="2"/>
                    </a:lnTo>
                    <a:lnTo>
                      <a:pt x="178" y="0"/>
                    </a:lnTo>
                    <a:lnTo>
                      <a:pt x="201" y="2"/>
                    </a:lnTo>
                    <a:lnTo>
                      <a:pt x="232" y="9"/>
                    </a:lnTo>
                    <a:lnTo>
                      <a:pt x="254" y="14"/>
                    </a:lnTo>
                    <a:lnTo>
                      <a:pt x="302" y="16"/>
                    </a:lnTo>
                    <a:lnTo>
                      <a:pt x="332" y="13"/>
                    </a:lnTo>
                    <a:lnTo>
                      <a:pt x="342" y="10"/>
                    </a:lnTo>
                    <a:lnTo>
                      <a:pt x="319" y="31"/>
                    </a:lnTo>
                    <a:lnTo>
                      <a:pt x="269" y="63"/>
                    </a:lnTo>
                    <a:lnTo>
                      <a:pt x="241" y="77"/>
                    </a:lnTo>
                    <a:lnTo>
                      <a:pt x="214" y="87"/>
                    </a:lnTo>
                    <a:lnTo>
                      <a:pt x="186" y="92"/>
                    </a:lnTo>
                    <a:lnTo>
                      <a:pt x="150" y="93"/>
                    </a:lnTo>
                    <a:lnTo>
                      <a:pt x="129" y="89"/>
                    </a:lnTo>
                    <a:lnTo>
                      <a:pt x="108" y="77"/>
                    </a:lnTo>
                    <a:lnTo>
                      <a:pt x="99" y="67"/>
                    </a:lnTo>
                    <a:lnTo>
                      <a:pt x="95" y="55"/>
                    </a:lnTo>
                    <a:lnTo>
                      <a:pt x="95" y="43"/>
                    </a:lnTo>
                    <a:lnTo>
                      <a:pt x="74" y="45"/>
                    </a:lnTo>
                    <a:lnTo>
                      <a:pt x="55" y="48"/>
                    </a:lnTo>
                    <a:lnTo>
                      <a:pt x="36" y="55"/>
                    </a:lnTo>
                    <a:lnTo>
                      <a:pt x="17" y="67"/>
                    </a:lnTo>
                    <a:lnTo>
                      <a:pt x="9" y="77"/>
                    </a:lnTo>
                    <a:lnTo>
                      <a:pt x="9" y="87"/>
                    </a:lnTo>
                    <a:lnTo>
                      <a:pt x="19" y="95"/>
                    </a:lnTo>
                    <a:lnTo>
                      <a:pt x="25" y="98"/>
                    </a:lnTo>
                    <a:lnTo>
                      <a:pt x="34" y="98"/>
                    </a:lnTo>
                    <a:lnTo>
                      <a:pt x="44" y="93"/>
                    </a:lnTo>
                    <a:lnTo>
                      <a:pt x="47" y="87"/>
                    </a:lnTo>
                    <a:lnTo>
                      <a:pt x="47" y="8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1" name="Freeform 177"/>
              <p:cNvSpPr>
                <a:spLocks/>
              </p:cNvSpPr>
              <p:nvPr/>
            </p:nvSpPr>
            <p:spPr bwMode="auto">
              <a:xfrm>
                <a:off x="3562" y="4157"/>
                <a:ext cx="406" cy="40"/>
              </a:xfrm>
              <a:custGeom>
                <a:avLst/>
                <a:gdLst>
                  <a:gd name="T0" fmla="*/ 406 w 406"/>
                  <a:gd name="T1" fmla="*/ 0 h 40"/>
                  <a:gd name="T2" fmla="*/ 374 w 406"/>
                  <a:gd name="T3" fmla="*/ 6 h 40"/>
                  <a:gd name="T4" fmla="*/ 323 w 406"/>
                  <a:gd name="T5" fmla="*/ 19 h 40"/>
                  <a:gd name="T6" fmla="*/ 258 w 406"/>
                  <a:gd name="T7" fmla="*/ 32 h 40"/>
                  <a:gd name="T8" fmla="*/ 188 w 406"/>
                  <a:gd name="T9" fmla="*/ 40 h 40"/>
                  <a:gd name="T10" fmla="*/ 112 w 406"/>
                  <a:gd name="T11" fmla="*/ 37 h 40"/>
                  <a:gd name="T12" fmla="*/ 53 w 406"/>
                  <a:gd name="T13" fmla="*/ 28 h 40"/>
                  <a:gd name="T14" fmla="*/ 14 w 406"/>
                  <a:gd name="T15" fmla="*/ 18 h 40"/>
                  <a:gd name="T16" fmla="*/ 0 w 406"/>
                  <a:gd name="T17" fmla="*/ 13 h 40"/>
                  <a:gd name="T18" fmla="*/ 31 w 406"/>
                  <a:gd name="T19" fmla="*/ 19 h 40"/>
                  <a:gd name="T20" fmla="*/ 82 w 406"/>
                  <a:gd name="T21" fmla="*/ 24 h 40"/>
                  <a:gd name="T22" fmla="*/ 152 w 406"/>
                  <a:gd name="T23" fmla="*/ 23 h 40"/>
                  <a:gd name="T24" fmla="*/ 152 w 406"/>
                  <a:gd name="T25" fmla="*/ 23 h 40"/>
                  <a:gd name="T26" fmla="*/ 148 w 406"/>
                  <a:gd name="T27" fmla="*/ 25 h 40"/>
                  <a:gd name="T28" fmla="*/ 145 w 406"/>
                  <a:gd name="T29" fmla="*/ 29 h 40"/>
                  <a:gd name="T30" fmla="*/ 150 w 406"/>
                  <a:gd name="T31" fmla="*/ 32 h 40"/>
                  <a:gd name="T32" fmla="*/ 160 w 406"/>
                  <a:gd name="T33" fmla="*/ 32 h 40"/>
                  <a:gd name="T34" fmla="*/ 171 w 406"/>
                  <a:gd name="T35" fmla="*/ 31 h 40"/>
                  <a:gd name="T36" fmla="*/ 173 w 406"/>
                  <a:gd name="T37" fmla="*/ 29 h 40"/>
                  <a:gd name="T38" fmla="*/ 169 w 406"/>
                  <a:gd name="T39" fmla="*/ 25 h 40"/>
                  <a:gd name="T40" fmla="*/ 165 w 406"/>
                  <a:gd name="T41" fmla="*/ 26 h 40"/>
                  <a:gd name="T42" fmla="*/ 167 w 406"/>
                  <a:gd name="T43" fmla="*/ 26 h 40"/>
                  <a:gd name="T44" fmla="*/ 169 w 406"/>
                  <a:gd name="T45" fmla="*/ 29 h 40"/>
                  <a:gd name="T46" fmla="*/ 165 w 406"/>
                  <a:gd name="T47" fmla="*/ 30 h 40"/>
                  <a:gd name="T48" fmla="*/ 162 w 406"/>
                  <a:gd name="T49" fmla="*/ 31 h 40"/>
                  <a:gd name="T50" fmla="*/ 154 w 406"/>
                  <a:gd name="T51" fmla="*/ 30 h 40"/>
                  <a:gd name="T52" fmla="*/ 152 w 406"/>
                  <a:gd name="T53" fmla="*/ 28 h 40"/>
                  <a:gd name="T54" fmla="*/ 158 w 406"/>
                  <a:gd name="T55" fmla="*/ 24 h 40"/>
                  <a:gd name="T56" fmla="*/ 163 w 406"/>
                  <a:gd name="T57" fmla="*/ 23 h 40"/>
                  <a:gd name="T58" fmla="*/ 260 w 406"/>
                  <a:gd name="T59" fmla="*/ 14 h 40"/>
                  <a:gd name="T60" fmla="*/ 342 w 406"/>
                  <a:gd name="T61" fmla="*/ 6 h 40"/>
                  <a:gd name="T62" fmla="*/ 399 w 406"/>
                  <a:gd name="T63" fmla="*/ 0 h 40"/>
                  <a:gd name="T64" fmla="*/ 406 w 406"/>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0"/>
                    </a:moveTo>
                    <a:lnTo>
                      <a:pt x="374" y="6"/>
                    </a:lnTo>
                    <a:lnTo>
                      <a:pt x="323" y="19"/>
                    </a:lnTo>
                    <a:lnTo>
                      <a:pt x="258" y="32"/>
                    </a:lnTo>
                    <a:lnTo>
                      <a:pt x="188" y="40"/>
                    </a:lnTo>
                    <a:lnTo>
                      <a:pt x="112" y="37"/>
                    </a:lnTo>
                    <a:lnTo>
                      <a:pt x="53" y="28"/>
                    </a:lnTo>
                    <a:lnTo>
                      <a:pt x="14" y="18"/>
                    </a:lnTo>
                    <a:lnTo>
                      <a:pt x="0" y="13"/>
                    </a:lnTo>
                    <a:lnTo>
                      <a:pt x="31" y="19"/>
                    </a:lnTo>
                    <a:lnTo>
                      <a:pt x="82" y="24"/>
                    </a:lnTo>
                    <a:lnTo>
                      <a:pt x="152" y="23"/>
                    </a:lnTo>
                    <a:lnTo>
                      <a:pt x="152" y="23"/>
                    </a:lnTo>
                    <a:lnTo>
                      <a:pt x="148" y="25"/>
                    </a:lnTo>
                    <a:lnTo>
                      <a:pt x="145" y="29"/>
                    </a:lnTo>
                    <a:lnTo>
                      <a:pt x="150" y="32"/>
                    </a:lnTo>
                    <a:lnTo>
                      <a:pt x="160" y="32"/>
                    </a:lnTo>
                    <a:lnTo>
                      <a:pt x="171" y="31"/>
                    </a:lnTo>
                    <a:lnTo>
                      <a:pt x="173" y="29"/>
                    </a:lnTo>
                    <a:lnTo>
                      <a:pt x="169" y="25"/>
                    </a:lnTo>
                    <a:lnTo>
                      <a:pt x="165" y="26"/>
                    </a:lnTo>
                    <a:lnTo>
                      <a:pt x="167" y="26"/>
                    </a:lnTo>
                    <a:lnTo>
                      <a:pt x="169" y="29"/>
                    </a:lnTo>
                    <a:lnTo>
                      <a:pt x="165" y="30"/>
                    </a:lnTo>
                    <a:lnTo>
                      <a:pt x="162" y="31"/>
                    </a:lnTo>
                    <a:lnTo>
                      <a:pt x="154" y="30"/>
                    </a:lnTo>
                    <a:lnTo>
                      <a:pt x="152" y="28"/>
                    </a:lnTo>
                    <a:lnTo>
                      <a:pt x="158" y="24"/>
                    </a:lnTo>
                    <a:lnTo>
                      <a:pt x="163" y="23"/>
                    </a:lnTo>
                    <a:lnTo>
                      <a:pt x="260" y="14"/>
                    </a:lnTo>
                    <a:lnTo>
                      <a:pt x="342" y="6"/>
                    </a:lnTo>
                    <a:lnTo>
                      <a:pt x="399" y="0"/>
                    </a:lnTo>
                    <a:lnTo>
                      <a:pt x="40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2" name="Freeform 178"/>
              <p:cNvSpPr>
                <a:spLocks/>
              </p:cNvSpPr>
              <p:nvPr/>
            </p:nvSpPr>
            <p:spPr bwMode="auto">
              <a:xfrm>
                <a:off x="3577" y="4125"/>
                <a:ext cx="456" cy="52"/>
              </a:xfrm>
              <a:custGeom>
                <a:avLst/>
                <a:gdLst>
                  <a:gd name="T0" fmla="*/ 0 w 456"/>
                  <a:gd name="T1" fmla="*/ 45 h 52"/>
                  <a:gd name="T2" fmla="*/ 44 w 456"/>
                  <a:gd name="T3" fmla="*/ 46 h 52"/>
                  <a:gd name="T4" fmla="*/ 90 w 456"/>
                  <a:gd name="T5" fmla="*/ 43 h 52"/>
                  <a:gd name="T6" fmla="*/ 139 w 456"/>
                  <a:gd name="T7" fmla="*/ 32 h 52"/>
                  <a:gd name="T8" fmla="*/ 219 w 456"/>
                  <a:gd name="T9" fmla="*/ 10 h 52"/>
                  <a:gd name="T10" fmla="*/ 260 w 456"/>
                  <a:gd name="T11" fmla="*/ 2 h 52"/>
                  <a:gd name="T12" fmla="*/ 306 w 456"/>
                  <a:gd name="T13" fmla="*/ 0 h 52"/>
                  <a:gd name="T14" fmla="*/ 359 w 456"/>
                  <a:gd name="T15" fmla="*/ 3 h 52"/>
                  <a:gd name="T16" fmla="*/ 412 w 456"/>
                  <a:gd name="T17" fmla="*/ 12 h 52"/>
                  <a:gd name="T18" fmla="*/ 456 w 456"/>
                  <a:gd name="T19" fmla="*/ 25 h 52"/>
                  <a:gd name="T20" fmla="*/ 397 w 456"/>
                  <a:gd name="T21" fmla="*/ 30 h 52"/>
                  <a:gd name="T22" fmla="*/ 297 w 456"/>
                  <a:gd name="T23" fmla="*/ 37 h 52"/>
                  <a:gd name="T24" fmla="*/ 228 w 456"/>
                  <a:gd name="T25" fmla="*/ 45 h 52"/>
                  <a:gd name="T26" fmla="*/ 217 w 456"/>
                  <a:gd name="T27" fmla="*/ 44 h 52"/>
                  <a:gd name="T28" fmla="*/ 207 w 456"/>
                  <a:gd name="T29" fmla="*/ 42 h 52"/>
                  <a:gd name="T30" fmla="*/ 202 w 456"/>
                  <a:gd name="T31" fmla="*/ 37 h 52"/>
                  <a:gd name="T32" fmla="*/ 204 w 456"/>
                  <a:gd name="T33" fmla="*/ 31 h 52"/>
                  <a:gd name="T34" fmla="*/ 213 w 456"/>
                  <a:gd name="T35" fmla="*/ 25 h 52"/>
                  <a:gd name="T36" fmla="*/ 238 w 456"/>
                  <a:gd name="T37" fmla="*/ 19 h 52"/>
                  <a:gd name="T38" fmla="*/ 260 w 456"/>
                  <a:gd name="T39" fmla="*/ 18 h 52"/>
                  <a:gd name="T40" fmla="*/ 268 w 456"/>
                  <a:gd name="T41" fmla="*/ 19 h 52"/>
                  <a:gd name="T42" fmla="*/ 274 w 456"/>
                  <a:gd name="T43" fmla="*/ 21 h 52"/>
                  <a:gd name="T44" fmla="*/ 274 w 456"/>
                  <a:gd name="T45" fmla="*/ 25 h 52"/>
                  <a:gd name="T46" fmla="*/ 264 w 456"/>
                  <a:gd name="T47" fmla="*/ 28 h 52"/>
                  <a:gd name="T48" fmla="*/ 257 w 456"/>
                  <a:gd name="T49" fmla="*/ 28 h 52"/>
                  <a:gd name="T50" fmla="*/ 253 w 456"/>
                  <a:gd name="T51" fmla="*/ 28 h 52"/>
                  <a:gd name="T52" fmla="*/ 257 w 456"/>
                  <a:gd name="T53" fmla="*/ 25 h 52"/>
                  <a:gd name="T54" fmla="*/ 259 w 456"/>
                  <a:gd name="T55" fmla="*/ 25 h 52"/>
                  <a:gd name="T56" fmla="*/ 253 w 456"/>
                  <a:gd name="T57" fmla="*/ 25 h 52"/>
                  <a:gd name="T58" fmla="*/ 247 w 456"/>
                  <a:gd name="T59" fmla="*/ 28 h 52"/>
                  <a:gd name="T60" fmla="*/ 253 w 456"/>
                  <a:gd name="T61" fmla="*/ 31 h 52"/>
                  <a:gd name="T62" fmla="*/ 266 w 456"/>
                  <a:gd name="T63" fmla="*/ 32 h 52"/>
                  <a:gd name="T64" fmla="*/ 278 w 456"/>
                  <a:gd name="T65" fmla="*/ 27 h 52"/>
                  <a:gd name="T66" fmla="*/ 283 w 456"/>
                  <a:gd name="T67" fmla="*/ 21 h 52"/>
                  <a:gd name="T68" fmla="*/ 279 w 456"/>
                  <a:gd name="T69" fmla="*/ 18 h 52"/>
                  <a:gd name="T70" fmla="*/ 270 w 456"/>
                  <a:gd name="T71" fmla="*/ 16 h 52"/>
                  <a:gd name="T72" fmla="*/ 234 w 456"/>
                  <a:gd name="T73" fmla="*/ 18 h 52"/>
                  <a:gd name="T74" fmla="*/ 215 w 456"/>
                  <a:gd name="T75" fmla="*/ 21 h 52"/>
                  <a:gd name="T76" fmla="*/ 202 w 456"/>
                  <a:gd name="T77" fmla="*/ 26 h 52"/>
                  <a:gd name="T78" fmla="*/ 194 w 456"/>
                  <a:gd name="T79" fmla="*/ 32 h 52"/>
                  <a:gd name="T80" fmla="*/ 190 w 456"/>
                  <a:gd name="T81" fmla="*/ 37 h 52"/>
                  <a:gd name="T82" fmla="*/ 194 w 456"/>
                  <a:gd name="T83" fmla="*/ 40 h 52"/>
                  <a:gd name="T84" fmla="*/ 202 w 456"/>
                  <a:gd name="T85" fmla="*/ 44 h 52"/>
                  <a:gd name="T86" fmla="*/ 215 w 456"/>
                  <a:gd name="T87" fmla="*/ 46 h 52"/>
                  <a:gd name="T88" fmla="*/ 173 w 456"/>
                  <a:gd name="T89" fmla="*/ 50 h 52"/>
                  <a:gd name="T90" fmla="*/ 118 w 456"/>
                  <a:gd name="T91" fmla="*/ 52 h 52"/>
                  <a:gd name="T92" fmla="*/ 71 w 456"/>
                  <a:gd name="T93" fmla="*/ 52 h 52"/>
                  <a:gd name="T94" fmla="*/ 33 w 456"/>
                  <a:gd name="T95" fmla="*/ 50 h 52"/>
                  <a:gd name="T96" fmla="*/ 0 w 456"/>
                  <a:gd name="T9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5"/>
                    </a:moveTo>
                    <a:lnTo>
                      <a:pt x="44" y="46"/>
                    </a:lnTo>
                    <a:lnTo>
                      <a:pt x="90" y="43"/>
                    </a:lnTo>
                    <a:lnTo>
                      <a:pt x="139" y="32"/>
                    </a:lnTo>
                    <a:lnTo>
                      <a:pt x="219" y="10"/>
                    </a:lnTo>
                    <a:lnTo>
                      <a:pt x="260" y="2"/>
                    </a:lnTo>
                    <a:lnTo>
                      <a:pt x="306" y="0"/>
                    </a:lnTo>
                    <a:lnTo>
                      <a:pt x="359" y="3"/>
                    </a:lnTo>
                    <a:lnTo>
                      <a:pt x="412" y="12"/>
                    </a:lnTo>
                    <a:lnTo>
                      <a:pt x="456" y="25"/>
                    </a:lnTo>
                    <a:lnTo>
                      <a:pt x="397" y="30"/>
                    </a:lnTo>
                    <a:lnTo>
                      <a:pt x="297" y="37"/>
                    </a:lnTo>
                    <a:lnTo>
                      <a:pt x="228" y="45"/>
                    </a:lnTo>
                    <a:lnTo>
                      <a:pt x="217" y="44"/>
                    </a:lnTo>
                    <a:lnTo>
                      <a:pt x="207" y="42"/>
                    </a:lnTo>
                    <a:lnTo>
                      <a:pt x="202" y="37"/>
                    </a:lnTo>
                    <a:lnTo>
                      <a:pt x="204" y="31"/>
                    </a:lnTo>
                    <a:lnTo>
                      <a:pt x="213" y="25"/>
                    </a:lnTo>
                    <a:lnTo>
                      <a:pt x="238" y="19"/>
                    </a:lnTo>
                    <a:lnTo>
                      <a:pt x="260" y="18"/>
                    </a:lnTo>
                    <a:lnTo>
                      <a:pt x="268" y="19"/>
                    </a:lnTo>
                    <a:lnTo>
                      <a:pt x="274" y="21"/>
                    </a:lnTo>
                    <a:lnTo>
                      <a:pt x="274" y="25"/>
                    </a:lnTo>
                    <a:lnTo>
                      <a:pt x="264" y="28"/>
                    </a:lnTo>
                    <a:lnTo>
                      <a:pt x="257" y="28"/>
                    </a:lnTo>
                    <a:lnTo>
                      <a:pt x="253" y="28"/>
                    </a:lnTo>
                    <a:lnTo>
                      <a:pt x="257" y="25"/>
                    </a:lnTo>
                    <a:lnTo>
                      <a:pt x="259" y="25"/>
                    </a:lnTo>
                    <a:lnTo>
                      <a:pt x="253" y="25"/>
                    </a:lnTo>
                    <a:lnTo>
                      <a:pt x="247" y="28"/>
                    </a:lnTo>
                    <a:lnTo>
                      <a:pt x="253" y="31"/>
                    </a:lnTo>
                    <a:lnTo>
                      <a:pt x="266" y="32"/>
                    </a:lnTo>
                    <a:lnTo>
                      <a:pt x="278" y="27"/>
                    </a:lnTo>
                    <a:lnTo>
                      <a:pt x="283" y="21"/>
                    </a:lnTo>
                    <a:lnTo>
                      <a:pt x="279" y="18"/>
                    </a:lnTo>
                    <a:lnTo>
                      <a:pt x="270" y="16"/>
                    </a:lnTo>
                    <a:lnTo>
                      <a:pt x="234" y="18"/>
                    </a:lnTo>
                    <a:lnTo>
                      <a:pt x="215" y="21"/>
                    </a:lnTo>
                    <a:lnTo>
                      <a:pt x="202" y="26"/>
                    </a:lnTo>
                    <a:lnTo>
                      <a:pt x="194" y="32"/>
                    </a:lnTo>
                    <a:lnTo>
                      <a:pt x="190" y="37"/>
                    </a:lnTo>
                    <a:lnTo>
                      <a:pt x="194" y="40"/>
                    </a:lnTo>
                    <a:lnTo>
                      <a:pt x="202" y="44"/>
                    </a:lnTo>
                    <a:lnTo>
                      <a:pt x="215" y="46"/>
                    </a:lnTo>
                    <a:lnTo>
                      <a:pt x="173" y="50"/>
                    </a:lnTo>
                    <a:lnTo>
                      <a:pt x="118" y="52"/>
                    </a:lnTo>
                    <a:lnTo>
                      <a:pt x="71" y="52"/>
                    </a:lnTo>
                    <a:lnTo>
                      <a:pt x="33" y="50"/>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3" name="Freeform 179"/>
              <p:cNvSpPr>
                <a:spLocks/>
              </p:cNvSpPr>
              <p:nvPr/>
            </p:nvSpPr>
            <p:spPr bwMode="auto">
              <a:xfrm>
                <a:off x="4488" y="4230"/>
                <a:ext cx="401" cy="38"/>
              </a:xfrm>
              <a:custGeom>
                <a:avLst/>
                <a:gdLst>
                  <a:gd name="T0" fmla="*/ 401 w 401"/>
                  <a:gd name="T1" fmla="*/ 0 h 38"/>
                  <a:gd name="T2" fmla="*/ 371 w 401"/>
                  <a:gd name="T3" fmla="*/ 6 h 38"/>
                  <a:gd name="T4" fmla="*/ 319 w 401"/>
                  <a:gd name="T5" fmla="*/ 19 h 38"/>
                  <a:gd name="T6" fmla="*/ 257 w 401"/>
                  <a:gd name="T7" fmla="*/ 31 h 38"/>
                  <a:gd name="T8" fmla="*/ 185 w 401"/>
                  <a:gd name="T9" fmla="*/ 38 h 38"/>
                  <a:gd name="T10" fmla="*/ 111 w 401"/>
                  <a:gd name="T11" fmla="*/ 36 h 38"/>
                  <a:gd name="T12" fmla="*/ 52 w 401"/>
                  <a:gd name="T13" fmla="*/ 26 h 38"/>
                  <a:gd name="T14" fmla="*/ 14 w 401"/>
                  <a:gd name="T15" fmla="*/ 17 h 38"/>
                  <a:gd name="T16" fmla="*/ 0 w 401"/>
                  <a:gd name="T17" fmla="*/ 12 h 38"/>
                  <a:gd name="T18" fmla="*/ 29 w 401"/>
                  <a:gd name="T19" fmla="*/ 18 h 38"/>
                  <a:gd name="T20" fmla="*/ 80 w 401"/>
                  <a:gd name="T21" fmla="*/ 23 h 38"/>
                  <a:gd name="T22" fmla="*/ 150 w 401"/>
                  <a:gd name="T23" fmla="*/ 23 h 38"/>
                  <a:gd name="T24" fmla="*/ 150 w 401"/>
                  <a:gd name="T25" fmla="*/ 23 h 38"/>
                  <a:gd name="T26" fmla="*/ 145 w 401"/>
                  <a:gd name="T27" fmla="*/ 24 h 38"/>
                  <a:gd name="T28" fmla="*/ 143 w 401"/>
                  <a:gd name="T29" fmla="*/ 28 h 38"/>
                  <a:gd name="T30" fmla="*/ 148 w 401"/>
                  <a:gd name="T31" fmla="*/ 31 h 38"/>
                  <a:gd name="T32" fmla="*/ 158 w 401"/>
                  <a:gd name="T33" fmla="*/ 32 h 38"/>
                  <a:gd name="T34" fmla="*/ 167 w 401"/>
                  <a:gd name="T35" fmla="*/ 31 h 38"/>
                  <a:gd name="T36" fmla="*/ 171 w 401"/>
                  <a:gd name="T37" fmla="*/ 28 h 38"/>
                  <a:gd name="T38" fmla="*/ 167 w 401"/>
                  <a:gd name="T39" fmla="*/ 25 h 38"/>
                  <a:gd name="T40" fmla="*/ 162 w 401"/>
                  <a:gd name="T41" fmla="*/ 25 h 38"/>
                  <a:gd name="T42" fmla="*/ 164 w 401"/>
                  <a:gd name="T43" fmla="*/ 26 h 38"/>
                  <a:gd name="T44" fmla="*/ 167 w 401"/>
                  <a:gd name="T45" fmla="*/ 28 h 38"/>
                  <a:gd name="T46" fmla="*/ 164 w 401"/>
                  <a:gd name="T47" fmla="*/ 30 h 38"/>
                  <a:gd name="T48" fmla="*/ 158 w 401"/>
                  <a:gd name="T49" fmla="*/ 30 h 38"/>
                  <a:gd name="T50" fmla="*/ 152 w 401"/>
                  <a:gd name="T51" fmla="*/ 30 h 38"/>
                  <a:gd name="T52" fmla="*/ 150 w 401"/>
                  <a:gd name="T53" fmla="*/ 28 h 38"/>
                  <a:gd name="T54" fmla="*/ 156 w 401"/>
                  <a:gd name="T55" fmla="*/ 23 h 38"/>
                  <a:gd name="T56" fmla="*/ 162 w 401"/>
                  <a:gd name="T57" fmla="*/ 22 h 38"/>
                  <a:gd name="T58" fmla="*/ 257 w 401"/>
                  <a:gd name="T59" fmla="*/ 14 h 38"/>
                  <a:gd name="T60" fmla="*/ 338 w 401"/>
                  <a:gd name="T61" fmla="*/ 5 h 38"/>
                  <a:gd name="T62" fmla="*/ 393 w 401"/>
                  <a:gd name="T63" fmla="*/ 0 h 38"/>
                  <a:gd name="T64" fmla="*/ 401 w 401"/>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8">
                    <a:moveTo>
                      <a:pt x="401" y="0"/>
                    </a:moveTo>
                    <a:lnTo>
                      <a:pt x="371" y="6"/>
                    </a:lnTo>
                    <a:lnTo>
                      <a:pt x="319" y="19"/>
                    </a:lnTo>
                    <a:lnTo>
                      <a:pt x="257" y="31"/>
                    </a:lnTo>
                    <a:lnTo>
                      <a:pt x="185" y="38"/>
                    </a:lnTo>
                    <a:lnTo>
                      <a:pt x="111" y="36"/>
                    </a:lnTo>
                    <a:lnTo>
                      <a:pt x="52" y="26"/>
                    </a:lnTo>
                    <a:lnTo>
                      <a:pt x="14" y="17"/>
                    </a:lnTo>
                    <a:lnTo>
                      <a:pt x="0" y="12"/>
                    </a:lnTo>
                    <a:lnTo>
                      <a:pt x="29" y="18"/>
                    </a:lnTo>
                    <a:lnTo>
                      <a:pt x="80" y="23"/>
                    </a:lnTo>
                    <a:lnTo>
                      <a:pt x="150" y="23"/>
                    </a:lnTo>
                    <a:lnTo>
                      <a:pt x="150" y="23"/>
                    </a:lnTo>
                    <a:lnTo>
                      <a:pt x="145" y="24"/>
                    </a:lnTo>
                    <a:lnTo>
                      <a:pt x="143" y="28"/>
                    </a:lnTo>
                    <a:lnTo>
                      <a:pt x="148" y="31"/>
                    </a:lnTo>
                    <a:lnTo>
                      <a:pt x="158" y="32"/>
                    </a:lnTo>
                    <a:lnTo>
                      <a:pt x="167" y="31"/>
                    </a:lnTo>
                    <a:lnTo>
                      <a:pt x="171" y="28"/>
                    </a:lnTo>
                    <a:lnTo>
                      <a:pt x="167" y="25"/>
                    </a:lnTo>
                    <a:lnTo>
                      <a:pt x="162" y="25"/>
                    </a:lnTo>
                    <a:lnTo>
                      <a:pt x="164" y="26"/>
                    </a:lnTo>
                    <a:lnTo>
                      <a:pt x="167" y="28"/>
                    </a:lnTo>
                    <a:lnTo>
                      <a:pt x="164" y="30"/>
                    </a:lnTo>
                    <a:lnTo>
                      <a:pt x="158" y="30"/>
                    </a:lnTo>
                    <a:lnTo>
                      <a:pt x="152" y="30"/>
                    </a:lnTo>
                    <a:lnTo>
                      <a:pt x="150" y="28"/>
                    </a:lnTo>
                    <a:lnTo>
                      <a:pt x="156" y="23"/>
                    </a:lnTo>
                    <a:lnTo>
                      <a:pt x="162" y="22"/>
                    </a:lnTo>
                    <a:lnTo>
                      <a:pt x="257" y="14"/>
                    </a:lnTo>
                    <a:lnTo>
                      <a:pt x="338" y="5"/>
                    </a:lnTo>
                    <a:lnTo>
                      <a:pt x="393" y="0"/>
                    </a:lnTo>
                    <a:lnTo>
                      <a:pt x="40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4" name="Freeform 180"/>
              <p:cNvSpPr>
                <a:spLocks/>
              </p:cNvSpPr>
              <p:nvPr/>
            </p:nvSpPr>
            <p:spPr bwMode="auto">
              <a:xfrm>
                <a:off x="4504" y="4198"/>
                <a:ext cx="449" cy="52"/>
              </a:xfrm>
              <a:custGeom>
                <a:avLst/>
                <a:gdLst>
                  <a:gd name="T0" fmla="*/ 0 w 449"/>
                  <a:gd name="T1" fmla="*/ 44 h 52"/>
                  <a:gd name="T2" fmla="*/ 43 w 449"/>
                  <a:gd name="T3" fmla="*/ 45 h 52"/>
                  <a:gd name="T4" fmla="*/ 87 w 449"/>
                  <a:gd name="T5" fmla="*/ 42 h 52"/>
                  <a:gd name="T6" fmla="*/ 136 w 449"/>
                  <a:gd name="T7" fmla="*/ 31 h 52"/>
                  <a:gd name="T8" fmla="*/ 214 w 449"/>
                  <a:gd name="T9" fmla="*/ 10 h 52"/>
                  <a:gd name="T10" fmla="*/ 256 w 449"/>
                  <a:gd name="T11" fmla="*/ 2 h 52"/>
                  <a:gd name="T12" fmla="*/ 299 w 449"/>
                  <a:gd name="T13" fmla="*/ 0 h 52"/>
                  <a:gd name="T14" fmla="*/ 353 w 449"/>
                  <a:gd name="T15" fmla="*/ 3 h 52"/>
                  <a:gd name="T16" fmla="*/ 406 w 449"/>
                  <a:gd name="T17" fmla="*/ 12 h 52"/>
                  <a:gd name="T18" fmla="*/ 449 w 449"/>
                  <a:gd name="T19" fmla="*/ 25 h 52"/>
                  <a:gd name="T20" fmla="*/ 391 w 449"/>
                  <a:gd name="T21" fmla="*/ 28 h 52"/>
                  <a:gd name="T22" fmla="*/ 292 w 449"/>
                  <a:gd name="T23" fmla="*/ 37 h 52"/>
                  <a:gd name="T24" fmla="*/ 225 w 449"/>
                  <a:gd name="T25" fmla="*/ 44 h 52"/>
                  <a:gd name="T26" fmla="*/ 212 w 449"/>
                  <a:gd name="T27" fmla="*/ 43 h 52"/>
                  <a:gd name="T28" fmla="*/ 203 w 449"/>
                  <a:gd name="T29" fmla="*/ 40 h 52"/>
                  <a:gd name="T30" fmla="*/ 199 w 449"/>
                  <a:gd name="T31" fmla="*/ 36 h 52"/>
                  <a:gd name="T32" fmla="*/ 201 w 449"/>
                  <a:gd name="T33" fmla="*/ 30 h 52"/>
                  <a:gd name="T34" fmla="*/ 210 w 449"/>
                  <a:gd name="T35" fmla="*/ 25 h 52"/>
                  <a:gd name="T36" fmla="*/ 233 w 449"/>
                  <a:gd name="T37" fmla="*/ 18 h 52"/>
                  <a:gd name="T38" fmla="*/ 256 w 449"/>
                  <a:gd name="T39" fmla="*/ 16 h 52"/>
                  <a:gd name="T40" fmla="*/ 265 w 449"/>
                  <a:gd name="T41" fmla="*/ 18 h 52"/>
                  <a:gd name="T42" fmla="*/ 269 w 449"/>
                  <a:gd name="T43" fmla="*/ 21 h 52"/>
                  <a:gd name="T44" fmla="*/ 267 w 449"/>
                  <a:gd name="T45" fmla="*/ 24 h 52"/>
                  <a:gd name="T46" fmla="*/ 260 w 449"/>
                  <a:gd name="T47" fmla="*/ 27 h 52"/>
                  <a:gd name="T48" fmla="*/ 252 w 449"/>
                  <a:gd name="T49" fmla="*/ 28 h 52"/>
                  <a:gd name="T50" fmla="*/ 248 w 449"/>
                  <a:gd name="T51" fmla="*/ 27 h 52"/>
                  <a:gd name="T52" fmla="*/ 252 w 449"/>
                  <a:gd name="T53" fmla="*/ 25 h 52"/>
                  <a:gd name="T54" fmla="*/ 254 w 449"/>
                  <a:gd name="T55" fmla="*/ 24 h 52"/>
                  <a:gd name="T56" fmla="*/ 248 w 449"/>
                  <a:gd name="T57" fmla="*/ 25 h 52"/>
                  <a:gd name="T58" fmla="*/ 243 w 449"/>
                  <a:gd name="T59" fmla="*/ 28 h 52"/>
                  <a:gd name="T60" fmla="*/ 248 w 449"/>
                  <a:gd name="T61" fmla="*/ 31 h 52"/>
                  <a:gd name="T62" fmla="*/ 262 w 449"/>
                  <a:gd name="T63" fmla="*/ 31 h 52"/>
                  <a:gd name="T64" fmla="*/ 273 w 449"/>
                  <a:gd name="T65" fmla="*/ 27 h 52"/>
                  <a:gd name="T66" fmla="*/ 277 w 449"/>
                  <a:gd name="T67" fmla="*/ 21 h 52"/>
                  <a:gd name="T68" fmla="*/ 275 w 449"/>
                  <a:gd name="T69" fmla="*/ 18 h 52"/>
                  <a:gd name="T70" fmla="*/ 265 w 449"/>
                  <a:gd name="T71" fmla="*/ 15 h 52"/>
                  <a:gd name="T72" fmla="*/ 229 w 449"/>
                  <a:gd name="T73" fmla="*/ 16 h 52"/>
                  <a:gd name="T74" fmla="*/ 210 w 449"/>
                  <a:gd name="T75" fmla="*/ 21 h 52"/>
                  <a:gd name="T76" fmla="*/ 197 w 449"/>
                  <a:gd name="T77" fmla="*/ 26 h 52"/>
                  <a:gd name="T78" fmla="*/ 189 w 449"/>
                  <a:gd name="T79" fmla="*/ 31 h 52"/>
                  <a:gd name="T80" fmla="*/ 188 w 449"/>
                  <a:gd name="T81" fmla="*/ 36 h 52"/>
                  <a:gd name="T82" fmla="*/ 191 w 449"/>
                  <a:gd name="T83" fmla="*/ 40 h 52"/>
                  <a:gd name="T84" fmla="*/ 197 w 449"/>
                  <a:gd name="T85" fmla="*/ 43 h 52"/>
                  <a:gd name="T86" fmla="*/ 210 w 449"/>
                  <a:gd name="T87" fmla="*/ 45 h 52"/>
                  <a:gd name="T88" fmla="*/ 170 w 449"/>
                  <a:gd name="T89" fmla="*/ 49 h 52"/>
                  <a:gd name="T90" fmla="*/ 115 w 449"/>
                  <a:gd name="T91" fmla="*/ 52 h 52"/>
                  <a:gd name="T92" fmla="*/ 68 w 449"/>
                  <a:gd name="T93" fmla="*/ 52 h 52"/>
                  <a:gd name="T94" fmla="*/ 32 w 449"/>
                  <a:gd name="T95" fmla="*/ 50 h 52"/>
                  <a:gd name="T96" fmla="*/ 0 w 449"/>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2">
                    <a:moveTo>
                      <a:pt x="0" y="44"/>
                    </a:moveTo>
                    <a:lnTo>
                      <a:pt x="43" y="45"/>
                    </a:lnTo>
                    <a:lnTo>
                      <a:pt x="87" y="42"/>
                    </a:lnTo>
                    <a:lnTo>
                      <a:pt x="136" y="31"/>
                    </a:lnTo>
                    <a:lnTo>
                      <a:pt x="214" y="10"/>
                    </a:lnTo>
                    <a:lnTo>
                      <a:pt x="256" y="2"/>
                    </a:lnTo>
                    <a:lnTo>
                      <a:pt x="299" y="0"/>
                    </a:lnTo>
                    <a:lnTo>
                      <a:pt x="353" y="3"/>
                    </a:lnTo>
                    <a:lnTo>
                      <a:pt x="406" y="12"/>
                    </a:lnTo>
                    <a:lnTo>
                      <a:pt x="449" y="25"/>
                    </a:lnTo>
                    <a:lnTo>
                      <a:pt x="391" y="28"/>
                    </a:lnTo>
                    <a:lnTo>
                      <a:pt x="292" y="37"/>
                    </a:lnTo>
                    <a:lnTo>
                      <a:pt x="225" y="44"/>
                    </a:lnTo>
                    <a:lnTo>
                      <a:pt x="212" y="43"/>
                    </a:lnTo>
                    <a:lnTo>
                      <a:pt x="203" y="40"/>
                    </a:lnTo>
                    <a:lnTo>
                      <a:pt x="199" y="36"/>
                    </a:lnTo>
                    <a:lnTo>
                      <a:pt x="201" y="30"/>
                    </a:lnTo>
                    <a:lnTo>
                      <a:pt x="210" y="25"/>
                    </a:lnTo>
                    <a:lnTo>
                      <a:pt x="233" y="18"/>
                    </a:lnTo>
                    <a:lnTo>
                      <a:pt x="256" y="16"/>
                    </a:lnTo>
                    <a:lnTo>
                      <a:pt x="265" y="18"/>
                    </a:lnTo>
                    <a:lnTo>
                      <a:pt x="269" y="21"/>
                    </a:lnTo>
                    <a:lnTo>
                      <a:pt x="267" y="24"/>
                    </a:lnTo>
                    <a:lnTo>
                      <a:pt x="260" y="27"/>
                    </a:lnTo>
                    <a:lnTo>
                      <a:pt x="252" y="28"/>
                    </a:lnTo>
                    <a:lnTo>
                      <a:pt x="248" y="27"/>
                    </a:lnTo>
                    <a:lnTo>
                      <a:pt x="252" y="25"/>
                    </a:lnTo>
                    <a:lnTo>
                      <a:pt x="254" y="24"/>
                    </a:lnTo>
                    <a:lnTo>
                      <a:pt x="248" y="25"/>
                    </a:lnTo>
                    <a:lnTo>
                      <a:pt x="243" y="28"/>
                    </a:lnTo>
                    <a:lnTo>
                      <a:pt x="248" y="31"/>
                    </a:lnTo>
                    <a:lnTo>
                      <a:pt x="262" y="31"/>
                    </a:lnTo>
                    <a:lnTo>
                      <a:pt x="273" y="27"/>
                    </a:lnTo>
                    <a:lnTo>
                      <a:pt x="277" y="21"/>
                    </a:lnTo>
                    <a:lnTo>
                      <a:pt x="275" y="18"/>
                    </a:lnTo>
                    <a:lnTo>
                      <a:pt x="265" y="15"/>
                    </a:lnTo>
                    <a:lnTo>
                      <a:pt x="229" y="16"/>
                    </a:lnTo>
                    <a:lnTo>
                      <a:pt x="210" y="21"/>
                    </a:lnTo>
                    <a:lnTo>
                      <a:pt x="197" y="26"/>
                    </a:lnTo>
                    <a:lnTo>
                      <a:pt x="189" y="31"/>
                    </a:lnTo>
                    <a:lnTo>
                      <a:pt x="188" y="36"/>
                    </a:lnTo>
                    <a:lnTo>
                      <a:pt x="191" y="40"/>
                    </a:lnTo>
                    <a:lnTo>
                      <a:pt x="197" y="43"/>
                    </a:lnTo>
                    <a:lnTo>
                      <a:pt x="210" y="45"/>
                    </a:lnTo>
                    <a:lnTo>
                      <a:pt x="170" y="49"/>
                    </a:lnTo>
                    <a:lnTo>
                      <a:pt x="115" y="52"/>
                    </a:lnTo>
                    <a:lnTo>
                      <a:pt x="68"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5" name="Freeform 181"/>
              <p:cNvSpPr>
                <a:spLocks/>
              </p:cNvSpPr>
              <p:nvPr/>
            </p:nvSpPr>
            <p:spPr bwMode="auto">
              <a:xfrm>
                <a:off x="5160" y="4186"/>
                <a:ext cx="439" cy="52"/>
              </a:xfrm>
              <a:custGeom>
                <a:avLst/>
                <a:gdLst>
                  <a:gd name="T0" fmla="*/ 0 w 439"/>
                  <a:gd name="T1" fmla="*/ 52 h 52"/>
                  <a:gd name="T2" fmla="*/ 33 w 439"/>
                  <a:gd name="T3" fmla="*/ 44 h 52"/>
                  <a:gd name="T4" fmla="*/ 88 w 439"/>
                  <a:gd name="T5" fmla="*/ 28 h 52"/>
                  <a:gd name="T6" fmla="*/ 156 w 439"/>
                  <a:gd name="T7" fmla="*/ 12 h 52"/>
                  <a:gd name="T8" fmla="*/ 234 w 439"/>
                  <a:gd name="T9" fmla="*/ 1 h 52"/>
                  <a:gd name="T10" fmla="*/ 275 w 439"/>
                  <a:gd name="T11" fmla="*/ 0 h 52"/>
                  <a:gd name="T12" fmla="*/ 315 w 439"/>
                  <a:gd name="T13" fmla="*/ 2 h 52"/>
                  <a:gd name="T14" fmla="*/ 380 w 439"/>
                  <a:gd name="T15" fmla="*/ 9 h 52"/>
                  <a:gd name="T16" fmla="*/ 423 w 439"/>
                  <a:gd name="T17" fmla="*/ 18 h 52"/>
                  <a:gd name="T18" fmla="*/ 439 w 439"/>
                  <a:gd name="T19" fmla="*/ 22 h 52"/>
                  <a:gd name="T20" fmla="*/ 406 w 439"/>
                  <a:gd name="T21" fmla="*/ 18 h 52"/>
                  <a:gd name="T22" fmla="*/ 349 w 439"/>
                  <a:gd name="T23" fmla="*/ 14 h 52"/>
                  <a:gd name="T24" fmla="*/ 274 w 439"/>
                  <a:gd name="T25" fmla="*/ 18 h 52"/>
                  <a:gd name="T26" fmla="*/ 274 w 439"/>
                  <a:gd name="T27" fmla="*/ 18 h 52"/>
                  <a:gd name="T28" fmla="*/ 277 w 439"/>
                  <a:gd name="T29" fmla="*/ 15 h 52"/>
                  <a:gd name="T30" fmla="*/ 281 w 439"/>
                  <a:gd name="T31" fmla="*/ 12 h 52"/>
                  <a:gd name="T32" fmla="*/ 274 w 439"/>
                  <a:gd name="T33" fmla="*/ 8 h 52"/>
                  <a:gd name="T34" fmla="*/ 262 w 439"/>
                  <a:gd name="T35" fmla="*/ 7 h 52"/>
                  <a:gd name="T36" fmla="*/ 253 w 439"/>
                  <a:gd name="T37" fmla="*/ 9 h 52"/>
                  <a:gd name="T38" fmla="*/ 249 w 439"/>
                  <a:gd name="T39" fmla="*/ 13 h 52"/>
                  <a:gd name="T40" fmla="*/ 255 w 439"/>
                  <a:gd name="T41" fmla="*/ 15 h 52"/>
                  <a:gd name="T42" fmla="*/ 258 w 439"/>
                  <a:gd name="T43" fmla="*/ 15 h 52"/>
                  <a:gd name="T44" fmla="*/ 258 w 439"/>
                  <a:gd name="T45" fmla="*/ 14 h 52"/>
                  <a:gd name="T46" fmla="*/ 253 w 439"/>
                  <a:gd name="T47" fmla="*/ 13 h 52"/>
                  <a:gd name="T48" fmla="*/ 256 w 439"/>
                  <a:gd name="T49" fmla="*/ 11 h 52"/>
                  <a:gd name="T50" fmla="*/ 262 w 439"/>
                  <a:gd name="T51" fmla="*/ 9 h 52"/>
                  <a:gd name="T52" fmla="*/ 270 w 439"/>
                  <a:gd name="T53" fmla="*/ 11 h 52"/>
                  <a:gd name="T54" fmla="*/ 274 w 439"/>
                  <a:gd name="T55" fmla="*/ 12 h 52"/>
                  <a:gd name="T56" fmla="*/ 266 w 439"/>
                  <a:gd name="T57" fmla="*/ 18 h 52"/>
                  <a:gd name="T58" fmla="*/ 260 w 439"/>
                  <a:gd name="T59" fmla="*/ 19 h 52"/>
                  <a:gd name="T60" fmla="*/ 158 w 439"/>
                  <a:gd name="T61" fmla="*/ 31 h 52"/>
                  <a:gd name="T62" fmla="*/ 69 w 439"/>
                  <a:gd name="T63" fmla="*/ 44 h 52"/>
                  <a:gd name="T64" fmla="*/ 8 w 439"/>
                  <a:gd name="T65" fmla="*/ 52 h 52"/>
                  <a:gd name="T66" fmla="*/ 0 w 439"/>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2">
                    <a:moveTo>
                      <a:pt x="0" y="52"/>
                    </a:moveTo>
                    <a:lnTo>
                      <a:pt x="33" y="44"/>
                    </a:lnTo>
                    <a:lnTo>
                      <a:pt x="88" y="28"/>
                    </a:lnTo>
                    <a:lnTo>
                      <a:pt x="156" y="12"/>
                    </a:lnTo>
                    <a:lnTo>
                      <a:pt x="234" y="1"/>
                    </a:lnTo>
                    <a:lnTo>
                      <a:pt x="275" y="0"/>
                    </a:lnTo>
                    <a:lnTo>
                      <a:pt x="315" y="2"/>
                    </a:lnTo>
                    <a:lnTo>
                      <a:pt x="380" y="9"/>
                    </a:lnTo>
                    <a:lnTo>
                      <a:pt x="423" y="18"/>
                    </a:lnTo>
                    <a:lnTo>
                      <a:pt x="439" y="22"/>
                    </a:lnTo>
                    <a:lnTo>
                      <a:pt x="406" y="18"/>
                    </a:lnTo>
                    <a:lnTo>
                      <a:pt x="349" y="14"/>
                    </a:lnTo>
                    <a:lnTo>
                      <a:pt x="274" y="18"/>
                    </a:lnTo>
                    <a:lnTo>
                      <a:pt x="274" y="18"/>
                    </a:lnTo>
                    <a:lnTo>
                      <a:pt x="277" y="15"/>
                    </a:lnTo>
                    <a:lnTo>
                      <a:pt x="281" y="12"/>
                    </a:lnTo>
                    <a:lnTo>
                      <a:pt x="274" y="8"/>
                    </a:lnTo>
                    <a:lnTo>
                      <a:pt x="262" y="7"/>
                    </a:lnTo>
                    <a:lnTo>
                      <a:pt x="253" y="9"/>
                    </a:lnTo>
                    <a:lnTo>
                      <a:pt x="249" y="13"/>
                    </a:lnTo>
                    <a:lnTo>
                      <a:pt x="255" y="15"/>
                    </a:lnTo>
                    <a:lnTo>
                      <a:pt x="258" y="15"/>
                    </a:lnTo>
                    <a:lnTo>
                      <a:pt x="258" y="14"/>
                    </a:lnTo>
                    <a:lnTo>
                      <a:pt x="253" y="13"/>
                    </a:lnTo>
                    <a:lnTo>
                      <a:pt x="256" y="11"/>
                    </a:lnTo>
                    <a:lnTo>
                      <a:pt x="262" y="9"/>
                    </a:lnTo>
                    <a:lnTo>
                      <a:pt x="270" y="11"/>
                    </a:lnTo>
                    <a:lnTo>
                      <a:pt x="274" y="12"/>
                    </a:lnTo>
                    <a:lnTo>
                      <a:pt x="266" y="18"/>
                    </a:lnTo>
                    <a:lnTo>
                      <a:pt x="260" y="19"/>
                    </a:lnTo>
                    <a:lnTo>
                      <a:pt x="158" y="31"/>
                    </a:lnTo>
                    <a:lnTo>
                      <a:pt x="69" y="44"/>
                    </a:lnTo>
                    <a:lnTo>
                      <a:pt x="8" y="52"/>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6" name="Freeform 182"/>
              <p:cNvSpPr>
                <a:spLocks/>
              </p:cNvSpPr>
              <p:nvPr/>
            </p:nvSpPr>
            <p:spPr bwMode="auto">
              <a:xfrm>
                <a:off x="5090" y="4204"/>
                <a:ext cx="492" cy="66"/>
              </a:xfrm>
              <a:custGeom>
                <a:avLst/>
                <a:gdLst>
                  <a:gd name="T0" fmla="*/ 492 w 492"/>
                  <a:gd name="T1" fmla="*/ 4 h 66"/>
                  <a:gd name="T2" fmla="*/ 444 w 492"/>
                  <a:gd name="T3" fmla="*/ 6 h 66"/>
                  <a:gd name="T4" fmla="*/ 397 w 492"/>
                  <a:gd name="T5" fmla="*/ 12 h 66"/>
                  <a:gd name="T6" fmla="*/ 344 w 492"/>
                  <a:gd name="T7" fmla="*/ 25 h 66"/>
                  <a:gd name="T8" fmla="*/ 260 w 492"/>
                  <a:gd name="T9" fmla="*/ 51 h 66"/>
                  <a:gd name="T10" fmla="*/ 215 w 492"/>
                  <a:gd name="T11" fmla="*/ 62 h 66"/>
                  <a:gd name="T12" fmla="*/ 165 w 492"/>
                  <a:gd name="T13" fmla="*/ 66 h 66"/>
                  <a:gd name="T14" fmla="*/ 106 w 492"/>
                  <a:gd name="T15" fmla="*/ 64 h 66"/>
                  <a:gd name="T16" fmla="*/ 49 w 492"/>
                  <a:gd name="T17" fmla="*/ 57 h 66"/>
                  <a:gd name="T18" fmla="*/ 0 w 492"/>
                  <a:gd name="T19" fmla="*/ 46 h 66"/>
                  <a:gd name="T20" fmla="*/ 65 w 492"/>
                  <a:gd name="T21" fmla="*/ 38 h 66"/>
                  <a:gd name="T22" fmla="*/ 171 w 492"/>
                  <a:gd name="T23" fmla="*/ 25 h 66"/>
                  <a:gd name="T24" fmla="*/ 245 w 492"/>
                  <a:gd name="T25" fmla="*/ 14 h 66"/>
                  <a:gd name="T26" fmla="*/ 258 w 492"/>
                  <a:gd name="T27" fmla="*/ 15 h 66"/>
                  <a:gd name="T28" fmla="*/ 268 w 492"/>
                  <a:gd name="T29" fmla="*/ 18 h 66"/>
                  <a:gd name="T30" fmla="*/ 273 w 492"/>
                  <a:gd name="T31" fmla="*/ 22 h 66"/>
                  <a:gd name="T32" fmla="*/ 273 w 492"/>
                  <a:gd name="T33" fmla="*/ 30 h 66"/>
                  <a:gd name="T34" fmla="*/ 264 w 492"/>
                  <a:gd name="T35" fmla="*/ 36 h 66"/>
                  <a:gd name="T36" fmla="*/ 237 w 492"/>
                  <a:gd name="T37" fmla="*/ 43 h 66"/>
                  <a:gd name="T38" fmla="*/ 213 w 492"/>
                  <a:gd name="T39" fmla="*/ 45 h 66"/>
                  <a:gd name="T40" fmla="*/ 203 w 492"/>
                  <a:gd name="T41" fmla="*/ 45 h 66"/>
                  <a:gd name="T42" fmla="*/ 197 w 492"/>
                  <a:gd name="T43" fmla="*/ 42 h 66"/>
                  <a:gd name="T44" fmla="*/ 199 w 492"/>
                  <a:gd name="T45" fmla="*/ 38 h 66"/>
                  <a:gd name="T46" fmla="*/ 209 w 492"/>
                  <a:gd name="T47" fmla="*/ 34 h 66"/>
                  <a:gd name="T48" fmla="*/ 216 w 492"/>
                  <a:gd name="T49" fmla="*/ 32 h 66"/>
                  <a:gd name="T50" fmla="*/ 220 w 492"/>
                  <a:gd name="T51" fmla="*/ 34 h 66"/>
                  <a:gd name="T52" fmla="*/ 216 w 492"/>
                  <a:gd name="T53" fmla="*/ 37 h 66"/>
                  <a:gd name="T54" fmla="*/ 215 w 492"/>
                  <a:gd name="T55" fmla="*/ 38 h 66"/>
                  <a:gd name="T56" fmla="*/ 220 w 492"/>
                  <a:gd name="T57" fmla="*/ 37 h 66"/>
                  <a:gd name="T58" fmla="*/ 226 w 492"/>
                  <a:gd name="T59" fmla="*/ 33 h 66"/>
                  <a:gd name="T60" fmla="*/ 218 w 492"/>
                  <a:gd name="T61" fmla="*/ 31 h 66"/>
                  <a:gd name="T62" fmla="*/ 205 w 492"/>
                  <a:gd name="T63" fmla="*/ 31 h 66"/>
                  <a:gd name="T64" fmla="*/ 194 w 492"/>
                  <a:gd name="T65" fmla="*/ 36 h 66"/>
                  <a:gd name="T66" fmla="*/ 188 w 492"/>
                  <a:gd name="T67" fmla="*/ 43 h 66"/>
                  <a:gd name="T68" fmla="*/ 194 w 492"/>
                  <a:gd name="T69" fmla="*/ 45 h 66"/>
                  <a:gd name="T70" fmla="*/ 203 w 492"/>
                  <a:gd name="T71" fmla="*/ 48 h 66"/>
                  <a:gd name="T72" fmla="*/ 243 w 492"/>
                  <a:gd name="T73" fmla="*/ 45 h 66"/>
                  <a:gd name="T74" fmla="*/ 262 w 492"/>
                  <a:gd name="T75" fmla="*/ 39 h 66"/>
                  <a:gd name="T76" fmla="*/ 277 w 492"/>
                  <a:gd name="T77" fmla="*/ 33 h 66"/>
                  <a:gd name="T78" fmla="*/ 285 w 492"/>
                  <a:gd name="T79" fmla="*/ 27 h 66"/>
                  <a:gd name="T80" fmla="*/ 287 w 492"/>
                  <a:gd name="T81" fmla="*/ 22 h 66"/>
                  <a:gd name="T82" fmla="*/ 283 w 492"/>
                  <a:gd name="T83" fmla="*/ 18 h 66"/>
                  <a:gd name="T84" fmla="*/ 275 w 492"/>
                  <a:gd name="T85" fmla="*/ 14 h 66"/>
                  <a:gd name="T86" fmla="*/ 260 w 492"/>
                  <a:gd name="T87" fmla="*/ 12 h 66"/>
                  <a:gd name="T88" fmla="*/ 271 w 492"/>
                  <a:gd name="T89" fmla="*/ 10 h 66"/>
                  <a:gd name="T90" fmla="*/ 304 w 492"/>
                  <a:gd name="T91" fmla="*/ 7 h 66"/>
                  <a:gd name="T92" fmla="*/ 363 w 492"/>
                  <a:gd name="T93" fmla="*/ 2 h 66"/>
                  <a:gd name="T94" fmla="*/ 416 w 492"/>
                  <a:gd name="T95" fmla="*/ 0 h 66"/>
                  <a:gd name="T96" fmla="*/ 456 w 492"/>
                  <a:gd name="T97" fmla="*/ 1 h 66"/>
                  <a:gd name="T98" fmla="*/ 492 w 492"/>
                  <a:gd name="T9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6">
                    <a:moveTo>
                      <a:pt x="492" y="4"/>
                    </a:moveTo>
                    <a:lnTo>
                      <a:pt x="444" y="6"/>
                    </a:lnTo>
                    <a:lnTo>
                      <a:pt x="397" y="12"/>
                    </a:lnTo>
                    <a:lnTo>
                      <a:pt x="344" y="25"/>
                    </a:lnTo>
                    <a:lnTo>
                      <a:pt x="260" y="51"/>
                    </a:lnTo>
                    <a:lnTo>
                      <a:pt x="215" y="62"/>
                    </a:lnTo>
                    <a:lnTo>
                      <a:pt x="165" y="66"/>
                    </a:lnTo>
                    <a:lnTo>
                      <a:pt x="106" y="64"/>
                    </a:lnTo>
                    <a:lnTo>
                      <a:pt x="49" y="57"/>
                    </a:lnTo>
                    <a:lnTo>
                      <a:pt x="0" y="46"/>
                    </a:lnTo>
                    <a:lnTo>
                      <a:pt x="65" y="38"/>
                    </a:lnTo>
                    <a:lnTo>
                      <a:pt x="171" y="25"/>
                    </a:lnTo>
                    <a:lnTo>
                      <a:pt x="245" y="14"/>
                    </a:lnTo>
                    <a:lnTo>
                      <a:pt x="258" y="15"/>
                    </a:lnTo>
                    <a:lnTo>
                      <a:pt x="268" y="18"/>
                    </a:lnTo>
                    <a:lnTo>
                      <a:pt x="273" y="22"/>
                    </a:lnTo>
                    <a:lnTo>
                      <a:pt x="273" y="30"/>
                    </a:lnTo>
                    <a:lnTo>
                      <a:pt x="264" y="36"/>
                    </a:lnTo>
                    <a:lnTo>
                      <a:pt x="237" y="43"/>
                    </a:lnTo>
                    <a:lnTo>
                      <a:pt x="213" y="45"/>
                    </a:lnTo>
                    <a:lnTo>
                      <a:pt x="203" y="45"/>
                    </a:lnTo>
                    <a:lnTo>
                      <a:pt x="197" y="42"/>
                    </a:lnTo>
                    <a:lnTo>
                      <a:pt x="199" y="38"/>
                    </a:lnTo>
                    <a:lnTo>
                      <a:pt x="209" y="34"/>
                    </a:lnTo>
                    <a:lnTo>
                      <a:pt x="216" y="32"/>
                    </a:lnTo>
                    <a:lnTo>
                      <a:pt x="220" y="34"/>
                    </a:lnTo>
                    <a:lnTo>
                      <a:pt x="216" y="37"/>
                    </a:lnTo>
                    <a:lnTo>
                      <a:pt x="215" y="38"/>
                    </a:lnTo>
                    <a:lnTo>
                      <a:pt x="220" y="37"/>
                    </a:lnTo>
                    <a:lnTo>
                      <a:pt x="226" y="33"/>
                    </a:lnTo>
                    <a:lnTo>
                      <a:pt x="218" y="31"/>
                    </a:lnTo>
                    <a:lnTo>
                      <a:pt x="205" y="31"/>
                    </a:lnTo>
                    <a:lnTo>
                      <a:pt x="194" y="36"/>
                    </a:lnTo>
                    <a:lnTo>
                      <a:pt x="188" y="43"/>
                    </a:lnTo>
                    <a:lnTo>
                      <a:pt x="194" y="45"/>
                    </a:lnTo>
                    <a:lnTo>
                      <a:pt x="203" y="48"/>
                    </a:lnTo>
                    <a:lnTo>
                      <a:pt x="243" y="45"/>
                    </a:lnTo>
                    <a:lnTo>
                      <a:pt x="262" y="39"/>
                    </a:lnTo>
                    <a:lnTo>
                      <a:pt x="277" y="33"/>
                    </a:lnTo>
                    <a:lnTo>
                      <a:pt x="285" y="27"/>
                    </a:lnTo>
                    <a:lnTo>
                      <a:pt x="287" y="22"/>
                    </a:lnTo>
                    <a:lnTo>
                      <a:pt x="283" y="18"/>
                    </a:lnTo>
                    <a:lnTo>
                      <a:pt x="275" y="14"/>
                    </a:lnTo>
                    <a:lnTo>
                      <a:pt x="260" y="12"/>
                    </a:lnTo>
                    <a:lnTo>
                      <a:pt x="271" y="10"/>
                    </a:lnTo>
                    <a:lnTo>
                      <a:pt x="304" y="7"/>
                    </a:lnTo>
                    <a:lnTo>
                      <a:pt x="363" y="2"/>
                    </a:lnTo>
                    <a:lnTo>
                      <a:pt x="416" y="0"/>
                    </a:lnTo>
                    <a:lnTo>
                      <a:pt x="456" y="1"/>
                    </a:lnTo>
                    <a:lnTo>
                      <a:pt x="492"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7" name="Freeform 183"/>
              <p:cNvSpPr>
                <a:spLocks/>
              </p:cNvSpPr>
              <p:nvPr/>
            </p:nvSpPr>
            <p:spPr bwMode="auto">
              <a:xfrm>
                <a:off x="4927" y="4150"/>
                <a:ext cx="429" cy="36"/>
              </a:xfrm>
              <a:custGeom>
                <a:avLst/>
                <a:gdLst>
                  <a:gd name="T0" fmla="*/ 0 w 429"/>
                  <a:gd name="T1" fmla="*/ 1 h 36"/>
                  <a:gd name="T2" fmla="*/ 34 w 429"/>
                  <a:gd name="T3" fmla="*/ 7 h 36"/>
                  <a:gd name="T4" fmla="*/ 89 w 429"/>
                  <a:gd name="T5" fmla="*/ 19 h 36"/>
                  <a:gd name="T6" fmla="*/ 157 w 429"/>
                  <a:gd name="T7" fmla="*/ 31 h 36"/>
                  <a:gd name="T8" fmla="*/ 233 w 429"/>
                  <a:gd name="T9" fmla="*/ 36 h 36"/>
                  <a:gd name="T10" fmla="*/ 275 w 429"/>
                  <a:gd name="T11" fmla="*/ 33 h 36"/>
                  <a:gd name="T12" fmla="*/ 313 w 429"/>
                  <a:gd name="T13" fmla="*/ 30 h 36"/>
                  <a:gd name="T14" fmla="*/ 376 w 429"/>
                  <a:gd name="T15" fmla="*/ 18 h 36"/>
                  <a:gd name="T16" fmla="*/ 415 w 429"/>
                  <a:gd name="T17" fmla="*/ 6 h 36"/>
                  <a:gd name="T18" fmla="*/ 429 w 429"/>
                  <a:gd name="T19" fmla="*/ 0 h 36"/>
                  <a:gd name="T20" fmla="*/ 398 w 429"/>
                  <a:gd name="T21" fmla="*/ 7 h 36"/>
                  <a:gd name="T22" fmla="*/ 345 w 429"/>
                  <a:gd name="T23" fmla="*/ 14 h 36"/>
                  <a:gd name="T24" fmla="*/ 269 w 429"/>
                  <a:gd name="T25" fmla="*/ 17 h 36"/>
                  <a:gd name="T26" fmla="*/ 269 w 429"/>
                  <a:gd name="T27" fmla="*/ 17 h 36"/>
                  <a:gd name="T28" fmla="*/ 275 w 429"/>
                  <a:gd name="T29" fmla="*/ 18 h 36"/>
                  <a:gd name="T30" fmla="*/ 279 w 429"/>
                  <a:gd name="T31" fmla="*/ 23 h 36"/>
                  <a:gd name="T32" fmla="*/ 273 w 429"/>
                  <a:gd name="T33" fmla="*/ 26 h 36"/>
                  <a:gd name="T34" fmla="*/ 262 w 429"/>
                  <a:gd name="T35" fmla="*/ 27 h 36"/>
                  <a:gd name="T36" fmla="*/ 252 w 429"/>
                  <a:gd name="T37" fmla="*/ 26 h 36"/>
                  <a:gd name="T38" fmla="*/ 247 w 429"/>
                  <a:gd name="T39" fmla="*/ 24 h 36"/>
                  <a:gd name="T40" fmla="*/ 252 w 429"/>
                  <a:gd name="T41" fmla="*/ 20 h 36"/>
                  <a:gd name="T42" fmla="*/ 256 w 429"/>
                  <a:gd name="T43" fmla="*/ 20 h 36"/>
                  <a:gd name="T44" fmla="*/ 254 w 429"/>
                  <a:gd name="T45" fmla="*/ 21 h 36"/>
                  <a:gd name="T46" fmla="*/ 252 w 429"/>
                  <a:gd name="T47" fmla="*/ 23 h 36"/>
                  <a:gd name="T48" fmla="*/ 256 w 429"/>
                  <a:gd name="T49" fmla="*/ 25 h 36"/>
                  <a:gd name="T50" fmla="*/ 262 w 429"/>
                  <a:gd name="T51" fmla="*/ 26 h 36"/>
                  <a:gd name="T52" fmla="*/ 267 w 429"/>
                  <a:gd name="T53" fmla="*/ 25 h 36"/>
                  <a:gd name="T54" fmla="*/ 269 w 429"/>
                  <a:gd name="T55" fmla="*/ 21 h 36"/>
                  <a:gd name="T56" fmla="*/ 264 w 429"/>
                  <a:gd name="T57" fmla="*/ 18 h 36"/>
                  <a:gd name="T58" fmla="*/ 256 w 429"/>
                  <a:gd name="T59" fmla="*/ 17 h 36"/>
                  <a:gd name="T60" fmla="*/ 155 w 429"/>
                  <a:gd name="T61" fmla="*/ 12 h 36"/>
                  <a:gd name="T62" fmla="*/ 68 w 429"/>
                  <a:gd name="T63" fmla="*/ 6 h 36"/>
                  <a:gd name="T64" fmla="*/ 7 w 429"/>
                  <a:gd name="T65" fmla="*/ 1 h 36"/>
                  <a:gd name="T66" fmla="*/ 0 w 429"/>
                  <a:gd name="T6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1"/>
                    </a:moveTo>
                    <a:lnTo>
                      <a:pt x="34" y="7"/>
                    </a:lnTo>
                    <a:lnTo>
                      <a:pt x="89" y="19"/>
                    </a:lnTo>
                    <a:lnTo>
                      <a:pt x="157" y="31"/>
                    </a:lnTo>
                    <a:lnTo>
                      <a:pt x="233" y="36"/>
                    </a:lnTo>
                    <a:lnTo>
                      <a:pt x="275" y="33"/>
                    </a:lnTo>
                    <a:lnTo>
                      <a:pt x="313" y="30"/>
                    </a:lnTo>
                    <a:lnTo>
                      <a:pt x="376" y="18"/>
                    </a:lnTo>
                    <a:lnTo>
                      <a:pt x="415" y="6"/>
                    </a:lnTo>
                    <a:lnTo>
                      <a:pt x="429" y="0"/>
                    </a:lnTo>
                    <a:lnTo>
                      <a:pt x="398" y="7"/>
                    </a:lnTo>
                    <a:lnTo>
                      <a:pt x="345" y="14"/>
                    </a:lnTo>
                    <a:lnTo>
                      <a:pt x="269" y="17"/>
                    </a:lnTo>
                    <a:lnTo>
                      <a:pt x="269" y="17"/>
                    </a:lnTo>
                    <a:lnTo>
                      <a:pt x="275" y="18"/>
                    </a:lnTo>
                    <a:lnTo>
                      <a:pt x="279" y="23"/>
                    </a:lnTo>
                    <a:lnTo>
                      <a:pt x="273" y="26"/>
                    </a:lnTo>
                    <a:lnTo>
                      <a:pt x="262" y="27"/>
                    </a:lnTo>
                    <a:lnTo>
                      <a:pt x="252" y="26"/>
                    </a:lnTo>
                    <a:lnTo>
                      <a:pt x="247" y="24"/>
                    </a:lnTo>
                    <a:lnTo>
                      <a:pt x="252" y="20"/>
                    </a:lnTo>
                    <a:lnTo>
                      <a:pt x="256" y="20"/>
                    </a:lnTo>
                    <a:lnTo>
                      <a:pt x="254" y="21"/>
                    </a:lnTo>
                    <a:lnTo>
                      <a:pt x="252" y="23"/>
                    </a:lnTo>
                    <a:lnTo>
                      <a:pt x="256" y="25"/>
                    </a:lnTo>
                    <a:lnTo>
                      <a:pt x="262" y="26"/>
                    </a:lnTo>
                    <a:lnTo>
                      <a:pt x="267" y="25"/>
                    </a:lnTo>
                    <a:lnTo>
                      <a:pt x="269" y="21"/>
                    </a:lnTo>
                    <a:lnTo>
                      <a:pt x="264" y="18"/>
                    </a:lnTo>
                    <a:lnTo>
                      <a:pt x="256" y="17"/>
                    </a:lnTo>
                    <a:lnTo>
                      <a:pt x="155" y="12"/>
                    </a:lnTo>
                    <a:lnTo>
                      <a:pt x="68" y="6"/>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8" name="Freeform 184"/>
              <p:cNvSpPr>
                <a:spLocks/>
              </p:cNvSpPr>
              <p:nvPr/>
            </p:nvSpPr>
            <p:spPr bwMode="auto">
              <a:xfrm>
                <a:off x="4857" y="4115"/>
                <a:ext cx="484" cy="48"/>
              </a:xfrm>
              <a:custGeom>
                <a:avLst/>
                <a:gdLst>
                  <a:gd name="T0" fmla="*/ 484 w 484"/>
                  <a:gd name="T1" fmla="*/ 36 h 48"/>
                  <a:gd name="T2" fmla="*/ 436 w 484"/>
                  <a:gd name="T3" fmla="*/ 38 h 48"/>
                  <a:gd name="T4" fmla="*/ 391 w 484"/>
                  <a:gd name="T5" fmla="*/ 36 h 48"/>
                  <a:gd name="T6" fmla="*/ 336 w 484"/>
                  <a:gd name="T7" fmla="*/ 26 h 48"/>
                  <a:gd name="T8" fmla="*/ 250 w 484"/>
                  <a:gd name="T9" fmla="*/ 7 h 48"/>
                  <a:gd name="T10" fmla="*/ 205 w 484"/>
                  <a:gd name="T11" fmla="*/ 1 h 48"/>
                  <a:gd name="T12" fmla="*/ 157 w 484"/>
                  <a:gd name="T13" fmla="*/ 0 h 48"/>
                  <a:gd name="T14" fmla="*/ 100 w 484"/>
                  <a:gd name="T15" fmla="*/ 6 h 48"/>
                  <a:gd name="T16" fmla="*/ 45 w 484"/>
                  <a:gd name="T17" fmla="*/ 16 h 48"/>
                  <a:gd name="T18" fmla="*/ 0 w 484"/>
                  <a:gd name="T19" fmla="*/ 31 h 48"/>
                  <a:gd name="T20" fmla="*/ 62 w 484"/>
                  <a:gd name="T21" fmla="*/ 35 h 48"/>
                  <a:gd name="T22" fmla="*/ 169 w 484"/>
                  <a:gd name="T23" fmla="*/ 38 h 48"/>
                  <a:gd name="T24" fmla="*/ 243 w 484"/>
                  <a:gd name="T25" fmla="*/ 44 h 48"/>
                  <a:gd name="T26" fmla="*/ 254 w 484"/>
                  <a:gd name="T27" fmla="*/ 42 h 48"/>
                  <a:gd name="T28" fmla="*/ 263 w 484"/>
                  <a:gd name="T29" fmla="*/ 40 h 48"/>
                  <a:gd name="T30" fmla="*/ 269 w 484"/>
                  <a:gd name="T31" fmla="*/ 35 h 48"/>
                  <a:gd name="T32" fmla="*/ 265 w 484"/>
                  <a:gd name="T33" fmla="*/ 28 h 48"/>
                  <a:gd name="T34" fmla="*/ 256 w 484"/>
                  <a:gd name="T35" fmla="*/ 23 h 48"/>
                  <a:gd name="T36" fmla="*/ 229 w 484"/>
                  <a:gd name="T37" fmla="*/ 17 h 48"/>
                  <a:gd name="T38" fmla="*/ 206 w 484"/>
                  <a:gd name="T39" fmla="*/ 16 h 48"/>
                  <a:gd name="T40" fmla="*/ 197 w 484"/>
                  <a:gd name="T41" fmla="*/ 18 h 48"/>
                  <a:gd name="T42" fmla="*/ 191 w 484"/>
                  <a:gd name="T43" fmla="*/ 22 h 48"/>
                  <a:gd name="T44" fmla="*/ 193 w 484"/>
                  <a:gd name="T45" fmla="*/ 24 h 48"/>
                  <a:gd name="T46" fmla="*/ 205 w 484"/>
                  <a:gd name="T47" fmla="*/ 28 h 48"/>
                  <a:gd name="T48" fmla="*/ 210 w 484"/>
                  <a:gd name="T49" fmla="*/ 29 h 48"/>
                  <a:gd name="T50" fmla="*/ 214 w 484"/>
                  <a:gd name="T51" fmla="*/ 26 h 48"/>
                  <a:gd name="T52" fmla="*/ 210 w 484"/>
                  <a:gd name="T53" fmla="*/ 24 h 48"/>
                  <a:gd name="T54" fmla="*/ 210 w 484"/>
                  <a:gd name="T55" fmla="*/ 23 h 48"/>
                  <a:gd name="T56" fmla="*/ 214 w 484"/>
                  <a:gd name="T57" fmla="*/ 24 h 48"/>
                  <a:gd name="T58" fmla="*/ 220 w 484"/>
                  <a:gd name="T59" fmla="*/ 28 h 48"/>
                  <a:gd name="T60" fmla="*/ 214 w 484"/>
                  <a:gd name="T61" fmla="*/ 30 h 48"/>
                  <a:gd name="T62" fmla="*/ 201 w 484"/>
                  <a:gd name="T63" fmla="*/ 31 h 48"/>
                  <a:gd name="T64" fmla="*/ 188 w 484"/>
                  <a:gd name="T65" fmla="*/ 28 h 48"/>
                  <a:gd name="T66" fmla="*/ 182 w 484"/>
                  <a:gd name="T67" fmla="*/ 22 h 48"/>
                  <a:gd name="T68" fmla="*/ 186 w 484"/>
                  <a:gd name="T69" fmla="*/ 18 h 48"/>
                  <a:gd name="T70" fmla="*/ 197 w 484"/>
                  <a:gd name="T71" fmla="*/ 14 h 48"/>
                  <a:gd name="T72" fmla="*/ 235 w 484"/>
                  <a:gd name="T73" fmla="*/ 16 h 48"/>
                  <a:gd name="T74" fmla="*/ 254 w 484"/>
                  <a:gd name="T75" fmla="*/ 19 h 48"/>
                  <a:gd name="T76" fmla="*/ 269 w 484"/>
                  <a:gd name="T77" fmla="*/ 24 h 48"/>
                  <a:gd name="T78" fmla="*/ 279 w 484"/>
                  <a:gd name="T79" fmla="*/ 29 h 48"/>
                  <a:gd name="T80" fmla="*/ 282 w 484"/>
                  <a:gd name="T81" fmla="*/ 34 h 48"/>
                  <a:gd name="T82" fmla="*/ 279 w 484"/>
                  <a:gd name="T83" fmla="*/ 38 h 48"/>
                  <a:gd name="T84" fmla="*/ 271 w 484"/>
                  <a:gd name="T85" fmla="*/ 42 h 48"/>
                  <a:gd name="T86" fmla="*/ 256 w 484"/>
                  <a:gd name="T87" fmla="*/ 46 h 48"/>
                  <a:gd name="T88" fmla="*/ 269 w 484"/>
                  <a:gd name="T89" fmla="*/ 47 h 48"/>
                  <a:gd name="T90" fmla="*/ 301 w 484"/>
                  <a:gd name="T91" fmla="*/ 47 h 48"/>
                  <a:gd name="T92" fmla="*/ 358 w 484"/>
                  <a:gd name="T93" fmla="*/ 48 h 48"/>
                  <a:gd name="T94" fmla="*/ 410 w 484"/>
                  <a:gd name="T95" fmla="*/ 47 h 48"/>
                  <a:gd name="T96" fmla="*/ 449 w 484"/>
                  <a:gd name="T97" fmla="*/ 42 h 48"/>
                  <a:gd name="T98" fmla="*/ 484 w 484"/>
                  <a:gd name="T9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8">
                    <a:moveTo>
                      <a:pt x="484" y="36"/>
                    </a:moveTo>
                    <a:lnTo>
                      <a:pt x="436" y="38"/>
                    </a:lnTo>
                    <a:lnTo>
                      <a:pt x="391" y="36"/>
                    </a:lnTo>
                    <a:lnTo>
                      <a:pt x="336" y="26"/>
                    </a:lnTo>
                    <a:lnTo>
                      <a:pt x="250" y="7"/>
                    </a:lnTo>
                    <a:lnTo>
                      <a:pt x="205" y="1"/>
                    </a:lnTo>
                    <a:lnTo>
                      <a:pt x="157" y="0"/>
                    </a:lnTo>
                    <a:lnTo>
                      <a:pt x="100" y="6"/>
                    </a:lnTo>
                    <a:lnTo>
                      <a:pt x="45" y="16"/>
                    </a:lnTo>
                    <a:lnTo>
                      <a:pt x="0" y="31"/>
                    </a:lnTo>
                    <a:lnTo>
                      <a:pt x="62" y="35"/>
                    </a:lnTo>
                    <a:lnTo>
                      <a:pt x="169" y="38"/>
                    </a:lnTo>
                    <a:lnTo>
                      <a:pt x="243" y="44"/>
                    </a:lnTo>
                    <a:lnTo>
                      <a:pt x="254" y="42"/>
                    </a:lnTo>
                    <a:lnTo>
                      <a:pt x="263" y="40"/>
                    </a:lnTo>
                    <a:lnTo>
                      <a:pt x="269" y="35"/>
                    </a:lnTo>
                    <a:lnTo>
                      <a:pt x="265" y="28"/>
                    </a:lnTo>
                    <a:lnTo>
                      <a:pt x="256" y="23"/>
                    </a:lnTo>
                    <a:lnTo>
                      <a:pt x="229" y="17"/>
                    </a:lnTo>
                    <a:lnTo>
                      <a:pt x="206" y="16"/>
                    </a:lnTo>
                    <a:lnTo>
                      <a:pt x="197" y="18"/>
                    </a:lnTo>
                    <a:lnTo>
                      <a:pt x="191" y="22"/>
                    </a:lnTo>
                    <a:lnTo>
                      <a:pt x="193" y="24"/>
                    </a:lnTo>
                    <a:lnTo>
                      <a:pt x="205" y="28"/>
                    </a:lnTo>
                    <a:lnTo>
                      <a:pt x="210" y="29"/>
                    </a:lnTo>
                    <a:lnTo>
                      <a:pt x="214" y="26"/>
                    </a:lnTo>
                    <a:lnTo>
                      <a:pt x="210" y="24"/>
                    </a:lnTo>
                    <a:lnTo>
                      <a:pt x="210" y="23"/>
                    </a:lnTo>
                    <a:lnTo>
                      <a:pt x="214" y="24"/>
                    </a:lnTo>
                    <a:lnTo>
                      <a:pt x="220" y="28"/>
                    </a:lnTo>
                    <a:lnTo>
                      <a:pt x="214" y="30"/>
                    </a:lnTo>
                    <a:lnTo>
                      <a:pt x="201" y="31"/>
                    </a:lnTo>
                    <a:lnTo>
                      <a:pt x="188" y="28"/>
                    </a:lnTo>
                    <a:lnTo>
                      <a:pt x="182" y="22"/>
                    </a:lnTo>
                    <a:lnTo>
                      <a:pt x="186" y="18"/>
                    </a:lnTo>
                    <a:lnTo>
                      <a:pt x="197" y="14"/>
                    </a:lnTo>
                    <a:lnTo>
                      <a:pt x="235" y="16"/>
                    </a:lnTo>
                    <a:lnTo>
                      <a:pt x="254" y="19"/>
                    </a:lnTo>
                    <a:lnTo>
                      <a:pt x="269" y="24"/>
                    </a:lnTo>
                    <a:lnTo>
                      <a:pt x="279" y="29"/>
                    </a:lnTo>
                    <a:lnTo>
                      <a:pt x="282" y="34"/>
                    </a:lnTo>
                    <a:lnTo>
                      <a:pt x="279" y="38"/>
                    </a:lnTo>
                    <a:lnTo>
                      <a:pt x="271" y="42"/>
                    </a:lnTo>
                    <a:lnTo>
                      <a:pt x="256" y="46"/>
                    </a:lnTo>
                    <a:lnTo>
                      <a:pt x="269" y="47"/>
                    </a:lnTo>
                    <a:lnTo>
                      <a:pt x="301" y="47"/>
                    </a:lnTo>
                    <a:lnTo>
                      <a:pt x="358" y="48"/>
                    </a:lnTo>
                    <a:lnTo>
                      <a:pt x="410" y="47"/>
                    </a:lnTo>
                    <a:lnTo>
                      <a:pt x="449" y="42"/>
                    </a:lnTo>
                    <a:lnTo>
                      <a:pt x="484"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69" name="Freeform 185"/>
              <p:cNvSpPr>
                <a:spLocks/>
              </p:cNvSpPr>
              <p:nvPr/>
            </p:nvSpPr>
            <p:spPr bwMode="auto">
              <a:xfrm>
                <a:off x="3902" y="4223"/>
                <a:ext cx="518" cy="60"/>
              </a:xfrm>
              <a:custGeom>
                <a:avLst/>
                <a:gdLst>
                  <a:gd name="T0" fmla="*/ 0 w 518"/>
                  <a:gd name="T1" fmla="*/ 36 h 60"/>
                  <a:gd name="T2" fmla="*/ 42 w 518"/>
                  <a:gd name="T3" fmla="*/ 41 h 60"/>
                  <a:gd name="T4" fmla="*/ 110 w 518"/>
                  <a:gd name="T5" fmla="*/ 50 h 60"/>
                  <a:gd name="T6" fmla="*/ 197 w 518"/>
                  <a:gd name="T7" fmla="*/ 59 h 60"/>
                  <a:gd name="T8" fmla="*/ 243 w 518"/>
                  <a:gd name="T9" fmla="*/ 60 h 60"/>
                  <a:gd name="T10" fmla="*/ 288 w 518"/>
                  <a:gd name="T11" fmla="*/ 57 h 60"/>
                  <a:gd name="T12" fmla="*/ 340 w 518"/>
                  <a:gd name="T13" fmla="*/ 53 h 60"/>
                  <a:gd name="T14" fmla="*/ 383 w 518"/>
                  <a:gd name="T15" fmla="*/ 44 h 60"/>
                  <a:gd name="T16" fmla="*/ 457 w 518"/>
                  <a:gd name="T17" fmla="*/ 25 h 60"/>
                  <a:gd name="T18" fmla="*/ 503 w 518"/>
                  <a:gd name="T19" fmla="*/ 7 h 60"/>
                  <a:gd name="T20" fmla="*/ 518 w 518"/>
                  <a:gd name="T21" fmla="*/ 0 h 60"/>
                  <a:gd name="T22" fmla="*/ 484 w 518"/>
                  <a:gd name="T23" fmla="*/ 11 h 60"/>
                  <a:gd name="T24" fmla="*/ 452 w 518"/>
                  <a:gd name="T25" fmla="*/ 18 h 60"/>
                  <a:gd name="T26" fmla="*/ 419 w 518"/>
                  <a:gd name="T27" fmla="*/ 24 h 60"/>
                  <a:gd name="T28" fmla="*/ 328 w 518"/>
                  <a:gd name="T29" fmla="*/ 32 h 60"/>
                  <a:gd name="T30" fmla="*/ 330 w 518"/>
                  <a:gd name="T31" fmla="*/ 32 h 60"/>
                  <a:gd name="T32" fmla="*/ 336 w 518"/>
                  <a:gd name="T33" fmla="*/ 33 h 60"/>
                  <a:gd name="T34" fmla="*/ 342 w 518"/>
                  <a:gd name="T35" fmla="*/ 38 h 60"/>
                  <a:gd name="T36" fmla="*/ 336 w 518"/>
                  <a:gd name="T37" fmla="*/ 43 h 60"/>
                  <a:gd name="T38" fmla="*/ 323 w 518"/>
                  <a:gd name="T39" fmla="*/ 47 h 60"/>
                  <a:gd name="T40" fmla="*/ 309 w 518"/>
                  <a:gd name="T41" fmla="*/ 45 h 60"/>
                  <a:gd name="T42" fmla="*/ 304 w 518"/>
                  <a:gd name="T43" fmla="*/ 42 h 60"/>
                  <a:gd name="T44" fmla="*/ 309 w 518"/>
                  <a:gd name="T45" fmla="*/ 38 h 60"/>
                  <a:gd name="T46" fmla="*/ 313 w 518"/>
                  <a:gd name="T47" fmla="*/ 37 h 60"/>
                  <a:gd name="T48" fmla="*/ 313 w 518"/>
                  <a:gd name="T49" fmla="*/ 38 h 60"/>
                  <a:gd name="T50" fmla="*/ 309 w 518"/>
                  <a:gd name="T51" fmla="*/ 41 h 60"/>
                  <a:gd name="T52" fmla="*/ 313 w 518"/>
                  <a:gd name="T53" fmla="*/ 43 h 60"/>
                  <a:gd name="T54" fmla="*/ 321 w 518"/>
                  <a:gd name="T55" fmla="*/ 44 h 60"/>
                  <a:gd name="T56" fmla="*/ 328 w 518"/>
                  <a:gd name="T57" fmla="*/ 42 h 60"/>
                  <a:gd name="T58" fmla="*/ 330 w 518"/>
                  <a:gd name="T59" fmla="*/ 38 h 60"/>
                  <a:gd name="T60" fmla="*/ 323 w 518"/>
                  <a:gd name="T61" fmla="*/ 33 h 60"/>
                  <a:gd name="T62" fmla="*/ 313 w 518"/>
                  <a:gd name="T63" fmla="*/ 33 h 60"/>
                  <a:gd name="T64" fmla="*/ 190 w 518"/>
                  <a:gd name="T65" fmla="*/ 36 h 60"/>
                  <a:gd name="T66" fmla="*/ 84 w 518"/>
                  <a:gd name="T67" fmla="*/ 35 h 60"/>
                  <a:gd name="T68" fmla="*/ 9 w 518"/>
                  <a:gd name="T69" fmla="*/ 36 h 60"/>
                  <a:gd name="T70" fmla="*/ 0 w 518"/>
                  <a:gd name="T71"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6"/>
                    </a:moveTo>
                    <a:lnTo>
                      <a:pt x="42" y="41"/>
                    </a:lnTo>
                    <a:lnTo>
                      <a:pt x="110" y="50"/>
                    </a:lnTo>
                    <a:lnTo>
                      <a:pt x="197" y="59"/>
                    </a:lnTo>
                    <a:lnTo>
                      <a:pt x="243" y="60"/>
                    </a:lnTo>
                    <a:lnTo>
                      <a:pt x="288" y="57"/>
                    </a:lnTo>
                    <a:lnTo>
                      <a:pt x="340" y="53"/>
                    </a:lnTo>
                    <a:lnTo>
                      <a:pt x="383" y="44"/>
                    </a:lnTo>
                    <a:lnTo>
                      <a:pt x="457" y="25"/>
                    </a:lnTo>
                    <a:lnTo>
                      <a:pt x="503" y="7"/>
                    </a:lnTo>
                    <a:lnTo>
                      <a:pt x="518" y="0"/>
                    </a:lnTo>
                    <a:lnTo>
                      <a:pt x="484" y="11"/>
                    </a:lnTo>
                    <a:lnTo>
                      <a:pt x="452" y="18"/>
                    </a:lnTo>
                    <a:lnTo>
                      <a:pt x="419" y="24"/>
                    </a:lnTo>
                    <a:lnTo>
                      <a:pt x="328" y="32"/>
                    </a:lnTo>
                    <a:lnTo>
                      <a:pt x="330" y="32"/>
                    </a:lnTo>
                    <a:lnTo>
                      <a:pt x="336" y="33"/>
                    </a:lnTo>
                    <a:lnTo>
                      <a:pt x="342" y="38"/>
                    </a:lnTo>
                    <a:lnTo>
                      <a:pt x="336" y="43"/>
                    </a:lnTo>
                    <a:lnTo>
                      <a:pt x="323" y="47"/>
                    </a:lnTo>
                    <a:lnTo>
                      <a:pt x="309" y="45"/>
                    </a:lnTo>
                    <a:lnTo>
                      <a:pt x="304" y="42"/>
                    </a:lnTo>
                    <a:lnTo>
                      <a:pt x="309" y="38"/>
                    </a:lnTo>
                    <a:lnTo>
                      <a:pt x="313" y="37"/>
                    </a:lnTo>
                    <a:lnTo>
                      <a:pt x="313" y="38"/>
                    </a:lnTo>
                    <a:lnTo>
                      <a:pt x="309" y="41"/>
                    </a:lnTo>
                    <a:lnTo>
                      <a:pt x="313" y="43"/>
                    </a:lnTo>
                    <a:lnTo>
                      <a:pt x="321" y="44"/>
                    </a:lnTo>
                    <a:lnTo>
                      <a:pt x="328" y="42"/>
                    </a:lnTo>
                    <a:lnTo>
                      <a:pt x="330" y="38"/>
                    </a:lnTo>
                    <a:lnTo>
                      <a:pt x="323" y="33"/>
                    </a:lnTo>
                    <a:lnTo>
                      <a:pt x="313" y="33"/>
                    </a:lnTo>
                    <a:lnTo>
                      <a:pt x="190" y="36"/>
                    </a:lnTo>
                    <a:lnTo>
                      <a:pt x="84" y="35"/>
                    </a:lnTo>
                    <a:lnTo>
                      <a:pt x="9" y="36"/>
                    </a:lnTo>
                    <a:lnTo>
                      <a:pt x="0"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0" name="Freeform 186"/>
              <p:cNvSpPr>
                <a:spLocks/>
              </p:cNvSpPr>
              <p:nvPr/>
            </p:nvSpPr>
            <p:spPr bwMode="auto">
              <a:xfrm>
                <a:off x="3817" y="4205"/>
                <a:ext cx="584" cy="54"/>
              </a:xfrm>
              <a:custGeom>
                <a:avLst/>
                <a:gdLst>
                  <a:gd name="T0" fmla="*/ 584 w 584"/>
                  <a:gd name="T1" fmla="*/ 20 h 54"/>
                  <a:gd name="T2" fmla="*/ 529 w 584"/>
                  <a:gd name="T3" fmla="*/ 27 h 54"/>
                  <a:gd name="T4" fmla="*/ 472 w 584"/>
                  <a:gd name="T5" fmla="*/ 27 h 54"/>
                  <a:gd name="T6" fmla="*/ 404 w 584"/>
                  <a:gd name="T7" fmla="*/ 21 h 54"/>
                  <a:gd name="T8" fmla="*/ 298 w 584"/>
                  <a:gd name="T9" fmla="*/ 5 h 54"/>
                  <a:gd name="T10" fmla="*/ 243 w 584"/>
                  <a:gd name="T11" fmla="*/ 0 h 54"/>
                  <a:gd name="T12" fmla="*/ 184 w 584"/>
                  <a:gd name="T13" fmla="*/ 2 h 54"/>
                  <a:gd name="T14" fmla="*/ 117 w 584"/>
                  <a:gd name="T15" fmla="*/ 14 h 54"/>
                  <a:gd name="T16" fmla="*/ 51 w 584"/>
                  <a:gd name="T17" fmla="*/ 31 h 54"/>
                  <a:gd name="T18" fmla="*/ 0 w 584"/>
                  <a:gd name="T19" fmla="*/ 54 h 54"/>
                  <a:gd name="T20" fmla="*/ 26 w 584"/>
                  <a:gd name="T21" fmla="*/ 51 h 54"/>
                  <a:gd name="T22" fmla="*/ 77 w 584"/>
                  <a:gd name="T23" fmla="*/ 51 h 54"/>
                  <a:gd name="T24" fmla="*/ 205 w 584"/>
                  <a:gd name="T25" fmla="*/ 49 h 54"/>
                  <a:gd name="T26" fmla="*/ 296 w 584"/>
                  <a:gd name="T27" fmla="*/ 49 h 54"/>
                  <a:gd name="T28" fmla="*/ 311 w 584"/>
                  <a:gd name="T29" fmla="*/ 47 h 54"/>
                  <a:gd name="T30" fmla="*/ 320 w 584"/>
                  <a:gd name="T31" fmla="*/ 42 h 54"/>
                  <a:gd name="T32" fmla="*/ 326 w 584"/>
                  <a:gd name="T33" fmla="*/ 35 h 54"/>
                  <a:gd name="T34" fmla="*/ 320 w 584"/>
                  <a:gd name="T35" fmla="*/ 27 h 54"/>
                  <a:gd name="T36" fmla="*/ 309 w 584"/>
                  <a:gd name="T37" fmla="*/ 21 h 54"/>
                  <a:gd name="T38" fmla="*/ 277 w 584"/>
                  <a:gd name="T39" fmla="*/ 18 h 54"/>
                  <a:gd name="T40" fmla="*/ 246 w 584"/>
                  <a:gd name="T41" fmla="*/ 19 h 54"/>
                  <a:gd name="T42" fmla="*/ 235 w 584"/>
                  <a:gd name="T43" fmla="*/ 21 h 54"/>
                  <a:gd name="T44" fmla="*/ 231 w 584"/>
                  <a:gd name="T45" fmla="*/ 25 h 54"/>
                  <a:gd name="T46" fmla="*/ 233 w 584"/>
                  <a:gd name="T47" fmla="*/ 30 h 54"/>
                  <a:gd name="T48" fmla="*/ 246 w 584"/>
                  <a:gd name="T49" fmla="*/ 32 h 54"/>
                  <a:gd name="T50" fmla="*/ 254 w 584"/>
                  <a:gd name="T51" fmla="*/ 33 h 54"/>
                  <a:gd name="T52" fmla="*/ 260 w 584"/>
                  <a:gd name="T53" fmla="*/ 31 h 54"/>
                  <a:gd name="T54" fmla="*/ 254 w 584"/>
                  <a:gd name="T55" fmla="*/ 27 h 54"/>
                  <a:gd name="T56" fmla="*/ 252 w 584"/>
                  <a:gd name="T57" fmla="*/ 26 h 54"/>
                  <a:gd name="T58" fmla="*/ 260 w 584"/>
                  <a:gd name="T59" fmla="*/ 27 h 54"/>
                  <a:gd name="T60" fmla="*/ 265 w 584"/>
                  <a:gd name="T61" fmla="*/ 31 h 54"/>
                  <a:gd name="T62" fmla="*/ 260 w 584"/>
                  <a:gd name="T63" fmla="*/ 36 h 54"/>
                  <a:gd name="T64" fmla="*/ 244 w 584"/>
                  <a:gd name="T65" fmla="*/ 37 h 54"/>
                  <a:gd name="T66" fmla="*/ 227 w 584"/>
                  <a:gd name="T67" fmla="*/ 33 h 54"/>
                  <a:gd name="T68" fmla="*/ 220 w 584"/>
                  <a:gd name="T69" fmla="*/ 26 h 54"/>
                  <a:gd name="T70" fmla="*/ 224 w 584"/>
                  <a:gd name="T71" fmla="*/ 21 h 54"/>
                  <a:gd name="T72" fmla="*/ 235 w 584"/>
                  <a:gd name="T73" fmla="*/ 18 h 54"/>
                  <a:gd name="T74" fmla="*/ 254 w 584"/>
                  <a:gd name="T75" fmla="*/ 15 h 54"/>
                  <a:gd name="T76" fmla="*/ 280 w 584"/>
                  <a:gd name="T77" fmla="*/ 15 h 54"/>
                  <a:gd name="T78" fmla="*/ 305 w 584"/>
                  <a:gd name="T79" fmla="*/ 18 h 54"/>
                  <a:gd name="T80" fmla="*/ 324 w 584"/>
                  <a:gd name="T81" fmla="*/ 21 h 54"/>
                  <a:gd name="T82" fmla="*/ 336 w 584"/>
                  <a:gd name="T83" fmla="*/ 27 h 54"/>
                  <a:gd name="T84" fmla="*/ 341 w 584"/>
                  <a:gd name="T85" fmla="*/ 33 h 54"/>
                  <a:gd name="T86" fmla="*/ 337 w 584"/>
                  <a:gd name="T87" fmla="*/ 39 h 54"/>
                  <a:gd name="T88" fmla="*/ 330 w 584"/>
                  <a:gd name="T89" fmla="*/ 44 h 54"/>
                  <a:gd name="T90" fmla="*/ 313 w 584"/>
                  <a:gd name="T91" fmla="*/ 49 h 54"/>
                  <a:gd name="T92" fmla="*/ 328 w 584"/>
                  <a:gd name="T93" fmla="*/ 49 h 54"/>
                  <a:gd name="T94" fmla="*/ 366 w 584"/>
                  <a:gd name="T95" fmla="*/ 48 h 54"/>
                  <a:gd name="T96" fmla="*/ 436 w 584"/>
                  <a:gd name="T97" fmla="*/ 45 h 54"/>
                  <a:gd name="T98" fmla="*/ 499 w 584"/>
                  <a:gd name="T99" fmla="*/ 39 h 54"/>
                  <a:gd name="T100" fmla="*/ 544 w 584"/>
                  <a:gd name="T101" fmla="*/ 31 h 54"/>
                  <a:gd name="T102" fmla="*/ 584 w 584"/>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20"/>
                    </a:moveTo>
                    <a:lnTo>
                      <a:pt x="529" y="27"/>
                    </a:lnTo>
                    <a:lnTo>
                      <a:pt x="472" y="27"/>
                    </a:lnTo>
                    <a:lnTo>
                      <a:pt x="404" y="21"/>
                    </a:lnTo>
                    <a:lnTo>
                      <a:pt x="298" y="5"/>
                    </a:lnTo>
                    <a:lnTo>
                      <a:pt x="243" y="0"/>
                    </a:lnTo>
                    <a:lnTo>
                      <a:pt x="184" y="2"/>
                    </a:lnTo>
                    <a:lnTo>
                      <a:pt x="117" y="14"/>
                    </a:lnTo>
                    <a:lnTo>
                      <a:pt x="51" y="31"/>
                    </a:lnTo>
                    <a:lnTo>
                      <a:pt x="0" y="54"/>
                    </a:lnTo>
                    <a:lnTo>
                      <a:pt x="26" y="51"/>
                    </a:lnTo>
                    <a:lnTo>
                      <a:pt x="77" y="51"/>
                    </a:lnTo>
                    <a:lnTo>
                      <a:pt x="205" y="49"/>
                    </a:lnTo>
                    <a:lnTo>
                      <a:pt x="296" y="49"/>
                    </a:lnTo>
                    <a:lnTo>
                      <a:pt x="311" y="47"/>
                    </a:lnTo>
                    <a:lnTo>
                      <a:pt x="320" y="42"/>
                    </a:lnTo>
                    <a:lnTo>
                      <a:pt x="326" y="35"/>
                    </a:lnTo>
                    <a:lnTo>
                      <a:pt x="320" y="27"/>
                    </a:lnTo>
                    <a:lnTo>
                      <a:pt x="309" y="21"/>
                    </a:lnTo>
                    <a:lnTo>
                      <a:pt x="277" y="18"/>
                    </a:lnTo>
                    <a:lnTo>
                      <a:pt x="246" y="19"/>
                    </a:lnTo>
                    <a:lnTo>
                      <a:pt x="235" y="21"/>
                    </a:lnTo>
                    <a:lnTo>
                      <a:pt x="231" y="25"/>
                    </a:lnTo>
                    <a:lnTo>
                      <a:pt x="233" y="30"/>
                    </a:lnTo>
                    <a:lnTo>
                      <a:pt x="246" y="32"/>
                    </a:lnTo>
                    <a:lnTo>
                      <a:pt x="254" y="33"/>
                    </a:lnTo>
                    <a:lnTo>
                      <a:pt x="260" y="31"/>
                    </a:lnTo>
                    <a:lnTo>
                      <a:pt x="254" y="27"/>
                    </a:lnTo>
                    <a:lnTo>
                      <a:pt x="252" y="26"/>
                    </a:lnTo>
                    <a:lnTo>
                      <a:pt x="260" y="27"/>
                    </a:lnTo>
                    <a:lnTo>
                      <a:pt x="265" y="31"/>
                    </a:lnTo>
                    <a:lnTo>
                      <a:pt x="260" y="36"/>
                    </a:lnTo>
                    <a:lnTo>
                      <a:pt x="244" y="37"/>
                    </a:lnTo>
                    <a:lnTo>
                      <a:pt x="227" y="33"/>
                    </a:lnTo>
                    <a:lnTo>
                      <a:pt x="220" y="26"/>
                    </a:lnTo>
                    <a:lnTo>
                      <a:pt x="224" y="21"/>
                    </a:lnTo>
                    <a:lnTo>
                      <a:pt x="235" y="18"/>
                    </a:lnTo>
                    <a:lnTo>
                      <a:pt x="254" y="15"/>
                    </a:lnTo>
                    <a:lnTo>
                      <a:pt x="280" y="15"/>
                    </a:lnTo>
                    <a:lnTo>
                      <a:pt x="305" y="18"/>
                    </a:lnTo>
                    <a:lnTo>
                      <a:pt x="324" y="21"/>
                    </a:lnTo>
                    <a:lnTo>
                      <a:pt x="336" y="27"/>
                    </a:lnTo>
                    <a:lnTo>
                      <a:pt x="341" y="33"/>
                    </a:lnTo>
                    <a:lnTo>
                      <a:pt x="337" y="39"/>
                    </a:lnTo>
                    <a:lnTo>
                      <a:pt x="330" y="44"/>
                    </a:lnTo>
                    <a:lnTo>
                      <a:pt x="313" y="49"/>
                    </a:lnTo>
                    <a:lnTo>
                      <a:pt x="328" y="49"/>
                    </a:lnTo>
                    <a:lnTo>
                      <a:pt x="366" y="48"/>
                    </a:lnTo>
                    <a:lnTo>
                      <a:pt x="436" y="45"/>
                    </a:lnTo>
                    <a:lnTo>
                      <a:pt x="499" y="39"/>
                    </a:lnTo>
                    <a:lnTo>
                      <a:pt x="544" y="31"/>
                    </a:lnTo>
                    <a:lnTo>
                      <a:pt x="584"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1" name="Freeform 187"/>
              <p:cNvSpPr>
                <a:spLocks/>
              </p:cNvSpPr>
              <p:nvPr/>
            </p:nvSpPr>
            <p:spPr bwMode="auto">
              <a:xfrm>
                <a:off x="4170" y="4105"/>
                <a:ext cx="279" cy="59"/>
              </a:xfrm>
              <a:custGeom>
                <a:avLst/>
                <a:gdLst>
                  <a:gd name="T0" fmla="*/ 279 w 279"/>
                  <a:gd name="T1" fmla="*/ 44 h 59"/>
                  <a:gd name="T2" fmla="*/ 261 w 279"/>
                  <a:gd name="T3" fmla="*/ 42 h 59"/>
                  <a:gd name="T4" fmla="*/ 241 w 279"/>
                  <a:gd name="T5" fmla="*/ 40 h 59"/>
                  <a:gd name="T6" fmla="*/ 218 w 279"/>
                  <a:gd name="T7" fmla="*/ 35 h 59"/>
                  <a:gd name="T8" fmla="*/ 176 w 279"/>
                  <a:gd name="T9" fmla="*/ 21 h 59"/>
                  <a:gd name="T10" fmla="*/ 134 w 279"/>
                  <a:gd name="T11" fmla="*/ 8 h 59"/>
                  <a:gd name="T12" fmla="*/ 81 w 279"/>
                  <a:gd name="T13" fmla="*/ 0 h 59"/>
                  <a:gd name="T14" fmla="*/ 55 w 279"/>
                  <a:gd name="T15" fmla="*/ 2 h 59"/>
                  <a:gd name="T16" fmla="*/ 28 w 279"/>
                  <a:gd name="T17" fmla="*/ 5 h 59"/>
                  <a:gd name="T18" fmla="*/ 5 w 279"/>
                  <a:gd name="T19" fmla="*/ 16 h 59"/>
                  <a:gd name="T20" fmla="*/ 0 w 279"/>
                  <a:gd name="T21" fmla="*/ 22 h 59"/>
                  <a:gd name="T22" fmla="*/ 30 w 279"/>
                  <a:gd name="T23" fmla="*/ 30 h 59"/>
                  <a:gd name="T24" fmla="*/ 51 w 279"/>
                  <a:gd name="T25" fmla="*/ 36 h 59"/>
                  <a:gd name="T26" fmla="*/ 60 w 279"/>
                  <a:gd name="T27" fmla="*/ 34 h 59"/>
                  <a:gd name="T28" fmla="*/ 64 w 279"/>
                  <a:gd name="T29" fmla="*/ 28 h 59"/>
                  <a:gd name="T30" fmla="*/ 60 w 279"/>
                  <a:gd name="T31" fmla="*/ 24 h 59"/>
                  <a:gd name="T32" fmla="*/ 53 w 279"/>
                  <a:gd name="T33" fmla="*/ 26 h 59"/>
                  <a:gd name="T34" fmla="*/ 53 w 279"/>
                  <a:gd name="T35" fmla="*/ 29 h 59"/>
                  <a:gd name="T36" fmla="*/ 53 w 279"/>
                  <a:gd name="T37" fmla="*/ 30 h 59"/>
                  <a:gd name="T38" fmla="*/ 49 w 279"/>
                  <a:gd name="T39" fmla="*/ 30 h 59"/>
                  <a:gd name="T40" fmla="*/ 47 w 279"/>
                  <a:gd name="T41" fmla="*/ 26 h 59"/>
                  <a:gd name="T42" fmla="*/ 53 w 279"/>
                  <a:gd name="T43" fmla="*/ 20 h 59"/>
                  <a:gd name="T44" fmla="*/ 58 w 279"/>
                  <a:gd name="T45" fmla="*/ 18 h 59"/>
                  <a:gd name="T46" fmla="*/ 68 w 279"/>
                  <a:gd name="T47" fmla="*/ 20 h 59"/>
                  <a:gd name="T48" fmla="*/ 72 w 279"/>
                  <a:gd name="T49" fmla="*/ 23 h 59"/>
                  <a:gd name="T50" fmla="*/ 74 w 279"/>
                  <a:gd name="T51" fmla="*/ 28 h 59"/>
                  <a:gd name="T52" fmla="*/ 70 w 279"/>
                  <a:gd name="T53" fmla="*/ 34 h 59"/>
                  <a:gd name="T54" fmla="*/ 62 w 279"/>
                  <a:gd name="T55" fmla="*/ 38 h 59"/>
                  <a:gd name="T56" fmla="*/ 57 w 279"/>
                  <a:gd name="T57" fmla="*/ 40 h 59"/>
                  <a:gd name="T58" fmla="*/ 81 w 279"/>
                  <a:gd name="T59" fmla="*/ 47 h 59"/>
                  <a:gd name="T60" fmla="*/ 131 w 279"/>
                  <a:gd name="T61" fmla="*/ 57 h 59"/>
                  <a:gd name="T62" fmla="*/ 178 w 279"/>
                  <a:gd name="T63" fmla="*/ 59 h 59"/>
                  <a:gd name="T64" fmla="*/ 233 w 279"/>
                  <a:gd name="T65" fmla="*/ 56 h 59"/>
                  <a:gd name="T66" fmla="*/ 265 w 279"/>
                  <a:gd name="T67" fmla="*/ 48 h 59"/>
                  <a:gd name="T68" fmla="*/ 279 w 279"/>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4"/>
                    </a:moveTo>
                    <a:lnTo>
                      <a:pt x="261" y="42"/>
                    </a:lnTo>
                    <a:lnTo>
                      <a:pt x="241" y="40"/>
                    </a:lnTo>
                    <a:lnTo>
                      <a:pt x="218" y="35"/>
                    </a:lnTo>
                    <a:lnTo>
                      <a:pt x="176" y="21"/>
                    </a:lnTo>
                    <a:lnTo>
                      <a:pt x="134" y="8"/>
                    </a:lnTo>
                    <a:lnTo>
                      <a:pt x="81" y="0"/>
                    </a:lnTo>
                    <a:lnTo>
                      <a:pt x="55" y="2"/>
                    </a:lnTo>
                    <a:lnTo>
                      <a:pt x="28" y="5"/>
                    </a:lnTo>
                    <a:lnTo>
                      <a:pt x="5" y="16"/>
                    </a:lnTo>
                    <a:lnTo>
                      <a:pt x="0" y="22"/>
                    </a:lnTo>
                    <a:lnTo>
                      <a:pt x="30" y="30"/>
                    </a:lnTo>
                    <a:lnTo>
                      <a:pt x="51" y="36"/>
                    </a:lnTo>
                    <a:lnTo>
                      <a:pt x="60" y="34"/>
                    </a:lnTo>
                    <a:lnTo>
                      <a:pt x="64" y="28"/>
                    </a:lnTo>
                    <a:lnTo>
                      <a:pt x="60" y="24"/>
                    </a:lnTo>
                    <a:lnTo>
                      <a:pt x="53" y="26"/>
                    </a:lnTo>
                    <a:lnTo>
                      <a:pt x="53" y="29"/>
                    </a:lnTo>
                    <a:lnTo>
                      <a:pt x="53" y="30"/>
                    </a:lnTo>
                    <a:lnTo>
                      <a:pt x="49" y="30"/>
                    </a:lnTo>
                    <a:lnTo>
                      <a:pt x="47" y="26"/>
                    </a:lnTo>
                    <a:lnTo>
                      <a:pt x="53" y="20"/>
                    </a:lnTo>
                    <a:lnTo>
                      <a:pt x="58" y="18"/>
                    </a:lnTo>
                    <a:lnTo>
                      <a:pt x="68" y="20"/>
                    </a:lnTo>
                    <a:lnTo>
                      <a:pt x="72" y="23"/>
                    </a:lnTo>
                    <a:lnTo>
                      <a:pt x="74" y="28"/>
                    </a:lnTo>
                    <a:lnTo>
                      <a:pt x="70" y="34"/>
                    </a:lnTo>
                    <a:lnTo>
                      <a:pt x="62" y="38"/>
                    </a:lnTo>
                    <a:lnTo>
                      <a:pt x="57" y="40"/>
                    </a:lnTo>
                    <a:lnTo>
                      <a:pt x="81" y="47"/>
                    </a:lnTo>
                    <a:lnTo>
                      <a:pt x="131" y="57"/>
                    </a:lnTo>
                    <a:lnTo>
                      <a:pt x="178" y="59"/>
                    </a:lnTo>
                    <a:lnTo>
                      <a:pt x="233" y="56"/>
                    </a:lnTo>
                    <a:lnTo>
                      <a:pt x="265" y="48"/>
                    </a:lnTo>
                    <a:lnTo>
                      <a:pt x="279"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2" name="Freeform 188"/>
              <p:cNvSpPr>
                <a:spLocks/>
              </p:cNvSpPr>
              <p:nvPr/>
            </p:nvSpPr>
            <p:spPr bwMode="auto">
              <a:xfrm>
                <a:off x="4160" y="4133"/>
                <a:ext cx="283" cy="69"/>
              </a:xfrm>
              <a:custGeom>
                <a:avLst/>
                <a:gdLst>
                  <a:gd name="T0" fmla="*/ 6 w 283"/>
                  <a:gd name="T1" fmla="*/ 0 h 69"/>
                  <a:gd name="T2" fmla="*/ 25 w 283"/>
                  <a:gd name="T3" fmla="*/ 4 h 69"/>
                  <a:gd name="T4" fmla="*/ 63 w 283"/>
                  <a:gd name="T5" fmla="*/ 17 h 69"/>
                  <a:gd name="T6" fmla="*/ 99 w 283"/>
                  <a:gd name="T7" fmla="*/ 26 h 69"/>
                  <a:gd name="T8" fmla="*/ 135 w 283"/>
                  <a:gd name="T9" fmla="*/ 32 h 69"/>
                  <a:gd name="T10" fmla="*/ 148 w 283"/>
                  <a:gd name="T11" fmla="*/ 37 h 69"/>
                  <a:gd name="T12" fmla="*/ 152 w 283"/>
                  <a:gd name="T13" fmla="*/ 44 h 69"/>
                  <a:gd name="T14" fmla="*/ 146 w 283"/>
                  <a:gd name="T15" fmla="*/ 50 h 69"/>
                  <a:gd name="T16" fmla="*/ 141 w 283"/>
                  <a:gd name="T17" fmla="*/ 50 h 69"/>
                  <a:gd name="T18" fmla="*/ 133 w 283"/>
                  <a:gd name="T19" fmla="*/ 48 h 69"/>
                  <a:gd name="T20" fmla="*/ 131 w 283"/>
                  <a:gd name="T21" fmla="*/ 44 h 69"/>
                  <a:gd name="T22" fmla="*/ 135 w 283"/>
                  <a:gd name="T23" fmla="*/ 44 h 69"/>
                  <a:gd name="T24" fmla="*/ 139 w 283"/>
                  <a:gd name="T25" fmla="*/ 47 h 69"/>
                  <a:gd name="T26" fmla="*/ 135 w 283"/>
                  <a:gd name="T27" fmla="*/ 42 h 69"/>
                  <a:gd name="T28" fmla="*/ 129 w 283"/>
                  <a:gd name="T29" fmla="*/ 41 h 69"/>
                  <a:gd name="T30" fmla="*/ 125 w 283"/>
                  <a:gd name="T31" fmla="*/ 42 h 69"/>
                  <a:gd name="T32" fmla="*/ 127 w 283"/>
                  <a:gd name="T33" fmla="*/ 46 h 69"/>
                  <a:gd name="T34" fmla="*/ 133 w 283"/>
                  <a:gd name="T35" fmla="*/ 50 h 69"/>
                  <a:gd name="T36" fmla="*/ 141 w 283"/>
                  <a:gd name="T37" fmla="*/ 55 h 69"/>
                  <a:gd name="T38" fmla="*/ 152 w 283"/>
                  <a:gd name="T39" fmla="*/ 56 h 69"/>
                  <a:gd name="T40" fmla="*/ 158 w 283"/>
                  <a:gd name="T41" fmla="*/ 56 h 69"/>
                  <a:gd name="T42" fmla="*/ 161 w 283"/>
                  <a:gd name="T43" fmla="*/ 53 h 69"/>
                  <a:gd name="T44" fmla="*/ 163 w 283"/>
                  <a:gd name="T45" fmla="*/ 44 h 69"/>
                  <a:gd name="T46" fmla="*/ 158 w 283"/>
                  <a:gd name="T47" fmla="*/ 38 h 69"/>
                  <a:gd name="T48" fmla="*/ 152 w 283"/>
                  <a:gd name="T49" fmla="*/ 35 h 69"/>
                  <a:gd name="T50" fmla="*/ 201 w 283"/>
                  <a:gd name="T51" fmla="*/ 36 h 69"/>
                  <a:gd name="T52" fmla="*/ 247 w 283"/>
                  <a:gd name="T53" fmla="*/ 31 h 69"/>
                  <a:gd name="T54" fmla="*/ 283 w 283"/>
                  <a:gd name="T55" fmla="*/ 23 h 69"/>
                  <a:gd name="T56" fmla="*/ 251 w 283"/>
                  <a:gd name="T57" fmla="*/ 36 h 69"/>
                  <a:gd name="T58" fmla="*/ 197 w 283"/>
                  <a:gd name="T59" fmla="*/ 55 h 69"/>
                  <a:gd name="T60" fmla="*/ 148 w 283"/>
                  <a:gd name="T61" fmla="*/ 66 h 69"/>
                  <a:gd name="T62" fmla="*/ 103 w 283"/>
                  <a:gd name="T63" fmla="*/ 69 h 69"/>
                  <a:gd name="T64" fmla="*/ 70 w 283"/>
                  <a:gd name="T65" fmla="*/ 67 h 69"/>
                  <a:gd name="T66" fmla="*/ 46 w 283"/>
                  <a:gd name="T67" fmla="*/ 61 h 69"/>
                  <a:gd name="T68" fmla="*/ 25 w 283"/>
                  <a:gd name="T69" fmla="*/ 53 h 69"/>
                  <a:gd name="T70" fmla="*/ 10 w 283"/>
                  <a:gd name="T71" fmla="*/ 41 h 69"/>
                  <a:gd name="T72" fmla="*/ 2 w 283"/>
                  <a:gd name="T73" fmla="*/ 29 h 69"/>
                  <a:gd name="T74" fmla="*/ 0 w 283"/>
                  <a:gd name="T75" fmla="*/ 14 h 69"/>
                  <a:gd name="T76" fmla="*/ 6 w 283"/>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69">
                    <a:moveTo>
                      <a:pt x="6" y="0"/>
                    </a:moveTo>
                    <a:lnTo>
                      <a:pt x="25" y="4"/>
                    </a:lnTo>
                    <a:lnTo>
                      <a:pt x="63" y="17"/>
                    </a:lnTo>
                    <a:lnTo>
                      <a:pt x="99" y="26"/>
                    </a:lnTo>
                    <a:lnTo>
                      <a:pt x="135" y="32"/>
                    </a:lnTo>
                    <a:lnTo>
                      <a:pt x="148" y="37"/>
                    </a:lnTo>
                    <a:lnTo>
                      <a:pt x="152" y="44"/>
                    </a:lnTo>
                    <a:lnTo>
                      <a:pt x="146" y="50"/>
                    </a:lnTo>
                    <a:lnTo>
                      <a:pt x="141" y="50"/>
                    </a:lnTo>
                    <a:lnTo>
                      <a:pt x="133" y="48"/>
                    </a:lnTo>
                    <a:lnTo>
                      <a:pt x="131" y="44"/>
                    </a:lnTo>
                    <a:lnTo>
                      <a:pt x="135" y="44"/>
                    </a:lnTo>
                    <a:lnTo>
                      <a:pt x="139" y="47"/>
                    </a:lnTo>
                    <a:lnTo>
                      <a:pt x="135" y="42"/>
                    </a:lnTo>
                    <a:lnTo>
                      <a:pt x="129" y="41"/>
                    </a:lnTo>
                    <a:lnTo>
                      <a:pt x="125" y="42"/>
                    </a:lnTo>
                    <a:lnTo>
                      <a:pt x="127" y="46"/>
                    </a:lnTo>
                    <a:lnTo>
                      <a:pt x="133" y="50"/>
                    </a:lnTo>
                    <a:lnTo>
                      <a:pt x="141" y="55"/>
                    </a:lnTo>
                    <a:lnTo>
                      <a:pt x="152" y="56"/>
                    </a:lnTo>
                    <a:lnTo>
                      <a:pt x="158" y="56"/>
                    </a:lnTo>
                    <a:lnTo>
                      <a:pt x="161" y="53"/>
                    </a:lnTo>
                    <a:lnTo>
                      <a:pt x="163" y="44"/>
                    </a:lnTo>
                    <a:lnTo>
                      <a:pt x="158" y="38"/>
                    </a:lnTo>
                    <a:lnTo>
                      <a:pt x="152" y="35"/>
                    </a:lnTo>
                    <a:lnTo>
                      <a:pt x="201" y="36"/>
                    </a:lnTo>
                    <a:lnTo>
                      <a:pt x="247" y="31"/>
                    </a:lnTo>
                    <a:lnTo>
                      <a:pt x="283" y="23"/>
                    </a:lnTo>
                    <a:lnTo>
                      <a:pt x="251" y="36"/>
                    </a:lnTo>
                    <a:lnTo>
                      <a:pt x="197" y="55"/>
                    </a:lnTo>
                    <a:lnTo>
                      <a:pt x="148" y="66"/>
                    </a:lnTo>
                    <a:lnTo>
                      <a:pt x="103" y="69"/>
                    </a:lnTo>
                    <a:lnTo>
                      <a:pt x="70" y="67"/>
                    </a:lnTo>
                    <a:lnTo>
                      <a:pt x="46" y="61"/>
                    </a:lnTo>
                    <a:lnTo>
                      <a:pt x="25" y="53"/>
                    </a:lnTo>
                    <a:lnTo>
                      <a:pt x="10" y="41"/>
                    </a:lnTo>
                    <a:lnTo>
                      <a:pt x="2" y="29"/>
                    </a:lnTo>
                    <a:lnTo>
                      <a:pt x="0" y="14"/>
                    </a:lnTo>
                    <a:lnTo>
                      <a:pt x="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3" name="Freeform 189"/>
              <p:cNvSpPr>
                <a:spLocks/>
              </p:cNvSpPr>
              <p:nvPr/>
            </p:nvSpPr>
            <p:spPr bwMode="auto">
              <a:xfrm>
                <a:off x="4542" y="4134"/>
                <a:ext cx="220" cy="40"/>
              </a:xfrm>
              <a:custGeom>
                <a:avLst/>
                <a:gdLst>
                  <a:gd name="T0" fmla="*/ 220 w 220"/>
                  <a:gd name="T1" fmla="*/ 10 h 40"/>
                  <a:gd name="T2" fmla="*/ 206 w 220"/>
                  <a:gd name="T3" fmla="*/ 11 h 40"/>
                  <a:gd name="T4" fmla="*/ 170 w 220"/>
                  <a:gd name="T5" fmla="*/ 11 h 40"/>
                  <a:gd name="T6" fmla="*/ 134 w 220"/>
                  <a:gd name="T7" fmla="*/ 5 h 40"/>
                  <a:gd name="T8" fmla="*/ 98 w 220"/>
                  <a:gd name="T9" fmla="*/ 0 h 40"/>
                  <a:gd name="T10" fmla="*/ 55 w 220"/>
                  <a:gd name="T11" fmla="*/ 1 h 40"/>
                  <a:gd name="T12" fmla="*/ 36 w 220"/>
                  <a:gd name="T13" fmla="*/ 5 h 40"/>
                  <a:gd name="T14" fmla="*/ 17 w 220"/>
                  <a:gd name="T15" fmla="*/ 12 h 40"/>
                  <a:gd name="T16" fmla="*/ 1 w 220"/>
                  <a:gd name="T17" fmla="*/ 23 h 40"/>
                  <a:gd name="T18" fmla="*/ 0 w 220"/>
                  <a:gd name="T19" fmla="*/ 29 h 40"/>
                  <a:gd name="T20" fmla="*/ 26 w 220"/>
                  <a:gd name="T21" fmla="*/ 31 h 40"/>
                  <a:gd name="T22" fmla="*/ 43 w 220"/>
                  <a:gd name="T23" fmla="*/ 33 h 40"/>
                  <a:gd name="T24" fmla="*/ 49 w 220"/>
                  <a:gd name="T25" fmla="*/ 30 h 40"/>
                  <a:gd name="T26" fmla="*/ 51 w 220"/>
                  <a:gd name="T27" fmla="*/ 25 h 40"/>
                  <a:gd name="T28" fmla="*/ 47 w 220"/>
                  <a:gd name="T29" fmla="*/ 23 h 40"/>
                  <a:gd name="T30" fmla="*/ 43 w 220"/>
                  <a:gd name="T31" fmla="*/ 24 h 40"/>
                  <a:gd name="T32" fmla="*/ 43 w 220"/>
                  <a:gd name="T33" fmla="*/ 28 h 40"/>
                  <a:gd name="T34" fmla="*/ 43 w 220"/>
                  <a:gd name="T35" fmla="*/ 29 h 40"/>
                  <a:gd name="T36" fmla="*/ 39 w 220"/>
                  <a:gd name="T37" fmla="*/ 29 h 40"/>
                  <a:gd name="T38" fmla="*/ 38 w 220"/>
                  <a:gd name="T39" fmla="*/ 25 h 40"/>
                  <a:gd name="T40" fmla="*/ 39 w 220"/>
                  <a:gd name="T41" fmla="*/ 19 h 40"/>
                  <a:gd name="T42" fmla="*/ 43 w 220"/>
                  <a:gd name="T43" fmla="*/ 17 h 40"/>
                  <a:gd name="T44" fmla="*/ 51 w 220"/>
                  <a:gd name="T45" fmla="*/ 17 h 40"/>
                  <a:gd name="T46" fmla="*/ 58 w 220"/>
                  <a:gd name="T47" fmla="*/ 24 h 40"/>
                  <a:gd name="T48" fmla="*/ 58 w 220"/>
                  <a:gd name="T49" fmla="*/ 29 h 40"/>
                  <a:gd name="T50" fmla="*/ 53 w 220"/>
                  <a:gd name="T51" fmla="*/ 34 h 40"/>
                  <a:gd name="T52" fmla="*/ 49 w 220"/>
                  <a:gd name="T53" fmla="*/ 36 h 40"/>
                  <a:gd name="T54" fmla="*/ 70 w 220"/>
                  <a:gd name="T55" fmla="*/ 37 h 40"/>
                  <a:gd name="T56" fmla="*/ 112 w 220"/>
                  <a:gd name="T57" fmla="*/ 40 h 40"/>
                  <a:gd name="T58" fmla="*/ 150 w 220"/>
                  <a:gd name="T59" fmla="*/ 36 h 40"/>
                  <a:gd name="T60" fmla="*/ 187 w 220"/>
                  <a:gd name="T61" fmla="*/ 25 h 40"/>
                  <a:gd name="T62" fmla="*/ 210 w 220"/>
                  <a:gd name="T63" fmla="*/ 16 h 40"/>
                  <a:gd name="T64" fmla="*/ 220 w 220"/>
                  <a:gd name="T6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10"/>
                    </a:moveTo>
                    <a:lnTo>
                      <a:pt x="206" y="11"/>
                    </a:lnTo>
                    <a:lnTo>
                      <a:pt x="170" y="11"/>
                    </a:lnTo>
                    <a:lnTo>
                      <a:pt x="134" y="5"/>
                    </a:lnTo>
                    <a:lnTo>
                      <a:pt x="98" y="0"/>
                    </a:lnTo>
                    <a:lnTo>
                      <a:pt x="55" y="1"/>
                    </a:lnTo>
                    <a:lnTo>
                      <a:pt x="36" y="5"/>
                    </a:lnTo>
                    <a:lnTo>
                      <a:pt x="17" y="12"/>
                    </a:lnTo>
                    <a:lnTo>
                      <a:pt x="1" y="23"/>
                    </a:lnTo>
                    <a:lnTo>
                      <a:pt x="0" y="29"/>
                    </a:lnTo>
                    <a:lnTo>
                      <a:pt x="26" y="31"/>
                    </a:lnTo>
                    <a:lnTo>
                      <a:pt x="43" y="33"/>
                    </a:lnTo>
                    <a:lnTo>
                      <a:pt x="49" y="30"/>
                    </a:lnTo>
                    <a:lnTo>
                      <a:pt x="51" y="25"/>
                    </a:lnTo>
                    <a:lnTo>
                      <a:pt x="47" y="23"/>
                    </a:lnTo>
                    <a:lnTo>
                      <a:pt x="43" y="24"/>
                    </a:lnTo>
                    <a:lnTo>
                      <a:pt x="43" y="28"/>
                    </a:lnTo>
                    <a:lnTo>
                      <a:pt x="43" y="29"/>
                    </a:lnTo>
                    <a:lnTo>
                      <a:pt x="39" y="29"/>
                    </a:lnTo>
                    <a:lnTo>
                      <a:pt x="38" y="25"/>
                    </a:lnTo>
                    <a:lnTo>
                      <a:pt x="39" y="19"/>
                    </a:lnTo>
                    <a:lnTo>
                      <a:pt x="43" y="17"/>
                    </a:lnTo>
                    <a:lnTo>
                      <a:pt x="51" y="17"/>
                    </a:lnTo>
                    <a:lnTo>
                      <a:pt x="58" y="24"/>
                    </a:lnTo>
                    <a:lnTo>
                      <a:pt x="58" y="29"/>
                    </a:lnTo>
                    <a:lnTo>
                      <a:pt x="53" y="34"/>
                    </a:lnTo>
                    <a:lnTo>
                      <a:pt x="49" y="36"/>
                    </a:lnTo>
                    <a:lnTo>
                      <a:pt x="70" y="37"/>
                    </a:lnTo>
                    <a:lnTo>
                      <a:pt x="112" y="40"/>
                    </a:lnTo>
                    <a:lnTo>
                      <a:pt x="150" y="36"/>
                    </a:lnTo>
                    <a:lnTo>
                      <a:pt x="187" y="25"/>
                    </a:lnTo>
                    <a:lnTo>
                      <a:pt x="210"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4" name="Freeform 190"/>
              <p:cNvSpPr>
                <a:spLocks/>
              </p:cNvSpPr>
              <p:nvPr/>
            </p:nvSpPr>
            <p:spPr bwMode="auto">
              <a:xfrm>
                <a:off x="4540" y="4151"/>
                <a:ext cx="220" cy="62"/>
              </a:xfrm>
              <a:custGeom>
                <a:avLst/>
                <a:gdLst>
                  <a:gd name="T0" fmla="*/ 0 w 220"/>
                  <a:gd name="T1" fmla="*/ 17 h 62"/>
                  <a:gd name="T2" fmla="*/ 17 w 220"/>
                  <a:gd name="T3" fmla="*/ 18 h 62"/>
                  <a:gd name="T4" fmla="*/ 51 w 220"/>
                  <a:gd name="T5" fmla="*/ 23 h 62"/>
                  <a:gd name="T6" fmla="*/ 110 w 220"/>
                  <a:gd name="T7" fmla="*/ 26 h 62"/>
                  <a:gd name="T8" fmla="*/ 121 w 220"/>
                  <a:gd name="T9" fmla="*/ 29 h 62"/>
                  <a:gd name="T10" fmla="*/ 127 w 220"/>
                  <a:gd name="T11" fmla="*/ 34 h 62"/>
                  <a:gd name="T12" fmla="*/ 123 w 220"/>
                  <a:gd name="T13" fmla="*/ 38 h 62"/>
                  <a:gd name="T14" fmla="*/ 114 w 220"/>
                  <a:gd name="T15" fmla="*/ 38 h 62"/>
                  <a:gd name="T16" fmla="*/ 112 w 220"/>
                  <a:gd name="T17" fmla="*/ 36 h 62"/>
                  <a:gd name="T18" fmla="*/ 117 w 220"/>
                  <a:gd name="T19" fmla="*/ 36 h 62"/>
                  <a:gd name="T20" fmla="*/ 114 w 220"/>
                  <a:gd name="T21" fmla="*/ 34 h 62"/>
                  <a:gd name="T22" fmla="*/ 106 w 220"/>
                  <a:gd name="T23" fmla="*/ 35 h 62"/>
                  <a:gd name="T24" fmla="*/ 114 w 220"/>
                  <a:gd name="T25" fmla="*/ 41 h 62"/>
                  <a:gd name="T26" fmla="*/ 131 w 220"/>
                  <a:gd name="T27" fmla="*/ 43 h 62"/>
                  <a:gd name="T28" fmla="*/ 136 w 220"/>
                  <a:gd name="T29" fmla="*/ 38 h 62"/>
                  <a:gd name="T30" fmla="*/ 134 w 220"/>
                  <a:gd name="T31" fmla="*/ 32 h 62"/>
                  <a:gd name="T32" fmla="*/ 125 w 220"/>
                  <a:gd name="T33" fmla="*/ 26 h 62"/>
                  <a:gd name="T34" fmla="*/ 161 w 220"/>
                  <a:gd name="T35" fmla="*/ 20 h 62"/>
                  <a:gd name="T36" fmla="*/ 195 w 220"/>
                  <a:gd name="T37" fmla="*/ 11 h 62"/>
                  <a:gd name="T38" fmla="*/ 220 w 220"/>
                  <a:gd name="T39" fmla="*/ 0 h 62"/>
                  <a:gd name="T40" fmla="*/ 199 w 220"/>
                  <a:gd name="T41" fmla="*/ 14 h 62"/>
                  <a:gd name="T42" fmla="*/ 165 w 220"/>
                  <a:gd name="T43" fmla="*/ 36 h 62"/>
                  <a:gd name="T44" fmla="*/ 131 w 220"/>
                  <a:gd name="T45" fmla="*/ 51 h 62"/>
                  <a:gd name="T46" fmla="*/ 96 w 220"/>
                  <a:gd name="T47" fmla="*/ 60 h 62"/>
                  <a:gd name="T48" fmla="*/ 72 w 220"/>
                  <a:gd name="T49" fmla="*/ 62 h 62"/>
                  <a:gd name="T50" fmla="*/ 51 w 220"/>
                  <a:gd name="T51" fmla="*/ 61 h 62"/>
                  <a:gd name="T52" fmla="*/ 32 w 220"/>
                  <a:gd name="T53" fmla="*/ 56 h 62"/>
                  <a:gd name="T54" fmla="*/ 17 w 220"/>
                  <a:gd name="T55" fmla="*/ 49 h 62"/>
                  <a:gd name="T56" fmla="*/ 7 w 220"/>
                  <a:gd name="T57" fmla="*/ 40 h 62"/>
                  <a:gd name="T58" fmla="*/ 2 w 220"/>
                  <a:gd name="T59" fmla="*/ 29 h 62"/>
                  <a:gd name="T60" fmla="*/ 0 w 220"/>
                  <a:gd name="T6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2">
                    <a:moveTo>
                      <a:pt x="0" y="17"/>
                    </a:moveTo>
                    <a:lnTo>
                      <a:pt x="17" y="18"/>
                    </a:lnTo>
                    <a:lnTo>
                      <a:pt x="51" y="23"/>
                    </a:lnTo>
                    <a:lnTo>
                      <a:pt x="110" y="26"/>
                    </a:lnTo>
                    <a:lnTo>
                      <a:pt x="121" y="29"/>
                    </a:lnTo>
                    <a:lnTo>
                      <a:pt x="127" y="34"/>
                    </a:lnTo>
                    <a:lnTo>
                      <a:pt x="123" y="38"/>
                    </a:lnTo>
                    <a:lnTo>
                      <a:pt x="114" y="38"/>
                    </a:lnTo>
                    <a:lnTo>
                      <a:pt x="112" y="36"/>
                    </a:lnTo>
                    <a:lnTo>
                      <a:pt x="117" y="36"/>
                    </a:lnTo>
                    <a:lnTo>
                      <a:pt x="114" y="34"/>
                    </a:lnTo>
                    <a:lnTo>
                      <a:pt x="106" y="35"/>
                    </a:lnTo>
                    <a:lnTo>
                      <a:pt x="114" y="41"/>
                    </a:lnTo>
                    <a:lnTo>
                      <a:pt x="131" y="43"/>
                    </a:lnTo>
                    <a:lnTo>
                      <a:pt x="136" y="38"/>
                    </a:lnTo>
                    <a:lnTo>
                      <a:pt x="134" y="32"/>
                    </a:lnTo>
                    <a:lnTo>
                      <a:pt x="125" y="26"/>
                    </a:lnTo>
                    <a:lnTo>
                      <a:pt x="161" y="20"/>
                    </a:lnTo>
                    <a:lnTo>
                      <a:pt x="195" y="11"/>
                    </a:lnTo>
                    <a:lnTo>
                      <a:pt x="220" y="0"/>
                    </a:lnTo>
                    <a:lnTo>
                      <a:pt x="199" y="14"/>
                    </a:lnTo>
                    <a:lnTo>
                      <a:pt x="165" y="36"/>
                    </a:lnTo>
                    <a:lnTo>
                      <a:pt x="131" y="51"/>
                    </a:lnTo>
                    <a:lnTo>
                      <a:pt x="96" y="60"/>
                    </a:lnTo>
                    <a:lnTo>
                      <a:pt x="72" y="62"/>
                    </a:lnTo>
                    <a:lnTo>
                      <a:pt x="51" y="61"/>
                    </a:lnTo>
                    <a:lnTo>
                      <a:pt x="32" y="56"/>
                    </a:lnTo>
                    <a:lnTo>
                      <a:pt x="17" y="49"/>
                    </a:lnTo>
                    <a:lnTo>
                      <a:pt x="7" y="40"/>
                    </a:lnTo>
                    <a:lnTo>
                      <a:pt x="2" y="29"/>
                    </a:lnTo>
                    <a:lnTo>
                      <a:pt x="0"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5" name="Freeform 191"/>
              <p:cNvSpPr>
                <a:spLocks/>
              </p:cNvSpPr>
              <p:nvPr/>
            </p:nvSpPr>
            <p:spPr bwMode="auto">
              <a:xfrm>
                <a:off x="-2" y="58"/>
                <a:ext cx="668" cy="100"/>
              </a:xfrm>
              <a:custGeom>
                <a:avLst/>
                <a:gdLst>
                  <a:gd name="T0" fmla="*/ 668 w 668"/>
                  <a:gd name="T1" fmla="*/ 85 h 100"/>
                  <a:gd name="T2" fmla="*/ 653 w 668"/>
                  <a:gd name="T3" fmla="*/ 85 h 100"/>
                  <a:gd name="T4" fmla="*/ 657 w 668"/>
                  <a:gd name="T5" fmla="*/ 79 h 100"/>
                  <a:gd name="T6" fmla="*/ 655 w 668"/>
                  <a:gd name="T7" fmla="*/ 73 h 100"/>
                  <a:gd name="T8" fmla="*/ 649 w 668"/>
                  <a:gd name="T9" fmla="*/ 64 h 100"/>
                  <a:gd name="T10" fmla="*/ 630 w 668"/>
                  <a:gd name="T11" fmla="*/ 56 h 100"/>
                  <a:gd name="T12" fmla="*/ 594 w 668"/>
                  <a:gd name="T13" fmla="*/ 51 h 100"/>
                  <a:gd name="T14" fmla="*/ 547 w 668"/>
                  <a:gd name="T15" fmla="*/ 51 h 100"/>
                  <a:gd name="T16" fmla="*/ 494 w 668"/>
                  <a:gd name="T17" fmla="*/ 58 h 100"/>
                  <a:gd name="T18" fmla="*/ 380 w 668"/>
                  <a:gd name="T19" fmla="*/ 86 h 100"/>
                  <a:gd name="T20" fmla="*/ 327 w 668"/>
                  <a:gd name="T21" fmla="*/ 97 h 100"/>
                  <a:gd name="T22" fmla="*/ 271 w 668"/>
                  <a:gd name="T23" fmla="*/ 100 h 100"/>
                  <a:gd name="T24" fmla="*/ 215 w 668"/>
                  <a:gd name="T25" fmla="*/ 97 h 100"/>
                  <a:gd name="T26" fmla="*/ 158 w 668"/>
                  <a:gd name="T27" fmla="*/ 86 h 100"/>
                  <a:gd name="T28" fmla="*/ 112 w 668"/>
                  <a:gd name="T29" fmla="*/ 75 h 100"/>
                  <a:gd name="T30" fmla="*/ 80 w 668"/>
                  <a:gd name="T31" fmla="*/ 65 h 100"/>
                  <a:gd name="T32" fmla="*/ 53 w 668"/>
                  <a:gd name="T33" fmla="*/ 54 h 100"/>
                  <a:gd name="T34" fmla="*/ 27 w 668"/>
                  <a:gd name="T35" fmla="*/ 37 h 100"/>
                  <a:gd name="T36" fmla="*/ 8 w 668"/>
                  <a:gd name="T37" fmla="*/ 19 h 100"/>
                  <a:gd name="T38" fmla="*/ 0 w 668"/>
                  <a:gd name="T39" fmla="*/ 3 h 100"/>
                  <a:gd name="T40" fmla="*/ 10 w 668"/>
                  <a:gd name="T41" fmla="*/ 0 h 100"/>
                  <a:gd name="T42" fmla="*/ 21 w 668"/>
                  <a:gd name="T43" fmla="*/ 3 h 100"/>
                  <a:gd name="T44" fmla="*/ 27 w 668"/>
                  <a:gd name="T45" fmla="*/ 9 h 100"/>
                  <a:gd name="T46" fmla="*/ 27 w 668"/>
                  <a:gd name="T47" fmla="*/ 16 h 100"/>
                  <a:gd name="T48" fmla="*/ 19 w 668"/>
                  <a:gd name="T49" fmla="*/ 18 h 100"/>
                  <a:gd name="T50" fmla="*/ 13 w 668"/>
                  <a:gd name="T51" fmla="*/ 15 h 100"/>
                  <a:gd name="T52" fmla="*/ 10 w 668"/>
                  <a:gd name="T53" fmla="*/ 12 h 100"/>
                  <a:gd name="T54" fmla="*/ 10 w 668"/>
                  <a:gd name="T55" fmla="*/ 7 h 100"/>
                  <a:gd name="T56" fmla="*/ 15 w 668"/>
                  <a:gd name="T57" fmla="*/ 7 h 100"/>
                  <a:gd name="T58" fmla="*/ 17 w 668"/>
                  <a:gd name="T59" fmla="*/ 9 h 100"/>
                  <a:gd name="T60" fmla="*/ 15 w 668"/>
                  <a:gd name="T61" fmla="*/ 9 h 100"/>
                  <a:gd name="T62" fmla="*/ 10 w 668"/>
                  <a:gd name="T63" fmla="*/ 8 h 100"/>
                  <a:gd name="T64" fmla="*/ 10 w 668"/>
                  <a:gd name="T65" fmla="*/ 10 h 100"/>
                  <a:gd name="T66" fmla="*/ 15 w 668"/>
                  <a:gd name="T67" fmla="*/ 14 h 100"/>
                  <a:gd name="T68" fmla="*/ 21 w 668"/>
                  <a:gd name="T69" fmla="*/ 15 h 100"/>
                  <a:gd name="T70" fmla="*/ 23 w 668"/>
                  <a:gd name="T71" fmla="*/ 14 h 100"/>
                  <a:gd name="T72" fmla="*/ 25 w 668"/>
                  <a:gd name="T73" fmla="*/ 12 h 100"/>
                  <a:gd name="T74" fmla="*/ 19 w 668"/>
                  <a:gd name="T75" fmla="*/ 6 h 100"/>
                  <a:gd name="T76" fmla="*/ 10 w 668"/>
                  <a:gd name="T77" fmla="*/ 3 h 100"/>
                  <a:gd name="T78" fmla="*/ 6 w 668"/>
                  <a:gd name="T79" fmla="*/ 4 h 100"/>
                  <a:gd name="T80" fmla="*/ 2 w 668"/>
                  <a:gd name="T81" fmla="*/ 9 h 100"/>
                  <a:gd name="T82" fmla="*/ 6 w 668"/>
                  <a:gd name="T83" fmla="*/ 20 h 100"/>
                  <a:gd name="T84" fmla="*/ 21 w 668"/>
                  <a:gd name="T85" fmla="*/ 34 h 100"/>
                  <a:gd name="T86" fmla="*/ 36 w 668"/>
                  <a:gd name="T87" fmla="*/ 44 h 100"/>
                  <a:gd name="T88" fmla="*/ 61 w 668"/>
                  <a:gd name="T89" fmla="*/ 55 h 100"/>
                  <a:gd name="T90" fmla="*/ 84 w 668"/>
                  <a:gd name="T91" fmla="*/ 62 h 100"/>
                  <a:gd name="T92" fmla="*/ 116 w 668"/>
                  <a:gd name="T93" fmla="*/ 67 h 100"/>
                  <a:gd name="T94" fmla="*/ 156 w 668"/>
                  <a:gd name="T95" fmla="*/ 68 h 100"/>
                  <a:gd name="T96" fmla="*/ 209 w 668"/>
                  <a:gd name="T97" fmla="*/ 61 h 100"/>
                  <a:gd name="T98" fmla="*/ 277 w 668"/>
                  <a:gd name="T99" fmla="*/ 43 h 100"/>
                  <a:gd name="T100" fmla="*/ 325 w 668"/>
                  <a:gd name="T101" fmla="*/ 31 h 100"/>
                  <a:gd name="T102" fmla="*/ 382 w 668"/>
                  <a:gd name="T103" fmla="*/ 20 h 100"/>
                  <a:gd name="T104" fmla="*/ 431 w 668"/>
                  <a:gd name="T105" fmla="*/ 19 h 100"/>
                  <a:gd name="T106" fmla="*/ 480 w 668"/>
                  <a:gd name="T107" fmla="*/ 22 h 100"/>
                  <a:gd name="T108" fmla="*/ 530 w 668"/>
                  <a:gd name="T109" fmla="*/ 33 h 100"/>
                  <a:gd name="T110" fmla="*/ 579 w 668"/>
                  <a:gd name="T111" fmla="*/ 48 h 100"/>
                  <a:gd name="T112" fmla="*/ 607 w 668"/>
                  <a:gd name="T113" fmla="*/ 49 h 100"/>
                  <a:gd name="T114" fmla="*/ 632 w 668"/>
                  <a:gd name="T115" fmla="*/ 54 h 100"/>
                  <a:gd name="T116" fmla="*/ 655 w 668"/>
                  <a:gd name="T117" fmla="*/ 63 h 100"/>
                  <a:gd name="T118" fmla="*/ 666 w 668"/>
                  <a:gd name="T119" fmla="*/ 73 h 100"/>
                  <a:gd name="T120" fmla="*/ 668 w 668"/>
                  <a:gd name="T121" fmla="*/ 80 h 100"/>
                  <a:gd name="T122" fmla="*/ 668 w 668"/>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0">
                    <a:moveTo>
                      <a:pt x="668" y="85"/>
                    </a:moveTo>
                    <a:lnTo>
                      <a:pt x="653" y="85"/>
                    </a:lnTo>
                    <a:lnTo>
                      <a:pt x="657" y="79"/>
                    </a:lnTo>
                    <a:lnTo>
                      <a:pt x="655" y="73"/>
                    </a:lnTo>
                    <a:lnTo>
                      <a:pt x="649" y="64"/>
                    </a:lnTo>
                    <a:lnTo>
                      <a:pt x="630" y="56"/>
                    </a:lnTo>
                    <a:lnTo>
                      <a:pt x="594" y="51"/>
                    </a:lnTo>
                    <a:lnTo>
                      <a:pt x="547" y="51"/>
                    </a:lnTo>
                    <a:lnTo>
                      <a:pt x="494" y="58"/>
                    </a:lnTo>
                    <a:lnTo>
                      <a:pt x="380" y="86"/>
                    </a:lnTo>
                    <a:lnTo>
                      <a:pt x="327" y="97"/>
                    </a:lnTo>
                    <a:lnTo>
                      <a:pt x="271" y="100"/>
                    </a:lnTo>
                    <a:lnTo>
                      <a:pt x="215" y="97"/>
                    </a:lnTo>
                    <a:lnTo>
                      <a:pt x="158" y="86"/>
                    </a:lnTo>
                    <a:lnTo>
                      <a:pt x="112" y="75"/>
                    </a:lnTo>
                    <a:lnTo>
                      <a:pt x="80" y="65"/>
                    </a:lnTo>
                    <a:lnTo>
                      <a:pt x="53" y="54"/>
                    </a:lnTo>
                    <a:lnTo>
                      <a:pt x="27" y="37"/>
                    </a:lnTo>
                    <a:lnTo>
                      <a:pt x="8" y="19"/>
                    </a:lnTo>
                    <a:lnTo>
                      <a:pt x="0" y="3"/>
                    </a:lnTo>
                    <a:lnTo>
                      <a:pt x="10" y="0"/>
                    </a:lnTo>
                    <a:lnTo>
                      <a:pt x="21" y="3"/>
                    </a:lnTo>
                    <a:lnTo>
                      <a:pt x="27" y="9"/>
                    </a:lnTo>
                    <a:lnTo>
                      <a:pt x="27" y="16"/>
                    </a:lnTo>
                    <a:lnTo>
                      <a:pt x="19" y="18"/>
                    </a:lnTo>
                    <a:lnTo>
                      <a:pt x="13" y="15"/>
                    </a:lnTo>
                    <a:lnTo>
                      <a:pt x="10" y="12"/>
                    </a:lnTo>
                    <a:lnTo>
                      <a:pt x="10" y="7"/>
                    </a:lnTo>
                    <a:lnTo>
                      <a:pt x="15" y="7"/>
                    </a:lnTo>
                    <a:lnTo>
                      <a:pt x="17" y="9"/>
                    </a:lnTo>
                    <a:lnTo>
                      <a:pt x="15" y="9"/>
                    </a:lnTo>
                    <a:lnTo>
                      <a:pt x="10" y="8"/>
                    </a:lnTo>
                    <a:lnTo>
                      <a:pt x="10" y="10"/>
                    </a:lnTo>
                    <a:lnTo>
                      <a:pt x="15" y="14"/>
                    </a:lnTo>
                    <a:lnTo>
                      <a:pt x="21" y="15"/>
                    </a:lnTo>
                    <a:lnTo>
                      <a:pt x="23" y="14"/>
                    </a:lnTo>
                    <a:lnTo>
                      <a:pt x="25" y="12"/>
                    </a:lnTo>
                    <a:lnTo>
                      <a:pt x="19" y="6"/>
                    </a:lnTo>
                    <a:lnTo>
                      <a:pt x="10" y="3"/>
                    </a:lnTo>
                    <a:lnTo>
                      <a:pt x="6" y="4"/>
                    </a:lnTo>
                    <a:lnTo>
                      <a:pt x="2" y="9"/>
                    </a:lnTo>
                    <a:lnTo>
                      <a:pt x="6" y="20"/>
                    </a:lnTo>
                    <a:lnTo>
                      <a:pt x="21" y="34"/>
                    </a:lnTo>
                    <a:lnTo>
                      <a:pt x="36" y="44"/>
                    </a:lnTo>
                    <a:lnTo>
                      <a:pt x="61" y="55"/>
                    </a:lnTo>
                    <a:lnTo>
                      <a:pt x="84" y="62"/>
                    </a:lnTo>
                    <a:lnTo>
                      <a:pt x="116" y="67"/>
                    </a:lnTo>
                    <a:lnTo>
                      <a:pt x="156" y="68"/>
                    </a:lnTo>
                    <a:lnTo>
                      <a:pt x="209" y="61"/>
                    </a:lnTo>
                    <a:lnTo>
                      <a:pt x="277" y="43"/>
                    </a:lnTo>
                    <a:lnTo>
                      <a:pt x="325" y="31"/>
                    </a:lnTo>
                    <a:lnTo>
                      <a:pt x="382" y="20"/>
                    </a:lnTo>
                    <a:lnTo>
                      <a:pt x="431" y="19"/>
                    </a:lnTo>
                    <a:lnTo>
                      <a:pt x="480" y="22"/>
                    </a:lnTo>
                    <a:lnTo>
                      <a:pt x="530" y="33"/>
                    </a:lnTo>
                    <a:lnTo>
                      <a:pt x="579" y="48"/>
                    </a:lnTo>
                    <a:lnTo>
                      <a:pt x="607" y="49"/>
                    </a:lnTo>
                    <a:lnTo>
                      <a:pt x="632" y="54"/>
                    </a:lnTo>
                    <a:lnTo>
                      <a:pt x="655" y="63"/>
                    </a:lnTo>
                    <a:lnTo>
                      <a:pt x="666" y="73"/>
                    </a:lnTo>
                    <a:lnTo>
                      <a:pt x="668" y="80"/>
                    </a:lnTo>
                    <a:lnTo>
                      <a:pt x="668"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6" name="Freeform 192"/>
              <p:cNvSpPr>
                <a:spLocks/>
              </p:cNvSpPr>
              <p:nvPr/>
            </p:nvSpPr>
            <p:spPr bwMode="auto">
              <a:xfrm>
                <a:off x="1892" y="40"/>
                <a:ext cx="672" cy="100"/>
              </a:xfrm>
              <a:custGeom>
                <a:avLst/>
                <a:gdLst>
                  <a:gd name="T0" fmla="*/ 670 w 672"/>
                  <a:gd name="T1" fmla="*/ 86 h 100"/>
                  <a:gd name="T2" fmla="*/ 657 w 672"/>
                  <a:gd name="T3" fmla="*/ 85 h 100"/>
                  <a:gd name="T4" fmla="*/ 659 w 672"/>
                  <a:gd name="T5" fmla="*/ 79 h 100"/>
                  <a:gd name="T6" fmla="*/ 659 w 672"/>
                  <a:gd name="T7" fmla="*/ 73 h 100"/>
                  <a:gd name="T8" fmla="*/ 653 w 672"/>
                  <a:gd name="T9" fmla="*/ 64 h 100"/>
                  <a:gd name="T10" fmla="*/ 634 w 672"/>
                  <a:gd name="T11" fmla="*/ 56 h 100"/>
                  <a:gd name="T12" fmla="*/ 598 w 672"/>
                  <a:gd name="T13" fmla="*/ 51 h 100"/>
                  <a:gd name="T14" fmla="*/ 551 w 672"/>
                  <a:gd name="T15" fmla="*/ 51 h 100"/>
                  <a:gd name="T16" fmla="*/ 497 w 672"/>
                  <a:gd name="T17" fmla="*/ 58 h 100"/>
                  <a:gd name="T18" fmla="*/ 384 w 672"/>
                  <a:gd name="T19" fmla="*/ 86 h 100"/>
                  <a:gd name="T20" fmla="*/ 328 w 672"/>
                  <a:gd name="T21" fmla="*/ 97 h 100"/>
                  <a:gd name="T22" fmla="*/ 273 w 672"/>
                  <a:gd name="T23" fmla="*/ 100 h 100"/>
                  <a:gd name="T24" fmla="*/ 217 w 672"/>
                  <a:gd name="T25" fmla="*/ 97 h 100"/>
                  <a:gd name="T26" fmla="*/ 161 w 672"/>
                  <a:gd name="T27" fmla="*/ 87 h 100"/>
                  <a:gd name="T28" fmla="*/ 114 w 672"/>
                  <a:gd name="T29" fmla="*/ 75 h 100"/>
                  <a:gd name="T30" fmla="*/ 84 w 672"/>
                  <a:gd name="T31" fmla="*/ 66 h 100"/>
                  <a:gd name="T32" fmla="*/ 53 w 672"/>
                  <a:gd name="T33" fmla="*/ 54 h 100"/>
                  <a:gd name="T34" fmla="*/ 23 w 672"/>
                  <a:gd name="T35" fmla="*/ 37 h 100"/>
                  <a:gd name="T36" fmla="*/ 4 w 672"/>
                  <a:gd name="T37" fmla="*/ 19 h 100"/>
                  <a:gd name="T38" fmla="*/ 0 w 672"/>
                  <a:gd name="T39" fmla="*/ 10 h 100"/>
                  <a:gd name="T40" fmla="*/ 4 w 672"/>
                  <a:gd name="T41" fmla="*/ 3 h 100"/>
                  <a:gd name="T42" fmla="*/ 13 w 672"/>
                  <a:gd name="T43" fmla="*/ 0 h 100"/>
                  <a:gd name="T44" fmla="*/ 25 w 672"/>
                  <a:gd name="T45" fmla="*/ 3 h 100"/>
                  <a:gd name="T46" fmla="*/ 31 w 672"/>
                  <a:gd name="T47" fmla="*/ 9 h 100"/>
                  <a:gd name="T48" fmla="*/ 31 w 672"/>
                  <a:gd name="T49" fmla="*/ 16 h 100"/>
                  <a:gd name="T50" fmla="*/ 23 w 672"/>
                  <a:gd name="T51" fmla="*/ 18 h 100"/>
                  <a:gd name="T52" fmla="*/ 17 w 672"/>
                  <a:gd name="T53" fmla="*/ 15 h 100"/>
                  <a:gd name="T54" fmla="*/ 13 w 672"/>
                  <a:gd name="T55" fmla="*/ 12 h 100"/>
                  <a:gd name="T56" fmla="*/ 13 w 672"/>
                  <a:gd name="T57" fmla="*/ 7 h 100"/>
                  <a:gd name="T58" fmla="*/ 19 w 672"/>
                  <a:gd name="T59" fmla="*/ 8 h 100"/>
                  <a:gd name="T60" fmla="*/ 21 w 672"/>
                  <a:gd name="T61" fmla="*/ 9 h 100"/>
                  <a:gd name="T62" fmla="*/ 19 w 672"/>
                  <a:gd name="T63" fmla="*/ 9 h 100"/>
                  <a:gd name="T64" fmla="*/ 15 w 672"/>
                  <a:gd name="T65" fmla="*/ 8 h 100"/>
                  <a:gd name="T66" fmla="*/ 13 w 672"/>
                  <a:gd name="T67" fmla="*/ 10 h 100"/>
                  <a:gd name="T68" fmla="*/ 19 w 672"/>
                  <a:gd name="T69" fmla="*/ 14 h 100"/>
                  <a:gd name="T70" fmla="*/ 25 w 672"/>
                  <a:gd name="T71" fmla="*/ 15 h 100"/>
                  <a:gd name="T72" fmla="*/ 27 w 672"/>
                  <a:gd name="T73" fmla="*/ 14 h 100"/>
                  <a:gd name="T74" fmla="*/ 29 w 672"/>
                  <a:gd name="T75" fmla="*/ 12 h 100"/>
                  <a:gd name="T76" fmla="*/ 23 w 672"/>
                  <a:gd name="T77" fmla="*/ 6 h 100"/>
                  <a:gd name="T78" fmla="*/ 13 w 672"/>
                  <a:gd name="T79" fmla="*/ 3 h 100"/>
                  <a:gd name="T80" fmla="*/ 10 w 672"/>
                  <a:gd name="T81" fmla="*/ 4 h 100"/>
                  <a:gd name="T82" fmla="*/ 6 w 672"/>
                  <a:gd name="T83" fmla="*/ 9 h 100"/>
                  <a:gd name="T84" fmla="*/ 10 w 672"/>
                  <a:gd name="T85" fmla="*/ 21 h 100"/>
                  <a:gd name="T86" fmla="*/ 25 w 672"/>
                  <a:gd name="T87" fmla="*/ 34 h 100"/>
                  <a:gd name="T88" fmla="*/ 40 w 672"/>
                  <a:gd name="T89" fmla="*/ 44 h 100"/>
                  <a:gd name="T90" fmla="*/ 65 w 672"/>
                  <a:gd name="T91" fmla="*/ 55 h 100"/>
                  <a:gd name="T92" fmla="*/ 87 w 672"/>
                  <a:gd name="T93" fmla="*/ 62 h 100"/>
                  <a:gd name="T94" fmla="*/ 120 w 672"/>
                  <a:gd name="T95" fmla="*/ 67 h 100"/>
                  <a:gd name="T96" fmla="*/ 160 w 672"/>
                  <a:gd name="T97" fmla="*/ 68 h 100"/>
                  <a:gd name="T98" fmla="*/ 213 w 672"/>
                  <a:gd name="T99" fmla="*/ 61 h 100"/>
                  <a:gd name="T100" fmla="*/ 281 w 672"/>
                  <a:gd name="T101" fmla="*/ 43 h 100"/>
                  <a:gd name="T102" fmla="*/ 327 w 672"/>
                  <a:gd name="T103" fmla="*/ 31 h 100"/>
                  <a:gd name="T104" fmla="*/ 385 w 672"/>
                  <a:gd name="T105" fmla="*/ 20 h 100"/>
                  <a:gd name="T106" fmla="*/ 435 w 672"/>
                  <a:gd name="T107" fmla="*/ 19 h 100"/>
                  <a:gd name="T108" fmla="*/ 482 w 672"/>
                  <a:gd name="T109" fmla="*/ 22 h 100"/>
                  <a:gd name="T110" fmla="*/ 532 w 672"/>
                  <a:gd name="T111" fmla="*/ 33 h 100"/>
                  <a:gd name="T112" fmla="*/ 583 w 672"/>
                  <a:gd name="T113" fmla="*/ 48 h 100"/>
                  <a:gd name="T114" fmla="*/ 609 w 672"/>
                  <a:gd name="T115" fmla="*/ 49 h 100"/>
                  <a:gd name="T116" fmla="*/ 634 w 672"/>
                  <a:gd name="T117" fmla="*/ 54 h 100"/>
                  <a:gd name="T118" fmla="*/ 659 w 672"/>
                  <a:gd name="T119" fmla="*/ 63 h 100"/>
                  <a:gd name="T120" fmla="*/ 670 w 672"/>
                  <a:gd name="T121" fmla="*/ 73 h 100"/>
                  <a:gd name="T122" fmla="*/ 672 w 672"/>
                  <a:gd name="T123" fmla="*/ 80 h 100"/>
                  <a:gd name="T124" fmla="*/ 670 w 672"/>
                  <a:gd name="T125"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86"/>
                    </a:moveTo>
                    <a:lnTo>
                      <a:pt x="657" y="85"/>
                    </a:lnTo>
                    <a:lnTo>
                      <a:pt x="659" y="79"/>
                    </a:lnTo>
                    <a:lnTo>
                      <a:pt x="659" y="73"/>
                    </a:lnTo>
                    <a:lnTo>
                      <a:pt x="653" y="64"/>
                    </a:lnTo>
                    <a:lnTo>
                      <a:pt x="634" y="56"/>
                    </a:lnTo>
                    <a:lnTo>
                      <a:pt x="598" y="51"/>
                    </a:lnTo>
                    <a:lnTo>
                      <a:pt x="551" y="51"/>
                    </a:lnTo>
                    <a:lnTo>
                      <a:pt x="497" y="58"/>
                    </a:lnTo>
                    <a:lnTo>
                      <a:pt x="384" y="86"/>
                    </a:lnTo>
                    <a:lnTo>
                      <a:pt x="328" y="97"/>
                    </a:lnTo>
                    <a:lnTo>
                      <a:pt x="273" y="100"/>
                    </a:lnTo>
                    <a:lnTo>
                      <a:pt x="217" y="97"/>
                    </a:lnTo>
                    <a:lnTo>
                      <a:pt x="161" y="87"/>
                    </a:lnTo>
                    <a:lnTo>
                      <a:pt x="114" y="75"/>
                    </a:lnTo>
                    <a:lnTo>
                      <a:pt x="84" y="66"/>
                    </a:lnTo>
                    <a:lnTo>
                      <a:pt x="53" y="54"/>
                    </a:lnTo>
                    <a:lnTo>
                      <a:pt x="23" y="37"/>
                    </a:lnTo>
                    <a:lnTo>
                      <a:pt x="4" y="19"/>
                    </a:lnTo>
                    <a:lnTo>
                      <a:pt x="0" y="10"/>
                    </a:lnTo>
                    <a:lnTo>
                      <a:pt x="4" y="3"/>
                    </a:lnTo>
                    <a:lnTo>
                      <a:pt x="13" y="0"/>
                    </a:lnTo>
                    <a:lnTo>
                      <a:pt x="25" y="3"/>
                    </a:lnTo>
                    <a:lnTo>
                      <a:pt x="31" y="9"/>
                    </a:lnTo>
                    <a:lnTo>
                      <a:pt x="31" y="16"/>
                    </a:lnTo>
                    <a:lnTo>
                      <a:pt x="23" y="18"/>
                    </a:lnTo>
                    <a:lnTo>
                      <a:pt x="17" y="15"/>
                    </a:lnTo>
                    <a:lnTo>
                      <a:pt x="13" y="12"/>
                    </a:lnTo>
                    <a:lnTo>
                      <a:pt x="13" y="7"/>
                    </a:lnTo>
                    <a:lnTo>
                      <a:pt x="19" y="8"/>
                    </a:lnTo>
                    <a:lnTo>
                      <a:pt x="21" y="9"/>
                    </a:lnTo>
                    <a:lnTo>
                      <a:pt x="19" y="9"/>
                    </a:lnTo>
                    <a:lnTo>
                      <a:pt x="15" y="8"/>
                    </a:lnTo>
                    <a:lnTo>
                      <a:pt x="13" y="10"/>
                    </a:lnTo>
                    <a:lnTo>
                      <a:pt x="19" y="14"/>
                    </a:lnTo>
                    <a:lnTo>
                      <a:pt x="25" y="15"/>
                    </a:lnTo>
                    <a:lnTo>
                      <a:pt x="27" y="14"/>
                    </a:lnTo>
                    <a:lnTo>
                      <a:pt x="29" y="12"/>
                    </a:lnTo>
                    <a:lnTo>
                      <a:pt x="23" y="6"/>
                    </a:lnTo>
                    <a:lnTo>
                      <a:pt x="13" y="3"/>
                    </a:lnTo>
                    <a:lnTo>
                      <a:pt x="10" y="4"/>
                    </a:lnTo>
                    <a:lnTo>
                      <a:pt x="6" y="9"/>
                    </a:lnTo>
                    <a:lnTo>
                      <a:pt x="10" y="21"/>
                    </a:lnTo>
                    <a:lnTo>
                      <a:pt x="25" y="34"/>
                    </a:lnTo>
                    <a:lnTo>
                      <a:pt x="40" y="44"/>
                    </a:lnTo>
                    <a:lnTo>
                      <a:pt x="65" y="55"/>
                    </a:lnTo>
                    <a:lnTo>
                      <a:pt x="87" y="62"/>
                    </a:lnTo>
                    <a:lnTo>
                      <a:pt x="120" y="67"/>
                    </a:lnTo>
                    <a:lnTo>
                      <a:pt x="160" y="68"/>
                    </a:lnTo>
                    <a:lnTo>
                      <a:pt x="213" y="61"/>
                    </a:lnTo>
                    <a:lnTo>
                      <a:pt x="281" y="43"/>
                    </a:lnTo>
                    <a:lnTo>
                      <a:pt x="327" y="31"/>
                    </a:lnTo>
                    <a:lnTo>
                      <a:pt x="385" y="20"/>
                    </a:lnTo>
                    <a:lnTo>
                      <a:pt x="435" y="19"/>
                    </a:lnTo>
                    <a:lnTo>
                      <a:pt x="482" y="22"/>
                    </a:lnTo>
                    <a:lnTo>
                      <a:pt x="532" y="33"/>
                    </a:lnTo>
                    <a:lnTo>
                      <a:pt x="583" y="48"/>
                    </a:lnTo>
                    <a:lnTo>
                      <a:pt x="609" y="49"/>
                    </a:lnTo>
                    <a:lnTo>
                      <a:pt x="634" y="54"/>
                    </a:lnTo>
                    <a:lnTo>
                      <a:pt x="659" y="63"/>
                    </a:lnTo>
                    <a:lnTo>
                      <a:pt x="670" y="73"/>
                    </a:lnTo>
                    <a:lnTo>
                      <a:pt x="672" y="80"/>
                    </a:lnTo>
                    <a:lnTo>
                      <a:pt x="670" y="8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7" name="Freeform 193"/>
              <p:cNvSpPr>
                <a:spLocks/>
              </p:cNvSpPr>
              <p:nvPr/>
            </p:nvSpPr>
            <p:spPr bwMode="auto">
              <a:xfrm>
                <a:off x="920" y="131"/>
                <a:ext cx="667" cy="100"/>
              </a:xfrm>
              <a:custGeom>
                <a:avLst/>
                <a:gdLst>
                  <a:gd name="T0" fmla="*/ 665 w 667"/>
                  <a:gd name="T1" fmla="*/ 85 h 100"/>
                  <a:gd name="T2" fmla="*/ 651 w 667"/>
                  <a:gd name="T3" fmla="*/ 84 h 100"/>
                  <a:gd name="T4" fmla="*/ 653 w 667"/>
                  <a:gd name="T5" fmla="*/ 78 h 100"/>
                  <a:gd name="T6" fmla="*/ 653 w 667"/>
                  <a:gd name="T7" fmla="*/ 72 h 100"/>
                  <a:gd name="T8" fmla="*/ 648 w 667"/>
                  <a:gd name="T9" fmla="*/ 63 h 100"/>
                  <a:gd name="T10" fmla="*/ 629 w 667"/>
                  <a:gd name="T11" fmla="*/ 56 h 100"/>
                  <a:gd name="T12" fmla="*/ 593 w 667"/>
                  <a:gd name="T13" fmla="*/ 51 h 100"/>
                  <a:gd name="T14" fmla="*/ 547 w 667"/>
                  <a:gd name="T15" fmla="*/ 51 h 100"/>
                  <a:gd name="T16" fmla="*/ 494 w 667"/>
                  <a:gd name="T17" fmla="*/ 57 h 100"/>
                  <a:gd name="T18" fmla="*/ 380 w 667"/>
                  <a:gd name="T19" fmla="*/ 86 h 100"/>
                  <a:gd name="T20" fmla="*/ 327 w 667"/>
                  <a:gd name="T21" fmla="*/ 96 h 100"/>
                  <a:gd name="T22" fmla="*/ 272 w 667"/>
                  <a:gd name="T23" fmla="*/ 100 h 100"/>
                  <a:gd name="T24" fmla="*/ 217 w 667"/>
                  <a:gd name="T25" fmla="*/ 96 h 100"/>
                  <a:gd name="T26" fmla="*/ 162 w 667"/>
                  <a:gd name="T27" fmla="*/ 86 h 100"/>
                  <a:gd name="T28" fmla="*/ 114 w 667"/>
                  <a:gd name="T29" fmla="*/ 74 h 100"/>
                  <a:gd name="T30" fmla="*/ 82 w 667"/>
                  <a:gd name="T31" fmla="*/ 64 h 100"/>
                  <a:gd name="T32" fmla="*/ 54 w 667"/>
                  <a:gd name="T33" fmla="*/ 54 h 100"/>
                  <a:gd name="T34" fmla="*/ 23 w 667"/>
                  <a:gd name="T35" fmla="*/ 37 h 100"/>
                  <a:gd name="T36" fmla="*/ 4 w 667"/>
                  <a:gd name="T37" fmla="*/ 19 h 100"/>
                  <a:gd name="T38" fmla="*/ 0 w 667"/>
                  <a:gd name="T39" fmla="*/ 10 h 100"/>
                  <a:gd name="T40" fmla="*/ 4 w 667"/>
                  <a:gd name="T41" fmla="*/ 3 h 100"/>
                  <a:gd name="T42" fmla="*/ 14 w 667"/>
                  <a:gd name="T43" fmla="*/ 0 h 100"/>
                  <a:gd name="T44" fmla="*/ 25 w 667"/>
                  <a:gd name="T45" fmla="*/ 3 h 100"/>
                  <a:gd name="T46" fmla="*/ 31 w 667"/>
                  <a:gd name="T47" fmla="*/ 9 h 100"/>
                  <a:gd name="T48" fmla="*/ 31 w 667"/>
                  <a:gd name="T49" fmla="*/ 16 h 100"/>
                  <a:gd name="T50" fmla="*/ 23 w 667"/>
                  <a:gd name="T51" fmla="*/ 18 h 100"/>
                  <a:gd name="T52" fmla="*/ 18 w 667"/>
                  <a:gd name="T53" fmla="*/ 15 h 100"/>
                  <a:gd name="T54" fmla="*/ 14 w 667"/>
                  <a:gd name="T55" fmla="*/ 12 h 100"/>
                  <a:gd name="T56" fmla="*/ 14 w 667"/>
                  <a:gd name="T57" fmla="*/ 7 h 100"/>
                  <a:gd name="T58" fmla="*/ 19 w 667"/>
                  <a:gd name="T59" fmla="*/ 7 h 100"/>
                  <a:gd name="T60" fmla="*/ 21 w 667"/>
                  <a:gd name="T61" fmla="*/ 9 h 100"/>
                  <a:gd name="T62" fmla="*/ 19 w 667"/>
                  <a:gd name="T63" fmla="*/ 9 h 100"/>
                  <a:gd name="T64" fmla="*/ 16 w 667"/>
                  <a:gd name="T65" fmla="*/ 8 h 100"/>
                  <a:gd name="T66" fmla="*/ 14 w 667"/>
                  <a:gd name="T67" fmla="*/ 10 h 100"/>
                  <a:gd name="T68" fmla="*/ 19 w 667"/>
                  <a:gd name="T69" fmla="*/ 13 h 100"/>
                  <a:gd name="T70" fmla="*/ 25 w 667"/>
                  <a:gd name="T71" fmla="*/ 15 h 100"/>
                  <a:gd name="T72" fmla="*/ 27 w 667"/>
                  <a:gd name="T73" fmla="*/ 14 h 100"/>
                  <a:gd name="T74" fmla="*/ 29 w 667"/>
                  <a:gd name="T75" fmla="*/ 12 h 100"/>
                  <a:gd name="T76" fmla="*/ 23 w 667"/>
                  <a:gd name="T77" fmla="*/ 6 h 100"/>
                  <a:gd name="T78" fmla="*/ 14 w 667"/>
                  <a:gd name="T79" fmla="*/ 3 h 100"/>
                  <a:gd name="T80" fmla="*/ 10 w 667"/>
                  <a:gd name="T81" fmla="*/ 6 h 100"/>
                  <a:gd name="T82" fmla="*/ 6 w 667"/>
                  <a:gd name="T83" fmla="*/ 9 h 100"/>
                  <a:gd name="T84" fmla="*/ 10 w 667"/>
                  <a:gd name="T85" fmla="*/ 20 h 100"/>
                  <a:gd name="T86" fmla="*/ 25 w 667"/>
                  <a:gd name="T87" fmla="*/ 33 h 100"/>
                  <a:gd name="T88" fmla="*/ 40 w 667"/>
                  <a:gd name="T89" fmla="*/ 44 h 100"/>
                  <a:gd name="T90" fmla="*/ 65 w 667"/>
                  <a:gd name="T91" fmla="*/ 54 h 100"/>
                  <a:gd name="T92" fmla="*/ 88 w 667"/>
                  <a:gd name="T93" fmla="*/ 61 h 100"/>
                  <a:gd name="T94" fmla="*/ 118 w 667"/>
                  <a:gd name="T95" fmla="*/ 66 h 100"/>
                  <a:gd name="T96" fmla="*/ 158 w 667"/>
                  <a:gd name="T97" fmla="*/ 67 h 100"/>
                  <a:gd name="T98" fmla="*/ 211 w 667"/>
                  <a:gd name="T99" fmla="*/ 60 h 100"/>
                  <a:gd name="T100" fmla="*/ 278 w 667"/>
                  <a:gd name="T101" fmla="*/ 43 h 100"/>
                  <a:gd name="T102" fmla="*/ 325 w 667"/>
                  <a:gd name="T103" fmla="*/ 31 h 100"/>
                  <a:gd name="T104" fmla="*/ 382 w 667"/>
                  <a:gd name="T105" fmla="*/ 20 h 100"/>
                  <a:gd name="T106" fmla="*/ 431 w 667"/>
                  <a:gd name="T107" fmla="*/ 18 h 100"/>
                  <a:gd name="T108" fmla="*/ 479 w 667"/>
                  <a:gd name="T109" fmla="*/ 22 h 100"/>
                  <a:gd name="T110" fmla="*/ 528 w 667"/>
                  <a:gd name="T111" fmla="*/ 32 h 100"/>
                  <a:gd name="T112" fmla="*/ 577 w 667"/>
                  <a:gd name="T113" fmla="*/ 48 h 100"/>
                  <a:gd name="T114" fmla="*/ 604 w 667"/>
                  <a:gd name="T115" fmla="*/ 49 h 100"/>
                  <a:gd name="T116" fmla="*/ 629 w 667"/>
                  <a:gd name="T117" fmla="*/ 54 h 100"/>
                  <a:gd name="T118" fmla="*/ 653 w 667"/>
                  <a:gd name="T119" fmla="*/ 62 h 100"/>
                  <a:gd name="T120" fmla="*/ 665 w 667"/>
                  <a:gd name="T121" fmla="*/ 72 h 100"/>
                  <a:gd name="T122" fmla="*/ 667 w 667"/>
                  <a:gd name="T123" fmla="*/ 79 h 100"/>
                  <a:gd name="T124" fmla="*/ 665 w 667"/>
                  <a:gd name="T12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85"/>
                    </a:moveTo>
                    <a:lnTo>
                      <a:pt x="651" y="84"/>
                    </a:lnTo>
                    <a:lnTo>
                      <a:pt x="653" y="78"/>
                    </a:lnTo>
                    <a:lnTo>
                      <a:pt x="653" y="72"/>
                    </a:lnTo>
                    <a:lnTo>
                      <a:pt x="648" y="63"/>
                    </a:lnTo>
                    <a:lnTo>
                      <a:pt x="629" y="56"/>
                    </a:lnTo>
                    <a:lnTo>
                      <a:pt x="593" y="51"/>
                    </a:lnTo>
                    <a:lnTo>
                      <a:pt x="547" y="51"/>
                    </a:lnTo>
                    <a:lnTo>
                      <a:pt x="494" y="57"/>
                    </a:lnTo>
                    <a:lnTo>
                      <a:pt x="380" y="86"/>
                    </a:lnTo>
                    <a:lnTo>
                      <a:pt x="327" y="96"/>
                    </a:lnTo>
                    <a:lnTo>
                      <a:pt x="272" y="100"/>
                    </a:lnTo>
                    <a:lnTo>
                      <a:pt x="217" y="96"/>
                    </a:lnTo>
                    <a:lnTo>
                      <a:pt x="162" y="86"/>
                    </a:lnTo>
                    <a:lnTo>
                      <a:pt x="114" y="74"/>
                    </a:lnTo>
                    <a:lnTo>
                      <a:pt x="82" y="64"/>
                    </a:lnTo>
                    <a:lnTo>
                      <a:pt x="54" y="54"/>
                    </a:lnTo>
                    <a:lnTo>
                      <a:pt x="23" y="37"/>
                    </a:lnTo>
                    <a:lnTo>
                      <a:pt x="4" y="19"/>
                    </a:lnTo>
                    <a:lnTo>
                      <a:pt x="0" y="10"/>
                    </a:lnTo>
                    <a:lnTo>
                      <a:pt x="4" y="3"/>
                    </a:lnTo>
                    <a:lnTo>
                      <a:pt x="14" y="0"/>
                    </a:lnTo>
                    <a:lnTo>
                      <a:pt x="25" y="3"/>
                    </a:lnTo>
                    <a:lnTo>
                      <a:pt x="31" y="9"/>
                    </a:lnTo>
                    <a:lnTo>
                      <a:pt x="31" y="16"/>
                    </a:lnTo>
                    <a:lnTo>
                      <a:pt x="23" y="18"/>
                    </a:lnTo>
                    <a:lnTo>
                      <a:pt x="18" y="15"/>
                    </a:lnTo>
                    <a:lnTo>
                      <a:pt x="14" y="12"/>
                    </a:lnTo>
                    <a:lnTo>
                      <a:pt x="14" y="7"/>
                    </a:lnTo>
                    <a:lnTo>
                      <a:pt x="19" y="7"/>
                    </a:lnTo>
                    <a:lnTo>
                      <a:pt x="21" y="9"/>
                    </a:lnTo>
                    <a:lnTo>
                      <a:pt x="19" y="9"/>
                    </a:lnTo>
                    <a:lnTo>
                      <a:pt x="16" y="8"/>
                    </a:lnTo>
                    <a:lnTo>
                      <a:pt x="14" y="10"/>
                    </a:lnTo>
                    <a:lnTo>
                      <a:pt x="19" y="13"/>
                    </a:lnTo>
                    <a:lnTo>
                      <a:pt x="25" y="15"/>
                    </a:lnTo>
                    <a:lnTo>
                      <a:pt x="27" y="14"/>
                    </a:lnTo>
                    <a:lnTo>
                      <a:pt x="29" y="12"/>
                    </a:lnTo>
                    <a:lnTo>
                      <a:pt x="23" y="6"/>
                    </a:lnTo>
                    <a:lnTo>
                      <a:pt x="14" y="3"/>
                    </a:lnTo>
                    <a:lnTo>
                      <a:pt x="10" y="6"/>
                    </a:lnTo>
                    <a:lnTo>
                      <a:pt x="6" y="9"/>
                    </a:lnTo>
                    <a:lnTo>
                      <a:pt x="10" y="20"/>
                    </a:lnTo>
                    <a:lnTo>
                      <a:pt x="25" y="33"/>
                    </a:lnTo>
                    <a:lnTo>
                      <a:pt x="40" y="44"/>
                    </a:lnTo>
                    <a:lnTo>
                      <a:pt x="65" y="54"/>
                    </a:lnTo>
                    <a:lnTo>
                      <a:pt x="88" y="61"/>
                    </a:lnTo>
                    <a:lnTo>
                      <a:pt x="118" y="66"/>
                    </a:lnTo>
                    <a:lnTo>
                      <a:pt x="158" y="67"/>
                    </a:lnTo>
                    <a:lnTo>
                      <a:pt x="211" y="60"/>
                    </a:lnTo>
                    <a:lnTo>
                      <a:pt x="278" y="43"/>
                    </a:lnTo>
                    <a:lnTo>
                      <a:pt x="325" y="31"/>
                    </a:lnTo>
                    <a:lnTo>
                      <a:pt x="382" y="20"/>
                    </a:lnTo>
                    <a:lnTo>
                      <a:pt x="431" y="18"/>
                    </a:lnTo>
                    <a:lnTo>
                      <a:pt x="479" y="22"/>
                    </a:lnTo>
                    <a:lnTo>
                      <a:pt x="528" y="32"/>
                    </a:lnTo>
                    <a:lnTo>
                      <a:pt x="577" y="48"/>
                    </a:lnTo>
                    <a:lnTo>
                      <a:pt x="604" y="49"/>
                    </a:lnTo>
                    <a:lnTo>
                      <a:pt x="629" y="54"/>
                    </a:lnTo>
                    <a:lnTo>
                      <a:pt x="653" y="62"/>
                    </a:lnTo>
                    <a:lnTo>
                      <a:pt x="665" y="72"/>
                    </a:lnTo>
                    <a:lnTo>
                      <a:pt x="667" y="79"/>
                    </a:lnTo>
                    <a:lnTo>
                      <a:pt x="665"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8" name="Freeform 194"/>
              <p:cNvSpPr>
                <a:spLocks/>
              </p:cNvSpPr>
              <p:nvPr/>
            </p:nvSpPr>
            <p:spPr bwMode="auto">
              <a:xfrm>
                <a:off x="1509" y="137"/>
                <a:ext cx="736" cy="98"/>
              </a:xfrm>
              <a:custGeom>
                <a:avLst/>
                <a:gdLst>
                  <a:gd name="T0" fmla="*/ 0 w 736"/>
                  <a:gd name="T1" fmla="*/ 32 h 98"/>
                  <a:gd name="T2" fmla="*/ 17 w 736"/>
                  <a:gd name="T3" fmla="*/ 32 h 98"/>
                  <a:gd name="T4" fmla="*/ 13 w 736"/>
                  <a:gd name="T5" fmla="*/ 38 h 98"/>
                  <a:gd name="T6" fmla="*/ 15 w 736"/>
                  <a:gd name="T7" fmla="*/ 45 h 98"/>
                  <a:gd name="T8" fmla="*/ 23 w 736"/>
                  <a:gd name="T9" fmla="*/ 54 h 98"/>
                  <a:gd name="T10" fmla="*/ 43 w 736"/>
                  <a:gd name="T11" fmla="*/ 62 h 98"/>
                  <a:gd name="T12" fmla="*/ 83 w 736"/>
                  <a:gd name="T13" fmla="*/ 66 h 98"/>
                  <a:gd name="T14" fmla="*/ 135 w 736"/>
                  <a:gd name="T15" fmla="*/ 64 h 98"/>
                  <a:gd name="T16" fmla="*/ 191 w 736"/>
                  <a:gd name="T17" fmla="*/ 54 h 98"/>
                  <a:gd name="T18" fmla="*/ 313 w 736"/>
                  <a:gd name="T19" fmla="*/ 19 h 98"/>
                  <a:gd name="T20" fmla="*/ 370 w 736"/>
                  <a:gd name="T21" fmla="*/ 6 h 98"/>
                  <a:gd name="T22" fmla="*/ 429 w 736"/>
                  <a:gd name="T23" fmla="*/ 0 h 98"/>
                  <a:gd name="T24" fmla="*/ 493 w 736"/>
                  <a:gd name="T25" fmla="*/ 1 h 98"/>
                  <a:gd name="T26" fmla="*/ 554 w 736"/>
                  <a:gd name="T27" fmla="*/ 9 h 98"/>
                  <a:gd name="T28" fmla="*/ 605 w 736"/>
                  <a:gd name="T29" fmla="*/ 21 h 98"/>
                  <a:gd name="T30" fmla="*/ 641 w 736"/>
                  <a:gd name="T31" fmla="*/ 30 h 98"/>
                  <a:gd name="T32" fmla="*/ 674 w 736"/>
                  <a:gd name="T33" fmla="*/ 42 h 98"/>
                  <a:gd name="T34" fmla="*/ 708 w 736"/>
                  <a:gd name="T35" fmla="*/ 58 h 98"/>
                  <a:gd name="T36" fmla="*/ 732 w 736"/>
                  <a:gd name="T37" fmla="*/ 76 h 98"/>
                  <a:gd name="T38" fmla="*/ 736 w 736"/>
                  <a:gd name="T39" fmla="*/ 86 h 98"/>
                  <a:gd name="T40" fmla="*/ 734 w 736"/>
                  <a:gd name="T41" fmla="*/ 94 h 98"/>
                  <a:gd name="T42" fmla="*/ 723 w 736"/>
                  <a:gd name="T43" fmla="*/ 98 h 98"/>
                  <a:gd name="T44" fmla="*/ 711 w 736"/>
                  <a:gd name="T45" fmla="*/ 94 h 98"/>
                  <a:gd name="T46" fmla="*/ 704 w 736"/>
                  <a:gd name="T47" fmla="*/ 88 h 98"/>
                  <a:gd name="T48" fmla="*/ 702 w 736"/>
                  <a:gd name="T49" fmla="*/ 81 h 98"/>
                  <a:gd name="T50" fmla="*/ 711 w 736"/>
                  <a:gd name="T51" fmla="*/ 80 h 98"/>
                  <a:gd name="T52" fmla="*/ 717 w 736"/>
                  <a:gd name="T53" fmla="*/ 81 h 98"/>
                  <a:gd name="T54" fmla="*/ 723 w 736"/>
                  <a:gd name="T55" fmla="*/ 86 h 98"/>
                  <a:gd name="T56" fmla="*/ 723 w 736"/>
                  <a:gd name="T57" fmla="*/ 91 h 98"/>
                  <a:gd name="T58" fmla="*/ 715 w 736"/>
                  <a:gd name="T59" fmla="*/ 91 h 98"/>
                  <a:gd name="T60" fmla="*/ 713 w 736"/>
                  <a:gd name="T61" fmla="*/ 88 h 98"/>
                  <a:gd name="T62" fmla="*/ 717 w 736"/>
                  <a:gd name="T63" fmla="*/ 90 h 98"/>
                  <a:gd name="T64" fmla="*/ 721 w 736"/>
                  <a:gd name="T65" fmla="*/ 90 h 98"/>
                  <a:gd name="T66" fmla="*/ 721 w 736"/>
                  <a:gd name="T67" fmla="*/ 87 h 98"/>
                  <a:gd name="T68" fmla="*/ 715 w 736"/>
                  <a:gd name="T69" fmla="*/ 84 h 98"/>
                  <a:gd name="T70" fmla="*/ 710 w 736"/>
                  <a:gd name="T71" fmla="*/ 82 h 98"/>
                  <a:gd name="T72" fmla="*/ 708 w 736"/>
                  <a:gd name="T73" fmla="*/ 84 h 98"/>
                  <a:gd name="T74" fmla="*/ 706 w 736"/>
                  <a:gd name="T75" fmla="*/ 86 h 98"/>
                  <a:gd name="T76" fmla="*/ 711 w 736"/>
                  <a:gd name="T77" fmla="*/ 92 h 98"/>
                  <a:gd name="T78" fmla="*/ 723 w 736"/>
                  <a:gd name="T79" fmla="*/ 94 h 98"/>
                  <a:gd name="T80" fmla="*/ 729 w 736"/>
                  <a:gd name="T81" fmla="*/ 92 h 98"/>
                  <a:gd name="T82" fmla="*/ 730 w 736"/>
                  <a:gd name="T83" fmla="*/ 88 h 98"/>
                  <a:gd name="T84" fmla="*/ 725 w 736"/>
                  <a:gd name="T85" fmla="*/ 76 h 98"/>
                  <a:gd name="T86" fmla="*/ 708 w 736"/>
                  <a:gd name="T87" fmla="*/ 62 h 98"/>
                  <a:gd name="T88" fmla="*/ 689 w 736"/>
                  <a:gd name="T89" fmla="*/ 51 h 98"/>
                  <a:gd name="T90" fmla="*/ 662 w 736"/>
                  <a:gd name="T91" fmla="*/ 42 h 98"/>
                  <a:gd name="T92" fmla="*/ 636 w 736"/>
                  <a:gd name="T93" fmla="*/ 34 h 98"/>
                  <a:gd name="T94" fmla="*/ 601 w 736"/>
                  <a:gd name="T95" fmla="*/ 30 h 98"/>
                  <a:gd name="T96" fmla="*/ 558 w 736"/>
                  <a:gd name="T97" fmla="*/ 31 h 98"/>
                  <a:gd name="T98" fmla="*/ 499 w 736"/>
                  <a:gd name="T99" fmla="*/ 40 h 98"/>
                  <a:gd name="T100" fmla="*/ 429 w 736"/>
                  <a:gd name="T101" fmla="*/ 62 h 98"/>
                  <a:gd name="T102" fmla="*/ 379 w 736"/>
                  <a:gd name="T103" fmla="*/ 78 h 98"/>
                  <a:gd name="T104" fmla="*/ 317 w 736"/>
                  <a:gd name="T105" fmla="*/ 91 h 98"/>
                  <a:gd name="T106" fmla="*/ 264 w 736"/>
                  <a:gd name="T107" fmla="*/ 96 h 98"/>
                  <a:gd name="T108" fmla="*/ 210 w 736"/>
                  <a:gd name="T109" fmla="*/ 92 h 98"/>
                  <a:gd name="T110" fmla="*/ 155 w 736"/>
                  <a:gd name="T111" fmla="*/ 84 h 98"/>
                  <a:gd name="T112" fmla="*/ 100 w 736"/>
                  <a:gd name="T113" fmla="*/ 69 h 98"/>
                  <a:gd name="T114" fmla="*/ 70 w 736"/>
                  <a:gd name="T115" fmla="*/ 69 h 98"/>
                  <a:gd name="T116" fmla="*/ 43 w 736"/>
                  <a:gd name="T117" fmla="*/ 64 h 98"/>
                  <a:gd name="T118" fmla="*/ 15 w 736"/>
                  <a:gd name="T119" fmla="*/ 56 h 98"/>
                  <a:gd name="T120" fmla="*/ 2 w 736"/>
                  <a:gd name="T121" fmla="*/ 45 h 98"/>
                  <a:gd name="T122" fmla="*/ 0 w 736"/>
                  <a:gd name="T123" fmla="*/ 38 h 98"/>
                  <a:gd name="T124" fmla="*/ 0 w 736"/>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32"/>
                    </a:moveTo>
                    <a:lnTo>
                      <a:pt x="17" y="32"/>
                    </a:lnTo>
                    <a:lnTo>
                      <a:pt x="13" y="38"/>
                    </a:lnTo>
                    <a:lnTo>
                      <a:pt x="15" y="45"/>
                    </a:lnTo>
                    <a:lnTo>
                      <a:pt x="23" y="54"/>
                    </a:lnTo>
                    <a:lnTo>
                      <a:pt x="43" y="62"/>
                    </a:lnTo>
                    <a:lnTo>
                      <a:pt x="83" y="66"/>
                    </a:lnTo>
                    <a:lnTo>
                      <a:pt x="135" y="64"/>
                    </a:lnTo>
                    <a:lnTo>
                      <a:pt x="191" y="54"/>
                    </a:lnTo>
                    <a:lnTo>
                      <a:pt x="313" y="19"/>
                    </a:lnTo>
                    <a:lnTo>
                      <a:pt x="370" y="6"/>
                    </a:lnTo>
                    <a:lnTo>
                      <a:pt x="429" y="0"/>
                    </a:lnTo>
                    <a:lnTo>
                      <a:pt x="493" y="1"/>
                    </a:lnTo>
                    <a:lnTo>
                      <a:pt x="554" y="9"/>
                    </a:lnTo>
                    <a:lnTo>
                      <a:pt x="605" y="21"/>
                    </a:lnTo>
                    <a:lnTo>
                      <a:pt x="641" y="30"/>
                    </a:lnTo>
                    <a:lnTo>
                      <a:pt x="674" y="42"/>
                    </a:lnTo>
                    <a:lnTo>
                      <a:pt x="708" y="58"/>
                    </a:lnTo>
                    <a:lnTo>
                      <a:pt x="732" y="76"/>
                    </a:lnTo>
                    <a:lnTo>
                      <a:pt x="736" y="86"/>
                    </a:lnTo>
                    <a:lnTo>
                      <a:pt x="734" y="94"/>
                    </a:lnTo>
                    <a:lnTo>
                      <a:pt x="723" y="98"/>
                    </a:lnTo>
                    <a:lnTo>
                      <a:pt x="711" y="94"/>
                    </a:lnTo>
                    <a:lnTo>
                      <a:pt x="704" y="88"/>
                    </a:lnTo>
                    <a:lnTo>
                      <a:pt x="702" y="81"/>
                    </a:lnTo>
                    <a:lnTo>
                      <a:pt x="711" y="80"/>
                    </a:lnTo>
                    <a:lnTo>
                      <a:pt x="717" y="81"/>
                    </a:lnTo>
                    <a:lnTo>
                      <a:pt x="723" y="86"/>
                    </a:lnTo>
                    <a:lnTo>
                      <a:pt x="723" y="91"/>
                    </a:lnTo>
                    <a:lnTo>
                      <a:pt x="715" y="91"/>
                    </a:lnTo>
                    <a:lnTo>
                      <a:pt x="713" y="88"/>
                    </a:lnTo>
                    <a:lnTo>
                      <a:pt x="717" y="90"/>
                    </a:lnTo>
                    <a:lnTo>
                      <a:pt x="721" y="90"/>
                    </a:lnTo>
                    <a:lnTo>
                      <a:pt x="721" y="87"/>
                    </a:lnTo>
                    <a:lnTo>
                      <a:pt x="715" y="84"/>
                    </a:lnTo>
                    <a:lnTo>
                      <a:pt x="710" y="82"/>
                    </a:lnTo>
                    <a:lnTo>
                      <a:pt x="708" y="84"/>
                    </a:lnTo>
                    <a:lnTo>
                      <a:pt x="706" y="86"/>
                    </a:lnTo>
                    <a:lnTo>
                      <a:pt x="711" y="92"/>
                    </a:lnTo>
                    <a:lnTo>
                      <a:pt x="723" y="94"/>
                    </a:lnTo>
                    <a:lnTo>
                      <a:pt x="729" y="92"/>
                    </a:lnTo>
                    <a:lnTo>
                      <a:pt x="730" y="88"/>
                    </a:lnTo>
                    <a:lnTo>
                      <a:pt x="725" y="76"/>
                    </a:lnTo>
                    <a:lnTo>
                      <a:pt x="708" y="62"/>
                    </a:lnTo>
                    <a:lnTo>
                      <a:pt x="689" y="51"/>
                    </a:lnTo>
                    <a:lnTo>
                      <a:pt x="662" y="42"/>
                    </a:lnTo>
                    <a:lnTo>
                      <a:pt x="636" y="34"/>
                    </a:lnTo>
                    <a:lnTo>
                      <a:pt x="601" y="30"/>
                    </a:lnTo>
                    <a:lnTo>
                      <a:pt x="558" y="31"/>
                    </a:lnTo>
                    <a:lnTo>
                      <a:pt x="499" y="40"/>
                    </a:lnTo>
                    <a:lnTo>
                      <a:pt x="429" y="62"/>
                    </a:lnTo>
                    <a:lnTo>
                      <a:pt x="379" y="78"/>
                    </a:lnTo>
                    <a:lnTo>
                      <a:pt x="317" y="91"/>
                    </a:lnTo>
                    <a:lnTo>
                      <a:pt x="264" y="96"/>
                    </a:lnTo>
                    <a:lnTo>
                      <a:pt x="210" y="92"/>
                    </a:lnTo>
                    <a:lnTo>
                      <a:pt x="155" y="84"/>
                    </a:lnTo>
                    <a:lnTo>
                      <a:pt x="100" y="69"/>
                    </a:lnTo>
                    <a:lnTo>
                      <a:pt x="70" y="69"/>
                    </a:lnTo>
                    <a:lnTo>
                      <a:pt x="43" y="64"/>
                    </a:lnTo>
                    <a:lnTo>
                      <a:pt x="15" y="56"/>
                    </a:lnTo>
                    <a:lnTo>
                      <a:pt x="2" y="45"/>
                    </a:lnTo>
                    <a:lnTo>
                      <a:pt x="0" y="38"/>
                    </a:lnTo>
                    <a:lnTo>
                      <a:pt x="0"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79" name="Freeform 195"/>
              <p:cNvSpPr>
                <a:spLocks/>
              </p:cNvSpPr>
              <p:nvPr/>
            </p:nvSpPr>
            <p:spPr bwMode="auto">
              <a:xfrm>
                <a:off x="1285" y="30"/>
                <a:ext cx="704" cy="117"/>
              </a:xfrm>
              <a:custGeom>
                <a:avLst/>
                <a:gdLst>
                  <a:gd name="T0" fmla="*/ 0 w 704"/>
                  <a:gd name="T1" fmla="*/ 116 h 117"/>
                  <a:gd name="T2" fmla="*/ 15 w 704"/>
                  <a:gd name="T3" fmla="*/ 114 h 117"/>
                  <a:gd name="T4" fmla="*/ 13 w 704"/>
                  <a:gd name="T5" fmla="*/ 108 h 117"/>
                  <a:gd name="T6" fmla="*/ 13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2 h 117"/>
                  <a:gd name="T18" fmla="*/ 305 w 704"/>
                  <a:gd name="T19" fmla="*/ 105 h 117"/>
                  <a:gd name="T20" fmla="*/ 362 w 704"/>
                  <a:gd name="T21" fmla="*/ 115 h 117"/>
                  <a:gd name="T22" fmla="*/ 421 w 704"/>
                  <a:gd name="T23" fmla="*/ 117 h 117"/>
                  <a:gd name="T24" fmla="*/ 482 w 704"/>
                  <a:gd name="T25" fmla="*/ 110 h 117"/>
                  <a:gd name="T26" fmla="*/ 541 w 704"/>
                  <a:gd name="T27" fmla="*/ 98 h 117"/>
                  <a:gd name="T28" fmla="*/ 588 w 704"/>
                  <a:gd name="T29" fmla="*/ 84 h 117"/>
                  <a:gd name="T30" fmla="*/ 622 w 704"/>
                  <a:gd name="T31" fmla="*/ 73 h 117"/>
                  <a:gd name="T32" fmla="*/ 651 w 704"/>
                  <a:gd name="T33" fmla="*/ 59 h 117"/>
                  <a:gd name="T34" fmla="*/ 681 w 704"/>
                  <a:gd name="T35" fmla="*/ 41 h 117"/>
                  <a:gd name="T36" fmla="*/ 702 w 704"/>
                  <a:gd name="T37" fmla="*/ 20 h 117"/>
                  <a:gd name="T38" fmla="*/ 704 w 704"/>
                  <a:gd name="T39" fmla="*/ 12 h 117"/>
                  <a:gd name="T40" fmla="*/ 700 w 704"/>
                  <a:gd name="T41" fmla="*/ 4 h 117"/>
                  <a:gd name="T42" fmla="*/ 691 w 704"/>
                  <a:gd name="T43" fmla="*/ 0 h 117"/>
                  <a:gd name="T44" fmla="*/ 677 w 704"/>
                  <a:gd name="T45" fmla="*/ 5 h 117"/>
                  <a:gd name="T46" fmla="*/ 672 w 704"/>
                  <a:gd name="T47" fmla="*/ 11 h 117"/>
                  <a:gd name="T48" fmla="*/ 674 w 704"/>
                  <a:gd name="T49" fmla="*/ 19 h 117"/>
                  <a:gd name="T50" fmla="*/ 681 w 704"/>
                  <a:gd name="T51" fmla="*/ 19 h 117"/>
                  <a:gd name="T52" fmla="*/ 687 w 704"/>
                  <a:gd name="T53" fmla="*/ 17 h 117"/>
                  <a:gd name="T54" fmla="*/ 691 w 704"/>
                  <a:gd name="T55" fmla="*/ 13 h 117"/>
                  <a:gd name="T56" fmla="*/ 691 w 704"/>
                  <a:gd name="T57" fmla="*/ 8 h 117"/>
                  <a:gd name="T58" fmla="*/ 683 w 704"/>
                  <a:gd name="T59" fmla="*/ 8 h 117"/>
                  <a:gd name="T60" fmla="*/ 681 w 704"/>
                  <a:gd name="T61" fmla="*/ 11 h 117"/>
                  <a:gd name="T62" fmla="*/ 685 w 704"/>
                  <a:gd name="T63" fmla="*/ 10 h 117"/>
                  <a:gd name="T64" fmla="*/ 689 w 704"/>
                  <a:gd name="T65" fmla="*/ 10 h 117"/>
                  <a:gd name="T66" fmla="*/ 689 w 704"/>
                  <a:gd name="T67" fmla="*/ 12 h 117"/>
                  <a:gd name="T68" fmla="*/ 685 w 704"/>
                  <a:gd name="T69" fmla="*/ 16 h 117"/>
                  <a:gd name="T70" fmla="*/ 677 w 704"/>
                  <a:gd name="T71" fmla="*/ 17 h 117"/>
                  <a:gd name="T72" fmla="*/ 675 w 704"/>
                  <a:gd name="T73" fmla="*/ 17 h 117"/>
                  <a:gd name="T74" fmla="*/ 675 w 704"/>
                  <a:gd name="T75" fmla="*/ 13 h 117"/>
                  <a:gd name="T76" fmla="*/ 679 w 704"/>
                  <a:gd name="T77" fmla="*/ 7 h 117"/>
                  <a:gd name="T78" fmla="*/ 689 w 704"/>
                  <a:gd name="T79" fmla="*/ 5 h 117"/>
                  <a:gd name="T80" fmla="*/ 694 w 704"/>
                  <a:gd name="T81" fmla="*/ 6 h 117"/>
                  <a:gd name="T82" fmla="*/ 698 w 704"/>
                  <a:gd name="T83" fmla="*/ 11 h 117"/>
                  <a:gd name="T84" fmla="*/ 694 w 704"/>
                  <a:gd name="T85" fmla="*/ 23 h 117"/>
                  <a:gd name="T86" fmla="*/ 681 w 704"/>
                  <a:gd name="T87" fmla="*/ 37 h 117"/>
                  <a:gd name="T88" fmla="*/ 666 w 704"/>
                  <a:gd name="T89" fmla="*/ 48 h 117"/>
                  <a:gd name="T90" fmla="*/ 639 w 704"/>
                  <a:gd name="T91" fmla="*/ 60 h 117"/>
                  <a:gd name="T92" fmla="*/ 617 w 704"/>
                  <a:gd name="T93" fmla="*/ 68 h 117"/>
                  <a:gd name="T94" fmla="*/ 584 w 704"/>
                  <a:gd name="T95" fmla="*/ 76 h 117"/>
                  <a:gd name="T96" fmla="*/ 541 w 704"/>
                  <a:gd name="T97" fmla="*/ 78 h 117"/>
                  <a:gd name="T98" fmla="*/ 484 w 704"/>
                  <a:gd name="T99" fmla="*/ 72 h 117"/>
                  <a:gd name="T100" fmla="*/ 410 w 704"/>
                  <a:gd name="T101" fmla="*/ 56 h 117"/>
                  <a:gd name="T102" fmla="*/ 360 w 704"/>
                  <a:gd name="T103" fmla="*/ 46 h 117"/>
                  <a:gd name="T104" fmla="*/ 298 w 704"/>
                  <a:gd name="T105" fmla="*/ 36 h 117"/>
                  <a:gd name="T106" fmla="*/ 245 w 704"/>
                  <a:gd name="T107" fmla="*/ 36 h 117"/>
                  <a:gd name="T108" fmla="*/ 193 w 704"/>
                  <a:gd name="T109" fmla="*/ 43 h 117"/>
                  <a:gd name="T110" fmla="*/ 142 w 704"/>
                  <a:gd name="T111" fmla="*/ 55 h 117"/>
                  <a:gd name="T112" fmla="*/ 91 w 704"/>
                  <a:gd name="T113" fmla="*/ 73 h 117"/>
                  <a:gd name="T114" fmla="*/ 62 w 704"/>
                  <a:gd name="T115" fmla="*/ 76 h 117"/>
                  <a:gd name="T116" fmla="*/ 36 w 704"/>
                  <a:gd name="T117" fmla="*/ 82 h 117"/>
                  <a:gd name="T118" fmla="*/ 11 w 704"/>
                  <a:gd name="T119" fmla="*/ 92 h 117"/>
                  <a:gd name="T120" fmla="*/ 0 w 704"/>
                  <a:gd name="T121" fmla="*/ 103 h 117"/>
                  <a:gd name="T122" fmla="*/ 0 w 704"/>
                  <a:gd name="T123" fmla="*/ 110 h 117"/>
                  <a:gd name="T124" fmla="*/ 0 w 704"/>
                  <a:gd name="T125"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0" y="116"/>
                    </a:moveTo>
                    <a:lnTo>
                      <a:pt x="15" y="114"/>
                    </a:lnTo>
                    <a:lnTo>
                      <a:pt x="13" y="108"/>
                    </a:lnTo>
                    <a:lnTo>
                      <a:pt x="13" y="102"/>
                    </a:lnTo>
                    <a:lnTo>
                      <a:pt x="19" y="93"/>
                    </a:lnTo>
                    <a:lnTo>
                      <a:pt x="38" y="84"/>
                    </a:lnTo>
                    <a:lnTo>
                      <a:pt x="76" y="77"/>
                    </a:lnTo>
                    <a:lnTo>
                      <a:pt x="125" y="76"/>
                    </a:lnTo>
                    <a:lnTo>
                      <a:pt x="182" y="82"/>
                    </a:lnTo>
                    <a:lnTo>
                      <a:pt x="305" y="105"/>
                    </a:lnTo>
                    <a:lnTo>
                      <a:pt x="362" y="115"/>
                    </a:lnTo>
                    <a:lnTo>
                      <a:pt x="421" y="117"/>
                    </a:lnTo>
                    <a:lnTo>
                      <a:pt x="482" y="110"/>
                    </a:lnTo>
                    <a:lnTo>
                      <a:pt x="541" y="98"/>
                    </a:lnTo>
                    <a:lnTo>
                      <a:pt x="588" y="84"/>
                    </a:lnTo>
                    <a:lnTo>
                      <a:pt x="622" y="73"/>
                    </a:lnTo>
                    <a:lnTo>
                      <a:pt x="651" y="59"/>
                    </a:lnTo>
                    <a:lnTo>
                      <a:pt x="681" y="41"/>
                    </a:lnTo>
                    <a:lnTo>
                      <a:pt x="702" y="20"/>
                    </a:lnTo>
                    <a:lnTo>
                      <a:pt x="704" y="12"/>
                    </a:lnTo>
                    <a:lnTo>
                      <a:pt x="700" y="4"/>
                    </a:lnTo>
                    <a:lnTo>
                      <a:pt x="691" y="0"/>
                    </a:lnTo>
                    <a:lnTo>
                      <a:pt x="677" y="5"/>
                    </a:lnTo>
                    <a:lnTo>
                      <a:pt x="672" y="11"/>
                    </a:lnTo>
                    <a:lnTo>
                      <a:pt x="674" y="19"/>
                    </a:lnTo>
                    <a:lnTo>
                      <a:pt x="681" y="19"/>
                    </a:lnTo>
                    <a:lnTo>
                      <a:pt x="687" y="17"/>
                    </a:lnTo>
                    <a:lnTo>
                      <a:pt x="691" y="13"/>
                    </a:lnTo>
                    <a:lnTo>
                      <a:pt x="691" y="8"/>
                    </a:lnTo>
                    <a:lnTo>
                      <a:pt x="683" y="8"/>
                    </a:lnTo>
                    <a:lnTo>
                      <a:pt x="681" y="11"/>
                    </a:lnTo>
                    <a:lnTo>
                      <a:pt x="685" y="10"/>
                    </a:lnTo>
                    <a:lnTo>
                      <a:pt x="689" y="10"/>
                    </a:lnTo>
                    <a:lnTo>
                      <a:pt x="689" y="12"/>
                    </a:lnTo>
                    <a:lnTo>
                      <a:pt x="685" y="16"/>
                    </a:lnTo>
                    <a:lnTo>
                      <a:pt x="677" y="17"/>
                    </a:lnTo>
                    <a:lnTo>
                      <a:pt x="675" y="17"/>
                    </a:lnTo>
                    <a:lnTo>
                      <a:pt x="675" y="13"/>
                    </a:lnTo>
                    <a:lnTo>
                      <a:pt x="679" y="7"/>
                    </a:lnTo>
                    <a:lnTo>
                      <a:pt x="689" y="5"/>
                    </a:lnTo>
                    <a:lnTo>
                      <a:pt x="694" y="6"/>
                    </a:lnTo>
                    <a:lnTo>
                      <a:pt x="698" y="11"/>
                    </a:lnTo>
                    <a:lnTo>
                      <a:pt x="694" y="23"/>
                    </a:lnTo>
                    <a:lnTo>
                      <a:pt x="681" y="37"/>
                    </a:lnTo>
                    <a:lnTo>
                      <a:pt x="666" y="48"/>
                    </a:lnTo>
                    <a:lnTo>
                      <a:pt x="639" y="60"/>
                    </a:lnTo>
                    <a:lnTo>
                      <a:pt x="617" y="68"/>
                    </a:lnTo>
                    <a:lnTo>
                      <a:pt x="584" y="76"/>
                    </a:lnTo>
                    <a:lnTo>
                      <a:pt x="541" y="78"/>
                    </a:lnTo>
                    <a:lnTo>
                      <a:pt x="484" y="72"/>
                    </a:lnTo>
                    <a:lnTo>
                      <a:pt x="410" y="56"/>
                    </a:lnTo>
                    <a:lnTo>
                      <a:pt x="360" y="46"/>
                    </a:lnTo>
                    <a:lnTo>
                      <a:pt x="298" y="36"/>
                    </a:lnTo>
                    <a:lnTo>
                      <a:pt x="245" y="36"/>
                    </a:lnTo>
                    <a:lnTo>
                      <a:pt x="193" y="43"/>
                    </a:lnTo>
                    <a:lnTo>
                      <a:pt x="142" y="55"/>
                    </a:lnTo>
                    <a:lnTo>
                      <a:pt x="91" y="73"/>
                    </a:lnTo>
                    <a:lnTo>
                      <a:pt x="62" y="76"/>
                    </a:lnTo>
                    <a:lnTo>
                      <a:pt x="36" y="82"/>
                    </a:lnTo>
                    <a:lnTo>
                      <a:pt x="11" y="92"/>
                    </a:lnTo>
                    <a:lnTo>
                      <a:pt x="0" y="103"/>
                    </a:lnTo>
                    <a:lnTo>
                      <a:pt x="0" y="110"/>
                    </a:lnTo>
                    <a:lnTo>
                      <a:pt x="0" y="1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0" name="Freeform 196"/>
              <p:cNvSpPr>
                <a:spLocks/>
              </p:cNvSpPr>
              <p:nvPr/>
            </p:nvSpPr>
            <p:spPr bwMode="auto">
              <a:xfrm>
                <a:off x="3181" y="12"/>
                <a:ext cx="700" cy="116"/>
              </a:xfrm>
              <a:custGeom>
                <a:avLst/>
                <a:gdLst>
                  <a:gd name="T0" fmla="*/ 2 w 700"/>
                  <a:gd name="T1" fmla="*/ 115 h 116"/>
                  <a:gd name="T2" fmla="*/ 17 w 700"/>
                  <a:gd name="T3" fmla="*/ 113 h 116"/>
                  <a:gd name="T4" fmla="*/ 13 w 700"/>
                  <a:gd name="T5" fmla="*/ 108 h 116"/>
                  <a:gd name="T6" fmla="*/ 13 w 700"/>
                  <a:gd name="T7" fmla="*/ 101 h 116"/>
                  <a:gd name="T8" fmla="*/ 19 w 700"/>
                  <a:gd name="T9" fmla="*/ 91 h 116"/>
                  <a:gd name="T10" fmla="*/ 38 w 700"/>
                  <a:gd name="T11" fmla="*/ 83 h 116"/>
                  <a:gd name="T12" fmla="*/ 76 w 700"/>
                  <a:gd name="T13" fmla="*/ 76 h 116"/>
                  <a:gd name="T14" fmla="*/ 125 w 700"/>
                  <a:gd name="T15" fmla="*/ 74 h 116"/>
                  <a:gd name="T16" fmla="*/ 182 w 700"/>
                  <a:gd name="T17" fmla="*/ 80 h 116"/>
                  <a:gd name="T18" fmla="*/ 305 w 700"/>
                  <a:gd name="T19" fmla="*/ 106 h 116"/>
                  <a:gd name="T20" fmla="*/ 364 w 700"/>
                  <a:gd name="T21" fmla="*/ 114 h 116"/>
                  <a:gd name="T22" fmla="*/ 423 w 700"/>
                  <a:gd name="T23" fmla="*/ 116 h 116"/>
                  <a:gd name="T24" fmla="*/ 484 w 700"/>
                  <a:gd name="T25" fmla="*/ 110 h 116"/>
                  <a:gd name="T26" fmla="*/ 541 w 700"/>
                  <a:gd name="T27" fmla="*/ 97 h 116"/>
                  <a:gd name="T28" fmla="*/ 590 w 700"/>
                  <a:gd name="T29" fmla="*/ 83 h 116"/>
                  <a:gd name="T30" fmla="*/ 622 w 700"/>
                  <a:gd name="T31" fmla="*/ 71 h 116"/>
                  <a:gd name="T32" fmla="*/ 649 w 700"/>
                  <a:gd name="T33" fmla="*/ 58 h 116"/>
                  <a:gd name="T34" fmla="*/ 675 w 700"/>
                  <a:gd name="T35" fmla="*/ 40 h 116"/>
                  <a:gd name="T36" fmla="*/ 696 w 700"/>
                  <a:gd name="T37" fmla="*/ 20 h 116"/>
                  <a:gd name="T38" fmla="*/ 700 w 700"/>
                  <a:gd name="T39" fmla="*/ 2 h 116"/>
                  <a:gd name="T40" fmla="*/ 691 w 700"/>
                  <a:gd name="T41" fmla="*/ 0 h 116"/>
                  <a:gd name="T42" fmla="*/ 679 w 700"/>
                  <a:gd name="T43" fmla="*/ 4 h 116"/>
                  <a:gd name="T44" fmla="*/ 674 w 700"/>
                  <a:gd name="T45" fmla="*/ 11 h 116"/>
                  <a:gd name="T46" fmla="*/ 674 w 700"/>
                  <a:gd name="T47" fmla="*/ 18 h 116"/>
                  <a:gd name="T48" fmla="*/ 681 w 700"/>
                  <a:gd name="T49" fmla="*/ 18 h 116"/>
                  <a:gd name="T50" fmla="*/ 689 w 700"/>
                  <a:gd name="T51" fmla="*/ 17 h 116"/>
                  <a:gd name="T52" fmla="*/ 693 w 700"/>
                  <a:gd name="T53" fmla="*/ 12 h 116"/>
                  <a:gd name="T54" fmla="*/ 691 w 700"/>
                  <a:gd name="T55" fmla="*/ 7 h 116"/>
                  <a:gd name="T56" fmla="*/ 685 w 700"/>
                  <a:gd name="T57" fmla="*/ 8 h 116"/>
                  <a:gd name="T58" fmla="*/ 683 w 700"/>
                  <a:gd name="T59" fmla="*/ 10 h 116"/>
                  <a:gd name="T60" fmla="*/ 685 w 700"/>
                  <a:gd name="T61" fmla="*/ 8 h 116"/>
                  <a:gd name="T62" fmla="*/ 691 w 700"/>
                  <a:gd name="T63" fmla="*/ 8 h 116"/>
                  <a:gd name="T64" fmla="*/ 691 w 700"/>
                  <a:gd name="T65" fmla="*/ 11 h 116"/>
                  <a:gd name="T66" fmla="*/ 685 w 700"/>
                  <a:gd name="T67" fmla="*/ 14 h 116"/>
                  <a:gd name="T68" fmla="*/ 679 w 700"/>
                  <a:gd name="T69" fmla="*/ 16 h 116"/>
                  <a:gd name="T70" fmla="*/ 677 w 700"/>
                  <a:gd name="T71" fmla="*/ 16 h 116"/>
                  <a:gd name="T72" fmla="*/ 675 w 700"/>
                  <a:gd name="T73" fmla="*/ 12 h 116"/>
                  <a:gd name="T74" fmla="*/ 681 w 700"/>
                  <a:gd name="T75" fmla="*/ 6 h 116"/>
                  <a:gd name="T76" fmla="*/ 691 w 700"/>
                  <a:gd name="T77" fmla="*/ 4 h 116"/>
                  <a:gd name="T78" fmla="*/ 696 w 700"/>
                  <a:gd name="T79" fmla="*/ 5 h 116"/>
                  <a:gd name="T80" fmla="*/ 698 w 700"/>
                  <a:gd name="T81" fmla="*/ 10 h 116"/>
                  <a:gd name="T82" fmla="*/ 696 w 700"/>
                  <a:gd name="T83" fmla="*/ 22 h 116"/>
                  <a:gd name="T84" fmla="*/ 681 w 700"/>
                  <a:gd name="T85" fmla="*/ 36 h 116"/>
                  <a:gd name="T86" fmla="*/ 666 w 700"/>
                  <a:gd name="T87" fmla="*/ 47 h 116"/>
                  <a:gd name="T88" fmla="*/ 641 w 700"/>
                  <a:gd name="T89" fmla="*/ 59 h 116"/>
                  <a:gd name="T90" fmla="*/ 617 w 700"/>
                  <a:gd name="T91" fmla="*/ 67 h 116"/>
                  <a:gd name="T92" fmla="*/ 584 w 700"/>
                  <a:gd name="T93" fmla="*/ 74 h 116"/>
                  <a:gd name="T94" fmla="*/ 541 w 700"/>
                  <a:gd name="T95" fmla="*/ 77 h 116"/>
                  <a:gd name="T96" fmla="*/ 484 w 700"/>
                  <a:gd name="T97" fmla="*/ 71 h 116"/>
                  <a:gd name="T98" fmla="*/ 410 w 700"/>
                  <a:gd name="T99" fmla="*/ 55 h 116"/>
                  <a:gd name="T100" fmla="*/ 360 w 700"/>
                  <a:gd name="T101" fmla="*/ 44 h 116"/>
                  <a:gd name="T102" fmla="*/ 298 w 700"/>
                  <a:gd name="T103" fmla="*/ 35 h 116"/>
                  <a:gd name="T104" fmla="*/ 247 w 700"/>
                  <a:gd name="T105" fmla="*/ 35 h 116"/>
                  <a:gd name="T106" fmla="*/ 195 w 700"/>
                  <a:gd name="T107" fmla="*/ 41 h 116"/>
                  <a:gd name="T108" fmla="*/ 144 w 700"/>
                  <a:gd name="T109" fmla="*/ 54 h 116"/>
                  <a:gd name="T110" fmla="*/ 91 w 700"/>
                  <a:gd name="T111" fmla="*/ 72 h 116"/>
                  <a:gd name="T112" fmla="*/ 62 w 700"/>
                  <a:gd name="T113" fmla="*/ 74 h 116"/>
                  <a:gd name="T114" fmla="*/ 38 w 700"/>
                  <a:gd name="T115" fmla="*/ 80 h 116"/>
                  <a:gd name="T116" fmla="*/ 11 w 700"/>
                  <a:gd name="T117" fmla="*/ 91 h 116"/>
                  <a:gd name="T118" fmla="*/ 2 w 700"/>
                  <a:gd name="T119" fmla="*/ 102 h 116"/>
                  <a:gd name="T120" fmla="*/ 0 w 700"/>
                  <a:gd name="T121" fmla="*/ 109 h 116"/>
                  <a:gd name="T122" fmla="*/ 2 w 700"/>
                  <a:gd name="T1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6">
                    <a:moveTo>
                      <a:pt x="2" y="115"/>
                    </a:moveTo>
                    <a:lnTo>
                      <a:pt x="17" y="113"/>
                    </a:lnTo>
                    <a:lnTo>
                      <a:pt x="13" y="108"/>
                    </a:lnTo>
                    <a:lnTo>
                      <a:pt x="13" y="101"/>
                    </a:lnTo>
                    <a:lnTo>
                      <a:pt x="19" y="91"/>
                    </a:lnTo>
                    <a:lnTo>
                      <a:pt x="38" y="83"/>
                    </a:lnTo>
                    <a:lnTo>
                      <a:pt x="76" y="76"/>
                    </a:lnTo>
                    <a:lnTo>
                      <a:pt x="125" y="74"/>
                    </a:lnTo>
                    <a:lnTo>
                      <a:pt x="182" y="80"/>
                    </a:lnTo>
                    <a:lnTo>
                      <a:pt x="305" y="106"/>
                    </a:lnTo>
                    <a:lnTo>
                      <a:pt x="364" y="114"/>
                    </a:lnTo>
                    <a:lnTo>
                      <a:pt x="423" y="116"/>
                    </a:lnTo>
                    <a:lnTo>
                      <a:pt x="484" y="110"/>
                    </a:lnTo>
                    <a:lnTo>
                      <a:pt x="541" y="97"/>
                    </a:lnTo>
                    <a:lnTo>
                      <a:pt x="590" y="83"/>
                    </a:lnTo>
                    <a:lnTo>
                      <a:pt x="622" y="71"/>
                    </a:lnTo>
                    <a:lnTo>
                      <a:pt x="649" y="58"/>
                    </a:lnTo>
                    <a:lnTo>
                      <a:pt x="675" y="40"/>
                    </a:lnTo>
                    <a:lnTo>
                      <a:pt x="696" y="20"/>
                    </a:lnTo>
                    <a:lnTo>
                      <a:pt x="700" y="2"/>
                    </a:lnTo>
                    <a:lnTo>
                      <a:pt x="691" y="0"/>
                    </a:lnTo>
                    <a:lnTo>
                      <a:pt x="679" y="4"/>
                    </a:lnTo>
                    <a:lnTo>
                      <a:pt x="674" y="11"/>
                    </a:lnTo>
                    <a:lnTo>
                      <a:pt x="674" y="18"/>
                    </a:lnTo>
                    <a:lnTo>
                      <a:pt x="681" y="18"/>
                    </a:lnTo>
                    <a:lnTo>
                      <a:pt x="689" y="17"/>
                    </a:lnTo>
                    <a:lnTo>
                      <a:pt x="693" y="12"/>
                    </a:lnTo>
                    <a:lnTo>
                      <a:pt x="691" y="7"/>
                    </a:lnTo>
                    <a:lnTo>
                      <a:pt x="685" y="8"/>
                    </a:lnTo>
                    <a:lnTo>
                      <a:pt x="683" y="10"/>
                    </a:lnTo>
                    <a:lnTo>
                      <a:pt x="685" y="8"/>
                    </a:lnTo>
                    <a:lnTo>
                      <a:pt x="691" y="8"/>
                    </a:lnTo>
                    <a:lnTo>
                      <a:pt x="691" y="11"/>
                    </a:lnTo>
                    <a:lnTo>
                      <a:pt x="685" y="14"/>
                    </a:lnTo>
                    <a:lnTo>
                      <a:pt x="679" y="16"/>
                    </a:lnTo>
                    <a:lnTo>
                      <a:pt x="677" y="16"/>
                    </a:lnTo>
                    <a:lnTo>
                      <a:pt x="675" y="12"/>
                    </a:lnTo>
                    <a:lnTo>
                      <a:pt x="681" y="6"/>
                    </a:lnTo>
                    <a:lnTo>
                      <a:pt x="691" y="4"/>
                    </a:lnTo>
                    <a:lnTo>
                      <a:pt x="696" y="5"/>
                    </a:lnTo>
                    <a:lnTo>
                      <a:pt x="698" y="10"/>
                    </a:lnTo>
                    <a:lnTo>
                      <a:pt x="696" y="22"/>
                    </a:lnTo>
                    <a:lnTo>
                      <a:pt x="681" y="36"/>
                    </a:lnTo>
                    <a:lnTo>
                      <a:pt x="666" y="47"/>
                    </a:lnTo>
                    <a:lnTo>
                      <a:pt x="641" y="59"/>
                    </a:lnTo>
                    <a:lnTo>
                      <a:pt x="617" y="67"/>
                    </a:lnTo>
                    <a:lnTo>
                      <a:pt x="584" y="74"/>
                    </a:lnTo>
                    <a:lnTo>
                      <a:pt x="541" y="77"/>
                    </a:lnTo>
                    <a:lnTo>
                      <a:pt x="484" y="71"/>
                    </a:lnTo>
                    <a:lnTo>
                      <a:pt x="410" y="55"/>
                    </a:lnTo>
                    <a:lnTo>
                      <a:pt x="360" y="44"/>
                    </a:lnTo>
                    <a:lnTo>
                      <a:pt x="298" y="35"/>
                    </a:lnTo>
                    <a:lnTo>
                      <a:pt x="247" y="35"/>
                    </a:lnTo>
                    <a:lnTo>
                      <a:pt x="195" y="41"/>
                    </a:lnTo>
                    <a:lnTo>
                      <a:pt x="144" y="54"/>
                    </a:lnTo>
                    <a:lnTo>
                      <a:pt x="91" y="72"/>
                    </a:lnTo>
                    <a:lnTo>
                      <a:pt x="62" y="74"/>
                    </a:lnTo>
                    <a:lnTo>
                      <a:pt x="38" y="80"/>
                    </a:lnTo>
                    <a:lnTo>
                      <a:pt x="11" y="91"/>
                    </a:lnTo>
                    <a:lnTo>
                      <a:pt x="2" y="102"/>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1" name="Freeform 197"/>
              <p:cNvSpPr>
                <a:spLocks/>
              </p:cNvSpPr>
              <p:nvPr/>
            </p:nvSpPr>
            <p:spPr bwMode="auto">
              <a:xfrm>
                <a:off x="230" y="82"/>
                <a:ext cx="833" cy="194"/>
              </a:xfrm>
              <a:custGeom>
                <a:avLst/>
                <a:gdLst>
                  <a:gd name="T0" fmla="*/ 22 w 833"/>
                  <a:gd name="T1" fmla="*/ 190 h 194"/>
                  <a:gd name="T2" fmla="*/ 15 w 833"/>
                  <a:gd name="T3" fmla="*/ 176 h 194"/>
                  <a:gd name="T4" fmla="*/ 43 w 833"/>
                  <a:gd name="T5" fmla="*/ 152 h 194"/>
                  <a:gd name="T6" fmla="*/ 146 w 833"/>
                  <a:gd name="T7" fmla="*/ 134 h 194"/>
                  <a:gd name="T8" fmla="*/ 370 w 833"/>
                  <a:gd name="T9" fmla="*/ 157 h 194"/>
                  <a:gd name="T10" fmla="*/ 512 w 833"/>
                  <a:gd name="T11" fmla="*/ 161 h 194"/>
                  <a:gd name="T12" fmla="*/ 584 w 833"/>
                  <a:gd name="T13" fmla="*/ 148 h 194"/>
                  <a:gd name="T14" fmla="*/ 706 w 833"/>
                  <a:gd name="T15" fmla="*/ 107 h 194"/>
                  <a:gd name="T16" fmla="*/ 778 w 833"/>
                  <a:gd name="T17" fmla="*/ 73 h 194"/>
                  <a:gd name="T18" fmla="*/ 823 w 833"/>
                  <a:gd name="T19" fmla="*/ 34 h 194"/>
                  <a:gd name="T20" fmla="*/ 833 w 833"/>
                  <a:gd name="T21" fmla="*/ 12 h 194"/>
                  <a:gd name="T22" fmla="*/ 814 w 833"/>
                  <a:gd name="T23" fmla="*/ 0 h 194"/>
                  <a:gd name="T24" fmla="*/ 793 w 833"/>
                  <a:gd name="T25" fmla="*/ 14 h 194"/>
                  <a:gd name="T26" fmla="*/ 797 w 833"/>
                  <a:gd name="T27" fmla="*/ 22 h 194"/>
                  <a:gd name="T28" fmla="*/ 814 w 833"/>
                  <a:gd name="T29" fmla="*/ 20 h 194"/>
                  <a:gd name="T30" fmla="*/ 816 w 833"/>
                  <a:gd name="T31" fmla="*/ 8 h 194"/>
                  <a:gd name="T32" fmla="*/ 806 w 833"/>
                  <a:gd name="T33" fmla="*/ 9 h 194"/>
                  <a:gd name="T34" fmla="*/ 808 w 833"/>
                  <a:gd name="T35" fmla="*/ 10 h 194"/>
                  <a:gd name="T36" fmla="*/ 814 w 833"/>
                  <a:gd name="T37" fmla="*/ 13 h 194"/>
                  <a:gd name="T38" fmla="*/ 802 w 833"/>
                  <a:gd name="T39" fmla="*/ 20 h 194"/>
                  <a:gd name="T40" fmla="*/ 797 w 833"/>
                  <a:gd name="T41" fmla="*/ 15 h 194"/>
                  <a:gd name="T42" fmla="*/ 808 w 833"/>
                  <a:gd name="T43" fmla="*/ 4 h 194"/>
                  <a:gd name="T44" fmla="*/ 820 w 833"/>
                  <a:gd name="T45" fmla="*/ 6 h 194"/>
                  <a:gd name="T46" fmla="*/ 823 w 833"/>
                  <a:gd name="T47" fmla="*/ 25 h 194"/>
                  <a:gd name="T48" fmla="*/ 791 w 833"/>
                  <a:gd name="T49" fmla="*/ 58 h 194"/>
                  <a:gd name="T50" fmla="*/ 736 w 833"/>
                  <a:gd name="T51" fmla="*/ 87 h 194"/>
                  <a:gd name="T52" fmla="*/ 647 w 833"/>
                  <a:gd name="T53" fmla="*/ 104 h 194"/>
                  <a:gd name="T54" fmla="*/ 485 w 833"/>
                  <a:gd name="T55" fmla="*/ 88 h 194"/>
                  <a:gd name="T56" fmla="*/ 347 w 833"/>
                  <a:gd name="T57" fmla="*/ 73 h 194"/>
                  <a:gd name="T58" fmla="*/ 222 w 833"/>
                  <a:gd name="T59" fmla="*/ 89 h 194"/>
                  <a:gd name="T60" fmla="*/ 104 w 833"/>
                  <a:gd name="T61" fmla="*/ 134 h 194"/>
                  <a:gd name="T62" fmla="*/ 39 w 833"/>
                  <a:gd name="T63" fmla="*/ 148 h 194"/>
                  <a:gd name="T64" fmla="*/ 2 w 833"/>
                  <a:gd name="T65" fmla="*/ 178 h 194"/>
                  <a:gd name="T66" fmla="*/ 3 w 833"/>
                  <a:gd name="T6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4">
                    <a:moveTo>
                      <a:pt x="3" y="194"/>
                    </a:moveTo>
                    <a:lnTo>
                      <a:pt x="22" y="190"/>
                    </a:lnTo>
                    <a:lnTo>
                      <a:pt x="17" y="183"/>
                    </a:lnTo>
                    <a:lnTo>
                      <a:pt x="15" y="176"/>
                    </a:lnTo>
                    <a:lnTo>
                      <a:pt x="21" y="164"/>
                    </a:lnTo>
                    <a:lnTo>
                      <a:pt x="43" y="152"/>
                    </a:lnTo>
                    <a:lnTo>
                      <a:pt x="87" y="140"/>
                    </a:lnTo>
                    <a:lnTo>
                      <a:pt x="146" y="134"/>
                    </a:lnTo>
                    <a:lnTo>
                      <a:pt x="216" y="136"/>
                    </a:lnTo>
                    <a:lnTo>
                      <a:pt x="370" y="157"/>
                    </a:lnTo>
                    <a:lnTo>
                      <a:pt x="440" y="163"/>
                    </a:lnTo>
                    <a:lnTo>
                      <a:pt x="512" y="161"/>
                    </a:lnTo>
                    <a:lnTo>
                      <a:pt x="548" y="155"/>
                    </a:lnTo>
                    <a:lnTo>
                      <a:pt x="584" y="148"/>
                    </a:lnTo>
                    <a:lnTo>
                      <a:pt x="651" y="129"/>
                    </a:lnTo>
                    <a:lnTo>
                      <a:pt x="706" y="107"/>
                    </a:lnTo>
                    <a:lnTo>
                      <a:pt x="744" y="91"/>
                    </a:lnTo>
                    <a:lnTo>
                      <a:pt x="778" y="73"/>
                    </a:lnTo>
                    <a:lnTo>
                      <a:pt x="810" y="47"/>
                    </a:lnTo>
                    <a:lnTo>
                      <a:pt x="823" y="34"/>
                    </a:lnTo>
                    <a:lnTo>
                      <a:pt x="831" y="22"/>
                    </a:lnTo>
                    <a:lnTo>
                      <a:pt x="833" y="12"/>
                    </a:lnTo>
                    <a:lnTo>
                      <a:pt x="825" y="2"/>
                    </a:lnTo>
                    <a:lnTo>
                      <a:pt x="814" y="0"/>
                    </a:lnTo>
                    <a:lnTo>
                      <a:pt x="799" y="6"/>
                    </a:lnTo>
                    <a:lnTo>
                      <a:pt x="793" y="14"/>
                    </a:lnTo>
                    <a:lnTo>
                      <a:pt x="793" y="19"/>
                    </a:lnTo>
                    <a:lnTo>
                      <a:pt x="797" y="22"/>
                    </a:lnTo>
                    <a:lnTo>
                      <a:pt x="804" y="22"/>
                    </a:lnTo>
                    <a:lnTo>
                      <a:pt x="814" y="20"/>
                    </a:lnTo>
                    <a:lnTo>
                      <a:pt x="816" y="14"/>
                    </a:lnTo>
                    <a:lnTo>
                      <a:pt x="816" y="8"/>
                    </a:lnTo>
                    <a:lnTo>
                      <a:pt x="810" y="8"/>
                    </a:lnTo>
                    <a:lnTo>
                      <a:pt x="806" y="9"/>
                    </a:lnTo>
                    <a:lnTo>
                      <a:pt x="806" y="12"/>
                    </a:lnTo>
                    <a:lnTo>
                      <a:pt x="808" y="10"/>
                    </a:lnTo>
                    <a:lnTo>
                      <a:pt x="814" y="9"/>
                    </a:lnTo>
                    <a:lnTo>
                      <a:pt x="814" y="13"/>
                    </a:lnTo>
                    <a:lnTo>
                      <a:pt x="810" y="18"/>
                    </a:lnTo>
                    <a:lnTo>
                      <a:pt x="802" y="20"/>
                    </a:lnTo>
                    <a:lnTo>
                      <a:pt x="799" y="19"/>
                    </a:lnTo>
                    <a:lnTo>
                      <a:pt x="797" y="15"/>
                    </a:lnTo>
                    <a:lnTo>
                      <a:pt x="802" y="7"/>
                    </a:lnTo>
                    <a:lnTo>
                      <a:pt x="808" y="4"/>
                    </a:lnTo>
                    <a:lnTo>
                      <a:pt x="814" y="3"/>
                    </a:lnTo>
                    <a:lnTo>
                      <a:pt x="820" y="6"/>
                    </a:lnTo>
                    <a:lnTo>
                      <a:pt x="825" y="9"/>
                    </a:lnTo>
                    <a:lnTo>
                      <a:pt x="823" y="25"/>
                    </a:lnTo>
                    <a:lnTo>
                      <a:pt x="808" y="44"/>
                    </a:lnTo>
                    <a:lnTo>
                      <a:pt x="791" y="58"/>
                    </a:lnTo>
                    <a:lnTo>
                      <a:pt x="764" y="75"/>
                    </a:lnTo>
                    <a:lnTo>
                      <a:pt x="736" y="87"/>
                    </a:lnTo>
                    <a:lnTo>
                      <a:pt x="698" y="98"/>
                    </a:lnTo>
                    <a:lnTo>
                      <a:pt x="647" y="104"/>
                    </a:lnTo>
                    <a:lnTo>
                      <a:pt x="577" y="101"/>
                    </a:lnTo>
                    <a:lnTo>
                      <a:pt x="485" y="88"/>
                    </a:lnTo>
                    <a:lnTo>
                      <a:pt x="423" y="79"/>
                    </a:lnTo>
                    <a:lnTo>
                      <a:pt x="347" y="73"/>
                    </a:lnTo>
                    <a:lnTo>
                      <a:pt x="282" y="77"/>
                    </a:lnTo>
                    <a:lnTo>
                      <a:pt x="222" y="89"/>
                    </a:lnTo>
                    <a:lnTo>
                      <a:pt x="163" y="109"/>
                    </a:lnTo>
                    <a:lnTo>
                      <a:pt x="104" y="134"/>
                    </a:lnTo>
                    <a:lnTo>
                      <a:pt x="70" y="140"/>
                    </a:lnTo>
                    <a:lnTo>
                      <a:pt x="39" y="148"/>
                    </a:lnTo>
                    <a:lnTo>
                      <a:pt x="13" y="164"/>
                    </a:lnTo>
                    <a:lnTo>
                      <a:pt x="2" y="178"/>
                    </a:lnTo>
                    <a:lnTo>
                      <a:pt x="0" y="187"/>
                    </a:lnTo>
                    <a:lnTo>
                      <a:pt x="3" y="19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2" name="Freeform 198"/>
              <p:cNvSpPr>
                <a:spLocks/>
              </p:cNvSpPr>
              <p:nvPr/>
            </p:nvSpPr>
            <p:spPr bwMode="auto">
              <a:xfrm>
                <a:off x="554" y="52"/>
                <a:ext cx="458" cy="112"/>
              </a:xfrm>
              <a:custGeom>
                <a:avLst/>
                <a:gdLst>
                  <a:gd name="T0" fmla="*/ 61 w 458"/>
                  <a:gd name="T1" fmla="*/ 75 h 112"/>
                  <a:gd name="T2" fmla="*/ 63 w 458"/>
                  <a:gd name="T3" fmla="*/ 80 h 112"/>
                  <a:gd name="T4" fmla="*/ 61 w 458"/>
                  <a:gd name="T5" fmla="*/ 86 h 112"/>
                  <a:gd name="T6" fmla="*/ 53 w 458"/>
                  <a:gd name="T7" fmla="*/ 92 h 112"/>
                  <a:gd name="T8" fmla="*/ 42 w 458"/>
                  <a:gd name="T9" fmla="*/ 95 h 112"/>
                  <a:gd name="T10" fmla="*/ 31 w 458"/>
                  <a:gd name="T11" fmla="*/ 95 h 112"/>
                  <a:gd name="T12" fmla="*/ 19 w 458"/>
                  <a:gd name="T13" fmla="*/ 93 h 112"/>
                  <a:gd name="T14" fmla="*/ 10 w 458"/>
                  <a:gd name="T15" fmla="*/ 89 h 112"/>
                  <a:gd name="T16" fmla="*/ 0 w 458"/>
                  <a:gd name="T17" fmla="*/ 76 h 112"/>
                  <a:gd name="T18" fmla="*/ 0 w 458"/>
                  <a:gd name="T19" fmla="*/ 68 h 112"/>
                  <a:gd name="T20" fmla="*/ 6 w 458"/>
                  <a:gd name="T21" fmla="*/ 56 h 112"/>
                  <a:gd name="T22" fmla="*/ 19 w 458"/>
                  <a:gd name="T23" fmla="*/ 45 h 112"/>
                  <a:gd name="T24" fmla="*/ 40 w 458"/>
                  <a:gd name="T25" fmla="*/ 36 h 112"/>
                  <a:gd name="T26" fmla="*/ 67 w 458"/>
                  <a:gd name="T27" fmla="*/ 30 h 112"/>
                  <a:gd name="T28" fmla="*/ 93 w 458"/>
                  <a:gd name="T29" fmla="*/ 27 h 112"/>
                  <a:gd name="T30" fmla="*/ 129 w 458"/>
                  <a:gd name="T31" fmla="*/ 28 h 112"/>
                  <a:gd name="T32" fmla="*/ 141 w 458"/>
                  <a:gd name="T33" fmla="*/ 31 h 112"/>
                  <a:gd name="T34" fmla="*/ 160 w 458"/>
                  <a:gd name="T35" fmla="*/ 16 h 112"/>
                  <a:gd name="T36" fmla="*/ 184 w 458"/>
                  <a:gd name="T37" fmla="*/ 6 h 112"/>
                  <a:gd name="T38" fmla="*/ 222 w 458"/>
                  <a:gd name="T39" fmla="*/ 0 h 112"/>
                  <a:gd name="T40" fmla="*/ 237 w 458"/>
                  <a:gd name="T41" fmla="*/ 0 h 112"/>
                  <a:gd name="T42" fmla="*/ 260 w 458"/>
                  <a:gd name="T43" fmla="*/ 2 h 112"/>
                  <a:gd name="T44" fmla="*/ 289 w 458"/>
                  <a:gd name="T45" fmla="*/ 9 h 112"/>
                  <a:gd name="T46" fmla="*/ 323 w 458"/>
                  <a:gd name="T47" fmla="*/ 24 h 112"/>
                  <a:gd name="T48" fmla="*/ 346 w 458"/>
                  <a:gd name="T49" fmla="*/ 33 h 112"/>
                  <a:gd name="T50" fmla="*/ 370 w 458"/>
                  <a:gd name="T51" fmla="*/ 40 h 112"/>
                  <a:gd name="T52" fmla="*/ 404 w 458"/>
                  <a:gd name="T53" fmla="*/ 45 h 112"/>
                  <a:gd name="T54" fmla="*/ 444 w 458"/>
                  <a:gd name="T55" fmla="*/ 48 h 112"/>
                  <a:gd name="T56" fmla="*/ 458 w 458"/>
                  <a:gd name="T57" fmla="*/ 45 h 112"/>
                  <a:gd name="T58" fmla="*/ 418 w 458"/>
                  <a:gd name="T59" fmla="*/ 66 h 112"/>
                  <a:gd name="T60" fmla="*/ 380 w 458"/>
                  <a:gd name="T61" fmla="*/ 81 h 112"/>
                  <a:gd name="T62" fmla="*/ 344 w 458"/>
                  <a:gd name="T63" fmla="*/ 94 h 112"/>
                  <a:gd name="T64" fmla="*/ 298 w 458"/>
                  <a:gd name="T65" fmla="*/ 106 h 112"/>
                  <a:gd name="T66" fmla="*/ 264 w 458"/>
                  <a:gd name="T67" fmla="*/ 111 h 112"/>
                  <a:gd name="T68" fmla="*/ 226 w 458"/>
                  <a:gd name="T69" fmla="*/ 112 h 112"/>
                  <a:gd name="T70" fmla="*/ 207 w 458"/>
                  <a:gd name="T71" fmla="*/ 111 h 112"/>
                  <a:gd name="T72" fmla="*/ 182 w 458"/>
                  <a:gd name="T73" fmla="*/ 106 h 112"/>
                  <a:gd name="T74" fmla="*/ 158 w 458"/>
                  <a:gd name="T75" fmla="*/ 97 h 112"/>
                  <a:gd name="T76" fmla="*/ 137 w 458"/>
                  <a:gd name="T77" fmla="*/ 80 h 112"/>
                  <a:gd name="T78" fmla="*/ 131 w 458"/>
                  <a:gd name="T79" fmla="*/ 64 h 112"/>
                  <a:gd name="T80" fmla="*/ 131 w 458"/>
                  <a:gd name="T81" fmla="*/ 51 h 112"/>
                  <a:gd name="T82" fmla="*/ 137 w 458"/>
                  <a:gd name="T83" fmla="*/ 36 h 112"/>
                  <a:gd name="T84" fmla="*/ 110 w 458"/>
                  <a:gd name="T85" fmla="*/ 33 h 112"/>
                  <a:gd name="T86" fmla="*/ 86 w 458"/>
                  <a:gd name="T87" fmla="*/ 34 h 112"/>
                  <a:gd name="T88" fmla="*/ 59 w 458"/>
                  <a:gd name="T89" fmla="*/ 38 h 112"/>
                  <a:gd name="T90" fmla="*/ 29 w 458"/>
                  <a:gd name="T91" fmla="*/ 50 h 112"/>
                  <a:gd name="T92" fmla="*/ 15 w 458"/>
                  <a:gd name="T93" fmla="*/ 60 h 112"/>
                  <a:gd name="T94" fmla="*/ 10 w 458"/>
                  <a:gd name="T95" fmla="*/ 71 h 112"/>
                  <a:gd name="T96" fmla="*/ 17 w 458"/>
                  <a:gd name="T97" fmla="*/ 83 h 112"/>
                  <a:gd name="T98" fmla="*/ 25 w 458"/>
                  <a:gd name="T99" fmla="*/ 88 h 112"/>
                  <a:gd name="T100" fmla="*/ 34 w 458"/>
                  <a:gd name="T101" fmla="*/ 89 h 112"/>
                  <a:gd name="T102" fmla="*/ 50 w 458"/>
                  <a:gd name="T103" fmla="*/ 86 h 112"/>
                  <a:gd name="T104" fmla="*/ 57 w 458"/>
                  <a:gd name="T105" fmla="*/ 80 h 112"/>
                  <a:gd name="T106" fmla="*/ 61 w 458"/>
                  <a:gd name="T107"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2">
                    <a:moveTo>
                      <a:pt x="61" y="75"/>
                    </a:moveTo>
                    <a:lnTo>
                      <a:pt x="63" y="80"/>
                    </a:lnTo>
                    <a:lnTo>
                      <a:pt x="61" y="86"/>
                    </a:lnTo>
                    <a:lnTo>
                      <a:pt x="53" y="92"/>
                    </a:lnTo>
                    <a:lnTo>
                      <a:pt x="42" y="95"/>
                    </a:lnTo>
                    <a:lnTo>
                      <a:pt x="31" y="95"/>
                    </a:lnTo>
                    <a:lnTo>
                      <a:pt x="19" y="93"/>
                    </a:lnTo>
                    <a:lnTo>
                      <a:pt x="10" y="89"/>
                    </a:lnTo>
                    <a:lnTo>
                      <a:pt x="0" y="76"/>
                    </a:lnTo>
                    <a:lnTo>
                      <a:pt x="0" y="68"/>
                    </a:lnTo>
                    <a:lnTo>
                      <a:pt x="6" y="56"/>
                    </a:lnTo>
                    <a:lnTo>
                      <a:pt x="19" y="45"/>
                    </a:lnTo>
                    <a:lnTo>
                      <a:pt x="40" y="36"/>
                    </a:lnTo>
                    <a:lnTo>
                      <a:pt x="67" y="30"/>
                    </a:lnTo>
                    <a:lnTo>
                      <a:pt x="93" y="27"/>
                    </a:lnTo>
                    <a:lnTo>
                      <a:pt x="129" y="28"/>
                    </a:lnTo>
                    <a:lnTo>
                      <a:pt x="141" y="31"/>
                    </a:lnTo>
                    <a:lnTo>
                      <a:pt x="160" y="16"/>
                    </a:lnTo>
                    <a:lnTo>
                      <a:pt x="184" y="6"/>
                    </a:lnTo>
                    <a:lnTo>
                      <a:pt x="222" y="0"/>
                    </a:lnTo>
                    <a:lnTo>
                      <a:pt x="237" y="0"/>
                    </a:lnTo>
                    <a:lnTo>
                      <a:pt x="260" y="2"/>
                    </a:lnTo>
                    <a:lnTo>
                      <a:pt x="289" y="9"/>
                    </a:lnTo>
                    <a:lnTo>
                      <a:pt x="323" y="24"/>
                    </a:lnTo>
                    <a:lnTo>
                      <a:pt x="346" y="33"/>
                    </a:lnTo>
                    <a:lnTo>
                      <a:pt x="370" y="40"/>
                    </a:lnTo>
                    <a:lnTo>
                      <a:pt x="404" y="45"/>
                    </a:lnTo>
                    <a:lnTo>
                      <a:pt x="444" y="48"/>
                    </a:lnTo>
                    <a:lnTo>
                      <a:pt x="458" y="45"/>
                    </a:lnTo>
                    <a:lnTo>
                      <a:pt x="418" y="66"/>
                    </a:lnTo>
                    <a:lnTo>
                      <a:pt x="380" y="81"/>
                    </a:lnTo>
                    <a:lnTo>
                      <a:pt x="344" y="94"/>
                    </a:lnTo>
                    <a:lnTo>
                      <a:pt x="298" y="106"/>
                    </a:lnTo>
                    <a:lnTo>
                      <a:pt x="264" y="111"/>
                    </a:lnTo>
                    <a:lnTo>
                      <a:pt x="226" y="112"/>
                    </a:lnTo>
                    <a:lnTo>
                      <a:pt x="207" y="111"/>
                    </a:lnTo>
                    <a:lnTo>
                      <a:pt x="182" y="106"/>
                    </a:lnTo>
                    <a:lnTo>
                      <a:pt x="158" y="97"/>
                    </a:lnTo>
                    <a:lnTo>
                      <a:pt x="137" y="80"/>
                    </a:lnTo>
                    <a:lnTo>
                      <a:pt x="131" y="64"/>
                    </a:lnTo>
                    <a:lnTo>
                      <a:pt x="131" y="51"/>
                    </a:lnTo>
                    <a:lnTo>
                      <a:pt x="137" y="36"/>
                    </a:lnTo>
                    <a:lnTo>
                      <a:pt x="110" y="33"/>
                    </a:lnTo>
                    <a:lnTo>
                      <a:pt x="86" y="34"/>
                    </a:lnTo>
                    <a:lnTo>
                      <a:pt x="59" y="38"/>
                    </a:lnTo>
                    <a:lnTo>
                      <a:pt x="29" y="50"/>
                    </a:lnTo>
                    <a:lnTo>
                      <a:pt x="15" y="60"/>
                    </a:lnTo>
                    <a:lnTo>
                      <a:pt x="10" y="71"/>
                    </a:lnTo>
                    <a:lnTo>
                      <a:pt x="17" y="83"/>
                    </a:lnTo>
                    <a:lnTo>
                      <a:pt x="25" y="88"/>
                    </a:lnTo>
                    <a:lnTo>
                      <a:pt x="34" y="89"/>
                    </a:lnTo>
                    <a:lnTo>
                      <a:pt x="50" y="86"/>
                    </a:lnTo>
                    <a:lnTo>
                      <a:pt x="57" y="80"/>
                    </a:lnTo>
                    <a:lnTo>
                      <a:pt x="61" y="7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3" name="Freeform 199"/>
              <p:cNvSpPr>
                <a:spLocks/>
              </p:cNvSpPr>
              <p:nvPr/>
            </p:nvSpPr>
            <p:spPr bwMode="auto">
              <a:xfrm>
                <a:off x="974" y="82"/>
                <a:ext cx="341" cy="103"/>
              </a:xfrm>
              <a:custGeom>
                <a:avLst/>
                <a:gdLst>
                  <a:gd name="T0" fmla="*/ 47 w 341"/>
                  <a:gd name="T1" fmla="*/ 82 h 103"/>
                  <a:gd name="T2" fmla="*/ 51 w 341"/>
                  <a:gd name="T3" fmla="*/ 87 h 103"/>
                  <a:gd name="T4" fmla="*/ 47 w 341"/>
                  <a:gd name="T5" fmla="*/ 97 h 103"/>
                  <a:gd name="T6" fmla="*/ 39 w 341"/>
                  <a:gd name="T7" fmla="*/ 101 h 103"/>
                  <a:gd name="T8" fmla="*/ 32 w 341"/>
                  <a:gd name="T9" fmla="*/ 103 h 103"/>
                  <a:gd name="T10" fmla="*/ 15 w 341"/>
                  <a:gd name="T11" fmla="*/ 100 h 103"/>
                  <a:gd name="T12" fmla="*/ 1 w 341"/>
                  <a:gd name="T13" fmla="*/ 91 h 103"/>
                  <a:gd name="T14" fmla="*/ 0 w 341"/>
                  <a:gd name="T15" fmla="*/ 83 h 103"/>
                  <a:gd name="T16" fmla="*/ 0 w 341"/>
                  <a:gd name="T17" fmla="*/ 74 h 103"/>
                  <a:gd name="T18" fmla="*/ 7 w 341"/>
                  <a:gd name="T19" fmla="*/ 64 h 103"/>
                  <a:gd name="T20" fmla="*/ 20 w 341"/>
                  <a:gd name="T21" fmla="*/ 53 h 103"/>
                  <a:gd name="T22" fmla="*/ 38 w 341"/>
                  <a:gd name="T23" fmla="*/ 46 h 103"/>
                  <a:gd name="T24" fmla="*/ 58 w 341"/>
                  <a:gd name="T25" fmla="*/ 40 h 103"/>
                  <a:gd name="T26" fmla="*/ 85 w 341"/>
                  <a:gd name="T27" fmla="*/ 37 h 103"/>
                  <a:gd name="T28" fmla="*/ 94 w 341"/>
                  <a:gd name="T29" fmla="*/ 37 h 103"/>
                  <a:gd name="T30" fmla="*/ 104 w 341"/>
                  <a:gd name="T31" fmla="*/ 24 h 103"/>
                  <a:gd name="T32" fmla="*/ 119 w 341"/>
                  <a:gd name="T33" fmla="*/ 12 h 103"/>
                  <a:gd name="T34" fmla="*/ 146 w 341"/>
                  <a:gd name="T35" fmla="*/ 2 h 103"/>
                  <a:gd name="T36" fmla="*/ 178 w 341"/>
                  <a:gd name="T37" fmla="*/ 0 h 103"/>
                  <a:gd name="T38" fmla="*/ 201 w 341"/>
                  <a:gd name="T39" fmla="*/ 2 h 103"/>
                  <a:gd name="T40" fmla="*/ 231 w 341"/>
                  <a:gd name="T41" fmla="*/ 9 h 103"/>
                  <a:gd name="T42" fmla="*/ 252 w 341"/>
                  <a:gd name="T43" fmla="*/ 13 h 103"/>
                  <a:gd name="T44" fmla="*/ 301 w 341"/>
                  <a:gd name="T45" fmla="*/ 15 h 103"/>
                  <a:gd name="T46" fmla="*/ 332 w 341"/>
                  <a:gd name="T47" fmla="*/ 12 h 103"/>
                  <a:gd name="T48" fmla="*/ 341 w 341"/>
                  <a:gd name="T49" fmla="*/ 9 h 103"/>
                  <a:gd name="T50" fmla="*/ 317 w 341"/>
                  <a:gd name="T51" fmla="*/ 30 h 103"/>
                  <a:gd name="T52" fmla="*/ 269 w 341"/>
                  <a:gd name="T53" fmla="*/ 62 h 103"/>
                  <a:gd name="T54" fmla="*/ 239 w 341"/>
                  <a:gd name="T55" fmla="*/ 77 h 103"/>
                  <a:gd name="T56" fmla="*/ 214 w 341"/>
                  <a:gd name="T57" fmla="*/ 86 h 103"/>
                  <a:gd name="T58" fmla="*/ 186 w 341"/>
                  <a:gd name="T59" fmla="*/ 92 h 103"/>
                  <a:gd name="T60" fmla="*/ 150 w 341"/>
                  <a:gd name="T61" fmla="*/ 93 h 103"/>
                  <a:gd name="T62" fmla="*/ 129 w 341"/>
                  <a:gd name="T63" fmla="*/ 88 h 103"/>
                  <a:gd name="T64" fmla="*/ 108 w 341"/>
                  <a:gd name="T65" fmla="*/ 76 h 103"/>
                  <a:gd name="T66" fmla="*/ 98 w 341"/>
                  <a:gd name="T67" fmla="*/ 65 h 103"/>
                  <a:gd name="T68" fmla="*/ 94 w 341"/>
                  <a:gd name="T69" fmla="*/ 53 h 103"/>
                  <a:gd name="T70" fmla="*/ 93 w 341"/>
                  <a:gd name="T71" fmla="*/ 41 h 103"/>
                  <a:gd name="T72" fmla="*/ 72 w 341"/>
                  <a:gd name="T73" fmla="*/ 44 h 103"/>
                  <a:gd name="T74" fmla="*/ 53 w 341"/>
                  <a:gd name="T75" fmla="*/ 47 h 103"/>
                  <a:gd name="T76" fmla="*/ 36 w 341"/>
                  <a:gd name="T77" fmla="*/ 53 h 103"/>
                  <a:gd name="T78" fmla="*/ 17 w 341"/>
                  <a:gd name="T79" fmla="*/ 67 h 103"/>
                  <a:gd name="T80" fmla="*/ 9 w 341"/>
                  <a:gd name="T81" fmla="*/ 76 h 103"/>
                  <a:gd name="T82" fmla="*/ 9 w 341"/>
                  <a:gd name="T83" fmla="*/ 86 h 103"/>
                  <a:gd name="T84" fmla="*/ 17 w 341"/>
                  <a:gd name="T85" fmla="*/ 94 h 103"/>
                  <a:gd name="T86" fmla="*/ 24 w 341"/>
                  <a:gd name="T87" fmla="*/ 97 h 103"/>
                  <a:gd name="T88" fmla="*/ 32 w 341"/>
                  <a:gd name="T89" fmla="*/ 97 h 103"/>
                  <a:gd name="T90" fmla="*/ 43 w 341"/>
                  <a:gd name="T91" fmla="*/ 93 h 103"/>
                  <a:gd name="T92" fmla="*/ 47 w 341"/>
                  <a:gd name="T93" fmla="*/ 87 h 103"/>
                  <a:gd name="T94" fmla="*/ 47 w 341"/>
                  <a:gd name="T95"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3">
                    <a:moveTo>
                      <a:pt x="47" y="82"/>
                    </a:moveTo>
                    <a:lnTo>
                      <a:pt x="51" y="87"/>
                    </a:lnTo>
                    <a:lnTo>
                      <a:pt x="47" y="97"/>
                    </a:lnTo>
                    <a:lnTo>
                      <a:pt x="39" y="101"/>
                    </a:lnTo>
                    <a:lnTo>
                      <a:pt x="32" y="103"/>
                    </a:lnTo>
                    <a:lnTo>
                      <a:pt x="15" y="100"/>
                    </a:lnTo>
                    <a:lnTo>
                      <a:pt x="1" y="91"/>
                    </a:lnTo>
                    <a:lnTo>
                      <a:pt x="0" y="83"/>
                    </a:lnTo>
                    <a:lnTo>
                      <a:pt x="0" y="74"/>
                    </a:lnTo>
                    <a:lnTo>
                      <a:pt x="7" y="64"/>
                    </a:lnTo>
                    <a:lnTo>
                      <a:pt x="20" y="53"/>
                    </a:lnTo>
                    <a:lnTo>
                      <a:pt x="38" y="46"/>
                    </a:lnTo>
                    <a:lnTo>
                      <a:pt x="58" y="40"/>
                    </a:lnTo>
                    <a:lnTo>
                      <a:pt x="85" y="37"/>
                    </a:lnTo>
                    <a:lnTo>
                      <a:pt x="94" y="37"/>
                    </a:lnTo>
                    <a:lnTo>
                      <a:pt x="104" y="24"/>
                    </a:lnTo>
                    <a:lnTo>
                      <a:pt x="119" y="12"/>
                    </a:lnTo>
                    <a:lnTo>
                      <a:pt x="146" y="2"/>
                    </a:lnTo>
                    <a:lnTo>
                      <a:pt x="178" y="0"/>
                    </a:lnTo>
                    <a:lnTo>
                      <a:pt x="201" y="2"/>
                    </a:lnTo>
                    <a:lnTo>
                      <a:pt x="231" y="9"/>
                    </a:lnTo>
                    <a:lnTo>
                      <a:pt x="252" y="13"/>
                    </a:lnTo>
                    <a:lnTo>
                      <a:pt x="301" y="15"/>
                    </a:lnTo>
                    <a:lnTo>
                      <a:pt x="332" y="12"/>
                    </a:lnTo>
                    <a:lnTo>
                      <a:pt x="341" y="9"/>
                    </a:lnTo>
                    <a:lnTo>
                      <a:pt x="317" y="30"/>
                    </a:lnTo>
                    <a:lnTo>
                      <a:pt x="269" y="62"/>
                    </a:lnTo>
                    <a:lnTo>
                      <a:pt x="239" y="77"/>
                    </a:lnTo>
                    <a:lnTo>
                      <a:pt x="214" y="86"/>
                    </a:lnTo>
                    <a:lnTo>
                      <a:pt x="186" y="92"/>
                    </a:lnTo>
                    <a:lnTo>
                      <a:pt x="150" y="93"/>
                    </a:lnTo>
                    <a:lnTo>
                      <a:pt x="129" y="88"/>
                    </a:lnTo>
                    <a:lnTo>
                      <a:pt x="108" y="76"/>
                    </a:lnTo>
                    <a:lnTo>
                      <a:pt x="98" y="65"/>
                    </a:lnTo>
                    <a:lnTo>
                      <a:pt x="94" y="53"/>
                    </a:lnTo>
                    <a:lnTo>
                      <a:pt x="93" y="41"/>
                    </a:lnTo>
                    <a:lnTo>
                      <a:pt x="72" y="44"/>
                    </a:lnTo>
                    <a:lnTo>
                      <a:pt x="53" y="47"/>
                    </a:lnTo>
                    <a:lnTo>
                      <a:pt x="36" y="53"/>
                    </a:lnTo>
                    <a:lnTo>
                      <a:pt x="17" y="67"/>
                    </a:lnTo>
                    <a:lnTo>
                      <a:pt x="9" y="76"/>
                    </a:lnTo>
                    <a:lnTo>
                      <a:pt x="9" y="86"/>
                    </a:lnTo>
                    <a:lnTo>
                      <a:pt x="17" y="94"/>
                    </a:lnTo>
                    <a:lnTo>
                      <a:pt x="24" y="97"/>
                    </a:lnTo>
                    <a:lnTo>
                      <a:pt x="32" y="97"/>
                    </a:lnTo>
                    <a:lnTo>
                      <a:pt x="43" y="93"/>
                    </a:lnTo>
                    <a:lnTo>
                      <a:pt x="47" y="87"/>
                    </a:lnTo>
                    <a:lnTo>
                      <a:pt x="47" y="8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4" name="Freeform 200"/>
              <p:cNvSpPr>
                <a:spLocks/>
              </p:cNvSpPr>
              <p:nvPr/>
            </p:nvSpPr>
            <p:spPr bwMode="auto">
              <a:xfrm>
                <a:off x="2917" y="112"/>
                <a:ext cx="566" cy="99"/>
              </a:xfrm>
              <a:custGeom>
                <a:avLst/>
                <a:gdLst>
                  <a:gd name="T0" fmla="*/ 566 w 566"/>
                  <a:gd name="T1" fmla="*/ 85 h 99"/>
                  <a:gd name="T2" fmla="*/ 554 w 566"/>
                  <a:gd name="T3" fmla="*/ 83 h 99"/>
                  <a:gd name="T4" fmla="*/ 556 w 566"/>
                  <a:gd name="T5" fmla="*/ 77 h 99"/>
                  <a:gd name="T6" fmla="*/ 550 w 566"/>
                  <a:gd name="T7" fmla="*/ 63 h 99"/>
                  <a:gd name="T8" fmla="*/ 533 w 566"/>
                  <a:gd name="T9" fmla="*/ 55 h 99"/>
                  <a:gd name="T10" fmla="*/ 503 w 566"/>
                  <a:gd name="T11" fmla="*/ 50 h 99"/>
                  <a:gd name="T12" fmla="*/ 465 w 566"/>
                  <a:gd name="T13" fmla="*/ 50 h 99"/>
                  <a:gd name="T14" fmla="*/ 419 w 566"/>
                  <a:gd name="T15" fmla="*/ 57 h 99"/>
                  <a:gd name="T16" fmla="*/ 323 w 566"/>
                  <a:gd name="T17" fmla="*/ 85 h 99"/>
                  <a:gd name="T18" fmla="*/ 279 w 566"/>
                  <a:gd name="T19" fmla="*/ 95 h 99"/>
                  <a:gd name="T20" fmla="*/ 232 w 566"/>
                  <a:gd name="T21" fmla="*/ 99 h 99"/>
                  <a:gd name="T22" fmla="*/ 184 w 566"/>
                  <a:gd name="T23" fmla="*/ 95 h 99"/>
                  <a:gd name="T24" fmla="*/ 137 w 566"/>
                  <a:gd name="T25" fmla="*/ 86 h 99"/>
                  <a:gd name="T26" fmla="*/ 99 w 566"/>
                  <a:gd name="T27" fmla="*/ 74 h 99"/>
                  <a:gd name="T28" fmla="*/ 70 w 566"/>
                  <a:gd name="T29" fmla="*/ 64 h 99"/>
                  <a:gd name="T30" fmla="*/ 46 w 566"/>
                  <a:gd name="T31" fmla="*/ 52 h 99"/>
                  <a:gd name="T32" fmla="*/ 21 w 566"/>
                  <a:gd name="T33" fmla="*/ 37 h 99"/>
                  <a:gd name="T34" fmla="*/ 4 w 566"/>
                  <a:gd name="T35" fmla="*/ 19 h 99"/>
                  <a:gd name="T36" fmla="*/ 0 w 566"/>
                  <a:gd name="T37" fmla="*/ 10 h 99"/>
                  <a:gd name="T38" fmla="*/ 4 w 566"/>
                  <a:gd name="T39" fmla="*/ 3 h 99"/>
                  <a:gd name="T40" fmla="*/ 11 w 566"/>
                  <a:gd name="T41" fmla="*/ 0 h 99"/>
                  <a:gd name="T42" fmla="*/ 21 w 566"/>
                  <a:gd name="T43" fmla="*/ 3 h 99"/>
                  <a:gd name="T44" fmla="*/ 27 w 566"/>
                  <a:gd name="T45" fmla="*/ 9 h 99"/>
                  <a:gd name="T46" fmla="*/ 27 w 566"/>
                  <a:gd name="T47" fmla="*/ 16 h 99"/>
                  <a:gd name="T48" fmla="*/ 21 w 566"/>
                  <a:gd name="T49" fmla="*/ 17 h 99"/>
                  <a:gd name="T50" fmla="*/ 15 w 566"/>
                  <a:gd name="T51" fmla="*/ 15 h 99"/>
                  <a:gd name="T52" fmla="*/ 11 w 566"/>
                  <a:gd name="T53" fmla="*/ 7 h 99"/>
                  <a:gd name="T54" fmla="*/ 17 w 566"/>
                  <a:gd name="T55" fmla="*/ 8 h 99"/>
                  <a:gd name="T56" fmla="*/ 19 w 566"/>
                  <a:gd name="T57" fmla="*/ 9 h 99"/>
                  <a:gd name="T58" fmla="*/ 17 w 566"/>
                  <a:gd name="T59" fmla="*/ 8 h 99"/>
                  <a:gd name="T60" fmla="*/ 13 w 566"/>
                  <a:gd name="T61" fmla="*/ 8 h 99"/>
                  <a:gd name="T62" fmla="*/ 17 w 566"/>
                  <a:gd name="T63" fmla="*/ 13 h 99"/>
                  <a:gd name="T64" fmla="*/ 21 w 566"/>
                  <a:gd name="T65" fmla="*/ 14 h 99"/>
                  <a:gd name="T66" fmla="*/ 23 w 566"/>
                  <a:gd name="T67" fmla="*/ 14 h 99"/>
                  <a:gd name="T68" fmla="*/ 25 w 566"/>
                  <a:gd name="T69" fmla="*/ 11 h 99"/>
                  <a:gd name="T70" fmla="*/ 19 w 566"/>
                  <a:gd name="T71" fmla="*/ 6 h 99"/>
                  <a:gd name="T72" fmla="*/ 11 w 566"/>
                  <a:gd name="T73" fmla="*/ 3 h 99"/>
                  <a:gd name="T74" fmla="*/ 8 w 566"/>
                  <a:gd name="T75" fmla="*/ 4 h 99"/>
                  <a:gd name="T76" fmla="*/ 6 w 566"/>
                  <a:gd name="T77" fmla="*/ 9 h 99"/>
                  <a:gd name="T78" fmla="*/ 8 w 566"/>
                  <a:gd name="T79" fmla="*/ 20 h 99"/>
                  <a:gd name="T80" fmla="*/ 21 w 566"/>
                  <a:gd name="T81" fmla="*/ 33 h 99"/>
                  <a:gd name="T82" fmla="*/ 34 w 566"/>
                  <a:gd name="T83" fmla="*/ 43 h 99"/>
                  <a:gd name="T84" fmla="*/ 55 w 566"/>
                  <a:gd name="T85" fmla="*/ 53 h 99"/>
                  <a:gd name="T86" fmla="*/ 74 w 566"/>
                  <a:gd name="T87" fmla="*/ 61 h 99"/>
                  <a:gd name="T88" fmla="*/ 101 w 566"/>
                  <a:gd name="T89" fmla="*/ 65 h 99"/>
                  <a:gd name="T90" fmla="*/ 135 w 566"/>
                  <a:gd name="T91" fmla="*/ 67 h 99"/>
                  <a:gd name="T92" fmla="*/ 180 w 566"/>
                  <a:gd name="T93" fmla="*/ 59 h 99"/>
                  <a:gd name="T94" fmla="*/ 237 w 566"/>
                  <a:gd name="T95" fmla="*/ 43 h 99"/>
                  <a:gd name="T96" fmla="*/ 275 w 566"/>
                  <a:gd name="T97" fmla="*/ 31 h 99"/>
                  <a:gd name="T98" fmla="*/ 325 w 566"/>
                  <a:gd name="T99" fmla="*/ 20 h 99"/>
                  <a:gd name="T100" fmla="*/ 366 w 566"/>
                  <a:gd name="T101" fmla="*/ 17 h 99"/>
                  <a:gd name="T102" fmla="*/ 408 w 566"/>
                  <a:gd name="T103" fmla="*/ 22 h 99"/>
                  <a:gd name="T104" fmla="*/ 450 w 566"/>
                  <a:gd name="T105" fmla="*/ 32 h 99"/>
                  <a:gd name="T106" fmla="*/ 492 w 566"/>
                  <a:gd name="T107" fmla="*/ 46 h 99"/>
                  <a:gd name="T108" fmla="*/ 514 w 566"/>
                  <a:gd name="T109" fmla="*/ 49 h 99"/>
                  <a:gd name="T110" fmla="*/ 535 w 566"/>
                  <a:gd name="T111" fmla="*/ 52 h 99"/>
                  <a:gd name="T112" fmla="*/ 556 w 566"/>
                  <a:gd name="T113" fmla="*/ 62 h 99"/>
                  <a:gd name="T114" fmla="*/ 566 w 566"/>
                  <a:gd name="T115" fmla="*/ 71 h 99"/>
                  <a:gd name="T116" fmla="*/ 566 w 566"/>
                  <a:gd name="T117" fmla="*/ 79 h 99"/>
                  <a:gd name="T118" fmla="*/ 566 w 566"/>
                  <a:gd name="T119"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 h="99">
                    <a:moveTo>
                      <a:pt x="566" y="85"/>
                    </a:moveTo>
                    <a:lnTo>
                      <a:pt x="554" y="83"/>
                    </a:lnTo>
                    <a:lnTo>
                      <a:pt x="556" y="77"/>
                    </a:lnTo>
                    <a:lnTo>
                      <a:pt x="550" y="63"/>
                    </a:lnTo>
                    <a:lnTo>
                      <a:pt x="533" y="55"/>
                    </a:lnTo>
                    <a:lnTo>
                      <a:pt x="503" y="50"/>
                    </a:lnTo>
                    <a:lnTo>
                      <a:pt x="465" y="50"/>
                    </a:lnTo>
                    <a:lnTo>
                      <a:pt x="419" y="57"/>
                    </a:lnTo>
                    <a:lnTo>
                      <a:pt x="323" y="85"/>
                    </a:lnTo>
                    <a:lnTo>
                      <a:pt x="279" y="95"/>
                    </a:lnTo>
                    <a:lnTo>
                      <a:pt x="232" y="99"/>
                    </a:lnTo>
                    <a:lnTo>
                      <a:pt x="184" y="95"/>
                    </a:lnTo>
                    <a:lnTo>
                      <a:pt x="137" y="86"/>
                    </a:lnTo>
                    <a:lnTo>
                      <a:pt x="99" y="74"/>
                    </a:lnTo>
                    <a:lnTo>
                      <a:pt x="70" y="64"/>
                    </a:lnTo>
                    <a:lnTo>
                      <a:pt x="46" y="52"/>
                    </a:lnTo>
                    <a:lnTo>
                      <a:pt x="21" y="37"/>
                    </a:lnTo>
                    <a:lnTo>
                      <a:pt x="4" y="19"/>
                    </a:lnTo>
                    <a:lnTo>
                      <a:pt x="0" y="10"/>
                    </a:lnTo>
                    <a:lnTo>
                      <a:pt x="4" y="3"/>
                    </a:lnTo>
                    <a:lnTo>
                      <a:pt x="11" y="0"/>
                    </a:lnTo>
                    <a:lnTo>
                      <a:pt x="21" y="3"/>
                    </a:lnTo>
                    <a:lnTo>
                      <a:pt x="27" y="9"/>
                    </a:lnTo>
                    <a:lnTo>
                      <a:pt x="27" y="16"/>
                    </a:lnTo>
                    <a:lnTo>
                      <a:pt x="21" y="17"/>
                    </a:lnTo>
                    <a:lnTo>
                      <a:pt x="15" y="15"/>
                    </a:lnTo>
                    <a:lnTo>
                      <a:pt x="11" y="7"/>
                    </a:lnTo>
                    <a:lnTo>
                      <a:pt x="17" y="8"/>
                    </a:lnTo>
                    <a:lnTo>
                      <a:pt x="19" y="9"/>
                    </a:lnTo>
                    <a:lnTo>
                      <a:pt x="17" y="8"/>
                    </a:lnTo>
                    <a:lnTo>
                      <a:pt x="13" y="8"/>
                    </a:lnTo>
                    <a:lnTo>
                      <a:pt x="17" y="13"/>
                    </a:lnTo>
                    <a:lnTo>
                      <a:pt x="21" y="14"/>
                    </a:lnTo>
                    <a:lnTo>
                      <a:pt x="23" y="14"/>
                    </a:lnTo>
                    <a:lnTo>
                      <a:pt x="25" y="11"/>
                    </a:lnTo>
                    <a:lnTo>
                      <a:pt x="19" y="6"/>
                    </a:lnTo>
                    <a:lnTo>
                      <a:pt x="11" y="3"/>
                    </a:lnTo>
                    <a:lnTo>
                      <a:pt x="8" y="4"/>
                    </a:lnTo>
                    <a:lnTo>
                      <a:pt x="6" y="9"/>
                    </a:lnTo>
                    <a:lnTo>
                      <a:pt x="8" y="20"/>
                    </a:lnTo>
                    <a:lnTo>
                      <a:pt x="21" y="33"/>
                    </a:lnTo>
                    <a:lnTo>
                      <a:pt x="34" y="43"/>
                    </a:lnTo>
                    <a:lnTo>
                      <a:pt x="55" y="53"/>
                    </a:lnTo>
                    <a:lnTo>
                      <a:pt x="74" y="61"/>
                    </a:lnTo>
                    <a:lnTo>
                      <a:pt x="101" y="65"/>
                    </a:lnTo>
                    <a:lnTo>
                      <a:pt x="135" y="67"/>
                    </a:lnTo>
                    <a:lnTo>
                      <a:pt x="180" y="59"/>
                    </a:lnTo>
                    <a:lnTo>
                      <a:pt x="237" y="43"/>
                    </a:lnTo>
                    <a:lnTo>
                      <a:pt x="275" y="31"/>
                    </a:lnTo>
                    <a:lnTo>
                      <a:pt x="325" y="20"/>
                    </a:lnTo>
                    <a:lnTo>
                      <a:pt x="366" y="17"/>
                    </a:lnTo>
                    <a:lnTo>
                      <a:pt x="408" y="22"/>
                    </a:lnTo>
                    <a:lnTo>
                      <a:pt x="450" y="32"/>
                    </a:lnTo>
                    <a:lnTo>
                      <a:pt x="492" y="46"/>
                    </a:lnTo>
                    <a:lnTo>
                      <a:pt x="514" y="49"/>
                    </a:lnTo>
                    <a:lnTo>
                      <a:pt x="535" y="52"/>
                    </a:lnTo>
                    <a:lnTo>
                      <a:pt x="556" y="62"/>
                    </a:lnTo>
                    <a:lnTo>
                      <a:pt x="566" y="71"/>
                    </a:lnTo>
                    <a:lnTo>
                      <a:pt x="566" y="79"/>
                    </a:lnTo>
                    <a:lnTo>
                      <a:pt x="566"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5" name="Freeform 201"/>
              <p:cNvSpPr>
                <a:spLocks/>
              </p:cNvSpPr>
              <p:nvPr/>
            </p:nvSpPr>
            <p:spPr bwMode="auto">
              <a:xfrm>
                <a:off x="2148" y="135"/>
                <a:ext cx="458" cy="113"/>
              </a:xfrm>
              <a:custGeom>
                <a:avLst/>
                <a:gdLst>
                  <a:gd name="T0" fmla="*/ 61 w 458"/>
                  <a:gd name="T1" fmla="*/ 76 h 113"/>
                  <a:gd name="T2" fmla="*/ 63 w 458"/>
                  <a:gd name="T3" fmla="*/ 82 h 113"/>
                  <a:gd name="T4" fmla="*/ 59 w 458"/>
                  <a:gd name="T5" fmla="*/ 87 h 113"/>
                  <a:gd name="T6" fmla="*/ 54 w 458"/>
                  <a:gd name="T7" fmla="*/ 93 h 113"/>
                  <a:gd name="T8" fmla="*/ 44 w 458"/>
                  <a:gd name="T9" fmla="*/ 96 h 113"/>
                  <a:gd name="T10" fmla="*/ 31 w 458"/>
                  <a:gd name="T11" fmla="*/ 96 h 113"/>
                  <a:gd name="T12" fmla="*/ 19 w 458"/>
                  <a:gd name="T13" fmla="*/ 94 h 113"/>
                  <a:gd name="T14" fmla="*/ 10 w 458"/>
                  <a:gd name="T15" fmla="*/ 90 h 113"/>
                  <a:gd name="T16" fmla="*/ 0 w 458"/>
                  <a:gd name="T17" fmla="*/ 78 h 113"/>
                  <a:gd name="T18" fmla="*/ 0 w 458"/>
                  <a:gd name="T19" fmla="*/ 69 h 113"/>
                  <a:gd name="T20" fmla="*/ 6 w 458"/>
                  <a:gd name="T21" fmla="*/ 57 h 113"/>
                  <a:gd name="T22" fmla="*/ 19 w 458"/>
                  <a:gd name="T23" fmla="*/ 46 h 113"/>
                  <a:gd name="T24" fmla="*/ 40 w 458"/>
                  <a:gd name="T25" fmla="*/ 38 h 113"/>
                  <a:gd name="T26" fmla="*/ 67 w 458"/>
                  <a:gd name="T27" fmla="*/ 32 h 113"/>
                  <a:gd name="T28" fmla="*/ 93 w 458"/>
                  <a:gd name="T29" fmla="*/ 28 h 113"/>
                  <a:gd name="T30" fmla="*/ 129 w 458"/>
                  <a:gd name="T31" fmla="*/ 29 h 113"/>
                  <a:gd name="T32" fmla="*/ 141 w 458"/>
                  <a:gd name="T33" fmla="*/ 32 h 113"/>
                  <a:gd name="T34" fmla="*/ 160 w 458"/>
                  <a:gd name="T35" fmla="*/ 17 h 113"/>
                  <a:gd name="T36" fmla="*/ 183 w 458"/>
                  <a:gd name="T37" fmla="*/ 6 h 113"/>
                  <a:gd name="T38" fmla="*/ 222 w 458"/>
                  <a:gd name="T39" fmla="*/ 0 h 113"/>
                  <a:gd name="T40" fmla="*/ 240 w 458"/>
                  <a:gd name="T41" fmla="*/ 0 h 113"/>
                  <a:gd name="T42" fmla="*/ 260 w 458"/>
                  <a:gd name="T43" fmla="*/ 3 h 113"/>
                  <a:gd name="T44" fmla="*/ 289 w 458"/>
                  <a:gd name="T45" fmla="*/ 11 h 113"/>
                  <a:gd name="T46" fmla="*/ 323 w 458"/>
                  <a:gd name="T47" fmla="*/ 26 h 113"/>
                  <a:gd name="T48" fmla="*/ 346 w 458"/>
                  <a:gd name="T49" fmla="*/ 34 h 113"/>
                  <a:gd name="T50" fmla="*/ 372 w 458"/>
                  <a:gd name="T51" fmla="*/ 41 h 113"/>
                  <a:gd name="T52" fmla="*/ 405 w 458"/>
                  <a:gd name="T53" fmla="*/ 47 h 113"/>
                  <a:gd name="T54" fmla="*/ 444 w 458"/>
                  <a:gd name="T55" fmla="*/ 48 h 113"/>
                  <a:gd name="T56" fmla="*/ 458 w 458"/>
                  <a:gd name="T57" fmla="*/ 47 h 113"/>
                  <a:gd name="T58" fmla="*/ 418 w 458"/>
                  <a:gd name="T59" fmla="*/ 66 h 113"/>
                  <a:gd name="T60" fmla="*/ 382 w 458"/>
                  <a:gd name="T61" fmla="*/ 82 h 113"/>
                  <a:gd name="T62" fmla="*/ 342 w 458"/>
                  <a:gd name="T63" fmla="*/ 95 h 113"/>
                  <a:gd name="T64" fmla="*/ 298 w 458"/>
                  <a:gd name="T65" fmla="*/ 107 h 113"/>
                  <a:gd name="T66" fmla="*/ 264 w 458"/>
                  <a:gd name="T67" fmla="*/ 113 h 113"/>
                  <a:gd name="T68" fmla="*/ 226 w 458"/>
                  <a:gd name="T69" fmla="*/ 113 h 113"/>
                  <a:gd name="T70" fmla="*/ 207 w 458"/>
                  <a:gd name="T71" fmla="*/ 112 h 113"/>
                  <a:gd name="T72" fmla="*/ 183 w 458"/>
                  <a:gd name="T73" fmla="*/ 108 h 113"/>
                  <a:gd name="T74" fmla="*/ 156 w 458"/>
                  <a:gd name="T75" fmla="*/ 99 h 113"/>
                  <a:gd name="T76" fmla="*/ 137 w 458"/>
                  <a:gd name="T77" fmla="*/ 81 h 113"/>
                  <a:gd name="T78" fmla="*/ 131 w 458"/>
                  <a:gd name="T79" fmla="*/ 66 h 113"/>
                  <a:gd name="T80" fmla="*/ 131 w 458"/>
                  <a:gd name="T81" fmla="*/ 52 h 113"/>
                  <a:gd name="T82" fmla="*/ 137 w 458"/>
                  <a:gd name="T83" fmla="*/ 38 h 113"/>
                  <a:gd name="T84" fmla="*/ 110 w 458"/>
                  <a:gd name="T85" fmla="*/ 35 h 113"/>
                  <a:gd name="T86" fmla="*/ 86 w 458"/>
                  <a:gd name="T87" fmla="*/ 35 h 113"/>
                  <a:gd name="T88" fmla="*/ 59 w 458"/>
                  <a:gd name="T89" fmla="*/ 40 h 113"/>
                  <a:gd name="T90" fmla="*/ 29 w 458"/>
                  <a:gd name="T91" fmla="*/ 51 h 113"/>
                  <a:gd name="T92" fmla="*/ 16 w 458"/>
                  <a:gd name="T93" fmla="*/ 60 h 113"/>
                  <a:gd name="T94" fmla="*/ 10 w 458"/>
                  <a:gd name="T95" fmla="*/ 74 h 113"/>
                  <a:gd name="T96" fmla="*/ 17 w 458"/>
                  <a:gd name="T97" fmla="*/ 84 h 113"/>
                  <a:gd name="T98" fmla="*/ 25 w 458"/>
                  <a:gd name="T99" fmla="*/ 89 h 113"/>
                  <a:gd name="T100" fmla="*/ 35 w 458"/>
                  <a:gd name="T101" fmla="*/ 90 h 113"/>
                  <a:gd name="T102" fmla="*/ 50 w 458"/>
                  <a:gd name="T103" fmla="*/ 87 h 113"/>
                  <a:gd name="T104" fmla="*/ 57 w 458"/>
                  <a:gd name="T105" fmla="*/ 81 h 113"/>
                  <a:gd name="T106" fmla="*/ 61 w 458"/>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76"/>
                    </a:moveTo>
                    <a:lnTo>
                      <a:pt x="63" y="82"/>
                    </a:lnTo>
                    <a:lnTo>
                      <a:pt x="59" y="87"/>
                    </a:lnTo>
                    <a:lnTo>
                      <a:pt x="54" y="93"/>
                    </a:lnTo>
                    <a:lnTo>
                      <a:pt x="44" y="96"/>
                    </a:lnTo>
                    <a:lnTo>
                      <a:pt x="31" y="96"/>
                    </a:lnTo>
                    <a:lnTo>
                      <a:pt x="19" y="94"/>
                    </a:lnTo>
                    <a:lnTo>
                      <a:pt x="10" y="90"/>
                    </a:lnTo>
                    <a:lnTo>
                      <a:pt x="0" y="78"/>
                    </a:lnTo>
                    <a:lnTo>
                      <a:pt x="0" y="69"/>
                    </a:lnTo>
                    <a:lnTo>
                      <a:pt x="6" y="57"/>
                    </a:lnTo>
                    <a:lnTo>
                      <a:pt x="19" y="46"/>
                    </a:lnTo>
                    <a:lnTo>
                      <a:pt x="40" y="38"/>
                    </a:lnTo>
                    <a:lnTo>
                      <a:pt x="67" y="32"/>
                    </a:lnTo>
                    <a:lnTo>
                      <a:pt x="93" y="28"/>
                    </a:lnTo>
                    <a:lnTo>
                      <a:pt x="129" y="29"/>
                    </a:lnTo>
                    <a:lnTo>
                      <a:pt x="141" y="32"/>
                    </a:lnTo>
                    <a:lnTo>
                      <a:pt x="160" y="17"/>
                    </a:lnTo>
                    <a:lnTo>
                      <a:pt x="183" y="6"/>
                    </a:lnTo>
                    <a:lnTo>
                      <a:pt x="222" y="0"/>
                    </a:lnTo>
                    <a:lnTo>
                      <a:pt x="240" y="0"/>
                    </a:lnTo>
                    <a:lnTo>
                      <a:pt x="260" y="3"/>
                    </a:lnTo>
                    <a:lnTo>
                      <a:pt x="289" y="11"/>
                    </a:lnTo>
                    <a:lnTo>
                      <a:pt x="323" y="26"/>
                    </a:lnTo>
                    <a:lnTo>
                      <a:pt x="346" y="34"/>
                    </a:lnTo>
                    <a:lnTo>
                      <a:pt x="372" y="41"/>
                    </a:lnTo>
                    <a:lnTo>
                      <a:pt x="405" y="47"/>
                    </a:lnTo>
                    <a:lnTo>
                      <a:pt x="444" y="48"/>
                    </a:lnTo>
                    <a:lnTo>
                      <a:pt x="458" y="47"/>
                    </a:lnTo>
                    <a:lnTo>
                      <a:pt x="418" y="66"/>
                    </a:lnTo>
                    <a:lnTo>
                      <a:pt x="382" y="82"/>
                    </a:lnTo>
                    <a:lnTo>
                      <a:pt x="342" y="95"/>
                    </a:lnTo>
                    <a:lnTo>
                      <a:pt x="298" y="107"/>
                    </a:lnTo>
                    <a:lnTo>
                      <a:pt x="264" y="113"/>
                    </a:lnTo>
                    <a:lnTo>
                      <a:pt x="226" y="113"/>
                    </a:lnTo>
                    <a:lnTo>
                      <a:pt x="207" y="112"/>
                    </a:lnTo>
                    <a:lnTo>
                      <a:pt x="183" y="108"/>
                    </a:lnTo>
                    <a:lnTo>
                      <a:pt x="156" y="99"/>
                    </a:lnTo>
                    <a:lnTo>
                      <a:pt x="137" y="81"/>
                    </a:lnTo>
                    <a:lnTo>
                      <a:pt x="131" y="66"/>
                    </a:lnTo>
                    <a:lnTo>
                      <a:pt x="131" y="52"/>
                    </a:lnTo>
                    <a:lnTo>
                      <a:pt x="137" y="38"/>
                    </a:lnTo>
                    <a:lnTo>
                      <a:pt x="110" y="35"/>
                    </a:lnTo>
                    <a:lnTo>
                      <a:pt x="86" y="35"/>
                    </a:lnTo>
                    <a:lnTo>
                      <a:pt x="59" y="40"/>
                    </a:lnTo>
                    <a:lnTo>
                      <a:pt x="29" y="51"/>
                    </a:lnTo>
                    <a:lnTo>
                      <a:pt x="16" y="60"/>
                    </a:lnTo>
                    <a:lnTo>
                      <a:pt x="10" y="74"/>
                    </a:lnTo>
                    <a:lnTo>
                      <a:pt x="17" y="84"/>
                    </a:lnTo>
                    <a:lnTo>
                      <a:pt x="25" y="89"/>
                    </a:lnTo>
                    <a:lnTo>
                      <a:pt x="35" y="90"/>
                    </a:lnTo>
                    <a:lnTo>
                      <a:pt x="50" y="87"/>
                    </a:lnTo>
                    <a:lnTo>
                      <a:pt x="57" y="81"/>
                    </a:lnTo>
                    <a:lnTo>
                      <a:pt x="61"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6" name="Freeform 202"/>
              <p:cNvSpPr>
                <a:spLocks/>
              </p:cNvSpPr>
              <p:nvPr/>
            </p:nvSpPr>
            <p:spPr bwMode="auto">
              <a:xfrm>
                <a:off x="2904" y="56"/>
                <a:ext cx="341" cy="105"/>
              </a:xfrm>
              <a:custGeom>
                <a:avLst/>
                <a:gdLst>
                  <a:gd name="T0" fmla="*/ 49 w 341"/>
                  <a:gd name="T1" fmla="*/ 84 h 105"/>
                  <a:gd name="T2" fmla="*/ 51 w 341"/>
                  <a:gd name="T3" fmla="*/ 88 h 105"/>
                  <a:gd name="T4" fmla="*/ 49 w 341"/>
                  <a:gd name="T5" fmla="*/ 99 h 105"/>
                  <a:gd name="T6" fmla="*/ 41 w 341"/>
                  <a:gd name="T7" fmla="*/ 103 h 105"/>
                  <a:gd name="T8" fmla="*/ 32 w 341"/>
                  <a:gd name="T9" fmla="*/ 105 h 105"/>
                  <a:gd name="T10" fmla="*/ 15 w 341"/>
                  <a:gd name="T11" fmla="*/ 102 h 105"/>
                  <a:gd name="T12" fmla="*/ 4 w 341"/>
                  <a:gd name="T13" fmla="*/ 94 h 105"/>
                  <a:gd name="T14" fmla="*/ 0 w 341"/>
                  <a:gd name="T15" fmla="*/ 87 h 105"/>
                  <a:gd name="T16" fmla="*/ 2 w 341"/>
                  <a:gd name="T17" fmla="*/ 76 h 105"/>
                  <a:gd name="T18" fmla="*/ 7 w 341"/>
                  <a:gd name="T19" fmla="*/ 66 h 105"/>
                  <a:gd name="T20" fmla="*/ 21 w 341"/>
                  <a:gd name="T21" fmla="*/ 57 h 105"/>
                  <a:gd name="T22" fmla="*/ 38 w 341"/>
                  <a:gd name="T23" fmla="*/ 48 h 105"/>
                  <a:gd name="T24" fmla="*/ 59 w 341"/>
                  <a:gd name="T25" fmla="*/ 42 h 105"/>
                  <a:gd name="T26" fmla="*/ 87 w 341"/>
                  <a:gd name="T27" fmla="*/ 39 h 105"/>
                  <a:gd name="T28" fmla="*/ 95 w 341"/>
                  <a:gd name="T29" fmla="*/ 39 h 105"/>
                  <a:gd name="T30" fmla="*/ 104 w 341"/>
                  <a:gd name="T31" fmla="*/ 26 h 105"/>
                  <a:gd name="T32" fmla="*/ 121 w 341"/>
                  <a:gd name="T33" fmla="*/ 14 h 105"/>
                  <a:gd name="T34" fmla="*/ 148 w 341"/>
                  <a:gd name="T35" fmla="*/ 4 h 105"/>
                  <a:gd name="T36" fmla="*/ 178 w 341"/>
                  <a:gd name="T37" fmla="*/ 0 h 105"/>
                  <a:gd name="T38" fmla="*/ 201 w 341"/>
                  <a:gd name="T39" fmla="*/ 4 h 105"/>
                  <a:gd name="T40" fmla="*/ 233 w 341"/>
                  <a:gd name="T41" fmla="*/ 11 h 105"/>
                  <a:gd name="T42" fmla="*/ 252 w 341"/>
                  <a:gd name="T43" fmla="*/ 15 h 105"/>
                  <a:gd name="T44" fmla="*/ 301 w 341"/>
                  <a:gd name="T45" fmla="*/ 18 h 105"/>
                  <a:gd name="T46" fmla="*/ 332 w 341"/>
                  <a:gd name="T47" fmla="*/ 14 h 105"/>
                  <a:gd name="T48" fmla="*/ 341 w 341"/>
                  <a:gd name="T49" fmla="*/ 11 h 105"/>
                  <a:gd name="T50" fmla="*/ 319 w 341"/>
                  <a:gd name="T51" fmla="*/ 32 h 105"/>
                  <a:gd name="T52" fmla="*/ 269 w 341"/>
                  <a:gd name="T53" fmla="*/ 64 h 105"/>
                  <a:gd name="T54" fmla="*/ 241 w 341"/>
                  <a:gd name="T55" fmla="*/ 79 h 105"/>
                  <a:gd name="T56" fmla="*/ 216 w 341"/>
                  <a:gd name="T57" fmla="*/ 88 h 105"/>
                  <a:gd name="T58" fmla="*/ 186 w 341"/>
                  <a:gd name="T59" fmla="*/ 94 h 105"/>
                  <a:gd name="T60" fmla="*/ 152 w 341"/>
                  <a:gd name="T61" fmla="*/ 95 h 105"/>
                  <a:gd name="T62" fmla="*/ 129 w 341"/>
                  <a:gd name="T63" fmla="*/ 90 h 105"/>
                  <a:gd name="T64" fmla="*/ 108 w 341"/>
                  <a:gd name="T65" fmla="*/ 79 h 105"/>
                  <a:gd name="T66" fmla="*/ 98 w 341"/>
                  <a:gd name="T67" fmla="*/ 67 h 105"/>
                  <a:gd name="T68" fmla="*/ 95 w 341"/>
                  <a:gd name="T69" fmla="*/ 57 h 105"/>
                  <a:gd name="T70" fmla="*/ 95 w 341"/>
                  <a:gd name="T71" fmla="*/ 45 h 105"/>
                  <a:gd name="T72" fmla="*/ 74 w 341"/>
                  <a:gd name="T73" fmla="*/ 46 h 105"/>
                  <a:gd name="T74" fmla="*/ 55 w 341"/>
                  <a:gd name="T75" fmla="*/ 50 h 105"/>
                  <a:gd name="T76" fmla="*/ 36 w 341"/>
                  <a:gd name="T77" fmla="*/ 56 h 105"/>
                  <a:gd name="T78" fmla="*/ 17 w 341"/>
                  <a:gd name="T79" fmla="*/ 69 h 105"/>
                  <a:gd name="T80" fmla="*/ 9 w 341"/>
                  <a:gd name="T81" fmla="*/ 78 h 105"/>
                  <a:gd name="T82" fmla="*/ 9 w 341"/>
                  <a:gd name="T83" fmla="*/ 88 h 105"/>
                  <a:gd name="T84" fmla="*/ 19 w 341"/>
                  <a:gd name="T85" fmla="*/ 96 h 105"/>
                  <a:gd name="T86" fmla="*/ 24 w 341"/>
                  <a:gd name="T87" fmla="*/ 100 h 105"/>
                  <a:gd name="T88" fmla="*/ 34 w 341"/>
                  <a:gd name="T89" fmla="*/ 99 h 105"/>
                  <a:gd name="T90" fmla="*/ 43 w 341"/>
                  <a:gd name="T91" fmla="*/ 95 h 105"/>
                  <a:gd name="T92" fmla="*/ 47 w 341"/>
                  <a:gd name="T93" fmla="*/ 89 h 105"/>
                  <a:gd name="T94" fmla="*/ 49 w 341"/>
                  <a:gd name="T95"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5">
                    <a:moveTo>
                      <a:pt x="49" y="84"/>
                    </a:moveTo>
                    <a:lnTo>
                      <a:pt x="51" y="88"/>
                    </a:lnTo>
                    <a:lnTo>
                      <a:pt x="49" y="99"/>
                    </a:lnTo>
                    <a:lnTo>
                      <a:pt x="41" y="103"/>
                    </a:lnTo>
                    <a:lnTo>
                      <a:pt x="32" y="105"/>
                    </a:lnTo>
                    <a:lnTo>
                      <a:pt x="15" y="102"/>
                    </a:lnTo>
                    <a:lnTo>
                      <a:pt x="4" y="94"/>
                    </a:lnTo>
                    <a:lnTo>
                      <a:pt x="0" y="87"/>
                    </a:lnTo>
                    <a:lnTo>
                      <a:pt x="2" y="76"/>
                    </a:lnTo>
                    <a:lnTo>
                      <a:pt x="7" y="66"/>
                    </a:lnTo>
                    <a:lnTo>
                      <a:pt x="21" y="57"/>
                    </a:lnTo>
                    <a:lnTo>
                      <a:pt x="38" y="48"/>
                    </a:lnTo>
                    <a:lnTo>
                      <a:pt x="59" y="42"/>
                    </a:lnTo>
                    <a:lnTo>
                      <a:pt x="87" y="39"/>
                    </a:lnTo>
                    <a:lnTo>
                      <a:pt x="95" y="39"/>
                    </a:lnTo>
                    <a:lnTo>
                      <a:pt x="104" y="26"/>
                    </a:lnTo>
                    <a:lnTo>
                      <a:pt x="121" y="14"/>
                    </a:lnTo>
                    <a:lnTo>
                      <a:pt x="148" y="4"/>
                    </a:lnTo>
                    <a:lnTo>
                      <a:pt x="178" y="0"/>
                    </a:lnTo>
                    <a:lnTo>
                      <a:pt x="201" y="4"/>
                    </a:lnTo>
                    <a:lnTo>
                      <a:pt x="233" y="11"/>
                    </a:lnTo>
                    <a:lnTo>
                      <a:pt x="252" y="15"/>
                    </a:lnTo>
                    <a:lnTo>
                      <a:pt x="301" y="18"/>
                    </a:lnTo>
                    <a:lnTo>
                      <a:pt x="332" y="14"/>
                    </a:lnTo>
                    <a:lnTo>
                      <a:pt x="341" y="11"/>
                    </a:lnTo>
                    <a:lnTo>
                      <a:pt x="319" y="32"/>
                    </a:lnTo>
                    <a:lnTo>
                      <a:pt x="269" y="64"/>
                    </a:lnTo>
                    <a:lnTo>
                      <a:pt x="241" y="79"/>
                    </a:lnTo>
                    <a:lnTo>
                      <a:pt x="216" y="88"/>
                    </a:lnTo>
                    <a:lnTo>
                      <a:pt x="186" y="94"/>
                    </a:lnTo>
                    <a:lnTo>
                      <a:pt x="152" y="95"/>
                    </a:lnTo>
                    <a:lnTo>
                      <a:pt x="129" y="90"/>
                    </a:lnTo>
                    <a:lnTo>
                      <a:pt x="108" y="79"/>
                    </a:lnTo>
                    <a:lnTo>
                      <a:pt x="98" y="67"/>
                    </a:lnTo>
                    <a:lnTo>
                      <a:pt x="95" y="57"/>
                    </a:lnTo>
                    <a:lnTo>
                      <a:pt x="95" y="45"/>
                    </a:lnTo>
                    <a:lnTo>
                      <a:pt x="74" y="46"/>
                    </a:lnTo>
                    <a:lnTo>
                      <a:pt x="55" y="50"/>
                    </a:lnTo>
                    <a:lnTo>
                      <a:pt x="36" y="56"/>
                    </a:lnTo>
                    <a:lnTo>
                      <a:pt x="17" y="69"/>
                    </a:lnTo>
                    <a:lnTo>
                      <a:pt x="9" y="78"/>
                    </a:lnTo>
                    <a:lnTo>
                      <a:pt x="9" y="88"/>
                    </a:lnTo>
                    <a:lnTo>
                      <a:pt x="19" y="96"/>
                    </a:lnTo>
                    <a:lnTo>
                      <a:pt x="24" y="100"/>
                    </a:lnTo>
                    <a:lnTo>
                      <a:pt x="34" y="99"/>
                    </a:lnTo>
                    <a:lnTo>
                      <a:pt x="43" y="95"/>
                    </a:lnTo>
                    <a:lnTo>
                      <a:pt x="47" y="89"/>
                    </a:lnTo>
                    <a:lnTo>
                      <a:pt x="49" y="8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7" name="Freeform 203"/>
              <p:cNvSpPr>
                <a:spLocks/>
              </p:cNvSpPr>
              <p:nvPr/>
            </p:nvSpPr>
            <p:spPr bwMode="auto">
              <a:xfrm>
                <a:off x="95" y="114"/>
                <a:ext cx="404" cy="38"/>
              </a:xfrm>
              <a:custGeom>
                <a:avLst/>
                <a:gdLst>
                  <a:gd name="T0" fmla="*/ 404 w 404"/>
                  <a:gd name="T1" fmla="*/ 0 h 38"/>
                  <a:gd name="T2" fmla="*/ 374 w 404"/>
                  <a:gd name="T3" fmla="*/ 6 h 38"/>
                  <a:gd name="T4" fmla="*/ 323 w 404"/>
                  <a:gd name="T5" fmla="*/ 18 h 38"/>
                  <a:gd name="T6" fmla="*/ 258 w 404"/>
                  <a:gd name="T7" fmla="*/ 31 h 38"/>
                  <a:gd name="T8" fmla="*/ 186 w 404"/>
                  <a:gd name="T9" fmla="*/ 38 h 38"/>
                  <a:gd name="T10" fmla="*/ 112 w 404"/>
                  <a:gd name="T11" fmla="*/ 36 h 38"/>
                  <a:gd name="T12" fmla="*/ 51 w 404"/>
                  <a:gd name="T13" fmla="*/ 26 h 38"/>
                  <a:gd name="T14" fmla="*/ 13 w 404"/>
                  <a:gd name="T15" fmla="*/ 17 h 38"/>
                  <a:gd name="T16" fmla="*/ 0 w 404"/>
                  <a:gd name="T17" fmla="*/ 12 h 38"/>
                  <a:gd name="T18" fmla="*/ 28 w 404"/>
                  <a:gd name="T19" fmla="*/ 18 h 38"/>
                  <a:gd name="T20" fmla="*/ 80 w 404"/>
                  <a:gd name="T21" fmla="*/ 23 h 38"/>
                  <a:gd name="T22" fmla="*/ 152 w 404"/>
                  <a:gd name="T23" fmla="*/ 21 h 38"/>
                  <a:gd name="T24" fmla="*/ 152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0 h 38"/>
                  <a:gd name="T36" fmla="*/ 173 w 404"/>
                  <a:gd name="T37" fmla="*/ 27 h 38"/>
                  <a:gd name="T38" fmla="*/ 169 w 404"/>
                  <a:gd name="T39" fmla="*/ 24 h 38"/>
                  <a:gd name="T40" fmla="*/ 163 w 404"/>
                  <a:gd name="T41" fmla="*/ 25 h 38"/>
                  <a:gd name="T42" fmla="*/ 165 w 404"/>
                  <a:gd name="T43" fmla="*/ 26 h 38"/>
                  <a:gd name="T44" fmla="*/ 169 w 404"/>
                  <a:gd name="T45" fmla="*/ 27 h 38"/>
                  <a:gd name="T46" fmla="*/ 165 w 404"/>
                  <a:gd name="T47" fmla="*/ 29 h 38"/>
                  <a:gd name="T48" fmla="*/ 159 w 404"/>
                  <a:gd name="T49" fmla="*/ 30 h 38"/>
                  <a:gd name="T50" fmla="*/ 154 w 404"/>
                  <a:gd name="T51" fmla="*/ 30 h 38"/>
                  <a:gd name="T52" fmla="*/ 152 w 404"/>
                  <a:gd name="T53" fmla="*/ 27 h 38"/>
                  <a:gd name="T54" fmla="*/ 157 w 404"/>
                  <a:gd name="T55" fmla="*/ 23 h 38"/>
                  <a:gd name="T56" fmla="*/ 163 w 404"/>
                  <a:gd name="T57" fmla="*/ 21 h 38"/>
                  <a:gd name="T58" fmla="*/ 260 w 404"/>
                  <a:gd name="T59" fmla="*/ 14 h 38"/>
                  <a:gd name="T60" fmla="*/ 342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4" y="6"/>
                    </a:lnTo>
                    <a:lnTo>
                      <a:pt x="323" y="18"/>
                    </a:lnTo>
                    <a:lnTo>
                      <a:pt x="258" y="31"/>
                    </a:lnTo>
                    <a:lnTo>
                      <a:pt x="186" y="38"/>
                    </a:lnTo>
                    <a:lnTo>
                      <a:pt x="112" y="36"/>
                    </a:lnTo>
                    <a:lnTo>
                      <a:pt x="51" y="26"/>
                    </a:lnTo>
                    <a:lnTo>
                      <a:pt x="13" y="17"/>
                    </a:lnTo>
                    <a:lnTo>
                      <a:pt x="0" y="12"/>
                    </a:lnTo>
                    <a:lnTo>
                      <a:pt x="28" y="18"/>
                    </a:lnTo>
                    <a:lnTo>
                      <a:pt x="80" y="23"/>
                    </a:lnTo>
                    <a:lnTo>
                      <a:pt x="152" y="21"/>
                    </a:lnTo>
                    <a:lnTo>
                      <a:pt x="152" y="23"/>
                    </a:lnTo>
                    <a:lnTo>
                      <a:pt x="148" y="24"/>
                    </a:lnTo>
                    <a:lnTo>
                      <a:pt x="144" y="27"/>
                    </a:lnTo>
                    <a:lnTo>
                      <a:pt x="148" y="31"/>
                    </a:lnTo>
                    <a:lnTo>
                      <a:pt x="159" y="32"/>
                    </a:lnTo>
                    <a:lnTo>
                      <a:pt x="169" y="30"/>
                    </a:lnTo>
                    <a:lnTo>
                      <a:pt x="173" y="27"/>
                    </a:lnTo>
                    <a:lnTo>
                      <a:pt x="169" y="24"/>
                    </a:lnTo>
                    <a:lnTo>
                      <a:pt x="163" y="25"/>
                    </a:lnTo>
                    <a:lnTo>
                      <a:pt x="165" y="26"/>
                    </a:lnTo>
                    <a:lnTo>
                      <a:pt x="169" y="27"/>
                    </a:lnTo>
                    <a:lnTo>
                      <a:pt x="165" y="29"/>
                    </a:lnTo>
                    <a:lnTo>
                      <a:pt x="159" y="30"/>
                    </a:lnTo>
                    <a:lnTo>
                      <a:pt x="154" y="30"/>
                    </a:lnTo>
                    <a:lnTo>
                      <a:pt x="152" y="27"/>
                    </a:lnTo>
                    <a:lnTo>
                      <a:pt x="157" y="23"/>
                    </a:lnTo>
                    <a:lnTo>
                      <a:pt x="163" y="21"/>
                    </a:lnTo>
                    <a:lnTo>
                      <a:pt x="260" y="14"/>
                    </a:lnTo>
                    <a:lnTo>
                      <a:pt x="342"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88" name="Freeform 204"/>
              <p:cNvSpPr>
                <a:spLocks/>
              </p:cNvSpPr>
              <p:nvPr/>
            </p:nvSpPr>
            <p:spPr bwMode="auto">
              <a:xfrm>
                <a:off x="110" y="82"/>
                <a:ext cx="456" cy="52"/>
              </a:xfrm>
              <a:custGeom>
                <a:avLst/>
                <a:gdLst>
                  <a:gd name="T0" fmla="*/ 0 w 456"/>
                  <a:gd name="T1" fmla="*/ 44 h 52"/>
                  <a:gd name="T2" fmla="*/ 44 w 456"/>
                  <a:gd name="T3" fmla="*/ 45 h 52"/>
                  <a:gd name="T4" fmla="*/ 87 w 456"/>
                  <a:gd name="T5" fmla="*/ 41 h 52"/>
                  <a:gd name="T6" fmla="*/ 139 w 456"/>
                  <a:gd name="T7" fmla="*/ 31 h 52"/>
                  <a:gd name="T8" fmla="*/ 218 w 456"/>
                  <a:gd name="T9" fmla="*/ 9 h 52"/>
                  <a:gd name="T10" fmla="*/ 260 w 456"/>
                  <a:gd name="T11" fmla="*/ 2 h 52"/>
                  <a:gd name="T12" fmla="*/ 304 w 456"/>
                  <a:gd name="T13" fmla="*/ 0 h 52"/>
                  <a:gd name="T14" fmla="*/ 359 w 456"/>
                  <a:gd name="T15" fmla="*/ 3 h 52"/>
                  <a:gd name="T16" fmla="*/ 412 w 456"/>
                  <a:gd name="T17" fmla="*/ 12 h 52"/>
                  <a:gd name="T18" fmla="*/ 456 w 456"/>
                  <a:gd name="T19" fmla="*/ 24 h 52"/>
                  <a:gd name="T20" fmla="*/ 397 w 456"/>
                  <a:gd name="T21" fmla="*/ 28 h 52"/>
                  <a:gd name="T22" fmla="*/ 296 w 456"/>
                  <a:gd name="T23" fmla="*/ 37 h 52"/>
                  <a:gd name="T24" fmla="*/ 228 w 456"/>
                  <a:gd name="T25" fmla="*/ 44 h 52"/>
                  <a:gd name="T26" fmla="*/ 216 w 456"/>
                  <a:gd name="T27" fmla="*/ 43 h 52"/>
                  <a:gd name="T28" fmla="*/ 207 w 456"/>
                  <a:gd name="T29" fmla="*/ 40 h 52"/>
                  <a:gd name="T30" fmla="*/ 201 w 456"/>
                  <a:gd name="T31" fmla="*/ 36 h 52"/>
                  <a:gd name="T32" fmla="*/ 203 w 456"/>
                  <a:gd name="T33" fmla="*/ 30 h 52"/>
                  <a:gd name="T34" fmla="*/ 213 w 456"/>
                  <a:gd name="T35" fmla="*/ 24 h 52"/>
                  <a:gd name="T36" fmla="*/ 237 w 456"/>
                  <a:gd name="T37" fmla="*/ 18 h 52"/>
                  <a:gd name="T38" fmla="*/ 260 w 456"/>
                  <a:gd name="T39" fmla="*/ 16 h 52"/>
                  <a:gd name="T40" fmla="*/ 268 w 456"/>
                  <a:gd name="T41" fmla="*/ 18 h 52"/>
                  <a:gd name="T42" fmla="*/ 273 w 456"/>
                  <a:gd name="T43" fmla="*/ 21 h 52"/>
                  <a:gd name="T44" fmla="*/ 271 w 456"/>
                  <a:gd name="T45" fmla="*/ 24 h 52"/>
                  <a:gd name="T46" fmla="*/ 262 w 456"/>
                  <a:gd name="T47" fmla="*/ 27 h 52"/>
                  <a:gd name="T48" fmla="*/ 256 w 456"/>
                  <a:gd name="T49" fmla="*/ 28 h 52"/>
                  <a:gd name="T50" fmla="*/ 252 w 456"/>
                  <a:gd name="T51" fmla="*/ 27 h 52"/>
                  <a:gd name="T52" fmla="*/ 254 w 456"/>
                  <a:gd name="T53" fmla="*/ 24 h 52"/>
                  <a:gd name="T54" fmla="*/ 258 w 456"/>
                  <a:gd name="T55" fmla="*/ 24 h 52"/>
                  <a:gd name="T56" fmla="*/ 251 w 456"/>
                  <a:gd name="T57" fmla="*/ 24 h 52"/>
                  <a:gd name="T58" fmla="*/ 247 w 456"/>
                  <a:gd name="T59" fmla="*/ 27 h 52"/>
                  <a:gd name="T60" fmla="*/ 252 w 456"/>
                  <a:gd name="T61" fmla="*/ 31 h 52"/>
                  <a:gd name="T62" fmla="*/ 266 w 456"/>
                  <a:gd name="T63" fmla="*/ 31 h 52"/>
                  <a:gd name="T64" fmla="*/ 277 w 456"/>
                  <a:gd name="T65" fmla="*/ 26 h 52"/>
                  <a:gd name="T66" fmla="*/ 281 w 456"/>
                  <a:gd name="T67" fmla="*/ 21 h 52"/>
                  <a:gd name="T68" fmla="*/ 277 w 456"/>
                  <a:gd name="T69" fmla="*/ 18 h 52"/>
                  <a:gd name="T70" fmla="*/ 268 w 456"/>
                  <a:gd name="T71" fmla="*/ 15 h 52"/>
                  <a:gd name="T72" fmla="*/ 234 w 456"/>
                  <a:gd name="T73" fmla="*/ 16 h 52"/>
                  <a:gd name="T74" fmla="*/ 215 w 456"/>
                  <a:gd name="T75" fmla="*/ 20 h 52"/>
                  <a:gd name="T76" fmla="*/ 201 w 456"/>
                  <a:gd name="T77" fmla="*/ 26 h 52"/>
                  <a:gd name="T78" fmla="*/ 194 w 456"/>
                  <a:gd name="T79" fmla="*/ 31 h 52"/>
                  <a:gd name="T80" fmla="*/ 190 w 456"/>
                  <a:gd name="T81" fmla="*/ 36 h 52"/>
                  <a:gd name="T82" fmla="*/ 194 w 456"/>
                  <a:gd name="T83" fmla="*/ 40 h 52"/>
                  <a:gd name="T84" fmla="*/ 199 w 456"/>
                  <a:gd name="T85" fmla="*/ 43 h 52"/>
                  <a:gd name="T86" fmla="*/ 215 w 456"/>
                  <a:gd name="T87" fmla="*/ 45 h 52"/>
                  <a:gd name="T88" fmla="*/ 173 w 456"/>
                  <a:gd name="T89" fmla="*/ 49 h 52"/>
                  <a:gd name="T90" fmla="*/ 118 w 456"/>
                  <a:gd name="T91" fmla="*/ 52 h 52"/>
                  <a:gd name="T92" fmla="*/ 70 w 456"/>
                  <a:gd name="T93" fmla="*/ 52 h 52"/>
                  <a:gd name="T94" fmla="*/ 32 w 456"/>
                  <a:gd name="T95" fmla="*/ 50 h 52"/>
                  <a:gd name="T96" fmla="*/ 0 w 456"/>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4"/>
                    </a:moveTo>
                    <a:lnTo>
                      <a:pt x="44" y="45"/>
                    </a:lnTo>
                    <a:lnTo>
                      <a:pt x="87" y="41"/>
                    </a:lnTo>
                    <a:lnTo>
                      <a:pt x="139" y="31"/>
                    </a:lnTo>
                    <a:lnTo>
                      <a:pt x="218" y="9"/>
                    </a:lnTo>
                    <a:lnTo>
                      <a:pt x="260" y="2"/>
                    </a:lnTo>
                    <a:lnTo>
                      <a:pt x="304" y="0"/>
                    </a:lnTo>
                    <a:lnTo>
                      <a:pt x="359" y="3"/>
                    </a:lnTo>
                    <a:lnTo>
                      <a:pt x="412" y="12"/>
                    </a:lnTo>
                    <a:lnTo>
                      <a:pt x="456" y="24"/>
                    </a:lnTo>
                    <a:lnTo>
                      <a:pt x="397" y="28"/>
                    </a:lnTo>
                    <a:lnTo>
                      <a:pt x="296" y="37"/>
                    </a:lnTo>
                    <a:lnTo>
                      <a:pt x="228" y="44"/>
                    </a:lnTo>
                    <a:lnTo>
                      <a:pt x="216" y="43"/>
                    </a:lnTo>
                    <a:lnTo>
                      <a:pt x="207" y="40"/>
                    </a:lnTo>
                    <a:lnTo>
                      <a:pt x="201" y="36"/>
                    </a:lnTo>
                    <a:lnTo>
                      <a:pt x="203" y="30"/>
                    </a:lnTo>
                    <a:lnTo>
                      <a:pt x="213" y="24"/>
                    </a:lnTo>
                    <a:lnTo>
                      <a:pt x="237" y="18"/>
                    </a:lnTo>
                    <a:lnTo>
                      <a:pt x="260" y="16"/>
                    </a:lnTo>
                    <a:lnTo>
                      <a:pt x="268" y="18"/>
                    </a:lnTo>
                    <a:lnTo>
                      <a:pt x="273" y="21"/>
                    </a:lnTo>
                    <a:lnTo>
                      <a:pt x="271" y="24"/>
                    </a:lnTo>
                    <a:lnTo>
                      <a:pt x="262" y="27"/>
                    </a:lnTo>
                    <a:lnTo>
                      <a:pt x="256" y="28"/>
                    </a:lnTo>
                    <a:lnTo>
                      <a:pt x="252" y="27"/>
                    </a:lnTo>
                    <a:lnTo>
                      <a:pt x="254" y="24"/>
                    </a:lnTo>
                    <a:lnTo>
                      <a:pt x="258" y="24"/>
                    </a:lnTo>
                    <a:lnTo>
                      <a:pt x="251" y="24"/>
                    </a:lnTo>
                    <a:lnTo>
                      <a:pt x="247" y="27"/>
                    </a:lnTo>
                    <a:lnTo>
                      <a:pt x="252" y="31"/>
                    </a:lnTo>
                    <a:lnTo>
                      <a:pt x="266" y="31"/>
                    </a:lnTo>
                    <a:lnTo>
                      <a:pt x="277" y="26"/>
                    </a:lnTo>
                    <a:lnTo>
                      <a:pt x="281" y="21"/>
                    </a:lnTo>
                    <a:lnTo>
                      <a:pt x="277" y="18"/>
                    </a:lnTo>
                    <a:lnTo>
                      <a:pt x="268" y="15"/>
                    </a:lnTo>
                    <a:lnTo>
                      <a:pt x="234" y="16"/>
                    </a:lnTo>
                    <a:lnTo>
                      <a:pt x="215" y="20"/>
                    </a:lnTo>
                    <a:lnTo>
                      <a:pt x="201" y="26"/>
                    </a:lnTo>
                    <a:lnTo>
                      <a:pt x="194" y="31"/>
                    </a:lnTo>
                    <a:lnTo>
                      <a:pt x="190" y="36"/>
                    </a:lnTo>
                    <a:lnTo>
                      <a:pt x="194" y="40"/>
                    </a:lnTo>
                    <a:lnTo>
                      <a:pt x="199" y="43"/>
                    </a:lnTo>
                    <a:lnTo>
                      <a:pt x="215" y="45"/>
                    </a:lnTo>
                    <a:lnTo>
                      <a:pt x="173"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2189" name="Freeform 205"/>
            <p:cNvSpPr>
              <a:spLocks/>
            </p:cNvSpPr>
            <p:nvPr/>
          </p:nvSpPr>
          <p:spPr bwMode="auto">
            <a:xfrm>
              <a:off x="1993" y="96"/>
              <a:ext cx="404" cy="38"/>
            </a:xfrm>
            <a:custGeom>
              <a:avLst/>
              <a:gdLst>
                <a:gd name="T0" fmla="*/ 404 w 404"/>
                <a:gd name="T1" fmla="*/ 0 h 38"/>
                <a:gd name="T2" fmla="*/ 372 w 404"/>
                <a:gd name="T3" fmla="*/ 6 h 38"/>
                <a:gd name="T4" fmla="*/ 322 w 404"/>
                <a:gd name="T5" fmla="*/ 19 h 38"/>
                <a:gd name="T6" fmla="*/ 258 w 404"/>
                <a:gd name="T7" fmla="*/ 32 h 38"/>
                <a:gd name="T8" fmla="*/ 186 w 404"/>
                <a:gd name="T9" fmla="*/ 38 h 38"/>
                <a:gd name="T10" fmla="*/ 110 w 404"/>
                <a:gd name="T11" fmla="*/ 36 h 38"/>
                <a:gd name="T12" fmla="*/ 51 w 404"/>
                <a:gd name="T13" fmla="*/ 26 h 38"/>
                <a:gd name="T14" fmla="*/ 13 w 404"/>
                <a:gd name="T15" fmla="*/ 17 h 38"/>
                <a:gd name="T16" fmla="*/ 0 w 404"/>
                <a:gd name="T17" fmla="*/ 12 h 38"/>
                <a:gd name="T18" fmla="*/ 28 w 404"/>
                <a:gd name="T19" fmla="*/ 18 h 38"/>
                <a:gd name="T20" fmla="*/ 79 w 404"/>
                <a:gd name="T21" fmla="*/ 23 h 38"/>
                <a:gd name="T22" fmla="*/ 152 w 404"/>
                <a:gd name="T23" fmla="*/ 22 h 38"/>
                <a:gd name="T24" fmla="*/ 150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1 h 38"/>
                <a:gd name="T36" fmla="*/ 172 w 404"/>
                <a:gd name="T37" fmla="*/ 27 h 38"/>
                <a:gd name="T38" fmla="*/ 167 w 404"/>
                <a:gd name="T39" fmla="*/ 25 h 38"/>
                <a:gd name="T40" fmla="*/ 163 w 404"/>
                <a:gd name="T41" fmla="*/ 25 h 38"/>
                <a:gd name="T42" fmla="*/ 165 w 404"/>
                <a:gd name="T43" fmla="*/ 26 h 38"/>
                <a:gd name="T44" fmla="*/ 169 w 404"/>
                <a:gd name="T45" fmla="*/ 27 h 38"/>
                <a:gd name="T46" fmla="*/ 165 w 404"/>
                <a:gd name="T47" fmla="*/ 30 h 38"/>
                <a:gd name="T48" fmla="*/ 159 w 404"/>
                <a:gd name="T49" fmla="*/ 30 h 38"/>
                <a:gd name="T50" fmla="*/ 153 w 404"/>
                <a:gd name="T51" fmla="*/ 30 h 38"/>
                <a:gd name="T52" fmla="*/ 150 w 404"/>
                <a:gd name="T53" fmla="*/ 27 h 38"/>
                <a:gd name="T54" fmla="*/ 157 w 404"/>
                <a:gd name="T55" fmla="*/ 23 h 38"/>
                <a:gd name="T56" fmla="*/ 163 w 404"/>
                <a:gd name="T57" fmla="*/ 22 h 38"/>
                <a:gd name="T58" fmla="*/ 258 w 404"/>
                <a:gd name="T59" fmla="*/ 13 h 38"/>
                <a:gd name="T60" fmla="*/ 339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2" y="6"/>
                  </a:lnTo>
                  <a:lnTo>
                    <a:pt x="322" y="19"/>
                  </a:lnTo>
                  <a:lnTo>
                    <a:pt x="258" y="32"/>
                  </a:lnTo>
                  <a:lnTo>
                    <a:pt x="186" y="38"/>
                  </a:lnTo>
                  <a:lnTo>
                    <a:pt x="110" y="36"/>
                  </a:lnTo>
                  <a:lnTo>
                    <a:pt x="51" y="26"/>
                  </a:lnTo>
                  <a:lnTo>
                    <a:pt x="13" y="17"/>
                  </a:lnTo>
                  <a:lnTo>
                    <a:pt x="0" y="12"/>
                  </a:lnTo>
                  <a:lnTo>
                    <a:pt x="28" y="18"/>
                  </a:lnTo>
                  <a:lnTo>
                    <a:pt x="79" y="23"/>
                  </a:lnTo>
                  <a:lnTo>
                    <a:pt x="152" y="22"/>
                  </a:lnTo>
                  <a:lnTo>
                    <a:pt x="150" y="23"/>
                  </a:lnTo>
                  <a:lnTo>
                    <a:pt x="148" y="24"/>
                  </a:lnTo>
                  <a:lnTo>
                    <a:pt x="144" y="27"/>
                  </a:lnTo>
                  <a:lnTo>
                    <a:pt x="148" y="31"/>
                  </a:lnTo>
                  <a:lnTo>
                    <a:pt x="159" y="32"/>
                  </a:lnTo>
                  <a:lnTo>
                    <a:pt x="169" y="31"/>
                  </a:lnTo>
                  <a:lnTo>
                    <a:pt x="172" y="27"/>
                  </a:lnTo>
                  <a:lnTo>
                    <a:pt x="167" y="25"/>
                  </a:lnTo>
                  <a:lnTo>
                    <a:pt x="163" y="25"/>
                  </a:lnTo>
                  <a:lnTo>
                    <a:pt x="165" y="26"/>
                  </a:lnTo>
                  <a:lnTo>
                    <a:pt x="169" y="27"/>
                  </a:lnTo>
                  <a:lnTo>
                    <a:pt x="165" y="30"/>
                  </a:lnTo>
                  <a:lnTo>
                    <a:pt x="159" y="30"/>
                  </a:lnTo>
                  <a:lnTo>
                    <a:pt x="153" y="30"/>
                  </a:lnTo>
                  <a:lnTo>
                    <a:pt x="150" y="27"/>
                  </a:lnTo>
                  <a:lnTo>
                    <a:pt x="157" y="23"/>
                  </a:lnTo>
                  <a:lnTo>
                    <a:pt x="163" y="22"/>
                  </a:lnTo>
                  <a:lnTo>
                    <a:pt x="258" y="13"/>
                  </a:lnTo>
                  <a:lnTo>
                    <a:pt x="339"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0" name="Freeform 206"/>
            <p:cNvSpPr>
              <a:spLocks/>
            </p:cNvSpPr>
            <p:nvPr/>
          </p:nvSpPr>
          <p:spPr bwMode="auto">
            <a:xfrm>
              <a:off x="2008" y="64"/>
              <a:ext cx="454" cy="52"/>
            </a:xfrm>
            <a:custGeom>
              <a:avLst/>
              <a:gdLst>
                <a:gd name="T0" fmla="*/ 0 w 454"/>
                <a:gd name="T1" fmla="*/ 44 h 52"/>
                <a:gd name="T2" fmla="*/ 44 w 454"/>
                <a:gd name="T3" fmla="*/ 45 h 52"/>
                <a:gd name="T4" fmla="*/ 87 w 454"/>
                <a:gd name="T5" fmla="*/ 42 h 52"/>
                <a:gd name="T6" fmla="*/ 138 w 454"/>
                <a:gd name="T7" fmla="*/ 31 h 52"/>
                <a:gd name="T8" fmla="*/ 216 w 454"/>
                <a:gd name="T9" fmla="*/ 9 h 52"/>
                <a:gd name="T10" fmla="*/ 258 w 454"/>
                <a:gd name="T11" fmla="*/ 2 h 52"/>
                <a:gd name="T12" fmla="*/ 304 w 454"/>
                <a:gd name="T13" fmla="*/ 0 h 52"/>
                <a:gd name="T14" fmla="*/ 357 w 454"/>
                <a:gd name="T15" fmla="*/ 3 h 52"/>
                <a:gd name="T16" fmla="*/ 412 w 454"/>
                <a:gd name="T17" fmla="*/ 12 h 52"/>
                <a:gd name="T18" fmla="*/ 454 w 454"/>
                <a:gd name="T19" fmla="*/ 24 h 52"/>
                <a:gd name="T20" fmla="*/ 395 w 454"/>
                <a:gd name="T21" fmla="*/ 28 h 52"/>
                <a:gd name="T22" fmla="*/ 296 w 454"/>
                <a:gd name="T23" fmla="*/ 37 h 52"/>
                <a:gd name="T24" fmla="*/ 228 w 454"/>
                <a:gd name="T25" fmla="*/ 44 h 52"/>
                <a:gd name="T26" fmla="*/ 216 w 454"/>
                <a:gd name="T27" fmla="*/ 43 h 52"/>
                <a:gd name="T28" fmla="*/ 207 w 454"/>
                <a:gd name="T29" fmla="*/ 40 h 52"/>
                <a:gd name="T30" fmla="*/ 201 w 454"/>
                <a:gd name="T31" fmla="*/ 36 h 52"/>
                <a:gd name="T32" fmla="*/ 203 w 454"/>
                <a:gd name="T33" fmla="*/ 30 h 52"/>
                <a:gd name="T34" fmla="*/ 212 w 454"/>
                <a:gd name="T35" fmla="*/ 24 h 52"/>
                <a:gd name="T36" fmla="*/ 235 w 454"/>
                <a:gd name="T37" fmla="*/ 18 h 52"/>
                <a:gd name="T38" fmla="*/ 258 w 454"/>
                <a:gd name="T39" fmla="*/ 16 h 52"/>
                <a:gd name="T40" fmla="*/ 268 w 454"/>
                <a:gd name="T41" fmla="*/ 18 h 52"/>
                <a:gd name="T42" fmla="*/ 273 w 454"/>
                <a:gd name="T43" fmla="*/ 21 h 52"/>
                <a:gd name="T44" fmla="*/ 271 w 454"/>
                <a:gd name="T45" fmla="*/ 24 h 52"/>
                <a:gd name="T46" fmla="*/ 262 w 454"/>
                <a:gd name="T47" fmla="*/ 27 h 52"/>
                <a:gd name="T48" fmla="*/ 256 w 454"/>
                <a:gd name="T49" fmla="*/ 28 h 52"/>
                <a:gd name="T50" fmla="*/ 250 w 454"/>
                <a:gd name="T51" fmla="*/ 27 h 52"/>
                <a:gd name="T52" fmla="*/ 254 w 454"/>
                <a:gd name="T53" fmla="*/ 24 h 52"/>
                <a:gd name="T54" fmla="*/ 256 w 454"/>
                <a:gd name="T55" fmla="*/ 24 h 52"/>
                <a:gd name="T56" fmla="*/ 250 w 454"/>
                <a:gd name="T57" fmla="*/ 24 h 52"/>
                <a:gd name="T58" fmla="*/ 247 w 454"/>
                <a:gd name="T59" fmla="*/ 27 h 52"/>
                <a:gd name="T60" fmla="*/ 252 w 454"/>
                <a:gd name="T61" fmla="*/ 31 h 52"/>
                <a:gd name="T62" fmla="*/ 266 w 454"/>
                <a:gd name="T63" fmla="*/ 31 h 52"/>
                <a:gd name="T64" fmla="*/ 277 w 454"/>
                <a:gd name="T65" fmla="*/ 27 h 52"/>
                <a:gd name="T66" fmla="*/ 281 w 454"/>
                <a:gd name="T67" fmla="*/ 21 h 52"/>
                <a:gd name="T68" fmla="*/ 277 w 454"/>
                <a:gd name="T69" fmla="*/ 18 h 52"/>
                <a:gd name="T70" fmla="*/ 268 w 454"/>
                <a:gd name="T71" fmla="*/ 15 h 52"/>
                <a:gd name="T72" fmla="*/ 231 w 454"/>
                <a:gd name="T73" fmla="*/ 16 h 52"/>
                <a:gd name="T74" fmla="*/ 212 w 454"/>
                <a:gd name="T75" fmla="*/ 21 h 52"/>
                <a:gd name="T76" fmla="*/ 199 w 454"/>
                <a:gd name="T77" fmla="*/ 25 h 52"/>
                <a:gd name="T78" fmla="*/ 192 w 454"/>
                <a:gd name="T79" fmla="*/ 31 h 52"/>
                <a:gd name="T80" fmla="*/ 190 w 454"/>
                <a:gd name="T81" fmla="*/ 36 h 52"/>
                <a:gd name="T82" fmla="*/ 194 w 454"/>
                <a:gd name="T83" fmla="*/ 39 h 52"/>
                <a:gd name="T84" fmla="*/ 199 w 454"/>
                <a:gd name="T85" fmla="*/ 43 h 52"/>
                <a:gd name="T86" fmla="*/ 212 w 454"/>
                <a:gd name="T87" fmla="*/ 45 h 52"/>
                <a:gd name="T88" fmla="*/ 203 w 454"/>
                <a:gd name="T89" fmla="*/ 46 h 52"/>
                <a:gd name="T90" fmla="*/ 171 w 454"/>
                <a:gd name="T91" fmla="*/ 49 h 52"/>
                <a:gd name="T92" fmla="*/ 118 w 454"/>
                <a:gd name="T93" fmla="*/ 52 h 52"/>
                <a:gd name="T94" fmla="*/ 70 w 454"/>
                <a:gd name="T95" fmla="*/ 52 h 52"/>
                <a:gd name="T96" fmla="*/ 32 w 454"/>
                <a:gd name="T97" fmla="*/ 50 h 52"/>
                <a:gd name="T98" fmla="*/ 0 w 454"/>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2">
                  <a:moveTo>
                    <a:pt x="0" y="44"/>
                  </a:moveTo>
                  <a:lnTo>
                    <a:pt x="44" y="45"/>
                  </a:lnTo>
                  <a:lnTo>
                    <a:pt x="87" y="42"/>
                  </a:lnTo>
                  <a:lnTo>
                    <a:pt x="138" y="31"/>
                  </a:lnTo>
                  <a:lnTo>
                    <a:pt x="216" y="9"/>
                  </a:lnTo>
                  <a:lnTo>
                    <a:pt x="258" y="2"/>
                  </a:lnTo>
                  <a:lnTo>
                    <a:pt x="304" y="0"/>
                  </a:lnTo>
                  <a:lnTo>
                    <a:pt x="357" y="3"/>
                  </a:lnTo>
                  <a:lnTo>
                    <a:pt x="412" y="12"/>
                  </a:lnTo>
                  <a:lnTo>
                    <a:pt x="454" y="24"/>
                  </a:lnTo>
                  <a:lnTo>
                    <a:pt x="395" y="28"/>
                  </a:lnTo>
                  <a:lnTo>
                    <a:pt x="296" y="37"/>
                  </a:lnTo>
                  <a:lnTo>
                    <a:pt x="228" y="44"/>
                  </a:lnTo>
                  <a:lnTo>
                    <a:pt x="216" y="43"/>
                  </a:lnTo>
                  <a:lnTo>
                    <a:pt x="207" y="40"/>
                  </a:lnTo>
                  <a:lnTo>
                    <a:pt x="201" y="36"/>
                  </a:lnTo>
                  <a:lnTo>
                    <a:pt x="203" y="30"/>
                  </a:lnTo>
                  <a:lnTo>
                    <a:pt x="212" y="24"/>
                  </a:lnTo>
                  <a:lnTo>
                    <a:pt x="235" y="18"/>
                  </a:lnTo>
                  <a:lnTo>
                    <a:pt x="258" y="16"/>
                  </a:lnTo>
                  <a:lnTo>
                    <a:pt x="268" y="18"/>
                  </a:lnTo>
                  <a:lnTo>
                    <a:pt x="273" y="21"/>
                  </a:lnTo>
                  <a:lnTo>
                    <a:pt x="271" y="24"/>
                  </a:lnTo>
                  <a:lnTo>
                    <a:pt x="262" y="27"/>
                  </a:lnTo>
                  <a:lnTo>
                    <a:pt x="256" y="28"/>
                  </a:lnTo>
                  <a:lnTo>
                    <a:pt x="250" y="27"/>
                  </a:lnTo>
                  <a:lnTo>
                    <a:pt x="254" y="24"/>
                  </a:lnTo>
                  <a:lnTo>
                    <a:pt x="256" y="24"/>
                  </a:lnTo>
                  <a:lnTo>
                    <a:pt x="250" y="24"/>
                  </a:lnTo>
                  <a:lnTo>
                    <a:pt x="247" y="27"/>
                  </a:lnTo>
                  <a:lnTo>
                    <a:pt x="252" y="31"/>
                  </a:lnTo>
                  <a:lnTo>
                    <a:pt x="266" y="31"/>
                  </a:lnTo>
                  <a:lnTo>
                    <a:pt x="277" y="27"/>
                  </a:lnTo>
                  <a:lnTo>
                    <a:pt x="281" y="21"/>
                  </a:lnTo>
                  <a:lnTo>
                    <a:pt x="277" y="18"/>
                  </a:lnTo>
                  <a:lnTo>
                    <a:pt x="268" y="15"/>
                  </a:lnTo>
                  <a:lnTo>
                    <a:pt x="231" y="16"/>
                  </a:lnTo>
                  <a:lnTo>
                    <a:pt x="212" y="21"/>
                  </a:lnTo>
                  <a:lnTo>
                    <a:pt x="199" y="25"/>
                  </a:lnTo>
                  <a:lnTo>
                    <a:pt x="192" y="31"/>
                  </a:lnTo>
                  <a:lnTo>
                    <a:pt x="190" y="36"/>
                  </a:lnTo>
                  <a:lnTo>
                    <a:pt x="194" y="39"/>
                  </a:lnTo>
                  <a:lnTo>
                    <a:pt x="199" y="43"/>
                  </a:lnTo>
                  <a:lnTo>
                    <a:pt x="212" y="45"/>
                  </a:lnTo>
                  <a:lnTo>
                    <a:pt x="203" y="46"/>
                  </a:lnTo>
                  <a:lnTo>
                    <a:pt x="171"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1" name="Freeform 207"/>
            <p:cNvSpPr>
              <a:spLocks/>
            </p:cNvSpPr>
            <p:nvPr/>
          </p:nvSpPr>
          <p:spPr bwMode="auto">
            <a:xfrm>
              <a:off x="1021" y="186"/>
              <a:ext cx="400" cy="38"/>
            </a:xfrm>
            <a:custGeom>
              <a:avLst/>
              <a:gdLst>
                <a:gd name="T0" fmla="*/ 400 w 400"/>
                <a:gd name="T1" fmla="*/ 0 h 38"/>
                <a:gd name="T2" fmla="*/ 368 w 400"/>
                <a:gd name="T3" fmla="*/ 6 h 38"/>
                <a:gd name="T4" fmla="*/ 319 w 400"/>
                <a:gd name="T5" fmla="*/ 19 h 38"/>
                <a:gd name="T6" fmla="*/ 254 w 400"/>
                <a:gd name="T7" fmla="*/ 31 h 38"/>
                <a:gd name="T8" fmla="*/ 184 w 400"/>
                <a:gd name="T9" fmla="*/ 38 h 38"/>
                <a:gd name="T10" fmla="*/ 108 w 400"/>
                <a:gd name="T11" fmla="*/ 36 h 38"/>
                <a:gd name="T12" fmla="*/ 51 w 400"/>
                <a:gd name="T13" fmla="*/ 27 h 38"/>
                <a:gd name="T14" fmla="*/ 13 w 400"/>
                <a:gd name="T15" fmla="*/ 17 h 38"/>
                <a:gd name="T16" fmla="*/ 0 w 400"/>
                <a:gd name="T17" fmla="*/ 13 h 38"/>
                <a:gd name="T18" fmla="*/ 29 w 400"/>
                <a:gd name="T19" fmla="*/ 18 h 38"/>
                <a:gd name="T20" fmla="*/ 80 w 400"/>
                <a:gd name="T21" fmla="*/ 23 h 38"/>
                <a:gd name="T22" fmla="*/ 150 w 400"/>
                <a:gd name="T23" fmla="*/ 23 h 38"/>
                <a:gd name="T24" fmla="*/ 150 w 400"/>
                <a:gd name="T25" fmla="*/ 23 h 38"/>
                <a:gd name="T26" fmla="*/ 144 w 400"/>
                <a:gd name="T27" fmla="*/ 24 h 38"/>
                <a:gd name="T28" fmla="*/ 140 w 400"/>
                <a:gd name="T29" fmla="*/ 27 h 38"/>
                <a:gd name="T30" fmla="*/ 146 w 400"/>
                <a:gd name="T31" fmla="*/ 31 h 38"/>
                <a:gd name="T32" fmla="*/ 158 w 400"/>
                <a:gd name="T33" fmla="*/ 32 h 38"/>
                <a:gd name="T34" fmla="*/ 167 w 400"/>
                <a:gd name="T35" fmla="*/ 31 h 38"/>
                <a:gd name="T36" fmla="*/ 171 w 400"/>
                <a:gd name="T37" fmla="*/ 27 h 38"/>
                <a:gd name="T38" fmla="*/ 165 w 400"/>
                <a:gd name="T39" fmla="*/ 25 h 38"/>
                <a:gd name="T40" fmla="*/ 161 w 400"/>
                <a:gd name="T41" fmla="*/ 25 h 38"/>
                <a:gd name="T42" fmla="*/ 163 w 400"/>
                <a:gd name="T43" fmla="*/ 26 h 38"/>
                <a:gd name="T44" fmla="*/ 167 w 400"/>
                <a:gd name="T45" fmla="*/ 27 h 38"/>
                <a:gd name="T46" fmla="*/ 163 w 400"/>
                <a:gd name="T47" fmla="*/ 30 h 38"/>
                <a:gd name="T48" fmla="*/ 158 w 400"/>
                <a:gd name="T49" fmla="*/ 30 h 38"/>
                <a:gd name="T50" fmla="*/ 152 w 400"/>
                <a:gd name="T51" fmla="*/ 30 h 38"/>
                <a:gd name="T52" fmla="*/ 148 w 400"/>
                <a:gd name="T53" fmla="*/ 27 h 38"/>
                <a:gd name="T54" fmla="*/ 156 w 400"/>
                <a:gd name="T55" fmla="*/ 23 h 38"/>
                <a:gd name="T56" fmla="*/ 161 w 400"/>
                <a:gd name="T57" fmla="*/ 21 h 38"/>
                <a:gd name="T58" fmla="*/ 256 w 400"/>
                <a:gd name="T59" fmla="*/ 14 h 38"/>
                <a:gd name="T60" fmla="*/ 338 w 400"/>
                <a:gd name="T61" fmla="*/ 5 h 38"/>
                <a:gd name="T62" fmla="*/ 393 w 400"/>
                <a:gd name="T63" fmla="*/ 0 h 38"/>
                <a:gd name="T64" fmla="*/ 400 w 400"/>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38">
                  <a:moveTo>
                    <a:pt x="400" y="0"/>
                  </a:moveTo>
                  <a:lnTo>
                    <a:pt x="368" y="6"/>
                  </a:lnTo>
                  <a:lnTo>
                    <a:pt x="319" y="19"/>
                  </a:lnTo>
                  <a:lnTo>
                    <a:pt x="254" y="31"/>
                  </a:lnTo>
                  <a:lnTo>
                    <a:pt x="184" y="38"/>
                  </a:lnTo>
                  <a:lnTo>
                    <a:pt x="108" y="36"/>
                  </a:lnTo>
                  <a:lnTo>
                    <a:pt x="51" y="27"/>
                  </a:lnTo>
                  <a:lnTo>
                    <a:pt x="13" y="17"/>
                  </a:lnTo>
                  <a:lnTo>
                    <a:pt x="0" y="13"/>
                  </a:lnTo>
                  <a:lnTo>
                    <a:pt x="29" y="18"/>
                  </a:lnTo>
                  <a:lnTo>
                    <a:pt x="80" y="23"/>
                  </a:lnTo>
                  <a:lnTo>
                    <a:pt x="150" y="23"/>
                  </a:lnTo>
                  <a:lnTo>
                    <a:pt x="150" y="23"/>
                  </a:lnTo>
                  <a:lnTo>
                    <a:pt x="144" y="24"/>
                  </a:lnTo>
                  <a:lnTo>
                    <a:pt x="140" y="27"/>
                  </a:lnTo>
                  <a:lnTo>
                    <a:pt x="146" y="31"/>
                  </a:lnTo>
                  <a:lnTo>
                    <a:pt x="158" y="32"/>
                  </a:lnTo>
                  <a:lnTo>
                    <a:pt x="167" y="31"/>
                  </a:lnTo>
                  <a:lnTo>
                    <a:pt x="171" y="27"/>
                  </a:lnTo>
                  <a:lnTo>
                    <a:pt x="165" y="25"/>
                  </a:lnTo>
                  <a:lnTo>
                    <a:pt x="161" y="25"/>
                  </a:lnTo>
                  <a:lnTo>
                    <a:pt x="163" y="26"/>
                  </a:lnTo>
                  <a:lnTo>
                    <a:pt x="167" y="27"/>
                  </a:lnTo>
                  <a:lnTo>
                    <a:pt x="163" y="30"/>
                  </a:lnTo>
                  <a:lnTo>
                    <a:pt x="158" y="30"/>
                  </a:lnTo>
                  <a:lnTo>
                    <a:pt x="152" y="30"/>
                  </a:lnTo>
                  <a:lnTo>
                    <a:pt x="148" y="27"/>
                  </a:lnTo>
                  <a:lnTo>
                    <a:pt x="156" y="23"/>
                  </a:lnTo>
                  <a:lnTo>
                    <a:pt x="161" y="21"/>
                  </a:lnTo>
                  <a:lnTo>
                    <a:pt x="256" y="14"/>
                  </a:lnTo>
                  <a:lnTo>
                    <a:pt x="338" y="5"/>
                  </a:lnTo>
                  <a:lnTo>
                    <a:pt x="393" y="0"/>
                  </a:lnTo>
                  <a:lnTo>
                    <a:pt x="40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2" name="Freeform 208"/>
            <p:cNvSpPr>
              <a:spLocks/>
            </p:cNvSpPr>
            <p:nvPr/>
          </p:nvSpPr>
          <p:spPr bwMode="auto">
            <a:xfrm>
              <a:off x="1036" y="155"/>
              <a:ext cx="450" cy="51"/>
            </a:xfrm>
            <a:custGeom>
              <a:avLst/>
              <a:gdLst>
                <a:gd name="T0" fmla="*/ 0 w 450"/>
                <a:gd name="T1" fmla="*/ 44 h 51"/>
                <a:gd name="T2" fmla="*/ 42 w 450"/>
                <a:gd name="T3" fmla="*/ 44 h 51"/>
                <a:gd name="T4" fmla="*/ 86 w 450"/>
                <a:gd name="T5" fmla="*/ 40 h 51"/>
                <a:gd name="T6" fmla="*/ 137 w 450"/>
                <a:gd name="T7" fmla="*/ 30 h 51"/>
                <a:gd name="T8" fmla="*/ 215 w 450"/>
                <a:gd name="T9" fmla="*/ 9 h 51"/>
                <a:gd name="T10" fmla="*/ 256 w 450"/>
                <a:gd name="T11" fmla="*/ 1 h 51"/>
                <a:gd name="T12" fmla="*/ 300 w 450"/>
                <a:gd name="T13" fmla="*/ 0 h 51"/>
                <a:gd name="T14" fmla="*/ 353 w 450"/>
                <a:gd name="T15" fmla="*/ 2 h 51"/>
                <a:gd name="T16" fmla="*/ 406 w 450"/>
                <a:gd name="T17" fmla="*/ 10 h 51"/>
                <a:gd name="T18" fmla="*/ 450 w 450"/>
                <a:gd name="T19" fmla="*/ 24 h 51"/>
                <a:gd name="T20" fmla="*/ 391 w 450"/>
                <a:gd name="T21" fmla="*/ 27 h 51"/>
                <a:gd name="T22" fmla="*/ 293 w 450"/>
                <a:gd name="T23" fmla="*/ 36 h 51"/>
                <a:gd name="T24" fmla="*/ 224 w 450"/>
                <a:gd name="T25" fmla="*/ 44 h 51"/>
                <a:gd name="T26" fmla="*/ 213 w 450"/>
                <a:gd name="T27" fmla="*/ 43 h 51"/>
                <a:gd name="T28" fmla="*/ 203 w 450"/>
                <a:gd name="T29" fmla="*/ 40 h 51"/>
                <a:gd name="T30" fmla="*/ 198 w 450"/>
                <a:gd name="T31" fmla="*/ 34 h 51"/>
                <a:gd name="T32" fmla="*/ 200 w 450"/>
                <a:gd name="T33" fmla="*/ 28 h 51"/>
                <a:gd name="T34" fmla="*/ 209 w 450"/>
                <a:gd name="T35" fmla="*/ 24 h 51"/>
                <a:gd name="T36" fmla="*/ 234 w 450"/>
                <a:gd name="T37" fmla="*/ 18 h 51"/>
                <a:gd name="T38" fmla="*/ 256 w 450"/>
                <a:gd name="T39" fmla="*/ 16 h 51"/>
                <a:gd name="T40" fmla="*/ 264 w 450"/>
                <a:gd name="T41" fmla="*/ 18 h 51"/>
                <a:gd name="T42" fmla="*/ 270 w 450"/>
                <a:gd name="T43" fmla="*/ 20 h 51"/>
                <a:gd name="T44" fmla="*/ 268 w 450"/>
                <a:gd name="T45" fmla="*/ 24 h 51"/>
                <a:gd name="T46" fmla="*/ 258 w 450"/>
                <a:gd name="T47" fmla="*/ 26 h 51"/>
                <a:gd name="T48" fmla="*/ 253 w 450"/>
                <a:gd name="T49" fmla="*/ 27 h 51"/>
                <a:gd name="T50" fmla="*/ 249 w 450"/>
                <a:gd name="T51" fmla="*/ 26 h 51"/>
                <a:gd name="T52" fmla="*/ 253 w 450"/>
                <a:gd name="T53" fmla="*/ 24 h 51"/>
                <a:gd name="T54" fmla="*/ 253 w 450"/>
                <a:gd name="T55" fmla="*/ 22 h 51"/>
                <a:gd name="T56" fmla="*/ 249 w 450"/>
                <a:gd name="T57" fmla="*/ 24 h 51"/>
                <a:gd name="T58" fmla="*/ 243 w 450"/>
                <a:gd name="T59" fmla="*/ 27 h 51"/>
                <a:gd name="T60" fmla="*/ 249 w 450"/>
                <a:gd name="T61" fmla="*/ 30 h 51"/>
                <a:gd name="T62" fmla="*/ 262 w 450"/>
                <a:gd name="T63" fmla="*/ 30 h 51"/>
                <a:gd name="T64" fmla="*/ 274 w 450"/>
                <a:gd name="T65" fmla="*/ 26 h 51"/>
                <a:gd name="T66" fmla="*/ 277 w 450"/>
                <a:gd name="T67" fmla="*/ 20 h 51"/>
                <a:gd name="T68" fmla="*/ 274 w 450"/>
                <a:gd name="T69" fmla="*/ 16 h 51"/>
                <a:gd name="T70" fmla="*/ 264 w 450"/>
                <a:gd name="T71" fmla="*/ 14 h 51"/>
                <a:gd name="T72" fmla="*/ 230 w 450"/>
                <a:gd name="T73" fmla="*/ 15 h 51"/>
                <a:gd name="T74" fmla="*/ 211 w 450"/>
                <a:gd name="T75" fmla="*/ 20 h 51"/>
                <a:gd name="T76" fmla="*/ 198 w 450"/>
                <a:gd name="T77" fmla="*/ 25 h 51"/>
                <a:gd name="T78" fmla="*/ 190 w 450"/>
                <a:gd name="T79" fmla="*/ 30 h 51"/>
                <a:gd name="T80" fmla="*/ 188 w 450"/>
                <a:gd name="T81" fmla="*/ 34 h 51"/>
                <a:gd name="T82" fmla="*/ 190 w 450"/>
                <a:gd name="T83" fmla="*/ 39 h 51"/>
                <a:gd name="T84" fmla="*/ 198 w 450"/>
                <a:gd name="T85" fmla="*/ 42 h 51"/>
                <a:gd name="T86" fmla="*/ 211 w 450"/>
                <a:gd name="T87" fmla="*/ 45 h 51"/>
                <a:gd name="T88" fmla="*/ 169 w 450"/>
                <a:gd name="T89" fmla="*/ 48 h 51"/>
                <a:gd name="T90" fmla="*/ 116 w 450"/>
                <a:gd name="T91" fmla="*/ 51 h 51"/>
                <a:gd name="T92" fmla="*/ 69 w 450"/>
                <a:gd name="T93" fmla="*/ 51 h 51"/>
                <a:gd name="T94" fmla="*/ 32 w 450"/>
                <a:gd name="T95" fmla="*/ 49 h 51"/>
                <a:gd name="T96" fmla="*/ 0 w 450"/>
                <a:gd name="T9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1">
                  <a:moveTo>
                    <a:pt x="0" y="44"/>
                  </a:moveTo>
                  <a:lnTo>
                    <a:pt x="42" y="44"/>
                  </a:lnTo>
                  <a:lnTo>
                    <a:pt x="86" y="40"/>
                  </a:lnTo>
                  <a:lnTo>
                    <a:pt x="137" y="30"/>
                  </a:lnTo>
                  <a:lnTo>
                    <a:pt x="215" y="9"/>
                  </a:lnTo>
                  <a:lnTo>
                    <a:pt x="256" y="1"/>
                  </a:lnTo>
                  <a:lnTo>
                    <a:pt x="300" y="0"/>
                  </a:lnTo>
                  <a:lnTo>
                    <a:pt x="353" y="2"/>
                  </a:lnTo>
                  <a:lnTo>
                    <a:pt x="406" y="10"/>
                  </a:lnTo>
                  <a:lnTo>
                    <a:pt x="450" y="24"/>
                  </a:lnTo>
                  <a:lnTo>
                    <a:pt x="391" y="27"/>
                  </a:lnTo>
                  <a:lnTo>
                    <a:pt x="293" y="36"/>
                  </a:lnTo>
                  <a:lnTo>
                    <a:pt x="224" y="44"/>
                  </a:lnTo>
                  <a:lnTo>
                    <a:pt x="213" y="43"/>
                  </a:lnTo>
                  <a:lnTo>
                    <a:pt x="203" y="40"/>
                  </a:lnTo>
                  <a:lnTo>
                    <a:pt x="198" y="34"/>
                  </a:lnTo>
                  <a:lnTo>
                    <a:pt x="200" y="28"/>
                  </a:lnTo>
                  <a:lnTo>
                    <a:pt x="209" y="24"/>
                  </a:lnTo>
                  <a:lnTo>
                    <a:pt x="234" y="18"/>
                  </a:lnTo>
                  <a:lnTo>
                    <a:pt x="256" y="16"/>
                  </a:lnTo>
                  <a:lnTo>
                    <a:pt x="264" y="18"/>
                  </a:lnTo>
                  <a:lnTo>
                    <a:pt x="270" y="20"/>
                  </a:lnTo>
                  <a:lnTo>
                    <a:pt x="268" y="24"/>
                  </a:lnTo>
                  <a:lnTo>
                    <a:pt x="258" y="26"/>
                  </a:lnTo>
                  <a:lnTo>
                    <a:pt x="253" y="27"/>
                  </a:lnTo>
                  <a:lnTo>
                    <a:pt x="249" y="26"/>
                  </a:lnTo>
                  <a:lnTo>
                    <a:pt x="253" y="24"/>
                  </a:lnTo>
                  <a:lnTo>
                    <a:pt x="253" y="22"/>
                  </a:lnTo>
                  <a:lnTo>
                    <a:pt x="249" y="24"/>
                  </a:lnTo>
                  <a:lnTo>
                    <a:pt x="243" y="27"/>
                  </a:lnTo>
                  <a:lnTo>
                    <a:pt x="249" y="30"/>
                  </a:lnTo>
                  <a:lnTo>
                    <a:pt x="262" y="30"/>
                  </a:lnTo>
                  <a:lnTo>
                    <a:pt x="274" y="26"/>
                  </a:lnTo>
                  <a:lnTo>
                    <a:pt x="277" y="20"/>
                  </a:lnTo>
                  <a:lnTo>
                    <a:pt x="274" y="16"/>
                  </a:lnTo>
                  <a:lnTo>
                    <a:pt x="264" y="14"/>
                  </a:lnTo>
                  <a:lnTo>
                    <a:pt x="230" y="15"/>
                  </a:lnTo>
                  <a:lnTo>
                    <a:pt x="211" y="20"/>
                  </a:lnTo>
                  <a:lnTo>
                    <a:pt x="198" y="25"/>
                  </a:lnTo>
                  <a:lnTo>
                    <a:pt x="190" y="30"/>
                  </a:lnTo>
                  <a:lnTo>
                    <a:pt x="188" y="34"/>
                  </a:lnTo>
                  <a:lnTo>
                    <a:pt x="190" y="39"/>
                  </a:lnTo>
                  <a:lnTo>
                    <a:pt x="198" y="42"/>
                  </a:lnTo>
                  <a:lnTo>
                    <a:pt x="211" y="45"/>
                  </a:lnTo>
                  <a:lnTo>
                    <a:pt x="169" y="48"/>
                  </a:lnTo>
                  <a:lnTo>
                    <a:pt x="116" y="51"/>
                  </a:lnTo>
                  <a:lnTo>
                    <a:pt x="69" y="51"/>
                  </a:lnTo>
                  <a:lnTo>
                    <a:pt x="32" y="49"/>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3" name="Freeform 209"/>
            <p:cNvSpPr>
              <a:spLocks/>
            </p:cNvSpPr>
            <p:nvPr/>
          </p:nvSpPr>
          <p:spPr bwMode="auto">
            <a:xfrm>
              <a:off x="1693" y="143"/>
              <a:ext cx="438" cy="52"/>
            </a:xfrm>
            <a:custGeom>
              <a:avLst/>
              <a:gdLst>
                <a:gd name="T0" fmla="*/ 0 w 438"/>
                <a:gd name="T1" fmla="*/ 52 h 52"/>
                <a:gd name="T2" fmla="*/ 32 w 438"/>
                <a:gd name="T3" fmla="*/ 44 h 52"/>
                <a:gd name="T4" fmla="*/ 87 w 438"/>
                <a:gd name="T5" fmla="*/ 27 h 52"/>
                <a:gd name="T6" fmla="*/ 156 w 438"/>
                <a:gd name="T7" fmla="*/ 12 h 52"/>
                <a:gd name="T8" fmla="*/ 231 w 438"/>
                <a:gd name="T9" fmla="*/ 1 h 52"/>
                <a:gd name="T10" fmla="*/ 275 w 438"/>
                <a:gd name="T11" fmla="*/ 0 h 52"/>
                <a:gd name="T12" fmla="*/ 315 w 438"/>
                <a:gd name="T13" fmla="*/ 1 h 52"/>
                <a:gd name="T14" fmla="*/ 379 w 438"/>
                <a:gd name="T15" fmla="*/ 8 h 52"/>
                <a:gd name="T16" fmla="*/ 421 w 438"/>
                <a:gd name="T17" fmla="*/ 18 h 52"/>
                <a:gd name="T18" fmla="*/ 438 w 438"/>
                <a:gd name="T19" fmla="*/ 21 h 52"/>
                <a:gd name="T20" fmla="*/ 406 w 438"/>
                <a:gd name="T21" fmla="*/ 18 h 52"/>
                <a:gd name="T22" fmla="*/ 349 w 438"/>
                <a:gd name="T23" fmla="*/ 13 h 52"/>
                <a:gd name="T24" fmla="*/ 271 w 438"/>
                <a:gd name="T25" fmla="*/ 16 h 52"/>
                <a:gd name="T26" fmla="*/ 271 w 438"/>
                <a:gd name="T27" fmla="*/ 16 h 52"/>
                <a:gd name="T28" fmla="*/ 277 w 438"/>
                <a:gd name="T29" fmla="*/ 15 h 52"/>
                <a:gd name="T30" fmla="*/ 281 w 438"/>
                <a:gd name="T31" fmla="*/ 10 h 52"/>
                <a:gd name="T32" fmla="*/ 273 w 438"/>
                <a:gd name="T33" fmla="*/ 7 h 52"/>
                <a:gd name="T34" fmla="*/ 262 w 438"/>
                <a:gd name="T35" fmla="*/ 7 h 52"/>
                <a:gd name="T36" fmla="*/ 252 w 438"/>
                <a:gd name="T37" fmla="*/ 8 h 52"/>
                <a:gd name="T38" fmla="*/ 249 w 438"/>
                <a:gd name="T39" fmla="*/ 12 h 52"/>
                <a:gd name="T40" fmla="*/ 254 w 438"/>
                <a:gd name="T41" fmla="*/ 15 h 52"/>
                <a:gd name="T42" fmla="*/ 258 w 438"/>
                <a:gd name="T43" fmla="*/ 14 h 52"/>
                <a:gd name="T44" fmla="*/ 256 w 438"/>
                <a:gd name="T45" fmla="*/ 13 h 52"/>
                <a:gd name="T46" fmla="*/ 252 w 438"/>
                <a:gd name="T47" fmla="*/ 12 h 52"/>
                <a:gd name="T48" fmla="*/ 256 w 438"/>
                <a:gd name="T49" fmla="*/ 9 h 52"/>
                <a:gd name="T50" fmla="*/ 262 w 438"/>
                <a:gd name="T51" fmla="*/ 8 h 52"/>
                <a:gd name="T52" fmla="*/ 267 w 438"/>
                <a:gd name="T53" fmla="*/ 9 h 52"/>
                <a:gd name="T54" fmla="*/ 271 w 438"/>
                <a:gd name="T55" fmla="*/ 12 h 52"/>
                <a:gd name="T56" fmla="*/ 266 w 438"/>
                <a:gd name="T57" fmla="*/ 16 h 52"/>
                <a:gd name="T58" fmla="*/ 260 w 438"/>
                <a:gd name="T59" fmla="*/ 18 h 52"/>
                <a:gd name="T60" fmla="*/ 156 w 438"/>
                <a:gd name="T61" fmla="*/ 30 h 52"/>
                <a:gd name="T62" fmla="*/ 68 w 438"/>
                <a:gd name="T63" fmla="*/ 44 h 52"/>
                <a:gd name="T64" fmla="*/ 6 w 438"/>
                <a:gd name="T65" fmla="*/ 51 h 52"/>
                <a:gd name="T66" fmla="*/ 0 w 438"/>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2">
                  <a:moveTo>
                    <a:pt x="0" y="52"/>
                  </a:moveTo>
                  <a:lnTo>
                    <a:pt x="32" y="44"/>
                  </a:lnTo>
                  <a:lnTo>
                    <a:pt x="87" y="27"/>
                  </a:lnTo>
                  <a:lnTo>
                    <a:pt x="156" y="12"/>
                  </a:lnTo>
                  <a:lnTo>
                    <a:pt x="231" y="1"/>
                  </a:lnTo>
                  <a:lnTo>
                    <a:pt x="275" y="0"/>
                  </a:lnTo>
                  <a:lnTo>
                    <a:pt x="315" y="1"/>
                  </a:lnTo>
                  <a:lnTo>
                    <a:pt x="379" y="8"/>
                  </a:lnTo>
                  <a:lnTo>
                    <a:pt x="421" y="18"/>
                  </a:lnTo>
                  <a:lnTo>
                    <a:pt x="438" y="21"/>
                  </a:lnTo>
                  <a:lnTo>
                    <a:pt x="406" y="18"/>
                  </a:lnTo>
                  <a:lnTo>
                    <a:pt x="349" y="13"/>
                  </a:lnTo>
                  <a:lnTo>
                    <a:pt x="271" y="16"/>
                  </a:lnTo>
                  <a:lnTo>
                    <a:pt x="271" y="16"/>
                  </a:lnTo>
                  <a:lnTo>
                    <a:pt x="277" y="15"/>
                  </a:lnTo>
                  <a:lnTo>
                    <a:pt x="281" y="10"/>
                  </a:lnTo>
                  <a:lnTo>
                    <a:pt x="273" y="7"/>
                  </a:lnTo>
                  <a:lnTo>
                    <a:pt x="262" y="7"/>
                  </a:lnTo>
                  <a:lnTo>
                    <a:pt x="252" y="8"/>
                  </a:lnTo>
                  <a:lnTo>
                    <a:pt x="249" y="12"/>
                  </a:lnTo>
                  <a:lnTo>
                    <a:pt x="254" y="15"/>
                  </a:lnTo>
                  <a:lnTo>
                    <a:pt x="258" y="14"/>
                  </a:lnTo>
                  <a:lnTo>
                    <a:pt x="256" y="13"/>
                  </a:lnTo>
                  <a:lnTo>
                    <a:pt x="252" y="12"/>
                  </a:lnTo>
                  <a:lnTo>
                    <a:pt x="256" y="9"/>
                  </a:lnTo>
                  <a:lnTo>
                    <a:pt x="262" y="8"/>
                  </a:lnTo>
                  <a:lnTo>
                    <a:pt x="267" y="9"/>
                  </a:lnTo>
                  <a:lnTo>
                    <a:pt x="271" y="12"/>
                  </a:lnTo>
                  <a:lnTo>
                    <a:pt x="266" y="16"/>
                  </a:lnTo>
                  <a:lnTo>
                    <a:pt x="260" y="18"/>
                  </a:lnTo>
                  <a:lnTo>
                    <a:pt x="156" y="30"/>
                  </a:lnTo>
                  <a:lnTo>
                    <a:pt x="68" y="44"/>
                  </a:lnTo>
                  <a:lnTo>
                    <a:pt x="6" y="51"/>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4" name="Freeform 210"/>
            <p:cNvSpPr>
              <a:spLocks/>
            </p:cNvSpPr>
            <p:nvPr/>
          </p:nvSpPr>
          <p:spPr bwMode="auto">
            <a:xfrm>
              <a:off x="1621" y="159"/>
              <a:ext cx="493" cy="68"/>
            </a:xfrm>
            <a:custGeom>
              <a:avLst/>
              <a:gdLst>
                <a:gd name="T0" fmla="*/ 493 w 493"/>
                <a:gd name="T1" fmla="*/ 5 h 68"/>
                <a:gd name="T2" fmla="*/ 446 w 493"/>
                <a:gd name="T3" fmla="*/ 6 h 68"/>
                <a:gd name="T4" fmla="*/ 398 w 493"/>
                <a:gd name="T5" fmla="*/ 12 h 68"/>
                <a:gd name="T6" fmla="*/ 343 w 493"/>
                <a:gd name="T7" fmla="*/ 27 h 68"/>
                <a:gd name="T8" fmla="*/ 260 w 493"/>
                <a:gd name="T9" fmla="*/ 52 h 68"/>
                <a:gd name="T10" fmla="*/ 216 w 493"/>
                <a:gd name="T11" fmla="*/ 63 h 68"/>
                <a:gd name="T12" fmla="*/ 167 w 493"/>
                <a:gd name="T13" fmla="*/ 68 h 68"/>
                <a:gd name="T14" fmla="*/ 108 w 493"/>
                <a:gd name="T15" fmla="*/ 65 h 68"/>
                <a:gd name="T16" fmla="*/ 49 w 493"/>
                <a:gd name="T17" fmla="*/ 58 h 68"/>
                <a:gd name="T18" fmla="*/ 0 w 493"/>
                <a:gd name="T19" fmla="*/ 47 h 68"/>
                <a:gd name="T20" fmla="*/ 64 w 493"/>
                <a:gd name="T21" fmla="*/ 39 h 68"/>
                <a:gd name="T22" fmla="*/ 172 w 493"/>
                <a:gd name="T23" fmla="*/ 27 h 68"/>
                <a:gd name="T24" fmla="*/ 246 w 493"/>
                <a:gd name="T25" fmla="*/ 16 h 68"/>
                <a:gd name="T26" fmla="*/ 258 w 493"/>
                <a:gd name="T27" fmla="*/ 16 h 68"/>
                <a:gd name="T28" fmla="*/ 269 w 493"/>
                <a:gd name="T29" fmla="*/ 18 h 68"/>
                <a:gd name="T30" fmla="*/ 275 w 493"/>
                <a:gd name="T31" fmla="*/ 23 h 68"/>
                <a:gd name="T32" fmla="*/ 273 w 493"/>
                <a:gd name="T33" fmla="*/ 30 h 68"/>
                <a:gd name="T34" fmla="*/ 264 w 493"/>
                <a:gd name="T35" fmla="*/ 36 h 68"/>
                <a:gd name="T36" fmla="*/ 239 w 493"/>
                <a:gd name="T37" fmla="*/ 44 h 68"/>
                <a:gd name="T38" fmla="*/ 214 w 493"/>
                <a:gd name="T39" fmla="*/ 46 h 68"/>
                <a:gd name="T40" fmla="*/ 205 w 493"/>
                <a:gd name="T41" fmla="*/ 46 h 68"/>
                <a:gd name="T42" fmla="*/ 199 w 493"/>
                <a:gd name="T43" fmla="*/ 42 h 68"/>
                <a:gd name="T44" fmla="*/ 201 w 493"/>
                <a:gd name="T45" fmla="*/ 40 h 68"/>
                <a:gd name="T46" fmla="*/ 210 w 493"/>
                <a:gd name="T47" fmla="*/ 35 h 68"/>
                <a:gd name="T48" fmla="*/ 216 w 493"/>
                <a:gd name="T49" fmla="*/ 34 h 68"/>
                <a:gd name="T50" fmla="*/ 222 w 493"/>
                <a:gd name="T51" fmla="*/ 35 h 68"/>
                <a:gd name="T52" fmla="*/ 218 w 493"/>
                <a:gd name="T53" fmla="*/ 38 h 68"/>
                <a:gd name="T54" fmla="*/ 216 w 493"/>
                <a:gd name="T55" fmla="*/ 40 h 68"/>
                <a:gd name="T56" fmla="*/ 222 w 493"/>
                <a:gd name="T57" fmla="*/ 39 h 68"/>
                <a:gd name="T58" fmla="*/ 228 w 493"/>
                <a:gd name="T59" fmla="*/ 34 h 68"/>
                <a:gd name="T60" fmla="*/ 220 w 493"/>
                <a:gd name="T61" fmla="*/ 32 h 68"/>
                <a:gd name="T62" fmla="*/ 207 w 493"/>
                <a:gd name="T63" fmla="*/ 32 h 68"/>
                <a:gd name="T64" fmla="*/ 195 w 493"/>
                <a:gd name="T65" fmla="*/ 36 h 68"/>
                <a:gd name="T66" fmla="*/ 190 w 493"/>
                <a:gd name="T67" fmla="*/ 44 h 68"/>
                <a:gd name="T68" fmla="*/ 193 w 493"/>
                <a:gd name="T69" fmla="*/ 47 h 68"/>
                <a:gd name="T70" fmla="*/ 205 w 493"/>
                <a:gd name="T71" fmla="*/ 48 h 68"/>
                <a:gd name="T72" fmla="*/ 243 w 493"/>
                <a:gd name="T73" fmla="*/ 46 h 68"/>
                <a:gd name="T74" fmla="*/ 264 w 493"/>
                <a:gd name="T75" fmla="*/ 40 h 68"/>
                <a:gd name="T76" fmla="*/ 277 w 493"/>
                <a:gd name="T77" fmla="*/ 35 h 68"/>
                <a:gd name="T78" fmla="*/ 286 w 493"/>
                <a:gd name="T79" fmla="*/ 29 h 68"/>
                <a:gd name="T80" fmla="*/ 288 w 493"/>
                <a:gd name="T81" fmla="*/ 23 h 68"/>
                <a:gd name="T82" fmla="*/ 284 w 493"/>
                <a:gd name="T83" fmla="*/ 18 h 68"/>
                <a:gd name="T84" fmla="*/ 277 w 493"/>
                <a:gd name="T85" fmla="*/ 16 h 68"/>
                <a:gd name="T86" fmla="*/ 260 w 493"/>
                <a:gd name="T87" fmla="*/ 14 h 68"/>
                <a:gd name="T88" fmla="*/ 271 w 493"/>
                <a:gd name="T89" fmla="*/ 11 h 68"/>
                <a:gd name="T90" fmla="*/ 305 w 493"/>
                <a:gd name="T91" fmla="*/ 8 h 68"/>
                <a:gd name="T92" fmla="*/ 364 w 493"/>
                <a:gd name="T93" fmla="*/ 3 h 68"/>
                <a:gd name="T94" fmla="*/ 415 w 493"/>
                <a:gd name="T95" fmla="*/ 0 h 68"/>
                <a:gd name="T96" fmla="*/ 457 w 493"/>
                <a:gd name="T97" fmla="*/ 2 h 68"/>
                <a:gd name="T98" fmla="*/ 493 w 493"/>
                <a:gd name="T9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8">
                  <a:moveTo>
                    <a:pt x="493" y="5"/>
                  </a:moveTo>
                  <a:lnTo>
                    <a:pt x="446" y="6"/>
                  </a:lnTo>
                  <a:lnTo>
                    <a:pt x="398" y="12"/>
                  </a:lnTo>
                  <a:lnTo>
                    <a:pt x="343" y="27"/>
                  </a:lnTo>
                  <a:lnTo>
                    <a:pt x="260" y="52"/>
                  </a:lnTo>
                  <a:lnTo>
                    <a:pt x="216" y="63"/>
                  </a:lnTo>
                  <a:lnTo>
                    <a:pt x="167" y="68"/>
                  </a:lnTo>
                  <a:lnTo>
                    <a:pt x="108" y="65"/>
                  </a:lnTo>
                  <a:lnTo>
                    <a:pt x="49" y="58"/>
                  </a:lnTo>
                  <a:lnTo>
                    <a:pt x="0" y="47"/>
                  </a:lnTo>
                  <a:lnTo>
                    <a:pt x="64" y="39"/>
                  </a:lnTo>
                  <a:lnTo>
                    <a:pt x="172" y="27"/>
                  </a:lnTo>
                  <a:lnTo>
                    <a:pt x="246" y="16"/>
                  </a:lnTo>
                  <a:lnTo>
                    <a:pt x="258" y="16"/>
                  </a:lnTo>
                  <a:lnTo>
                    <a:pt x="269" y="18"/>
                  </a:lnTo>
                  <a:lnTo>
                    <a:pt x="275" y="23"/>
                  </a:lnTo>
                  <a:lnTo>
                    <a:pt x="273" y="30"/>
                  </a:lnTo>
                  <a:lnTo>
                    <a:pt x="264" y="36"/>
                  </a:lnTo>
                  <a:lnTo>
                    <a:pt x="239" y="44"/>
                  </a:lnTo>
                  <a:lnTo>
                    <a:pt x="214" y="46"/>
                  </a:lnTo>
                  <a:lnTo>
                    <a:pt x="205" y="46"/>
                  </a:lnTo>
                  <a:lnTo>
                    <a:pt x="199" y="42"/>
                  </a:lnTo>
                  <a:lnTo>
                    <a:pt x="201" y="40"/>
                  </a:lnTo>
                  <a:lnTo>
                    <a:pt x="210" y="35"/>
                  </a:lnTo>
                  <a:lnTo>
                    <a:pt x="216" y="34"/>
                  </a:lnTo>
                  <a:lnTo>
                    <a:pt x="222" y="35"/>
                  </a:lnTo>
                  <a:lnTo>
                    <a:pt x="218" y="38"/>
                  </a:lnTo>
                  <a:lnTo>
                    <a:pt x="216" y="40"/>
                  </a:lnTo>
                  <a:lnTo>
                    <a:pt x="222" y="39"/>
                  </a:lnTo>
                  <a:lnTo>
                    <a:pt x="228" y="34"/>
                  </a:lnTo>
                  <a:lnTo>
                    <a:pt x="220" y="32"/>
                  </a:lnTo>
                  <a:lnTo>
                    <a:pt x="207" y="32"/>
                  </a:lnTo>
                  <a:lnTo>
                    <a:pt x="195" y="36"/>
                  </a:lnTo>
                  <a:lnTo>
                    <a:pt x="190" y="44"/>
                  </a:lnTo>
                  <a:lnTo>
                    <a:pt x="193" y="47"/>
                  </a:lnTo>
                  <a:lnTo>
                    <a:pt x="205" y="48"/>
                  </a:lnTo>
                  <a:lnTo>
                    <a:pt x="243" y="46"/>
                  </a:lnTo>
                  <a:lnTo>
                    <a:pt x="264" y="40"/>
                  </a:lnTo>
                  <a:lnTo>
                    <a:pt x="277" y="35"/>
                  </a:lnTo>
                  <a:lnTo>
                    <a:pt x="286" y="29"/>
                  </a:lnTo>
                  <a:lnTo>
                    <a:pt x="288" y="23"/>
                  </a:lnTo>
                  <a:lnTo>
                    <a:pt x="284" y="18"/>
                  </a:lnTo>
                  <a:lnTo>
                    <a:pt x="277" y="16"/>
                  </a:lnTo>
                  <a:lnTo>
                    <a:pt x="260" y="14"/>
                  </a:lnTo>
                  <a:lnTo>
                    <a:pt x="271" y="11"/>
                  </a:lnTo>
                  <a:lnTo>
                    <a:pt x="305" y="8"/>
                  </a:lnTo>
                  <a:lnTo>
                    <a:pt x="364" y="3"/>
                  </a:lnTo>
                  <a:lnTo>
                    <a:pt x="415" y="0"/>
                  </a:lnTo>
                  <a:lnTo>
                    <a:pt x="457" y="2"/>
                  </a:lnTo>
                  <a:lnTo>
                    <a:pt x="493" y="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5" name="Freeform 211"/>
            <p:cNvSpPr>
              <a:spLocks/>
            </p:cNvSpPr>
            <p:nvPr/>
          </p:nvSpPr>
          <p:spPr bwMode="auto">
            <a:xfrm>
              <a:off x="1458" y="107"/>
              <a:ext cx="430" cy="34"/>
            </a:xfrm>
            <a:custGeom>
              <a:avLst/>
              <a:gdLst>
                <a:gd name="T0" fmla="*/ 0 w 430"/>
                <a:gd name="T1" fmla="*/ 1 h 34"/>
                <a:gd name="T2" fmla="*/ 34 w 430"/>
                <a:gd name="T3" fmla="*/ 7 h 34"/>
                <a:gd name="T4" fmla="*/ 89 w 430"/>
                <a:gd name="T5" fmla="*/ 19 h 34"/>
                <a:gd name="T6" fmla="*/ 159 w 430"/>
                <a:gd name="T7" fmla="*/ 30 h 34"/>
                <a:gd name="T8" fmla="*/ 235 w 430"/>
                <a:gd name="T9" fmla="*/ 34 h 34"/>
                <a:gd name="T10" fmla="*/ 277 w 430"/>
                <a:gd name="T11" fmla="*/ 33 h 34"/>
                <a:gd name="T12" fmla="*/ 315 w 430"/>
                <a:gd name="T13" fmla="*/ 28 h 34"/>
                <a:gd name="T14" fmla="*/ 377 w 430"/>
                <a:gd name="T15" fmla="*/ 16 h 34"/>
                <a:gd name="T16" fmla="*/ 415 w 430"/>
                <a:gd name="T17" fmla="*/ 5 h 34"/>
                <a:gd name="T18" fmla="*/ 430 w 430"/>
                <a:gd name="T19" fmla="*/ 0 h 34"/>
                <a:gd name="T20" fmla="*/ 400 w 430"/>
                <a:gd name="T21" fmla="*/ 6 h 34"/>
                <a:gd name="T22" fmla="*/ 347 w 430"/>
                <a:gd name="T23" fmla="*/ 14 h 34"/>
                <a:gd name="T24" fmla="*/ 271 w 430"/>
                <a:gd name="T25" fmla="*/ 15 h 34"/>
                <a:gd name="T26" fmla="*/ 271 w 430"/>
                <a:gd name="T27" fmla="*/ 16 h 34"/>
                <a:gd name="T28" fmla="*/ 275 w 430"/>
                <a:gd name="T29" fmla="*/ 16 h 34"/>
                <a:gd name="T30" fmla="*/ 280 w 430"/>
                <a:gd name="T31" fmla="*/ 21 h 34"/>
                <a:gd name="T32" fmla="*/ 275 w 430"/>
                <a:gd name="T33" fmla="*/ 25 h 34"/>
                <a:gd name="T34" fmla="*/ 263 w 430"/>
                <a:gd name="T35" fmla="*/ 26 h 34"/>
                <a:gd name="T36" fmla="*/ 252 w 430"/>
                <a:gd name="T37" fmla="*/ 25 h 34"/>
                <a:gd name="T38" fmla="*/ 248 w 430"/>
                <a:gd name="T39" fmla="*/ 22 h 34"/>
                <a:gd name="T40" fmla="*/ 254 w 430"/>
                <a:gd name="T41" fmla="*/ 19 h 34"/>
                <a:gd name="T42" fmla="*/ 258 w 430"/>
                <a:gd name="T43" fmla="*/ 19 h 34"/>
                <a:gd name="T44" fmla="*/ 256 w 430"/>
                <a:gd name="T45" fmla="*/ 20 h 34"/>
                <a:gd name="T46" fmla="*/ 252 w 430"/>
                <a:gd name="T47" fmla="*/ 21 h 34"/>
                <a:gd name="T48" fmla="*/ 258 w 430"/>
                <a:gd name="T49" fmla="*/ 24 h 34"/>
                <a:gd name="T50" fmla="*/ 263 w 430"/>
                <a:gd name="T51" fmla="*/ 25 h 34"/>
                <a:gd name="T52" fmla="*/ 269 w 430"/>
                <a:gd name="T53" fmla="*/ 24 h 34"/>
                <a:gd name="T54" fmla="*/ 271 w 430"/>
                <a:gd name="T55" fmla="*/ 21 h 34"/>
                <a:gd name="T56" fmla="*/ 263 w 430"/>
                <a:gd name="T57" fmla="*/ 16 h 34"/>
                <a:gd name="T58" fmla="*/ 258 w 430"/>
                <a:gd name="T59" fmla="*/ 15 h 34"/>
                <a:gd name="T60" fmla="*/ 155 w 430"/>
                <a:gd name="T61" fmla="*/ 11 h 34"/>
                <a:gd name="T62" fmla="*/ 68 w 430"/>
                <a:gd name="T63" fmla="*/ 5 h 34"/>
                <a:gd name="T64" fmla="*/ 7 w 430"/>
                <a:gd name="T65" fmla="*/ 1 h 34"/>
                <a:gd name="T66" fmla="*/ 0 w 430"/>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4">
                  <a:moveTo>
                    <a:pt x="0" y="1"/>
                  </a:moveTo>
                  <a:lnTo>
                    <a:pt x="34" y="7"/>
                  </a:lnTo>
                  <a:lnTo>
                    <a:pt x="89" y="19"/>
                  </a:lnTo>
                  <a:lnTo>
                    <a:pt x="159" y="30"/>
                  </a:lnTo>
                  <a:lnTo>
                    <a:pt x="235" y="34"/>
                  </a:lnTo>
                  <a:lnTo>
                    <a:pt x="277" y="33"/>
                  </a:lnTo>
                  <a:lnTo>
                    <a:pt x="315" y="28"/>
                  </a:lnTo>
                  <a:lnTo>
                    <a:pt x="377" y="16"/>
                  </a:lnTo>
                  <a:lnTo>
                    <a:pt x="415" y="5"/>
                  </a:lnTo>
                  <a:lnTo>
                    <a:pt x="430" y="0"/>
                  </a:lnTo>
                  <a:lnTo>
                    <a:pt x="400" y="6"/>
                  </a:lnTo>
                  <a:lnTo>
                    <a:pt x="347" y="14"/>
                  </a:lnTo>
                  <a:lnTo>
                    <a:pt x="271" y="15"/>
                  </a:lnTo>
                  <a:lnTo>
                    <a:pt x="271" y="16"/>
                  </a:lnTo>
                  <a:lnTo>
                    <a:pt x="275" y="16"/>
                  </a:lnTo>
                  <a:lnTo>
                    <a:pt x="280" y="21"/>
                  </a:lnTo>
                  <a:lnTo>
                    <a:pt x="275" y="25"/>
                  </a:lnTo>
                  <a:lnTo>
                    <a:pt x="263" y="26"/>
                  </a:lnTo>
                  <a:lnTo>
                    <a:pt x="252" y="25"/>
                  </a:lnTo>
                  <a:lnTo>
                    <a:pt x="248" y="22"/>
                  </a:lnTo>
                  <a:lnTo>
                    <a:pt x="254" y="19"/>
                  </a:lnTo>
                  <a:lnTo>
                    <a:pt x="258" y="19"/>
                  </a:lnTo>
                  <a:lnTo>
                    <a:pt x="256" y="20"/>
                  </a:lnTo>
                  <a:lnTo>
                    <a:pt x="252" y="21"/>
                  </a:lnTo>
                  <a:lnTo>
                    <a:pt x="258" y="24"/>
                  </a:lnTo>
                  <a:lnTo>
                    <a:pt x="263" y="25"/>
                  </a:lnTo>
                  <a:lnTo>
                    <a:pt x="269" y="24"/>
                  </a:lnTo>
                  <a:lnTo>
                    <a:pt x="271" y="21"/>
                  </a:lnTo>
                  <a:lnTo>
                    <a:pt x="263" y="16"/>
                  </a:lnTo>
                  <a:lnTo>
                    <a:pt x="258" y="15"/>
                  </a:lnTo>
                  <a:lnTo>
                    <a:pt x="155" y="11"/>
                  </a:lnTo>
                  <a:lnTo>
                    <a:pt x="68" y="5"/>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6" name="Freeform 212"/>
            <p:cNvSpPr>
              <a:spLocks/>
            </p:cNvSpPr>
            <p:nvPr/>
          </p:nvSpPr>
          <p:spPr bwMode="auto">
            <a:xfrm>
              <a:off x="1387" y="71"/>
              <a:ext cx="484" cy="49"/>
            </a:xfrm>
            <a:custGeom>
              <a:avLst/>
              <a:gdLst>
                <a:gd name="T0" fmla="*/ 484 w 484"/>
                <a:gd name="T1" fmla="*/ 37 h 49"/>
                <a:gd name="T2" fmla="*/ 439 w 484"/>
                <a:gd name="T3" fmla="*/ 38 h 49"/>
                <a:gd name="T4" fmla="*/ 391 w 484"/>
                <a:gd name="T5" fmla="*/ 37 h 49"/>
                <a:gd name="T6" fmla="*/ 338 w 484"/>
                <a:gd name="T7" fmla="*/ 26 h 49"/>
                <a:gd name="T8" fmla="*/ 251 w 484"/>
                <a:gd name="T9" fmla="*/ 8 h 49"/>
                <a:gd name="T10" fmla="*/ 207 w 484"/>
                <a:gd name="T11" fmla="*/ 1 h 49"/>
                <a:gd name="T12" fmla="*/ 158 w 484"/>
                <a:gd name="T13" fmla="*/ 0 h 49"/>
                <a:gd name="T14" fmla="*/ 103 w 484"/>
                <a:gd name="T15" fmla="*/ 6 h 49"/>
                <a:gd name="T16" fmla="*/ 46 w 484"/>
                <a:gd name="T17" fmla="*/ 17 h 49"/>
                <a:gd name="T18" fmla="*/ 0 w 484"/>
                <a:gd name="T19" fmla="*/ 31 h 49"/>
                <a:gd name="T20" fmla="*/ 65 w 484"/>
                <a:gd name="T21" fmla="*/ 35 h 49"/>
                <a:gd name="T22" fmla="*/ 171 w 484"/>
                <a:gd name="T23" fmla="*/ 38 h 49"/>
                <a:gd name="T24" fmla="*/ 243 w 484"/>
                <a:gd name="T25" fmla="*/ 44 h 49"/>
                <a:gd name="T26" fmla="*/ 257 w 484"/>
                <a:gd name="T27" fmla="*/ 43 h 49"/>
                <a:gd name="T28" fmla="*/ 266 w 484"/>
                <a:gd name="T29" fmla="*/ 39 h 49"/>
                <a:gd name="T30" fmla="*/ 272 w 484"/>
                <a:gd name="T31" fmla="*/ 35 h 49"/>
                <a:gd name="T32" fmla="*/ 268 w 484"/>
                <a:gd name="T33" fmla="*/ 27 h 49"/>
                <a:gd name="T34" fmla="*/ 258 w 484"/>
                <a:gd name="T35" fmla="*/ 23 h 49"/>
                <a:gd name="T36" fmla="*/ 232 w 484"/>
                <a:gd name="T37" fmla="*/ 17 h 49"/>
                <a:gd name="T38" fmla="*/ 209 w 484"/>
                <a:gd name="T39" fmla="*/ 17 h 49"/>
                <a:gd name="T40" fmla="*/ 200 w 484"/>
                <a:gd name="T41" fmla="*/ 18 h 49"/>
                <a:gd name="T42" fmla="*/ 194 w 484"/>
                <a:gd name="T43" fmla="*/ 21 h 49"/>
                <a:gd name="T44" fmla="*/ 196 w 484"/>
                <a:gd name="T45" fmla="*/ 25 h 49"/>
                <a:gd name="T46" fmla="*/ 205 w 484"/>
                <a:gd name="T47" fmla="*/ 27 h 49"/>
                <a:gd name="T48" fmla="*/ 213 w 484"/>
                <a:gd name="T49" fmla="*/ 29 h 49"/>
                <a:gd name="T50" fmla="*/ 217 w 484"/>
                <a:gd name="T51" fmla="*/ 27 h 49"/>
                <a:gd name="T52" fmla="*/ 213 w 484"/>
                <a:gd name="T53" fmla="*/ 24 h 49"/>
                <a:gd name="T54" fmla="*/ 211 w 484"/>
                <a:gd name="T55" fmla="*/ 23 h 49"/>
                <a:gd name="T56" fmla="*/ 217 w 484"/>
                <a:gd name="T57" fmla="*/ 24 h 49"/>
                <a:gd name="T58" fmla="*/ 222 w 484"/>
                <a:gd name="T59" fmla="*/ 27 h 49"/>
                <a:gd name="T60" fmla="*/ 217 w 484"/>
                <a:gd name="T61" fmla="*/ 31 h 49"/>
                <a:gd name="T62" fmla="*/ 203 w 484"/>
                <a:gd name="T63" fmla="*/ 31 h 49"/>
                <a:gd name="T64" fmla="*/ 190 w 484"/>
                <a:gd name="T65" fmla="*/ 27 h 49"/>
                <a:gd name="T66" fmla="*/ 184 w 484"/>
                <a:gd name="T67" fmla="*/ 21 h 49"/>
                <a:gd name="T68" fmla="*/ 188 w 484"/>
                <a:gd name="T69" fmla="*/ 18 h 49"/>
                <a:gd name="T70" fmla="*/ 198 w 484"/>
                <a:gd name="T71" fmla="*/ 15 h 49"/>
                <a:gd name="T72" fmla="*/ 236 w 484"/>
                <a:gd name="T73" fmla="*/ 15 h 49"/>
                <a:gd name="T74" fmla="*/ 257 w 484"/>
                <a:gd name="T75" fmla="*/ 19 h 49"/>
                <a:gd name="T76" fmla="*/ 272 w 484"/>
                <a:gd name="T77" fmla="*/ 24 h 49"/>
                <a:gd name="T78" fmla="*/ 281 w 484"/>
                <a:gd name="T79" fmla="*/ 29 h 49"/>
                <a:gd name="T80" fmla="*/ 283 w 484"/>
                <a:gd name="T81" fmla="*/ 33 h 49"/>
                <a:gd name="T82" fmla="*/ 281 w 484"/>
                <a:gd name="T83" fmla="*/ 38 h 49"/>
                <a:gd name="T84" fmla="*/ 274 w 484"/>
                <a:gd name="T85" fmla="*/ 42 h 49"/>
                <a:gd name="T86" fmla="*/ 258 w 484"/>
                <a:gd name="T87" fmla="*/ 45 h 49"/>
                <a:gd name="T88" fmla="*/ 270 w 484"/>
                <a:gd name="T89" fmla="*/ 47 h 49"/>
                <a:gd name="T90" fmla="*/ 302 w 484"/>
                <a:gd name="T91" fmla="*/ 47 h 49"/>
                <a:gd name="T92" fmla="*/ 361 w 484"/>
                <a:gd name="T93" fmla="*/ 49 h 49"/>
                <a:gd name="T94" fmla="*/ 412 w 484"/>
                <a:gd name="T95" fmla="*/ 47 h 49"/>
                <a:gd name="T96" fmla="*/ 450 w 484"/>
                <a:gd name="T97" fmla="*/ 43 h 49"/>
                <a:gd name="T98" fmla="*/ 484 w 484"/>
                <a:gd name="T9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37"/>
                  </a:moveTo>
                  <a:lnTo>
                    <a:pt x="439" y="38"/>
                  </a:lnTo>
                  <a:lnTo>
                    <a:pt x="391" y="37"/>
                  </a:lnTo>
                  <a:lnTo>
                    <a:pt x="338" y="26"/>
                  </a:lnTo>
                  <a:lnTo>
                    <a:pt x="251" y="8"/>
                  </a:lnTo>
                  <a:lnTo>
                    <a:pt x="207" y="1"/>
                  </a:lnTo>
                  <a:lnTo>
                    <a:pt x="158" y="0"/>
                  </a:lnTo>
                  <a:lnTo>
                    <a:pt x="103" y="6"/>
                  </a:lnTo>
                  <a:lnTo>
                    <a:pt x="46" y="17"/>
                  </a:lnTo>
                  <a:lnTo>
                    <a:pt x="0" y="31"/>
                  </a:lnTo>
                  <a:lnTo>
                    <a:pt x="65" y="35"/>
                  </a:lnTo>
                  <a:lnTo>
                    <a:pt x="171" y="38"/>
                  </a:lnTo>
                  <a:lnTo>
                    <a:pt x="243" y="44"/>
                  </a:lnTo>
                  <a:lnTo>
                    <a:pt x="257" y="43"/>
                  </a:lnTo>
                  <a:lnTo>
                    <a:pt x="266" y="39"/>
                  </a:lnTo>
                  <a:lnTo>
                    <a:pt x="272" y="35"/>
                  </a:lnTo>
                  <a:lnTo>
                    <a:pt x="268" y="27"/>
                  </a:lnTo>
                  <a:lnTo>
                    <a:pt x="258" y="23"/>
                  </a:lnTo>
                  <a:lnTo>
                    <a:pt x="232" y="17"/>
                  </a:lnTo>
                  <a:lnTo>
                    <a:pt x="209" y="17"/>
                  </a:lnTo>
                  <a:lnTo>
                    <a:pt x="200" y="18"/>
                  </a:lnTo>
                  <a:lnTo>
                    <a:pt x="194" y="21"/>
                  </a:lnTo>
                  <a:lnTo>
                    <a:pt x="196" y="25"/>
                  </a:lnTo>
                  <a:lnTo>
                    <a:pt x="205" y="27"/>
                  </a:lnTo>
                  <a:lnTo>
                    <a:pt x="213" y="29"/>
                  </a:lnTo>
                  <a:lnTo>
                    <a:pt x="217" y="27"/>
                  </a:lnTo>
                  <a:lnTo>
                    <a:pt x="213" y="24"/>
                  </a:lnTo>
                  <a:lnTo>
                    <a:pt x="211" y="23"/>
                  </a:lnTo>
                  <a:lnTo>
                    <a:pt x="217" y="24"/>
                  </a:lnTo>
                  <a:lnTo>
                    <a:pt x="222" y="27"/>
                  </a:lnTo>
                  <a:lnTo>
                    <a:pt x="217" y="31"/>
                  </a:lnTo>
                  <a:lnTo>
                    <a:pt x="203" y="31"/>
                  </a:lnTo>
                  <a:lnTo>
                    <a:pt x="190" y="27"/>
                  </a:lnTo>
                  <a:lnTo>
                    <a:pt x="184" y="21"/>
                  </a:lnTo>
                  <a:lnTo>
                    <a:pt x="188" y="18"/>
                  </a:lnTo>
                  <a:lnTo>
                    <a:pt x="198" y="15"/>
                  </a:lnTo>
                  <a:lnTo>
                    <a:pt x="236" y="15"/>
                  </a:lnTo>
                  <a:lnTo>
                    <a:pt x="257" y="19"/>
                  </a:lnTo>
                  <a:lnTo>
                    <a:pt x="272" y="24"/>
                  </a:lnTo>
                  <a:lnTo>
                    <a:pt x="281" y="29"/>
                  </a:lnTo>
                  <a:lnTo>
                    <a:pt x="283" y="33"/>
                  </a:lnTo>
                  <a:lnTo>
                    <a:pt x="281" y="38"/>
                  </a:lnTo>
                  <a:lnTo>
                    <a:pt x="274" y="42"/>
                  </a:lnTo>
                  <a:lnTo>
                    <a:pt x="258" y="45"/>
                  </a:lnTo>
                  <a:lnTo>
                    <a:pt x="270" y="47"/>
                  </a:lnTo>
                  <a:lnTo>
                    <a:pt x="302" y="47"/>
                  </a:lnTo>
                  <a:lnTo>
                    <a:pt x="361" y="49"/>
                  </a:lnTo>
                  <a:lnTo>
                    <a:pt x="412" y="47"/>
                  </a:lnTo>
                  <a:lnTo>
                    <a:pt x="450" y="43"/>
                  </a:lnTo>
                  <a:lnTo>
                    <a:pt x="484"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7" name="Freeform 213"/>
            <p:cNvSpPr>
              <a:spLocks/>
            </p:cNvSpPr>
            <p:nvPr/>
          </p:nvSpPr>
          <p:spPr bwMode="auto">
            <a:xfrm>
              <a:off x="3355" y="88"/>
              <a:ext cx="429" cy="34"/>
            </a:xfrm>
            <a:custGeom>
              <a:avLst/>
              <a:gdLst>
                <a:gd name="T0" fmla="*/ 0 w 429"/>
                <a:gd name="T1" fmla="*/ 1 h 34"/>
                <a:gd name="T2" fmla="*/ 33 w 429"/>
                <a:gd name="T3" fmla="*/ 7 h 34"/>
                <a:gd name="T4" fmla="*/ 90 w 429"/>
                <a:gd name="T5" fmla="*/ 19 h 34"/>
                <a:gd name="T6" fmla="*/ 158 w 429"/>
                <a:gd name="T7" fmla="*/ 30 h 34"/>
                <a:gd name="T8" fmla="*/ 234 w 429"/>
                <a:gd name="T9" fmla="*/ 34 h 34"/>
                <a:gd name="T10" fmla="*/ 276 w 429"/>
                <a:gd name="T11" fmla="*/ 32 h 34"/>
                <a:gd name="T12" fmla="*/ 314 w 429"/>
                <a:gd name="T13" fmla="*/ 28 h 34"/>
                <a:gd name="T14" fmla="*/ 376 w 429"/>
                <a:gd name="T15" fmla="*/ 16 h 34"/>
                <a:gd name="T16" fmla="*/ 416 w 429"/>
                <a:gd name="T17" fmla="*/ 4 h 34"/>
                <a:gd name="T18" fmla="*/ 429 w 429"/>
                <a:gd name="T19" fmla="*/ 0 h 34"/>
                <a:gd name="T20" fmla="*/ 399 w 429"/>
                <a:gd name="T21" fmla="*/ 6 h 34"/>
                <a:gd name="T22" fmla="*/ 346 w 429"/>
                <a:gd name="T23" fmla="*/ 14 h 34"/>
                <a:gd name="T24" fmla="*/ 270 w 429"/>
                <a:gd name="T25" fmla="*/ 15 h 34"/>
                <a:gd name="T26" fmla="*/ 270 w 429"/>
                <a:gd name="T27" fmla="*/ 15 h 34"/>
                <a:gd name="T28" fmla="*/ 276 w 429"/>
                <a:gd name="T29" fmla="*/ 18 h 34"/>
                <a:gd name="T30" fmla="*/ 279 w 429"/>
                <a:gd name="T31" fmla="*/ 21 h 34"/>
                <a:gd name="T32" fmla="*/ 274 w 429"/>
                <a:gd name="T33" fmla="*/ 25 h 34"/>
                <a:gd name="T34" fmla="*/ 262 w 429"/>
                <a:gd name="T35" fmla="*/ 26 h 34"/>
                <a:gd name="T36" fmla="*/ 253 w 429"/>
                <a:gd name="T37" fmla="*/ 25 h 34"/>
                <a:gd name="T38" fmla="*/ 249 w 429"/>
                <a:gd name="T39" fmla="*/ 22 h 34"/>
                <a:gd name="T40" fmla="*/ 253 w 429"/>
                <a:gd name="T41" fmla="*/ 19 h 34"/>
                <a:gd name="T42" fmla="*/ 259 w 429"/>
                <a:gd name="T43" fmla="*/ 19 h 34"/>
                <a:gd name="T44" fmla="*/ 257 w 429"/>
                <a:gd name="T45" fmla="*/ 20 h 34"/>
                <a:gd name="T46" fmla="*/ 253 w 429"/>
                <a:gd name="T47" fmla="*/ 21 h 34"/>
                <a:gd name="T48" fmla="*/ 257 w 429"/>
                <a:gd name="T49" fmla="*/ 24 h 34"/>
                <a:gd name="T50" fmla="*/ 262 w 429"/>
                <a:gd name="T51" fmla="*/ 25 h 34"/>
                <a:gd name="T52" fmla="*/ 268 w 429"/>
                <a:gd name="T53" fmla="*/ 24 h 34"/>
                <a:gd name="T54" fmla="*/ 272 w 429"/>
                <a:gd name="T55" fmla="*/ 21 h 34"/>
                <a:gd name="T56" fmla="*/ 264 w 429"/>
                <a:gd name="T57" fmla="*/ 16 h 34"/>
                <a:gd name="T58" fmla="*/ 259 w 429"/>
                <a:gd name="T59" fmla="*/ 15 h 34"/>
                <a:gd name="T60" fmla="*/ 156 w 429"/>
                <a:gd name="T61" fmla="*/ 10 h 34"/>
                <a:gd name="T62" fmla="*/ 69 w 429"/>
                <a:gd name="T63" fmla="*/ 4 h 34"/>
                <a:gd name="T64" fmla="*/ 8 w 429"/>
                <a:gd name="T65" fmla="*/ 1 h 34"/>
                <a:gd name="T66" fmla="*/ 0 w 429"/>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4">
                  <a:moveTo>
                    <a:pt x="0" y="1"/>
                  </a:moveTo>
                  <a:lnTo>
                    <a:pt x="33" y="7"/>
                  </a:lnTo>
                  <a:lnTo>
                    <a:pt x="90" y="19"/>
                  </a:lnTo>
                  <a:lnTo>
                    <a:pt x="158" y="30"/>
                  </a:lnTo>
                  <a:lnTo>
                    <a:pt x="234" y="34"/>
                  </a:lnTo>
                  <a:lnTo>
                    <a:pt x="276" y="32"/>
                  </a:lnTo>
                  <a:lnTo>
                    <a:pt x="314" y="28"/>
                  </a:lnTo>
                  <a:lnTo>
                    <a:pt x="376" y="16"/>
                  </a:lnTo>
                  <a:lnTo>
                    <a:pt x="416" y="4"/>
                  </a:lnTo>
                  <a:lnTo>
                    <a:pt x="429" y="0"/>
                  </a:lnTo>
                  <a:lnTo>
                    <a:pt x="399" y="6"/>
                  </a:lnTo>
                  <a:lnTo>
                    <a:pt x="346" y="14"/>
                  </a:lnTo>
                  <a:lnTo>
                    <a:pt x="270" y="15"/>
                  </a:lnTo>
                  <a:lnTo>
                    <a:pt x="270" y="15"/>
                  </a:lnTo>
                  <a:lnTo>
                    <a:pt x="276" y="18"/>
                  </a:lnTo>
                  <a:lnTo>
                    <a:pt x="279" y="21"/>
                  </a:lnTo>
                  <a:lnTo>
                    <a:pt x="274" y="25"/>
                  </a:lnTo>
                  <a:lnTo>
                    <a:pt x="262" y="26"/>
                  </a:lnTo>
                  <a:lnTo>
                    <a:pt x="253" y="25"/>
                  </a:lnTo>
                  <a:lnTo>
                    <a:pt x="249" y="22"/>
                  </a:lnTo>
                  <a:lnTo>
                    <a:pt x="253" y="19"/>
                  </a:lnTo>
                  <a:lnTo>
                    <a:pt x="259" y="19"/>
                  </a:lnTo>
                  <a:lnTo>
                    <a:pt x="257" y="20"/>
                  </a:lnTo>
                  <a:lnTo>
                    <a:pt x="253" y="21"/>
                  </a:lnTo>
                  <a:lnTo>
                    <a:pt x="257" y="24"/>
                  </a:lnTo>
                  <a:lnTo>
                    <a:pt x="262" y="25"/>
                  </a:lnTo>
                  <a:lnTo>
                    <a:pt x="268" y="24"/>
                  </a:lnTo>
                  <a:lnTo>
                    <a:pt x="272" y="21"/>
                  </a:lnTo>
                  <a:lnTo>
                    <a:pt x="264" y="16"/>
                  </a:lnTo>
                  <a:lnTo>
                    <a:pt x="259" y="15"/>
                  </a:lnTo>
                  <a:lnTo>
                    <a:pt x="156" y="10"/>
                  </a:lnTo>
                  <a:lnTo>
                    <a:pt x="69" y="4"/>
                  </a:lnTo>
                  <a:lnTo>
                    <a:pt x="8"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8" name="Freeform 214"/>
            <p:cNvSpPr>
              <a:spLocks/>
            </p:cNvSpPr>
            <p:nvPr/>
          </p:nvSpPr>
          <p:spPr bwMode="auto">
            <a:xfrm>
              <a:off x="3285" y="52"/>
              <a:ext cx="482" cy="49"/>
            </a:xfrm>
            <a:custGeom>
              <a:avLst/>
              <a:gdLst>
                <a:gd name="T0" fmla="*/ 482 w 482"/>
                <a:gd name="T1" fmla="*/ 36 h 49"/>
                <a:gd name="T2" fmla="*/ 439 w 482"/>
                <a:gd name="T3" fmla="*/ 39 h 49"/>
                <a:gd name="T4" fmla="*/ 389 w 482"/>
                <a:gd name="T5" fmla="*/ 37 h 49"/>
                <a:gd name="T6" fmla="*/ 336 w 482"/>
                <a:gd name="T7" fmla="*/ 27 h 49"/>
                <a:gd name="T8" fmla="*/ 251 w 482"/>
                <a:gd name="T9" fmla="*/ 7 h 49"/>
                <a:gd name="T10" fmla="*/ 205 w 482"/>
                <a:gd name="T11" fmla="*/ 1 h 49"/>
                <a:gd name="T12" fmla="*/ 158 w 482"/>
                <a:gd name="T13" fmla="*/ 0 h 49"/>
                <a:gd name="T14" fmla="*/ 101 w 482"/>
                <a:gd name="T15" fmla="*/ 6 h 49"/>
                <a:gd name="T16" fmla="*/ 46 w 482"/>
                <a:gd name="T17" fmla="*/ 16 h 49"/>
                <a:gd name="T18" fmla="*/ 0 w 482"/>
                <a:gd name="T19" fmla="*/ 31 h 49"/>
                <a:gd name="T20" fmla="*/ 63 w 482"/>
                <a:gd name="T21" fmla="*/ 34 h 49"/>
                <a:gd name="T22" fmla="*/ 169 w 482"/>
                <a:gd name="T23" fmla="*/ 39 h 49"/>
                <a:gd name="T24" fmla="*/ 241 w 482"/>
                <a:gd name="T25" fmla="*/ 44 h 49"/>
                <a:gd name="T26" fmla="*/ 255 w 482"/>
                <a:gd name="T27" fmla="*/ 43 h 49"/>
                <a:gd name="T28" fmla="*/ 264 w 482"/>
                <a:gd name="T29" fmla="*/ 39 h 49"/>
                <a:gd name="T30" fmla="*/ 270 w 482"/>
                <a:gd name="T31" fmla="*/ 34 h 49"/>
                <a:gd name="T32" fmla="*/ 268 w 482"/>
                <a:gd name="T33" fmla="*/ 27 h 49"/>
                <a:gd name="T34" fmla="*/ 256 w 482"/>
                <a:gd name="T35" fmla="*/ 22 h 49"/>
                <a:gd name="T36" fmla="*/ 230 w 482"/>
                <a:gd name="T37" fmla="*/ 18 h 49"/>
                <a:gd name="T38" fmla="*/ 207 w 482"/>
                <a:gd name="T39" fmla="*/ 16 h 49"/>
                <a:gd name="T40" fmla="*/ 198 w 482"/>
                <a:gd name="T41" fmla="*/ 18 h 49"/>
                <a:gd name="T42" fmla="*/ 192 w 482"/>
                <a:gd name="T43" fmla="*/ 21 h 49"/>
                <a:gd name="T44" fmla="*/ 194 w 482"/>
                <a:gd name="T45" fmla="*/ 24 h 49"/>
                <a:gd name="T46" fmla="*/ 203 w 482"/>
                <a:gd name="T47" fmla="*/ 27 h 49"/>
                <a:gd name="T48" fmla="*/ 211 w 482"/>
                <a:gd name="T49" fmla="*/ 28 h 49"/>
                <a:gd name="T50" fmla="*/ 217 w 482"/>
                <a:gd name="T51" fmla="*/ 27 h 49"/>
                <a:gd name="T52" fmla="*/ 213 w 482"/>
                <a:gd name="T53" fmla="*/ 25 h 49"/>
                <a:gd name="T54" fmla="*/ 209 w 482"/>
                <a:gd name="T55" fmla="*/ 24 h 49"/>
                <a:gd name="T56" fmla="*/ 217 w 482"/>
                <a:gd name="T57" fmla="*/ 24 h 49"/>
                <a:gd name="T58" fmla="*/ 220 w 482"/>
                <a:gd name="T59" fmla="*/ 27 h 49"/>
                <a:gd name="T60" fmla="*/ 217 w 482"/>
                <a:gd name="T61" fmla="*/ 31 h 49"/>
                <a:gd name="T62" fmla="*/ 201 w 482"/>
                <a:gd name="T63" fmla="*/ 31 h 49"/>
                <a:gd name="T64" fmla="*/ 190 w 482"/>
                <a:gd name="T65" fmla="*/ 27 h 49"/>
                <a:gd name="T66" fmla="*/ 184 w 482"/>
                <a:gd name="T67" fmla="*/ 21 h 49"/>
                <a:gd name="T68" fmla="*/ 186 w 482"/>
                <a:gd name="T69" fmla="*/ 18 h 49"/>
                <a:gd name="T70" fmla="*/ 198 w 482"/>
                <a:gd name="T71" fmla="*/ 15 h 49"/>
                <a:gd name="T72" fmla="*/ 236 w 482"/>
                <a:gd name="T73" fmla="*/ 15 h 49"/>
                <a:gd name="T74" fmla="*/ 255 w 482"/>
                <a:gd name="T75" fmla="*/ 19 h 49"/>
                <a:gd name="T76" fmla="*/ 270 w 482"/>
                <a:gd name="T77" fmla="*/ 24 h 49"/>
                <a:gd name="T78" fmla="*/ 279 w 482"/>
                <a:gd name="T79" fmla="*/ 28 h 49"/>
                <a:gd name="T80" fmla="*/ 281 w 482"/>
                <a:gd name="T81" fmla="*/ 33 h 49"/>
                <a:gd name="T82" fmla="*/ 279 w 482"/>
                <a:gd name="T83" fmla="*/ 39 h 49"/>
                <a:gd name="T84" fmla="*/ 272 w 482"/>
                <a:gd name="T85" fmla="*/ 42 h 49"/>
                <a:gd name="T86" fmla="*/ 256 w 482"/>
                <a:gd name="T87" fmla="*/ 45 h 49"/>
                <a:gd name="T88" fmla="*/ 270 w 482"/>
                <a:gd name="T89" fmla="*/ 46 h 49"/>
                <a:gd name="T90" fmla="*/ 302 w 482"/>
                <a:gd name="T91" fmla="*/ 48 h 49"/>
                <a:gd name="T92" fmla="*/ 361 w 482"/>
                <a:gd name="T93" fmla="*/ 49 h 49"/>
                <a:gd name="T94" fmla="*/ 410 w 482"/>
                <a:gd name="T95" fmla="*/ 46 h 49"/>
                <a:gd name="T96" fmla="*/ 450 w 482"/>
                <a:gd name="T97" fmla="*/ 43 h 49"/>
                <a:gd name="T98" fmla="*/ 482 w 482"/>
                <a:gd name="T9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36"/>
                  </a:moveTo>
                  <a:lnTo>
                    <a:pt x="439" y="39"/>
                  </a:lnTo>
                  <a:lnTo>
                    <a:pt x="389" y="37"/>
                  </a:lnTo>
                  <a:lnTo>
                    <a:pt x="336" y="27"/>
                  </a:lnTo>
                  <a:lnTo>
                    <a:pt x="251" y="7"/>
                  </a:lnTo>
                  <a:lnTo>
                    <a:pt x="205" y="1"/>
                  </a:lnTo>
                  <a:lnTo>
                    <a:pt x="158" y="0"/>
                  </a:lnTo>
                  <a:lnTo>
                    <a:pt x="101" y="6"/>
                  </a:lnTo>
                  <a:lnTo>
                    <a:pt x="46" y="16"/>
                  </a:lnTo>
                  <a:lnTo>
                    <a:pt x="0" y="31"/>
                  </a:lnTo>
                  <a:lnTo>
                    <a:pt x="63" y="34"/>
                  </a:lnTo>
                  <a:lnTo>
                    <a:pt x="169" y="39"/>
                  </a:lnTo>
                  <a:lnTo>
                    <a:pt x="241" y="44"/>
                  </a:lnTo>
                  <a:lnTo>
                    <a:pt x="255" y="43"/>
                  </a:lnTo>
                  <a:lnTo>
                    <a:pt x="264" y="39"/>
                  </a:lnTo>
                  <a:lnTo>
                    <a:pt x="270" y="34"/>
                  </a:lnTo>
                  <a:lnTo>
                    <a:pt x="268" y="27"/>
                  </a:lnTo>
                  <a:lnTo>
                    <a:pt x="256" y="22"/>
                  </a:lnTo>
                  <a:lnTo>
                    <a:pt x="230" y="18"/>
                  </a:lnTo>
                  <a:lnTo>
                    <a:pt x="207" y="16"/>
                  </a:lnTo>
                  <a:lnTo>
                    <a:pt x="198" y="18"/>
                  </a:lnTo>
                  <a:lnTo>
                    <a:pt x="192" y="21"/>
                  </a:lnTo>
                  <a:lnTo>
                    <a:pt x="194" y="24"/>
                  </a:lnTo>
                  <a:lnTo>
                    <a:pt x="203" y="27"/>
                  </a:lnTo>
                  <a:lnTo>
                    <a:pt x="211" y="28"/>
                  </a:lnTo>
                  <a:lnTo>
                    <a:pt x="217" y="27"/>
                  </a:lnTo>
                  <a:lnTo>
                    <a:pt x="213" y="25"/>
                  </a:lnTo>
                  <a:lnTo>
                    <a:pt x="209" y="24"/>
                  </a:lnTo>
                  <a:lnTo>
                    <a:pt x="217" y="24"/>
                  </a:lnTo>
                  <a:lnTo>
                    <a:pt x="220" y="27"/>
                  </a:lnTo>
                  <a:lnTo>
                    <a:pt x="217" y="31"/>
                  </a:lnTo>
                  <a:lnTo>
                    <a:pt x="201" y="31"/>
                  </a:lnTo>
                  <a:lnTo>
                    <a:pt x="190" y="27"/>
                  </a:lnTo>
                  <a:lnTo>
                    <a:pt x="184" y="21"/>
                  </a:lnTo>
                  <a:lnTo>
                    <a:pt x="186" y="18"/>
                  </a:lnTo>
                  <a:lnTo>
                    <a:pt x="198" y="15"/>
                  </a:lnTo>
                  <a:lnTo>
                    <a:pt x="236" y="15"/>
                  </a:lnTo>
                  <a:lnTo>
                    <a:pt x="255" y="19"/>
                  </a:lnTo>
                  <a:lnTo>
                    <a:pt x="270" y="24"/>
                  </a:lnTo>
                  <a:lnTo>
                    <a:pt x="279" y="28"/>
                  </a:lnTo>
                  <a:lnTo>
                    <a:pt x="281" y="33"/>
                  </a:lnTo>
                  <a:lnTo>
                    <a:pt x="279" y="39"/>
                  </a:lnTo>
                  <a:lnTo>
                    <a:pt x="272" y="42"/>
                  </a:lnTo>
                  <a:lnTo>
                    <a:pt x="256" y="45"/>
                  </a:lnTo>
                  <a:lnTo>
                    <a:pt x="270" y="46"/>
                  </a:lnTo>
                  <a:lnTo>
                    <a:pt x="302" y="48"/>
                  </a:lnTo>
                  <a:lnTo>
                    <a:pt x="361" y="49"/>
                  </a:lnTo>
                  <a:lnTo>
                    <a:pt x="410" y="46"/>
                  </a:lnTo>
                  <a:lnTo>
                    <a:pt x="450" y="43"/>
                  </a:lnTo>
                  <a:lnTo>
                    <a:pt x="482"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199" name="Freeform 215"/>
            <p:cNvSpPr>
              <a:spLocks/>
            </p:cNvSpPr>
            <p:nvPr/>
          </p:nvSpPr>
          <p:spPr bwMode="auto">
            <a:xfrm>
              <a:off x="435" y="179"/>
              <a:ext cx="518" cy="60"/>
            </a:xfrm>
            <a:custGeom>
              <a:avLst/>
              <a:gdLst>
                <a:gd name="T0" fmla="*/ 0 w 518"/>
                <a:gd name="T1" fmla="*/ 37 h 60"/>
                <a:gd name="T2" fmla="*/ 41 w 518"/>
                <a:gd name="T3" fmla="*/ 40 h 60"/>
                <a:gd name="T4" fmla="*/ 110 w 518"/>
                <a:gd name="T5" fmla="*/ 50 h 60"/>
                <a:gd name="T6" fmla="*/ 195 w 518"/>
                <a:gd name="T7" fmla="*/ 58 h 60"/>
                <a:gd name="T8" fmla="*/ 241 w 518"/>
                <a:gd name="T9" fmla="*/ 60 h 60"/>
                <a:gd name="T10" fmla="*/ 288 w 518"/>
                <a:gd name="T11" fmla="*/ 58 h 60"/>
                <a:gd name="T12" fmla="*/ 337 w 518"/>
                <a:gd name="T13" fmla="*/ 52 h 60"/>
                <a:gd name="T14" fmla="*/ 383 w 518"/>
                <a:gd name="T15" fmla="*/ 44 h 60"/>
                <a:gd name="T16" fmla="*/ 455 w 518"/>
                <a:gd name="T17" fmla="*/ 25 h 60"/>
                <a:gd name="T18" fmla="*/ 503 w 518"/>
                <a:gd name="T19" fmla="*/ 8 h 60"/>
                <a:gd name="T20" fmla="*/ 518 w 518"/>
                <a:gd name="T21" fmla="*/ 0 h 60"/>
                <a:gd name="T22" fmla="*/ 482 w 518"/>
                <a:gd name="T23" fmla="*/ 10 h 60"/>
                <a:gd name="T24" fmla="*/ 449 w 518"/>
                <a:gd name="T25" fmla="*/ 19 h 60"/>
                <a:gd name="T26" fmla="*/ 419 w 518"/>
                <a:gd name="T27" fmla="*/ 24 h 60"/>
                <a:gd name="T28" fmla="*/ 328 w 518"/>
                <a:gd name="T29" fmla="*/ 32 h 60"/>
                <a:gd name="T30" fmla="*/ 328 w 518"/>
                <a:gd name="T31" fmla="*/ 32 h 60"/>
                <a:gd name="T32" fmla="*/ 334 w 518"/>
                <a:gd name="T33" fmla="*/ 34 h 60"/>
                <a:gd name="T34" fmla="*/ 339 w 518"/>
                <a:gd name="T35" fmla="*/ 38 h 60"/>
                <a:gd name="T36" fmla="*/ 336 w 518"/>
                <a:gd name="T37" fmla="*/ 44 h 60"/>
                <a:gd name="T38" fmla="*/ 322 w 518"/>
                <a:gd name="T39" fmla="*/ 46 h 60"/>
                <a:gd name="T40" fmla="*/ 309 w 518"/>
                <a:gd name="T41" fmla="*/ 45 h 60"/>
                <a:gd name="T42" fmla="*/ 303 w 518"/>
                <a:gd name="T43" fmla="*/ 42 h 60"/>
                <a:gd name="T44" fmla="*/ 309 w 518"/>
                <a:gd name="T45" fmla="*/ 38 h 60"/>
                <a:gd name="T46" fmla="*/ 313 w 518"/>
                <a:gd name="T47" fmla="*/ 38 h 60"/>
                <a:gd name="T48" fmla="*/ 313 w 518"/>
                <a:gd name="T49" fmla="*/ 38 h 60"/>
                <a:gd name="T50" fmla="*/ 307 w 518"/>
                <a:gd name="T51" fmla="*/ 42 h 60"/>
                <a:gd name="T52" fmla="*/ 313 w 518"/>
                <a:gd name="T53" fmla="*/ 44 h 60"/>
                <a:gd name="T54" fmla="*/ 320 w 518"/>
                <a:gd name="T55" fmla="*/ 44 h 60"/>
                <a:gd name="T56" fmla="*/ 328 w 518"/>
                <a:gd name="T57" fmla="*/ 43 h 60"/>
                <a:gd name="T58" fmla="*/ 330 w 518"/>
                <a:gd name="T59" fmla="*/ 38 h 60"/>
                <a:gd name="T60" fmla="*/ 320 w 518"/>
                <a:gd name="T61" fmla="*/ 34 h 60"/>
                <a:gd name="T62" fmla="*/ 313 w 518"/>
                <a:gd name="T63" fmla="*/ 33 h 60"/>
                <a:gd name="T64" fmla="*/ 189 w 518"/>
                <a:gd name="T65" fmla="*/ 36 h 60"/>
                <a:gd name="T66" fmla="*/ 83 w 518"/>
                <a:gd name="T67" fmla="*/ 34 h 60"/>
                <a:gd name="T68" fmla="*/ 9 w 518"/>
                <a:gd name="T69" fmla="*/ 36 h 60"/>
                <a:gd name="T70" fmla="*/ 0 w 518"/>
                <a:gd name="T71"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7"/>
                  </a:moveTo>
                  <a:lnTo>
                    <a:pt x="41" y="40"/>
                  </a:lnTo>
                  <a:lnTo>
                    <a:pt x="110" y="50"/>
                  </a:lnTo>
                  <a:lnTo>
                    <a:pt x="195" y="58"/>
                  </a:lnTo>
                  <a:lnTo>
                    <a:pt x="241" y="60"/>
                  </a:lnTo>
                  <a:lnTo>
                    <a:pt x="288" y="58"/>
                  </a:lnTo>
                  <a:lnTo>
                    <a:pt x="337" y="52"/>
                  </a:lnTo>
                  <a:lnTo>
                    <a:pt x="383" y="44"/>
                  </a:lnTo>
                  <a:lnTo>
                    <a:pt x="455" y="25"/>
                  </a:lnTo>
                  <a:lnTo>
                    <a:pt x="503" y="8"/>
                  </a:lnTo>
                  <a:lnTo>
                    <a:pt x="518" y="0"/>
                  </a:lnTo>
                  <a:lnTo>
                    <a:pt x="482" y="10"/>
                  </a:lnTo>
                  <a:lnTo>
                    <a:pt x="449" y="19"/>
                  </a:lnTo>
                  <a:lnTo>
                    <a:pt x="419" y="24"/>
                  </a:lnTo>
                  <a:lnTo>
                    <a:pt x="328" y="32"/>
                  </a:lnTo>
                  <a:lnTo>
                    <a:pt x="328" y="32"/>
                  </a:lnTo>
                  <a:lnTo>
                    <a:pt x="334" y="34"/>
                  </a:lnTo>
                  <a:lnTo>
                    <a:pt x="339" y="38"/>
                  </a:lnTo>
                  <a:lnTo>
                    <a:pt x="336" y="44"/>
                  </a:lnTo>
                  <a:lnTo>
                    <a:pt x="322" y="46"/>
                  </a:lnTo>
                  <a:lnTo>
                    <a:pt x="309" y="45"/>
                  </a:lnTo>
                  <a:lnTo>
                    <a:pt x="303" y="42"/>
                  </a:lnTo>
                  <a:lnTo>
                    <a:pt x="309" y="38"/>
                  </a:lnTo>
                  <a:lnTo>
                    <a:pt x="313" y="38"/>
                  </a:lnTo>
                  <a:lnTo>
                    <a:pt x="313" y="38"/>
                  </a:lnTo>
                  <a:lnTo>
                    <a:pt x="307" y="42"/>
                  </a:lnTo>
                  <a:lnTo>
                    <a:pt x="313" y="44"/>
                  </a:lnTo>
                  <a:lnTo>
                    <a:pt x="320" y="44"/>
                  </a:lnTo>
                  <a:lnTo>
                    <a:pt x="328" y="43"/>
                  </a:lnTo>
                  <a:lnTo>
                    <a:pt x="330" y="38"/>
                  </a:lnTo>
                  <a:lnTo>
                    <a:pt x="320" y="34"/>
                  </a:lnTo>
                  <a:lnTo>
                    <a:pt x="313" y="33"/>
                  </a:lnTo>
                  <a:lnTo>
                    <a:pt x="189" y="36"/>
                  </a:lnTo>
                  <a:lnTo>
                    <a:pt x="83" y="34"/>
                  </a:lnTo>
                  <a:lnTo>
                    <a:pt x="9" y="36"/>
                  </a:lnTo>
                  <a:lnTo>
                    <a:pt x="0"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0" name="Freeform 216"/>
            <p:cNvSpPr>
              <a:spLocks/>
            </p:cNvSpPr>
            <p:nvPr/>
          </p:nvSpPr>
          <p:spPr bwMode="auto">
            <a:xfrm>
              <a:off x="349" y="161"/>
              <a:ext cx="585" cy="54"/>
            </a:xfrm>
            <a:custGeom>
              <a:avLst/>
              <a:gdLst>
                <a:gd name="T0" fmla="*/ 585 w 585"/>
                <a:gd name="T1" fmla="*/ 20 h 54"/>
                <a:gd name="T2" fmla="*/ 530 w 585"/>
                <a:gd name="T3" fmla="*/ 27 h 54"/>
                <a:gd name="T4" fmla="*/ 473 w 585"/>
                <a:gd name="T5" fmla="*/ 27 h 54"/>
                <a:gd name="T6" fmla="*/ 404 w 585"/>
                <a:gd name="T7" fmla="*/ 21 h 54"/>
                <a:gd name="T8" fmla="*/ 298 w 585"/>
                <a:gd name="T9" fmla="*/ 4 h 54"/>
                <a:gd name="T10" fmla="*/ 241 w 585"/>
                <a:gd name="T11" fmla="*/ 0 h 54"/>
                <a:gd name="T12" fmla="*/ 184 w 585"/>
                <a:gd name="T13" fmla="*/ 2 h 54"/>
                <a:gd name="T14" fmla="*/ 118 w 585"/>
                <a:gd name="T15" fmla="*/ 14 h 54"/>
                <a:gd name="T16" fmla="*/ 51 w 585"/>
                <a:gd name="T17" fmla="*/ 32 h 54"/>
                <a:gd name="T18" fmla="*/ 0 w 585"/>
                <a:gd name="T19" fmla="*/ 54 h 54"/>
                <a:gd name="T20" fmla="*/ 25 w 585"/>
                <a:gd name="T21" fmla="*/ 52 h 54"/>
                <a:gd name="T22" fmla="*/ 76 w 585"/>
                <a:gd name="T23" fmla="*/ 52 h 54"/>
                <a:gd name="T24" fmla="*/ 205 w 585"/>
                <a:gd name="T25" fmla="*/ 49 h 54"/>
                <a:gd name="T26" fmla="*/ 296 w 585"/>
                <a:gd name="T27" fmla="*/ 50 h 54"/>
                <a:gd name="T28" fmla="*/ 310 w 585"/>
                <a:gd name="T29" fmla="*/ 46 h 54"/>
                <a:gd name="T30" fmla="*/ 321 w 585"/>
                <a:gd name="T31" fmla="*/ 42 h 54"/>
                <a:gd name="T32" fmla="*/ 327 w 585"/>
                <a:gd name="T33" fmla="*/ 34 h 54"/>
                <a:gd name="T34" fmla="*/ 321 w 585"/>
                <a:gd name="T35" fmla="*/ 27 h 54"/>
                <a:gd name="T36" fmla="*/ 308 w 585"/>
                <a:gd name="T37" fmla="*/ 21 h 54"/>
                <a:gd name="T38" fmla="*/ 275 w 585"/>
                <a:gd name="T39" fmla="*/ 18 h 54"/>
                <a:gd name="T40" fmla="*/ 247 w 585"/>
                <a:gd name="T41" fmla="*/ 19 h 54"/>
                <a:gd name="T42" fmla="*/ 236 w 585"/>
                <a:gd name="T43" fmla="*/ 21 h 54"/>
                <a:gd name="T44" fmla="*/ 230 w 585"/>
                <a:gd name="T45" fmla="*/ 26 h 54"/>
                <a:gd name="T46" fmla="*/ 234 w 585"/>
                <a:gd name="T47" fmla="*/ 30 h 54"/>
                <a:gd name="T48" fmla="*/ 245 w 585"/>
                <a:gd name="T49" fmla="*/ 32 h 54"/>
                <a:gd name="T50" fmla="*/ 253 w 585"/>
                <a:gd name="T51" fmla="*/ 33 h 54"/>
                <a:gd name="T52" fmla="*/ 260 w 585"/>
                <a:gd name="T53" fmla="*/ 31 h 54"/>
                <a:gd name="T54" fmla="*/ 255 w 585"/>
                <a:gd name="T55" fmla="*/ 27 h 54"/>
                <a:gd name="T56" fmla="*/ 253 w 585"/>
                <a:gd name="T57" fmla="*/ 26 h 54"/>
                <a:gd name="T58" fmla="*/ 258 w 585"/>
                <a:gd name="T59" fmla="*/ 27 h 54"/>
                <a:gd name="T60" fmla="*/ 266 w 585"/>
                <a:gd name="T61" fmla="*/ 31 h 54"/>
                <a:gd name="T62" fmla="*/ 260 w 585"/>
                <a:gd name="T63" fmla="*/ 36 h 54"/>
                <a:gd name="T64" fmla="*/ 243 w 585"/>
                <a:gd name="T65" fmla="*/ 37 h 54"/>
                <a:gd name="T66" fmla="*/ 228 w 585"/>
                <a:gd name="T67" fmla="*/ 34 h 54"/>
                <a:gd name="T68" fmla="*/ 220 w 585"/>
                <a:gd name="T69" fmla="*/ 26 h 54"/>
                <a:gd name="T70" fmla="*/ 222 w 585"/>
                <a:gd name="T71" fmla="*/ 21 h 54"/>
                <a:gd name="T72" fmla="*/ 234 w 585"/>
                <a:gd name="T73" fmla="*/ 18 h 54"/>
                <a:gd name="T74" fmla="*/ 255 w 585"/>
                <a:gd name="T75" fmla="*/ 15 h 54"/>
                <a:gd name="T76" fmla="*/ 281 w 585"/>
                <a:gd name="T77" fmla="*/ 15 h 54"/>
                <a:gd name="T78" fmla="*/ 306 w 585"/>
                <a:gd name="T79" fmla="*/ 18 h 54"/>
                <a:gd name="T80" fmla="*/ 325 w 585"/>
                <a:gd name="T81" fmla="*/ 22 h 54"/>
                <a:gd name="T82" fmla="*/ 336 w 585"/>
                <a:gd name="T83" fmla="*/ 27 h 54"/>
                <a:gd name="T84" fmla="*/ 340 w 585"/>
                <a:gd name="T85" fmla="*/ 33 h 54"/>
                <a:gd name="T86" fmla="*/ 338 w 585"/>
                <a:gd name="T87" fmla="*/ 39 h 54"/>
                <a:gd name="T88" fmla="*/ 330 w 585"/>
                <a:gd name="T89" fmla="*/ 44 h 54"/>
                <a:gd name="T90" fmla="*/ 313 w 585"/>
                <a:gd name="T91" fmla="*/ 50 h 54"/>
                <a:gd name="T92" fmla="*/ 327 w 585"/>
                <a:gd name="T93" fmla="*/ 50 h 54"/>
                <a:gd name="T94" fmla="*/ 366 w 585"/>
                <a:gd name="T95" fmla="*/ 48 h 54"/>
                <a:gd name="T96" fmla="*/ 437 w 585"/>
                <a:gd name="T97" fmla="*/ 45 h 54"/>
                <a:gd name="T98" fmla="*/ 497 w 585"/>
                <a:gd name="T99" fmla="*/ 39 h 54"/>
                <a:gd name="T100" fmla="*/ 545 w 585"/>
                <a:gd name="T101" fmla="*/ 31 h 54"/>
                <a:gd name="T102" fmla="*/ 585 w 585"/>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20"/>
                  </a:moveTo>
                  <a:lnTo>
                    <a:pt x="530" y="27"/>
                  </a:lnTo>
                  <a:lnTo>
                    <a:pt x="473" y="27"/>
                  </a:lnTo>
                  <a:lnTo>
                    <a:pt x="404" y="21"/>
                  </a:lnTo>
                  <a:lnTo>
                    <a:pt x="298" y="4"/>
                  </a:lnTo>
                  <a:lnTo>
                    <a:pt x="241" y="0"/>
                  </a:lnTo>
                  <a:lnTo>
                    <a:pt x="184" y="2"/>
                  </a:lnTo>
                  <a:lnTo>
                    <a:pt x="118" y="14"/>
                  </a:lnTo>
                  <a:lnTo>
                    <a:pt x="51" y="32"/>
                  </a:lnTo>
                  <a:lnTo>
                    <a:pt x="0" y="54"/>
                  </a:lnTo>
                  <a:lnTo>
                    <a:pt x="25" y="52"/>
                  </a:lnTo>
                  <a:lnTo>
                    <a:pt x="76" y="52"/>
                  </a:lnTo>
                  <a:lnTo>
                    <a:pt x="205" y="49"/>
                  </a:lnTo>
                  <a:lnTo>
                    <a:pt x="296" y="50"/>
                  </a:lnTo>
                  <a:lnTo>
                    <a:pt x="310" y="46"/>
                  </a:lnTo>
                  <a:lnTo>
                    <a:pt x="321" y="42"/>
                  </a:lnTo>
                  <a:lnTo>
                    <a:pt x="327" y="34"/>
                  </a:lnTo>
                  <a:lnTo>
                    <a:pt x="321" y="27"/>
                  </a:lnTo>
                  <a:lnTo>
                    <a:pt x="308" y="21"/>
                  </a:lnTo>
                  <a:lnTo>
                    <a:pt x="275" y="18"/>
                  </a:lnTo>
                  <a:lnTo>
                    <a:pt x="247" y="19"/>
                  </a:lnTo>
                  <a:lnTo>
                    <a:pt x="236" y="21"/>
                  </a:lnTo>
                  <a:lnTo>
                    <a:pt x="230" y="26"/>
                  </a:lnTo>
                  <a:lnTo>
                    <a:pt x="234" y="30"/>
                  </a:lnTo>
                  <a:lnTo>
                    <a:pt x="245" y="32"/>
                  </a:lnTo>
                  <a:lnTo>
                    <a:pt x="253" y="33"/>
                  </a:lnTo>
                  <a:lnTo>
                    <a:pt x="260" y="31"/>
                  </a:lnTo>
                  <a:lnTo>
                    <a:pt x="255" y="27"/>
                  </a:lnTo>
                  <a:lnTo>
                    <a:pt x="253" y="26"/>
                  </a:lnTo>
                  <a:lnTo>
                    <a:pt x="258" y="27"/>
                  </a:lnTo>
                  <a:lnTo>
                    <a:pt x="266" y="31"/>
                  </a:lnTo>
                  <a:lnTo>
                    <a:pt x="260" y="36"/>
                  </a:lnTo>
                  <a:lnTo>
                    <a:pt x="243" y="37"/>
                  </a:lnTo>
                  <a:lnTo>
                    <a:pt x="228" y="34"/>
                  </a:lnTo>
                  <a:lnTo>
                    <a:pt x="220" y="26"/>
                  </a:lnTo>
                  <a:lnTo>
                    <a:pt x="222" y="21"/>
                  </a:lnTo>
                  <a:lnTo>
                    <a:pt x="234" y="18"/>
                  </a:lnTo>
                  <a:lnTo>
                    <a:pt x="255" y="15"/>
                  </a:lnTo>
                  <a:lnTo>
                    <a:pt x="281" y="15"/>
                  </a:lnTo>
                  <a:lnTo>
                    <a:pt x="306" y="18"/>
                  </a:lnTo>
                  <a:lnTo>
                    <a:pt x="325" y="22"/>
                  </a:lnTo>
                  <a:lnTo>
                    <a:pt x="336" y="27"/>
                  </a:lnTo>
                  <a:lnTo>
                    <a:pt x="340" y="33"/>
                  </a:lnTo>
                  <a:lnTo>
                    <a:pt x="338" y="39"/>
                  </a:lnTo>
                  <a:lnTo>
                    <a:pt x="330" y="44"/>
                  </a:lnTo>
                  <a:lnTo>
                    <a:pt x="313" y="50"/>
                  </a:lnTo>
                  <a:lnTo>
                    <a:pt x="327" y="50"/>
                  </a:lnTo>
                  <a:lnTo>
                    <a:pt x="366" y="48"/>
                  </a:lnTo>
                  <a:lnTo>
                    <a:pt x="437" y="45"/>
                  </a:lnTo>
                  <a:lnTo>
                    <a:pt x="497" y="39"/>
                  </a:lnTo>
                  <a:lnTo>
                    <a:pt x="545" y="31"/>
                  </a:lnTo>
                  <a:lnTo>
                    <a:pt x="585"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1" name="Freeform 217"/>
            <p:cNvSpPr>
              <a:spLocks/>
            </p:cNvSpPr>
            <p:nvPr/>
          </p:nvSpPr>
          <p:spPr bwMode="auto">
            <a:xfrm>
              <a:off x="702" y="61"/>
              <a:ext cx="279" cy="59"/>
            </a:xfrm>
            <a:custGeom>
              <a:avLst/>
              <a:gdLst>
                <a:gd name="T0" fmla="*/ 279 w 279"/>
                <a:gd name="T1" fmla="*/ 43 h 59"/>
                <a:gd name="T2" fmla="*/ 260 w 279"/>
                <a:gd name="T3" fmla="*/ 42 h 59"/>
                <a:gd name="T4" fmla="*/ 241 w 279"/>
                <a:gd name="T5" fmla="*/ 41 h 59"/>
                <a:gd name="T6" fmla="*/ 217 w 279"/>
                <a:gd name="T7" fmla="*/ 35 h 59"/>
                <a:gd name="T8" fmla="*/ 177 w 279"/>
                <a:gd name="T9" fmla="*/ 22 h 59"/>
                <a:gd name="T10" fmla="*/ 133 w 279"/>
                <a:gd name="T11" fmla="*/ 9 h 59"/>
                <a:gd name="T12" fmla="*/ 80 w 279"/>
                <a:gd name="T13" fmla="*/ 0 h 59"/>
                <a:gd name="T14" fmla="*/ 53 w 279"/>
                <a:gd name="T15" fmla="*/ 1 h 59"/>
                <a:gd name="T16" fmla="*/ 29 w 279"/>
                <a:gd name="T17" fmla="*/ 6 h 59"/>
                <a:gd name="T18" fmla="*/ 6 w 279"/>
                <a:gd name="T19" fmla="*/ 16 h 59"/>
                <a:gd name="T20" fmla="*/ 0 w 279"/>
                <a:gd name="T21" fmla="*/ 22 h 59"/>
                <a:gd name="T22" fmla="*/ 31 w 279"/>
                <a:gd name="T23" fmla="*/ 30 h 59"/>
                <a:gd name="T24" fmla="*/ 51 w 279"/>
                <a:gd name="T25" fmla="*/ 36 h 59"/>
                <a:gd name="T26" fmla="*/ 61 w 279"/>
                <a:gd name="T27" fmla="*/ 34 h 59"/>
                <a:gd name="T28" fmla="*/ 65 w 279"/>
                <a:gd name="T29" fmla="*/ 28 h 59"/>
                <a:gd name="T30" fmla="*/ 59 w 279"/>
                <a:gd name="T31" fmla="*/ 24 h 59"/>
                <a:gd name="T32" fmla="*/ 53 w 279"/>
                <a:gd name="T33" fmla="*/ 25 h 59"/>
                <a:gd name="T34" fmla="*/ 51 w 279"/>
                <a:gd name="T35" fmla="*/ 29 h 59"/>
                <a:gd name="T36" fmla="*/ 53 w 279"/>
                <a:gd name="T37" fmla="*/ 30 h 59"/>
                <a:gd name="T38" fmla="*/ 50 w 279"/>
                <a:gd name="T39" fmla="*/ 30 h 59"/>
                <a:gd name="T40" fmla="*/ 46 w 279"/>
                <a:gd name="T41" fmla="*/ 25 h 59"/>
                <a:gd name="T42" fmla="*/ 51 w 279"/>
                <a:gd name="T43" fmla="*/ 19 h 59"/>
                <a:gd name="T44" fmla="*/ 59 w 279"/>
                <a:gd name="T45" fmla="*/ 18 h 59"/>
                <a:gd name="T46" fmla="*/ 69 w 279"/>
                <a:gd name="T47" fmla="*/ 19 h 59"/>
                <a:gd name="T48" fmla="*/ 72 w 279"/>
                <a:gd name="T49" fmla="*/ 23 h 59"/>
                <a:gd name="T50" fmla="*/ 74 w 279"/>
                <a:gd name="T51" fmla="*/ 28 h 59"/>
                <a:gd name="T52" fmla="*/ 70 w 279"/>
                <a:gd name="T53" fmla="*/ 34 h 59"/>
                <a:gd name="T54" fmla="*/ 61 w 279"/>
                <a:gd name="T55" fmla="*/ 39 h 59"/>
                <a:gd name="T56" fmla="*/ 57 w 279"/>
                <a:gd name="T57" fmla="*/ 40 h 59"/>
                <a:gd name="T58" fmla="*/ 80 w 279"/>
                <a:gd name="T59" fmla="*/ 47 h 59"/>
                <a:gd name="T60" fmla="*/ 129 w 279"/>
                <a:gd name="T61" fmla="*/ 57 h 59"/>
                <a:gd name="T62" fmla="*/ 179 w 279"/>
                <a:gd name="T63" fmla="*/ 59 h 59"/>
                <a:gd name="T64" fmla="*/ 234 w 279"/>
                <a:gd name="T65" fmla="*/ 55 h 59"/>
                <a:gd name="T66" fmla="*/ 264 w 279"/>
                <a:gd name="T67" fmla="*/ 48 h 59"/>
                <a:gd name="T68" fmla="*/ 279 w 279"/>
                <a:gd name="T69"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3"/>
                  </a:moveTo>
                  <a:lnTo>
                    <a:pt x="260" y="42"/>
                  </a:lnTo>
                  <a:lnTo>
                    <a:pt x="241" y="41"/>
                  </a:lnTo>
                  <a:lnTo>
                    <a:pt x="217" y="35"/>
                  </a:lnTo>
                  <a:lnTo>
                    <a:pt x="177" y="22"/>
                  </a:lnTo>
                  <a:lnTo>
                    <a:pt x="133" y="9"/>
                  </a:lnTo>
                  <a:lnTo>
                    <a:pt x="80" y="0"/>
                  </a:lnTo>
                  <a:lnTo>
                    <a:pt x="53" y="1"/>
                  </a:lnTo>
                  <a:lnTo>
                    <a:pt x="29" y="6"/>
                  </a:lnTo>
                  <a:lnTo>
                    <a:pt x="6" y="16"/>
                  </a:lnTo>
                  <a:lnTo>
                    <a:pt x="0" y="22"/>
                  </a:lnTo>
                  <a:lnTo>
                    <a:pt x="31" y="30"/>
                  </a:lnTo>
                  <a:lnTo>
                    <a:pt x="51" y="36"/>
                  </a:lnTo>
                  <a:lnTo>
                    <a:pt x="61" y="34"/>
                  </a:lnTo>
                  <a:lnTo>
                    <a:pt x="65" y="28"/>
                  </a:lnTo>
                  <a:lnTo>
                    <a:pt x="59" y="24"/>
                  </a:lnTo>
                  <a:lnTo>
                    <a:pt x="53" y="25"/>
                  </a:lnTo>
                  <a:lnTo>
                    <a:pt x="51" y="29"/>
                  </a:lnTo>
                  <a:lnTo>
                    <a:pt x="53" y="30"/>
                  </a:lnTo>
                  <a:lnTo>
                    <a:pt x="50" y="30"/>
                  </a:lnTo>
                  <a:lnTo>
                    <a:pt x="46" y="25"/>
                  </a:lnTo>
                  <a:lnTo>
                    <a:pt x="51" y="19"/>
                  </a:lnTo>
                  <a:lnTo>
                    <a:pt x="59" y="18"/>
                  </a:lnTo>
                  <a:lnTo>
                    <a:pt x="69" y="19"/>
                  </a:lnTo>
                  <a:lnTo>
                    <a:pt x="72" y="23"/>
                  </a:lnTo>
                  <a:lnTo>
                    <a:pt x="74" y="28"/>
                  </a:lnTo>
                  <a:lnTo>
                    <a:pt x="70" y="34"/>
                  </a:lnTo>
                  <a:lnTo>
                    <a:pt x="61" y="39"/>
                  </a:lnTo>
                  <a:lnTo>
                    <a:pt x="57" y="40"/>
                  </a:lnTo>
                  <a:lnTo>
                    <a:pt x="80" y="47"/>
                  </a:lnTo>
                  <a:lnTo>
                    <a:pt x="129" y="57"/>
                  </a:lnTo>
                  <a:lnTo>
                    <a:pt x="179" y="59"/>
                  </a:lnTo>
                  <a:lnTo>
                    <a:pt x="234" y="55"/>
                  </a:lnTo>
                  <a:lnTo>
                    <a:pt x="264" y="48"/>
                  </a:lnTo>
                  <a:lnTo>
                    <a:pt x="279" y="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2" name="Freeform 218"/>
            <p:cNvSpPr>
              <a:spLocks/>
            </p:cNvSpPr>
            <p:nvPr/>
          </p:nvSpPr>
          <p:spPr bwMode="auto">
            <a:xfrm>
              <a:off x="693" y="89"/>
              <a:ext cx="281" cy="69"/>
            </a:xfrm>
            <a:custGeom>
              <a:avLst/>
              <a:gdLst>
                <a:gd name="T0" fmla="*/ 4 w 281"/>
                <a:gd name="T1" fmla="*/ 0 h 69"/>
                <a:gd name="T2" fmla="*/ 24 w 281"/>
                <a:gd name="T3" fmla="*/ 5 h 69"/>
                <a:gd name="T4" fmla="*/ 62 w 281"/>
                <a:gd name="T5" fmla="*/ 17 h 69"/>
                <a:gd name="T6" fmla="*/ 97 w 281"/>
                <a:gd name="T7" fmla="*/ 26 h 69"/>
                <a:gd name="T8" fmla="*/ 134 w 281"/>
                <a:gd name="T9" fmla="*/ 33 h 69"/>
                <a:gd name="T10" fmla="*/ 148 w 281"/>
                <a:gd name="T11" fmla="*/ 38 h 69"/>
                <a:gd name="T12" fmla="*/ 152 w 281"/>
                <a:gd name="T13" fmla="*/ 45 h 69"/>
                <a:gd name="T14" fmla="*/ 144 w 281"/>
                <a:gd name="T15" fmla="*/ 50 h 69"/>
                <a:gd name="T16" fmla="*/ 138 w 281"/>
                <a:gd name="T17" fmla="*/ 50 h 69"/>
                <a:gd name="T18" fmla="*/ 133 w 281"/>
                <a:gd name="T19" fmla="*/ 48 h 69"/>
                <a:gd name="T20" fmla="*/ 131 w 281"/>
                <a:gd name="T21" fmla="*/ 45 h 69"/>
                <a:gd name="T22" fmla="*/ 134 w 281"/>
                <a:gd name="T23" fmla="*/ 45 h 69"/>
                <a:gd name="T24" fmla="*/ 138 w 281"/>
                <a:gd name="T25" fmla="*/ 46 h 69"/>
                <a:gd name="T26" fmla="*/ 134 w 281"/>
                <a:gd name="T27" fmla="*/ 42 h 69"/>
                <a:gd name="T28" fmla="*/ 129 w 281"/>
                <a:gd name="T29" fmla="*/ 40 h 69"/>
                <a:gd name="T30" fmla="*/ 125 w 281"/>
                <a:gd name="T31" fmla="*/ 42 h 69"/>
                <a:gd name="T32" fmla="*/ 125 w 281"/>
                <a:gd name="T33" fmla="*/ 46 h 69"/>
                <a:gd name="T34" fmla="*/ 131 w 281"/>
                <a:gd name="T35" fmla="*/ 51 h 69"/>
                <a:gd name="T36" fmla="*/ 140 w 281"/>
                <a:gd name="T37" fmla="*/ 55 h 69"/>
                <a:gd name="T38" fmla="*/ 152 w 281"/>
                <a:gd name="T39" fmla="*/ 57 h 69"/>
                <a:gd name="T40" fmla="*/ 157 w 281"/>
                <a:gd name="T41" fmla="*/ 56 h 69"/>
                <a:gd name="T42" fmla="*/ 161 w 281"/>
                <a:gd name="T43" fmla="*/ 52 h 69"/>
                <a:gd name="T44" fmla="*/ 163 w 281"/>
                <a:gd name="T45" fmla="*/ 45 h 69"/>
                <a:gd name="T46" fmla="*/ 155 w 281"/>
                <a:gd name="T47" fmla="*/ 38 h 69"/>
                <a:gd name="T48" fmla="*/ 152 w 281"/>
                <a:gd name="T49" fmla="*/ 34 h 69"/>
                <a:gd name="T50" fmla="*/ 201 w 281"/>
                <a:gd name="T51" fmla="*/ 36 h 69"/>
                <a:gd name="T52" fmla="*/ 245 w 281"/>
                <a:gd name="T53" fmla="*/ 31 h 69"/>
                <a:gd name="T54" fmla="*/ 281 w 281"/>
                <a:gd name="T55" fmla="*/ 23 h 69"/>
                <a:gd name="T56" fmla="*/ 250 w 281"/>
                <a:gd name="T57" fmla="*/ 36 h 69"/>
                <a:gd name="T58" fmla="*/ 195 w 281"/>
                <a:gd name="T59" fmla="*/ 55 h 69"/>
                <a:gd name="T60" fmla="*/ 148 w 281"/>
                <a:gd name="T61" fmla="*/ 66 h 69"/>
                <a:gd name="T62" fmla="*/ 100 w 281"/>
                <a:gd name="T63" fmla="*/ 69 h 69"/>
                <a:gd name="T64" fmla="*/ 70 w 281"/>
                <a:gd name="T65" fmla="*/ 67 h 69"/>
                <a:gd name="T66" fmla="*/ 43 w 281"/>
                <a:gd name="T67" fmla="*/ 61 h 69"/>
                <a:gd name="T68" fmla="*/ 24 w 281"/>
                <a:gd name="T69" fmla="*/ 52 h 69"/>
                <a:gd name="T70" fmla="*/ 9 w 281"/>
                <a:gd name="T71" fmla="*/ 40 h 69"/>
                <a:gd name="T72" fmla="*/ 2 w 281"/>
                <a:gd name="T73" fmla="*/ 29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4" y="5"/>
                  </a:lnTo>
                  <a:lnTo>
                    <a:pt x="62" y="17"/>
                  </a:lnTo>
                  <a:lnTo>
                    <a:pt x="97" y="26"/>
                  </a:lnTo>
                  <a:lnTo>
                    <a:pt x="134" y="33"/>
                  </a:lnTo>
                  <a:lnTo>
                    <a:pt x="148" y="38"/>
                  </a:lnTo>
                  <a:lnTo>
                    <a:pt x="152" y="45"/>
                  </a:lnTo>
                  <a:lnTo>
                    <a:pt x="144" y="50"/>
                  </a:lnTo>
                  <a:lnTo>
                    <a:pt x="138" y="50"/>
                  </a:lnTo>
                  <a:lnTo>
                    <a:pt x="133" y="48"/>
                  </a:lnTo>
                  <a:lnTo>
                    <a:pt x="131" y="45"/>
                  </a:lnTo>
                  <a:lnTo>
                    <a:pt x="134" y="45"/>
                  </a:lnTo>
                  <a:lnTo>
                    <a:pt x="138" y="46"/>
                  </a:lnTo>
                  <a:lnTo>
                    <a:pt x="134" y="42"/>
                  </a:lnTo>
                  <a:lnTo>
                    <a:pt x="129" y="40"/>
                  </a:lnTo>
                  <a:lnTo>
                    <a:pt x="125" y="42"/>
                  </a:lnTo>
                  <a:lnTo>
                    <a:pt x="125" y="46"/>
                  </a:lnTo>
                  <a:lnTo>
                    <a:pt x="131" y="51"/>
                  </a:lnTo>
                  <a:lnTo>
                    <a:pt x="140" y="55"/>
                  </a:lnTo>
                  <a:lnTo>
                    <a:pt x="152" y="57"/>
                  </a:lnTo>
                  <a:lnTo>
                    <a:pt x="157" y="56"/>
                  </a:lnTo>
                  <a:lnTo>
                    <a:pt x="161" y="52"/>
                  </a:lnTo>
                  <a:lnTo>
                    <a:pt x="163" y="45"/>
                  </a:lnTo>
                  <a:lnTo>
                    <a:pt x="155" y="38"/>
                  </a:lnTo>
                  <a:lnTo>
                    <a:pt x="152" y="34"/>
                  </a:lnTo>
                  <a:lnTo>
                    <a:pt x="201" y="36"/>
                  </a:lnTo>
                  <a:lnTo>
                    <a:pt x="245" y="31"/>
                  </a:lnTo>
                  <a:lnTo>
                    <a:pt x="281" y="23"/>
                  </a:lnTo>
                  <a:lnTo>
                    <a:pt x="250" y="36"/>
                  </a:lnTo>
                  <a:lnTo>
                    <a:pt x="195" y="55"/>
                  </a:lnTo>
                  <a:lnTo>
                    <a:pt x="148" y="66"/>
                  </a:lnTo>
                  <a:lnTo>
                    <a:pt x="100" y="69"/>
                  </a:lnTo>
                  <a:lnTo>
                    <a:pt x="70" y="67"/>
                  </a:lnTo>
                  <a:lnTo>
                    <a:pt x="43" y="61"/>
                  </a:lnTo>
                  <a:lnTo>
                    <a:pt x="24" y="52"/>
                  </a:lnTo>
                  <a:lnTo>
                    <a:pt x="9" y="40"/>
                  </a:lnTo>
                  <a:lnTo>
                    <a:pt x="2" y="29"/>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3" name="Freeform 219"/>
            <p:cNvSpPr>
              <a:spLocks/>
            </p:cNvSpPr>
            <p:nvPr/>
          </p:nvSpPr>
          <p:spPr bwMode="auto">
            <a:xfrm>
              <a:off x="1074" y="90"/>
              <a:ext cx="220" cy="39"/>
            </a:xfrm>
            <a:custGeom>
              <a:avLst/>
              <a:gdLst>
                <a:gd name="T0" fmla="*/ 220 w 220"/>
                <a:gd name="T1" fmla="*/ 10 h 39"/>
                <a:gd name="T2" fmla="*/ 205 w 220"/>
                <a:gd name="T3" fmla="*/ 12 h 39"/>
                <a:gd name="T4" fmla="*/ 171 w 220"/>
                <a:gd name="T5" fmla="*/ 12 h 39"/>
                <a:gd name="T6" fmla="*/ 135 w 220"/>
                <a:gd name="T7" fmla="*/ 6 h 39"/>
                <a:gd name="T8" fmla="*/ 99 w 220"/>
                <a:gd name="T9" fmla="*/ 0 h 39"/>
                <a:gd name="T10" fmla="*/ 55 w 220"/>
                <a:gd name="T11" fmla="*/ 1 h 39"/>
                <a:gd name="T12" fmla="*/ 34 w 220"/>
                <a:gd name="T13" fmla="*/ 5 h 39"/>
                <a:gd name="T14" fmla="*/ 17 w 220"/>
                <a:gd name="T15" fmla="*/ 12 h 39"/>
                <a:gd name="T16" fmla="*/ 2 w 220"/>
                <a:gd name="T17" fmla="*/ 24 h 39"/>
                <a:gd name="T18" fmla="*/ 0 w 220"/>
                <a:gd name="T19" fmla="*/ 29 h 39"/>
                <a:gd name="T20" fmla="*/ 27 w 220"/>
                <a:gd name="T21" fmla="*/ 31 h 39"/>
                <a:gd name="T22" fmla="*/ 44 w 220"/>
                <a:gd name="T23" fmla="*/ 33 h 39"/>
                <a:gd name="T24" fmla="*/ 50 w 220"/>
                <a:gd name="T25" fmla="*/ 30 h 39"/>
                <a:gd name="T26" fmla="*/ 51 w 220"/>
                <a:gd name="T27" fmla="*/ 25 h 39"/>
                <a:gd name="T28" fmla="*/ 46 w 220"/>
                <a:gd name="T29" fmla="*/ 23 h 39"/>
                <a:gd name="T30" fmla="*/ 42 w 220"/>
                <a:gd name="T31" fmla="*/ 24 h 39"/>
                <a:gd name="T32" fmla="*/ 44 w 220"/>
                <a:gd name="T33" fmla="*/ 28 h 39"/>
                <a:gd name="T34" fmla="*/ 44 w 220"/>
                <a:gd name="T35" fmla="*/ 29 h 39"/>
                <a:gd name="T36" fmla="*/ 40 w 220"/>
                <a:gd name="T37" fmla="*/ 29 h 39"/>
                <a:gd name="T38" fmla="*/ 36 w 220"/>
                <a:gd name="T39" fmla="*/ 25 h 39"/>
                <a:gd name="T40" fmla="*/ 40 w 220"/>
                <a:gd name="T41" fmla="*/ 19 h 39"/>
                <a:gd name="T42" fmla="*/ 44 w 220"/>
                <a:gd name="T43" fmla="*/ 18 h 39"/>
                <a:gd name="T44" fmla="*/ 51 w 220"/>
                <a:gd name="T45" fmla="*/ 18 h 39"/>
                <a:gd name="T46" fmla="*/ 59 w 220"/>
                <a:gd name="T47" fmla="*/ 24 h 39"/>
                <a:gd name="T48" fmla="*/ 57 w 220"/>
                <a:gd name="T49" fmla="*/ 29 h 39"/>
                <a:gd name="T50" fmla="*/ 53 w 220"/>
                <a:gd name="T51" fmla="*/ 33 h 39"/>
                <a:gd name="T52" fmla="*/ 50 w 220"/>
                <a:gd name="T53" fmla="*/ 36 h 39"/>
                <a:gd name="T54" fmla="*/ 70 w 220"/>
                <a:gd name="T55" fmla="*/ 38 h 39"/>
                <a:gd name="T56" fmla="*/ 110 w 220"/>
                <a:gd name="T57" fmla="*/ 39 h 39"/>
                <a:gd name="T58" fmla="*/ 148 w 220"/>
                <a:gd name="T59" fmla="*/ 36 h 39"/>
                <a:gd name="T60" fmla="*/ 188 w 220"/>
                <a:gd name="T61" fmla="*/ 25 h 39"/>
                <a:gd name="T62" fmla="*/ 211 w 220"/>
                <a:gd name="T63" fmla="*/ 16 h 39"/>
                <a:gd name="T64" fmla="*/ 220 w 220"/>
                <a:gd name="T65"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10"/>
                  </a:moveTo>
                  <a:lnTo>
                    <a:pt x="205" y="12"/>
                  </a:lnTo>
                  <a:lnTo>
                    <a:pt x="171" y="12"/>
                  </a:lnTo>
                  <a:lnTo>
                    <a:pt x="135" y="6"/>
                  </a:lnTo>
                  <a:lnTo>
                    <a:pt x="99" y="0"/>
                  </a:lnTo>
                  <a:lnTo>
                    <a:pt x="55" y="1"/>
                  </a:lnTo>
                  <a:lnTo>
                    <a:pt x="34" y="5"/>
                  </a:lnTo>
                  <a:lnTo>
                    <a:pt x="17" y="12"/>
                  </a:lnTo>
                  <a:lnTo>
                    <a:pt x="2" y="24"/>
                  </a:lnTo>
                  <a:lnTo>
                    <a:pt x="0" y="29"/>
                  </a:lnTo>
                  <a:lnTo>
                    <a:pt x="27" y="31"/>
                  </a:lnTo>
                  <a:lnTo>
                    <a:pt x="44" y="33"/>
                  </a:lnTo>
                  <a:lnTo>
                    <a:pt x="50" y="30"/>
                  </a:lnTo>
                  <a:lnTo>
                    <a:pt x="51" y="25"/>
                  </a:lnTo>
                  <a:lnTo>
                    <a:pt x="46" y="23"/>
                  </a:lnTo>
                  <a:lnTo>
                    <a:pt x="42" y="24"/>
                  </a:lnTo>
                  <a:lnTo>
                    <a:pt x="44" y="28"/>
                  </a:lnTo>
                  <a:lnTo>
                    <a:pt x="44" y="29"/>
                  </a:lnTo>
                  <a:lnTo>
                    <a:pt x="40" y="29"/>
                  </a:lnTo>
                  <a:lnTo>
                    <a:pt x="36" y="25"/>
                  </a:lnTo>
                  <a:lnTo>
                    <a:pt x="40" y="19"/>
                  </a:lnTo>
                  <a:lnTo>
                    <a:pt x="44" y="18"/>
                  </a:lnTo>
                  <a:lnTo>
                    <a:pt x="51" y="18"/>
                  </a:lnTo>
                  <a:lnTo>
                    <a:pt x="59" y="24"/>
                  </a:lnTo>
                  <a:lnTo>
                    <a:pt x="57" y="29"/>
                  </a:lnTo>
                  <a:lnTo>
                    <a:pt x="53" y="33"/>
                  </a:lnTo>
                  <a:lnTo>
                    <a:pt x="50" y="36"/>
                  </a:lnTo>
                  <a:lnTo>
                    <a:pt x="70" y="38"/>
                  </a:lnTo>
                  <a:lnTo>
                    <a:pt x="110" y="39"/>
                  </a:lnTo>
                  <a:lnTo>
                    <a:pt x="148" y="36"/>
                  </a:lnTo>
                  <a:lnTo>
                    <a:pt x="188" y="25"/>
                  </a:lnTo>
                  <a:lnTo>
                    <a:pt x="211"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4" name="Freeform 220"/>
            <p:cNvSpPr>
              <a:spLocks/>
            </p:cNvSpPr>
            <p:nvPr/>
          </p:nvSpPr>
          <p:spPr bwMode="auto">
            <a:xfrm>
              <a:off x="1072" y="107"/>
              <a:ext cx="219" cy="62"/>
            </a:xfrm>
            <a:custGeom>
              <a:avLst/>
              <a:gdLst>
                <a:gd name="T0" fmla="*/ 0 w 219"/>
                <a:gd name="T1" fmla="*/ 16 h 62"/>
                <a:gd name="T2" fmla="*/ 17 w 219"/>
                <a:gd name="T3" fmla="*/ 18 h 62"/>
                <a:gd name="T4" fmla="*/ 50 w 219"/>
                <a:gd name="T5" fmla="*/ 22 h 62"/>
                <a:gd name="T6" fmla="*/ 110 w 219"/>
                <a:gd name="T7" fmla="*/ 27 h 62"/>
                <a:gd name="T8" fmla="*/ 122 w 219"/>
                <a:gd name="T9" fmla="*/ 28 h 62"/>
                <a:gd name="T10" fmla="*/ 126 w 219"/>
                <a:gd name="T11" fmla="*/ 34 h 62"/>
                <a:gd name="T12" fmla="*/ 124 w 219"/>
                <a:gd name="T13" fmla="*/ 39 h 62"/>
                <a:gd name="T14" fmla="*/ 114 w 219"/>
                <a:gd name="T15" fmla="*/ 38 h 62"/>
                <a:gd name="T16" fmla="*/ 112 w 219"/>
                <a:gd name="T17" fmla="*/ 37 h 62"/>
                <a:gd name="T18" fmla="*/ 118 w 219"/>
                <a:gd name="T19" fmla="*/ 37 h 62"/>
                <a:gd name="T20" fmla="*/ 112 w 219"/>
                <a:gd name="T21" fmla="*/ 33 h 62"/>
                <a:gd name="T22" fmla="*/ 107 w 219"/>
                <a:gd name="T23" fmla="*/ 36 h 62"/>
                <a:gd name="T24" fmla="*/ 114 w 219"/>
                <a:gd name="T25" fmla="*/ 42 h 62"/>
                <a:gd name="T26" fmla="*/ 129 w 219"/>
                <a:gd name="T27" fmla="*/ 44 h 62"/>
                <a:gd name="T28" fmla="*/ 137 w 219"/>
                <a:gd name="T29" fmla="*/ 39 h 62"/>
                <a:gd name="T30" fmla="*/ 135 w 219"/>
                <a:gd name="T31" fmla="*/ 33 h 62"/>
                <a:gd name="T32" fmla="*/ 124 w 219"/>
                <a:gd name="T33" fmla="*/ 26 h 62"/>
                <a:gd name="T34" fmla="*/ 162 w 219"/>
                <a:gd name="T35" fmla="*/ 21 h 62"/>
                <a:gd name="T36" fmla="*/ 194 w 219"/>
                <a:gd name="T37" fmla="*/ 11 h 62"/>
                <a:gd name="T38" fmla="*/ 219 w 219"/>
                <a:gd name="T39" fmla="*/ 0 h 62"/>
                <a:gd name="T40" fmla="*/ 200 w 219"/>
                <a:gd name="T41" fmla="*/ 14 h 62"/>
                <a:gd name="T42" fmla="*/ 164 w 219"/>
                <a:gd name="T43" fmla="*/ 37 h 62"/>
                <a:gd name="T44" fmla="*/ 131 w 219"/>
                <a:gd name="T45" fmla="*/ 51 h 62"/>
                <a:gd name="T46" fmla="*/ 97 w 219"/>
                <a:gd name="T47" fmla="*/ 60 h 62"/>
                <a:gd name="T48" fmla="*/ 71 w 219"/>
                <a:gd name="T49" fmla="*/ 62 h 62"/>
                <a:gd name="T50" fmla="*/ 50 w 219"/>
                <a:gd name="T51" fmla="*/ 61 h 62"/>
                <a:gd name="T52" fmla="*/ 33 w 219"/>
                <a:gd name="T53" fmla="*/ 56 h 62"/>
                <a:gd name="T54" fmla="*/ 17 w 219"/>
                <a:gd name="T55" fmla="*/ 49 h 62"/>
                <a:gd name="T56" fmla="*/ 6 w 219"/>
                <a:gd name="T57" fmla="*/ 39 h 62"/>
                <a:gd name="T58" fmla="*/ 2 w 219"/>
                <a:gd name="T59" fmla="*/ 28 h 62"/>
                <a:gd name="T60" fmla="*/ 0 w 219"/>
                <a:gd name="T61"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16"/>
                  </a:moveTo>
                  <a:lnTo>
                    <a:pt x="17" y="18"/>
                  </a:lnTo>
                  <a:lnTo>
                    <a:pt x="50" y="22"/>
                  </a:lnTo>
                  <a:lnTo>
                    <a:pt x="110" y="27"/>
                  </a:lnTo>
                  <a:lnTo>
                    <a:pt x="122" y="28"/>
                  </a:lnTo>
                  <a:lnTo>
                    <a:pt x="126" y="34"/>
                  </a:lnTo>
                  <a:lnTo>
                    <a:pt x="124" y="39"/>
                  </a:lnTo>
                  <a:lnTo>
                    <a:pt x="114" y="38"/>
                  </a:lnTo>
                  <a:lnTo>
                    <a:pt x="112" y="37"/>
                  </a:lnTo>
                  <a:lnTo>
                    <a:pt x="118" y="37"/>
                  </a:lnTo>
                  <a:lnTo>
                    <a:pt x="112" y="33"/>
                  </a:lnTo>
                  <a:lnTo>
                    <a:pt x="107" y="36"/>
                  </a:lnTo>
                  <a:lnTo>
                    <a:pt x="114" y="42"/>
                  </a:lnTo>
                  <a:lnTo>
                    <a:pt x="129" y="44"/>
                  </a:lnTo>
                  <a:lnTo>
                    <a:pt x="137" y="39"/>
                  </a:lnTo>
                  <a:lnTo>
                    <a:pt x="135" y="33"/>
                  </a:lnTo>
                  <a:lnTo>
                    <a:pt x="124" y="26"/>
                  </a:lnTo>
                  <a:lnTo>
                    <a:pt x="162" y="21"/>
                  </a:lnTo>
                  <a:lnTo>
                    <a:pt x="194" y="11"/>
                  </a:lnTo>
                  <a:lnTo>
                    <a:pt x="219" y="0"/>
                  </a:lnTo>
                  <a:lnTo>
                    <a:pt x="200" y="14"/>
                  </a:lnTo>
                  <a:lnTo>
                    <a:pt x="164" y="37"/>
                  </a:lnTo>
                  <a:lnTo>
                    <a:pt x="131" y="51"/>
                  </a:lnTo>
                  <a:lnTo>
                    <a:pt x="97" y="60"/>
                  </a:lnTo>
                  <a:lnTo>
                    <a:pt x="71" y="62"/>
                  </a:lnTo>
                  <a:lnTo>
                    <a:pt x="50" y="61"/>
                  </a:lnTo>
                  <a:lnTo>
                    <a:pt x="33" y="56"/>
                  </a:lnTo>
                  <a:lnTo>
                    <a:pt x="17" y="49"/>
                  </a:lnTo>
                  <a:lnTo>
                    <a:pt x="6" y="39"/>
                  </a:lnTo>
                  <a:lnTo>
                    <a:pt x="2" y="28"/>
                  </a:lnTo>
                  <a:lnTo>
                    <a:pt x="0"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5" name="Freeform 221"/>
            <p:cNvSpPr>
              <a:spLocks/>
            </p:cNvSpPr>
            <p:nvPr/>
          </p:nvSpPr>
          <p:spPr bwMode="auto">
            <a:xfrm>
              <a:off x="3002" y="167"/>
              <a:ext cx="342" cy="38"/>
            </a:xfrm>
            <a:custGeom>
              <a:avLst/>
              <a:gdLst>
                <a:gd name="T0" fmla="*/ 342 w 342"/>
                <a:gd name="T1" fmla="*/ 0 h 38"/>
                <a:gd name="T2" fmla="*/ 315 w 342"/>
                <a:gd name="T3" fmla="*/ 6 h 38"/>
                <a:gd name="T4" fmla="*/ 272 w 342"/>
                <a:gd name="T5" fmla="*/ 18 h 38"/>
                <a:gd name="T6" fmla="*/ 219 w 342"/>
                <a:gd name="T7" fmla="*/ 31 h 38"/>
                <a:gd name="T8" fmla="*/ 158 w 342"/>
                <a:gd name="T9" fmla="*/ 38 h 38"/>
                <a:gd name="T10" fmla="*/ 93 w 342"/>
                <a:gd name="T11" fmla="*/ 36 h 38"/>
                <a:gd name="T12" fmla="*/ 44 w 342"/>
                <a:gd name="T13" fmla="*/ 26 h 38"/>
                <a:gd name="T14" fmla="*/ 12 w 342"/>
                <a:gd name="T15" fmla="*/ 16 h 38"/>
                <a:gd name="T16" fmla="*/ 0 w 342"/>
                <a:gd name="T17" fmla="*/ 12 h 38"/>
                <a:gd name="T18" fmla="*/ 25 w 342"/>
                <a:gd name="T19" fmla="*/ 18 h 38"/>
                <a:gd name="T20" fmla="*/ 69 w 342"/>
                <a:gd name="T21" fmla="*/ 22 h 38"/>
                <a:gd name="T22" fmla="*/ 128 w 342"/>
                <a:gd name="T23" fmla="*/ 21 h 38"/>
                <a:gd name="T24" fmla="*/ 128 w 342"/>
                <a:gd name="T25" fmla="*/ 22 h 38"/>
                <a:gd name="T26" fmla="*/ 124 w 342"/>
                <a:gd name="T27" fmla="*/ 24 h 38"/>
                <a:gd name="T28" fmla="*/ 122 w 342"/>
                <a:gd name="T29" fmla="*/ 27 h 38"/>
                <a:gd name="T30" fmla="*/ 126 w 342"/>
                <a:gd name="T31" fmla="*/ 31 h 38"/>
                <a:gd name="T32" fmla="*/ 135 w 342"/>
                <a:gd name="T33" fmla="*/ 32 h 38"/>
                <a:gd name="T34" fmla="*/ 143 w 342"/>
                <a:gd name="T35" fmla="*/ 30 h 38"/>
                <a:gd name="T36" fmla="*/ 147 w 342"/>
                <a:gd name="T37" fmla="*/ 27 h 38"/>
                <a:gd name="T38" fmla="*/ 143 w 342"/>
                <a:gd name="T39" fmla="*/ 24 h 38"/>
                <a:gd name="T40" fmla="*/ 139 w 342"/>
                <a:gd name="T41" fmla="*/ 25 h 38"/>
                <a:gd name="T42" fmla="*/ 139 w 342"/>
                <a:gd name="T43" fmla="*/ 26 h 38"/>
                <a:gd name="T44" fmla="*/ 143 w 342"/>
                <a:gd name="T45" fmla="*/ 27 h 38"/>
                <a:gd name="T46" fmla="*/ 139 w 342"/>
                <a:gd name="T47" fmla="*/ 30 h 38"/>
                <a:gd name="T48" fmla="*/ 135 w 342"/>
                <a:gd name="T49" fmla="*/ 30 h 38"/>
                <a:gd name="T50" fmla="*/ 129 w 342"/>
                <a:gd name="T51" fmla="*/ 30 h 38"/>
                <a:gd name="T52" fmla="*/ 128 w 342"/>
                <a:gd name="T53" fmla="*/ 27 h 38"/>
                <a:gd name="T54" fmla="*/ 133 w 342"/>
                <a:gd name="T55" fmla="*/ 22 h 38"/>
                <a:gd name="T56" fmla="*/ 139 w 342"/>
                <a:gd name="T57" fmla="*/ 21 h 38"/>
                <a:gd name="T58" fmla="*/ 219 w 342"/>
                <a:gd name="T59" fmla="*/ 14 h 38"/>
                <a:gd name="T60" fmla="*/ 287 w 342"/>
                <a:gd name="T61" fmla="*/ 4 h 38"/>
                <a:gd name="T62" fmla="*/ 334 w 342"/>
                <a:gd name="T63" fmla="*/ 0 h 38"/>
                <a:gd name="T64" fmla="*/ 342 w 342"/>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38">
                  <a:moveTo>
                    <a:pt x="342" y="0"/>
                  </a:moveTo>
                  <a:lnTo>
                    <a:pt x="315" y="6"/>
                  </a:lnTo>
                  <a:lnTo>
                    <a:pt x="272" y="18"/>
                  </a:lnTo>
                  <a:lnTo>
                    <a:pt x="219" y="31"/>
                  </a:lnTo>
                  <a:lnTo>
                    <a:pt x="158" y="38"/>
                  </a:lnTo>
                  <a:lnTo>
                    <a:pt x="93" y="36"/>
                  </a:lnTo>
                  <a:lnTo>
                    <a:pt x="44" y="26"/>
                  </a:lnTo>
                  <a:lnTo>
                    <a:pt x="12" y="16"/>
                  </a:lnTo>
                  <a:lnTo>
                    <a:pt x="0" y="12"/>
                  </a:lnTo>
                  <a:lnTo>
                    <a:pt x="25" y="18"/>
                  </a:lnTo>
                  <a:lnTo>
                    <a:pt x="69" y="22"/>
                  </a:lnTo>
                  <a:lnTo>
                    <a:pt x="128" y="21"/>
                  </a:lnTo>
                  <a:lnTo>
                    <a:pt x="128" y="22"/>
                  </a:lnTo>
                  <a:lnTo>
                    <a:pt x="124" y="24"/>
                  </a:lnTo>
                  <a:lnTo>
                    <a:pt x="122" y="27"/>
                  </a:lnTo>
                  <a:lnTo>
                    <a:pt x="126" y="31"/>
                  </a:lnTo>
                  <a:lnTo>
                    <a:pt x="135" y="32"/>
                  </a:lnTo>
                  <a:lnTo>
                    <a:pt x="143" y="30"/>
                  </a:lnTo>
                  <a:lnTo>
                    <a:pt x="147" y="27"/>
                  </a:lnTo>
                  <a:lnTo>
                    <a:pt x="143" y="24"/>
                  </a:lnTo>
                  <a:lnTo>
                    <a:pt x="139" y="25"/>
                  </a:lnTo>
                  <a:lnTo>
                    <a:pt x="139" y="26"/>
                  </a:lnTo>
                  <a:lnTo>
                    <a:pt x="143" y="27"/>
                  </a:lnTo>
                  <a:lnTo>
                    <a:pt x="139" y="30"/>
                  </a:lnTo>
                  <a:lnTo>
                    <a:pt x="135" y="30"/>
                  </a:lnTo>
                  <a:lnTo>
                    <a:pt x="129" y="30"/>
                  </a:lnTo>
                  <a:lnTo>
                    <a:pt x="128" y="27"/>
                  </a:lnTo>
                  <a:lnTo>
                    <a:pt x="133" y="22"/>
                  </a:lnTo>
                  <a:lnTo>
                    <a:pt x="139" y="21"/>
                  </a:lnTo>
                  <a:lnTo>
                    <a:pt x="219" y="14"/>
                  </a:lnTo>
                  <a:lnTo>
                    <a:pt x="287" y="4"/>
                  </a:lnTo>
                  <a:lnTo>
                    <a:pt x="334" y="0"/>
                  </a:lnTo>
                  <a:lnTo>
                    <a:pt x="34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6" name="Freeform 222"/>
            <p:cNvSpPr>
              <a:spLocks/>
            </p:cNvSpPr>
            <p:nvPr/>
          </p:nvSpPr>
          <p:spPr bwMode="auto">
            <a:xfrm>
              <a:off x="3016" y="134"/>
              <a:ext cx="381" cy="53"/>
            </a:xfrm>
            <a:custGeom>
              <a:avLst/>
              <a:gdLst>
                <a:gd name="T0" fmla="*/ 0 w 381"/>
                <a:gd name="T1" fmla="*/ 45 h 53"/>
                <a:gd name="T2" fmla="*/ 36 w 381"/>
                <a:gd name="T3" fmla="*/ 46 h 53"/>
                <a:gd name="T4" fmla="*/ 74 w 381"/>
                <a:gd name="T5" fmla="*/ 42 h 53"/>
                <a:gd name="T6" fmla="*/ 115 w 381"/>
                <a:gd name="T7" fmla="*/ 31 h 53"/>
                <a:gd name="T8" fmla="*/ 182 w 381"/>
                <a:gd name="T9" fmla="*/ 11 h 53"/>
                <a:gd name="T10" fmla="*/ 218 w 381"/>
                <a:gd name="T11" fmla="*/ 4 h 53"/>
                <a:gd name="T12" fmla="*/ 256 w 381"/>
                <a:gd name="T13" fmla="*/ 0 h 53"/>
                <a:gd name="T14" fmla="*/ 301 w 381"/>
                <a:gd name="T15" fmla="*/ 4 h 53"/>
                <a:gd name="T16" fmla="*/ 345 w 381"/>
                <a:gd name="T17" fmla="*/ 12 h 53"/>
                <a:gd name="T18" fmla="*/ 381 w 381"/>
                <a:gd name="T19" fmla="*/ 24 h 53"/>
                <a:gd name="T20" fmla="*/ 332 w 381"/>
                <a:gd name="T21" fmla="*/ 29 h 53"/>
                <a:gd name="T22" fmla="*/ 248 w 381"/>
                <a:gd name="T23" fmla="*/ 37 h 53"/>
                <a:gd name="T24" fmla="*/ 191 w 381"/>
                <a:gd name="T25" fmla="*/ 45 h 53"/>
                <a:gd name="T26" fmla="*/ 180 w 381"/>
                <a:gd name="T27" fmla="*/ 43 h 53"/>
                <a:gd name="T28" fmla="*/ 172 w 381"/>
                <a:gd name="T29" fmla="*/ 41 h 53"/>
                <a:gd name="T30" fmla="*/ 169 w 381"/>
                <a:gd name="T31" fmla="*/ 36 h 53"/>
                <a:gd name="T32" fmla="*/ 171 w 381"/>
                <a:gd name="T33" fmla="*/ 30 h 53"/>
                <a:gd name="T34" fmla="*/ 178 w 381"/>
                <a:gd name="T35" fmla="*/ 24 h 53"/>
                <a:gd name="T36" fmla="*/ 199 w 381"/>
                <a:gd name="T37" fmla="*/ 19 h 53"/>
                <a:gd name="T38" fmla="*/ 218 w 381"/>
                <a:gd name="T39" fmla="*/ 17 h 53"/>
                <a:gd name="T40" fmla="*/ 224 w 381"/>
                <a:gd name="T41" fmla="*/ 18 h 53"/>
                <a:gd name="T42" fmla="*/ 229 w 381"/>
                <a:gd name="T43" fmla="*/ 22 h 53"/>
                <a:gd name="T44" fmla="*/ 227 w 381"/>
                <a:gd name="T45" fmla="*/ 24 h 53"/>
                <a:gd name="T46" fmla="*/ 220 w 381"/>
                <a:gd name="T47" fmla="*/ 28 h 53"/>
                <a:gd name="T48" fmla="*/ 214 w 381"/>
                <a:gd name="T49" fmla="*/ 29 h 53"/>
                <a:gd name="T50" fmla="*/ 210 w 381"/>
                <a:gd name="T51" fmla="*/ 28 h 53"/>
                <a:gd name="T52" fmla="*/ 214 w 381"/>
                <a:gd name="T53" fmla="*/ 25 h 53"/>
                <a:gd name="T54" fmla="*/ 216 w 381"/>
                <a:gd name="T55" fmla="*/ 24 h 53"/>
                <a:gd name="T56" fmla="*/ 210 w 381"/>
                <a:gd name="T57" fmla="*/ 24 h 53"/>
                <a:gd name="T58" fmla="*/ 207 w 381"/>
                <a:gd name="T59" fmla="*/ 29 h 53"/>
                <a:gd name="T60" fmla="*/ 212 w 381"/>
                <a:gd name="T61" fmla="*/ 31 h 53"/>
                <a:gd name="T62" fmla="*/ 222 w 381"/>
                <a:gd name="T63" fmla="*/ 31 h 53"/>
                <a:gd name="T64" fmla="*/ 231 w 381"/>
                <a:gd name="T65" fmla="*/ 28 h 53"/>
                <a:gd name="T66" fmla="*/ 237 w 381"/>
                <a:gd name="T67" fmla="*/ 22 h 53"/>
                <a:gd name="T68" fmla="*/ 233 w 381"/>
                <a:gd name="T69" fmla="*/ 18 h 53"/>
                <a:gd name="T70" fmla="*/ 226 w 381"/>
                <a:gd name="T71" fmla="*/ 16 h 53"/>
                <a:gd name="T72" fmla="*/ 195 w 381"/>
                <a:gd name="T73" fmla="*/ 17 h 53"/>
                <a:gd name="T74" fmla="*/ 180 w 381"/>
                <a:gd name="T75" fmla="*/ 22 h 53"/>
                <a:gd name="T76" fmla="*/ 169 w 381"/>
                <a:gd name="T77" fmla="*/ 27 h 53"/>
                <a:gd name="T78" fmla="*/ 161 w 381"/>
                <a:gd name="T79" fmla="*/ 31 h 53"/>
                <a:gd name="T80" fmla="*/ 159 w 381"/>
                <a:gd name="T81" fmla="*/ 36 h 53"/>
                <a:gd name="T82" fmla="*/ 161 w 381"/>
                <a:gd name="T83" fmla="*/ 41 h 53"/>
                <a:gd name="T84" fmla="*/ 167 w 381"/>
                <a:gd name="T85" fmla="*/ 43 h 53"/>
                <a:gd name="T86" fmla="*/ 180 w 381"/>
                <a:gd name="T87" fmla="*/ 46 h 53"/>
                <a:gd name="T88" fmla="*/ 144 w 381"/>
                <a:gd name="T89" fmla="*/ 49 h 53"/>
                <a:gd name="T90" fmla="*/ 98 w 381"/>
                <a:gd name="T91" fmla="*/ 53 h 53"/>
                <a:gd name="T92" fmla="*/ 59 w 381"/>
                <a:gd name="T93" fmla="*/ 53 h 53"/>
                <a:gd name="T94" fmla="*/ 26 w 381"/>
                <a:gd name="T95" fmla="*/ 51 h 53"/>
                <a:gd name="T96" fmla="*/ 0 w 381"/>
                <a:gd name="T9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1" h="53">
                  <a:moveTo>
                    <a:pt x="0" y="45"/>
                  </a:moveTo>
                  <a:lnTo>
                    <a:pt x="36" y="46"/>
                  </a:lnTo>
                  <a:lnTo>
                    <a:pt x="74" y="42"/>
                  </a:lnTo>
                  <a:lnTo>
                    <a:pt x="115" y="31"/>
                  </a:lnTo>
                  <a:lnTo>
                    <a:pt x="182" y="11"/>
                  </a:lnTo>
                  <a:lnTo>
                    <a:pt x="218" y="4"/>
                  </a:lnTo>
                  <a:lnTo>
                    <a:pt x="256" y="0"/>
                  </a:lnTo>
                  <a:lnTo>
                    <a:pt x="301" y="4"/>
                  </a:lnTo>
                  <a:lnTo>
                    <a:pt x="345" y="12"/>
                  </a:lnTo>
                  <a:lnTo>
                    <a:pt x="381" y="24"/>
                  </a:lnTo>
                  <a:lnTo>
                    <a:pt x="332" y="29"/>
                  </a:lnTo>
                  <a:lnTo>
                    <a:pt x="248" y="37"/>
                  </a:lnTo>
                  <a:lnTo>
                    <a:pt x="191" y="45"/>
                  </a:lnTo>
                  <a:lnTo>
                    <a:pt x="180" y="43"/>
                  </a:lnTo>
                  <a:lnTo>
                    <a:pt x="172" y="41"/>
                  </a:lnTo>
                  <a:lnTo>
                    <a:pt x="169" y="36"/>
                  </a:lnTo>
                  <a:lnTo>
                    <a:pt x="171" y="30"/>
                  </a:lnTo>
                  <a:lnTo>
                    <a:pt x="178" y="24"/>
                  </a:lnTo>
                  <a:lnTo>
                    <a:pt x="199" y="19"/>
                  </a:lnTo>
                  <a:lnTo>
                    <a:pt x="218" y="17"/>
                  </a:lnTo>
                  <a:lnTo>
                    <a:pt x="224" y="18"/>
                  </a:lnTo>
                  <a:lnTo>
                    <a:pt x="229" y="22"/>
                  </a:lnTo>
                  <a:lnTo>
                    <a:pt x="227" y="24"/>
                  </a:lnTo>
                  <a:lnTo>
                    <a:pt x="220" y="28"/>
                  </a:lnTo>
                  <a:lnTo>
                    <a:pt x="214" y="29"/>
                  </a:lnTo>
                  <a:lnTo>
                    <a:pt x="210" y="28"/>
                  </a:lnTo>
                  <a:lnTo>
                    <a:pt x="214" y="25"/>
                  </a:lnTo>
                  <a:lnTo>
                    <a:pt x="216" y="24"/>
                  </a:lnTo>
                  <a:lnTo>
                    <a:pt x="210" y="24"/>
                  </a:lnTo>
                  <a:lnTo>
                    <a:pt x="207" y="29"/>
                  </a:lnTo>
                  <a:lnTo>
                    <a:pt x="212" y="31"/>
                  </a:lnTo>
                  <a:lnTo>
                    <a:pt x="222" y="31"/>
                  </a:lnTo>
                  <a:lnTo>
                    <a:pt x="231" y="28"/>
                  </a:lnTo>
                  <a:lnTo>
                    <a:pt x="237" y="22"/>
                  </a:lnTo>
                  <a:lnTo>
                    <a:pt x="233" y="18"/>
                  </a:lnTo>
                  <a:lnTo>
                    <a:pt x="226" y="16"/>
                  </a:lnTo>
                  <a:lnTo>
                    <a:pt x="195" y="17"/>
                  </a:lnTo>
                  <a:lnTo>
                    <a:pt x="180" y="22"/>
                  </a:lnTo>
                  <a:lnTo>
                    <a:pt x="169" y="27"/>
                  </a:lnTo>
                  <a:lnTo>
                    <a:pt x="161" y="31"/>
                  </a:lnTo>
                  <a:lnTo>
                    <a:pt x="159" y="36"/>
                  </a:lnTo>
                  <a:lnTo>
                    <a:pt x="161" y="41"/>
                  </a:lnTo>
                  <a:lnTo>
                    <a:pt x="167" y="43"/>
                  </a:lnTo>
                  <a:lnTo>
                    <a:pt x="180" y="46"/>
                  </a:lnTo>
                  <a:lnTo>
                    <a:pt x="144" y="49"/>
                  </a:lnTo>
                  <a:lnTo>
                    <a:pt x="98" y="53"/>
                  </a:lnTo>
                  <a:lnTo>
                    <a:pt x="59" y="53"/>
                  </a:lnTo>
                  <a:lnTo>
                    <a:pt x="26" y="51"/>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7" name="Freeform 223"/>
            <p:cNvSpPr>
              <a:spLocks/>
            </p:cNvSpPr>
            <p:nvPr/>
          </p:nvSpPr>
          <p:spPr bwMode="auto">
            <a:xfrm>
              <a:off x="2295" y="146"/>
              <a:ext cx="280" cy="59"/>
            </a:xfrm>
            <a:custGeom>
              <a:avLst/>
              <a:gdLst>
                <a:gd name="T0" fmla="*/ 280 w 280"/>
                <a:gd name="T1" fmla="*/ 42 h 59"/>
                <a:gd name="T2" fmla="*/ 261 w 280"/>
                <a:gd name="T3" fmla="*/ 42 h 59"/>
                <a:gd name="T4" fmla="*/ 218 w 280"/>
                <a:gd name="T5" fmla="*/ 34 h 59"/>
                <a:gd name="T6" fmla="*/ 178 w 280"/>
                <a:gd name="T7" fmla="*/ 21 h 59"/>
                <a:gd name="T8" fmla="*/ 134 w 280"/>
                <a:gd name="T9" fmla="*/ 7 h 59"/>
                <a:gd name="T10" fmla="*/ 81 w 280"/>
                <a:gd name="T11" fmla="*/ 0 h 59"/>
                <a:gd name="T12" fmla="*/ 55 w 280"/>
                <a:gd name="T13" fmla="*/ 0 h 59"/>
                <a:gd name="T14" fmla="*/ 28 w 280"/>
                <a:gd name="T15" fmla="*/ 5 h 59"/>
                <a:gd name="T16" fmla="*/ 5 w 280"/>
                <a:gd name="T17" fmla="*/ 16 h 59"/>
                <a:gd name="T18" fmla="*/ 0 w 280"/>
                <a:gd name="T19" fmla="*/ 22 h 59"/>
                <a:gd name="T20" fmla="*/ 32 w 280"/>
                <a:gd name="T21" fmla="*/ 30 h 59"/>
                <a:gd name="T22" fmla="*/ 43 w 280"/>
                <a:gd name="T23" fmla="*/ 34 h 59"/>
                <a:gd name="T24" fmla="*/ 53 w 280"/>
                <a:gd name="T25" fmla="*/ 35 h 59"/>
                <a:gd name="T26" fmla="*/ 60 w 280"/>
                <a:gd name="T27" fmla="*/ 33 h 59"/>
                <a:gd name="T28" fmla="*/ 66 w 280"/>
                <a:gd name="T29" fmla="*/ 28 h 59"/>
                <a:gd name="T30" fmla="*/ 60 w 280"/>
                <a:gd name="T31" fmla="*/ 23 h 59"/>
                <a:gd name="T32" fmla="*/ 55 w 280"/>
                <a:gd name="T33" fmla="*/ 24 h 59"/>
                <a:gd name="T34" fmla="*/ 55 w 280"/>
                <a:gd name="T35" fmla="*/ 28 h 59"/>
                <a:gd name="T36" fmla="*/ 55 w 280"/>
                <a:gd name="T37" fmla="*/ 30 h 59"/>
                <a:gd name="T38" fmla="*/ 51 w 280"/>
                <a:gd name="T39" fmla="*/ 29 h 59"/>
                <a:gd name="T40" fmla="*/ 47 w 280"/>
                <a:gd name="T41" fmla="*/ 24 h 59"/>
                <a:gd name="T42" fmla="*/ 55 w 280"/>
                <a:gd name="T43" fmla="*/ 18 h 59"/>
                <a:gd name="T44" fmla="*/ 60 w 280"/>
                <a:gd name="T45" fmla="*/ 17 h 59"/>
                <a:gd name="T46" fmla="*/ 68 w 280"/>
                <a:gd name="T47" fmla="*/ 18 h 59"/>
                <a:gd name="T48" fmla="*/ 74 w 280"/>
                <a:gd name="T49" fmla="*/ 23 h 59"/>
                <a:gd name="T50" fmla="*/ 75 w 280"/>
                <a:gd name="T51" fmla="*/ 28 h 59"/>
                <a:gd name="T52" fmla="*/ 72 w 280"/>
                <a:gd name="T53" fmla="*/ 33 h 59"/>
                <a:gd name="T54" fmla="*/ 62 w 280"/>
                <a:gd name="T55" fmla="*/ 37 h 59"/>
                <a:gd name="T56" fmla="*/ 58 w 280"/>
                <a:gd name="T57" fmla="*/ 39 h 59"/>
                <a:gd name="T58" fmla="*/ 83 w 280"/>
                <a:gd name="T59" fmla="*/ 46 h 59"/>
                <a:gd name="T60" fmla="*/ 132 w 280"/>
                <a:gd name="T61" fmla="*/ 57 h 59"/>
                <a:gd name="T62" fmla="*/ 180 w 280"/>
                <a:gd name="T63" fmla="*/ 59 h 59"/>
                <a:gd name="T64" fmla="*/ 235 w 280"/>
                <a:gd name="T65" fmla="*/ 54 h 59"/>
                <a:gd name="T66" fmla="*/ 265 w 280"/>
                <a:gd name="T67" fmla="*/ 47 h 59"/>
                <a:gd name="T68" fmla="*/ 280 w 280"/>
                <a:gd name="T69"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59">
                  <a:moveTo>
                    <a:pt x="280" y="42"/>
                  </a:moveTo>
                  <a:lnTo>
                    <a:pt x="261" y="42"/>
                  </a:lnTo>
                  <a:lnTo>
                    <a:pt x="218" y="34"/>
                  </a:lnTo>
                  <a:lnTo>
                    <a:pt x="178" y="21"/>
                  </a:lnTo>
                  <a:lnTo>
                    <a:pt x="134" y="7"/>
                  </a:lnTo>
                  <a:lnTo>
                    <a:pt x="81" y="0"/>
                  </a:lnTo>
                  <a:lnTo>
                    <a:pt x="55" y="0"/>
                  </a:lnTo>
                  <a:lnTo>
                    <a:pt x="28" y="5"/>
                  </a:lnTo>
                  <a:lnTo>
                    <a:pt x="5" y="16"/>
                  </a:lnTo>
                  <a:lnTo>
                    <a:pt x="0" y="22"/>
                  </a:lnTo>
                  <a:lnTo>
                    <a:pt x="32" y="30"/>
                  </a:lnTo>
                  <a:lnTo>
                    <a:pt x="43" y="34"/>
                  </a:lnTo>
                  <a:lnTo>
                    <a:pt x="53" y="35"/>
                  </a:lnTo>
                  <a:lnTo>
                    <a:pt x="60" y="33"/>
                  </a:lnTo>
                  <a:lnTo>
                    <a:pt x="66" y="28"/>
                  </a:lnTo>
                  <a:lnTo>
                    <a:pt x="60" y="23"/>
                  </a:lnTo>
                  <a:lnTo>
                    <a:pt x="55" y="24"/>
                  </a:lnTo>
                  <a:lnTo>
                    <a:pt x="55" y="28"/>
                  </a:lnTo>
                  <a:lnTo>
                    <a:pt x="55" y="30"/>
                  </a:lnTo>
                  <a:lnTo>
                    <a:pt x="51" y="29"/>
                  </a:lnTo>
                  <a:lnTo>
                    <a:pt x="47" y="24"/>
                  </a:lnTo>
                  <a:lnTo>
                    <a:pt x="55" y="18"/>
                  </a:lnTo>
                  <a:lnTo>
                    <a:pt x="60" y="17"/>
                  </a:lnTo>
                  <a:lnTo>
                    <a:pt x="68" y="18"/>
                  </a:lnTo>
                  <a:lnTo>
                    <a:pt x="74" y="23"/>
                  </a:lnTo>
                  <a:lnTo>
                    <a:pt x="75" y="28"/>
                  </a:lnTo>
                  <a:lnTo>
                    <a:pt x="72" y="33"/>
                  </a:lnTo>
                  <a:lnTo>
                    <a:pt x="62" y="37"/>
                  </a:lnTo>
                  <a:lnTo>
                    <a:pt x="58" y="39"/>
                  </a:lnTo>
                  <a:lnTo>
                    <a:pt x="83" y="46"/>
                  </a:lnTo>
                  <a:lnTo>
                    <a:pt x="132" y="57"/>
                  </a:lnTo>
                  <a:lnTo>
                    <a:pt x="180" y="59"/>
                  </a:lnTo>
                  <a:lnTo>
                    <a:pt x="235" y="54"/>
                  </a:lnTo>
                  <a:lnTo>
                    <a:pt x="265" y="47"/>
                  </a:lnTo>
                  <a:lnTo>
                    <a:pt x="280" y="4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8" name="Freeform 224"/>
            <p:cNvSpPr>
              <a:spLocks/>
            </p:cNvSpPr>
            <p:nvPr/>
          </p:nvSpPr>
          <p:spPr bwMode="auto">
            <a:xfrm>
              <a:off x="2287" y="174"/>
              <a:ext cx="281" cy="69"/>
            </a:xfrm>
            <a:custGeom>
              <a:avLst/>
              <a:gdLst>
                <a:gd name="T0" fmla="*/ 4 w 281"/>
                <a:gd name="T1" fmla="*/ 0 h 69"/>
                <a:gd name="T2" fmla="*/ 25 w 281"/>
                <a:gd name="T3" fmla="*/ 3 h 69"/>
                <a:gd name="T4" fmla="*/ 63 w 281"/>
                <a:gd name="T5" fmla="*/ 15 h 69"/>
                <a:gd name="T6" fmla="*/ 99 w 281"/>
                <a:gd name="T7" fmla="*/ 25 h 69"/>
                <a:gd name="T8" fmla="*/ 135 w 281"/>
                <a:gd name="T9" fmla="*/ 32 h 69"/>
                <a:gd name="T10" fmla="*/ 148 w 281"/>
                <a:gd name="T11" fmla="*/ 37 h 69"/>
                <a:gd name="T12" fmla="*/ 152 w 281"/>
                <a:gd name="T13" fmla="*/ 44 h 69"/>
                <a:gd name="T14" fmla="*/ 144 w 281"/>
                <a:gd name="T15" fmla="*/ 49 h 69"/>
                <a:gd name="T16" fmla="*/ 138 w 281"/>
                <a:gd name="T17" fmla="*/ 49 h 69"/>
                <a:gd name="T18" fmla="*/ 133 w 281"/>
                <a:gd name="T19" fmla="*/ 47 h 69"/>
                <a:gd name="T20" fmla="*/ 131 w 281"/>
                <a:gd name="T21" fmla="*/ 44 h 69"/>
                <a:gd name="T22" fmla="*/ 135 w 281"/>
                <a:gd name="T23" fmla="*/ 44 h 69"/>
                <a:gd name="T24" fmla="*/ 138 w 281"/>
                <a:gd name="T25" fmla="*/ 45 h 69"/>
                <a:gd name="T26" fmla="*/ 135 w 281"/>
                <a:gd name="T27" fmla="*/ 42 h 69"/>
                <a:gd name="T28" fmla="*/ 129 w 281"/>
                <a:gd name="T29" fmla="*/ 41 h 69"/>
                <a:gd name="T30" fmla="*/ 125 w 281"/>
                <a:gd name="T31" fmla="*/ 42 h 69"/>
                <a:gd name="T32" fmla="*/ 125 w 281"/>
                <a:gd name="T33" fmla="*/ 45 h 69"/>
                <a:gd name="T34" fmla="*/ 131 w 281"/>
                <a:gd name="T35" fmla="*/ 50 h 69"/>
                <a:gd name="T36" fmla="*/ 140 w 281"/>
                <a:gd name="T37" fmla="*/ 55 h 69"/>
                <a:gd name="T38" fmla="*/ 150 w 281"/>
                <a:gd name="T39" fmla="*/ 56 h 69"/>
                <a:gd name="T40" fmla="*/ 157 w 281"/>
                <a:gd name="T41" fmla="*/ 55 h 69"/>
                <a:gd name="T42" fmla="*/ 161 w 281"/>
                <a:gd name="T43" fmla="*/ 53 h 69"/>
                <a:gd name="T44" fmla="*/ 161 w 281"/>
                <a:gd name="T45" fmla="*/ 44 h 69"/>
                <a:gd name="T46" fmla="*/ 156 w 281"/>
                <a:gd name="T47" fmla="*/ 37 h 69"/>
                <a:gd name="T48" fmla="*/ 152 w 281"/>
                <a:gd name="T49" fmla="*/ 35 h 69"/>
                <a:gd name="T50" fmla="*/ 201 w 281"/>
                <a:gd name="T51" fmla="*/ 35 h 69"/>
                <a:gd name="T52" fmla="*/ 245 w 281"/>
                <a:gd name="T53" fmla="*/ 31 h 69"/>
                <a:gd name="T54" fmla="*/ 281 w 281"/>
                <a:gd name="T55" fmla="*/ 21 h 69"/>
                <a:gd name="T56" fmla="*/ 250 w 281"/>
                <a:gd name="T57" fmla="*/ 35 h 69"/>
                <a:gd name="T58" fmla="*/ 197 w 281"/>
                <a:gd name="T59" fmla="*/ 55 h 69"/>
                <a:gd name="T60" fmla="*/ 148 w 281"/>
                <a:gd name="T61" fmla="*/ 66 h 69"/>
                <a:gd name="T62" fmla="*/ 101 w 281"/>
                <a:gd name="T63" fmla="*/ 69 h 69"/>
                <a:gd name="T64" fmla="*/ 68 w 281"/>
                <a:gd name="T65" fmla="*/ 67 h 69"/>
                <a:gd name="T66" fmla="*/ 44 w 281"/>
                <a:gd name="T67" fmla="*/ 61 h 69"/>
                <a:gd name="T68" fmla="*/ 25 w 281"/>
                <a:gd name="T69" fmla="*/ 53 h 69"/>
                <a:gd name="T70" fmla="*/ 9 w 281"/>
                <a:gd name="T71" fmla="*/ 41 h 69"/>
                <a:gd name="T72" fmla="*/ 2 w 281"/>
                <a:gd name="T73" fmla="*/ 27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5" y="3"/>
                  </a:lnTo>
                  <a:lnTo>
                    <a:pt x="63" y="15"/>
                  </a:lnTo>
                  <a:lnTo>
                    <a:pt x="99" y="25"/>
                  </a:lnTo>
                  <a:lnTo>
                    <a:pt x="135" y="32"/>
                  </a:lnTo>
                  <a:lnTo>
                    <a:pt x="148" y="37"/>
                  </a:lnTo>
                  <a:lnTo>
                    <a:pt x="152" y="44"/>
                  </a:lnTo>
                  <a:lnTo>
                    <a:pt x="144" y="49"/>
                  </a:lnTo>
                  <a:lnTo>
                    <a:pt x="138" y="49"/>
                  </a:lnTo>
                  <a:lnTo>
                    <a:pt x="133" y="47"/>
                  </a:lnTo>
                  <a:lnTo>
                    <a:pt x="131" y="44"/>
                  </a:lnTo>
                  <a:lnTo>
                    <a:pt x="135" y="44"/>
                  </a:lnTo>
                  <a:lnTo>
                    <a:pt x="138" y="45"/>
                  </a:lnTo>
                  <a:lnTo>
                    <a:pt x="135" y="42"/>
                  </a:lnTo>
                  <a:lnTo>
                    <a:pt x="129" y="41"/>
                  </a:lnTo>
                  <a:lnTo>
                    <a:pt x="125" y="42"/>
                  </a:lnTo>
                  <a:lnTo>
                    <a:pt x="125" y="45"/>
                  </a:lnTo>
                  <a:lnTo>
                    <a:pt x="131" y="50"/>
                  </a:lnTo>
                  <a:lnTo>
                    <a:pt x="140" y="55"/>
                  </a:lnTo>
                  <a:lnTo>
                    <a:pt x="150" y="56"/>
                  </a:lnTo>
                  <a:lnTo>
                    <a:pt x="157" y="55"/>
                  </a:lnTo>
                  <a:lnTo>
                    <a:pt x="161" y="53"/>
                  </a:lnTo>
                  <a:lnTo>
                    <a:pt x="161" y="44"/>
                  </a:lnTo>
                  <a:lnTo>
                    <a:pt x="156" y="37"/>
                  </a:lnTo>
                  <a:lnTo>
                    <a:pt x="152" y="35"/>
                  </a:lnTo>
                  <a:lnTo>
                    <a:pt x="201" y="35"/>
                  </a:lnTo>
                  <a:lnTo>
                    <a:pt x="245" y="31"/>
                  </a:lnTo>
                  <a:lnTo>
                    <a:pt x="281" y="21"/>
                  </a:lnTo>
                  <a:lnTo>
                    <a:pt x="250" y="35"/>
                  </a:lnTo>
                  <a:lnTo>
                    <a:pt x="197" y="55"/>
                  </a:lnTo>
                  <a:lnTo>
                    <a:pt x="148" y="66"/>
                  </a:lnTo>
                  <a:lnTo>
                    <a:pt x="101" y="69"/>
                  </a:lnTo>
                  <a:lnTo>
                    <a:pt x="68" y="67"/>
                  </a:lnTo>
                  <a:lnTo>
                    <a:pt x="44" y="61"/>
                  </a:lnTo>
                  <a:lnTo>
                    <a:pt x="25" y="53"/>
                  </a:lnTo>
                  <a:lnTo>
                    <a:pt x="9" y="41"/>
                  </a:lnTo>
                  <a:lnTo>
                    <a:pt x="2" y="27"/>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09" name="Freeform 225"/>
            <p:cNvSpPr>
              <a:spLocks/>
            </p:cNvSpPr>
            <p:nvPr/>
          </p:nvSpPr>
          <p:spPr bwMode="auto">
            <a:xfrm>
              <a:off x="3004" y="67"/>
              <a:ext cx="220" cy="39"/>
            </a:xfrm>
            <a:custGeom>
              <a:avLst/>
              <a:gdLst>
                <a:gd name="T0" fmla="*/ 220 w 220"/>
                <a:gd name="T1" fmla="*/ 10 h 39"/>
                <a:gd name="T2" fmla="*/ 207 w 220"/>
                <a:gd name="T3" fmla="*/ 11 h 39"/>
                <a:gd name="T4" fmla="*/ 171 w 220"/>
                <a:gd name="T5" fmla="*/ 10 h 39"/>
                <a:gd name="T6" fmla="*/ 135 w 220"/>
                <a:gd name="T7" fmla="*/ 5 h 39"/>
                <a:gd name="T8" fmla="*/ 99 w 220"/>
                <a:gd name="T9" fmla="*/ 0 h 39"/>
                <a:gd name="T10" fmla="*/ 57 w 220"/>
                <a:gd name="T11" fmla="*/ 0 h 39"/>
                <a:gd name="T12" fmla="*/ 36 w 220"/>
                <a:gd name="T13" fmla="*/ 4 h 39"/>
                <a:gd name="T14" fmla="*/ 17 w 220"/>
                <a:gd name="T15" fmla="*/ 11 h 39"/>
                <a:gd name="T16" fmla="*/ 4 w 220"/>
                <a:gd name="T17" fmla="*/ 22 h 39"/>
                <a:gd name="T18" fmla="*/ 0 w 220"/>
                <a:gd name="T19" fmla="*/ 28 h 39"/>
                <a:gd name="T20" fmla="*/ 27 w 220"/>
                <a:gd name="T21" fmla="*/ 30 h 39"/>
                <a:gd name="T22" fmla="*/ 44 w 220"/>
                <a:gd name="T23" fmla="*/ 33 h 39"/>
                <a:gd name="T24" fmla="*/ 52 w 220"/>
                <a:gd name="T25" fmla="*/ 29 h 39"/>
                <a:gd name="T26" fmla="*/ 52 w 220"/>
                <a:gd name="T27" fmla="*/ 24 h 39"/>
                <a:gd name="T28" fmla="*/ 48 w 220"/>
                <a:gd name="T29" fmla="*/ 22 h 39"/>
                <a:gd name="T30" fmla="*/ 44 w 220"/>
                <a:gd name="T31" fmla="*/ 24 h 39"/>
                <a:gd name="T32" fmla="*/ 44 w 220"/>
                <a:gd name="T33" fmla="*/ 27 h 39"/>
                <a:gd name="T34" fmla="*/ 46 w 220"/>
                <a:gd name="T35" fmla="*/ 28 h 39"/>
                <a:gd name="T36" fmla="*/ 42 w 220"/>
                <a:gd name="T37" fmla="*/ 28 h 39"/>
                <a:gd name="T38" fmla="*/ 38 w 220"/>
                <a:gd name="T39" fmla="*/ 24 h 39"/>
                <a:gd name="T40" fmla="*/ 40 w 220"/>
                <a:gd name="T41" fmla="*/ 19 h 39"/>
                <a:gd name="T42" fmla="*/ 52 w 220"/>
                <a:gd name="T43" fmla="*/ 17 h 39"/>
                <a:gd name="T44" fmla="*/ 59 w 220"/>
                <a:gd name="T45" fmla="*/ 23 h 39"/>
                <a:gd name="T46" fmla="*/ 59 w 220"/>
                <a:gd name="T47" fmla="*/ 28 h 39"/>
                <a:gd name="T48" fmla="*/ 53 w 220"/>
                <a:gd name="T49" fmla="*/ 33 h 39"/>
                <a:gd name="T50" fmla="*/ 50 w 220"/>
                <a:gd name="T51" fmla="*/ 35 h 39"/>
                <a:gd name="T52" fmla="*/ 71 w 220"/>
                <a:gd name="T53" fmla="*/ 37 h 39"/>
                <a:gd name="T54" fmla="*/ 112 w 220"/>
                <a:gd name="T55" fmla="*/ 39 h 39"/>
                <a:gd name="T56" fmla="*/ 150 w 220"/>
                <a:gd name="T57" fmla="*/ 35 h 39"/>
                <a:gd name="T58" fmla="*/ 190 w 220"/>
                <a:gd name="T59" fmla="*/ 24 h 39"/>
                <a:gd name="T60" fmla="*/ 211 w 220"/>
                <a:gd name="T61" fmla="*/ 15 h 39"/>
                <a:gd name="T62" fmla="*/ 220 w 220"/>
                <a:gd name="T63"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9">
                  <a:moveTo>
                    <a:pt x="220" y="10"/>
                  </a:moveTo>
                  <a:lnTo>
                    <a:pt x="207" y="11"/>
                  </a:lnTo>
                  <a:lnTo>
                    <a:pt x="171" y="10"/>
                  </a:lnTo>
                  <a:lnTo>
                    <a:pt x="135" y="5"/>
                  </a:lnTo>
                  <a:lnTo>
                    <a:pt x="99" y="0"/>
                  </a:lnTo>
                  <a:lnTo>
                    <a:pt x="57" y="0"/>
                  </a:lnTo>
                  <a:lnTo>
                    <a:pt x="36" y="4"/>
                  </a:lnTo>
                  <a:lnTo>
                    <a:pt x="17" y="11"/>
                  </a:lnTo>
                  <a:lnTo>
                    <a:pt x="4" y="22"/>
                  </a:lnTo>
                  <a:lnTo>
                    <a:pt x="0" y="28"/>
                  </a:lnTo>
                  <a:lnTo>
                    <a:pt x="27" y="30"/>
                  </a:lnTo>
                  <a:lnTo>
                    <a:pt x="44" y="33"/>
                  </a:lnTo>
                  <a:lnTo>
                    <a:pt x="52" y="29"/>
                  </a:lnTo>
                  <a:lnTo>
                    <a:pt x="52" y="24"/>
                  </a:lnTo>
                  <a:lnTo>
                    <a:pt x="48" y="22"/>
                  </a:lnTo>
                  <a:lnTo>
                    <a:pt x="44" y="24"/>
                  </a:lnTo>
                  <a:lnTo>
                    <a:pt x="44" y="27"/>
                  </a:lnTo>
                  <a:lnTo>
                    <a:pt x="46" y="28"/>
                  </a:lnTo>
                  <a:lnTo>
                    <a:pt x="42" y="28"/>
                  </a:lnTo>
                  <a:lnTo>
                    <a:pt x="38" y="24"/>
                  </a:lnTo>
                  <a:lnTo>
                    <a:pt x="40" y="19"/>
                  </a:lnTo>
                  <a:lnTo>
                    <a:pt x="52" y="17"/>
                  </a:lnTo>
                  <a:lnTo>
                    <a:pt x="59" y="23"/>
                  </a:lnTo>
                  <a:lnTo>
                    <a:pt x="59" y="28"/>
                  </a:lnTo>
                  <a:lnTo>
                    <a:pt x="53" y="33"/>
                  </a:lnTo>
                  <a:lnTo>
                    <a:pt x="50" y="35"/>
                  </a:lnTo>
                  <a:lnTo>
                    <a:pt x="71" y="37"/>
                  </a:lnTo>
                  <a:lnTo>
                    <a:pt x="112" y="39"/>
                  </a:lnTo>
                  <a:lnTo>
                    <a:pt x="150" y="35"/>
                  </a:lnTo>
                  <a:lnTo>
                    <a:pt x="190" y="24"/>
                  </a:lnTo>
                  <a:lnTo>
                    <a:pt x="211" y="15"/>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0" name="Freeform 226"/>
            <p:cNvSpPr>
              <a:spLocks/>
            </p:cNvSpPr>
            <p:nvPr/>
          </p:nvSpPr>
          <p:spPr bwMode="auto">
            <a:xfrm>
              <a:off x="3004" y="83"/>
              <a:ext cx="217" cy="62"/>
            </a:xfrm>
            <a:custGeom>
              <a:avLst/>
              <a:gdLst>
                <a:gd name="T0" fmla="*/ 0 w 217"/>
                <a:gd name="T1" fmla="*/ 18 h 62"/>
                <a:gd name="T2" fmla="*/ 15 w 217"/>
                <a:gd name="T3" fmla="*/ 18 h 62"/>
                <a:gd name="T4" fmla="*/ 50 w 217"/>
                <a:gd name="T5" fmla="*/ 23 h 62"/>
                <a:gd name="T6" fmla="*/ 108 w 217"/>
                <a:gd name="T7" fmla="*/ 26 h 62"/>
                <a:gd name="T8" fmla="*/ 120 w 217"/>
                <a:gd name="T9" fmla="*/ 29 h 62"/>
                <a:gd name="T10" fmla="*/ 126 w 217"/>
                <a:gd name="T11" fmla="*/ 35 h 62"/>
                <a:gd name="T12" fmla="*/ 122 w 217"/>
                <a:gd name="T13" fmla="*/ 39 h 62"/>
                <a:gd name="T14" fmla="*/ 112 w 217"/>
                <a:gd name="T15" fmla="*/ 39 h 62"/>
                <a:gd name="T16" fmla="*/ 110 w 217"/>
                <a:gd name="T17" fmla="*/ 37 h 62"/>
                <a:gd name="T18" fmla="*/ 114 w 217"/>
                <a:gd name="T19" fmla="*/ 37 h 62"/>
                <a:gd name="T20" fmla="*/ 116 w 217"/>
                <a:gd name="T21" fmla="*/ 37 h 62"/>
                <a:gd name="T22" fmla="*/ 112 w 217"/>
                <a:gd name="T23" fmla="*/ 35 h 62"/>
                <a:gd name="T24" fmla="*/ 105 w 217"/>
                <a:gd name="T25" fmla="*/ 35 h 62"/>
                <a:gd name="T26" fmla="*/ 112 w 217"/>
                <a:gd name="T27" fmla="*/ 42 h 62"/>
                <a:gd name="T28" fmla="*/ 129 w 217"/>
                <a:gd name="T29" fmla="*/ 44 h 62"/>
                <a:gd name="T30" fmla="*/ 137 w 217"/>
                <a:gd name="T31" fmla="*/ 39 h 62"/>
                <a:gd name="T32" fmla="*/ 135 w 217"/>
                <a:gd name="T33" fmla="*/ 33 h 62"/>
                <a:gd name="T34" fmla="*/ 124 w 217"/>
                <a:gd name="T35" fmla="*/ 26 h 62"/>
                <a:gd name="T36" fmla="*/ 160 w 217"/>
                <a:gd name="T37" fmla="*/ 20 h 62"/>
                <a:gd name="T38" fmla="*/ 194 w 217"/>
                <a:gd name="T39" fmla="*/ 12 h 62"/>
                <a:gd name="T40" fmla="*/ 217 w 217"/>
                <a:gd name="T41" fmla="*/ 0 h 62"/>
                <a:gd name="T42" fmla="*/ 198 w 217"/>
                <a:gd name="T43" fmla="*/ 14 h 62"/>
                <a:gd name="T44" fmla="*/ 164 w 217"/>
                <a:gd name="T45" fmla="*/ 37 h 62"/>
                <a:gd name="T46" fmla="*/ 129 w 217"/>
                <a:gd name="T47" fmla="*/ 51 h 62"/>
                <a:gd name="T48" fmla="*/ 95 w 217"/>
                <a:gd name="T49" fmla="*/ 60 h 62"/>
                <a:gd name="T50" fmla="*/ 71 w 217"/>
                <a:gd name="T51" fmla="*/ 62 h 62"/>
                <a:gd name="T52" fmla="*/ 50 w 217"/>
                <a:gd name="T53" fmla="*/ 61 h 62"/>
                <a:gd name="T54" fmla="*/ 31 w 217"/>
                <a:gd name="T55" fmla="*/ 56 h 62"/>
                <a:gd name="T56" fmla="*/ 15 w 217"/>
                <a:gd name="T57" fmla="*/ 49 h 62"/>
                <a:gd name="T58" fmla="*/ 6 w 217"/>
                <a:gd name="T59" fmla="*/ 39 h 62"/>
                <a:gd name="T60" fmla="*/ 0 w 217"/>
                <a:gd name="T61" fmla="*/ 29 h 62"/>
                <a:gd name="T62" fmla="*/ 0 w 217"/>
                <a:gd name="T6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62">
                  <a:moveTo>
                    <a:pt x="0" y="18"/>
                  </a:moveTo>
                  <a:lnTo>
                    <a:pt x="15" y="18"/>
                  </a:lnTo>
                  <a:lnTo>
                    <a:pt x="50" y="23"/>
                  </a:lnTo>
                  <a:lnTo>
                    <a:pt x="108" y="26"/>
                  </a:lnTo>
                  <a:lnTo>
                    <a:pt x="120" y="29"/>
                  </a:lnTo>
                  <a:lnTo>
                    <a:pt x="126" y="35"/>
                  </a:lnTo>
                  <a:lnTo>
                    <a:pt x="122" y="39"/>
                  </a:lnTo>
                  <a:lnTo>
                    <a:pt x="112" y="39"/>
                  </a:lnTo>
                  <a:lnTo>
                    <a:pt x="110" y="37"/>
                  </a:lnTo>
                  <a:lnTo>
                    <a:pt x="114" y="37"/>
                  </a:lnTo>
                  <a:lnTo>
                    <a:pt x="116" y="37"/>
                  </a:lnTo>
                  <a:lnTo>
                    <a:pt x="112" y="35"/>
                  </a:lnTo>
                  <a:lnTo>
                    <a:pt x="105" y="35"/>
                  </a:lnTo>
                  <a:lnTo>
                    <a:pt x="112" y="42"/>
                  </a:lnTo>
                  <a:lnTo>
                    <a:pt x="129" y="44"/>
                  </a:lnTo>
                  <a:lnTo>
                    <a:pt x="137" y="39"/>
                  </a:lnTo>
                  <a:lnTo>
                    <a:pt x="135" y="33"/>
                  </a:lnTo>
                  <a:lnTo>
                    <a:pt x="124" y="26"/>
                  </a:lnTo>
                  <a:lnTo>
                    <a:pt x="160" y="20"/>
                  </a:lnTo>
                  <a:lnTo>
                    <a:pt x="194" y="12"/>
                  </a:lnTo>
                  <a:lnTo>
                    <a:pt x="217" y="0"/>
                  </a:lnTo>
                  <a:lnTo>
                    <a:pt x="198" y="14"/>
                  </a:lnTo>
                  <a:lnTo>
                    <a:pt x="164" y="37"/>
                  </a:lnTo>
                  <a:lnTo>
                    <a:pt x="129" y="51"/>
                  </a:lnTo>
                  <a:lnTo>
                    <a:pt x="95" y="60"/>
                  </a:lnTo>
                  <a:lnTo>
                    <a:pt x="71" y="62"/>
                  </a:lnTo>
                  <a:lnTo>
                    <a:pt x="50" y="61"/>
                  </a:lnTo>
                  <a:lnTo>
                    <a:pt x="31" y="56"/>
                  </a:lnTo>
                  <a:lnTo>
                    <a:pt x="15" y="49"/>
                  </a:lnTo>
                  <a:lnTo>
                    <a:pt x="6" y="39"/>
                  </a:lnTo>
                  <a:lnTo>
                    <a:pt x="0" y="29"/>
                  </a:lnTo>
                  <a:lnTo>
                    <a:pt x="0" y="1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1" name="Freeform 227"/>
            <p:cNvSpPr>
              <a:spLocks/>
            </p:cNvSpPr>
            <p:nvPr/>
          </p:nvSpPr>
          <p:spPr bwMode="auto">
            <a:xfrm>
              <a:off x="3465" y="127"/>
              <a:ext cx="670" cy="101"/>
            </a:xfrm>
            <a:custGeom>
              <a:avLst/>
              <a:gdLst>
                <a:gd name="T0" fmla="*/ 669 w 670"/>
                <a:gd name="T1" fmla="*/ 16 h 101"/>
                <a:gd name="T2" fmla="*/ 653 w 670"/>
                <a:gd name="T3" fmla="*/ 17 h 101"/>
                <a:gd name="T4" fmla="*/ 657 w 670"/>
                <a:gd name="T5" fmla="*/ 22 h 101"/>
                <a:gd name="T6" fmla="*/ 655 w 670"/>
                <a:gd name="T7" fmla="*/ 29 h 101"/>
                <a:gd name="T8" fmla="*/ 650 w 670"/>
                <a:gd name="T9" fmla="*/ 36 h 101"/>
                <a:gd name="T10" fmla="*/ 631 w 670"/>
                <a:gd name="T11" fmla="*/ 44 h 101"/>
                <a:gd name="T12" fmla="*/ 596 w 670"/>
                <a:gd name="T13" fmla="*/ 49 h 101"/>
                <a:gd name="T14" fmla="*/ 547 w 670"/>
                <a:gd name="T15" fmla="*/ 49 h 101"/>
                <a:gd name="T16" fmla="*/ 496 w 670"/>
                <a:gd name="T17" fmla="*/ 42 h 101"/>
                <a:gd name="T18" fmla="*/ 380 w 670"/>
                <a:gd name="T19" fmla="*/ 14 h 101"/>
                <a:gd name="T20" fmla="*/ 327 w 670"/>
                <a:gd name="T21" fmla="*/ 5 h 101"/>
                <a:gd name="T22" fmla="*/ 272 w 670"/>
                <a:gd name="T23" fmla="*/ 0 h 101"/>
                <a:gd name="T24" fmla="*/ 215 w 670"/>
                <a:gd name="T25" fmla="*/ 5 h 101"/>
                <a:gd name="T26" fmla="*/ 160 w 670"/>
                <a:gd name="T27" fmla="*/ 14 h 101"/>
                <a:gd name="T28" fmla="*/ 112 w 670"/>
                <a:gd name="T29" fmla="*/ 25 h 101"/>
                <a:gd name="T30" fmla="*/ 80 w 670"/>
                <a:gd name="T31" fmla="*/ 35 h 101"/>
                <a:gd name="T32" fmla="*/ 54 w 670"/>
                <a:gd name="T33" fmla="*/ 47 h 101"/>
                <a:gd name="T34" fmla="*/ 27 w 670"/>
                <a:gd name="T35" fmla="*/ 64 h 101"/>
                <a:gd name="T36" fmla="*/ 8 w 670"/>
                <a:gd name="T37" fmla="*/ 82 h 101"/>
                <a:gd name="T38" fmla="*/ 0 w 670"/>
                <a:gd name="T39" fmla="*/ 97 h 101"/>
                <a:gd name="T40" fmla="*/ 10 w 670"/>
                <a:gd name="T41" fmla="*/ 101 h 101"/>
                <a:gd name="T42" fmla="*/ 21 w 670"/>
                <a:gd name="T43" fmla="*/ 97 h 101"/>
                <a:gd name="T44" fmla="*/ 27 w 670"/>
                <a:gd name="T45" fmla="*/ 91 h 101"/>
                <a:gd name="T46" fmla="*/ 27 w 670"/>
                <a:gd name="T47" fmla="*/ 84 h 101"/>
                <a:gd name="T48" fmla="*/ 19 w 670"/>
                <a:gd name="T49" fmla="*/ 84 h 101"/>
                <a:gd name="T50" fmla="*/ 14 w 670"/>
                <a:gd name="T51" fmla="*/ 85 h 101"/>
                <a:gd name="T52" fmla="*/ 10 w 670"/>
                <a:gd name="T53" fmla="*/ 90 h 101"/>
                <a:gd name="T54" fmla="*/ 10 w 670"/>
                <a:gd name="T55" fmla="*/ 94 h 101"/>
                <a:gd name="T56" fmla="*/ 18 w 670"/>
                <a:gd name="T57" fmla="*/ 94 h 101"/>
                <a:gd name="T58" fmla="*/ 18 w 670"/>
                <a:gd name="T59" fmla="*/ 91 h 101"/>
                <a:gd name="T60" fmla="*/ 16 w 670"/>
                <a:gd name="T61" fmla="*/ 92 h 101"/>
                <a:gd name="T62" fmla="*/ 12 w 670"/>
                <a:gd name="T63" fmla="*/ 92 h 101"/>
                <a:gd name="T64" fmla="*/ 12 w 670"/>
                <a:gd name="T65" fmla="*/ 90 h 101"/>
                <a:gd name="T66" fmla="*/ 16 w 670"/>
                <a:gd name="T67" fmla="*/ 86 h 101"/>
                <a:gd name="T68" fmla="*/ 21 w 670"/>
                <a:gd name="T69" fmla="*/ 86 h 101"/>
                <a:gd name="T70" fmla="*/ 23 w 670"/>
                <a:gd name="T71" fmla="*/ 86 h 101"/>
                <a:gd name="T72" fmla="*/ 25 w 670"/>
                <a:gd name="T73" fmla="*/ 89 h 101"/>
                <a:gd name="T74" fmla="*/ 19 w 670"/>
                <a:gd name="T75" fmla="*/ 95 h 101"/>
                <a:gd name="T76" fmla="*/ 10 w 670"/>
                <a:gd name="T77" fmla="*/ 97 h 101"/>
                <a:gd name="T78" fmla="*/ 6 w 670"/>
                <a:gd name="T79" fmla="*/ 96 h 101"/>
                <a:gd name="T80" fmla="*/ 4 w 670"/>
                <a:gd name="T81" fmla="*/ 92 h 101"/>
                <a:gd name="T82" fmla="*/ 6 w 670"/>
                <a:gd name="T83" fmla="*/ 80 h 101"/>
                <a:gd name="T84" fmla="*/ 21 w 670"/>
                <a:gd name="T85" fmla="*/ 67 h 101"/>
                <a:gd name="T86" fmla="*/ 37 w 670"/>
                <a:gd name="T87" fmla="*/ 56 h 101"/>
                <a:gd name="T88" fmla="*/ 61 w 670"/>
                <a:gd name="T89" fmla="*/ 46 h 101"/>
                <a:gd name="T90" fmla="*/ 84 w 670"/>
                <a:gd name="T91" fmla="*/ 40 h 101"/>
                <a:gd name="T92" fmla="*/ 116 w 670"/>
                <a:gd name="T93" fmla="*/ 34 h 101"/>
                <a:gd name="T94" fmla="*/ 158 w 670"/>
                <a:gd name="T95" fmla="*/ 34 h 101"/>
                <a:gd name="T96" fmla="*/ 211 w 670"/>
                <a:gd name="T97" fmla="*/ 40 h 101"/>
                <a:gd name="T98" fmla="*/ 278 w 670"/>
                <a:gd name="T99" fmla="*/ 58 h 101"/>
                <a:gd name="T100" fmla="*/ 325 w 670"/>
                <a:gd name="T101" fmla="*/ 70 h 101"/>
                <a:gd name="T102" fmla="*/ 384 w 670"/>
                <a:gd name="T103" fmla="*/ 80 h 101"/>
                <a:gd name="T104" fmla="*/ 431 w 670"/>
                <a:gd name="T105" fmla="*/ 82 h 101"/>
                <a:gd name="T106" fmla="*/ 481 w 670"/>
                <a:gd name="T107" fmla="*/ 78 h 101"/>
                <a:gd name="T108" fmla="*/ 530 w 670"/>
                <a:gd name="T109" fmla="*/ 68 h 101"/>
                <a:gd name="T110" fmla="*/ 579 w 670"/>
                <a:gd name="T111" fmla="*/ 53 h 101"/>
                <a:gd name="T112" fmla="*/ 608 w 670"/>
                <a:gd name="T113" fmla="*/ 52 h 101"/>
                <a:gd name="T114" fmla="*/ 632 w 670"/>
                <a:gd name="T115" fmla="*/ 47 h 101"/>
                <a:gd name="T116" fmla="*/ 657 w 670"/>
                <a:gd name="T117" fmla="*/ 37 h 101"/>
                <a:gd name="T118" fmla="*/ 669 w 670"/>
                <a:gd name="T119" fmla="*/ 28 h 101"/>
                <a:gd name="T120" fmla="*/ 670 w 670"/>
                <a:gd name="T121" fmla="*/ 22 h 101"/>
                <a:gd name="T122" fmla="*/ 669 w 670"/>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1">
                  <a:moveTo>
                    <a:pt x="669" y="16"/>
                  </a:moveTo>
                  <a:lnTo>
                    <a:pt x="653" y="17"/>
                  </a:lnTo>
                  <a:lnTo>
                    <a:pt x="657" y="22"/>
                  </a:lnTo>
                  <a:lnTo>
                    <a:pt x="655" y="29"/>
                  </a:lnTo>
                  <a:lnTo>
                    <a:pt x="650" y="36"/>
                  </a:lnTo>
                  <a:lnTo>
                    <a:pt x="631" y="44"/>
                  </a:lnTo>
                  <a:lnTo>
                    <a:pt x="596" y="49"/>
                  </a:lnTo>
                  <a:lnTo>
                    <a:pt x="547" y="49"/>
                  </a:lnTo>
                  <a:lnTo>
                    <a:pt x="496" y="42"/>
                  </a:lnTo>
                  <a:lnTo>
                    <a:pt x="380" y="14"/>
                  </a:lnTo>
                  <a:lnTo>
                    <a:pt x="327" y="5"/>
                  </a:lnTo>
                  <a:lnTo>
                    <a:pt x="272" y="0"/>
                  </a:lnTo>
                  <a:lnTo>
                    <a:pt x="215" y="5"/>
                  </a:lnTo>
                  <a:lnTo>
                    <a:pt x="160" y="14"/>
                  </a:lnTo>
                  <a:lnTo>
                    <a:pt x="112" y="25"/>
                  </a:lnTo>
                  <a:lnTo>
                    <a:pt x="80" y="35"/>
                  </a:lnTo>
                  <a:lnTo>
                    <a:pt x="54" y="47"/>
                  </a:lnTo>
                  <a:lnTo>
                    <a:pt x="27" y="64"/>
                  </a:lnTo>
                  <a:lnTo>
                    <a:pt x="8" y="82"/>
                  </a:lnTo>
                  <a:lnTo>
                    <a:pt x="0" y="97"/>
                  </a:lnTo>
                  <a:lnTo>
                    <a:pt x="10" y="101"/>
                  </a:lnTo>
                  <a:lnTo>
                    <a:pt x="21" y="97"/>
                  </a:lnTo>
                  <a:lnTo>
                    <a:pt x="27" y="91"/>
                  </a:lnTo>
                  <a:lnTo>
                    <a:pt x="27" y="84"/>
                  </a:lnTo>
                  <a:lnTo>
                    <a:pt x="19" y="84"/>
                  </a:lnTo>
                  <a:lnTo>
                    <a:pt x="14" y="85"/>
                  </a:lnTo>
                  <a:lnTo>
                    <a:pt x="10" y="90"/>
                  </a:lnTo>
                  <a:lnTo>
                    <a:pt x="10" y="94"/>
                  </a:lnTo>
                  <a:lnTo>
                    <a:pt x="18" y="94"/>
                  </a:lnTo>
                  <a:lnTo>
                    <a:pt x="18" y="91"/>
                  </a:lnTo>
                  <a:lnTo>
                    <a:pt x="16" y="92"/>
                  </a:lnTo>
                  <a:lnTo>
                    <a:pt x="12" y="92"/>
                  </a:lnTo>
                  <a:lnTo>
                    <a:pt x="12" y="90"/>
                  </a:lnTo>
                  <a:lnTo>
                    <a:pt x="16" y="86"/>
                  </a:lnTo>
                  <a:lnTo>
                    <a:pt x="21" y="86"/>
                  </a:lnTo>
                  <a:lnTo>
                    <a:pt x="23" y="86"/>
                  </a:lnTo>
                  <a:lnTo>
                    <a:pt x="25" y="89"/>
                  </a:lnTo>
                  <a:lnTo>
                    <a:pt x="19" y="95"/>
                  </a:lnTo>
                  <a:lnTo>
                    <a:pt x="10" y="97"/>
                  </a:lnTo>
                  <a:lnTo>
                    <a:pt x="6" y="96"/>
                  </a:lnTo>
                  <a:lnTo>
                    <a:pt x="4" y="92"/>
                  </a:lnTo>
                  <a:lnTo>
                    <a:pt x="6" y="80"/>
                  </a:lnTo>
                  <a:lnTo>
                    <a:pt x="21" y="67"/>
                  </a:lnTo>
                  <a:lnTo>
                    <a:pt x="37" y="56"/>
                  </a:lnTo>
                  <a:lnTo>
                    <a:pt x="61" y="46"/>
                  </a:lnTo>
                  <a:lnTo>
                    <a:pt x="84" y="40"/>
                  </a:lnTo>
                  <a:lnTo>
                    <a:pt x="116" y="34"/>
                  </a:lnTo>
                  <a:lnTo>
                    <a:pt x="158" y="34"/>
                  </a:lnTo>
                  <a:lnTo>
                    <a:pt x="211" y="40"/>
                  </a:lnTo>
                  <a:lnTo>
                    <a:pt x="278" y="58"/>
                  </a:lnTo>
                  <a:lnTo>
                    <a:pt x="325" y="70"/>
                  </a:lnTo>
                  <a:lnTo>
                    <a:pt x="384" y="80"/>
                  </a:lnTo>
                  <a:lnTo>
                    <a:pt x="431" y="82"/>
                  </a:lnTo>
                  <a:lnTo>
                    <a:pt x="481" y="78"/>
                  </a:lnTo>
                  <a:lnTo>
                    <a:pt x="530" y="68"/>
                  </a:lnTo>
                  <a:lnTo>
                    <a:pt x="579" y="53"/>
                  </a:lnTo>
                  <a:lnTo>
                    <a:pt x="608" y="52"/>
                  </a:lnTo>
                  <a:lnTo>
                    <a:pt x="632" y="47"/>
                  </a:lnTo>
                  <a:lnTo>
                    <a:pt x="657" y="37"/>
                  </a:lnTo>
                  <a:lnTo>
                    <a:pt x="669" y="28"/>
                  </a:lnTo>
                  <a:lnTo>
                    <a:pt x="670" y="22"/>
                  </a:lnTo>
                  <a:lnTo>
                    <a:pt x="669"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2" name="Freeform 228"/>
            <p:cNvSpPr>
              <a:spLocks/>
            </p:cNvSpPr>
            <p:nvPr/>
          </p:nvSpPr>
          <p:spPr bwMode="auto">
            <a:xfrm>
              <a:off x="4388" y="55"/>
              <a:ext cx="666" cy="100"/>
            </a:xfrm>
            <a:custGeom>
              <a:avLst/>
              <a:gdLst>
                <a:gd name="T0" fmla="*/ 664 w 666"/>
                <a:gd name="T1" fmla="*/ 15 h 100"/>
                <a:gd name="T2" fmla="*/ 651 w 666"/>
                <a:gd name="T3" fmla="*/ 16 h 100"/>
                <a:gd name="T4" fmla="*/ 655 w 666"/>
                <a:gd name="T5" fmla="*/ 22 h 100"/>
                <a:gd name="T6" fmla="*/ 653 w 666"/>
                <a:gd name="T7" fmla="*/ 28 h 100"/>
                <a:gd name="T8" fmla="*/ 647 w 666"/>
                <a:gd name="T9" fmla="*/ 36 h 100"/>
                <a:gd name="T10" fmla="*/ 628 w 666"/>
                <a:gd name="T11" fmla="*/ 43 h 100"/>
                <a:gd name="T12" fmla="*/ 592 w 666"/>
                <a:gd name="T13" fmla="*/ 48 h 100"/>
                <a:gd name="T14" fmla="*/ 546 w 666"/>
                <a:gd name="T15" fmla="*/ 49 h 100"/>
                <a:gd name="T16" fmla="*/ 493 w 666"/>
                <a:gd name="T17" fmla="*/ 42 h 100"/>
                <a:gd name="T18" fmla="*/ 381 w 666"/>
                <a:gd name="T19" fmla="*/ 15 h 100"/>
                <a:gd name="T20" fmla="*/ 326 w 666"/>
                <a:gd name="T21" fmla="*/ 4 h 100"/>
                <a:gd name="T22" fmla="*/ 273 w 666"/>
                <a:gd name="T23" fmla="*/ 0 h 100"/>
                <a:gd name="T24" fmla="*/ 216 w 666"/>
                <a:gd name="T25" fmla="*/ 4 h 100"/>
                <a:gd name="T26" fmla="*/ 161 w 666"/>
                <a:gd name="T27" fmla="*/ 13 h 100"/>
                <a:gd name="T28" fmla="*/ 114 w 666"/>
                <a:gd name="T29" fmla="*/ 25 h 100"/>
                <a:gd name="T30" fmla="*/ 83 w 666"/>
                <a:gd name="T31" fmla="*/ 35 h 100"/>
                <a:gd name="T32" fmla="*/ 55 w 666"/>
                <a:gd name="T33" fmla="*/ 47 h 100"/>
                <a:gd name="T34" fmla="*/ 23 w 666"/>
                <a:gd name="T35" fmla="*/ 63 h 100"/>
                <a:gd name="T36" fmla="*/ 4 w 666"/>
                <a:gd name="T37" fmla="*/ 80 h 100"/>
                <a:gd name="T38" fmla="*/ 0 w 666"/>
                <a:gd name="T39" fmla="*/ 89 h 100"/>
                <a:gd name="T40" fmla="*/ 4 w 666"/>
                <a:gd name="T41" fmla="*/ 96 h 100"/>
                <a:gd name="T42" fmla="*/ 13 w 666"/>
                <a:gd name="T43" fmla="*/ 100 h 100"/>
                <a:gd name="T44" fmla="*/ 25 w 666"/>
                <a:gd name="T45" fmla="*/ 96 h 100"/>
                <a:gd name="T46" fmla="*/ 30 w 666"/>
                <a:gd name="T47" fmla="*/ 90 h 100"/>
                <a:gd name="T48" fmla="*/ 30 w 666"/>
                <a:gd name="T49" fmla="*/ 83 h 100"/>
                <a:gd name="T50" fmla="*/ 23 w 666"/>
                <a:gd name="T51" fmla="*/ 83 h 100"/>
                <a:gd name="T52" fmla="*/ 17 w 666"/>
                <a:gd name="T53" fmla="*/ 84 h 100"/>
                <a:gd name="T54" fmla="*/ 13 w 666"/>
                <a:gd name="T55" fmla="*/ 89 h 100"/>
                <a:gd name="T56" fmla="*/ 13 w 666"/>
                <a:gd name="T57" fmla="*/ 92 h 100"/>
                <a:gd name="T58" fmla="*/ 19 w 666"/>
                <a:gd name="T59" fmla="*/ 92 h 100"/>
                <a:gd name="T60" fmla="*/ 21 w 666"/>
                <a:gd name="T61" fmla="*/ 90 h 100"/>
                <a:gd name="T62" fmla="*/ 19 w 666"/>
                <a:gd name="T63" fmla="*/ 91 h 100"/>
                <a:gd name="T64" fmla="*/ 15 w 666"/>
                <a:gd name="T65" fmla="*/ 91 h 100"/>
                <a:gd name="T66" fmla="*/ 15 w 666"/>
                <a:gd name="T67" fmla="*/ 89 h 100"/>
                <a:gd name="T68" fmla="*/ 19 w 666"/>
                <a:gd name="T69" fmla="*/ 86 h 100"/>
                <a:gd name="T70" fmla="*/ 25 w 666"/>
                <a:gd name="T71" fmla="*/ 85 h 100"/>
                <a:gd name="T72" fmla="*/ 26 w 666"/>
                <a:gd name="T73" fmla="*/ 85 h 100"/>
                <a:gd name="T74" fmla="*/ 28 w 666"/>
                <a:gd name="T75" fmla="*/ 88 h 100"/>
                <a:gd name="T76" fmla="*/ 23 w 666"/>
                <a:gd name="T77" fmla="*/ 94 h 100"/>
                <a:gd name="T78" fmla="*/ 13 w 666"/>
                <a:gd name="T79" fmla="*/ 96 h 100"/>
                <a:gd name="T80" fmla="*/ 9 w 666"/>
                <a:gd name="T81" fmla="*/ 95 h 100"/>
                <a:gd name="T82" fmla="*/ 7 w 666"/>
                <a:gd name="T83" fmla="*/ 90 h 100"/>
                <a:gd name="T84" fmla="*/ 9 w 666"/>
                <a:gd name="T85" fmla="*/ 79 h 100"/>
                <a:gd name="T86" fmla="*/ 25 w 666"/>
                <a:gd name="T87" fmla="*/ 66 h 100"/>
                <a:gd name="T88" fmla="*/ 40 w 666"/>
                <a:gd name="T89" fmla="*/ 57 h 100"/>
                <a:gd name="T90" fmla="*/ 64 w 666"/>
                <a:gd name="T91" fmla="*/ 46 h 100"/>
                <a:gd name="T92" fmla="*/ 87 w 666"/>
                <a:gd name="T93" fmla="*/ 39 h 100"/>
                <a:gd name="T94" fmla="*/ 118 w 666"/>
                <a:gd name="T95" fmla="*/ 34 h 100"/>
                <a:gd name="T96" fmla="*/ 159 w 666"/>
                <a:gd name="T97" fmla="*/ 33 h 100"/>
                <a:gd name="T98" fmla="*/ 212 w 666"/>
                <a:gd name="T99" fmla="*/ 40 h 100"/>
                <a:gd name="T100" fmla="*/ 279 w 666"/>
                <a:gd name="T101" fmla="*/ 57 h 100"/>
                <a:gd name="T102" fmla="*/ 324 w 666"/>
                <a:gd name="T103" fmla="*/ 68 h 100"/>
                <a:gd name="T104" fmla="*/ 383 w 666"/>
                <a:gd name="T105" fmla="*/ 79 h 100"/>
                <a:gd name="T106" fmla="*/ 431 w 666"/>
                <a:gd name="T107" fmla="*/ 82 h 100"/>
                <a:gd name="T108" fmla="*/ 480 w 666"/>
                <a:gd name="T109" fmla="*/ 77 h 100"/>
                <a:gd name="T110" fmla="*/ 527 w 666"/>
                <a:gd name="T111" fmla="*/ 67 h 100"/>
                <a:gd name="T112" fmla="*/ 577 w 666"/>
                <a:gd name="T113" fmla="*/ 53 h 100"/>
                <a:gd name="T114" fmla="*/ 605 w 666"/>
                <a:gd name="T115" fmla="*/ 51 h 100"/>
                <a:gd name="T116" fmla="*/ 630 w 666"/>
                <a:gd name="T117" fmla="*/ 47 h 100"/>
                <a:gd name="T118" fmla="*/ 653 w 666"/>
                <a:gd name="T119" fmla="*/ 37 h 100"/>
                <a:gd name="T120" fmla="*/ 664 w 666"/>
                <a:gd name="T121" fmla="*/ 28 h 100"/>
                <a:gd name="T122" fmla="*/ 666 w 666"/>
                <a:gd name="T123" fmla="*/ 21 h 100"/>
                <a:gd name="T124" fmla="*/ 664 w 666"/>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0">
                  <a:moveTo>
                    <a:pt x="664" y="15"/>
                  </a:moveTo>
                  <a:lnTo>
                    <a:pt x="651" y="16"/>
                  </a:lnTo>
                  <a:lnTo>
                    <a:pt x="655" y="22"/>
                  </a:lnTo>
                  <a:lnTo>
                    <a:pt x="653" y="28"/>
                  </a:lnTo>
                  <a:lnTo>
                    <a:pt x="647" y="36"/>
                  </a:lnTo>
                  <a:lnTo>
                    <a:pt x="628" y="43"/>
                  </a:lnTo>
                  <a:lnTo>
                    <a:pt x="592" y="48"/>
                  </a:lnTo>
                  <a:lnTo>
                    <a:pt x="546" y="49"/>
                  </a:lnTo>
                  <a:lnTo>
                    <a:pt x="493" y="42"/>
                  </a:lnTo>
                  <a:lnTo>
                    <a:pt x="381" y="15"/>
                  </a:lnTo>
                  <a:lnTo>
                    <a:pt x="326" y="4"/>
                  </a:lnTo>
                  <a:lnTo>
                    <a:pt x="273" y="0"/>
                  </a:lnTo>
                  <a:lnTo>
                    <a:pt x="216" y="4"/>
                  </a:lnTo>
                  <a:lnTo>
                    <a:pt x="161" y="13"/>
                  </a:lnTo>
                  <a:lnTo>
                    <a:pt x="114" y="25"/>
                  </a:lnTo>
                  <a:lnTo>
                    <a:pt x="83" y="35"/>
                  </a:lnTo>
                  <a:lnTo>
                    <a:pt x="55" y="47"/>
                  </a:lnTo>
                  <a:lnTo>
                    <a:pt x="23" y="63"/>
                  </a:lnTo>
                  <a:lnTo>
                    <a:pt x="4" y="80"/>
                  </a:lnTo>
                  <a:lnTo>
                    <a:pt x="0" y="89"/>
                  </a:lnTo>
                  <a:lnTo>
                    <a:pt x="4" y="96"/>
                  </a:lnTo>
                  <a:lnTo>
                    <a:pt x="13" y="100"/>
                  </a:lnTo>
                  <a:lnTo>
                    <a:pt x="25" y="96"/>
                  </a:lnTo>
                  <a:lnTo>
                    <a:pt x="30" y="90"/>
                  </a:lnTo>
                  <a:lnTo>
                    <a:pt x="30" y="83"/>
                  </a:lnTo>
                  <a:lnTo>
                    <a:pt x="23" y="83"/>
                  </a:lnTo>
                  <a:lnTo>
                    <a:pt x="17" y="84"/>
                  </a:lnTo>
                  <a:lnTo>
                    <a:pt x="13" y="89"/>
                  </a:lnTo>
                  <a:lnTo>
                    <a:pt x="13" y="92"/>
                  </a:lnTo>
                  <a:lnTo>
                    <a:pt x="19" y="92"/>
                  </a:lnTo>
                  <a:lnTo>
                    <a:pt x="21" y="90"/>
                  </a:lnTo>
                  <a:lnTo>
                    <a:pt x="19" y="91"/>
                  </a:lnTo>
                  <a:lnTo>
                    <a:pt x="15" y="91"/>
                  </a:lnTo>
                  <a:lnTo>
                    <a:pt x="15" y="89"/>
                  </a:lnTo>
                  <a:lnTo>
                    <a:pt x="19" y="86"/>
                  </a:lnTo>
                  <a:lnTo>
                    <a:pt x="25" y="85"/>
                  </a:lnTo>
                  <a:lnTo>
                    <a:pt x="26" y="85"/>
                  </a:lnTo>
                  <a:lnTo>
                    <a:pt x="28" y="88"/>
                  </a:lnTo>
                  <a:lnTo>
                    <a:pt x="23" y="94"/>
                  </a:lnTo>
                  <a:lnTo>
                    <a:pt x="13" y="96"/>
                  </a:lnTo>
                  <a:lnTo>
                    <a:pt x="9" y="95"/>
                  </a:lnTo>
                  <a:lnTo>
                    <a:pt x="7" y="90"/>
                  </a:lnTo>
                  <a:lnTo>
                    <a:pt x="9" y="79"/>
                  </a:lnTo>
                  <a:lnTo>
                    <a:pt x="25" y="66"/>
                  </a:lnTo>
                  <a:lnTo>
                    <a:pt x="40" y="57"/>
                  </a:lnTo>
                  <a:lnTo>
                    <a:pt x="64" y="46"/>
                  </a:lnTo>
                  <a:lnTo>
                    <a:pt x="87" y="39"/>
                  </a:lnTo>
                  <a:lnTo>
                    <a:pt x="118" y="34"/>
                  </a:lnTo>
                  <a:lnTo>
                    <a:pt x="159" y="33"/>
                  </a:lnTo>
                  <a:lnTo>
                    <a:pt x="212" y="40"/>
                  </a:lnTo>
                  <a:lnTo>
                    <a:pt x="279" y="57"/>
                  </a:lnTo>
                  <a:lnTo>
                    <a:pt x="324" y="68"/>
                  </a:lnTo>
                  <a:lnTo>
                    <a:pt x="383" y="79"/>
                  </a:lnTo>
                  <a:lnTo>
                    <a:pt x="431" y="82"/>
                  </a:lnTo>
                  <a:lnTo>
                    <a:pt x="480" y="77"/>
                  </a:lnTo>
                  <a:lnTo>
                    <a:pt x="527" y="67"/>
                  </a:lnTo>
                  <a:lnTo>
                    <a:pt x="577" y="53"/>
                  </a:lnTo>
                  <a:lnTo>
                    <a:pt x="605" y="51"/>
                  </a:lnTo>
                  <a:lnTo>
                    <a:pt x="630" y="47"/>
                  </a:lnTo>
                  <a:lnTo>
                    <a:pt x="653" y="37"/>
                  </a:lnTo>
                  <a:lnTo>
                    <a:pt x="664" y="28"/>
                  </a:lnTo>
                  <a:lnTo>
                    <a:pt x="666" y="21"/>
                  </a:lnTo>
                  <a:lnTo>
                    <a:pt x="664"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3" name="Freeform 229"/>
            <p:cNvSpPr>
              <a:spLocks/>
            </p:cNvSpPr>
            <p:nvPr/>
          </p:nvSpPr>
          <p:spPr bwMode="auto">
            <a:xfrm>
              <a:off x="4976" y="50"/>
              <a:ext cx="738" cy="100"/>
            </a:xfrm>
            <a:custGeom>
              <a:avLst/>
              <a:gdLst>
                <a:gd name="T0" fmla="*/ 2 w 738"/>
                <a:gd name="T1" fmla="*/ 68 h 100"/>
                <a:gd name="T2" fmla="*/ 17 w 738"/>
                <a:gd name="T3" fmla="*/ 66 h 100"/>
                <a:gd name="T4" fmla="*/ 15 w 738"/>
                <a:gd name="T5" fmla="*/ 60 h 100"/>
                <a:gd name="T6" fmla="*/ 15 w 738"/>
                <a:gd name="T7" fmla="*/ 53 h 100"/>
                <a:gd name="T8" fmla="*/ 23 w 738"/>
                <a:gd name="T9" fmla="*/ 45 h 100"/>
                <a:gd name="T10" fmla="*/ 44 w 738"/>
                <a:gd name="T11" fmla="*/ 38 h 100"/>
                <a:gd name="T12" fmla="*/ 84 w 738"/>
                <a:gd name="T13" fmla="*/ 33 h 100"/>
                <a:gd name="T14" fmla="*/ 135 w 738"/>
                <a:gd name="T15" fmla="*/ 34 h 100"/>
                <a:gd name="T16" fmla="*/ 192 w 738"/>
                <a:gd name="T17" fmla="*/ 45 h 100"/>
                <a:gd name="T18" fmla="*/ 313 w 738"/>
                <a:gd name="T19" fmla="*/ 79 h 100"/>
                <a:gd name="T20" fmla="*/ 372 w 738"/>
                <a:gd name="T21" fmla="*/ 93 h 100"/>
                <a:gd name="T22" fmla="*/ 431 w 738"/>
                <a:gd name="T23" fmla="*/ 100 h 100"/>
                <a:gd name="T24" fmla="*/ 494 w 738"/>
                <a:gd name="T25" fmla="*/ 97 h 100"/>
                <a:gd name="T26" fmla="*/ 554 w 738"/>
                <a:gd name="T27" fmla="*/ 89 h 100"/>
                <a:gd name="T28" fmla="*/ 606 w 738"/>
                <a:gd name="T29" fmla="*/ 78 h 100"/>
                <a:gd name="T30" fmla="*/ 642 w 738"/>
                <a:gd name="T31" fmla="*/ 69 h 100"/>
                <a:gd name="T32" fmla="*/ 674 w 738"/>
                <a:gd name="T33" fmla="*/ 58 h 100"/>
                <a:gd name="T34" fmla="*/ 710 w 738"/>
                <a:gd name="T35" fmla="*/ 41 h 100"/>
                <a:gd name="T36" fmla="*/ 733 w 738"/>
                <a:gd name="T37" fmla="*/ 22 h 100"/>
                <a:gd name="T38" fmla="*/ 738 w 738"/>
                <a:gd name="T39" fmla="*/ 12 h 100"/>
                <a:gd name="T40" fmla="*/ 735 w 738"/>
                <a:gd name="T41" fmla="*/ 4 h 100"/>
                <a:gd name="T42" fmla="*/ 725 w 738"/>
                <a:gd name="T43" fmla="*/ 0 h 100"/>
                <a:gd name="T44" fmla="*/ 712 w 738"/>
                <a:gd name="T45" fmla="*/ 4 h 100"/>
                <a:gd name="T46" fmla="*/ 704 w 738"/>
                <a:gd name="T47" fmla="*/ 10 h 100"/>
                <a:gd name="T48" fmla="*/ 704 w 738"/>
                <a:gd name="T49" fmla="*/ 17 h 100"/>
                <a:gd name="T50" fmla="*/ 712 w 738"/>
                <a:gd name="T51" fmla="*/ 20 h 100"/>
                <a:gd name="T52" fmla="*/ 719 w 738"/>
                <a:gd name="T53" fmla="*/ 17 h 100"/>
                <a:gd name="T54" fmla="*/ 723 w 738"/>
                <a:gd name="T55" fmla="*/ 12 h 100"/>
                <a:gd name="T56" fmla="*/ 723 w 738"/>
                <a:gd name="T57" fmla="*/ 9 h 100"/>
                <a:gd name="T58" fmla="*/ 718 w 738"/>
                <a:gd name="T59" fmla="*/ 9 h 100"/>
                <a:gd name="T60" fmla="*/ 716 w 738"/>
                <a:gd name="T61" fmla="*/ 10 h 100"/>
                <a:gd name="T62" fmla="*/ 718 w 738"/>
                <a:gd name="T63" fmla="*/ 10 h 100"/>
                <a:gd name="T64" fmla="*/ 721 w 738"/>
                <a:gd name="T65" fmla="*/ 10 h 100"/>
                <a:gd name="T66" fmla="*/ 721 w 738"/>
                <a:gd name="T67" fmla="*/ 12 h 100"/>
                <a:gd name="T68" fmla="*/ 716 w 738"/>
                <a:gd name="T69" fmla="*/ 15 h 100"/>
                <a:gd name="T70" fmla="*/ 710 w 738"/>
                <a:gd name="T71" fmla="*/ 16 h 100"/>
                <a:gd name="T72" fmla="*/ 708 w 738"/>
                <a:gd name="T73" fmla="*/ 15 h 100"/>
                <a:gd name="T74" fmla="*/ 706 w 738"/>
                <a:gd name="T75" fmla="*/ 12 h 100"/>
                <a:gd name="T76" fmla="*/ 712 w 738"/>
                <a:gd name="T77" fmla="*/ 6 h 100"/>
                <a:gd name="T78" fmla="*/ 723 w 738"/>
                <a:gd name="T79" fmla="*/ 4 h 100"/>
                <a:gd name="T80" fmla="*/ 729 w 738"/>
                <a:gd name="T81" fmla="*/ 6 h 100"/>
                <a:gd name="T82" fmla="*/ 731 w 738"/>
                <a:gd name="T83" fmla="*/ 11 h 100"/>
                <a:gd name="T84" fmla="*/ 725 w 738"/>
                <a:gd name="T85" fmla="*/ 23 h 100"/>
                <a:gd name="T86" fmla="*/ 708 w 738"/>
                <a:gd name="T87" fmla="*/ 38 h 100"/>
                <a:gd name="T88" fmla="*/ 691 w 738"/>
                <a:gd name="T89" fmla="*/ 47 h 100"/>
                <a:gd name="T90" fmla="*/ 663 w 738"/>
                <a:gd name="T91" fmla="*/ 58 h 100"/>
                <a:gd name="T92" fmla="*/ 638 w 738"/>
                <a:gd name="T93" fmla="*/ 64 h 100"/>
                <a:gd name="T94" fmla="*/ 604 w 738"/>
                <a:gd name="T95" fmla="*/ 69 h 100"/>
                <a:gd name="T96" fmla="*/ 558 w 738"/>
                <a:gd name="T97" fmla="*/ 68 h 100"/>
                <a:gd name="T98" fmla="*/ 501 w 738"/>
                <a:gd name="T99" fmla="*/ 58 h 100"/>
                <a:gd name="T100" fmla="*/ 429 w 738"/>
                <a:gd name="T101" fmla="*/ 36 h 100"/>
                <a:gd name="T102" fmla="*/ 380 w 738"/>
                <a:gd name="T103" fmla="*/ 21 h 100"/>
                <a:gd name="T104" fmla="*/ 317 w 738"/>
                <a:gd name="T105" fmla="*/ 8 h 100"/>
                <a:gd name="T106" fmla="*/ 264 w 738"/>
                <a:gd name="T107" fmla="*/ 4 h 100"/>
                <a:gd name="T108" fmla="*/ 211 w 738"/>
                <a:gd name="T109" fmla="*/ 6 h 100"/>
                <a:gd name="T110" fmla="*/ 156 w 738"/>
                <a:gd name="T111" fmla="*/ 15 h 100"/>
                <a:gd name="T112" fmla="*/ 101 w 738"/>
                <a:gd name="T113" fmla="*/ 29 h 100"/>
                <a:gd name="T114" fmla="*/ 70 w 738"/>
                <a:gd name="T115" fmla="*/ 29 h 100"/>
                <a:gd name="T116" fmla="*/ 44 w 738"/>
                <a:gd name="T117" fmla="*/ 34 h 100"/>
                <a:gd name="T118" fmla="*/ 17 w 738"/>
                <a:gd name="T119" fmla="*/ 44 h 100"/>
                <a:gd name="T120" fmla="*/ 2 w 738"/>
                <a:gd name="T121" fmla="*/ 53 h 100"/>
                <a:gd name="T122" fmla="*/ 0 w 738"/>
                <a:gd name="T123" fmla="*/ 60 h 100"/>
                <a:gd name="T124" fmla="*/ 2 w 738"/>
                <a:gd name="T125"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100">
                  <a:moveTo>
                    <a:pt x="2" y="68"/>
                  </a:moveTo>
                  <a:lnTo>
                    <a:pt x="17" y="66"/>
                  </a:lnTo>
                  <a:lnTo>
                    <a:pt x="15" y="60"/>
                  </a:lnTo>
                  <a:lnTo>
                    <a:pt x="15" y="53"/>
                  </a:lnTo>
                  <a:lnTo>
                    <a:pt x="23" y="45"/>
                  </a:lnTo>
                  <a:lnTo>
                    <a:pt x="44" y="38"/>
                  </a:lnTo>
                  <a:lnTo>
                    <a:pt x="84" y="33"/>
                  </a:lnTo>
                  <a:lnTo>
                    <a:pt x="135" y="34"/>
                  </a:lnTo>
                  <a:lnTo>
                    <a:pt x="192" y="45"/>
                  </a:lnTo>
                  <a:lnTo>
                    <a:pt x="313" y="79"/>
                  </a:lnTo>
                  <a:lnTo>
                    <a:pt x="372" y="93"/>
                  </a:lnTo>
                  <a:lnTo>
                    <a:pt x="431" y="100"/>
                  </a:lnTo>
                  <a:lnTo>
                    <a:pt x="494" y="97"/>
                  </a:lnTo>
                  <a:lnTo>
                    <a:pt x="554" y="89"/>
                  </a:lnTo>
                  <a:lnTo>
                    <a:pt x="606" y="78"/>
                  </a:lnTo>
                  <a:lnTo>
                    <a:pt x="642" y="69"/>
                  </a:lnTo>
                  <a:lnTo>
                    <a:pt x="674" y="58"/>
                  </a:lnTo>
                  <a:lnTo>
                    <a:pt x="710" y="41"/>
                  </a:lnTo>
                  <a:lnTo>
                    <a:pt x="733" y="22"/>
                  </a:lnTo>
                  <a:lnTo>
                    <a:pt x="738" y="12"/>
                  </a:lnTo>
                  <a:lnTo>
                    <a:pt x="735" y="4"/>
                  </a:lnTo>
                  <a:lnTo>
                    <a:pt x="725" y="0"/>
                  </a:lnTo>
                  <a:lnTo>
                    <a:pt x="712" y="4"/>
                  </a:lnTo>
                  <a:lnTo>
                    <a:pt x="704" y="10"/>
                  </a:lnTo>
                  <a:lnTo>
                    <a:pt x="704" y="17"/>
                  </a:lnTo>
                  <a:lnTo>
                    <a:pt x="712" y="20"/>
                  </a:lnTo>
                  <a:lnTo>
                    <a:pt x="719" y="17"/>
                  </a:lnTo>
                  <a:lnTo>
                    <a:pt x="723" y="12"/>
                  </a:lnTo>
                  <a:lnTo>
                    <a:pt x="723" y="9"/>
                  </a:lnTo>
                  <a:lnTo>
                    <a:pt x="718" y="9"/>
                  </a:lnTo>
                  <a:lnTo>
                    <a:pt x="716" y="10"/>
                  </a:lnTo>
                  <a:lnTo>
                    <a:pt x="718" y="10"/>
                  </a:lnTo>
                  <a:lnTo>
                    <a:pt x="721" y="10"/>
                  </a:lnTo>
                  <a:lnTo>
                    <a:pt x="721" y="12"/>
                  </a:lnTo>
                  <a:lnTo>
                    <a:pt x="716" y="15"/>
                  </a:lnTo>
                  <a:lnTo>
                    <a:pt x="710" y="16"/>
                  </a:lnTo>
                  <a:lnTo>
                    <a:pt x="708" y="15"/>
                  </a:lnTo>
                  <a:lnTo>
                    <a:pt x="706" y="12"/>
                  </a:lnTo>
                  <a:lnTo>
                    <a:pt x="712" y="6"/>
                  </a:lnTo>
                  <a:lnTo>
                    <a:pt x="723" y="4"/>
                  </a:lnTo>
                  <a:lnTo>
                    <a:pt x="729" y="6"/>
                  </a:lnTo>
                  <a:lnTo>
                    <a:pt x="731" y="11"/>
                  </a:lnTo>
                  <a:lnTo>
                    <a:pt x="725" y="23"/>
                  </a:lnTo>
                  <a:lnTo>
                    <a:pt x="708" y="38"/>
                  </a:lnTo>
                  <a:lnTo>
                    <a:pt x="691" y="47"/>
                  </a:lnTo>
                  <a:lnTo>
                    <a:pt x="663" y="58"/>
                  </a:lnTo>
                  <a:lnTo>
                    <a:pt x="638" y="64"/>
                  </a:lnTo>
                  <a:lnTo>
                    <a:pt x="604" y="69"/>
                  </a:lnTo>
                  <a:lnTo>
                    <a:pt x="558" y="68"/>
                  </a:lnTo>
                  <a:lnTo>
                    <a:pt x="501" y="58"/>
                  </a:lnTo>
                  <a:lnTo>
                    <a:pt x="429" y="36"/>
                  </a:lnTo>
                  <a:lnTo>
                    <a:pt x="380" y="21"/>
                  </a:lnTo>
                  <a:lnTo>
                    <a:pt x="317" y="8"/>
                  </a:lnTo>
                  <a:lnTo>
                    <a:pt x="264" y="4"/>
                  </a:lnTo>
                  <a:lnTo>
                    <a:pt x="211" y="6"/>
                  </a:lnTo>
                  <a:lnTo>
                    <a:pt x="156" y="15"/>
                  </a:lnTo>
                  <a:lnTo>
                    <a:pt x="101" y="29"/>
                  </a:lnTo>
                  <a:lnTo>
                    <a:pt x="70" y="29"/>
                  </a:lnTo>
                  <a:lnTo>
                    <a:pt x="44" y="34"/>
                  </a:lnTo>
                  <a:lnTo>
                    <a:pt x="17" y="44"/>
                  </a:lnTo>
                  <a:lnTo>
                    <a:pt x="2" y="53"/>
                  </a:lnTo>
                  <a:lnTo>
                    <a:pt x="0" y="60"/>
                  </a:lnTo>
                  <a:lnTo>
                    <a:pt x="2" y="6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4" name="Freeform 230"/>
            <p:cNvSpPr>
              <a:spLocks/>
            </p:cNvSpPr>
            <p:nvPr/>
          </p:nvSpPr>
          <p:spPr bwMode="auto">
            <a:xfrm>
              <a:off x="4752" y="138"/>
              <a:ext cx="704" cy="117"/>
            </a:xfrm>
            <a:custGeom>
              <a:avLst/>
              <a:gdLst>
                <a:gd name="T0" fmla="*/ 2 w 704"/>
                <a:gd name="T1" fmla="*/ 2 h 117"/>
                <a:gd name="T2" fmla="*/ 17 w 704"/>
                <a:gd name="T3" fmla="*/ 3 h 117"/>
                <a:gd name="T4" fmla="*/ 14 w 704"/>
                <a:gd name="T5" fmla="*/ 9 h 117"/>
                <a:gd name="T6" fmla="*/ 14 w 704"/>
                <a:gd name="T7" fmla="*/ 15 h 117"/>
                <a:gd name="T8" fmla="*/ 19 w 704"/>
                <a:gd name="T9" fmla="*/ 25 h 117"/>
                <a:gd name="T10" fmla="*/ 38 w 704"/>
                <a:gd name="T11" fmla="*/ 33 h 117"/>
                <a:gd name="T12" fmla="*/ 76 w 704"/>
                <a:gd name="T13" fmla="*/ 41 h 117"/>
                <a:gd name="T14" fmla="*/ 125 w 704"/>
                <a:gd name="T15" fmla="*/ 43 h 117"/>
                <a:gd name="T16" fmla="*/ 182 w 704"/>
                <a:gd name="T17" fmla="*/ 37 h 117"/>
                <a:gd name="T18" fmla="*/ 306 w 704"/>
                <a:gd name="T19" fmla="*/ 12 h 117"/>
                <a:gd name="T20" fmla="*/ 365 w 704"/>
                <a:gd name="T21" fmla="*/ 2 h 117"/>
                <a:gd name="T22" fmla="*/ 423 w 704"/>
                <a:gd name="T23" fmla="*/ 0 h 117"/>
                <a:gd name="T24" fmla="*/ 482 w 704"/>
                <a:gd name="T25" fmla="*/ 7 h 117"/>
                <a:gd name="T26" fmla="*/ 541 w 704"/>
                <a:gd name="T27" fmla="*/ 19 h 117"/>
                <a:gd name="T28" fmla="*/ 589 w 704"/>
                <a:gd name="T29" fmla="*/ 33 h 117"/>
                <a:gd name="T30" fmla="*/ 623 w 704"/>
                <a:gd name="T31" fmla="*/ 45 h 117"/>
                <a:gd name="T32" fmla="*/ 653 w 704"/>
                <a:gd name="T33" fmla="*/ 59 h 117"/>
                <a:gd name="T34" fmla="*/ 683 w 704"/>
                <a:gd name="T35" fmla="*/ 78 h 117"/>
                <a:gd name="T36" fmla="*/ 702 w 704"/>
                <a:gd name="T37" fmla="*/ 97 h 117"/>
                <a:gd name="T38" fmla="*/ 704 w 704"/>
                <a:gd name="T39" fmla="*/ 105 h 117"/>
                <a:gd name="T40" fmla="*/ 701 w 704"/>
                <a:gd name="T41" fmla="*/ 114 h 117"/>
                <a:gd name="T42" fmla="*/ 691 w 704"/>
                <a:gd name="T43" fmla="*/ 117 h 117"/>
                <a:gd name="T44" fmla="*/ 680 w 704"/>
                <a:gd name="T45" fmla="*/ 113 h 117"/>
                <a:gd name="T46" fmla="*/ 672 w 704"/>
                <a:gd name="T47" fmla="*/ 107 h 117"/>
                <a:gd name="T48" fmla="*/ 674 w 704"/>
                <a:gd name="T49" fmla="*/ 99 h 117"/>
                <a:gd name="T50" fmla="*/ 682 w 704"/>
                <a:gd name="T51" fmla="*/ 98 h 117"/>
                <a:gd name="T52" fmla="*/ 687 w 704"/>
                <a:gd name="T53" fmla="*/ 101 h 117"/>
                <a:gd name="T54" fmla="*/ 693 w 704"/>
                <a:gd name="T55" fmla="*/ 105 h 117"/>
                <a:gd name="T56" fmla="*/ 691 w 704"/>
                <a:gd name="T57" fmla="*/ 109 h 117"/>
                <a:gd name="T58" fmla="*/ 685 w 704"/>
                <a:gd name="T59" fmla="*/ 109 h 117"/>
                <a:gd name="T60" fmla="*/ 682 w 704"/>
                <a:gd name="T61" fmla="*/ 107 h 117"/>
                <a:gd name="T62" fmla="*/ 685 w 704"/>
                <a:gd name="T63" fmla="*/ 108 h 117"/>
                <a:gd name="T64" fmla="*/ 689 w 704"/>
                <a:gd name="T65" fmla="*/ 108 h 117"/>
                <a:gd name="T66" fmla="*/ 689 w 704"/>
                <a:gd name="T67" fmla="*/ 105 h 117"/>
                <a:gd name="T68" fmla="*/ 685 w 704"/>
                <a:gd name="T69" fmla="*/ 102 h 117"/>
                <a:gd name="T70" fmla="*/ 680 w 704"/>
                <a:gd name="T71" fmla="*/ 101 h 117"/>
                <a:gd name="T72" fmla="*/ 676 w 704"/>
                <a:gd name="T73" fmla="*/ 102 h 117"/>
                <a:gd name="T74" fmla="*/ 676 w 704"/>
                <a:gd name="T75" fmla="*/ 104 h 117"/>
                <a:gd name="T76" fmla="*/ 682 w 704"/>
                <a:gd name="T77" fmla="*/ 111 h 117"/>
                <a:gd name="T78" fmla="*/ 691 w 704"/>
                <a:gd name="T79" fmla="*/ 114 h 117"/>
                <a:gd name="T80" fmla="*/ 695 w 704"/>
                <a:gd name="T81" fmla="*/ 111 h 117"/>
                <a:gd name="T82" fmla="*/ 699 w 704"/>
                <a:gd name="T83" fmla="*/ 108 h 117"/>
                <a:gd name="T84" fmla="*/ 695 w 704"/>
                <a:gd name="T85" fmla="*/ 96 h 117"/>
                <a:gd name="T86" fmla="*/ 682 w 704"/>
                <a:gd name="T87" fmla="*/ 80 h 117"/>
                <a:gd name="T88" fmla="*/ 666 w 704"/>
                <a:gd name="T89" fmla="*/ 69 h 117"/>
                <a:gd name="T90" fmla="*/ 640 w 704"/>
                <a:gd name="T91" fmla="*/ 57 h 117"/>
                <a:gd name="T92" fmla="*/ 617 w 704"/>
                <a:gd name="T93" fmla="*/ 49 h 117"/>
                <a:gd name="T94" fmla="*/ 585 w 704"/>
                <a:gd name="T95" fmla="*/ 42 h 117"/>
                <a:gd name="T96" fmla="*/ 541 w 704"/>
                <a:gd name="T97" fmla="*/ 41 h 117"/>
                <a:gd name="T98" fmla="*/ 484 w 704"/>
                <a:gd name="T99" fmla="*/ 45 h 117"/>
                <a:gd name="T100" fmla="*/ 412 w 704"/>
                <a:gd name="T101" fmla="*/ 61 h 117"/>
                <a:gd name="T102" fmla="*/ 361 w 704"/>
                <a:gd name="T103" fmla="*/ 73 h 117"/>
                <a:gd name="T104" fmla="*/ 298 w 704"/>
                <a:gd name="T105" fmla="*/ 81 h 117"/>
                <a:gd name="T106" fmla="*/ 247 w 704"/>
                <a:gd name="T107" fmla="*/ 81 h 117"/>
                <a:gd name="T108" fmla="*/ 194 w 704"/>
                <a:gd name="T109" fmla="*/ 75 h 117"/>
                <a:gd name="T110" fmla="*/ 143 w 704"/>
                <a:gd name="T111" fmla="*/ 63 h 117"/>
                <a:gd name="T112" fmla="*/ 91 w 704"/>
                <a:gd name="T113" fmla="*/ 45 h 117"/>
                <a:gd name="T114" fmla="*/ 63 w 704"/>
                <a:gd name="T115" fmla="*/ 43 h 117"/>
                <a:gd name="T116" fmla="*/ 36 w 704"/>
                <a:gd name="T117" fmla="*/ 37 h 117"/>
                <a:gd name="T118" fmla="*/ 12 w 704"/>
                <a:gd name="T119" fmla="*/ 26 h 117"/>
                <a:gd name="T120" fmla="*/ 0 w 704"/>
                <a:gd name="T121" fmla="*/ 14 h 117"/>
                <a:gd name="T122" fmla="*/ 0 w 704"/>
                <a:gd name="T123" fmla="*/ 8 h 117"/>
                <a:gd name="T124" fmla="*/ 2 w 704"/>
                <a:gd name="T125"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2"/>
                  </a:moveTo>
                  <a:lnTo>
                    <a:pt x="17" y="3"/>
                  </a:lnTo>
                  <a:lnTo>
                    <a:pt x="14" y="9"/>
                  </a:lnTo>
                  <a:lnTo>
                    <a:pt x="14" y="15"/>
                  </a:lnTo>
                  <a:lnTo>
                    <a:pt x="19" y="25"/>
                  </a:lnTo>
                  <a:lnTo>
                    <a:pt x="38" y="33"/>
                  </a:lnTo>
                  <a:lnTo>
                    <a:pt x="76" y="41"/>
                  </a:lnTo>
                  <a:lnTo>
                    <a:pt x="125" y="43"/>
                  </a:lnTo>
                  <a:lnTo>
                    <a:pt x="182" y="37"/>
                  </a:lnTo>
                  <a:lnTo>
                    <a:pt x="306" y="12"/>
                  </a:lnTo>
                  <a:lnTo>
                    <a:pt x="365" y="2"/>
                  </a:lnTo>
                  <a:lnTo>
                    <a:pt x="423" y="0"/>
                  </a:lnTo>
                  <a:lnTo>
                    <a:pt x="482" y="7"/>
                  </a:lnTo>
                  <a:lnTo>
                    <a:pt x="541" y="19"/>
                  </a:lnTo>
                  <a:lnTo>
                    <a:pt x="589" y="33"/>
                  </a:lnTo>
                  <a:lnTo>
                    <a:pt x="623" y="45"/>
                  </a:lnTo>
                  <a:lnTo>
                    <a:pt x="653" y="59"/>
                  </a:lnTo>
                  <a:lnTo>
                    <a:pt x="683" y="78"/>
                  </a:lnTo>
                  <a:lnTo>
                    <a:pt x="702" y="97"/>
                  </a:lnTo>
                  <a:lnTo>
                    <a:pt x="704" y="105"/>
                  </a:lnTo>
                  <a:lnTo>
                    <a:pt x="701" y="114"/>
                  </a:lnTo>
                  <a:lnTo>
                    <a:pt x="691" y="117"/>
                  </a:lnTo>
                  <a:lnTo>
                    <a:pt x="680" y="113"/>
                  </a:lnTo>
                  <a:lnTo>
                    <a:pt x="672" y="107"/>
                  </a:lnTo>
                  <a:lnTo>
                    <a:pt x="674" y="99"/>
                  </a:lnTo>
                  <a:lnTo>
                    <a:pt x="682" y="98"/>
                  </a:lnTo>
                  <a:lnTo>
                    <a:pt x="687" y="101"/>
                  </a:lnTo>
                  <a:lnTo>
                    <a:pt x="693" y="105"/>
                  </a:lnTo>
                  <a:lnTo>
                    <a:pt x="691" y="109"/>
                  </a:lnTo>
                  <a:lnTo>
                    <a:pt x="685" y="109"/>
                  </a:lnTo>
                  <a:lnTo>
                    <a:pt x="682" y="107"/>
                  </a:lnTo>
                  <a:lnTo>
                    <a:pt x="685" y="108"/>
                  </a:lnTo>
                  <a:lnTo>
                    <a:pt x="689" y="108"/>
                  </a:lnTo>
                  <a:lnTo>
                    <a:pt x="689" y="105"/>
                  </a:lnTo>
                  <a:lnTo>
                    <a:pt x="685" y="102"/>
                  </a:lnTo>
                  <a:lnTo>
                    <a:pt x="680" y="101"/>
                  </a:lnTo>
                  <a:lnTo>
                    <a:pt x="676" y="102"/>
                  </a:lnTo>
                  <a:lnTo>
                    <a:pt x="676" y="104"/>
                  </a:lnTo>
                  <a:lnTo>
                    <a:pt x="682" y="111"/>
                  </a:lnTo>
                  <a:lnTo>
                    <a:pt x="691" y="114"/>
                  </a:lnTo>
                  <a:lnTo>
                    <a:pt x="695" y="111"/>
                  </a:lnTo>
                  <a:lnTo>
                    <a:pt x="699" y="108"/>
                  </a:lnTo>
                  <a:lnTo>
                    <a:pt x="695" y="96"/>
                  </a:lnTo>
                  <a:lnTo>
                    <a:pt x="682" y="80"/>
                  </a:lnTo>
                  <a:lnTo>
                    <a:pt x="666" y="69"/>
                  </a:lnTo>
                  <a:lnTo>
                    <a:pt x="640" y="57"/>
                  </a:lnTo>
                  <a:lnTo>
                    <a:pt x="617" y="49"/>
                  </a:lnTo>
                  <a:lnTo>
                    <a:pt x="585" y="42"/>
                  </a:lnTo>
                  <a:lnTo>
                    <a:pt x="541" y="41"/>
                  </a:lnTo>
                  <a:lnTo>
                    <a:pt x="484" y="45"/>
                  </a:lnTo>
                  <a:lnTo>
                    <a:pt x="412" y="61"/>
                  </a:lnTo>
                  <a:lnTo>
                    <a:pt x="361" y="73"/>
                  </a:lnTo>
                  <a:lnTo>
                    <a:pt x="298" y="81"/>
                  </a:lnTo>
                  <a:lnTo>
                    <a:pt x="247" y="81"/>
                  </a:lnTo>
                  <a:lnTo>
                    <a:pt x="194" y="75"/>
                  </a:lnTo>
                  <a:lnTo>
                    <a:pt x="143" y="63"/>
                  </a:lnTo>
                  <a:lnTo>
                    <a:pt x="91" y="45"/>
                  </a:lnTo>
                  <a:lnTo>
                    <a:pt x="63" y="43"/>
                  </a:lnTo>
                  <a:lnTo>
                    <a:pt x="36" y="37"/>
                  </a:lnTo>
                  <a:lnTo>
                    <a:pt x="12" y="26"/>
                  </a:lnTo>
                  <a:lnTo>
                    <a:pt x="0" y="14"/>
                  </a:lnTo>
                  <a:lnTo>
                    <a:pt x="0" y="8"/>
                  </a:lnTo>
                  <a:lnTo>
                    <a:pt x="2"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5" name="Freeform 231"/>
            <p:cNvSpPr>
              <a:spLocks/>
            </p:cNvSpPr>
            <p:nvPr/>
          </p:nvSpPr>
          <p:spPr bwMode="auto">
            <a:xfrm>
              <a:off x="3699" y="10"/>
              <a:ext cx="831" cy="195"/>
            </a:xfrm>
            <a:custGeom>
              <a:avLst/>
              <a:gdLst>
                <a:gd name="T0" fmla="*/ 21 w 831"/>
                <a:gd name="T1" fmla="*/ 4 h 195"/>
                <a:gd name="T2" fmla="*/ 15 w 831"/>
                <a:gd name="T3" fmla="*/ 19 h 195"/>
                <a:gd name="T4" fmla="*/ 42 w 831"/>
                <a:gd name="T5" fmla="*/ 43 h 195"/>
                <a:gd name="T6" fmla="*/ 144 w 831"/>
                <a:gd name="T7" fmla="*/ 60 h 195"/>
                <a:gd name="T8" fmla="*/ 368 w 831"/>
                <a:gd name="T9" fmla="*/ 37 h 195"/>
                <a:gd name="T10" fmla="*/ 510 w 831"/>
                <a:gd name="T11" fmla="*/ 33 h 195"/>
                <a:gd name="T12" fmla="*/ 583 w 831"/>
                <a:gd name="T13" fmla="*/ 45 h 195"/>
                <a:gd name="T14" fmla="*/ 706 w 831"/>
                <a:gd name="T15" fmla="*/ 86 h 195"/>
                <a:gd name="T16" fmla="*/ 776 w 831"/>
                <a:gd name="T17" fmla="*/ 121 h 195"/>
                <a:gd name="T18" fmla="*/ 822 w 831"/>
                <a:gd name="T19" fmla="*/ 159 h 195"/>
                <a:gd name="T20" fmla="*/ 831 w 831"/>
                <a:gd name="T21" fmla="*/ 183 h 195"/>
                <a:gd name="T22" fmla="*/ 812 w 831"/>
                <a:gd name="T23" fmla="*/ 195 h 195"/>
                <a:gd name="T24" fmla="*/ 791 w 831"/>
                <a:gd name="T25" fmla="*/ 181 h 195"/>
                <a:gd name="T26" fmla="*/ 795 w 831"/>
                <a:gd name="T27" fmla="*/ 171 h 195"/>
                <a:gd name="T28" fmla="*/ 812 w 831"/>
                <a:gd name="T29" fmla="*/ 175 h 195"/>
                <a:gd name="T30" fmla="*/ 814 w 831"/>
                <a:gd name="T31" fmla="*/ 185 h 195"/>
                <a:gd name="T32" fmla="*/ 807 w 831"/>
                <a:gd name="T33" fmla="*/ 184 h 195"/>
                <a:gd name="T34" fmla="*/ 807 w 831"/>
                <a:gd name="T35" fmla="*/ 183 h 195"/>
                <a:gd name="T36" fmla="*/ 812 w 831"/>
                <a:gd name="T37" fmla="*/ 181 h 195"/>
                <a:gd name="T38" fmla="*/ 801 w 831"/>
                <a:gd name="T39" fmla="*/ 175 h 195"/>
                <a:gd name="T40" fmla="*/ 797 w 831"/>
                <a:gd name="T41" fmla="*/ 178 h 195"/>
                <a:gd name="T42" fmla="*/ 807 w 831"/>
                <a:gd name="T43" fmla="*/ 189 h 195"/>
                <a:gd name="T44" fmla="*/ 818 w 831"/>
                <a:gd name="T45" fmla="*/ 189 h 195"/>
                <a:gd name="T46" fmla="*/ 822 w 831"/>
                <a:gd name="T47" fmla="*/ 169 h 195"/>
                <a:gd name="T48" fmla="*/ 791 w 831"/>
                <a:gd name="T49" fmla="*/ 135 h 195"/>
                <a:gd name="T50" fmla="*/ 736 w 831"/>
                <a:gd name="T51" fmla="*/ 108 h 195"/>
                <a:gd name="T52" fmla="*/ 645 w 831"/>
                <a:gd name="T53" fmla="*/ 90 h 195"/>
                <a:gd name="T54" fmla="*/ 486 w 831"/>
                <a:gd name="T55" fmla="*/ 105 h 195"/>
                <a:gd name="T56" fmla="*/ 345 w 831"/>
                <a:gd name="T57" fmla="*/ 121 h 195"/>
                <a:gd name="T58" fmla="*/ 222 w 831"/>
                <a:gd name="T59" fmla="*/ 105 h 195"/>
                <a:gd name="T60" fmla="*/ 104 w 831"/>
                <a:gd name="T61" fmla="*/ 60 h 195"/>
                <a:gd name="T62" fmla="*/ 38 w 831"/>
                <a:gd name="T63" fmla="*/ 45 h 195"/>
                <a:gd name="T64" fmla="*/ 0 w 831"/>
                <a:gd name="T65" fmla="*/ 16 h 195"/>
                <a:gd name="T66" fmla="*/ 4 w 831"/>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0"/>
                  </a:moveTo>
                  <a:lnTo>
                    <a:pt x="21" y="4"/>
                  </a:lnTo>
                  <a:lnTo>
                    <a:pt x="15" y="10"/>
                  </a:lnTo>
                  <a:lnTo>
                    <a:pt x="15" y="19"/>
                  </a:lnTo>
                  <a:lnTo>
                    <a:pt x="21" y="30"/>
                  </a:lnTo>
                  <a:lnTo>
                    <a:pt x="42" y="43"/>
                  </a:lnTo>
                  <a:lnTo>
                    <a:pt x="85" y="54"/>
                  </a:lnTo>
                  <a:lnTo>
                    <a:pt x="144" y="60"/>
                  </a:lnTo>
                  <a:lnTo>
                    <a:pt x="214" y="57"/>
                  </a:lnTo>
                  <a:lnTo>
                    <a:pt x="368" y="37"/>
                  </a:lnTo>
                  <a:lnTo>
                    <a:pt x="438" y="31"/>
                  </a:lnTo>
                  <a:lnTo>
                    <a:pt x="510" y="33"/>
                  </a:lnTo>
                  <a:lnTo>
                    <a:pt x="547" y="38"/>
                  </a:lnTo>
                  <a:lnTo>
                    <a:pt x="583" y="45"/>
                  </a:lnTo>
                  <a:lnTo>
                    <a:pt x="649" y="66"/>
                  </a:lnTo>
                  <a:lnTo>
                    <a:pt x="706" y="86"/>
                  </a:lnTo>
                  <a:lnTo>
                    <a:pt x="744" y="103"/>
                  </a:lnTo>
                  <a:lnTo>
                    <a:pt x="776" y="121"/>
                  </a:lnTo>
                  <a:lnTo>
                    <a:pt x="810" y="146"/>
                  </a:lnTo>
                  <a:lnTo>
                    <a:pt x="822" y="159"/>
                  </a:lnTo>
                  <a:lnTo>
                    <a:pt x="831" y="171"/>
                  </a:lnTo>
                  <a:lnTo>
                    <a:pt x="831" y="183"/>
                  </a:lnTo>
                  <a:lnTo>
                    <a:pt x="824" y="191"/>
                  </a:lnTo>
                  <a:lnTo>
                    <a:pt x="812" y="195"/>
                  </a:lnTo>
                  <a:lnTo>
                    <a:pt x="799" y="189"/>
                  </a:lnTo>
                  <a:lnTo>
                    <a:pt x="791" y="181"/>
                  </a:lnTo>
                  <a:lnTo>
                    <a:pt x="791" y="176"/>
                  </a:lnTo>
                  <a:lnTo>
                    <a:pt x="795" y="171"/>
                  </a:lnTo>
                  <a:lnTo>
                    <a:pt x="805" y="171"/>
                  </a:lnTo>
                  <a:lnTo>
                    <a:pt x="812" y="175"/>
                  </a:lnTo>
                  <a:lnTo>
                    <a:pt x="816" y="181"/>
                  </a:lnTo>
                  <a:lnTo>
                    <a:pt x="814" y="185"/>
                  </a:lnTo>
                  <a:lnTo>
                    <a:pt x="808" y="185"/>
                  </a:lnTo>
                  <a:lnTo>
                    <a:pt x="807" y="184"/>
                  </a:lnTo>
                  <a:lnTo>
                    <a:pt x="805" y="182"/>
                  </a:lnTo>
                  <a:lnTo>
                    <a:pt x="807" y="183"/>
                  </a:lnTo>
                  <a:lnTo>
                    <a:pt x="812" y="184"/>
                  </a:lnTo>
                  <a:lnTo>
                    <a:pt x="812" y="181"/>
                  </a:lnTo>
                  <a:lnTo>
                    <a:pt x="808" y="177"/>
                  </a:lnTo>
                  <a:lnTo>
                    <a:pt x="801" y="175"/>
                  </a:lnTo>
                  <a:lnTo>
                    <a:pt x="799" y="175"/>
                  </a:lnTo>
                  <a:lnTo>
                    <a:pt x="797" y="178"/>
                  </a:lnTo>
                  <a:lnTo>
                    <a:pt x="801" y="187"/>
                  </a:lnTo>
                  <a:lnTo>
                    <a:pt x="807" y="189"/>
                  </a:lnTo>
                  <a:lnTo>
                    <a:pt x="812" y="190"/>
                  </a:lnTo>
                  <a:lnTo>
                    <a:pt x="818" y="189"/>
                  </a:lnTo>
                  <a:lnTo>
                    <a:pt x="824" y="184"/>
                  </a:lnTo>
                  <a:lnTo>
                    <a:pt x="822" y="169"/>
                  </a:lnTo>
                  <a:lnTo>
                    <a:pt x="808" y="149"/>
                  </a:lnTo>
                  <a:lnTo>
                    <a:pt x="791" y="135"/>
                  </a:lnTo>
                  <a:lnTo>
                    <a:pt x="763" y="118"/>
                  </a:lnTo>
                  <a:lnTo>
                    <a:pt x="736" y="108"/>
                  </a:lnTo>
                  <a:lnTo>
                    <a:pt x="698" y="96"/>
                  </a:lnTo>
                  <a:lnTo>
                    <a:pt x="645" y="90"/>
                  </a:lnTo>
                  <a:lnTo>
                    <a:pt x="577" y="92"/>
                  </a:lnTo>
                  <a:lnTo>
                    <a:pt x="486" y="105"/>
                  </a:lnTo>
                  <a:lnTo>
                    <a:pt x="421" y="115"/>
                  </a:lnTo>
                  <a:lnTo>
                    <a:pt x="345" y="121"/>
                  </a:lnTo>
                  <a:lnTo>
                    <a:pt x="283" y="116"/>
                  </a:lnTo>
                  <a:lnTo>
                    <a:pt x="222" y="105"/>
                  </a:lnTo>
                  <a:lnTo>
                    <a:pt x="161" y="86"/>
                  </a:lnTo>
                  <a:lnTo>
                    <a:pt x="104" y="60"/>
                  </a:lnTo>
                  <a:lnTo>
                    <a:pt x="68" y="55"/>
                  </a:lnTo>
                  <a:lnTo>
                    <a:pt x="38" y="45"/>
                  </a:lnTo>
                  <a:lnTo>
                    <a:pt x="11" y="31"/>
                  </a:lnTo>
                  <a:lnTo>
                    <a:pt x="0" y="16"/>
                  </a:lnTo>
                  <a:lnTo>
                    <a:pt x="0" y="8"/>
                  </a:lnTo>
                  <a:lnTo>
                    <a:pt x="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6" name="Freeform 232"/>
            <p:cNvSpPr>
              <a:spLocks/>
            </p:cNvSpPr>
            <p:nvPr/>
          </p:nvSpPr>
          <p:spPr bwMode="auto">
            <a:xfrm>
              <a:off x="4022" y="121"/>
              <a:ext cx="457" cy="113"/>
            </a:xfrm>
            <a:custGeom>
              <a:avLst/>
              <a:gdLst>
                <a:gd name="T0" fmla="*/ 60 w 457"/>
                <a:gd name="T1" fmla="*/ 37 h 113"/>
                <a:gd name="T2" fmla="*/ 62 w 457"/>
                <a:gd name="T3" fmla="*/ 32 h 113"/>
                <a:gd name="T4" fmla="*/ 60 w 457"/>
                <a:gd name="T5" fmla="*/ 28 h 113"/>
                <a:gd name="T6" fmla="*/ 53 w 457"/>
                <a:gd name="T7" fmla="*/ 22 h 113"/>
                <a:gd name="T8" fmla="*/ 43 w 457"/>
                <a:gd name="T9" fmla="*/ 17 h 113"/>
                <a:gd name="T10" fmla="*/ 30 w 457"/>
                <a:gd name="T11" fmla="*/ 17 h 113"/>
                <a:gd name="T12" fmla="*/ 19 w 457"/>
                <a:gd name="T13" fmla="*/ 19 h 113"/>
                <a:gd name="T14" fmla="*/ 11 w 457"/>
                <a:gd name="T15" fmla="*/ 23 h 113"/>
                <a:gd name="T16" fmla="*/ 0 w 457"/>
                <a:gd name="T17" fmla="*/ 36 h 113"/>
                <a:gd name="T18" fmla="*/ 0 w 457"/>
                <a:gd name="T19" fmla="*/ 46 h 113"/>
                <a:gd name="T20" fmla="*/ 7 w 457"/>
                <a:gd name="T21" fmla="*/ 56 h 113"/>
                <a:gd name="T22" fmla="*/ 19 w 457"/>
                <a:gd name="T23" fmla="*/ 67 h 113"/>
                <a:gd name="T24" fmla="*/ 39 w 457"/>
                <a:gd name="T25" fmla="*/ 77 h 113"/>
                <a:gd name="T26" fmla="*/ 66 w 457"/>
                <a:gd name="T27" fmla="*/ 83 h 113"/>
                <a:gd name="T28" fmla="*/ 94 w 457"/>
                <a:gd name="T29" fmla="*/ 86 h 113"/>
                <a:gd name="T30" fmla="*/ 129 w 457"/>
                <a:gd name="T31" fmla="*/ 84 h 113"/>
                <a:gd name="T32" fmla="*/ 142 w 457"/>
                <a:gd name="T33" fmla="*/ 82 h 113"/>
                <a:gd name="T34" fmla="*/ 159 w 457"/>
                <a:gd name="T35" fmla="*/ 97 h 113"/>
                <a:gd name="T36" fmla="*/ 184 w 457"/>
                <a:gd name="T37" fmla="*/ 107 h 113"/>
                <a:gd name="T38" fmla="*/ 222 w 457"/>
                <a:gd name="T39" fmla="*/ 113 h 113"/>
                <a:gd name="T40" fmla="*/ 239 w 457"/>
                <a:gd name="T41" fmla="*/ 113 h 113"/>
                <a:gd name="T42" fmla="*/ 261 w 457"/>
                <a:gd name="T43" fmla="*/ 110 h 113"/>
                <a:gd name="T44" fmla="*/ 288 w 457"/>
                <a:gd name="T45" fmla="*/ 103 h 113"/>
                <a:gd name="T46" fmla="*/ 322 w 457"/>
                <a:gd name="T47" fmla="*/ 89 h 113"/>
                <a:gd name="T48" fmla="*/ 347 w 457"/>
                <a:gd name="T49" fmla="*/ 80 h 113"/>
                <a:gd name="T50" fmla="*/ 372 w 457"/>
                <a:gd name="T51" fmla="*/ 73 h 113"/>
                <a:gd name="T52" fmla="*/ 404 w 457"/>
                <a:gd name="T53" fmla="*/ 67 h 113"/>
                <a:gd name="T54" fmla="*/ 444 w 457"/>
                <a:gd name="T55" fmla="*/ 65 h 113"/>
                <a:gd name="T56" fmla="*/ 457 w 457"/>
                <a:gd name="T57" fmla="*/ 67 h 113"/>
                <a:gd name="T58" fmla="*/ 419 w 457"/>
                <a:gd name="T59" fmla="*/ 48 h 113"/>
                <a:gd name="T60" fmla="*/ 381 w 457"/>
                <a:gd name="T61" fmla="*/ 31 h 113"/>
                <a:gd name="T62" fmla="*/ 343 w 457"/>
                <a:gd name="T63" fmla="*/ 18 h 113"/>
                <a:gd name="T64" fmla="*/ 299 w 457"/>
                <a:gd name="T65" fmla="*/ 7 h 113"/>
                <a:gd name="T66" fmla="*/ 263 w 457"/>
                <a:gd name="T67" fmla="*/ 1 h 113"/>
                <a:gd name="T68" fmla="*/ 225 w 457"/>
                <a:gd name="T69" fmla="*/ 0 h 113"/>
                <a:gd name="T70" fmla="*/ 206 w 457"/>
                <a:gd name="T71" fmla="*/ 1 h 113"/>
                <a:gd name="T72" fmla="*/ 182 w 457"/>
                <a:gd name="T73" fmla="*/ 6 h 113"/>
                <a:gd name="T74" fmla="*/ 157 w 457"/>
                <a:gd name="T75" fmla="*/ 16 h 113"/>
                <a:gd name="T76" fmla="*/ 136 w 457"/>
                <a:gd name="T77" fmla="*/ 32 h 113"/>
                <a:gd name="T78" fmla="*/ 131 w 457"/>
                <a:gd name="T79" fmla="*/ 48 h 113"/>
                <a:gd name="T80" fmla="*/ 131 w 457"/>
                <a:gd name="T81" fmla="*/ 62 h 113"/>
                <a:gd name="T82" fmla="*/ 136 w 457"/>
                <a:gd name="T83" fmla="*/ 77 h 113"/>
                <a:gd name="T84" fmla="*/ 110 w 457"/>
                <a:gd name="T85" fmla="*/ 79 h 113"/>
                <a:gd name="T86" fmla="*/ 85 w 457"/>
                <a:gd name="T87" fmla="*/ 78 h 113"/>
                <a:gd name="T88" fmla="*/ 58 w 457"/>
                <a:gd name="T89" fmla="*/ 74 h 113"/>
                <a:gd name="T90" fmla="*/ 30 w 457"/>
                <a:gd name="T91" fmla="*/ 62 h 113"/>
                <a:gd name="T92" fmla="*/ 17 w 457"/>
                <a:gd name="T93" fmla="*/ 53 h 113"/>
                <a:gd name="T94" fmla="*/ 11 w 457"/>
                <a:gd name="T95" fmla="*/ 41 h 113"/>
                <a:gd name="T96" fmla="*/ 17 w 457"/>
                <a:gd name="T97" fmla="*/ 29 h 113"/>
                <a:gd name="T98" fmla="*/ 24 w 457"/>
                <a:gd name="T99" fmla="*/ 25 h 113"/>
                <a:gd name="T100" fmla="*/ 36 w 457"/>
                <a:gd name="T101" fmla="*/ 23 h 113"/>
                <a:gd name="T102" fmla="*/ 49 w 457"/>
                <a:gd name="T103" fmla="*/ 26 h 113"/>
                <a:gd name="T104" fmla="*/ 58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2"/>
                  </a:lnTo>
                  <a:lnTo>
                    <a:pt x="60" y="28"/>
                  </a:lnTo>
                  <a:lnTo>
                    <a:pt x="53" y="22"/>
                  </a:lnTo>
                  <a:lnTo>
                    <a:pt x="43" y="17"/>
                  </a:lnTo>
                  <a:lnTo>
                    <a:pt x="30" y="17"/>
                  </a:lnTo>
                  <a:lnTo>
                    <a:pt x="19" y="19"/>
                  </a:lnTo>
                  <a:lnTo>
                    <a:pt x="11" y="23"/>
                  </a:lnTo>
                  <a:lnTo>
                    <a:pt x="0" y="36"/>
                  </a:lnTo>
                  <a:lnTo>
                    <a:pt x="0" y="46"/>
                  </a:lnTo>
                  <a:lnTo>
                    <a:pt x="7" y="56"/>
                  </a:lnTo>
                  <a:lnTo>
                    <a:pt x="19" y="67"/>
                  </a:lnTo>
                  <a:lnTo>
                    <a:pt x="39" y="77"/>
                  </a:lnTo>
                  <a:lnTo>
                    <a:pt x="66" y="83"/>
                  </a:lnTo>
                  <a:lnTo>
                    <a:pt x="94" y="86"/>
                  </a:lnTo>
                  <a:lnTo>
                    <a:pt x="129" y="84"/>
                  </a:lnTo>
                  <a:lnTo>
                    <a:pt x="142" y="82"/>
                  </a:lnTo>
                  <a:lnTo>
                    <a:pt x="159" y="97"/>
                  </a:lnTo>
                  <a:lnTo>
                    <a:pt x="184" y="107"/>
                  </a:lnTo>
                  <a:lnTo>
                    <a:pt x="222" y="113"/>
                  </a:lnTo>
                  <a:lnTo>
                    <a:pt x="239" y="113"/>
                  </a:lnTo>
                  <a:lnTo>
                    <a:pt x="261" y="110"/>
                  </a:lnTo>
                  <a:lnTo>
                    <a:pt x="288" y="103"/>
                  </a:lnTo>
                  <a:lnTo>
                    <a:pt x="322" y="89"/>
                  </a:lnTo>
                  <a:lnTo>
                    <a:pt x="347" y="80"/>
                  </a:lnTo>
                  <a:lnTo>
                    <a:pt x="372" y="73"/>
                  </a:lnTo>
                  <a:lnTo>
                    <a:pt x="404" y="67"/>
                  </a:lnTo>
                  <a:lnTo>
                    <a:pt x="444" y="65"/>
                  </a:lnTo>
                  <a:lnTo>
                    <a:pt x="457" y="67"/>
                  </a:lnTo>
                  <a:lnTo>
                    <a:pt x="419" y="48"/>
                  </a:lnTo>
                  <a:lnTo>
                    <a:pt x="381" y="31"/>
                  </a:lnTo>
                  <a:lnTo>
                    <a:pt x="343" y="18"/>
                  </a:lnTo>
                  <a:lnTo>
                    <a:pt x="299" y="7"/>
                  </a:lnTo>
                  <a:lnTo>
                    <a:pt x="263" y="1"/>
                  </a:lnTo>
                  <a:lnTo>
                    <a:pt x="225" y="0"/>
                  </a:lnTo>
                  <a:lnTo>
                    <a:pt x="206" y="1"/>
                  </a:lnTo>
                  <a:lnTo>
                    <a:pt x="182" y="6"/>
                  </a:lnTo>
                  <a:lnTo>
                    <a:pt x="157" y="16"/>
                  </a:lnTo>
                  <a:lnTo>
                    <a:pt x="136" y="32"/>
                  </a:lnTo>
                  <a:lnTo>
                    <a:pt x="131" y="48"/>
                  </a:lnTo>
                  <a:lnTo>
                    <a:pt x="131" y="62"/>
                  </a:lnTo>
                  <a:lnTo>
                    <a:pt x="136" y="77"/>
                  </a:lnTo>
                  <a:lnTo>
                    <a:pt x="110" y="79"/>
                  </a:lnTo>
                  <a:lnTo>
                    <a:pt x="85" y="78"/>
                  </a:lnTo>
                  <a:lnTo>
                    <a:pt x="58" y="74"/>
                  </a:lnTo>
                  <a:lnTo>
                    <a:pt x="30" y="62"/>
                  </a:lnTo>
                  <a:lnTo>
                    <a:pt x="17" y="53"/>
                  </a:lnTo>
                  <a:lnTo>
                    <a:pt x="11" y="41"/>
                  </a:lnTo>
                  <a:lnTo>
                    <a:pt x="17" y="29"/>
                  </a:lnTo>
                  <a:lnTo>
                    <a:pt x="24" y="25"/>
                  </a:lnTo>
                  <a:lnTo>
                    <a:pt x="36" y="23"/>
                  </a:lnTo>
                  <a:lnTo>
                    <a:pt x="49" y="26"/>
                  </a:lnTo>
                  <a:lnTo>
                    <a:pt x="58"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7" name="Freeform 233"/>
            <p:cNvSpPr>
              <a:spLocks/>
            </p:cNvSpPr>
            <p:nvPr/>
          </p:nvSpPr>
          <p:spPr bwMode="auto">
            <a:xfrm>
              <a:off x="4441" y="101"/>
              <a:ext cx="342" cy="104"/>
            </a:xfrm>
            <a:custGeom>
              <a:avLst/>
              <a:gdLst>
                <a:gd name="T0" fmla="*/ 47 w 342"/>
                <a:gd name="T1" fmla="*/ 20 h 104"/>
                <a:gd name="T2" fmla="*/ 51 w 342"/>
                <a:gd name="T3" fmla="*/ 17 h 104"/>
                <a:gd name="T4" fmla="*/ 47 w 342"/>
                <a:gd name="T5" fmla="*/ 6 h 104"/>
                <a:gd name="T6" fmla="*/ 42 w 342"/>
                <a:gd name="T7" fmla="*/ 2 h 104"/>
                <a:gd name="T8" fmla="*/ 32 w 342"/>
                <a:gd name="T9" fmla="*/ 0 h 104"/>
                <a:gd name="T10" fmla="*/ 15 w 342"/>
                <a:gd name="T11" fmla="*/ 2 h 104"/>
                <a:gd name="T12" fmla="*/ 4 w 342"/>
                <a:gd name="T13" fmla="*/ 12 h 104"/>
                <a:gd name="T14" fmla="*/ 0 w 342"/>
                <a:gd name="T15" fmla="*/ 19 h 104"/>
                <a:gd name="T16" fmla="*/ 2 w 342"/>
                <a:gd name="T17" fmla="*/ 28 h 104"/>
                <a:gd name="T18" fmla="*/ 8 w 342"/>
                <a:gd name="T19" fmla="*/ 39 h 104"/>
                <a:gd name="T20" fmla="*/ 21 w 342"/>
                <a:gd name="T21" fmla="*/ 49 h 104"/>
                <a:gd name="T22" fmla="*/ 38 w 342"/>
                <a:gd name="T23" fmla="*/ 57 h 104"/>
                <a:gd name="T24" fmla="*/ 59 w 342"/>
                <a:gd name="T25" fmla="*/ 62 h 104"/>
                <a:gd name="T26" fmla="*/ 87 w 342"/>
                <a:gd name="T27" fmla="*/ 66 h 104"/>
                <a:gd name="T28" fmla="*/ 97 w 342"/>
                <a:gd name="T29" fmla="*/ 66 h 104"/>
                <a:gd name="T30" fmla="*/ 104 w 342"/>
                <a:gd name="T31" fmla="*/ 80 h 104"/>
                <a:gd name="T32" fmla="*/ 121 w 342"/>
                <a:gd name="T33" fmla="*/ 91 h 104"/>
                <a:gd name="T34" fmla="*/ 148 w 342"/>
                <a:gd name="T35" fmla="*/ 102 h 104"/>
                <a:gd name="T36" fmla="*/ 178 w 342"/>
                <a:gd name="T37" fmla="*/ 104 h 104"/>
                <a:gd name="T38" fmla="*/ 201 w 342"/>
                <a:gd name="T39" fmla="*/ 102 h 104"/>
                <a:gd name="T40" fmla="*/ 232 w 342"/>
                <a:gd name="T41" fmla="*/ 94 h 104"/>
                <a:gd name="T42" fmla="*/ 254 w 342"/>
                <a:gd name="T43" fmla="*/ 90 h 104"/>
                <a:gd name="T44" fmla="*/ 302 w 342"/>
                <a:gd name="T45" fmla="*/ 87 h 104"/>
                <a:gd name="T46" fmla="*/ 332 w 342"/>
                <a:gd name="T47" fmla="*/ 91 h 104"/>
                <a:gd name="T48" fmla="*/ 342 w 342"/>
                <a:gd name="T49" fmla="*/ 93 h 104"/>
                <a:gd name="T50" fmla="*/ 319 w 342"/>
                <a:gd name="T51" fmla="*/ 73 h 104"/>
                <a:gd name="T52" fmla="*/ 269 w 342"/>
                <a:gd name="T53" fmla="*/ 40 h 104"/>
                <a:gd name="T54" fmla="*/ 241 w 342"/>
                <a:gd name="T55" fmla="*/ 26 h 104"/>
                <a:gd name="T56" fmla="*/ 214 w 342"/>
                <a:gd name="T57" fmla="*/ 17 h 104"/>
                <a:gd name="T58" fmla="*/ 186 w 342"/>
                <a:gd name="T59" fmla="*/ 11 h 104"/>
                <a:gd name="T60" fmla="*/ 150 w 342"/>
                <a:gd name="T61" fmla="*/ 11 h 104"/>
                <a:gd name="T62" fmla="*/ 129 w 342"/>
                <a:gd name="T63" fmla="*/ 15 h 104"/>
                <a:gd name="T64" fmla="*/ 108 w 342"/>
                <a:gd name="T65" fmla="*/ 26 h 104"/>
                <a:gd name="T66" fmla="*/ 99 w 342"/>
                <a:gd name="T67" fmla="*/ 37 h 104"/>
                <a:gd name="T68" fmla="*/ 95 w 342"/>
                <a:gd name="T69" fmla="*/ 49 h 104"/>
                <a:gd name="T70" fmla="*/ 95 w 342"/>
                <a:gd name="T71" fmla="*/ 61 h 104"/>
                <a:gd name="T72" fmla="*/ 74 w 342"/>
                <a:gd name="T73" fmla="*/ 60 h 104"/>
                <a:gd name="T74" fmla="*/ 55 w 342"/>
                <a:gd name="T75" fmla="*/ 56 h 104"/>
                <a:gd name="T76" fmla="*/ 36 w 342"/>
                <a:gd name="T77" fmla="*/ 49 h 104"/>
                <a:gd name="T78" fmla="*/ 17 w 342"/>
                <a:gd name="T79" fmla="*/ 37 h 104"/>
                <a:gd name="T80" fmla="*/ 9 w 342"/>
                <a:gd name="T81" fmla="*/ 27 h 104"/>
                <a:gd name="T82" fmla="*/ 9 w 342"/>
                <a:gd name="T83" fmla="*/ 17 h 104"/>
                <a:gd name="T84" fmla="*/ 19 w 342"/>
                <a:gd name="T85" fmla="*/ 8 h 104"/>
                <a:gd name="T86" fmla="*/ 25 w 342"/>
                <a:gd name="T87" fmla="*/ 6 h 104"/>
                <a:gd name="T88" fmla="*/ 34 w 342"/>
                <a:gd name="T89" fmla="*/ 6 h 104"/>
                <a:gd name="T90" fmla="*/ 44 w 342"/>
                <a:gd name="T91" fmla="*/ 11 h 104"/>
                <a:gd name="T92" fmla="*/ 47 w 342"/>
                <a:gd name="T93" fmla="*/ 17 h 104"/>
                <a:gd name="T94" fmla="*/ 47 w 342"/>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20"/>
                  </a:moveTo>
                  <a:lnTo>
                    <a:pt x="51" y="17"/>
                  </a:lnTo>
                  <a:lnTo>
                    <a:pt x="47" y="6"/>
                  </a:lnTo>
                  <a:lnTo>
                    <a:pt x="42" y="2"/>
                  </a:lnTo>
                  <a:lnTo>
                    <a:pt x="32" y="0"/>
                  </a:lnTo>
                  <a:lnTo>
                    <a:pt x="15" y="2"/>
                  </a:lnTo>
                  <a:lnTo>
                    <a:pt x="4" y="12"/>
                  </a:lnTo>
                  <a:lnTo>
                    <a:pt x="0" y="19"/>
                  </a:lnTo>
                  <a:lnTo>
                    <a:pt x="2" y="28"/>
                  </a:lnTo>
                  <a:lnTo>
                    <a:pt x="8" y="39"/>
                  </a:lnTo>
                  <a:lnTo>
                    <a:pt x="21" y="49"/>
                  </a:lnTo>
                  <a:lnTo>
                    <a:pt x="38" y="57"/>
                  </a:lnTo>
                  <a:lnTo>
                    <a:pt x="59" y="62"/>
                  </a:lnTo>
                  <a:lnTo>
                    <a:pt x="87" y="66"/>
                  </a:lnTo>
                  <a:lnTo>
                    <a:pt x="97" y="66"/>
                  </a:lnTo>
                  <a:lnTo>
                    <a:pt x="104" y="80"/>
                  </a:lnTo>
                  <a:lnTo>
                    <a:pt x="121" y="91"/>
                  </a:lnTo>
                  <a:lnTo>
                    <a:pt x="148" y="102"/>
                  </a:lnTo>
                  <a:lnTo>
                    <a:pt x="178" y="104"/>
                  </a:lnTo>
                  <a:lnTo>
                    <a:pt x="201" y="102"/>
                  </a:lnTo>
                  <a:lnTo>
                    <a:pt x="232" y="94"/>
                  </a:lnTo>
                  <a:lnTo>
                    <a:pt x="254" y="90"/>
                  </a:lnTo>
                  <a:lnTo>
                    <a:pt x="302" y="87"/>
                  </a:lnTo>
                  <a:lnTo>
                    <a:pt x="332" y="91"/>
                  </a:lnTo>
                  <a:lnTo>
                    <a:pt x="342" y="93"/>
                  </a:lnTo>
                  <a:lnTo>
                    <a:pt x="319" y="73"/>
                  </a:lnTo>
                  <a:lnTo>
                    <a:pt x="269" y="40"/>
                  </a:lnTo>
                  <a:lnTo>
                    <a:pt x="241" y="26"/>
                  </a:lnTo>
                  <a:lnTo>
                    <a:pt x="214" y="17"/>
                  </a:lnTo>
                  <a:lnTo>
                    <a:pt x="186" y="11"/>
                  </a:lnTo>
                  <a:lnTo>
                    <a:pt x="150" y="11"/>
                  </a:lnTo>
                  <a:lnTo>
                    <a:pt x="129" y="15"/>
                  </a:lnTo>
                  <a:lnTo>
                    <a:pt x="108" y="26"/>
                  </a:lnTo>
                  <a:lnTo>
                    <a:pt x="99" y="37"/>
                  </a:lnTo>
                  <a:lnTo>
                    <a:pt x="95" y="49"/>
                  </a:lnTo>
                  <a:lnTo>
                    <a:pt x="95" y="61"/>
                  </a:lnTo>
                  <a:lnTo>
                    <a:pt x="74" y="60"/>
                  </a:lnTo>
                  <a:lnTo>
                    <a:pt x="55" y="56"/>
                  </a:lnTo>
                  <a:lnTo>
                    <a:pt x="36" y="49"/>
                  </a:lnTo>
                  <a:lnTo>
                    <a:pt x="17" y="37"/>
                  </a:lnTo>
                  <a:lnTo>
                    <a:pt x="9" y="27"/>
                  </a:lnTo>
                  <a:lnTo>
                    <a:pt x="9" y="17"/>
                  </a:lnTo>
                  <a:lnTo>
                    <a:pt x="19" y="8"/>
                  </a:lnTo>
                  <a:lnTo>
                    <a:pt x="25" y="6"/>
                  </a:lnTo>
                  <a:lnTo>
                    <a:pt x="34" y="6"/>
                  </a:lnTo>
                  <a:lnTo>
                    <a:pt x="44" y="11"/>
                  </a:lnTo>
                  <a:lnTo>
                    <a:pt x="47" y="17"/>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8" name="Freeform 234"/>
            <p:cNvSpPr>
              <a:spLocks/>
            </p:cNvSpPr>
            <p:nvPr/>
          </p:nvSpPr>
          <p:spPr bwMode="auto">
            <a:xfrm>
              <a:off x="3562" y="133"/>
              <a:ext cx="406" cy="40"/>
            </a:xfrm>
            <a:custGeom>
              <a:avLst/>
              <a:gdLst>
                <a:gd name="T0" fmla="*/ 406 w 406"/>
                <a:gd name="T1" fmla="*/ 40 h 40"/>
                <a:gd name="T2" fmla="*/ 374 w 406"/>
                <a:gd name="T3" fmla="*/ 34 h 40"/>
                <a:gd name="T4" fmla="*/ 323 w 406"/>
                <a:gd name="T5" fmla="*/ 20 h 40"/>
                <a:gd name="T6" fmla="*/ 258 w 406"/>
                <a:gd name="T7" fmla="*/ 7 h 40"/>
                <a:gd name="T8" fmla="*/ 188 w 406"/>
                <a:gd name="T9" fmla="*/ 0 h 40"/>
                <a:gd name="T10" fmla="*/ 112 w 406"/>
                <a:gd name="T11" fmla="*/ 2 h 40"/>
                <a:gd name="T12" fmla="*/ 53 w 406"/>
                <a:gd name="T13" fmla="*/ 12 h 40"/>
                <a:gd name="T14" fmla="*/ 14 w 406"/>
                <a:gd name="T15" fmla="*/ 22 h 40"/>
                <a:gd name="T16" fmla="*/ 0 w 406"/>
                <a:gd name="T17" fmla="*/ 26 h 40"/>
                <a:gd name="T18" fmla="*/ 31 w 406"/>
                <a:gd name="T19" fmla="*/ 22 h 40"/>
                <a:gd name="T20" fmla="*/ 82 w 406"/>
                <a:gd name="T21" fmla="*/ 16 h 40"/>
                <a:gd name="T22" fmla="*/ 152 w 406"/>
                <a:gd name="T23" fmla="*/ 17 h 40"/>
                <a:gd name="T24" fmla="*/ 152 w 406"/>
                <a:gd name="T25" fmla="*/ 17 h 40"/>
                <a:gd name="T26" fmla="*/ 148 w 406"/>
                <a:gd name="T27" fmla="*/ 14 h 40"/>
                <a:gd name="T28" fmla="*/ 145 w 406"/>
                <a:gd name="T29" fmla="*/ 11 h 40"/>
                <a:gd name="T30" fmla="*/ 150 w 406"/>
                <a:gd name="T31" fmla="*/ 7 h 40"/>
                <a:gd name="T32" fmla="*/ 160 w 406"/>
                <a:gd name="T33" fmla="*/ 7 h 40"/>
                <a:gd name="T34" fmla="*/ 171 w 406"/>
                <a:gd name="T35" fmla="*/ 8 h 40"/>
                <a:gd name="T36" fmla="*/ 173 w 406"/>
                <a:gd name="T37" fmla="*/ 11 h 40"/>
                <a:gd name="T38" fmla="*/ 169 w 406"/>
                <a:gd name="T39" fmla="*/ 14 h 40"/>
                <a:gd name="T40" fmla="*/ 165 w 406"/>
                <a:gd name="T41" fmla="*/ 13 h 40"/>
                <a:gd name="T42" fmla="*/ 167 w 406"/>
                <a:gd name="T43" fmla="*/ 13 h 40"/>
                <a:gd name="T44" fmla="*/ 169 w 406"/>
                <a:gd name="T45" fmla="*/ 11 h 40"/>
                <a:gd name="T46" fmla="*/ 165 w 406"/>
                <a:gd name="T47" fmla="*/ 10 h 40"/>
                <a:gd name="T48" fmla="*/ 162 w 406"/>
                <a:gd name="T49" fmla="*/ 8 h 40"/>
                <a:gd name="T50" fmla="*/ 154 w 406"/>
                <a:gd name="T51" fmla="*/ 10 h 40"/>
                <a:gd name="T52" fmla="*/ 152 w 406"/>
                <a:gd name="T53" fmla="*/ 11 h 40"/>
                <a:gd name="T54" fmla="*/ 158 w 406"/>
                <a:gd name="T55" fmla="*/ 16 h 40"/>
                <a:gd name="T56" fmla="*/ 163 w 406"/>
                <a:gd name="T57" fmla="*/ 17 h 40"/>
                <a:gd name="T58" fmla="*/ 260 w 406"/>
                <a:gd name="T59" fmla="*/ 25 h 40"/>
                <a:gd name="T60" fmla="*/ 342 w 406"/>
                <a:gd name="T61" fmla="*/ 34 h 40"/>
                <a:gd name="T62" fmla="*/ 399 w 406"/>
                <a:gd name="T63" fmla="*/ 40 h 40"/>
                <a:gd name="T64" fmla="*/ 406 w 406"/>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40"/>
                  </a:moveTo>
                  <a:lnTo>
                    <a:pt x="374" y="34"/>
                  </a:lnTo>
                  <a:lnTo>
                    <a:pt x="323" y="20"/>
                  </a:lnTo>
                  <a:lnTo>
                    <a:pt x="258" y="7"/>
                  </a:lnTo>
                  <a:lnTo>
                    <a:pt x="188" y="0"/>
                  </a:lnTo>
                  <a:lnTo>
                    <a:pt x="112" y="2"/>
                  </a:lnTo>
                  <a:lnTo>
                    <a:pt x="53" y="12"/>
                  </a:lnTo>
                  <a:lnTo>
                    <a:pt x="14" y="22"/>
                  </a:lnTo>
                  <a:lnTo>
                    <a:pt x="0" y="26"/>
                  </a:lnTo>
                  <a:lnTo>
                    <a:pt x="31" y="22"/>
                  </a:lnTo>
                  <a:lnTo>
                    <a:pt x="82" y="16"/>
                  </a:lnTo>
                  <a:lnTo>
                    <a:pt x="152" y="17"/>
                  </a:lnTo>
                  <a:lnTo>
                    <a:pt x="152" y="17"/>
                  </a:lnTo>
                  <a:lnTo>
                    <a:pt x="148" y="14"/>
                  </a:lnTo>
                  <a:lnTo>
                    <a:pt x="145" y="11"/>
                  </a:lnTo>
                  <a:lnTo>
                    <a:pt x="150" y="7"/>
                  </a:lnTo>
                  <a:lnTo>
                    <a:pt x="160" y="7"/>
                  </a:lnTo>
                  <a:lnTo>
                    <a:pt x="171" y="8"/>
                  </a:lnTo>
                  <a:lnTo>
                    <a:pt x="173" y="11"/>
                  </a:lnTo>
                  <a:lnTo>
                    <a:pt x="169" y="14"/>
                  </a:lnTo>
                  <a:lnTo>
                    <a:pt x="165" y="13"/>
                  </a:lnTo>
                  <a:lnTo>
                    <a:pt x="167" y="13"/>
                  </a:lnTo>
                  <a:lnTo>
                    <a:pt x="169" y="11"/>
                  </a:lnTo>
                  <a:lnTo>
                    <a:pt x="165" y="10"/>
                  </a:lnTo>
                  <a:lnTo>
                    <a:pt x="162" y="8"/>
                  </a:lnTo>
                  <a:lnTo>
                    <a:pt x="154" y="10"/>
                  </a:lnTo>
                  <a:lnTo>
                    <a:pt x="152" y="11"/>
                  </a:lnTo>
                  <a:lnTo>
                    <a:pt x="158" y="16"/>
                  </a:lnTo>
                  <a:lnTo>
                    <a:pt x="163" y="17"/>
                  </a:lnTo>
                  <a:lnTo>
                    <a:pt x="260" y="25"/>
                  </a:lnTo>
                  <a:lnTo>
                    <a:pt x="342" y="34"/>
                  </a:lnTo>
                  <a:lnTo>
                    <a:pt x="399" y="40"/>
                  </a:lnTo>
                  <a:lnTo>
                    <a:pt x="406"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19" name="Freeform 235"/>
            <p:cNvSpPr>
              <a:spLocks/>
            </p:cNvSpPr>
            <p:nvPr/>
          </p:nvSpPr>
          <p:spPr bwMode="auto">
            <a:xfrm>
              <a:off x="3577" y="152"/>
              <a:ext cx="456" cy="53"/>
            </a:xfrm>
            <a:custGeom>
              <a:avLst/>
              <a:gdLst>
                <a:gd name="T0" fmla="*/ 0 w 456"/>
                <a:gd name="T1" fmla="*/ 7 h 53"/>
                <a:gd name="T2" fmla="*/ 44 w 456"/>
                <a:gd name="T3" fmla="*/ 6 h 53"/>
                <a:gd name="T4" fmla="*/ 90 w 456"/>
                <a:gd name="T5" fmla="*/ 10 h 53"/>
                <a:gd name="T6" fmla="*/ 139 w 456"/>
                <a:gd name="T7" fmla="*/ 21 h 53"/>
                <a:gd name="T8" fmla="*/ 219 w 456"/>
                <a:gd name="T9" fmla="*/ 42 h 53"/>
                <a:gd name="T10" fmla="*/ 260 w 456"/>
                <a:gd name="T11" fmla="*/ 51 h 53"/>
                <a:gd name="T12" fmla="*/ 306 w 456"/>
                <a:gd name="T13" fmla="*/ 53 h 53"/>
                <a:gd name="T14" fmla="*/ 359 w 456"/>
                <a:gd name="T15" fmla="*/ 49 h 53"/>
                <a:gd name="T16" fmla="*/ 412 w 456"/>
                <a:gd name="T17" fmla="*/ 41 h 53"/>
                <a:gd name="T18" fmla="*/ 456 w 456"/>
                <a:gd name="T19" fmla="*/ 28 h 53"/>
                <a:gd name="T20" fmla="*/ 397 w 456"/>
                <a:gd name="T21" fmla="*/ 23 h 53"/>
                <a:gd name="T22" fmla="*/ 297 w 456"/>
                <a:gd name="T23" fmla="*/ 15 h 53"/>
                <a:gd name="T24" fmla="*/ 228 w 456"/>
                <a:gd name="T25" fmla="*/ 7 h 53"/>
                <a:gd name="T26" fmla="*/ 217 w 456"/>
                <a:gd name="T27" fmla="*/ 9 h 53"/>
                <a:gd name="T28" fmla="*/ 207 w 456"/>
                <a:gd name="T29" fmla="*/ 11 h 53"/>
                <a:gd name="T30" fmla="*/ 202 w 456"/>
                <a:gd name="T31" fmla="*/ 17 h 53"/>
                <a:gd name="T32" fmla="*/ 204 w 456"/>
                <a:gd name="T33" fmla="*/ 23 h 53"/>
                <a:gd name="T34" fmla="*/ 213 w 456"/>
                <a:gd name="T35" fmla="*/ 28 h 53"/>
                <a:gd name="T36" fmla="*/ 238 w 456"/>
                <a:gd name="T37" fmla="*/ 34 h 53"/>
                <a:gd name="T38" fmla="*/ 260 w 456"/>
                <a:gd name="T39" fmla="*/ 35 h 53"/>
                <a:gd name="T40" fmla="*/ 268 w 456"/>
                <a:gd name="T41" fmla="*/ 34 h 53"/>
                <a:gd name="T42" fmla="*/ 274 w 456"/>
                <a:gd name="T43" fmla="*/ 31 h 53"/>
                <a:gd name="T44" fmla="*/ 274 w 456"/>
                <a:gd name="T45" fmla="*/ 28 h 53"/>
                <a:gd name="T46" fmla="*/ 264 w 456"/>
                <a:gd name="T47" fmla="*/ 24 h 53"/>
                <a:gd name="T48" fmla="*/ 257 w 456"/>
                <a:gd name="T49" fmla="*/ 23 h 53"/>
                <a:gd name="T50" fmla="*/ 253 w 456"/>
                <a:gd name="T51" fmla="*/ 24 h 53"/>
                <a:gd name="T52" fmla="*/ 257 w 456"/>
                <a:gd name="T53" fmla="*/ 28 h 53"/>
                <a:gd name="T54" fmla="*/ 259 w 456"/>
                <a:gd name="T55" fmla="*/ 29 h 53"/>
                <a:gd name="T56" fmla="*/ 253 w 456"/>
                <a:gd name="T57" fmla="*/ 28 h 53"/>
                <a:gd name="T58" fmla="*/ 247 w 456"/>
                <a:gd name="T59" fmla="*/ 24 h 53"/>
                <a:gd name="T60" fmla="*/ 253 w 456"/>
                <a:gd name="T61" fmla="*/ 22 h 53"/>
                <a:gd name="T62" fmla="*/ 266 w 456"/>
                <a:gd name="T63" fmla="*/ 21 h 53"/>
                <a:gd name="T64" fmla="*/ 278 w 456"/>
                <a:gd name="T65" fmla="*/ 25 h 53"/>
                <a:gd name="T66" fmla="*/ 283 w 456"/>
                <a:gd name="T67" fmla="*/ 31 h 53"/>
                <a:gd name="T68" fmla="*/ 279 w 456"/>
                <a:gd name="T69" fmla="*/ 35 h 53"/>
                <a:gd name="T70" fmla="*/ 270 w 456"/>
                <a:gd name="T71" fmla="*/ 36 h 53"/>
                <a:gd name="T72" fmla="*/ 234 w 456"/>
                <a:gd name="T73" fmla="*/ 35 h 53"/>
                <a:gd name="T74" fmla="*/ 215 w 456"/>
                <a:gd name="T75" fmla="*/ 31 h 53"/>
                <a:gd name="T76" fmla="*/ 202 w 456"/>
                <a:gd name="T77" fmla="*/ 27 h 53"/>
                <a:gd name="T78" fmla="*/ 194 w 456"/>
                <a:gd name="T79" fmla="*/ 21 h 53"/>
                <a:gd name="T80" fmla="*/ 190 w 456"/>
                <a:gd name="T81" fmla="*/ 17 h 53"/>
                <a:gd name="T82" fmla="*/ 194 w 456"/>
                <a:gd name="T83" fmla="*/ 12 h 53"/>
                <a:gd name="T84" fmla="*/ 202 w 456"/>
                <a:gd name="T85" fmla="*/ 9 h 53"/>
                <a:gd name="T86" fmla="*/ 215 w 456"/>
                <a:gd name="T87" fmla="*/ 6 h 53"/>
                <a:gd name="T88" fmla="*/ 173 w 456"/>
                <a:gd name="T89" fmla="*/ 3 h 53"/>
                <a:gd name="T90" fmla="*/ 118 w 456"/>
                <a:gd name="T91" fmla="*/ 0 h 53"/>
                <a:gd name="T92" fmla="*/ 71 w 456"/>
                <a:gd name="T93" fmla="*/ 0 h 53"/>
                <a:gd name="T94" fmla="*/ 33 w 456"/>
                <a:gd name="T95" fmla="*/ 3 h 53"/>
                <a:gd name="T96" fmla="*/ 0 w 456"/>
                <a:gd name="T9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3">
                  <a:moveTo>
                    <a:pt x="0" y="7"/>
                  </a:moveTo>
                  <a:lnTo>
                    <a:pt x="44" y="6"/>
                  </a:lnTo>
                  <a:lnTo>
                    <a:pt x="90" y="10"/>
                  </a:lnTo>
                  <a:lnTo>
                    <a:pt x="139" y="21"/>
                  </a:lnTo>
                  <a:lnTo>
                    <a:pt x="219" y="42"/>
                  </a:lnTo>
                  <a:lnTo>
                    <a:pt x="260" y="51"/>
                  </a:lnTo>
                  <a:lnTo>
                    <a:pt x="306" y="53"/>
                  </a:lnTo>
                  <a:lnTo>
                    <a:pt x="359" y="49"/>
                  </a:lnTo>
                  <a:lnTo>
                    <a:pt x="412" y="41"/>
                  </a:lnTo>
                  <a:lnTo>
                    <a:pt x="456" y="28"/>
                  </a:lnTo>
                  <a:lnTo>
                    <a:pt x="397" y="23"/>
                  </a:lnTo>
                  <a:lnTo>
                    <a:pt x="297" y="15"/>
                  </a:lnTo>
                  <a:lnTo>
                    <a:pt x="228" y="7"/>
                  </a:lnTo>
                  <a:lnTo>
                    <a:pt x="217" y="9"/>
                  </a:lnTo>
                  <a:lnTo>
                    <a:pt x="207" y="11"/>
                  </a:lnTo>
                  <a:lnTo>
                    <a:pt x="202" y="17"/>
                  </a:lnTo>
                  <a:lnTo>
                    <a:pt x="204" y="23"/>
                  </a:lnTo>
                  <a:lnTo>
                    <a:pt x="213" y="28"/>
                  </a:lnTo>
                  <a:lnTo>
                    <a:pt x="238" y="34"/>
                  </a:lnTo>
                  <a:lnTo>
                    <a:pt x="260" y="35"/>
                  </a:lnTo>
                  <a:lnTo>
                    <a:pt x="268" y="34"/>
                  </a:lnTo>
                  <a:lnTo>
                    <a:pt x="274" y="31"/>
                  </a:lnTo>
                  <a:lnTo>
                    <a:pt x="274" y="28"/>
                  </a:lnTo>
                  <a:lnTo>
                    <a:pt x="264" y="24"/>
                  </a:lnTo>
                  <a:lnTo>
                    <a:pt x="257" y="23"/>
                  </a:lnTo>
                  <a:lnTo>
                    <a:pt x="253" y="24"/>
                  </a:lnTo>
                  <a:lnTo>
                    <a:pt x="257" y="28"/>
                  </a:lnTo>
                  <a:lnTo>
                    <a:pt x="259" y="29"/>
                  </a:lnTo>
                  <a:lnTo>
                    <a:pt x="253" y="28"/>
                  </a:lnTo>
                  <a:lnTo>
                    <a:pt x="247" y="24"/>
                  </a:lnTo>
                  <a:lnTo>
                    <a:pt x="253" y="22"/>
                  </a:lnTo>
                  <a:lnTo>
                    <a:pt x="266" y="21"/>
                  </a:lnTo>
                  <a:lnTo>
                    <a:pt x="278" y="25"/>
                  </a:lnTo>
                  <a:lnTo>
                    <a:pt x="283" y="31"/>
                  </a:lnTo>
                  <a:lnTo>
                    <a:pt x="279" y="35"/>
                  </a:lnTo>
                  <a:lnTo>
                    <a:pt x="270" y="36"/>
                  </a:lnTo>
                  <a:lnTo>
                    <a:pt x="234" y="35"/>
                  </a:lnTo>
                  <a:lnTo>
                    <a:pt x="215" y="31"/>
                  </a:lnTo>
                  <a:lnTo>
                    <a:pt x="202" y="27"/>
                  </a:lnTo>
                  <a:lnTo>
                    <a:pt x="194" y="21"/>
                  </a:lnTo>
                  <a:lnTo>
                    <a:pt x="190" y="17"/>
                  </a:lnTo>
                  <a:lnTo>
                    <a:pt x="194" y="12"/>
                  </a:lnTo>
                  <a:lnTo>
                    <a:pt x="202" y="9"/>
                  </a:lnTo>
                  <a:lnTo>
                    <a:pt x="215" y="6"/>
                  </a:lnTo>
                  <a:lnTo>
                    <a:pt x="173" y="3"/>
                  </a:lnTo>
                  <a:lnTo>
                    <a:pt x="118" y="0"/>
                  </a:lnTo>
                  <a:lnTo>
                    <a:pt x="71" y="0"/>
                  </a:lnTo>
                  <a:lnTo>
                    <a:pt x="33"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0" name="Freeform 236"/>
            <p:cNvSpPr>
              <a:spLocks/>
            </p:cNvSpPr>
            <p:nvPr/>
          </p:nvSpPr>
          <p:spPr bwMode="auto">
            <a:xfrm>
              <a:off x="4488" y="61"/>
              <a:ext cx="401" cy="39"/>
            </a:xfrm>
            <a:custGeom>
              <a:avLst/>
              <a:gdLst>
                <a:gd name="T0" fmla="*/ 401 w 401"/>
                <a:gd name="T1" fmla="*/ 39 h 39"/>
                <a:gd name="T2" fmla="*/ 371 w 401"/>
                <a:gd name="T3" fmla="*/ 33 h 39"/>
                <a:gd name="T4" fmla="*/ 319 w 401"/>
                <a:gd name="T5" fmla="*/ 21 h 39"/>
                <a:gd name="T6" fmla="*/ 257 w 401"/>
                <a:gd name="T7" fmla="*/ 7 h 39"/>
                <a:gd name="T8" fmla="*/ 185 w 401"/>
                <a:gd name="T9" fmla="*/ 0 h 39"/>
                <a:gd name="T10" fmla="*/ 111 w 401"/>
                <a:gd name="T11" fmla="*/ 3 h 39"/>
                <a:gd name="T12" fmla="*/ 52 w 401"/>
                <a:gd name="T13" fmla="*/ 12 h 39"/>
                <a:gd name="T14" fmla="*/ 14 w 401"/>
                <a:gd name="T15" fmla="*/ 22 h 39"/>
                <a:gd name="T16" fmla="*/ 0 w 401"/>
                <a:gd name="T17" fmla="*/ 27 h 39"/>
                <a:gd name="T18" fmla="*/ 29 w 401"/>
                <a:gd name="T19" fmla="*/ 21 h 39"/>
                <a:gd name="T20" fmla="*/ 80 w 401"/>
                <a:gd name="T21" fmla="*/ 16 h 39"/>
                <a:gd name="T22" fmla="*/ 150 w 401"/>
                <a:gd name="T23" fmla="*/ 16 h 39"/>
                <a:gd name="T24" fmla="*/ 150 w 401"/>
                <a:gd name="T25" fmla="*/ 16 h 39"/>
                <a:gd name="T26" fmla="*/ 145 w 401"/>
                <a:gd name="T27" fmla="*/ 15 h 39"/>
                <a:gd name="T28" fmla="*/ 143 w 401"/>
                <a:gd name="T29" fmla="*/ 11 h 39"/>
                <a:gd name="T30" fmla="*/ 148 w 401"/>
                <a:gd name="T31" fmla="*/ 7 h 39"/>
                <a:gd name="T32" fmla="*/ 158 w 401"/>
                <a:gd name="T33" fmla="*/ 6 h 39"/>
                <a:gd name="T34" fmla="*/ 167 w 401"/>
                <a:gd name="T35" fmla="*/ 9 h 39"/>
                <a:gd name="T36" fmla="*/ 171 w 401"/>
                <a:gd name="T37" fmla="*/ 11 h 39"/>
                <a:gd name="T38" fmla="*/ 167 w 401"/>
                <a:gd name="T39" fmla="*/ 13 h 39"/>
                <a:gd name="T40" fmla="*/ 162 w 401"/>
                <a:gd name="T41" fmla="*/ 13 h 39"/>
                <a:gd name="T42" fmla="*/ 164 w 401"/>
                <a:gd name="T43" fmla="*/ 12 h 39"/>
                <a:gd name="T44" fmla="*/ 167 w 401"/>
                <a:gd name="T45" fmla="*/ 11 h 39"/>
                <a:gd name="T46" fmla="*/ 164 w 401"/>
                <a:gd name="T47" fmla="*/ 9 h 39"/>
                <a:gd name="T48" fmla="*/ 158 w 401"/>
                <a:gd name="T49" fmla="*/ 9 h 39"/>
                <a:gd name="T50" fmla="*/ 152 w 401"/>
                <a:gd name="T51" fmla="*/ 9 h 39"/>
                <a:gd name="T52" fmla="*/ 150 w 401"/>
                <a:gd name="T53" fmla="*/ 11 h 39"/>
                <a:gd name="T54" fmla="*/ 156 w 401"/>
                <a:gd name="T55" fmla="*/ 16 h 39"/>
                <a:gd name="T56" fmla="*/ 162 w 401"/>
                <a:gd name="T57" fmla="*/ 17 h 39"/>
                <a:gd name="T58" fmla="*/ 257 w 401"/>
                <a:gd name="T59" fmla="*/ 24 h 39"/>
                <a:gd name="T60" fmla="*/ 338 w 401"/>
                <a:gd name="T61" fmla="*/ 34 h 39"/>
                <a:gd name="T62" fmla="*/ 393 w 401"/>
                <a:gd name="T63" fmla="*/ 39 h 39"/>
                <a:gd name="T64" fmla="*/ 401 w 401"/>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9">
                  <a:moveTo>
                    <a:pt x="401" y="39"/>
                  </a:moveTo>
                  <a:lnTo>
                    <a:pt x="371" y="33"/>
                  </a:lnTo>
                  <a:lnTo>
                    <a:pt x="319" y="21"/>
                  </a:lnTo>
                  <a:lnTo>
                    <a:pt x="257" y="7"/>
                  </a:lnTo>
                  <a:lnTo>
                    <a:pt x="185" y="0"/>
                  </a:lnTo>
                  <a:lnTo>
                    <a:pt x="111" y="3"/>
                  </a:lnTo>
                  <a:lnTo>
                    <a:pt x="52" y="12"/>
                  </a:lnTo>
                  <a:lnTo>
                    <a:pt x="14" y="22"/>
                  </a:lnTo>
                  <a:lnTo>
                    <a:pt x="0" y="27"/>
                  </a:lnTo>
                  <a:lnTo>
                    <a:pt x="29" y="21"/>
                  </a:lnTo>
                  <a:lnTo>
                    <a:pt x="80" y="16"/>
                  </a:lnTo>
                  <a:lnTo>
                    <a:pt x="150" y="16"/>
                  </a:lnTo>
                  <a:lnTo>
                    <a:pt x="150" y="16"/>
                  </a:lnTo>
                  <a:lnTo>
                    <a:pt x="145" y="15"/>
                  </a:lnTo>
                  <a:lnTo>
                    <a:pt x="143" y="11"/>
                  </a:lnTo>
                  <a:lnTo>
                    <a:pt x="148" y="7"/>
                  </a:lnTo>
                  <a:lnTo>
                    <a:pt x="158" y="6"/>
                  </a:lnTo>
                  <a:lnTo>
                    <a:pt x="167" y="9"/>
                  </a:lnTo>
                  <a:lnTo>
                    <a:pt x="171" y="11"/>
                  </a:lnTo>
                  <a:lnTo>
                    <a:pt x="167" y="13"/>
                  </a:lnTo>
                  <a:lnTo>
                    <a:pt x="162" y="13"/>
                  </a:lnTo>
                  <a:lnTo>
                    <a:pt x="164" y="12"/>
                  </a:lnTo>
                  <a:lnTo>
                    <a:pt x="167" y="11"/>
                  </a:lnTo>
                  <a:lnTo>
                    <a:pt x="164" y="9"/>
                  </a:lnTo>
                  <a:lnTo>
                    <a:pt x="158" y="9"/>
                  </a:lnTo>
                  <a:lnTo>
                    <a:pt x="152" y="9"/>
                  </a:lnTo>
                  <a:lnTo>
                    <a:pt x="150" y="11"/>
                  </a:lnTo>
                  <a:lnTo>
                    <a:pt x="156" y="16"/>
                  </a:lnTo>
                  <a:lnTo>
                    <a:pt x="162" y="17"/>
                  </a:lnTo>
                  <a:lnTo>
                    <a:pt x="257" y="24"/>
                  </a:lnTo>
                  <a:lnTo>
                    <a:pt x="338" y="34"/>
                  </a:lnTo>
                  <a:lnTo>
                    <a:pt x="393" y="39"/>
                  </a:lnTo>
                  <a:lnTo>
                    <a:pt x="401"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1" name="Freeform 237"/>
            <p:cNvSpPr>
              <a:spLocks/>
            </p:cNvSpPr>
            <p:nvPr/>
          </p:nvSpPr>
          <p:spPr bwMode="auto">
            <a:xfrm>
              <a:off x="4504" y="79"/>
              <a:ext cx="449" cy="53"/>
            </a:xfrm>
            <a:custGeom>
              <a:avLst/>
              <a:gdLst>
                <a:gd name="T0" fmla="*/ 0 w 449"/>
                <a:gd name="T1" fmla="*/ 9 h 53"/>
                <a:gd name="T2" fmla="*/ 43 w 449"/>
                <a:gd name="T3" fmla="*/ 7 h 53"/>
                <a:gd name="T4" fmla="*/ 87 w 449"/>
                <a:gd name="T5" fmla="*/ 11 h 53"/>
                <a:gd name="T6" fmla="*/ 136 w 449"/>
                <a:gd name="T7" fmla="*/ 22 h 53"/>
                <a:gd name="T8" fmla="*/ 214 w 449"/>
                <a:gd name="T9" fmla="*/ 42 h 53"/>
                <a:gd name="T10" fmla="*/ 256 w 449"/>
                <a:gd name="T11" fmla="*/ 50 h 53"/>
                <a:gd name="T12" fmla="*/ 299 w 449"/>
                <a:gd name="T13" fmla="*/ 53 h 53"/>
                <a:gd name="T14" fmla="*/ 353 w 449"/>
                <a:gd name="T15" fmla="*/ 49 h 53"/>
                <a:gd name="T16" fmla="*/ 406 w 449"/>
                <a:gd name="T17" fmla="*/ 41 h 53"/>
                <a:gd name="T18" fmla="*/ 449 w 449"/>
                <a:gd name="T19" fmla="*/ 29 h 53"/>
                <a:gd name="T20" fmla="*/ 391 w 449"/>
                <a:gd name="T21" fmla="*/ 24 h 53"/>
                <a:gd name="T22" fmla="*/ 292 w 449"/>
                <a:gd name="T23" fmla="*/ 16 h 53"/>
                <a:gd name="T24" fmla="*/ 225 w 449"/>
                <a:gd name="T25" fmla="*/ 9 h 53"/>
                <a:gd name="T26" fmla="*/ 212 w 449"/>
                <a:gd name="T27" fmla="*/ 10 h 53"/>
                <a:gd name="T28" fmla="*/ 203 w 449"/>
                <a:gd name="T29" fmla="*/ 12 h 53"/>
                <a:gd name="T30" fmla="*/ 199 w 449"/>
                <a:gd name="T31" fmla="*/ 17 h 53"/>
                <a:gd name="T32" fmla="*/ 201 w 449"/>
                <a:gd name="T33" fmla="*/ 23 h 53"/>
                <a:gd name="T34" fmla="*/ 210 w 449"/>
                <a:gd name="T35" fmla="*/ 29 h 53"/>
                <a:gd name="T36" fmla="*/ 233 w 449"/>
                <a:gd name="T37" fmla="*/ 35 h 53"/>
                <a:gd name="T38" fmla="*/ 256 w 449"/>
                <a:gd name="T39" fmla="*/ 36 h 53"/>
                <a:gd name="T40" fmla="*/ 265 w 449"/>
                <a:gd name="T41" fmla="*/ 35 h 53"/>
                <a:gd name="T42" fmla="*/ 269 w 449"/>
                <a:gd name="T43" fmla="*/ 31 h 53"/>
                <a:gd name="T44" fmla="*/ 267 w 449"/>
                <a:gd name="T45" fmla="*/ 29 h 53"/>
                <a:gd name="T46" fmla="*/ 260 w 449"/>
                <a:gd name="T47" fmla="*/ 25 h 53"/>
                <a:gd name="T48" fmla="*/ 252 w 449"/>
                <a:gd name="T49" fmla="*/ 24 h 53"/>
                <a:gd name="T50" fmla="*/ 248 w 449"/>
                <a:gd name="T51" fmla="*/ 25 h 53"/>
                <a:gd name="T52" fmla="*/ 252 w 449"/>
                <a:gd name="T53" fmla="*/ 28 h 53"/>
                <a:gd name="T54" fmla="*/ 254 w 449"/>
                <a:gd name="T55" fmla="*/ 29 h 53"/>
                <a:gd name="T56" fmla="*/ 248 w 449"/>
                <a:gd name="T57" fmla="*/ 29 h 53"/>
                <a:gd name="T58" fmla="*/ 243 w 449"/>
                <a:gd name="T59" fmla="*/ 24 h 53"/>
                <a:gd name="T60" fmla="*/ 248 w 449"/>
                <a:gd name="T61" fmla="*/ 22 h 53"/>
                <a:gd name="T62" fmla="*/ 262 w 449"/>
                <a:gd name="T63" fmla="*/ 22 h 53"/>
                <a:gd name="T64" fmla="*/ 273 w 449"/>
                <a:gd name="T65" fmla="*/ 25 h 53"/>
                <a:gd name="T66" fmla="*/ 277 w 449"/>
                <a:gd name="T67" fmla="*/ 31 h 53"/>
                <a:gd name="T68" fmla="*/ 275 w 449"/>
                <a:gd name="T69" fmla="*/ 35 h 53"/>
                <a:gd name="T70" fmla="*/ 265 w 449"/>
                <a:gd name="T71" fmla="*/ 37 h 53"/>
                <a:gd name="T72" fmla="*/ 229 w 449"/>
                <a:gd name="T73" fmla="*/ 36 h 53"/>
                <a:gd name="T74" fmla="*/ 210 w 449"/>
                <a:gd name="T75" fmla="*/ 31 h 53"/>
                <a:gd name="T76" fmla="*/ 197 w 449"/>
                <a:gd name="T77" fmla="*/ 27 h 53"/>
                <a:gd name="T78" fmla="*/ 189 w 449"/>
                <a:gd name="T79" fmla="*/ 22 h 53"/>
                <a:gd name="T80" fmla="*/ 188 w 449"/>
                <a:gd name="T81" fmla="*/ 17 h 53"/>
                <a:gd name="T82" fmla="*/ 191 w 449"/>
                <a:gd name="T83" fmla="*/ 12 h 53"/>
                <a:gd name="T84" fmla="*/ 197 w 449"/>
                <a:gd name="T85" fmla="*/ 10 h 53"/>
                <a:gd name="T86" fmla="*/ 210 w 449"/>
                <a:gd name="T87" fmla="*/ 7 h 53"/>
                <a:gd name="T88" fmla="*/ 170 w 449"/>
                <a:gd name="T89" fmla="*/ 4 h 53"/>
                <a:gd name="T90" fmla="*/ 115 w 449"/>
                <a:gd name="T91" fmla="*/ 0 h 53"/>
                <a:gd name="T92" fmla="*/ 68 w 449"/>
                <a:gd name="T93" fmla="*/ 0 h 53"/>
                <a:gd name="T94" fmla="*/ 32 w 449"/>
                <a:gd name="T95" fmla="*/ 3 h 53"/>
                <a:gd name="T96" fmla="*/ 0 w 449"/>
                <a:gd name="T9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3">
                  <a:moveTo>
                    <a:pt x="0" y="9"/>
                  </a:moveTo>
                  <a:lnTo>
                    <a:pt x="43" y="7"/>
                  </a:lnTo>
                  <a:lnTo>
                    <a:pt x="87" y="11"/>
                  </a:lnTo>
                  <a:lnTo>
                    <a:pt x="136" y="22"/>
                  </a:lnTo>
                  <a:lnTo>
                    <a:pt x="214" y="42"/>
                  </a:lnTo>
                  <a:lnTo>
                    <a:pt x="256" y="50"/>
                  </a:lnTo>
                  <a:lnTo>
                    <a:pt x="299" y="53"/>
                  </a:lnTo>
                  <a:lnTo>
                    <a:pt x="353" y="49"/>
                  </a:lnTo>
                  <a:lnTo>
                    <a:pt x="406" y="41"/>
                  </a:lnTo>
                  <a:lnTo>
                    <a:pt x="449" y="29"/>
                  </a:lnTo>
                  <a:lnTo>
                    <a:pt x="391" y="24"/>
                  </a:lnTo>
                  <a:lnTo>
                    <a:pt x="292" y="16"/>
                  </a:lnTo>
                  <a:lnTo>
                    <a:pt x="225" y="9"/>
                  </a:lnTo>
                  <a:lnTo>
                    <a:pt x="212" y="10"/>
                  </a:lnTo>
                  <a:lnTo>
                    <a:pt x="203" y="12"/>
                  </a:lnTo>
                  <a:lnTo>
                    <a:pt x="199" y="17"/>
                  </a:lnTo>
                  <a:lnTo>
                    <a:pt x="201" y="23"/>
                  </a:lnTo>
                  <a:lnTo>
                    <a:pt x="210" y="29"/>
                  </a:lnTo>
                  <a:lnTo>
                    <a:pt x="233" y="35"/>
                  </a:lnTo>
                  <a:lnTo>
                    <a:pt x="256" y="36"/>
                  </a:lnTo>
                  <a:lnTo>
                    <a:pt x="265" y="35"/>
                  </a:lnTo>
                  <a:lnTo>
                    <a:pt x="269" y="31"/>
                  </a:lnTo>
                  <a:lnTo>
                    <a:pt x="267" y="29"/>
                  </a:lnTo>
                  <a:lnTo>
                    <a:pt x="260" y="25"/>
                  </a:lnTo>
                  <a:lnTo>
                    <a:pt x="252" y="24"/>
                  </a:lnTo>
                  <a:lnTo>
                    <a:pt x="248" y="25"/>
                  </a:lnTo>
                  <a:lnTo>
                    <a:pt x="252" y="28"/>
                  </a:lnTo>
                  <a:lnTo>
                    <a:pt x="254" y="29"/>
                  </a:lnTo>
                  <a:lnTo>
                    <a:pt x="248" y="29"/>
                  </a:lnTo>
                  <a:lnTo>
                    <a:pt x="243" y="24"/>
                  </a:lnTo>
                  <a:lnTo>
                    <a:pt x="248" y="22"/>
                  </a:lnTo>
                  <a:lnTo>
                    <a:pt x="262" y="22"/>
                  </a:lnTo>
                  <a:lnTo>
                    <a:pt x="273" y="25"/>
                  </a:lnTo>
                  <a:lnTo>
                    <a:pt x="277" y="31"/>
                  </a:lnTo>
                  <a:lnTo>
                    <a:pt x="275" y="35"/>
                  </a:lnTo>
                  <a:lnTo>
                    <a:pt x="265" y="37"/>
                  </a:lnTo>
                  <a:lnTo>
                    <a:pt x="229" y="36"/>
                  </a:lnTo>
                  <a:lnTo>
                    <a:pt x="210" y="31"/>
                  </a:lnTo>
                  <a:lnTo>
                    <a:pt x="197" y="27"/>
                  </a:lnTo>
                  <a:lnTo>
                    <a:pt x="189" y="22"/>
                  </a:lnTo>
                  <a:lnTo>
                    <a:pt x="188" y="17"/>
                  </a:lnTo>
                  <a:lnTo>
                    <a:pt x="191" y="12"/>
                  </a:lnTo>
                  <a:lnTo>
                    <a:pt x="197" y="10"/>
                  </a:lnTo>
                  <a:lnTo>
                    <a:pt x="210" y="7"/>
                  </a:lnTo>
                  <a:lnTo>
                    <a:pt x="170" y="4"/>
                  </a:lnTo>
                  <a:lnTo>
                    <a:pt x="115" y="0"/>
                  </a:lnTo>
                  <a:lnTo>
                    <a:pt x="68"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2" name="Freeform 238"/>
            <p:cNvSpPr>
              <a:spLocks/>
            </p:cNvSpPr>
            <p:nvPr/>
          </p:nvSpPr>
          <p:spPr bwMode="auto">
            <a:xfrm>
              <a:off x="5160" y="91"/>
              <a:ext cx="439" cy="53"/>
            </a:xfrm>
            <a:custGeom>
              <a:avLst/>
              <a:gdLst>
                <a:gd name="T0" fmla="*/ 0 w 439"/>
                <a:gd name="T1" fmla="*/ 0 h 53"/>
                <a:gd name="T2" fmla="*/ 33 w 439"/>
                <a:gd name="T3" fmla="*/ 9 h 53"/>
                <a:gd name="T4" fmla="*/ 88 w 439"/>
                <a:gd name="T5" fmla="*/ 24 h 53"/>
                <a:gd name="T6" fmla="*/ 156 w 439"/>
                <a:gd name="T7" fmla="*/ 41 h 53"/>
                <a:gd name="T8" fmla="*/ 234 w 439"/>
                <a:gd name="T9" fmla="*/ 52 h 53"/>
                <a:gd name="T10" fmla="*/ 275 w 439"/>
                <a:gd name="T11" fmla="*/ 53 h 53"/>
                <a:gd name="T12" fmla="*/ 315 w 439"/>
                <a:gd name="T13" fmla="*/ 52 h 53"/>
                <a:gd name="T14" fmla="*/ 380 w 439"/>
                <a:gd name="T15" fmla="*/ 43 h 53"/>
                <a:gd name="T16" fmla="*/ 423 w 439"/>
                <a:gd name="T17" fmla="*/ 35 h 53"/>
                <a:gd name="T18" fmla="*/ 439 w 439"/>
                <a:gd name="T19" fmla="*/ 30 h 53"/>
                <a:gd name="T20" fmla="*/ 406 w 439"/>
                <a:gd name="T21" fmla="*/ 35 h 53"/>
                <a:gd name="T22" fmla="*/ 349 w 439"/>
                <a:gd name="T23" fmla="*/ 38 h 53"/>
                <a:gd name="T24" fmla="*/ 274 w 439"/>
                <a:gd name="T25" fmla="*/ 35 h 53"/>
                <a:gd name="T26" fmla="*/ 274 w 439"/>
                <a:gd name="T27" fmla="*/ 35 h 53"/>
                <a:gd name="T28" fmla="*/ 277 w 439"/>
                <a:gd name="T29" fmla="*/ 37 h 53"/>
                <a:gd name="T30" fmla="*/ 281 w 439"/>
                <a:gd name="T31" fmla="*/ 41 h 53"/>
                <a:gd name="T32" fmla="*/ 274 w 439"/>
                <a:gd name="T33" fmla="*/ 44 h 53"/>
                <a:gd name="T34" fmla="*/ 262 w 439"/>
                <a:gd name="T35" fmla="*/ 46 h 53"/>
                <a:gd name="T36" fmla="*/ 253 w 439"/>
                <a:gd name="T37" fmla="*/ 43 h 53"/>
                <a:gd name="T38" fmla="*/ 249 w 439"/>
                <a:gd name="T39" fmla="*/ 40 h 53"/>
                <a:gd name="T40" fmla="*/ 255 w 439"/>
                <a:gd name="T41" fmla="*/ 37 h 53"/>
                <a:gd name="T42" fmla="*/ 258 w 439"/>
                <a:gd name="T43" fmla="*/ 37 h 53"/>
                <a:gd name="T44" fmla="*/ 258 w 439"/>
                <a:gd name="T45" fmla="*/ 38 h 53"/>
                <a:gd name="T46" fmla="*/ 253 w 439"/>
                <a:gd name="T47" fmla="*/ 40 h 53"/>
                <a:gd name="T48" fmla="*/ 256 w 439"/>
                <a:gd name="T49" fmla="*/ 42 h 53"/>
                <a:gd name="T50" fmla="*/ 262 w 439"/>
                <a:gd name="T51" fmla="*/ 43 h 53"/>
                <a:gd name="T52" fmla="*/ 270 w 439"/>
                <a:gd name="T53" fmla="*/ 43 h 53"/>
                <a:gd name="T54" fmla="*/ 274 w 439"/>
                <a:gd name="T55" fmla="*/ 41 h 53"/>
                <a:gd name="T56" fmla="*/ 266 w 439"/>
                <a:gd name="T57" fmla="*/ 35 h 53"/>
                <a:gd name="T58" fmla="*/ 260 w 439"/>
                <a:gd name="T59" fmla="*/ 34 h 53"/>
                <a:gd name="T60" fmla="*/ 158 w 439"/>
                <a:gd name="T61" fmla="*/ 22 h 53"/>
                <a:gd name="T62" fmla="*/ 69 w 439"/>
                <a:gd name="T63" fmla="*/ 9 h 53"/>
                <a:gd name="T64" fmla="*/ 8 w 439"/>
                <a:gd name="T65" fmla="*/ 0 h 53"/>
                <a:gd name="T66" fmla="*/ 0 w 439"/>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3">
                  <a:moveTo>
                    <a:pt x="0" y="0"/>
                  </a:moveTo>
                  <a:lnTo>
                    <a:pt x="33" y="9"/>
                  </a:lnTo>
                  <a:lnTo>
                    <a:pt x="88" y="24"/>
                  </a:lnTo>
                  <a:lnTo>
                    <a:pt x="156" y="41"/>
                  </a:lnTo>
                  <a:lnTo>
                    <a:pt x="234" y="52"/>
                  </a:lnTo>
                  <a:lnTo>
                    <a:pt x="275" y="53"/>
                  </a:lnTo>
                  <a:lnTo>
                    <a:pt x="315" y="52"/>
                  </a:lnTo>
                  <a:lnTo>
                    <a:pt x="380" y="43"/>
                  </a:lnTo>
                  <a:lnTo>
                    <a:pt x="423" y="35"/>
                  </a:lnTo>
                  <a:lnTo>
                    <a:pt x="439" y="30"/>
                  </a:lnTo>
                  <a:lnTo>
                    <a:pt x="406" y="35"/>
                  </a:lnTo>
                  <a:lnTo>
                    <a:pt x="349" y="38"/>
                  </a:lnTo>
                  <a:lnTo>
                    <a:pt x="274" y="35"/>
                  </a:lnTo>
                  <a:lnTo>
                    <a:pt x="274" y="35"/>
                  </a:lnTo>
                  <a:lnTo>
                    <a:pt x="277" y="37"/>
                  </a:lnTo>
                  <a:lnTo>
                    <a:pt x="281" y="41"/>
                  </a:lnTo>
                  <a:lnTo>
                    <a:pt x="274" y="44"/>
                  </a:lnTo>
                  <a:lnTo>
                    <a:pt x="262" y="46"/>
                  </a:lnTo>
                  <a:lnTo>
                    <a:pt x="253" y="43"/>
                  </a:lnTo>
                  <a:lnTo>
                    <a:pt x="249" y="40"/>
                  </a:lnTo>
                  <a:lnTo>
                    <a:pt x="255" y="37"/>
                  </a:lnTo>
                  <a:lnTo>
                    <a:pt x="258" y="37"/>
                  </a:lnTo>
                  <a:lnTo>
                    <a:pt x="258" y="38"/>
                  </a:lnTo>
                  <a:lnTo>
                    <a:pt x="253" y="40"/>
                  </a:lnTo>
                  <a:lnTo>
                    <a:pt x="256" y="42"/>
                  </a:lnTo>
                  <a:lnTo>
                    <a:pt x="262" y="43"/>
                  </a:lnTo>
                  <a:lnTo>
                    <a:pt x="270" y="43"/>
                  </a:lnTo>
                  <a:lnTo>
                    <a:pt x="274" y="41"/>
                  </a:lnTo>
                  <a:lnTo>
                    <a:pt x="266" y="35"/>
                  </a:lnTo>
                  <a:lnTo>
                    <a:pt x="260" y="34"/>
                  </a:lnTo>
                  <a:lnTo>
                    <a:pt x="158" y="22"/>
                  </a:lnTo>
                  <a:lnTo>
                    <a:pt x="69" y="9"/>
                  </a:lnTo>
                  <a:lnTo>
                    <a:pt x="8"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3" name="Freeform 239"/>
            <p:cNvSpPr>
              <a:spLocks/>
            </p:cNvSpPr>
            <p:nvPr/>
          </p:nvSpPr>
          <p:spPr bwMode="auto">
            <a:xfrm>
              <a:off x="5090" y="59"/>
              <a:ext cx="492" cy="67"/>
            </a:xfrm>
            <a:custGeom>
              <a:avLst/>
              <a:gdLst>
                <a:gd name="T0" fmla="*/ 492 w 492"/>
                <a:gd name="T1" fmla="*/ 62 h 67"/>
                <a:gd name="T2" fmla="*/ 444 w 492"/>
                <a:gd name="T3" fmla="*/ 61 h 67"/>
                <a:gd name="T4" fmla="*/ 397 w 492"/>
                <a:gd name="T5" fmla="*/ 55 h 67"/>
                <a:gd name="T6" fmla="*/ 344 w 492"/>
                <a:gd name="T7" fmla="*/ 42 h 67"/>
                <a:gd name="T8" fmla="*/ 260 w 492"/>
                <a:gd name="T9" fmla="*/ 15 h 67"/>
                <a:gd name="T10" fmla="*/ 215 w 492"/>
                <a:gd name="T11" fmla="*/ 5 h 67"/>
                <a:gd name="T12" fmla="*/ 165 w 492"/>
                <a:gd name="T13" fmla="*/ 0 h 67"/>
                <a:gd name="T14" fmla="*/ 106 w 492"/>
                <a:gd name="T15" fmla="*/ 2 h 67"/>
                <a:gd name="T16" fmla="*/ 49 w 492"/>
                <a:gd name="T17" fmla="*/ 9 h 67"/>
                <a:gd name="T18" fmla="*/ 0 w 492"/>
                <a:gd name="T19" fmla="*/ 20 h 67"/>
                <a:gd name="T20" fmla="*/ 65 w 492"/>
                <a:gd name="T21" fmla="*/ 29 h 67"/>
                <a:gd name="T22" fmla="*/ 171 w 492"/>
                <a:gd name="T23" fmla="*/ 42 h 67"/>
                <a:gd name="T24" fmla="*/ 245 w 492"/>
                <a:gd name="T25" fmla="*/ 53 h 67"/>
                <a:gd name="T26" fmla="*/ 258 w 492"/>
                <a:gd name="T27" fmla="*/ 51 h 67"/>
                <a:gd name="T28" fmla="*/ 268 w 492"/>
                <a:gd name="T29" fmla="*/ 49 h 67"/>
                <a:gd name="T30" fmla="*/ 273 w 492"/>
                <a:gd name="T31" fmla="*/ 44 h 67"/>
                <a:gd name="T32" fmla="*/ 273 w 492"/>
                <a:gd name="T33" fmla="*/ 37 h 67"/>
                <a:gd name="T34" fmla="*/ 264 w 492"/>
                <a:gd name="T35" fmla="*/ 31 h 67"/>
                <a:gd name="T36" fmla="*/ 237 w 492"/>
                <a:gd name="T37" fmla="*/ 24 h 67"/>
                <a:gd name="T38" fmla="*/ 213 w 492"/>
                <a:gd name="T39" fmla="*/ 21 h 67"/>
                <a:gd name="T40" fmla="*/ 203 w 492"/>
                <a:gd name="T41" fmla="*/ 23 h 67"/>
                <a:gd name="T42" fmla="*/ 197 w 492"/>
                <a:gd name="T43" fmla="*/ 25 h 67"/>
                <a:gd name="T44" fmla="*/ 199 w 492"/>
                <a:gd name="T45" fmla="*/ 29 h 67"/>
                <a:gd name="T46" fmla="*/ 209 w 492"/>
                <a:gd name="T47" fmla="*/ 32 h 67"/>
                <a:gd name="T48" fmla="*/ 216 w 492"/>
                <a:gd name="T49" fmla="*/ 33 h 67"/>
                <a:gd name="T50" fmla="*/ 220 w 492"/>
                <a:gd name="T51" fmla="*/ 32 h 67"/>
                <a:gd name="T52" fmla="*/ 216 w 492"/>
                <a:gd name="T53" fmla="*/ 30 h 67"/>
                <a:gd name="T54" fmla="*/ 215 w 492"/>
                <a:gd name="T55" fmla="*/ 29 h 67"/>
                <a:gd name="T56" fmla="*/ 220 w 492"/>
                <a:gd name="T57" fmla="*/ 29 h 67"/>
                <a:gd name="T58" fmla="*/ 226 w 492"/>
                <a:gd name="T59" fmla="*/ 33 h 67"/>
                <a:gd name="T60" fmla="*/ 218 w 492"/>
                <a:gd name="T61" fmla="*/ 37 h 67"/>
                <a:gd name="T62" fmla="*/ 205 w 492"/>
                <a:gd name="T63" fmla="*/ 36 h 67"/>
                <a:gd name="T64" fmla="*/ 194 w 492"/>
                <a:gd name="T65" fmla="*/ 31 h 67"/>
                <a:gd name="T66" fmla="*/ 188 w 492"/>
                <a:gd name="T67" fmla="*/ 24 h 67"/>
                <a:gd name="T68" fmla="*/ 194 w 492"/>
                <a:gd name="T69" fmla="*/ 21 h 67"/>
                <a:gd name="T70" fmla="*/ 203 w 492"/>
                <a:gd name="T71" fmla="*/ 19 h 67"/>
                <a:gd name="T72" fmla="*/ 243 w 492"/>
                <a:gd name="T73" fmla="*/ 23 h 67"/>
                <a:gd name="T74" fmla="*/ 262 w 492"/>
                <a:gd name="T75" fmla="*/ 27 h 67"/>
                <a:gd name="T76" fmla="*/ 277 w 492"/>
                <a:gd name="T77" fmla="*/ 33 h 67"/>
                <a:gd name="T78" fmla="*/ 285 w 492"/>
                <a:gd name="T79" fmla="*/ 39 h 67"/>
                <a:gd name="T80" fmla="*/ 287 w 492"/>
                <a:gd name="T81" fmla="*/ 44 h 67"/>
                <a:gd name="T82" fmla="*/ 283 w 492"/>
                <a:gd name="T83" fmla="*/ 49 h 67"/>
                <a:gd name="T84" fmla="*/ 275 w 492"/>
                <a:gd name="T85" fmla="*/ 53 h 67"/>
                <a:gd name="T86" fmla="*/ 260 w 492"/>
                <a:gd name="T87" fmla="*/ 55 h 67"/>
                <a:gd name="T88" fmla="*/ 271 w 492"/>
                <a:gd name="T89" fmla="*/ 56 h 67"/>
                <a:gd name="T90" fmla="*/ 304 w 492"/>
                <a:gd name="T91" fmla="*/ 60 h 67"/>
                <a:gd name="T92" fmla="*/ 363 w 492"/>
                <a:gd name="T93" fmla="*/ 64 h 67"/>
                <a:gd name="T94" fmla="*/ 416 w 492"/>
                <a:gd name="T95" fmla="*/ 67 h 67"/>
                <a:gd name="T96" fmla="*/ 456 w 492"/>
                <a:gd name="T97" fmla="*/ 66 h 67"/>
                <a:gd name="T98" fmla="*/ 492 w 492"/>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7">
                  <a:moveTo>
                    <a:pt x="492" y="62"/>
                  </a:moveTo>
                  <a:lnTo>
                    <a:pt x="444" y="61"/>
                  </a:lnTo>
                  <a:lnTo>
                    <a:pt x="397" y="55"/>
                  </a:lnTo>
                  <a:lnTo>
                    <a:pt x="344" y="42"/>
                  </a:lnTo>
                  <a:lnTo>
                    <a:pt x="260" y="15"/>
                  </a:lnTo>
                  <a:lnTo>
                    <a:pt x="215" y="5"/>
                  </a:lnTo>
                  <a:lnTo>
                    <a:pt x="165" y="0"/>
                  </a:lnTo>
                  <a:lnTo>
                    <a:pt x="106" y="2"/>
                  </a:lnTo>
                  <a:lnTo>
                    <a:pt x="49" y="9"/>
                  </a:lnTo>
                  <a:lnTo>
                    <a:pt x="0" y="20"/>
                  </a:lnTo>
                  <a:lnTo>
                    <a:pt x="65" y="29"/>
                  </a:lnTo>
                  <a:lnTo>
                    <a:pt x="171" y="42"/>
                  </a:lnTo>
                  <a:lnTo>
                    <a:pt x="245" y="53"/>
                  </a:lnTo>
                  <a:lnTo>
                    <a:pt x="258" y="51"/>
                  </a:lnTo>
                  <a:lnTo>
                    <a:pt x="268" y="49"/>
                  </a:lnTo>
                  <a:lnTo>
                    <a:pt x="273" y="44"/>
                  </a:lnTo>
                  <a:lnTo>
                    <a:pt x="273" y="37"/>
                  </a:lnTo>
                  <a:lnTo>
                    <a:pt x="264" y="31"/>
                  </a:lnTo>
                  <a:lnTo>
                    <a:pt x="237" y="24"/>
                  </a:lnTo>
                  <a:lnTo>
                    <a:pt x="213" y="21"/>
                  </a:lnTo>
                  <a:lnTo>
                    <a:pt x="203" y="23"/>
                  </a:lnTo>
                  <a:lnTo>
                    <a:pt x="197" y="25"/>
                  </a:lnTo>
                  <a:lnTo>
                    <a:pt x="199" y="29"/>
                  </a:lnTo>
                  <a:lnTo>
                    <a:pt x="209" y="32"/>
                  </a:lnTo>
                  <a:lnTo>
                    <a:pt x="216" y="33"/>
                  </a:lnTo>
                  <a:lnTo>
                    <a:pt x="220" y="32"/>
                  </a:lnTo>
                  <a:lnTo>
                    <a:pt x="216" y="30"/>
                  </a:lnTo>
                  <a:lnTo>
                    <a:pt x="215" y="29"/>
                  </a:lnTo>
                  <a:lnTo>
                    <a:pt x="220" y="29"/>
                  </a:lnTo>
                  <a:lnTo>
                    <a:pt x="226" y="33"/>
                  </a:lnTo>
                  <a:lnTo>
                    <a:pt x="218" y="37"/>
                  </a:lnTo>
                  <a:lnTo>
                    <a:pt x="205" y="36"/>
                  </a:lnTo>
                  <a:lnTo>
                    <a:pt x="194" y="31"/>
                  </a:lnTo>
                  <a:lnTo>
                    <a:pt x="188" y="24"/>
                  </a:lnTo>
                  <a:lnTo>
                    <a:pt x="194" y="21"/>
                  </a:lnTo>
                  <a:lnTo>
                    <a:pt x="203" y="19"/>
                  </a:lnTo>
                  <a:lnTo>
                    <a:pt x="243" y="23"/>
                  </a:lnTo>
                  <a:lnTo>
                    <a:pt x="262" y="27"/>
                  </a:lnTo>
                  <a:lnTo>
                    <a:pt x="277" y="33"/>
                  </a:lnTo>
                  <a:lnTo>
                    <a:pt x="285" y="39"/>
                  </a:lnTo>
                  <a:lnTo>
                    <a:pt x="287" y="44"/>
                  </a:lnTo>
                  <a:lnTo>
                    <a:pt x="283" y="49"/>
                  </a:lnTo>
                  <a:lnTo>
                    <a:pt x="275" y="53"/>
                  </a:lnTo>
                  <a:lnTo>
                    <a:pt x="260" y="55"/>
                  </a:lnTo>
                  <a:lnTo>
                    <a:pt x="271" y="56"/>
                  </a:lnTo>
                  <a:lnTo>
                    <a:pt x="304" y="60"/>
                  </a:lnTo>
                  <a:lnTo>
                    <a:pt x="363" y="64"/>
                  </a:lnTo>
                  <a:lnTo>
                    <a:pt x="416" y="67"/>
                  </a:lnTo>
                  <a:lnTo>
                    <a:pt x="456" y="66"/>
                  </a:lnTo>
                  <a:lnTo>
                    <a:pt x="492"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4" name="Freeform 240"/>
            <p:cNvSpPr>
              <a:spLocks/>
            </p:cNvSpPr>
            <p:nvPr/>
          </p:nvSpPr>
          <p:spPr bwMode="auto">
            <a:xfrm>
              <a:off x="4927" y="144"/>
              <a:ext cx="429" cy="36"/>
            </a:xfrm>
            <a:custGeom>
              <a:avLst/>
              <a:gdLst>
                <a:gd name="T0" fmla="*/ 0 w 429"/>
                <a:gd name="T1" fmla="*/ 33 h 36"/>
                <a:gd name="T2" fmla="*/ 34 w 429"/>
                <a:gd name="T3" fmla="*/ 29 h 36"/>
                <a:gd name="T4" fmla="*/ 89 w 429"/>
                <a:gd name="T5" fmla="*/ 17 h 36"/>
                <a:gd name="T6" fmla="*/ 157 w 429"/>
                <a:gd name="T7" fmla="*/ 5 h 36"/>
                <a:gd name="T8" fmla="*/ 233 w 429"/>
                <a:gd name="T9" fmla="*/ 0 h 36"/>
                <a:gd name="T10" fmla="*/ 275 w 429"/>
                <a:gd name="T11" fmla="*/ 2 h 36"/>
                <a:gd name="T12" fmla="*/ 313 w 429"/>
                <a:gd name="T13" fmla="*/ 6 h 36"/>
                <a:gd name="T14" fmla="*/ 376 w 429"/>
                <a:gd name="T15" fmla="*/ 18 h 36"/>
                <a:gd name="T16" fmla="*/ 415 w 429"/>
                <a:gd name="T17" fmla="*/ 30 h 36"/>
                <a:gd name="T18" fmla="*/ 429 w 429"/>
                <a:gd name="T19" fmla="*/ 36 h 36"/>
                <a:gd name="T20" fmla="*/ 398 w 429"/>
                <a:gd name="T21" fmla="*/ 29 h 36"/>
                <a:gd name="T22" fmla="*/ 345 w 429"/>
                <a:gd name="T23" fmla="*/ 20 h 36"/>
                <a:gd name="T24" fmla="*/ 269 w 429"/>
                <a:gd name="T25" fmla="*/ 19 h 36"/>
                <a:gd name="T26" fmla="*/ 269 w 429"/>
                <a:gd name="T27" fmla="*/ 19 h 36"/>
                <a:gd name="T28" fmla="*/ 275 w 429"/>
                <a:gd name="T29" fmla="*/ 18 h 36"/>
                <a:gd name="T30" fmla="*/ 279 w 429"/>
                <a:gd name="T31" fmla="*/ 13 h 36"/>
                <a:gd name="T32" fmla="*/ 273 w 429"/>
                <a:gd name="T33" fmla="*/ 9 h 36"/>
                <a:gd name="T34" fmla="*/ 262 w 429"/>
                <a:gd name="T35" fmla="*/ 8 h 36"/>
                <a:gd name="T36" fmla="*/ 252 w 429"/>
                <a:gd name="T37" fmla="*/ 9 h 36"/>
                <a:gd name="T38" fmla="*/ 247 w 429"/>
                <a:gd name="T39" fmla="*/ 12 h 36"/>
                <a:gd name="T40" fmla="*/ 252 w 429"/>
                <a:gd name="T41" fmla="*/ 15 h 36"/>
                <a:gd name="T42" fmla="*/ 256 w 429"/>
                <a:gd name="T43" fmla="*/ 15 h 36"/>
                <a:gd name="T44" fmla="*/ 254 w 429"/>
                <a:gd name="T45" fmla="*/ 14 h 36"/>
                <a:gd name="T46" fmla="*/ 252 w 429"/>
                <a:gd name="T47" fmla="*/ 13 h 36"/>
                <a:gd name="T48" fmla="*/ 256 w 429"/>
                <a:gd name="T49" fmla="*/ 11 h 36"/>
                <a:gd name="T50" fmla="*/ 262 w 429"/>
                <a:gd name="T51" fmla="*/ 11 h 36"/>
                <a:gd name="T52" fmla="*/ 267 w 429"/>
                <a:gd name="T53" fmla="*/ 11 h 36"/>
                <a:gd name="T54" fmla="*/ 269 w 429"/>
                <a:gd name="T55" fmla="*/ 14 h 36"/>
                <a:gd name="T56" fmla="*/ 264 w 429"/>
                <a:gd name="T57" fmla="*/ 18 h 36"/>
                <a:gd name="T58" fmla="*/ 256 w 429"/>
                <a:gd name="T59" fmla="*/ 19 h 36"/>
                <a:gd name="T60" fmla="*/ 155 w 429"/>
                <a:gd name="T61" fmla="*/ 24 h 36"/>
                <a:gd name="T62" fmla="*/ 68 w 429"/>
                <a:gd name="T63" fmla="*/ 31 h 36"/>
                <a:gd name="T64" fmla="*/ 7 w 429"/>
                <a:gd name="T65" fmla="*/ 33 h 36"/>
                <a:gd name="T66" fmla="*/ 0 w 429"/>
                <a:gd name="T6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33"/>
                  </a:moveTo>
                  <a:lnTo>
                    <a:pt x="34" y="29"/>
                  </a:lnTo>
                  <a:lnTo>
                    <a:pt x="89" y="17"/>
                  </a:lnTo>
                  <a:lnTo>
                    <a:pt x="157" y="5"/>
                  </a:lnTo>
                  <a:lnTo>
                    <a:pt x="233" y="0"/>
                  </a:lnTo>
                  <a:lnTo>
                    <a:pt x="275" y="2"/>
                  </a:lnTo>
                  <a:lnTo>
                    <a:pt x="313" y="6"/>
                  </a:lnTo>
                  <a:lnTo>
                    <a:pt x="376" y="18"/>
                  </a:lnTo>
                  <a:lnTo>
                    <a:pt x="415" y="30"/>
                  </a:lnTo>
                  <a:lnTo>
                    <a:pt x="429" y="36"/>
                  </a:lnTo>
                  <a:lnTo>
                    <a:pt x="398" y="29"/>
                  </a:lnTo>
                  <a:lnTo>
                    <a:pt x="345" y="20"/>
                  </a:lnTo>
                  <a:lnTo>
                    <a:pt x="269" y="19"/>
                  </a:lnTo>
                  <a:lnTo>
                    <a:pt x="269" y="19"/>
                  </a:lnTo>
                  <a:lnTo>
                    <a:pt x="275" y="18"/>
                  </a:lnTo>
                  <a:lnTo>
                    <a:pt x="279" y="13"/>
                  </a:lnTo>
                  <a:lnTo>
                    <a:pt x="273" y="9"/>
                  </a:lnTo>
                  <a:lnTo>
                    <a:pt x="262" y="8"/>
                  </a:lnTo>
                  <a:lnTo>
                    <a:pt x="252" y="9"/>
                  </a:lnTo>
                  <a:lnTo>
                    <a:pt x="247" y="12"/>
                  </a:lnTo>
                  <a:lnTo>
                    <a:pt x="252" y="15"/>
                  </a:lnTo>
                  <a:lnTo>
                    <a:pt x="256" y="15"/>
                  </a:lnTo>
                  <a:lnTo>
                    <a:pt x="254" y="14"/>
                  </a:lnTo>
                  <a:lnTo>
                    <a:pt x="252" y="13"/>
                  </a:lnTo>
                  <a:lnTo>
                    <a:pt x="256" y="11"/>
                  </a:lnTo>
                  <a:lnTo>
                    <a:pt x="262" y="11"/>
                  </a:lnTo>
                  <a:lnTo>
                    <a:pt x="267" y="11"/>
                  </a:lnTo>
                  <a:lnTo>
                    <a:pt x="269" y="14"/>
                  </a:lnTo>
                  <a:lnTo>
                    <a:pt x="264" y="18"/>
                  </a:lnTo>
                  <a:lnTo>
                    <a:pt x="256" y="19"/>
                  </a:lnTo>
                  <a:lnTo>
                    <a:pt x="155" y="24"/>
                  </a:lnTo>
                  <a:lnTo>
                    <a:pt x="68" y="31"/>
                  </a:lnTo>
                  <a:lnTo>
                    <a:pt x="7" y="33"/>
                  </a:lnTo>
                  <a:lnTo>
                    <a:pt x="0"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5" name="Freeform 241"/>
            <p:cNvSpPr>
              <a:spLocks/>
            </p:cNvSpPr>
            <p:nvPr/>
          </p:nvSpPr>
          <p:spPr bwMode="auto">
            <a:xfrm>
              <a:off x="4857" y="167"/>
              <a:ext cx="484" cy="49"/>
            </a:xfrm>
            <a:custGeom>
              <a:avLst/>
              <a:gdLst>
                <a:gd name="T0" fmla="*/ 484 w 484"/>
                <a:gd name="T1" fmla="*/ 12 h 49"/>
                <a:gd name="T2" fmla="*/ 436 w 484"/>
                <a:gd name="T3" fmla="*/ 9 h 49"/>
                <a:gd name="T4" fmla="*/ 391 w 484"/>
                <a:gd name="T5" fmla="*/ 12 h 49"/>
                <a:gd name="T6" fmla="*/ 336 w 484"/>
                <a:gd name="T7" fmla="*/ 21 h 49"/>
                <a:gd name="T8" fmla="*/ 250 w 484"/>
                <a:gd name="T9" fmla="*/ 40 h 49"/>
                <a:gd name="T10" fmla="*/ 205 w 484"/>
                <a:gd name="T11" fmla="*/ 46 h 49"/>
                <a:gd name="T12" fmla="*/ 157 w 484"/>
                <a:gd name="T13" fmla="*/ 49 h 49"/>
                <a:gd name="T14" fmla="*/ 100 w 484"/>
                <a:gd name="T15" fmla="*/ 42 h 49"/>
                <a:gd name="T16" fmla="*/ 45 w 484"/>
                <a:gd name="T17" fmla="*/ 32 h 49"/>
                <a:gd name="T18" fmla="*/ 0 w 484"/>
                <a:gd name="T19" fmla="*/ 16 h 49"/>
                <a:gd name="T20" fmla="*/ 62 w 484"/>
                <a:gd name="T21" fmla="*/ 14 h 49"/>
                <a:gd name="T22" fmla="*/ 169 w 484"/>
                <a:gd name="T23" fmla="*/ 9 h 49"/>
                <a:gd name="T24" fmla="*/ 243 w 484"/>
                <a:gd name="T25" fmla="*/ 3 h 49"/>
                <a:gd name="T26" fmla="*/ 254 w 484"/>
                <a:gd name="T27" fmla="*/ 6 h 49"/>
                <a:gd name="T28" fmla="*/ 263 w 484"/>
                <a:gd name="T29" fmla="*/ 8 h 49"/>
                <a:gd name="T30" fmla="*/ 269 w 484"/>
                <a:gd name="T31" fmla="*/ 14 h 49"/>
                <a:gd name="T32" fmla="*/ 265 w 484"/>
                <a:gd name="T33" fmla="*/ 20 h 49"/>
                <a:gd name="T34" fmla="*/ 256 w 484"/>
                <a:gd name="T35" fmla="*/ 25 h 49"/>
                <a:gd name="T36" fmla="*/ 229 w 484"/>
                <a:gd name="T37" fmla="*/ 31 h 49"/>
                <a:gd name="T38" fmla="*/ 206 w 484"/>
                <a:gd name="T39" fmla="*/ 32 h 49"/>
                <a:gd name="T40" fmla="*/ 197 w 484"/>
                <a:gd name="T41" fmla="*/ 30 h 49"/>
                <a:gd name="T42" fmla="*/ 191 w 484"/>
                <a:gd name="T43" fmla="*/ 26 h 49"/>
                <a:gd name="T44" fmla="*/ 193 w 484"/>
                <a:gd name="T45" fmla="*/ 24 h 49"/>
                <a:gd name="T46" fmla="*/ 205 w 484"/>
                <a:gd name="T47" fmla="*/ 20 h 49"/>
                <a:gd name="T48" fmla="*/ 210 w 484"/>
                <a:gd name="T49" fmla="*/ 19 h 49"/>
                <a:gd name="T50" fmla="*/ 214 w 484"/>
                <a:gd name="T51" fmla="*/ 20 h 49"/>
                <a:gd name="T52" fmla="*/ 210 w 484"/>
                <a:gd name="T53" fmla="*/ 24 h 49"/>
                <a:gd name="T54" fmla="*/ 210 w 484"/>
                <a:gd name="T55" fmla="*/ 25 h 49"/>
                <a:gd name="T56" fmla="*/ 214 w 484"/>
                <a:gd name="T57" fmla="*/ 24 h 49"/>
                <a:gd name="T58" fmla="*/ 220 w 484"/>
                <a:gd name="T59" fmla="*/ 20 h 49"/>
                <a:gd name="T60" fmla="*/ 214 w 484"/>
                <a:gd name="T61" fmla="*/ 16 h 49"/>
                <a:gd name="T62" fmla="*/ 201 w 484"/>
                <a:gd name="T63" fmla="*/ 16 h 49"/>
                <a:gd name="T64" fmla="*/ 188 w 484"/>
                <a:gd name="T65" fmla="*/ 20 h 49"/>
                <a:gd name="T66" fmla="*/ 182 w 484"/>
                <a:gd name="T67" fmla="*/ 26 h 49"/>
                <a:gd name="T68" fmla="*/ 186 w 484"/>
                <a:gd name="T69" fmla="*/ 30 h 49"/>
                <a:gd name="T70" fmla="*/ 197 w 484"/>
                <a:gd name="T71" fmla="*/ 33 h 49"/>
                <a:gd name="T72" fmla="*/ 235 w 484"/>
                <a:gd name="T73" fmla="*/ 32 h 49"/>
                <a:gd name="T74" fmla="*/ 254 w 484"/>
                <a:gd name="T75" fmla="*/ 28 h 49"/>
                <a:gd name="T76" fmla="*/ 269 w 484"/>
                <a:gd name="T77" fmla="*/ 24 h 49"/>
                <a:gd name="T78" fmla="*/ 279 w 484"/>
                <a:gd name="T79" fmla="*/ 19 h 49"/>
                <a:gd name="T80" fmla="*/ 282 w 484"/>
                <a:gd name="T81" fmla="*/ 14 h 49"/>
                <a:gd name="T82" fmla="*/ 279 w 484"/>
                <a:gd name="T83" fmla="*/ 9 h 49"/>
                <a:gd name="T84" fmla="*/ 271 w 484"/>
                <a:gd name="T85" fmla="*/ 6 h 49"/>
                <a:gd name="T86" fmla="*/ 256 w 484"/>
                <a:gd name="T87" fmla="*/ 2 h 49"/>
                <a:gd name="T88" fmla="*/ 269 w 484"/>
                <a:gd name="T89" fmla="*/ 2 h 49"/>
                <a:gd name="T90" fmla="*/ 301 w 484"/>
                <a:gd name="T91" fmla="*/ 1 h 49"/>
                <a:gd name="T92" fmla="*/ 358 w 484"/>
                <a:gd name="T93" fmla="*/ 0 h 49"/>
                <a:gd name="T94" fmla="*/ 410 w 484"/>
                <a:gd name="T95" fmla="*/ 1 h 49"/>
                <a:gd name="T96" fmla="*/ 449 w 484"/>
                <a:gd name="T97" fmla="*/ 6 h 49"/>
                <a:gd name="T98" fmla="*/ 484 w 484"/>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2"/>
                  </a:moveTo>
                  <a:lnTo>
                    <a:pt x="436" y="9"/>
                  </a:lnTo>
                  <a:lnTo>
                    <a:pt x="391" y="12"/>
                  </a:lnTo>
                  <a:lnTo>
                    <a:pt x="336" y="21"/>
                  </a:lnTo>
                  <a:lnTo>
                    <a:pt x="250" y="40"/>
                  </a:lnTo>
                  <a:lnTo>
                    <a:pt x="205" y="46"/>
                  </a:lnTo>
                  <a:lnTo>
                    <a:pt x="157" y="49"/>
                  </a:lnTo>
                  <a:lnTo>
                    <a:pt x="100" y="42"/>
                  </a:lnTo>
                  <a:lnTo>
                    <a:pt x="45" y="32"/>
                  </a:lnTo>
                  <a:lnTo>
                    <a:pt x="0" y="16"/>
                  </a:lnTo>
                  <a:lnTo>
                    <a:pt x="62" y="14"/>
                  </a:lnTo>
                  <a:lnTo>
                    <a:pt x="169" y="9"/>
                  </a:lnTo>
                  <a:lnTo>
                    <a:pt x="243" y="3"/>
                  </a:lnTo>
                  <a:lnTo>
                    <a:pt x="254" y="6"/>
                  </a:lnTo>
                  <a:lnTo>
                    <a:pt x="263" y="8"/>
                  </a:lnTo>
                  <a:lnTo>
                    <a:pt x="269" y="14"/>
                  </a:lnTo>
                  <a:lnTo>
                    <a:pt x="265" y="20"/>
                  </a:lnTo>
                  <a:lnTo>
                    <a:pt x="256" y="25"/>
                  </a:lnTo>
                  <a:lnTo>
                    <a:pt x="229" y="31"/>
                  </a:lnTo>
                  <a:lnTo>
                    <a:pt x="206" y="32"/>
                  </a:lnTo>
                  <a:lnTo>
                    <a:pt x="197" y="30"/>
                  </a:lnTo>
                  <a:lnTo>
                    <a:pt x="191" y="26"/>
                  </a:lnTo>
                  <a:lnTo>
                    <a:pt x="193" y="24"/>
                  </a:lnTo>
                  <a:lnTo>
                    <a:pt x="205" y="20"/>
                  </a:lnTo>
                  <a:lnTo>
                    <a:pt x="210" y="19"/>
                  </a:lnTo>
                  <a:lnTo>
                    <a:pt x="214" y="20"/>
                  </a:lnTo>
                  <a:lnTo>
                    <a:pt x="210" y="24"/>
                  </a:lnTo>
                  <a:lnTo>
                    <a:pt x="210" y="25"/>
                  </a:lnTo>
                  <a:lnTo>
                    <a:pt x="214" y="24"/>
                  </a:lnTo>
                  <a:lnTo>
                    <a:pt x="220" y="20"/>
                  </a:lnTo>
                  <a:lnTo>
                    <a:pt x="214" y="16"/>
                  </a:lnTo>
                  <a:lnTo>
                    <a:pt x="201" y="16"/>
                  </a:lnTo>
                  <a:lnTo>
                    <a:pt x="188" y="20"/>
                  </a:lnTo>
                  <a:lnTo>
                    <a:pt x="182" y="26"/>
                  </a:lnTo>
                  <a:lnTo>
                    <a:pt x="186" y="30"/>
                  </a:lnTo>
                  <a:lnTo>
                    <a:pt x="197" y="33"/>
                  </a:lnTo>
                  <a:lnTo>
                    <a:pt x="235" y="32"/>
                  </a:lnTo>
                  <a:lnTo>
                    <a:pt x="254" y="28"/>
                  </a:lnTo>
                  <a:lnTo>
                    <a:pt x="269" y="24"/>
                  </a:lnTo>
                  <a:lnTo>
                    <a:pt x="279" y="19"/>
                  </a:lnTo>
                  <a:lnTo>
                    <a:pt x="282" y="14"/>
                  </a:lnTo>
                  <a:lnTo>
                    <a:pt x="279" y="9"/>
                  </a:lnTo>
                  <a:lnTo>
                    <a:pt x="271" y="6"/>
                  </a:lnTo>
                  <a:lnTo>
                    <a:pt x="256" y="2"/>
                  </a:lnTo>
                  <a:lnTo>
                    <a:pt x="269" y="2"/>
                  </a:lnTo>
                  <a:lnTo>
                    <a:pt x="301" y="1"/>
                  </a:lnTo>
                  <a:lnTo>
                    <a:pt x="358" y="0"/>
                  </a:lnTo>
                  <a:lnTo>
                    <a:pt x="410" y="1"/>
                  </a:lnTo>
                  <a:lnTo>
                    <a:pt x="449" y="6"/>
                  </a:lnTo>
                  <a:lnTo>
                    <a:pt x="484"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6" name="Freeform 242"/>
            <p:cNvSpPr>
              <a:spLocks/>
            </p:cNvSpPr>
            <p:nvPr/>
          </p:nvSpPr>
          <p:spPr bwMode="auto">
            <a:xfrm>
              <a:off x="3902" y="47"/>
              <a:ext cx="518" cy="60"/>
            </a:xfrm>
            <a:custGeom>
              <a:avLst/>
              <a:gdLst>
                <a:gd name="T0" fmla="*/ 0 w 518"/>
                <a:gd name="T1" fmla="*/ 24 h 60"/>
                <a:gd name="T2" fmla="*/ 42 w 518"/>
                <a:gd name="T3" fmla="*/ 19 h 60"/>
                <a:gd name="T4" fmla="*/ 110 w 518"/>
                <a:gd name="T5" fmla="*/ 9 h 60"/>
                <a:gd name="T6" fmla="*/ 197 w 518"/>
                <a:gd name="T7" fmla="*/ 2 h 60"/>
                <a:gd name="T8" fmla="*/ 243 w 518"/>
                <a:gd name="T9" fmla="*/ 0 h 60"/>
                <a:gd name="T10" fmla="*/ 288 w 518"/>
                <a:gd name="T11" fmla="*/ 2 h 60"/>
                <a:gd name="T12" fmla="*/ 340 w 518"/>
                <a:gd name="T13" fmla="*/ 7 h 60"/>
                <a:gd name="T14" fmla="*/ 383 w 518"/>
                <a:gd name="T15" fmla="*/ 15 h 60"/>
                <a:gd name="T16" fmla="*/ 457 w 518"/>
                <a:gd name="T17" fmla="*/ 35 h 60"/>
                <a:gd name="T18" fmla="*/ 503 w 518"/>
                <a:gd name="T19" fmla="*/ 53 h 60"/>
                <a:gd name="T20" fmla="*/ 518 w 518"/>
                <a:gd name="T21" fmla="*/ 60 h 60"/>
                <a:gd name="T22" fmla="*/ 484 w 518"/>
                <a:gd name="T23" fmla="*/ 49 h 60"/>
                <a:gd name="T24" fmla="*/ 452 w 518"/>
                <a:gd name="T25" fmla="*/ 41 h 60"/>
                <a:gd name="T26" fmla="*/ 419 w 518"/>
                <a:gd name="T27" fmla="*/ 36 h 60"/>
                <a:gd name="T28" fmla="*/ 328 w 518"/>
                <a:gd name="T29" fmla="*/ 27 h 60"/>
                <a:gd name="T30" fmla="*/ 330 w 518"/>
                <a:gd name="T31" fmla="*/ 27 h 60"/>
                <a:gd name="T32" fmla="*/ 336 w 518"/>
                <a:gd name="T33" fmla="*/ 26 h 60"/>
                <a:gd name="T34" fmla="*/ 342 w 518"/>
                <a:gd name="T35" fmla="*/ 21 h 60"/>
                <a:gd name="T36" fmla="*/ 336 w 518"/>
                <a:gd name="T37" fmla="*/ 15 h 60"/>
                <a:gd name="T38" fmla="*/ 323 w 518"/>
                <a:gd name="T39" fmla="*/ 14 h 60"/>
                <a:gd name="T40" fmla="*/ 309 w 518"/>
                <a:gd name="T41" fmla="*/ 14 h 60"/>
                <a:gd name="T42" fmla="*/ 304 w 518"/>
                <a:gd name="T43" fmla="*/ 18 h 60"/>
                <a:gd name="T44" fmla="*/ 309 w 518"/>
                <a:gd name="T45" fmla="*/ 23 h 60"/>
                <a:gd name="T46" fmla="*/ 313 w 518"/>
                <a:gd name="T47" fmla="*/ 23 h 60"/>
                <a:gd name="T48" fmla="*/ 313 w 518"/>
                <a:gd name="T49" fmla="*/ 21 h 60"/>
                <a:gd name="T50" fmla="*/ 309 w 518"/>
                <a:gd name="T51" fmla="*/ 18 h 60"/>
                <a:gd name="T52" fmla="*/ 313 w 518"/>
                <a:gd name="T53" fmla="*/ 17 h 60"/>
                <a:gd name="T54" fmla="*/ 321 w 518"/>
                <a:gd name="T55" fmla="*/ 15 h 60"/>
                <a:gd name="T56" fmla="*/ 328 w 518"/>
                <a:gd name="T57" fmla="*/ 18 h 60"/>
                <a:gd name="T58" fmla="*/ 330 w 518"/>
                <a:gd name="T59" fmla="*/ 21 h 60"/>
                <a:gd name="T60" fmla="*/ 323 w 518"/>
                <a:gd name="T61" fmla="*/ 26 h 60"/>
                <a:gd name="T62" fmla="*/ 313 w 518"/>
                <a:gd name="T63" fmla="*/ 26 h 60"/>
                <a:gd name="T64" fmla="*/ 190 w 518"/>
                <a:gd name="T65" fmla="*/ 24 h 60"/>
                <a:gd name="T66" fmla="*/ 84 w 518"/>
                <a:gd name="T67" fmla="*/ 25 h 60"/>
                <a:gd name="T68" fmla="*/ 9 w 518"/>
                <a:gd name="T69" fmla="*/ 24 h 60"/>
                <a:gd name="T70" fmla="*/ 0 w 518"/>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4"/>
                  </a:moveTo>
                  <a:lnTo>
                    <a:pt x="42" y="19"/>
                  </a:lnTo>
                  <a:lnTo>
                    <a:pt x="110" y="9"/>
                  </a:lnTo>
                  <a:lnTo>
                    <a:pt x="197" y="2"/>
                  </a:lnTo>
                  <a:lnTo>
                    <a:pt x="243" y="0"/>
                  </a:lnTo>
                  <a:lnTo>
                    <a:pt x="288" y="2"/>
                  </a:lnTo>
                  <a:lnTo>
                    <a:pt x="340" y="7"/>
                  </a:lnTo>
                  <a:lnTo>
                    <a:pt x="383" y="15"/>
                  </a:lnTo>
                  <a:lnTo>
                    <a:pt x="457" y="35"/>
                  </a:lnTo>
                  <a:lnTo>
                    <a:pt x="503" y="53"/>
                  </a:lnTo>
                  <a:lnTo>
                    <a:pt x="518" y="60"/>
                  </a:lnTo>
                  <a:lnTo>
                    <a:pt x="484" y="49"/>
                  </a:lnTo>
                  <a:lnTo>
                    <a:pt x="452" y="41"/>
                  </a:lnTo>
                  <a:lnTo>
                    <a:pt x="419" y="36"/>
                  </a:lnTo>
                  <a:lnTo>
                    <a:pt x="328" y="27"/>
                  </a:lnTo>
                  <a:lnTo>
                    <a:pt x="330" y="27"/>
                  </a:lnTo>
                  <a:lnTo>
                    <a:pt x="336" y="26"/>
                  </a:lnTo>
                  <a:lnTo>
                    <a:pt x="342" y="21"/>
                  </a:lnTo>
                  <a:lnTo>
                    <a:pt x="336" y="15"/>
                  </a:lnTo>
                  <a:lnTo>
                    <a:pt x="323" y="14"/>
                  </a:lnTo>
                  <a:lnTo>
                    <a:pt x="309" y="14"/>
                  </a:lnTo>
                  <a:lnTo>
                    <a:pt x="304" y="18"/>
                  </a:lnTo>
                  <a:lnTo>
                    <a:pt x="309" y="23"/>
                  </a:lnTo>
                  <a:lnTo>
                    <a:pt x="313" y="23"/>
                  </a:lnTo>
                  <a:lnTo>
                    <a:pt x="313" y="21"/>
                  </a:lnTo>
                  <a:lnTo>
                    <a:pt x="309" y="18"/>
                  </a:lnTo>
                  <a:lnTo>
                    <a:pt x="313" y="17"/>
                  </a:lnTo>
                  <a:lnTo>
                    <a:pt x="321" y="15"/>
                  </a:lnTo>
                  <a:lnTo>
                    <a:pt x="328" y="18"/>
                  </a:lnTo>
                  <a:lnTo>
                    <a:pt x="330" y="21"/>
                  </a:lnTo>
                  <a:lnTo>
                    <a:pt x="323" y="26"/>
                  </a:lnTo>
                  <a:lnTo>
                    <a:pt x="313" y="26"/>
                  </a:lnTo>
                  <a:lnTo>
                    <a:pt x="190" y="24"/>
                  </a:lnTo>
                  <a:lnTo>
                    <a:pt x="84" y="25"/>
                  </a:lnTo>
                  <a:lnTo>
                    <a:pt x="9" y="24"/>
                  </a:lnTo>
                  <a:lnTo>
                    <a:pt x="0" y="2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7" name="Freeform 243"/>
            <p:cNvSpPr>
              <a:spLocks/>
            </p:cNvSpPr>
            <p:nvPr/>
          </p:nvSpPr>
          <p:spPr bwMode="auto">
            <a:xfrm>
              <a:off x="3817" y="71"/>
              <a:ext cx="584" cy="54"/>
            </a:xfrm>
            <a:custGeom>
              <a:avLst/>
              <a:gdLst>
                <a:gd name="T0" fmla="*/ 584 w 584"/>
                <a:gd name="T1" fmla="*/ 33 h 54"/>
                <a:gd name="T2" fmla="*/ 529 w 584"/>
                <a:gd name="T3" fmla="*/ 26 h 54"/>
                <a:gd name="T4" fmla="*/ 472 w 584"/>
                <a:gd name="T5" fmla="*/ 26 h 54"/>
                <a:gd name="T6" fmla="*/ 404 w 584"/>
                <a:gd name="T7" fmla="*/ 32 h 54"/>
                <a:gd name="T8" fmla="*/ 298 w 584"/>
                <a:gd name="T9" fmla="*/ 49 h 54"/>
                <a:gd name="T10" fmla="*/ 243 w 584"/>
                <a:gd name="T11" fmla="*/ 54 h 54"/>
                <a:gd name="T12" fmla="*/ 184 w 584"/>
                <a:gd name="T13" fmla="*/ 51 h 54"/>
                <a:gd name="T14" fmla="*/ 117 w 584"/>
                <a:gd name="T15" fmla="*/ 39 h 54"/>
                <a:gd name="T16" fmla="*/ 51 w 584"/>
                <a:gd name="T17" fmla="*/ 23 h 54"/>
                <a:gd name="T18" fmla="*/ 0 w 584"/>
                <a:gd name="T19" fmla="*/ 0 h 54"/>
                <a:gd name="T20" fmla="*/ 26 w 584"/>
                <a:gd name="T21" fmla="*/ 2 h 54"/>
                <a:gd name="T22" fmla="*/ 77 w 584"/>
                <a:gd name="T23" fmla="*/ 2 h 54"/>
                <a:gd name="T24" fmla="*/ 205 w 584"/>
                <a:gd name="T25" fmla="*/ 5 h 54"/>
                <a:gd name="T26" fmla="*/ 296 w 584"/>
                <a:gd name="T27" fmla="*/ 5 h 54"/>
                <a:gd name="T28" fmla="*/ 311 w 584"/>
                <a:gd name="T29" fmla="*/ 7 h 54"/>
                <a:gd name="T30" fmla="*/ 320 w 584"/>
                <a:gd name="T31" fmla="*/ 12 h 54"/>
                <a:gd name="T32" fmla="*/ 326 w 584"/>
                <a:gd name="T33" fmla="*/ 19 h 54"/>
                <a:gd name="T34" fmla="*/ 320 w 584"/>
                <a:gd name="T35" fmla="*/ 26 h 54"/>
                <a:gd name="T36" fmla="*/ 309 w 584"/>
                <a:gd name="T37" fmla="*/ 32 h 54"/>
                <a:gd name="T38" fmla="*/ 277 w 584"/>
                <a:gd name="T39" fmla="*/ 37 h 54"/>
                <a:gd name="T40" fmla="*/ 246 w 584"/>
                <a:gd name="T41" fmla="*/ 35 h 54"/>
                <a:gd name="T42" fmla="*/ 235 w 584"/>
                <a:gd name="T43" fmla="*/ 32 h 54"/>
                <a:gd name="T44" fmla="*/ 231 w 584"/>
                <a:gd name="T45" fmla="*/ 29 h 54"/>
                <a:gd name="T46" fmla="*/ 233 w 584"/>
                <a:gd name="T47" fmla="*/ 25 h 54"/>
                <a:gd name="T48" fmla="*/ 246 w 584"/>
                <a:gd name="T49" fmla="*/ 21 h 54"/>
                <a:gd name="T50" fmla="*/ 254 w 584"/>
                <a:gd name="T51" fmla="*/ 20 h 54"/>
                <a:gd name="T52" fmla="*/ 260 w 584"/>
                <a:gd name="T53" fmla="*/ 23 h 54"/>
                <a:gd name="T54" fmla="*/ 254 w 584"/>
                <a:gd name="T55" fmla="*/ 26 h 54"/>
                <a:gd name="T56" fmla="*/ 252 w 584"/>
                <a:gd name="T57" fmla="*/ 27 h 54"/>
                <a:gd name="T58" fmla="*/ 260 w 584"/>
                <a:gd name="T59" fmla="*/ 26 h 54"/>
                <a:gd name="T60" fmla="*/ 265 w 584"/>
                <a:gd name="T61" fmla="*/ 23 h 54"/>
                <a:gd name="T62" fmla="*/ 260 w 584"/>
                <a:gd name="T63" fmla="*/ 18 h 54"/>
                <a:gd name="T64" fmla="*/ 244 w 584"/>
                <a:gd name="T65" fmla="*/ 17 h 54"/>
                <a:gd name="T66" fmla="*/ 227 w 584"/>
                <a:gd name="T67" fmla="*/ 20 h 54"/>
                <a:gd name="T68" fmla="*/ 220 w 584"/>
                <a:gd name="T69" fmla="*/ 27 h 54"/>
                <a:gd name="T70" fmla="*/ 224 w 584"/>
                <a:gd name="T71" fmla="*/ 32 h 54"/>
                <a:gd name="T72" fmla="*/ 235 w 584"/>
                <a:gd name="T73" fmla="*/ 36 h 54"/>
                <a:gd name="T74" fmla="*/ 254 w 584"/>
                <a:gd name="T75" fmla="*/ 38 h 54"/>
                <a:gd name="T76" fmla="*/ 280 w 584"/>
                <a:gd name="T77" fmla="*/ 38 h 54"/>
                <a:gd name="T78" fmla="*/ 305 w 584"/>
                <a:gd name="T79" fmla="*/ 36 h 54"/>
                <a:gd name="T80" fmla="*/ 324 w 584"/>
                <a:gd name="T81" fmla="*/ 31 h 54"/>
                <a:gd name="T82" fmla="*/ 336 w 584"/>
                <a:gd name="T83" fmla="*/ 26 h 54"/>
                <a:gd name="T84" fmla="*/ 341 w 584"/>
                <a:gd name="T85" fmla="*/ 20 h 54"/>
                <a:gd name="T86" fmla="*/ 337 w 584"/>
                <a:gd name="T87" fmla="*/ 14 h 54"/>
                <a:gd name="T88" fmla="*/ 330 w 584"/>
                <a:gd name="T89" fmla="*/ 9 h 54"/>
                <a:gd name="T90" fmla="*/ 313 w 584"/>
                <a:gd name="T91" fmla="*/ 5 h 54"/>
                <a:gd name="T92" fmla="*/ 328 w 584"/>
                <a:gd name="T93" fmla="*/ 5 h 54"/>
                <a:gd name="T94" fmla="*/ 366 w 584"/>
                <a:gd name="T95" fmla="*/ 6 h 54"/>
                <a:gd name="T96" fmla="*/ 436 w 584"/>
                <a:gd name="T97" fmla="*/ 8 h 54"/>
                <a:gd name="T98" fmla="*/ 499 w 584"/>
                <a:gd name="T99" fmla="*/ 14 h 54"/>
                <a:gd name="T100" fmla="*/ 544 w 584"/>
                <a:gd name="T101" fmla="*/ 23 h 54"/>
                <a:gd name="T102" fmla="*/ 584 w 584"/>
                <a:gd name="T10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33"/>
                  </a:moveTo>
                  <a:lnTo>
                    <a:pt x="529" y="26"/>
                  </a:lnTo>
                  <a:lnTo>
                    <a:pt x="472" y="26"/>
                  </a:lnTo>
                  <a:lnTo>
                    <a:pt x="404" y="32"/>
                  </a:lnTo>
                  <a:lnTo>
                    <a:pt x="298" y="49"/>
                  </a:lnTo>
                  <a:lnTo>
                    <a:pt x="243" y="54"/>
                  </a:lnTo>
                  <a:lnTo>
                    <a:pt x="184" y="51"/>
                  </a:lnTo>
                  <a:lnTo>
                    <a:pt x="117" y="39"/>
                  </a:lnTo>
                  <a:lnTo>
                    <a:pt x="51" y="23"/>
                  </a:lnTo>
                  <a:lnTo>
                    <a:pt x="0" y="0"/>
                  </a:lnTo>
                  <a:lnTo>
                    <a:pt x="26" y="2"/>
                  </a:lnTo>
                  <a:lnTo>
                    <a:pt x="77" y="2"/>
                  </a:lnTo>
                  <a:lnTo>
                    <a:pt x="205" y="5"/>
                  </a:lnTo>
                  <a:lnTo>
                    <a:pt x="296" y="5"/>
                  </a:lnTo>
                  <a:lnTo>
                    <a:pt x="311" y="7"/>
                  </a:lnTo>
                  <a:lnTo>
                    <a:pt x="320" y="12"/>
                  </a:lnTo>
                  <a:lnTo>
                    <a:pt x="326" y="19"/>
                  </a:lnTo>
                  <a:lnTo>
                    <a:pt x="320" y="26"/>
                  </a:lnTo>
                  <a:lnTo>
                    <a:pt x="309" y="32"/>
                  </a:lnTo>
                  <a:lnTo>
                    <a:pt x="277" y="37"/>
                  </a:lnTo>
                  <a:lnTo>
                    <a:pt x="246" y="35"/>
                  </a:lnTo>
                  <a:lnTo>
                    <a:pt x="235" y="32"/>
                  </a:lnTo>
                  <a:lnTo>
                    <a:pt x="231" y="29"/>
                  </a:lnTo>
                  <a:lnTo>
                    <a:pt x="233" y="25"/>
                  </a:lnTo>
                  <a:lnTo>
                    <a:pt x="246" y="21"/>
                  </a:lnTo>
                  <a:lnTo>
                    <a:pt x="254" y="20"/>
                  </a:lnTo>
                  <a:lnTo>
                    <a:pt x="260" y="23"/>
                  </a:lnTo>
                  <a:lnTo>
                    <a:pt x="254" y="26"/>
                  </a:lnTo>
                  <a:lnTo>
                    <a:pt x="252" y="27"/>
                  </a:lnTo>
                  <a:lnTo>
                    <a:pt x="260" y="26"/>
                  </a:lnTo>
                  <a:lnTo>
                    <a:pt x="265" y="23"/>
                  </a:lnTo>
                  <a:lnTo>
                    <a:pt x="260" y="18"/>
                  </a:lnTo>
                  <a:lnTo>
                    <a:pt x="244" y="17"/>
                  </a:lnTo>
                  <a:lnTo>
                    <a:pt x="227" y="20"/>
                  </a:lnTo>
                  <a:lnTo>
                    <a:pt x="220" y="27"/>
                  </a:lnTo>
                  <a:lnTo>
                    <a:pt x="224" y="32"/>
                  </a:lnTo>
                  <a:lnTo>
                    <a:pt x="235" y="36"/>
                  </a:lnTo>
                  <a:lnTo>
                    <a:pt x="254" y="38"/>
                  </a:lnTo>
                  <a:lnTo>
                    <a:pt x="280" y="38"/>
                  </a:lnTo>
                  <a:lnTo>
                    <a:pt x="305" y="36"/>
                  </a:lnTo>
                  <a:lnTo>
                    <a:pt x="324" y="31"/>
                  </a:lnTo>
                  <a:lnTo>
                    <a:pt x="336" y="26"/>
                  </a:lnTo>
                  <a:lnTo>
                    <a:pt x="341" y="20"/>
                  </a:lnTo>
                  <a:lnTo>
                    <a:pt x="337" y="14"/>
                  </a:lnTo>
                  <a:lnTo>
                    <a:pt x="330" y="9"/>
                  </a:lnTo>
                  <a:lnTo>
                    <a:pt x="313" y="5"/>
                  </a:lnTo>
                  <a:lnTo>
                    <a:pt x="328" y="5"/>
                  </a:lnTo>
                  <a:lnTo>
                    <a:pt x="366" y="6"/>
                  </a:lnTo>
                  <a:lnTo>
                    <a:pt x="436" y="8"/>
                  </a:lnTo>
                  <a:lnTo>
                    <a:pt x="499" y="14"/>
                  </a:lnTo>
                  <a:lnTo>
                    <a:pt x="544" y="23"/>
                  </a:lnTo>
                  <a:lnTo>
                    <a:pt x="584"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8" name="Freeform 244"/>
            <p:cNvSpPr>
              <a:spLocks/>
            </p:cNvSpPr>
            <p:nvPr/>
          </p:nvSpPr>
          <p:spPr bwMode="auto">
            <a:xfrm>
              <a:off x="4170" y="165"/>
              <a:ext cx="279" cy="59"/>
            </a:xfrm>
            <a:custGeom>
              <a:avLst/>
              <a:gdLst>
                <a:gd name="T0" fmla="*/ 279 w 279"/>
                <a:gd name="T1" fmla="*/ 16 h 59"/>
                <a:gd name="T2" fmla="*/ 261 w 279"/>
                <a:gd name="T3" fmla="*/ 17 h 59"/>
                <a:gd name="T4" fmla="*/ 241 w 279"/>
                <a:gd name="T5" fmla="*/ 20 h 59"/>
                <a:gd name="T6" fmla="*/ 218 w 279"/>
                <a:gd name="T7" fmla="*/ 24 h 59"/>
                <a:gd name="T8" fmla="*/ 176 w 279"/>
                <a:gd name="T9" fmla="*/ 39 h 59"/>
                <a:gd name="T10" fmla="*/ 134 w 279"/>
                <a:gd name="T11" fmla="*/ 52 h 59"/>
                <a:gd name="T12" fmla="*/ 81 w 279"/>
                <a:gd name="T13" fmla="*/ 59 h 59"/>
                <a:gd name="T14" fmla="*/ 55 w 279"/>
                <a:gd name="T15" fmla="*/ 58 h 59"/>
                <a:gd name="T16" fmla="*/ 28 w 279"/>
                <a:gd name="T17" fmla="*/ 54 h 59"/>
                <a:gd name="T18" fmla="*/ 5 w 279"/>
                <a:gd name="T19" fmla="*/ 44 h 59"/>
                <a:gd name="T20" fmla="*/ 0 w 279"/>
                <a:gd name="T21" fmla="*/ 38 h 59"/>
                <a:gd name="T22" fmla="*/ 30 w 279"/>
                <a:gd name="T23" fmla="*/ 29 h 59"/>
                <a:gd name="T24" fmla="*/ 51 w 279"/>
                <a:gd name="T25" fmla="*/ 23 h 59"/>
                <a:gd name="T26" fmla="*/ 60 w 279"/>
                <a:gd name="T27" fmla="*/ 26 h 59"/>
                <a:gd name="T28" fmla="*/ 64 w 279"/>
                <a:gd name="T29" fmla="*/ 32 h 59"/>
                <a:gd name="T30" fmla="*/ 60 w 279"/>
                <a:gd name="T31" fmla="*/ 35 h 59"/>
                <a:gd name="T32" fmla="*/ 53 w 279"/>
                <a:gd name="T33" fmla="*/ 34 h 59"/>
                <a:gd name="T34" fmla="*/ 53 w 279"/>
                <a:gd name="T35" fmla="*/ 30 h 59"/>
                <a:gd name="T36" fmla="*/ 53 w 279"/>
                <a:gd name="T37" fmla="*/ 29 h 59"/>
                <a:gd name="T38" fmla="*/ 49 w 279"/>
                <a:gd name="T39" fmla="*/ 29 h 59"/>
                <a:gd name="T40" fmla="*/ 47 w 279"/>
                <a:gd name="T41" fmla="*/ 34 h 59"/>
                <a:gd name="T42" fmla="*/ 53 w 279"/>
                <a:gd name="T43" fmla="*/ 40 h 59"/>
                <a:gd name="T44" fmla="*/ 58 w 279"/>
                <a:gd name="T45" fmla="*/ 42 h 59"/>
                <a:gd name="T46" fmla="*/ 68 w 279"/>
                <a:gd name="T47" fmla="*/ 40 h 59"/>
                <a:gd name="T48" fmla="*/ 72 w 279"/>
                <a:gd name="T49" fmla="*/ 36 h 59"/>
                <a:gd name="T50" fmla="*/ 74 w 279"/>
                <a:gd name="T51" fmla="*/ 32 h 59"/>
                <a:gd name="T52" fmla="*/ 70 w 279"/>
                <a:gd name="T53" fmla="*/ 26 h 59"/>
                <a:gd name="T54" fmla="*/ 62 w 279"/>
                <a:gd name="T55" fmla="*/ 22 h 59"/>
                <a:gd name="T56" fmla="*/ 57 w 279"/>
                <a:gd name="T57" fmla="*/ 20 h 59"/>
                <a:gd name="T58" fmla="*/ 81 w 279"/>
                <a:gd name="T59" fmla="*/ 12 h 59"/>
                <a:gd name="T60" fmla="*/ 131 w 279"/>
                <a:gd name="T61" fmla="*/ 3 h 59"/>
                <a:gd name="T62" fmla="*/ 178 w 279"/>
                <a:gd name="T63" fmla="*/ 0 h 59"/>
                <a:gd name="T64" fmla="*/ 233 w 279"/>
                <a:gd name="T65" fmla="*/ 4 h 59"/>
                <a:gd name="T66" fmla="*/ 265 w 279"/>
                <a:gd name="T67" fmla="*/ 11 h 59"/>
                <a:gd name="T68" fmla="*/ 279 w 279"/>
                <a:gd name="T69"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6"/>
                  </a:moveTo>
                  <a:lnTo>
                    <a:pt x="261" y="17"/>
                  </a:lnTo>
                  <a:lnTo>
                    <a:pt x="241" y="20"/>
                  </a:lnTo>
                  <a:lnTo>
                    <a:pt x="218" y="24"/>
                  </a:lnTo>
                  <a:lnTo>
                    <a:pt x="176" y="39"/>
                  </a:lnTo>
                  <a:lnTo>
                    <a:pt x="134" y="52"/>
                  </a:lnTo>
                  <a:lnTo>
                    <a:pt x="81" y="59"/>
                  </a:lnTo>
                  <a:lnTo>
                    <a:pt x="55" y="58"/>
                  </a:lnTo>
                  <a:lnTo>
                    <a:pt x="28" y="54"/>
                  </a:lnTo>
                  <a:lnTo>
                    <a:pt x="5" y="44"/>
                  </a:lnTo>
                  <a:lnTo>
                    <a:pt x="0" y="38"/>
                  </a:lnTo>
                  <a:lnTo>
                    <a:pt x="30" y="29"/>
                  </a:lnTo>
                  <a:lnTo>
                    <a:pt x="51" y="23"/>
                  </a:lnTo>
                  <a:lnTo>
                    <a:pt x="60" y="26"/>
                  </a:lnTo>
                  <a:lnTo>
                    <a:pt x="64" y="32"/>
                  </a:lnTo>
                  <a:lnTo>
                    <a:pt x="60" y="35"/>
                  </a:lnTo>
                  <a:lnTo>
                    <a:pt x="53" y="34"/>
                  </a:lnTo>
                  <a:lnTo>
                    <a:pt x="53" y="30"/>
                  </a:lnTo>
                  <a:lnTo>
                    <a:pt x="53" y="29"/>
                  </a:lnTo>
                  <a:lnTo>
                    <a:pt x="49" y="29"/>
                  </a:lnTo>
                  <a:lnTo>
                    <a:pt x="47" y="34"/>
                  </a:lnTo>
                  <a:lnTo>
                    <a:pt x="53" y="40"/>
                  </a:lnTo>
                  <a:lnTo>
                    <a:pt x="58" y="42"/>
                  </a:lnTo>
                  <a:lnTo>
                    <a:pt x="68" y="40"/>
                  </a:lnTo>
                  <a:lnTo>
                    <a:pt x="72" y="36"/>
                  </a:lnTo>
                  <a:lnTo>
                    <a:pt x="74" y="32"/>
                  </a:lnTo>
                  <a:lnTo>
                    <a:pt x="70" y="26"/>
                  </a:lnTo>
                  <a:lnTo>
                    <a:pt x="62" y="22"/>
                  </a:lnTo>
                  <a:lnTo>
                    <a:pt x="57" y="20"/>
                  </a:lnTo>
                  <a:lnTo>
                    <a:pt x="81" y="12"/>
                  </a:lnTo>
                  <a:lnTo>
                    <a:pt x="131" y="3"/>
                  </a:lnTo>
                  <a:lnTo>
                    <a:pt x="178" y="0"/>
                  </a:lnTo>
                  <a:lnTo>
                    <a:pt x="233" y="4"/>
                  </a:lnTo>
                  <a:lnTo>
                    <a:pt x="265" y="11"/>
                  </a:lnTo>
                  <a:lnTo>
                    <a:pt x="279"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29" name="Freeform 245"/>
            <p:cNvSpPr>
              <a:spLocks/>
            </p:cNvSpPr>
            <p:nvPr/>
          </p:nvSpPr>
          <p:spPr bwMode="auto">
            <a:xfrm>
              <a:off x="4160" y="127"/>
              <a:ext cx="283" cy="70"/>
            </a:xfrm>
            <a:custGeom>
              <a:avLst/>
              <a:gdLst>
                <a:gd name="T0" fmla="*/ 6 w 283"/>
                <a:gd name="T1" fmla="*/ 70 h 70"/>
                <a:gd name="T2" fmla="*/ 25 w 283"/>
                <a:gd name="T3" fmla="*/ 66 h 70"/>
                <a:gd name="T4" fmla="*/ 63 w 283"/>
                <a:gd name="T5" fmla="*/ 54 h 70"/>
                <a:gd name="T6" fmla="*/ 99 w 283"/>
                <a:gd name="T7" fmla="*/ 43 h 70"/>
                <a:gd name="T8" fmla="*/ 135 w 283"/>
                <a:gd name="T9" fmla="*/ 37 h 70"/>
                <a:gd name="T10" fmla="*/ 148 w 283"/>
                <a:gd name="T11" fmla="*/ 31 h 70"/>
                <a:gd name="T12" fmla="*/ 152 w 283"/>
                <a:gd name="T13" fmla="*/ 24 h 70"/>
                <a:gd name="T14" fmla="*/ 146 w 283"/>
                <a:gd name="T15" fmla="*/ 19 h 70"/>
                <a:gd name="T16" fmla="*/ 141 w 283"/>
                <a:gd name="T17" fmla="*/ 19 h 70"/>
                <a:gd name="T18" fmla="*/ 133 w 283"/>
                <a:gd name="T19" fmla="*/ 22 h 70"/>
                <a:gd name="T20" fmla="*/ 131 w 283"/>
                <a:gd name="T21" fmla="*/ 25 h 70"/>
                <a:gd name="T22" fmla="*/ 135 w 283"/>
                <a:gd name="T23" fmla="*/ 24 h 70"/>
                <a:gd name="T24" fmla="*/ 139 w 283"/>
                <a:gd name="T25" fmla="*/ 23 h 70"/>
                <a:gd name="T26" fmla="*/ 135 w 283"/>
                <a:gd name="T27" fmla="*/ 28 h 70"/>
                <a:gd name="T28" fmla="*/ 129 w 283"/>
                <a:gd name="T29" fmla="*/ 29 h 70"/>
                <a:gd name="T30" fmla="*/ 125 w 283"/>
                <a:gd name="T31" fmla="*/ 28 h 70"/>
                <a:gd name="T32" fmla="*/ 127 w 283"/>
                <a:gd name="T33" fmla="*/ 23 h 70"/>
                <a:gd name="T34" fmla="*/ 133 w 283"/>
                <a:gd name="T35" fmla="*/ 19 h 70"/>
                <a:gd name="T36" fmla="*/ 141 w 283"/>
                <a:gd name="T37" fmla="*/ 14 h 70"/>
                <a:gd name="T38" fmla="*/ 152 w 283"/>
                <a:gd name="T39" fmla="*/ 13 h 70"/>
                <a:gd name="T40" fmla="*/ 158 w 283"/>
                <a:gd name="T41" fmla="*/ 13 h 70"/>
                <a:gd name="T42" fmla="*/ 161 w 283"/>
                <a:gd name="T43" fmla="*/ 17 h 70"/>
                <a:gd name="T44" fmla="*/ 163 w 283"/>
                <a:gd name="T45" fmla="*/ 24 h 70"/>
                <a:gd name="T46" fmla="*/ 158 w 283"/>
                <a:gd name="T47" fmla="*/ 31 h 70"/>
                <a:gd name="T48" fmla="*/ 152 w 283"/>
                <a:gd name="T49" fmla="*/ 35 h 70"/>
                <a:gd name="T50" fmla="*/ 201 w 283"/>
                <a:gd name="T51" fmla="*/ 34 h 70"/>
                <a:gd name="T52" fmla="*/ 247 w 283"/>
                <a:gd name="T53" fmla="*/ 38 h 70"/>
                <a:gd name="T54" fmla="*/ 283 w 283"/>
                <a:gd name="T55" fmla="*/ 47 h 70"/>
                <a:gd name="T56" fmla="*/ 251 w 283"/>
                <a:gd name="T57" fmla="*/ 34 h 70"/>
                <a:gd name="T58" fmla="*/ 197 w 283"/>
                <a:gd name="T59" fmla="*/ 14 h 70"/>
                <a:gd name="T60" fmla="*/ 148 w 283"/>
                <a:gd name="T61" fmla="*/ 4 h 70"/>
                <a:gd name="T62" fmla="*/ 103 w 283"/>
                <a:gd name="T63" fmla="*/ 0 h 70"/>
                <a:gd name="T64" fmla="*/ 70 w 283"/>
                <a:gd name="T65" fmla="*/ 2 h 70"/>
                <a:gd name="T66" fmla="*/ 46 w 283"/>
                <a:gd name="T67" fmla="*/ 8 h 70"/>
                <a:gd name="T68" fmla="*/ 25 w 283"/>
                <a:gd name="T69" fmla="*/ 17 h 70"/>
                <a:gd name="T70" fmla="*/ 10 w 283"/>
                <a:gd name="T71" fmla="*/ 29 h 70"/>
                <a:gd name="T72" fmla="*/ 2 w 283"/>
                <a:gd name="T73" fmla="*/ 42 h 70"/>
                <a:gd name="T74" fmla="*/ 0 w 283"/>
                <a:gd name="T75" fmla="*/ 55 h 70"/>
                <a:gd name="T76" fmla="*/ 6 w 283"/>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70">
                  <a:moveTo>
                    <a:pt x="6" y="70"/>
                  </a:moveTo>
                  <a:lnTo>
                    <a:pt x="25" y="66"/>
                  </a:lnTo>
                  <a:lnTo>
                    <a:pt x="63" y="54"/>
                  </a:lnTo>
                  <a:lnTo>
                    <a:pt x="99" y="43"/>
                  </a:lnTo>
                  <a:lnTo>
                    <a:pt x="135" y="37"/>
                  </a:lnTo>
                  <a:lnTo>
                    <a:pt x="148" y="31"/>
                  </a:lnTo>
                  <a:lnTo>
                    <a:pt x="152" y="24"/>
                  </a:lnTo>
                  <a:lnTo>
                    <a:pt x="146" y="19"/>
                  </a:lnTo>
                  <a:lnTo>
                    <a:pt x="141" y="19"/>
                  </a:lnTo>
                  <a:lnTo>
                    <a:pt x="133" y="22"/>
                  </a:lnTo>
                  <a:lnTo>
                    <a:pt x="131" y="25"/>
                  </a:lnTo>
                  <a:lnTo>
                    <a:pt x="135" y="24"/>
                  </a:lnTo>
                  <a:lnTo>
                    <a:pt x="139" y="23"/>
                  </a:lnTo>
                  <a:lnTo>
                    <a:pt x="135" y="28"/>
                  </a:lnTo>
                  <a:lnTo>
                    <a:pt x="129" y="29"/>
                  </a:lnTo>
                  <a:lnTo>
                    <a:pt x="125" y="28"/>
                  </a:lnTo>
                  <a:lnTo>
                    <a:pt x="127" y="23"/>
                  </a:lnTo>
                  <a:lnTo>
                    <a:pt x="133" y="19"/>
                  </a:lnTo>
                  <a:lnTo>
                    <a:pt x="141" y="14"/>
                  </a:lnTo>
                  <a:lnTo>
                    <a:pt x="152" y="13"/>
                  </a:lnTo>
                  <a:lnTo>
                    <a:pt x="158" y="13"/>
                  </a:lnTo>
                  <a:lnTo>
                    <a:pt x="161" y="17"/>
                  </a:lnTo>
                  <a:lnTo>
                    <a:pt x="163" y="24"/>
                  </a:lnTo>
                  <a:lnTo>
                    <a:pt x="158" y="31"/>
                  </a:lnTo>
                  <a:lnTo>
                    <a:pt x="152" y="35"/>
                  </a:lnTo>
                  <a:lnTo>
                    <a:pt x="201" y="34"/>
                  </a:lnTo>
                  <a:lnTo>
                    <a:pt x="247" y="38"/>
                  </a:lnTo>
                  <a:lnTo>
                    <a:pt x="283" y="47"/>
                  </a:lnTo>
                  <a:lnTo>
                    <a:pt x="251" y="34"/>
                  </a:lnTo>
                  <a:lnTo>
                    <a:pt x="197" y="14"/>
                  </a:lnTo>
                  <a:lnTo>
                    <a:pt x="148" y="4"/>
                  </a:lnTo>
                  <a:lnTo>
                    <a:pt x="103" y="0"/>
                  </a:lnTo>
                  <a:lnTo>
                    <a:pt x="70" y="2"/>
                  </a:lnTo>
                  <a:lnTo>
                    <a:pt x="46" y="8"/>
                  </a:lnTo>
                  <a:lnTo>
                    <a:pt x="25" y="17"/>
                  </a:lnTo>
                  <a:lnTo>
                    <a:pt x="10" y="29"/>
                  </a:lnTo>
                  <a:lnTo>
                    <a:pt x="2" y="42"/>
                  </a:lnTo>
                  <a:lnTo>
                    <a:pt x="0" y="55"/>
                  </a:lnTo>
                  <a:lnTo>
                    <a:pt x="6"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0" name="Freeform 246"/>
            <p:cNvSpPr>
              <a:spLocks/>
            </p:cNvSpPr>
            <p:nvPr/>
          </p:nvSpPr>
          <p:spPr bwMode="auto">
            <a:xfrm>
              <a:off x="4542" y="156"/>
              <a:ext cx="220" cy="39"/>
            </a:xfrm>
            <a:custGeom>
              <a:avLst/>
              <a:gdLst>
                <a:gd name="T0" fmla="*/ 220 w 220"/>
                <a:gd name="T1" fmla="*/ 30 h 39"/>
                <a:gd name="T2" fmla="*/ 206 w 220"/>
                <a:gd name="T3" fmla="*/ 27 h 39"/>
                <a:gd name="T4" fmla="*/ 170 w 220"/>
                <a:gd name="T5" fmla="*/ 29 h 39"/>
                <a:gd name="T6" fmla="*/ 134 w 220"/>
                <a:gd name="T7" fmla="*/ 35 h 39"/>
                <a:gd name="T8" fmla="*/ 98 w 220"/>
                <a:gd name="T9" fmla="*/ 39 h 39"/>
                <a:gd name="T10" fmla="*/ 55 w 220"/>
                <a:gd name="T11" fmla="*/ 39 h 39"/>
                <a:gd name="T12" fmla="*/ 36 w 220"/>
                <a:gd name="T13" fmla="*/ 35 h 39"/>
                <a:gd name="T14" fmla="*/ 17 w 220"/>
                <a:gd name="T15" fmla="*/ 27 h 39"/>
                <a:gd name="T16" fmla="*/ 1 w 220"/>
                <a:gd name="T17" fmla="*/ 17 h 39"/>
                <a:gd name="T18" fmla="*/ 0 w 220"/>
                <a:gd name="T19" fmla="*/ 11 h 39"/>
                <a:gd name="T20" fmla="*/ 26 w 220"/>
                <a:gd name="T21" fmla="*/ 8 h 39"/>
                <a:gd name="T22" fmla="*/ 43 w 220"/>
                <a:gd name="T23" fmla="*/ 7 h 39"/>
                <a:gd name="T24" fmla="*/ 49 w 220"/>
                <a:gd name="T25" fmla="*/ 9 h 39"/>
                <a:gd name="T26" fmla="*/ 51 w 220"/>
                <a:gd name="T27" fmla="*/ 14 h 39"/>
                <a:gd name="T28" fmla="*/ 47 w 220"/>
                <a:gd name="T29" fmla="*/ 17 h 39"/>
                <a:gd name="T30" fmla="*/ 43 w 220"/>
                <a:gd name="T31" fmla="*/ 15 h 39"/>
                <a:gd name="T32" fmla="*/ 43 w 220"/>
                <a:gd name="T33" fmla="*/ 13 h 39"/>
                <a:gd name="T34" fmla="*/ 43 w 220"/>
                <a:gd name="T35" fmla="*/ 11 h 39"/>
                <a:gd name="T36" fmla="*/ 39 w 220"/>
                <a:gd name="T37" fmla="*/ 11 h 39"/>
                <a:gd name="T38" fmla="*/ 38 w 220"/>
                <a:gd name="T39" fmla="*/ 14 h 39"/>
                <a:gd name="T40" fmla="*/ 39 w 220"/>
                <a:gd name="T41" fmla="*/ 20 h 39"/>
                <a:gd name="T42" fmla="*/ 43 w 220"/>
                <a:gd name="T43" fmla="*/ 21 h 39"/>
                <a:gd name="T44" fmla="*/ 51 w 220"/>
                <a:gd name="T45" fmla="*/ 21 h 39"/>
                <a:gd name="T46" fmla="*/ 58 w 220"/>
                <a:gd name="T47" fmla="*/ 15 h 39"/>
                <a:gd name="T48" fmla="*/ 58 w 220"/>
                <a:gd name="T49" fmla="*/ 11 h 39"/>
                <a:gd name="T50" fmla="*/ 53 w 220"/>
                <a:gd name="T51" fmla="*/ 6 h 39"/>
                <a:gd name="T52" fmla="*/ 49 w 220"/>
                <a:gd name="T53" fmla="*/ 5 h 39"/>
                <a:gd name="T54" fmla="*/ 70 w 220"/>
                <a:gd name="T55" fmla="*/ 2 h 39"/>
                <a:gd name="T56" fmla="*/ 112 w 220"/>
                <a:gd name="T57" fmla="*/ 0 h 39"/>
                <a:gd name="T58" fmla="*/ 150 w 220"/>
                <a:gd name="T59" fmla="*/ 5 h 39"/>
                <a:gd name="T60" fmla="*/ 187 w 220"/>
                <a:gd name="T61" fmla="*/ 14 h 39"/>
                <a:gd name="T62" fmla="*/ 210 w 220"/>
                <a:gd name="T63" fmla="*/ 24 h 39"/>
                <a:gd name="T64" fmla="*/ 220 w 220"/>
                <a:gd name="T6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30"/>
                  </a:moveTo>
                  <a:lnTo>
                    <a:pt x="206" y="27"/>
                  </a:lnTo>
                  <a:lnTo>
                    <a:pt x="170" y="29"/>
                  </a:lnTo>
                  <a:lnTo>
                    <a:pt x="134" y="35"/>
                  </a:lnTo>
                  <a:lnTo>
                    <a:pt x="98" y="39"/>
                  </a:lnTo>
                  <a:lnTo>
                    <a:pt x="55" y="39"/>
                  </a:lnTo>
                  <a:lnTo>
                    <a:pt x="36" y="35"/>
                  </a:lnTo>
                  <a:lnTo>
                    <a:pt x="17" y="27"/>
                  </a:lnTo>
                  <a:lnTo>
                    <a:pt x="1" y="17"/>
                  </a:lnTo>
                  <a:lnTo>
                    <a:pt x="0" y="11"/>
                  </a:lnTo>
                  <a:lnTo>
                    <a:pt x="26" y="8"/>
                  </a:lnTo>
                  <a:lnTo>
                    <a:pt x="43" y="7"/>
                  </a:lnTo>
                  <a:lnTo>
                    <a:pt x="49" y="9"/>
                  </a:lnTo>
                  <a:lnTo>
                    <a:pt x="51" y="14"/>
                  </a:lnTo>
                  <a:lnTo>
                    <a:pt x="47" y="17"/>
                  </a:lnTo>
                  <a:lnTo>
                    <a:pt x="43" y="15"/>
                  </a:lnTo>
                  <a:lnTo>
                    <a:pt x="43" y="13"/>
                  </a:lnTo>
                  <a:lnTo>
                    <a:pt x="43" y="11"/>
                  </a:lnTo>
                  <a:lnTo>
                    <a:pt x="39" y="11"/>
                  </a:lnTo>
                  <a:lnTo>
                    <a:pt x="38" y="14"/>
                  </a:lnTo>
                  <a:lnTo>
                    <a:pt x="39" y="20"/>
                  </a:lnTo>
                  <a:lnTo>
                    <a:pt x="43" y="21"/>
                  </a:lnTo>
                  <a:lnTo>
                    <a:pt x="51" y="21"/>
                  </a:lnTo>
                  <a:lnTo>
                    <a:pt x="58" y="15"/>
                  </a:lnTo>
                  <a:lnTo>
                    <a:pt x="58" y="11"/>
                  </a:lnTo>
                  <a:lnTo>
                    <a:pt x="53" y="6"/>
                  </a:lnTo>
                  <a:lnTo>
                    <a:pt x="49" y="5"/>
                  </a:lnTo>
                  <a:lnTo>
                    <a:pt x="70" y="2"/>
                  </a:lnTo>
                  <a:lnTo>
                    <a:pt x="112" y="0"/>
                  </a:lnTo>
                  <a:lnTo>
                    <a:pt x="150" y="5"/>
                  </a:lnTo>
                  <a:lnTo>
                    <a:pt x="187" y="14"/>
                  </a:lnTo>
                  <a:lnTo>
                    <a:pt x="210"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1" name="Freeform 247"/>
            <p:cNvSpPr>
              <a:spLocks/>
            </p:cNvSpPr>
            <p:nvPr/>
          </p:nvSpPr>
          <p:spPr bwMode="auto">
            <a:xfrm>
              <a:off x="4540" y="116"/>
              <a:ext cx="220" cy="63"/>
            </a:xfrm>
            <a:custGeom>
              <a:avLst/>
              <a:gdLst>
                <a:gd name="T0" fmla="*/ 0 w 220"/>
                <a:gd name="T1" fmla="*/ 46 h 63"/>
                <a:gd name="T2" fmla="*/ 17 w 220"/>
                <a:gd name="T3" fmla="*/ 45 h 63"/>
                <a:gd name="T4" fmla="*/ 51 w 220"/>
                <a:gd name="T5" fmla="*/ 40 h 63"/>
                <a:gd name="T6" fmla="*/ 110 w 220"/>
                <a:gd name="T7" fmla="*/ 36 h 63"/>
                <a:gd name="T8" fmla="*/ 121 w 220"/>
                <a:gd name="T9" fmla="*/ 34 h 63"/>
                <a:gd name="T10" fmla="*/ 127 w 220"/>
                <a:gd name="T11" fmla="*/ 28 h 63"/>
                <a:gd name="T12" fmla="*/ 123 w 220"/>
                <a:gd name="T13" fmla="*/ 24 h 63"/>
                <a:gd name="T14" fmla="*/ 114 w 220"/>
                <a:gd name="T15" fmla="*/ 24 h 63"/>
                <a:gd name="T16" fmla="*/ 112 w 220"/>
                <a:gd name="T17" fmla="*/ 27 h 63"/>
                <a:gd name="T18" fmla="*/ 117 w 220"/>
                <a:gd name="T19" fmla="*/ 27 h 63"/>
                <a:gd name="T20" fmla="*/ 114 w 220"/>
                <a:gd name="T21" fmla="*/ 29 h 63"/>
                <a:gd name="T22" fmla="*/ 106 w 220"/>
                <a:gd name="T23" fmla="*/ 28 h 63"/>
                <a:gd name="T24" fmla="*/ 114 w 220"/>
                <a:gd name="T25" fmla="*/ 22 h 63"/>
                <a:gd name="T26" fmla="*/ 131 w 220"/>
                <a:gd name="T27" fmla="*/ 18 h 63"/>
                <a:gd name="T28" fmla="*/ 136 w 220"/>
                <a:gd name="T29" fmla="*/ 24 h 63"/>
                <a:gd name="T30" fmla="*/ 134 w 220"/>
                <a:gd name="T31" fmla="*/ 30 h 63"/>
                <a:gd name="T32" fmla="*/ 125 w 220"/>
                <a:gd name="T33" fmla="*/ 36 h 63"/>
                <a:gd name="T34" fmla="*/ 161 w 220"/>
                <a:gd name="T35" fmla="*/ 42 h 63"/>
                <a:gd name="T36" fmla="*/ 195 w 220"/>
                <a:gd name="T37" fmla="*/ 52 h 63"/>
                <a:gd name="T38" fmla="*/ 220 w 220"/>
                <a:gd name="T39" fmla="*/ 63 h 63"/>
                <a:gd name="T40" fmla="*/ 199 w 220"/>
                <a:gd name="T41" fmla="*/ 48 h 63"/>
                <a:gd name="T42" fmla="*/ 165 w 220"/>
                <a:gd name="T43" fmla="*/ 27 h 63"/>
                <a:gd name="T44" fmla="*/ 131 w 220"/>
                <a:gd name="T45" fmla="*/ 12 h 63"/>
                <a:gd name="T46" fmla="*/ 96 w 220"/>
                <a:gd name="T47" fmla="*/ 3 h 63"/>
                <a:gd name="T48" fmla="*/ 72 w 220"/>
                <a:gd name="T49" fmla="*/ 0 h 63"/>
                <a:gd name="T50" fmla="*/ 51 w 220"/>
                <a:gd name="T51" fmla="*/ 2 h 63"/>
                <a:gd name="T52" fmla="*/ 32 w 220"/>
                <a:gd name="T53" fmla="*/ 6 h 63"/>
                <a:gd name="T54" fmla="*/ 17 w 220"/>
                <a:gd name="T55" fmla="*/ 13 h 63"/>
                <a:gd name="T56" fmla="*/ 7 w 220"/>
                <a:gd name="T57" fmla="*/ 23 h 63"/>
                <a:gd name="T58" fmla="*/ 2 w 220"/>
                <a:gd name="T59" fmla="*/ 34 h 63"/>
                <a:gd name="T60" fmla="*/ 0 w 220"/>
                <a:gd name="T61"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3">
                  <a:moveTo>
                    <a:pt x="0" y="46"/>
                  </a:moveTo>
                  <a:lnTo>
                    <a:pt x="17" y="45"/>
                  </a:lnTo>
                  <a:lnTo>
                    <a:pt x="51" y="40"/>
                  </a:lnTo>
                  <a:lnTo>
                    <a:pt x="110" y="36"/>
                  </a:lnTo>
                  <a:lnTo>
                    <a:pt x="121" y="34"/>
                  </a:lnTo>
                  <a:lnTo>
                    <a:pt x="127" y="28"/>
                  </a:lnTo>
                  <a:lnTo>
                    <a:pt x="123" y="24"/>
                  </a:lnTo>
                  <a:lnTo>
                    <a:pt x="114" y="24"/>
                  </a:lnTo>
                  <a:lnTo>
                    <a:pt x="112" y="27"/>
                  </a:lnTo>
                  <a:lnTo>
                    <a:pt x="117" y="27"/>
                  </a:lnTo>
                  <a:lnTo>
                    <a:pt x="114" y="29"/>
                  </a:lnTo>
                  <a:lnTo>
                    <a:pt x="106" y="28"/>
                  </a:lnTo>
                  <a:lnTo>
                    <a:pt x="114" y="22"/>
                  </a:lnTo>
                  <a:lnTo>
                    <a:pt x="131" y="18"/>
                  </a:lnTo>
                  <a:lnTo>
                    <a:pt x="136" y="24"/>
                  </a:lnTo>
                  <a:lnTo>
                    <a:pt x="134" y="30"/>
                  </a:lnTo>
                  <a:lnTo>
                    <a:pt x="125" y="36"/>
                  </a:lnTo>
                  <a:lnTo>
                    <a:pt x="161" y="42"/>
                  </a:lnTo>
                  <a:lnTo>
                    <a:pt x="195" y="52"/>
                  </a:lnTo>
                  <a:lnTo>
                    <a:pt x="220" y="63"/>
                  </a:lnTo>
                  <a:lnTo>
                    <a:pt x="199" y="48"/>
                  </a:lnTo>
                  <a:lnTo>
                    <a:pt x="165" y="27"/>
                  </a:lnTo>
                  <a:lnTo>
                    <a:pt x="131" y="12"/>
                  </a:lnTo>
                  <a:lnTo>
                    <a:pt x="96" y="3"/>
                  </a:lnTo>
                  <a:lnTo>
                    <a:pt x="72" y="0"/>
                  </a:lnTo>
                  <a:lnTo>
                    <a:pt x="51" y="2"/>
                  </a:lnTo>
                  <a:lnTo>
                    <a:pt x="32" y="6"/>
                  </a:lnTo>
                  <a:lnTo>
                    <a:pt x="17" y="13"/>
                  </a:lnTo>
                  <a:lnTo>
                    <a:pt x="7" y="23"/>
                  </a:lnTo>
                  <a:lnTo>
                    <a:pt x="2" y="34"/>
                  </a:lnTo>
                  <a:lnTo>
                    <a:pt x="0" y="4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2" name="Freeform 248"/>
            <p:cNvSpPr>
              <a:spLocks/>
            </p:cNvSpPr>
            <p:nvPr/>
          </p:nvSpPr>
          <p:spPr bwMode="auto">
            <a:xfrm>
              <a:off x="2666" y="4214"/>
              <a:ext cx="181" cy="86"/>
            </a:xfrm>
            <a:custGeom>
              <a:avLst/>
              <a:gdLst>
                <a:gd name="T0" fmla="*/ 181 w 181"/>
                <a:gd name="T1" fmla="*/ 34 h 86"/>
                <a:gd name="T2" fmla="*/ 158 w 181"/>
                <a:gd name="T3" fmla="*/ 51 h 86"/>
                <a:gd name="T4" fmla="*/ 137 w 181"/>
                <a:gd name="T5" fmla="*/ 62 h 86"/>
                <a:gd name="T6" fmla="*/ 114 w 181"/>
                <a:gd name="T7" fmla="*/ 68 h 86"/>
                <a:gd name="T8" fmla="*/ 54 w 181"/>
                <a:gd name="T9" fmla="*/ 71 h 86"/>
                <a:gd name="T10" fmla="*/ 37 w 181"/>
                <a:gd name="T11" fmla="*/ 75 h 86"/>
                <a:gd name="T12" fmla="*/ 25 w 181"/>
                <a:gd name="T13" fmla="*/ 81 h 86"/>
                <a:gd name="T14" fmla="*/ 14 w 181"/>
                <a:gd name="T15" fmla="*/ 86 h 86"/>
                <a:gd name="T16" fmla="*/ 8 w 181"/>
                <a:gd name="T17" fmla="*/ 81 h 86"/>
                <a:gd name="T18" fmla="*/ 4 w 181"/>
                <a:gd name="T19" fmla="*/ 69 h 86"/>
                <a:gd name="T20" fmla="*/ 0 w 181"/>
                <a:gd name="T21" fmla="*/ 41 h 86"/>
                <a:gd name="T22" fmla="*/ 12 w 181"/>
                <a:gd name="T23" fmla="*/ 20 h 86"/>
                <a:gd name="T24" fmla="*/ 37 w 181"/>
                <a:gd name="T25" fmla="*/ 0 h 86"/>
                <a:gd name="T26" fmla="*/ 147 w 181"/>
                <a:gd name="T27" fmla="*/ 2 h 86"/>
                <a:gd name="T28" fmla="*/ 181 w 181"/>
                <a:gd name="T2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86">
                  <a:moveTo>
                    <a:pt x="181" y="34"/>
                  </a:moveTo>
                  <a:lnTo>
                    <a:pt x="158" y="51"/>
                  </a:lnTo>
                  <a:lnTo>
                    <a:pt x="137" y="62"/>
                  </a:lnTo>
                  <a:lnTo>
                    <a:pt x="114" y="68"/>
                  </a:lnTo>
                  <a:lnTo>
                    <a:pt x="54" y="71"/>
                  </a:lnTo>
                  <a:lnTo>
                    <a:pt x="37" y="75"/>
                  </a:lnTo>
                  <a:lnTo>
                    <a:pt x="25" y="81"/>
                  </a:lnTo>
                  <a:lnTo>
                    <a:pt x="14" y="86"/>
                  </a:lnTo>
                  <a:lnTo>
                    <a:pt x="8" y="81"/>
                  </a:lnTo>
                  <a:lnTo>
                    <a:pt x="4" y="69"/>
                  </a:lnTo>
                  <a:lnTo>
                    <a:pt x="0" y="41"/>
                  </a:lnTo>
                  <a:lnTo>
                    <a:pt x="12" y="20"/>
                  </a:lnTo>
                  <a:lnTo>
                    <a:pt x="37" y="0"/>
                  </a:lnTo>
                  <a:lnTo>
                    <a:pt x="147" y="2"/>
                  </a:lnTo>
                  <a:lnTo>
                    <a:pt x="181" y="3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3" name="Freeform 249"/>
            <p:cNvSpPr>
              <a:spLocks/>
            </p:cNvSpPr>
            <p:nvPr/>
          </p:nvSpPr>
          <p:spPr bwMode="auto">
            <a:xfrm>
              <a:off x="2947" y="4161"/>
              <a:ext cx="167" cy="107"/>
            </a:xfrm>
            <a:custGeom>
              <a:avLst/>
              <a:gdLst>
                <a:gd name="T0" fmla="*/ 14 w 167"/>
                <a:gd name="T1" fmla="*/ 3 h 107"/>
                <a:gd name="T2" fmla="*/ 50 w 167"/>
                <a:gd name="T3" fmla="*/ 0 h 107"/>
                <a:gd name="T4" fmla="*/ 71 w 167"/>
                <a:gd name="T5" fmla="*/ 1 h 107"/>
                <a:gd name="T6" fmla="*/ 84 w 167"/>
                <a:gd name="T7" fmla="*/ 4 h 107"/>
                <a:gd name="T8" fmla="*/ 97 w 167"/>
                <a:gd name="T9" fmla="*/ 9 h 107"/>
                <a:gd name="T10" fmla="*/ 131 w 167"/>
                <a:gd name="T11" fmla="*/ 32 h 107"/>
                <a:gd name="T12" fmla="*/ 156 w 167"/>
                <a:gd name="T13" fmla="*/ 50 h 107"/>
                <a:gd name="T14" fmla="*/ 167 w 167"/>
                <a:gd name="T15" fmla="*/ 56 h 107"/>
                <a:gd name="T16" fmla="*/ 162 w 167"/>
                <a:gd name="T17" fmla="*/ 58 h 107"/>
                <a:gd name="T18" fmla="*/ 150 w 167"/>
                <a:gd name="T19" fmla="*/ 64 h 107"/>
                <a:gd name="T20" fmla="*/ 133 w 167"/>
                <a:gd name="T21" fmla="*/ 79 h 107"/>
                <a:gd name="T22" fmla="*/ 114 w 167"/>
                <a:gd name="T23" fmla="*/ 92 h 107"/>
                <a:gd name="T24" fmla="*/ 90 w 167"/>
                <a:gd name="T25" fmla="*/ 104 h 107"/>
                <a:gd name="T26" fmla="*/ 61 w 167"/>
                <a:gd name="T27" fmla="*/ 107 h 107"/>
                <a:gd name="T28" fmla="*/ 48 w 167"/>
                <a:gd name="T29" fmla="*/ 106 h 107"/>
                <a:gd name="T30" fmla="*/ 33 w 167"/>
                <a:gd name="T31" fmla="*/ 101 h 107"/>
                <a:gd name="T32" fmla="*/ 14 w 167"/>
                <a:gd name="T33" fmla="*/ 94 h 107"/>
                <a:gd name="T34" fmla="*/ 0 w 167"/>
                <a:gd name="T35" fmla="*/ 20 h 107"/>
                <a:gd name="T36" fmla="*/ 14 w 167"/>
                <a:gd name="T3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07">
                  <a:moveTo>
                    <a:pt x="14" y="3"/>
                  </a:moveTo>
                  <a:lnTo>
                    <a:pt x="50" y="0"/>
                  </a:lnTo>
                  <a:lnTo>
                    <a:pt x="71" y="1"/>
                  </a:lnTo>
                  <a:lnTo>
                    <a:pt x="84" y="4"/>
                  </a:lnTo>
                  <a:lnTo>
                    <a:pt x="97" y="9"/>
                  </a:lnTo>
                  <a:lnTo>
                    <a:pt x="131" y="32"/>
                  </a:lnTo>
                  <a:lnTo>
                    <a:pt x="156" y="50"/>
                  </a:lnTo>
                  <a:lnTo>
                    <a:pt x="167" y="56"/>
                  </a:lnTo>
                  <a:lnTo>
                    <a:pt x="162" y="58"/>
                  </a:lnTo>
                  <a:lnTo>
                    <a:pt x="150" y="64"/>
                  </a:lnTo>
                  <a:lnTo>
                    <a:pt x="133" y="79"/>
                  </a:lnTo>
                  <a:lnTo>
                    <a:pt x="114" y="92"/>
                  </a:lnTo>
                  <a:lnTo>
                    <a:pt x="90" y="104"/>
                  </a:lnTo>
                  <a:lnTo>
                    <a:pt x="61" y="107"/>
                  </a:lnTo>
                  <a:lnTo>
                    <a:pt x="48" y="106"/>
                  </a:lnTo>
                  <a:lnTo>
                    <a:pt x="33" y="101"/>
                  </a:lnTo>
                  <a:lnTo>
                    <a:pt x="14" y="94"/>
                  </a:lnTo>
                  <a:lnTo>
                    <a:pt x="0" y="20"/>
                  </a:lnTo>
                  <a:lnTo>
                    <a:pt x="14" y="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4" name="Freeform 250"/>
            <p:cNvSpPr>
              <a:spLocks/>
            </p:cNvSpPr>
            <p:nvPr/>
          </p:nvSpPr>
          <p:spPr bwMode="auto">
            <a:xfrm>
              <a:off x="2955" y="4167"/>
              <a:ext cx="144" cy="45"/>
            </a:xfrm>
            <a:custGeom>
              <a:avLst/>
              <a:gdLst>
                <a:gd name="T0" fmla="*/ 11 w 144"/>
                <a:gd name="T1" fmla="*/ 3 h 45"/>
                <a:gd name="T2" fmla="*/ 27 w 144"/>
                <a:gd name="T3" fmla="*/ 1 h 45"/>
                <a:gd name="T4" fmla="*/ 55 w 144"/>
                <a:gd name="T5" fmla="*/ 0 h 45"/>
                <a:gd name="T6" fmla="*/ 80 w 144"/>
                <a:gd name="T7" fmla="*/ 7 h 45"/>
                <a:gd name="T8" fmla="*/ 110 w 144"/>
                <a:gd name="T9" fmla="*/ 22 h 45"/>
                <a:gd name="T10" fmla="*/ 144 w 144"/>
                <a:gd name="T11" fmla="*/ 45 h 45"/>
                <a:gd name="T12" fmla="*/ 108 w 144"/>
                <a:gd name="T13" fmla="*/ 38 h 45"/>
                <a:gd name="T14" fmla="*/ 68 w 144"/>
                <a:gd name="T15" fmla="*/ 32 h 45"/>
                <a:gd name="T16" fmla="*/ 23 w 144"/>
                <a:gd name="T17" fmla="*/ 32 h 45"/>
                <a:gd name="T18" fmla="*/ 0 w 144"/>
                <a:gd name="T19" fmla="*/ 22 h 45"/>
                <a:gd name="T20" fmla="*/ 11 w 144"/>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45">
                  <a:moveTo>
                    <a:pt x="11" y="3"/>
                  </a:moveTo>
                  <a:lnTo>
                    <a:pt x="27" y="1"/>
                  </a:lnTo>
                  <a:lnTo>
                    <a:pt x="55" y="0"/>
                  </a:lnTo>
                  <a:lnTo>
                    <a:pt x="80" y="7"/>
                  </a:lnTo>
                  <a:lnTo>
                    <a:pt x="110" y="22"/>
                  </a:lnTo>
                  <a:lnTo>
                    <a:pt x="144" y="45"/>
                  </a:lnTo>
                  <a:lnTo>
                    <a:pt x="108" y="38"/>
                  </a:lnTo>
                  <a:lnTo>
                    <a:pt x="68" y="32"/>
                  </a:lnTo>
                  <a:lnTo>
                    <a:pt x="23" y="32"/>
                  </a:lnTo>
                  <a:lnTo>
                    <a:pt x="0" y="22"/>
                  </a:lnTo>
                  <a:lnTo>
                    <a:pt x="11" y="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5" name="Freeform 251"/>
            <p:cNvSpPr>
              <a:spLocks/>
            </p:cNvSpPr>
            <p:nvPr/>
          </p:nvSpPr>
          <p:spPr bwMode="auto">
            <a:xfrm>
              <a:off x="2964" y="4202"/>
              <a:ext cx="141" cy="60"/>
            </a:xfrm>
            <a:custGeom>
              <a:avLst/>
              <a:gdLst>
                <a:gd name="T0" fmla="*/ 18 w 141"/>
                <a:gd name="T1" fmla="*/ 0 h 60"/>
                <a:gd name="T2" fmla="*/ 61 w 141"/>
                <a:gd name="T3" fmla="*/ 0 h 60"/>
                <a:gd name="T4" fmla="*/ 107 w 141"/>
                <a:gd name="T5" fmla="*/ 8 h 60"/>
                <a:gd name="T6" fmla="*/ 141 w 141"/>
                <a:gd name="T7" fmla="*/ 15 h 60"/>
                <a:gd name="T8" fmla="*/ 120 w 141"/>
                <a:gd name="T9" fmla="*/ 28 h 60"/>
                <a:gd name="T10" fmla="*/ 101 w 141"/>
                <a:gd name="T11" fmla="*/ 42 h 60"/>
                <a:gd name="T12" fmla="*/ 74 w 141"/>
                <a:gd name="T13" fmla="*/ 57 h 60"/>
                <a:gd name="T14" fmla="*/ 54 w 141"/>
                <a:gd name="T15" fmla="*/ 60 h 60"/>
                <a:gd name="T16" fmla="*/ 37 w 141"/>
                <a:gd name="T17" fmla="*/ 60 h 60"/>
                <a:gd name="T18" fmla="*/ 25 w 141"/>
                <a:gd name="T19" fmla="*/ 59 h 60"/>
                <a:gd name="T20" fmla="*/ 10 w 141"/>
                <a:gd name="T21" fmla="*/ 53 h 60"/>
                <a:gd name="T22" fmla="*/ 0 w 141"/>
                <a:gd name="T23" fmla="*/ 14 h 60"/>
                <a:gd name="T24" fmla="*/ 18 w 14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60">
                  <a:moveTo>
                    <a:pt x="18" y="0"/>
                  </a:moveTo>
                  <a:lnTo>
                    <a:pt x="61" y="0"/>
                  </a:lnTo>
                  <a:lnTo>
                    <a:pt x="107" y="8"/>
                  </a:lnTo>
                  <a:lnTo>
                    <a:pt x="141" y="15"/>
                  </a:lnTo>
                  <a:lnTo>
                    <a:pt x="120" y="28"/>
                  </a:lnTo>
                  <a:lnTo>
                    <a:pt x="101" y="42"/>
                  </a:lnTo>
                  <a:lnTo>
                    <a:pt x="74" y="57"/>
                  </a:lnTo>
                  <a:lnTo>
                    <a:pt x="54" y="60"/>
                  </a:lnTo>
                  <a:lnTo>
                    <a:pt x="37" y="60"/>
                  </a:lnTo>
                  <a:lnTo>
                    <a:pt x="25" y="59"/>
                  </a:lnTo>
                  <a:lnTo>
                    <a:pt x="10" y="53"/>
                  </a:lnTo>
                  <a:lnTo>
                    <a:pt x="0" y="14"/>
                  </a:lnTo>
                  <a:lnTo>
                    <a:pt x="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6" name="Freeform 252"/>
            <p:cNvSpPr>
              <a:spLocks/>
            </p:cNvSpPr>
            <p:nvPr/>
          </p:nvSpPr>
          <p:spPr bwMode="auto">
            <a:xfrm>
              <a:off x="2685" y="4220"/>
              <a:ext cx="156" cy="74"/>
            </a:xfrm>
            <a:custGeom>
              <a:avLst/>
              <a:gdLst>
                <a:gd name="T0" fmla="*/ 118 w 156"/>
                <a:gd name="T1" fmla="*/ 0 h 74"/>
                <a:gd name="T2" fmla="*/ 124 w 156"/>
                <a:gd name="T3" fmla="*/ 8 h 74"/>
                <a:gd name="T4" fmla="*/ 137 w 156"/>
                <a:gd name="T5" fmla="*/ 15 h 74"/>
                <a:gd name="T6" fmla="*/ 156 w 156"/>
                <a:gd name="T7" fmla="*/ 24 h 74"/>
                <a:gd name="T8" fmla="*/ 145 w 156"/>
                <a:gd name="T9" fmla="*/ 34 h 74"/>
                <a:gd name="T10" fmla="*/ 122 w 156"/>
                <a:gd name="T11" fmla="*/ 50 h 74"/>
                <a:gd name="T12" fmla="*/ 92 w 156"/>
                <a:gd name="T13" fmla="*/ 56 h 74"/>
                <a:gd name="T14" fmla="*/ 63 w 156"/>
                <a:gd name="T15" fmla="*/ 58 h 74"/>
                <a:gd name="T16" fmla="*/ 25 w 156"/>
                <a:gd name="T17" fmla="*/ 63 h 74"/>
                <a:gd name="T18" fmla="*/ 0 w 156"/>
                <a:gd name="T19" fmla="*/ 74 h 74"/>
                <a:gd name="T20" fmla="*/ 16 w 156"/>
                <a:gd name="T21" fmla="*/ 51 h 74"/>
                <a:gd name="T22" fmla="*/ 50 w 156"/>
                <a:gd name="T23" fmla="*/ 24 h 74"/>
                <a:gd name="T24" fmla="*/ 90 w 156"/>
                <a:gd name="T25" fmla="*/ 4 h 74"/>
                <a:gd name="T26" fmla="*/ 118 w 156"/>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4">
                  <a:moveTo>
                    <a:pt x="118" y="0"/>
                  </a:moveTo>
                  <a:lnTo>
                    <a:pt x="124" y="8"/>
                  </a:lnTo>
                  <a:lnTo>
                    <a:pt x="137" y="15"/>
                  </a:lnTo>
                  <a:lnTo>
                    <a:pt x="156" y="24"/>
                  </a:lnTo>
                  <a:lnTo>
                    <a:pt x="145" y="34"/>
                  </a:lnTo>
                  <a:lnTo>
                    <a:pt x="122" y="50"/>
                  </a:lnTo>
                  <a:lnTo>
                    <a:pt x="92" y="56"/>
                  </a:lnTo>
                  <a:lnTo>
                    <a:pt x="63" y="58"/>
                  </a:lnTo>
                  <a:lnTo>
                    <a:pt x="25" y="63"/>
                  </a:lnTo>
                  <a:lnTo>
                    <a:pt x="0" y="74"/>
                  </a:lnTo>
                  <a:lnTo>
                    <a:pt x="16" y="51"/>
                  </a:lnTo>
                  <a:lnTo>
                    <a:pt x="50" y="24"/>
                  </a:lnTo>
                  <a:lnTo>
                    <a:pt x="90" y="4"/>
                  </a:lnTo>
                  <a:lnTo>
                    <a:pt x="1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7" name="Freeform 253"/>
            <p:cNvSpPr>
              <a:spLocks/>
            </p:cNvSpPr>
            <p:nvPr/>
          </p:nvSpPr>
          <p:spPr bwMode="auto">
            <a:xfrm>
              <a:off x="2672" y="4217"/>
              <a:ext cx="93" cy="79"/>
            </a:xfrm>
            <a:custGeom>
              <a:avLst/>
              <a:gdLst>
                <a:gd name="T0" fmla="*/ 93 w 93"/>
                <a:gd name="T1" fmla="*/ 8 h 79"/>
                <a:gd name="T2" fmla="*/ 72 w 93"/>
                <a:gd name="T3" fmla="*/ 18 h 79"/>
                <a:gd name="T4" fmla="*/ 40 w 93"/>
                <a:gd name="T5" fmla="*/ 39 h 79"/>
                <a:gd name="T6" fmla="*/ 19 w 93"/>
                <a:gd name="T7" fmla="*/ 59 h 79"/>
                <a:gd name="T8" fmla="*/ 8 w 93"/>
                <a:gd name="T9" fmla="*/ 79 h 79"/>
                <a:gd name="T10" fmla="*/ 2 w 93"/>
                <a:gd name="T11" fmla="*/ 66 h 79"/>
                <a:gd name="T12" fmla="*/ 0 w 93"/>
                <a:gd name="T13" fmla="*/ 53 h 79"/>
                <a:gd name="T14" fmla="*/ 2 w 93"/>
                <a:gd name="T15" fmla="*/ 33 h 79"/>
                <a:gd name="T16" fmla="*/ 8 w 93"/>
                <a:gd name="T17" fmla="*/ 21 h 79"/>
                <a:gd name="T18" fmla="*/ 21 w 93"/>
                <a:gd name="T19" fmla="*/ 11 h 79"/>
                <a:gd name="T20" fmla="*/ 38 w 93"/>
                <a:gd name="T21" fmla="*/ 0 h 79"/>
                <a:gd name="T22" fmla="*/ 57 w 93"/>
                <a:gd name="T23" fmla="*/ 5 h 79"/>
                <a:gd name="T24" fmla="*/ 93 w 93"/>
                <a:gd name="T25"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9">
                  <a:moveTo>
                    <a:pt x="93" y="8"/>
                  </a:moveTo>
                  <a:lnTo>
                    <a:pt x="72" y="18"/>
                  </a:lnTo>
                  <a:lnTo>
                    <a:pt x="40" y="39"/>
                  </a:lnTo>
                  <a:lnTo>
                    <a:pt x="19" y="59"/>
                  </a:lnTo>
                  <a:lnTo>
                    <a:pt x="8" y="79"/>
                  </a:lnTo>
                  <a:lnTo>
                    <a:pt x="2" y="66"/>
                  </a:lnTo>
                  <a:lnTo>
                    <a:pt x="0" y="53"/>
                  </a:lnTo>
                  <a:lnTo>
                    <a:pt x="2" y="33"/>
                  </a:lnTo>
                  <a:lnTo>
                    <a:pt x="8" y="21"/>
                  </a:lnTo>
                  <a:lnTo>
                    <a:pt x="21" y="11"/>
                  </a:lnTo>
                  <a:lnTo>
                    <a:pt x="38" y="0"/>
                  </a:lnTo>
                  <a:lnTo>
                    <a:pt x="57" y="5"/>
                  </a:lnTo>
                  <a:lnTo>
                    <a:pt x="93"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8" name="Freeform 254"/>
            <p:cNvSpPr>
              <a:spLocks/>
            </p:cNvSpPr>
            <p:nvPr/>
          </p:nvSpPr>
          <p:spPr bwMode="auto">
            <a:xfrm>
              <a:off x="2651" y="4115"/>
              <a:ext cx="370" cy="150"/>
            </a:xfrm>
            <a:custGeom>
              <a:avLst/>
              <a:gdLst>
                <a:gd name="T0" fmla="*/ 308 w 370"/>
                <a:gd name="T1" fmla="*/ 54 h 150"/>
                <a:gd name="T2" fmla="*/ 319 w 370"/>
                <a:gd name="T3" fmla="*/ 46 h 150"/>
                <a:gd name="T4" fmla="*/ 323 w 370"/>
                <a:gd name="T5" fmla="*/ 36 h 150"/>
                <a:gd name="T6" fmla="*/ 321 w 370"/>
                <a:gd name="T7" fmla="*/ 28 h 150"/>
                <a:gd name="T8" fmla="*/ 317 w 370"/>
                <a:gd name="T9" fmla="*/ 22 h 150"/>
                <a:gd name="T10" fmla="*/ 302 w 370"/>
                <a:gd name="T11" fmla="*/ 14 h 150"/>
                <a:gd name="T12" fmla="*/ 275 w 370"/>
                <a:gd name="T13" fmla="*/ 10 h 150"/>
                <a:gd name="T14" fmla="*/ 249 w 370"/>
                <a:gd name="T15" fmla="*/ 11 h 150"/>
                <a:gd name="T16" fmla="*/ 236 w 370"/>
                <a:gd name="T17" fmla="*/ 13 h 150"/>
                <a:gd name="T18" fmla="*/ 230 w 370"/>
                <a:gd name="T19" fmla="*/ 7 h 150"/>
                <a:gd name="T20" fmla="*/ 220 w 370"/>
                <a:gd name="T21" fmla="*/ 2 h 150"/>
                <a:gd name="T22" fmla="*/ 203 w 370"/>
                <a:gd name="T23" fmla="*/ 0 h 150"/>
                <a:gd name="T24" fmla="*/ 175 w 370"/>
                <a:gd name="T25" fmla="*/ 4 h 150"/>
                <a:gd name="T26" fmla="*/ 160 w 370"/>
                <a:gd name="T27" fmla="*/ 12 h 150"/>
                <a:gd name="T28" fmla="*/ 160 w 370"/>
                <a:gd name="T29" fmla="*/ 20 h 150"/>
                <a:gd name="T30" fmla="*/ 162 w 370"/>
                <a:gd name="T31" fmla="*/ 23 h 150"/>
                <a:gd name="T32" fmla="*/ 148 w 370"/>
                <a:gd name="T33" fmla="*/ 24 h 150"/>
                <a:gd name="T34" fmla="*/ 141 w 370"/>
                <a:gd name="T35" fmla="*/ 26 h 150"/>
                <a:gd name="T36" fmla="*/ 137 w 370"/>
                <a:gd name="T37" fmla="*/ 31 h 150"/>
                <a:gd name="T38" fmla="*/ 110 w 370"/>
                <a:gd name="T39" fmla="*/ 32 h 150"/>
                <a:gd name="T40" fmla="*/ 97 w 370"/>
                <a:gd name="T41" fmla="*/ 35 h 150"/>
                <a:gd name="T42" fmla="*/ 86 w 370"/>
                <a:gd name="T43" fmla="*/ 40 h 150"/>
                <a:gd name="T44" fmla="*/ 78 w 370"/>
                <a:gd name="T45" fmla="*/ 47 h 150"/>
                <a:gd name="T46" fmla="*/ 76 w 370"/>
                <a:gd name="T47" fmla="*/ 49 h 150"/>
                <a:gd name="T48" fmla="*/ 65 w 370"/>
                <a:gd name="T49" fmla="*/ 44 h 150"/>
                <a:gd name="T50" fmla="*/ 52 w 370"/>
                <a:gd name="T51" fmla="*/ 43 h 150"/>
                <a:gd name="T52" fmla="*/ 31 w 370"/>
                <a:gd name="T53" fmla="*/ 47 h 150"/>
                <a:gd name="T54" fmla="*/ 14 w 370"/>
                <a:gd name="T55" fmla="*/ 56 h 150"/>
                <a:gd name="T56" fmla="*/ 4 w 370"/>
                <a:gd name="T57" fmla="*/ 64 h 150"/>
                <a:gd name="T58" fmla="*/ 0 w 370"/>
                <a:gd name="T59" fmla="*/ 71 h 150"/>
                <a:gd name="T60" fmla="*/ 4 w 370"/>
                <a:gd name="T61" fmla="*/ 83 h 150"/>
                <a:gd name="T62" fmla="*/ 14 w 370"/>
                <a:gd name="T63" fmla="*/ 90 h 150"/>
                <a:gd name="T64" fmla="*/ 36 w 370"/>
                <a:gd name="T65" fmla="*/ 98 h 150"/>
                <a:gd name="T66" fmla="*/ 50 w 370"/>
                <a:gd name="T67" fmla="*/ 102 h 150"/>
                <a:gd name="T68" fmla="*/ 90 w 370"/>
                <a:gd name="T69" fmla="*/ 109 h 150"/>
                <a:gd name="T70" fmla="*/ 118 w 370"/>
                <a:gd name="T71" fmla="*/ 111 h 150"/>
                <a:gd name="T72" fmla="*/ 148 w 370"/>
                <a:gd name="T73" fmla="*/ 108 h 150"/>
                <a:gd name="T74" fmla="*/ 167 w 370"/>
                <a:gd name="T75" fmla="*/ 123 h 150"/>
                <a:gd name="T76" fmla="*/ 194 w 370"/>
                <a:gd name="T77" fmla="*/ 135 h 150"/>
                <a:gd name="T78" fmla="*/ 222 w 370"/>
                <a:gd name="T79" fmla="*/ 144 h 150"/>
                <a:gd name="T80" fmla="*/ 249 w 370"/>
                <a:gd name="T81" fmla="*/ 150 h 150"/>
                <a:gd name="T82" fmla="*/ 285 w 370"/>
                <a:gd name="T83" fmla="*/ 149 h 150"/>
                <a:gd name="T84" fmla="*/ 315 w 370"/>
                <a:gd name="T85" fmla="*/ 144 h 150"/>
                <a:gd name="T86" fmla="*/ 346 w 370"/>
                <a:gd name="T87" fmla="*/ 133 h 150"/>
                <a:gd name="T88" fmla="*/ 367 w 370"/>
                <a:gd name="T89" fmla="*/ 117 h 150"/>
                <a:gd name="T90" fmla="*/ 370 w 370"/>
                <a:gd name="T91" fmla="*/ 113 h 150"/>
                <a:gd name="T92" fmla="*/ 367 w 370"/>
                <a:gd name="T93" fmla="*/ 108 h 150"/>
                <a:gd name="T94" fmla="*/ 351 w 370"/>
                <a:gd name="T95" fmla="*/ 102 h 150"/>
                <a:gd name="T96" fmla="*/ 329 w 370"/>
                <a:gd name="T97" fmla="*/ 102 h 150"/>
                <a:gd name="T98" fmla="*/ 332 w 370"/>
                <a:gd name="T99" fmla="*/ 93 h 150"/>
                <a:gd name="T100" fmla="*/ 329 w 370"/>
                <a:gd name="T101" fmla="*/ 86 h 150"/>
                <a:gd name="T102" fmla="*/ 312 w 370"/>
                <a:gd name="T103" fmla="*/ 74 h 150"/>
                <a:gd name="T104" fmla="*/ 325 w 370"/>
                <a:gd name="T105" fmla="*/ 71 h 150"/>
                <a:gd name="T106" fmla="*/ 329 w 370"/>
                <a:gd name="T107" fmla="*/ 62 h 150"/>
                <a:gd name="T108" fmla="*/ 321 w 370"/>
                <a:gd name="T109" fmla="*/ 56 h 150"/>
                <a:gd name="T110" fmla="*/ 308 w 370"/>
                <a:gd name="T111"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50">
                  <a:moveTo>
                    <a:pt x="308" y="54"/>
                  </a:moveTo>
                  <a:lnTo>
                    <a:pt x="319" y="46"/>
                  </a:lnTo>
                  <a:lnTo>
                    <a:pt x="323" y="36"/>
                  </a:lnTo>
                  <a:lnTo>
                    <a:pt x="321" y="28"/>
                  </a:lnTo>
                  <a:lnTo>
                    <a:pt x="317" y="22"/>
                  </a:lnTo>
                  <a:lnTo>
                    <a:pt x="302" y="14"/>
                  </a:lnTo>
                  <a:lnTo>
                    <a:pt x="275" y="10"/>
                  </a:lnTo>
                  <a:lnTo>
                    <a:pt x="249" y="11"/>
                  </a:lnTo>
                  <a:lnTo>
                    <a:pt x="236" y="13"/>
                  </a:lnTo>
                  <a:lnTo>
                    <a:pt x="230" y="7"/>
                  </a:lnTo>
                  <a:lnTo>
                    <a:pt x="220" y="2"/>
                  </a:lnTo>
                  <a:lnTo>
                    <a:pt x="203" y="0"/>
                  </a:lnTo>
                  <a:lnTo>
                    <a:pt x="175" y="4"/>
                  </a:lnTo>
                  <a:lnTo>
                    <a:pt x="160" y="12"/>
                  </a:lnTo>
                  <a:lnTo>
                    <a:pt x="160" y="20"/>
                  </a:lnTo>
                  <a:lnTo>
                    <a:pt x="162" y="23"/>
                  </a:lnTo>
                  <a:lnTo>
                    <a:pt x="148" y="24"/>
                  </a:lnTo>
                  <a:lnTo>
                    <a:pt x="141" y="26"/>
                  </a:lnTo>
                  <a:lnTo>
                    <a:pt x="137" y="31"/>
                  </a:lnTo>
                  <a:lnTo>
                    <a:pt x="110" y="32"/>
                  </a:lnTo>
                  <a:lnTo>
                    <a:pt x="97" y="35"/>
                  </a:lnTo>
                  <a:lnTo>
                    <a:pt x="86" y="40"/>
                  </a:lnTo>
                  <a:lnTo>
                    <a:pt x="78" y="47"/>
                  </a:lnTo>
                  <a:lnTo>
                    <a:pt x="76" y="49"/>
                  </a:lnTo>
                  <a:lnTo>
                    <a:pt x="65" y="44"/>
                  </a:lnTo>
                  <a:lnTo>
                    <a:pt x="52" y="43"/>
                  </a:lnTo>
                  <a:lnTo>
                    <a:pt x="31" y="47"/>
                  </a:lnTo>
                  <a:lnTo>
                    <a:pt x="14" y="56"/>
                  </a:lnTo>
                  <a:lnTo>
                    <a:pt x="4" y="64"/>
                  </a:lnTo>
                  <a:lnTo>
                    <a:pt x="0" y="71"/>
                  </a:lnTo>
                  <a:lnTo>
                    <a:pt x="4" y="83"/>
                  </a:lnTo>
                  <a:lnTo>
                    <a:pt x="14" y="90"/>
                  </a:lnTo>
                  <a:lnTo>
                    <a:pt x="36" y="98"/>
                  </a:lnTo>
                  <a:lnTo>
                    <a:pt x="50" y="102"/>
                  </a:lnTo>
                  <a:lnTo>
                    <a:pt x="90" y="109"/>
                  </a:lnTo>
                  <a:lnTo>
                    <a:pt x="118" y="111"/>
                  </a:lnTo>
                  <a:lnTo>
                    <a:pt x="148" y="108"/>
                  </a:lnTo>
                  <a:lnTo>
                    <a:pt x="167" y="123"/>
                  </a:lnTo>
                  <a:lnTo>
                    <a:pt x="194" y="135"/>
                  </a:lnTo>
                  <a:lnTo>
                    <a:pt x="222" y="144"/>
                  </a:lnTo>
                  <a:lnTo>
                    <a:pt x="249" y="150"/>
                  </a:lnTo>
                  <a:lnTo>
                    <a:pt x="285" y="149"/>
                  </a:lnTo>
                  <a:lnTo>
                    <a:pt x="315" y="144"/>
                  </a:lnTo>
                  <a:lnTo>
                    <a:pt x="346" y="133"/>
                  </a:lnTo>
                  <a:lnTo>
                    <a:pt x="367" y="117"/>
                  </a:lnTo>
                  <a:lnTo>
                    <a:pt x="370" y="113"/>
                  </a:lnTo>
                  <a:lnTo>
                    <a:pt x="367" y="108"/>
                  </a:lnTo>
                  <a:lnTo>
                    <a:pt x="351" y="102"/>
                  </a:lnTo>
                  <a:lnTo>
                    <a:pt x="329" y="102"/>
                  </a:lnTo>
                  <a:lnTo>
                    <a:pt x="332" y="93"/>
                  </a:lnTo>
                  <a:lnTo>
                    <a:pt x="329" y="86"/>
                  </a:lnTo>
                  <a:lnTo>
                    <a:pt x="312" y="74"/>
                  </a:lnTo>
                  <a:lnTo>
                    <a:pt x="325" y="71"/>
                  </a:lnTo>
                  <a:lnTo>
                    <a:pt x="329" y="62"/>
                  </a:lnTo>
                  <a:lnTo>
                    <a:pt x="321" y="56"/>
                  </a:lnTo>
                  <a:lnTo>
                    <a:pt x="308" y="54"/>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39" name="Freeform 255"/>
            <p:cNvSpPr>
              <a:spLocks/>
            </p:cNvSpPr>
            <p:nvPr/>
          </p:nvSpPr>
          <p:spPr bwMode="auto">
            <a:xfrm>
              <a:off x="2875" y="4141"/>
              <a:ext cx="17" cy="9"/>
            </a:xfrm>
            <a:custGeom>
              <a:avLst/>
              <a:gdLst>
                <a:gd name="T0" fmla="*/ 6 w 17"/>
                <a:gd name="T1" fmla="*/ 9 h 9"/>
                <a:gd name="T2" fmla="*/ 8 w 17"/>
                <a:gd name="T3" fmla="*/ 6 h 9"/>
                <a:gd name="T4" fmla="*/ 2 w 17"/>
                <a:gd name="T5" fmla="*/ 6 h 9"/>
                <a:gd name="T6" fmla="*/ 0 w 17"/>
                <a:gd name="T7" fmla="*/ 3 h 9"/>
                <a:gd name="T8" fmla="*/ 2 w 17"/>
                <a:gd name="T9" fmla="*/ 2 h 9"/>
                <a:gd name="T10" fmla="*/ 8 w 17"/>
                <a:gd name="T11" fmla="*/ 0 h 9"/>
                <a:gd name="T12" fmla="*/ 15 w 17"/>
                <a:gd name="T13" fmla="*/ 4 h 9"/>
                <a:gd name="T14" fmla="*/ 17 w 17"/>
                <a:gd name="T15" fmla="*/ 8 h 9"/>
                <a:gd name="T16" fmla="*/ 14 w 17"/>
                <a:gd name="T17" fmla="*/ 9 h 9"/>
                <a:gd name="T18" fmla="*/ 6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6" y="9"/>
                  </a:moveTo>
                  <a:lnTo>
                    <a:pt x="8" y="6"/>
                  </a:lnTo>
                  <a:lnTo>
                    <a:pt x="2" y="6"/>
                  </a:lnTo>
                  <a:lnTo>
                    <a:pt x="0" y="3"/>
                  </a:lnTo>
                  <a:lnTo>
                    <a:pt x="2" y="2"/>
                  </a:lnTo>
                  <a:lnTo>
                    <a:pt x="8" y="0"/>
                  </a:lnTo>
                  <a:lnTo>
                    <a:pt x="15" y="4"/>
                  </a:lnTo>
                  <a:lnTo>
                    <a:pt x="17" y="8"/>
                  </a:lnTo>
                  <a:lnTo>
                    <a:pt x="14" y="9"/>
                  </a:lnTo>
                  <a:lnTo>
                    <a:pt x="6" y="9"/>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0" name="Freeform 256"/>
            <p:cNvSpPr>
              <a:spLocks/>
            </p:cNvSpPr>
            <p:nvPr/>
          </p:nvSpPr>
          <p:spPr bwMode="auto">
            <a:xfrm>
              <a:off x="2816" y="4121"/>
              <a:ext cx="150" cy="54"/>
            </a:xfrm>
            <a:custGeom>
              <a:avLst/>
              <a:gdLst>
                <a:gd name="T0" fmla="*/ 63 w 150"/>
                <a:gd name="T1" fmla="*/ 28 h 54"/>
                <a:gd name="T2" fmla="*/ 52 w 150"/>
                <a:gd name="T3" fmla="*/ 28 h 54"/>
                <a:gd name="T4" fmla="*/ 38 w 150"/>
                <a:gd name="T5" fmla="*/ 30 h 54"/>
                <a:gd name="T6" fmla="*/ 21 w 150"/>
                <a:gd name="T7" fmla="*/ 20 h 54"/>
                <a:gd name="T8" fmla="*/ 2 w 150"/>
                <a:gd name="T9" fmla="*/ 17 h 54"/>
                <a:gd name="T10" fmla="*/ 0 w 150"/>
                <a:gd name="T11" fmla="*/ 13 h 54"/>
                <a:gd name="T12" fmla="*/ 4 w 150"/>
                <a:gd name="T13" fmla="*/ 6 h 54"/>
                <a:gd name="T14" fmla="*/ 19 w 150"/>
                <a:gd name="T15" fmla="*/ 1 h 54"/>
                <a:gd name="T16" fmla="*/ 40 w 150"/>
                <a:gd name="T17" fmla="*/ 0 h 54"/>
                <a:gd name="T18" fmla="*/ 55 w 150"/>
                <a:gd name="T19" fmla="*/ 2 h 54"/>
                <a:gd name="T20" fmla="*/ 65 w 150"/>
                <a:gd name="T21" fmla="*/ 6 h 54"/>
                <a:gd name="T22" fmla="*/ 69 w 150"/>
                <a:gd name="T23" fmla="*/ 11 h 54"/>
                <a:gd name="T24" fmla="*/ 78 w 150"/>
                <a:gd name="T25" fmla="*/ 8 h 54"/>
                <a:gd name="T26" fmla="*/ 99 w 150"/>
                <a:gd name="T27" fmla="*/ 7 h 54"/>
                <a:gd name="T28" fmla="*/ 124 w 150"/>
                <a:gd name="T29" fmla="*/ 10 h 54"/>
                <a:gd name="T30" fmla="*/ 141 w 150"/>
                <a:gd name="T31" fmla="*/ 17 h 54"/>
                <a:gd name="T32" fmla="*/ 150 w 150"/>
                <a:gd name="T33" fmla="*/ 28 h 54"/>
                <a:gd name="T34" fmla="*/ 150 w 150"/>
                <a:gd name="T35" fmla="*/ 35 h 54"/>
                <a:gd name="T36" fmla="*/ 145 w 150"/>
                <a:gd name="T37" fmla="*/ 42 h 54"/>
                <a:gd name="T38" fmla="*/ 128 w 150"/>
                <a:gd name="T39" fmla="*/ 49 h 54"/>
                <a:gd name="T40" fmla="*/ 112 w 150"/>
                <a:gd name="T41" fmla="*/ 54 h 54"/>
                <a:gd name="T42" fmla="*/ 110 w 150"/>
                <a:gd name="T43" fmla="*/ 49 h 54"/>
                <a:gd name="T44" fmla="*/ 103 w 150"/>
                <a:gd name="T45" fmla="*/ 42 h 54"/>
                <a:gd name="T46" fmla="*/ 112 w 150"/>
                <a:gd name="T47" fmla="*/ 41 h 54"/>
                <a:gd name="T48" fmla="*/ 118 w 150"/>
                <a:gd name="T49" fmla="*/ 37 h 54"/>
                <a:gd name="T50" fmla="*/ 110 w 150"/>
                <a:gd name="T51" fmla="*/ 32 h 54"/>
                <a:gd name="T52" fmla="*/ 105 w 150"/>
                <a:gd name="T53" fmla="*/ 36 h 54"/>
                <a:gd name="T54" fmla="*/ 109 w 150"/>
                <a:gd name="T55" fmla="*/ 38 h 54"/>
                <a:gd name="T56" fmla="*/ 110 w 150"/>
                <a:gd name="T57" fmla="*/ 37 h 54"/>
                <a:gd name="T58" fmla="*/ 109 w 150"/>
                <a:gd name="T59" fmla="*/ 35 h 54"/>
                <a:gd name="T60" fmla="*/ 112 w 150"/>
                <a:gd name="T61" fmla="*/ 35 h 54"/>
                <a:gd name="T62" fmla="*/ 114 w 150"/>
                <a:gd name="T63" fmla="*/ 37 h 54"/>
                <a:gd name="T64" fmla="*/ 110 w 150"/>
                <a:gd name="T65" fmla="*/ 40 h 54"/>
                <a:gd name="T66" fmla="*/ 99 w 150"/>
                <a:gd name="T67" fmla="*/ 38 h 54"/>
                <a:gd name="T68" fmla="*/ 93 w 150"/>
                <a:gd name="T69" fmla="*/ 36 h 54"/>
                <a:gd name="T70" fmla="*/ 93 w 150"/>
                <a:gd name="T71" fmla="*/ 35 h 54"/>
                <a:gd name="T72" fmla="*/ 103 w 150"/>
                <a:gd name="T73" fmla="*/ 31 h 54"/>
                <a:gd name="T74" fmla="*/ 109 w 150"/>
                <a:gd name="T75" fmla="*/ 29 h 54"/>
                <a:gd name="T76" fmla="*/ 112 w 150"/>
                <a:gd name="T77" fmla="*/ 24 h 54"/>
                <a:gd name="T78" fmla="*/ 109 w 150"/>
                <a:gd name="T79" fmla="*/ 18 h 54"/>
                <a:gd name="T80" fmla="*/ 101 w 150"/>
                <a:gd name="T81" fmla="*/ 17 h 54"/>
                <a:gd name="T82" fmla="*/ 93 w 150"/>
                <a:gd name="T83" fmla="*/ 18 h 54"/>
                <a:gd name="T84" fmla="*/ 90 w 150"/>
                <a:gd name="T85" fmla="*/ 23 h 54"/>
                <a:gd name="T86" fmla="*/ 93 w 150"/>
                <a:gd name="T87" fmla="*/ 28 h 54"/>
                <a:gd name="T88" fmla="*/ 97 w 150"/>
                <a:gd name="T89" fmla="*/ 26 h 54"/>
                <a:gd name="T90" fmla="*/ 95 w 150"/>
                <a:gd name="T91" fmla="*/ 25 h 54"/>
                <a:gd name="T92" fmla="*/ 93 w 150"/>
                <a:gd name="T93" fmla="*/ 23 h 54"/>
                <a:gd name="T94" fmla="*/ 97 w 150"/>
                <a:gd name="T95" fmla="*/ 20 h 54"/>
                <a:gd name="T96" fmla="*/ 101 w 150"/>
                <a:gd name="T97" fmla="*/ 19 h 54"/>
                <a:gd name="T98" fmla="*/ 107 w 150"/>
                <a:gd name="T99" fmla="*/ 20 h 54"/>
                <a:gd name="T100" fmla="*/ 109 w 150"/>
                <a:gd name="T101" fmla="*/ 24 h 54"/>
                <a:gd name="T102" fmla="*/ 105 w 150"/>
                <a:gd name="T103" fmla="*/ 29 h 54"/>
                <a:gd name="T104" fmla="*/ 97 w 150"/>
                <a:gd name="T105" fmla="*/ 30 h 54"/>
                <a:gd name="T106" fmla="*/ 86 w 150"/>
                <a:gd name="T107" fmla="*/ 32 h 54"/>
                <a:gd name="T108" fmla="*/ 76 w 150"/>
                <a:gd name="T109" fmla="*/ 30 h 54"/>
                <a:gd name="T110" fmla="*/ 80 w 150"/>
                <a:gd name="T111" fmla="*/ 26 h 54"/>
                <a:gd name="T112" fmla="*/ 74 w 150"/>
                <a:gd name="T113" fmla="*/ 20 h 54"/>
                <a:gd name="T114" fmla="*/ 65 w 150"/>
                <a:gd name="T115" fmla="*/ 18 h 54"/>
                <a:gd name="T116" fmla="*/ 59 w 150"/>
                <a:gd name="T117" fmla="*/ 19 h 54"/>
                <a:gd name="T118" fmla="*/ 55 w 150"/>
                <a:gd name="T119" fmla="*/ 23 h 54"/>
                <a:gd name="T120" fmla="*/ 57 w 150"/>
                <a:gd name="T121" fmla="*/ 26 h 54"/>
                <a:gd name="T122" fmla="*/ 63 w 150"/>
                <a:gd name="T12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54">
                  <a:moveTo>
                    <a:pt x="63" y="28"/>
                  </a:moveTo>
                  <a:lnTo>
                    <a:pt x="52" y="28"/>
                  </a:lnTo>
                  <a:lnTo>
                    <a:pt x="38" y="30"/>
                  </a:lnTo>
                  <a:lnTo>
                    <a:pt x="21" y="20"/>
                  </a:lnTo>
                  <a:lnTo>
                    <a:pt x="2" y="17"/>
                  </a:lnTo>
                  <a:lnTo>
                    <a:pt x="0" y="13"/>
                  </a:lnTo>
                  <a:lnTo>
                    <a:pt x="4" y="6"/>
                  </a:lnTo>
                  <a:lnTo>
                    <a:pt x="19" y="1"/>
                  </a:lnTo>
                  <a:lnTo>
                    <a:pt x="40" y="0"/>
                  </a:lnTo>
                  <a:lnTo>
                    <a:pt x="55" y="2"/>
                  </a:lnTo>
                  <a:lnTo>
                    <a:pt x="65" y="6"/>
                  </a:lnTo>
                  <a:lnTo>
                    <a:pt x="69" y="11"/>
                  </a:lnTo>
                  <a:lnTo>
                    <a:pt x="78" y="8"/>
                  </a:lnTo>
                  <a:lnTo>
                    <a:pt x="99" y="7"/>
                  </a:lnTo>
                  <a:lnTo>
                    <a:pt x="124" y="10"/>
                  </a:lnTo>
                  <a:lnTo>
                    <a:pt x="141" y="17"/>
                  </a:lnTo>
                  <a:lnTo>
                    <a:pt x="150" y="28"/>
                  </a:lnTo>
                  <a:lnTo>
                    <a:pt x="150" y="35"/>
                  </a:lnTo>
                  <a:lnTo>
                    <a:pt x="145" y="42"/>
                  </a:lnTo>
                  <a:lnTo>
                    <a:pt x="128" y="49"/>
                  </a:lnTo>
                  <a:lnTo>
                    <a:pt x="112" y="54"/>
                  </a:lnTo>
                  <a:lnTo>
                    <a:pt x="110" y="49"/>
                  </a:lnTo>
                  <a:lnTo>
                    <a:pt x="103" y="42"/>
                  </a:lnTo>
                  <a:lnTo>
                    <a:pt x="112" y="41"/>
                  </a:lnTo>
                  <a:lnTo>
                    <a:pt x="118" y="37"/>
                  </a:lnTo>
                  <a:lnTo>
                    <a:pt x="110" y="32"/>
                  </a:lnTo>
                  <a:lnTo>
                    <a:pt x="105" y="36"/>
                  </a:lnTo>
                  <a:lnTo>
                    <a:pt x="109" y="38"/>
                  </a:lnTo>
                  <a:lnTo>
                    <a:pt x="110" y="37"/>
                  </a:lnTo>
                  <a:lnTo>
                    <a:pt x="109" y="35"/>
                  </a:lnTo>
                  <a:lnTo>
                    <a:pt x="112" y="35"/>
                  </a:lnTo>
                  <a:lnTo>
                    <a:pt x="114" y="37"/>
                  </a:lnTo>
                  <a:lnTo>
                    <a:pt x="110" y="40"/>
                  </a:lnTo>
                  <a:lnTo>
                    <a:pt x="99" y="38"/>
                  </a:lnTo>
                  <a:lnTo>
                    <a:pt x="93" y="36"/>
                  </a:lnTo>
                  <a:lnTo>
                    <a:pt x="93" y="35"/>
                  </a:lnTo>
                  <a:lnTo>
                    <a:pt x="103" y="31"/>
                  </a:lnTo>
                  <a:lnTo>
                    <a:pt x="109" y="29"/>
                  </a:lnTo>
                  <a:lnTo>
                    <a:pt x="112" y="24"/>
                  </a:lnTo>
                  <a:lnTo>
                    <a:pt x="109" y="18"/>
                  </a:lnTo>
                  <a:lnTo>
                    <a:pt x="101" y="17"/>
                  </a:lnTo>
                  <a:lnTo>
                    <a:pt x="93" y="18"/>
                  </a:lnTo>
                  <a:lnTo>
                    <a:pt x="90" y="23"/>
                  </a:lnTo>
                  <a:lnTo>
                    <a:pt x="93" y="28"/>
                  </a:lnTo>
                  <a:lnTo>
                    <a:pt x="97" y="26"/>
                  </a:lnTo>
                  <a:lnTo>
                    <a:pt x="95" y="25"/>
                  </a:lnTo>
                  <a:lnTo>
                    <a:pt x="93" y="23"/>
                  </a:lnTo>
                  <a:lnTo>
                    <a:pt x="97" y="20"/>
                  </a:lnTo>
                  <a:lnTo>
                    <a:pt x="101" y="19"/>
                  </a:lnTo>
                  <a:lnTo>
                    <a:pt x="107" y="20"/>
                  </a:lnTo>
                  <a:lnTo>
                    <a:pt x="109" y="24"/>
                  </a:lnTo>
                  <a:lnTo>
                    <a:pt x="105" y="29"/>
                  </a:lnTo>
                  <a:lnTo>
                    <a:pt x="97" y="30"/>
                  </a:lnTo>
                  <a:lnTo>
                    <a:pt x="86" y="32"/>
                  </a:lnTo>
                  <a:lnTo>
                    <a:pt x="76" y="30"/>
                  </a:lnTo>
                  <a:lnTo>
                    <a:pt x="80" y="26"/>
                  </a:lnTo>
                  <a:lnTo>
                    <a:pt x="74" y="20"/>
                  </a:lnTo>
                  <a:lnTo>
                    <a:pt x="65" y="18"/>
                  </a:lnTo>
                  <a:lnTo>
                    <a:pt x="59" y="19"/>
                  </a:lnTo>
                  <a:lnTo>
                    <a:pt x="55" y="23"/>
                  </a:lnTo>
                  <a:lnTo>
                    <a:pt x="57" y="26"/>
                  </a:lnTo>
                  <a:lnTo>
                    <a:pt x="63" y="2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1" name="Freeform 257"/>
            <p:cNvSpPr>
              <a:spLocks/>
            </p:cNvSpPr>
            <p:nvPr/>
          </p:nvSpPr>
          <p:spPr bwMode="auto">
            <a:xfrm>
              <a:off x="2796" y="4141"/>
              <a:ext cx="178" cy="56"/>
            </a:xfrm>
            <a:custGeom>
              <a:avLst/>
              <a:gdLst>
                <a:gd name="T0" fmla="*/ 81 w 178"/>
                <a:gd name="T1" fmla="*/ 56 h 56"/>
                <a:gd name="T2" fmla="*/ 75 w 178"/>
                <a:gd name="T3" fmla="*/ 51 h 56"/>
                <a:gd name="T4" fmla="*/ 77 w 178"/>
                <a:gd name="T5" fmla="*/ 47 h 56"/>
                <a:gd name="T6" fmla="*/ 81 w 178"/>
                <a:gd name="T7" fmla="*/ 40 h 56"/>
                <a:gd name="T8" fmla="*/ 77 w 178"/>
                <a:gd name="T9" fmla="*/ 32 h 56"/>
                <a:gd name="T10" fmla="*/ 66 w 178"/>
                <a:gd name="T11" fmla="*/ 29 h 56"/>
                <a:gd name="T12" fmla="*/ 47 w 178"/>
                <a:gd name="T13" fmla="*/ 29 h 56"/>
                <a:gd name="T14" fmla="*/ 39 w 178"/>
                <a:gd name="T15" fmla="*/ 30 h 56"/>
                <a:gd name="T16" fmla="*/ 39 w 178"/>
                <a:gd name="T17" fmla="*/ 28 h 56"/>
                <a:gd name="T18" fmla="*/ 39 w 178"/>
                <a:gd name="T19" fmla="*/ 21 h 56"/>
                <a:gd name="T20" fmla="*/ 26 w 178"/>
                <a:gd name="T21" fmla="*/ 11 h 56"/>
                <a:gd name="T22" fmla="*/ 0 w 178"/>
                <a:gd name="T23" fmla="*/ 5 h 56"/>
                <a:gd name="T24" fmla="*/ 3 w 178"/>
                <a:gd name="T25" fmla="*/ 2 h 56"/>
                <a:gd name="T26" fmla="*/ 20 w 178"/>
                <a:gd name="T27" fmla="*/ 0 h 56"/>
                <a:gd name="T28" fmla="*/ 38 w 178"/>
                <a:gd name="T29" fmla="*/ 4 h 56"/>
                <a:gd name="T30" fmla="*/ 49 w 178"/>
                <a:gd name="T31" fmla="*/ 9 h 56"/>
                <a:gd name="T32" fmla="*/ 60 w 178"/>
                <a:gd name="T33" fmla="*/ 15 h 56"/>
                <a:gd name="T34" fmla="*/ 72 w 178"/>
                <a:gd name="T35" fmla="*/ 12 h 56"/>
                <a:gd name="T36" fmla="*/ 83 w 178"/>
                <a:gd name="T37" fmla="*/ 12 h 56"/>
                <a:gd name="T38" fmla="*/ 100 w 178"/>
                <a:gd name="T39" fmla="*/ 16 h 56"/>
                <a:gd name="T40" fmla="*/ 119 w 178"/>
                <a:gd name="T41" fmla="*/ 24 h 56"/>
                <a:gd name="T42" fmla="*/ 127 w 178"/>
                <a:gd name="T43" fmla="*/ 30 h 56"/>
                <a:gd name="T44" fmla="*/ 130 w 178"/>
                <a:gd name="T45" fmla="*/ 39 h 56"/>
                <a:gd name="T46" fmla="*/ 136 w 178"/>
                <a:gd name="T47" fmla="*/ 35 h 56"/>
                <a:gd name="T48" fmla="*/ 144 w 178"/>
                <a:gd name="T49" fmla="*/ 33 h 56"/>
                <a:gd name="T50" fmla="*/ 155 w 178"/>
                <a:gd name="T51" fmla="*/ 32 h 56"/>
                <a:gd name="T52" fmla="*/ 167 w 178"/>
                <a:gd name="T53" fmla="*/ 32 h 56"/>
                <a:gd name="T54" fmla="*/ 174 w 178"/>
                <a:gd name="T55" fmla="*/ 34 h 56"/>
                <a:gd name="T56" fmla="*/ 178 w 178"/>
                <a:gd name="T57" fmla="*/ 39 h 56"/>
                <a:gd name="T58" fmla="*/ 174 w 178"/>
                <a:gd name="T59" fmla="*/ 42 h 56"/>
                <a:gd name="T60" fmla="*/ 159 w 178"/>
                <a:gd name="T61" fmla="*/ 47 h 56"/>
                <a:gd name="T62" fmla="*/ 129 w 178"/>
                <a:gd name="T63" fmla="*/ 44 h 56"/>
                <a:gd name="T64" fmla="*/ 108 w 178"/>
                <a:gd name="T65" fmla="*/ 44 h 56"/>
                <a:gd name="T66" fmla="*/ 94 w 178"/>
                <a:gd name="T67" fmla="*/ 47 h 56"/>
                <a:gd name="T68" fmla="*/ 81 w 178"/>
                <a:gd name="T6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56">
                  <a:moveTo>
                    <a:pt x="81" y="56"/>
                  </a:moveTo>
                  <a:lnTo>
                    <a:pt x="75" y="51"/>
                  </a:lnTo>
                  <a:lnTo>
                    <a:pt x="77" y="47"/>
                  </a:lnTo>
                  <a:lnTo>
                    <a:pt x="81" y="40"/>
                  </a:lnTo>
                  <a:lnTo>
                    <a:pt x="77" y="32"/>
                  </a:lnTo>
                  <a:lnTo>
                    <a:pt x="66" y="29"/>
                  </a:lnTo>
                  <a:lnTo>
                    <a:pt x="47" y="29"/>
                  </a:lnTo>
                  <a:lnTo>
                    <a:pt x="39" y="30"/>
                  </a:lnTo>
                  <a:lnTo>
                    <a:pt x="39" y="28"/>
                  </a:lnTo>
                  <a:lnTo>
                    <a:pt x="39" y="21"/>
                  </a:lnTo>
                  <a:lnTo>
                    <a:pt x="26" y="11"/>
                  </a:lnTo>
                  <a:lnTo>
                    <a:pt x="0" y="5"/>
                  </a:lnTo>
                  <a:lnTo>
                    <a:pt x="3" y="2"/>
                  </a:lnTo>
                  <a:lnTo>
                    <a:pt x="20" y="0"/>
                  </a:lnTo>
                  <a:lnTo>
                    <a:pt x="38" y="4"/>
                  </a:lnTo>
                  <a:lnTo>
                    <a:pt x="49" y="9"/>
                  </a:lnTo>
                  <a:lnTo>
                    <a:pt x="60" y="15"/>
                  </a:lnTo>
                  <a:lnTo>
                    <a:pt x="72" y="12"/>
                  </a:lnTo>
                  <a:lnTo>
                    <a:pt x="83" y="12"/>
                  </a:lnTo>
                  <a:lnTo>
                    <a:pt x="100" y="16"/>
                  </a:lnTo>
                  <a:lnTo>
                    <a:pt x="119" y="24"/>
                  </a:lnTo>
                  <a:lnTo>
                    <a:pt x="127" y="30"/>
                  </a:lnTo>
                  <a:lnTo>
                    <a:pt x="130" y="39"/>
                  </a:lnTo>
                  <a:lnTo>
                    <a:pt x="136" y="35"/>
                  </a:lnTo>
                  <a:lnTo>
                    <a:pt x="144" y="33"/>
                  </a:lnTo>
                  <a:lnTo>
                    <a:pt x="155" y="32"/>
                  </a:lnTo>
                  <a:lnTo>
                    <a:pt x="167" y="32"/>
                  </a:lnTo>
                  <a:lnTo>
                    <a:pt x="174" y="34"/>
                  </a:lnTo>
                  <a:lnTo>
                    <a:pt x="178" y="39"/>
                  </a:lnTo>
                  <a:lnTo>
                    <a:pt x="174" y="42"/>
                  </a:lnTo>
                  <a:lnTo>
                    <a:pt x="159" y="47"/>
                  </a:lnTo>
                  <a:lnTo>
                    <a:pt x="129" y="44"/>
                  </a:lnTo>
                  <a:lnTo>
                    <a:pt x="108" y="44"/>
                  </a:lnTo>
                  <a:lnTo>
                    <a:pt x="94" y="47"/>
                  </a:lnTo>
                  <a:lnTo>
                    <a:pt x="81" y="56"/>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2" name="Freeform 258"/>
            <p:cNvSpPr>
              <a:spLocks/>
            </p:cNvSpPr>
            <p:nvPr/>
          </p:nvSpPr>
          <p:spPr bwMode="auto">
            <a:xfrm>
              <a:off x="2805" y="4189"/>
              <a:ext cx="207" cy="70"/>
            </a:xfrm>
            <a:custGeom>
              <a:avLst/>
              <a:gdLst>
                <a:gd name="T0" fmla="*/ 165 w 207"/>
                <a:gd name="T1" fmla="*/ 31 h 70"/>
                <a:gd name="T2" fmla="*/ 188 w 207"/>
                <a:gd name="T3" fmla="*/ 31 h 70"/>
                <a:gd name="T4" fmla="*/ 201 w 207"/>
                <a:gd name="T5" fmla="*/ 34 h 70"/>
                <a:gd name="T6" fmla="*/ 207 w 207"/>
                <a:gd name="T7" fmla="*/ 40 h 70"/>
                <a:gd name="T8" fmla="*/ 199 w 207"/>
                <a:gd name="T9" fmla="*/ 49 h 70"/>
                <a:gd name="T10" fmla="*/ 180 w 207"/>
                <a:gd name="T11" fmla="*/ 58 h 70"/>
                <a:gd name="T12" fmla="*/ 150 w 207"/>
                <a:gd name="T13" fmla="*/ 66 h 70"/>
                <a:gd name="T14" fmla="*/ 112 w 207"/>
                <a:gd name="T15" fmla="*/ 70 h 70"/>
                <a:gd name="T16" fmla="*/ 72 w 207"/>
                <a:gd name="T17" fmla="*/ 64 h 70"/>
                <a:gd name="T18" fmla="*/ 29 w 207"/>
                <a:gd name="T19" fmla="*/ 49 h 70"/>
                <a:gd name="T20" fmla="*/ 4 w 207"/>
                <a:gd name="T21" fmla="*/ 34 h 70"/>
                <a:gd name="T22" fmla="*/ 0 w 207"/>
                <a:gd name="T23" fmla="*/ 23 h 70"/>
                <a:gd name="T24" fmla="*/ 4 w 207"/>
                <a:gd name="T25" fmla="*/ 17 h 70"/>
                <a:gd name="T26" fmla="*/ 13 w 207"/>
                <a:gd name="T27" fmla="*/ 10 h 70"/>
                <a:gd name="T28" fmla="*/ 29 w 207"/>
                <a:gd name="T29" fmla="*/ 5 h 70"/>
                <a:gd name="T30" fmla="*/ 47 w 207"/>
                <a:gd name="T31" fmla="*/ 3 h 70"/>
                <a:gd name="T32" fmla="*/ 59 w 207"/>
                <a:gd name="T33" fmla="*/ 5 h 70"/>
                <a:gd name="T34" fmla="*/ 66 w 207"/>
                <a:gd name="T35" fmla="*/ 9 h 70"/>
                <a:gd name="T36" fmla="*/ 72 w 207"/>
                <a:gd name="T37" fmla="*/ 13 h 70"/>
                <a:gd name="T38" fmla="*/ 76 w 207"/>
                <a:gd name="T39" fmla="*/ 11 h 70"/>
                <a:gd name="T40" fmla="*/ 87 w 207"/>
                <a:gd name="T41" fmla="*/ 4 h 70"/>
                <a:gd name="T42" fmla="*/ 104 w 207"/>
                <a:gd name="T43" fmla="*/ 0 h 70"/>
                <a:gd name="T44" fmla="*/ 123 w 207"/>
                <a:gd name="T45" fmla="*/ 0 h 70"/>
                <a:gd name="T46" fmla="*/ 142 w 207"/>
                <a:gd name="T47" fmla="*/ 3 h 70"/>
                <a:gd name="T48" fmla="*/ 159 w 207"/>
                <a:gd name="T49" fmla="*/ 9 h 70"/>
                <a:gd name="T50" fmla="*/ 169 w 207"/>
                <a:gd name="T51" fmla="*/ 15 h 70"/>
                <a:gd name="T52" fmla="*/ 171 w 207"/>
                <a:gd name="T53" fmla="*/ 21 h 70"/>
                <a:gd name="T54" fmla="*/ 167 w 207"/>
                <a:gd name="T55" fmla="*/ 28 h 70"/>
                <a:gd name="T56" fmla="*/ 165 w 207"/>
                <a:gd name="T57"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70">
                  <a:moveTo>
                    <a:pt x="165" y="31"/>
                  </a:moveTo>
                  <a:lnTo>
                    <a:pt x="188" y="31"/>
                  </a:lnTo>
                  <a:lnTo>
                    <a:pt x="201" y="34"/>
                  </a:lnTo>
                  <a:lnTo>
                    <a:pt x="207" y="40"/>
                  </a:lnTo>
                  <a:lnTo>
                    <a:pt x="199" y="49"/>
                  </a:lnTo>
                  <a:lnTo>
                    <a:pt x="180" y="58"/>
                  </a:lnTo>
                  <a:lnTo>
                    <a:pt x="150" y="66"/>
                  </a:lnTo>
                  <a:lnTo>
                    <a:pt x="112" y="70"/>
                  </a:lnTo>
                  <a:lnTo>
                    <a:pt x="72" y="64"/>
                  </a:lnTo>
                  <a:lnTo>
                    <a:pt x="29" y="49"/>
                  </a:lnTo>
                  <a:lnTo>
                    <a:pt x="4" y="34"/>
                  </a:lnTo>
                  <a:lnTo>
                    <a:pt x="0" y="23"/>
                  </a:lnTo>
                  <a:lnTo>
                    <a:pt x="4" y="17"/>
                  </a:lnTo>
                  <a:lnTo>
                    <a:pt x="13" y="10"/>
                  </a:lnTo>
                  <a:lnTo>
                    <a:pt x="29" y="5"/>
                  </a:lnTo>
                  <a:lnTo>
                    <a:pt x="47" y="3"/>
                  </a:lnTo>
                  <a:lnTo>
                    <a:pt x="59" y="5"/>
                  </a:lnTo>
                  <a:lnTo>
                    <a:pt x="66" y="9"/>
                  </a:lnTo>
                  <a:lnTo>
                    <a:pt x="72" y="13"/>
                  </a:lnTo>
                  <a:lnTo>
                    <a:pt x="76" y="11"/>
                  </a:lnTo>
                  <a:lnTo>
                    <a:pt x="87" y="4"/>
                  </a:lnTo>
                  <a:lnTo>
                    <a:pt x="104" y="0"/>
                  </a:lnTo>
                  <a:lnTo>
                    <a:pt x="123" y="0"/>
                  </a:lnTo>
                  <a:lnTo>
                    <a:pt x="142" y="3"/>
                  </a:lnTo>
                  <a:lnTo>
                    <a:pt x="159" y="9"/>
                  </a:lnTo>
                  <a:lnTo>
                    <a:pt x="169" y="15"/>
                  </a:lnTo>
                  <a:lnTo>
                    <a:pt x="171" y="21"/>
                  </a:lnTo>
                  <a:lnTo>
                    <a:pt x="167" y="28"/>
                  </a:lnTo>
                  <a:lnTo>
                    <a:pt x="165" y="31"/>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3" name="Freeform 259"/>
            <p:cNvSpPr>
              <a:spLocks/>
            </p:cNvSpPr>
            <p:nvPr/>
          </p:nvSpPr>
          <p:spPr bwMode="auto">
            <a:xfrm>
              <a:off x="2663" y="4151"/>
              <a:ext cx="208" cy="69"/>
            </a:xfrm>
            <a:custGeom>
              <a:avLst/>
              <a:gdLst>
                <a:gd name="T0" fmla="*/ 133 w 208"/>
                <a:gd name="T1" fmla="*/ 68 h 69"/>
                <a:gd name="T2" fmla="*/ 133 w 208"/>
                <a:gd name="T3" fmla="*/ 63 h 69"/>
                <a:gd name="T4" fmla="*/ 136 w 208"/>
                <a:gd name="T5" fmla="*/ 54 h 69"/>
                <a:gd name="T6" fmla="*/ 161 w 208"/>
                <a:gd name="T7" fmla="*/ 41 h 69"/>
                <a:gd name="T8" fmla="*/ 178 w 208"/>
                <a:gd name="T9" fmla="*/ 37 h 69"/>
                <a:gd name="T10" fmla="*/ 201 w 208"/>
                <a:gd name="T11" fmla="*/ 38 h 69"/>
                <a:gd name="T12" fmla="*/ 205 w 208"/>
                <a:gd name="T13" fmla="*/ 37 h 69"/>
                <a:gd name="T14" fmla="*/ 208 w 208"/>
                <a:gd name="T15" fmla="*/ 31 h 69"/>
                <a:gd name="T16" fmla="*/ 203 w 208"/>
                <a:gd name="T17" fmla="*/ 25 h 69"/>
                <a:gd name="T18" fmla="*/ 191 w 208"/>
                <a:gd name="T19" fmla="*/ 23 h 69"/>
                <a:gd name="T20" fmla="*/ 174 w 208"/>
                <a:gd name="T21" fmla="*/ 24 h 69"/>
                <a:gd name="T22" fmla="*/ 165 w 208"/>
                <a:gd name="T23" fmla="*/ 25 h 69"/>
                <a:gd name="T24" fmla="*/ 165 w 208"/>
                <a:gd name="T25" fmla="*/ 22 h 69"/>
                <a:gd name="T26" fmla="*/ 169 w 208"/>
                <a:gd name="T27" fmla="*/ 14 h 69"/>
                <a:gd name="T28" fmla="*/ 155 w 208"/>
                <a:gd name="T29" fmla="*/ 5 h 69"/>
                <a:gd name="T30" fmla="*/ 142 w 208"/>
                <a:gd name="T31" fmla="*/ 1 h 69"/>
                <a:gd name="T32" fmla="*/ 125 w 208"/>
                <a:gd name="T33" fmla="*/ 0 h 69"/>
                <a:gd name="T34" fmla="*/ 96 w 208"/>
                <a:gd name="T35" fmla="*/ 2 h 69"/>
                <a:gd name="T36" fmla="*/ 81 w 208"/>
                <a:gd name="T37" fmla="*/ 6 h 69"/>
                <a:gd name="T38" fmla="*/ 70 w 208"/>
                <a:gd name="T39" fmla="*/ 14 h 69"/>
                <a:gd name="T40" fmla="*/ 66 w 208"/>
                <a:gd name="T41" fmla="*/ 19 h 69"/>
                <a:gd name="T42" fmla="*/ 60 w 208"/>
                <a:gd name="T43" fmla="*/ 16 h 69"/>
                <a:gd name="T44" fmla="*/ 55 w 208"/>
                <a:gd name="T45" fmla="*/ 12 h 69"/>
                <a:gd name="T46" fmla="*/ 45 w 208"/>
                <a:gd name="T47" fmla="*/ 12 h 69"/>
                <a:gd name="T48" fmla="*/ 24 w 208"/>
                <a:gd name="T49" fmla="*/ 14 h 69"/>
                <a:gd name="T50" fmla="*/ 9 w 208"/>
                <a:gd name="T51" fmla="*/ 22 h 69"/>
                <a:gd name="T52" fmla="*/ 0 w 208"/>
                <a:gd name="T53" fmla="*/ 32 h 69"/>
                <a:gd name="T54" fmla="*/ 2 w 208"/>
                <a:gd name="T55" fmla="*/ 43 h 69"/>
                <a:gd name="T56" fmla="*/ 15 w 208"/>
                <a:gd name="T57" fmla="*/ 54 h 69"/>
                <a:gd name="T58" fmla="*/ 49 w 208"/>
                <a:gd name="T59" fmla="*/ 63 h 69"/>
                <a:gd name="T60" fmla="*/ 89 w 208"/>
                <a:gd name="T61" fmla="*/ 69 h 69"/>
                <a:gd name="T62" fmla="*/ 133 w 208"/>
                <a:gd name="T6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69">
                  <a:moveTo>
                    <a:pt x="133" y="68"/>
                  </a:moveTo>
                  <a:lnTo>
                    <a:pt x="133" y="63"/>
                  </a:lnTo>
                  <a:lnTo>
                    <a:pt x="136" y="54"/>
                  </a:lnTo>
                  <a:lnTo>
                    <a:pt x="161" y="41"/>
                  </a:lnTo>
                  <a:lnTo>
                    <a:pt x="178" y="37"/>
                  </a:lnTo>
                  <a:lnTo>
                    <a:pt x="201" y="38"/>
                  </a:lnTo>
                  <a:lnTo>
                    <a:pt x="205" y="37"/>
                  </a:lnTo>
                  <a:lnTo>
                    <a:pt x="208" y="31"/>
                  </a:lnTo>
                  <a:lnTo>
                    <a:pt x="203" y="25"/>
                  </a:lnTo>
                  <a:lnTo>
                    <a:pt x="191" y="23"/>
                  </a:lnTo>
                  <a:lnTo>
                    <a:pt x="174" y="24"/>
                  </a:lnTo>
                  <a:lnTo>
                    <a:pt x="165" y="25"/>
                  </a:lnTo>
                  <a:lnTo>
                    <a:pt x="165" y="22"/>
                  </a:lnTo>
                  <a:lnTo>
                    <a:pt x="169" y="14"/>
                  </a:lnTo>
                  <a:lnTo>
                    <a:pt x="155" y="5"/>
                  </a:lnTo>
                  <a:lnTo>
                    <a:pt x="142" y="1"/>
                  </a:lnTo>
                  <a:lnTo>
                    <a:pt x="125" y="0"/>
                  </a:lnTo>
                  <a:lnTo>
                    <a:pt x="96" y="2"/>
                  </a:lnTo>
                  <a:lnTo>
                    <a:pt x="81" y="6"/>
                  </a:lnTo>
                  <a:lnTo>
                    <a:pt x="70" y="14"/>
                  </a:lnTo>
                  <a:lnTo>
                    <a:pt x="66" y="19"/>
                  </a:lnTo>
                  <a:lnTo>
                    <a:pt x="60" y="16"/>
                  </a:lnTo>
                  <a:lnTo>
                    <a:pt x="55" y="12"/>
                  </a:lnTo>
                  <a:lnTo>
                    <a:pt x="45" y="12"/>
                  </a:lnTo>
                  <a:lnTo>
                    <a:pt x="24" y="14"/>
                  </a:lnTo>
                  <a:lnTo>
                    <a:pt x="9" y="22"/>
                  </a:lnTo>
                  <a:lnTo>
                    <a:pt x="0" y="32"/>
                  </a:lnTo>
                  <a:lnTo>
                    <a:pt x="2" y="43"/>
                  </a:lnTo>
                  <a:lnTo>
                    <a:pt x="15" y="54"/>
                  </a:lnTo>
                  <a:lnTo>
                    <a:pt x="49" y="63"/>
                  </a:lnTo>
                  <a:lnTo>
                    <a:pt x="89" y="69"/>
                  </a:lnTo>
                  <a:lnTo>
                    <a:pt x="133" y="6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4" name="Freeform 260"/>
            <p:cNvSpPr>
              <a:spLocks/>
            </p:cNvSpPr>
            <p:nvPr/>
          </p:nvSpPr>
          <p:spPr bwMode="auto">
            <a:xfrm>
              <a:off x="2879" y="4217"/>
              <a:ext cx="27" cy="20"/>
            </a:xfrm>
            <a:custGeom>
              <a:avLst/>
              <a:gdLst>
                <a:gd name="T0" fmla="*/ 11 w 27"/>
                <a:gd name="T1" fmla="*/ 20 h 20"/>
                <a:gd name="T2" fmla="*/ 19 w 27"/>
                <a:gd name="T3" fmla="*/ 19 h 20"/>
                <a:gd name="T4" fmla="*/ 27 w 27"/>
                <a:gd name="T5" fmla="*/ 12 h 20"/>
                <a:gd name="T6" fmla="*/ 27 w 27"/>
                <a:gd name="T7" fmla="*/ 7 h 20"/>
                <a:gd name="T8" fmla="*/ 21 w 27"/>
                <a:gd name="T9" fmla="*/ 2 h 20"/>
                <a:gd name="T10" fmla="*/ 11 w 27"/>
                <a:gd name="T11" fmla="*/ 0 h 20"/>
                <a:gd name="T12" fmla="*/ 4 w 27"/>
                <a:gd name="T13" fmla="*/ 1 h 20"/>
                <a:gd name="T14" fmla="*/ 0 w 27"/>
                <a:gd name="T15" fmla="*/ 5 h 20"/>
                <a:gd name="T16" fmla="*/ 4 w 27"/>
                <a:gd name="T17" fmla="*/ 11 h 20"/>
                <a:gd name="T18" fmla="*/ 11 w 27"/>
                <a:gd name="T19" fmla="*/ 11 h 20"/>
                <a:gd name="T20" fmla="*/ 13 w 27"/>
                <a:gd name="T21" fmla="*/ 7 h 20"/>
                <a:gd name="T22" fmla="*/ 11 w 27"/>
                <a:gd name="T23" fmla="*/ 5 h 20"/>
                <a:gd name="T24" fmla="*/ 10 w 27"/>
                <a:gd name="T25" fmla="*/ 7 h 20"/>
                <a:gd name="T26" fmla="*/ 10 w 27"/>
                <a:gd name="T27" fmla="*/ 9 h 20"/>
                <a:gd name="T28" fmla="*/ 4 w 27"/>
                <a:gd name="T29" fmla="*/ 8 h 20"/>
                <a:gd name="T30" fmla="*/ 4 w 27"/>
                <a:gd name="T31" fmla="*/ 6 h 20"/>
                <a:gd name="T32" fmla="*/ 6 w 27"/>
                <a:gd name="T33" fmla="*/ 2 h 20"/>
                <a:gd name="T34" fmla="*/ 11 w 27"/>
                <a:gd name="T35" fmla="*/ 2 h 20"/>
                <a:gd name="T36" fmla="*/ 19 w 27"/>
                <a:gd name="T37" fmla="*/ 3 h 20"/>
                <a:gd name="T38" fmla="*/ 23 w 27"/>
                <a:gd name="T39" fmla="*/ 8 h 20"/>
                <a:gd name="T40" fmla="*/ 23 w 27"/>
                <a:gd name="T41" fmla="*/ 13 h 20"/>
                <a:gd name="T42" fmla="*/ 17 w 27"/>
                <a:gd name="T43" fmla="*/ 18 h 20"/>
                <a:gd name="T44" fmla="*/ 11 w 27"/>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0">
                  <a:moveTo>
                    <a:pt x="11" y="20"/>
                  </a:moveTo>
                  <a:lnTo>
                    <a:pt x="19" y="19"/>
                  </a:lnTo>
                  <a:lnTo>
                    <a:pt x="27" y="12"/>
                  </a:lnTo>
                  <a:lnTo>
                    <a:pt x="27" y="7"/>
                  </a:lnTo>
                  <a:lnTo>
                    <a:pt x="21" y="2"/>
                  </a:lnTo>
                  <a:lnTo>
                    <a:pt x="11" y="0"/>
                  </a:lnTo>
                  <a:lnTo>
                    <a:pt x="4" y="1"/>
                  </a:lnTo>
                  <a:lnTo>
                    <a:pt x="0" y="5"/>
                  </a:lnTo>
                  <a:lnTo>
                    <a:pt x="4" y="11"/>
                  </a:lnTo>
                  <a:lnTo>
                    <a:pt x="11" y="11"/>
                  </a:lnTo>
                  <a:lnTo>
                    <a:pt x="13" y="7"/>
                  </a:lnTo>
                  <a:lnTo>
                    <a:pt x="11" y="5"/>
                  </a:lnTo>
                  <a:lnTo>
                    <a:pt x="10" y="7"/>
                  </a:lnTo>
                  <a:lnTo>
                    <a:pt x="10" y="9"/>
                  </a:lnTo>
                  <a:lnTo>
                    <a:pt x="4" y="8"/>
                  </a:lnTo>
                  <a:lnTo>
                    <a:pt x="4" y="6"/>
                  </a:lnTo>
                  <a:lnTo>
                    <a:pt x="6" y="2"/>
                  </a:lnTo>
                  <a:lnTo>
                    <a:pt x="11" y="2"/>
                  </a:lnTo>
                  <a:lnTo>
                    <a:pt x="19" y="3"/>
                  </a:lnTo>
                  <a:lnTo>
                    <a:pt x="23" y="8"/>
                  </a:lnTo>
                  <a:lnTo>
                    <a:pt x="23" y="13"/>
                  </a:lnTo>
                  <a:lnTo>
                    <a:pt x="17" y="18"/>
                  </a:lnTo>
                  <a:lnTo>
                    <a:pt x="11"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5" name="Freeform 261"/>
            <p:cNvSpPr>
              <a:spLocks/>
            </p:cNvSpPr>
            <p:nvPr/>
          </p:nvSpPr>
          <p:spPr bwMode="auto">
            <a:xfrm>
              <a:off x="2896" y="4204"/>
              <a:ext cx="42" cy="36"/>
            </a:xfrm>
            <a:custGeom>
              <a:avLst/>
              <a:gdLst>
                <a:gd name="T0" fmla="*/ 0 w 42"/>
                <a:gd name="T1" fmla="*/ 36 h 36"/>
                <a:gd name="T2" fmla="*/ 10 w 42"/>
                <a:gd name="T3" fmla="*/ 34 h 36"/>
                <a:gd name="T4" fmla="*/ 29 w 42"/>
                <a:gd name="T5" fmla="*/ 26 h 36"/>
                <a:gd name="T6" fmla="*/ 38 w 42"/>
                <a:gd name="T7" fmla="*/ 19 h 36"/>
                <a:gd name="T8" fmla="*/ 42 w 42"/>
                <a:gd name="T9" fmla="*/ 10 h 36"/>
                <a:gd name="T10" fmla="*/ 38 w 42"/>
                <a:gd name="T11" fmla="*/ 2 h 36"/>
                <a:gd name="T12" fmla="*/ 29 w 42"/>
                <a:gd name="T13" fmla="*/ 0 h 36"/>
                <a:gd name="T14" fmla="*/ 21 w 42"/>
                <a:gd name="T15" fmla="*/ 1 h 36"/>
                <a:gd name="T16" fmla="*/ 17 w 42"/>
                <a:gd name="T17" fmla="*/ 4 h 36"/>
                <a:gd name="T18" fmla="*/ 19 w 42"/>
                <a:gd name="T19" fmla="*/ 8 h 36"/>
                <a:gd name="T20" fmla="*/ 25 w 42"/>
                <a:gd name="T21" fmla="*/ 10 h 36"/>
                <a:gd name="T22" fmla="*/ 30 w 42"/>
                <a:gd name="T23" fmla="*/ 9 h 36"/>
                <a:gd name="T24" fmla="*/ 32 w 42"/>
                <a:gd name="T25" fmla="*/ 7 h 36"/>
                <a:gd name="T26" fmla="*/ 27 w 42"/>
                <a:gd name="T27" fmla="*/ 8 h 36"/>
                <a:gd name="T28" fmla="*/ 21 w 42"/>
                <a:gd name="T29" fmla="*/ 4 h 36"/>
                <a:gd name="T30" fmla="*/ 29 w 42"/>
                <a:gd name="T31" fmla="*/ 2 h 36"/>
                <a:gd name="T32" fmla="*/ 36 w 42"/>
                <a:gd name="T33" fmla="*/ 6 h 36"/>
                <a:gd name="T34" fmla="*/ 38 w 42"/>
                <a:gd name="T35" fmla="*/ 10 h 36"/>
                <a:gd name="T36" fmla="*/ 34 w 42"/>
                <a:gd name="T37" fmla="*/ 18 h 36"/>
                <a:gd name="T38" fmla="*/ 21 w 42"/>
                <a:gd name="T39" fmla="*/ 27 h 36"/>
                <a:gd name="T40" fmla="*/ 8 w 42"/>
                <a:gd name="T41" fmla="*/ 33 h 36"/>
                <a:gd name="T42" fmla="*/ 0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0" y="36"/>
                  </a:moveTo>
                  <a:lnTo>
                    <a:pt x="10" y="34"/>
                  </a:lnTo>
                  <a:lnTo>
                    <a:pt x="29" y="26"/>
                  </a:lnTo>
                  <a:lnTo>
                    <a:pt x="38" y="19"/>
                  </a:lnTo>
                  <a:lnTo>
                    <a:pt x="42" y="10"/>
                  </a:lnTo>
                  <a:lnTo>
                    <a:pt x="38" y="2"/>
                  </a:lnTo>
                  <a:lnTo>
                    <a:pt x="29" y="0"/>
                  </a:lnTo>
                  <a:lnTo>
                    <a:pt x="21" y="1"/>
                  </a:lnTo>
                  <a:lnTo>
                    <a:pt x="17" y="4"/>
                  </a:lnTo>
                  <a:lnTo>
                    <a:pt x="19" y="8"/>
                  </a:lnTo>
                  <a:lnTo>
                    <a:pt x="25" y="10"/>
                  </a:lnTo>
                  <a:lnTo>
                    <a:pt x="30" y="9"/>
                  </a:lnTo>
                  <a:lnTo>
                    <a:pt x="32" y="7"/>
                  </a:lnTo>
                  <a:lnTo>
                    <a:pt x="27" y="8"/>
                  </a:lnTo>
                  <a:lnTo>
                    <a:pt x="21" y="4"/>
                  </a:lnTo>
                  <a:lnTo>
                    <a:pt x="29" y="2"/>
                  </a:lnTo>
                  <a:lnTo>
                    <a:pt x="36" y="6"/>
                  </a:lnTo>
                  <a:lnTo>
                    <a:pt x="38" y="10"/>
                  </a:lnTo>
                  <a:lnTo>
                    <a:pt x="34" y="18"/>
                  </a:lnTo>
                  <a:lnTo>
                    <a:pt x="21" y="27"/>
                  </a:lnTo>
                  <a:lnTo>
                    <a:pt x="8" y="33"/>
                  </a:lnTo>
                  <a:lnTo>
                    <a:pt x="0" y="36"/>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6" name="Freeform 262"/>
            <p:cNvSpPr>
              <a:spLocks/>
            </p:cNvSpPr>
            <p:nvPr/>
          </p:nvSpPr>
          <p:spPr bwMode="auto">
            <a:xfrm>
              <a:off x="2902" y="4223"/>
              <a:ext cx="53" cy="20"/>
            </a:xfrm>
            <a:custGeom>
              <a:avLst/>
              <a:gdLst>
                <a:gd name="T0" fmla="*/ 0 w 53"/>
                <a:gd name="T1" fmla="*/ 20 h 20"/>
                <a:gd name="T2" fmla="*/ 9 w 53"/>
                <a:gd name="T3" fmla="*/ 20 h 20"/>
                <a:gd name="T4" fmla="*/ 32 w 53"/>
                <a:gd name="T5" fmla="*/ 15 h 20"/>
                <a:gd name="T6" fmla="*/ 49 w 53"/>
                <a:gd name="T7" fmla="*/ 9 h 20"/>
                <a:gd name="T8" fmla="*/ 53 w 53"/>
                <a:gd name="T9" fmla="*/ 7 h 20"/>
                <a:gd name="T10" fmla="*/ 53 w 53"/>
                <a:gd name="T11" fmla="*/ 3 h 20"/>
                <a:gd name="T12" fmla="*/ 49 w 53"/>
                <a:gd name="T13" fmla="*/ 0 h 20"/>
                <a:gd name="T14" fmla="*/ 43 w 53"/>
                <a:gd name="T15" fmla="*/ 0 h 20"/>
                <a:gd name="T16" fmla="*/ 36 w 53"/>
                <a:gd name="T17" fmla="*/ 2 h 20"/>
                <a:gd name="T18" fmla="*/ 30 w 53"/>
                <a:gd name="T19" fmla="*/ 6 h 20"/>
                <a:gd name="T20" fmla="*/ 32 w 53"/>
                <a:gd name="T21" fmla="*/ 8 h 20"/>
                <a:gd name="T22" fmla="*/ 36 w 53"/>
                <a:gd name="T23" fmla="*/ 9 h 20"/>
                <a:gd name="T24" fmla="*/ 40 w 53"/>
                <a:gd name="T25" fmla="*/ 8 h 20"/>
                <a:gd name="T26" fmla="*/ 42 w 53"/>
                <a:gd name="T27" fmla="*/ 7 h 20"/>
                <a:gd name="T28" fmla="*/ 38 w 53"/>
                <a:gd name="T29" fmla="*/ 7 h 20"/>
                <a:gd name="T30" fmla="*/ 36 w 53"/>
                <a:gd name="T31" fmla="*/ 6 h 20"/>
                <a:gd name="T32" fmla="*/ 38 w 53"/>
                <a:gd name="T33" fmla="*/ 3 h 20"/>
                <a:gd name="T34" fmla="*/ 45 w 53"/>
                <a:gd name="T35" fmla="*/ 2 h 20"/>
                <a:gd name="T36" fmla="*/ 49 w 53"/>
                <a:gd name="T37" fmla="*/ 5 h 20"/>
                <a:gd name="T38" fmla="*/ 47 w 53"/>
                <a:gd name="T39" fmla="*/ 7 h 20"/>
                <a:gd name="T40" fmla="*/ 32 w 53"/>
                <a:gd name="T41" fmla="*/ 13 h 20"/>
                <a:gd name="T42" fmla="*/ 7 w 53"/>
                <a:gd name="T43" fmla="*/ 18 h 20"/>
                <a:gd name="T44" fmla="*/ 0 w 53"/>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0">
                  <a:moveTo>
                    <a:pt x="0" y="20"/>
                  </a:moveTo>
                  <a:lnTo>
                    <a:pt x="9" y="20"/>
                  </a:lnTo>
                  <a:lnTo>
                    <a:pt x="32" y="15"/>
                  </a:lnTo>
                  <a:lnTo>
                    <a:pt x="49" y="9"/>
                  </a:lnTo>
                  <a:lnTo>
                    <a:pt x="53" y="7"/>
                  </a:lnTo>
                  <a:lnTo>
                    <a:pt x="53" y="3"/>
                  </a:lnTo>
                  <a:lnTo>
                    <a:pt x="49" y="0"/>
                  </a:lnTo>
                  <a:lnTo>
                    <a:pt x="43" y="0"/>
                  </a:lnTo>
                  <a:lnTo>
                    <a:pt x="36" y="2"/>
                  </a:lnTo>
                  <a:lnTo>
                    <a:pt x="30" y="6"/>
                  </a:lnTo>
                  <a:lnTo>
                    <a:pt x="32" y="8"/>
                  </a:lnTo>
                  <a:lnTo>
                    <a:pt x="36" y="9"/>
                  </a:lnTo>
                  <a:lnTo>
                    <a:pt x="40" y="8"/>
                  </a:lnTo>
                  <a:lnTo>
                    <a:pt x="42" y="7"/>
                  </a:lnTo>
                  <a:lnTo>
                    <a:pt x="38" y="7"/>
                  </a:lnTo>
                  <a:lnTo>
                    <a:pt x="36" y="6"/>
                  </a:lnTo>
                  <a:lnTo>
                    <a:pt x="38" y="3"/>
                  </a:lnTo>
                  <a:lnTo>
                    <a:pt x="45" y="2"/>
                  </a:lnTo>
                  <a:lnTo>
                    <a:pt x="49" y="5"/>
                  </a:lnTo>
                  <a:lnTo>
                    <a:pt x="47" y="7"/>
                  </a:lnTo>
                  <a:lnTo>
                    <a:pt x="32" y="13"/>
                  </a:lnTo>
                  <a:lnTo>
                    <a:pt x="7" y="18"/>
                  </a:lnTo>
                  <a:lnTo>
                    <a:pt x="0"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7" name="Freeform 263"/>
            <p:cNvSpPr>
              <a:spLocks/>
            </p:cNvSpPr>
            <p:nvPr/>
          </p:nvSpPr>
          <p:spPr bwMode="auto">
            <a:xfrm>
              <a:off x="2739" y="4182"/>
              <a:ext cx="28" cy="20"/>
            </a:xfrm>
            <a:custGeom>
              <a:avLst/>
              <a:gdLst>
                <a:gd name="T0" fmla="*/ 15 w 28"/>
                <a:gd name="T1" fmla="*/ 20 h 20"/>
                <a:gd name="T2" fmla="*/ 22 w 28"/>
                <a:gd name="T3" fmla="*/ 19 h 20"/>
                <a:gd name="T4" fmla="*/ 26 w 28"/>
                <a:gd name="T5" fmla="*/ 16 h 20"/>
                <a:gd name="T6" fmla="*/ 28 w 28"/>
                <a:gd name="T7" fmla="*/ 11 h 20"/>
                <a:gd name="T8" fmla="*/ 26 w 28"/>
                <a:gd name="T9" fmla="*/ 6 h 20"/>
                <a:gd name="T10" fmla="*/ 19 w 28"/>
                <a:gd name="T11" fmla="*/ 1 h 20"/>
                <a:gd name="T12" fmla="*/ 9 w 28"/>
                <a:gd name="T13" fmla="*/ 0 h 20"/>
                <a:gd name="T14" fmla="*/ 2 w 28"/>
                <a:gd name="T15" fmla="*/ 3 h 20"/>
                <a:gd name="T16" fmla="*/ 0 w 28"/>
                <a:gd name="T17" fmla="*/ 6 h 20"/>
                <a:gd name="T18" fmla="*/ 3 w 28"/>
                <a:gd name="T19" fmla="*/ 12 h 20"/>
                <a:gd name="T20" fmla="*/ 11 w 28"/>
                <a:gd name="T21" fmla="*/ 11 h 20"/>
                <a:gd name="T22" fmla="*/ 13 w 28"/>
                <a:gd name="T23" fmla="*/ 7 h 20"/>
                <a:gd name="T24" fmla="*/ 9 w 28"/>
                <a:gd name="T25" fmla="*/ 5 h 20"/>
                <a:gd name="T26" fmla="*/ 9 w 28"/>
                <a:gd name="T27" fmla="*/ 7 h 20"/>
                <a:gd name="T28" fmla="*/ 9 w 28"/>
                <a:gd name="T29" fmla="*/ 10 h 20"/>
                <a:gd name="T30" fmla="*/ 5 w 28"/>
                <a:gd name="T31" fmla="*/ 10 h 20"/>
                <a:gd name="T32" fmla="*/ 3 w 28"/>
                <a:gd name="T33" fmla="*/ 6 h 20"/>
                <a:gd name="T34" fmla="*/ 5 w 28"/>
                <a:gd name="T35" fmla="*/ 4 h 20"/>
                <a:gd name="T36" fmla="*/ 11 w 28"/>
                <a:gd name="T37" fmla="*/ 3 h 20"/>
                <a:gd name="T38" fmla="*/ 19 w 28"/>
                <a:gd name="T39" fmla="*/ 4 h 20"/>
                <a:gd name="T40" fmla="*/ 22 w 28"/>
                <a:gd name="T41" fmla="*/ 7 h 20"/>
                <a:gd name="T42" fmla="*/ 24 w 28"/>
                <a:gd name="T43" fmla="*/ 12 h 20"/>
                <a:gd name="T44" fmla="*/ 19 w 28"/>
                <a:gd name="T45" fmla="*/ 18 h 20"/>
                <a:gd name="T46" fmla="*/ 15 w 28"/>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0">
                  <a:moveTo>
                    <a:pt x="15" y="20"/>
                  </a:moveTo>
                  <a:lnTo>
                    <a:pt x="22" y="19"/>
                  </a:lnTo>
                  <a:lnTo>
                    <a:pt x="26" y="16"/>
                  </a:lnTo>
                  <a:lnTo>
                    <a:pt x="28" y="11"/>
                  </a:lnTo>
                  <a:lnTo>
                    <a:pt x="26" y="6"/>
                  </a:lnTo>
                  <a:lnTo>
                    <a:pt x="19" y="1"/>
                  </a:lnTo>
                  <a:lnTo>
                    <a:pt x="9" y="0"/>
                  </a:lnTo>
                  <a:lnTo>
                    <a:pt x="2" y="3"/>
                  </a:lnTo>
                  <a:lnTo>
                    <a:pt x="0" y="6"/>
                  </a:lnTo>
                  <a:lnTo>
                    <a:pt x="3" y="12"/>
                  </a:lnTo>
                  <a:lnTo>
                    <a:pt x="11" y="11"/>
                  </a:lnTo>
                  <a:lnTo>
                    <a:pt x="13" y="7"/>
                  </a:lnTo>
                  <a:lnTo>
                    <a:pt x="9" y="5"/>
                  </a:lnTo>
                  <a:lnTo>
                    <a:pt x="9" y="7"/>
                  </a:lnTo>
                  <a:lnTo>
                    <a:pt x="9" y="10"/>
                  </a:lnTo>
                  <a:lnTo>
                    <a:pt x="5" y="10"/>
                  </a:lnTo>
                  <a:lnTo>
                    <a:pt x="3" y="6"/>
                  </a:lnTo>
                  <a:lnTo>
                    <a:pt x="5" y="4"/>
                  </a:lnTo>
                  <a:lnTo>
                    <a:pt x="11" y="3"/>
                  </a:lnTo>
                  <a:lnTo>
                    <a:pt x="19" y="4"/>
                  </a:lnTo>
                  <a:lnTo>
                    <a:pt x="22" y="7"/>
                  </a:lnTo>
                  <a:lnTo>
                    <a:pt x="24" y="12"/>
                  </a:lnTo>
                  <a:lnTo>
                    <a:pt x="19" y="18"/>
                  </a:lnTo>
                  <a:lnTo>
                    <a:pt x="15"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8" name="Freeform 264"/>
            <p:cNvSpPr>
              <a:spLocks/>
            </p:cNvSpPr>
            <p:nvPr/>
          </p:nvSpPr>
          <p:spPr bwMode="auto">
            <a:xfrm>
              <a:off x="2761" y="4165"/>
              <a:ext cx="33" cy="39"/>
            </a:xfrm>
            <a:custGeom>
              <a:avLst/>
              <a:gdLst>
                <a:gd name="T0" fmla="*/ 0 w 33"/>
                <a:gd name="T1" fmla="*/ 39 h 39"/>
                <a:gd name="T2" fmla="*/ 8 w 33"/>
                <a:gd name="T3" fmla="*/ 37 h 39"/>
                <a:gd name="T4" fmla="*/ 25 w 33"/>
                <a:gd name="T5" fmla="*/ 27 h 39"/>
                <a:gd name="T6" fmla="*/ 31 w 33"/>
                <a:gd name="T7" fmla="*/ 18 h 39"/>
                <a:gd name="T8" fmla="*/ 33 w 33"/>
                <a:gd name="T9" fmla="*/ 10 h 39"/>
                <a:gd name="T10" fmla="*/ 27 w 33"/>
                <a:gd name="T11" fmla="*/ 3 h 39"/>
                <a:gd name="T12" fmla="*/ 16 w 33"/>
                <a:gd name="T13" fmla="*/ 0 h 39"/>
                <a:gd name="T14" fmla="*/ 10 w 33"/>
                <a:gd name="T15" fmla="*/ 3 h 39"/>
                <a:gd name="T16" fmla="*/ 8 w 33"/>
                <a:gd name="T17" fmla="*/ 6 h 39"/>
                <a:gd name="T18" fmla="*/ 10 w 33"/>
                <a:gd name="T19" fmla="*/ 9 h 39"/>
                <a:gd name="T20" fmla="*/ 16 w 33"/>
                <a:gd name="T21" fmla="*/ 11 h 39"/>
                <a:gd name="T22" fmla="*/ 23 w 33"/>
                <a:gd name="T23" fmla="*/ 8 h 39"/>
                <a:gd name="T24" fmla="*/ 16 w 33"/>
                <a:gd name="T25" fmla="*/ 9 h 39"/>
                <a:gd name="T26" fmla="*/ 12 w 33"/>
                <a:gd name="T27" fmla="*/ 6 h 39"/>
                <a:gd name="T28" fmla="*/ 17 w 33"/>
                <a:gd name="T29" fmla="*/ 3 h 39"/>
                <a:gd name="T30" fmla="*/ 25 w 33"/>
                <a:gd name="T31" fmla="*/ 5 h 39"/>
                <a:gd name="T32" fmla="*/ 29 w 33"/>
                <a:gd name="T33" fmla="*/ 10 h 39"/>
                <a:gd name="T34" fmla="*/ 29 w 33"/>
                <a:gd name="T35" fmla="*/ 17 h 39"/>
                <a:gd name="T36" fmla="*/ 17 w 33"/>
                <a:gd name="T37" fmla="*/ 29 h 39"/>
                <a:gd name="T38" fmla="*/ 6 w 33"/>
                <a:gd name="T39" fmla="*/ 36 h 39"/>
                <a:gd name="T40" fmla="*/ 0 w 33"/>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9">
                  <a:moveTo>
                    <a:pt x="0" y="39"/>
                  </a:moveTo>
                  <a:lnTo>
                    <a:pt x="8" y="37"/>
                  </a:lnTo>
                  <a:lnTo>
                    <a:pt x="25" y="27"/>
                  </a:lnTo>
                  <a:lnTo>
                    <a:pt x="31" y="18"/>
                  </a:lnTo>
                  <a:lnTo>
                    <a:pt x="33" y="10"/>
                  </a:lnTo>
                  <a:lnTo>
                    <a:pt x="27" y="3"/>
                  </a:lnTo>
                  <a:lnTo>
                    <a:pt x="16" y="0"/>
                  </a:lnTo>
                  <a:lnTo>
                    <a:pt x="10" y="3"/>
                  </a:lnTo>
                  <a:lnTo>
                    <a:pt x="8" y="6"/>
                  </a:lnTo>
                  <a:lnTo>
                    <a:pt x="10" y="9"/>
                  </a:lnTo>
                  <a:lnTo>
                    <a:pt x="16" y="11"/>
                  </a:lnTo>
                  <a:lnTo>
                    <a:pt x="23" y="8"/>
                  </a:lnTo>
                  <a:lnTo>
                    <a:pt x="16" y="9"/>
                  </a:lnTo>
                  <a:lnTo>
                    <a:pt x="12" y="6"/>
                  </a:lnTo>
                  <a:lnTo>
                    <a:pt x="17" y="3"/>
                  </a:lnTo>
                  <a:lnTo>
                    <a:pt x="25" y="5"/>
                  </a:lnTo>
                  <a:lnTo>
                    <a:pt x="29" y="10"/>
                  </a:lnTo>
                  <a:lnTo>
                    <a:pt x="29" y="17"/>
                  </a:lnTo>
                  <a:lnTo>
                    <a:pt x="17" y="29"/>
                  </a:lnTo>
                  <a:lnTo>
                    <a:pt x="6" y="36"/>
                  </a:lnTo>
                  <a:lnTo>
                    <a:pt x="0" y="39"/>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49" name="Freeform 265"/>
            <p:cNvSpPr>
              <a:spLocks/>
            </p:cNvSpPr>
            <p:nvPr/>
          </p:nvSpPr>
          <p:spPr bwMode="auto">
            <a:xfrm>
              <a:off x="2767" y="4182"/>
              <a:ext cx="48" cy="25"/>
            </a:xfrm>
            <a:custGeom>
              <a:avLst/>
              <a:gdLst>
                <a:gd name="T0" fmla="*/ 0 w 48"/>
                <a:gd name="T1" fmla="*/ 25 h 25"/>
                <a:gd name="T2" fmla="*/ 10 w 48"/>
                <a:gd name="T3" fmla="*/ 24 h 25"/>
                <a:gd name="T4" fmla="*/ 30 w 48"/>
                <a:gd name="T5" fmla="*/ 17 h 25"/>
                <a:gd name="T6" fmla="*/ 46 w 48"/>
                <a:gd name="T7" fmla="*/ 10 h 25"/>
                <a:gd name="T8" fmla="*/ 48 w 48"/>
                <a:gd name="T9" fmla="*/ 3 h 25"/>
                <a:gd name="T10" fmla="*/ 42 w 48"/>
                <a:gd name="T11" fmla="*/ 0 h 25"/>
                <a:gd name="T12" fmla="*/ 36 w 48"/>
                <a:gd name="T13" fmla="*/ 0 h 25"/>
                <a:gd name="T14" fmla="*/ 30 w 48"/>
                <a:gd name="T15" fmla="*/ 3 h 25"/>
                <a:gd name="T16" fmla="*/ 27 w 48"/>
                <a:gd name="T17" fmla="*/ 7 h 25"/>
                <a:gd name="T18" fmla="*/ 29 w 48"/>
                <a:gd name="T19" fmla="*/ 10 h 25"/>
                <a:gd name="T20" fmla="*/ 32 w 48"/>
                <a:gd name="T21" fmla="*/ 10 h 25"/>
                <a:gd name="T22" fmla="*/ 36 w 48"/>
                <a:gd name="T23" fmla="*/ 7 h 25"/>
                <a:gd name="T24" fmla="*/ 32 w 48"/>
                <a:gd name="T25" fmla="*/ 7 h 25"/>
                <a:gd name="T26" fmla="*/ 30 w 48"/>
                <a:gd name="T27" fmla="*/ 6 h 25"/>
                <a:gd name="T28" fmla="*/ 32 w 48"/>
                <a:gd name="T29" fmla="*/ 4 h 25"/>
                <a:gd name="T30" fmla="*/ 40 w 48"/>
                <a:gd name="T31" fmla="*/ 3 h 25"/>
                <a:gd name="T32" fmla="*/ 44 w 48"/>
                <a:gd name="T33" fmla="*/ 4 h 25"/>
                <a:gd name="T34" fmla="*/ 42 w 48"/>
                <a:gd name="T35" fmla="*/ 7 h 25"/>
                <a:gd name="T36" fmla="*/ 29 w 48"/>
                <a:gd name="T37" fmla="*/ 15 h 25"/>
                <a:gd name="T38" fmla="*/ 8 w 48"/>
                <a:gd name="T39" fmla="*/ 22 h 25"/>
                <a:gd name="T40" fmla="*/ 0 w 48"/>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5">
                  <a:moveTo>
                    <a:pt x="0" y="25"/>
                  </a:moveTo>
                  <a:lnTo>
                    <a:pt x="10" y="24"/>
                  </a:lnTo>
                  <a:lnTo>
                    <a:pt x="30" y="17"/>
                  </a:lnTo>
                  <a:lnTo>
                    <a:pt x="46" y="10"/>
                  </a:lnTo>
                  <a:lnTo>
                    <a:pt x="48" y="3"/>
                  </a:lnTo>
                  <a:lnTo>
                    <a:pt x="42" y="0"/>
                  </a:lnTo>
                  <a:lnTo>
                    <a:pt x="36" y="0"/>
                  </a:lnTo>
                  <a:lnTo>
                    <a:pt x="30" y="3"/>
                  </a:lnTo>
                  <a:lnTo>
                    <a:pt x="27" y="7"/>
                  </a:lnTo>
                  <a:lnTo>
                    <a:pt x="29" y="10"/>
                  </a:lnTo>
                  <a:lnTo>
                    <a:pt x="32" y="10"/>
                  </a:lnTo>
                  <a:lnTo>
                    <a:pt x="36" y="7"/>
                  </a:lnTo>
                  <a:lnTo>
                    <a:pt x="32" y="7"/>
                  </a:lnTo>
                  <a:lnTo>
                    <a:pt x="30" y="6"/>
                  </a:lnTo>
                  <a:lnTo>
                    <a:pt x="32" y="4"/>
                  </a:lnTo>
                  <a:lnTo>
                    <a:pt x="40" y="3"/>
                  </a:lnTo>
                  <a:lnTo>
                    <a:pt x="44" y="4"/>
                  </a:lnTo>
                  <a:lnTo>
                    <a:pt x="42" y="7"/>
                  </a:lnTo>
                  <a:lnTo>
                    <a:pt x="29" y="15"/>
                  </a:lnTo>
                  <a:lnTo>
                    <a:pt x="8" y="22"/>
                  </a:lnTo>
                  <a:lnTo>
                    <a:pt x="0"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50" name="Freeform 266"/>
            <p:cNvSpPr>
              <a:spLocks/>
            </p:cNvSpPr>
            <p:nvPr/>
          </p:nvSpPr>
          <p:spPr bwMode="auto">
            <a:xfrm>
              <a:off x="2611" y="48"/>
              <a:ext cx="300" cy="259"/>
            </a:xfrm>
            <a:custGeom>
              <a:avLst/>
              <a:gdLst>
                <a:gd name="T0" fmla="*/ 181 w 300"/>
                <a:gd name="T1" fmla="*/ 20 h 259"/>
                <a:gd name="T2" fmla="*/ 215 w 300"/>
                <a:gd name="T3" fmla="*/ 23 h 259"/>
                <a:gd name="T4" fmla="*/ 232 w 300"/>
                <a:gd name="T5" fmla="*/ 41 h 259"/>
                <a:gd name="T6" fmla="*/ 240 w 300"/>
                <a:gd name="T7" fmla="*/ 58 h 259"/>
                <a:gd name="T8" fmla="*/ 268 w 300"/>
                <a:gd name="T9" fmla="*/ 58 h 259"/>
                <a:gd name="T10" fmla="*/ 285 w 300"/>
                <a:gd name="T11" fmla="*/ 68 h 259"/>
                <a:gd name="T12" fmla="*/ 274 w 300"/>
                <a:gd name="T13" fmla="*/ 92 h 259"/>
                <a:gd name="T14" fmla="*/ 278 w 300"/>
                <a:gd name="T15" fmla="*/ 101 h 259"/>
                <a:gd name="T16" fmla="*/ 300 w 300"/>
                <a:gd name="T17" fmla="*/ 120 h 259"/>
                <a:gd name="T18" fmla="*/ 293 w 300"/>
                <a:gd name="T19" fmla="*/ 138 h 259"/>
                <a:gd name="T20" fmla="*/ 272 w 300"/>
                <a:gd name="T21" fmla="*/ 150 h 259"/>
                <a:gd name="T22" fmla="*/ 240 w 300"/>
                <a:gd name="T23" fmla="*/ 163 h 259"/>
                <a:gd name="T24" fmla="*/ 232 w 300"/>
                <a:gd name="T25" fmla="*/ 181 h 259"/>
                <a:gd name="T26" fmla="*/ 205 w 300"/>
                <a:gd name="T27" fmla="*/ 189 h 259"/>
                <a:gd name="T28" fmla="*/ 185 w 300"/>
                <a:gd name="T29" fmla="*/ 199 h 259"/>
                <a:gd name="T30" fmla="*/ 173 w 300"/>
                <a:gd name="T31" fmla="*/ 216 h 259"/>
                <a:gd name="T32" fmla="*/ 150 w 300"/>
                <a:gd name="T33" fmla="*/ 221 h 259"/>
                <a:gd name="T34" fmla="*/ 139 w 300"/>
                <a:gd name="T35" fmla="*/ 233 h 259"/>
                <a:gd name="T36" fmla="*/ 130 w 300"/>
                <a:gd name="T37" fmla="*/ 252 h 259"/>
                <a:gd name="T38" fmla="*/ 103 w 300"/>
                <a:gd name="T39" fmla="*/ 259 h 259"/>
                <a:gd name="T40" fmla="*/ 71 w 300"/>
                <a:gd name="T41" fmla="*/ 251 h 259"/>
                <a:gd name="T42" fmla="*/ 57 w 300"/>
                <a:gd name="T43" fmla="*/ 227 h 259"/>
                <a:gd name="T44" fmla="*/ 48 w 300"/>
                <a:gd name="T45" fmla="*/ 204 h 259"/>
                <a:gd name="T46" fmla="*/ 31 w 300"/>
                <a:gd name="T47" fmla="*/ 183 h 259"/>
                <a:gd name="T48" fmla="*/ 37 w 300"/>
                <a:gd name="T49" fmla="*/ 173 h 259"/>
                <a:gd name="T50" fmla="*/ 69 w 300"/>
                <a:gd name="T51" fmla="*/ 163 h 259"/>
                <a:gd name="T52" fmla="*/ 48 w 300"/>
                <a:gd name="T53" fmla="*/ 156 h 259"/>
                <a:gd name="T54" fmla="*/ 16 w 300"/>
                <a:gd name="T55" fmla="*/ 145 h 259"/>
                <a:gd name="T56" fmla="*/ 14 w 300"/>
                <a:gd name="T57" fmla="*/ 125 h 259"/>
                <a:gd name="T58" fmla="*/ 18 w 300"/>
                <a:gd name="T59" fmla="*/ 104 h 259"/>
                <a:gd name="T60" fmla="*/ 0 w 300"/>
                <a:gd name="T61" fmla="*/ 84 h 259"/>
                <a:gd name="T62" fmla="*/ 6 w 300"/>
                <a:gd name="T63" fmla="*/ 62 h 259"/>
                <a:gd name="T64" fmla="*/ 40 w 300"/>
                <a:gd name="T65" fmla="*/ 49 h 259"/>
                <a:gd name="T66" fmla="*/ 65 w 300"/>
                <a:gd name="T67" fmla="*/ 37 h 259"/>
                <a:gd name="T68" fmla="*/ 86 w 300"/>
                <a:gd name="T69" fmla="*/ 12 h 259"/>
                <a:gd name="T70" fmla="*/ 122 w 300"/>
                <a:gd name="T71" fmla="*/ 0 h 259"/>
                <a:gd name="T72" fmla="*/ 154 w 300"/>
                <a:gd name="T73" fmla="*/ 8 h 259"/>
                <a:gd name="T74" fmla="*/ 164 w 300"/>
                <a:gd name="T7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59">
                  <a:moveTo>
                    <a:pt x="164" y="25"/>
                  </a:moveTo>
                  <a:lnTo>
                    <a:pt x="181" y="20"/>
                  </a:lnTo>
                  <a:lnTo>
                    <a:pt x="198" y="19"/>
                  </a:lnTo>
                  <a:lnTo>
                    <a:pt x="215" y="23"/>
                  </a:lnTo>
                  <a:lnTo>
                    <a:pt x="228" y="31"/>
                  </a:lnTo>
                  <a:lnTo>
                    <a:pt x="232" y="41"/>
                  </a:lnTo>
                  <a:lnTo>
                    <a:pt x="224" y="61"/>
                  </a:lnTo>
                  <a:lnTo>
                    <a:pt x="240" y="58"/>
                  </a:lnTo>
                  <a:lnTo>
                    <a:pt x="255" y="56"/>
                  </a:lnTo>
                  <a:lnTo>
                    <a:pt x="268" y="58"/>
                  </a:lnTo>
                  <a:lnTo>
                    <a:pt x="279" y="62"/>
                  </a:lnTo>
                  <a:lnTo>
                    <a:pt x="285" y="68"/>
                  </a:lnTo>
                  <a:lnTo>
                    <a:pt x="285" y="81"/>
                  </a:lnTo>
                  <a:lnTo>
                    <a:pt x="274" y="92"/>
                  </a:lnTo>
                  <a:lnTo>
                    <a:pt x="268" y="97"/>
                  </a:lnTo>
                  <a:lnTo>
                    <a:pt x="278" y="101"/>
                  </a:lnTo>
                  <a:lnTo>
                    <a:pt x="293" y="108"/>
                  </a:lnTo>
                  <a:lnTo>
                    <a:pt x="300" y="120"/>
                  </a:lnTo>
                  <a:lnTo>
                    <a:pt x="298" y="127"/>
                  </a:lnTo>
                  <a:lnTo>
                    <a:pt x="293" y="138"/>
                  </a:lnTo>
                  <a:lnTo>
                    <a:pt x="283" y="145"/>
                  </a:lnTo>
                  <a:lnTo>
                    <a:pt x="272" y="150"/>
                  </a:lnTo>
                  <a:lnTo>
                    <a:pt x="238" y="155"/>
                  </a:lnTo>
                  <a:lnTo>
                    <a:pt x="240" y="163"/>
                  </a:lnTo>
                  <a:lnTo>
                    <a:pt x="240" y="171"/>
                  </a:lnTo>
                  <a:lnTo>
                    <a:pt x="232" y="181"/>
                  </a:lnTo>
                  <a:lnTo>
                    <a:pt x="217" y="187"/>
                  </a:lnTo>
                  <a:lnTo>
                    <a:pt x="205" y="189"/>
                  </a:lnTo>
                  <a:lnTo>
                    <a:pt x="185" y="188"/>
                  </a:lnTo>
                  <a:lnTo>
                    <a:pt x="185" y="199"/>
                  </a:lnTo>
                  <a:lnTo>
                    <a:pt x="181" y="209"/>
                  </a:lnTo>
                  <a:lnTo>
                    <a:pt x="173" y="216"/>
                  </a:lnTo>
                  <a:lnTo>
                    <a:pt x="160" y="219"/>
                  </a:lnTo>
                  <a:lnTo>
                    <a:pt x="150" y="221"/>
                  </a:lnTo>
                  <a:lnTo>
                    <a:pt x="137" y="221"/>
                  </a:lnTo>
                  <a:lnTo>
                    <a:pt x="139" y="233"/>
                  </a:lnTo>
                  <a:lnTo>
                    <a:pt x="137" y="242"/>
                  </a:lnTo>
                  <a:lnTo>
                    <a:pt x="130" y="252"/>
                  </a:lnTo>
                  <a:lnTo>
                    <a:pt x="118" y="257"/>
                  </a:lnTo>
                  <a:lnTo>
                    <a:pt x="103" y="259"/>
                  </a:lnTo>
                  <a:lnTo>
                    <a:pt x="88" y="257"/>
                  </a:lnTo>
                  <a:lnTo>
                    <a:pt x="71" y="251"/>
                  </a:lnTo>
                  <a:lnTo>
                    <a:pt x="61" y="239"/>
                  </a:lnTo>
                  <a:lnTo>
                    <a:pt x="57" y="227"/>
                  </a:lnTo>
                  <a:lnTo>
                    <a:pt x="65" y="210"/>
                  </a:lnTo>
                  <a:lnTo>
                    <a:pt x="48" y="204"/>
                  </a:lnTo>
                  <a:lnTo>
                    <a:pt x="37" y="195"/>
                  </a:lnTo>
                  <a:lnTo>
                    <a:pt x="31" y="183"/>
                  </a:lnTo>
                  <a:lnTo>
                    <a:pt x="33" y="177"/>
                  </a:lnTo>
                  <a:lnTo>
                    <a:pt x="37" y="173"/>
                  </a:lnTo>
                  <a:lnTo>
                    <a:pt x="50" y="165"/>
                  </a:lnTo>
                  <a:lnTo>
                    <a:pt x="69" y="163"/>
                  </a:lnTo>
                  <a:lnTo>
                    <a:pt x="67" y="156"/>
                  </a:lnTo>
                  <a:lnTo>
                    <a:pt x="48" y="156"/>
                  </a:lnTo>
                  <a:lnTo>
                    <a:pt x="29" y="153"/>
                  </a:lnTo>
                  <a:lnTo>
                    <a:pt x="16" y="145"/>
                  </a:lnTo>
                  <a:lnTo>
                    <a:pt x="12" y="134"/>
                  </a:lnTo>
                  <a:lnTo>
                    <a:pt x="14" y="125"/>
                  </a:lnTo>
                  <a:lnTo>
                    <a:pt x="27" y="110"/>
                  </a:lnTo>
                  <a:lnTo>
                    <a:pt x="18" y="104"/>
                  </a:lnTo>
                  <a:lnTo>
                    <a:pt x="8" y="96"/>
                  </a:lnTo>
                  <a:lnTo>
                    <a:pt x="0" y="84"/>
                  </a:lnTo>
                  <a:lnTo>
                    <a:pt x="2" y="72"/>
                  </a:lnTo>
                  <a:lnTo>
                    <a:pt x="6" y="62"/>
                  </a:lnTo>
                  <a:lnTo>
                    <a:pt x="21" y="53"/>
                  </a:lnTo>
                  <a:lnTo>
                    <a:pt x="40" y="49"/>
                  </a:lnTo>
                  <a:lnTo>
                    <a:pt x="63" y="52"/>
                  </a:lnTo>
                  <a:lnTo>
                    <a:pt x="65" y="37"/>
                  </a:lnTo>
                  <a:lnTo>
                    <a:pt x="71" y="25"/>
                  </a:lnTo>
                  <a:lnTo>
                    <a:pt x="86" y="12"/>
                  </a:lnTo>
                  <a:lnTo>
                    <a:pt x="105" y="4"/>
                  </a:lnTo>
                  <a:lnTo>
                    <a:pt x="122" y="0"/>
                  </a:lnTo>
                  <a:lnTo>
                    <a:pt x="143" y="4"/>
                  </a:lnTo>
                  <a:lnTo>
                    <a:pt x="154" y="8"/>
                  </a:lnTo>
                  <a:lnTo>
                    <a:pt x="160" y="16"/>
                  </a:lnTo>
                  <a:lnTo>
                    <a:pt x="164"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51" name="Freeform 267"/>
            <p:cNvSpPr>
              <a:spLocks/>
            </p:cNvSpPr>
            <p:nvPr/>
          </p:nvSpPr>
          <p:spPr bwMode="auto">
            <a:xfrm>
              <a:off x="2818" y="0"/>
              <a:ext cx="228" cy="101"/>
            </a:xfrm>
            <a:custGeom>
              <a:avLst/>
              <a:gdLst>
                <a:gd name="T0" fmla="*/ 93 w 228"/>
                <a:gd name="T1" fmla="*/ 44 h 101"/>
                <a:gd name="T2" fmla="*/ 84 w 228"/>
                <a:gd name="T3" fmla="*/ 55 h 101"/>
                <a:gd name="T4" fmla="*/ 59 w 228"/>
                <a:gd name="T5" fmla="*/ 62 h 101"/>
                <a:gd name="T6" fmla="*/ 27 w 228"/>
                <a:gd name="T7" fmla="*/ 56 h 101"/>
                <a:gd name="T8" fmla="*/ 31 w 228"/>
                <a:gd name="T9" fmla="*/ 41 h 101"/>
                <a:gd name="T10" fmla="*/ 14 w 228"/>
                <a:gd name="T11" fmla="*/ 37 h 101"/>
                <a:gd name="T12" fmla="*/ 0 w 228"/>
                <a:gd name="T13" fmla="*/ 24 h 101"/>
                <a:gd name="T14" fmla="*/ 29 w 228"/>
                <a:gd name="T15" fmla="*/ 8 h 101"/>
                <a:gd name="T16" fmla="*/ 53 w 228"/>
                <a:gd name="T17" fmla="*/ 8 h 101"/>
                <a:gd name="T18" fmla="*/ 69 w 228"/>
                <a:gd name="T19" fmla="*/ 10 h 101"/>
                <a:gd name="T20" fmla="*/ 78 w 228"/>
                <a:gd name="T21" fmla="*/ 0 h 101"/>
                <a:gd name="T22" fmla="*/ 114 w 228"/>
                <a:gd name="T23" fmla="*/ 16 h 101"/>
                <a:gd name="T24" fmla="*/ 118 w 228"/>
                <a:gd name="T25" fmla="*/ 35 h 101"/>
                <a:gd name="T26" fmla="*/ 107 w 228"/>
                <a:gd name="T27" fmla="*/ 40 h 101"/>
                <a:gd name="T28" fmla="*/ 103 w 228"/>
                <a:gd name="T29" fmla="*/ 42 h 101"/>
                <a:gd name="T30" fmla="*/ 103 w 228"/>
                <a:gd name="T31" fmla="*/ 55 h 101"/>
                <a:gd name="T32" fmla="*/ 112 w 228"/>
                <a:gd name="T33" fmla="*/ 59 h 101"/>
                <a:gd name="T34" fmla="*/ 173 w 228"/>
                <a:gd name="T35" fmla="*/ 55 h 101"/>
                <a:gd name="T36" fmla="*/ 186 w 228"/>
                <a:gd name="T37" fmla="*/ 67 h 101"/>
                <a:gd name="T38" fmla="*/ 222 w 228"/>
                <a:gd name="T39" fmla="*/ 67 h 101"/>
                <a:gd name="T40" fmla="*/ 207 w 228"/>
                <a:gd name="T41" fmla="*/ 68 h 101"/>
                <a:gd name="T42" fmla="*/ 184 w 228"/>
                <a:gd name="T43" fmla="*/ 76 h 101"/>
                <a:gd name="T44" fmla="*/ 162 w 228"/>
                <a:gd name="T45" fmla="*/ 97 h 101"/>
                <a:gd name="T46" fmla="*/ 141 w 228"/>
                <a:gd name="T47" fmla="*/ 97 h 101"/>
                <a:gd name="T48" fmla="*/ 152 w 228"/>
                <a:gd name="T49" fmla="*/ 77 h 101"/>
                <a:gd name="T50" fmla="*/ 171 w 228"/>
                <a:gd name="T51" fmla="*/ 64 h 101"/>
                <a:gd name="T52" fmla="*/ 152 w 228"/>
                <a:gd name="T53" fmla="*/ 59 h 101"/>
                <a:gd name="T54" fmla="*/ 101 w 228"/>
                <a:gd name="T55" fmla="*/ 66 h 101"/>
                <a:gd name="T56" fmla="*/ 36 w 228"/>
                <a:gd name="T57" fmla="*/ 97 h 101"/>
                <a:gd name="T58" fmla="*/ 29 w 228"/>
                <a:gd name="T59" fmla="*/ 101 h 101"/>
                <a:gd name="T60" fmla="*/ 34 w 228"/>
                <a:gd name="T61" fmla="*/ 95 h 101"/>
                <a:gd name="T62" fmla="*/ 76 w 228"/>
                <a:gd name="T63" fmla="*/ 72 h 101"/>
                <a:gd name="T64" fmla="*/ 97 w 228"/>
                <a:gd name="T65" fmla="*/ 54 h 101"/>
                <a:gd name="T66" fmla="*/ 93 w 228"/>
                <a:gd name="T67" fmla="*/ 3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01">
                  <a:moveTo>
                    <a:pt x="93" y="38"/>
                  </a:moveTo>
                  <a:lnTo>
                    <a:pt x="93" y="44"/>
                  </a:lnTo>
                  <a:lnTo>
                    <a:pt x="91" y="49"/>
                  </a:lnTo>
                  <a:lnTo>
                    <a:pt x="84" y="55"/>
                  </a:lnTo>
                  <a:lnTo>
                    <a:pt x="74" y="60"/>
                  </a:lnTo>
                  <a:lnTo>
                    <a:pt x="59" y="62"/>
                  </a:lnTo>
                  <a:lnTo>
                    <a:pt x="44" y="62"/>
                  </a:lnTo>
                  <a:lnTo>
                    <a:pt x="27" y="56"/>
                  </a:lnTo>
                  <a:lnTo>
                    <a:pt x="19" y="53"/>
                  </a:lnTo>
                  <a:lnTo>
                    <a:pt x="31" y="41"/>
                  </a:lnTo>
                  <a:lnTo>
                    <a:pt x="25" y="41"/>
                  </a:lnTo>
                  <a:lnTo>
                    <a:pt x="14" y="37"/>
                  </a:lnTo>
                  <a:lnTo>
                    <a:pt x="4" y="28"/>
                  </a:lnTo>
                  <a:lnTo>
                    <a:pt x="0" y="24"/>
                  </a:lnTo>
                  <a:lnTo>
                    <a:pt x="12" y="17"/>
                  </a:lnTo>
                  <a:lnTo>
                    <a:pt x="29" y="8"/>
                  </a:lnTo>
                  <a:lnTo>
                    <a:pt x="40" y="6"/>
                  </a:lnTo>
                  <a:lnTo>
                    <a:pt x="53" y="8"/>
                  </a:lnTo>
                  <a:lnTo>
                    <a:pt x="69" y="13"/>
                  </a:lnTo>
                  <a:lnTo>
                    <a:pt x="69" y="10"/>
                  </a:lnTo>
                  <a:lnTo>
                    <a:pt x="76" y="1"/>
                  </a:lnTo>
                  <a:lnTo>
                    <a:pt x="78" y="0"/>
                  </a:lnTo>
                  <a:lnTo>
                    <a:pt x="93" y="4"/>
                  </a:lnTo>
                  <a:lnTo>
                    <a:pt x="114" y="16"/>
                  </a:lnTo>
                  <a:lnTo>
                    <a:pt x="122" y="25"/>
                  </a:lnTo>
                  <a:lnTo>
                    <a:pt x="118" y="35"/>
                  </a:lnTo>
                  <a:lnTo>
                    <a:pt x="110" y="38"/>
                  </a:lnTo>
                  <a:lnTo>
                    <a:pt x="107" y="40"/>
                  </a:lnTo>
                  <a:lnTo>
                    <a:pt x="103" y="40"/>
                  </a:lnTo>
                  <a:lnTo>
                    <a:pt x="103" y="42"/>
                  </a:lnTo>
                  <a:lnTo>
                    <a:pt x="105" y="48"/>
                  </a:lnTo>
                  <a:lnTo>
                    <a:pt x="103" y="55"/>
                  </a:lnTo>
                  <a:lnTo>
                    <a:pt x="93" y="65"/>
                  </a:lnTo>
                  <a:lnTo>
                    <a:pt x="112" y="59"/>
                  </a:lnTo>
                  <a:lnTo>
                    <a:pt x="152" y="53"/>
                  </a:lnTo>
                  <a:lnTo>
                    <a:pt x="173" y="55"/>
                  </a:lnTo>
                  <a:lnTo>
                    <a:pt x="181" y="60"/>
                  </a:lnTo>
                  <a:lnTo>
                    <a:pt x="186" y="67"/>
                  </a:lnTo>
                  <a:lnTo>
                    <a:pt x="196" y="66"/>
                  </a:lnTo>
                  <a:lnTo>
                    <a:pt x="222" y="67"/>
                  </a:lnTo>
                  <a:lnTo>
                    <a:pt x="228" y="68"/>
                  </a:lnTo>
                  <a:lnTo>
                    <a:pt x="207" y="68"/>
                  </a:lnTo>
                  <a:lnTo>
                    <a:pt x="186" y="70"/>
                  </a:lnTo>
                  <a:lnTo>
                    <a:pt x="184" y="76"/>
                  </a:lnTo>
                  <a:lnTo>
                    <a:pt x="175" y="89"/>
                  </a:lnTo>
                  <a:lnTo>
                    <a:pt x="162" y="97"/>
                  </a:lnTo>
                  <a:lnTo>
                    <a:pt x="148" y="100"/>
                  </a:lnTo>
                  <a:lnTo>
                    <a:pt x="141" y="97"/>
                  </a:lnTo>
                  <a:lnTo>
                    <a:pt x="139" y="89"/>
                  </a:lnTo>
                  <a:lnTo>
                    <a:pt x="152" y="77"/>
                  </a:lnTo>
                  <a:lnTo>
                    <a:pt x="177" y="68"/>
                  </a:lnTo>
                  <a:lnTo>
                    <a:pt x="171" y="64"/>
                  </a:lnTo>
                  <a:lnTo>
                    <a:pt x="164" y="61"/>
                  </a:lnTo>
                  <a:lnTo>
                    <a:pt x="152" y="59"/>
                  </a:lnTo>
                  <a:lnTo>
                    <a:pt x="120" y="61"/>
                  </a:lnTo>
                  <a:lnTo>
                    <a:pt x="101" y="66"/>
                  </a:lnTo>
                  <a:lnTo>
                    <a:pt x="80" y="74"/>
                  </a:lnTo>
                  <a:lnTo>
                    <a:pt x="36" y="97"/>
                  </a:lnTo>
                  <a:lnTo>
                    <a:pt x="33" y="100"/>
                  </a:lnTo>
                  <a:lnTo>
                    <a:pt x="29" y="101"/>
                  </a:lnTo>
                  <a:lnTo>
                    <a:pt x="31" y="97"/>
                  </a:lnTo>
                  <a:lnTo>
                    <a:pt x="34" y="95"/>
                  </a:lnTo>
                  <a:lnTo>
                    <a:pt x="48" y="86"/>
                  </a:lnTo>
                  <a:lnTo>
                    <a:pt x="76" y="72"/>
                  </a:lnTo>
                  <a:lnTo>
                    <a:pt x="88" y="65"/>
                  </a:lnTo>
                  <a:lnTo>
                    <a:pt x="97" y="54"/>
                  </a:lnTo>
                  <a:lnTo>
                    <a:pt x="97" y="43"/>
                  </a:lnTo>
                  <a:lnTo>
                    <a:pt x="93"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52" name="Freeform 268"/>
            <p:cNvSpPr>
              <a:spLocks/>
            </p:cNvSpPr>
            <p:nvPr/>
          </p:nvSpPr>
          <p:spPr bwMode="auto">
            <a:xfrm>
              <a:off x="2964" y="71"/>
              <a:ext cx="33" cy="24"/>
            </a:xfrm>
            <a:custGeom>
              <a:avLst/>
              <a:gdLst>
                <a:gd name="T0" fmla="*/ 33 w 33"/>
                <a:gd name="T1" fmla="*/ 0 h 24"/>
                <a:gd name="T2" fmla="*/ 31 w 33"/>
                <a:gd name="T3" fmla="*/ 6 h 24"/>
                <a:gd name="T4" fmla="*/ 23 w 33"/>
                <a:gd name="T5" fmla="*/ 17 h 24"/>
                <a:gd name="T6" fmla="*/ 10 w 33"/>
                <a:gd name="T7" fmla="*/ 24 h 24"/>
                <a:gd name="T8" fmla="*/ 0 w 33"/>
                <a:gd name="T9" fmla="*/ 23 h 24"/>
                <a:gd name="T10" fmla="*/ 0 w 33"/>
                <a:gd name="T11" fmla="*/ 15 h 24"/>
                <a:gd name="T12" fmla="*/ 8 w 33"/>
                <a:gd name="T13" fmla="*/ 9 h 24"/>
                <a:gd name="T14" fmla="*/ 16 w 33"/>
                <a:gd name="T15" fmla="*/ 5 h 24"/>
                <a:gd name="T16" fmla="*/ 33 w 3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33" y="0"/>
                  </a:moveTo>
                  <a:lnTo>
                    <a:pt x="31" y="6"/>
                  </a:lnTo>
                  <a:lnTo>
                    <a:pt x="23" y="17"/>
                  </a:lnTo>
                  <a:lnTo>
                    <a:pt x="10" y="24"/>
                  </a:lnTo>
                  <a:lnTo>
                    <a:pt x="0" y="23"/>
                  </a:lnTo>
                  <a:lnTo>
                    <a:pt x="0" y="15"/>
                  </a:lnTo>
                  <a:lnTo>
                    <a:pt x="8" y="9"/>
                  </a:lnTo>
                  <a:lnTo>
                    <a:pt x="16" y="5"/>
                  </a:ln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53" name="Freeform 269"/>
            <p:cNvSpPr>
              <a:spLocks/>
            </p:cNvSpPr>
            <p:nvPr/>
          </p:nvSpPr>
          <p:spPr bwMode="auto">
            <a:xfrm>
              <a:off x="2824" y="2"/>
              <a:ext cx="108" cy="58"/>
            </a:xfrm>
            <a:custGeom>
              <a:avLst/>
              <a:gdLst>
                <a:gd name="T0" fmla="*/ 82 w 108"/>
                <a:gd name="T1" fmla="*/ 33 h 58"/>
                <a:gd name="T2" fmla="*/ 82 w 108"/>
                <a:gd name="T3" fmla="*/ 39 h 58"/>
                <a:gd name="T4" fmla="*/ 74 w 108"/>
                <a:gd name="T5" fmla="*/ 48 h 58"/>
                <a:gd name="T6" fmla="*/ 63 w 108"/>
                <a:gd name="T7" fmla="*/ 56 h 58"/>
                <a:gd name="T8" fmla="*/ 47 w 108"/>
                <a:gd name="T9" fmla="*/ 58 h 58"/>
                <a:gd name="T10" fmla="*/ 34 w 108"/>
                <a:gd name="T11" fmla="*/ 57 h 58"/>
                <a:gd name="T12" fmla="*/ 19 w 108"/>
                <a:gd name="T13" fmla="*/ 53 h 58"/>
                <a:gd name="T14" fmla="*/ 17 w 108"/>
                <a:gd name="T15" fmla="*/ 51 h 58"/>
                <a:gd name="T16" fmla="*/ 25 w 108"/>
                <a:gd name="T17" fmla="*/ 42 h 58"/>
                <a:gd name="T18" fmla="*/ 36 w 108"/>
                <a:gd name="T19" fmla="*/ 39 h 58"/>
                <a:gd name="T20" fmla="*/ 38 w 108"/>
                <a:gd name="T21" fmla="*/ 38 h 58"/>
                <a:gd name="T22" fmla="*/ 34 w 108"/>
                <a:gd name="T23" fmla="*/ 36 h 58"/>
                <a:gd name="T24" fmla="*/ 15 w 108"/>
                <a:gd name="T25" fmla="*/ 33 h 58"/>
                <a:gd name="T26" fmla="*/ 2 w 108"/>
                <a:gd name="T27" fmla="*/ 26 h 58"/>
                <a:gd name="T28" fmla="*/ 0 w 108"/>
                <a:gd name="T29" fmla="*/ 23 h 58"/>
                <a:gd name="T30" fmla="*/ 4 w 108"/>
                <a:gd name="T31" fmla="*/ 21 h 58"/>
                <a:gd name="T32" fmla="*/ 11 w 108"/>
                <a:gd name="T33" fmla="*/ 16 h 58"/>
                <a:gd name="T34" fmla="*/ 30 w 108"/>
                <a:gd name="T35" fmla="*/ 10 h 58"/>
                <a:gd name="T36" fmla="*/ 47 w 108"/>
                <a:gd name="T37" fmla="*/ 11 h 58"/>
                <a:gd name="T38" fmla="*/ 61 w 108"/>
                <a:gd name="T39" fmla="*/ 14 h 58"/>
                <a:gd name="T40" fmla="*/ 65 w 108"/>
                <a:gd name="T41" fmla="*/ 15 h 58"/>
                <a:gd name="T42" fmla="*/ 66 w 108"/>
                <a:gd name="T43" fmla="*/ 12 h 58"/>
                <a:gd name="T44" fmla="*/ 66 w 108"/>
                <a:gd name="T45" fmla="*/ 8 h 58"/>
                <a:gd name="T46" fmla="*/ 70 w 108"/>
                <a:gd name="T47" fmla="*/ 2 h 58"/>
                <a:gd name="T48" fmla="*/ 74 w 108"/>
                <a:gd name="T49" fmla="*/ 0 h 58"/>
                <a:gd name="T50" fmla="*/ 82 w 108"/>
                <a:gd name="T51" fmla="*/ 2 h 58"/>
                <a:gd name="T52" fmla="*/ 97 w 108"/>
                <a:gd name="T53" fmla="*/ 9 h 58"/>
                <a:gd name="T54" fmla="*/ 106 w 108"/>
                <a:gd name="T55" fmla="*/ 17 h 58"/>
                <a:gd name="T56" fmla="*/ 108 w 108"/>
                <a:gd name="T57" fmla="*/ 28 h 58"/>
                <a:gd name="T58" fmla="*/ 106 w 108"/>
                <a:gd name="T59" fmla="*/ 32 h 58"/>
                <a:gd name="T60" fmla="*/ 99 w 108"/>
                <a:gd name="T61" fmla="*/ 36 h 58"/>
                <a:gd name="T62" fmla="*/ 95 w 108"/>
                <a:gd name="T63" fmla="*/ 36 h 58"/>
                <a:gd name="T64" fmla="*/ 91 w 108"/>
                <a:gd name="T65" fmla="*/ 34 h 58"/>
                <a:gd name="T66" fmla="*/ 80 w 108"/>
                <a:gd name="T67" fmla="*/ 28 h 58"/>
                <a:gd name="T68" fmla="*/ 57 w 108"/>
                <a:gd name="T69" fmla="*/ 22 h 58"/>
                <a:gd name="T70" fmla="*/ 36 w 108"/>
                <a:gd name="T71" fmla="*/ 21 h 58"/>
                <a:gd name="T72" fmla="*/ 27 w 108"/>
                <a:gd name="T73" fmla="*/ 21 h 58"/>
                <a:gd name="T74" fmla="*/ 19 w 108"/>
                <a:gd name="T75" fmla="*/ 26 h 58"/>
                <a:gd name="T76" fmla="*/ 21 w 108"/>
                <a:gd name="T77" fmla="*/ 28 h 58"/>
                <a:gd name="T78" fmla="*/ 30 w 108"/>
                <a:gd name="T79" fmla="*/ 30 h 58"/>
                <a:gd name="T80" fmla="*/ 42 w 108"/>
                <a:gd name="T81" fmla="*/ 30 h 58"/>
                <a:gd name="T82" fmla="*/ 47 w 108"/>
                <a:gd name="T83" fmla="*/ 28 h 58"/>
                <a:gd name="T84" fmla="*/ 42 w 108"/>
                <a:gd name="T85" fmla="*/ 24 h 58"/>
                <a:gd name="T86" fmla="*/ 36 w 108"/>
                <a:gd name="T87" fmla="*/ 26 h 58"/>
                <a:gd name="T88" fmla="*/ 38 w 108"/>
                <a:gd name="T89" fmla="*/ 27 h 58"/>
                <a:gd name="T90" fmla="*/ 40 w 108"/>
                <a:gd name="T91" fmla="*/ 28 h 58"/>
                <a:gd name="T92" fmla="*/ 32 w 108"/>
                <a:gd name="T93" fmla="*/ 28 h 58"/>
                <a:gd name="T94" fmla="*/ 27 w 108"/>
                <a:gd name="T95" fmla="*/ 28 h 58"/>
                <a:gd name="T96" fmla="*/ 27 w 108"/>
                <a:gd name="T97" fmla="*/ 26 h 58"/>
                <a:gd name="T98" fmla="*/ 32 w 108"/>
                <a:gd name="T99" fmla="*/ 23 h 58"/>
                <a:gd name="T100" fmla="*/ 42 w 108"/>
                <a:gd name="T101" fmla="*/ 22 h 58"/>
                <a:gd name="T102" fmla="*/ 59 w 108"/>
                <a:gd name="T103" fmla="*/ 24 h 58"/>
                <a:gd name="T104" fmla="*/ 70 w 108"/>
                <a:gd name="T105" fmla="*/ 28 h 58"/>
                <a:gd name="T106" fmla="*/ 82 w 108"/>
                <a:gd name="T10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8">
                  <a:moveTo>
                    <a:pt x="82" y="33"/>
                  </a:moveTo>
                  <a:lnTo>
                    <a:pt x="82" y="39"/>
                  </a:lnTo>
                  <a:lnTo>
                    <a:pt x="74" y="48"/>
                  </a:lnTo>
                  <a:lnTo>
                    <a:pt x="63" y="56"/>
                  </a:lnTo>
                  <a:lnTo>
                    <a:pt x="47" y="58"/>
                  </a:lnTo>
                  <a:lnTo>
                    <a:pt x="34" y="57"/>
                  </a:lnTo>
                  <a:lnTo>
                    <a:pt x="19" y="53"/>
                  </a:lnTo>
                  <a:lnTo>
                    <a:pt x="17" y="51"/>
                  </a:lnTo>
                  <a:lnTo>
                    <a:pt x="25" y="42"/>
                  </a:lnTo>
                  <a:lnTo>
                    <a:pt x="36" y="39"/>
                  </a:lnTo>
                  <a:lnTo>
                    <a:pt x="38" y="38"/>
                  </a:lnTo>
                  <a:lnTo>
                    <a:pt x="34" y="36"/>
                  </a:lnTo>
                  <a:lnTo>
                    <a:pt x="15" y="33"/>
                  </a:lnTo>
                  <a:lnTo>
                    <a:pt x="2" y="26"/>
                  </a:lnTo>
                  <a:lnTo>
                    <a:pt x="0" y="23"/>
                  </a:lnTo>
                  <a:lnTo>
                    <a:pt x="4" y="21"/>
                  </a:lnTo>
                  <a:lnTo>
                    <a:pt x="11" y="16"/>
                  </a:lnTo>
                  <a:lnTo>
                    <a:pt x="30" y="10"/>
                  </a:lnTo>
                  <a:lnTo>
                    <a:pt x="47" y="11"/>
                  </a:lnTo>
                  <a:lnTo>
                    <a:pt x="61" y="14"/>
                  </a:lnTo>
                  <a:lnTo>
                    <a:pt x="65" y="15"/>
                  </a:lnTo>
                  <a:lnTo>
                    <a:pt x="66" y="12"/>
                  </a:lnTo>
                  <a:lnTo>
                    <a:pt x="66" y="8"/>
                  </a:lnTo>
                  <a:lnTo>
                    <a:pt x="70" y="2"/>
                  </a:lnTo>
                  <a:lnTo>
                    <a:pt x="74" y="0"/>
                  </a:lnTo>
                  <a:lnTo>
                    <a:pt x="82" y="2"/>
                  </a:lnTo>
                  <a:lnTo>
                    <a:pt x="97" y="9"/>
                  </a:lnTo>
                  <a:lnTo>
                    <a:pt x="106" y="17"/>
                  </a:lnTo>
                  <a:lnTo>
                    <a:pt x="108" y="28"/>
                  </a:lnTo>
                  <a:lnTo>
                    <a:pt x="106" y="32"/>
                  </a:lnTo>
                  <a:lnTo>
                    <a:pt x="99" y="36"/>
                  </a:lnTo>
                  <a:lnTo>
                    <a:pt x="95" y="36"/>
                  </a:lnTo>
                  <a:lnTo>
                    <a:pt x="91" y="34"/>
                  </a:lnTo>
                  <a:lnTo>
                    <a:pt x="80" y="28"/>
                  </a:lnTo>
                  <a:lnTo>
                    <a:pt x="57" y="22"/>
                  </a:lnTo>
                  <a:lnTo>
                    <a:pt x="36" y="21"/>
                  </a:lnTo>
                  <a:lnTo>
                    <a:pt x="27" y="21"/>
                  </a:lnTo>
                  <a:lnTo>
                    <a:pt x="19" y="26"/>
                  </a:lnTo>
                  <a:lnTo>
                    <a:pt x="21" y="28"/>
                  </a:lnTo>
                  <a:lnTo>
                    <a:pt x="30" y="30"/>
                  </a:lnTo>
                  <a:lnTo>
                    <a:pt x="42" y="30"/>
                  </a:lnTo>
                  <a:lnTo>
                    <a:pt x="47" y="28"/>
                  </a:lnTo>
                  <a:lnTo>
                    <a:pt x="42" y="24"/>
                  </a:lnTo>
                  <a:lnTo>
                    <a:pt x="36" y="26"/>
                  </a:lnTo>
                  <a:lnTo>
                    <a:pt x="38" y="27"/>
                  </a:lnTo>
                  <a:lnTo>
                    <a:pt x="40" y="28"/>
                  </a:lnTo>
                  <a:lnTo>
                    <a:pt x="32" y="28"/>
                  </a:lnTo>
                  <a:lnTo>
                    <a:pt x="27" y="28"/>
                  </a:lnTo>
                  <a:lnTo>
                    <a:pt x="27" y="26"/>
                  </a:lnTo>
                  <a:lnTo>
                    <a:pt x="32" y="23"/>
                  </a:lnTo>
                  <a:lnTo>
                    <a:pt x="42" y="22"/>
                  </a:lnTo>
                  <a:lnTo>
                    <a:pt x="59" y="24"/>
                  </a:lnTo>
                  <a:lnTo>
                    <a:pt x="70" y="28"/>
                  </a:lnTo>
                  <a:lnTo>
                    <a:pt x="82"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54" name="Freeform 270"/>
            <p:cNvSpPr>
              <a:spLocks/>
            </p:cNvSpPr>
            <p:nvPr/>
          </p:nvSpPr>
          <p:spPr bwMode="auto">
            <a:xfrm>
              <a:off x="2621" y="56"/>
              <a:ext cx="281" cy="245"/>
            </a:xfrm>
            <a:custGeom>
              <a:avLst/>
              <a:gdLst>
                <a:gd name="T0" fmla="*/ 201 w 281"/>
                <a:gd name="T1" fmla="*/ 21 h 245"/>
                <a:gd name="T2" fmla="*/ 224 w 281"/>
                <a:gd name="T3" fmla="*/ 53 h 245"/>
                <a:gd name="T4" fmla="*/ 268 w 281"/>
                <a:gd name="T5" fmla="*/ 72 h 245"/>
                <a:gd name="T6" fmla="*/ 281 w 281"/>
                <a:gd name="T7" fmla="*/ 109 h 245"/>
                <a:gd name="T8" fmla="*/ 230 w 281"/>
                <a:gd name="T9" fmla="*/ 143 h 245"/>
                <a:gd name="T10" fmla="*/ 178 w 281"/>
                <a:gd name="T11" fmla="*/ 132 h 245"/>
                <a:gd name="T12" fmla="*/ 144 w 281"/>
                <a:gd name="T13" fmla="*/ 154 h 245"/>
                <a:gd name="T14" fmla="*/ 201 w 281"/>
                <a:gd name="T15" fmla="*/ 161 h 245"/>
                <a:gd name="T16" fmla="*/ 182 w 281"/>
                <a:gd name="T17" fmla="*/ 142 h 245"/>
                <a:gd name="T18" fmla="*/ 195 w 281"/>
                <a:gd name="T19" fmla="*/ 150 h 245"/>
                <a:gd name="T20" fmla="*/ 165 w 281"/>
                <a:gd name="T21" fmla="*/ 160 h 245"/>
                <a:gd name="T22" fmla="*/ 171 w 281"/>
                <a:gd name="T23" fmla="*/ 137 h 245"/>
                <a:gd name="T24" fmla="*/ 220 w 281"/>
                <a:gd name="T25" fmla="*/ 149 h 245"/>
                <a:gd name="T26" fmla="*/ 195 w 281"/>
                <a:gd name="T27" fmla="*/ 178 h 245"/>
                <a:gd name="T28" fmla="*/ 159 w 281"/>
                <a:gd name="T29" fmla="*/ 202 h 245"/>
                <a:gd name="T30" fmla="*/ 116 w 281"/>
                <a:gd name="T31" fmla="*/ 201 h 245"/>
                <a:gd name="T32" fmla="*/ 78 w 281"/>
                <a:gd name="T33" fmla="*/ 202 h 245"/>
                <a:gd name="T34" fmla="*/ 99 w 281"/>
                <a:gd name="T35" fmla="*/ 229 h 245"/>
                <a:gd name="T36" fmla="*/ 104 w 281"/>
                <a:gd name="T37" fmla="*/ 210 h 245"/>
                <a:gd name="T38" fmla="*/ 89 w 281"/>
                <a:gd name="T39" fmla="*/ 211 h 245"/>
                <a:gd name="T40" fmla="*/ 101 w 281"/>
                <a:gd name="T41" fmla="*/ 211 h 245"/>
                <a:gd name="T42" fmla="*/ 82 w 281"/>
                <a:gd name="T43" fmla="*/ 220 h 245"/>
                <a:gd name="T44" fmla="*/ 110 w 281"/>
                <a:gd name="T45" fmla="*/ 203 h 245"/>
                <a:gd name="T46" fmla="*/ 114 w 281"/>
                <a:gd name="T47" fmla="*/ 240 h 245"/>
                <a:gd name="T48" fmla="*/ 72 w 281"/>
                <a:gd name="T49" fmla="*/ 241 h 245"/>
                <a:gd name="T50" fmla="*/ 59 w 281"/>
                <a:gd name="T51" fmla="*/ 202 h 245"/>
                <a:gd name="T52" fmla="*/ 34 w 281"/>
                <a:gd name="T53" fmla="*/ 166 h 245"/>
                <a:gd name="T54" fmla="*/ 64 w 281"/>
                <a:gd name="T55" fmla="*/ 136 h 245"/>
                <a:gd name="T56" fmla="*/ 123 w 281"/>
                <a:gd name="T57" fmla="*/ 120 h 245"/>
                <a:gd name="T58" fmla="*/ 121 w 281"/>
                <a:gd name="T59" fmla="*/ 151 h 245"/>
                <a:gd name="T60" fmla="*/ 91 w 281"/>
                <a:gd name="T61" fmla="*/ 141 h 245"/>
                <a:gd name="T62" fmla="*/ 112 w 281"/>
                <a:gd name="T63" fmla="*/ 141 h 245"/>
                <a:gd name="T64" fmla="*/ 108 w 281"/>
                <a:gd name="T65" fmla="*/ 130 h 245"/>
                <a:gd name="T66" fmla="*/ 89 w 281"/>
                <a:gd name="T67" fmla="*/ 149 h 245"/>
                <a:gd name="T68" fmla="*/ 123 w 281"/>
                <a:gd name="T69" fmla="*/ 157 h 245"/>
                <a:gd name="T70" fmla="*/ 135 w 281"/>
                <a:gd name="T71" fmla="*/ 124 h 245"/>
                <a:gd name="T72" fmla="*/ 85 w 281"/>
                <a:gd name="T73" fmla="*/ 113 h 245"/>
                <a:gd name="T74" fmla="*/ 40 w 281"/>
                <a:gd name="T75" fmla="*/ 144 h 245"/>
                <a:gd name="T76" fmla="*/ 13 w 281"/>
                <a:gd name="T77" fmla="*/ 112 h 245"/>
                <a:gd name="T78" fmla="*/ 2 w 281"/>
                <a:gd name="T79" fmla="*/ 64 h 245"/>
                <a:gd name="T80" fmla="*/ 55 w 281"/>
                <a:gd name="T81" fmla="*/ 46 h 245"/>
                <a:gd name="T82" fmla="*/ 87 w 281"/>
                <a:gd name="T83" fmla="*/ 67 h 245"/>
                <a:gd name="T84" fmla="*/ 129 w 281"/>
                <a:gd name="T85" fmla="*/ 32 h 245"/>
                <a:gd name="T86" fmla="*/ 95 w 281"/>
                <a:gd name="T87" fmla="*/ 21 h 245"/>
                <a:gd name="T88" fmla="*/ 101 w 281"/>
                <a:gd name="T89" fmla="*/ 24 h 245"/>
                <a:gd name="T90" fmla="*/ 121 w 281"/>
                <a:gd name="T91" fmla="*/ 38 h 245"/>
                <a:gd name="T92" fmla="*/ 87 w 281"/>
                <a:gd name="T93" fmla="*/ 60 h 245"/>
                <a:gd name="T94" fmla="*/ 59 w 281"/>
                <a:gd name="T95" fmla="*/ 32 h 245"/>
                <a:gd name="T96" fmla="*/ 131 w 281"/>
                <a:gd name="T97" fmla="*/ 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45">
                  <a:moveTo>
                    <a:pt x="150" y="22"/>
                  </a:moveTo>
                  <a:lnTo>
                    <a:pt x="165" y="17"/>
                  </a:lnTo>
                  <a:lnTo>
                    <a:pt x="182" y="15"/>
                  </a:lnTo>
                  <a:lnTo>
                    <a:pt x="201" y="21"/>
                  </a:lnTo>
                  <a:lnTo>
                    <a:pt x="214" y="32"/>
                  </a:lnTo>
                  <a:lnTo>
                    <a:pt x="214" y="44"/>
                  </a:lnTo>
                  <a:lnTo>
                    <a:pt x="207" y="56"/>
                  </a:lnTo>
                  <a:lnTo>
                    <a:pt x="224" y="53"/>
                  </a:lnTo>
                  <a:lnTo>
                    <a:pt x="252" y="54"/>
                  </a:lnTo>
                  <a:lnTo>
                    <a:pt x="260" y="58"/>
                  </a:lnTo>
                  <a:lnTo>
                    <a:pt x="266" y="64"/>
                  </a:lnTo>
                  <a:lnTo>
                    <a:pt x="268" y="72"/>
                  </a:lnTo>
                  <a:lnTo>
                    <a:pt x="260" y="82"/>
                  </a:lnTo>
                  <a:lnTo>
                    <a:pt x="252" y="88"/>
                  </a:lnTo>
                  <a:lnTo>
                    <a:pt x="271" y="99"/>
                  </a:lnTo>
                  <a:lnTo>
                    <a:pt x="281" y="109"/>
                  </a:lnTo>
                  <a:lnTo>
                    <a:pt x="281" y="117"/>
                  </a:lnTo>
                  <a:lnTo>
                    <a:pt x="277" y="125"/>
                  </a:lnTo>
                  <a:lnTo>
                    <a:pt x="260" y="138"/>
                  </a:lnTo>
                  <a:lnTo>
                    <a:pt x="230" y="143"/>
                  </a:lnTo>
                  <a:lnTo>
                    <a:pt x="222" y="143"/>
                  </a:lnTo>
                  <a:lnTo>
                    <a:pt x="207" y="137"/>
                  </a:lnTo>
                  <a:lnTo>
                    <a:pt x="197" y="135"/>
                  </a:lnTo>
                  <a:lnTo>
                    <a:pt x="178" y="132"/>
                  </a:lnTo>
                  <a:lnTo>
                    <a:pt x="156" y="137"/>
                  </a:lnTo>
                  <a:lnTo>
                    <a:pt x="146" y="141"/>
                  </a:lnTo>
                  <a:lnTo>
                    <a:pt x="142" y="147"/>
                  </a:lnTo>
                  <a:lnTo>
                    <a:pt x="144" y="154"/>
                  </a:lnTo>
                  <a:lnTo>
                    <a:pt x="152" y="159"/>
                  </a:lnTo>
                  <a:lnTo>
                    <a:pt x="173" y="165"/>
                  </a:lnTo>
                  <a:lnTo>
                    <a:pt x="192" y="163"/>
                  </a:lnTo>
                  <a:lnTo>
                    <a:pt x="201" y="161"/>
                  </a:lnTo>
                  <a:lnTo>
                    <a:pt x="207" y="155"/>
                  </a:lnTo>
                  <a:lnTo>
                    <a:pt x="207" y="150"/>
                  </a:lnTo>
                  <a:lnTo>
                    <a:pt x="201" y="147"/>
                  </a:lnTo>
                  <a:lnTo>
                    <a:pt x="182" y="142"/>
                  </a:lnTo>
                  <a:lnTo>
                    <a:pt x="175" y="143"/>
                  </a:lnTo>
                  <a:lnTo>
                    <a:pt x="180" y="144"/>
                  </a:lnTo>
                  <a:lnTo>
                    <a:pt x="188" y="145"/>
                  </a:lnTo>
                  <a:lnTo>
                    <a:pt x="195" y="150"/>
                  </a:lnTo>
                  <a:lnTo>
                    <a:pt x="195" y="157"/>
                  </a:lnTo>
                  <a:lnTo>
                    <a:pt x="188" y="161"/>
                  </a:lnTo>
                  <a:lnTo>
                    <a:pt x="176" y="161"/>
                  </a:lnTo>
                  <a:lnTo>
                    <a:pt x="165" y="160"/>
                  </a:lnTo>
                  <a:lnTo>
                    <a:pt x="156" y="155"/>
                  </a:lnTo>
                  <a:lnTo>
                    <a:pt x="154" y="147"/>
                  </a:lnTo>
                  <a:lnTo>
                    <a:pt x="161" y="139"/>
                  </a:lnTo>
                  <a:lnTo>
                    <a:pt x="171" y="137"/>
                  </a:lnTo>
                  <a:lnTo>
                    <a:pt x="184" y="136"/>
                  </a:lnTo>
                  <a:lnTo>
                    <a:pt x="199" y="138"/>
                  </a:lnTo>
                  <a:lnTo>
                    <a:pt x="211" y="143"/>
                  </a:lnTo>
                  <a:lnTo>
                    <a:pt x="220" y="149"/>
                  </a:lnTo>
                  <a:lnTo>
                    <a:pt x="222" y="157"/>
                  </a:lnTo>
                  <a:lnTo>
                    <a:pt x="220" y="166"/>
                  </a:lnTo>
                  <a:lnTo>
                    <a:pt x="211" y="173"/>
                  </a:lnTo>
                  <a:lnTo>
                    <a:pt x="195" y="178"/>
                  </a:lnTo>
                  <a:lnTo>
                    <a:pt x="169" y="179"/>
                  </a:lnTo>
                  <a:lnTo>
                    <a:pt x="169" y="187"/>
                  </a:lnTo>
                  <a:lnTo>
                    <a:pt x="165" y="195"/>
                  </a:lnTo>
                  <a:lnTo>
                    <a:pt x="159" y="202"/>
                  </a:lnTo>
                  <a:lnTo>
                    <a:pt x="140" y="209"/>
                  </a:lnTo>
                  <a:lnTo>
                    <a:pt x="131" y="210"/>
                  </a:lnTo>
                  <a:lnTo>
                    <a:pt x="125" y="209"/>
                  </a:lnTo>
                  <a:lnTo>
                    <a:pt x="116" y="201"/>
                  </a:lnTo>
                  <a:lnTo>
                    <a:pt x="108" y="197"/>
                  </a:lnTo>
                  <a:lnTo>
                    <a:pt x="93" y="195"/>
                  </a:lnTo>
                  <a:lnTo>
                    <a:pt x="83" y="197"/>
                  </a:lnTo>
                  <a:lnTo>
                    <a:pt x="78" y="202"/>
                  </a:lnTo>
                  <a:lnTo>
                    <a:pt x="74" y="215"/>
                  </a:lnTo>
                  <a:lnTo>
                    <a:pt x="82" y="226"/>
                  </a:lnTo>
                  <a:lnTo>
                    <a:pt x="89" y="229"/>
                  </a:lnTo>
                  <a:lnTo>
                    <a:pt x="99" y="229"/>
                  </a:lnTo>
                  <a:lnTo>
                    <a:pt x="104" y="226"/>
                  </a:lnTo>
                  <a:lnTo>
                    <a:pt x="108" y="222"/>
                  </a:lnTo>
                  <a:lnTo>
                    <a:pt x="108" y="215"/>
                  </a:lnTo>
                  <a:lnTo>
                    <a:pt x="104" y="210"/>
                  </a:lnTo>
                  <a:lnTo>
                    <a:pt x="102" y="208"/>
                  </a:lnTo>
                  <a:lnTo>
                    <a:pt x="95" y="207"/>
                  </a:lnTo>
                  <a:lnTo>
                    <a:pt x="89" y="209"/>
                  </a:lnTo>
                  <a:lnTo>
                    <a:pt x="89" y="211"/>
                  </a:lnTo>
                  <a:lnTo>
                    <a:pt x="89" y="214"/>
                  </a:lnTo>
                  <a:lnTo>
                    <a:pt x="91" y="211"/>
                  </a:lnTo>
                  <a:lnTo>
                    <a:pt x="97" y="210"/>
                  </a:lnTo>
                  <a:lnTo>
                    <a:pt x="101" y="211"/>
                  </a:lnTo>
                  <a:lnTo>
                    <a:pt x="102" y="216"/>
                  </a:lnTo>
                  <a:lnTo>
                    <a:pt x="101" y="221"/>
                  </a:lnTo>
                  <a:lnTo>
                    <a:pt x="93" y="223"/>
                  </a:lnTo>
                  <a:lnTo>
                    <a:pt x="82" y="220"/>
                  </a:lnTo>
                  <a:lnTo>
                    <a:pt x="78" y="213"/>
                  </a:lnTo>
                  <a:lnTo>
                    <a:pt x="83" y="204"/>
                  </a:lnTo>
                  <a:lnTo>
                    <a:pt x="93" y="201"/>
                  </a:lnTo>
                  <a:lnTo>
                    <a:pt x="110" y="203"/>
                  </a:lnTo>
                  <a:lnTo>
                    <a:pt x="118" y="209"/>
                  </a:lnTo>
                  <a:lnTo>
                    <a:pt x="123" y="220"/>
                  </a:lnTo>
                  <a:lnTo>
                    <a:pt x="121" y="232"/>
                  </a:lnTo>
                  <a:lnTo>
                    <a:pt x="114" y="240"/>
                  </a:lnTo>
                  <a:lnTo>
                    <a:pt x="104" y="244"/>
                  </a:lnTo>
                  <a:lnTo>
                    <a:pt x="95" y="245"/>
                  </a:lnTo>
                  <a:lnTo>
                    <a:pt x="83" y="245"/>
                  </a:lnTo>
                  <a:lnTo>
                    <a:pt x="72" y="241"/>
                  </a:lnTo>
                  <a:lnTo>
                    <a:pt x="61" y="234"/>
                  </a:lnTo>
                  <a:lnTo>
                    <a:pt x="53" y="222"/>
                  </a:lnTo>
                  <a:lnTo>
                    <a:pt x="55" y="208"/>
                  </a:lnTo>
                  <a:lnTo>
                    <a:pt x="59" y="202"/>
                  </a:lnTo>
                  <a:lnTo>
                    <a:pt x="51" y="198"/>
                  </a:lnTo>
                  <a:lnTo>
                    <a:pt x="38" y="189"/>
                  </a:lnTo>
                  <a:lnTo>
                    <a:pt x="30" y="178"/>
                  </a:lnTo>
                  <a:lnTo>
                    <a:pt x="34" y="166"/>
                  </a:lnTo>
                  <a:lnTo>
                    <a:pt x="47" y="160"/>
                  </a:lnTo>
                  <a:lnTo>
                    <a:pt x="63" y="157"/>
                  </a:lnTo>
                  <a:lnTo>
                    <a:pt x="63" y="149"/>
                  </a:lnTo>
                  <a:lnTo>
                    <a:pt x="64" y="136"/>
                  </a:lnTo>
                  <a:lnTo>
                    <a:pt x="78" y="123"/>
                  </a:lnTo>
                  <a:lnTo>
                    <a:pt x="91" y="117"/>
                  </a:lnTo>
                  <a:lnTo>
                    <a:pt x="108" y="117"/>
                  </a:lnTo>
                  <a:lnTo>
                    <a:pt x="123" y="120"/>
                  </a:lnTo>
                  <a:lnTo>
                    <a:pt x="131" y="125"/>
                  </a:lnTo>
                  <a:lnTo>
                    <a:pt x="135" y="137"/>
                  </a:lnTo>
                  <a:lnTo>
                    <a:pt x="129" y="147"/>
                  </a:lnTo>
                  <a:lnTo>
                    <a:pt x="121" y="151"/>
                  </a:lnTo>
                  <a:lnTo>
                    <a:pt x="112" y="153"/>
                  </a:lnTo>
                  <a:lnTo>
                    <a:pt x="102" y="151"/>
                  </a:lnTo>
                  <a:lnTo>
                    <a:pt x="95" y="149"/>
                  </a:lnTo>
                  <a:lnTo>
                    <a:pt x="91" y="141"/>
                  </a:lnTo>
                  <a:lnTo>
                    <a:pt x="95" y="135"/>
                  </a:lnTo>
                  <a:lnTo>
                    <a:pt x="102" y="132"/>
                  </a:lnTo>
                  <a:lnTo>
                    <a:pt x="108" y="135"/>
                  </a:lnTo>
                  <a:lnTo>
                    <a:pt x="112" y="141"/>
                  </a:lnTo>
                  <a:lnTo>
                    <a:pt x="114" y="144"/>
                  </a:lnTo>
                  <a:lnTo>
                    <a:pt x="116" y="138"/>
                  </a:lnTo>
                  <a:lnTo>
                    <a:pt x="114" y="135"/>
                  </a:lnTo>
                  <a:lnTo>
                    <a:pt x="108" y="130"/>
                  </a:lnTo>
                  <a:lnTo>
                    <a:pt x="97" y="129"/>
                  </a:lnTo>
                  <a:lnTo>
                    <a:pt x="89" y="133"/>
                  </a:lnTo>
                  <a:lnTo>
                    <a:pt x="85" y="143"/>
                  </a:lnTo>
                  <a:lnTo>
                    <a:pt x="89" y="149"/>
                  </a:lnTo>
                  <a:lnTo>
                    <a:pt x="93" y="155"/>
                  </a:lnTo>
                  <a:lnTo>
                    <a:pt x="102" y="159"/>
                  </a:lnTo>
                  <a:lnTo>
                    <a:pt x="112" y="160"/>
                  </a:lnTo>
                  <a:lnTo>
                    <a:pt x="123" y="157"/>
                  </a:lnTo>
                  <a:lnTo>
                    <a:pt x="131" y="153"/>
                  </a:lnTo>
                  <a:lnTo>
                    <a:pt x="137" y="144"/>
                  </a:lnTo>
                  <a:lnTo>
                    <a:pt x="140" y="133"/>
                  </a:lnTo>
                  <a:lnTo>
                    <a:pt x="135" y="124"/>
                  </a:lnTo>
                  <a:lnTo>
                    <a:pt x="123" y="115"/>
                  </a:lnTo>
                  <a:lnTo>
                    <a:pt x="112" y="112"/>
                  </a:lnTo>
                  <a:lnTo>
                    <a:pt x="99" y="111"/>
                  </a:lnTo>
                  <a:lnTo>
                    <a:pt x="85" y="113"/>
                  </a:lnTo>
                  <a:lnTo>
                    <a:pt x="72" y="119"/>
                  </a:lnTo>
                  <a:lnTo>
                    <a:pt x="61" y="131"/>
                  </a:lnTo>
                  <a:lnTo>
                    <a:pt x="57" y="145"/>
                  </a:lnTo>
                  <a:lnTo>
                    <a:pt x="40" y="144"/>
                  </a:lnTo>
                  <a:lnTo>
                    <a:pt x="27" y="141"/>
                  </a:lnTo>
                  <a:lnTo>
                    <a:pt x="15" y="133"/>
                  </a:lnTo>
                  <a:lnTo>
                    <a:pt x="9" y="123"/>
                  </a:lnTo>
                  <a:lnTo>
                    <a:pt x="13" y="112"/>
                  </a:lnTo>
                  <a:lnTo>
                    <a:pt x="23" y="101"/>
                  </a:lnTo>
                  <a:lnTo>
                    <a:pt x="8" y="93"/>
                  </a:lnTo>
                  <a:lnTo>
                    <a:pt x="0" y="79"/>
                  </a:lnTo>
                  <a:lnTo>
                    <a:pt x="2" y="64"/>
                  </a:lnTo>
                  <a:lnTo>
                    <a:pt x="8" y="56"/>
                  </a:lnTo>
                  <a:lnTo>
                    <a:pt x="15" y="50"/>
                  </a:lnTo>
                  <a:lnTo>
                    <a:pt x="32" y="45"/>
                  </a:lnTo>
                  <a:lnTo>
                    <a:pt x="55" y="46"/>
                  </a:lnTo>
                  <a:lnTo>
                    <a:pt x="57" y="53"/>
                  </a:lnTo>
                  <a:lnTo>
                    <a:pt x="63" y="60"/>
                  </a:lnTo>
                  <a:lnTo>
                    <a:pt x="74" y="66"/>
                  </a:lnTo>
                  <a:lnTo>
                    <a:pt x="87" y="67"/>
                  </a:lnTo>
                  <a:lnTo>
                    <a:pt x="99" y="65"/>
                  </a:lnTo>
                  <a:lnTo>
                    <a:pt x="118" y="54"/>
                  </a:lnTo>
                  <a:lnTo>
                    <a:pt x="127" y="40"/>
                  </a:lnTo>
                  <a:lnTo>
                    <a:pt x="129" y="32"/>
                  </a:lnTo>
                  <a:lnTo>
                    <a:pt x="125" y="23"/>
                  </a:lnTo>
                  <a:lnTo>
                    <a:pt x="114" y="17"/>
                  </a:lnTo>
                  <a:lnTo>
                    <a:pt x="102" y="17"/>
                  </a:lnTo>
                  <a:lnTo>
                    <a:pt x="95" y="21"/>
                  </a:lnTo>
                  <a:lnTo>
                    <a:pt x="89" y="29"/>
                  </a:lnTo>
                  <a:lnTo>
                    <a:pt x="91" y="35"/>
                  </a:lnTo>
                  <a:lnTo>
                    <a:pt x="93" y="30"/>
                  </a:lnTo>
                  <a:lnTo>
                    <a:pt x="101" y="24"/>
                  </a:lnTo>
                  <a:lnTo>
                    <a:pt x="110" y="23"/>
                  </a:lnTo>
                  <a:lnTo>
                    <a:pt x="118" y="24"/>
                  </a:lnTo>
                  <a:lnTo>
                    <a:pt x="121" y="28"/>
                  </a:lnTo>
                  <a:lnTo>
                    <a:pt x="121" y="38"/>
                  </a:lnTo>
                  <a:lnTo>
                    <a:pt x="118" y="47"/>
                  </a:lnTo>
                  <a:lnTo>
                    <a:pt x="110" y="53"/>
                  </a:lnTo>
                  <a:lnTo>
                    <a:pt x="99" y="58"/>
                  </a:lnTo>
                  <a:lnTo>
                    <a:pt x="87" y="60"/>
                  </a:lnTo>
                  <a:lnTo>
                    <a:pt x="76" y="58"/>
                  </a:lnTo>
                  <a:lnTo>
                    <a:pt x="66" y="52"/>
                  </a:lnTo>
                  <a:lnTo>
                    <a:pt x="61" y="42"/>
                  </a:lnTo>
                  <a:lnTo>
                    <a:pt x="59" y="32"/>
                  </a:lnTo>
                  <a:lnTo>
                    <a:pt x="64" y="22"/>
                  </a:lnTo>
                  <a:lnTo>
                    <a:pt x="82" y="6"/>
                  </a:lnTo>
                  <a:lnTo>
                    <a:pt x="106" y="0"/>
                  </a:lnTo>
                  <a:lnTo>
                    <a:pt x="131" y="3"/>
                  </a:lnTo>
                  <a:lnTo>
                    <a:pt x="142" y="10"/>
                  </a:lnTo>
                  <a:lnTo>
                    <a:pt x="150" y="22"/>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2255" name="Freeform 271"/>
            <p:cNvSpPr>
              <a:spLocks/>
            </p:cNvSpPr>
            <p:nvPr/>
          </p:nvSpPr>
          <p:spPr bwMode="auto">
            <a:xfrm>
              <a:off x="2756" y="131"/>
              <a:ext cx="74" cy="51"/>
            </a:xfrm>
            <a:custGeom>
              <a:avLst/>
              <a:gdLst>
                <a:gd name="T0" fmla="*/ 49 w 74"/>
                <a:gd name="T1" fmla="*/ 31 h 51"/>
                <a:gd name="T2" fmla="*/ 53 w 74"/>
                <a:gd name="T3" fmla="*/ 31 h 51"/>
                <a:gd name="T4" fmla="*/ 51 w 74"/>
                <a:gd name="T5" fmla="*/ 33 h 51"/>
                <a:gd name="T6" fmla="*/ 43 w 74"/>
                <a:gd name="T7" fmla="*/ 36 h 51"/>
                <a:gd name="T8" fmla="*/ 32 w 74"/>
                <a:gd name="T9" fmla="*/ 36 h 51"/>
                <a:gd name="T10" fmla="*/ 26 w 74"/>
                <a:gd name="T11" fmla="*/ 31 h 51"/>
                <a:gd name="T12" fmla="*/ 28 w 74"/>
                <a:gd name="T13" fmla="*/ 24 h 51"/>
                <a:gd name="T14" fmla="*/ 43 w 74"/>
                <a:gd name="T15" fmla="*/ 16 h 51"/>
                <a:gd name="T16" fmla="*/ 60 w 74"/>
                <a:gd name="T17" fmla="*/ 15 h 51"/>
                <a:gd name="T18" fmla="*/ 70 w 74"/>
                <a:gd name="T19" fmla="*/ 20 h 51"/>
                <a:gd name="T20" fmla="*/ 74 w 74"/>
                <a:gd name="T21" fmla="*/ 30 h 51"/>
                <a:gd name="T22" fmla="*/ 68 w 74"/>
                <a:gd name="T23" fmla="*/ 38 h 51"/>
                <a:gd name="T24" fmla="*/ 53 w 74"/>
                <a:gd name="T25" fmla="*/ 46 h 51"/>
                <a:gd name="T26" fmla="*/ 36 w 74"/>
                <a:gd name="T27" fmla="*/ 51 h 51"/>
                <a:gd name="T28" fmla="*/ 21 w 74"/>
                <a:gd name="T29" fmla="*/ 51 h 51"/>
                <a:gd name="T30" fmla="*/ 9 w 74"/>
                <a:gd name="T31" fmla="*/ 48 h 51"/>
                <a:gd name="T32" fmla="*/ 5 w 74"/>
                <a:gd name="T33" fmla="*/ 44 h 51"/>
                <a:gd name="T34" fmla="*/ 2 w 74"/>
                <a:gd name="T35" fmla="*/ 42 h 51"/>
                <a:gd name="T36" fmla="*/ 0 w 74"/>
                <a:gd name="T37" fmla="*/ 34 h 51"/>
                <a:gd name="T38" fmla="*/ 2 w 74"/>
                <a:gd name="T39" fmla="*/ 25 h 51"/>
                <a:gd name="T40" fmla="*/ 15 w 74"/>
                <a:gd name="T41" fmla="*/ 12 h 51"/>
                <a:gd name="T42" fmla="*/ 34 w 74"/>
                <a:gd name="T43" fmla="*/ 2 h 51"/>
                <a:gd name="T44" fmla="*/ 51 w 74"/>
                <a:gd name="T45" fmla="*/ 0 h 51"/>
                <a:gd name="T46" fmla="*/ 57 w 74"/>
                <a:gd name="T47" fmla="*/ 1 h 51"/>
                <a:gd name="T48" fmla="*/ 53 w 74"/>
                <a:gd name="T49" fmla="*/ 1 h 51"/>
                <a:gd name="T50" fmla="*/ 40 w 74"/>
                <a:gd name="T51" fmla="*/ 3 h 51"/>
                <a:gd name="T52" fmla="*/ 28 w 74"/>
                <a:gd name="T53" fmla="*/ 7 h 51"/>
                <a:gd name="T54" fmla="*/ 19 w 74"/>
                <a:gd name="T55" fmla="*/ 14 h 51"/>
                <a:gd name="T56" fmla="*/ 9 w 74"/>
                <a:gd name="T57" fmla="*/ 24 h 51"/>
                <a:gd name="T58" fmla="*/ 7 w 74"/>
                <a:gd name="T59" fmla="*/ 33 h 51"/>
                <a:gd name="T60" fmla="*/ 9 w 74"/>
                <a:gd name="T61" fmla="*/ 39 h 51"/>
                <a:gd name="T62" fmla="*/ 15 w 74"/>
                <a:gd name="T63" fmla="*/ 44 h 51"/>
                <a:gd name="T64" fmla="*/ 32 w 74"/>
                <a:gd name="T65" fmla="*/ 48 h 51"/>
                <a:gd name="T66" fmla="*/ 43 w 74"/>
                <a:gd name="T67" fmla="*/ 45 h 51"/>
                <a:gd name="T68" fmla="*/ 55 w 74"/>
                <a:gd name="T69" fmla="*/ 42 h 51"/>
                <a:gd name="T70" fmla="*/ 62 w 74"/>
                <a:gd name="T71" fmla="*/ 36 h 51"/>
                <a:gd name="T72" fmla="*/ 66 w 74"/>
                <a:gd name="T73" fmla="*/ 31 h 51"/>
                <a:gd name="T74" fmla="*/ 62 w 74"/>
                <a:gd name="T75" fmla="*/ 24 h 51"/>
                <a:gd name="T76" fmla="*/ 53 w 74"/>
                <a:gd name="T77" fmla="*/ 21 h 51"/>
                <a:gd name="T78" fmla="*/ 41 w 74"/>
                <a:gd name="T79" fmla="*/ 21 h 51"/>
                <a:gd name="T80" fmla="*/ 32 w 74"/>
                <a:gd name="T81" fmla="*/ 26 h 51"/>
                <a:gd name="T82" fmla="*/ 32 w 74"/>
                <a:gd name="T83" fmla="*/ 30 h 51"/>
                <a:gd name="T84" fmla="*/ 38 w 74"/>
                <a:gd name="T85" fmla="*/ 32 h 51"/>
                <a:gd name="T86" fmla="*/ 49 w 74"/>
                <a:gd name="T8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51">
                  <a:moveTo>
                    <a:pt x="49" y="31"/>
                  </a:moveTo>
                  <a:lnTo>
                    <a:pt x="53" y="31"/>
                  </a:lnTo>
                  <a:lnTo>
                    <a:pt x="51" y="33"/>
                  </a:lnTo>
                  <a:lnTo>
                    <a:pt x="43" y="36"/>
                  </a:lnTo>
                  <a:lnTo>
                    <a:pt x="32" y="36"/>
                  </a:lnTo>
                  <a:lnTo>
                    <a:pt x="26" y="31"/>
                  </a:lnTo>
                  <a:lnTo>
                    <a:pt x="28" y="24"/>
                  </a:lnTo>
                  <a:lnTo>
                    <a:pt x="43" y="16"/>
                  </a:lnTo>
                  <a:lnTo>
                    <a:pt x="60" y="15"/>
                  </a:lnTo>
                  <a:lnTo>
                    <a:pt x="70" y="20"/>
                  </a:lnTo>
                  <a:lnTo>
                    <a:pt x="74" y="30"/>
                  </a:lnTo>
                  <a:lnTo>
                    <a:pt x="68" y="38"/>
                  </a:lnTo>
                  <a:lnTo>
                    <a:pt x="53" y="46"/>
                  </a:lnTo>
                  <a:lnTo>
                    <a:pt x="36" y="51"/>
                  </a:lnTo>
                  <a:lnTo>
                    <a:pt x="21" y="51"/>
                  </a:lnTo>
                  <a:lnTo>
                    <a:pt x="9" y="48"/>
                  </a:lnTo>
                  <a:lnTo>
                    <a:pt x="5" y="44"/>
                  </a:lnTo>
                  <a:lnTo>
                    <a:pt x="2" y="42"/>
                  </a:lnTo>
                  <a:lnTo>
                    <a:pt x="0" y="34"/>
                  </a:lnTo>
                  <a:lnTo>
                    <a:pt x="2" y="25"/>
                  </a:lnTo>
                  <a:lnTo>
                    <a:pt x="15" y="12"/>
                  </a:lnTo>
                  <a:lnTo>
                    <a:pt x="34" y="2"/>
                  </a:lnTo>
                  <a:lnTo>
                    <a:pt x="51" y="0"/>
                  </a:lnTo>
                  <a:lnTo>
                    <a:pt x="57" y="1"/>
                  </a:lnTo>
                  <a:lnTo>
                    <a:pt x="53" y="1"/>
                  </a:lnTo>
                  <a:lnTo>
                    <a:pt x="40" y="3"/>
                  </a:lnTo>
                  <a:lnTo>
                    <a:pt x="28" y="7"/>
                  </a:lnTo>
                  <a:lnTo>
                    <a:pt x="19" y="14"/>
                  </a:lnTo>
                  <a:lnTo>
                    <a:pt x="9" y="24"/>
                  </a:lnTo>
                  <a:lnTo>
                    <a:pt x="7" y="33"/>
                  </a:lnTo>
                  <a:lnTo>
                    <a:pt x="9" y="39"/>
                  </a:lnTo>
                  <a:lnTo>
                    <a:pt x="15" y="44"/>
                  </a:lnTo>
                  <a:lnTo>
                    <a:pt x="32" y="48"/>
                  </a:lnTo>
                  <a:lnTo>
                    <a:pt x="43" y="45"/>
                  </a:lnTo>
                  <a:lnTo>
                    <a:pt x="55" y="42"/>
                  </a:lnTo>
                  <a:lnTo>
                    <a:pt x="62" y="36"/>
                  </a:lnTo>
                  <a:lnTo>
                    <a:pt x="66" y="31"/>
                  </a:lnTo>
                  <a:lnTo>
                    <a:pt x="62" y="24"/>
                  </a:lnTo>
                  <a:lnTo>
                    <a:pt x="53" y="21"/>
                  </a:lnTo>
                  <a:lnTo>
                    <a:pt x="41" y="21"/>
                  </a:lnTo>
                  <a:lnTo>
                    <a:pt x="32" y="26"/>
                  </a:lnTo>
                  <a:lnTo>
                    <a:pt x="32" y="30"/>
                  </a:lnTo>
                  <a:lnTo>
                    <a:pt x="38" y="32"/>
                  </a:lnTo>
                  <a:lnTo>
                    <a:pt x="49" y="31"/>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2257" name="Text Box 273"/>
          <p:cNvSpPr txBox="1">
            <a:spLocks noChangeArrowheads="1"/>
          </p:cNvSpPr>
          <p:nvPr/>
        </p:nvSpPr>
        <p:spPr bwMode="auto">
          <a:xfrm>
            <a:off x="2514600" y="762000"/>
            <a:ext cx="3657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000099"/>
                </a:solidFill>
                <a:latin typeface="VNI-Times" pitchFamily="2" charset="0"/>
              </a:rPr>
              <a:t>Moân</a:t>
            </a:r>
            <a:r>
              <a:rPr lang="en-US" sz="3200" b="1" dirty="0">
                <a:solidFill>
                  <a:srgbClr val="000099"/>
                </a:solidFill>
                <a:latin typeface="VNI-Times" pitchFamily="2" charset="0"/>
              </a:rPr>
              <a:t>: </a:t>
            </a:r>
            <a:r>
              <a:rPr lang="en-US" sz="3200" b="1" dirty="0" err="1">
                <a:solidFill>
                  <a:srgbClr val="000099"/>
                </a:solidFill>
                <a:latin typeface="VNI-Times" pitchFamily="2" charset="0"/>
              </a:rPr>
              <a:t>Khoa</a:t>
            </a:r>
            <a:r>
              <a:rPr lang="en-US" sz="3200" b="1" dirty="0">
                <a:solidFill>
                  <a:srgbClr val="000099"/>
                </a:solidFill>
                <a:latin typeface="VNI-Times" pitchFamily="2" charset="0"/>
              </a:rPr>
              <a:t> </a:t>
            </a:r>
            <a:r>
              <a:rPr lang="en-US" sz="3200" b="1" dirty="0" err="1">
                <a:solidFill>
                  <a:srgbClr val="000099"/>
                </a:solidFill>
                <a:latin typeface="VNI-Times" pitchFamily="2" charset="0"/>
              </a:rPr>
              <a:t>h</a:t>
            </a:r>
            <a:r>
              <a:rPr lang="en-US" sz="3200" b="1" dirty="0" err="1" smtClean="0">
                <a:solidFill>
                  <a:srgbClr val="000099"/>
                </a:solidFill>
                <a:latin typeface="VNI-Times" pitchFamily="2" charset="0"/>
              </a:rPr>
              <a:t>oïc</a:t>
            </a:r>
            <a:endParaRPr lang="en-US" sz="3200" b="1" dirty="0">
              <a:solidFill>
                <a:srgbClr val="000099"/>
              </a:solidFill>
              <a:latin typeface="VNI-Times" pitchFamily="2" charset="0"/>
            </a:endParaRPr>
          </a:p>
        </p:txBody>
      </p:sp>
      <p:sp>
        <p:nvSpPr>
          <p:cNvPr id="42258" name="Text Box 274"/>
          <p:cNvSpPr txBox="1">
            <a:spLocks noChangeArrowheads="1"/>
          </p:cNvSpPr>
          <p:nvPr/>
        </p:nvSpPr>
        <p:spPr bwMode="auto">
          <a:xfrm>
            <a:off x="685800" y="1371600"/>
            <a:ext cx="79248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FF9900"/>
                </a:solidFill>
                <a:latin typeface="VNI-Times" pitchFamily="2" charset="0"/>
              </a:rPr>
              <a:t> </a:t>
            </a:r>
            <a:r>
              <a:rPr lang="en-US" sz="3600" b="1" dirty="0" err="1">
                <a:solidFill>
                  <a:srgbClr val="FF33CC"/>
                </a:solidFill>
                <a:latin typeface="VNI-Times" pitchFamily="2" charset="0"/>
              </a:rPr>
              <a:t>AÂm</a:t>
            </a:r>
            <a:r>
              <a:rPr lang="en-US" sz="3600" b="1" dirty="0">
                <a:solidFill>
                  <a:srgbClr val="FF33CC"/>
                </a:solidFill>
                <a:latin typeface="VNI-Times" pitchFamily="2" charset="0"/>
              </a:rPr>
              <a:t> </a:t>
            </a:r>
            <a:r>
              <a:rPr lang="en-US" sz="3600" b="1" dirty="0" err="1">
                <a:solidFill>
                  <a:srgbClr val="FF33CC"/>
                </a:solidFill>
                <a:latin typeface="VNI-Times" pitchFamily="2" charset="0"/>
              </a:rPr>
              <a:t>thanh</a:t>
            </a:r>
            <a:r>
              <a:rPr lang="en-US" sz="3600" b="1" dirty="0">
                <a:solidFill>
                  <a:srgbClr val="FF33CC"/>
                </a:solidFill>
                <a:latin typeface="VNI-Times" pitchFamily="2" charset="0"/>
              </a:rPr>
              <a:t> </a:t>
            </a:r>
            <a:r>
              <a:rPr lang="en-US" sz="3600" b="1" dirty="0" err="1">
                <a:solidFill>
                  <a:srgbClr val="FF33CC"/>
                </a:solidFill>
                <a:latin typeface="VNI-Times" pitchFamily="2" charset="0"/>
              </a:rPr>
              <a:t>trong</a:t>
            </a:r>
            <a:r>
              <a:rPr lang="en-US" sz="3600" b="1" dirty="0">
                <a:solidFill>
                  <a:srgbClr val="FF33CC"/>
                </a:solidFill>
                <a:latin typeface="VNI-Times" pitchFamily="2" charset="0"/>
              </a:rPr>
              <a:t> </a:t>
            </a:r>
            <a:r>
              <a:rPr lang="en-US" sz="3600" b="1" dirty="0" err="1">
                <a:solidFill>
                  <a:srgbClr val="FF33CC"/>
                </a:solidFill>
                <a:latin typeface="VNI-Times" pitchFamily="2" charset="0"/>
              </a:rPr>
              <a:t>cuoäc</a:t>
            </a:r>
            <a:r>
              <a:rPr lang="en-US" sz="3600" b="1" dirty="0">
                <a:solidFill>
                  <a:srgbClr val="FF33CC"/>
                </a:solidFill>
                <a:latin typeface="VNI-Times" pitchFamily="2" charset="0"/>
              </a:rPr>
              <a:t> </a:t>
            </a:r>
            <a:r>
              <a:rPr lang="en-US" sz="3600" b="1" dirty="0" err="1">
                <a:solidFill>
                  <a:srgbClr val="FF33CC"/>
                </a:solidFill>
                <a:latin typeface="VNI-Times" pitchFamily="2" charset="0"/>
              </a:rPr>
              <a:t>soáng</a:t>
            </a:r>
            <a:r>
              <a:rPr lang="en-US" sz="3600" b="1" dirty="0">
                <a:solidFill>
                  <a:srgbClr val="FF33CC"/>
                </a:solidFill>
                <a:latin typeface="VNI-Times" pitchFamily="2" charset="0"/>
              </a:rPr>
              <a:t> (</a:t>
            </a:r>
            <a:r>
              <a:rPr lang="en-US" sz="3600" b="1" dirty="0" err="1" smtClean="0">
                <a:solidFill>
                  <a:srgbClr val="FF33CC"/>
                </a:solidFill>
                <a:latin typeface="Times New Roman" pitchFamily="18" charset="0"/>
                <a:cs typeface="Times New Roman" pitchFamily="18" charset="0"/>
              </a:rPr>
              <a:t>Tiếp</a:t>
            </a:r>
            <a:r>
              <a:rPr lang="en-US" sz="3600" b="1" dirty="0" smtClean="0">
                <a:solidFill>
                  <a:srgbClr val="FF33CC"/>
                </a:solidFill>
                <a:latin typeface="Times New Roman" pitchFamily="18" charset="0"/>
                <a:cs typeface="Times New Roman" pitchFamily="18" charset="0"/>
              </a:rPr>
              <a:t> </a:t>
            </a:r>
            <a:r>
              <a:rPr lang="en-US" sz="3600" b="1" dirty="0" err="1" smtClean="0">
                <a:solidFill>
                  <a:srgbClr val="FF33CC"/>
                </a:solidFill>
                <a:latin typeface="Times New Roman" pitchFamily="18" charset="0"/>
                <a:cs typeface="Times New Roman" pitchFamily="18" charset="0"/>
              </a:rPr>
              <a:t>theo</a:t>
            </a:r>
            <a:r>
              <a:rPr lang="en-US" sz="3600" b="1" dirty="0" smtClean="0">
                <a:solidFill>
                  <a:srgbClr val="FF33CC"/>
                </a:solidFill>
                <a:latin typeface="VNI-Times" pitchFamily="2" charset="0"/>
              </a:rPr>
              <a:t>)</a:t>
            </a:r>
            <a:endParaRPr lang="en-US" sz="3600" b="1" dirty="0">
              <a:solidFill>
                <a:srgbClr val="FF33CC"/>
              </a:solidFill>
              <a:latin typeface="VNI-Times" pitchFamily="2" charset="0"/>
            </a:endParaRPr>
          </a:p>
        </p:txBody>
      </p:sp>
      <p:sp>
        <p:nvSpPr>
          <p:cNvPr id="42260" name="Text Box 276"/>
          <p:cNvSpPr txBox="1">
            <a:spLocks noChangeArrowheads="1"/>
          </p:cNvSpPr>
          <p:nvPr/>
        </p:nvSpPr>
        <p:spPr bwMode="auto">
          <a:xfrm>
            <a:off x="901700" y="2703513"/>
            <a:ext cx="82296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3600" dirty="0" err="1">
                <a:solidFill>
                  <a:srgbClr val="000099"/>
                </a:solidFill>
                <a:latin typeface="VNI-Times" pitchFamily="2" charset="0"/>
              </a:rPr>
              <a:t>Quan</a:t>
            </a:r>
            <a:r>
              <a:rPr lang="en-US" sz="3600" dirty="0">
                <a:solidFill>
                  <a:srgbClr val="000099"/>
                </a:solidFill>
                <a:latin typeface="VNI-Times" pitchFamily="2" charset="0"/>
              </a:rPr>
              <a:t> </a:t>
            </a:r>
            <a:r>
              <a:rPr lang="en-US" sz="3600" dirty="0" err="1">
                <a:solidFill>
                  <a:srgbClr val="000099"/>
                </a:solidFill>
                <a:latin typeface="VNI-Times" pitchFamily="2" charset="0"/>
              </a:rPr>
              <a:t>saùt</a:t>
            </a:r>
            <a:r>
              <a:rPr lang="en-US" sz="3600" dirty="0">
                <a:solidFill>
                  <a:srgbClr val="000099"/>
                </a:solidFill>
                <a:latin typeface="VNI-Times" pitchFamily="2" charset="0"/>
              </a:rPr>
              <a:t> </a:t>
            </a:r>
            <a:r>
              <a:rPr lang="en-US" sz="3600" dirty="0" err="1">
                <a:solidFill>
                  <a:srgbClr val="000099"/>
                </a:solidFill>
                <a:latin typeface="VNI-Times" pitchFamily="2" charset="0"/>
              </a:rPr>
              <a:t>tranh</a:t>
            </a:r>
            <a:r>
              <a:rPr lang="en-US" sz="3600" dirty="0">
                <a:solidFill>
                  <a:srgbClr val="000099"/>
                </a:solidFill>
                <a:latin typeface="VNI-Times" pitchFamily="2" charset="0"/>
              </a:rPr>
              <a:t>  </a:t>
            </a:r>
            <a:r>
              <a:rPr lang="en-US" sz="3600" dirty="0" err="1">
                <a:solidFill>
                  <a:srgbClr val="000099"/>
                </a:solidFill>
                <a:latin typeface="VNI-Times" pitchFamily="2" charset="0"/>
              </a:rPr>
              <a:t>vaø</a:t>
            </a:r>
            <a:r>
              <a:rPr lang="en-US" sz="3600" dirty="0">
                <a:solidFill>
                  <a:srgbClr val="000099"/>
                </a:solidFill>
                <a:latin typeface="VNI-Times" pitchFamily="2" charset="0"/>
              </a:rPr>
              <a:t> </a:t>
            </a:r>
            <a:r>
              <a:rPr lang="en-US" sz="3600" dirty="0" err="1">
                <a:solidFill>
                  <a:srgbClr val="000099"/>
                </a:solidFill>
                <a:latin typeface="VNI-Times" pitchFamily="2" charset="0"/>
              </a:rPr>
              <a:t>cho</a:t>
            </a:r>
            <a:r>
              <a:rPr lang="en-US" sz="3600" dirty="0">
                <a:solidFill>
                  <a:srgbClr val="000099"/>
                </a:solidFill>
                <a:latin typeface="VNI-Times" pitchFamily="2" charset="0"/>
              </a:rPr>
              <a:t> </a:t>
            </a:r>
            <a:r>
              <a:rPr lang="en-US" sz="3600" dirty="0" err="1">
                <a:solidFill>
                  <a:srgbClr val="000099"/>
                </a:solidFill>
                <a:latin typeface="VNI-Times" pitchFamily="2" charset="0"/>
              </a:rPr>
              <a:t>bieát</a:t>
            </a:r>
            <a:r>
              <a:rPr lang="en-US" sz="3600" dirty="0">
                <a:solidFill>
                  <a:srgbClr val="000099"/>
                </a:solidFill>
                <a:latin typeface="VNI-Times" pitchFamily="2" charset="0"/>
              </a:rPr>
              <a:t> “</a:t>
            </a:r>
            <a:r>
              <a:rPr lang="en-US" sz="3600" dirty="0" err="1">
                <a:solidFill>
                  <a:srgbClr val="000099"/>
                </a:solidFill>
                <a:latin typeface="VNI-Times" pitchFamily="2" charset="0"/>
              </a:rPr>
              <a:t>tieáng</a:t>
            </a:r>
            <a:r>
              <a:rPr lang="en-US" sz="3600" dirty="0">
                <a:solidFill>
                  <a:srgbClr val="000099"/>
                </a:solidFill>
                <a:latin typeface="VNI-Times" pitchFamily="2" charset="0"/>
              </a:rPr>
              <a:t> </a:t>
            </a:r>
            <a:r>
              <a:rPr lang="en-US" sz="3600" dirty="0" err="1">
                <a:solidFill>
                  <a:srgbClr val="000099"/>
                </a:solidFill>
                <a:latin typeface="VNI-Times" pitchFamily="2" charset="0"/>
              </a:rPr>
              <a:t>oàn</a:t>
            </a:r>
            <a:r>
              <a:rPr lang="en-US" sz="3600" dirty="0">
                <a:solidFill>
                  <a:srgbClr val="000099"/>
                </a:solidFill>
                <a:latin typeface="VNI-Times" pitchFamily="2" charset="0"/>
              </a:rPr>
              <a:t> </a:t>
            </a:r>
            <a:br>
              <a:rPr lang="en-US" sz="3600" dirty="0">
                <a:solidFill>
                  <a:srgbClr val="000099"/>
                </a:solidFill>
                <a:latin typeface="VNI-Times" pitchFamily="2" charset="0"/>
              </a:rPr>
            </a:br>
            <a:r>
              <a:rPr lang="en-US" sz="3600" dirty="0" err="1">
                <a:solidFill>
                  <a:srgbClr val="000099"/>
                </a:solidFill>
                <a:latin typeface="VNI-Times" pitchFamily="2" charset="0"/>
              </a:rPr>
              <a:t>phaùt</a:t>
            </a:r>
            <a:r>
              <a:rPr lang="en-US" sz="3600" dirty="0">
                <a:solidFill>
                  <a:srgbClr val="000099"/>
                </a:solidFill>
                <a:latin typeface="VNI-Times" pitchFamily="2" charset="0"/>
              </a:rPr>
              <a:t> </a:t>
            </a:r>
            <a:r>
              <a:rPr lang="en-US" sz="3600" dirty="0" err="1">
                <a:solidFill>
                  <a:srgbClr val="000099"/>
                </a:solidFill>
                <a:latin typeface="VNI-Times" pitchFamily="2" charset="0"/>
              </a:rPr>
              <a:t>ra</a:t>
            </a:r>
            <a:r>
              <a:rPr lang="en-US" sz="3600" dirty="0">
                <a:solidFill>
                  <a:srgbClr val="000099"/>
                </a:solidFill>
                <a:latin typeface="VNI-Times" pitchFamily="2" charset="0"/>
              </a:rPr>
              <a:t> </a:t>
            </a:r>
            <a:r>
              <a:rPr lang="en-US" sz="3600" dirty="0" err="1">
                <a:solidFill>
                  <a:srgbClr val="000099"/>
                </a:solidFill>
                <a:latin typeface="VNI-Times" pitchFamily="2" charset="0"/>
              </a:rPr>
              <a:t>töø</a:t>
            </a:r>
            <a:r>
              <a:rPr lang="en-US" sz="3600" dirty="0">
                <a:solidFill>
                  <a:srgbClr val="000099"/>
                </a:solidFill>
                <a:latin typeface="VNI-Times" pitchFamily="2" charset="0"/>
              </a:rPr>
              <a:t> </a:t>
            </a:r>
            <a:r>
              <a:rPr lang="en-US" sz="3600" dirty="0" err="1">
                <a:solidFill>
                  <a:srgbClr val="000099"/>
                </a:solidFill>
                <a:latin typeface="VNI-Times" pitchFamily="2" charset="0"/>
              </a:rPr>
              <a:t>ñaâu</a:t>
            </a:r>
            <a:r>
              <a:rPr lang="en-US" sz="3600" dirty="0">
                <a:solidFill>
                  <a:srgbClr val="000099"/>
                </a:solidFill>
                <a:latin typeface="VNI-Times" pitchFamily="2" charset="0"/>
              </a:rPr>
              <a:t>”?</a:t>
            </a:r>
          </a:p>
        </p:txBody>
      </p:sp>
      <p:pic>
        <p:nvPicPr>
          <p:cNvPr id="42261" name="Picture 12" descr="BOOKANI2"/>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0375" y="4369270"/>
            <a:ext cx="309721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1" name="Text Box 13"/>
          <p:cNvSpPr txBox="1">
            <a:spLocks noChangeArrowheads="1"/>
          </p:cNvSpPr>
          <p:nvPr/>
        </p:nvSpPr>
        <p:spPr bwMode="auto">
          <a:xfrm>
            <a:off x="3334544" y="4275116"/>
            <a:ext cx="23764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FF3300"/>
                </a:solidFill>
              </a:rPr>
              <a:t>SGK /  88</a:t>
            </a:r>
          </a:p>
        </p:txBody>
      </p:sp>
    </p:spTree>
    <p:extLst>
      <p:ext uri="{BB962C8B-B14F-4D97-AF65-F5344CB8AC3E}">
        <p14:creationId xmlns:p14="http://schemas.microsoft.com/office/powerpoint/2010/main" xmlns="" val="2050431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2258">
                                            <p:txEl>
                                              <p:pRg st="0" end="0"/>
                                            </p:txEl>
                                          </p:spTgt>
                                        </p:tgtEl>
                                        <p:attrNameLst>
                                          <p:attrName>style.visibility</p:attrName>
                                        </p:attrNameLst>
                                      </p:cBhvr>
                                      <p:to>
                                        <p:strVal val="visible"/>
                                      </p:to>
                                    </p:set>
                                    <p:anim calcmode="lin" valueType="num">
                                      <p:cBhvr>
                                        <p:cTn id="7" dur="1000" fill="hold"/>
                                        <p:tgtEl>
                                          <p:spTgt spid="422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22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225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225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42260">
                                            <p:txEl>
                                              <p:pRg st="0" end="0"/>
                                            </p:txEl>
                                          </p:spTgt>
                                        </p:tgtEl>
                                        <p:attrNameLst>
                                          <p:attrName>style.visibility</p:attrName>
                                        </p:attrNameLst>
                                      </p:cBhvr>
                                      <p:to>
                                        <p:strVal val="visible"/>
                                      </p:to>
                                    </p:set>
                                    <p:anim calcmode="discrete" valueType="clr">
                                      <p:cBhvr override="childStyle">
                                        <p:cTn id="15" dur="80"/>
                                        <p:tgtEl>
                                          <p:spTgt spid="422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226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2260">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7661"/>
                                        </p:tgtEl>
                                        <p:attrNameLst>
                                          <p:attrName>style.visibility</p:attrName>
                                        </p:attrNameLst>
                                      </p:cBhvr>
                                      <p:to>
                                        <p:strVal val="visible"/>
                                      </p:to>
                                    </p:set>
                                    <p:animEffect transition="in" filter="wheel(4)">
                                      <p:cBhvr>
                                        <p:cTn id="22" dur="2000"/>
                                        <p:tgtEl>
                                          <p:spTgt spid="27661"/>
                                        </p:tgtEl>
                                      </p:cBhvr>
                                    </p:animEffect>
                                  </p:childTnLst>
                                </p:cTn>
                              </p:par>
                              <p:par>
                                <p:cTn id="23" presetID="21" presetClass="entr" presetSubtype="4" fill="hold" nodeType="withEffect">
                                  <p:stCondLst>
                                    <p:cond delay="0"/>
                                  </p:stCondLst>
                                  <p:childTnLst>
                                    <p:set>
                                      <p:cBhvr>
                                        <p:cTn id="24" dur="1" fill="hold">
                                          <p:stCondLst>
                                            <p:cond delay="0"/>
                                          </p:stCondLst>
                                        </p:cTn>
                                        <p:tgtEl>
                                          <p:spTgt spid="42261"/>
                                        </p:tgtEl>
                                        <p:attrNameLst>
                                          <p:attrName>style.visibility</p:attrName>
                                        </p:attrNameLst>
                                      </p:cBhvr>
                                      <p:to>
                                        <p:strVal val="visible"/>
                                      </p:to>
                                    </p:set>
                                    <p:animEffect transition="in" filter="wheel(4)">
                                      <p:cBhvr>
                                        <p:cTn id="25" dur="2000"/>
                                        <p:tgtEl>
                                          <p:spTgt spid="42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27075"/>
            <a:ext cx="8839200" cy="6130925"/>
          </a:xfrm>
          <a:prstGeom prst="rect">
            <a:avLst/>
          </a:prstGeom>
          <a:noFill/>
          <a:ln w="57150" cmpd="thinThick">
            <a:solidFill>
              <a:srgbClr val="663300"/>
            </a:solidFill>
            <a:miter lim="800000"/>
            <a:headEnd/>
            <a:tailEnd/>
          </a:ln>
          <a:extLst>
            <a:ext uri="{909E8E84-426E-40DD-AFC4-6F175D3DCCD1}">
              <a14:hiddenFill xmlns:a14="http://schemas.microsoft.com/office/drawing/2010/main" xmlns="">
                <a:solidFill>
                  <a:srgbClr val="FFFFFF"/>
                </a:solidFill>
              </a14:hiddenFill>
            </a:ext>
          </a:extLst>
        </p:spPr>
      </p:pic>
      <p:sp>
        <p:nvSpPr>
          <p:cNvPr id="43013" name="Rectangle 5"/>
          <p:cNvSpPr>
            <a:spLocks noChangeArrowheads="1"/>
          </p:cNvSpPr>
          <p:nvPr/>
        </p:nvSpPr>
        <p:spPr bwMode="auto">
          <a:xfrm>
            <a:off x="1030288" y="-38100"/>
            <a:ext cx="6829425"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pPr>
            <a:r>
              <a:rPr lang="en-US" sz="4800" b="1">
                <a:solidFill>
                  <a:srgbClr val="FF0066"/>
                </a:solidFill>
                <a:latin typeface="VNI-Times" pitchFamily="2" charset="0"/>
              </a:rPr>
              <a:t>Tieáng oàn phaùt ra töø ñaâu?</a:t>
            </a:r>
          </a:p>
        </p:txBody>
      </p:sp>
      <p:sp>
        <p:nvSpPr>
          <p:cNvPr id="43016" name="Oval 8"/>
          <p:cNvSpPr>
            <a:spLocks noChangeArrowheads="1"/>
          </p:cNvSpPr>
          <p:nvPr/>
        </p:nvSpPr>
        <p:spPr bwMode="auto">
          <a:xfrm rot="-2254115">
            <a:off x="3878263" y="1117600"/>
            <a:ext cx="2743200" cy="1447800"/>
          </a:xfrm>
          <a:prstGeom prst="ellipse">
            <a:avLst/>
          </a:prstGeom>
          <a:noFill/>
          <a:ln w="2857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vi-VN"/>
          </a:p>
        </p:txBody>
      </p:sp>
      <p:sp>
        <p:nvSpPr>
          <p:cNvPr id="43017" name="Oval 9"/>
          <p:cNvSpPr>
            <a:spLocks noChangeArrowheads="1"/>
          </p:cNvSpPr>
          <p:nvPr/>
        </p:nvSpPr>
        <p:spPr bwMode="auto">
          <a:xfrm>
            <a:off x="1066800" y="4419600"/>
            <a:ext cx="1524000" cy="1371600"/>
          </a:xfrm>
          <a:prstGeom prst="ellipse">
            <a:avLst/>
          </a:prstGeom>
          <a:noFill/>
          <a:ln w="2857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vi-VN"/>
          </a:p>
        </p:txBody>
      </p:sp>
      <p:sp>
        <p:nvSpPr>
          <p:cNvPr id="43018" name="Oval 10"/>
          <p:cNvSpPr>
            <a:spLocks noChangeArrowheads="1"/>
          </p:cNvSpPr>
          <p:nvPr/>
        </p:nvSpPr>
        <p:spPr bwMode="auto">
          <a:xfrm>
            <a:off x="381000" y="2133600"/>
            <a:ext cx="1905000" cy="1752600"/>
          </a:xfrm>
          <a:prstGeom prst="ellipse">
            <a:avLst/>
          </a:prstGeom>
          <a:noFill/>
          <a:ln w="2857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vi-VN"/>
          </a:p>
        </p:txBody>
      </p:sp>
      <p:sp>
        <p:nvSpPr>
          <p:cNvPr id="43019" name="Oval 11"/>
          <p:cNvSpPr>
            <a:spLocks noChangeArrowheads="1"/>
          </p:cNvSpPr>
          <p:nvPr/>
        </p:nvSpPr>
        <p:spPr bwMode="auto">
          <a:xfrm>
            <a:off x="7086600" y="4724400"/>
            <a:ext cx="1752600" cy="2133600"/>
          </a:xfrm>
          <a:prstGeom prst="ellipse">
            <a:avLst/>
          </a:prstGeom>
          <a:noFill/>
          <a:ln w="28575">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vi-VN"/>
          </a:p>
        </p:txBody>
      </p:sp>
      <p:sp>
        <p:nvSpPr>
          <p:cNvPr id="43022" name="AutoShape 14"/>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vi-VN"/>
          </a:p>
        </p:txBody>
      </p:sp>
      <p:sp>
        <p:nvSpPr>
          <p:cNvPr id="43024" name="Text Box 16"/>
          <p:cNvSpPr txBox="1">
            <a:spLocks noChangeArrowheads="1"/>
          </p:cNvSpPr>
          <p:nvPr/>
        </p:nvSpPr>
        <p:spPr bwMode="auto">
          <a:xfrm>
            <a:off x="5562600" y="1371600"/>
            <a:ext cx="3581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99"/>
                </a:solidFill>
                <a:latin typeface="VNI-Times" pitchFamily="2" charset="0"/>
              </a:rPr>
              <a:t>Loa phaùt nhaïc</a:t>
            </a:r>
          </a:p>
        </p:txBody>
      </p:sp>
      <p:sp>
        <p:nvSpPr>
          <p:cNvPr id="43025" name="Text Box 17"/>
          <p:cNvSpPr txBox="1">
            <a:spLocks noChangeArrowheads="1"/>
          </p:cNvSpPr>
          <p:nvPr/>
        </p:nvSpPr>
        <p:spPr bwMode="auto">
          <a:xfrm>
            <a:off x="0" y="685800"/>
            <a:ext cx="22098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0099"/>
                </a:solidFill>
                <a:latin typeface="VNI-Times" pitchFamily="2" charset="0"/>
              </a:rPr>
              <a:t>Tieáng </a:t>
            </a:r>
            <a:br>
              <a:rPr lang="en-US" sz="3200" b="1">
                <a:solidFill>
                  <a:srgbClr val="000099"/>
                </a:solidFill>
                <a:latin typeface="VNI-Times" pitchFamily="2" charset="0"/>
              </a:rPr>
            </a:br>
            <a:r>
              <a:rPr lang="en-US" sz="3200" b="1">
                <a:solidFill>
                  <a:srgbClr val="000099"/>
                </a:solidFill>
                <a:latin typeface="VNI-Times" pitchFamily="2" charset="0"/>
              </a:rPr>
              <a:t>coâng tröôøng</a:t>
            </a:r>
          </a:p>
        </p:txBody>
      </p:sp>
      <p:sp>
        <p:nvSpPr>
          <p:cNvPr id="43026" name="Text Box 18"/>
          <p:cNvSpPr txBox="1">
            <a:spLocks noChangeArrowheads="1"/>
          </p:cNvSpPr>
          <p:nvPr/>
        </p:nvSpPr>
        <p:spPr bwMode="auto">
          <a:xfrm>
            <a:off x="0" y="5562600"/>
            <a:ext cx="29718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99"/>
                </a:solidFill>
                <a:latin typeface="VNI-Times" pitchFamily="2" charset="0"/>
              </a:rPr>
              <a:t>Tieáng xe chaïy,coøi xe</a:t>
            </a:r>
          </a:p>
        </p:txBody>
      </p:sp>
      <p:sp>
        <p:nvSpPr>
          <p:cNvPr id="43028" name="WordArt 20"/>
          <p:cNvSpPr>
            <a:spLocks noChangeArrowheads="1" noChangeShapeType="1" noTextEdit="1"/>
          </p:cNvSpPr>
          <p:nvPr/>
        </p:nvSpPr>
        <p:spPr bwMode="auto">
          <a:xfrm>
            <a:off x="5805488" y="3251559"/>
            <a:ext cx="3295582" cy="1572537"/>
          </a:xfrm>
          <a:prstGeom prst="rect">
            <a:avLst/>
          </a:prstGeom>
        </p:spPr>
        <p:txBody>
          <a:bodyPr wrap="none" fromWordArt="1">
            <a:prstTxWarp prst="textPlain">
              <a:avLst>
                <a:gd name="adj" fmla="val 50000"/>
              </a:avLst>
            </a:prstTxWarp>
          </a:bodyPr>
          <a:lstStyle/>
          <a:p>
            <a:r>
              <a:rPr lang="vi-VN" sz="2000" b="1" kern="10" dirty="0" smtClean="0">
                <a:ln w="9525">
                  <a:solidFill>
                    <a:schemeClr val="accent2"/>
                  </a:solidFill>
                  <a:round/>
                  <a:headEnd/>
                  <a:tailEnd/>
                </a:ln>
                <a:solidFill>
                  <a:schemeClr val="accent2"/>
                </a:solidFill>
                <a:effectLst>
                  <a:outerShdw dist="35921" dir="2700000" algn="ctr" rotWithShape="0">
                    <a:srgbClr val="C0C0C0">
                      <a:alpha val="80000"/>
                    </a:srgbClr>
                  </a:outerShdw>
                </a:effectLst>
                <a:latin typeface="+mj-lt"/>
              </a:rPr>
              <a:t>Tiếng trao đổi mua bán ở chợ</a:t>
            </a:r>
            <a:endParaRPr lang="vi-VN" sz="2000" b="1" kern="10" dirty="0">
              <a:ln w="9525">
                <a:solidFill>
                  <a:schemeClr val="accent2"/>
                </a:solidFill>
                <a:round/>
                <a:headEnd/>
                <a:tailEnd/>
              </a:ln>
              <a:solidFill>
                <a:schemeClr val="accent2"/>
              </a:solidFill>
              <a:effectLst>
                <a:outerShdw dist="35921" dir="2700000" algn="ctr" rotWithShape="0">
                  <a:srgbClr val="C0C0C0">
                    <a:alpha val="80000"/>
                  </a:srgbClr>
                </a:outerShdw>
              </a:effectLst>
              <a:latin typeface="+mj-lt"/>
            </a:endParaRPr>
          </a:p>
        </p:txBody>
      </p:sp>
      <p:pic>
        <p:nvPicPr>
          <p:cNvPr id="43029" name="Picture 21" descr="ARROPINK"/>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2170074" flipH="1">
            <a:off x="-30163" y="2508250"/>
            <a:ext cx="1455738" cy="371475"/>
          </a:xfrm>
          <a:prstGeom prst="rect">
            <a:avLst/>
          </a:prstGeom>
          <a:noFill/>
          <a:extLst>
            <a:ext uri="{909E8E84-426E-40DD-AFC4-6F175D3DCCD1}">
              <a14:hiddenFill xmlns:a14="http://schemas.microsoft.com/office/drawing/2010/main" xmlns="">
                <a:solidFill>
                  <a:srgbClr val="FFFFFF"/>
                </a:solidFill>
              </a14:hiddenFill>
            </a:ext>
          </a:extLst>
        </p:spPr>
      </p:pic>
      <p:pic>
        <p:nvPicPr>
          <p:cNvPr id="43030" name="Picture 22" descr="ARROPINK"/>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2283865" flipH="1">
            <a:off x="6629400" y="5257800"/>
            <a:ext cx="13716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43031" name="Picture 23" descr="ARROPINK"/>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8269037" flipH="1">
            <a:off x="1606551" y="4248150"/>
            <a:ext cx="1670050" cy="346075"/>
          </a:xfrm>
          <a:prstGeom prst="rect">
            <a:avLst/>
          </a:prstGeom>
          <a:noFill/>
          <a:extLst>
            <a:ext uri="{909E8E84-426E-40DD-AFC4-6F175D3DCCD1}">
              <a14:hiddenFill xmlns:a14="http://schemas.microsoft.com/office/drawing/2010/main" xmlns="">
                <a:solidFill>
                  <a:srgbClr val="FFFFFF"/>
                </a:solidFill>
              </a14:hiddenFill>
            </a:ext>
          </a:extLst>
        </p:spPr>
      </p:pic>
      <p:pic>
        <p:nvPicPr>
          <p:cNvPr id="43032" name="Picture 24" descr="ARROPINK"/>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4455" flipH="1">
            <a:off x="4573588" y="1905000"/>
            <a:ext cx="1905000" cy="30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1324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box(in)">
                                      <p:cBhvr>
                                        <p:cTn id="7" dur="500"/>
                                        <p:tgtEl>
                                          <p:spTgt spid="43032"/>
                                        </p:tgtEl>
                                      </p:cBhvr>
                                    </p:animEffect>
                                  </p:childTnLst>
                                </p:cTn>
                              </p:par>
                              <p:par>
                                <p:cTn id="8" presetID="4" presetClass="entr" presetSubtype="16" fill="hold" nodeType="withEffect">
                                  <p:stCondLst>
                                    <p:cond delay="0"/>
                                  </p:stCondLst>
                                  <p:childTnLst>
                                    <p:set>
                                      <p:cBhvr>
                                        <p:cTn id="9" dur="1" fill="hold">
                                          <p:stCondLst>
                                            <p:cond delay="0"/>
                                          </p:stCondLst>
                                        </p:cTn>
                                        <p:tgtEl>
                                          <p:spTgt spid="43029"/>
                                        </p:tgtEl>
                                        <p:attrNameLst>
                                          <p:attrName>style.visibility</p:attrName>
                                        </p:attrNameLst>
                                      </p:cBhvr>
                                      <p:to>
                                        <p:strVal val="visible"/>
                                      </p:to>
                                    </p:set>
                                    <p:animEffect transition="in" filter="box(in)">
                                      <p:cBhvr>
                                        <p:cTn id="10" dur="500"/>
                                        <p:tgtEl>
                                          <p:spTgt spid="43029"/>
                                        </p:tgtEl>
                                      </p:cBhvr>
                                    </p:animEffect>
                                  </p:childTnLst>
                                </p:cTn>
                              </p:par>
                              <p:par>
                                <p:cTn id="11" presetID="4" presetClass="entr" presetSubtype="16" fill="hold" nodeType="withEffect">
                                  <p:stCondLst>
                                    <p:cond delay="0"/>
                                  </p:stCondLst>
                                  <p:childTnLst>
                                    <p:set>
                                      <p:cBhvr>
                                        <p:cTn id="12" dur="1" fill="hold">
                                          <p:stCondLst>
                                            <p:cond delay="0"/>
                                          </p:stCondLst>
                                        </p:cTn>
                                        <p:tgtEl>
                                          <p:spTgt spid="43031"/>
                                        </p:tgtEl>
                                        <p:attrNameLst>
                                          <p:attrName>style.visibility</p:attrName>
                                        </p:attrNameLst>
                                      </p:cBhvr>
                                      <p:to>
                                        <p:strVal val="visible"/>
                                      </p:to>
                                    </p:set>
                                    <p:animEffect transition="in" filter="box(in)">
                                      <p:cBhvr>
                                        <p:cTn id="13" dur="500"/>
                                        <p:tgtEl>
                                          <p:spTgt spid="43031"/>
                                        </p:tgtEl>
                                      </p:cBhvr>
                                    </p:animEffect>
                                  </p:childTnLst>
                                </p:cTn>
                              </p:par>
                              <p:par>
                                <p:cTn id="14" presetID="4" presetClass="entr" presetSubtype="16" fill="hold" nodeType="withEffect">
                                  <p:stCondLst>
                                    <p:cond delay="0"/>
                                  </p:stCondLst>
                                  <p:childTnLst>
                                    <p:set>
                                      <p:cBhvr>
                                        <p:cTn id="15" dur="1" fill="hold">
                                          <p:stCondLst>
                                            <p:cond delay="0"/>
                                          </p:stCondLst>
                                        </p:cTn>
                                        <p:tgtEl>
                                          <p:spTgt spid="43030"/>
                                        </p:tgtEl>
                                        <p:attrNameLst>
                                          <p:attrName>style.visibility</p:attrName>
                                        </p:attrNameLst>
                                      </p:cBhvr>
                                      <p:to>
                                        <p:strVal val="visible"/>
                                      </p:to>
                                    </p:set>
                                    <p:animEffect transition="in" filter="box(in)">
                                      <p:cBhvr>
                                        <p:cTn id="16" dur="500"/>
                                        <p:tgtEl>
                                          <p:spTgt spid="430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3016"/>
                                        </p:tgtEl>
                                        <p:attrNameLst>
                                          <p:attrName>style.visibility</p:attrName>
                                        </p:attrNameLst>
                                      </p:cBhvr>
                                      <p:to>
                                        <p:strVal val="visible"/>
                                      </p:to>
                                    </p:set>
                                    <p:anim calcmode="lin" valueType="num">
                                      <p:cBhvr>
                                        <p:cTn id="21" dur="500" fill="hold"/>
                                        <p:tgtEl>
                                          <p:spTgt spid="43016"/>
                                        </p:tgtEl>
                                        <p:attrNameLst>
                                          <p:attrName>ppt_w</p:attrName>
                                        </p:attrNameLst>
                                      </p:cBhvr>
                                      <p:tavLst>
                                        <p:tav tm="0">
                                          <p:val>
                                            <p:fltVal val="0"/>
                                          </p:val>
                                        </p:tav>
                                        <p:tav tm="100000">
                                          <p:val>
                                            <p:strVal val="#ppt_w"/>
                                          </p:val>
                                        </p:tav>
                                      </p:tavLst>
                                    </p:anim>
                                    <p:anim calcmode="lin" valueType="num">
                                      <p:cBhvr>
                                        <p:cTn id="22" dur="500" fill="hold"/>
                                        <p:tgtEl>
                                          <p:spTgt spid="43016"/>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3024"/>
                                        </p:tgtEl>
                                        <p:attrNameLst>
                                          <p:attrName>style.visibility</p:attrName>
                                        </p:attrNameLst>
                                      </p:cBhvr>
                                      <p:to>
                                        <p:strVal val="visible"/>
                                      </p:to>
                                    </p:set>
                                    <p:anim calcmode="discrete" valueType="clr">
                                      <p:cBhvr override="childStyle">
                                        <p:cTn id="27" dur="80"/>
                                        <p:tgtEl>
                                          <p:spTgt spid="4302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3024"/>
                                        </p:tgtEl>
                                        <p:attrNameLst>
                                          <p:attrName>fillcolor</p:attrName>
                                        </p:attrNameLst>
                                      </p:cBhvr>
                                      <p:tavLst>
                                        <p:tav tm="0">
                                          <p:val>
                                            <p:clrVal>
                                              <a:schemeClr val="accent2"/>
                                            </p:clrVal>
                                          </p:val>
                                        </p:tav>
                                        <p:tav tm="50000">
                                          <p:val>
                                            <p:clrVal>
                                              <a:schemeClr val="hlink"/>
                                            </p:clrVal>
                                          </p:val>
                                        </p:tav>
                                      </p:tavLst>
                                    </p:anim>
                                    <p:set>
                                      <p:cBhvr>
                                        <p:cTn id="29" dur="80"/>
                                        <p:tgtEl>
                                          <p:spTgt spid="43024"/>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3018"/>
                                        </p:tgtEl>
                                        <p:attrNameLst>
                                          <p:attrName>style.visibility</p:attrName>
                                        </p:attrNameLst>
                                      </p:cBhvr>
                                      <p:to>
                                        <p:strVal val="visible"/>
                                      </p:to>
                                    </p:set>
                                    <p:anim calcmode="lin" valueType="num">
                                      <p:cBhvr>
                                        <p:cTn id="34" dur="500" fill="hold"/>
                                        <p:tgtEl>
                                          <p:spTgt spid="43018"/>
                                        </p:tgtEl>
                                        <p:attrNameLst>
                                          <p:attrName>ppt_w</p:attrName>
                                        </p:attrNameLst>
                                      </p:cBhvr>
                                      <p:tavLst>
                                        <p:tav tm="0">
                                          <p:val>
                                            <p:fltVal val="0"/>
                                          </p:val>
                                        </p:tav>
                                        <p:tav tm="100000">
                                          <p:val>
                                            <p:strVal val="#ppt_w"/>
                                          </p:val>
                                        </p:tav>
                                      </p:tavLst>
                                    </p:anim>
                                    <p:anim calcmode="lin" valueType="num">
                                      <p:cBhvr>
                                        <p:cTn id="35" dur="500" fill="hold"/>
                                        <p:tgtEl>
                                          <p:spTgt spid="43018"/>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43025"/>
                                        </p:tgtEl>
                                        <p:attrNameLst>
                                          <p:attrName>style.visibility</p:attrName>
                                        </p:attrNameLst>
                                      </p:cBhvr>
                                      <p:to>
                                        <p:strVal val="visible"/>
                                      </p:to>
                                    </p:set>
                                    <p:anim calcmode="discrete" valueType="clr">
                                      <p:cBhvr override="childStyle">
                                        <p:cTn id="40" dur="80"/>
                                        <p:tgtEl>
                                          <p:spTgt spid="4302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3025"/>
                                        </p:tgtEl>
                                        <p:attrNameLst>
                                          <p:attrName>fillcolor</p:attrName>
                                        </p:attrNameLst>
                                      </p:cBhvr>
                                      <p:tavLst>
                                        <p:tav tm="0">
                                          <p:val>
                                            <p:clrVal>
                                              <a:schemeClr val="accent2"/>
                                            </p:clrVal>
                                          </p:val>
                                        </p:tav>
                                        <p:tav tm="50000">
                                          <p:val>
                                            <p:clrVal>
                                              <a:schemeClr val="hlink"/>
                                            </p:clrVal>
                                          </p:val>
                                        </p:tav>
                                      </p:tavLst>
                                    </p:anim>
                                    <p:set>
                                      <p:cBhvr>
                                        <p:cTn id="42" dur="80"/>
                                        <p:tgtEl>
                                          <p:spTgt spid="4302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43017"/>
                                        </p:tgtEl>
                                        <p:attrNameLst>
                                          <p:attrName>style.visibility</p:attrName>
                                        </p:attrNameLst>
                                      </p:cBhvr>
                                      <p:to>
                                        <p:strVal val="visible"/>
                                      </p:to>
                                    </p:set>
                                    <p:anim calcmode="lin" valueType="num">
                                      <p:cBhvr>
                                        <p:cTn id="47" dur="500" fill="hold"/>
                                        <p:tgtEl>
                                          <p:spTgt spid="43017"/>
                                        </p:tgtEl>
                                        <p:attrNameLst>
                                          <p:attrName>ppt_w</p:attrName>
                                        </p:attrNameLst>
                                      </p:cBhvr>
                                      <p:tavLst>
                                        <p:tav tm="0">
                                          <p:val>
                                            <p:fltVal val="0"/>
                                          </p:val>
                                        </p:tav>
                                        <p:tav tm="100000">
                                          <p:val>
                                            <p:strVal val="#ppt_w"/>
                                          </p:val>
                                        </p:tav>
                                      </p:tavLst>
                                    </p:anim>
                                    <p:anim calcmode="lin" valueType="num">
                                      <p:cBhvr>
                                        <p:cTn id="48" dur="500" fill="hold"/>
                                        <p:tgtEl>
                                          <p:spTgt spid="43017"/>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43026"/>
                                        </p:tgtEl>
                                        <p:attrNameLst>
                                          <p:attrName>style.visibility</p:attrName>
                                        </p:attrNameLst>
                                      </p:cBhvr>
                                      <p:to>
                                        <p:strVal val="visible"/>
                                      </p:to>
                                    </p:set>
                                    <p:anim calcmode="discrete" valueType="clr">
                                      <p:cBhvr override="childStyle">
                                        <p:cTn id="53" dur="80"/>
                                        <p:tgtEl>
                                          <p:spTgt spid="43026"/>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3026"/>
                                        </p:tgtEl>
                                        <p:attrNameLst>
                                          <p:attrName>fillcolor</p:attrName>
                                        </p:attrNameLst>
                                      </p:cBhvr>
                                      <p:tavLst>
                                        <p:tav tm="0">
                                          <p:val>
                                            <p:clrVal>
                                              <a:schemeClr val="accent2"/>
                                            </p:clrVal>
                                          </p:val>
                                        </p:tav>
                                        <p:tav tm="50000">
                                          <p:val>
                                            <p:clrVal>
                                              <a:schemeClr val="hlink"/>
                                            </p:clrVal>
                                          </p:val>
                                        </p:tav>
                                      </p:tavLst>
                                    </p:anim>
                                    <p:set>
                                      <p:cBhvr>
                                        <p:cTn id="55" dur="80"/>
                                        <p:tgtEl>
                                          <p:spTgt spid="43026"/>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43019"/>
                                        </p:tgtEl>
                                        <p:attrNameLst>
                                          <p:attrName>style.visibility</p:attrName>
                                        </p:attrNameLst>
                                      </p:cBhvr>
                                      <p:to>
                                        <p:strVal val="visible"/>
                                      </p:to>
                                    </p:set>
                                    <p:anim calcmode="lin" valueType="num">
                                      <p:cBhvr>
                                        <p:cTn id="60" dur="500" fill="hold"/>
                                        <p:tgtEl>
                                          <p:spTgt spid="43019"/>
                                        </p:tgtEl>
                                        <p:attrNameLst>
                                          <p:attrName>ppt_w</p:attrName>
                                        </p:attrNameLst>
                                      </p:cBhvr>
                                      <p:tavLst>
                                        <p:tav tm="0">
                                          <p:val>
                                            <p:fltVal val="0"/>
                                          </p:val>
                                        </p:tav>
                                        <p:tav tm="100000">
                                          <p:val>
                                            <p:strVal val="#ppt_w"/>
                                          </p:val>
                                        </p:tav>
                                      </p:tavLst>
                                    </p:anim>
                                    <p:anim calcmode="lin" valueType="num">
                                      <p:cBhvr>
                                        <p:cTn id="61" dur="500" fill="hold"/>
                                        <p:tgtEl>
                                          <p:spTgt spid="43019"/>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43028"/>
                                        </p:tgtEl>
                                        <p:attrNameLst>
                                          <p:attrName>style.visibility</p:attrName>
                                        </p:attrNameLst>
                                      </p:cBhvr>
                                      <p:to>
                                        <p:strVal val="visible"/>
                                      </p:to>
                                    </p:set>
                                    <p:animEffect transition="in" filter="box(in)">
                                      <p:cBhvr>
                                        <p:cTn id="66"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nimBg="1"/>
      <p:bldP spid="43017" grpId="0" animBg="1"/>
      <p:bldP spid="43018" grpId="0" animBg="1"/>
      <p:bldP spid="43019" grpId="0" animBg="1"/>
      <p:bldP spid="43024" grpId="0"/>
      <p:bldP spid="43025" grpId="0"/>
      <p:bldP spid="43026" grpId="0"/>
      <p:bldP spid="430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3"/>
          <p:cNvSpPr>
            <a:spLocks noChangeAspect="1" noChangeArrowheads="1" noTextEdit="1"/>
          </p:cNvSpPr>
          <p:nvPr/>
        </p:nvSpPr>
        <p:spPr bwMode="auto">
          <a:xfrm>
            <a:off x="0" y="3048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p>
        </p:txBody>
      </p:sp>
      <p:grpSp>
        <p:nvGrpSpPr>
          <p:cNvPr id="45060" name="Group 4"/>
          <p:cNvGrpSpPr>
            <a:grpSpLocks/>
          </p:cNvGrpSpPr>
          <p:nvPr/>
        </p:nvGrpSpPr>
        <p:grpSpPr bwMode="auto">
          <a:xfrm>
            <a:off x="-3175" y="19050"/>
            <a:ext cx="9144000" cy="6838950"/>
            <a:chOff x="-2" y="12"/>
            <a:chExt cx="5760" cy="4308"/>
          </a:xfrm>
        </p:grpSpPr>
        <p:sp>
          <p:nvSpPr>
            <p:cNvPr id="45061" name="Freeform 5"/>
            <p:cNvSpPr>
              <a:spLocks/>
            </p:cNvSpPr>
            <p:nvPr/>
          </p:nvSpPr>
          <p:spPr bwMode="auto">
            <a:xfrm>
              <a:off x="192" y="3792"/>
              <a:ext cx="159" cy="434"/>
            </a:xfrm>
            <a:custGeom>
              <a:avLst/>
              <a:gdLst>
                <a:gd name="T0" fmla="*/ 24 w 159"/>
                <a:gd name="T1" fmla="*/ 2 h 434"/>
                <a:gd name="T2" fmla="*/ 26 w 159"/>
                <a:gd name="T3" fmla="*/ 11 h 434"/>
                <a:gd name="T4" fmla="*/ 36 w 159"/>
                <a:gd name="T5" fmla="*/ 9 h 434"/>
                <a:gd name="T6" fmla="*/ 45 w 159"/>
                <a:gd name="T7" fmla="*/ 10 h 434"/>
                <a:gd name="T8" fmla="*/ 59 w 159"/>
                <a:gd name="T9" fmla="*/ 14 h 434"/>
                <a:gd name="T10" fmla="*/ 70 w 159"/>
                <a:gd name="T11" fmla="*/ 26 h 434"/>
                <a:gd name="T12" fmla="*/ 79 w 159"/>
                <a:gd name="T13" fmla="*/ 50 h 434"/>
                <a:gd name="T14" fmla="*/ 79 w 159"/>
                <a:gd name="T15" fmla="*/ 80 h 434"/>
                <a:gd name="T16" fmla="*/ 66 w 159"/>
                <a:gd name="T17" fmla="*/ 114 h 434"/>
                <a:gd name="T18" fmla="*/ 22 w 159"/>
                <a:gd name="T19" fmla="*/ 189 h 434"/>
                <a:gd name="T20" fmla="*/ 7 w 159"/>
                <a:gd name="T21" fmla="*/ 223 h 434"/>
                <a:gd name="T22" fmla="*/ 0 w 159"/>
                <a:gd name="T23" fmla="*/ 259 h 434"/>
                <a:gd name="T24" fmla="*/ 7 w 159"/>
                <a:gd name="T25" fmla="*/ 297 h 434"/>
                <a:gd name="T26" fmla="*/ 22 w 159"/>
                <a:gd name="T27" fmla="*/ 333 h 434"/>
                <a:gd name="T28" fmla="*/ 41 w 159"/>
                <a:gd name="T29" fmla="*/ 363 h 434"/>
                <a:gd name="T30" fmla="*/ 57 w 159"/>
                <a:gd name="T31" fmla="*/ 384 h 434"/>
                <a:gd name="T32" fmla="*/ 76 w 159"/>
                <a:gd name="T33" fmla="*/ 401 h 434"/>
                <a:gd name="T34" fmla="*/ 100 w 159"/>
                <a:gd name="T35" fmla="*/ 418 h 434"/>
                <a:gd name="T36" fmla="*/ 129 w 159"/>
                <a:gd name="T37" fmla="*/ 431 h 434"/>
                <a:gd name="T38" fmla="*/ 155 w 159"/>
                <a:gd name="T39" fmla="*/ 434 h 434"/>
                <a:gd name="T40" fmla="*/ 159 w 159"/>
                <a:gd name="T41" fmla="*/ 428 h 434"/>
                <a:gd name="T42" fmla="*/ 153 w 159"/>
                <a:gd name="T43" fmla="*/ 421 h 434"/>
                <a:gd name="T44" fmla="*/ 146 w 159"/>
                <a:gd name="T45" fmla="*/ 418 h 434"/>
                <a:gd name="T46" fmla="*/ 134 w 159"/>
                <a:gd name="T47" fmla="*/ 418 h 434"/>
                <a:gd name="T48" fmla="*/ 133 w 159"/>
                <a:gd name="T49" fmla="*/ 422 h 434"/>
                <a:gd name="T50" fmla="*/ 134 w 159"/>
                <a:gd name="T51" fmla="*/ 426 h 434"/>
                <a:gd name="T52" fmla="*/ 142 w 159"/>
                <a:gd name="T53" fmla="*/ 428 h 434"/>
                <a:gd name="T54" fmla="*/ 148 w 159"/>
                <a:gd name="T55" fmla="*/ 428 h 434"/>
                <a:gd name="T56" fmla="*/ 148 w 159"/>
                <a:gd name="T57" fmla="*/ 425 h 434"/>
                <a:gd name="T58" fmla="*/ 146 w 159"/>
                <a:gd name="T59" fmla="*/ 424 h 434"/>
                <a:gd name="T60" fmla="*/ 146 w 159"/>
                <a:gd name="T61" fmla="*/ 425 h 434"/>
                <a:gd name="T62" fmla="*/ 146 w 159"/>
                <a:gd name="T63" fmla="*/ 428 h 434"/>
                <a:gd name="T64" fmla="*/ 144 w 159"/>
                <a:gd name="T65" fmla="*/ 428 h 434"/>
                <a:gd name="T66" fmla="*/ 138 w 159"/>
                <a:gd name="T67" fmla="*/ 425 h 434"/>
                <a:gd name="T68" fmla="*/ 136 w 159"/>
                <a:gd name="T69" fmla="*/ 421 h 434"/>
                <a:gd name="T70" fmla="*/ 136 w 159"/>
                <a:gd name="T71" fmla="*/ 420 h 434"/>
                <a:gd name="T72" fmla="*/ 142 w 159"/>
                <a:gd name="T73" fmla="*/ 419 h 434"/>
                <a:gd name="T74" fmla="*/ 152 w 159"/>
                <a:gd name="T75" fmla="*/ 422 h 434"/>
                <a:gd name="T76" fmla="*/ 153 w 159"/>
                <a:gd name="T77" fmla="*/ 428 h 434"/>
                <a:gd name="T78" fmla="*/ 152 w 159"/>
                <a:gd name="T79" fmla="*/ 432 h 434"/>
                <a:gd name="T80" fmla="*/ 146 w 159"/>
                <a:gd name="T81" fmla="*/ 433 h 434"/>
                <a:gd name="T82" fmla="*/ 127 w 159"/>
                <a:gd name="T83" fmla="*/ 431 h 434"/>
                <a:gd name="T84" fmla="*/ 106 w 159"/>
                <a:gd name="T85" fmla="*/ 421 h 434"/>
                <a:gd name="T86" fmla="*/ 91 w 159"/>
                <a:gd name="T87" fmla="*/ 412 h 434"/>
                <a:gd name="T88" fmla="*/ 74 w 159"/>
                <a:gd name="T89" fmla="*/ 395 h 434"/>
                <a:gd name="T90" fmla="*/ 62 w 159"/>
                <a:gd name="T91" fmla="*/ 381 h 434"/>
                <a:gd name="T92" fmla="*/ 53 w 159"/>
                <a:gd name="T93" fmla="*/ 360 h 434"/>
                <a:gd name="T94" fmla="*/ 53 w 159"/>
                <a:gd name="T95" fmla="*/ 334 h 434"/>
                <a:gd name="T96" fmla="*/ 64 w 159"/>
                <a:gd name="T97" fmla="*/ 299 h 434"/>
                <a:gd name="T98" fmla="*/ 91 w 159"/>
                <a:gd name="T99" fmla="*/ 256 h 434"/>
                <a:gd name="T100" fmla="*/ 112 w 159"/>
                <a:gd name="T101" fmla="*/ 225 h 434"/>
                <a:gd name="T102" fmla="*/ 127 w 159"/>
                <a:gd name="T103" fmla="*/ 186 h 434"/>
                <a:gd name="T104" fmla="*/ 131 w 159"/>
                <a:gd name="T105" fmla="*/ 155 h 434"/>
                <a:gd name="T106" fmla="*/ 125 w 159"/>
                <a:gd name="T107" fmla="*/ 124 h 434"/>
                <a:gd name="T108" fmla="*/ 108 w 159"/>
                <a:gd name="T109" fmla="*/ 92 h 434"/>
                <a:gd name="T110" fmla="*/ 85 w 159"/>
                <a:gd name="T111" fmla="*/ 59 h 434"/>
                <a:gd name="T112" fmla="*/ 81 w 159"/>
                <a:gd name="T113" fmla="*/ 41 h 434"/>
                <a:gd name="T114" fmla="*/ 76 w 159"/>
                <a:gd name="T115" fmla="*/ 24 h 434"/>
                <a:gd name="T116" fmla="*/ 60 w 159"/>
                <a:gd name="T117" fmla="*/ 10 h 434"/>
                <a:gd name="T118" fmla="*/ 43 w 159"/>
                <a:gd name="T119" fmla="*/ 2 h 434"/>
                <a:gd name="T120" fmla="*/ 34 w 159"/>
                <a:gd name="T121" fmla="*/ 0 h 434"/>
                <a:gd name="T122" fmla="*/ 2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2"/>
                  </a:moveTo>
                  <a:lnTo>
                    <a:pt x="26" y="11"/>
                  </a:lnTo>
                  <a:lnTo>
                    <a:pt x="36" y="9"/>
                  </a:lnTo>
                  <a:lnTo>
                    <a:pt x="45" y="10"/>
                  </a:lnTo>
                  <a:lnTo>
                    <a:pt x="59" y="14"/>
                  </a:lnTo>
                  <a:lnTo>
                    <a:pt x="70" y="26"/>
                  </a:lnTo>
                  <a:lnTo>
                    <a:pt x="79" y="50"/>
                  </a:lnTo>
                  <a:lnTo>
                    <a:pt x="79" y="80"/>
                  </a:lnTo>
                  <a:lnTo>
                    <a:pt x="66" y="114"/>
                  </a:lnTo>
                  <a:lnTo>
                    <a:pt x="22" y="189"/>
                  </a:lnTo>
                  <a:lnTo>
                    <a:pt x="7" y="223"/>
                  </a:lnTo>
                  <a:lnTo>
                    <a:pt x="0" y="259"/>
                  </a:lnTo>
                  <a:lnTo>
                    <a:pt x="7" y="297"/>
                  </a:lnTo>
                  <a:lnTo>
                    <a:pt x="22" y="333"/>
                  </a:lnTo>
                  <a:lnTo>
                    <a:pt x="41" y="363"/>
                  </a:lnTo>
                  <a:lnTo>
                    <a:pt x="57" y="384"/>
                  </a:lnTo>
                  <a:lnTo>
                    <a:pt x="76" y="401"/>
                  </a:lnTo>
                  <a:lnTo>
                    <a:pt x="100" y="418"/>
                  </a:lnTo>
                  <a:lnTo>
                    <a:pt x="129" y="431"/>
                  </a:lnTo>
                  <a:lnTo>
                    <a:pt x="155" y="434"/>
                  </a:lnTo>
                  <a:lnTo>
                    <a:pt x="159" y="428"/>
                  </a:lnTo>
                  <a:lnTo>
                    <a:pt x="153" y="421"/>
                  </a:lnTo>
                  <a:lnTo>
                    <a:pt x="146" y="418"/>
                  </a:lnTo>
                  <a:lnTo>
                    <a:pt x="134" y="418"/>
                  </a:lnTo>
                  <a:lnTo>
                    <a:pt x="133" y="422"/>
                  </a:lnTo>
                  <a:lnTo>
                    <a:pt x="134" y="426"/>
                  </a:lnTo>
                  <a:lnTo>
                    <a:pt x="142" y="428"/>
                  </a:lnTo>
                  <a:lnTo>
                    <a:pt x="148" y="428"/>
                  </a:lnTo>
                  <a:lnTo>
                    <a:pt x="148" y="425"/>
                  </a:lnTo>
                  <a:lnTo>
                    <a:pt x="146" y="424"/>
                  </a:lnTo>
                  <a:lnTo>
                    <a:pt x="146" y="425"/>
                  </a:lnTo>
                  <a:lnTo>
                    <a:pt x="146" y="428"/>
                  </a:lnTo>
                  <a:lnTo>
                    <a:pt x="144" y="428"/>
                  </a:lnTo>
                  <a:lnTo>
                    <a:pt x="138" y="425"/>
                  </a:lnTo>
                  <a:lnTo>
                    <a:pt x="136" y="421"/>
                  </a:lnTo>
                  <a:lnTo>
                    <a:pt x="136" y="420"/>
                  </a:lnTo>
                  <a:lnTo>
                    <a:pt x="142" y="419"/>
                  </a:lnTo>
                  <a:lnTo>
                    <a:pt x="152" y="422"/>
                  </a:lnTo>
                  <a:lnTo>
                    <a:pt x="153" y="428"/>
                  </a:lnTo>
                  <a:lnTo>
                    <a:pt x="152" y="432"/>
                  </a:lnTo>
                  <a:lnTo>
                    <a:pt x="146" y="433"/>
                  </a:lnTo>
                  <a:lnTo>
                    <a:pt x="127" y="431"/>
                  </a:lnTo>
                  <a:lnTo>
                    <a:pt x="106" y="421"/>
                  </a:lnTo>
                  <a:lnTo>
                    <a:pt x="91" y="412"/>
                  </a:lnTo>
                  <a:lnTo>
                    <a:pt x="74" y="395"/>
                  </a:lnTo>
                  <a:lnTo>
                    <a:pt x="62" y="381"/>
                  </a:lnTo>
                  <a:lnTo>
                    <a:pt x="53" y="360"/>
                  </a:lnTo>
                  <a:lnTo>
                    <a:pt x="53" y="334"/>
                  </a:lnTo>
                  <a:lnTo>
                    <a:pt x="64" y="299"/>
                  </a:lnTo>
                  <a:lnTo>
                    <a:pt x="91" y="256"/>
                  </a:lnTo>
                  <a:lnTo>
                    <a:pt x="112" y="225"/>
                  </a:lnTo>
                  <a:lnTo>
                    <a:pt x="127" y="186"/>
                  </a:lnTo>
                  <a:lnTo>
                    <a:pt x="131" y="155"/>
                  </a:lnTo>
                  <a:lnTo>
                    <a:pt x="125" y="124"/>
                  </a:lnTo>
                  <a:lnTo>
                    <a:pt x="108" y="92"/>
                  </a:lnTo>
                  <a:lnTo>
                    <a:pt x="85" y="59"/>
                  </a:lnTo>
                  <a:lnTo>
                    <a:pt x="81" y="41"/>
                  </a:lnTo>
                  <a:lnTo>
                    <a:pt x="76" y="24"/>
                  </a:lnTo>
                  <a:lnTo>
                    <a:pt x="60" y="10"/>
                  </a:lnTo>
                  <a:lnTo>
                    <a:pt x="43" y="2"/>
                  </a:lnTo>
                  <a:lnTo>
                    <a:pt x="34" y="0"/>
                  </a:lnTo>
                  <a:lnTo>
                    <a:pt x="2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2" name="Freeform 6"/>
            <p:cNvSpPr>
              <a:spLocks/>
            </p:cNvSpPr>
            <p:nvPr/>
          </p:nvSpPr>
          <p:spPr bwMode="auto">
            <a:xfrm>
              <a:off x="220" y="2561"/>
              <a:ext cx="160" cy="437"/>
            </a:xfrm>
            <a:custGeom>
              <a:avLst/>
              <a:gdLst>
                <a:gd name="T0" fmla="*/ 25 w 160"/>
                <a:gd name="T1" fmla="*/ 1 h 437"/>
                <a:gd name="T2" fmla="*/ 27 w 160"/>
                <a:gd name="T3" fmla="*/ 10 h 437"/>
                <a:gd name="T4" fmla="*/ 34 w 160"/>
                <a:gd name="T5" fmla="*/ 8 h 437"/>
                <a:gd name="T6" fmla="*/ 46 w 160"/>
                <a:gd name="T7" fmla="*/ 8 h 437"/>
                <a:gd name="T8" fmla="*/ 57 w 160"/>
                <a:gd name="T9" fmla="*/ 13 h 437"/>
                <a:gd name="T10" fmla="*/ 70 w 160"/>
                <a:gd name="T11" fmla="*/ 25 h 437"/>
                <a:gd name="T12" fmla="*/ 78 w 160"/>
                <a:gd name="T13" fmla="*/ 49 h 437"/>
                <a:gd name="T14" fmla="*/ 80 w 160"/>
                <a:gd name="T15" fmla="*/ 79 h 437"/>
                <a:gd name="T16" fmla="*/ 67 w 160"/>
                <a:gd name="T17" fmla="*/ 114 h 437"/>
                <a:gd name="T18" fmla="*/ 23 w 160"/>
                <a:gd name="T19" fmla="*/ 187 h 437"/>
                <a:gd name="T20" fmla="*/ 6 w 160"/>
                <a:gd name="T21" fmla="*/ 223 h 437"/>
                <a:gd name="T22" fmla="*/ 0 w 160"/>
                <a:gd name="T23" fmla="*/ 258 h 437"/>
                <a:gd name="T24" fmla="*/ 6 w 160"/>
                <a:gd name="T25" fmla="*/ 296 h 437"/>
                <a:gd name="T26" fmla="*/ 23 w 160"/>
                <a:gd name="T27" fmla="*/ 331 h 437"/>
                <a:gd name="T28" fmla="*/ 42 w 160"/>
                <a:gd name="T29" fmla="*/ 362 h 437"/>
                <a:gd name="T30" fmla="*/ 57 w 160"/>
                <a:gd name="T31" fmla="*/ 383 h 437"/>
                <a:gd name="T32" fmla="*/ 74 w 160"/>
                <a:gd name="T33" fmla="*/ 402 h 437"/>
                <a:gd name="T34" fmla="*/ 101 w 160"/>
                <a:gd name="T35" fmla="*/ 421 h 437"/>
                <a:gd name="T36" fmla="*/ 129 w 160"/>
                <a:gd name="T37" fmla="*/ 434 h 437"/>
                <a:gd name="T38" fmla="*/ 142 w 160"/>
                <a:gd name="T39" fmla="*/ 437 h 437"/>
                <a:gd name="T40" fmla="*/ 156 w 160"/>
                <a:gd name="T41" fmla="*/ 434 h 437"/>
                <a:gd name="T42" fmla="*/ 160 w 160"/>
                <a:gd name="T43" fmla="*/ 428 h 437"/>
                <a:gd name="T44" fmla="*/ 154 w 160"/>
                <a:gd name="T45" fmla="*/ 421 h 437"/>
                <a:gd name="T46" fmla="*/ 144 w 160"/>
                <a:gd name="T47" fmla="*/ 416 h 437"/>
                <a:gd name="T48" fmla="*/ 135 w 160"/>
                <a:gd name="T49" fmla="*/ 416 h 437"/>
                <a:gd name="T50" fmla="*/ 133 w 160"/>
                <a:gd name="T51" fmla="*/ 421 h 437"/>
                <a:gd name="T52" fmla="*/ 135 w 160"/>
                <a:gd name="T53" fmla="*/ 426 h 437"/>
                <a:gd name="T54" fmla="*/ 142 w 160"/>
                <a:gd name="T55" fmla="*/ 428 h 437"/>
                <a:gd name="T56" fmla="*/ 148 w 160"/>
                <a:gd name="T57" fmla="*/ 428 h 437"/>
                <a:gd name="T58" fmla="*/ 148 w 160"/>
                <a:gd name="T59" fmla="*/ 425 h 437"/>
                <a:gd name="T60" fmla="*/ 144 w 160"/>
                <a:gd name="T61" fmla="*/ 422 h 437"/>
                <a:gd name="T62" fmla="*/ 146 w 160"/>
                <a:gd name="T63" fmla="*/ 425 h 437"/>
                <a:gd name="T64" fmla="*/ 146 w 160"/>
                <a:gd name="T65" fmla="*/ 427 h 437"/>
                <a:gd name="T66" fmla="*/ 144 w 160"/>
                <a:gd name="T67" fmla="*/ 427 h 437"/>
                <a:gd name="T68" fmla="*/ 139 w 160"/>
                <a:gd name="T69" fmla="*/ 425 h 437"/>
                <a:gd name="T70" fmla="*/ 137 w 160"/>
                <a:gd name="T71" fmla="*/ 421 h 437"/>
                <a:gd name="T72" fmla="*/ 139 w 160"/>
                <a:gd name="T73" fmla="*/ 419 h 437"/>
                <a:gd name="T74" fmla="*/ 141 w 160"/>
                <a:gd name="T75" fmla="*/ 419 h 437"/>
                <a:gd name="T76" fmla="*/ 150 w 160"/>
                <a:gd name="T77" fmla="*/ 422 h 437"/>
                <a:gd name="T78" fmla="*/ 154 w 160"/>
                <a:gd name="T79" fmla="*/ 428 h 437"/>
                <a:gd name="T80" fmla="*/ 152 w 160"/>
                <a:gd name="T81" fmla="*/ 431 h 437"/>
                <a:gd name="T82" fmla="*/ 146 w 160"/>
                <a:gd name="T83" fmla="*/ 433 h 437"/>
                <a:gd name="T84" fmla="*/ 127 w 160"/>
                <a:gd name="T85" fmla="*/ 431 h 437"/>
                <a:gd name="T86" fmla="*/ 106 w 160"/>
                <a:gd name="T87" fmla="*/ 421 h 437"/>
                <a:gd name="T88" fmla="*/ 91 w 160"/>
                <a:gd name="T89" fmla="*/ 410 h 437"/>
                <a:gd name="T90" fmla="*/ 74 w 160"/>
                <a:gd name="T91" fmla="*/ 395 h 437"/>
                <a:gd name="T92" fmla="*/ 63 w 160"/>
                <a:gd name="T93" fmla="*/ 380 h 437"/>
                <a:gd name="T94" fmla="*/ 55 w 160"/>
                <a:gd name="T95" fmla="*/ 360 h 437"/>
                <a:gd name="T96" fmla="*/ 53 w 160"/>
                <a:gd name="T97" fmla="*/ 333 h 437"/>
                <a:gd name="T98" fmla="*/ 65 w 160"/>
                <a:gd name="T99" fmla="*/ 299 h 437"/>
                <a:gd name="T100" fmla="*/ 91 w 160"/>
                <a:gd name="T101" fmla="*/ 254 h 437"/>
                <a:gd name="T102" fmla="*/ 112 w 160"/>
                <a:gd name="T103" fmla="*/ 224 h 437"/>
                <a:gd name="T104" fmla="*/ 129 w 160"/>
                <a:gd name="T105" fmla="*/ 187 h 437"/>
                <a:gd name="T106" fmla="*/ 131 w 160"/>
                <a:gd name="T107" fmla="*/ 155 h 437"/>
                <a:gd name="T108" fmla="*/ 124 w 160"/>
                <a:gd name="T109" fmla="*/ 122 h 437"/>
                <a:gd name="T110" fmla="*/ 108 w 160"/>
                <a:gd name="T111" fmla="*/ 91 h 437"/>
                <a:gd name="T112" fmla="*/ 84 w 160"/>
                <a:gd name="T113" fmla="*/ 59 h 437"/>
                <a:gd name="T114" fmla="*/ 82 w 160"/>
                <a:gd name="T115" fmla="*/ 41 h 437"/>
                <a:gd name="T116" fmla="*/ 74 w 160"/>
                <a:gd name="T117" fmla="*/ 24 h 437"/>
                <a:gd name="T118" fmla="*/ 61 w 160"/>
                <a:gd name="T119" fmla="*/ 8 h 437"/>
                <a:gd name="T120" fmla="*/ 44 w 160"/>
                <a:gd name="T121" fmla="*/ 1 h 437"/>
                <a:gd name="T122" fmla="*/ 34 w 160"/>
                <a:gd name="T123" fmla="*/ 0 h 437"/>
                <a:gd name="T124" fmla="*/ 2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1"/>
                  </a:moveTo>
                  <a:lnTo>
                    <a:pt x="27" y="10"/>
                  </a:lnTo>
                  <a:lnTo>
                    <a:pt x="34" y="8"/>
                  </a:lnTo>
                  <a:lnTo>
                    <a:pt x="46" y="8"/>
                  </a:lnTo>
                  <a:lnTo>
                    <a:pt x="57" y="13"/>
                  </a:lnTo>
                  <a:lnTo>
                    <a:pt x="70" y="25"/>
                  </a:lnTo>
                  <a:lnTo>
                    <a:pt x="78" y="49"/>
                  </a:lnTo>
                  <a:lnTo>
                    <a:pt x="80" y="79"/>
                  </a:lnTo>
                  <a:lnTo>
                    <a:pt x="67" y="114"/>
                  </a:lnTo>
                  <a:lnTo>
                    <a:pt x="23" y="187"/>
                  </a:lnTo>
                  <a:lnTo>
                    <a:pt x="6" y="223"/>
                  </a:lnTo>
                  <a:lnTo>
                    <a:pt x="0" y="258"/>
                  </a:lnTo>
                  <a:lnTo>
                    <a:pt x="6" y="296"/>
                  </a:lnTo>
                  <a:lnTo>
                    <a:pt x="23" y="331"/>
                  </a:lnTo>
                  <a:lnTo>
                    <a:pt x="42" y="362"/>
                  </a:lnTo>
                  <a:lnTo>
                    <a:pt x="57" y="383"/>
                  </a:lnTo>
                  <a:lnTo>
                    <a:pt x="74" y="402"/>
                  </a:lnTo>
                  <a:lnTo>
                    <a:pt x="101" y="421"/>
                  </a:lnTo>
                  <a:lnTo>
                    <a:pt x="129" y="434"/>
                  </a:lnTo>
                  <a:lnTo>
                    <a:pt x="142" y="437"/>
                  </a:lnTo>
                  <a:lnTo>
                    <a:pt x="156" y="434"/>
                  </a:lnTo>
                  <a:lnTo>
                    <a:pt x="160" y="428"/>
                  </a:lnTo>
                  <a:lnTo>
                    <a:pt x="154" y="421"/>
                  </a:lnTo>
                  <a:lnTo>
                    <a:pt x="144" y="416"/>
                  </a:lnTo>
                  <a:lnTo>
                    <a:pt x="135" y="416"/>
                  </a:lnTo>
                  <a:lnTo>
                    <a:pt x="133" y="421"/>
                  </a:lnTo>
                  <a:lnTo>
                    <a:pt x="135" y="426"/>
                  </a:lnTo>
                  <a:lnTo>
                    <a:pt x="142" y="428"/>
                  </a:lnTo>
                  <a:lnTo>
                    <a:pt x="148" y="428"/>
                  </a:lnTo>
                  <a:lnTo>
                    <a:pt x="148" y="425"/>
                  </a:lnTo>
                  <a:lnTo>
                    <a:pt x="144" y="422"/>
                  </a:lnTo>
                  <a:lnTo>
                    <a:pt x="146" y="425"/>
                  </a:lnTo>
                  <a:lnTo>
                    <a:pt x="146" y="427"/>
                  </a:lnTo>
                  <a:lnTo>
                    <a:pt x="144" y="427"/>
                  </a:lnTo>
                  <a:lnTo>
                    <a:pt x="139" y="425"/>
                  </a:lnTo>
                  <a:lnTo>
                    <a:pt x="137" y="421"/>
                  </a:lnTo>
                  <a:lnTo>
                    <a:pt x="139" y="419"/>
                  </a:lnTo>
                  <a:lnTo>
                    <a:pt x="141" y="419"/>
                  </a:lnTo>
                  <a:lnTo>
                    <a:pt x="150" y="422"/>
                  </a:lnTo>
                  <a:lnTo>
                    <a:pt x="154" y="428"/>
                  </a:lnTo>
                  <a:lnTo>
                    <a:pt x="152" y="431"/>
                  </a:lnTo>
                  <a:lnTo>
                    <a:pt x="146" y="433"/>
                  </a:lnTo>
                  <a:lnTo>
                    <a:pt x="127" y="431"/>
                  </a:lnTo>
                  <a:lnTo>
                    <a:pt x="106" y="421"/>
                  </a:lnTo>
                  <a:lnTo>
                    <a:pt x="91" y="410"/>
                  </a:lnTo>
                  <a:lnTo>
                    <a:pt x="74" y="395"/>
                  </a:lnTo>
                  <a:lnTo>
                    <a:pt x="63" y="380"/>
                  </a:lnTo>
                  <a:lnTo>
                    <a:pt x="55" y="360"/>
                  </a:lnTo>
                  <a:lnTo>
                    <a:pt x="53" y="333"/>
                  </a:lnTo>
                  <a:lnTo>
                    <a:pt x="65" y="299"/>
                  </a:lnTo>
                  <a:lnTo>
                    <a:pt x="91" y="254"/>
                  </a:lnTo>
                  <a:lnTo>
                    <a:pt x="112" y="224"/>
                  </a:lnTo>
                  <a:lnTo>
                    <a:pt x="129" y="187"/>
                  </a:lnTo>
                  <a:lnTo>
                    <a:pt x="131" y="155"/>
                  </a:lnTo>
                  <a:lnTo>
                    <a:pt x="124" y="122"/>
                  </a:lnTo>
                  <a:lnTo>
                    <a:pt x="108" y="91"/>
                  </a:lnTo>
                  <a:lnTo>
                    <a:pt x="84" y="59"/>
                  </a:lnTo>
                  <a:lnTo>
                    <a:pt x="82" y="41"/>
                  </a:lnTo>
                  <a:lnTo>
                    <a:pt x="74" y="24"/>
                  </a:lnTo>
                  <a:lnTo>
                    <a:pt x="61" y="8"/>
                  </a:lnTo>
                  <a:lnTo>
                    <a:pt x="44" y="1"/>
                  </a:lnTo>
                  <a:lnTo>
                    <a:pt x="34" y="0"/>
                  </a:lnTo>
                  <a:lnTo>
                    <a:pt x="2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3" name="Freeform 7"/>
            <p:cNvSpPr>
              <a:spLocks/>
            </p:cNvSpPr>
            <p:nvPr/>
          </p:nvSpPr>
          <p:spPr bwMode="auto">
            <a:xfrm>
              <a:off x="78" y="3197"/>
              <a:ext cx="157" cy="431"/>
            </a:xfrm>
            <a:custGeom>
              <a:avLst/>
              <a:gdLst>
                <a:gd name="T0" fmla="*/ 24 w 157"/>
                <a:gd name="T1" fmla="*/ 0 h 431"/>
                <a:gd name="T2" fmla="*/ 26 w 157"/>
                <a:gd name="T3" fmla="*/ 9 h 431"/>
                <a:gd name="T4" fmla="*/ 34 w 157"/>
                <a:gd name="T5" fmla="*/ 7 h 431"/>
                <a:gd name="T6" fmla="*/ 45 w 157"/>
                <a:gd name="T7" fmla="*/ 8 h 431"/>
                <a:gd name="T8" fmla="*/ 57 w 157"/>
                <a:gd name="T9" fmla="*/ 12 h 431"/>
                <a:gd name="T10" fmla="*/ 70 w 157"/>
                <a:gd name="T11" fmla="*/ 24 h 431"/>
                <a:gd name="T12" fmla="*/ 78 w 157"/>
                <a:gd name="T13" fmla="*/ 46 h 431"/>
                <a:gd name="T14" fmla="*/ 78 w 157"/>
                <a:gd name="T15" fmla="*/ 77 h 431"/>
                <a:gd name="T16" fmla="*/ 66 w 157"/>
                <a:gd name="T17" fmla="*/ 111 h 431"/>
                <a:gd name="T18" fmla="*/ 23 w 157"/>
                <a:gd name="T19" fmla="*/ 184 h 431"/>
                <a:gd name="T20" fmla="*/ 7 w 157"/>
                <a:gd name="T21" fmla="*/ 219 h 431"/>
                <a:gd name="T22" fmla="*/ 0 w 157"/>
                <a:gd name="T23" fmla="*/ 255 h 431"/>
                <a:gd name="T24" fmla="*/ 7 w 157"/>
                <a:gd name="T25" fmla="*/ 291 h 431"/>
                <a:gd name="T26" fmla="*/ 23 w 157"/>
                <a:gd name="T27" fmla="*/ 327 h 431"/>
                <a:gd name="T28" fmla="*/ 40 w 157"/>
                <a:gd name="T29" fmla="*/ 357 h 431"/>
                <a:gd name="T30" fmla="*/ 55 w 157"/>
                <a:gd name="T31" fmla="*/ 377 h 431"/>
                <a:gd name="T32" fmla="*/ 74 w 157"/>
                <a:gd name="T33" fmla="*/ 396 h 431"/>
                <a:gd name="T34" fmla="*/ 100 w 157"/>
                <a:gd name="T35" fmla="*/ 416 h 431"/>
                <a:gd name="T36" fmla="*/ 127 w 157"/>
                <a:gd name="T37" fmla="*/ 429 h 431"/>
                <a:gd name="T38" fmla="*/ 142 w 157"/>
                <a:gd name="T39" fmla="*/ 431 h 431"/>
                <a:gd name="T40" fmla="*/ 154 w 157"/>
                <a:gd name="T41" fmla="*/ 429 h 431"/>
                <a:gd name="T42" fmla="*/ 157 w 157"/>
                <a:gd name="T43" fmla="*/ 423 h 431"/>
                <a:gd name="T44" fmla="*/ 152 w 157"/>
                <a:gd name="T45" fmla="*/ 416 h 431"/>
                <a:gd name="T46" fmla="*/ 144 w 157"/>
                <a:gd name="T47" fmla="*/ 411 h 431"/>
                <a:gd name="T48" fmla="*/ 133 w 157"/>
                <a:gd name="T49" fmla="*/ 412 h 431"/>
                <a:gd name="T50" fmla="*/ 131 w 157"/>
                <a:gd name="T51" fmla="*/ 416 h 431"/>
                <a:gd name="T52" fmla="*/ 135 w 157"/>
                <a:gd name="T53" fmla="*/ 420 h 431"/>
                <a:gd name="T54" fmla="*/ 140 w 157"/>
                <a:gd name="T55" fmla="*/ 423 h 431"/>
                <a:gd name="T56" fmla="*/ 146 w 157"/>
                <a:gd name="T57" fmla="*/ 423 h 431"/>
                <a:gd name="T58" fmla="*/ 146 w 157"/>
                <a:gd name="T59" fmla="*/ 419 h 431"/>
                <a:gd name="T60" fmla="*/ 144 w 157"/>
                <a:gd name="T61" fmla="*/ 418 h 431"/>
                <a:gd name="T62" fmla="*/ 144 w 157"/>
                <a:gd name="T63" fmla="*/ 419 h 431"/>
                <a:gd name="T64" fmla="*/ 144 w 157"/>
                <a:gd name="T65" fmla="*/ 422 h 431"/>
                <a:gd name="T66" fmla="*/ 142 w 157"/>
                <a:gd name="T67" fmla="*/ 422 h 431"/>
                <a:gd name="T68" fmla="*/ 136 w 157"/>
                <a:gd name="T69" fmla="*/ 419 h 431"/>
                <a:gd name="T70" fmla="*/ 135 w 157"/>
                <a:gd name="T71" fmla="*/ 416 h 431"/>
                <a:gd name="T72" fmla="*/ 136 w 157"/>
                <a:gd name="T73" fmla="*/ 414 h 431"/>
                <a:gd name="T74" fmla="*/ 140 w 157"/>
                <a:gd name="T75" fmla="*/ 413 h 431"/>
                <a:gd name="T76" fmla="*/ 150 w 157"/>
                <a:gd name="T77" fmla="*/ 417 h 431"/>
                <a:gd name="T78" fmla="*/ 152 w 157"/>
                <a:gd name="T79" fmla="*/ 423 h 431"/>
                <a:gd name="T80" fmla="*/ 150 w 157"/>
                <a:gd name="T81" fmla="*/ 425 h 431"/>
                <a:gd name="T82" fmla="*/ 144 w 157"/>
                <a:gd name="T83" fmla="*/ 428 h 431"/>
                <a:gd name="T84" fmla="*/ 125 w 157"/>
                <a:gd name="T85" fmla="*/ 425 h 431"/>
                <a:gd name="T86" fmla="*/ 104 w 157"/>
                <a:gd name="T87" fmla="*/ 416 h 431"/>
                <a:gd name="T88" fmla="*/ 89 w 157"/>
                <a:gd name="T89" fmla="*/ 406 h 431"/>
                <a:gd name="T90" fmla="*/ 72 w 157"/>
                <a:gd name="T91" fmla="*/ 389 h 431"/>
                <a:gd name="T92" fmla="*/ 61 w 157"/>
                <a:gd name="T93" fmla="*/ 375 h 431"/>
                <a:gd name="T94" fmla="*/ 53 w 157"/>
                <a:gd name="T95" fmla="*/ 354 h 431"/>
                <a:gd name="T96" fmla="*/ 51 w 157"/>
                <a:gd name="T97" fmla="*/ 328 h 431"/>
                <a:gd name="T98" fmla="*/ 62 w 157"/>
                <a:gd name="T99" fmla="*/ 294 h 431"/>
                <a:gd name="T100" fmla="*/ 91 w 157"/>
                <a:gd name="T101" fmla="*/ 250 h 431"/>
                <a:gd name="T102" fmla="*/ 110 w 157"/>
                <a:gd name="T103" fmla="*/ 220 h 431"/>
                <a:gd name="T104" fmla="*/ 125 w 157"/>
                <a:gd name="T105" fmla="*/ 183 h 431"/>
                <a:gd name="T106" fmla="*/ 129 w 157"/>
                <a:gd name="T107" fmla="*/ 152 h 431"/>
                <a:gd name="T108" fmla="*/ 123 w 157"/>
                <a:gd name="T109" fmla="*/ 121 h 431"/>
                <a:gd name="T110" fmla="*/ 106 w 157"/>
                <a:gd name="T111" fmla="*/ 88 h 431"/>
                <a:gd name="T112" fmla="*/ 83 w 157"/>
                <a:gd name="T113" fmla="*/ 57 h 431"/>
                <a:gd name="T114" fmla="*/ 81 w 157"/>
                <a:gd name="T115" fmla="*/ 39 h 431"/>
                <a:gd name="T116" fmla="*/ 74 w 157"/>
                <a:gd name="T117" fmla="*/ 22 h 431"/>
                <a:gd name="T118" fmla="*/ 59 w 157"/>
                <a:gd name="T119" fmla="*/ 8 h 431"/>
                <a:gd name="T120" fmla="*/ 43 w 157"/>
                <a:gd name="T121" fmla="*/ 0 h 431"/>
                <a:gd name="T122" fmla="*/ 34 w 157"/>
                <a:gd name="T123" fmla="*/ 0 h 431"/>
                <a:gd name="T124" fmla="*/ 24 w 157"/>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1">
                  <a:moveTo>
                    <a:pt x="24" y="0"/>
                  </a:moveTo>
                  <a:lnTo>
                    <a:pt x="26" y="9"/>
                  </a:lnTo>
                  <a:lnTo>
                    <a:pt x="34" y="7"/>
                  </a:lnTo>
                  <a:lnTo>
                    <a:pt x="45" y="8"/>
                  </a:lnTo>
                  <a:lnTo>
                    <a:pt x="57" y="12"/>
                  </a:lnTo>
                  <a:lnTo>
                    <a:pt x="70" y="24"/>
                  </a:lnTo>
                  <a:lnTo>
                    <a:pt x="78" y="46"/>
                  </a:lnTo>
                  <a:lnTo>
                    <a:pt x="78" y="77"/>
                  </a:lnTo>
                  <a:lnTo>
                    <a:pt x="66" y="111"/>
                  </a:lnTo>
                  <a:lnTo>
                    <a:pt x="23" y="184"/>
                  </a:lnTo>
                  <a:lnTo>
                    <a:pt x="7" y="219"/>
                  </a:lnTo>
                  <a:lnTo>
                    <a:pt x="0" y="255"/>
                  </a:lnTo>
                  <a:lnTo>
                    <a:pt x="7" y="291"/>
                  </a:lnTo>
                  <a:lnTo>
                    <a:pt x="23" y="327"/>
                  </a:lnTo>
                  <a:lnTo>
                    <a:pt x="40" y="357"/>
                  </a:lnTo>
                  <a:lnTo>
                    <a:pt x="55" y="377"/>
                  </a:lnTo>
                  <a:lnTo>
                    <a:pt x="74" y="396"/>
                  </a:lnTo>
                  <a:lnTo>
                    <a:pt x="100" y="416"/>
                  </a:lnTo>
                  <a:lnTo>
                    <a:pt x="127" y="429"/>
                  </a:lnTo>
                  <a:lnTo>
                    <a:pt x="142" y="431"/>
                  </a:lnTo>
                  <a:lnTo>
                    <a:pt x="154" y="429"/>
                  </a:lnTo>
                  <a:lnTo>
                    <a:pt x="157" y="423"/>
                  </a:lnTo>
                  <a:lnTo>
                    <a:pt x="152" y="416"/>
                  </a:lnTo>
                  <a:lnTo>
                    <a:pt x="144" y="411"/>
                  </a:lnTo>
                  <a:lnTo>
                    <a:pt x="133" y="412"/>
                  </a:lnTo>
                  <a:lnTo>
                    <a:pt x="131" y="416"/>
                  </a:lnTo>
                  <a:lnTo>
                    <a:pt x="135" y="420"/>
                  </a:lnTo>
                  <a:lnTo>
                    <a:pt x="140" y="423"/>
                  </a:lnTo>
                  <a:lnTo>
                    <a:pt x="146" y="423"/>
                  </a:lnTo>
                  <a:lnTo>
                    <a:pt x="146" y="419"/>
                  </a:lnTo>
                  <a:lnTo>
                    <a:pt x="144" y="418"/>
                  </a:lnTo>
                  <a:lnTo>
                    <a:pt x="144" y="419"/>
                  </a:lnTo>
                  <a:lnTo>
                    <a:pt x="144" y="422"/>
                  </a:lnTo>
                  <a:lnTo>
                    <a:pt x="142" y="422"/>
                  </a:lnTo>
                  <a:lnTo>
                    <a:pt x="136" y="419"/>
                  </a:lnTo>
                  <a:lnTo>
                    <a:pt x="135" y="416"/>
                  </a:lnTo>
                  <a:lnTo>
                    <a:pt x="136" y="414"/>
                  </a:lnTo>
                  <a:lnTo>
                    <a:pt x="140" y="413"/>
                  </a:lnTo>
                  <a:lnTo>
                    <a:pt x="150" y="417"/>
                  </a:lnTo>
                  <a:lnTo>
                    <a:pt x="152" y="423"/>
                  </a:lnTo>
                  <a:lnTo>
                    <a:pt x="150" y="425"/>
                  </a:lnTo>
                  <a:lnTo>
                    <a:pt x="144" y="428"/>
                  </a:lnTo>
                  <a:lnTo>
                    <a:pt x="125" y="425"/>
                  </a:lnTo>
                  <a:lnTo>
                    <a:pt x="104" y="416"/>
                  </a:lnTo>
                  <a:lnTo>
                    <a:pt x="89" y="406"/>
                  </a:lnTo>
                  <a:lnTo>
                    <a:pt x="72" y="389"/>
                  </a:lnTo>
                  <a:lnTo>
                    <a:pt x="61" y="375"/>
                  </a:lnTo>
                  <a:lnTo>
                    <a:pt x="53" y="354"/>
                  </a:lnTo>
                  <a:lnTo>
                    <a:pt x="51" y="328"/>
                  </a:lnTo>
                  <a:lnTo>
                    <a:pt x="62" y="294"/>
                  </a:lnTo>
                  <a:lnTo>
                    <a:pt x="91" y="250"/>
                  </a:lnTo>
                  <a:lnTo>
                    <a:pt x="110" y="220"/>
                  </a:lnTo>
                  <a:lnTo>
                    <a:pt x="125" y="183"/>
                  </a:lnTo>
                  <a:lnTo>
                    <a:pt x="129" y="152"/>
                  </a:lnTo>
                  <a:lnTo>
                    <a:pt x="123" y="121"/>
                  </a:lnTo>
                  <a:lnTo>
                    <a:pt x="106" y="88"/>
                  </a:lnTo>
                  <a:lnTo>
                    <a:pt x="83" y="57"/>
                  </a:lnTo>
                  <a:lnTo>
                    <a:pt x="81" y="39"/>
                  </a:lnTo>
                  <a:lnTo>
                    <a:pt x="74" y="22"/>
                  </a:lnTo>
                  <a:lnTo>
                    <a:pt x="59" y="8"/>
                  </a:lnTo>
                  <a:lnTo>
                    <a:pt x="43" y="0"/>
                  </a:lnTo>
                  <a:lnTo>
                    <a:pt x="34" y="0"/>
                  </a:lnTo>
                  <a:lnTo>
                    <a:pt x="2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4" name="Freeform 8"/>
            <p:cNvSpPr>
              <a:spLocks/>
            </p:cNvSpPr>
            <p:nvPr/>
          </p:nvSpPr>
          <p:spPr bwMode="auto">
            <a:xfrm>
              <a:off x="72" y="2768"/>
              <a:ext cx="156" cy="479"/>
            </a:xfrm>
            <a:custGeom>
              <a:avLst/>
              <a:gdLst>
                <a:gd name="T0" fmla="*/ 105 w 156"/>
                <a:gd name="T1" fmla="*/ 478 h 479"/>
                <a:gd name="T2" fmla="*/ 103 w 156"/>
                <a:gd name="T3" fmla="*/ 468 h 479"/>
                <a:gd name="T4" fmla="*/ 93 w 156"/>
                <a:gd name="T5" fmla="*/ 469 h 479"/>
                <a:gd name="T6" fmla="*/ 84 w 156"/>
                <a:gd name="T7" fmla="*/ 468 h 479"/>
                <a:gd name="T8" fmla="*/ 68 w 156"/>
                <a:gd name="T9" fmla="*/ 463 h 479"/>
                <a:gd name="T10" fmla="*/ 57 w 156"/>
                <a:gd name="T11" fmla="*/ 450 h 479"/>
                <a:gd name="T12" fmla="*/ 49 w 156"/>
                <a:gd name="T13" fmla="*/ 425 h 479"/>
                <a:gd name="T14" fmla="*/ 53 w 156"/>
                <a:gd name="T15" fmla="*/ 391 h 479"/>
                <a:gd name="T16" fmla="*/ 68 w 156"/>
                <a:gd name="T17" fmla="*/ 354 h 479"/>
                <a:gd name="T18" fmla="*/ 123 w 156"/>
                <a:gd name="T19" fmla="*/ 275 h 479"/>
                <a:gd name="T20" fmla="*/ 144 w 156"/>
                <a:gd name="T21" fmla="*/ 238 h 479"/>
                <a:gd name="T22" fmla="*/ 156 w 156"/>
                <a:gd name="T23" fmla="*/ 200 h 479"/>
                <a:gd name="T24" fmla="*/ 152 w 156"/>
                <a:gd name="T25" fmla="*/ 159 h 479"/>
                <a:gd name="T26" fmla="*/ 139 w 156"/>
                <a:gd name="T27" fmla="*/ 119 h 479"/>
                <a:gd name="T28" fmla="*/ 122 w 156"/>
                <a:gd name="T29" fmla="*/ 86 h 479"/>
                <a:gd name="T30" fmla="*/ 106 w 156"/>
                <a:gd name="T31" fmla="*/ 62 h 479"/>
                <a:gd name="T32" fmla="*/ 89 w 156"/>
                <a:gd name="T33" fmla="*/ 41 h 479"/>
                <a:gd name="T34" fmla="*/ 63 w 156"/>
                <a:gd name="T35" fmla="*/ 18 h 479"/>
                <a:gd name="T36" fmla="*/ 32 w 156"/>
                <a:gd name="T37" fmla="*/ 3 h 479"/>
                <a:gd name="T38" fmla="*/ 19 w 156"/>
                <a:gd name="T39" fmla="*/ 0 h 479"/>
                <a:gd name="T40" fmla="*/ 6 w 156"/>
                <a:gd name="T41" fmla="*/ 2 h 479"/>
                <a:gd name="T42" fmla="*/ 0 w 156"/>
                <a:gd name="T43" fmla="*/ 9 h 479"/>
                <a:gd name="T44" fmla="*/ 4 w 156"/>
                <a:gd name="T45" fmla="*/ 16 h 479"/>
                <a:gd name="T46" fmla="*/ 13 w 156"/>
                <a:gd name="T47" fmla="*/ 22 h 479"/>
                <a:gd name="T48" fmla="*/ 27 w 156"/>
                <a:gd name="T49" fmla="*/ 22 h 479"/>
                <a:gd name="T50" fmla="*/ 29 w 156"/>
                <a:gd name="T51" fmla="*/ 16 h 479"/>
                <a:gd name="T52" fmla="*/ 25 w 156"/>
                <a:gd name="T53" fmla="*/ 12 h 479"/>
                <a:gd name="T54" fmla="*/ 19 w 156"/>
                <a:gd name="T55" fmla="*/ 9 h 479"/>
                <a:gd name="T56" fmla="*/ 12 w 156"/>
                <a:gd name="T57" fmla="*/ 9 h 479"/>
                <a:gd name="T58" fmla="*/ 12 w 156"/>
                <a:gd name="T59" fmla="*/ 14 h 479"/>
                <a:gd name="T60" fmla="*/ 15 w 156"/>
                <a:gd name="T61" fmla="*/ 15 h 479"/>
                <a:gd name="T62" fmla="*/ 13 w 156"/>
                <a:gd name="T63" fmla="*/ 12 h 479"/>
                <a:gd name="T64" fmla="*/ 13 w 156"/>
                <a:gd name="T65" fmla="*/ 10 h 479"/>
                <a:gd name="T66" fmla="*/ 17 w 156"/>
                <a:gd name="T67" fmla="*/ 10 h 479"/>
                <a:gd name="T68" fmla="*/ 23 w 156"/>
                <a:gd name="T69" fmla="*/ 14 h 479"/>
                <a:gd name="T70" fmla="*/ 23 w 156"/>
                <a:gd name="T71" fmla="*/ 17 h 479"/>
                <a:gd name="T72" fmla="*/ 23 w 156"/>
                <a:gd name="T73" fmla="*/ 20 h 479"/>
                <a:gd name="T74" fmla="*/ 19 w 156"/>
                <a:gd name="T75" fmla="*/ 20 h 479"/>
                <a:gd name="T76" fmla="*/ 8 w 156"/>
                <a:gd name="T77" fmla="*/ 16 h 479"/>
                <a:gd name="T78" fmla="*/ 6 w 156"/>
                <a:gd name="T79" fmla="*/ 9 h 479"/>
                <a:gd name="T80" fmla="*/ 8 w 156"/>
                <a:gd name="T81" fmla="*/ 6 h 479"/>
                <a:gd name="T82" fmla="*/ 15 w 156"/>
                <a:gd name="T83" fmla="*/ 4 h 479"/>
                <a:gd name="T84" fmla="*/ 34 w 156"/>
                <a:gd name="T85" fmla="*/ 8 h 479"/>
                <a:gd name="T86" fmla="*/ 57 w 156"/>
                <a:gd name="T87" fmla="*/ 18 h 479"/>
                <a:gd name="T88" fmla="*/ 72 w 156"/>
                <a:gd name="T89" fmla="*/ 30 h 479"/>
                <a:gd name="T90" fmla="*/ 89 w 156"/>
                <a:gd name="T91" fmla="*/ 48 h 479"/>
                <a:gd name="T92" fmla="*/ 99 w 156"/>
                <a:gd name="T93" fmla="*/ 65 h 479"/>
                <a:gd name="T94" fmla="*/ 108 w 156"/>
                <a:gd name="T95" fmla="*/ 88 h 479"/>
                <a:gd name="T96" fmla="*/ 106 w 156"/>
                <a:gd name="T97" fmla="*/ 117 h 479"/>
                <a:gd name="T98" fmla="*/ 89 w 156"/>
                <a:gd name="T99" fmla="*/ 154 h 479"/>
                <a:gd name="T100" fmla="*/ 57 w 156"/>
                <a:gd name="T101" fmla="*/ 200 h 479"/>
                <a:gd name="T102" fmla="*/ 32 w 156"/>
                <a:gd name="T103" fmla="*/ 232 h 479"/>
                <a:gd name="T104" fmla="*/ 10 w 156"/>
                <a:gd name="T105" fmla="*/ 273 h 479"/>
                <a:gd name="T106" fmla="*/ 4 w 156"/>
                <a:gd name="T107" fmla="*/ 307 h 479"/>
                <a:gd name="T108" fmla="*/ 8 w 156"/>
                <a:gd name="T109" fmla="*/ 341 h 479"/>
                <a:gd name="T110" fmla="*/ 23 w 156"/>
                <a:gd name="T111" fmla="*/ 377 h 479"/>
                <a:gd name="T112" fmla="*/ 46 w 156"/>
                <a:gd name="T113" fmla="*/ 413 h 479"/>
                <a:gd name="T114" fmla="*/ 46 w 156"/>
                <a:gd name="T115" fmla="*/ 433 h 479"/>
                <a:gd name="T116" fmla="*/ 51 w 156"/>
                <a:gd name="T117" fmla="*/ 451 h 479"/>
                <a:gd name="T118" fmla="*/ 67 w 156"/>
                <a:gd name="T119" fmla="*/ 468 h 479"/>
                <a:gd name="T120" fmla="*/ 84 w 156"/>
                <a:gd name="T121" fmla="*/ 476 h 479"/>
                <a:gd name="T122" fmla="*/ 93 w 156"/>
                <a:gd name="T123" fmla="*/ 479 h 479"/>
                <a:gd name="T124" fmla="*/ 105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478"/>
                  </a:moveTo>
                  <a:lnTo>
                    <a:pt x="103" y="468"/>
                  </a:lnTo>
                  <a:lnTo>
                    <a:pt x="93" y="469"/>
                  </a:lnTo>
                  <a:lnTo>
                    <a:pt x="84" y="468"/>
                  </a:lnTo>
                  <a:lnTo>
                    <a:pt x="68" y="463"/>
                  </a:lnTo>
                  <a:lnTo>
                    <a:pt x="57" y="450"/>
                  </a:lnTo>
                  <a:lnTo>
                    <a:pt x="49" y="425"/>
                  </a:lnTo>
                  <a:lnTo>
                    <a:pt x="53" y="391"/>
                  </a:lnTo>
                  <a:lnTo>
                    <a:pt x="68" y="354"/>
                  </a:lnTo>
                  <a:lnTo>
                    <a:pt x="123" y="275"/>
                  </a:lnTo>
                  <a:lnTo>
                    <a:pt x="144" y="238"/>
                  </a:lnTo>
                  <a:lnTo>
                    <a:pt x="156" y="200"/>
                  </a:lnTo>
                  <a:lnTo>
                    <a:pt x="152" y="159"/>
                  </a:lnTo>
                  <a:lnTo>
                    <a:pt x="139" y="119"/>
                  </a:lnTo>
                  <a:lnTo>
                    <a:pt x="122" y="86"/>
                  </a:lnTo>
                  <a:lnTo>
                    <a:pt x="106" y="62"/>
                  </a:lnTo>
                  <a:lnTo>
                    <a:pt x="89" y="41"/>
                  </a:lnTo>
                  <a:lnTo>
                    <a:pt x="63" y="18"/>
                  </a:lnTo>
                  <a:lnTo>
                    <a:pt x="32" y="3"/>
                  </a:lnTo>
                  <a:lnTo>
                    <a:pt x="19" y="0"/>
                  </a:lnTo>
                  <a:lnTo>
                    <a:pt x="6" y="2"/>
                  </a:lnTo>
                  <a:lnTo>
                    <a:pt x="0" y="9"/>
                  </a:lnTo>
                  <a:lnTo>
                    <a:pt x="4" y="16"/>
                  </a:lnTo>
                  <a:lnTo>
                    <a:pt x="13" y="22"/>
                  </a:lnTo>
                  <a:lnTo>
                    <a:pt x="27" y="22"/>
                  </a:lnTo>
                  <a:lnTo>
                    <a:pt x="29" y="16"/>
                  </a:lnTo>
                  <a:lnTo>
                    <a:pt x="25" y="12"/>
                  </a:lnTo>
                  <a:lnTo>
                    <a:pt x="19" y="9"/>
                  </a:lnTo>
                  <a:lnTo>
                    <a:pt x="12" y="9"/>
                  </a:lnTo>
                  <a:lnTo>
                    <a:pt x="12" y="14"/>
                  </a:lnTo>
                  <a:lnTo>
                    <a:pt x="15" y="15"/>
                  </a:lnTo>
                  <a:lnTo>
                    <a:pt x="13" y="12"/>
                  </a:lnTo>
                  <a:lnTo>
                    <a:pt x="13" y="10"/>
                  </a:lnTo>
                  <a:lnTo>
                    <a:pt x="17" y="10"/>
                  </a:lnTo>
                  <a:lnTo>
                    <a:pt x="23" y="14"/>
                  </a:lnTo>
                  <a:lnTo>
                    <a:pt x="23" y="17"/>
                  </a:lnTo>
                  <a:lnTo>
                    <a:pt x="23" y="20"/>
                  </a:lnTo>
                  <a:lnTo>
                    <a:pt x="19" y="20"/>
                  </a:lnTo>
                  <a:lnTo>
                    <a:pt x="8" y="16"/>
                  </a:lnTo>
                  <a:lnTo>
                    <a:pt x="6" y="9"/>
                  </a:lnTo>
                  <a:lnTo>
                    <a:pt x="8" y="6"/>
                  </a:lnTo>
                  <a:lnTo>
                    <a:pt x="15" y="4"/>
                  </a:lnTo>
                  <a:lnTo>
                    <a:pt x="34" y="8"/>
                  </a:lnTo>
                  <a:lnTo>
                    <a:pt x="57" y="18"/>
                  </a:lnTo>
                  <a:lnTo>
                    <a:pt x="72" y="30"/>
                  </a:lnTo>
                  <a:lnTo>
                    <a:pt x="89" y="48"/>
                  </a:lnTo>
                  <a:lnTo>
                    <a:pt x="99" y="65"/>
                  </a:lnTo>
                  <a:lnTo>
                    <a:pt x="108" y="88"/>
                  </a:lnTo>
                  <a:lnTo>
                    <a:pt x="106" y="117"/>
                  </a:lnTo>
                  <a:lnTo>
                    <a:pt x="89" y="154"/>
                  </a:lnTo>
                  <a:lnTo>
                    <a:pt x="57" y="200"/>
                  </a:lnTo>
                  <a:lnTo>
                    <a:pt x="32" y="232"/>
                  </a:lnTo>
                  <a:lnTo>
                    <a:pt x="10" y="273"/>
                  </a:lnTo>
                  <a:lnTo>
                    <a:pt x="4" y="307"/>
                  </a:lnTo>
                  <a:lnTo>
                    <a:pt x="8" y="341"/>
                  </a:lnTo>
                  <a:lnTo>
                    <a:pt x="23" y="377"/>
                  </a:lnTo>
                  <a:lnTo>
                    <a:pt x="46" y="413"/>
                  </a:lnTo>
                  <a:lnTo>
                    <a:pt x="46" y="433"/>
                  </a:lnTo>
                  <a:lnTo>
                    <a:pt x="51" y="451"/>
                  </a:lnTo>
                  <a:lnTo>
                    <a:pt x="67" y="468"/>
                  </a:lnTo>
                  <a:lnTo>
                    <a:pt x="84" y="476"/>
                  </a:lnTo>
                  <a:lnTo>
                    <a:pt x="93" y="479"/>
                  </a:lnTo>
                  <a:lnTo>
                    <a:pt x="105"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5" name="Freeform 9"/>
            <p:cNvSpPr>
              <a:spLocks/>
            </p:cNvSpPr>
            <p:nvPr/>
          </p:nvSpPr>
          <p:spPr bwMode="auto">
            <a:xfrm>
              <a:off x="211" y="2935"/>
              <a:ext cx="184" cy="457"/>
            </a:xfrm>
            <a:custGeom>
              <a:avLst/>
              <a:gdLst>
                <a:gd name="T0" fmla="*/ 2 w 184"/>
                <a:gd name="T1" fmla="*/ 456 h 457"/>
                <a:gd name="T2" fmla="*/ 3 w 184"/>
                <a:gd name="T3" fmla="*/ 446 h 457"/>
                <a:gd name="T4" fmla="*/ 13 w 184"/>
                <a:gd name="T5" fmla="*/ 449 h 457"/>
                <a:gd name="T6" fmla="*/ 24 w 184"/>
                <a:gd name="T7" fmla="*/ 449 h 457"/>
                <a:gd name="T8" fmla="*/ 38 w 184"/>
                <a:gd name="T9" fmla="*/ 445 h 457"/>
                <a:gd name="T10" fmla="*/ 53 w 184"/>
                <a:gd name="T11" fmla="*/ 432 h 457"/>
                <a:gd name="T12" fmla="*/ 62 w 184"/>
                <a:gd name="T13" fmla="*/ 408 h 457"/>
                <a:gd name="T14" fmla="*/ 66 w 184"/>
                <a:gd name="T15" fmla="*/ 375 h 457"/>
                <a:gd name="T16" fmla="*/ 57 w 184"/>
                <a:gd name="T17" fmla="*/ 338 h 457"/>
                <a:gd name="T18" fmla="*/ 17 w 184"/>
                <a:gd name="T19" fmla="*/ 258 h 457"/>
                <a:gd name="T20" fmla="*/ 3 w 184"/>
                <a:gd name="T21" fmla="*/ 221 h 457"/>
                <a:gd name="T22" fmla="*/ 0 w 184"/>
                <a:gd name="T23" fmla="*/ 182 h 457"/>
                <a:gd name="T24" fmla="*/ 9 w 184"/>
                <a:gd name="T25" fmla="*/ 144 h 457"/>
                <a:gd name="T26" fmla="*/ 30 w 184"/>
                <a:gd name="T27" fmla="*/ 106 h 457"/>
                <a:gd name="T28" fmla="*/ 51 w 184"/>
                <a:gd name="T29" fmla="*/ 74 h 457"/>
                <a:gd name="T30" fmla="*/ 70 w 184"/>
                <a:gd name="T31" fmla="*/ 53 h 457"/>
                <a:gd name="T32" fmla="*/ 91 w 184"/>
                <a:gd name="T33" fmla="*/ 34 h 457"/>
                <a:gd name="T34" fmla="*/ 121 w 184"/>
                <a:gd name="T35" fmla="*/ 13 h 457"/>
                <a:gd name="T36" fmla="*/ 151 w 184"/>
                <a:gd name="T37" fmla="*/ 1 h 457"/>
                <a:gd name="T38" fmla="*/ 167 w 184"/>
                <a:gd name="T39" fmla="*/ 0 h 457"/>
                <a:gd name="T40" fmla="*/ 180 w 184"/>
                <a:gd name="T41" fmla="*/ 3 h 457"/>
                <a:gd name="T42" fmla="*/ 184 w 184"/>
                <a:gd name="T43" fmla="*/ 9 h 457"/>
                <a:gd name="T44" fmla="*/ 178 w 184"/>
                <a:gd name="T45" fmla="*/ 16 h 457"/>
                <a:gd name="T46" fmla="*/ 167 w 184"/>
                <a:gd name="T47" fmla="*/ 21 h 457"/>
                <a:gd name="T48" fmla="*/ 155 w 184"/>
                <a:gd name="T49" fmla="*/ 19 h 457"/>
                <a:gd name="T50" fmla="*/ 153 w 184"/>
                <a:gd name="T51" fmla="*/ 15 h 457"/>
                <a:gd name="T52" fmla="*/ 157 w 184"/>
                <a:gd name="T53" fmla="*/ 11 h 457"/>
                <a:gd name="T54" fmla="*/ 165 w 184"/>
                <a:gd name="T55" fmla="*/ 7 h 457"/>
                <a:gd name="T56" fmla="*/ 170 w 184"/>
                <a:gd name="T57" fmla="*/ 9 h 457"/>
                <a:gd name="T58" fmla="*/ 170 w 184"/>
                <a:gd name="T59" fmla="*/ 12 h 457"/>
                <a:gd name="T60" fmla="*/ 169 w 184"/>
                <a:gd name="T61" fmla="*/ 13 h 457"/>
                <a:gd name="T62" fmla="*/ 170 w 184"/>
                <a:gd name="T63" fmla="*/ 12 h 457"/>
                <a:gd name="T64" fmla="*/ 170 w 184"/>
                <a:gd name="T65" fmla="*/ 10 h 457"/>
                <a:gd name="T66" fmla="*/ 167 w 184"/>
                <a:gd name="T67" fmla="*/ 10 h 457"/>
                <a:gd name="T68" fmla="*/ 159 w 184"/>
                <a:gd name="T69" fmla="*/ 12 h 457"/>
                <a:gd name="T70" fmla="*/ 159 w 184"/>
                <a:gd name="T71" fmla="*/ 16 h 457"/>
                <a:gd name="T72" fmla="*/ 159 w 184"/>
                <a:gd name="T73" fmla="*/ 18 h 457"/>
                <a:gd name="T74" fmla="*/ 163 w 184"/>
                <a:gd name="T75" fmla="*/ 18 h 457"/>
                <a:gd name="T76" fmla="*/ 174 w 184"/>
                <a:gd name="T77" fmla="*/ 16 h 457"/>
                <a:gd name="T78" fmla="*/ 178 w 184"/>
                <a:gd name="T79" fmla="*/ 9 h 457"/>
                <a:gd name="T80" fmla="*/ 176 w 184"/>
                <a:gd name="T81" fmla="*/ 6 h 457"/>
                <a:gd name="T82" fmla="*/ 169 w 184"/>
                <a:gd name="T83" fmla="*/ 4 h 457"/>
                <a:gd name="T84" fmla="*/ 150 w 184"/>
                <a:gd name="T85" fmla="*/ 5 h 457"/>
                <a:gd name="T86" fmla="*/ 127 w 184"/>
                <a:gd name="T87" fmla="*/ 15 h 457"/>
                <a:gd name="T88" fmla="*/ 108 w 184"/>
                <a:gd name="T89" fmla="*/ 25 h 457"/>
                <a:gd name="T90" fmla="*/ 89 w 184"/>
                <a:gd name="T91" fmla="*/ 41 h 457"/>
                <a:gd name="T92" fmla="*/ 76 w 184"/>
                <a:gd name="T93" fmla="*/ 57 h 457"/>
                <a:gd name="T94" fmla="*/ 66 w 184"/>
                <a:gd name="T95" fmla="*/ 78 h 457"/>
                <a:gd name="T96" fmla="*/ 62 w 184"/>
                <a:gd name="T97" fmla="*/ 106 h 457"/>
                <a:gd name="T98" fmla="*/ 70 w 184"/>
                <a:gd name="T99" fmla="*/ 143 h 457"/>
                <a:gd name="T100" fmla="*/ 96 w 184"/>
                <a:gd name="T101" fmla="*/ 191 h 457"/>
                <a:gd name="T102" fmla="*/ 114 w 184"/>
                <a:gd name="T103" fmla="*/ 223 h 457"/>
                <a:gd name="T104" fmla="*/ 127 w 184"/>
                <a:gd name="T105" fmla="*/ 264 h 457"/>
                <a:gd name="T106" fmla="*/ 127 w 184"/>
                <a:gd name="T107" fmla="*/ 298 h 457"/>
                <a:gd name="T108" fmla="*/ 117 w 184"/>
                <a:gd name="T109" fmla="*/ 331 h 457"/>
                <a:gd name="T110" fmla="*/ 98 w 184"/>
                <a:gd name="T111" fmla="*/ 363 h 457"/>
                <a:gd name="T112" fmla="*/ 70 w 184"/>
                <a:gd name="T113" fmla="*/ 397 h 457"/>
                <a:gd name="T114" fmla="*/ 66 w 184"/>
                <a:gd name="T115" fmla="*/ 416 h 457"/>
                <a:gd name="T116" fmla="*/ 57 w 184"/>
                <a:gd name="T117" fmla="*/ 433 h 457"/>
                <a:gd name="T118" fmla="*/ 40 w 184"/>
                <a:gd name="T119" fmla="*/ 449 h 457"/>
                <a:gd name="T120" fmla="*/ 22 w 184"/>
                <a:gd name="T121" fmla="*/ 457 h 457"/>
                <a:gd name="T122" fmla="*/ 11 w 184"/>
                <a:gd name="T123" fmla="*/ 457 h 457"/>
                <a:gd name="T124" fmla="*/ 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2" y="456"/>
                  </a:moveTo>
                  <a:lnTo>
                    <a:pt x="3" y="446"/>
                  </a:lnTo>
                  <a:lnTo>
                    <a:pt x="13" y="449"/>
                  </a:lnTo>
                  <a:lnTo>
                    <a:pt x="24" y="449"/>
                  </a:lnTo>
                  <a:lnTo>
                    <a:pt x="38" y="445"/>
                  </a:lnTo>
                  <a:lnTo>
                    <a:pt x="53" y="432"/>
                  </a:lnTo>
                  <a:lnTo>
                    <a:pt x="62" y="408"/>
                  </a:lnTo>
                  <a:lnTo>
                    <a:pt x="66" y="375"/>
                  </a:lnTo>
                  <a:lnTo>
                    <a:pt x="57" y="338"/>
                  </a:lnTo>
                  <a:lnTo>
                    <a:pt x="17" y="258"/>
                  </a:lnTo>
                  <a:lnTo>
                    <a:pt x="3" y="221"/>
                  </a:lnTo>
                  <a:lnTo>
                    <a:pt x="0" y="182"/>
                  </a:lnTo>
                  <a:lnTo>
                    <a:pt x="9" y="144"/>
                  </a:lnTo>
                  <a:lnTo>
                    <a:pt x="30" y="106"/>
                  </a:lnTo>
                  <a:lnTo>
                    <a:pt x="51" y="74"/>
                  </a:lnTo>
                  <a:lnTo>
                    <a:pt x="70" y="53"/>
                  </a:lnTo>
                  <a:lnTo>
                    <a:pt x="91" y="34"/>
                  </a:lnTo>
                  <a:lnTo>
                    <a:pt x="121" y="13"/>
                  </a:lnTo>
                  <a:lnTo>
                    <a:pt x="151" y="1"/>
                  </a:lnTo>
                  <a:lnTo>
                    <a:pt x="167" y="0"/>
                  </a:lnTo>
                  <a:lnTo>
                    <a:pt x="180" y="3"/>
                  </a:lnTo>
                  <a:lnTo>
                    <a:pt x="184" y="9"/>
                  </a:lnTo>
                  <a:lnTo>
                    <a:pt x="178" y="16"/>
                  </a:lnTo>
                  <a:lnTo>
                    <a:pt x="167" y="21"/>
                  </a:lnTo>
                  <a:lnTo>
                    <a:pt x="155" y="19"/>
                  </a:lnTo>
                  <a:lnTo>
                    <a:pt x="153" y="15"/>
                  </a:lnTo>
                  <a:lnTo>
                    <a:pt x="157" y="11"/>
                  </a:lnTo>
                  <a:lnTo>
                    <a:pt x="165" y="7"/>
                  </a:lnTo>
                  <a:lnTo>
                    <a:pt x="170" y="9"/>
                  </a:lnTo>
                  <a:lnTo>
                    <a:pt x="170" y="12"/>
                  </a:lnTo>
                  <a:lnTo>
                    <a:pt x="169" y="13"/>
                  </a:lnTo>
                  <a:lnTo>
                    <a:pt x="170" y="12"/>
                  </a:lnTo>
                  <a:lnTo>
                    <a:pt x="170" y="10"/>
                  </a:lnTo>
                  <a:lnTo>
                    <a:pt x="167" y="10"/>
                  </a:lnTo>
                  <a:lnTo>
                    <a:pt x="159" y="12"/>
                  </a:lnTo>
                  <a:lnTo>
                    <a:pt x="159" y="16"/>
                  </a:lnTo>
                  <a:lnTo>
                    <a:pt x="159" y="18"/>
                  </a:lnTo>
                  <a:lnTo>
                    <a:pt x="163" y="18"/>
                  </a:lnTo>
                  <a:lnTo>
                    <a:pt x="174" y="16"/>
                  </a:lnTo>
                  <a:lnTo>
                    <a:pt x="178" y="9"/>
                  </a:lnTo>
                  <a:lnTo>
                    <a:pt x="176" y="6"/>
                  </a:lnTo>
                  <a:lnTo>
                    <a:pt x="169" y="4"/>
                  </a:lnTo>
                  <a:lnTo>
                    <a:pt x="150" y="5"/>
                  </a:lnTo>
                  <a:lnTo>
                    <a:pt x="127" y="15"/>
                  </a:lnTo>
                  <a:lnTo>
                    <a:pt x="108" y="25"/>
                  </a:lnTo>
                  <a:lnTo>
                    <a:pt x="89" y="41"/>
                  </a:lnTo>
                  <a:lnTo>
                    <a:pt x="76" y="57"/>
                  </a:lnTo>
                  <a:lnTo>
                    <a:pt x="66" y="78"/>
                  </a:lnTo>
                  <a:lnTo>
                    <a:pt x="62" y="106"/>
                  </a:lnTo>
                  <a:lnTo>
                    <a:pt x="70" y="143"/>
                  </a:lnTo>
                  <a:lnTo>
                    <a:pt x="96" y="191"/>
                  </a:lnTo>
                  <a:lnTo>
                    <a:pt x="114" y="223"/>
                  </a:lnTo>
                  <a:lnTo>
                    <a:pt x="127" y="264"/>
                  </a:lnTo>
                  <a:lnTo>
                    <a:pt x="127" y="298"/>
                  </a:lnTo>
                  <a:lnTo>
                    <a:pt x="117" y="331"/>
                  </a:lnTo>
                  <a:lnTo>
                    <a:pt x="98" y="363"/>
                  </a:lnTo>
                  <a:lnTo>
                    <a:pt x="70" y="397"/>
                  </a:lnTo>
                  <a:lnTo>
                    <a:pt x="66" y="416"/>
                  </a:lnTo>
                  <a:lnTo>
                    <a:pt x="57" y="433"/>
                  </a:lnTo>
                  <a:lnTo>
                    <a:pt x="40" y="449"/>
                  </a:lnTo>
                  <a:lnTo>
                    <a:pt x="22" y="457"/>
                  </a:lnTo>
                  <a:lnTo>
                    <a:pt x="11" y="457"/>
                  </a:lnTo>
                  <a:lnTo>
                    <a:pt x="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6" name="Freeform 10"/>
            <p:cNvSpPr>
              <a:spLocks/>
            </p:cNvSpPr>
            <p:nvPr/>
          </p:nvSpPr>
          <p:spPr bwMode="auto">
            <a:xfrm>
              <a:off x="8" y="3536"/>
              <a:ext cx="307" cy="541"/>
            </a:xfrm>
            <a:custGeom>
              <a:avLst/>
              <a:gdLst>
                <a:gd name="T0" fmla="*/ 5 w 307"/>
                <a:gd name="T1" fmla="*/ 526 h 541"/>
                <a:gd name="T2" fmla="*/ 28 w 307"/>
                <a:gd name="T3" fmla="*/ 530 h 541"/>
                <a:gd name="T4" fmla="*/ 66 w 307"/>
                <a:gd name="T5" fmla="*/ 513 h 541"/>
                <a:gd name="T6" fmla="*/ 93 w 307"/>
                <a:gd name="T7" fmla="*/ 446 h 541"/>
                <a:gd name="T8" fmla="*/ 57 w 307"/>
                <a:gd name="T9" fmla="*/ 301 h 541"/>
                <a:gd name="T10" fmla="*/ 51 w 307"/>
                <a:gd name="T11" fmla="*/ 208 h 541"/>
                <a:gd name="T12" fmla="*/ 102 w 307"/>
                <a:gd name="T13" fmla="*/ 117 h 541"/>
                <a:gd name="T14" fmla="*/ 161 w 307"/>
                <a:gd name="T15" fmla="*/ 57 h 541"/>
                <a:gd name="T16" fmla="*/ 231 w 307"/>
                <a:gd name="T17" fmla="*/ 14 h 541"/>
                <a:gd name="T18" fmla="*/ 269 w 307"/>
                <a:gd name="T19" fmla="*/ 1 h 541"/>
                <a:gd name="T20" fmla="*/ 303 w 307"/>
                <a:gd name="T21" fmla="*/ 5 h 541"/>
                <a:gd name="T22" fmla="*/ 298 w 307"/>
                <a:gd name="T23" fmla="*/ 21 h 541"/>
                <a:gd name="T24" fmla="*/ 277 w 307"/>
                <a:gd name="T25" fmla="*/ 26 h 541"/>
                <a:gd name="T26" fmla="*/ 269 w 307"/>
                <a:gd name="T27" fmla="*/ 18 h 541"/>
                <a:gd name="T28" fmla="*/ 284 w 307"/>
                <a:gd name="T29" fmla="*/ 9 h 541"/>
                <a:gd name="T30" fmla="*/ 292 w 307"/>
                <a:gd name="T31" fmla="*/ 14 h 541"/>
                <a:gd name="T32" fmla="*/ 286 w 307"/>
                <a:gd name="T33" fmla="*/ 18 h 541"/>
                <a:gd name="T34" fmla="*/ 290 w 307"/>
                <a:gd name="T35" fmla="*/ 12 h 541"/>
                <a:gd name="T36" fmla="*/ 279 w 307"/>
                <a:gd name="T37" fmla="*/ 14 h 541"/>
                <a:gd name="T38" fmla="*/ 277 w 307"/>
                <a:gd name="T39" fmla="*/ 21 h 541"/>
                <a:gd name="T40" fmla="*/ 294 w 307"/>
                <a:gd name="T41" fmla="*/ 20 h 541"/>
                <a:gd name="T42" fmla="*/ 299 w 307"/>
                <a:gd name="T43" fmla="*/ 12 h 541"/>
                <a:gd name="T44" fmla="*/ 290 w 307"/>
                <a:gd name="T45" fmla="*/ 6 h 541"/>
                <a:gd name="T46" fmla="*/ 237 w 307"/>
                <a:gd name="T47" fmla="*/ 15 h 541"/>
                <a:gd name="T48" fmla="*/ 187 w 307"/>
                <a:gd name="T49" fmla="*/ 44 h 541"/>
                <a:gd name="T50" fmla="*/ 151 w 307"/>
                <a:gd name="T51" fmla="*/ 87 h 541"/>
                <a:gd name="T52" fmla="*/ 144 w 307"/>
                <a:gd name="T53" fmla="*/ 165 h 541"/>
                <a:gd name="T54" fmla="*/ 180 w 307"/>
                <a:gd name="T55" fmla="*/ 266 h 541"/>
                <a:gd name="T56" fmla="*/ 184 w 307"/>
                <a:gd name="T57" fmla="*/ 356 h 541"/>
                <a:gd name="T58" fmla="*/ 134 w 307"/>
                <a:gd name="T59" fmla="*/ 435 h 541"/>
                <a:gd name="T60" fmla="*/ 85 w 307"/>
                <a:gd name="T61" fmla="*/ 495 h 541"/>
                <a:gd name="T62" fmla="*/ 47 w 307"/>
                <a:gd name="T63" fmla="*/ 532 h 541"/>
                <a:gd name="T64" fmla="*/ 11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0" y="538"/>
                  </a:moveTo>
                  <a:lnTo>
                    <a:pt x="5" y="526"/>
                  </a:lnTo>
                  <a:lnTo>
                    <a:pt x="15" y="530"/>
                  </a:lnTo>
                  <a:lnTo>
                    <a:pt x="28" y="530"/>
                  </a:lnTo>
                  <a:lnTo>
                    <a:pt x="45" y="526"/>
                  </a:lnTo>
                  <a:lnTo>
                    <a:pt x="66" y="513"/>
                  </a:lnTo>
                  <a:lnTo>
                    <a:pt x="83" y="484"/>
                  </a:lnTo>
                  <a:lnTo>
                    <a:pt x="93" y="446"/>
                  </a:lnTo>
                  <a:lnTo>
                    <a:pt x="89" y="400"/>
                  </a:lnTo>
                  <a:lnTo>
                    <a:pt x="57" y="301"/>
                  </a:lnTo>
                  <a:lnTo>
                    <a:pt x="47" y="254"/>
                  </a:lnTo>
                  <a:lnTo>
                    <a:pt x="51" y="208"/>
                  </a:lnTo>
                  <a:lnTo>
                    <a:pt x="70" y="162"/>
                  </a:lnTo>
                  <a:lnTo>
                    <a:pt x="102" y="117"/>
                  </a:lnTo>
                  <a:lnTo>
                    <a:pt x="134" y="81"/>
                  </a:lnTo>
                  <a:lnTo>
                    <a:pt x="161" y="57"/>
                  </a:lnTo>
                  <a:lnTo>
                    <a:pt x="191" y="36"/>
                  </a:lnTo>
                  <a:lnTo>
                    <a:pt x="231" y="14"/>
                  </a:lnTo>
                  <a:lnTo>
                    <a:pt x="250" y="6"/>
                  </a:lnTo>
                  <a:lnTo>
                    <a:pt x="269" y="1"/>
                  </a:lnTo>
                  <a:lnTo>
                    <a:pt x="288" y="0"/>
                  </a:lnTo>
                  <a:lnTo>
                    <a:pt x="303" y="5"/>
                  </a:lnTo>
                  <a:lnTo>
                    <a:pt x="307" y="13"/>
                  </a:lnTo>
                  <a:lnTo>
                    <a:pt x="298" y="21"/>
                  </a:lnTo>
                  <a:lnTo>
                    <a:pt x="284" y="25"/>
                  </a:lnTo>
                  <a:lnTo>
                    <a:pt x="277" y="26"/>
                  </a:lnTo>
                  <a:lnTo>
                    <a:pt x="269" y="24"/>
                  </a:lnTo>
                  <a:lnTo>
                    <a:pt x="269" y="18"/>
                  </a:lnTo>
                  <a:lnTo>
                    <a:pt x="275" y="13"/>
                  </a:lnTo>
                  <a:lnTo>
                    <a:pt x="284" y="9"/>
                  </a:lnTo>
                  <a:lnTo>
                    <a:pt x="292" y="12"/>
                  </a:lnTo>
                  <a:lnTo>
                    <a:pt x="292" y="14"/>
                  </a:lnTo>
                  <a:lnTo>
                    <a:pt x="290" y="17"/>
                  </a:lnTo>
                  <a:lnTo>
                    <a:pt x="286" y="18"/>
                  </a:lnTo>
                  <a:lnTo>
                    <a:pt x="288" y="15"/>
                  </a:lnTo>
                  <a:lnTo>
                    <a:pt x="290" y="12"/>
                  </a:lnTo>
                  <a:lnTo>
                    <a:pt x="286" y="12"/>
                  </a:lnTo>
                  <a:lnTo>
                    <a:pt x="279" y="14"/>
                  </a:lnTo>
                  <a:lnTo>
                    <a:pt x="275" y="19"/>
                  </a:lnTo>
                  <a:lnTo>
                    <a:pt x="277" y="21"/>
                  </a:lnTo>
                  <a:lnTo>
                    <a:pt x="280" y="23"/>
                  </a:lnTo>
                  <a:lnTo>
                    <a:pt x="294" y="20"/>
                  </a:lnTo>
                  <a:lnTo>
                    <a:pt x="299" y="17"/>
                  </a:lnTo>
                  <a:lnTo>
                    <a:pt x="299" y="12"/>
                  </a:lnTo>
                  <a:lnTo>
                    <a:pt x="298" y="8"/>
                  </a:lnTo>
                  <a:lnTo>
                    <a:pt x="290" y="6"/>
                  </a:lnTo>
                  <a:lnTo>
                    <a:pt x="267" y="6"/>
                  </a:lnTo>
                  <a:lnTo>
                    <a:pt x="237" y="15"/>
                  </a:lnTo>
                  <a:lnTo>
                    <a:pt x="214" y="26"/>
                  </a:lnTo>
                  <a:lnTo>
                    <a:pt x="187" y="44"/>
                  </a:lnTo>
                  <a:lnTo>
                    <a:pt x="169" y="62"/>
                  </a:lnTo>
                  <a:lnTo>
                    <a:pt x="151" y="87"/>
                  </a:lnTo>
                  <a:lnTo>
                    <a:pt x="140" y="121"/>
                  </a:lnTo>
                  <a:lnTo>
                    <a:pt x="144" y="165"/>
                  </a:lnTo>
                  <a:lnTo>
                    <a:pt x="167" y="225"/>
                  </a:lnTo>
                  <a:lnTo>
                    <a:pt x="180" y="266"/>
                  </a:lnTo>
                  <a:lnTo>
                    <a:pt x="189" y="316"/>
                  </a:lnTo>
                  <a:lnTo>
                    <a:pt x="184" y="356"/>
                  </a:lnTo>
                  <a:lnTo>
                    <a:pt x="165" y="396"/>
                  </a:lnTo>
                  <a:lnTo>
                    <a:pt x="134" y="435"/>
                  </a:lnTo>
                  <a:lnTo>
                    <a:pt x="94" y="472"/>
                  </a:lnTo>
                  <a:lnTo>
                    <a:pt x="85" y="495"/>
                  </a:lnTo>
                  <a:lnTo>
                    <a:pt x="70" y="514"/>
                  </a:lnTo>
                  <a:lnTo>
                    <a:pt x="47" y="532"/>
                  </a:lnTo>
                  <a:lnTo>
                    <a:pt x="24" y="541"/>
                  </a:lnTo>
                  <a:lnTo>
                    <a:pt x="11" y="541"/>
                  </a:lnTo>
                  <a:lnTo>
                    <a:pt x="0"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7" name="Freeform 11"/>
            <p:cNvSpPr>
              <a:spLocks/>
            </p:cNvSpPr>
            <p:nvPr/>
          </p:nvSpPr>
          <p:spPr bwMode="auto">
            <a:xfrm>
              <a:off x="40" y="2303"/>
              <a:ext cx="305" cy="540"/>
            </a:xfrm>
            <a:custGeom>
              <a:avLst/>
              <a:gdLst>
                <a:gd name="T0" fmla="*/ 4 w 305"/>
                <a:gd name="T1" fmla="*/ 527 h 540"/>
                <a:gd name="T2" fmla="*/ 28 w 305"/>
                <a:gd name="T3" fmla="*/ 530 h 540"/>
                <a:gd name="T4" fmla="*/ 64 w 305"/>
                <a:gd name="T5" fmla="*/ 512 h 540"/>
                <a:gd name="T6" fmla="*/ 93 w 305"/>
                <a:gd name="T7" fmla="*/ 445 h 540"/>
                <a:gd name="T8" fmla="*/ 57 w 305"/>
                <a:gd name="T9" fmla="*/ 301 h 540"/>
                <a:gd name="T10" fmla="*/ 51 w 305"/>
                <a:gd name="T11" fmla="*/ 208 h 540"/>
                <a:gd name="T12" fmla="*/ 102 w 305"/>
                <a:gd name="T13" fmla="*/ 118 h 540"/>
                <a:gd name="T14" fmla="*/ 161 w 305"/>
                <a:gd name="T15" fmla="*/ 57 h 540"/>
                <a:gd name="T16" fmla="*/ 229 w 305"/>
                <a:gd name="T17" fmla="*/ 13 h 540"/>
                <a:gd name="T18" fmla="*/ 269 w 305"/>
                <a:gd name="T19" fmla="*/ 0 h 540"/>
                <a:gd name="T20" fmla="*/ 302 w 305"/>
                <a:gd name="T21" fmla="*/ 4 h 540"/>
                <a:gd name="T22" fmla="*/ 298 w 305"/>
                <a:gd name="T23" fmla="*/ 21 h 540"/>
                <a:gd name="T24" fmla="*/ 277 w 305"/>
                <a:gd name="T25" fmla="*/ 25 h 540"/>
                <a:gd name="T26" fmla="*/ 269 w 305"/>
                <a:gd name="T27" fmla="*/ 17 h 540"/>
                <a:gd name="T28" fmla="*/ 283 w 305"/>
                <a:gd name="T29" fmla="*/ 10 h 540"/>
                <a:gd name="T30" fmla="*/ 292 w 305"/>
                <a:gd name="T31" fmla="*/ 15 h 540"/>
                <a:gd name="T32" fmla="*/ 286 w 305"/>
                <a:gd name="T33" fmla="*/ 17 h 540"/>
                <a:gd name="T34" fmla="*/ 288 w 305"/>
                <a:gd name="T35" fmla="*/ 12 h 540"/>
                <a:gd name="T36" fmla="*/ 277 w 305"/>
                <a:gd name="T37" fmla="*/ 15 h 540"/>
                <a:gd name="T38" fmla="*/ 275 w 305"/>
                <a:gd name="T39" fmla="*/ 21 h 540"/>
                <a:gd name="T40" fmla="*/ 292 w 305"/>
                <a:gd name="T41" fmla="*/ 19 h 540"/>
                <a:gd name="T42" fmla="*/ 300 w 305"/>
                <a:gd name="T43" fmla="*/ 12 h 540"/>
                <a:gd name="T44" fmla="*/ 288 w 305"/>
                <a:gd name="T45" fmla="*/ 5 h 540"/>
                <a:gd name="T46" fmla="*/ 235 w 305"/>
                <a:gd name="T47" fmla="*/ 15 h 540"/>
                <a:gd name="T48" fmla="*/ 186 w 305"/>
                <a:gd name="T49" fmla="*/ 45 h 540"/>
                <a:gd name="T50" fmla="*/ 152 w 305"/>
                <a:gd name="T51" fmla="*/ 87 h 540"/>
                <a:gd name="T52" fmla="*/ 144 w 305"/>
                <a:gd name="T53" fmla="*/ 166 h 540"/>
                <a:gd name="T54" fmla="*/ 180 w 305"/>
                <a:gd name="T55" fmla="*/ 265 h 540"/>
                <a:gd name="T56" fmla="*/ 182 w 305"/>
                <a:gd name="T57" fmla="*/ 356 h 540"/>
                <a:gd name="T58" fmla="*/ 135 w 305"/>
                <a:gd name="T59" fmla="*/ 434 h 540"/>
                <a:gd name="T60" fmla="*/ 85 w 305"/>
                <a:gd name="T61" fmla="*/ 495 h 540"/>
                <a:gd name="T62" fmla="*/ 47 w 305"/>
                <a:gd name="T63" fmla="*/ 533 h 540"/>
                <a:gd name="T64" fmla="*/ 11 w 305"/>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540">
                  <a:moveTo>
                    <a:pt x="0" y="537"/>
                  </a:moveTo>
                  <a:lnTo>
                    <a:pt x="4" y="527"/>
                  </a:lnTo>
                  <a:lnTo>
                    <a:pt x="15" y="529"/>
                  </a:lnTo>
                  <a:lnTo>
                    <a:pt x="28" y="530"/>
                  </a:lnTo>
                  <a:lnTo>
                    <a:pt x="45" y="527"/>
                  </a:lnTo>
                  <a:lnTo>
                    <a:pt x="64" y="512"/>
                  </a:lnTo>
                  <a:lnTo>
                    <a:pt x="83" y="483"/>
                  </a:lnTo>
                  <a:lnTo>
                    <a:pt x="93" y="445"/>
                  </a:lnTo>
                  <a:lnTo>
                    <a:pt x="89" y="400"/>
                  </a:lnTo>
                  <a:lnTo>
                    <a:pt x="57" y="301"/>
                  </a:lnTo>
                  <a:lnTo>
                    <a:pt x="47" y="254"/>
                  </a:lnTo>
                  <a:lnTo>
                    <a:pt x="51" y="208"/>
                  </a:lnTo>
                  <a:lnTo>
                    <a:pt x="70" y="161"/>
                  </a:lnTo>
                  <a:lnTo>
                    <a:pt x="102" y="118"/>
                  </a:lnTo>
                  <a:lnTo>
                    <a:pt x="135" y="82"/>
                  </a:lnTo>
                  <a:lnTo>
                    <a:pt x="161" y="57"/>
                  </a:lnTo>
                  <a:lnTo>
                    <a:pt x="190" y="35"/>
                  </a:lnTo>
                  <a:lnTo>
                    <a:pt x="229" y="13"/>
                  </a:lnTo>
                  <a:lnTo>
                    <a:pt x="250" y="5"/>
                  </a:lnTo>
                  <a:lnTo>
                    <a:pt x="269" y="0"/>
                  </a:lnTo>
                  <a:lnTo>
                    <a:pt x="288" y="0"/>
                  </a:lnTo>
                  <a:lnTo>
                    <a:pt x="302" y="4"/>
                  </a:lnTo>
                  <a:lnTo>
                    <a:pt x="305" y="12"/>
                  </a:lnTo>
                  <a:lnTo>
                    <a:pt x="298" y="21"/>
                  </a:lnTo>
                  <a:lnTo>
                    <a:pt x="285" y="25"/>
                  </a:lnTo>
                  <a:lnTo>
                    <a:pt x="277" y="25"/>
                  </a:lnTo>
                  <a:lnTo>
                    <a:pt x="269" y="23"/>
                  </a:lnTo>
                  <a:lnTo>
                    <a:pt x="269" y="17"/>
                  </a:lnTo>
                  <a:lnTo>
                    <a:pt x="275" y="12"/>
                  </a:lnTo>
                  <a:lnTo>
                    <a:pt x="283" y="10"/>
                  </a:lnTo>
                  <a:lnTo>
                    <a:pt x="292" y="11"/>
                  </a:lnTo>
                  <a:lnTo>
                    <a:pt x="292" y="15"/>
                  </a:lnTo>
                  <a:lnTo>
                    <a:pt x="290" y="16"/>
                  </a:lnTo>
                  <a:lnTo>
                    <a:pt x="286" y="17"/>
                  </a:lnTo>
                  <a:lnTo>
                    <a:pt x="288" y="16"/>
                  </a:lnTo>
                  <a:lnTo>
                    <a:pt x="288" y="12"/>
                  </a:lnTo>
                  <a:lnTo>
                    <a:pt x="286" y="11"/>
                  </a:lnTo>
                  <a:lnTo>
                    <a:pt x="277" y="15"/>
                  </a:lnTo>
                  <a:lnTo>
                    <a:pt x="273" y="19"/>
                  </a:lnTo>
                  <a:lnTo>
                    <a:pt x="275" y="21"/>
                  </a:lnTo>
                  <a:lnTo>
                    <a:pt x="279" y="22"/>
                  </a:lnTo>
                  <a:lnTo>
                    <a:pt x="292" y="19"/>
                  </a:lnTo>
                  <a:lnTo>
                    <a:pt x="298" y="16"/>
                  </a:lnTo>
                  <a:lnTo>
                    <a:pt x="300" y="12"/>
                  </a:lnTo>
                  <a:lnTo>
                    <a:pt x="298" y="7"/>
                  </a:lnTo>
                  <a:lnTo>
                    <a:pt x="288" y="5"/>
                  </a:lnTo>
                  <a:lnTo>
                    <a:pt x="266" y="6"/>
                  </a:lnTo>
                  <a:lnTo>
                    <a:pt x="235" y="15"/>
                  </a:lnTo>
                  <a:lnTo>
                    <a:pt x="212" y="27"/>
                  </a:lnTo>
                  <a:lnTo>
                    <a:pt x="186" y="45"/>
                  </a:lnTo>
                  <a:lnTo>
                    <a:pt x="167" y="61"/>
                  </a:lnTo>
                  <a:lnTo>
                    <a:pt x="152" y="87"/>
                  </a:lnTo>
                  <a:lnTo>
                    <a:pt x="140" y="120"/>
                  </a:lnTo>
                  <a:lnTo>
                    <a:pt x="144" y="166"/>
                  </a:lnTo>
                  <a:lnTo>
                    <a:pt x="165" y="224"/>
                  </a:lnTo>
                  <a:lnTo>
                    <a:pt x="180" y="265"/>
                  </a:lnTo>
                  <a:lnTo>
                    <a:pt x="190" y="316"/>
                  </a:lnTo>
                  <a:lnTo>
                    <a:pt x="182" y="356"/>
                  </a:lnTo>
                  <a:lnTo>
                    <a:pt x="163" y="396"/>
                  </a:lnTo>
                  <a:lnTo>
                    <a:pt x="135" y="434"/>
                  </a:lnTo>
                  <a:lnTo>
                    <a:pt x="93" y="473"/>
                  </a:lnTo>
                  <a:lnTo>
                    <a:pt x="85" y="495"/>
                  </a:lnTo>
                  <a:lnTo>
                    <a:pt x="70" y="515"/>
                  </a:lnTo>
                  <a:lnTo>
                    <a:pt x="47" y="533"/>
                  </a:lnTo>
                  <a:lnTo>
                    <a:pt x="25" y="540"/>
                  </a:lnTo>
                  <a:lnTo>
                    <a:pt x="11" y="540"/>
                  </a:lnTo>
                  <a:lnTo>
                    <a:pt x="0"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8" name="Freeform 12"/>
            <p:cNvSpPr>
              <a:spLocks/>
            </p:cNvSpPr>
            <p:nvPr/>
          </p:nvSpPr>
          <p:spPr bwMode="auto">
            <a:xfrm>
              <a:off x="182" y="3569"/>
              <a:ext cx="180" cy="297"/>
            </a:xfrm>
            <a:custGeom>
              <a:avLst/>
              <a:gdLst>
                <a:gd name="T0" fmla="*/ 61 w 180"/>
                <a:gd name="T1" fmla="*/ 257 h 297"/>
                <a:gd name="T2" fmla="*/ 51 w 180"/>
                <a:gd name="T3" fmla="*/ 257 h 297"/>
                <a:gd name="T4" fmla="*/ 44 w 180"/>
                <a:gd name="T5" fmla="*/ 258 h 297"/>
                <a:gd name="T6" fmla="*/ 34 w 180"/>
                <a:gd name="T7" fmla="*/ 263 h 297"/>
                <a:gd name="T8" fmla="*/ 29 w 180"/>
                <a:gd name="T9" fmla="*/ 269 h 297"/>
                <a:gd name="T10" fmla="*/ 29 w 180"/>
                <a:gd name="T11" fmla="*/ 277 h 297"/>
                <a:gd name="T12" fmla="*/ 31 w 180"/>
                <a:gd name="T13" fmla="*/ 285 h 297"/>
                <a:gd name="T14" fmla="*/ 38 w 180"/>
                <a:gd name="T15" fmla="*/ 289 h 297"/>
                <a:gd name="T16" fmla="*/ 57 w 180"/>
                <a:gd name="T17" fmla="*/ 297 h 297"/>
                <a:gd name="T18" fmla="*/ 72 w 180"/>
                <a:gd name="T19" fmla="*/ 297 h 297"/>
                <a:gd name="T20" fmla="*/ 91 w 180"/>
                <a:gd name="T21" fmla="*/ 293 h 297"/>
                <a:gd name="T22" fmla="*/ 108 w 180"/>
                <a:gd name="T23" fmla="*/ 285 h 297"/>
                <a:gd name="T24" fmla="*/ 122 w 180"/>
                <a:gd name="T25" fmla="*/ 271 h 297"/>
                <a:gd name="T26" fmla="*/ 131 w 180"/>
                <a:gd name="T27" fmla="*/ 255 h 297"/>
                <a:gd name="T28" fmla="*/ 137 w 180"/>
                <a:gd name="T29" fmla="*/ 235 h 297"/>
                <a:gd name="T30" fmla="*/ 135 w 180"/>
                <a:gd name="T31" fmla="*/ 213 h 297"/>
                <a:gd name="T32" fmla="*/ 131 w 180"/>
                <a:gd name="T33" fmla="*/ 205 h 297"/>
                <a:gd name="T34" fmla="*/ 154 w 180"/>
                <a:gd name="T35" fmla="*/ 193 h 297"/>
                <a:gd name="T36" fmla="*/ 171 w 180"/>
                <a:gd name="T37" fmla="*/ 178 h 297"/>
                <a:gd name="T38" fmla="*/ 180 w 180"/>
                <a:gd name="T39" fmla="*/ 153 h 297"/>
                <a:gd name="T40" fmla="*/ 180 w 180"/>
                <a:gd name="T41" fmla="*/ 142 h 297"/>
                <a:gd name="T42" fmla="*/ 177 w 180"/>
                <a:gd name="T43" fmla="*/ 128 h 297"/>
                <a:gd name="T44" fmla="*/ 163 w 180"/>
                <a:gd name="T45" fmla="*/ 110 h 297"/>
                <a:gd name="T46" fmla="*/ 141 w 180"/>
                <a:gd name="T47" fmla="*/ 88 h 297"/>
                <a:gd name="T48" fmla="*/ 127 w 180"/>
                <a:gd name="T49" fmla="*/ 72 h 297"/>
                <a:gd name="T50" fmla="*/ 116 w 180"/>
                <a:gd name="T51" fmla="*/ 57 h 297"/>
                <a:gd name="T52" fmla="*/ 106 w 180"/>
                <a:gd name="T53" fmla="*/ 35 h 297"/>
                <a:gd name="T54" fmla="*/ 105 w 180"/>
                <a:gd name="T55" fmla="*/ 9 h 297"/>
                <a:gd name="T56" fmla="*/ 106 w 180"/>
                <a:gd name="T57" fmla="*/ 0 h 297"/>
                <a:gd name="T58" fmla="*/ 76 w 180"/>
                <a:gd name="T59" fmla="*/ 26 h 297"/>
                <a:gd name="T60" fmla="*/ 51 w 180"/>
                <a:gd name="T61" fmla="*/ 50 h 297"/>
                <a:gd name="T62" fmla="*/ 31 w 180"/>
                <a:gd name="T63" fmla="*/ 75 h 297"/>
                <a:gd name="T64" fmla="*/ 12 w 180"/>
                <a:gd name="T65" fmla="*/ 104 h 297"/>
                <a:gd name="T66" fmla="*/ 2 w 180"/>
                <a:gd name="T67" fmla="*/ 125 h 297"/>
                <a:gd name="T68" fmla="*/ 0 w 180"/>
                <a:gd name="T69" fmla="*/ 150 h 297"/>
                <a:gd name="T70" fmla="*/ 2 w 180"/>
                <a:gd name="T71" fmla="*/ 163 h 297"/>
                <a:gd name="T72" fmla="*/ 10 w 180"/>
                <a:gd name="T73" fmla="*/ 179 h 297"/>
                <a:gd name="T74" fmla="*/ 25 w 180"/>
                <a:gd name="T75" fmla="*/ 196 h 297"/>
                <a:gd name="T76" fmla="*/ 53 w 180"/>
                <a:gd name="T77" fmla="*/ 208 h 297"/>
                <a:gd name="T78" fmla="*/ 76 w 180"/>
                <a:gd name="T79" fmla="*/ 213 h 297"/>
                <a:gd name="T80" fmla="*/ 99 w 180"/>
                <a:gd name="T81" fmla="*/ 211 h 297"/>
                <a:gd name="T82" fmla="*/ 122 w 180"/>
                <a:gd name="T83" fmla="*/ 209 h 297"/>
                <a:gd name="T84" fmla="*/ 125 w 180"/>
                <a:gd name="T85" fmla="*/ 226 h 297"/>
                <a:gd name="T86" fmla="*/ 125 w 180"/>
                <a:gd name="T87" fmla="*/ 241 h 297"/>
                <a:gd name="T88" fmla="*/ 118 w 180"/>
                <a:gd name="T89" fmla="*/ 258 h 297"/>
                <a:gd name="T90" fmla="*/ 101 w 180"/>
                <a:gd name="T91" fmla="*/ 277 h 297"/>
                <a:gd name="T92" fmla="*/ 84 w 180"/>
                <a:gd name="T93" fmla="*/ 287 h 297"/>
                <a:gd name="T94" fmla="*/ 65 w 180"/>
                <a:gd name="T95" fmla="*/ 289 h 297"/>
                <a:gd name="T96" fmla="*/ 48 w 180"/>
                <a:gd name="T97" fmla="*/ 286 h 297"/>
                <a:gd name="T98" fmla="*/ 40 w 180"/>
                <a:gd name="T99" fmla="*/ 281 h 297"/>
                <a:gd name="T100" fmla="*/ 38 w 180"/>
                <a:gd name="T101" fmla="*/ 274 h 297"/>
                <a:gd name="T102" fmla="*/ 44 w 180"/>
                <a:gd name="T103" fmla="*/ 265 h 297"/>
                <a:gd name="T104" fmla="*/ 53 w 180"/>
                <a:gd name="T105" fmla="*/ 259 h 297"/>
                <a:gd name="T106" fmla="*/ 61 w 180"/>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7">
                  <a:moveTo>
                    <a:pt x="61" y="257"/>
                  </a:moveTo>
                  <a:lnTo>
                    <a:pt x="51" y="257"/>
                  </a:lnTo>
                  <a:lnTo>
                    <a:pt x="44" y="258"/>
                  </a:lnTo>
                  <a:lnTo>
                    <a:pt x="34" y="263"/>
                  </a:lnTo>
                  <a:lnTo>
                    <a:pt x="29" y="269"/>
                  </a:lnTo>
                  <a:lnTo>
                    <a:pt x="29" y="277"/>
                  </a:lnTo>
                  <a:lnTo>
                    <a:pt x="31" y="285"/>
                  </a:lnTo>
                  <a:lnTo>
                    <a:pt x="38" y="289"/>
                  </a:lnTo>
                  <a:lnTo>
                    <a:pt x="57" y="297"/>
                  </a:lnTo>
                  <a:lnTo>
                    <a:pt x="72" y="297"/>
                  </a:lnTo>
                  <a:lnTo>
                    <a:pt x="91" y="293"/>
                  </a:lnTo>
                  <a:lnTo>
                    <a:pt x="108" y="285"/>
                  </a:lnTo>
                  <a:lnTo>
                    <a:pt x="122" y="271"/>
                  </a:lnTo>
                  <a:lnTo>
                    <a:pt x="131" y="255"/>
                  </a:lnTo>
                  <a:lnTo>
                    <a:pt x="137" y="235"/>
                  </a:lnTo>
                  <a:lnTo>
                    <a:pt x="135" y="213"/>
                  </a:lnTo>
                  <a:lnTo>
                    <a:pt x="131" y="205"/>
                  </a:lnTo>
                  <a:lnTo>
                    <a:pt x="154" y="193"/>
                  </a:lnTo>
                  <a:lnTo>
                    <a:pt x="171" y="178"/>
                  </a:lnTo>
                  <a:lnTo>
                    <a:pt x="180" y="153"/>
                  </a:lnTo>
                  <a:lnTo>
                    <a:pt x="180" y="142"/>
                  </a:lnTo>
                  <a:lnTo>
                    <a:pt x="177" y="128"/>
                  </a:lnTo>
                  <a:lnTo>
                    <a:pt x="163" y="110"/>
                  </a:lnTo>
                  <a:lnTo>
                    <a:pt x="141" y="88"/>
                  </a:lnTo>
                  <a:lnTo>
                    <a:pt x="127" y="72"/>
                  </a:lnTo>
                  <a:lnTo>
                    <a:pt x="116" y="57"/>
                  </a:lnTo>
                  <a:lnTo>
                    <a:pt x="106" y="35"/>
                  </a:lnTo>
                  <a:lnTo>
                    <a:pt x="105" y="9"/>
                  </a:lnTo>
                  <a:lnTo>
                    <a:pt x="106" y="0"/>
                  </a:lnTo>
                  <a:lnTo>
                    <a:pt x="76" y="26"/>
                  </a:lnTo>
                  <a:lnTo>
                    <a:pt x="51" y="50"/>
                  </a:lnTo>
                  <a:lnTo>
                    <a:pt x="31" y="75"/>
                  </a:lnTo>
                  <a:lnTo>
                    <a:pt x="12" y="104"/>
                  </a:lnTo>
                  <a:lnTo>
                    <a:pt x="2" y="125"/>
                  </a:lnTo>
                  <a:lnTo>
                    <a:pt x="0" y="150"/>
                  </a:lnTo>
                  <a:lnTo>
                    <a:pt x="2" y="163"/>
                  </a:lnTo>
                  <a:lnTo>
                    <a:pt x="10" y="179"/>
                  </a:lnTo>
                  <a:lnTo>
                    <a:pt x="25" y="196"/>
                  </a:lnTo>
                  <a:lnTo>
                    <a:pt x="53" y="208"/>
                  </a:lnTo>
                  <a:lnTo>
                    <a:pt x="76" y="213"/>
                  </a:lnTo>
                  <a:lnTo>
                    <a:pt x="99" y="211"/>
                  </a:lnTo>
                  <a:lnTo>
                    <a:pt x="122" y="209"/>
                  </a:lnTo>
                  <a:lnTo>
                    <a:pt x="125" y="226"/>
                  </a:lnTo>
                  <a:lnTo>
                    <a:pt x="125" y="241"/>
                  </a:lnTo>
                  <a:lnTo>
                    <a:pt x="118" y="258"/>
                  </a:lnTo>
                  <a:lnTo>
                    <a:pt x="101" y="277"/>
                  </a:lnTo>
                  <a:lnTo>
                    <a:pt x="84" y="287"/>
                  </a:lnTo>
                  <a:lnTo>
                    <a:pt x="65" y="289"/>
                  </a:lnTo>
                  <a:lnTo>
                    <a:pt x="48" y="286"/>
                  </a:lnTo>
                  <a:lnTo>
                    <a:pt x="40" y="281"/>
                  </a:lnTo>
                  <a:lnTo>
                    <a:pt x="38" y="274"/>
                  </a:lnTo>
                  <a:lnTo>
                    <a:pt x="44" y="265"/>
                  </a:lnTo>
                  <a:lnTo>
                    <a:pt x="53" y="259"/>
                  </a:lnTo>
                  <a:lnTo>
                    <a:pt x="61"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69" name="Freeform 13"/>
            <p:cNvSpPr>
              <a:spLocks/>
            </p:cNvSpPr>
            <p:nvPr/>
          </p:nvSpPr>
          <p:spPr bwMode="auto">
            <a:xfrm>
              <a:off x="152" y="3372"/>
              <a:ext cx="163" cy="221"/>
            </a:xfrm>
            <a:custGeom>
              <a:avLst/>
              <a:gdLst>
                <a:gd name="T0" fmla="*/ 30 w 163"/>
                <a:gd name="T1" fmla="*/ 190 h 221"/>
                <a:gd name="T2" fmla="*/ 25 w 163"/>
                <a:gd name="T3" fmla="*/ 188 h 221"/>
                <a:gd name="T4" fmla="*/ 7 w 163"/>
                <a:gd name="T5" fmla="*/ 190 h 221"/>
                <a:gd name="T6" fmla="*/ 2 w 163"/>
                <a:gd name="T7" fmla="*/ 195 h 221"/>
                <a:gd name="T8" fmla="*/ 0 w 163"/>
                <a:gd name="T9" fmla="*/ 201 h 221"/>
                <a:gd name="T10" fmla="*/ 4 w 163"/>
                <a:gd name="T11" fmla="*/ 212 h 221"/>
                <a:gd name="T12" fmla="*/ 17 w 163"/>
                <a:gd name="T13" fmla="*/ 220 h 221"/>
                <a:gd name="T14" fmla="*/ 28 w 163"/>
                <a:gd name="T15" fmla="*/ 221 h 221"/>
                <a:gd name="T16" fmla="*/ 45 w 163"/>
                <a:gd name="T17" fmla="*/ 221 h 221"/>
                <a:gd name="T18" fmla="*/ 61 w 163"/>
                <a:gd name="T19" fmla="*/ 217 h 221"/>
                <a:gd name="T20" fmla="*/ 76 w 163"/>
                <a:gd name="T21" fmla="*/ 208 h 221"/>
                <a:gd name="T22" fmla="*/ 89 w 163"/>
                <a:gd name="T23" fmla="*/ 197 h 221"/>
                <a:gd name="T24" fmla="*/ 99 w 163"/>
                <a:gd name="T25" fmla="*/ 183 h 221"/>
                <a:gd name="T26" fmla="*/ 102 w 163"/>
                <a:gd name="T27" fmla="*/ 166 h 221"/>
                <a:gd name="T28" fmla="*/ 102 w 163"/>
                <a:gd name="T29" fmla="*/ 160 h 221"/>
                <a:gd name="T30" fmla="*/ 125 w 163"/>
                <a:gd name="T31" fmla="*/ 154 h 221"/>
                <a:gd name="T32" fmla="*/ 144 w 163"/>
                <a:gd name="T33" fmla="*/ 143 h 221"/>
                <a:gd name="T34" fmla="*/ 159 w 163"/>
                <a:gd name="T35" fmla="*/ 125 h 221"/>
                <a:gd name="T36" fmla="*/ 163 w 163"/>
                <a:gd name="T37" fmla="*/ 106 h 221"/>
                <a:gd name="T38" fmla="*/ 159 w 163"/>
                <a:gd name="T39" fmla="*/ 91 h 221"/>
                <a:gd name="T40" fmla="*/ 148 w 163"/>
                <a:gd name="T41" fmla="*/ 72 h 221"/>
                <a:gd name="T42" fmla="*/ 142 w 163"/>
                <a:gd name="T43" fmla="*/ 57 h 221"/>
                <a:gd name="T44" fmla="*/ 136 w 163"/>
                <a:gd name="T45" fmla="*/ 26 h 221"/>
                <a:gd name="T46" fmla="*/ 142 w 163"/>
                <a:gd name="T47" fmla="*/ 7 h 221"/>
                <a:gd name="T48" fmla="*/ 148 w 163"/>
                <a:gd name="T49" fmla="*/ 0 h 221"/>
                <a:gd name="T50" fmla="*/ 116 w 163"/>
                <a:gd name="T51" fmla="*/ 15 h 221"/>
                <a:gd name="T52" fmla="*/ 62 w 163"/>
                <a:gd name="T53" fmla="*/ 46 h 221"/>
                <a:gd name="T54" fmla="*/ 40 w 163"/>
                <a:gd name="T55" fmla="*/ 67 h 221"/>
                <a:gd name="T56" fmla="*/ 26 w 163"/>
                <a:gd name="T57" fmla="*/ 82 h 221"/>
                <a:gd name="T58" fmla="*/ 17 w 163"/>
                <a:gd name="T59" fmla="*/ 102 h 221"/>
                <a:gd name="T60" fmla="*/ 15 w 163"/>
                <a:gd name="T61" fmla="*/ 124 h 221"/>
                <a:gd name="T62" fmla="*/ 23 w 163"/>
                <a:gd name="T63" fmla="*/ 139 h 221"/>
                <a:gd name="T64" fmla="*/ 40 w 163"/>
                <a:gd name="T65" fmla="*/ 152 h 221"/>
                <a:gd name="T66" fmla="*/ 59 w 163"/>
                <a:gd name="T67" fmla="*/ 158 h 221"/>
                <a:gd name="T68" fmla="*/ 76 w 163"/>
                <a:gd name="T69" fmla="*/ 160 h 221"/>
                <a:gd name="T70" fmla="*/ 95 w 163"/>
                <a:gd name="T71" fmla="*/ 161 h 221"/>
                <a:gd name="T72" fmla="*/ 93 w 163"/>
                <a:gd name="T73" fmla="*/ 175 h 221"/>
                <a:gd name="T74" fmla="*/ 87 w 163"/>
                <a:gd name="T75" fmla="*/ 187 h 221"/>
                <a:gd name="T76" fmla="*/ 78 w 163"/>
                <a:gd name="T77" fmla="*/ 199 h 221"/>
                <a:gd name="T78" fmla="*/ 57 w 163"/>
                <a:gd name="T79" fmla="*/ 211 h 221"/>
                <a:gd name="T80" fmla="*/ 42 w 163"/>
                <a:gd name="T81" fmla="*/ 215 h 221"/>
                <a:gd name="T82" fmla="*/ 25 w 163"/>
                <a:gd name="T83" fmla="*/ 215 h 221"/>
                <a:gd name="T84" fmla="*/ 11 w 163"/>
                <a:gd name="T85" fmla="*/ 211 h 221"/>
                <a:gd name="T86" fmla="*/ 7 w 163"/>
                <a:gd name="T87" fmla="*/ 206 h 221"/>
                <a:gd name="T88" fmla="*/ 7 w 163"/>
                <a:gd name="T89" fmla="*/ 200 h 221"/>
                <a:gd name="T90" fmla="*/ 15 w 163"/>
                <a:gd name="T91" fmla="*/ 194 h 221"/>
                <a:gd name="T92" fmla="*/ 25 w 163"/>
                <a:gd name="T93" fmla="*/ 191 h 221"/>
                <a:gd name="T94" fmla="*/ 30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30" y="190"/>
                  </a:moveTo>
                  <a:lnTo>
                    <a:pt x="25" y="188"/>
                  </a:lnTo>
                  <a:lnTo>
                    <a:pt x="7" y="190"/>
                  </a:lnTo>
                  <a:lnTo>
                    <a:pt x="2" y="195"/>
                  </a:lnTo>
                  <a:lnTo>
                    <a:pt x="0" y="201"/>
                  </a:lnTo>
                  <a:lnTo>
                    <a:pt x="4" y="212"/>
                  </a:lnTo>
                  <a:lnTo>
                    <a:pt x="17" y="220"/>
                  </a:lnTo>
                  <a:lnTo>
                    <a:pt x="28" y="221"/>
                  </a:lnTo>
                  <a:lnTo>
                    <a:pt x="45" y="221"/>
                  </a:lnTo>
                  <a:lnTo>
                    <a:pt x="61" y="217"/>
                  </a:lnTo>
                  <a:lnTo>
                    <a:pt x="76" y="208"/>
                  </a:lnTo>
                  <a:lnTo>
                    <a:pt x="89" y="197"/>
                  </a:lnTo>
                  <a:lnTo>
                    <a:pt x="99" y="183"/>
                  </a:lnTo>
                  <a:lnTo>
                    <a:pt x="102" y="166"/>
                  </a:lnTo>
                  <a:lnTo>
                    <a:pt x="102" y="160"/>
                  </a:lnTo>
                  <a:lnTo>
                    <a:pt x="125" y="154"/>
                  </a:lnTo>
                  <a:lnTo>
                    <a:pt x="144" y="143"/>
                  </a:lnTo>
                  <a:lnTo>
                    <a:pt x="159" y="125"/>
                  </a:lnTo>
                  <a:lnTo>
                    <a:pt x="163" y="106"/>
                  </a:lnTo>
                  <a:lnTo>
                    <a:pt x="159" y="91"/>
                  </a:lnTo>
                  <a:lnTo>
                    <a:pt x="148" y="72"/>
                  </a:lnTo>
                  <a:lnTo>
                    <a:pt x="142" y="57"/>
                  </a:lnTo>
                  <a:lnTo>
                    <a:pt x="136" y="26"/>
                  </a:lnTo>
                  <a:lnTo>
                    <a:pt x="142" y="7"/>
                  </a:lnTo>
                  <a:lnTo>
                    <a:pt x="148" y="0"/>
                  </a:lnTo>
                  <a:lnTo>
                    <a:pt x="116" y="15"/>
                  </a:lnTo>
                  <a:lnTo>
                    <a:pt x="62" y="46"/>
                  </a:lnTo>
                  <a:lnTo>
                    <a:pt x="40" y="67"/>
                  </a:lnTo>
                  <a:lnTo>
                    <a:pt x="26" y="82"/>
                  </a:lnTo>
                  <a:lnTo>
                    <a:pt x="17" y="102"/>
                  </a:lnTo>
                  <a:lnTo>
                    <a:pt x="15" y="124"/>
                  </a:lnTo>
                  <a:lnTo>
                    <a:pt x="23" y="139"/>
                  </a:lnTo>
                  <a:lnTo>
                    <a:pt x="40" y="152"/>
                  </a:lnTo>
                  <a:lnTo>
                    <a:pt x="59" y="158"/>
                  </a:lnTo>
                  <a:lnTo>
                    <a:pt x="76" y="160"/>
                  </a:lnTo>
                  <a:lnTo>
                    <a:pt x="95" y="161"/>
                  </a:lnTo>
                  <a:lnTo>
                    <a:pt x="93" y="175"/>
                  </a:lnTo>
                  <a:lnTo>
                    <a:pt x="87" y="187"/>
                  </a:lnTo>
                  <a:lnTo>
                    <a:pt x="78" y="199"/>
                  </a:lnTo>
                  <a:lnTo>
                    <a:pt x="57" y="211"/>
                  </a:lnTo>
                  <a:lnTo>
                    <a:pt x="42" y="215"/>
                  </a:lnTo>
                  <a:lnTo>
                    <a:pt x="25" y="215"/>
                  </a:lnTo>
                  <a:lnTo>
                    <a:pt x="11" y="211"/>
                  </a:lnTo>
                  <a:lnTo>
                    <a:pt x="7" y="206"/>
                  </a:lnTo>
                  <a:lnTo>
                    <a:pt x="7" y="200"/>
                  </a:lnTo>
                  <a:lnTo>
                    <a:pt x="15" y="194"/>
                  </a:lnTo>
                  <a:lnTo>
                    <a:pt x="25" y="191"/>
                  </a:lnTo>
                  <a:lnTo>
                    <a:pt x="30"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0" name="Freeform 14"/>
            <p:cNvSpPr>
              <a:spLocks/>
            </p:cNvSpPr>
            <p:nvPr/>
          </p:nvSpPr>
          <p:spPr bwMode="auto">
            <a:xfrm>
              <a:off x="214" y="2337"/>
              <a:ext cx="179" cy="296"/>
            </a:xfrm>
            <a:custGeom>
              <a:avLst/>
              <a:gdLst>
                <a:gd name="T0" fmla="*/ 59 w 179"/>
                <a:gd name="T1" fmla="*/ 258 h 296"/>
                <a:gd name="T2" fmla="*/ 50 w 179"/>
                <a:gd name="T3" fmla="*/ 256 h 296"/>
                <a:gd name="T4" fmla="*/ 42 w 179"/>
                <a:gd name="T5" fmla="*/ 258 h 296"/>
                <a:gd name="T6" fmla="*/ 33 w 179"/>
                <a:gd name="T7" fmla="*/ 262 h 296"/>
                <a:gd name="T8" fmla="*/ 27 w 179"/>
                <a:gd name="T9" fmla="*/ 268 h 296"/>
                <a:gd name="T10" fmla="*/ 27 w 179"/>
                <a:gd name="T11" fmla="*/ 277 h 296"/>
                <a:gd name="T12" fmla="*/ 31 w 179"/>
                <a:gd name="T13" fmla="*/ 285 h 296"/>
                <a:gd name="T14" fmla="*/ 37 w 179"/>
                <a:gd name="T15" fmla="*/ 290 h 296"/>
                <a:gd name="T16" fmla="*/ 57 w 179"/>
                <a:gd name="T17" fmla="*/ 296 h 296"/>
                <a:gd name="T18" fmla="*/ 71 w 179"/>
                <a:gd name="T19" fmla="*/ 296 h 296"/>
                <a:gd name="T20" fmla="*/ 90 w 179"/>
                <a:gd name="T21" fmla="*/ 292 h 296"/>
                <a:gd name="T22" fmla="*/ 107 w 179"/>
                <a:gd name="T23" fmla="*/ 284 h 296"/>
                <a:gd name="T24" fmla="*/ 122 w 179"/>
                <a:gd name="T25" fmla="*/ 271 h 296"/>
                <a:gd name="T26" fmla="*/ 131 w 179"/>
                <a:gd name="T27" fmla="*/ 254 h 296"/>
                <a:gd name="T28" fmla="*/ 135 w 179"/>
                <a:gd name="T29" fmla="*/ 236 h 296"/>
                <a:gd name="T30" fmla="*/ 133 w 179"/>
                <a:gd name="T31" fmla="*/ 212 h 296"/>
                <a:gd name="T32" fmla="*/ 130 w 179"/>
                <a:gd name="T33" fmla="*/ 205 h 296"/>
                <a:gd name="T34" fmla="*/ 152 w 179"/>
                <a:gd name="T35" fmla="*/ 194 h 296"/>
                <a:gd name="T36" fmla="*/ 169 w 179"/>
                <a:gd name="T37" fmla="*/ 177 h 296"/>
                <a:gd name="T38" fmla="*/ 179 w 179"/>
                <a:gd name="T39" fmla="*/ 153 h 296"/>
                <a:gd name="T40" fmla="*/ 179 w 179"/>
                <a:gd name="T41" fmla="*/ 143 h 296"/>
                <a:gd name="T42" fmla="*/ 175 w 179"/>
                <a:gd name="T43" fmla="*/ 128 h 296"/>
                <a:gd name="T44" fmla="*/ 164 w 179"/>
                <a:gd name="T45" fmla="*/ 110 h 296"/>
                <a:gd name="T46" fmla="*/ 141 w 179"/>
                <a:gd name="T47" fmla="*/ 87 h 296"/>
                <a:gd name="T48" fmla="*/ 126 w 179"/>
                <a:gd name="T49" fmla="*/ 72 h 296"/>
                <a:gd name="T50" fmla="*/ 114 w 179"/>
                <a:gd name="T51" fmla="*/ 56 h 296"/>
                <a:gd name="T52" fmla="*/ 105 w 179"/>
                <a:gd name="T53" fmla="*/ 35 h 296"/>
                <a:gd name="T54" fmla="*/ 103 w 179"/>
                <a:gd name="T55" fmla="*/ 8 h 296"/>
                <a:gd name="T56" fmla="*/ 105 w 179"/>
                <a:gd name="T57" fmla="*/ 0 h 296"/>
                <a:gd name="T58" fmla="*/ 74 w 179"/>
                <a:gd name="T59" fmla="*/ 25 h 296"/>
                <a:gd name="T60" fmla="*/ 50 w 179"/>
                <a:gd name="T61" fmla="*/ 49 h 296"/>
                <a:gd name="T62" fmla="*/ 29 w 179"/>
                <a:gd name="T63" fmla="*/ 74 h 296"/>
                <a:gd name="T64" fmla="*/ 10 w 179"/>
                <a:gd name="T65" fmla="*/ 103 h 296"/>
                <a:gd name="T66" fmla="*/ 2 w 179"/>
                <a:gd name="T67" fmla="*/ 126 h 296"/>
                <a:gd name="T68" fmla="*/ 0 w 179"/>
                <a:gd name="T69" fmla="*/ 150 h 296"/>
                <a:gd name="T70" fmla="*/ 2 w 179"/>
                <a:gd name="T71" fmla="*/ 163 h 296"/>
                <a:gd name="T72" fmla="*/ 8 w 179"/>
                <a:gd name="T73" fmla="*/ 179 h 296"/>
                <a:gd name="T74" fmla="*/ 23 w 179"/>
                <a:gd name="T75" fmla="*/ 195 h 296"/>
                <a:gd name="T76" fmla="*/ 52 w 179"/>
                <a:gd name="T77" fmla="*/ 208 h 296"/>
                <a:gd name="T78" fmla="*/ 76 w 179"/>
                <a:gd name="T79" fmla="*/ 212 h 296"/>
                <a:gd name="T80" fmla="*/ 97 w 179"/>
                <a:gd name="T81" fmla="*/ 212 h 296"/>
                <a:gd name="T82" fmla="*/ 120 w 179"/>
                <a:gd name="T83" fmla="*/ 208 h 296"/>
                <a:gd name="T84" fmla="*/ 124 w 179"/>
                <a:gd name="T85" fmla="*/ 225 h 296"/>
                <a:gd name="T86" fmla="*/ 124 w 179"/>
                <a:gd name="T87" fmla="*/ 242 h 296"/>
                <a:gd name="T88" fmla="*/ 118 w 179"/>
                <a:gd name="T89" fmla="*/ 259 h 296"/>
                <a:gd name="T90" fmla="*/ 99 w 179"/>
                <a:gd name="T91" fmla="*/ 278 h 296"/>
                <a:gd name="T92" fmla="*/ 84 w 179"/>
                <a:gd name="T93" fmla="*/ 286 h 296"/>
                <a:gd name="T94" fmla="*/ 63 w 179"/>
                <a:gd name="T95" fmla="*/ 290 h 296"/>
                <a:gd name="T96" fmla="*/ 46 w 179"/>
                <a:gd name="T97" fmla="*/ 286 h 296"/>
                <a:gd name="T98" fmla="*/ 38 w 179"/>
                <a:gd name="T99" fmla="*/ 280 h 296"/>
                <a:gd name="T100" fmla="*/ 37 w 179"/>
                <a:gd name="T101" fmla="*/ 274 h 296"/>
                <a:gd name="T102" fmla="*/ 42 w 179"/>
                <a:gd name="T103" fmla="*/ 265 h 296"/>
                <a:gd name="T104" fmla="*/ 52 w 179"/>
                <a:gd name="T105" fmla="*/ 259 h 296"/>
                <a:gd name="T106" fmla="*/ 59 w 179"/>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258"/>
                  </a:moveTo>
                  <a:lnTo>
                    <a:pt x="50" y="256"/>
                  </a:lnTo>
                  <a:lnTo>
                    <a:pt x="42" y="258"/>
                  </a:lnTo>
                  <a:lnTo>
                    <a:pt x="33" y="262"/>
                  </a:lnTo>
                  <a:lnTo>
                    <a:pt x="27" y="268"/>
                  </a:lnTo>
                  <a:lnTo>
                    <a:pt x="27" y="277"/>
                  </a:lnTo>
                  <a:lnTo>
                    <a:pt x="31" y="285"/>
                  </a:lnTo>
                  <a:lnTo>
                    <a:pt x="37" y="290"/>
                  </a:lnTo>
                  <a:lnTo>
                    <a:pt x="57" y="296"/>
                  </a:lnTo>
                  <a:lnTo>
                    <a:pt x="71" y="296"/>
                  </a:lnTo>
                  <a:lnTo>
                    <a:pt x="90" y="292"/>
                  </a:lnTo>
                  <a:lnTo>
                    <a:pt x="107" y="284"/>
                  </a:lnTo>
                  <a:lnTo>
                    <a:pt x="122" y="271"/>
                  </a:lnTo>
                  <a:lnTo>
                    <a:pt x="131" y="254"/>
                  </a:lnTo>
                  <a:lnTo>
                    <a:pt x="135" y="236"/>
                  </a:lnTo>
                  <a:lnTo>
                    <a:pt x="133" y="212"/>
                  </a:lnTo>
                  <a:lnTo>
                    <a:pt x="130" y="205"/>
                  </a:lnTo>
                  <a:lnTo>
                    <a:pt x="152" y="194"/>
                  </a:lnTo>
                  <a:lnTo>
                    <a:pt x="169" y="177"/>
                  </a:lnTo>
                  <a:lnTo>
                    <a:pt x="179" y="153"/>
                  </a:lnTo>
                  <a:lnTo>
                    <a:pt x="179" y="143"/>
                  </a:lnTo>
                  <a:lnTo>
                    <a:pt x="175" y="128"/>
                  </a:lnTo>
                  <a:lnTo>
                    <a:pt x="164" y="110"/>
                  </a:lnTo>
                  <a:lnTo>
                    <a:pt x="141" y="87"/>
                  </a:lnTo>
                  <a:lnTo>
                    <a:pt x="126" y="72"/>
                  </a:lnTo>
                  <a:lnTo>
                    <a:pt x="114" y="56"/>
                  </a:lnTo>
                  <a:lnTo>
                    <a:pt x="105" y="35"/>
                  </a:lnTo>
                  <a:lnTo>
                    <a:pt x="103" y="8"/>
                  </a:lnTo>
                  <a:lnTo>
                    <a:pt x="105" y="0"/>
                  </a:lnTo>
                  <a:lnTo>
                    <a:pt x="74" y="25"/>
                  </a:lnTo>
                  <a:lnTo>
                    <a:pt x="50" y="49"/>
                  </a:lnTo>
                  <a:lnTo>
                    <a:pt x="29" y="74"/>
                  </a:lnTo>
                  <a:lnTo>
                    <a:pt x="10" y="103"/>
                  </a:lnTo>
                  <a:lnTo>
                    <a:pt x="2" y="126"/>
                  </a:lnTo>
                  <a:lnTo>
                    <a:pt x="0" y="150"/>
                  </a:lnTo>
                  <a:lnTo>
                    <a:pt x="2" y="163"/>
                  </a:lnTo>
                  <a:lnTo>
                    <a:pt x="8" y="179"/>
                  </a:lnTo>
                  <a:lnTo>
                    <a:pt x="23" y="195"/>
                  </a:lnTo>
                  <a:lnTo>
                    <a:pt x="52" y="208"/>
                  </a:lnTo>
                  <a:lnTo>
                    <a:pt x="76" y="212"/>
                  </a:lnTo>
                  <a:lnTo>
                    <a:pt x="97" y="212"/>
                  </a:lnTo>
                  <a:lnTo>
                    <a:pt x="120" y="208"/>
                  </a:lnTo>
                  <a:lnTo>
                    <a:pt x="124" y="225"/>
                  </a:lnTo>
                  <a:lnTo>
                    <a:pt x="124" y="242"/>
                  </a:lnTo>
                  <a:lnTo>
                    <a:pt x="118" y="259"/>
                  </a:lnTo>
                  <a:lnTo>
                    <a:pt x="99" y="278"/>
                  </a:lnTo>
                  <a:lnTo>
                    <a:pt x="84" y="286"/>
                  </a:lnTo>
                  <a:lnTo>
                    <a:pt x="63" y="290"/>
                  </a:lnTo>
                  <a:lnTo>
                    <a:pt x="46" y="286"/>
                  </a:lnTo>
                  <a:lnTo>
                    <a:pt x="38" y="280"/>
                  </a:lnTo>
                  <a:lnTo>
                    <a:pt x="37" y="274"/>
                  </a:lnTo>
                  <a:lnTo>
                    <a:pt x="42" y="265"/>
                  </a:lnTo>
                  <a:lnTo>
                    <a:pt x="52" y="259"/>
                  </a:lnTo>
                  <a:lnTo>
                    <a:pt x="5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1" name="Freeform 15"/>
            <p:cNvSpPr>
              <a:spLocks/>
            </p:cNvSpPr>
            <p:nvPr/>
          </p:nvSpPr>
          <p:spPr bwMode="auto">
            <a:xfrm>
              <a:off x="203" y="3902"/>
              <a:ext cx="61" cy="262"/>
            </a:xfrm>
            <a:custGeom>
              <a:avLst/>
              <a:gdLst>
                <a:gd name="T0" fmla="*/ 61 w 61"/>
                <a:gd name="T1" fmla="*/ 0 h 262"/>
                <a:gd name="T2" fmla="*/ 51 w 61"/>
                <a:gd name="T3" fmla="*/ 20 h 262"/>
                <a:gd name="T4" fmla="*/ 30 w 61"/>
                <a:gd name="T5" fmla="*/ 52 h 262"/>
                <a:gd name="T6" fmla="*/ 10 w 61"/>
                <a:gd name="T7" fmla="*/ 94 h 262"/>
                <a:gd name="T8" fmla="*/ 0 w 61"/>
                <a:gd name="T9" fmla="*/ 141 h 262"/>
                <a:gd name="T10" fmla="*/ 4 w 61"/>
                <a:gd name="T11" fmla="*/ 190 h 262"/>
                <a:gd name="T12" fmla="*/ 19 w 61"/>
                <a:gd name="T13" fmla="*/ 229 h 262"/>
                <a:gd name="T14" fmla="*/ 32 w 61"/>
                <a:gd name="T15" fmla="*/ 254 h 262"/>
                <a:gd name="T16" fmla="*/ 40 w 61"/>
                <a:gd name="T17" fmla="*/ 262 h 262"/>
                <a:gd name="T18" fmla="*/ 32 w 61"/>
                <a:gd name="T19" fmla="*/ 243 h 262"/>
                <a:gd name="T20" fmla="*/ 23 w 61"/>
                <a:gd name="T21" fmla="*/ 209 h 262"/>
                <a:gd name="T22" fmla="*/ 25 w 61"/>
                <a:gd name="T23" fmla="*/ 164 h 262"/>
                <a:gd name="T24" fmla="*/ 25 w 61"/>
                <a:gd name="T25" fmla="*/ 164 h 262"/>
                <a:gd name="T26" fmla="*/ 23 w 61"/>
                <a:gd name="T27" fmla="*/ 166 h 262"/>
                <a:gd name="T28" fmla="*/ 17 w 61"/>
                <a:gd name="T29" fmla="*/ 169 h 262"/>
                <a:gd name="T30" fmla="*/ 11 w 61"/>
                <a:gd name="T31" fmla="*/ 165 h 262"/>
                <a:gd name="T32" fmla="*/ 10 w 61"/>
                <a:gd name="T33" fmla="*/ 159 h 262"/>
                <a:gd name="T34" fmla="*/ 11 w 61"/>
                <a:gd name="T35" fmla="*/ 152 h 262"/>
                <a:gd name="T36" fmla="*/ 17 w 61"/>
                <a:gd name="T37" fmla="*/ 149 h 262"/>
                <a:gd name="T38" fmla="*/ 21 w 61"/>
                <a:gd name="T39" fmla="*/ 153 h 262"/>
                <a:gd name="T40" fmla="*/ 21 w 61"/>
                <a:gd name="T41" fmla="*/ 155 h 262"/>
                <a:gd name="T42" fmla="*/ 19 w 61"/>
                <a:gd name="T43" fmla="*/ 154 h 262"/>
                <a:gd name="T44" fmla="*/ 17 w 61"/>
                <a:gd name="T45" fmla="*/ 152 h 262"/>
                <a:gd name="T46" fmla="*/ 13 w 61"/>
                <a:gd name="T47" fmla="*/ 154 h 262"/>
                <a:gd name="T48" fmla="*/ 13 w 61"/>
                <a:gd name="T49" fmla="*/ 158 h 262"/>
                <a:gd name="T50" fmla="*/ 13 w 61"/>
                <a:gd name="T51" fmla="*/ 161 h 262"/>
                <a:gd name="T52" fmla="*/ 17 w 61"/>
                <a:gd name="T53" fmla="*/ 164 h 262"/>
                <a:gd name="T54" fmla="*/ 25 w 61"/>
                <a:gd name="T55" fmla="*/ 160 h 262"/>
                <a:gd name="T56" fmla="*/ 27 w 61"/>
                <a:gd name="T57" fmla="*/ 155 h 262"/>
                <a:gd name="T58" fmla="*/ 38 w 61"/>
                <a:gd name="T59" fmla="*/ 94 h 262"/>
                <a:gd name="T60" fmla="*/ 51 w 61"/>
                <a:gd name="T61" fmla="*/ 40 h 262"/>
                <a:gd name="T62" fmla="*/ 61 w 61"/>
                <a:gd name="T63" fmla="*/ 3 h 262"/>
                <a:gd name="T64" fmla="*/ 61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61" y="0"/>
                  </a:moveTo>
                  <a:lnTo>
                    <a:pt x="51" y="20"/>
                  </a:lnTo>
                  <a:lnTo>
                    <a:pt x="30" y="52"/>
                  </a:lnTo>
                  <a:lnTo>
                    <a:pt x="10" y="94"/>
                  </a:lnTo>
                  <a:lnTo>
                    <a:pt x="0" y="141"/>
                  </a:lnTo>
                  <a:lnTo>
                    <a:pt x="4" y="190"/>
                  </a:lnTo>
                  <a:lnTo>
                    <a:pt x="19" y="229"/>
                  </a:lnTo>
                  <a:lnTo>
                    <a:pt x="32" y="254"/>
                  </a:lnTo>
                  <a:lnTo>
                    <a:pt x="40" y="262"/>
                  </a:lnTo>
                  <a:lnTo>
                    <a:pt x="32" y="243"/>
                  </a:lnTo>
                  <a:lnTo>
                    <a:pt x="23" y="209"/>
                  </a:lnTo>
                  <a:lnTo>
                    <a:pt x="25" y="164"/>
                  </a:lnTo>
                  <a:lnTo>
                    <a:pt x="25" y="164"/>
                  </a:lnTo>
                  <a:lnTo>
                    <a:pt x="23" y="166"/>
                  </a:lnTo>
                  <a:lnTo>
                    <a:pt x="17" y="169"/>
                  </a:lnTo>
                  <a:lnTo>
                    <a:pt x="11" y="165"/>
                  </a:lnTo>
                  <a:lnTo>
                    <a:pt x="10" y="159"/>
                  </a:lnTo>
                  <a:lnTo>
                    <a:pt x="11" y="152"/>
                  </a:lnTo>
                  <a:lnTo>
                    <a:pt x="17" y="149"/>
                  </a:lnTo>
                  <a:lnTo>
                    <a:pt x="21" y="153"/>
                  </a:lnTo>
                  <a:lnTo>
                    <a:pt x="21" y="155"/>
                  </a:lnTo>
                  <a:lnTo>
                    <a:pt x="19" y="154"/>
                  </a:lnTo>
                  <a:lnTo>
                    <a:pt x="17" y="152"/>
                  </a:lnTo>
                  <a:lnTo>
                    <a:pt x="13" y="154"/>
                  </a:lnTo>
                  <a:lnTo>
                    <a:pt x="13" y="158"/>
                  </a:lnTo>
                  <a:lnTo>
                    <a:pt x="13" y="161"/>
                  </a:lnTo>
                  <a:lnTo>
                    <a:pt x="17" y="164"/>
                  </a:lnTo>
                  <a:lnTo>
                    <a:pt x="25" y="160"/>
                  </a:lnTo>
                  <a:lnTo>
                    <a:pt x="27" y="155"/>
                  </a:lnTo>
                  <a:lnTo>
                    <a:pt x="38" y="94"/>
                  </a:lnTo>
                  <a:lnTo>
                    <a:pt x="51" y="40"/>
                  </a:lnTo>
                  <a:lnTo>
                    <a:pt x="61" y="3"/>
                  </a:lnTo>
                  <a:lnTo>
                    <a:pt x="6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2" name="Freeform 16"/>
            <p:cNvSpPr>
              <a:spLocks/>
            </p:cNvSpPr>
            <p:nvPr/>
          </p:nvSpPr>
          <p:spPr bwMode="auto">
            <a:xfrm>
              <a:off x="232" y="3858"/>
              <a:ext cx="83" cy="295"/>
            </a:xfrm>
            <a:custGeom>
              <a:avLst/>
              <a:gdLst>
                <a:gd name="T0" fmla="*/ 11 w 83"/>
                <a:gd name="T1" fmla="*/ 295 h 295"/>
                <a:gd name="T2" fmla="*/ 11 w 83"/>
                <a:gd name="T3" fmla="*/ 268 h 295"/>
                <a:gd name="T4" fmla="*/ 17 w 83"/>
                <a:gd name="T5" fmla="*/ 239 h 295"/>
                <a:gd name="T6" fmla="*/ 34 w 83"/>
                <a:gd name="T7" fmla="*/ 207 h 295"/>
                <a:gd name="T8" fmla="*/ 66 w 83"/>
                <a:gd name="T9" fmla="*/ 155 h 295"/>
                <a:gd name="T10" fmla="*/ 79 w 83"/>
                <a:gd name="T11" fmla="*/ 127 h 295"/>
                <a:gd name="T12" fmla="*/ 83 w 83"/>
                <a:gd name="T13" fmla="*/ 99 h 295"/>
                <a:gd name="T14" fmla="*/ 77 w 83"/>
                <a:gd name="T15" fmla="*/ 64 h 295"/>
                <a:gd name="T16" fmla="*/ 64 w 83"/>
                <a:gd name="T17" fmla="*/ 29 h 295"/>
                <a:gd name="T18" fmla="*/ 45 w 83"/>
                <a:gd name="T19" fmla="*/ 0 h 295"/>
                <a:gd name="T20" fmla="*/ 36 w 83"/>
                <a:gd name="T21" fmla="*/ 39 h 295"/>
                <a:gd name="T22" fmla="*/ 24 w 83"/>
                <a:gd name="T23" fmla="*/ 103 h 295"/>
                <a:gd name="T24" fmla="*/ 13 w 83"/>
                <a:gd name="T25" fmla="*/ 148 h 295"/>
                <a:gd name="T26" fmla="*/ 13 w 83"/>
                <a:gd name="T27" fmla="*/ 156 h 295"/>
                <a:gd name="T28" fmla="*/ 17 w 83"/>
                <a:gd name="T29" fmla="*/ 162 h 295"/>
                <a:gd name="T30" fmla="*/ 26 w 83"/>
                <a:gd name="T31" fmla="*/ 166 h 295"/>
                <a:gd name="T32" fmla="*/ 36 w 83"/>
                <a:gd name="T33" fmla="*/ 163 h 295"/>
                <a:gd name="T34" fmla="*/ 43 w 83"/>
                <a:gd name="T35" fmla="*/ 157 h 295"/>
                <a:gd name="T36" fmla="*/ 53 w 83"/>
                <a:gd name="T37" fmla="*/ 143 h 295"/>
                <a:gd name="T38" fmla="*/ 55 w 83"/>
                <a:gd name="T39" fmla="*/ 127 h 295"/>
                <a:gd name="T40" fmla="*/ 55 w 83"/>
                <a:gd name="T41" fmla="*/ 123 h 295"/>
                <a:gd name="T42" fmla="*/ 49 w 83"/>
                <a:gd name="T43" fmla="*/ 119 h 295"/>
                <a:gd name="T44" fmla="*/ 45 w 83"/>
                <a:gd name="T45" fmla="*/ 120 h 295"/>
                <a:gd name="T46" fmla="*/ 39 w 83"/>
                <a:gd name="T47" fmla="*/ 126 h 295"/>
                <a:gd name="T48" fmla="*/ 37 w 83"/>
                <a:gd name="T49" fmla="*/ 130 h 295"/>
                <a:gd name="T50" fmla="*/ 39 w 83"/>
                <a:gd name="T51" fmla="*/ 132 h 295"/>
                <a:gd name="T52" fmla="*/ 43 w 83"/>
                <a:gd name="T53" fmla="*/ 131 h 295"/>
                <a:gd name="T54" fmla="*/ 45 w 83"/>
                <a:gd name="T55" fmla="*/ 130 h 295"/>
                <a:gd name="T56" fmla="*/ 45 w 83"/>
                <a:gd name="T57" fmla="*/ 132 h 295"/>
                <a:gd name="T58" fmla="*/ 37 w 83"/>
                <a:gd name="T59" fmla="*/ 136 h 295"/>
                <a:gd name="T60" fmla="*/ 34 w 83"/>
                <a:gd name="T61" fmla="*/ 132 h 295"/>
                <a:gd name="T62" fmla="*/ 34 w 83"/>
                <a:gd name="T63" fmla="*/ 124 h 295"/>
                <a:gd name="T64" fmla="*/ 39 w 83"/>
                <a:gd name="T65" fmla="*/ 117 h 295"/>
                <a:gd name="T66" fmla="*/ 49 w 83"/>
                <a:gd name="T67" fmla="*/ 113 h 295"/>
                <a:gd name="T68" fmla="*/ 55 w 83"/>
                <a:gd name="T69" fmla="*/ 115 h 295"/>
                <a:gd name="T70" fmla="*/ 58 w 83"/>
                <a:gd name="T71" fmla="*/ 123 h 295"/>
                <a:gd name="T72" fmla="*/ 55 w 83"/>
                <a:gd name="T73" fmla="*/ 145 h 295"/>
                <a:gd name="T74" fmla="*/ 49 w 83"/>
                <a:gd name="T75" fmla="*/ 157 h 295"/>
                <a:gd name="T76" fmla="*/ 41 w 83"/>
                <a:gd name="T77" fmla="*/ 166 h 295"/>
                <a:gd name="T78" fmla="*/ 34 w 83"/>
                <a:gd name="T79" fmla="*/ 172 h 295"/>
                <a:gd name="T80" fmla="*/ 26 w 83"/>
                <a:gd name="T81" fmla="*/ 173 h 295"/>
                <a:gd name="T82" fmla="*/ 19 w 83"/>
                <a:gd name="T83" fmla="*/ 171 h 295"/>
                <a:gd name="T84" fmla="*/ 13 w 83"/>
                <a:gd name="T85" fmla="*/ 166 h 295"/>
                <a:gd name="T86" fmla="*/ 9 w 83"/>
                <a:gd name="T87" fmla="*/ 157 h 295"/>
                <a:gd name="T88" fmla="*/ 7 w 83"/>
                <a:gd name="T89" fmla="*/ 165 h 295"/>
                <a:gd name="T90" fmla="*/ 5 w 83"/>
                <a:gd name="T91" fmla="*/ 184 h 295"/>
                <a:gd name="T92" fmla="*/ 0 w 83"/>
                <a:gd name="T93" fmla="*/ 220 h 295"/>
                <a:gd name="T94" fmla="*/ 0 w 83"/>
                <a:gd name="T95" fmla="*/ 251 h 295"/>
                <a:gd name="T96" fmla="*/ 3 w 83"/>
                <a:gd name="T97" fmla="*/ 275 h 295"/>
                <a:gd name="T98" fmla="*/ 11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295"/>
                  </a:moveTo>
                  <a:lnTo>
                    <a:pt x="11" y="268"/>
                  </a:lnTo>
                  <a:lnTo>
                    <a:pt x="17" y="239"/>
                  </a:lnTo>
                  <a:lnTo>
                    <a:pt x="34" y="207"/>
                  </a:lnTo>
                  <a:lnTo>
                    <a:pt x="66" y="155"/>
                  </a:lnTo>
                  <a:lnTo>
                    <a:pt x="79" y="127"/>
                  </a:lnTo>
                  <a:lnTo>
                    <a:pt x="83" y="99"/>
                  </a:lnTo>
                  <a:lnTo>
                    <a:pt x="77" y="64"/>
                  </a:lnTo>
                  <a:lnTo>
                    <a:pt x="64" y="29"/>
                  </a:lnTo>
                  <a:lnTo>
                    <a:pt x="45" y="0"/>
                  </a:lnTo>
                  <a:lnTo>
                    <a:pt x="36" y="39"/>
                  </a:lnTo>
                  <a:lnTo>
                    <a:pt x="24" y="103"/>
                  </a:lnTo>
                  <a:lnTo>
                    <a:pt x="13" y="148"/>
                  </a:lnTo>
                  <a:lnTo>
                    <a:pt x="13" y="156"/>
                  </a:lnTo>
                  <a:lnTo>
                    <a:pt x="17" y="162"/>
                  </a:lnTo>
                  <a:lnTo>
                    <a:pt x="26" y="166"/>
                  </a:lnTo>
                  <a:lnTo>
                    <a:pt x="36" y="163"/>
                  </a:lnTo>
                  <a:lnTo>
                    <a:pt x="43" y="157"/>
                  </a:lnTo>
                  <a:lnTo>
                    <a:pt x="53" y="143"/>
                  </a:lnTo>
                  <a:lnTo>
                    <a:pt x="55" y="127"/>
                  </a:lnTo>
                  <a:lnTo>
                    <a:pt x="55" y="123"/>
                  </a:lnTo>
                  <a:lnTo>
                    <a:pt x="49" y="119"/>
                  </a:lnTo>
                  <a:lnTo>
                    <a:pt x="45" y="120"/>
                  </a:lnTo>
                  <a:lnTo>
                    <a:pt x="39" y="126"/>
                  </a:lnTo>
                  <a:lnTo>
                    <a:pt x="37" y="130"/>
                  </a:lnTo>
                  <a:lnTo>
                    <a:pt x="39" y="132"/>
                  </a:lnTo>
                  <a:lnTo>
                    <a:pt x="43" y="131"/>
                  </a:lnTo>
                  <a:lnTo>
                    <a:pt x="45" y="130"/>
                  </a:lnTo>
                  <a:lnTo>
                    <a:pt x="45" y="132"/>
                  </a:lnTo>
                  <a:lnTo>
                    <a:pt x="37" y="136"/>
                  </a:lnTo>
                  <a:lnTo>
                    <a:pt x="34" y="132"/>
                  </a:lnTo>
                  <a:lnTo>
                    <a:pt x="34" y="124"/>
                  </a:lnTo>
                  <a:lnTo>
                    <a:pt x="39" y="117"/>
                  </a:lnTo>
                  <a:lnTo>
                    <a:pt x="49" y="113"/>
                  </a:lnTo>
                  <a:lnTo>
                    <a:pt x="55" y="115"/>
                  </a:lnTo>
                  <a:lnTo>
                    <a:pt x="58" y="123"/>
                  </a:lnTo>
                  <a:lnTo>
                    <a:pt x="55" y="145"/>
                  </a:lnTo>
                  <a:lnTo>
                    <a:pt x="49" y="157"/>
                  </a:lnTo>
                  <a:lnTo>
                    <a:pt x="41" y="166"/>
                  </a:lnTo>
                  <a:lnTo>
                    <a:pt x="34" y="172"/>
                  </a:lnTo>
                  <a:lnTo>
                    <a:pt x="26" y="173"/>
                  </a:lnTo>
                  <a:lnTo>
                    <a:pt x="19" y="171"/>
                  </a:lnTo>
                  <a:lnTo>
                    <a:pt x="13" y="166"/>
                  </a:lnTo>
                  <a:lnTo>
                    <a:pt x="9" y="157"/>
                  </a:lnTo>
                  <a:lnTo>
                    <a:pt x="7" y="165"/>
                  </a:lnTo>
                  <a:lnTo>
                    <a:pt x="5" y="184"/>
                  </a:lnTo>
                  <a:lnTo>
                    <a:pt x="0" y="220"/>
                  </a:lnTo>
                  <a:lnTo>
                    <a:pt x="0" y="251"/>
                  </a:lnTo>
                  <a:lnTo>
                    <a:pt x="3"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3" name="Freeform 17"/>
            <p:cNvSpPr>
              <a:spLocks/>
            </p:cNvSpPr>
            <p:nvPr/>
          </p:nvSpPr>
          <p:spPr bwMode="auto">
            <a:xfrm>
              <a:off x="230" y="2669"/>
              <a:ext cx="62" cy="264"/>
            </a:xfrm>
            <a:custGeom>
              <a:avLst/>
              <a:gdLst>
                <a:gd name="T0" fmla="*/ 62 w 62"/>
                <a:gd name="T1" fmla="*/ 0 h 264"/>
                <a:gd name="T2" fmla="*/ 53 w 62"/>
                <a:gd name="T3" fmla="*/ 20 h 264"/>
                <a:gd name="T4" fmla="*/ 32 w 62"/>
                <a:gd name="T5" fmla="*/ 54 h 264"/>
                <a:gd name="T6" fmla="*/ 11 w 62"/>
                <a:gd name="T7" fmla="*/ 96 h 264"/>
                <a:gd name="T8" fmla="*/ 0 w 62"/>
                <a:gd name="T9" fmla="*/ 141 h 264"/>
                <a:gd name="T10" fmla="*/ 5 w 62"/>
                <a:gd name="T11" fmla="*/ 191 h 264"/>
                <a:gd name="T12" fmla="*/ 19 w 62"/>
                <a:gd name="T13" fmla="*/ 229 h 264"/>
                <a:gd name="T14" fmla="*/ 34 w 62"/>
                <a:gd name="T15" fmla="*/ 254 h 264"/>
                <a:gd name="T16" fmla="*/ 41 w 62"/>
                <a:gd name="T17" fmla="*/ 264 h 264"/>
                <a:gd name="T18" fmla="*/ 34 w 62"/>
                <a:gd name="T19" fmla="*/ 245 h 264"/>
                <a:gd name="T20" fmla="*/ 24 w 62"/>
                <a:gd name="T21" fmla="*/ 211 h 264"/>
                <a:gd name="T22" fmla="*/ 26 w 62"/>
                <a:gd name="T23" fmla="*/ 164 h 264"/>
                <a:gd name="T24" fmla="*/ 26 w 62"/>
                <a:gd name="T25" fmla="*/ 165 h 264"/>
                <a:gd name="T26" fmla="*/ 24 w 62"/>
                <a:gd name="T27" fmla="*/ 168 h 264"/>
                <a:gd name="T28" fmla="*/ 17 w 62"/>
                <a:gd name="T29" fmla="*/ 170 h 264"/>
                <a:gd name="T30" fmla="*/ 13 w 62"/>
                <a:gd name="T31" fmla="*/ 167 h 264"/>
                <a:gd name="T32" fmla="*/ 9 w 62"/>
                <a:gd name="T33" fmla="*/ 159 h 264"/>
                <a:gd name="T34" fmla="*/ 13 w 62"/>
                <a:gd name="T35" fmla="*/ 153 h 264"/>
                <a:gd name="T36" fmla="*/ 19 w 62"/>
                <a:gd name="T37" fmla="*/ 151 h 264"/>
                <a:gd name="T38" fmla="*/ 22 w 62"/>
                <a:gd name="T39" fmla="*/ 155 h 264"/>
                <a:gd name="T40" fmla="*/ 22 w 62"/>
                <a:gd name="T41" fmla="*/ 157 h 264"/>
                <a:gd name="T42" fmla="*/ 21 w 62"/>
                <a:gd name="T43" fmla="*/ 156 h 264"/>
                <a:gd name="T44" fmla="*/ 19 w 62"/>
                <a:gd name="T45" fmla="*/ 153 h 264"/>
                <a:gd name="T46" fmla="*/ 15 w 62"/>
                <a:gd name="T47" fmla="*/ 156 h 264"/>
                <a:gd name="T48" fmla="*/ 13 w 62"/>
                <a:gd name="T49" fmla="*/ 159 h 264"/>
                <a:gd name="T50" fmla="*/ 15 w 62"/>
                <a:gd name="T51" fmla="*/ 163 h 264"/>
                <a:gd name="T52" fmla="*/ 19 w 62"/>
                <a:gd name="T53" fmla="*/ 165 h 264"/>
                <a:gd name="T54" fmla="*/ 24 w 62"/>
                <a:gd name="T55" fmla="*/ 161 h 264"/>
                <a:gd name="T56" fmla="*/ 26 w 62"/>
                <a:gd name="T57" fmla="*/ 157 h 264"/>
                <a:gd name="T58" fmla="*/ 39 w 62"/>
                <a:gd name="T59" fmla="*/ 95 h 264"/>
                <a:gd name="T60" fmla="*/ 55 w 62"/>
                <a:gd name="T61" fmla="*/ 42 h 264"/>
                <a:gd name="T62" fmla="*/ 62 w 62"/>
                <a:gd name="T63" fmla="*/ 5 h 264"/>
                <a:gd name="T64" fmla="*/ 62 w 62"/>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4">
                  <a:moveTo>
                    <a:pt x="62" y="0"/>
                  </a:moveTo>
                  <a:lnTo>
                    <a:pt x="53" y="20"/>
                  </a:lnTo>
                  <a:lnTo>
                    <a:pt x="32" y="54"/>
                  </a:lnTo>
                  <a:lnTo>
                    <a:pt x="11" y="96"/>
                  </a:lnTo>
                  <a:lnTo>
                    <a:pt x="0" y="141"/>
                  </a:lnTo>
                  <a:lnTo>
                    <a:pt x="5" y="191"/>
                  </a:lnTo>
                  <a:lnTo>
                    <a:pt x="19" y="229"/>
                  </a:lnTo>
                  <a:lnTo>
                    <a:pt x="34" y="254"/>
                  </a:lnTo>
                  <a:lnTo>
                    <a:pt x="41" y="264"/>
                  </a:lnTo>
                  <a:lnTo>
                    <a:pt x="34" y="245"/>
                  </a:lnTo>
                  <a:lnTo>
                    <a:pt x="24" y="211"/>
                  </a:lnTo>
                  <a:lnTo>
                    <a:pt x="26" y="164"/>
                  </a:lnTo>
                  <a:lnTo>
                    <a:pt x="26" y="165"/>
                  </a:lnTo>
                  <a:lnTo>
                    <a:pt x="24" y="168"/>
                  </a:lnTo>
                  <a:lnTo>
                    <a:pt x="17" y="170"/>
                  </a:lnTo>
                  <a:lnTo>
                    <a:pt x="13" y="167"/>
                  </a:lnTo>
                  <a:lnTo>
                    <a:pt x="9" y="159"/>
                  </a:lnTo>
                  <a:lnTo>
                    <a:pt x="13" y="153"/>
                  </a:lnTo>
                  <a:lnTo>
                    <a:pt x="19" y="151"/>
                  </a:lnTo>
                  <a:lnTo>
                    <a:pt x="22" y="155"/>
                  </a:lnTo>
                  <a:lnTo>
                    <a:pt x="22" y="157"/>
                  </a:lnTo>
                  <a:lnTo>
                    <a:pt x="21" y="156"/>
                  </a:lnTo>
                  <a:lnTo>
                    <a:pt x="19" y="153"/>
                  </a:lnTo>
                  <a:lnTo>
                    <a:pt x="15" y="156"/>
                  </a:lnTo>
                  <a:lnTo>
                    <a:pt x="13" y="159"/>
                  </a:lnTo>
                  <a:lnTo>
                    <a:pt x="15" y="163"/>
                  </a:lnTo>
                  <a:lnTo>
                    <a:pt x="19" y="165"/>
                  </a:lnTo>
                  <a:lnTo>
                    <a:pt x="24" y="161"/>
                  </a:lnTo>
                  <a:lnTo>
                    <a:pt x="26" y="157"/>
                  </a:lnTo>
                  <a:lnTo>
                    <a:pt x="39" y="95"/>
                  </a:lnTo>
                  <a:lnTo>
                    <a:pt x="55" y="42"/>
                  </a:lnTo>
                  <a:lnTo>
                    <a:pt x="62" y="5"/>
                  </a:lnTo>
                  <a:lnTo>
                    <a:pt x="6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4" name="Freeform 18"/>
            <p:cNvSpPr>
              <a:spLocks/>
            </p:cNvSpPr>
            <p:nvPr/>
          </p:nvSpPr>
          <p:spPr bwMode="auto">
            <a:xfrm>
              <a:off x="260" y="2627"/>
              <a:ext cx="84" cy="295"/>
            </a:xfrm>
            <a:custGeom>
              <a:avLst/>
              <a:gdLst>
                <a:gd name="T0" fmla="*/ 11 w 84"/>
                <a:gd name="T1" fmla="*/ 295 h 295"/>
                <a:gd name="T2" fmla="*/ 11 w 84"/>
                <a:gd name="T3" fmla="*/ 267 h 295"/>
                <a:gd name="T4" fmla="*/ 17 w 84"/>
                <a:gd name="T5" fmla="*/ 239 h 295"/>
                <a:gd name="T6" fmla="*/ 34 w 84"/>
                <a:gd name="T7" fmla="*/ 206 h 295"/>
                <a:gd name="T8" fmla="*/ 66 w 84"/>
                <a:gd name="T9" fmla="*/ 155 h 295"/>
                <a:gd name="T10" fmla="*/ 78 w 84"/>
                <a:gd name="T11" fmla="*/ 127 h 295"/>
                <a:gd name="T12" fmla="*/ 84 w 84"/>
                <a:gd name="T13" fmla="*/ 98 h 295"/>
                <a:gd name="T14" fmla="*/ 78 w 84"/>
                <a:gd name="T15" fmla="*/ 64 h 295"/>
                <a:gd name="T16" fmla="*/ 65 w 84"/>
                <a:gd name="T17" fmla="*/ 29 h 295"/>
                <a:gd name="T18" fmla="*/ 44 w 84"/>
                <a:gd name="T19" fmla="*/ 0 h 295"/>
                <a:gd name="T20" fmla="*/ 36 w 84"/>
                <a:gd name="T21" fmla="*/ 38 h 295"/>
                <a:gd name="T22" fmla="*/ 25 w 84"/>
                <a:gd name="T23" fmla="*/ 103 h 295"/>
                <a:gd name="T24" fmla="*/ 11 w 84"/>
                <a:gd name="T25" fmla="*/ 147 h 295"/>
                <a:gd name="T26" fmla="*/ 13 w 84"/>
                <a:gd name="T27" fmla="*/ 156 h 295"/>
                <a:gd name="T28" fmla="*/ 17 w 84"/>
                <a:gd name="T29" fmla="*/ 162 h 295"/>
                <a:gd name="T30" fmla="*/ 27 w 84"/>
                <a:gd name="T31" fmla="*/ 165 h 295"/>
                <a:gd name="T32" fmla="*/ 36 w 84"/>
                <a:gd name="T33" fmla="*/ 163 h 295"/>
                <a:gd name="T34" fmla="*/ 44 w 84"/>
                <a:gd name="T35" fmla="*/ 157 h 295"/>
                <a:gd name="T36" fmla="*/ 53 w 84"/>
                <a:gd name="T37" fmla="*/ 141 h 295"/>
                <a:gd name="T38" fmla="*/ 57 w 84"/>
                <a:gd name="T39" fmla="*/ 127 h 295"/>
                <a:gd name="T40" fmla="*/ 53 w 84"/>
                <a:gd name="T41" fmla="*/ 121 h 295"/>
                <a:gd name="T42" fmla="*/ 49 w 84"/>
                <a:gd name="T43" fmla="*/ 119 h 295"/>
                <a:gd name="T44" fmla="*/ 44 w 84"/>
                <a:gd name="T45" fmla="*/ 119 h 295"/>
                <a:gd name="T46" fmla="*/ 38 w 84"/>
                <a:gd name="T47" fmla="*/ 125 h 295"/>
                <a:gd name="T48" fmla="*/ 38 w 84"/>
                <a:gd name="T49" fmla="*/ 130 h 295"/>
                <a:gd name="T50" fmla="*/ 40 w 84"/>
                <a:gd name="T51" fmla="*/ 132 h 295"/>
                <a:gd name="T52" fmla="*/ 44 w 84"/>
                <a:gd name="T53" fmla="*/ 130 h 295"/>
                <a:gd name="T54" fmla="*/ 46 w 84"/>
                <a:gd name="T55" fmla="*/ 130 h 295"/>
                <a:gd name="T56" fmla="*/ 44 w 84"/>
                <a:gd name="T57" fmla="*/ 133 h 295"/>
                <a:gd name="T58" fmla="*/ 38 w 84"/>
                <a:gd name="T59" fmla="*/ 135 h 295"/>
                <a:gd name="T60" fmla="*/ 34 w 84"/>
                <a:gd name="T61" fmla="*/ 132 h 295"/>
                <a:gd name="T62" fmla="*/ 34 w 84"/>
                <a:gd name="T63" fmla="*/ 124 h 295"/>
                <a:gd name="T64" fmla="*/ 40 w 84"/>
                <a:gd name="T65" fmla="*/ 115 h 295"/>
                <a:gd name="T66" fmla="*/ 49 w 84"/>
                <a:gd name="T67" fmla="*/ 113 h 295"/>
                <a:gd name="T68" fmla="*/ 55 w 84"/>
                <a:gd name="T69" fmla="*/ 115 h 295"/>
                <a:gd name="T70" fmla="*/ 59 w 84"/>
                <a:gd name="T71" fmla="*/ 121 h 295"/>
                <a:gd name="T72" fmla="*/ 57 w 84"/>
                <a:gd name="T73" fmla="*/ 145 h 295"/>
                <a:gd name="T74" fmla="*/ 49 w 84"/>
                <a:gd name="T75" fmla="*/ 157 h 295"/>
                <a:gd name="T76" fmla="*/ 42 w 84"/>
                <a:gd name="T77" fmla="*/ 165 h 295"/>
                <a:gd name="T78" fmla="*/ 34 w 84"/>
                <a:gd name="T79" fmla="*/ 170 h 295"/>
                <a:gd name="T80" fmla="*/ 27 w 84"/>
                <a:gd name="T81" fmla="*/ 173 h 295"/>
                <a:gd name="T82" fmla="*/ 19 w 84"/>
                <a:gd name="T83" fmla="*/ 170 h 295"/>
                <a:gd name="T84" fmla="*/ 15 w 84"/>
                <a:gd name="T85" fmla="*/ 165 h 295"/>
                <a:gd name="T86" fmla="*/ 9 w 84"/>
                <a:gd name="T87" fmla="*/ 157 h 295"/>
                <a:gd name="T88" fmla="*/ 8 w 84"/>
                <a:gd name="T89" fmla="*/ 163 h 295"/>
                <a:gd name="T90" fmla="*/ 4 w 84"/>
                <a:gd name="T91" fmla="*/ 183 h 295"/>
                <a:gd name="T92" fmla="*/ 0 w 84"/>
                <a:gd name="T93" fmla="*/ 219 h 295"/>
                <a:gd name="T94" fmla="*/ 0 w 84"/>
                <a:gd name="T95" fmla="*/ 251 h 295"/>
                <a:gd name="T96" fmla="*/ 4 w 84"/>
                <a:gd name="T97" fmla="*/ 275 h 295"/>
                <a:gd name="T98" fmla="*/ 11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295"/>
                  </a:moveTo>
                  <a:lnTo>
                    <a:pt x="11" y="267"/>
                  </a:lnTo>
                  <a:lnTo>
                    <a:pt x="17" y="239"/>
                  </a:lnTo>
                  <a:lnTo>
                    <a:pt x="34" y="206"/>
                  </a:lnTo>
                  <a:lnTo>
                    <a:pt x="66" y="155"/>
                  </a:lnTo>
                  <a:lnTo>
                    <a:pt x="78" y="127"/>
                  </a:lnTo>
                  <a:lnTo>
                    <a:pt x="84" y="98"/>
                  </a:lnTo>
                  <a:lnTo>
                    <a:pt x="78" y="64"/>
                  </a:lnTo>
                  <a:lnTo>
                    <a:pt x="65" y="29"/>
                  </a:lnTo>
                  <a:lnTo>
                    <a:pt x="44" y="0"/>
                  </a:lnTo>
                  <a:lnTo>
                    <a:pt x="36" y="38"/>
                  </a:lnTo>
                  <a:lnTo>
                    <a:pt x="25" y="103"/>
                  </a:lnTo>
                  <a:lnTo>
                    <a:pt x="11" y="147"/>
                  </a:lnTo>
                  <a:lnTo>
                    <a:pt x="13" y="156"/>
                  </a:lnTo>
                  <a:lnTo>
                    <a:pt x="17" y="162"/>
                  </a:lnTo>
                  <a:lnTo>
                    <a:pt x="27" y="165"/>
                  </a:lnTo>
                  <a:lnTo>
                    <a:pt x="36" y="163"/>
                  </a:lnTo>
                  <a:lnTo>
                    <a:pt x="44" y="157"/>
                  </a:lnTo>
                  <a:lnTo>
                    <a:pt x="53" y="141"/>
                  </a:lnTo>
                  <a:lnTo>
                    <a:pt x="57" y="127"/>
                  </a:lnTo>
                  <a:lnTo>
                    <a:pt x="53" y="121"/>
                  </a:lnTo>
                  <a:lnTo>
                    <a:pt x="49" y="119"/>
                  </a:lnTo>
                  <a:lnTo>
                    <a:pt x="44" y="119"/>
                  </a:lnTo>
                  <a:lnTo>
                    <a:pt x="38" y="125"/>
                  </a:lnTo>
                  <a:lnTo>
                    <a:pt x="38" y="130"/>
                  </a:lnTo>
                  <a:lnTo>
                    <a:pt x="40" y="132"/>
                  </a:lnTo>
                  <a:lnTo>
                    <a:pt x="44" y="130"/>
                  </a:lnTo>
                  <a:lnTo>
                    <a:pt x="46" y="130"/>
                  </a:lnTo>
                  <a:lnTo>
                    <a:pt x="44" y="133"/>
                  </a:lnTo>
                  <a:lnTo>
                    <a:pt x="38" y="135"/>
                  </a:lnTo>
                  <a:lnTo>
                    <a:pt x="34" y="132"/>
                  </a:lnTo>
                  <a:lnTo>
                    <a:pt x="34" y="124"/>
                  </a:lnTo>
                  <a:lnTo>
                    <a:pt x="40" y="115"/>
                  </a:lnTo>
                  <a:lnTo>
                    <a:pt x="49" y="113"/>
                  </a:lnTo>
                  <a:lnTo>
                    <a:pt x="55" y="115"/>
                  </a:lnTo>
                  <a:lnTo>
                    <a:pt x="59" y="121"/>
                  </a:lnTo>
                  <a:lnTo>
                    <a:pt x="57" y="145"/>
                  </a:lnTo>
                  <a:lnTo>
                    <a:pt x="49" y="157"/>
                  </a:lnTo>
                  <a:lnTo>
                    <a:pt x="42" y="165"/>
                  </a:lnTo>
                  <a:lnTo>
                    <a:pt x="34" y="170"/>
                  </a:lnTo>
                  <a:lnTo>
                    <a:pt x="27" y="173"/>
                  </a:lnTo>
                  <a:lnTo>
                    <a:pt x="19" y="170"/>
                  </a:lnTo>
                  <a:lnTo>
                    <a:pt x="15" y="165"/>
                  </a:lnTo>
                  <a:lnTo>
                    <a:pt x="9" y="157"/>
                  </a:lnTo>
                  <a:lnTo>
                    <a:pt x="8" y="163"/>
                  </a:lnTo>
                  <a:lnTo>
                    <a:pt x="4" y="183"/>
                  </a:lnTo>
                  <a:lnTo>
                    <a:pt x="0" y="219"/>
                  </a:lnTo>
                  <a:lnTo>
                    <a:pt x="0" y="251"/>
                  </a:lnTo>
                  <a:lnTo>
                    <a:pt x="4"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5" name="Freeform 19"/>
            <p:cNvSpPr>
              <a:spLocks/>
            </p:cNvSpPr>
            <p:nvPr/>
          </p:nvSpPr>
          <p:spPr bwMode="auto">
            <a:xfrm>
              <a:off x="87" y="3303"/>
              <a:ext cx="63" cy="260"/>
            </a:xfrm>
            <a:custGeom>
              <a:avLst/>
              <a:gdLst>
                <a:gd name="T0" fmla="*/ 63 w 63"/>
                <a:gd name="T1" fmla="*/ 0 h 260"/>
                <a:gd name="T2" fmla="*/ 52 w 63"/>
                <a:gd name="T3" fmla="*/ 21 h 260"/>
                <a:gd name="T4" fmla="*/ 33 w 63"/>
                <a:gd name="T5" fmla="*/ 53 h 260"/>
                <a:gd name="T6" fmla="*/ 12 w 63"/>
                <a:gd name="T7" fmla="*/ 95 h 260"/>
                <a:gd name="T8" fmla="*/ 0 w 63"/>
                <a:gd name="T9" fmla="*/ 141 h 260"/>
                <a:gd name="T10" fmla="*/ 4 w 63"/>
                <a:gd name="T11" fmla="*/ 188 h 260"/>
                <a:gd name="T12" fmla="*/ 19 w 63"/>
                <a:gd name="T13" fmla="*/ 227 h 260"/>
                <a:gd name="T14" fmla="*/ 34 w 63"/>
                <a:gd name="T15" fmla="*/ 251 h 260"/>
                <a:gd name="T16" fmla="*/ 42 w 63"/>
                <a:gd name="T17" fmla="*/ 260 h 260"/>
                <a:gd name="T18" fmla="*/ 34 w 63"/>
                <a:gd name="T19" fmla="*/ 241 h 260"/>
                <a:gd name="T20" fmla="*/ 25 w 63"/>
                <a:gd name="T21" fmla="*/ 209 h 260"/>
                <a:gd name="T22" fmla="*/ 27 w 63"/>
                <a:gd name="T23" fmla="*/ 163 h 260"/>
                <a:gd name="T24" fmla="*/ 27 w 63"/>
                <a:gd name="T25" fmla="*/ 163 h 260"/>
                <a:gd name="T26" fmla="*/ 23 w 63"/>
                <a:gd name="T27" fmla="*/ 166 h 260"/>
                <a:gd name="T28" fmla="*/ 17 w 63"/>
                <a:gd name="T29" fmla="*/ 168 h 260"/>
                <a:gd name="T30" fmla="*/ 12 w 63"/>
                <a:gd name="T31" fmla="*/ 165 h 260"/>
                <a:gd name="T32" fmla="*/ 10 w 63"/>
                <a:gd name="T33" fmla="*/ 157 h 260"/>
                <a:gd name="T34" fmla="*/ 14 w 63"/>
                <a:gd name="T35" fmla="*/ 151 h 260"/>
                <a:gd name="T36" fmla="*/ 17 w 63"/>
                <a:gd name="T37" fmla="*/ 149 h 260"/>
                <a:gd name="T38" fmla="*/ 23 w 63"/>
                <a:gd name="T39" fmla="*/ 153 h 260"/>
                <a:gd name="T40" fmla="*/ 23 w 63"/>
                <a:gd name="T41" fmla="*/ 155 h 260"/>
                <a:gd name="T42" fmla="*/ 21 w 63"/>
                <a:gd name="T43" fmla="*/ 154 h 260"/>
                <a:gd name="T44" fmla="*/ 19 w 63"/>
                <a:gd name="T45" fmla="*/ 151 h 260"/>
                <a:gd name="T46" fmla="*/ 15 w 63"/>
                <a:gd name="T47" fmla="*/ 154 h 260"/>
                <a:gd name="T48" fmla="*/ 14 w 63"/>
                <a:gd name="T49" fmla="*/ 157 h 260"/>
                <a:gd name="T50" fmla="*/ 14 w 63"/>
                <a:gd name="T51" fmla="*/ 161 h 260"/>
                <a:gd name="T52" fmla="*/ 19 w 63"/>
                <a:gd name="T53" fmla="*/ 163 h 260"/>
                <a:gd name="T54" fmla="*/ 25 w 63"/>
                <a:gd name="T55" fmla="*/ 160 h 260"/>
                <a:gd name="T56" fmla="*/ 27 w 63"/>
                <a:gd name="T57" fmla="*/ 155 h 260"/>
                <a:gd name="T58" fmla="*/ 40 w 63"/>
                <a:gd name="T59" fmla="*/ 94 h 260"/>
                <a:gd name="T60" fmla="*/ 53 w 63"/>
                <a:gd name="T61" fmla="*/ 41 h 260"/>
                <a:gd name="T62" fmla="*/ 61 w 63"/>
                <a:gd name="T63" fmla="*/ 5 h 260"/>
                <a:gd name="T64" fmla="*/ 63 w 63"/>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0"/>
                  </a:moveTo>
                  <a:lnTo>
                    <a:pt x="52" y="21"/>
                  </a:lnTo>
                  <a:lnTo>
                    <a:pt x="33" y="53"/>
                  </a:lnTo>
                  <a:lnTo>
                    <a:pt x="12" y="95"/>
                  </a:lnTo>
                  <a:lnTo>
                    <a:pt x="0" y="141"/>
                  </a:lnTo>
                  <a:lnTo>
                    <a:pt x="4" y="188"/>
                  </a:lnTo>
                  <a:lnTo>
                    <a:pt x="19" y="227"/>
                  </a:lnTo>
                  <a:lnTo>
                    <a:pt x="34" y="251"/>
                  </a:lnTo>
                  <a:lnTo>
                    <a:pt x="42" y="260"/>
                  </a:lnTo>
                  <a:lnTo>
                    <a:pt x="34" y="241"/>
                  </a:lnTo>
                  <a:lnTo>
                    <a:pt x="25" y="209"/>
                  </a:lnTo>
                  <a:lnTo>
                    <a:pt x="27" y="163"/>
                  </a:lnTo>
                  <a:lnTo>
                    <a:pt x="27" y="163"/>
                  </a:lnTo>
                  <a:lnTo>
                    <a:pt x="23" y="166"/>
                  </a:lnTo>
                  <a:lnTo>
                    <a:pt x="17" y="168"/>
                  </a:lnTo>
                  <a:lnTo>
                    <a:pt x="12" y="165"/>
                  </a:lnTo>
                  <a:lnTo>
                    <a:pt x="10" y="157"/>
                  </a:lnTo>
                  <a:lnTo>
                    <a:pt x="14" y="151"/>
                  </a:lnTo>
                  <a:lnTo>
                    <a:pt x="17" y="149"/>
                  </a:lnTo>
                  <a:lnTo>
                    <a:pt x="23" y="153"/>
                  </a:lnTo>
                  <a:lnTo>
                    <a:pt x="23" y="155"/>
                  </a:lnTo>
                  <a:lnTo>
                    <a:pt x="21" y="154"/>
                  </a:lnTo>
                  <a:lnTo>
                    <a:pt x="19" y="151"/>
                  </a:lnTo>
                  <a:lnTo>
                    <a:pt x="15" y="154"/>
                  </a:lnTo>
                  <a:lnTo>
                    <a:pt x="14" y="157"/>
                  </a:lnTo>
                  <a:lnTo>
                    <a:pt x="14" y="161"/>
                  </a:lnTo>
                  <a:lnTo>
                    <a:pt x="19" y="163"/>
                  </a:lnTo>
                  <a:lnTo>
                    <a:pt x="25" y="160"/>
                  </a:lnTo>
                  <a:lnTo>
                    <a:pt x="27" y="155"/>
                  </a:lnTo>
                  <a:lnTo>
                    <a:pt x="40" y="94"/>
                  </a:lnTo>
                  <a:lnTo>
                    <a:pt x="53" y="41"/>
                  </a:lnTo>
                  <a:lnTo>
                    <a:pt x="61" y="5"/>
                  </a:lnTo>
                  <a:lnTo>
                    <a:pt x="6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6" name="Freeform 20"/>
            <p:cNvSpPr>
              <a:spLocks/>
            </p:cNvSpPr>
            <p:nvPr/>
          </p:nvSpPr>
          <p:spPr bwMode="auto">
            <a:xfrm>
              <a:off x="118" y="3261"/>
              <a:ext cx="81" cy="293"/>
            </a:xfrm>
            <a:custGeom>
              <a:avLst/>
              <a:gdLst>
                <a:gd name="T0" fmla="*/ 11 w 81"/>
                <a:gd name="T1" fmla="*/ 293 h 293"/>
                <a:gd name="T2" fmla="*/ 9 w 81"/>
                <a:gd name="T3" fmla="*/ 265 h 293"/>
                <a:gd name="T4" fmla="*/ 15 w 81"/>
                <a:gd name="T5" fmla="*/ 236 h 293"/>
                <a:gd name="T6" fmla="*/ 32 w 81"/>
                <a:gd name="T7" fmla="*/ 204 h 293"/>
                <a:gd name="T8" fmla="*/ 66 w 81"/>
                <a:gd name="T9" fmla="*/ 153 h 293"/>
                <a:gd name="T10" fmla="*/ 77 w 81"/>
                <a:gd name="T11" fmla="*/ 126 h 293"/>
                <a:gd name="T12" fmla="*/ 81 w 81"/>
                <a:gd name="T13" fmla="*/ 97 h 293"/>
                <a:gd name="T14" fmla="*/ 76 w 81"/>
                <a:gd name="T15" fmla="*/ 63 h 293"/>
                <a:gd name="T16" fmla="*/ 62 w 81"/>
                <a:gd name="T17" fmla="*/ 28 h 293"/>
                <a:gd name="T18" fmla="*/ 43 w 81"/>
                <a:gd name="T19" fmla="*/ 0 h 293"/>
                <a:gd name="T20" fmla="*/ 36 w 81"/>
                <a:gd name="T21" fmla="*/ 39 h 293"/>
                <a:gd name="T22" fmla="*/ 22 w 81"/>
                <a:gd name="T23" fmla="*/ 102 h 293"/>
                <a:gd name="T24" fmla="*/ 11 w 81"/>
                <a:gd name="T25" fmla="*/ 147 h 293"/>
                <a:gd name="T26" fmla="*/ 13 w 81"/>
                <a:gd name="T27" fmla="*/ 154 h 293"/>
                <a:gd name="T28" fmla="*/ 17 w 81"/>
                <a:gd name="T29" fmla="*/ 160 h 293"/>
                <a:gd name="T30" fmla="*/ 24 w 81"/>
                <a:gd name="T31" fmla="*/ 163 h 293"/>
                <a:gd name="T32" fmla="*/ 34 w 81"/>
                <a:gd name="T33" fmla="*/ 162 h 293"/>
                <a:gd name="T34" fmla="*/ 43 w 81"/>
                <a:gd name="T35" fmla="*/ 156 h 293"/>
                <a:gd name="T36" fmla="*/ 53 w 81"/>
                <a:gd name="T37" fmla="*/ 141 h 293"/>
                <a:gd name="T38" fmla="*/ 55 w 81"/>
                <a:gd name="T39" fmla="*/ 126 h 293"/>
                <a:gd name="T40" fmla="*/ 53 w 81"/>
                <a:gd name="T41" fmla="*/ 120 h 293"/>
                <a:gd name="T42" fmla="*/ 47 w 81"/>
                <a:gd name="T43" fmla="*/ 117 h 293"/>
                <a:gd name="T44" fmla="*/ 43 w 81"/>
                <a:gd name="T45" fmla="*/ 118 h 293"/>
                <a:gd name="T46" fmla="*/ 38 w 81"/>
                <a:gd name="T47" fmla="*/ 124 h 293"/>
                <a:gd name="T48" fmla="*/ 36 w 81"/>
                <a:gd name="T49" fmla="*/ 127 h 293"/>
                <a:gd name="T50" fmla="*/ 38 w 81"/>
                <a:gd name="T51" fmla="*/ 131 h 293"/>
                <a:gd name="T52" fmla="*/ 43 w 81"/>
                <a:gd name="T53" fmla="*/ 129 h 293"/>
                <a:gd name="T54" fmla="*/ 43 w 81"/>
                <a:gd name="T55" fmla="*/ 127 h 293"/>
                <a:gd name="T56" fmla="*/ 43 w 81"/>
                <a:gd name="T57" fmla="*/ 131 h 293"/>
                <a:gd name="T58" fmla="*/ 38 w 81"/>
                <a:gd name="T59" fmla="*/ 135 h 293"/>
                <a:gd name="T60" fmla="*/ 32 w 81"/>
                <a:gd name="T61" fmla="*/ 131 h 293"/>
                <a:gd name="T62" fmla="*/ 32 w 81"/>
                <a:gd name="T63" fmla="*/ 123 h 293"/>
                <a:gd name="T64" fmla="*/ 40 w 81"/>
                <a:gd name="T65" fmla="*/ 114 h 293"/>
                <a:gd name="T66" fmla="*/ 47 w 81"/>
                <a:gd name="T67" fmla="*/ 112 h 293"/>
                <a:gd name="T68" fmla="*/ 53 w 81"/>
                <a:gd name="T69" fmla="*/ 114 h 293"/>
                <a:gd name="T70" fmla="*/ 57 w 81"/>
                <a:gd name="T71" fmla="*/ 120 h 293"/>
                <a:gd name="T72" fmla="*/ 55 w 81"/>
                <a:gd name="T73" fmla="*/ 143 h 293"/>
                <a:gd name="T74" fmla="*/ 49 w 81"/>
                <a:gd name="T75" fmla="*/ 155 h 293"/>
                <a:gd name="T76" fmla="*/ 41 w 81"/>
                <a:gd name="T77" fmla="*/ 163 h 293"/>
                <a:gd name="T78" fmla="*/ 32 w 81"/>
                <a:gd name="T79" fmla="*/ 169 h 293"/>
                <a:gd name="T80" fmla="*/ 24 w 81"/>
                <a:gd name="T81" fmla="*/ 171 h 293"/>
                <a:gd name="T82" fmla="*/ 19 w 81"/>
                <a:gd name="T83" fmla="*/ 169 h 293"/>
                <a:gd name="T84" fmla="*/ 13 w 81"/>
                <a:gd name="T85" fmla="*/ 165 h 293"/>
                <a:gd name="T86" fmla="*/ 9 w 81"/>
                <a:gd name="T87" fmla="*/ 155 h 293"/>
                <a:gd name="T88" fmla="*/ 7 w 81"/>
                <a:gd name="T89" fmla="*/ 162 h 293"/>
                <a:gd name="T90" fmla="*/ 3 w 81"/>
                <a:gd name="T91" fmla="*/ 181 h 293"/>
                <a:gd name="T92" fmla="*/ 0 w 81"/>
                <a:gd name="T93" fmla="*/ 217 h 293"/>
                <a:gd name="T94" fmla="*/ 0 w 81"/>
                <a:gd name="T95" fmla="*/ 247 h 293"/>
                <a:gd name="T96" fmla="*/ 3 w 81"/>
                <a:gd name="T97" fmla="*/ 271 h 293"/>
                <a:gd name="T98" fmla="*/ 11 w 81"/>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3">
                  <a:moveTo>
                    <a:pt x="11" y="293"/>
                  </a:moveTo>
                  <a:lnTo>
                    <a:pt x="9" y="265"/>
                  </a:lnTo>
                  <a:lnTo>
                    <a:pt x="15" y="236"/>
                  </a:lnTo>
                  <a:lnTo>
                    <a:pt x="32" y="204"/>
                  </a:lnTo>
                  <a:lnTo>
                    <a:pt x="66" y="153"/>
                  </a:lnTo>
                  <a:lnTo>
                    <a:pt x="77" y="126"/>
                  </a:lnTo>
                  <a:lnTo>
                    <a:pt x="81" y="97"/>
                  </a:lnTo>
                  <a:lnTo>
                    <a:pt x="76" y="63"/>
                  </a:lnTo>
                  <a:lnTo>
                    <a:pt x="62" y="28"/>
                  </a:lnTo>
                  <a:lnTo>
                    <a:pt x="43" y="0"/>
                  </a:lnTo>
                  <a:lnTo>
                    <a:pt x="36" y="39"/>
                  </a:lnTo>
                  <a:lnTo>
                    <a:pt x="22" y="102"/>
                  </a:lnTo>
                  <a:lnTo>
                    <a:pt x="11" y="147"/>
                  </a:lnTo>
                  <a:lnTo>
                    <a:pt x="13" y="154"/>
                  </a:lnTo>
                  <a:lnTo>
                    <a:pt x="17" y="160"/>
                  </a:lnTo>
                  <a:lnTo>
                    <a:pt x="24" y="163"/>
                  </a:lnTo>
                  <a:lnTo>
                    <a:pt x="34" y="162"/>
                  </a:lnTo>
                  <a:lnTo>
                    <a:pt x="43" y="156"/>
                  </a:lnTo>
                  <a:lnTo>
                    <a:pt x="53" y="141"/>
                  </a:lnTo>
                  <a:lnTo>
                    <a:pt x="55" y="126"/>
                  </a:lnTo>
                  <a:lnTo>
                    <a:pt x="53" y="120"/>
                  </a:lnTo>
                  <a:lnTo>
                    <a:pt x="47" y="117"/>
                  </a:lnTo>
                  <a:lnTo>
                    <a:pt x="43" y="118"/>
                  </a:lnTo>
                  <a:lnTo>
                    <a:pt x="38" y="124"/>
                  </a:lnTo>
                  <a:lnTo>
                    <a:pt x="36" y="127"/>
                  </a:lnTo>
                  <a:lnTo>
                    <a:pt x="38" y="131"/>
                  </a:lnTo>
                  <a:lnTo>
                    <a:pt x="43" y="129"/>
                  </a:lnTo>
                  <a:lnTo>
                    <a:pt x="43" y="127"/>
                  </a:lnTo>
                  <a:lnTo>
                    <a:pt x="43" y="131"/>
                  </a:lnTo>
                  <a:lnTo>
                    <a:pt x="38" y="135"/>
                  </a:lnTo>
                  <a:lnTo>
                    <a:pt x="32" y="131"/>
                  </a:lnTo>
                  <a:lnTo>
                    <a:pt x="32" y="123"/>
                  </a:lnTo>
                  <a:lnTo>
                    <a:pt x="40" y="114"/>
                  </a:lnTo>
                  <a:lnTo>
                    <a:pt x="47" y="112"/>
                  </a:lnTo>
                  <a:lnTo>
                    <a:pt x="53" y="114"/>
                  </a:lnTo>
                  <a:lnTo>
                    <a:pt x="57" y="120"/>
                  </a:lnTo>
                  <a:lnTo>
                    <a:pt x="55" y="143"/>
                  </a:lnTo>
                  <a:lnTo>
                    <a:pt x="49" y="155"/>
                  </a:lnTo>
                  <a:lnTo>
                    <a:pt x="41" y="163"/>
                  </a:lnTo>
                  <a:lnTo>
                    <a:pt x="32" y="169"/>
                  </a:lnTo>
                  <a:lnTo>
                    <a:pt x="24" y="171"/>
                  </a:lnTo>
                  <a:lnTo>
                    <a:pt x="19" y="169"/>
                  </a:lnTo>
                  <a:lnTo>
                    <a:pt x="13" y="165"/>
                  </a:lnTo>
                  <a:lnTo>
                    <a:pt x="9" y="155"/>
                  </a:lnTo>
                  <a:lnTo>
                    <a:pt x="7" y="162"/>
                  </a:lnTo>
                  <a:lnTo>
                    <a:pt x="3" y="181"/>
                  </a:lnTo>
                  <a:lnTo>
                    <a:pt x="0" y="217"/>
                  </a:lnTo>
                  <a:lnTo>
                    <a:pt x="0" y="247"/>
                  </a:lnTo>
                  <a:lnTo>
                    <a:pt x="3" y="271"/>
                  </a:lnTo>
                  <a:lnTo>
                    <a:pt x="1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7" name="Freeform 21"/>
            <p:cNvSpPr>
              <a:spLocks/>
            </p:cNvSpPr>
            <p:nvPr/>
          </p:nvSpPr>
          <p:spPr bwMode="auto">
            <a:xfrm>
              <a:off x="135" y="2843"/>
              <a:ext cx="83" cy="284"/>
            </a:xfrm>
            <a:custGeom>
              <a:avLst/>
              <a:gdLst>
                <a:gd name="T0" fmla="*/ 0 w 83"/>
                <a:gd name="T1" fmla="*/ 284 h 284"/>
                <a:gd name="T2" fmla="*/ 13 w 83"/>
                <a:gd name="T3" fmla="*/ 262 h 284"/>
                <a:gd name="T4" fmla="*/ 38 w 83"/>
                <a:gd name="T5" fmla="*/ 228 h 284"/>
                <a:gd name="T6" fmla="*/ 64 w 83"/>
                <a:gd name="T7" fmla="*/ 183 h 284"/>
                <a:gd name="T8" fmla="*/ 81 w 83"/>
                <a:gd name="T9" fmla="*/ 133 h 284"/>
                <a:gd name="T10" fmla="*/ 83 w 83"/>
                <a:gd name="T11" fmla="*/ 105 h 284"/>
                <a:gd name="T12" fmla="*/ 81 w 83"/>
                <a:gd name="T13" fmla="*/ 79 h 284"/>
                <a:gd name="T14" fmla="*/ 68 w 83"/>
                <a:gd name="T15" fmla="*/ 37 h 284"/>
                <a:gd name="T16" fmla="*/ 55 w 83"/>
                <a:gd name="T17" fmla="*/ 9 h 284"/>
                <a:gd name="T18" fmla="*/ 47 w 83"/>
                <a:gd name="T19" fmla="*/ 0 h 284"/>
                <a:gd name="T20" fmla="*/ 55 w 83"/>
                <a:gd name="T21" fmla="*/ 20 h 284"/>
                <a:gd name="T22" fmla="*/ 62 w 83"/>
                <a:gd name="T23" fmla="*/ 57 h 284"/>
                <a:gd name="T24" fmla="*/ 57 w 83"/>
                <a:gd name="T25" fmla="*/ 108 h 284"/>
                <a:gd name="T26" fmla="*/ 57 w 83"/>
                <a:gd name="T27" fmla="*/ 108 h 284"/>
                <a:gd name="T28" fmla="*/ 59 w 83"/>
                <a:gd name="T29" fmla="*/ 104 h 284"/>
                <a:gd name="T30" fmla="*/ 66 w 83"/>
                <a:gd name="T31" fmla="*/ 102 h 284"/>
                <a:gd name="T32" fmla="*/ 72 w 83"/>
                <a:gd name="T33" fmla="*/ 105 h 284"/>
                <a:gd name="T34" fmla="*/ 72 w 83"/>
                <a:gd name="T35" fmla="*/ 114 h 284"/>
                <a:gd name="T36" fmla="*/ 68 w 83"/>
                <a:gd name="T37" fmla="*/ 120 h 284"/>
                <a:gd name="T38" fmla="*/ 62 w 83"/>
                <a:gd name="T39" fmla="*/ 122 h 284"/>
                <a:gd name="T40" fmla="*/ 59 w 83"/>
                <a:gd name="T41" fmla="*/ 119 h 284"/>
                <a:gd name="T42" fmla="*/ 59 w 83"/>
                <a:gd name="T43" fmla="*/ 116 h 284"/>
                <a:gd name="T44" fmla="*/ 60 w 83"/>
                <a:gd name="T45" fmla="*/ 117 h 284"/>
                <a:gd name="T46" fmla="*/ 62 w 83"/>
                <a:gd name="T47" fmla="*/ 120 h 284"/>
                <a:gd name="T48" fmla="*/ 66 w 83"/>
                <a:gd name="T49" fmla="*/ 117 h 284"/>
                <a:gd name="T50" fmla="*/ 68 w 83"/>
                <a:gd name="T51" fmla="*/ 114 h 284"/>
                <a:gd name="T52" fmla="*/ 68 w 83"/>
                <a:gd name="T53" fmla="*/ 110 h 284"/>
                <a:gd name="T54" fmla="*/ 64 w 83"/>
                <a:gd name="T55" fmla="*/ 108 h 284"/>
                <a:gd name="T56" fmla="*/ 57 w 83"/>
                <a:gd name="T57" fmla="*/ 111 h 284"/>
                <a:gd name="T58" fmla="*/ 53 w 83"/>
                <a:gd name="T59" fmla="*/ 115 h 284"/>
                <a:gd name="T60" fmla="*/ 34 w 83"/>
                <a:gd name="T61" fmla="*/ 182 h 284"/>
                <a:gd name="T62" fmla="*/ 13 w 83"/>
                <a:gd name="T63" fmla="*/ 240 h 284"/>
                <a:gd name="T64" fmla="*/ 2 w 83"/>
                <a:gd name="T65" fmla="*/ 279 h 284"/>
                <a:gd name="T66" fmla="*/ 0 w 83"/>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284"/>
                  </a:moveTo>
                  <a:lnTo>
                    <a:pt x="13" y="262"/>
                  </a:lnTo>
                  <a:lnTo>
                    <a:pt x="38" y="228"/>
                  </a:lnTo>
                  <a:lnTo>
                    <a:pt x="64" y="183"/>
                  </a:lnTo>
                  <a:lnTo>
                    <a:pt x="81" y="133"/>
                  </a:lnTo>
                  <a:lnTo>
                    <a:pt x="83" y="105"/>
                  </a:lnTo>
                  <a:lnTo>
                    <a:pt x="81" y="79"/>
                  </a:lnTo>
                  <a:lnTo>
                    <a:pt x="68" y="37"/>
                  </a:lnTo>
                  <a:lnTo>
                    <a:pt x="55" y="9"/>
                  </a:lnTo>
                  <a:lnTo>
                    <a:pt x="47" y="0"/>
                  </a:lnTo>
                  <a:lnTo>
                    <a:pt x="55" y="20"/>
                  </a:lnTo>
                  <a:lnTo>
                    <a:pt x="62" y="57"/>
                  </a:lnTo>
                  <a:lnTo>
                    <a:pt x="57" y="108"/>
                  </a:lnTo>
                  <a:lnTo>
                    <a:pt x="57" y="108"/>
                  </a:lnTo>
                  <a:lnTo>
                    <a:pt x="59" y="104"/>
                  </a:lnTo>
                  <a:lnTo>
                    <a:pt x="66" y="102"/>
                  </a:lnTo>
                  <a:lnTo>
                    <a:pt x="72" y="105"/>
                  </a:lnTo>
                  <a:lnTo>
                    <a:pt x="72" y="114"/>
                  </a:lnTo>
                  <a:lnTo>
                    <a:pt x="68" y="120"/>
                  </a:lnTo>
                  <a:lnTo>
                    <a:pt x="62" y="122"/>
                  </a:lnTo>
                  <a:lnTo>
                    <a:pt x="59" y="119"/>
                  </a:lnTo>
                  <a:lnTo>
                    <a:pt x="59" y="116"/>
                  </a:lnTo>
                  <a:lnTo>
                    <a:pt x="60" y="117"/>
                  </a:lnTo>
                  <a:lnTo>
                    <a:pt x="62" y="120"/>
                  </a:lnTo>
                  <a:lnTo>
                    <a:pt x="66" y="117"/>
                  </a:lnTo>
                  <a:lnTo>
                    <a:pt x="68" y="114"/>
                  </a:lnTo>
                  <a:lnTo>
                    <a:pt x="68" y="110"/>
                  </a:lnTo>
                  <a:lnTo>
                    <a:pt x="64" y="108"/>
                  </a:lnTo>
                  <a:lnTo>
                    <a:pt x="57" y="111"/>
                  </a:lnTo>
                  <a:lnTo>
                    <a:pt x="53" y="115"/>
                  </a:lnTo>
                  <a:lnTo>
                    <a:pt x="34" y="182"/>
                  </a:lnTo>
                  <a:lnTo>
                    <a:pt x="13" y="240"/>
                  </a:lnTo>
                  <a:lnTo>
                    <a:pt x="2" y="279"/>
                  </a:lnTo>
                  <a:lnTo>
                    <a:pt x="0"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8" name="Freeform 22"/>
            <p:cNvSpPr>
              <a:spLocks/>
            </p:cNvSpPr>
            <p:nvPr/>
          </p:nvSpPr>
          <p:spPr bwMode="auto">
            <a:xfrm>
              <a:off x="85" y="2854"/>
              <a:ext cx="107" cy="319"/>
            </a:xfrm>
            <a:custGeom>
              <a:avLst/>
              <a:gdLst>
                <a:gd name="T0" fmla="*/ 97 w 107"/>
                <a:gd name="T1" fmla="*/ 0 h 319"/>
                <a:gd name="T2" fmla="*/ 95 w 107"/>
                <a:gd name="T3" fmla="*/ 30 h 319"/>
                <a:gd name="T4" fmla="*/ 86 w 107"/>
                <a:gd name="T5" fmla="*/ 61 h 319"/>
                <a:gd name="T6" fmla="*/ 78 w 107"/>
                <a:gd name="T7" fmla="*/ 79 h 319"/>
                <a:gd name="T8" fmla="*/ 65 w 107"/>
                <a:gd name="T9" fmla="*/ 97 h 319"/>
                <a:gd name="T10" fmla="*/ 23 w 107"/>
                <a:gd name="T11" fmla="*/ 151 h 319"/>
                <a:gd name="T12" fmla="*/ 8 w 107"/>
                <a:gd name="T13" fmla="*/ 179 h 319"/>
                <a:gd name="T14" fmla="*/ 0 w 107"/>
                <a:gd name="T15" fmla="*/ 211 h 319"/>
                <a:gd name="T16" fmla="*/ 2 w 107"/>
                <a:gd name="T17" fmla="*/ 249 h 319"/>
                <a:gd name="T18" fmla="*/ 14 w 107"/>
                <a:gd name="T19" fmla="*/ 287 h 319"/>
                <a:gd name="T20" fmla="*/ 33 w 107"/>
                <a:gd name="T21" fmla="*/ 319 h 319"/>
                <a:gd name="T22" fmla="*/ 44 w 107"/>
                <a:gd name="T23" fmla="*/ 278 h 319"/>
                <a:gd name="T24" fmla="*/ 65 w 107"/>
                <a:gd name="T25" fmla="*/ 208 h 319"/>
                <a:gd name="T26" fmla="*/ 82 w 107"/>
                <a:gd name="T27" fmla="*/ 160 h 319"/>
                <a:gd name="T28" fmla="*/ 80 w 107"/>
                <a:gd name="T29" fmla="*/ 152 h 319"/>
                <a:gd name="T30" fmla="*/ 76 w 107"/>
                <a:gd name="T31" fmla="*/ 145 h 319"/>
                <a:gd name="T32" fmla="*/ 69 w 107"/>
                <a:gd name="T33" fmla="*/ 140 h 319"/>
                <a:gd name="T34" fmla="*/ 57 w 107"/>
                <a:gd name="T35" fmla="*/ 141 h 319"/>
                <a:gd name="T36" fmla="*/ 48 w 107"/>
                <a:gd name="T37" fmla="*/ 148 h 319"/>
                <a:gd name="T38" fmla="*/ 36 w 107"/>
                <a:gd name="T39" fmla="*/ 165 h 319"/>
                <a:gd name="T40" fmla="*/ 33 w 107"/>
                <a:gd name="T41" fmla="*/ 181 h 319"/>
                <a:gd name="T42" fmla="*/ 35 w 107"/>
                <a:gd name="T43" fmla="*/ 187 h 319"/>
                <a:gd name="T44" fmla="*/ 38 w 107"/>
                <a:gd name="T45" fmla="*/ 190 h 319"/>
                <a:gd name="T46" fmla="*/ 44 w 107"/>
                <a:gd name="T47" fmla="*/ 189 h 319"/>
                <a:gd name="T48" fmla="*/ 52 w 107"/>
                <a:gd name="T49" fmla="*/ 183 h 319"/>
                <a:gd name="T50" fmla="*/ 54 w 107"/>
                <a:gd name="T51" fmla="*/ 179 h 319"/>
                <a:gd name="T52" fmla="*/ 52 w 107"/>
                <a:gd name="T53" fmla="*/ 176 h 319"/>
                <a:gd name="T54" fmla="*/ 46 w 107"/>
                <a:gd name="T55" fmla="*/ 178 h 319"/>
                <a:gd name="T56" fmla="*/ 44 w 107"/>
                <a:gd name="T57" fmla="*/ 179 h 319"/>
                <a:gd name="T58" fmla="*/ 46 w 107"/>
                <a:gd name="T59" fmla="*/ 176 h 319"/>
                <a:gd name="T60" fmla="*/ 54 w 107"/>
                <a:gd name="T61" fmla="*/ 172 h 319"/>
                <a:gd name="T62" fmla="*/ 57 w 107"/>
                <a:gd name="T63" fmla="*/ 176 h 319"/>
                <a:gd name="T64" fmla="*/ 55 w 107"/>
                <a:gd name="T65" fmla="*/ 185 h 319"/>
                <a:gd name="T66" fmla="*/ 48 w 107"/>
                <a:gd name="T67" fmla="*/ 194 h 319"/>
                <a:gd name="T68" fmla="*/ 38 w 107"/>
                <a:gd name="T69" fmla="*/ 196 h 319"/>
                <a:gd name="T70" fmla="*/ 33 w 107"/>
                <a:gd name="T71" fmla="*/ 194 h 319"/>
                <a:gd name="T72" fmla="*/ 29 w 107"/>
                <a:gd name="T73" fmla="*/ 187 h 319"/>
                <a:gd name="T74" fmla="*/ 35 w 107"/>
                <a:gd name="T75" fmla="*/ 161 h 319"/>
                <a:gd name="T76" fmla="*/ 42 w 107"/>
                <a:gd name="T77" fmla="*/ 148 h 319"/>
                <a:gd name="T78" fmla="*/ 52 w 107"/>
                <a:gd name="T79" fmla="*/ 140 h 319"/>
                <a:gd name="T80" fmla="*/ 61 w 107"/>
                <a:gd name="T81" fmla="*/ 134 h 319"/>
                <a:gd name="T82" fmla="*/ 69 w 107"/>
                <a:gd name="T83" fmla="*/ 133 h 319"/>
                <a:gd name="T84" fmla="*/ 76 w 107"/>
                <a:gd name="T85" fmla="*/ 135 h 319"/>
                <a:gd name="T86" fmla="*/ 82 w 107"/>
                <a:gd name="T87" fmla="*/ 140 h 319"/>
                <a:gd name="T88" fmla="*/ 86 w 107"/>
                <a:gd name="T89" fmla="*/ 151 h 319"/>
                <a:gd name="T90" fmla="*/ 88 w 107"/>
                <a:gd name="T91" fmla="*/ 142 h 319"/>
                <a:gd name="T92" fmla="*/ 93 w 107"/>
                <a:gd name="T93" fmla="*/ 121 h 319"/>
                <a:gd name="T94" fmla="*/ 103 w 107"/>
                <a:gd name="T95" fmla="*/ 82 h 319"/>
                <a:gd name="T96" fmla="*/ 107 w 107"/>
                <a:gd name="T97" fmla="*/ 49 h 319"/>
                <a:gd name="T98" fmla="*/ 103 w 107"/>
                <a:gd name="T99" fmla="*/ 22 h 319"/>
                <a:gd name="T100" fmla="*/ 97 w 107"/>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0"/>
                  </a:moveTo>
                  <a:lnTo>
                    <a:pt x="95" y="30"/>
                  </a:lnTo>
                  <a:lnTo>
                    <a:pt x="86" y="61"/>
                  </a:lnTo>
                  <a:lnTo>
                    <a:pt x="78" y="79"/>
                  </a:lnTo>
                  <a:lnTo>
                    <a:pt x="65" y="97"/>
                  </a:lnTo>
                  <a:lnTo>
                    <a:pt x="23" y="151"/>
                  </a:lnTo>
                  <a:lnTo>
                    <a:pt x="8" y="179"/>
                  </a:lnTo>
                  <a:lnTo>
                    <a:pt x="0" y="211"/>
                  </a:lnTo>
                  <a:lnTo>
                    <a:pt x="2" y="249"/>
                  </a:lnTo>
                  <a:lnTo>
                    <a:pt x="14" y="287"/>
                  </a:lnTo>
                  <a:lnTo>
                    <a:pt x="33" y="319"/>
                  </a:lnTo>
                  <a:lnTo>
                    <a:pt x="44" y="278"/>
                  </a:lnTo>
                  <a:lnTo>
                    <a:pt x="65" y="208"/>
                  </a:lnTo>
                  <a:lnTo>
                    <a:pt x="82" y="160"/>
                  </a:lnTo>
                  <a:lnTo>
                    <a:pt x="80" y="152"/>
                  </a:lnTo>
                  <a:lnTo>
                    <a:pt x="76" y="145"/>
                  </a:lnTo>
                  <a:lnTo>
                    <a:pt x="69" y="140"/>
                  </a:lnTo>
                  <a:lnTo>
                    <a:pt x="57" y="141"/>
                  </a:lnTo>
                  <a:lnTo>
                    <a:pt x="48" y="148"/>
                  </a:lnTo>
                  <a:lnTo>
                    <a:pt x="36" y="165"/>
                  </a:lnTo>
                  <a:lnTo>
                    <a:pt x="33" y="181"/>
                  </a:lnTo>
                  <a:lnTo>
                    <a:pt x="35" y="187"/>
                  </a:lnTo>
                  <a:lnTo>
                    <a:pt x="38" y="190"/>
                  </a:lnTo>
                  <a:lnTo>
                    <a:pt x="44" y="189"/>
                  </a:lnTo>
                  <a:lnTo>
                    <a:pt x="52" y="183"/>
                  </a:lnTo>
                  <a:lnTo>
                    <a:pt x="54" y="179"/>
                  </a:lnTo>
                  <a:lnTo>
                    <a:pt x="52" y="176"/>
                  </a:lnTo>
                  <a:lnTo>
                    <a:pt x="46" y="178"/>
                  </a:lnTo>
                  <a:lnTo>
                    <a:pt x="44" y="179"/>
                  </a:lnTo>
                  <a:lnTo>
                    <a:pt x="46" y="176"/>
                  </a:lnTo>
                  <a:lnTo>
                    <a:pt x="54" y="172"/>
                  </a:lnTo>
                  <a:lnTo>
                    <a:pt x="57" y="176"/>
                  </a:lnTo>
                  <a:lnTo>
                    <a:pt x="55" y="185"/>
                  </a:lnTo>
                  <a:lnTo>
                    <a:pt x="48" y="194"/>
                  </a:lnTo>
                  <a:lnTo>
                    <a:pt x="38" y="196"/>
                  </a:lnTo>
                  <a:lnTo>
                    <a:pt x="33" y="194"/>
                  </a:lnTo>
                  <a:lnTo>
                    <a:pt x="29" y="187"/>
                  </a:lnTo>
                  <a:lnTo>
                    <a:pt x="35" y="161"/>
                  </a:lnTo>
                  <a:lnTo>
                    <a:pt x="42" y="148"/>
                  </a:lnTo>
                  <a:lnTo>
                    <a:pt x="52" y="140"/>
                  </a:lnTo>
                  <a:lnTo>
                    <a:pt x="61" y="134"/>
                  </a:lnTo>
                  <a:lnTo>
                    <a:pt x="69" y="133"/>
                  </a:lnTo>
                  <a:lnTo>
                    <a:pt x="76" y="135"/>
                  </a:lnTo>
                  <a:lnTo>
                    <a:pt x="82" y="140"/>
                  </a:lnTo>
                  <a:lnTo>
                    <a:pt x="86" y="151"/>
                  </a:lnTo>
                  <a:lnTo>
                    <a:pt x="88" y="142"/>
                  </a:lnTo>
                  <a:lnTo>
                    <a:pt x="93" y="121"/>
                  </a:lnTo>
                  <a:lnTo>
                    <a:pt x="103" y="82"/>
                  </a:lnTo>
                  <a:lnTo>
                    <a:pt x="107" y="49"/>
                  </a:lnTo>
                  <a:lnTo>
                    <a:pt x="103" y="22"/>
                  </a:lnTo>
                  <a:lnTo>
                    <a:pt x="9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79" name="Freeform 23"/>
            <p:cNvSpPr>
              <a:spLocks/>
            </p:cNvSpPr>
            <p:nvPr/>
          </p:nvSpPr>
          <p:spPr bwMode="auto">
            <a:xfrm>
              <a:off x="220" y="3000"/>
              <a:ext cx="55" cy="279"/>
            </a:xfrm>
            <a:custGeom>
              <a:avLst/>
              <a:gdLst>
                <a:gd name="T0" fmla="*/ 53 w 55"/>
                <a:gd name="T1" fmla="*/ 279 h 279"/>
                <a:gd name="T2" fmla="*/ 44 w 55"/>
                <a:gd name="T3" fmla="*/ 256 h 279"/>
                <a:gd name="T4" fmla="*/ 25 w 55"/>
                <a:gd name="T5" fmla="*/ 221 h 279"/>
                <a:gd name="T6" fmla="*/ 8 w 55"/>
                <a:gd name="T7" fmla="*/ 176 h 279"/>
                <a:gd name="T8" fmla="*/ 0 w 55"/>
                <a:gd name="T9" fmla="*/ 127 h 279"/>
                <a:gd name="T10" fmla="*/ 2 w 55"/>
                <a:gd name="T11" fmla="*/ 99 h 279"/>
                <a:gd name="T12" fmla="*/ 10 w 55"/>
                <a:gd name="T13" fmla="*/ 75 h 279"/>
                <a:gd name="T14" fmla="*/ 29 w 55"/>
                <a:gd name="T15" fmla="*/ 35 h 279"/>
                <a:gd name="T16" fmla="*/ 48 w 55"/>
                <a:gd name="T17" fmla="*/ 9 h 279"/>
                <a:gd name="T18" fmla="*/ 55 w 55"/>
                <a:gd name="T19" fmla="*/ 0 h 279"/>
                <a:gd name="T20" fmla="*/ 44 w 55"/>
                <a:gd name="T21" fmla="*/ 20 h 279"/>
                <a:gd name="T22" fmla="*/ 32 w 55"/>
                <a:gd name="T23" fmla="*/ 55 h 279"/>
                <a:gd name="T24" fmla="*/ 29 w 55"/>
                <a:gd name="T25" fmla="*/ 103 h 279"/>
                <a:gd name="T26" fmla="*/ 29 w 55"/>
                <a:gd name="T27" fmla="*/ 103 h 279"/>
                <a:gd name="T28" fmla="*/ 27 w 55"/>
                <a:gd name="T29" fmla="*/ 101 h 279"/>
                <a:gd name="T30" fmla="*/ 21 w 55"/>
                <a:gd name="T31" fmla="*/ 97 h 279"/>
                <a:gd name="T32" fmla="*/ 15 w 55"/>
                <a:gd name="T33" fmla="*/ 102 h 279"/>
                <a:gd name="T34" fmla="*/ 13 w 55"/>
                <a:gd name="T35" fmla="*/ 109 h 279"/>
                <a:gd name="T36" fmla="*/ 15 w 55"/>
                <a:gd name="T37" fmla="*/ 115 h 279"/>
                <a:gd name="T38" fmla="*/ 19 w 55"/>
                <a:gd name="T39" fmla="*/ 117 h 279"/>
                <a:gd name="T40" fmla="*/ 25 w 55"/>
                <a:gd name="T41" fmla="*/ 115 h 279"/>
                <a:gd name="T42" fmla="*/ 25 w 55"/>
                <a:gd name="T43" fmla="*/ 111 h 279"/>
                <a:gd name="T44" fmla="*/ 23 w 55"/>
                <a:gd name="T45" fmla="*/ 113 h 279"/>
                <a:gd name="T46" fmla="*/ 19 w 55"/>
                <a:gd name="T47" fmla="*/ 115 h 279"/>
                <a:gd name="T48" fmla="*/ 15 w 55"/>
                <a:gd name="T49" fmla="*/ 113 h 279"/>
                <a:gd name="T50" fmla="*/ 15 w 55"/>
                <a:gd name="T51" fmla="*/ 109 h 279"/>
                <a:gd name="T52" fmla="*/ 17 w 55"/>
                <a:gd name="T53" fmla="*/ 105 h 279"/>
                <a:gd name="T54" fmla="*/ 21 w 55"/>
                <a:gd name="T55" fmla="*/ 103 h 279"/>
                <a:gd name="T56" fmla="*/ 29 w 55"/>
                <a:gd name="T57" fmla="*/ 108 h 279"/>
                <a:gd name="T58" fmla="*/ 29 w 55"/>
                <a:gd name="T59" fmla="*/ 111 h 279"/>
                <a:gd name="T60" fmla="*/ 36 w 55"/>
                <a:gd name="T61" fmla="*/ 179 h 279"/>
                <a:gd name="T62" fmla="*/ 48 w 55"/>
                <a:gd name="T63" fmla="*/ 235 h 279"/>
                <a:gd name="T64" fmla="*/ 53 w 55"/>
                <a:gd name="T65" fmla="*/ 274 h 279"/>
                <a:gd name="T66" fmla="*/ 53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53" y="279"/>
                  </a:moveTo>
                  <a:lnTo>
                    <a:pt x="44" y="256"/>
                  </a:lnTo>
                  <a:lnTo>
                    <a:pt x="25" y="221"/>
                  </a:lnTo>
                  <a:lnTo>
                    <a:pt x="8" y="176"/>
                  </a:lnTo>
                  <a:lnTo>
                    <a:pt x="0" y="127"/>
                  </a:lnTo>
                  <a:lnTo>
                    <a:pt x="2" y="99"/>
                  </a:lnTo>
                  <a:lnTo>
                    <a:pt x="10" y="75"/>
                  </a:lnTo>
                  <a:lnTo>
                    <a:pt x="29" y="35"/>
                  </a:lnTo>
                  <a:lnTo>
                    <a:pt x="48" y="9"/>
                  </a:lnTo>
                  <a:lnTo>
                    <a:pt x="55" y="0"/>
                  </a:lnTo>
                  <a:lnTo>
                    <a:pt x="44" y="20"/>
                  </a:lnTo>
                  <a:lnTo>
                    <a:pt x="32" y="55"/>
                  </a:lnTo>
                  <a:lnTo>
                    <a:pt x="29" y="103"/>
                  </a:lnTo>
                  <a:lnTo>
                    <a:pt x="29" y="103"/>
                  </a:lnTo>
                  <a:lnTo>
                    <a:pt x="27" y="101"/>
                  </a:lnTo>
                  <a:lnTo>
                    <a:pt x="21" y="97"/>
                  </a:lnTo>
                  <a:lnTo>
                    <a:pt x="15" y="102"/>
                  </a:lnTo>
                  <a:lnTo>
                    <a:pt x="13" y="109"/>
                  </a:lnTo>
                  <a:lnTo>
                    <a:pt x="15" y="115"/>
                  </a:lnTo>
                  <a:lnTo>
                    <a:pt x="19" y="117"/>
                  </a:lnTo>
                  <a:lnTo>
                    <a:pt x="25" y="115"/>
                  </a:lnTo>
                  <a:lnTo>
                    <a:pt x="25" y="111"/>
                  </a:lnTo>
                  <a:lnTo>
                    <a:pt x="23" y="113"/>
                  </a:lnTo>
                  <a:lnTo>
                    <a:pt x="19" y="115"/>
                  </a:lnTo>
                  <a:lnTo>
                    <a:pt x="15" y="113"/>
                  </a:lnTo>
                  <a:lnTo>
                    <a:pt x="15" y="109"/>
                  </a:lnTo>
                  <a:lnTo>
                    <a:pt x="17" y="105"/>
                  </a:lnTo>
                  <a:lnTo>
                    <a:pt x="21" y="103"/>
                  </a:lnTo>
                  <a:lnTo>
                    <a:pt x="29" y="108"/>
                  </a:lnTo>
                  <a:lnTo>
                    <a:pt x="29" y="111"/>
                  </a:lnTo>
                  <a:lnTo>
                    <a:pt x="36" y="179"/>
                  </a:lnTo>
                  <a:lnTo>
                    <a:pt x="48" y="235"/>
                  </a:lnTo>
                  <a:lnTo>
                    <a:pt x="53" y="274"/>
                  </a:lnTo>
                  <a:lnTo>
                    <a:pt x="53"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0" name="Freeform 24"/>
            <p:cNvSpPr>
              <a:spLocks/>
            </p:cNvSpPr>
            <p:nvPr/>
          </p:nvSpPr>
          <p:spPr bwMode="auto">
            <a:xfrm>
              <a:off x="254" y="3011"/>
              <a:ext cx="78" cy="314"/>
            </a:xfrm>
            <a:custGeom>
              <a:avLst/>
              <a:gdLst>
                <a:gd name="T0" fmla="*/ 19 w 78"/>
                <a:gd name="T1" fmla="*/ 0 h 314"/>
                <a:gd name="T2" fmla="*/ 15 w 78"/>
                <a:gd name="T3" fmla="*/ 30 h 314"/>
                <a:gd name="T4" fmla="*/ 19 w 78"/>
                <a:gd name="T5" fmla="*/ 60 h 314"/>
                <a:gd name="T6" fmla="*/ 34 w 78"/>
                <a:gd name="T7" fmla="*/ 96 h 314"/>
                <a:gd name="T8" fmla="*/ 65 w 78"/>
                <a:gd name="T9" fmla="*/ 151 h 314"/>
                <a:gd name="T10" fmla="*/ 76 w 78"/>
                <a:gd name="T11" fmla="*/ 180 h 314"/>
                <a:gd name="T12" fmla="*/ 78 w 78"/>
                <a:gd name="T13" fmla="*/ 211 h 314"/>
                <a:gd name="T14" fmla="*/ 69 w 78"/>
                <a:gd name="T15" fmla="*/ 248 h 314"/>
                <a:gd name="T16" fmla="*/ 52 w 78"/>
                <a:gd name="T17" fmla="*/ 284 h 314"/>
                <a:gd name="T18" fmla="*/ 27 w 78"/>
                <a:gd name="T19" fmla="*/ 314 h 314"/>
                <a:gd name="T20" fmla="*/ 23 w 78"/>
                <a:gd name="T21" fmla="*/ 272 h 314"/>
                <a:gd name="T22" fmla="*/ 15 w 78"/>
                <a:gd name="T23" fmla="*/ 204 h 314"/>
                <a:gd name="T24" fmla="*/ 8 w 78"/>
                <a:gd name="T25" fmla="*/ 156 h 314"/>
                <a:gd name="T26" fmla="*/ 10 w 78"/>
                <a:gd name="T27" fmla="*/ 147 h 314"/>
                <a:gd name="T28" fmla="*/ 14 w 78"/>
                <a:gd name="T29" fmla="*/ 141 h 314"/>
                <a:gd name="T30" fmla="*/ 23 w 78"/>
                <a:gd name="T31" fmla="*/ 138 h 314"/>
                <a:gd name="T32" fmla="*/ 33 w 78"/>
                <a:gd name="T33" fmla="*/ 140 h 314"/>
                <a:gd name="T34" fmla="*/ 42 w 78"/>
                <a:gd name="T35" fmla="*/ 147 h 314"/>
                <a:gd name="T36" fmla="*/ 50 w 78"/>
                <a:gd name="T37" fmla="*/ 164 h 314"/>
                <a:gd name="T38" fmla="*/ 52 w 78"/>
                <a:gd name="T39" fmla="*/ 180 h 314"/>
                <a:gd name="T40" fmla="*/ 50 w 78"/>
                <a:gd name="T41" fmla="*/ 186 h 314"/>
                <a:gd name="T42" fmla="*/ 44 w 78"/>
                <a:gd name="T43" fmla="*/ 188 h 314"/>
                <a:gd name="T44" fmla="*/ 38 w 78"/>
                <a:gd name="T45" fmla="*/ 188 h 314"/>
                <a:gd name="T46" fmla="*/ 33 w 78"/>
                <a:gd name="T47" fmla="*/ 181 h 314"/>
                <a:gd name="T48" fmla="*/ 33 w 78"/>
                <a:gd name="T49" fmla="*/ 176 h 314"/>
                <a:gd name="T50" fmla="*/ 34 w 78"/>
                <a:gd name="T51" fmla="*/ 174 h 314"/>
                <a:gd name="T52" fmla="*/ 38 w 78"/>
                <a:gd name="T53" fmla="*/ 176 h 314"/>
                <a:gd name="T54" fmla="*/ 40 w 78"/>
                <a:gd name="T55" fmla="*/ 177 h 314"/>
                <a:gd name="T56" fmla="*/ 40 w 78"/>
                <a:gd name="T57" fmla="*/ 174 h 314"/>
                <a:gd name="T58" fmla="*/ 33 w 78"/>
                <a:gd name="T59" fmla="*/ 170 h 314"/>
                <a:gd name="T60" fmla="*/ 29 w 78"/>
                <a:gd name="T61" fmla="*/ 174 h 314"/>
                <a:gd name="T62" fmla="*/ 27 w 78"/>
                <a:gd name="T63" fmla="*/ 182 h 314"/>
                <a:gd name="T64" fmla="*/ 33 w 78"/>
                <a:gd name="T65" fmla="*/ 190 h 314"/>
                <a:gd name="T66" fmla="*/ 42 w 78"/>
                <a:gd name="T67" fmla="*/ 194 h 314"/>
                <a:gd name="T68" fmla="*/ 50 w 78"/>
                <a:gd name="T69" fmla="*/ 192 h 314"/>
                <a:gd name="T70" fmla="*/ 53 w 78"/>
                <a:gd name="T71" fmla="*/ 186 h 314"/>
                <a:gd name="T72" fmla="*/ 53 w 78"/>
                <a:gd name="T73" fmla="*/ 162 h 314"/>
                <a:gd name="T74" fmla="*/ 48 w 78"/>
                <a:gd name="T75" fmla="*/ 147 h 314"/>
                <a:gd name="T76" fmla="*/ 40 w 78"/>
                <a:gd name="T77" fmla="*/ 138 h 314"/>
                <a:gd name="T78" fmla="*/ 31 w 78"/>
                <a:gd name="T79" fmla="*/ 133 h 314"/>
                <a:gd name="T80" fmla="*/ 23 w 78"/>
                <a:gd name="T81" fmla="*/ 130 h 314"/>
                <a:gd name="T82" fmla="*/ 15 w 78"/>
                <a:gd name="T83" fmla="*/ 133 h 314"/>
                <a:gd name="T84" fmla="*/ 10 w 78"/>
                <a:gd name="T85" fmla="*/ 136 h 314"/>
                <a:gd name="T86" fmla="*/ 6 w 78"/>
                <a:gd name="T87" fmla="*/ 146 h 314"/>
                <a:gd name="T88" fmla="*/ 4 w 78"/>
                <a:gd name="T89" fmla="*/ 139 h 314"/>
                <a:gd name="T90" fmla="*/ 2 w 78"/>
                <a:gd name="T91" fmla="*/ 117 h 314"/>
                <a:gd name="T92" fmla="*/ 0 w 78"/>
                <a:gd name="T93" fmla="*/ 80 h 314"/>
                <a:gd name="T94" fmla="*/ 2 w 78"/>
                <a:gd name="T95" fmla="*/ 46 h 314"/>
                <a:gd name="T96" fmla="*/ 10 w 78"/>
                <a:gd name="T97" fmla="*/ 21 h 314"/>
                <a:gd name="T98" fmla="*/ 19 w 78"/>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0"/>
                  </a:moveTo>
                  <a:lnTo>
                    <a:pt x="15" y="30"/>
                  </a:lnTo>
                  <a:lnTo>
                    <a:pt x="19" y="60"/>
                  </a:lnTo>
                  <a:lnTo>
                    <a:pt x="34" y="96"/>
                  </a:lnTo>
                  <a:lnTo>
                    <a:pt x="65" y="151"/>
                  </a:lnTo>
                  <a:lnTo>
                    <a:pt x="76" y="180"/>
                  </a:lnTo>
                  <a:lnTo>
                    <a:pt x="78" y="211"/>
                  </a:lnTo>
                  <a:lnTo>
                    <a:pt x="69" y="248"/>
                  </a:lnTo>
                  <a:lnTo>
                    <a:pt x="52" y="284"/>
                  </a:lnTo>
                  <a:lnTo>
                    <a:pt x="27" y="314"/>
                  </a:lnTo>
                  <a:lnTo>
                    <a:pt x="23" y="272"/>
                  </a:lnTo>
                  <a:lnTo>
                    <a:pt x="15" y="204"/>
                  </a:lnTo>
                  <a:lnTo>
                    <a:pt x="8" y="156"/>
                  </a:lnTo>
                  <a:lnTo>
                    <a:pt x="10" y="147"/>
                  </a:lnTo>
                  <a:lnTo>
                    <a:pt x="14" y="141"/>
                  </a:lnTo>
                  <a:lnTo>
                    <a:pt x="23" y="138"/>
                  </a:lnTo>
                  <a:lnTo>
                    <a:pt x="33" y="140"/>
                  </a:lnTo>
                  <a:lnTo>
                    <a:pt x="42" y="147"/>
                  </a:lnTo>
                  <a:lnTo>
                    <a:pt x="50" y="164"/>
                  </a:lnTo>
                  <a:lnTo>
                    <a:pt x="52" y="180"/>
                  </a:lnTo>
                  <a:lnTo>
                    <a:pt x="50" y="186"/>
                  </a:lnTo>
                  <a:lnTo>
                    <a:pt x="44" y="188"/>
                  </a:lnTo>
                  <a:lnTo>
                    <a:pt x="38" y="188"/>
                  </a:lnTo>
                  <a:lnTo>
                    <a:pt x="33" y="181"/>
                  </a:lnTo>
                  <a:lnTo>
                    <a:pt x="33" y="176"/>
                  </a:lnTo>
                  <a:lnTo>
                    <a:pt x="34" y="174"/>
                  </a:lnTo>
                  <a:lnTo>
                    <a:pt x="38" y="176"/>
                  </a:lnTo>
                  <a:lnTo>
                    <a:pt x="40" y="177"/>
                  </a:lnTo>
                  <a:lnTo>
                    <a:pt x="40" y="174"/>
                  </a:lnTo>
                  <a:lnTo>
                    <a:pt x="33" y="170"/>
                  </a:lnTo>
                  <a:lnTo>
                    <a:pt x="29" y="174"/>
                  </a:lnTo>
                  <a:lnTo>
                    <a:pt x="27" y="182"/>
                  </a:lnTo>
                  <a:lnTo>
                    <a:pt x="33" y="190"/>
                  </a:lnTo>
                  <a:lnTo>
                    <a:pt x="42" y="194"/>
                  </a:lnTo>
                  <a:lnTo>
                    <a:pt x="50" y="192"/>
                  </a:lnTo>
                  <a:lnTo>
                    <a:pt x="53" y="186"/>
                  </a:lnTo>
                  <a:lnTo>
                    <a:pt x="53" y="162"/>
                  </a:lnTo>
                  <a:lnTo>
                    <a:pt x="48" y="147"/>
                  </a:lnTo>
                  <a:lnTo>
                    <a:pt x="40" y="138"/>
                  </a:lnTo>
                  <a:lnTo>
                    <a:pt x="31" y="133"/>
                  </a:lnTo>
                  <a:lnTo>
                    <a:pt x="23" y="130"/>
                  </a:lnTo>
                  <a:lnTo>
                    <a:pt x="15" y="133"/>
                  </a:lnTo>
                  <a:lnTo>
                    <a:pt x="10" y="136"/>
                  </a:lnTo>
                  <a:lnTo>
                    <a:pt x="6" y="146"/>
                  </a:lnTo>
                  <a:lnTo>
                    <a:pt x="4" y="139"/>
                  </a:lnTo>
                  <a:lnTo>
                    <a:pt x="2" y="117"/>
                  </a:lnTo>
                  <a:lnTo>
                    <a:pt x="0" y="80"/>
                  </a:lnTo>
                  <a:lnTo>
                    <a:pt x="2" y="46"/>
                  </a:lnTo>
                  <a:lnTo>
                    <a:pt x="10" y="21"/>
                  </a:lnTo>
                  <a:lnTo>
                    <a:pt x="1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1" name="Freeform 25"/>
            <p:cNvSpPr>
              <a:spLocks/>
            </p:cNvSpPr>
            <p:nvPr/>
          </p:nvSpPr>
          <p:spPr bwMode="auto">
            <a:xfrm>
              <a:off x="65" y="3607"/>
              <a:ext cx="94" cy="337"/>
            </a:xfrm>
            <a:custGeom>
              <a:avLst/>
              <a:gdLst>
                <a:gd name="T0" fmla="*/ 37 w 94"/>
                <a:gd name="T1" fmla="*/ 337 h 337"/>
                <a:gd name="T2" fmla="*/ 30 w 94"/>
                <a:gd name="T3" fmla="*/ 309 h 337"/>
                <a:gd name="T4" fmla="*/ 17 w 94"/>
                <a:gd name="T5" fmla="*/ 265 h 337"/>
                <a:gd name="T6" fmla="*/ 3 w 94"/>
                <a:gd name="T7" fmla="*/ 209 h 337"/>
                <a:gd name="T8" fmla="*/ 0 w 94"/>
                <a:gd name="T9" fmla="*/ 179 h 337"/>
                <a:gd name="T10" fmla="*/ 3 w 94"/>
                <a:gd name="T11" fmla="*/ 149 h 337"/>
                <a:gd name="T12" fmla="*/ 13 w 94"/>
                <a:gd name="T13" fmla="*/ 116 h 337"/>
                <a:gd name="T14" fmla="*/ 24 w 94"/>
                <a:gd name="T15" fmla="*/ 87 h 337"/>
                <a:gd name="T16" fmla="*/ 39 w 94"/>
                <a:gd name="T17" fmla="*/ 62 h 337"/>
                <a:gd name="T18" fmla="*/ 55 w 94"/>
                <a:gd name="T19" fmla="*/ 40 h 337"/>
                <a:gd name="T20" fmla="*/ 83 w 94"/>
                <a:gd name="T21" fmla="*/ 10 h 337"/>
                <a:gd name="T22" fmla="*/ 94 w 94"/>
                <a:gd name="T23" fmla="*/ 0 h 337"/>
                <a:gd name="T24" fmla="*/ 77 w 94"/>
                <a:gd name="T25" fmla="*/ 24 h 337"/>
                <a:gd name="T26" fmla="*/ 66 w 94"/>
                <a:gd name="T27" fmla="*/ 44 h 337"/>
                <a:gd name="T28" fmla="*/ 56 w 94"/>
                <a:gd name="T29" fmla="*/ 64 h 337"/>
                <a:gd name="T30" fmla="*/ 43 w 94"/>
                <a:gd name="T31" fmla="*/ 123 h 337"/>
                <a:gd name="T32" fmla="*/ 43 w 94"/>
                <a:gd name="T33" fmla="*/ 123 h 337"/>
                <a:gd name="T34" fmla="*/ 41 w 94"/>
                <a:gd name="T35" fmla="*/ 119 h 337"/>
                <a:gd name="T36" fmla="*/ 34 w 94"/>
                <a:gd name="T37" fmla="*/ 116 h 337"/>
                <a:gd name="T38" fmla="*/ 26 w 94"/>
                <a:gd name="T39" fmla="*/ 119 h 337"/>
                <a:gd name="T40" fmla="*/ 22 w 94"/>
                <a:gd name="T41" fmla="*/ 128 h 337"/>
                <a:gd name="T42" fmla="*/ 22 w 94"/>
                <a:gd name="T43" fmla="*/ 136 h 337"/>
                <a:gd name="T44" fmla="*/ 28 w 94"/>
                <a:gd name="T45" fmla="*/ 140 h 337"/>
                <a:gd name="T46" fmla="*/ 36 w 94"/>
                <a:gd name="T47" fmla="*/ 136 h 337"/>
                <a:gd name="T48" fmla="*/ 36 w 94"/>
                <a:gd name="T49" fmla="*/ 133 h 337"/>
                <a:gd name="T50" fmla="*/ 34 w 94"/>
                <a:gd name="T51" fmla="*/ 134 h 337"/>
                <a:gd name="T52" fmla="*/ 30 w 94"/>
                <a:gd name="T53" fmla="*/ 136 h 337"/>
                <a:gd name="T54" fmla="*/ 26 w 94"/>
                <a:gd name="T55" fmla="*/ 133 h 337"/>
                <a:gd name="T56" fmla="*/ 26 w 94"/>
                <a:gd name="T57" fmla="*/ 128 h 337"/>
                <a:gd name="T58" fmla="*/ 28 w 94"/>
                <a:gd name="T59" fmla="*/ 124 h 337"/>
                <a:gd name="T60" fmla="*/ 34 w 94"/>
                <a:gd name="T61" fmla="*/ 122 h 337"/>
                <a:gd name="T62" fmla="*/ 41 w 94"/>
                <a:gd name="T63" fmla="*/ 128 h 337"/>
                <a:gd name="T64" fmla="*/ 41 w 94"/>
                <a:gd name="T65" fmla="*/ 133 h 337"/>
                <a:gd name="T66" fmla="*/ 39 w 94"/>
                <a:gd name="T67" fmla="*/ 213 h 337"/>
                <a:gd name="T68" fmla="*/ 39 w 94"/>
                <a:gd name="T69" fmla="*/ 283 h 337"/>
                <a:gd name="T70" fmla="*/ 39 w 94"/>
                <a:gd name="T71" fmla="*/ 331 h 337"/>
                <a:gd name="T72" fmla="*/ 37 w 94"/>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337"/>
                  </a:moveTo>
                  <a:lnTo>
                    <a:pt x="30" y="309"/>
                  </a:lnTo>
                  <a:lnTo>
                    <a:pt x="17" y="265"/>
                  </a:lnTo>
                  <a:lnTo>
                    <a:pt x="3" y="209"/>
                  </a:lnTo>
                  <a:lnTo>
                    <a:pt x="0" y="179"/>
                  </a:lnTo>
                  <a:lnTo>
                    <a:pt x="3" y="149"/>
                  </a:lnTo>
                  <a:lnTo>
                    <a:pt x="13" y="116"/>
                  </a:lnTo>
                  <a:lnTo>
                    <a:pt x="24" y="87"/>
                  </a:lnTo>
                  <a:lnTo>
                    <a:pt x="39" y="62"/>
                  </a:lnTo>
                  <a:lnTo>
                    <a:pt x="55" y="40"/>
                  </a:lnTo>
                  <a:lnTo>
                    <a:pt x="83" y="10"/>
                  </a:lnTo>
                  <a:lnTo>
                    <a:pt x="94" y="0"/>
                  </a:lnTo>
                  <a:lnTo>
                    <a:pt x="77" y="24"/>
                  </a:lnTo>
                  <a:lnTo>
                    <a:pt x="66" y="44"/>
                  </a:lnTo>
                  <a:lnTo>
                    <a:pt x="56" y="64"/>
                  </a:lnTo>
                  <a:lnTo>
                    <a:pt x="43" y="123"/>
                  </a:lnTo>
                  <a:lnTo>
                    <a:pt x="43" y="123"/>
                  </a:lnTo>
                  <a:lnTo>
                    <a:pt x="41" y="119"/>
                  </a:lnTo>
                  <a:lnTo>
                    <a:pt x="34" y="116"/>
                  </a:lnTo>
                  <a:lnTo>
                    <a:pt x="26" y="119"/>
                  </a:lnTo>
                  <a:lnTo>
                    <a:pt x="22" y="128"/>
                  </a:lnTo>
                  <a:lnTo>
                    <a:pt x="22" y="136"/>
                  </a:lnTo>
                  <a:lnTo>
                    <a:pt x="28" y="140"/>
                  </a:lnTo>
                  <a:lnTo>
                    <a:pt x="36" y="136"/>
                  </a:lnTo>
                  <a:lnTo>
                    <a:pt x="36" y="133"/>
                  </a:lnTo>
                  <a:lnTo>
                    <a:pt x="34" y="134"/>
                  </a:lnTo>
                  <a:lnTo>
                    <a:pt x="30" y="136"/>
                  </a:lnTo>
                  <a:lnTo>
                    <a:pt x="26" y="133"/>
                  </a:lnTo>
                  <a:lnTo>
                    <a:pt x="26" y="128"/>
                  </a:lnTo>
                  <a:lnTo>
                    <a:pt x="28" y="124"/>
                  </a:lnTo>
                  <a:lnTo>
                    <a:pt x="34" y="122"/>
                  </a:lnTo>
                  <a:lnTo>
                    <a:pt x="41" y="128"/>
                  </a:lnTo>
                  <a:lnTo>
                    <a:pt x="41" y="133"/>
                  </a:lnTo>
                  <a:lnTo>
                    <a:pt x="39" y="213"/>
                  </a:lnTo>
                  <a:lnTo>
                    <a:pt x="39" y="283"/>
                  </a:lnTo>
                  <a:lnTo>
                    <a:pt x="39" y="331"/>
                  </a:lnTo>
                  <a:lnTo>
                    <a:pt x="3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2" name="Freeform 26"/>
            <p:cNvSpPr>
              <a:spLocks/>
            </p:cNvSpPr>
            <p:nvPr/>
          </p:nvSpPr>
          <p:spPr bwMode="auto">
            <a:xfrm>
              <a:off x="104" y="3620"/>
              <a:ext cx="84" cy="379"/>
            </a:xfrm>
            <a:custGeom>
              <a:avLst/>
              <a:gdLst>
                <a:gd name="T0" fmla="*/ 52 w 84"/>
                <a:gd name="T1" fmla="*/ 0 h 379"/>
                <a:gd name="T2" fmla="*/ 42 w 84"/>
                <a:gd name="T3" fmla="*/ 36 h 379"/>
                <a:gd name="T4" fmla="*/ 40 w 84"/>
                <a:gd name="T5" fmla="*/ 73 h 379"/>
                <a:gd name="T6" fmla="*/ 52 w 84"/>
                <a:gd name="T7" fmla="*/ 117 h 379"/>
                <a:gd name="T8" fmla="*/ 76 w 84"/>
                <a:gd name="T9" fmla="*/ 186 h 379"/>
                <a:gd name="T10" fmla="*/ 84 w 84"/>
                <a:gd name="T11" fmla="*/ 222 h 379"/>
                <a:gd name="T12" fmla="*/ 80 w 84"/>
                <a:gd name="T13" fmla="*/ 259 h 379"/>
                <a:gd name="T14" fmla="*/ 63 w 84"/>
                <a:gd name="T15" fmla="*/ 303 h 379"/>
                <a:gd name="T16" fmla="*/ 35 w 84"/>
                <a:gd name="T17" fmla="*/ 345 h 379"/>
                <a:gd name="T18" fmla="*/ 0 w 84"/>
                <a:gd name="T19" fmla="*/ 379 h 379"/>
                <a:gd name="T20" fmla="*/ 2 w 84"/>
                <a:gd name="T21" fmla="*/ 363 h 379"/>
                <a:gd name="T22" fmla="*/ 2 w 84"/>
                <a:gd name="T23" fmla="*/ 330 h 379"/>
                <a:gd name="T24" fmla="*/ 6 w 84"/>
                <a:gd name="T25" fmla="*/ 246 h 379"/>
                <a:gd name="T26" fmla="*/ 6 w 84"/>
                <a:gd name="T27" fmla="*/ 188 h 379"/>
                <a:gd name="T28" fmla="*/ 10 w 84"/>
                <a:gd name="T29" fmla="*/ 178 h 379"/>
                <a:gd name="T30" fmla="*/ 17 w 84"/>
                <a:gd name="T31" fmla="*/ 171 h 379"/>
                <a:gd name="T32" fmla="*/ 29 w 84"/>
                <a:gd name="T33" fmla="*/ 168 h 379"/>
                <a:gd name="T34" fmla="*/ 42 w 84"/>
                <a:gd name="T35" fmla="*/ 170 h 379"/>
                <a:gd name="T36" fmla="*/ 50 w 84"/>
                <a:gd name="T37" fmla="*/ 180 h 379"/>
                <a:gd name="T38" fmla="*/ 57 w 84"/>
                <a:gd name="T39" fmla="*/ 200 h 379"/>
                <a:gd name="T40" fmla="*/ 55 w 84"/>
                <a:gd name="T41" fmla="*/ 219 h 379"/>
                <a:gd name="T42" fmla="*/ 52 w 84"/>
                <a:gd name="T43" fmla="*/ 226 h 379"/>
                <a:gd name="T44" fmla="*/ 44 w 84"/>
                <a:gd name="T45" fmla="*/ 230 h 379"/>
                <a:gd name="T46" fmla="*/ 38 w 84"/>
                <a:gd name="T47" fmla="*/ 228 h 379"/>
                <a:gd name="T48" fmla="*/ 33 w 84"/>
                <a:gd name="T49" fmla="*/ 219 h 379"/>
                <a:gd name="T50" fmla="*/ 33 w 84"/>
                <a:gd name="T51" fmla="*/ 214 h 379"/>
                <a:gd name="T52" fmla="*/ 35 w 84"/>
                <a:gd name="T53" fmla="*/ 211 h 379"/>
                <a:gd name="T54" fmla="*/ 40 w 84"/>
                <a:gd name="T55" fmla="*/ 214 h 379"/>
                <a:gd name="T56" fmla="*/ 42 w 84"/>
                <a:gd name="T57" fmla="*/ 216 h 379"/>
                <a:gd name="T58" fmla="*/ 42 w 84"/>
                <a:gd name="T59" fmla="*/ 211 h 379"/>
                <a:gd name="T60" fmla="*/ 35 w 84"/>
                <a:gd name="T61" fmla="*/ 206 h 379"/>
                <a:gd name="T62" fmla="*/ 29 w 84"/>
                <a:gd name="T63" fmla="*/ 211 h 379"/>
                <a:gd name="T64" fmla="*/ 25 w 84"/>
                <a:gd name="T65" fmla="*/ 222 h 379"/>
                <a:gd name="T66" fmla="*/ 31 w 84"/>
                <a:gd name="T67" fmla="*/ 231 h 379"/>
                <a:gd name="T68" fmla="*/ 42 w 84"/>
                <a:gd name="T69" fmla="*/ 237 h 379"/>
                <a:gd name="T70" fmla="*/ 50 w 84"/>
                <a:gd name="T71" fmla="*/ 235 h 379"/>
                <a:gd name="T72" fmla="*/ 55 w 84"/>
                <a:gd name="T73" fmla="*/ 226 h 379"/>
                <a:gd name="T74" fmla="*/ 61 w 84"/>
                <a:gd name="T75" fmla="*/ 214 h 379"/>
                <a:gd name="T76" fmla="*/ 61 w 84"/>
                <a:gd name="T77" fmla="*/ 196 h 379"/>
                <a:gd name="T78" fmla="*/ 57 w 84"/>
                <a:gd name="T79" fmla="*/ 181 h 379"/>
                <a:gd name="T80" fmla="*/ 50 w 84"/>
                <a:gd name="T81" fmla="*/ 169 h 379"/>
                <a:gd name="T82" fmla="*/ 40 w 84"/>
                <a:gd name="T83" fmla="*/ 162 h 379"/>
                <a:gd name="T84" fmla="*/ 33 w 84"/>
                <a:gd name="T85" fmla="*/ 158 h 379"/>
                <a:gd name="T86" fmla="*/ 23 w 84"/>
                <a:gd name="T87" fmla="*/ 159 h 379"/>
                <a:gd name="T88" fmla="*/ 14 w 84"/>
                <a:gd name="T89" fmla="*/ 165 h 379"/>
                <a:gd name="T90" fmla="*/ 6 w 84"/>
                <a:gd name="T91" fmla="*/ 176 h 379"/>
                <a:gd name="T92" fmla="*/ 6 w 84"/>
                <a:gd name="T93" fmla="*/ 166 h 379"/>
                <a:gd name="T94" fmla="*/ 8 w 84"/>
                <a:gd name="T95" fmla="*/ 141 h 379"/>
                <a:gd name="T96" fmla="*/ 14 w 84"/>
                <a:gd name="T97" fmla="*/ 96 h 379"/>
                <a:gd name="T98" fmla="*/ 23 w 84"/>
                <a:gd name="T99" fmla="*/ 56 h 379"/>
                <a:gd name="T100" fmla="*/ 35 w 84"/>
                <a:gd name="T101" fmla="*/ 25 h 379"/>
                <a:gd name="T102" fmla="*/ 52 w 84"/>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0"/>
                  </a:moveTo>
                  <a:lnTo>
                    <a:pt x="42" y="36"/>
                  </a:lnTo>
                  <a:lnTo>
                    <a:pt x="40" y="73"/>
                  </a:lnTo>
                  <a:lnTo>
                    <a:pt x="52" y="117"/>
                  </a:lnTo>
                  <a:lnTo>
                    <a:pt x="76" y="186"/>
                  </a:lnTo>
                  <a:lnTo>
                    <a:pt x="84" y="222"/>
                  </a:lnTo>
                  <a:lnTo>
                    <a:pt x="80" y="259"/>
                  </a:lnTo>
                  <a:lnTo>
                    <a:pt x="63" y="303"/>
                  </a:lnTo>
                  <a:lnTo>
                    <a:pt x="35" y="345"/>
                  </a:lnTo>
                  <a:lnTo>
                    <a:pt x="0" y="379"/>
                  </a:lnTo>
                  <a:lnTo>
                    <a:pt x="2" y="363"/>
                  </a:lnTo>
                  <a:lnTo>
                    <a:pt x="2" y="330"/>
                  </a:lnTo>
                  <a:lnTo>
                    <a:pt x="6" y="246"/>
                  </a:lnTo>
                  <a:lnTo>
                    <a:pt x="6" y="188"/>
                  </a:lnTo>
                  <a:lnTo>
                    <a:pt x="10" y="178"/>
                  </a:lnTo>
                  <a:lnTo>
                    <a:pt x="17" y="171"/>
                  </a:lnTo>
                  <a:lnTo>
                    <a:pt x="29" y="168"/>
                  </a:lnTo>
                  <a:lnTo>
                    <a:pt x="42" y="170"/>
                  </a:lnTo>
                  <a:lnTo>
                    <a:pt x="50" y="180"/>
                  </a:lnTo>
                  <a:lnTo>
                    <a:pt x="57" y="200"/>
                  </a:lnTo>
                  <a:lnTo>
                    <a:pt x="55" y="219"/>
                  </a:lnTo>
                  <a:lnTo>
                    <a:pt x="52" y="226"/>
                  </a:lnTo>
                  <a:lnTo>
                    <a:pt x="44" y="230"/>
                  </a:lnTo>
                  <a:lnTo>
                    <a:pt x="38" y="228"/>
                  </a:lnTo>
                  <a:lnTo>
                    <a:pt x="33" y="219"/>
                  </a:lnTo>
                  <a:lnTo>
                    <a:pt x="33" y="214"/>
                  </a:lnTo>
                  <a:lnTo>
                    <a:pt x="35" y="211"/>
                  </a:lnTo>
                  <a:lnTo>
                    <a:pt x="40" y="214"/>
                  </a:lnTo>
                  <a:lnTo>
                    <a:pt x="42" y="216"/>
                  </a:lnTo>
                  <a:lnTo>
                    <a:pt x="42" y="211"/>
                  </a:lnTo>
                  <a:lnTo>
                    <a:pt x="35" y="206"/>
                  </a:lnTo>
                  <a:lnTo>
                    <a:pt x="29" y="211"/>
                  </a:lnTo>
                  <a:lnTo>
                    <a:pt x="25" y="222"/>
                  </a:lnTo>
                  <a:lnTo>
                    <a:pt x="31" y="231"/>
                  </a:lnTo>
                  <a:lnTo>
                    <a:pt x="42" y="237"/>
                  </a:lnTo>
                  <a:lnTo>
                    <a:pt x="50" y="235"/>
                  </a:lnTo>
                  <a:lnTo>
                    <a:pt x="55" y="226"/>
                  </a:lnTo>
                  <a:lnTo>
                    <a:pt x="61" y="214"/>
                  </a:lnTo>
                  <a:lnTo>
                    <a:pt x="61" y="196"/>
                  </a:lnTo>
                  <a:lnTo>
                    <a:pt x="57" y="181"/>
                  </a:lnTo>
                  <a:lnTo>
                    <a:pt x="50" y="169"/>
                  </a:lnTo>
                  <a:lnTo>
                    <a:pt x="40" y="162"/>
                  </a:lnTo>
                  <a:lnTo>
                    <a:pt x="33" y="158"/>
                  </a:lnTo>
                  <a:lnTo>
                    <a:pt x="23" y="159"/>
                  </a:lnTo>
                  <a:lnTo>
                    <a:pt x="14" y="165"/>
                  </a:lnTo>
                  <a:lnTo>
                    <a:pt x="6" y="176"/>
                  </a:lnTo>
                  <a:lnTo>
                    <a:pt x="6" y="166"/>
                  </a:lnTo>
                  <a:lnTo>
                    <a:pt x="8" y="141"/>
                  </a:lnTo>
                  <a:lnTo>
                    <a:pt x="14" y="96"/>
                  </a:lnTo>
                  <a:lnTo>
                    <a:pt x="23" y="56"/>
                  </a:lnTo>
                  <a:lnTo>
                    <a:pt x="35" y="25"/>
                  </a:lnTo>
                  <a:lnTo>
                    <a:pt x="5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3" name="Freeform 27"/>
            <p:cNvSpPr>
              <a:spLocks/>
            </p:cNvSpPr>
            <p:nvPr/>
          </p:nvSpPr>
          <p:spPr bwMode="auto">
            <a:xfrm>
              <a:off x="97" y="2374"/>
              <a:ext cx="95" cy="337"/>
            </a:xfrm>
            <a:custGeom>
              <a:avLst/>
              <a:gdLst>
                <a:gd name="T0" fmla="*/ 36 w 95"/>
                <a:gd name="T1" fmla="*/ 337 h 337"/>
                <a:gd name="T2" fmla="*/ 30 w 95"/>
                <a:gd name="T3" fmla="*/ 309 h 337"/>
                <a:gd name="T4" fmla="*/ 15 w 95"/>
                <a:gd name="T5" fmla="*/ 264 h 337"/>
                <a:gd name="T6" fmla="*/ 2 w 95"/>
                <a:gd name="T7" fmla="*/ 209 h 337"/>
                <a:gd name="T8" fmla="*/ 0 w 95"/>
                <a:gd name="T9" fmla="*/ 179 h 337"/>
                <a:gd name="T10" fmla="*/ 4 w 95"/>
                <a:gd name="T11" fmla="*/ 149 h 337"/>
                <a:gd name="T12" fmla="*/ 11 w 95"/>
                <a:gd name="T13" fmla="*/ 116 h 337"/>
                <a:gd name="T14" fmla="*/ 24 w 95"/>
                <a:gd name="T15" fmla="*/ 86 h 337"/>
                <a:gd name="T16" fmla="*/ 40 w 95"/>
                <a:gd name="T17" fmla="*/ 61 h 337"/>
                <a:gd name="T18" fmla="*/ 55 w 95"/>
                <a:gd name="T19" fmla="*/ 40 h 337"/>
                <a:gd name="T20" fmla="*/ 81 w 95"/>
                <a:gd name="T21" fmla="*/ 11 h 337"/>
                <a:gd name="T22" fmla="*/ 95 w 95"/>
                <a:gd name="T23" fmla="*/ 0 h 337"/>
                <a:gd name="T24" fmla="*/ 78 w 95"/>
                <a:gd name="T25" fmla="*/ 23 h 337"/>
                <a:gd name="T26" fmla="*/ 64 w 95"/>
                <a:gd name="T27" fmla="*/ 44 h 337"/>
                <a:gd name="T28" fmla="*/ 57 w 95"/>
                <a:gd name="T29" fmla="*/ 64 h 337"/>
                <a:gd name="T30" fmla="*/ 43 w 95"/>
                <a:gd name="T31" fmla="*/ 122 h 337"/>
                <a:gd name="T32" fmla="*/ 42 w 95"/>
                <a:gd name="T33" fmla="*/ 122 h 337"/>
                <a:gd name="T34" fmla="*/ 40 w 95"/>
                <a:gd name="T35" fmla="*/ 119 h 337"/>
                <a:gd name="T36" fmla="*/ 34 w 95"/>
                <a:gd name="T37" fmla="*/ 115 h 337"/>
                <a:gd name="T38" fmla="*/ 26 w 95"/>
                <a:gd name="T39" fmla="*/ 119 h 337"/>
                <a:gd name="T40" fmla="*/ 21 w 95"/>
                <a:gd name="T41" fmla="*/ 127 h 337"/>
                <a:gd name="T42" fmla="*/ 23 w 95"/>
                <a:gd name="T43" fmla="*/ 136 h 337"/>
                <a:gd name="T44" fmla="*/ 28 w 95"/>
                <a:gd name="T45" fmla="*/ 139 h 337"/>
                <a:gd name="T46" fmla="*/ 34 w 95"/>
                <a:gd name="T47" fmla="*/ 136 h 337"/>
                <a:gd name="T48" fmla="*/ 36 w 95"/>
                <a:gd name="T49" fmla="*/ 132 h 337"/>
                <a:gd name="T50" fmla="*/ 32 w 95"/>
                <a:gd name="T51" fmla="*/ 134 h 337"/>
                <a:gd name="T52" fmla="*/ 30 w 95"/>
                <a:gd name="T53" fmla="*/ 137 h 337"/>
                <a:gd name="T54" fmla="*/ 26 w 95"/>
                <a:gd name="T55" fmla="*/ 133 h 337"/>
                <a:gd name="T56" fmla="*/ 26 w 95"/>
                <a:gd name="T57" fmla="*/ 128 h 337"/>
                <a:gd name="T58" fmla="*/ 28 w 95"/>
                <a:gd name="T59" fmla="*/ 124 h 337"/>
                <a:gd name="T60" fmla="*/ 32 w 95"/>
                <a:gd name="T61" fmla="*/ 122 h 337"/>
                <a:gd name="T62" fmla="*/ 40 w 95"/>
                <a:gd name="T63" fmla="*/ 128 h 337"/>
                <a:gd name="T64" fmla="*/ 42 w 95"/>
                <a:gd name="T65" fmla="*/ 133 h 337"/>
                <a:gd name="T66" fmla="*/ 38 w 95"/>
                <a:gd name="T67" fmla="*/ 213 h 337"/>
                <a:gd name="T68" fmla="*/ 40 w 95"/>
                <a:gd name="T69" fmla="*/ 283 h 337"/>
                <a:gd name="T70" fmla="*/ 38 w 95"/>
                <a:gd name="T71" fmla="*/ 331 h 337"/>
                <a:gd name="T72" fmla="*/ 36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337"/>
                  </a:moveTo>
                  <a:lnTo>
                    <a:pt x="30" y="309"/>
                  </a:lnTo>
                  <a:lnTo>
                    <a:pt x="15" y="264"/>
                  </a:lnTo>
                  <a:lnTo>
                    <a:pt x="2" y="209"/>
                  </a:lnTo>
                  <a:lnTo>
                    <a:pt x="0" y="179"/>
                  </a:lnTo>
                  <a:lnTo>
                    <a:pt x="4" y="149"/>
                  </a:lnTo>
                  <a:lnTo>
                    <a:pt x="11" y="116"/>
                  </a:lnTo>
                  <a:lnTo>
                    <a:pt x="24" y="86"/>
                  </a:lnTo>
                  <a:lnTo>
                    <a:pt x="40" y="61"/>
                  </a:lnTo>
                  <a:lnTo>
                    <a:pt x="55" y="40"/>
                  </a:lnTo>
                  <a:lnTo>
                    <a:pt x="81" y="11"/>
                  </a:lnTo>
                  <a:lnTo>
                    <a:pt x="95" y="0"/>
                  </a:lnTo>
                  <a:lnTo>
                    <a:pt x="78" y="23"/>
                  </a:lnTo>
                  <a:lnTo>
                    <a:pt x="64" y="44"/>
                  </a:lnTo>
                  <a:lnTo>
                    <a:pt x="57" y="64"/>
                  </a:lnTo>
                  <a:lnTo>
                    <a:pt x="43" y="122"/>
                  </a:lnTo>
                  <a:lnTo>
                    <a:pt x="42" y="122"/>
                  </a:lnTo>
                  <a:lnTo>
                    <a:pt x="40" y="119"/>
                  </a:lnTo>
                  <a:lnTo>
                    <a:pt x="34" y="115"/>
                  </a:lnTo>
                  <a:lnTo>
                    <a:pt x="26" y="119"/>
                  </a:lnTo>
                  <a:lnTo>
                    <a:pt x="21" y="127"/>
                  </a:lnTo>
                  <a:lnTo>
                    <a:pt x="23" y="136"/>
                  </a:lnTo>
                  <a:lnTo>
                    <a:pt x="28" y="139"/>
                  </a:lnTo>
                  <a:lnTo>
                    <a:pt x="34" y="136"/>
                  </a:lnTo>
                  <a:lnTo>
                    <a:pt x="36" y="132"/>
                  </a:lnTo>
                  <a:lnTo>
                    <a:pt x="32" y="134"/>
                  </a:lnTo>
                  <a:lnTo>
                    <a:pt x="30" y="137"/>
                  </a:lnTo>
                  <a:lnTo>
                    <a:pt x="26" y="133"/>
                  </a:lnTo>
                  <a:lnTo>
                    <a:pt x="26" y="128"/>
                  </a:lnTo>
                  <a:lnTo>
                    <a:pt x="28" y="124"/>
                  </a:lnTo>
                  <a:lnTo>
                    <a:pt x="32" y="122"/>
                  </a:lnTo>
                  <a:lnTo>
                    <a:pt x="40" y="128"/>
                  </a:lnTo>
                  <a:lnTo>
                    <a:pt x="42" y="133"/>
                  </a:lnTo>
                  <a:lnTo>
                    <a:pt x="38" y="213"/>
                  </a:lnTo>
                  <a:lnTo>
                    <a:pt x="40" y="283"/>
                  </a:lnTo>
                  <a:lnTo>
                    <a:pt x="38" y="331"/>
                  </a:lnTo>
                  <a:lnTo>
                    <a:pt x="36"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4" name="Freeform 28"/>
            <p:cNvSpPr>
              <a:spLocks/>
            </p:cNvSpPr>
            <p:nvPr/>
          </p:nvSpPr>
          <p:spPr bwMode="auto">
            <a:xfrm>
              <a:off x="137" y="2386"/>
              <a:ext cx="83" cy="380"/>
            </a:xfrm>
            <a:custGeom>
              <a:avLst/>
              <a:gdLst>
                <a:gd name="T0" fmla="*/ 51 w 83"/>
                <a:gd name="T1" fmla="*/ 0 h 380"/>
                <a:gd name="T2" fmla="*/ 41 w 83"/>
                <a:gd name="T3" fmla="*/ 36 h 380"/>
                <a:gd name="T4" fmla="*/ 40 w 83"/>
                <a:gd name="T5" fmla="*/ 73 h 380"/>
                <a:gd name="T6" fmla="*/ 51 w 83"/>
                <a:gd name="T7" fmla="*/ 118 h 380"/>
                <a:gd name="T8" fmla="*/ 76 w 83"/>
                <a:gd name="T9" fmla="*/ 187 h 380"/>
                <a:gd name="T10" fmla="*/ 83 w 83"/>
                <a:gd name="T11" fmla="*/ 223 h 380"/>
                <a:gd name="T12" fmla="*/ 79 w 83"/>
                <a:gd name="T13" fmla="*/ 260 h 380"/>
                <a:gd name="T14" fmla="*/ 60 w 83"/>
                <a:gd name="T15" fmla="*/ 303 h 380"/>
                <a:gd name="T16" fmla="*/ 34 w 83"/>
                <a:gd name="T17" fmla="*/ 347 h 380"/>
                <a:gd name="T18" fmla="*/ 0 w 83"/>
                <a:gd name="T19" fmla="*/ 380 h 380"/>
                <a:gd name="T20" fmla="*/ 2 w 83"/>
                <a:gd name="T21" fmla="*/ 363 h 380"/>
                <a:gd name="T22" fmla="*/ 2 w 83"/>
                <a:gd name="T23" fmla="*/ 330 h 380"/>
                <a:gd name="T24" fmla="*/ 5 w 83"/>
                <a:gd name="T25" fmla="*/ 246 h 380"/>
                <a:gd name="T26" fmla="*/ 3 w 83"/>
                <a:gd name="T27" fmla="*/ 188 h 380"/>
                <a:gd name="T28" fmla="*/ 9 w 83"/>
                <a:gd name="T29" fmla="*/ 179 h 380"/>
                <a:gd name="T30" fmla="*/ 17 w 83"/>
                <a:gd name="T31" fmla="*/ 171 h 380"/>
                <a:gd name="T32" fmla="*/ 28 w 83"/>
                <a:gd name="T33" fmla="*/ 168 h 380"/>
                <a:gd name="T34" fmla="*/ 40 w 83"/>
                <a:gd name="T35" fmla="*/ 171 h 380"/>
                <a:gd name="T36" fmla="*/ 47 w 83"/>
                <a:gd name="T37" fmla="*/ 180 h 380"/>
                <a:gd name="T38" fmla="*/ 55 w 83"/>
                <a:gd name="T39" fmla="*/ 201 h 380"/>
                <a:gd name="T40" fmla="*/ 55 w 83"/>
                <a:gd name="T41" fmla="*/ 219 h 380"/>
                <a:gd name="T42" fmla="*/ 49 w 83"/>
                <a:gd name="T43" fmla="*/ 227 h 380"/>
                <a:gd name="T44" fmla="*/ 43 w 83"/>
                <a:gd name="T45" fmla="*/ 230 h 380"/>
                <a:gd name="T46" fmla="*/ 38 w 83"/>
                <a:gd name="T47" fmla="*/ 229 h 380"/>
                <a:gd name="T48" fmla="*/ 32 w 83"/>
                <a:gd name="T49" fmla="*/ 221 h 380"/>
                <a:gd name="T50" fmla="*/ 32 w 83"/>
                <a:gd name="T51" fmla="*/ 215 h 380"/>
                <a:gd name="T52" fmla="*/ 34 w 83"/>
                <a:gd name="T53" fmla="*/ 211 h 380"/>
                <a:gd name="T54" fmla="*/ 40 w 83"/>
                <a:gd name="T55" fmla="*/ 215 h 380"/>
                <a:gd name="T56" fmla="*/ 41 w 83"/>
                <a:gd name="T57" fmla="*/ 216 h 380"/>
                <a:gd name="T58" fmla="*/ 41 w 83"/>
                <a:gd name="T59" fmla="*/ 211 h 380"/>
                <a:gd name="T60" fmla="*/ 34 w 83"/>
                <a:gd name="T61" fmla="*/ 207 h 380"/>
                <a:gd name="T62" fmla="*/ 26 w 83"/>
                <a:gd name="T63" fmla="*/ 211 h 380"/>
                <a:gd name="T64" fmla="*/ 24 w 83"/>
                <a:gd name="T65" fmla="*/ 222 h 380"/>
                <a:gd name="T66" fmla="*/ 30 w 83"/>
                <a:gd name="T67" fmla="*/ 231 h 380"/>
                <a:gd name="T68" fmla="*/ 41 w 83"/>
                <a:gd name="T69" fmla="*/ 237 h 380"/>
                <a:gd name="T70" fmla="*/ 49 w 83"/>
                <a:gd name="T71" fmla="*/ 235 h 380"/>
                <a:gd name="T72" fmla="*/ 55 w 83"/>
                <a:gd name="T73" fmla="*/ 228 h 380"/>
                <a:gd name="T74" fmla="*/ 58 w 83"/>
                <a:gd name="T75" fmla="*/ 215 h 380"/>
                <a:gd name="T76" fmla="*/ 58 w 83"/>
                <a:gd name="T77" fmla="*/ 198 h 380"/>
                <a:gd name="T78" fmla="*/ 55 w 83"/>
                <a:gd name="T79" fmla="*/ 181 h 380"/>
                <a:gd name="T80" fmla="*/ 47 w 83"/>
                <a:gd name="T81" fmla="*/ 169 h 380"/>
                <a:gd name="T82" fmla="*/ 40 w 83"/>
                <a:gd name="T83" fmla="*/ 162 h 380"/>
                <a:gd name="T84" fmla="*/ 30 w 83"/>
                <a:gd name="T85" fmla="*/ 158 h 380"/>
                <a:gd name="T86" fmla="*/ 21 w 83"/>
                <a:gd name="T87" fmla="*/ 161 h 380"/>
                <a:gd name="T88" fmla="*/ 13 w 83"/>
                <a:gd name="T89" fmla="*/ 165 h 380"/>
                <a:gd name="T90" fmla="*/ 5 w 83"/>
                <a:gd name="T91" fmla="*/ 177 h 380"/>
                <a:gd name="T92" fmla="*/ 5 w 83"/>
                <a:gd name="T93" fmla="*/ 168 h 380"/>
                <a:gd name="T94" fmla="*/ 7 w 83"/>
                <a:gd name="T95" fmla="*/ 141 h 380"/>
                <a:gd name="T96" fmla="*/ 11 w 83"/>
                <a:gd name="T97" fmla="*/ 96 h 380"/>
                <a:gd name="T98" fmla="*/ 22 w 83"/>
                <a:gd name="T99" fmla="*/ 56 h 380"/>
                <a:gd name="T100" fmla="*/ 34 w 83"/>
                <a:gd name="T101" fmla="*/ 26 h 380"/>
                <a:gd name="T102" fmla="*/ 51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51" y="0"/>
                  </a:moveTo>
                  <a:lnTo>
                    <a:pt x="41" y="36"/>
                  </a:lnTo>
                  <a:lnTo>
                    <a:pt x="40" y="73"/>
                  </a:lnTo>
                  <a:lnTo>
                    <a:pt x="51" y="118"/>
                  </a:lnTo>
                  <a:lnTo>
                    <a:pt x="76" y="187"/>
                  </a:lnTo>
                  <a:lnTo>
                    <a:pt x="83" y="223"/>
                  </a:lnTo>
                  <a:lnTo>
                    <a:pt x="79" y="260"/>
                  </a:lnTo>
                  <a:lnTo>
                    <a:pt x="60" y="303"/>
                  </a:lnTo>
                  <a:lnTo>
                    <a:pt x="34" y="347"/>
                  </a:lnTo>
                  <a:lnTo>
                    <a:pt x="0" y="380"/>
                  </a:lnTo>
                  <a:lnTo>
                    <a:pt x="2" y="363"/>
                  </a:lnTo>
                  <a:lnTo>
                    <a:pt x="2" y="330"/>
                  </a:lnTo>
                  <a:lnTo>
                    <a:pt x="5" y="246"/>
                  </a:lnTo>
                  <a:lnTo>
                    <a:pt x="3" y="188"/>
                  </a:lnTo>
                  <a:lnTo>
                    <a:pt x="9" y="179"/>
                  </a:lnTo>
                  <a:lnTo>
                    <a:pt x="17" y="171"/>
                  </a:lnTo>
                  <a:lnTo>
                    <a:pt x="28" y="168"/>
                  </a:lnTo>
                  <a:lnTo>
                    <a:pt x="40" y="171"/>
                  </a:lnTo>
                  <a:lnTo>
                    <a:pt x="47" y="180"/>
                  </a:lnTo>
                  <a:lnTo>
                    <a:pt x="55" y="201"/>
                  </a:lnTo>
                  <a:lnTo>
                    <a:pt x="55" y="219"/>
                  </a:lnTo>
                  <a:lnTo>
                    <a:pt x="49" y="227"/>
                  </a:lnTo>
                  <a:lnTo>
                    <a:pt x="43" y="230"/>
                  </a:lnTo>
                  <a:lnTo>
                    <a:pt x="38" y="229"/>
                  </a:lnTo>
                  <a:lnTo>
                    <a:pt x="32" y="221"/>
                  </a:lnTo>
                  <a:lnTo>
                    <a:pt x="32" y="215"/>
                  </a:lnTo>
                  <a:lnTo>
                    <a:pt x="34" y="211"/>
                  </a:lnTo>
                  <a:lnTo>
                    <a:pt x="40" y="215"/>
                  </a:lnTo>
                  <a:lnTo>
                    <a:pt x="41" y="216"/>
                  </a:lnTo>
                  <a:lnTo>
                    <a:pt x="41" y="211"/>
                  </a:lnTo>
                  <a:lnTo>
                    <a:pt x="34" y="207"/>
                  </a:lnTo>
                  <a:lnTo>
                    <a:pt x="26" y="211"/>
                  </a:lnTo>
                  <a:lnTo>
                    <a:pt x="24" y="222"/>
                  </a:lnTo>
                  <a:lnTo>
                    <a:pt x="30" y="231"/>
                  </a:lnTo>
                  <a:lnTo>
                    <a:pt x="41" y="237"/>
                  </a:lnTo>
                  <a:lnTo>
                    <a:pt x="49" y="235"/>
                  </a:lnTo>
                  <a:lnTo>
                    <a:pt x="55" y="228"/>
                  </a:lnTo>
                  <a:lnTo>
                    <a:pt x="58" y="215"/>
                  </a:lnTo>
                  <a:lnTo>
                    <a:pt x="58" y="198"/>
                  </a:lnTo>
                  <a:lnTo>
                    <a:pt x="55" y="181"/>
                  </a:lnTo>
                  <a:lnTo>
                    <a:pt x="47" y="169"/>
                  </a:lnTo>
                  <a:lnTo>
                    <a:pt x="40" y="162"/>
                  </a:lnTo>
                  <a:lnTo>
                    <a:pt x="30" y="158"/>
                  </a:lnTo>
                  <a:lnTo>
                    <a:pt x="21" y="161"/>
                  </a:lnTo>
                  <a:lnTo>
                    <a:pt x="13" y="165"/>
                  </a:lnTo>
                  <a:lnTo>
                    <a:pt x="5" y="177"/>
                  </a:lnTo>
                  <a:lnTo>
                    <a:pt x="5" y="168"/>
                  </a:lnTo>
                  <a:lnTo>
                    <a:pt x="7" y="141"/>
                  </a:lnTo>
                  <a:lnTo>
                    <a:pt x="11" y="96"/>
                  </a:lnTo>
                  <a:lnTo>
                    <a:pt x="22" y="56"/>
                  </a:lnTo>
                  <a:lnTo>
                    <a:pt x="34" y="26"/>
                  </a:lnTo>
                  <a:lnTo>
                    <a:pt x="5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5" name="Freeform 29"/>
            <p:cNvSpPr>
              <a:spLocks/>
            </p:cNvSpPr>
            <p:nvPr/>
          </p:nvSpPr>
          <p:spPr bwMode="auto">
            <a:xfrm>
              <a:off x="252" y="3589"/>
              <a:ext cx="93" cy="182"/>
            </a:xfrm>
            <a:custGeom>
              <a:avLst/>
              <a:gdLst>
                <a:gd name="T0" fmla="*/ 25 w 93"/>
                <a:gd name="T1" fmla="*/ 0 h 182"/>
                <a:gd name="T2" fmla="*/ 27 w 93"/>
                <a:gd name="T3" fmla="*/ 12 h 182"/>
                <a:gd name="T4" fmla="*/ 38 w 93"/>
                <a:gd name="T5" fmla="*/ 40 h 182"/>
                <a:gd name="T6" fmla="*/ 61 w 93"/>
                <a:gd name="T7" fmla="*/ 67 h 182"/>
                <a:gd name="T8" fmla="*/ 82 w 93"/>
                <a:gd name="T9" fmla="*/ 94 h 182"/>
                <a:gd name="T10" fmla="*/ 93 w 93"/>
                <a:gd name="T11" fmla="*/ 129 h 182"/>
                <a:gd name="T12" fmla="*/ 93 w 93"/>
                <a:gd name="T13" fmla="*/ 146 h 182"/>
                <a:gd name="T14" fmla="*/ 86 w 93"/>
                <a:gd name="T15" fmla="*/ 163 h 182"/>
                <a:gd name="T16" fmla="*/ 69 w 93"/>
                <a:gd name="T17" fmla="*/ 178 h 182"/>
                <a:gd name="T18" fmla="*/ 59 w 93"/>
                <a:gd name="T19" fmla="*/ 182 h 182"/>
                <a:gd name="T20" fmla="*/ 46 w 93"/>
                <a:gd name="T21" fmla="*/ 161 h 182"/>
                <a:gd name="T22" fmla="*/ 38 w 93"/>
                <a:gd name="T23" fmla="*/ 148 h 182"/>
                <a:gd name="T24" fmla="*/ 42 w 93"/>
                <a:gd name="T25" fmla="*/ 142 h 182"/>
                <a:gd name="T26" fmla="*/ 50 w 93"/>
                <a:gd name="T27" fmla="*/ 140 h 182"/>
                <a:gd name="T28" fmla="*/ 57 w 93"/>
                <a:gd name="T29" fmla="*/ 142 h 182"/>
                <a:gd name="T30" fmla="*/ 55 w 93"/>
                <a:gd name="T31" fmla="*/ 146 h 182"/>
                <a:gd name="T32" fmla="*/ 48 w 93"/>
                <a:gd name="T33" fmla="*/ 147 h 182"/>
                <a:gd name="T34" fmla="*/ 46 w 93"/>
                <a:gd name="T35" fmla="*/ 146 h 182"/>
                <a:gd name="T36" fmla="*/ 46 w 93"/>
                <a:gd name="T37" fmla="*/ 149 h 182"/>
                <a:gd name="T38" fmla="*/ 55 w 93"/>
                <a:gd name="T39" fmla="*/ 151 h 182"/>
                <a:gd name="T40" fmla="*/ 65 w 93"/>
                <a:gd name="T41" fmla="*/ 147 h 182"/>
                <a:gd name="T42" fmla="*/ 67 w 93"/>
                <a:gd name="T43" fmla="*/ 142 h 182"/>
                <a:gd name="T44" fmla="*/ 65 w 93"/>
                <a:gd name="T45" fmla="*/ 137 h 182"/>
                <a:gd name="T46" fmla="*/ 57 w 93"/>
                <a:gd name="T47" fmla="*/ 134 h 182"/>
                <a:gd name="T48" fmla="*/ 50 w 93"/>
                <a:gd name="T49" fmla="*/ 133 h 182"/>
                <a:gd name="T50" fmla="*/ 42 w 93"/>
                <a:gd name="T51" fmla="*/ 135 h 182"/>
                <a:gd name="T52" fmla="*/ 35 w 93"/>
                <a:gd name="T53" fmla="*/ 141 h 182"/>
                <a:gd name="T54" fmla="*/ 33 w 93"/>
                <a:gd name="T55" fmla="*/ 145 h 182"/>
                <a:gd name="T56" fmla="*/ 21 w 93"/>
                <a:gd name="T57" fmla="*/ 128 h 182"/>
                <a:gd name="T58" fmla="*/ 4 w 93"/>
                <a:gd name="T59" fmla="*/ 97 h 182"/>
                <a:gd name="T60" fmla="*/ 0 w 93"/>
                <a:gd name="T61" fmla="*/ 64 h 182"/>
                <a:gd name="T62" fmla="*/ 6 w 93"/>
                <a:gd name="T63" fmla="*/ 30 h 182"/>
                <a:gd name="T64" fmla="*/ 19 w 93"/>
                <a:gd name="T65" fmla="*/ 9 h 182"/>
                <a:gd name="T66" fmla="*/ 25 w 93"/>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0"/>
                  </a:moveTo>
                  <a:lnTo>
                    <a:pt x="27" y="12"/>
                  </a:lnTo>
                  <a:lnTo>
                    <a:pt x="38" y="40"/>
                  </a:lnTo>
                  <a:lnTo>
                    <a:pt x="61" y="67"/>
                  </a:lnTo>
                  <a:lnTo>
                    <a:pt x="82" y="94"/>
                  </a:lnTo>
                  <a:lnTo>
                    <a:pt x="93" y="129"/>
                  </a:lnTo>
                  <a:lnTo>
                    <a:pt x="93" y="146"/>
                  </a:lnTo>
                  <a:lnTo>
                    <a:pt x="86" y="163"/>
                  </a:lnTo>
                  <a:lnTo>
                    <a:pt x="69" y="178"/>
                  </a:lnTo>
                  <a:lnTo>
                    <a:pt x="59" y="182"/>
                  </a:lnTo>
                  <a:lnTo>
                    <a:pt x="46" y="161"/>
                  </a:lnTo>
                  <a:lnTo>
                    <a:pt x="38" y="148"/>
                  </a:lnTo>
                  <a:lnTo>
                    <a:pt x="42" y="142"/>
                  </a:lnTo>
                  <a:lnTo>
                    <a:pt x="50" y="140"/>
                  </a:lnTo>
                  <a:lnTo>
                    <a:pt x="57" y="142"/>
                  </a:lnTo>
                  <a:lnTo>
                    <a:pt x="55" y="146"/>
                  </a:lnTo>
                  <a:lnTo>
                    <a:pt x="48" y="147"/>
                  </a:lnTo>
                  <a:lnTo>
                    <a:pt x="46" y="146"/>
                  </a:lnTo>
                  <a:lnTo>
                    <a:pt x="46" y="149"/>
                  </a:lnTo>
                  <a:lnTo>
                    <a:pt x="55" y="151"/>
                  </a:lnTo>
                  <a:lnTo>
                    <a:pt x="65" y="147"/>
                  </a:lnTo>
                  <a:lnTo>
                    <a:pt x="67" y="142"/>
                  </a:lnTo>
                  <a:lnTo>
                    <a:pt x="65" y="137"/>
                  </a:lnTo>
                  <a:lnTo>
                    <a:pt x="57" y="134"/>
                  </a:lnTo>
                  <a:lnTo>
                    <a:pt x="50" y="133"/>
                  </a:lnTo>
                  <a:lnTo>
                    <a:pt x="42" y="135"/>
                  </a:lnTo>
                  <a:lnTo>
                    <a:pt x="35" y="141"/>
                  </a:lnTo>
                  <a:lnTo>
                    <a:pt x="33" y="145"/>
                  </a:lnTo>
                  <a:lnTo>
                    <a:pt x="21" y="128"/>
                  </a:lnTo>
                  <a:lnTo>
                    <a:pt x="4" y="97"/>
                  </a:lnTo>
                  <a:lnTo>
                    <a:pt x="0" y="64"/>
                  </a:lnTo>
                  <a:lnTo>
                    <a:pt x="6" y="30"/>
                  </a:lnTo>
                  <a:lnTo>
                    <a:pt x="19" y="9"/>
                  </a:lnTo>
                  <a:lnTo>
                    <a:pt x="2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6" name="Freeform 30"/>
            <p:cNvSpPr>
              <a:spLocks/>
            </p:cNvSpPr>
            <p:nvPr/>
          </p:nvSpPr>
          <p:spPr bwMode="auto">
            <a:xfrm>
              <a:off x="192" y="3593"/>
              <a:ext cx="110" cy="183"/>
            </a:xfrm>
            <a:custGeom>
              <a:avLst/>
              <a:gdLst>
                <a:gd name="T0" fmla="*/ 110 w 110"/>
                <a:gd name="T1" fmla="*/ 180 h 183"/>
                <a:gd name="T2" fmla="*/ 104 w 110"/>
                <a:gd name="T3" fmla="*/ 167 h 183"/>
                <a:gd name="T4" fmla="*/ 85 w 110"/>
                <a:gd name="T5" fmla="*/ 142 h 183"/>
                <a:gd name="T6" fmla="*/ 70 w 110"/>
                <a:gd name="T7" fmla="*/ 119 h 183"/>
                <a:gd name="T8" fmla="*/ 59 w 110"/>
                <a:gd name="T9" fmla="*/ 95 h 183"/>
                <a:gd name="T10" fmla="*/ 51 w 110"/>
                <a:gd name="T11" fmla="*/ 87 h 183"/>
                <a:gd name="T12" fmla="*/ 40 w 110"/>
                <a:gd name="T13" fmla="*/ 86 h 183"/>
                <a:gd name="T14" fmla="*/ 30 w 110"/>
                <a:gd name="T15" fmla="*/ 89 h 183"/>
                <a:gd name="T16" fmla="*/ 30 w 110"/>
                <a:gd name="T17" fmla="*/ 93 h 183"/>
                <a:gd name="T18" fmla="*/ 36 w 110"/>
                <a:gd name="T19" fmla="*/ 96 h 183"/>
                <a:gd name="T20" fmla="*/ 40 w 110"/>
                <a:gd name="T21" fmla="*/ 98 h 183"/>
                <a:gd name="T22" fmla="*/ 40 w 110"/>
                <a:gd name="T23" fmla="*/ 95 h 183"/>
                <a:gd name="T24" fmla="*/ 38 w 110"/>
                <a:gd name="T25" fmla="*/ 93 h 183"/>
                <a:gd name="T26" fmla="*/ 43 w 110"/>
                <a:gd name="T27" fmla="*/ 95 h 183"/>
                <a:gd name="T28" fmla="*/ 45 w 110"/>
                <a:gd name="T29" fmla="*/ 99 h 183"/>
                <a:gd name="T30" fmla="*/ 43 w 110"/>
                <a:gd name="T31" fmla="*/ 101 h 183"/>
                <a:gd name="T32" fmla="*/ 38 w 110"/>
                <a:gd name="T33" fmla="*/ 101 h 183"/>
                <a:gd name="T34" fmla="*/ 30 w 110"/>
                <a:gd name="T35" fmla="*/ 98 h 183"/>
                <a:gd name="T36" fmla="*/ 22 w 110"/>
                <a:gd name="T37" fmla="*/ 93 h 183"/>
                <a:gd name="T38" fmla="*/ 21 w 110"/>
                <a:gd name="T39" fmla="*/ 86 h 183"/>
                <a:gd name="T40" fmla="*/ 22 w 110"/>
                <a:gd name="T41" fmla="*/ 81 h 183"/>
                <a:gd name="T42" fmla="*/ 26 w 110"/>
                <a:gd name="T43" fmla="*/ 78 h 183"/>
                <a:gd name="T44" fmla="*/ 40 w 110"/>
                <a:gd name="T45" fmla="*/ 77 h 183"/>
                <a:gd name="T46" fmla="*/ 51 w 110"/>
                <a:gd name="T47" fmla="*/ 82 h 183"/>
                <a:gd name="T48" fmla="*/ 55 w 110"/>
                <a:gd name="T49" fmla="*/ 84 h 183"/>
                <a:gd name="T50" fmla="*/ 53 w 110"/>
                <a:gd name="T51" fmla="*/ 53 h 183"/>
                <a:gd name="T52" fmla="*/ 60 w 110"/>
                <a:gd name="T53" fmla="*/ 23 h 183"/>
                <a:gd name="T54" fmla="*/ 76 w 110"/>
                <a:gd name="T55" fmla="*/ 0 h 183"/>
                <a:gd name="T56" fmla="*/ 53 w 110"/>
                <a:gd name="T57" fmla="*/ 21 h 183"/>
                <a:gd name="T58" fmla="*/ 22 w 110"/>
                <a:gd name="T59" fmla="*/ 56 h 183"/>
                <a:gd name="T60" fmla="*/ 5 w 110"/>
                <a:gd name="T61" fmla="*/ 87 h 183"/>
                <a:gd name="T62" fmla="*/ 0 w 110"/>
                <a:gd name="T63" fmla="*/ 118 h 183"/>
                <a:gd name="T64" fmla="*/ 3 w 110"/>
                <a:gd name="T65" fmla="*/ 138 h 183"/>
                <a:gd name="T66" fmla="*/ 13 w 110"/>
                <a:gd name="T67" fmla="*/ 154 h 183"/>
                <a:gd name="T68" fmla="*/ 28 w 110"/>
                <a:gd name="T69" fmla="*/ 167 h 183"/>
                <a:gd name="T70" fmla="*/ 45 w 110"/>
                <a:gd name="T71" fmla="*/ 177 h 183"/>
                <a:gd name="T72" fmla="*/ 66 w 110"/>
                <a:gd name="T73" fmla="*/ 183 h 183"/>
                <a:gd name="T74" fmla="*/ 87 w 110"/>
                <a:gd name="T75" fmla="*/ 183 h 183"/>
                <a:gd name="T76" fmla="*/ 110 w 110"/>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180"/>
                  </a:moveTo>
                  <a:lnTo>
                    <a:pt x="104" y="167"/>
                  </a:lnTo>
                  <a:lnTo>
                    <a:pt x="85" y="142"/>
                  </a:lnTo>
                  <a:lnTo>
                    <a:pt x="70" y="119"/>
                  </a:lnTo>
                  <a:lnTo>
                    <a:pt x="59" y="95"/>
                  </a:lnTo>
                  <a:lnTo>
                    <a:pt x="51" y="87"/>
                  </a:lnTo>
                  <a:lnTo>
                    <a:pt x="40" y="86"/>
                  </a:lnTo>
                  <a:lnTo>
                    <a:pt x="30" y="89"/>
                  </a:lnTo>
                  <a:lnTo>
                    <a:pt x="30" y="93"/>
                  </a:lnTo>
                  <a:lnTo>
                    <a:pt x="36" y="96"/>
                  </a:lnTo>
                  <a:lnTo>
                    <a:pt x="40" y="98"/>
                  </a:lnTo>
                  <a:lnTo>
                    <a:pt x="40" y="95"/>
                  </a:lnTo>
                  <a:lnTo>
                    <a:pt x="38" y="93"/>
                  </a:lnTo>
                  <a:lnTo>
                    <a:pt x="43" y="95"/>
                  </a:lnTo>
                  <a:lnTo>
                    <a:pt x="45" y="99"/>
                  </a:lnTo>
                  <a:lnTo>
                    <a:pt x="43" y="101"/>
                  </a:lnTo>
                  <a:lnTo>
                    <a:pt x="38" y="101"/>
                  </a:lnTo>
                  <a:lnTo>
                    <a:pt x="30" y="98"/>
                  </a:lnTo>
                  <a:lnTo>
                    <a:pt x="22" y="93"/>
                  </a:lnTo>
                  <a:lnTo>
                    <a:pt x="21" y="86"/>
                  </a:lnTo>
                  <a:lnTo>
                    <a:pt x="22" y="81"/>
                  </a:lnTo>
                  <a:lnTo>
                    <a:pt x="26" y="78"/>
                  </a:lnTo>
                  <a:lnTo>
                    <a:pt x="40" y="77"/>
                  </a:lnTo>
                  <a:lnTo>
                    <a:pt x="51" y="82"/>
                  </a:lnTo>
                  <a:lnTo>
                    <a:pt x="55" y="84"/>
                  </a:lnTo>
                  <a:lnTo>
                    <a:pt x="53" y="53"/>
                  </a:lnTo>
                  <a:lnTo>
                    <a:pt x="60" y="23"/>
                  </a:lnTo>
                  <a:lnTo>
                    <a:pt x="76" y="0"/>
                  </a:lnTo>
                  <a:lnTo>
                    <a:pt x="53" y="21"/>
                  </a:lnTo>
                  <a:lnTo>
                    <a:pt x="22" y="56"/>
                  </a:lnTo>
                  <a:lnTo>
                    <a:pt x="5" y="87"/>
                  </a:lnTo>
                  <a:lnTo>
                    <a:pt x="0" y="118"/>
                  </a:lnTo>
                  <a:lnTo>
                    <a:pt x="3" y="138"/>
                  </a:lnTo>
                  <a:lnTo>
                    <a:pt x="13" y="154"/>
                  </a:lnTo>
                  <a:lnTo>
                    <a:pt x="28" y="167"/>
                  </a:lnTo>
                  <a:lnTo>
                    <a:pt x="45" y="177"/>
                  </a:lnTo>
                  <a:lnTo>
                    <a:pt x="66" y="183"/>
                  </a:lnTo>
                  <a:lnTo>
                    <a:pt x="87" y="183"/>
                  </a:lnTo>
                  <a:lnTo>
                    <a:pt x="11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7" name="Freeform 31"/>
            <p:cNvSpPr>
              <a:spLocks/>
            </p:cNvSpPr>
            <p:nvPr/>
          </p:nvSpPr>
          <p:spPr bwMode="auto">
            <a:xfrm>
              <a:off x="237" y="3386"/>
              <a:ext cx="63" cy="143"/>
            </a:xfrm>
            <a:custGeom>
              <a:avLst/>
              <a:gdLst>
                <a:gd name="T0" fmla="*/ 48 w 63"/>
                <a:gd name="T1" fmla="*/ 0 h 143"/>
                <a:gd name="T2" fmla="*/ 46 w 63"/>
                <a:gd name="T3" fmla="*/ 8 h 143"/>
                <a:gd name="T4" fmla="*/ 46 w 63"/>
                <a:gd name="T5" fmla="*/ 32 h 143"/>
                <a:gd name="T6" fmla="*/ 55 w 63"/>
                <a:gd name="T7" fmla="*/ 55 h 143"/>
                <a:gd name="T8" fmla="*/ 63 w 63"/>
                <a:gd name="T9" fmla="*/ 79 h 143"/>
                <a:gd name="T10" fmla="*/ 63 w 63"/>
                <a:gd name="T11" fmla="*/ 107 h 143"/>
                <a:gd name="T12" fmla="*/ 57 w 63"/>
                <a:gd name="T13" fmla="*/ 120 h 143"/>
                <a:gd name="T14" fmla="*/ 44 w 63"/>
                <a:gd name="T15" fmla="*/ 132 h 143"/>
                <a:gd name="T16" fmla="*/ 27 w 63"/>
                <a:gd name="T17" fmla="*/ 140 h 143"/>
                <a:gd name="T18" fmla="*/ 17 w 63"/>
                <a:gd name="T19" fmla="*/ 143 h 143"/>
                <a:gd name="T20" fmla="*/ 14 w 63"/>
                <a:gd name="T21" fmla="*/ 126 h 143"/>
                <a:gd name="T22" fmla="*/ 12 w 63"/>
                <a:gd name="T23" fmla="*/ 114 h 143"/>
                <a:gd name="T24" fmla="*/ 15 w 63"/>
                <a:gd name="T25" fmla="*/ 110 h 143"/>
                <a:gd name="T26" fmla="*/ 25 w 63"/>
                <a:gd name="T27" fmla="*/ 109 h 143"/>
                <a:gd name="T28" fmla="*/ 27 w 63"/>
                <a:gd name="T29" fmla="*/ 113 h 143"/>
                <a:gd name="T30" fmla="*/ 25 w 63"/>
                <a:gd name="T31" fmla="*/ 115 h 143"/>
                <a:gd name="T32" fmla="*/ 21 w 63"/>
                <a:gd name="T33" fmla="*/ 115 h 143"/>
                <a:gd name="T34" fmla="*/ 17 w 63"/>
                <a:gd name="T35" fmla="*/ 114 h 143"/>
                <a:gd name="T36" fmla="*/ 17 w 63"/>
                <a:gd name="T37" fmla="*/ 116 h 143"/>
                <a:gd name="T38" fmla="*/ 23 w 63"/>
                <a:gd name="T39" fmla="*/ 119 h 143"/>
                <a:gd name="T40" fmla="*/ 32 w 63"/>
                <a:gd name="T41" fmla="*/ 116 h 143"/>
                <a:gd name="T42" fmla="*/ 36 w 63"/>
                <a:gd name="T43" fmla="*/ 114 h 143"/>
                <a:gd name="T44" fmla="*/ 36 w 63"/>
                <a:gd name="T45" fmla="*/ 109 h 143"/>
                <a:gd name="T46" fmla="*/ 27 w 63"/>
                <a:gd name="T47" fmla="*/ 104 h 143"/>
                <a:gd name="T48" fmla="*/ 17 w 63"/>
                <a:gd name="T49" fmla="*/ 105 h 143"/>
                <a:gd name="T50" fmla="*/ 12 w 63"/>
                <a:gd name="T51" fmla="*/ 108 h 143"/>
                <a:gd name="T52" fmla="*/ 8 w 63"/>
                <a:gd name="T53" fmla="*/ 110 h 143"/>
                <a:gd name="T54" fmla="*/ 4 w 63"/>
                <a:gd name="T55" fmla="*/ 97 h 143"/>
                <a:gd name="T56" fmla="*/ 0 w 63"/>
                <a:gd name="T57" fmla="*/ 71 h 143"/>
                <a:gd name="T58" fmla="*/ 8 w 63"/>
                <a:gd name="T59" fmla="*/ 47 h 143"/>
                <a:gd name="T60" fmla="*/ 23 w 63"/>
                <a:gd name="T61" fmla="*/ 20 h 143"/>
                <a:gd name="T62" fmla="*/ 38 w 63"/>
                <a:gd name="T63" fmla="*/ 6 h 143"/>
                <a:gd name="T64" fmla="*/ 48 w 63"/>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0"/>
                  </a:moveTo>
                  <a:lnTo>
                    <a:pt x="46" y="8"/>
                  </a:lnTo>
                  <a:lnTo>
                    <a:pt x="46" y="32"/>
                  </a:lnTo>
                  <a:lnTo>
                    <a:pt x="55" y="55"/>
                  </a:lnTo>
                  <a:lnTo>
                    <a:pt x="63" y="79"/>
                  </a:lnTo>
                  <a:lnTo>
                    <a:pt x="63" y="107"/>
                  </a:lnTo>
                  <a:lnTo>
                    <a:pt x="57" y="120"/>
                  </a:lnTo>
                  <a:lnTo>
                    <a:pt x="44" y="132"/>
                  </a:lnTo>
                  <a:lnTo>
                    <a:pt x="27" y="140"/>
                  </a:lnTo>
                  <a:lnTo>
                    <a:pt x="17" y="143"/>
                  </a:lnTo>
                  <a:lnTo>
                    <a:pt x="14" y="126"/>
                  </a:lnTo>
                  <a:lnTo>
                    <a:pt x="12" y="114"/>
                  </a:lnTo>
                  <a:lnTo>
                    <a:pt x="15" y="110"/>
                  </a:lnTo>
                  <a:lnTo>
                    <a:pt x="25" y="109"/>
                  </a:lnTo>
                  <a:lnTo>
                    <a:pt x="27" y="113"/>
                  </a:lnTo>
                  <a:lnTo>
                    <a:pt x="25" y="115"/>
                  </a:lnTo>
                  <a:lnTo>
                    <a:pt x="21" y="115"/>
                  </a:lnTo>
                  <a:lnTo>
                    <a:pt x="17" y="114"/>
                  </a:lnTo>
                  <a:lnTo>
                    <a:pt x="17" y="116"/>
                  </a:lnTo>
                  <a:lnTo>
                    <a:pt x="23" y="119"/>
                  </a:lnTo>
                  <a:lnTo>
                    <a:pt x="32" y="116"/>
                  </a:lnTo>
                  <a:lnTo>
                    <a:pt x="36" y="114"/>
                  </a:lnTo>
                  <a:lnTo>
                    <a:pt x="36" y="109"/>
                  </a:lnTo>
                  <a:lnTo>
                    <a:pt x="27" y="104"/>
                  </a:lnTo>
                  <a:lnTo>
                    <a:pt x="17" y="105"/>
                  </a:lnTo>
                  <a:lnTo>
                    <a:pt x="12" y="108"/>
                  </a:lnTo>
                  <a:lnTo>
                    <a:pt x="8" y="110"/>
                  </a:lnTo>
                  <a:lnTo>
                    <a:pt x="4" y="97"/>
                  </a:lnTo>
                  <a:lnTo>
                    <a:pt x="0" y="71"/>
                  </a:lnTo>
                  <a:lnTo>
                    <a:pt x="8" y="47"/>
                  </a:lnTo>
                  <a:lnTo>
                    <a:pt x="23" y="20"/>
                  </a:lnTo>
                  <a:lnTo>
                    <a:pt x="38" y="6"/>
                  </a:lnTo>
                  <a:lnTo>
                    <a:pt x="4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8" name="Freeform 32"/>
            <p:cNvSpPr>
              <a:spLocks/>
            </p:cNvSpPr>
            <p:nvPr/>
          </p:nvSpPr>
          <p:spPr bwMode="auto">
            <a:xfrm>
              <a:off x="177" y="3387"/>
              <a:ext cx="98" cy="143"/>
            </a:xfrm>
            <a:custGeom>
              <a:avLst/>
              <a:gdLst>
                <a:gd name="T0" fmla="*/ 70 w 98"/>
                <a:gd name="T1" fmla="*/ 143 h 143"/>
                <a:gd name="T2" fmla="*/ 68 w 98"/>
                <a:gd name="T3" fmla="*/ 132 h 143"/>
                <a:gd name="T4" fmla="*/ 62 w 98"/>
                <a:gd name="T5" fmla="*/ 110 h 143"/>
                <a:gd name="T6" fmla="*/ 55 w 98"/>
                <a:gd name="T7" fmla="*/ 71 h 143"/>
                <a:gd name="T8" fmla="*/ 51 w 98"/>
                <a:gd name="T9" fmla="*/ 64 h 143"/>
                <a:gd name="T10" fmla="*/ 43 w 98"/>
                <a:gd name="T11" fmla="*/ 60 h 143"/>
                <a:gd name="T12" fmla="*/ 36 w 98"/>
                <a:gd name="T13" fmla="*/ 63 h 143"/>
                <a:gd name="T14" fmla="*/ 36 w 98"/>
                <a:gd name="T15" fmla="*/ 69 h 143"/>
                <a:gd name="T16" fmla="*/ 39 w 98"/>
                <a:gd name="T17" fmla="*/ 70 h 143"/>
                <a:gd name="T18" fmla="*/ 39 w 98"/>
                <a:gd name="T19" fmla="*/ 66 h 143"/>
                <a:gd name="T20" fmla="*/ 43 w 98"/>
                <a:gd name="T21" fmla="*/ 70 h 143"/>
                <a:gd name="T22" fmla="*/ 41 w 98"/>
                <a:gd name="T23" fmla="*/ 73 h 143"/>
                <a:gd name="T24" fmla="*/ 32 w 98"/>
                <a:gd name="T25" fmla="*/ 70 h 143"/>
                <a:gd name="T26" fmla="*/ 28 w 98"/>
                <a:gd name="T27" fmla="*/ 58 h 143"/>
                <a:gd name="T28" fmla="*/ 36 w 98"/>
                <a:gd name="T29" fmla="*/ 54 h 143"/>
                <a:gd name="T30" fmla="*/ 45 w 98"/>
                <a:gd name="T31" fmla="*/ 55 h 143"/>
                <a:gd name="T32" fmla="*/ 56 w 98"/>
                <a:gd name="T33" fmla="*/ 61 h 143"/>
                <a:gd name="T34" fmla="*/ 64 w 98"/>
                <a:gd name="T35" fmla="*/ 37 h 143"/>
                <a:gd name="T36" fmla="*/ 79 w 98"/>
                <a:gd name="T37" fmla="*/ 17 h 143"/>
                <a:gd name="T38" fmla="*/ 98 w 98"/>
                <a:gd name="T39" fmla="*/ 0 h 143"/>
                <a:gd name="T40" fmla="*/ 75 w 98"/>
                <a:gd name="T41" fmla="*/ 13 h 143"/>
                <a:gd name="T42" fmla="*/ 39 w 98"/>
                <a:gd name="T43" fmla="*/ 36 h 143"/>
                <a:gd name="T44" fmla="*/ 17 w 98"/>
                <a:gd name="T45" fmla="*/ 58 h 143"/>
                <a:gd name="T46" fmla="*/ 1 w 98"/>
                <a:gd name="T47" fmla="*/ 79 h 143"/>
                <a:gd name="T48" fmla="*/ 0 w 98"/>
                <a:gd name="T49" fmla="*/ 96 h 143"/>
                <a:gd name="T50" fmla="*/ 1 w 98"/>
                <a:gd name="T51" fmla="*/ 110 h 143"/>
                <a:gd name="T52" fmla="*/ 7 w 98"/>
                <a:gd name="T53" fmla="*/ 122 h 143"/>
                <a:gd name="T54" fmla="*/ 20 w 98"/>
                <a:gd name="T55" fmla="*/ 132 h 143"/>
                <a:gd name="T56" fmla="*/ 34 w 98"/>
                <a:gd name="T57" fmla="*/ 138 h 143"/>
                <a:gd name="T58" fmla="*/ 51 w 98"/>
                <a:gd name="T59" fmla="*/ 142 h 143"/>
                <a:gd name="T60" fmla="*/ 70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70" y="143"/>
                  </a:moveTo>
                  <a:lnTo>
                    <a:pt x="68" y="132"/>
                  </a:lnTo>
                  <a:lnTo>
                    <a:pt x="62" y="110"/>
                  </a:lnTo>
                  <a:lnTo>
                    <a:pt x="55" y="71"/>
                  </a:lnTo>
                  <a:lnTo>
                    <a:pt x="51" y="64"/>
                  </a:lnTo>
                  <a:lnTo>
                    <a:pt x="43" y="60"/>
                  </a:lnTo>
                  <a:lnTo>
                    <a:pt x="36" y="63"/>
                  </a:lnTo>
                  <a:lnTo>
                    <a:pt x="36" y="69"/>
                  </a:lnTo>
                  <a:lnTo>
                    <a:pt x="39" y="70"/>
                  </a:lnTo>
                  <a:lnTo>
                    <a:pt x="39" y="66"/>
                  </a:lnTo>
                  <a:lnTo>
                    <a:pt x="43" y="70"/>
                  </a:lnTo>
                  <a:lnTo>
                    <a:pt x="41" y="73"/>
                  </a:lnTo>
                  <a:lnTo>
                    <a:pt x="32" y="70"/>
                  </a:lnTo>
                  <a:lnTo>
                    <a:pt x="28" y="58"/>
                  </a:lnTo>
                  <a:lnTo>
                    <a:pt x="36" y="54"/>
                  </a:lnTo>
                  <a:lnTo>
                    <a:pt x="45" y="55"/>
                  </a:lnTo>
                  <a:lnTo>
                    <a:pt x="56" y="61"/>
                  </a:lnTo>
                  <a:lnTo>
                    <a:pt x="64" y="37"/>
                  </a:lnTo>
                  <a:lnTo>
                    <a:pt x="79" y="17"/>
                  </a:lnTo>
                  <a:lnTo>
                    <a:pt x="98" y="0"/>
                  </a:lnTo>
                  <a:lnTo>
                    <a:pt x="75" y="13"/>
                  </a:lnTo>
                  <a:lnTo>
                    <a:pt x="39" y="36"/>
                  </a:lnTo>
                  <a:lnTo>
                    <a:pt x="17" y="58"/>
                  </a:lnTo>
                  <a:lnTo>
                    <a:pt x="1" y="79"/>
                  </a:lnTo>
                  <a:lnTo>
                    <a:pt x="0" y="96"/>
                  </a:lnTo>
                  <a:lnTo>
                    <a:pt x="1" y="110"/>
                  </a:lnTo>
                  <a:lnTo>
                    <a:pt x="7" y="122"/>
                  </a:lnTo>
                  <a:lnTo>
                    <a:pt x="20" y="132"/>
                  </a:lnTo>
                  <a:lnTo>
                    <a:pt x="34" y="138"/>
                  </a:lnTo>
                  <a:lnTo>
                    <a:pt x="51" y="142"/>
                  </a:lnTo>
                  <a:lnTo>
                    <a:pt x="70"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89" name="Freeform 33"/>
            <p:cNvSpPr>
              <a:spLocks/>
            </p:cNvSpPr>
            <p:nvPr/>
          </p:nvSpPr>
          <p:spPr bwMode="auto">
            <a:xfrm>
              <a:off x="285" y="2356"/>
              <a:ext cx="93" cy="182"/>
            </a:xfrm>
            <a:custGeom>
              <a:avLst/>
              <a:gdLst>
                <a:gd name="T0" fmla="*/ 24 w 93"/>
                <a:gd name="T1" fmla="*/ 0 h 182"/>
                <a:gd name="T2" fmla="*/ 24 w 93"/>
                <a:gd name="T3" fmla="*/ 12 h 182"/>
                <a:gd name="T4" fmla="*/ 38 w 93"/>
                <a:gd name="T5" fmla="*/ 41 h 182"/>
                <a:gd name="T6" fmla="*/ 59 w 93"/>
                <a:gd name="T7" fmla="*/ 67 h 182"/>
                <a:gd name="T8" fmla="*/ 79 w 93"/>
                <a:gd name="T9" fmla="*/ 95 h 182"/>
                <a:gd name="T10" fmla="*/ 93 w 93"/>
                <a:gd name="T11" fmla="*/ 130 h 182"/>
                <a:gd name="T12" fmla="*/ 91 w 93"/>
                <a:gd name="T13" fmla="*/ 146 h 182"/>
                <a:gd name="T14" fmla="*/ 83 w 93"/>
                <a:gd name="T15" fmla="*/ 164 h 182"/>
                <a:gd name="T16" fmla="*/ 66 w 93"/>
                <a:gd name="T17" fmla="*/ 179 h 182"/>
                <a:gd name="T18" fmla="*/ 57 w 93"/>
                <a:gd name="T19" fmla="*/ 182 h 182"/>
                <a:gd name="T20" fmla="*/ 43 w 93"/>
                <a:gd name="T21" fmla="*/ 162 h 182"/>
                <a:gd name="T22" fmla="*/ 38 w 93"/>
                <a:gd name="T23" fmla="*/ 155 h 182"/>
                <a:gd name="T24" fmla="*/ 36 w 93"/>
                <a:gd name="T25" fmla="*/ 149 h 182"/>
                <a:gd name="T26" fmla="*/ 40 w 93"/>
                <a:gd name="T27" fmla="*/ 143 h 182"/>
                <a:gd name="T28" fmla="*/ 47 w 93"/>
                <a:gd name="T29" fmla="*/ 140 h 182"/>
                <a:gd name="T30" fmla="*/ 55 w 93"/>
                <a:gd name="T31" fmla="*/ 143 h 182"/>
                <a:gd name="T32" fmla="*/ 53 w 93"/>
                <a:gd name="T33" fmla="*/ 148 h 182"/>
                <a:gd name="T34" fmla="*/ 47 w 93"/>
                <a:gd name="T35" fmla="*/ 148 h 182"/>
                <a:gd name="T36" fmla="*/ 43 w 93"/>
                <a:gd name="T37" fmla="*/ 146 h 182"/>
                <a:gd name="T38" fmla="*/ 45 w 93"/>
                <a:gd name="T39" fmla="*/ 150 h 182"/>
                <a:gd name="T40" fmla="*/ 53 w 93"/>
                <a:gd name="T41" fmla="*/ 152 h 182"/>
                <a:gd name="T42" fmla="*/ 62 w 93"/>
                <a:gd name="T43" fmla="*/ 148 h 182"/>
                <a:gd name="T44" fmla="*/ 64 w 93"/>
                <a:gd name="T45" fmla="*/ 144 h 182"/>
                <a:gd name="T46" fmla="*/ 62 w 93"/>
                <a:gd name="T47" fmla="*/ 138 h 182"/>
                <a:gd name="T48" fmla="*/ 57 w 93"/>
                <a:gd name="T49" fmla="*/ 134 h 182"/>
                <a:gd name="T50" fmla="*/ 47 w 93"/>
                <a:gd name="T51" fmla="*/ 134 h 182"/>
                <a:gd name="T52" fmla="*/ 40 w 93"/>
                <a:gd name="T53" fmla="*/ 136 h 182"/>
                <a:gd name="T54" fmla="*/ 32 w 93"/>
                <a:gd name="T55" fmla="*/ 142 h 182"/>
                <a:gd name="T56" fmla="*/ 30 w 93"/>
                <a:gd name="T57" fmla="*/ 145 h 182"/>
                <a:gd name="T58" fmla="*/ 19 w 93"/>
                <a:gd name="T59" fmla="*/ 130 h 182"/>
                <a:gd name="T60" fmla="*/ 2 w 93"/>
                <a:gd name="T61" fmla="*/ 97 h 182"/>
                <a:gd name="T62" fmla="*/ 0 w 93"/>
                <a:gd name="T63" fmla="*/ 66 h 182"/>
                <a:gd name="T64" fmla="*/ 5 w 93"/>
                <a:gd name="T65" fmla="*/ 30 h 182"/>
                <a:gd name="T66" fmla="*/ 17 w 93"/>
                <a:gd name="T67" fmla="*/ 10 h 182"/>
                <a:gd name="T68" fmla="*/ 24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24" y="0"/>
                  </a:moveTo>
                  <a:lnTo>
                    <a:pt x="24" y="12"/>
                  </a:lnTo>
                  <a:lnTo>
                    <a:pt x="38" y="41"/>
                  </a:lnTo>
                  <a:lnTo>
                    <a:pt x="59" y="67"/>
                  </a:lnTo>
                  <a:lnTo>
                    <a:pt x="79" y="95"/>
                  </a:lnTo>
                  <a:lnTo>
                    <a:pt x="93" y="130"/>
                  </a:lnTo>
                  <a:lnTo>
                    <a:pt x="91" y="146"/>
                  </a:lnTo>
                  <a:lnTo>
                    <a:pt x="83" y="164"/>
                  </a:lnTo>
                  <a:lnTo>
                    <a:pt x="66" y="179"/>
                  </a:lnTo>
                  <a:lnTo>
                    <a:pt x="57" y="182"/>
                  </a:lnTo>
                  <a:lnTo>
                    <a:pt x="43" y="162"/>
                  </a:lnTo>
                  <a:lnTo>
                    <a:pt x="38" y="155"/>
                  </a:lnTo>
                  <a:lnTo>
                    <a:pt x="36" y="149"/>
                  </a:lnTo>
                  <a:lnTo>
                    <a:pt x="40" y="143"/>
                  </a:lnTo>
                  <a:lnTo>
                    <a:pt x="47" y="140"/>
                  </a:lnTo>
                  <a:lnTo>
                    <a:pt x="55" y="143"/>
                  </a:lnTo>
                  <a:lnTo>
                    <a:pt x="53" y="148"/>
                  </a:lnTo>
                  <a:lnTo>
                    <a:pt x="47" y="148"/>
                  </a:lnTo>
                  <a:lnTo>
                    <a:pt x="43" y="146"/>
                  </a:lnTo>
                  <a:lnTo>
                    <a:pt x="45" y="150"/>
                  </a:lnTo>
                  <a:lnTo>
                    <a:pt x="53" y="152"/>
                  </a:lnTo>
                  <a:lnTo>
                    <a:pt x="62" y="148"/>
                  </a:lnTo>
                  <a:lnTo>
                    <a:pt x="64" y="144"/>
                  </a:lnTo>
                  <a:lnTo>
                    <a:pt x="62" y="138"/>
                  </a:lnTo>
                  <a:lnTo>
                    <a:pt x="57" y="134"/>
                  </a:lnTo>
                  <a:lnTo>
                    <a:pt x="47" y="134"/>
                  </a:lnTo>
                  <a:lnTo>
                    <a:pt x="40" y="136"/>
                  </a:lnTo>
                  <a:lnTo>
                    <a:pt x="32" y="142"/>
                  </a:lnTo>
                  <a:lnTo>
                    <a:pt x="30" y="145"/>
                  </a:lnTo>
                  <a:lnTo>
                    <a:pt x="19" y="130"/>
                  </a:lnTo>
                  <a:lnTo>
                    <a:pt x="2" y="97"/>
                  </a:lnTo>
                  <a:lnTo>
                    <a:pt x="0" y="66"/>
                  </a:lnTo>
                  <a:lnTo>
                    <a:pt x="5" y="30"/>
                  </a:lnTo>
                  <a:lnTo>
                    <a:pt x="17" y="10"/>
                  </a:lnTo>
                  <a:lnTo>
                    <a:pt x="2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0" name="Freeform 34"/>
            <p:cNvSpPr>
              <a:spLocks/>
            </p:cNvSpPr>
            <p:nvPr/>
          </p:nvSpPr>
          <p:spPr bwMode="auto">
            <a:xfrm>
              <a:off x="222" y="2362"/>
              <a:ext cx="110" cy="182"/>
            </a:xfrm>
            <a:custGeom>
              <a:avLst/>
              <a:gdLst>
                <a:gd name="T0" fmla="*/ 110 w 110"/>
                <a:gd name="T1" fmla="*/ 179 h 182"/>
                <a:gd name="T2" fmla="*/ 104 w 110"/>
                <a:gd name="T3" fmla="*/ 167 h 182"/>
                <a:gd name="T4" fmla="*/ 85 w 110"/>
                <a:gd name="T5" fmla="*/ 140 h 182"/>
                <a:gd name="T6" fmla="*/ 70 w 110"/>
                <a:gd name="T7" fmla="*/ 119 h 182"/>
                <a:gd name="T8" fmla="*/ 59 w 110"/>
                <a:gd name="T9" fmla="*/ 95 h 182"/>
                <a:gd name="T10" fmla="*/ 51 w 110"/>
                <a:gd name="T11" fmla="*/ 85 h 182"/>
                <a:gd name="T12" fmla="*/ 40 w 110"/>
                <a:gd name="T13" fmla="*/ 84 h 182"/>
                <a:gd name="T14" fmla="*/ 32 w 110"/>
                <a:gd name="T15" fmla="*/ 88 h 182"/>
                <a:gd name="T16" fmla="*/ 32 w 110"/>
                <a:gd name="T17" fmla="*/ 91 h 182"/>
                <a:gd name="T18" fmla="*/ 36 w 110"/>
                <a:gd name="T19" fmla="*/ 96 h 182"/>
                <a:gd name="T20" fmla="*/ 40 w 110"/>
                <a:gd name="T21" fmla="*/ 97 h 182"/>
                <a:gd name="T22" fmla="*/ 40 w 110"/>
                <a:gd name="T23" fmla="*/ 94 h 182"/>
                <a:gd name="T24" fmla="*/ 38 w 110"/>
                <a:gd name="T25" fmla="*/ 91 h 182"/>
                <a:gd name="T26" fmla="*/ 46 w 110"/>
                <a:gd name="T27" fmla="*/ 95 h 182"/>
                <a:gd name="T28" fmla="*/ 46 w 110"/>
                <a:gd name="T29" fmla="*/ 97 h 182"/>
                <a:gd name="T30" fmla="*/ 46 w 110"/>
                <a:gd name="T31" fmla="*/ 101 h 182"/>
                <a:gd name="T32" fmla="*/ 38 w 110"/>
                <a:gd name="T33" fmla="*/ 100 h 182"/>
                <a:gd name="T34" fmla="*/ 30 w 110"/>
                <a:gd name="T35" fmla="*/ 97 h 182"/>
                <a:gd name="T36" fmla="*/ 23 w 110"/>
                <a:gd name="T37" fmla="*/ 91 h 182"/>
                <a:gd name="T38" fmla="*/ 21 w 110"/>
                <a:gd name="T39" fmla="*/ 84 h 182"/>
                <a:gd name="T40" fmla="*/ 23 w 110"/>
                <a:gd name="T41" fmla="*/ 79 h 182"/>
                <a:gd name="T42" fmla="*/ 27 w 110"/>
                <a:gd name="T43" fmla="*/ 77 h 182"/>
                <a:gd name="T44" fmla="*/ 40 w 110"/>
                <a:gd name="T45" fmla="*/ 77 h 182"/>
                <a:gd name="T46" fmla="*/ 51 w 110"/>
                <a:gd name="T47" fmla="*/ 80 h 182"/>
                <a:gd name="T48" fmla="*/ 55 w 110"/>
                <a:gd name="T49" fmla="*/ 83 h 182"/>
                <a:gd name="T50" fmla="*/ 55 w 110"/>
                <a:gd name="T51" fmla="*/ 52 h 182"/>
                <a:gd name="T52" fmla="*/ 63 w 110"/>
                <a:gd name="T53" fmla="*/ 23 h 182"/>
                <a:gd name="T54" fmla="*/ 76 w 110"/>
                <a:gd name="T55" fmla="*/ 0 h 182"/>
                <a:gd name="T56" fmla="*/ 55 w 110"/>
                <a:gd name="T57" fmla="*/ 19 h 182"/>
                <a:gd name="T58" fmla="*/ 23 w 110"/>
                <a:gd name="T59" fmla="*/ 54 h 182"/>
                <a:gd name="T60" fmla="*/ 8 w 110"/>
                <a:gd name="T61" fmla="*/ 85 h 182"/>
                <a:gd name="T62" fmla="*/ 0 w 110"/>
                <a:gd name="T63" fmla="*/ 116 h 182"/>
                <a:gd name="T64" fmla="*/ 4 w 110"/>
                <a:gd name="T65" fmla="*/ 137 h 182"/>
                <a:gd name="T66" fmla="*/ 13 w 110"/>
                <a:gd name="T67" fmla="*/ 154 h 182"/>
                <a:gd name="T68" fmla="*/ 29 w 110"/>
                <a:gd name="T69" fmla="*/ 167 h 182"/>
                <a:gd name="T70" fmla="*/ 46 w 110"/>
                <a:gd name="T71" fmla="*/ 176 h 182"/>
                <a:gd name="T72" fmla="*/ 66 w 110"/>
                <a:gd name="T73" fmla="*/ 181 h 182"/>
                <a:gd name="T74" fmla="*/ 89 w 110"/>
                <a:gd name="T75" fmla="*/ 182 h 182"/>
                <a:gd name="T76" fmla="*/ 11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179"/>
                  </a:moveTo>
                  <a:lnTo>
                    <a:pt x="104" y="167"/>
                  </a:lnTo>
                  <a:lnTo>
                    <a:pt x="85" y="140"/>
                  </a:lnTo>
                  <a:lnTo>
                    <a:pt x="70" y="119"/>
                  </a:lnTo>
                  <a:lnTo>
                    <a:pt x="59" y="95"/>
                  </a:lnTo>
                  <a:lnTo>
                    <a:pt x="51" y="85"/>
                  </a:lnTo>
                  <a:lnTo>
                    <a:pt x="40" y="84"/>
                  </a:lnTo>
                  <a:lnTo>
                    <a:pt x="32" y="88"/>
                  </a:lnTo>
                  <a:lnTo>
                    <a:pt x="32" y="91"/>
                  </a:lnTo>
                  <a:lnTo>
                    <a:pt x="36" y="96"/>
                  </a:lnTo>
                  <a:lnTo>
                    <a:pt x="40" y="97"/>
                  </a:lnTo>
                  <a:lnTo>
                    <a:pt x="40" y="94"/>
                  </a:lnTo>
                  <a:lnTo>
                    <a:pt x="38" y="91"/>
                  </a:lnTo>
                  <a:lnTo>
                    <a:pt x="46" y="95"/>
                  </a:lnTo>
                  <a:lnTo>
                    <a:pt x="46" y="97"/>
                  </a:lnTo>
                  <a:lnTo>
                    <a:pt x="46" y="101"/>
                  </a:lnTo>
                  <a:lnTo>
                    <a:pt x="38" y="100"/>
                  </a:lnTo>
                  <a:lnTo>
                    <a:pt x="30" y="97"/>
                  </a:lnTo>
                  <a:lnTo>
                    <a:pt x="23" y="91"/>
                  </a:lnTo>
                  <a:lnTo>
                    <a:pt x="21" y="84"/>
                  </a:lnTo>
                  <a:lnTo>
                    <a:pt x="23" y="79"/>
                  </a:lnTo>
                  <a:lnTo>
                    <a:pt x="27" y="77"/>
                  </a:lnTo>
                  <a:lnTo>
                    <a:pt x="40" y="77"/>
                  </a:lnTo>
                  <a:lnTo>
                    <a:pt x="51" y="80"/>
                  </a:lnTo>
                  <a:lnTo>
                    <a:pt x="55" y="83"/>
                  </a:lnTo>
                  <a:lnTo>
                    <a:pt x="55" y="52"/>
                  </a:lnTo>
                  <a:lnTo>
                    <a:pt x="63" y="23"/>
                  </a:lnTo>
                  <a:lnTo>
                    <a:pt x="76" y="0"/>
                  </a:lnTo>
                  <a:lnTo>
                    <a:pt x="55" y="19"/>
                  </a:lnTo>
                  <a:lnTo>
                    <a:pt x="23" y="54"/>
                  </a:lnTo>
                  <a:lnTo>
                    <a:pt x="8" y="85"/>
                  </a:lnTo>
                  <a:lnTo>
                    <a:pt x="0" y="116"/>
                  </a:lnTo>
                  <a:lnTo>
                    <a:pt x="4" y="137"/>
                  </a:lnTo>
                  <a:lnTo>
                    <a:pt x="13" y="154"/>
                  </a:lnTo>
                  <a:lnTo>
                    <a:pt x="29" y="167"/>
                  </a:lnTo>
                  <a:lnTo>
                    <a:pt x="46" y="176"/>
                  </a:lnTo>
                  <a:lnTo>
                    <a:pt x="66" y="181"/>
                  </a:lnTo>
                  <a:lnTo>
                    <a:pt x="89" y="182"/>
                  </a:lnTo>
                  <a:lnTo>
                    <a:pt x="11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1" name="Freeform 35"/>
            <p:cNvSpPr>
              <a:spLocks/>
            </p:cNvSpPr>
            <p:nvPr/>
          </p:nvSpPr>
          <p:spPr bwMode="auto">
            <a:xfrm>
              <a:off x="192" y="103"/>
              <a:ext cx="159" cy="434"/>
            </a:xfrm>
            <a:custGeom>
              <a:avLst/>
              <a:gdLst>
                <a:gd name="T0" fmla="*/ 24 w 159"/>
                <a:gd name="T1" fmla="*/ 433 h 434"/>
                <a:gd name="T2" fmla="*/ 26 w 159"/>
                <a:gd name="T3" fmla="*/ 423 h 434"/>
                <a:gd name="T4" fmla="*/ 36 w 159"/>
                <a:gd name="T5" fmla="*/ 426 h 434"/>
                <a:gd name="T6" fmla="*/ 45 w 159"/>
                <a:gd name="T7" fmla="*/ 425 h 434"/>
                <a:gd name="T8" fmla="*/ 59 w 159"/>
                <a:gd name="T9" fmla="*/ 421 h 434"/>
                <a:gd name="T10" fmla="*/ 70 w 159"/>
                <a:gd name="T11" fmla="*/ 409 h 434"/>
                <a:gd name="T12" fmla="*/ 79 w 159"/>
                <a:gd name="T13" fmla="*/ 385 h 434"/>
                <a:gd name="T14" fmla="*/ 79 w 159"/>
                <a:gd name="T15" fmla="*/ 355 h 434"/>
                <a:gd name="T16" fmla="*/ 66 w 159"/>
                <a:gd name="T17" fmla="*/ 320 h 434"/>
                <a:gd name="T18" fmla="*/ 22 w 159"/>
                <a:gd name="T19" fmla="*/ 246 h 434"/>
                <a:gd name="T20" fmla="*/ 7 w 159"/>
                <a:gd name="T21" fmla="*/ 212 h 434"/>
                <a:gd name="T22" fmla="*/ 0 w 159"/>
                <a:gd name="T23" fmla="*/ 175 h 434"/>
                <a:gd name="T24" fmla="*/ 7 w 159"/>
                <a:gd name="T25" fmla="*/ 139 h 434"/>
                <a:gd name="T26" fmla="*/ 22 w 159"/>
                <a:gd name="T27" fmla="*/ 102 h 434"/>
                <a:gd name="T28" fmla="*/ 41 w 159"/>
                <a:gd name="T29" fmla="*/ 72 h 434"/>
                <a:gd name="T30" fmla="*/ 57 w 159"/>
                <a:gd name="T31" fmla="*/ 52 h 434"/>
                <a:gd name="T32" fmla="*/ 76 w 159"/>
                <a:gd name="T33" fmla="*/ 34 h 434"/>
                <a:gd name="T34" fmla="*/ 100 w 159"/>
                <a:gd name="T35" fmla="*/ 17 h 434"/>
                <a:gd name="T36" fmla="*/ 129 w 159"/>
                <a:gd name="T37" fmla="*/ 5 h 434"/>
                <a:gd name="T38" fmla="*/ 155 w 159"/>
                <a:gd name="T39" fmla="*/ 0 h 434"/>
                <a:gd name="T40" fmla="*/ 159 w 159"/>
                <a:gd name="T41" fmla="*/ 6 h 434"/>
                <a:gd name="T42" fmla="*/ 153 w 159"/>
                <a:gd name="T43" fmla="*/ 13 h 434"/>
                <a:gd name="T44" fmla="*/ 146 w 159"/>
                <a:gd name="T45" fmla="*/ 17 h 434"/>
                <a:gd name="T46" fmla="*/ 134 w 159"/>
                <a:gd name="T47" fmla="*/ 17 h 434"/>
                <a:gd name="T48" fmla="*/ 133 w 159"/>
                <a:gd name="T49" fmla="*/ 12 h 434"/>
                <a:gd name="T50" fmla="*/ 134 w 159"/>
                <a:gd name="T51" fmla="*/ 9 h 434"/>
                <a:gd name="T52" fmla="*/ 142 w 159"/>
                <a:gd name="T53" fmla="*/ 6 h 434"/>
                <a:gd name="T54" fmla="*/ 148 w 159"/>
                <a:gd name="T55" fmla="*/ 6 h 434"/>
                <a:gd name="T56" fmla="*/ 148 w 159"/>
                <a:gd name="T57" fmla="*/ 10 h 434"/>
                <a:gd name="T58" fmla="*/ 146 w 159"/>
                <a:gd name="T59" fmla="*/ 11 h 434"/>
                <a:gd name="T60" fmla="*/ 146 w 159"/>
                <a:gd name="T61" fmla="*/ 10 h 434"/>
                <a:gd name="T62" fmla="*/ 146 w 159"/>
                <a:gd name="T63" fmla="*/ 6 h 434"/>
                <a:gd name="T64" fmla="*/ 144 w 159"/>
                <a:gd name="T65" fmla="*/ 6 h 434"/>
                <a:gd name="T66" fmla="*/ 138 w 159"/>
                <a:gd name="T67" fmla="*/ 10 h 434"/>
                <a:gd name="T68" fmla="*/ 136 w 159"/>
                <a:gd name="T69" fmla="*/ 13 h 434"/>
                <a:gd name="T70" fmla="*/ 136 w 159"/>
                <a:gd name="T71" fmla="*/ 15 h 434"/>
                <a:gd name="T72" fmla="*/ 142 w 159"/>
                <a:gd name="T73" fmla="*/ 16 h 434"/>
                <a:gd name="T74" fmla="*/ 152 w 159"/>
                <a:gd name="T75" fmla="*/ 12 h 434"/>
                <a:gd name="T76" fmla="*/ 153 w 159"/>
                <a:gd name="T77" fmla="*/ 6 h 434"/>
                <a:gd name="T78" fmla="*/ 152 w 159"/>
                <a:gd name="T79" fmla="*/ 3 h 434"/>
                <a:gd name="T80" fmla="*/ 146 w 159"/>
                <a:gd name="T81" fmla="*/ 1 h 434"/>
                <a:gd name="T82" fmla="*/ 127 w 159"/>
                <a:gd name="T83" fmla="*/ 4 h 434"/>
                <a:gd name="T84" fmla="*/ 106 w 159"/>
                <a:gd name="T85" fmla="*/ 13 h 434"/>
                <a:gd name="T86" fmla="*/ 91 w 159"/>
                <a:gd name="T87" fmla="*/ 23 h 434"/>
                <a:gd name="T88" fmla="*/ 74 w 159"/>
                <a:gd name="T89" fmla="*/ 40 h 434"/>
                <a:gd name="T90" fmla="*/ 62 w 159"/>
                <a:gd name="T91" fmla="*/ 54 h 434"/>
                <a:gd name="T92" fmla="*/ 53 w 159"/>
                <a:gd name="T93" fmla="*/ 74 h 434"/>
                <a:gd name="T94" fmla="*/ 53 w 159"/>
                <a:gd name="T95" fmla="*/ 101 h 434"/>
                <a:gd name="T96" fmla="*/ 64 w 159"/>
                <a:gd name="T97" fmla="*/ 136 h 434"/>
                <a:gd name="T98" fmla="*/ 91 w 159"/>
                <a:gd name="T99" fmla="*/ 179 h 434"/>
                <a:gd name="T100" fmla="*/ 112 w 159"/>
                <a:gd name="T101" fmla="*/ 210 h 434"/>
                <a:gd name="T102" fmla="*/ 127 w 159"/>
                <a:gd name="T103" fmla="*/ 248 h 434"/>
                <a:gd name="T104" fmla="*/ 131 w 159"/>
                <a:gd name="T105" fmla="*/ 279 h 434"/>
                <a:gd name="T106" fmla="*/ 125 w 159"/>
                <a:gd name="T107" fmla="*/ 312 h 434"/>
                <a:gd name="T108" fmla="*/ 108 w 159"/>
                <a:gd name="T109" fmla="*/ 343 h 434"/>
                <a:gd name="T110" fmla="*/ 85 w 159"/>
                <a:gd name="T111" fmla="*/ 375 h 434"/>
                <a:gd name="T112" fmla="*/ 81 w 159"/>
                <a:gd name="T113" fmla="*/ 393 h 434"/>
                <a:gd name="T114" fmla="*/ 76 w 159"/>
                <a:gd name="T115" fmla="*/ 410 h 434"/>
                <a:gd name="T116" fmla="*/ 60 w 159"/>
                <a:gd name="T117" fmla="*/ 425 h 434"/>
                <a:gd name="T118" fmla="*/ 43 w 159"/>
                <a:gd name="T119" fmla="*/ 433 h 434"/>
                <a:gd name="T120" fmla="*/ 34 w 159"/>
                <a:gd name="T121" fmla="*/ 434 h 434"/>
                <a:gd name="T122" fmla="*/ 2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433"/>
                  </a:moveTo>
                  <a:lnTo>
                    <a:pt x="26" y="423"/>
                  </a:lnTo>
                  <a:lnTo>
                    <a:pt x="36" y="426"/>
                  </a:lnTo>
                  <a:lnTo>
                    <a:pt x="45" y="425"/>
                  </a:lnTo>
                  <a:lnTo>
                    <a:pt x="59" y="421"/>
                  </a:lnTo>
                  <a:lnTo>
                    <a:pt x="70" y="409"/>
                  </a:lnTo>
                  <a:lnTo>
                    <a:pt x="79" y="385"/>
                  </a:lnTo>
                  <a:lnTo>
                    <a:pt x="79" y="355"/>
                  </a:lnTo>
                  <a:lnTo>
                    <a:pt x="66" y="320"/>
                  </a:lnTo>
                  <a:lnTo>
                    <a:pt x="22" y="246"/>
                  </a:lnTo>
                  <a:lnTo>
                    <a:pt x="7" y="212"/>
                  </a:lnTo>
                  <a:lnTo>
                    <a:pt x="0" y="175"/>
                  </a:lnTo>
                  <a:lnTo>
                    <a:pt x="7" y="139"/>
                  </a:lnTo>
                  <a:lnTo>
                    <a:pt x="22" y="102"/>
                  </a:lnTo>
                  <a:lnTo>
                    <a:pt x="41" y="72"/>
                  </a:lnTo>
                  <a:lnTo>
                    <a:pt x="57" y="52"/>
                  </a:lnTo>
                  <a:lnTo>
                    <a:pt x="76" y="34"/>
                  </a:lnTo>
                  <a:lnTo>
                    <a:pt x="100" y="17"/>
                  </a:lnTo>
                  <a:lnTo>
                    <a:pt x="129" y="5"/>
                  </a:lnTo>
                  <a:lnTo>
                    <a:pt x="155" y="0"/>
                  </a:lnTo>
                  <a:lnTo>
                    <a:pt x="159" y="6"/>
                  </a:lnTo>
                  <a:lnTo>
                    <a:pt x="153" y="13"/>
                  </a:lnTo>
                  <a:lnTo>
                    <a:pt x="146" y="17"/>
                  </a:lnTo>
                  <a:lnTo>
                    <a:pt x="134" y="17"/>
                  </a:lnTo>
                  <a:lnTo>
                    <a:pt x="133" y="12"/>
                  </a:lnTo>
                  <a:lnTo>
                    <a:pt x="134" y="9"/>
                  </a:lnTo>
                  <a:lnTo>
                    <a:pt x="142" y="6"/>
                  </a:lnTo>
                  <a:lnTo>
                    <a:pt x="148" y="6"/>
                  </a:lnTo>
                  <a:lnTo>
                    <a:pt x="148" y="10"/>
                  </a:lnTo>
                  <a:lnTo>
                    <a:pt x="146" y="11"/>
                  </a:lnTo>
                  <a:lnTo>
                    <a:pt x="146" y="10"/>
                  </a:lnTo>
                  <a:lnTo>
                    <a:pt x="146" y="6"/>
                  </a:lnTo>
                  <a:lnTo>
                    <a:pt x="144" y="6"/>
                  </a:lnTo>
                  <a:lnTo>
                    <a:pt x="138" y="10"/>
                  </a:lnTo>
                  <a:lnTo>
                    <a:pt x="136" y="13"/>
                  </a:lnTo>
                  <a:lnTo>
                    <a:pt x="136" y="15"/>
                  </a:lnTo>
                  <a:lnTo>
                    <a:pt x="142" y="16"/>
                  </a:lnTo>
                  <a:lnTo>
                    <a:pt x="152" y="12"/>
                  </a:lnTo>
                  <a:lnTo>
                    <a:pt x="153" y="6"/>
                  </a:lnTo>
                  <a:lnTo>
                    <a:pt x="152" y="3"/>
                  </a:lnTo>
                  <a:lnTo>
                    <a:pt x="146" y="1"/>
                  </a:lnTo>
                  <a:lnTo>
                    <a:pt x="127" y="4"/>
                  </a:lnTo>
                  <a:lnTo>
                    <a:pt x="106" y="13"/>
                  </a:lnTo>
                  <a:lnTo>
                    <a:pt x="91" y="23"/>
                  </a:lnTo>
                  <a:lnTo>
                    <a:pt x="74" y="40"/>
                  </a:lnTo>
                  <a:lnTo>
                    <a:pt x="62" y="54"/>
                  </a:lnTo>
                  <a:lnTo>
                    <a:pt x="53" y="74"/>
                  </a:lnTo>
                  <a:lnTo>
                    <a:pt x="53" y="101"/>
                  </a:lnTo>
                  <a:lnTo>
                    <a:pt x="64" y="136"/>
                  </a:lnTo>
                  <a:lnTo>
                    <a:pt x="91" y="179"/>
                  </a:lnTo>
                  <a:lnTo>
                    <a:pt x="112" y="210"/>
                  </a:lnTo>
                  <a:lnTo>
                    <a:pt x="127" y="248"/>
                  </a:lnTo>
                  <a:lnTo>
                    <a:pt x="131" y="279"/>
                  </a:lnTo>
                  <a:lnTo>
                    <a:pt x="125" y="312"/>
                  </a:lnTo>
                  <a:lnTo>
                    <a:pt x="108" y="343"/>
                  </a:lnTo>
                  <a:lnTo>
                    <a:pt x="85" y="375"/>
                  </a:lnTo>
                  <a:lnTo>
                    <a:pt x="81" y="393"/>
                  </a:lnTo>
                  <a:lnTo>
                    <a:pt x="76" y="410"/>
                  </a:lnTo>
                  <a:lnTo>
                    <a:pt x="60" y="425"/>
                  </a:lnTo>
                  <a:lnTo>
                    <a:pt x="43" y="433"/>
                  </a:lnTo>
                  <a:lnTo>
                    <a:pt x="34" y="434"/>
                  </a:lnTo>
                  <a:lnTo>
                    <a:pt x="2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2" name="Freeform 36"/>
            <p:cNvSpPr>
              <a:spLocks/>
            </p:cNvSpPr>
            <p:nvPr/>
          </p:nvSpPr>
          <p:spPr bwMode="auto">
            <a:xfrm>
              <a:off x="220" y="1332"/>
              <a:ext cx="160" cy="437"/>
            </a:xfrm>
            <a:custGeom>
              <a:avLst/>
              <a:gdLst>
                <a:gd name="T0" fmla="*/ 25 w 160"/>
                <a:gd name="T1" fmla="*/ 435 h 437"/>
                <a:gd name="T2" fmla="*/ 27 w 160"/>
                <a:gd name="T3" fmla="*/ 427 h 437"/>
                <a:gd name="T4" fmla="*/ 34 w 160"/>
                <a:gd name="T5" fmla="*/ 428 h 437"/>
                <a:gd name="T6" fmla="*/ 46 w 160"/>
                <a:gd name="T7" fmla="*/ 428 h 437"/>
                <a:gd name="T8" fmla="*/ 57 w 160"/>
                <a:gd name="T9" fmla="*/ 423 h 437"/>
                <a:gd name="T10" fmla="*/ 70 w 160"/>
                <a:gd name="T11" fmla="*/ 411 h 437"/>
                <a:gd name="T12" fmla="*/ 78 w 160"/>
                <a:gd name="T13" fmla="*/ 389 h 437"/>
                <a:gd name="T14" fmla="*/ 80 w 160"/>
                <a:gd name="T15" fmla="*/ 357 h 437"/>
                <a:gd name="T16" fmla="*/ 67 w 160"/>
                <a:gd name="T17" fmla="*/ 323 h 437"/>
                <a:gd name="T18" fmla="*/ 23 w 160"/>
                <a:gd name="T19" fmla="*/ 249 h 437"/>
                <a:gd name="T20" fmla="*/ 6 w 160"/>
                <a:gd name="T21" fmla="*/ 214 h 437"/>
                <a:gd name="T22" fmla="*/ 0 w 160"/>
                <a:gd name="T23" fmla="*/ 179 h 437"/>
                <a:gd name="T24" fmla="*/ 6 w 160"/>
                <a:gd name="T25" fmla="*/ 140 h 437"/>
                <a:gd name="T26" fmla="*/ 23 w 160"/>
                <a:gd name="T27" fmla="*/ 106 h 437"/>
                <a:gd name="T28" fmla="*/ 42 w 160"/>
                <a:gd name="T29" fmla="*/ 74 h 437"/>
                <a:gd name="T30" fmla="*/ 57 w 160"/>
                <a:gd name="T31" fmla="*/ 54 h 437"/>
                <a:gd name="T32" fmla="*/ 74 w 160"/>
                <a:gd name="T33" fmla="*/ 35 h 437"/>
                <a:gd name="T34" fmla="*/ 101 w 160"/>
                <a:gd name="T35" fmla="*/ 16 h 437"/>
                <a:gd name="T36" fmla="*/ 129 w 160"/>
                <a:gd name="T37" fmla="*/ 2 h 437"/>
                <a:gd name="T38" fmla="*/ 142 w 160"/>
                <a:gd name="T39" fmla="*/ 0 h 437"/>
                <a:gd name="T40" fmla="*/ 156 w 160"/>
                <a:gd name="T41" fmla="*/ 2 h 437"/>
                <a:gd name="T42" fmla="*/ 160 w 160"/>
                <a:gd name="T43" fmla="*/ 8 h 437"/>
                <a:gd name="T44" fmla="*/ 154 w 160"/>
                <a:gd name="T45" fmla="*/ 16 h 437"/>
                <a:gd name="T46" fmla="*/ 144 w 160"/>
                <a:gd name="T47" fmla="*/ 20 h 437"/>
                <a:gd name="T48" fmla="*/ 135 w 160"/>
                <a:gd name="T49" fmla="*/ 20 h 437"/>
                <a:gd name="T50" fmla="*/ 133 w 160"/>
                <a:gd name="T51" fmla="*/ 16 h 437"/>
                <a:gd name="T52" fmla="*/ 135 w 160"/>
                <a:gd name="T53" fmla="*/ 11 h 437"/>
                <a:gd name="T54" fmla="*/ 142 w 160"/>
                <a:gd name="T55" fmla="*/ 8 h 437"/>
                <a:gd name="T56" fmla="*/ 148 w 160"/>
                <a:gd name="T57" fmla="*/ 8 h 437"/>
                <a:gd name="T58" fmla="*/ 148 w 160"/>
                <a:gd name="T59" fmla="*/ 12 h 437"/>
                <a:gd name="T60" fmla="*/ 144 w 160"/>
                <a:gd name="T61" fmla="*/ 14 h 437"/>
                <a:gd name="T62" fmla="*/ 146 w 160"/>
                <a:gd name="T63" fmla="*/ 12 h 437"/>
                <a:gd name="T64" fmla="*/ 146 w 160"/>
                <a:gd name="T65" fmla="*/ 10 h 437"/>
                <a:gd name="T66" fmla="*/ 144 w 160"/>
                <a:gd name="T67" fmla="*/ 10 h 437"/>
                <a:gd name="T68" fmla="*/ 139 w 160"/>
                <a:gd name="T69" fmla="*/ 12 h 437"/>
                <a:gd name="T70" fmla="*/ 137 w 160"/>
                <a:gd name="T71" fmla="*/ 17 h 437"/>
                <a:gd name="T72" fmla="*/ 139 w 160"/>
                <a:gd name="T73" fmla="*/ 18 h 437"/>
                <a:gd name="T74" fmla="*/ 141 w 160"/>
                <a:gd name="T75" fmla="*/ 18 h 437"/>
                <a:gd name="T76" fmla="*/ 150 w 160"/>
                <a:gd name="T77" fmla="*/ 14 h 437"/>
                <a:gd name="T78" fmla="*/ 154 w 160"/>
                <a:gd name="T79" fmla="*/ 8 h 437"/>
                <a:gd name="T80" fmla="*/ 152 w 160"/>
                <a:gd name="T81" fmla="*/ 6 h 437"/>
                <a:gd name="T82" fmla="*/ 146 w 160"/>
                <a:gd name="T83" fmla="*/ 5 h 437"/>
                <a:gd name="T84" fmla="*/ 127 w 160"/>
                <a:gd name="T85" fmla="*/ 6 h 437"/>
                <a:gd name="T86" fmla="*/ 106 w 160"/>
                <a:gd name="T87" fmla="*/ 16 h 437"/>
                <a:gd name="T88" fmla="*/ 91 w 160"/>
                <a:gd name="T89" fmla="*/ 26 h 437"/>
                <a:gd name="T90" fmla="*/ 74 w 160"/>
                <a:gd name="T91" fmla="*/ 42 h 437"/>
                <a:gd name="T92" fmla="*/ 63 w 160"/>
                <a:gd name="T93" fmla="*/ 58 h 437"/>
                <a:gd name="T94" fmla="*/ 55 w 160"/>
                <a:gd name="T95" fmla="*/ 78 h 437"/>
                <a:gd name="T96" fmla="*/ 53 w 160"/>
                <a:gd name="T97" fmla="*/ 104 h 437"/>
                <a:gd name="T98" fmla="*/ 65 w 160"/>
                <a:gd name="T99" fmla="*/ 138 h 437"/>
                <a:gd name="T100" fmla="*/ 91 w 160"/>
                <a:gd name="T101" fmla="*/ 182 h 437"/>
                <a:gd name="T102" fmla="*/ 112 w 160"/>
                <a:gd name="T103" fmla="*/ 212 h 437"/>
                <a:gd name="T104" fmla="*/ 129 w 160"/>
                <a:gd name="T105" fmla="*/ 249 h 437"/>
                <a:gd name="T106" fmla="*/ 131 w 160"/>
                <a:gd name="T107" fmla="*/ 282 h 437"/>
                <a:gd name="T108" fmla="*/ 124 w 160"/>
                <a:gd name="T109" fmla="*/ 314 h 437"/>
                <a:gd name="T110" fmla="*/ 108 w 160"/>
                <a:gd name="T111" fmla="*/ 345 h 437"/>
                <a:gd name="T112" fmla="*/ 84 w 160"/>
                <a:gd name="T113" fmla="*/ 378 h 437"/>
                <a:gd name="T114" fmla="*/ 82 w 160"/>
                <a:gd name="T115" fmla="*/ 396 h 437"/>
                <a:gd name="T116" fmla="*/ 74 w 160"/>
                <a:gd name="T117" fmla="*/ 413 h 437"/>
                <a:gd name="T118" fmla="*/ 61 w 160"/>
                <a:gd name="T119" fmla="*/ 428 h 437"/>
                <a:gd name="T120" fmla="*/ 44 w 160"/>
                <a:gd name="T121" fmla="*/ 435 h 437"/>
                <a:gd name="T122" fmla="*/ 34 w 160"/>
                <a:gd name="T123" fmla="*/ 437 h 437"/>
                <a:gd name="T124" fmla="*/ 2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435"/>
                  </a:moveTo>
                  <a:lnTo>
                    <a:pt x="27" y="427"/>
                  </a:lnTo>
                  <a:lnTo>
                    <a:pt x="34" y="428"/>
                  </a:lnTo>
                  <a:lnTo>
                    <a:pt x="46" y="428"/>
                  </a:lnTo>
                  <a:lnTo>
                    <a:pt x="57" y="423"/>
                  </a:lnTo>
                  <a:lnTo>
                    <a:pt x="70" y="411"/>
                  </a:lnTo>
                  <a:lnTo>
                    <a:pt x="78" y="389"/>
                  </a:lnTo>
                  <a:lnTo>
                    <a:pt x="80" y="357"/>
                  </a:lnTo>
                  <a:lnTo>
                    <a:pt x="67" y="323"/>
                  </a:lnTo>
                  <a:lnTo>
                    <a:pt x="23" y="249"/>
                  </a:lnTo>
                  <a:lnTo>
                    <a:pt x="6" y="214"/>
                  </a:lnTo>
                  <a:lnTo>
                    <a:pt x="0" y="179"/>
                  </a:lnTo>
                  <a:lnTo>
                    <a:pt x="6" y="140"/>
                  </a:lnTo>
                  <a:lnTo>
                    <a:pt x="23" y="106"/>
                  </a:lnTo>
                  <a:lnTo>
                    <a:pt x="42" y="74"/>
                  </a:lnTo>
                  <a:lnTo>
                    <a:pt x="57" y="54"/>
                  </a:lnTo>
                  <a:lnTo>
                    <a:pt x="74" y="35"/>
                  </a:lnTo>
                  <a:lnTo>
                    <a:pt x="101" y="16"/>
                  </a:lnTo>
                  <a:lnTo>
                    <a:pt x="129" y="2"/>
                  </a:lnTo>
                  <a:lnTo>
                    <a:pt x="142" y="0"/>
                  </a:lnTo>
                  <a:lnTo>
                    <a:pt x="156" y="2"/>
                  </a:lnTo>
                  <a:lnTo>
                    <a:pt x="160" y="8"/>
                  </a:lnTo>
                  <a:lnTo>
                    <a:pt x="154" y="16"/>
                  </a:lnTo>
                  <a:lnTo>
                    <a:pt x="144" y="20"/>
                  </a:lnTo>
                  <a:lnTo>
                    <a:pt x="135" y="20"/>
                  </a:lnTo>
                  <a:lnTo>
                    <a:pt x="133" y="16"/>
                  </a:lnTo>
                  <a:lnTo>
                    <a:pt x="135" y="11"/>
                  </a:lnTo>
                  <a:lnTo>
                    <a:pt x="142" y="8"/>
                  </a:lnTo>
                  <a:lnTo>
                    <a:pt x="148" y="8"/>
                  </a:lnTo>
                  <a:lnTo>
                    <a:pt x="148" y="12"/>
                  </a:lnTo>
                  <a:lnTo>
                    <a:pt x="144" y="14"/>
                  </a:lnTo>
                  <a:lnTo>
                    <a:pt x="146" y="12"/>
                  </a:lnTo>
                  <a:lnTo>
                    <a:pt x="146" y="10"/>
                  </a:lnTo>
                  <a:lnTo>
                    <a:pt x="144" y="10"/>
                  </a:lnTo>
                  <a:lnTo>
                    <a:pt x="139" y="12"/>
                  </a:lnTo>
                  <a:lnTo>
                    <a:pt x="137" y="17"/>
                  </a:lnTo>
                  <a:lnTo>
                    <a:pt x="139" y="18"/>
                  </a:lnTo>
                  <a:lnTo>
                    <a:pt x="141" y="18"/>
                  </a:lnTo>
                  <a:lnTo>
                    <a:pt x="150" y="14"/>
                  </a:lnTo>
                  <a:lnTo>
                    <a:pt x="154" y="8"/>
                  </a:lnTo>
                  <a:lnTo>
                    <a:pt x="152" y="6"/>
                  </a:lnTo>
                  <a:lnTo>
                    <a:pt x="146" y="5"/>
                  </a:lnTo>
                  <a:lnTo>
                    <a:pt x="127" y="6"/>
                  </a:lnTo>
                  <a:lnTo>
                    <a:pt x="106" y="16"/>
                  </a:lnTo>
                  <a:lnTo>
                    <a:pt x="91" y="26"/>
                  </a:lnTo>
                  <a:lnTo>
                    <a:pt x="74" y="42"/>
                  </a:lnTo>
                  <a:lnTo>
                    <a:pt x="63" y="58"/>
                  </a:lnTo>
                  <a:lnTo>
                    <a:pt x="55" y="78"/>
                  </a:lnTo>
                  <a:lnTo>
                    <a:pt x="53" y="104"/>
                  </a:lnTo>
                  <a:lnTo>
                    <a:pt x="65" y="138"/>
                  </a:lnTo>
                  <a:lnTo>
                    <a:pt x="91" y="182"/>
                  </a:lnTo>
                  <a:lnTo>
                    <a:pt x="112" y="212"/>
                  </a:lnTo>
                  <a:lnTo>
                    <a:pt x="129" y="249"/>
                  </a:lnTo>
                  <a:lnTo>
                    <a:pt x="131" y="282"/>
                  </a:lnTo>
                  <a:lnTo>
                    <a:pt x="124" y="314"/>
                  </a:lnTo>
                  <a:lnTo>
                    <a:pt x="108" y="345"/>
                  </a:lnTo>
                  <a:lnTo>
                    <a:pt x="84" y="378"/>
                  </a:lnTo>
                  <a:lnTo>
                    <a:pt x="82" y="396"/>
                  </a:lnTo>
                  <a:lnTo>
                    <a:pt x="74" y="413"/>
                  </a:lnTo>
                  <a:lnTo>
                    <a:pt x="61" y="428"/>
                  </a:lnTo>
                  <a:lnTo>
                    <a:pt x="44" y="435"/>
                  </a:lnTo>
                  <a:lnTo>
                    <a:pt x="34" y="437"/>
                  </a:lnTo>
                  <a:lnTo>
                    <a:pt x="2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3" name="Freeform 37"/>
            <p:cNvSpPr>
              <a:spLocks/>
            </p:cNvSpPr>
            <p:nvPr/>
          </p:nvSpPr>
          <p:spPr bwMode="auto">
            <a:xfrm>
              <a:off x="78" y="701"/>
              <a:ext cx="157" cy="432"/>
            </a:xfrm>
            <a:custGeom>
              <a:avLst/>
              <a:gdLst>
                <a:gd name="T0" fmla="*/ 24 w 157"/>
                <a:gd name="T1" fmla="*/ 432 h 432"/>
                <a:gd name="T2" fmla="*/ 26 w 157"/>
                <a:gd name="T3" fmla="*/ 422 h 432"/>
                <a:gd name="T4" fmla="*/ 34 w 157"/>
                <a:gd name="T5" fmla="*/ 425 h 432"/>
                <a:gd name="T6" fmla="*/ 45 w 157"/>
                <a:gd name="T7" fmla="*/ 424 h 432"/>
                <a:gd name="T8" fmla="*/ 57 w 157"/>
                <a:gd name="T9" fmla="*/ 420 h 432"/>
                <a:gd name="T10" fmla="*/ 70 w 157"/>
                <a:gd name="T11" fmla="*/ 408 h 432"/>
                <a:gd name="T12" fmla="*/ 78 w 157"/>
                <a:gd name="T13" fmla="*/ 385 h 432"/>
                <a:gd name="T14" fmla="*/ 78 w 157"/>
                <a:gd name="T15" fmla="*/ 355 h 432"/>
                <a:gd name="T16" fmla="*/ 66 w 157"/>
                <a:gd name="T17" fmla="*/ 321 h 432"/>
                <a:gd name="T18" fmla="*/ 23 w 157"/>
                <a:gd name="T19" fmla="*/ 247 h 432"/>
                <a:gd name="T20" fmla="*/ 7 w 157"/>
                <a:gd name="T21" fmla="*/ 213 h 432"/>
                <a:gd name="T22" fmla="*/ 0 w 157"/>
                <a:gd name="T23" fmla="*/ 177 h 432"/>
                <a:gd name="T24" fmla="*/ 7 w 157"/>
                <a:gd name="T25" fmla="*/ 139 h 432"/>
                <a:gd name="T26" fmla="*/ 23 w 157"/>
                <a:gd name="T27" fmla="*/ 105 h 432"/>
                <a:gd name="T28" fmla="*/ 40 w 157"/>
                <a:gd name="T29" fmla="*/ 75 h 432"/>
                <a:gd name="T30" fmla="*/ 55 w 157"/>
                <a:gd name="T31" fmla="*/ 54 h 432"/>
                <a:gd name="T32" fmla="*/ 74 w 157"/>
                <a:gd name="T33" fmla="*/ 35 h 432"/>
                <a:gd name="T34" fmla="*/ 100 w 157"/>
                <a:gd name="T35" fmla="*/ 16 h 432"/>
                <a:gd name="T36" fmla="*/ 127 w 157"/>
                <a:gd name="T37" fmla="*/ 3 h 432"/>
                <a:gd name="T38" fmla="*/ 142 w 157"/>
                <a:gd name="T39" fmla="*/ 0 h 432"/>
                <a:gd name="T40" fmla="*/ 154 w 157"/>
                <a:gd name="T41" fmla="*/ 3 h 432"/>
                <a:gd name="T42" fmla="*/ 157 w 157"/>
                <a:gd name="T43" fmla="*/ 9 h 432"/>
                <a:gd name="T44" fmla="*/ 152 w 157"/>
                <a:gd name="T45" fmla="*/ 16 h 432"/>
                <a:gd name="T46" fmla="*/ 144 w 157"/>
                <a:gd name="T47" fmla="*/ 20 h 432"/>
                <a:gd name="T48" fmla="*/ 133 w 157"/>
                <a:gd name="T49" fmla="*/ 20 h 432"/>
                <a:gd name="T50" fmla="*/ 131 w 157"/>
                <a:gd name="T51" fmla="*/ 16 h 432"/>
                <a:gd name="T52" fmla="*/ 135 w 157"/>
                <a:gd name="T53" fmla="*/ 11 h 432"/>
                <a:gd name="T54" fmla="*/ 140 w 157"/>
                <a:gd name="T55" fmla="*/ 9 h 432"/>
                <a:gd name="T56" fmla="*/ 146 w 157"/>
                <a:gd name="T57" fmla="*/ 9 h 432"/>
                <a:gd name="T58" fmla="*/ 146 w 157"/>
                <a:gd name="T59" fmla="*/ 12 h 432"/>
                <a:gd name="T60" fmla="*/ 144 w 157"/>
                <a:gd name="T61" fmla="*/ 14 h 432"/>
                <a:gd name="T62" fmla="*/ 144 w 157"/>
                <a:gd name="T63" fmla="*/ 12 h 432"/>
                <a:gd name="T64" fmla="*/ 144 w 157"/>
                <a:gd name="T65" fmla="*/ 10 h 432"/>
                <a:gd name="T66" fmla="*/ 142 w 157"/>
                <a:gd name="T67" fmla="*/ 10 h 432"/>
                <a:gd name="T68" fmla="*/ 136 w 157"/>
                <a:gd name="T69" fmla="*/ 12 h 432"/>
                <a:gd name="T70" fmla="*/ 135 w 157"/>
                <a:gd name="T71" fmla="*/ 16 h 432"/>
                <a:gd name="T72" fmla="*/ 136 w 157"/>
                <a:gd name="T73" fmla="*/ 18 h 432"/>
                <a:gd name="T74" fmla="*/ 140 w 157"/>
                <a:gd name="T75" fmla="*/ 18 h 432"/>
                <a:gd name="T76" fmla="*/ 150 w 157"/>
                <a:gd name="T77" fmla="*/ 15 h 432"/>
                <a:gd name="T78" fmla="*/ 152 w 157"/>
                <a:gd name="T79" fmla="*/ 9 h 432"/>
                <a:gd name="T80" fmla="*/ 150 w 157"/>
                <a:gd name="T81" fmla="*/ 6 h 432"/>
                <a:gd name="T82" fmla="*/ 144 w 157"/>
                <a:gd name="T83" fmla="*/ 4 h 432"/>
                <a:gd name="T84" fmla="*/ 125 w 157"/>
                <a:gd name="T85" fmla="*/ 6 h 432"/>
                <a:gd name="T86" fmla="*/ 104 w 157"/>
                <a:gd name="T87" fmla="*/ 16 h 432"/>
                <a:gd name="T88" fmla="*/ 89 w 157"/>
                <a:gd name="T89" fmla="*/ 26 h 432"/>
                <a:gd name="T90" fmla="*/ 72 w 157"/>
                <a:gd name="T91" fmla="*/ 42 h 432"/>
                <a:gd name="T92" fmla="*/ 61 w 157"/>
                <a:gd name="T93" fmla="*/ 57 h 432"/>
                <a:gd name="T94" fmla="*/ 53 w 157"/>
                <a:gd name="T95" fmla="*/ 77 h 432"/>
                <a:gd name="T96" fmla="*/ 51 w 157"/>
                <a:gd name="T97" fmla="*/ 104 h 432"/>
                <a:gd name="T98" fmla="*/ 62 w 157"/>
                <a:gd name="T99" fmla="*/ 138 h 432"/>
                <a:gd name="T100" fmla="*/ 91 w 157"/>
                <a:gd name="T101" fmla="*/ 181 h 432"/>
                <a:gd name="T102" fmla="*/ 110 w 157"/>
                <a:gd name="T103" fmla="*/ 211 h 432"/>
                <a:gd name="T104" fmla="*/ 125 w 157"/>
                <a:gd name="T105" fmla="*/ 249 h 432"/>
                <a:gd name="T106" fmla="*/ 129 w 157"/>
                <a:gd name="T107" fmla="*/ 280 h 432"/>
                <a:gd name="T108" fmla="*/ 123 w 157"/>
                <a:gd name="T109" fmla="*/ 311 h 432"/>
                <a:gd name="T110" fmla="*/ 106 w 157"/>
                <a:gd name="T111" fmla="*/ 343 h 432"/>
                <a:gd name="T112" fmla="*/ 83 w 157"/>
                <a:gd name="T113" fmla="*/ 375 h 432"/>
                <a:gd name="T114" fmla="*/ 81 w 157"/>
                <a:gd name="T115" fmla="*/ 392 h 432"/>
                <a:gd name="T116" fmla="*/ 74 w 157"/>
                <a:gd name="T117" fmla="*/ 409 h 432"/>
                <a:gd name="T118" fmla="*/ 59 w 157"/>
                <a:gd name="T119" fmla="*/ 424 h 432"/>
                <a:gd name="T120" fmla="*/ 43 w 157"/>
                <a:gd name="T121" fmla="*/ 432 h 432"/>
                <a:gd name="T122" fmla="*/ 34 w 157"/>
                <a:gd name="T123" fmla="*/ 432 h 432"/>
                <a:gd name="T124" fmla="*/ 24 w 157"/>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2">
                  <a:moveTo>
                    <a:pt x="24" y="432"/>
                  </a:moveTo>
                  <a:lnTo>
                    <a:pt x="26" y="422"/>
                  </a:lnTo>
                  <a:lnTo>
                    <a:pt x="34" y="425"/>
                  </a:lnTo>
                  <a:lnTo>
                    <a:pt x="45" y="424"/>
                  </a:lnTo>
                  <a:lnTo>
                    <a:pt x="57" y="420"/>
                  </a:lnTo>
                  <a:lnTo>
                    <a:pt x="70" y="408"/>
                  </a:lnTo>
                  <a:lnTo>
                    <a:pt x="78" y="385"/>
                  </a:lnTo>
                  <a:lnTo>
                    <a:pt x="78" y="355"/>
                  </a:lnTo>
                  <a:lnTo>
                    <a:pt x="66" y="321"/>
                  </a:lnTo>
                  <a:lnTo>
                    <a:pt x="23" y="247"/>
                  </a:lnTo>
                  <a:lnTo>
                    <a:pt x="7" y="213"/>
                  </a:lnTo>
                  <a:lnTo>
                    <a:pt x="0" y="177"/>
                  </a:lnTo>
                  <a:lnTo>
                    <a:pt x="7" y="139"/>
                  </a:lnTo>
                  <a:lnTo>
                    <a:pt x="23" y="105"/>
                  </a:lnTo>
                  <a:lnTo>
                    <a:pt x="40" y="75"/>
                  </a:lnTo>
                  <a:lnTo>
                    <a:pt x="55" y="54"/>
                  </a:lnTo>
                  <a:lnTo>
                    <a:pt x="74" y="35"/>
                  </a:lnTo>
                  <a:lnTo>
                    <a:pt x="100" y="16"/>
                  </a:lnTo>
                  <a:lnTo>
                    <a:pt x="127" y="3"/>
                  </a:lnTo>
                  <a:lnTo>
                    <a:pt x="142" y="0"/>
                  </a:lnTo>
                  <a:lnTo>
                    <a:pt x="154" y="3"/>
                  </a:lnTo>
                  <a:lnTo>
                    <a:pt x="157" y="9"/>
                  </a:lnTo>
                  <a:lnTo>
                    <a:pt x="152" y="16"/>
                  </a:lnTo>
                  <a:lnTo>
                    <a:pt x="144" y="20"/>
                  </a:lnTo>
                  <a:lnTo>
                    <a:pt x="133" y="20"/>
                  </a:lnTo>
                  <a:lnTo>
                    <a:pt x="131" y="16"/>
                  </a:lnTo>
                  <a:lnTo>
                    <a:pt x="135" y="11"/>
                  </a:lnTo>
                  <a:lnTo>
                    <a:pt x="140" y="9"/>
                  </a:lnTo>
                  <a:lnTo>
                    <a:pt x="146" y="9"/>
                  </a:lnTo>
                  <a:lnTo>
                    <a:pt x="146" y="12"/>
                  </a:lnTo>
                  <a:lnTo>
                    <a:pt x="144" y="14"/>
                  </a:lnTo>
                  <a:lnTo>
                    <a:pt x="144" y="12"/>
                  </a:lnTo>
                  <a:lnTo>
                    <a:pt x="144" y="10"/>
                  </a:lnTo>
                  <a:lnTo>
                    <a:pt x="142" y="10"/>
                  </a:lnTo>
                  <a:lnTo>
                    <a:pt x="136" y="12"/>
                  </a:lnTo>
                  <a:lnTo>
                    <a:pt x="135" y="16"/>
                  </a:lnTo>
                  <a:lnTo>
                    <a:pt x="136" y="18"/>
                  </a:lnTo>
                  <a:lnTo>
                    <a:pt x="140" y="18"/>
                  </a:lnTo>
                  <a:lnTo>
                    <a:pt x="150" y="15"/>
                  </a:lnTo>
                  <a:lnTo>
                    <a:pt x="152" y="9"/>
                  </a:lnTo>
                  <a:lnTo>
                    <a:pt x="150" y="6"/>
                  </a:lnTo>
                  <a:lnTo>
                    <a:pt x="144" y="4"/>
                  </a:lnTo>
                  <a:lnTo>
                    <a:pt x="125" y="6"/>
                  </a:lnTo>
                  <a:lnTo>
                    <a:pt x="104" y="16"/>
                  </a:lnTo>
                  <a:lnTo>
                    <a:pt x="89" y="26"/>
                  </a:lnTo>
                  <a:lnTo>
                    <a:pt x="72" y="42"/>
                  </a:lnTo>
                  <a:lnTo>
                    <a:pt x="61" y="57"/>
                  </a:lnTo>
                  <a:lnTo>
                    <a:pt x="53" y="77"/>
                  </a:lnTo>
                  <a:lnTo>
                    <a:pt x="51" y="104"/>
                  </a:lnTo>
                  <a:lnTo>
                    <a:pt x="62" y="138"/>
                  </a:lnTo>
                  <a:lnTo>
                    <a:pt x="91" y="181"/>
                  </a:lnTo>
                  <a:lnTo>
                    <a:pt x="110" y="211"/>
                  </a:lnTo>
                  <a:lnTo>
                    <a:pt x="125" y="249"/>
                  </a:lnTo>
                  <a:lnTo>
                    <a:pt x="129" y="280"/>
                  </a:lnTo>
                  <a:lnTo>
                    <a:pt x="123" y="311"/>
                  </a:lnTo>
                  <a:lnTo>
                    <a:pt x="106" y="343"/>
                  </a:lnTo>
                  <a:lnTo>
                    <a:pt x="83" y="375"/>
                  </a:lnTo>
                  <a:lnTo>
                    <a:pt x="81" y="392"/>
                  </a:lnTo>
                  <a:lnTo>
                    <a:pt x="74" y="409"/>
                  </a:lnTo>
                  <a:lnTo>
                    <a:pt x="59" y="424"/>
                  </a:lnTo>
                  <a:lnTo>
                    <a:pt x="43" y="432"/>
                  </a:lnTo>
                  <a:lnTo>
                    <a:pt x="34" y="432"/>
                  </a:lnTo>
                  <a:lnTo>
                    <a:pt x="24"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4" name="Freeform 38"/>
            <p:cNvSpPr>
              <a:spLocks/>
            </p:cNvSpPr>
            <p:nvPr/>
          </p:nvSpPr>
          <p:spPr bwMode="auto">
            <a:xfrm>
              <a:off x="72" y="1083"/>
              <a:ext cx="156" cy="479"/>
            </a:xfrm>
            <a:custGeom>
              <a:avLst/>
              <a:gdLst>
                <a:gd name="T0" fmla="*/ 105 w 156"/>
                <a:gd name="T1" fmla="*/ 1 h 479"/>
                <a:gd name="T2" fmla="*/ 103 w 156"/>
                <a:gd name="T3" fmla="*/ 10 h 479"/>
                <a:gd name="T4" fmla="*/ 93 w 156"/>
                <a:gd name="T5" fmla="*/ 9 h 479"/>
                <a:gd name="T6" fmla="*/ 84 w 156"/>
                <a:gd name="T7" fmla="*/ 10 h 479"/>
                <a:gd name="T8" fmla="*/ 68 w 156"/>
                <a:gd name="T9" fmla="*/ 15 h 479"/>
                <a:gd name="T10" fmla="*/ 57 w 156"/>
                <a:gd name="T11" fmla="*/ 28 h 479"/>
                <a:gd name="T12" fmla="*/ 49 w 156"/>
                <a:gd name="T13" fmla="*/ 55 h 479"/>
                <a:gd name="T14" fmla="*/ 53 w 156"/>
                <a:gd name="T15" fmla="*/ 87 h 479"/>
                <a:gd name="T16" fmla="*/ 68 w 156"/>
                <a:gd name="T17" fmla="*/ 124 h 479"/>
                <a:gd name="T18" fmla="*/ 123 w 156"/>
                <a:gd name="T19" fmla="*/ 204 h 479"/>
                <a:gd name="T20" fmla="*/ 144 w 156"/>
                <a:gd name="T21" fmla="*/ 241 h 479"/>
                <a:gd name="T22" fmla="*/ 156 w 156"/>
                <a:gd name="T23" fmla="*/ 280 h 479"/>
                <a:gd name="T24" fmla="*/ 152 w 156"/>
                <a:gd name="T25" fmla="*/ 320 h 479"/>
                <a:gd name="T26" fmla="*/ 139 w 156"/>
                <a:gd name="T27" fmla="*/ 359 h 479"/>
                <a:gd name="T28" fmla="*/ 122 w 156"/>
                <a:gd name="T29" fmla="*/ 393 h 479"/>
                <a:gd name="T30" fmla="*/ 106 w 156"/>
                <a:gd name="T31" fmla="*/ 417 h 479"/>
                <a:gd name="T32" fmla="*/ 89 w 156"/>
                <a:gd name="T33" fmla="*/ 439 h 479"/>
                <a:gd name="T34" fmla="*/ 63 w 156"/>
                <a:gd name="T35" fmla="*/ 460 h 479"/>
                <a:gd name="T36" fmla="*/ 32 w 156"/>
                <a:gd name="T37" fmla="*/ 476 h 479"/>
                <a:gd name="T38" fmla="*/ 19 w 156"/>
                <a:gd name="T39" fmla="*/ 479 h 479"/>
                <a:gd name="T40" fmla="*/ 6 w 156"/>
                <a:gd name="T41" fmla="*/ 477 h 479"/>
                <a:gd name="T42" fmla="*/ 0 w 156"/>
                <a:gd name="T43" fmla="*/ 471 h 479"/>
                <a:gd name="T44" fmla="*/ 4 w 156"/>
                <a:gd name="T45" fmla="*/ 463 h 479"/>
                <a:gd name="T46" fmla="*/ 13 w 156"/>
                <a:gd name="T47" fmla="*/ 457 h 479"/>
                <a:gd name="T48" fmla="*/ 27 w 156"/>
                <a:gd name="T49" fmla="*/ 457 h 479"/>
                <a:gd name="T50" fmla="*/ 29 w 156"/>
                <a:gd name="T51" fmla="*/ 463 h 479"/>
                <a:gd name="T52" fmla="*/ 25 w 156"/>
                <a:gd name="T53" fmla="*/ 466 h 479"/>
                <a:gd name="T54" fmla="*/ 19 w 156"/>
                <a:gd name="T55" fmla="*/ 470 h 479"/>
                <a:gd name="T56" fmla="*/ 12 w 156"/>
                <a:gd name="T57" fmla="*/ 470 h 479"/>
                <a:gd name="T58" fmla="*/ 12 w 156"/>
                <a:gd name="T59" fmla="*/ 465 h 479"/>
                <a:gd name="T60" fmla="*/ 15 w 156"/>
                <a:gd name="T61" fmla="*/ 464 h 479"/>
                <a:gd name="T62" fmla="*/ 13 w 156"/>
                <a:gd name="T63" fmla="*/ 466 h 479"/>
                <a:gd name="T64" fmla="*/ 13 w 156"/>
                <a:gd name="T65" fmla="*/ 469 h 479"/>
                <a:gd name="T66" fmla="*/ 17 w 156"/>
                <a:gd name="T67" fmla="*/ 469 h 479"/>
                <a:gd name="T68" fmla="*/ 23 w 156"/>
                <a:gd name="T69" fmla="*/ 465 h 479"/>
                <a:gd name="T70" fmla="*/ 23 w 156"/>
                <a:gd name="T71" fmla="*/ 461 h 479"/>
                <a:gd name="T72" fmla="*/ 23 w 156"/>
                <a:gd name="T73" fmla="*/ 459 h 479"/>
                <a:gd name="T74" fmla="*/ 19 w 156"/>
                <a:gd name="T75" fmla="*/ 459 h 479"/>
                <a:gd name="T76" fmla="*/ 8 w 156"/>
                <a:gd name="T77" fmla="*/ 463 h 479"/>
                <a:gd name="T78" fmla="*/ 6 w 156"/>
                <a:gd name="T79" fmla="*/ 470 h 479"/>
                <a:gd name="T80" fmla="*/ 8 w 156"/>
                <a:gd name="T81" fmla="*/ 472 h 479"/>
                <a:gd name="T82" fmla="*/ 15 w 156"/>
                <a:gd name="T83" fmla="*/ 475 h 479"/>
                <a:gd name="T84" fmla="*/ 34 w 156"/>
                <a:gd name="T85" fmla="*/ 471 h 479"/>
                <a:gd name="T86" fmla="*/ 57 w 156"/>
                <a:gd name="T87" fmla="*/ 460 h 479"/>
                <a:gd name="T88" fmla="*/ 72 w 156"/>
                <a:gd name="T89" fmla="*/ 448 h 479"/>
                <a:gd name="T90" fmla="*/ 89 w 156"/>
                <a:gd name="T91" fmla="*/ 430 h 479"/>
                <a:gd name="T92" fmla="*/ 99 w 156"/>
                <a:gd name="T93" fmla="*/ 413 h 479"/>
                <a:gd name="T94" fmla="*/ 108 w 156"/>
                <a:gd name="T95" fmla="*/ 392 h 479"/>
                <a:gd name="T96" fmla="*/ 106 w 156"/>
                <a:gd name="T97" fmla="*/ 362 h 479"/>
                <a:gd name="T98" fmla="*/ 89 w 156"/>
                <a:gd name="T99" fmla="*/ 325 h 479"/>
                <a:gd name="T100" fmla="*/ 57 w 156"/>
                <a:gd name="T101" fmla="*/ 279 h 479"/>
                <a:gd name="T102" fmla="*/ 32 w 156"/>
                <a:gd name="T103" fmla="*/ 247 h 479"/>
                <a:gd name="T104" fmla="*/ 10 w 156"/>
                <a:gd name="T105" fmla="*/ 206 h 479"/>
                <a:gd name="T106" fmla="*/ 4 w 156"/>
                <a:gd name="T107" fmla="*/ 172 h 479"/>
                <a:gd name="T108" fmla="*/ 8 w 156"/>
                <a:gd name="T109" fmla="*/ 138 h 479"/>
                <a:gd name="T110" fmla="*/ 23 w 156"/>
                <a:gd name="T111" fmla="*/ 102 h 479"/>
                <a:gd name="T112" fmla="*/ 46 w 156"/>
                <a:gd name="T113" fmla="*/ 66 h 479"/>
                <a:gd name="T114" fmla="*/ 46 w 156"/>
                <a:gd name="T115" fmla="*/ 46 h 479"/>
                <a:gd name="T116" fmla="*/ 51 w 156"/>
                <a:gd name="T117" fmla="*/ 28 h 479"/>
                <a:gd name="T118" fmla="*/ 67 w 156"/>
                <a:gd name="T119" fmla="*/ 10 h 479"/>
                <a:gd name="T120" fmla="*/ 84 w 156"/>
                <a:gd name="T121" fmla="*/ 2 h 479"/>
                <a:gd name="T122" fmla="*/ 93 w 156"/>
                <a:gd name="T123" fmla="*/ 0 h 479"/>
                <a:gd name="T124" fmla="*/ 105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1"/>
                  </a:moveTo>
                  <a:lnTo>
                    <a:pt x="103" y="10"/>
                  </a:lnTo>
                  <a:lnTo>
                    <a:pt x="93" y="9"/>
                  </a:lnTo>
                  <a:lnTo>
                    <a:pt x="84" y="10"/>
                  </a:lnTo>
                  <a:lnTo>
                    <a:pt x="68" y="15"/>
                  </a:lnTo>
                  <a:lnTo>
                    <a:pt x="57" y="28"/>
                  </a:lnTo>
                  <a:lnTo>
                    <a:pt x="49" y="55"/>
                  </a:lnTo>
                  <a:lnTo>
                    <a:pt x="53" y="87"/>
                  </a:lnTo>
                  <a:lnTo>
                    <a:pt x="68" y="124"/>
                  </a:lnTo>
                  <a:lnTo>
                    <a:pt x="123" y="204"/>
                  </a:lnTo>
                  <a:lnTo>
                    <a:pt x="144" y="241"/>
                  </a:lnTo>
                  <a:lnTo>
                    <a:pt x="156" y="280"/>
                  </a:lnTo>
                  <a:lnTo>
                    <a:pt x="152" y="320"/>
                  </a:lnTo>
                  <a:lnTo>
                    <a:pt x="139" y="359"/>
                  </a:lnTo>
                  <a:lnTo>
                    <a:pt x="122" y="393"/>
                  </a:lnTo>
                  <a:lnTo>
                    <a:pt x="106" y="417"/>
                  </a:lnTo>
                  <a:lnTo>
                    <a:pt x="89" y="439"/>
                  </a:lnTo>
                  <a:lnTo>
                    <a:pt x="63" y="460"/>
                  </a:lnTo>
                  <a:lnTo>
                    <a:pt x="32" y="476"/>
                  </a:lnTo>
                  <a:lnTo>
                    <a:pt x="19" y="479"/>
                  </a:lnTo>
                  <a:lnTo>
                    <a:pt x="6" y="477"/>
                  </a:lnTo>
                  <a:lnTo>
                    <a:pt x="0" y="471"/>
                  </a:lnTo>
                  <a:lnTo>
                    <a:pt x="4" y="463"/>
                  </a:lnTo>
                  <a:lnTo>
                    <a:pt x="13" y="457"/>
                  </a:lnTo>
                  <a:lnTo>
                    <a:pt x="27" y="457"/>
                  </a:lnTo>
                  <a:lnTo>
                    <a:pt x="29" y="463"/>
                  </a:lnTo>
                  <a:lnTo>
                    <a:pt x="25" y="466"/>
                  </a:lnTo>
                  <a:lnTo>
                    <a:pt x="19" y="470"/>
                  </a:lnTo>
                  <a:lnTo>
                    <a:pt x="12" y="470"/>
                  </a:lnTo>
                  <a:lnTo>
                    <a:pt x="12" y="465"/>
                  </a:lnTo>
                  <a:lnTo>
                    <a:pt x="15" y="464"/>
                  </a:lnTo>
                  <a:lnTo>
                    <a:pt x="13" y="466"/>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60"/>
                  </a:lnTo>
                  <a:lnTo>
                    <a:pt x="72" y="448"/>
                  </a:lnTo>
                  <a:lnTo>
                    <a:pt x="89" y="430"/>
                  </a:lnTo>
                  <a:lnTo>
                    <a:pt x="99" y="413"/>
                  </a:lnTo>
                  <a:lnTo>
                    <a:pt x="108" y="392"/>
                  </a:lnTo>
                  <a:lnTo>
                    <a:pt x="106" y="362"/>
                  </a:lnTo>
                  <a:lnTo>
                    <a:pt x="89" y="325"/>
                  </a:lnTo>
                  <a:lnTo>
                    <a:pt x="57" y="279"/>
                  </a:lnTo>
                  <a:lnTo>
                    <a:pt x="32" y="247"/>
                  </a:lnTo>
                  <a:lnTo>
                    <a:pt x="10" y="206"/>
                  </a:lnTo>
                  <a:lnTo>
                    <a:pt x="4" y="172"/>
                  </a:lnTo>
                  <a:lnTo>
                    <a:pt x="8" y="138"/>
                  </a:lnTo>
                  <a:lnTo>
                    <a:pt x="23" y="102"/>
                  </a:lnTo>
                  <a:lnTo>
                    <a:pt x="46" y="66"/>
                  </a:lnTo>
                  <a:lnTo>
                    <a:pt x="46" y="46"/>
                  </a:lnTo>
                  <a:lnTo>
                    <a:pt x="51" y="28"/>
                  </a:lnTo>
                  <a:lnTo>
                    <a:pt x="67" y="10"/>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5" name="Freeform 39"/>
            <p:cNvSpPr>
              <a:spLocks/>
            </p:cNvSpPr>
            <p:nvPr/>
          </p:nvSpPr>
          <p:spPr bwMode="auto">
            <a:xfrm>
              <a:off x="211" y="938"/>
              <a:ext cx="184" cy="458"/>
            </a:xfrm>
            <a:custGeom>
              <a:avLst/>
              <a:gdLst>
                <a:gd name="T0" fmla="*/ 2 w 184"/>
                <a:gd name="T1" fmla="*/ 1 h 458"/>
                <a:gd name="T2" fmla="*/ 3 w 184"/>
                <a:gd name="T3" fmla="*/ 10 h 458"/>
                <a:gd name="T4" fmla="*/ 13 w 184"/>
                <a:gd name="T5" fmla="*/ 8 h 458"/>
                <a:gd name="T6" fmla="*/ 24 w 184"/>
                <a:gd name="T7" fmla="*/ 8 h 458"/>
                <a:gd name="T8" fmla="*/ 38 w 184"/>
                <a:gd name="T9" fmla="*/ 13 h 458"/>
                <a:gd name="T10" fmla="*/ 53 w 184"/>
                <a:gd name="T11" fmla="*/ 25 h 458"/>
                <a:gd name="T12" fmla="*/ 62 w 184"/>
                <a:gd name="T13" fmla="*/ 49 h 458"/>
                <a:gd name="T14" fmla="*/ 66 w 184"/>
                <a:gd name="T15" fmla="*/ 81 h 458"/>
                <a:gd name="T16" fmla="*/ 57 w 184"/>
                <a:gd name="T17" fmla="*/ 118 h 458"/>
                <a:gd name="T18" fmla="*/ 17 w 184"/>
                <a:gd name="T19" fmla="*/ 197 h 458"/>
                <a:gd name="T20" fmla="*/ 3 w 184"/>
                <a:gd name="T21" fmla="*/ 236 h 458"/>
                <a:gd name="T22" fmla="*/ 0 w 184"/>
                <a:gd name="T23" fmla="*/ 274 h 458"/>
                <a:gd name="T24" fmla="*/ 9 w 184"/>
                <a:gd name="T25" fmla="*/ 313 h 458"/>
                <a:gd name="T26" fmla="*/ 30 w 184"/>
                <a:gd name="T27" fmla="*/ 351 h 458"/>
                <a:gd name="T28" fmla="*/ 51 w 184"/>
                <a:gd name="T29" fmla="*/ 382 h 458"/>
                <a:gd name="T30" fmla="*/ 70 w 184"/>
                <a:gd name="T31" fmla="*/ 404 h 458"/>
                <a:gd name="T32" fmla="*/ 91 w 184"/>
                <a:gd name="T33" fmla="*/ 423 h 458"/>
                <a:gd name="T34" fmla="*/ 121 w 184"/>
                <a:gd name="T35" fmla="*/ 443 h 458"/>
                <a:gd name="T36" fmla="*/ 151 w 184"/>
                <a:gd name="T37" fmla="*/ 455 h 458"/>
                <a:gd name="T38" fmla="*/ 167 w 184"/>
                <a:gd name="T39" fmla="*/ 458 h 458"/>
                <a:gd name="T40" fmla="*/ 180 w 184"/>
                <a:gd name="T41" fmla="*/ 454 h 458"/>
                <a:gd name="T42" fmla="*/ 184 w 184"/>
                <a:gd name="T43" fmla="*/ 448 h 458"/>
                <a:gd name="T44" fmla="*/ 178 w 184"/>
                <a:gd name="T45" fmla="*/ 440 h 458"/>
                <a:gd name="T46" fmla="*/ 167 w 184"/>
                <a:gd name="T47" fmla="*/ 436 h 458"/>
                <a:gd name="T48" fmla="*/ 155 w 184"/>
                <a:gd name="T49" fmla="*/ 437 h 458"/>
                <a:gd name="T50" fmla="*/ 153 w 184"/>
                <a:gd name="T51" fmla="*/ 442 h 458"/>
                <a:gd name="T52" fmla="*/ 157 w 184"/>
                <a:gd name="T53" fmla="*/ 446 h 458"/>
                <a:gd name="T54" fmla="*/ 165 w 184"/>
                <a:gd name="T55" fmla="*/ 449 h 458"/>
                <a:gd name="T56" fmla="*/ 170 w 184"/>
                <a:gd name="T57" fmla="*/ 448 h 458"/>
                <a:gd name="T58" fmla="*/ 170 w 184"/>
                <a:gd name="T59" fmla="*/ 444 h 458"/>
                <a:gd name="T60" fmla="*/ 169 w 184"/>
                <a:gd name="T61" fmla="*/ 443 h 458"/>
                <a:gd name="T62" fmla="*/ 170 w 184"/>
                <a:gd name="T63" fmla="*/ 444 h 458"/>
                <a:gd name="T64" fmla="*/ 170 w 184"/>
                <a:gd name="T65" fmla="*/ 447 h 458"/>
                <a:gd name="T66" fmla="*/ 167 w 184"/>
                <a:gd name="T67" fmla="*/ 447 h 458"/>
                <a:gd name="T68" fmla="*/ 159 w 184"/>
                <a:gd name="T69" fmla="*/ 444 h 458"/>
                <a:gd name="T70" fmla="*/ 159 w 184"/>
                <a:gd name="T71" fmla="*/ 441 h 458"/>
                <a:gd name="T72" fmla="*/ 159 w 184"/>
                <a:gd name="T73" fmla="*/ 438 h 458"/>
                <a:gd name="T74" fmla="*/ 163 w 184"/>
                <a:gd name="T75" fmla="*/ 438 h 458"/>
                <a:gd name="T76" fmla="*/ 174 w 184"/>
                <a:gd name="T77" fmla="*/ 441 h 458"/>
                <a:gd name="T78" fmla="*/ 178 w 184"/>
                <a:gd name="T79" fmla="*/ 448 h 458"/>
                <a:gd name="T80" fmla="*/ 176 w 184"/>
                <a:gd name="T81" fmla="*/ 452 h 458"/>
                <a:gd name="T82" fmla="*/ 169 w 184"/>
                <a:gd name="T83" fmla="*/ 453 h 458"/>
                <a:gd name="T84" fmla="*/ 150 w 184"/>
                <a:gd name="T85" fmla="*/ 452 h 458"/>
                <a:gd name="T86" fmla="*/ 127 w 184"/>
                <a:gd name="T87" fmla="*/ 442 h 458"/>
                <a:gd name="T88" fmla="*/ 108 w 184"/>
                <a:gd name="T89" fmla="*/ 431 h 458"/>
                <a:gd name="T90" fmla="*/ 89 w 184"/>
                <a:gd name="T91" fmla="*/ 416 h 458"/>
                <a:gd name="T92" fmla="*/ 76 w 184"/>
                <a:gd name="T93" fmla="*/ 400 h 458"/>
                <a:gd name="T94" fmla="*/ 66 w 184"/>
                <a:gd name="T95" fmla="*/ 379 h 458"/>
                <a:gd name="T96" fmla="*/ 62 w 184"/>
                <a:gd name="T97" fmla="*/ 351 h 458"/>
                <a:gd name="T98" fmla="*/ 70 w 184"/>
                <a:gd name="T99" fmla="*/ 314 h 458"/>
                <a:gd name="T100" fmla="*/ 96 w 184"/>
                <a:gd name="T101" fmla="*/ 266 h 458"/>
                <a:gd name="T102" fmla="*/ 114 w 184"/>
                <a:gd name="T103" fmla="*/ 233 h 458"/>
                <a:gd name="T104" fmla="*/ 127 w 184"/>
                <a:gd name="T105" fmla="*/ 193 h 458"/>
                <a:gd name="T106" fmla="*/ 127 w 184"/>
                <a:gd name="T107" fmla="*/ 159 h 458"/>
                <a:gd name="T108" fmla="*/ 117 w 184"/>
                <a:gd name="T109" fmla="*/ 127 h 458"/>
                <a:gd name="T110" fmla="*/ 98 w 184"/>
                <a:gd name="T111" fmla="*/ 93 h 458"/>
                <a:gd name="T112" fmla="*/ 70 w 184"/>
                <a:gd name="T113" fmla="*/ 60 h 458"/>
                <a:gd name="T114" fmla="*/ 66 w 184"/>
                <a:gd name="T115" fmla="*/ 40 h 458"/>
                <a:gd name="T116" fmla="*/ 57 w 184"/>
                <a:gd name="T117" fmla="*/ 24 h 458"/>
                <a:gd name="T118" fmla="*/ 40 w 184"/>
                <a:gd name="T119" fmla="*/ 8 h 458"/>
                <a:gd name="T120" fmla="*/ 22 w 184"/>
                <a:gd name="T121" fmla="*/ 1 h 458"/>
                <a:gd name="T122" fmla="*/ 11 w 184"/>
                <a:gd name="T123" fmla="*/ 0 h 458"/>
                <a:gd name="T124" fmla="*/ 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2" y="1"/>
                  </a:moveTo>
                  <a:lnTo>
                    <a:pt x="3" y="10"/>
                  </a:lnTo>
                  <a:lnTo>
                    <a:pt x="13" y="8"/>
                  </a:lnTo>
                  <a:lnTo>
                    <a:pt x="24" y="8"/>
                  </a:lnTo>
                  <a:lnTo>
                    <a:pt x="38" y="13"/>
                  </a:lnTo>
                  <a:lnTo>
                    <a:pt x="53" y="25"/>
                  </a:lnTo>
                  <a:lnTo>
                    <a:pt x="62" y="49"/>
                  </a:lnTo>
                  <a:lnTo>
                    <a:pt x="66" y="81"/>
                  </a:lnTo>
                  <a:lnTo>
                    <a:pt x="57" y="118"/>
                  </a:lnTo>
                  <a:lnTo>
                    <a:pt x="17" y="197"/>
                  </a:lnTo>
                  <a:lnTo>
                    <a:pt x="3" y="236"/>
                  </a:lnTo>
                  <a:lnTo>
                    <a:pt x="0" y="274"/>
                  </a:lnTo>
                  <a:lnTo>
                    <a:pt x="9" y="313"/>
                  </a:lnTo>
                  <a:lnTo>
                    <a:pt x="30" y="351"/>
                  </a:lnTo>
                  <a:lnTo>
                    <a:pt x="51" y="382"/>
                  </a:lnTo>
                  <a:lnTo>
                    <a:pt x="70" y="404"/>
                  </a:lnTo>
                  <a:lnTo>
                    <a:pt x="91" y="423"/>
                  </a:lnTo>
                  <a:lnTo>
                    <a:pt x="121" y="443"/>
                  </a:lnTo>
                  <a:lnTo>
                    <a:pt x="151" y="455"/>
                  </a:lnTo>
                  <a:lnTo>
                    <a:pt x="167" y="458"/>
                  </a:lnTo>
                  <a:lnTo>
                    <a:pt x="180" y="454"/>
                  </a:lnTo>
                  <a:lnTo>
                    <a:pt x="184" y="448"/>
                  </a:lnTo>
                  <a:lnTo>
                    <a:pt x="178" y="440"/>
                  </a:lnTo>
                  <a:lnTo>
                    <a:pt x="167" y="436"/>
                  </a:lnTo>
                  <a:lnTo>
                    <a:pt x="155" y="437"/>
                  </a:lnTo>
                  <a:lnTo>
                    <a:pt x="153" y="442"/>
                  </a:lnTo>
                  <a:lnTo>
                    <a:pt x="157" y="446"/>
                  </a:lnTo>
                  <a:lnTo>
                    <a:pt x="165" y="449"/>
                  </a:lnTo>
                  <a:lnTo>
                    <a:pt x="170" y="448"/>
                  </a:lnTo>
                  <a:lnTo>
                    <a:pt x="170" y="444"/>
                  </a:lnTo>
                  <a:lnTo>
                    <a:pt x="169" y="443"/>
                  </a:lnTo>
                  <a:lnTo>
                    <a:pt x="170" y="444"/>
                  </a:lnTo>
                  <a:lnTo>
                    <a:pt x="170" y="447"/>
                  </a:lnTo>
                  <a:lnTo>
                    <a:pt x="167" y="447"/>
                  </a:lnTo>
                  <a:lnTo>
                    <a:pt x="159" y="444"/>
                  </a:lnTo>
                  <a:lnTo>
                    <a:pt x="159" y="441"/>
                  </a:lnTo>
                  <a:lnTo>
                    <a:pt x="159" y="438"/>
                  </a:lnTo>
                  <a:lnTo>
                    <a:pt x="163" y="438"/>
                  </a:lnTo>
                  <a:lnTo>
                    <a:pt x="174" y="441"/>
                  </a:lnTo>
                  <a:lnTo>
                    <a:pt x="178" y="448"/>
                  </a:lnTo>
                  <a:lnTo>
                    <a:pt x="176" y="452"/>
                  </a:lnTo>
                  <a:lnTo>
                    <a:pt x="169" y="453"/>
                  </a:lnTo>
                  <a:lnTo>
                    <a:pt x="150" y="452"/>
                  </a:lnTo>
                  <a:lnTo>
                    <a:pt x="127" y="442"/>
                  </a:lnTo>
                  <a:lnTo>
                    <a:pt x="108" y="431"/>
                  </a:lnTo>
                  <a:lnTo>
                    <a:pt x="89" y="416"/>
                  </a:lnTo>
                  <a:lnTo>
                    <a:pt x="76" y="400"/>
                  </a:lnTo>
                  <a:lnTo>
                    <a:pt x="66" y="379"/>
                  </a:lnTo>
                  <a:lnTo>
                    <a:pt x="62" y="351"/>
                  </a:lnTo>
                  <a:lnTo>
                    <a:pt x="70" y="314"/>
                  </a:lnTo>
                  <a:lnTo>
                    <a:pt x="96" y="266"/>
                  </a:lnTo>
                  <a:lnTo>
                    <a:pt x="114" y="233"/>
                  </a:lnTo>
                  <a:lnTo>
                    <a:pt x="127" y="193"/>
                  </a:lnTo>
                  <a:lnTo>
                    <a:pt x="127" y="159"/>
                  </a:lnTo>
                  <a:lnTo>
                    <a:pt x="117" y="127"/>
                  </a:lnTo>
                  <a:lnTo>
                    <a:pt x="98" y="93"/>
                  </a:lnTo>
                  <a:lnTo>
                    <a:pt x="70" y="60"/>
                  </a:lnTo>
                  <a:lnTo>
                    <a:pt x="66" y="40"/>
                  </a:lnTo>
                  <a:lnTo>
                    <a:pt x="57" y="24"/>
                  </a:lnTo>
                  <a:lnTo>
                    <a:pt x="40" y="8"/>
                  </a:lnTo>
                  <a:lnTo>
                    <a:pt x="22" y="1"/>
                  </a:lnTo>
                  <a:lnTo>
                    <a:pt x="11" y="0"/>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6" name="Freeform 40"/>
            <p:cNvSpPr>
              <a:spLocks/>
            </p:cNvSpPr>
            <p:nvPr/>
          </p:nvSpPr>
          <p:spPr bwMode="auto">
            <a:xfrm>
              <a:off x="8" y="254"/>
              <a:ext cx="307" cy="540"/>
            </a:xfrm>
            <a:custGeom>
              <a:avLst/>
              <a:gdLst>
                <a:gd name="T0" fmla="*/ 5 w 307"/>
                <a:gd name="T1" fmla="*/ 13 h 540"/>
                <a:gd name="T2" fmla="*/ 28 w 307"/>
                <a:gd name="T3" fmla="*/ 10 h 540"/>
                <a:gd name="T4" fmla="*/ 66 w 307"/>
                <a:gd name="T5" fmla="*/ 27 h 540"/>
                <a:gd name="T6" fmla="*/ 93 w 307"/>
                <a:gd name="T7" fmla="*/ 94 h 540"/>
                <a:gd name="T8" fmla="*/ 57 w 307"/>
                <a:gd name="T9" fmla="*/ 239 h 540"/>
                <a:gd name="T10" fmla="*/ 51 w 307"/>
                <a:gd name="T11" fmla="*/ 331 h 540"/>
                <a:gd name="T12" fmla="*/ 102 w 307"/>
                <a:gd name="T13" fmla="*/ 422 h 540"/>
                <a:gd name="T14" fmla="*/ 161 w 307"/>
                <a:gd name="T15" fmla="*/ 482 h 540"/>
                <a:gd name="T16" fmla="*/ 231 w 307"/>
                <a:gd name="T17" fmla="*/ 525 h 540"/>
                <a:gd name="T18" fmla="*/ 269 w 307"/>
                <a:gd name="T19" fmla="*/ 539 h 540"/>
                <a:gd name="T20" fmla="*/ 303 w 307"/>
                <a:gd name="T21" fmla="*/ 535 h 540"/>
                <a:gd name="T22" fmla="*/ 298 w 307"/>
                <a:gd name="T23" fmla="*/ 518 h 540"/>
                <a:gd name="T24" fmla="*/ 277 w 307"/>
                <a:gd name="T25" fmla="*/ 513 h 540"/>
                <a:gd name="T26" fmla="*/ 269 w 307"/>
                <a:gd name="T27" fmla="*/ 522 h 540"/>
                <a:gd name="T28" fmla="*/ 284 w 307"/>
                <a:gd name="T29" fmla="*/ 530 h 540"/>
                <a:gd name="T30" fmla="*/ 292 w 307"/>
                <a:gd name="T31" fmla="*/ 525 h 540"/>
                <a:gd name="T32" fmla="*/ 286 w 307"/>
                <a:gd name="T33" fmla="*/ 522 h 540"/>
                <a:gd name="T34" fmla="*/ 290 w 307"/>
                <a:gd name="T35" fmla="*/ 528 h 540"/>
                <a:gd name="T36" fmla="*/ 279 w 307"/>
                <a:gd name="T37" fmla="*/ 525 h 540"/>
                <a:gd name="T38" fmla="*/ 277 w 307"/>
                <a:gd name="T39" fmla="*/ 518 h 540"/>
                <a:gd name="T40" fmla="*/ 294 w 307"/>
                <a:gd name="T41" fmla="*/ 519 h 540"/>
                <a:gd name="T42" fmla="*/ 299 w 307"/>
                <a:gd name="T43" fmla="*/ 528 h 540"/>
                <a:gd name="T44" fmla="*/ 290 w 307"/>
                <a:gd name="T45" fmla="*/ 534 h 540"/>
                <a:gd name="T46" fmla="*/ 237 w 307"/>
                <a:gd name="T47" fmla="*/ 524 h 540"/>
                <a:gd name="T48" fmla="*/ 187 w 307"/>
                <a:gd name="T49" fmla="*/ 495 h 540"/>
                <a:gd name="T50" fmla="*/ 151 w 307"/>
                <a:gd name="T51" fmla="*/ 452 h 540"/>
                <a:gd name="T52" fmla="*/ 144 w 307"/>
                <a:gd name="T53" fmla="*/ 374 h 540"/>
                <a:gd name="T54" fmla="*/ 180 w 307"/>
                <a:gd name="T55" fmla="*/ 274 h 540"/>
                <a:gd name="T56" fmla="*/ 184 w 307"/>
                <a:gd name="T57" fmla="*/ 184 h 540"/>
                <a:gd name="T58" fmla="*/ 134 w 307"/>
                <a:gd name="T59" fmla="*/ 106 h 540"/>
                <a:gd name="T60" fmla="*/ 85 w 307"/>
                <a:gd name="T61" fmla="*/ 45 h 540"/>
                <a:gd name="T62" fmla="*/ 47 w 307"/>
                <a:gd name="T63" fmla="*/ 7 h 540"/>
                <a:gd name="T64" fmla="*/ 11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0" y="1"/>
                  </a:moveTo>
                  <a:lnTo>
                    <a:pt x="5" y="13"/>
                  </a:lnTo>
                  <a:lnTo>
                    <a:pt x="15" y="10"/>
                  </a:lnTo>
                  <a:lnTo>
                    <a:pt x="28" y="10"/>
                  </a:lnTo>
                  <a:lnTo>
                    <a:pt x="45" y="13"/>
                  </a:lnTo>
                  <a:lnTo>
                    <a:pt x="66" y="27"/>
                  </a:lnTo>
                  <a:lnTo>
                    <a:pt x="83" y="55"/>
                  </a:lnTo>
                  <a:lnTo>
                    <a:pt x="93" y="94"/>
                  </a:lnTo>
                  <a:lnTo>
                    <a:pt x="89" y="139"/>
                  </a:lnTo>
                  <a:lnTo>
                    <a:pt x="57" y="239"/>
                  </a:lnTo>
                  <a:lnTo>
                    <a:pt x="47" y="286"/>
                  </a:lnTo>
                  <a:lnTo>
                    <a:pt x="51" y="331"/>
                  </a:lnTo>
                  <a:lnTo>
                    <a:pt x="70" y="378"/>
                  </a:lnTo>
                  <a:lnTo>
                    <a:pt x="102" y="422"/>
                  </a:lnTo>
                  <a:lnTo>
                    <a:pt x="134" y="458"/>
                  </a:lnTo>
                  <a:lnTo>
                    <a:pt x="161" y="482"/>
                  </a:lnTo>
                  <a:lnTo>
                    <a:pt x="191" y="504"/>
                  </a:lnTo>
                  <a:lnTo>
                    <a:pt x="231" y="525"/>
                  </a:lnTo>
                  <a:lnTo>
                    <a:pt x="250" y="534"/>
                  </a:lnTo>
                  <a:lnTo>
                    <a:pt x="269" y="539"/>
                  </a:lnTo>
                  <a:lnTo>
                    <a:pt x="288" y="540"/>
                  </a:lnTo>
                  <a:lnTo>
                    <a:pt x="303" y="535"/>
                  </a:lnTo>
                  <a:lnTo>
                    <a:pt x="307" y="527"/>
                  </a:lnTo>
                  <a:lnTo>
                    <a:pt x="298" y="518"/>
                  </a:lnTo>
                  <a:lnTo>
                    <a:pt x="284" y="513"/>
                  </a:lnTo>
                  <a:lnTo>
                    <a:pt x="277" y="513"/>
                  </a:lnTo>
                  <a:lnTo>
                    <a:pt x="269" y="516"/>
                  </a:lnTo>
                  <a:lnTo>
                    <a:pt x="269" y="522"/>
                  </a:lnTo>
                  <a:lnTo>
                    <a:pt x="275" y="527"/>
                  </a:lnTo>
                  <a:lnTo>
                    <a:pt x="284" y="530"/>
                  </a:lnTo>
                  <a:lnTo>
                    <a:pt x="292" y="528"/>
                  </a:lnTo>
                  <a:lnTo>
                    <a:pt x="292" y="525"/>
                  </a:lnTo>
                  <a:lnTo>
                    <a:pt x="290" y="523"/>
                  </a:lnTo>
                  <a:lnTo>
                    <a:pt x="286" y="522"/>
                  </a:lnTo>
                  <a:lnTo>
                    <a:pt x="288" y="524"/>
                  </a:lnTo>
                  <a:lnTo>
                    <a:pt x="290" y="528"/>
                  </a:lnTo>
                  <a:lnTo>
                    <a:pt x="286" y="528"/>
                  </a:lnTo>
                  <a:lnTo>
                    <a:pt x="279" y="525"/>
                  </a:lnTo>
                  <a:lnTo>
                    <a:pt x="275" y="521"/>
                  </a:lnTo>
                  <a:lnTo>
                    <a:pt x="277" y="518"/>
                  </a:lnTo>
                  <a:lnTo>
                    <a:pt x="280" y="517"/>
                  </a:lnTo>
                  <a:lnTo>
                    <a:pt x="294" y="519"/>
                  </a:lnTo>
                  <a:lnTo>
                    <a:pt x="299" y="524"/>
                  </a:lnTo>
                  <a:lnTo>
                    <a:pt x="299" y="528"/>
                  </a:lnTo>
                  <a:lnTo>
                    <a:pt x="298" y="531"/>
                  </a:lnTo>
                  <a:lnTo>
                    <a:pt x="290" y="534"/>
                  </a:lnTo>
                  <a:lnTo>
                    <a:pt x="267" y="534"/>
                  </a:lnTo>
                  <a:lnTo>
                    <a:pt x="237" y="524"/>
                  </a:lnTo>
                  <a:lnTo>
                    <a:pt x="214" y="513"/>
                  </a:lnTo>
                  <a:lnTo>
                    <a:pt x="187" y="495"/>
                  </a:lnTo>
                  <a:lnTo>
                    <a:pt x="169" y="477"/>
                  </a:lnTo>
                  <a:lnTo>
                    <a:pt x="151" y="452"/>
                  </a:lnTo>
                  <a:lnTo>
                    <a:pt x="140" y="419"/>
                  </a:lnTo>
                  <a:lnTo>
                    <a:pt x="144" y="374"/>
                  </a:lnTo>
                  <a:lnTo>
                    <a:pt x="167" y="314"/>
                  </a:lnTo>
                  <a:lnTo>
                    <a:pt x="180" y="274"/>
                  </a:lnTo>
                  <a:lnTo>
                    <a:pt x="189" y="223"/>
                  </a:lnTo>
                  <a:lnTo>
                    <a:pt x="184" y="184"/>
                  </a:lnTo>
                  <a:lnTo>
                    <a:pt x="165" y="144"/>
                  </a:lnTo>
                  <a:lnTo>
                    <a:pt x="134" y="106"/>
                  </a:lnTo>
                  <a:lnTo>
                    <a:pt x="94" y="67"/>
                  </a:lnTo>
                  <a:lnTo>
                    <a:pt x="85" y="45"/>
                  </a:lnTo>
                  <a:lnTo>
                    <a:pt x="70" y="25"/>
                  </a:lnTo>
                  <a:lnTo>
                    <a:pt x="47" y="7"/>
                  </a:lnTo>
                  <a:lnTo>
                    <a:pt x="24" y="0"/>
                  </a:lnTo>
                  <a:lnTo>
                    <a:pt x="11" y="0"/>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7" name="Freeform 41"/>
            <p:cNvSpPr>
              <a:spLocks/>
            </p:cNvSpPr>
            <p:nvPr/>
          </p:nvSpPr>
          <p:spPr bwMode="auto">
            <a:xfrm>
              <a:off x="40" y="1487"/>
              <a:ext cx="305" cy="539"/>
            </a:xfrm>
            <a:custGeom>
              <a:avLst/>
              <a:gdLst>
                <a:gd name="T0" fmla="*/ 4 w 305"/>
                <a:gd name="T1" fmla="*/ 14 h 539"/>
                <a:gd name="T2" fmla="*/ 28 w 305"/>
                <a:gd name="T3" fmla="*/ 9 h 539"/>
                <a:gd name="T4" fmla="*/ 64 w 305"/>
                <a:gd name="T5" fmla="*/ 27 h 539"/>
                <a:gd name="T6" fmla="*/ 93 w 305"/>
                <a:gd name="T7" fmla="*/ 94 h 539"/>
                <a:gd name="T8" fmla="*/ 57 w 305"/>
                <a:gd name="T9" fmla="*/ 240 h 539"/>
                <a:gd name="T10" fmla="*/ 51 w 305"/>
                <a:gd name="T11" fmla="*/ 332 h 539"/>
                <a:gd name="T12" fmla="*/ 102 w 305"/>
                <a:gd name="T13" fmla="*/ 422 h 539"/>
                <a:gd name="T14" fmla="*/ 161 w 305"/>
                <a:gd name="T15" fmla="*/ 483 h 539"/>
                <a:gd name="T16" fmla="*/ 229 w 305"/>
                <a:gd name="T17" fmla="*/ 526 h 539"/>
                <a:gd name="T18" fmla="*/ 269 w 305"/>
                <a:gd name="T19" fmla="*/ 539 h 539"/>
                <a:gd name="T20" fmla="*/ 302 w 305"/>
                <a:gd name="T21" fmla="*/ 536 h 539"/>
                <a:gd name="T22" fmla="*/ 298 w 305"/>
                <a:gd name="T23" fmla="*/ 519 h 539"/>
                <a:gd name="T24" fmla="*/ 277 w 305"/>
                <a:gd name="T25" fmla="*/ 514 h 539"/>
                <a:gd name="T26" fmla="*/ 269 w 305"/>
                <a:gd name="T27" fmla="*/ 523 h 539"/>
                <a:gd name="T28" fmla="*/ 283 w 305"/>
                <a:gd name="T29" fmla="*/ 530 h 539"/>
                <a:gd name="T30" fmla="*/ 292 w 305"/>
                <a:gd name="T31" fmla="*/ 526 h 539"/>
                <a:gd name="T32" fmla="*/ 286 w 305"/>
                <a:gd name="T33" fmla="*/ 523 h 539"/>
                <a:gd name="T34" fmla="*/ 288 w 305"/>
                <a:gd name="T35" fmla="*/ 527 h 539"/>
                <a:gd name="T36" fmla="*/ 277 w 305"/>
                <a:gd name="T37" fmla="*/ 525 h 539"/>
                <a:gd name="T38" fmla="*/ 275 w 305"/>
                <a:gd name="T39" fmla="*/ 519 h 539"/>
                <a:gd name="T40" fmla="*/ 286 w 305"/>
                <a:gd name="T41" fmla="*/ 518 h 539"/>
                <a:gd name="T42" fmla="*/ 298 w 305"/>
                <a:gd name="T43" fmla="*/ 524 h 539"/>
                <a:gd name="T44" fmla="*/ 298 w 305"/>
                <a:gd name="T45" fmla="*/ 532 h 539"/>
                <a:gd name="T46" fmla="*/ 266 w 305"/>
                <a:gd name="T47" fmla="*/ 533 h 539"/>
                <a:gd name="T48" fmla="*/ 212 w 305"/>
                <a:gd name="T49" fmla="*/ 513 h 539"/>
                <a:gd name="T50" fmla="*/ 167 w 305"/>
                <a:gd name="T51" fmla="*/ 478 h 539"/>
                <a:gd name="T52" fmla="*/ 140 w 305"/>
                <a:gd name="T53" fmla="*/ 419 h 539"/>
                <a:gd name="T54" fmla="*/ 165 w 305"/>
                <a:gd name="T55" fmla="*/ 315 h 539"/>
                <a:gd name="T56" fmla="*/ 190 w 305"/>
                <a:gd name="T57" fmla="*/ 224 h 539"/>
                <a:gd name="T58" fmla="*/ 163 w 305"/>
                <a:gd name="T59" fmla="*/ 144 h 539"/>
                <a:gd name="T60" fmla="*/ 93 w 305"/>
                <a:gd name="T61" fmla="*/ 67 h 539"/>
                <a:gd name="T62" fmla="*/ 70 w 305"/>
                <a:gd name="T63" fmla="*/ 25 h 539"/>
                <a:gd name="T64" fmla="*/ 25 w 305"/>
                <a:gd name="T65" fmla="*/ 0 h 539"/>
                <a:gd name="T66" fmla="*/ 0 w 305"/>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539">
                  <a:moveTo>
                    <a:pt x="0" y="2"/>
                  </a:moveTo>
                  <a:lnTo>
                    <a:pt x="4" y="14"/>
                  </a:lnTo>
                  <a:lnTo>
                    <a:pt x="15" y="11"/>
                  </a:lnTo>
                  <a:lnTo>
                    <a:pt x="28" y="9"/>
                  </a:lnTo>
                  <a:lnTo>
                    <a:pt x="45" y="13"/>
                  </a:lnTo>
                  <a:lnTo>
                    <a:pt x="64" y="27"/>
                  </a:lnTo>
                  <a:lnTo>
                    <a:pt x="83" y="56"/>
                  </a:lnTo>
                  <a:lnTo>
                    <a:pt x="93" y="94"/>
                  </a:lnTo>
                  <a:lnTo>
                    <a:pt x="89" y="140"/>
                  </a:lnTo>
                  <a:lnTo>
                    <a:pt x="57" y="240"/>
                  </a:lnTo>
                  <a:lnTo>
                    <a:pt x="47" y="285"/>
                  </a:lnTo>
                  <a:lnTo>
                    <a:pt x="51" y="332"/>
                  </a:lnTo>
                  <a:lnTo>
                    <a:pt x="70" y="379"/>
                  </a:lnTo>
                  <a:lnTo>
                    <a:pt x="102" y="422"/>
                  </a:lnTo>
                  <a:lnTo>
                    <a:pt x="135" y="458"/>
                  </a:lnTo>
                  <a:lnTo>
                    <a:pt x="161" y="483"/>
                  </a:lnTo>
                  <a:lnTo>
                    <a:pt x="190" y="505"/>
                  </a:lnTo>
                  <a:lnTo>
                    <a:pt x="229" y="526"/>
                  </a:lnTo>
                  <a:lnTo>
                    <a:pt x="250" y="535"/>
                  </a:lnTo>
                  <a:lnTo>
                    <a:pt x="269" y="539"/>
                  </a:lnTo>
                  <a:lnTo>
                    <a:pt x="288" y="539"/>
                  </a:lnTo>
                  <a:lnTo>
                    <a:pt x="302" y="536"/>
                  </a:lnTo>
                  <a:lnTo>
                    <a:pt x="305" y="527"/>
                  </a:lnTo>
                  <a:lnTo>
                    <a:pt x="298" y="519"/>
                  </a:lnTo>
                  <a:lnTo>
                    <a:pt x="285" y="514"/>
                  </a:lnTo>
                  <a:lnTo>
                    <a:pt x="277" y="514"/>
                  </a:lnTo>
                  <a:lnTo>
                    <a:pt x="269" y="517"/>
                  </a:lnTo>
                  <a:lnTo>
                    <a:pt x="269" y="523"/>
                  </a:lnTo>
                  <a:lnTo>
                    <a:pt x="275" y="527"/>
                  </a:lnTo>
                  <a:lnTo>
                    <a:pt x="283" y="530"/>
                  </a:lnTo>
                  <a:lnTo>
                    <a:pt x="292" y="529"/>
                  </a:lnTo>
                  <a:lnTo>
                    <a:pt x="292" y="526"/>
                  </a:lnTo>
                  <a:lnTo>
                    <a:pt x="290" y="524"/>
                  </a:lnTo>
                  <a:lnTo>
                    <a:pt x="286" y="523"/>
                  </a:lnTo>
                  <a:lnTo>
                    <a:pt x="288" y="524"/>
                  </a:lnTo>
                  <a:lnTo>
                    <a:pt x="288" y="527"/>
                  </a:lnTo>
                  <a:lnTo>
                    <a:pt x="286" y="529"/>
                  </a:lnTo>
                  <a:lnTo>
                    <a:pt x="277" y="525"/>
                  </a:lnTo>
                  <a:lnTo>
                    <a:pt x="273" y="520"/>
                  </a:lnTo>
                  <a:lnTo>
                    <a:pt x="275" y="519"/>
                  </a:lnTo>
                  <a:lnTo>
                    <a:pt x="279" y="518"/>
                  </a:lnTo>
                  <a:lnTo>
                    <a:pt x="286" y="518"/>
                  </a:lnTo>
                  <a:lnTo>
                    <a:pt x="292" y="520"/>
                  </a:lnTo>
                  <a:lnTo>
                    <a:pt x="298" y="524"/>
                  </a:lnTo>
                  <a:lnTo>
                    <a:pt x="300" y="527"/>
                  </a:lnTo>
                  <a:lnTo>
                    <a:pt x="298" y="532"/>
                  </a:lnTo>
                  <a:lnTo>
                    <a:pt x="288" y="535"/>
                  </a:lnTo>
                  <a:lnTo>
                    <a:pt x="266" y="533"/>
                  </a:lnTo>
                  <a:lnTo>
                    <a:pt x="235" y="525"/>
                  </a:lnTo>
                  <a:lnTo>
                    <a:pt x="212" y="513"/>
                  </a:lnTo>
                  <a:lnTo>
                    <a:pt x="186" y="495"/>
                  </a:lnTo>
                  <a:lnTo>
                    <a:pt x="167" y="478"/>
                  </a:lnTo>
                  <a:lnTo>
                    <a:pt x="152" y="453"/>
                  </a:lnTo>
                  <a:lnTo>
                    <a:pt x="140" y="419"/>
                  </a:lnTo>
                  <a:lnTo>
                    <a:pt x="144" y="374"/>
                  </a:lnTo>
                  <a:lnTo>
                    <a:pt x="165" y="315"/>
                  </a:lnTo>
                  <a:lnTo>
                    <a:pt x="180" y="274"/>
                  </a:lnTo>
                  <a:lnTo>
                    <a:pt x="190" y="224"/>
                  </a:lnTo>
                  <a:lnTo>
                    <a:pt x="182" y="183"/>
                  </a:lnTo>
                  <a:lnTo>
                    <a:pt x="163" y="144"/>
                  </a:lnTo>
                  <a:lnTo>
                    <a:pt x="135" y="105"/>
                  </a:lnTo>
                  <a:lnTo>
                    <a:pt x="93" y="67"/>
                  </a:lnTo>
                  <a:lnTo>
                    <a:pt x="85" y="44"/>
                  </a:lnTo>
                  <a:lnTo>
                    <a:pt x="70" y="25"/>
                  </a:lnTo>
                  <a:lnTo>
                    <a:pt x="47" y="8"/>
                  </a:lnTo>
                  <a:lnTo>
                    <a:pt x="25" y="0"/>
                  </a:lnTo>
                  <a:lnTo>
                    <a:pt x="11" y="0"/>
                  </a:lnTo>
                  <a:lnTo>
                    <a:pt x="0"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8" name="Freeform 42"/>
            <p:cNvSpPr>
              <a:spLocks/>
            </p:cNvSpPr>
            <p:nvPr/>
          </p:nvSpPr>
          <p:spPr bwMode="auto">
            <a:xfrm>
              <a:off x="182" y="464"/>
              <a:ext cx="180" cy="296"/>
            </a:xfrm>
            <a:custGeom>
              <a:avLst/>
              <a:gdLst>
                <a:gd name="T0" fmla="*/ 61 w 180"/>
                <a:gd name="T1" fmla="*/ 40 h 296"/>
                <a:gd name="T2" fmla="*/ 51 w 180"/>
                <a:gd name="T3" fmla="*/ 40 h 296"/>
                <a:gd name="T4" fmla="*/ 44 w 180"/>
                <a:gd name="T5" fmla="*/ 38 h 296"/>
                <a:gd name="T6" fmla="*/ 34 w 180"/>
                <a:gd name="T7" fmla="*/ 34 h 296"/>
                <a:gd name="T8" fmla="*/ 29 w 180"/>
                <a:gd name="T9" fmla="*/ 28 h 296"/>
                <a:gd name="T10" fmla="*/ 29 w 180"/>
                <a:gd name="T11" fmla="*/ 19 h 296"/>
                <a:gd name="T12" fmla="*/ 31 w 180"/>
                <a:gd name="T13" fmla="*/ 12 h 296"/>
                <a:gd name="T14" fmla="*/ 38 w 180"/>
                <a:gd name="T15" fmla="*/ 7 h 296"/>
                <a:gd name="T16" fmla="*/ 57 w 180"/>
                <a:gd name="T17" fmla="*/ 0 h 296"/>
                <a:gd name="T18" fmla="*/ 72 w 180"/>
                <a:gd name="T19" fmla="*/ 0 h 296"/>
                <a:gd name="T20" fmla="*/ 91 w 180"/>
                <a:gd name="T21" fmla="*/ 4 h 296"/>
                <a:gd name="T22" fmla="*/ 108 w 180"/>
                <a:gd name="T23" fmla="*/ 12 h 296"/>
                <a:gd name="T24" fmla="*/ 122 w 180"/>
                <a:gd name="T25" fmla="*/ 25 h 296"/>
                <a:gd name="T26" fmla="*/ 131 w 180"/>
                <a:gd name="T27" fmla="*/ 42 h 296"/>
                <a:gd name="T28" fmla="*/ 137 w 180"/>
                <a:gd name="T29" fmla="*/ 61 h 296"/>
                <a:gd name="T30" fmla="*/ 135 w 180"/>
                <a:gd name="T31" fmla="*/ 84 h 296"/>
                <a:gd name="T32" fmla="*/ 131 w 180"/>
                <a:gd name="T33" fmla="*/ 91 h 296"/>
                <a:gd name="T34" fmla="*/ 154 w 180"/>
                <a:gd name="T35" fmla="*/ 103 h 296"/>
                <a:gd name="T36" fmla="*/ 171 w 180"/>
                <a:gd name="T37" fmla="*/ 119 h 296"/>
                <a:gd name="T38" fmla="*/ 180 w 180"/>
                <a:gd name="T39" fmla="*/ 144 h 296"/>
                <a:gd name="T40" fmla="*/ 180 w 180"/>
                <a:gd name="T41" fmla="*/ 155 h 296"/>
                <a:gd name="T42" fmla="*/ 177 w 180"/>
                <a:gd name="T43" fmla="*/ 169 h 296"/>
                <a:gd name="T44" fmla="*/ 163 w 180"/>
                <a:gd name="T45" fmla="*/ 187 h 296"/>
                <a:gd name="T46" fmla="*/ 141 w 180"/>
                <a:gd name="T47" fmla="*/ 209 h 296"/>
                <a:gd name="T48" fmla="*/ 127 w 180"/>
                <a:gd name="T49" fmla="*/ 224 h 296"/>
                <a:gd name="T50" fmla="*/ 116 w 180"/>
                <a:gd name="T51" fmla="*/ 241 h 296"/>
                <a:gd name="T52" fmla="*/ 106 w 180"/>
                <a:gd name="T53" fmla="*/ 261 h 296"/>
                <a:gd name="T54" fmla="*/ 105 w 180"/>
                <a:gd name="T55" fmla="*/ 288 h 296"/>
                <a:gd name="T56" fmla="*/ 106 w 180"/>
                <a:gd name="T57" fmla="*/ 296 h 296"/>
                <a:gd name="T58" fmla="*/ 76 w 180"/>
                <a:gd name="T59" fmla="*/ 271 h 296"/>
                <a:gd name="T60" fmla="*/ 51 w 180"/>
                <a:gd name="T61" fmla="*/ 247 h 296"/>
                <a:gd name="T62" fmla="*/ 31 w 180"/>
                <a:gd name="T63" fmla="*/ 222 h 296"/>
                <a:gd name="T64" fmla="*/ 12 w 180"/>
                <a:gd name="T65" fmla="*/ 194 h 296"/>
                <a:gd name="T66" fmla="*/ 2 w 180"/>
                <a:gd name="T67" fmla="*/ 171 h 296"/>
                <a:gd name="T68" fmla="*/ 0 w 180"/>
                <a:gd name="T69" fmla="*/ 146 h 296"/>
                <a:gd name="T70" fmla="*/ 2 w 180"/>
                <a:gd name="T71" fmla="*/ 133 h 296"/>
                <a:gd name="T72" fmla="*/ 10 w 180"/>
                <a:gd name="T73" fmla="*/ 118 h 296"/>
                <a:gd name="T74" fmla="*/ 25 w 180"/>
                <a:gd name="T75" fmla="*/ 101 h 296"/>
                <a:gd name="T76" fmla="*/ 53 w 180"/>
                <a:gd name="T77" fmla="*/ 89 h 296"/>
                <a:gd name="T78" fmla="*/ 76 w 180"/>
                <a:gd name="T79" fmla="*/ 84 h 296"/>
                <a:gd name="T80" fmla="*/ 99 w 180"/>
                <a:gd name="T81" fmla="*/ 85 h 296"/>
                <a:gd name="T82" fmla="*/ 122 w 180"/>
                <a:gd name="T83" fmla="*/ 89 h 296"/>
                <a:gd name="T84" fmla="*/ 125 w 180"/>
                <a:gd name="T85" fmla="*/ 71 h 296"/>
                <a:gd name="T86" fmla="*/ 125 w 180"/>
                <a:gd name="T87" fmla="*/ 55 h 296"/>
                <a:gd name="T88" fmla="*/ 118 w 180"/>
                <a:gd name="T89" fmla="*/ 37 h 296"/>
                <a:gd name="T90" fmla="*/ 101 w 180"/>
                <a:gd name="T91" fmla="*/ 19 h 296"/>
                <a:gd name="T92" fmla="*/ 84 w 180"/>
                <a:gd name="T93" fmla="*/ 10 h 296"/>
                <a:gd name="T94" fmla="*/ 65 w 180"/>
                <a:gd name="T95" fmla="*/ 7 h 296"/>
                <a:gd name="T96" fmla="*/ 48 w 180"/>
                <a:gd name="T97" fmla="*/ 11 h 296"/>
                <a:gd name="T98" fmla="*/ 40 w 180"/>
                <a:gd name="T99" fmla="*/ 16 h 296"/>
                <a:gd name="T100" fmla="*/ 38 w 180"/>
                <a:gd name="T101" fmla="*/ 23 h 296"/>
                <a:gd name="T102" fmla="*/ 44 w 180"/>
                <a:gd name="T103" fmla="*/ 31 h 296"/>
                <a:gd name="T104" fmla="*/ 53 w 180"/>
                <a:gd name="T105" fmla="*/ 37 h 296"/>
                <a:gd name="T106" fmla="*/ 61 w 180"/>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6">
                  <a:moveTo>
                    <a:pt x="61" y="40"/>
                  </a:moveTo>
                  <a:lnTo>
                    <a:pt x="51" y="40"/>
                  </a:lnTo>
                  <a:lnTo>
                    <a:pt x="44" y="38"/>
                  </a:lnTo>
                  <a:lnTo>
                    <a:pt x="34" y="34"/>
                  </a:lnTo>
                  <a:lnTo>
                    <a:pt x="29" y="28"/>
                  </a:lnTo>
                  <a:lnTo>
                    <a:pt x="29" y="19"/>
                  </a:lnTo>
                  <a:lnTo>
                    <a:pt x="31" y="12"/>
                  </a:lnTo>
                  <a:lnTo>
                    <a:pt x="38" y="7"/>
                  </a:lnTo>
                  <a:lnTo>
                    <a:pt x="57" y="0"/>
                  </a:lnTo>
                  <a:lnTo>
                    <a:pt x="72" y="0"/>
                  </a:lnTo>
                  <a:lnTo>
                    <a:pt x="91" y="4"/>
                  </a:lnTo>
                  <a:lnTo>
                    <a:pt x="108" y="12"/>
                  </a:lnTo>
                  <a:lnTo>
                    <a:pt x="122" y="25"/>
                  </a:lnTo>
                  <a:lnTo>
                    <a:pt x="131" y="42"/>
                  </a:lnTo>
                  <a:lnTo>
                    <a:pt x="137" y="61"/>
                  </a:lnTo>
                  <a:lnTo>
                    <a:pt x="135" y="84"/>
                  </a:lnTo>
                  <a:lnTo>
                    <a:pt x="131" y="91"/>
                  </a:lnTo>
                  <a:lnTo>
                    <a:pt x="154" y="103"/>
                  </a:lnTo>
                  <a:lnTo>
                    <a:pt x="171" y="119"/>
                  </a:lnTo>
                  <a:lnTo>
                    <a:pt x="180" y="144"/>
                  </a:lnTo>
                  <a:lnTo>
                    <a:pt x="180" y="155"/>
                  </a:lnTo>
                  <a:lnTo>
                    <a:pt x="177" y="169"/>
                  </a:lnTo>
                  <a:lnTo>
                    <a:pt x="163" y="187"/>
                  </a:lnTo>
                  <a:lnTo>
                    <a:pt x="141" y="209"/>
                  </a:lnTo>
                  <a:lnTo>
                    <a:pt x="127" y="224"/>
                  </a:lnTo>
                  <a:lnTo>
                    <a:pt x="116" y="241"/>
                  </a:lnTo>
                  <a:lnTo>
                    <a:pt x="106" y="261"/>
                  </a:lnTo>
                  <a:lnTo>
                    <a:pt x="105" y="288"/>
                  </a:lnTo>
                  <a:lnTo>
                    <a:pt x="106" y="296"/>
                  </a:lnTo>
                  <a:lnTo>
                    <a:pt x="76" y="271"/>
                  </a:lnTo>
                  <a:lnTo>
                    <a:pt x="51" y="247"/>
                  </a:lnTo>
                  <a:lnTo>
                    <a:pt x="31" y="222"/>
                  </a:lnTo>
                  <a:lnTo>
                    <a:pt x="12" y="194"/>
                  </a:lnTo>
                  <a:lnTo>
                    <a:pt x="2" y="171"/>
                  </a:lnTo>
                  <a:lnTo>
                    <a:pt x="0" y="146"/>
                  </a:lnTo>
                  <a:lnTo>
                    <a:pt x="2" y="133"/>
                  </a:lnTo>
                  <a:lnTo>
                    <a:pt x="10" y="118"/>
                  </a:lnTo>
                  <a:lnTo>
                    <a:pt x="25" y="101"/>
                  </a:lnTo>
                  <a:lnTo>
                    <a:pt x="53" y="89"/>
                  </a:lnTo>
                  <a:lnTo>
                    <a:pt x="76" y="84"/>
                  </a:lnTo>
                  <a:lnTo>
                    <a:pt x="99" y="85"/>
                  </a:lnTo>
                  <a:lnTo>
                    <a:pt x="122" y="89"/>
                  </a:lnTo>
                  <a:lnTo>
                    <a:pt x="125" y="71"/>
                  </a:lnTo>
                  <a:lnTo>
                    <a:pt x="125" y="55"/>
                  </a:lnTo>
                  <a:lnTo>
                    <a:pt x="118" y="37"/>
                  </a:lnTo>
                  <a:lnTo>
                    <a:pt x="101" y="19"/>
                  </a:lnTo>
                  <a:lnTo>
                    <a:pt x="84" y="10"/>
                  </a:lnTo>
                  <a:lnTo>
                    <a:pt x="65" y="7"/>
                  </a:lnTo>
                  <a:lnTo>
                    <a:pt x="48" y="11"/>
                  </a:lnTo>
                  <a:lnTo>
                    <a:pt x="40" y="16"/>
                  </a:lnTo>
                  <a:lnTo>
                    <a:pt x="38" y="23"/>
                  </a:lnTo>
                  <a:lnTo>
                    <a:pt x="44" y="31"/>
                  </a:lnTo>
                  <a:lnTo>
                    <a:pt x="53" y="37"/>
                  </a:lnTo>
                  <a:lnTo>
                    <a:pt x="61"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099" name="Freeform 43"/>
            <p:cNvSpPr>
              <a:spLocks/>
            </p:cNvSpPr>
            <p:nvPr/>
          </p:nvSpPr>
          <p:spPr bwMode="auto">
            <a:xfrm>
              <a:off x="152" y="736"/>
              <a:ext cx="163" cy="222"/>
            </a:xfrm>
            <a:custGeom>
              <a:avLst/>
              <a:gdLst>
                <a:gd name="T0" fmla="*/ 30 w 163"/>
                <a:gd name="T1" fmla="*/ 31 h 222"/>
                <a:gd name="T2" fmla="*/ 25 w 163"/>
                <a:gd name="T3" fmla="*/ 34 h 222"/>
                <a:gd name="T4" fmla="*/ 7 w 163"/>
                <a:gd name="T5" fmla="*/ 31 h 222"/>
                <a:gd name="T6" fmla="*/ 2 w 163"/>
                <a:gd name="T7" fmla="*/ 27 h 222"/>
                <a:gd name="T8" fmla="*/ 0 w 163"/>
                <a:gd name="T9" fmla="*/ 21 h 222"/>
                <a:gd name="T10" fmla="*/ 4 w 163"/>
                <a:gd name="T11" fmla="*/ 10 h 222"/>
                <a:gd name="T12" fmla="*/ 17 w 163"/>
                <a:gd name="T13" fmla="*/ 1 h 222"/>
                <a:gd name="T14" fmla="*/ 28 w 163"/>
                <a:gd name="T15" fmla="*/ 0 h 222"/>
                <a:gd name="T16" fmla="*/ 45 w 163"/>
                <a:gd name="T17" fmla="*/ 0 h 222"/>
                <a:gd name="T18" fmla="*/ 61 w 163"/>
                <a:gd name="T19" fmla="*/ 5 h 222"/>
                <a:gd name="T20" fmla="*/ 76 w 163"/>
                <a:gd name="T21" fmla="*/ 13 h 222"/>
                <a:gd name="T22" fmla="*/ 89 w 163"/>
                <a:gd name="T23" fmla="*/ 24 h 222"/>
                <a:gd name="T24" fmla="*/ 99 w 163"/>
                <a:gd name="T25" fmla="*/ 37 h 222"/>
                <a:gd name="T26" fmla="*/ 102 w 163"/>
                <a:gd name="T27" fmla="*/ 57 h 222"/>
                <a:gd name="T28" fmla="*/ 102 w 163"/>
                <a:gd name="T29" fmla="*/ 63 h 222"/>
                <a:gd name="T30" fmla="*/ 125 w 163"/>
                <a:gd name="T31" fmla="*/ 69 h 222"/>
                <a:gd name="T32" fmla="*/ 144 w 163"/>
                <a:gd name="T33" fmla="*/ 78 h 222"/>
                <a:gd name="T34" fmla="*/ 159 w 163"/>
                <a:gd name="T35" fmla="*/ 96 h 222"/>
                <a:gd name="T36" fmla="*/ 163 w 163"/>
                <a:gd name="T37" fmla="*/ 115 h 222"/>
                <a:gd name="T38" fmla="*/ 159 w 163"/>
                <a:gd name="T39" fmla="*/ 131 h 222"/>
                <a:gd name="T40" fmla="*/ 148 w 163"/>
                <a:gd name="T41" fmla="*/ 150 h 222"/>
                <a:gd name="T42" fmla="*/ 142 w 163"/>
                <a:gd name="T43" fmla="*/ 163 h 222"/>
                <a:gd name="T44" fmla="*/ 136 w 163"/>
                <a:gd name="T45" fmla="*/ 196 h 222"/>
                <a:gd name="T46" fmla="*/ 142 w 163"/>
                <a:gd name="T47" fmla="*/ 215 h 222"/>
                <a:gd name="T48" fmla="*/ 148 w 163"/>
                <a:gd name="T49" fmla="*/ 222 h 222"/>
                <a:gd name="T50" fmla="*/ 116 w 163"/>
                <a:gd name="T51" fmla="*/ 206 h 222"/>
                <a:gd name="T52" fmla="*/ 62 w 163"/>
                <a:gd name="T53" fmla="*/ 175 h 222"/>
                <a:gd name="T54" fmla="*/ 40 w 163"/>
                <a:gd name="T55" fmla="*/ 156 h 222"/>
                <a:gd name="T56" fmla="*/ 26 w 163"/>
                <a:gd name="T57" fmla="*/ 139 h 222"/>
                <a:gd name="T58" fmla="*/ 17 w 163"/>
                <a:gd name="T59" fmla="*/ 121 h 222"/>
                <a:gd name="T60" fmla="*/ 15 w 163"/>
                <a:gd name="T61" fmla="*/ 97 h 222"/>
                <a:gd name="T62" fmla="*/ 23 w 163"/>
                <a:gd name="T63" fmla="*/ 83 h 222"/>
                <a:gd name="T64" fmla="*/ 40 w 163"/>
                <a:gd name="T65" fmla="*/ 70 h 222"/>
                <a:gd name="T66" fmla="*/ 59 w 163"/>
                <a:gd name="T67" fmla="*/ 64 h 222"/>
                <a:gd name="T68" fmla="*/ 76 w 163"/>
                <a:gd name="T69" fmla="*/ 61 h 222"/>
                <a:gd name="T70" fmla="*/ 95 w 163"/>
                <a:gd name="T71" fmla="*/ 60 h 222"/>
                <a:gd name="T72" fmla="*/ 93 w 163"/>
                <a:gd name="T73" fmla="*/ 47 h 222"/>
                <a:gd name="T74" fmla="*/ 87 w 163"/>
                <a:gd name="T75" fmla="*/ 35 h 222"/>
                <a:gd name="T76" fmla="*/ 78 w 163"/>
                <a:gd name="T77" fmla="*/ 23 h 222"/>
                <a:gd name="T78" fmla="*/ 57 w 163"/>
                <a:gd name="T79" fmla="*/ 11 h 222"/>
                <a:gd name="T80" fmla="*/ 42 w 163"/>
                <a:gd name="T81" fmla="*/ 6 h 222"/>
                <a:gd name="T82" fmla="*/ 25 w 163"/>
                <a:gd name="T83" fmla="*/ 6 h 222"/>
                <a:gd name="T84" fmla="*/ 11 w 163"/>
                <a:gd name="T85" fmla="*/ 11 h 222"/>
                <a:gd name="T86" fmla="*/ 7 w 163"/>
                <a:gd name="T87" fmla="*/ 16 h 222"/>
                <a:gd name="T88" fmla="*/ 7 w 163"/>
                <a:gd name="T89" fmla="*/ 22 h 222"/>
                <a:gd name="T90" fmla="*/ 15 w 163"/>
                <a:gd name="T91" fmla="*/ 28 h 222"/>
                <a:gd name="T92" fmla="*/ 25 w 163"/>
                <a:gd name="T93" fmla="*/ 30 h 222"/>
                <a:gd name="T94" fmla="*/ 30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30" y="31"/>
                  </a:moveTo>
                  <a:lnTo>
                    <a:pt x="25" y="34"/>
                  </a:lnTo>
                  <a:lnTo>
                    <a:pt x="7" y="31"/>
                  </a:lnTo>
                  <a:lnTo>
                    <a:pt x="2" y="27"/>
                  </a:lnTo>
                  <a:lnTo>
                    <a:pt x="0" y="21"/>
                  </a:lnTo>
                  <a:lnTo>
                    <a:pt x="4" y="10"/>
                  </a:lnTo>
                  <a:lnTo>
                    <a:pt x="17" y="1"/>
                  </a:lnTo>
                  <a:lnTo>
                    <a:pt x="28" y="0"/>
                  </a:lnTo>
                  <a:lnTo>
                    <a:pt x="45" y="0"/>
                  </a:lnTo>
                  <a:lnTo>
                    <a:pt x="61" y="5"/>
                  </a:lnTo>
                  <a:lnTo>
                    <a:pt x="76" y="13"/>
                  </a:lnTo>
                  <a:lnTo>
                    <a:pt x="89" y="24"/>
                  </a:lnTo>
                  <a:lnTo>
                    <a:pt x="99" y="37"/>
                  </a:lnTo>
                  <a:lnTo>
                    <a:pt x="102" y="57"/>
                  </a:lnTo>
                  <a:lnTo>
                    <a:pt x="102" y="63"/>
                  </a:lnTo>
                  <a:lnTo>
                    <a:pt x="125" y="69"/>
                  </a:lnTo>
                  <a:lnTo>
                    <a:pt x="144" y="78"/>
                  </a:lnTo>
                  <a:lnTo>
                    <a:pt x="159" y="96"/>
                  </a:lnTo>
                  <a:lnTo>
                    <a:pt x="163" y="115"/>
                  </a:lnTo>
                  <a:lnTo>
                    <a:pt x="159" y="131"/>
                  </a:lnTo>
                  <a:lnTo>
                    <a:pt x="148" y="150"/>
                  </a:lnTo>
                  <a:lnTo>
                    <a:pt x="142" y="163"/>
                  </a:lnTo>
                  <a:lnTo>
                    <a:pt x="136" y="196"/>
                  </a:lnTo>
                  <a:lnTo>
                    <a:pt x="142" y="215"/>
                  </a:lnTo>
                  <a:lnTo>
                    <a:pt x="148" y="222"/>
                  </a:lnTo>
                  <a:lnTo>
                    <a:pt x="116" y="206"/>
                  </a:lnTo>
                  <a:lnTo>
                    <a:pt x="62" y="175"/>
                  </a:lnTo>
                  <a:lnTo>
                    <a:pt x="40" y="156"/>
                  </a:lnTo>
                  <a:lnTo>
                    <a:pt x="26" y="139"/>
                  </a:lnTo>
                  <a:lnTo>
                    <a:pt x="17" y="121"/>
                  </a:lnTo>
                  <a:lnTo>
                    <a:pt x="15" y="97"/>
                  </a:lnTo>
                  <a:lnTo>
                    <a:pt x="23" y="83"/>
                  </a:lnTo>
                  <a:lnTo>
                    <a:pt x="40" y="70"/>
                  </a:lnTo>
                  <a:lnTo>
                    <a:pt x="59" y="64"/>
                  </a:lnTo>
                  <a:lnTo>
                    <a:pt x="76" y="61"/>
                  </a:lnTo>
                  <a:lnTo>
                    <a:pt x="95" y="60"/>
                  </a:lnTo>
                  <a:lnTo>
                    <a:pt x="93" y="47"/>
                  </a:lnTo>
                  <a:lnTo>
                    <a:pt x="87" y="35"/>
                  </a:lnTo>
                  <a:lnTo>
                    <a:pt x="78" y="23"/>
                  </a:lnTo>
                  <a:lnTo>
                    <a:pt x="57" y="11"/>
                  </a:lnTo>
                  <a:lnTo>
                    <a:pt x="42" y="6"/>
                  </a:lnTo>
                  <a:lnTo>
                    <a:pt x="25" y="6"/>
                  </a:lnTo>
                  <a:lnTo>
                    <a:pt x="11" y="11"/>
                  </a:lnTo>
                  <a:lnTo>
                    <a:pt x="7" y="16"/>
                  </a:lnTo>
                  <a:lnTo>
                    <a:pt x="7" y="22"/>
                  </a:lnTo>
                  <a:lnTo>
                    <a:pt x="15" y="28"/>
                  </a:lnTo>
                  <a:lnTo>
                    <a:pt x="25" y="30"/>
                  </a:lnTo>
                  <a:lnTo>
                    <a:pt x="30"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0" name="Freeform 44"/>
            <p:cNvSpPr>
              <a:spLocks/>
            </p:cNvSpPr>
            <p:nvPr/>
          </p:nvSpPr>
          <p:spPr bwMode="auto">
            <a:xfrm>
              <a:off x="214" y="1697"/>
              <a:ext cx="179" cy="296"/>
            </a:xfrm>
            <a:custGeom>
              <a:avLst/>
              <a:gdLst>
                <a:gd name="T0" fmla="*/ 59 w 179"/>
                <a:gd name="T1" fmla="*/ 38 h 296"/>
                <a:gd name="T2" fmla="*/ 50 w 179"/>
                <a:gd name="T3" fmla="*/ 39 h 296"/>
                <a:gd name="T4" fmla="*/ 42 w 179"/>
                <a:gd name="T5" fmla="*/ 38 h 296"/>
                <a:gd name="T6" fmla="*/ 33 w 179"/>
                <a:gd name="T7" fmla="*/ 33 h 296"/>
                <a:gd name="T8" fmla="*/ 27 w 179"/>
                <a:gd name="T9" fmla="*/ 27 h 296"/>
                <a:gd name="T10" fmla="*/ 27 w 179"/>
                <a:gd name="T11" fmla="*/ 19 h 296"/>
                <a:gd name="T12" fmla="*/ 31 w 179"/>
                <a:gd name="T13" fmla="*/ 12 h 296"/>
                <a:gd name="T14" fmla="*/ 37 w 179"/>
                <a:gd name="T15" fmla="*/ 6 h 296"/>
                <a:gd name="T16" fmla="*/ 57 w 179"/>
                <a:gd name="T17" fmla="*/ 0 h 296"/>
                <a:gd name="T18" fmla="*/ 71 w 179"/>
                <a:gd name="T19" fmla="*/ 0 h 296"/>
                <a:gd name="T20" fmla="*/ 90 w 179"/>
                <a:gd name="T21" fmla="*/ 3 h 296"/>
                <a:gd name="T22" fmla="*/ 107 w 179"/>
                <a:gd name="T23" fmla="*/ 12 h 296"/>
                <a:gd name="T24" fmla="*/ 122 w 179"/>
                <a:gd name="T25" fmla="*/ 25 h 296"/>
                <a:gd name="T26" fmla="*/ 131 w 179"/>
                <a:gd name="T27" fmla="*/ 42 h 296"/>
                <a:gd name="T28" fmla="*/ 135 w 179"/>
                <a:gd name="T29" fmla="*/ 60 h 296"/>
                <a:gd name="T30" fmla="*/ 133 w 179"/>
                <a:gd name="T31" fmla="*/ 84 h 296"/>
                <a:gd name="T32" fmla="*/ 130 w 179"/>
                <a:gd name="T33" fmla="*/ 91 h 296"/>
                <a:gd name="T34" fmla="*/ 152 w 179"/>
                <a:gd name="T35" fmla="*/ 102 h 296"/>
                <a:gd name="T36" fmla="*/ 169 w 179"/>
                <a:gd name="T37" fmla="*/ 118 h 296"/>
                <a:gd name="T38" fmla="*/ 179 w 179"/>
                <a:gd name="T39" fmla="*/ 143 h 296"/>
                <a:gd name="T40" fmla="*/ 179 w 179"/>
                <a:gd name="T41" fmla="*/ 153 h 296"/>
                <a:gd name="T42" fmla="*/ 175 w 179"/>
                <a:gd name="T43" fmla="*/ 167 h 296"/>
                <a:gd name="T44" fmla="*/ 164 w 179"/>
                <a:gd name="T45" fmla="*/ 185 h 296"/>
                <a:gd name="T46" fmla="*/ 141 w 179"/>
                <a:gd name="T47" fmla="*/ 208 h 296"/>
                <a:gd name="T48" fmla="*/ 126 w 179"/>
                <a:gd name="T49" fmla="*/ 224 h 296"/>
                <a:gd name="T50" fmla="*/ 114 w 179"/>
                <a:gd name="T51" fmla="*/ 239 h 296"/>
                <a:gd name="T52" fmla="*/ 105 w 179"/>
                <a:gd name="T53" fmla="*/ 261 h 296"/>
                <a:gd name="T54" fmla="*/ 103 w 179"/>
                <a:gd name="T55" fmla="*/ 287 h 296"/>
                <a:gd name="T56" fmla="*/ 105 w 179"/>
                <a:gd name="T57" fmla="*/ 296 h 296"/>
                <a:gd name="T58" fmla="*/ 74 w 179"/>
                <a:gd name="T59" fmla="*/ 271 h 296"/>
                <a:gd name="T60" fmla="*/ 50 w 179"/>
                <a:gd name="T61" fmla="*/ 247 h 296"/>
                <a:gd name="T62" fmla="*/ 29 w 179"/>
                <a:gd name="T63" fmla="*/ 221 h 296"/>
                <a:gd name="T64" fmla="*/ 10 w 179"/>
                <a:gd name="T65" fmla="*/ 193 h 296"/>
                <a:gd name="T66" fmla="*/ 2 w 179"/>
                <a:gd name="T67" fmla="*/ 170 h 296"/>
                <a:gd name="T68" fmla="*/ 0 w 179"/>
                <a:gd name="T69" fmla="*/ 145 h 296"/>
                <a:gd name="T70" fmla="*/ 2 w 179"/>
                <a:gd name="T71" fmla="*/ 133 h 296"/>
                <a:gd name="T72" fmla="*/ 8 w 179"/>
                <a:gd name="T73" fmla="*/ 117 h 296"/>
                <a:gd name="T74" fmla="*/ 23 w 179"/>
                <a:gd name="T75" fmla="*/ 100 h 296"/>
                <a:gd name="T76" fmla="*/ 52 w 179"/>
                <a:gd name="T77" fmla="*/ 87 h 296"/>
                <a:gd name="T78" fmla="*/ 76 w 179"/>
                <a:gd name="T79" fmla="*/ 84 h 296"/>
                <a:gd name="T80" fmla="*/ 97 w 179"/>
                <a:gd name="T81" fmla="*/ 84 h 296"/>
                <a:gd name="T82" fmla="*/ 120 w 179"/>
                <a:gd name="T83" fmla="*/ 87 h 296"/>
                <a:gd name="T84" fmla="*/ 124 w 179"/>
                <a:gd name="T85" fmla="*/ 70 h 296"/>
                <a:gd name="T86" fmla="*/ 124 w 179"/>
                <a:gd name="T87" fmla="*/ 54 h 296"/>
                <a:gd name="T88" fmla="*/ 118 w 179"/>
                <a:gd name="T89" fmla="*/ 37 h 296"/>
                <a:gd name="T90" fmla="*/ 99 w 179"/>
                <a:gd name="T91" fmla="*/ 18 h 296"/>
                <a:gd name="T92" fmla="*/ 84 w 179"/>
                <a:gd name="T93" fmla="*/ 9 h 296"/>
                <a:gd name="T94" fmla="*/ 63 w 179"/>
                <a:gd name="T95" fmla="*/ 6 h 296"/>
                <a:gd name="T96" fmla="*/ 46 w 179"/>
                <a:gd name="T97" fmla="*/ 9 h 296"/>
                <a:gd name="T98" fmla="*/ 38 w 179"/>
                <a:gd name="T99" fmla="*/ 15 h 296"/>
                <a:gd name="T100" fmla="*/ 37 w 179"/>
                <a:gd name="T101" fmla="*/ 21 h 296"/>
                <a:gd name="T102" fmla="*/ 42 w 179"/>
                <a:gd name="T103" fmla="*/ 31 h 296"/>
                <a:gd name="T104" fmla="*/ 52 w 179"/>
                <a:gd name="T105" fmla="*/ 36 h 296"/>
                <a:gd name="T106" fmla="*/ 59 w 179"/>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38"/>
                  </a:moveTo>
                  <a:lnTo>
                    <a:pt x="50" y="39"/>
                  </a:lnTo>
                  <a:lnTo>
                    <a:pt x="42" y="38"/>
                  </a:lnTo>
                  <a:lnTo>
                    <a:pt x="33" y="33"/>
                  </a:lnTo>
                  <a:lnTo>
                    <a:pt x="27" y="27"/>
                  </a:lnTo>
                  <a:lnTo>
                    <a:pt x="27" y="19"/>
                  </a:lnTo>
                  <a:lnTo>
                    <a:pt x="31" y="12"/>
                  </a:lnTo>
                  <a:lnTo>
                    <a:pt x="37" y="6"/>
                  </a:lnTo>
                  <a:lnTo>
                    <a:pt x="57" y="0"/>
                  </a:lnTo>
                  <a:lnTo>
                    <a:pt x="71" y="0"/>
                  </a:lnTo>
                  <a:lnTo>
                    <a:pt x="90" y="3"/>
                  </a:lnTo>
                  <a:lnTo>
                    <a:pt x="107" y="12"/>
                  </a:lnTo>
                  <a:lnTo>
                    <a:pt x="122" y="25"/>
                  </a:lnTo>
                  <a:lnTo>
                    <a:pt x="131" y="42"/>
                  </a:lnTo>
                  <a:lnTo>
                    <a:pt x="135" y="60"/>
                  </a:lnTo>
                  <a:lnTo>
                    <a:pt x="133" y="84"/>
                  </a:lnTo>
                  <a:lnTo>
                    <a:pt x="130" y="91"/>
                  </a:lnTo>
                  <a:lnTo>
                    <a:pt x="152" y="102"/>
                  </a:lnTo>
                  <a:lnTo>
                    <a:pt x="169" y="118"/>
                  </a:lnTo>
                  <a:lnTo>
                    <a:pt x="179" y="143"/>
                  </a:lnTo>
                  <a:lnTo>
                    <a:pt x="179" y="153"/>
                  </a:lnTo>
                  <a:lnTo>
                    <a:pt x="175" y="167"/>
                  </a:lnTo>
                  <a:lnTo>
                    <a:pt x="164" y="185"/>
                  </a:lnTo>
                  <a:lnTo>
                    <a:pt x="141" y="208"/>
                  </a:lnTo>
                  <a:lnTo>
                    <a:pt x="126" y="224"/>
                  </a:lnTo>
                  <a:lnTo>
                    <a:pt x="114" y="239"/>
                  </a:lnTo>
                  <a:lnTo>
                    <a:pt x="105" y="261"/>
                  </a:lnTo>
                  <a:lnTo>
                    <a:pt x="103" y="287"/>
                  </a:lnTo>
                  <a:lnTo>
                    <a:pt x="105" y="296"/>
                  </a:lnTo>
                  <a:lnTo>
                    <a:pt x="74" y="271"/>
                  </a:lnTo>
                  <a:lnTo>
                    <a:pt x="50" y="247"/>
                  </a:lnTo>
                  <a:lnTo>
                    <a:pt x="29" y="221"/>
                  </a:lnTo>
                  <a:lnTo>
                    <a:pt x="10" y="193"/>
                  </a:lnTo>
                  <a:lnTo>
                    <a:pt x="2" y="170"/>
                  </a:lnTo>
                  <a:lnTo>
                    <a:pt x="0" y="145"/>
                  </a:lnTo>
                  <a:lnTo>
                    <a:pt x="2" y="133"/>
                  </a:lnTo>
                  <a:lnTo>
                    <a:pt x="8" y="117"/>
                  </a:lnTo>
                  <a:lnTo>
                    <a:pt x="23" y="100"/>
                  </a:lnTo>
                  <a:lnTo>
                    <a:pt x="52" y="87"/>
                  </a:lnTo>
                  <a:lnTo>
                    <a:pt x="76" y="84"/>
                  </a:lnTo>
                  <a:lnTo>
                    <a:pt x="97" y="84"/>
                  </a:lnTo>
                  <a:lnTo>
                    <a:pt x="120" y="87"/>
                  </a:lnTo>
                  <a:lnTo>
                    <a:pt x="124" y="70"/>
                  </a:lnTo>
                  <a:lnTo>
                    <a:pt x="124" y="54"/>
                  </a:lnTo>
                  <a:lnTo>
                    <a:pt x="118" y="37"/>
                  </a:lnTo>
                  <a:lnTo>
                    <a:pt x="99" y="18"/>
                  </a:lnTo>
                  <a:lnTo>
                    <a:pt x="84" y="9"/>
                  </a:lnTo>
                  <a:lnTo>
                    <a:pt x="63" y="6"/>
                  </a:lnTo>
                  <a:lnTo>
                    <a:pt x="46" y="9"/>
                  </a:lnTo>
                  <a:lnTo>
                    <a:pt x="38" y="15"/>
                  </a:lnTo>
                  <a:lnTo>
                    <a:pt x="37" y="21"/>
                  </a:lnTo>
                  <a:lnTo>
                    <a:pt x="42" y="31"/>
                  </a:lnTo>
                  <a:lnTo>
                    <a:pt x="52" y="36"/>
                  </a:lnTo>
                  <a:lnTo>
                    <a:pt x="5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1" name="Freeform 45"/>
            <p:cNvSpPr>
              <a:spLocks/>
            </p:cNvSpPr>
            <p:nvPr/>
          </p:nvSpPr>
          <p:spPr bwMode="auto">
            <a:xfrm>
              <a:off x="203" y="165"/>
              <a:ext cx="61" cy="263"/>
            </a:xfrm>
            <a:custGeom>
              <a:avLst/>
              <a:gdLst>
                <a:gd name="T0" fmla="*/ 61 w 61"/>
                <a:gd name="T1" fmla="*/ 263 h 263"/>
                <a:gd name="T2" fmla="*/ 51 w 61"/>
                <a:gd name="T3" fmla="*/ 243 h 263"/>
                <a:gd name="T4" fmla="*/ 30 w 61"/>
                <a:gd name="T5" fmla="*/ 210 h 263"/>
                <a:gd name="T6" fmla="*/ 10 w 61"/>
                <a:gd name="T7" fmla="*/ 168 h 263"/>
                <a:gd name="T8" fmla="*/ 0 w 61"/>
                <a:gd name="T9" fmla="*/ 122 h 263"/>
                <a:gd name="T10" fmla="*/ 4 w 61"/>
                <a:gd name="T11" fmla="*/ 72 h 263"/>
                <a:gd name="T12" fmla="*/ 19 w 61"/>
                <a:gd name="T13" fmla="*/ 34 h 263"/>
                <a:gd name="T14" fmla="*/ 32 w 61"/>
                <a:gd name="T15" fmla="*/ 10 h 263"/>
                <a:gd name="T16" fmla="*/ 40 w 61"/>
                <a:gd name="T17" fmla="*/ 0 h 263"/>
                <a:gd name="T18" fmla="*/ 32 w 61"/>
                <a:gd name="T19" fmla="*/ 20 h 263"/>
                <a:gd name="T20" fmla="*/ 23 w 61"/>
                <a:gd name="T21" fmla="*/ 53 h 263"/>
                <a:gd name="T22" fmla="*/ 25 w 61"/>
                <a:gd name="T23" fmla="*/ 99 h 263"/>
                <a:gd name="T24" fmla="*/ 25 w 61"/>
                <a:gd name="T25" fmla="*/ 99 h 263"/>
                <a:gd name="T26" fmla="*/ 23 w 61"/>
                <a:gd name="T27" fmla="*/ 96 h 263"/>
                <a:gd name="T28" fmla="*/ 17 w 61"/>
                <a:gd name="T29" fmla="*/ 94 h 263"/>
                <a:gd name="T30" fmla="*/ 11 w 61"/>
                <a:gd name="T31" fmla="*/ 98 h 263"/>
                <a:gd name="T32" fmla="*/ 10 w 61"/>
                <a:gd name="T33" fmla="*/ 104 h 263"/>
                <a:gd name="T34" fmla="*/ 11 w 61"/>
                <a:gd name="T35" fmla="*/ 111 h 263"/>
                <a:gd name="T36" fmla="*/ 17 w 61"/>
                <a:gd name="T37" fmla="*/ 113 h 263"/>
                <a:gd name="T38" fmla="*/ 21 w 61"/>
                <a:gd name="T39" fmla="*/ 110 h 263"/>
                <a:gd name="T40" fmla="*/ 21 w 61"/>
                <a:gd name="T41" fmla="*/ 107 h 263"/>
                <a:gd name="T42" fmla="*/ 19 w 61"/>
                <a:gd name="T43" fmla="*/ 108 h 263"/>
                <a:gd name="T44" fmla="*/ 17 w 61"/>
                <a:gd name="T45" fmla="*/ 111 h 263"/>
                <a:gd name="T46" fmla="*/ 13 w 61"/>
                <a:gd name="T47" fmla="*/ 108 h 263"/>
                <a:gd name="T48" fmla="*/ 13 w 61"/>
                <a:gd name="T49" fmla="*/ 105 h 263"/>
                <a:gd name="T50" fmla="*/ 13 w 61"/>
                <a:gd name="T51" fmla="*/ 101 h 263"/>
                <a:gd name="T52" fmla="*/ 17 w 61"/>
                <a:gd name="T53" fmla="*/ 99 h 263"/>
                <a:gd name="T54" fmla="*/ 25 w 61"/>
                <a:gd name="T55" fmla="*/ 104 h 263"/>
                <a:gd name="T56" fmla="*/ 27 w 61"/>
                <a:gd name="T57" fmla="*/ 107 h 263"/>
                <a:gd name="T58" fmla="*/ 38 w 61"/>
                <a:gd name="T59" fmla="*/ 168 h 263"/>
                <a:gd name="T60" fmla="*/ 51 w 61"/>
                <a:gd name="T61" fmla="*/ 222 h 263"/>
                <a:gd name="T62" fmla="*/ 61 w 61"/>
                <a:gd name="T63" fmla="*/ 259 h 263"/>
                <a:gd name="T64" fmla="*/ 61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61" y="263"/>
                  </a:moveTo>
                  <a:lnTo>
                    <a:pt x="51" y="243"/>
                  </a:lnTo>
                  <a:lnTo>
                    <a:pt x="30" y="210"/>
                  </a:lnTo>
                  <a:lnTo>
                    <a:pt x="10" y="168"/>
                  </a:lnTo>
                  <a:lnTo>
                    <a:pt x="0" y="122"/>
                  </a:lnTo>
                  <a:lnTo>
                    <a:pt x="4" y="72"/>
                  </a:lnTo>
                  <a:lnTo>
                    <a:pt x="19" y="34"/>
                  </a:lnTo>
                  <a:lnTo>
                    <a:pt x="32" y="10"/>
                  </a:lnTo>
                  <a:lnTo>
                    <a:pt x="40" y="0"/>
                  </a:lnTo>
                  <a:lnTo>
                    <a:pt x="32" y="20"/>
                  </a:lnTo>
                  <a:lnTo>
                    <a:pt x="23" y="53"/>
                  </a:lnTo>
                  <a:lnTo>
                    <a:pt x="25" y="99"/>
                  </a:lnTo>
                  <a:lnTo>
                    <a:pt x="25" y="99"/>
                  </a:lnTo>
                  <a:lnTo>
                    <a:pt x="23" y="96"/>
                  </a:lnTo>
                  <a:lnTo>
                    <a:pt x="17" y="94"/>
                  </a:lnTo>
                  <a:lnTo>
                    <a:pt x="11" y="98"/>
                  </a:lnTo>
                  <a:lnTo>
                    <a:pt x="10" y="104"/>
                  </a:lnTo>
                  <a:lnTo>
                    <a:pt x="11" y="111"/>
                  </a:lnTo>
                  <a:lnTo>
                    <a:pt x="17" y="113"/>
                  </a:lnTo>
                  <a:lnTo>
                    <a:pt x="21" y="110"/>
                  </a:lnTo>
                  <a:lnTo>
                    <a:pt x="21" y="107"/>
                  </a:lnTo>
                  <a:lnTo>
                    <a:pt x="19" y="108"/>
                  </a:lnTo>
                  <a:lnTo>
                    <a:pt x="17" y="111"/>
                  </a:lnTo>
                  <a:lnTo>
                    <a:pt x="13" y="108"/>
                  </a:lnTo>
                  <a:lnTo>
                    <a:pt x="13" y="105"/>
                  </a:lnTo>
                  <a:lnTo>
                    <a:pt x="13" y="101"/>
                  </a:lnTo>
                  <a:lnTo>
                    <a:pt x="17" y="99"/>
                  </a:lnTo>
                  <a:lnTo>
                    <a:pt x="25" y="104"/>
                  </a:lnTo>
                  <a:lnTo>
                    <a:pt x="27" y="107"/>
                  </a:lnTo>
                  <a:lnTo>
                    <a:pt x="38" y="168"/>
                  </a:lnTo>
                  <a:lnTo>
                    <a:pt x="51" y="222"/>
                  </a:lnTo>
                  <a:lnTo>
                    <a:pt x="61" y="259"/>
                  </a:lnTo>
                  <a:lnTo>
                    <a:pt x="61"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2" name="Freeform 46"/>
            <p:cNvSpPr>
              <a:spLocks/>
            </p:cNvSpPr>
            <p:nvPr/>
          </p:nvSpPr>
          <p:spPr bwMode="auto">
            <a:xfrm>
              <a:off x="232" y="176"/>
              <a:ext cx="83" cy="295"/>
            </a:xfrm>
            <a:custGeom>
              <a:avLst/>
              <a:gdLst>
                <a:gd name="T0" fmla="*/ 11 w 83"/>
                <a:gd name="T1" fmla="*/ 0 h 295"/>
                <a:gd name="T2" fmla="*/ 11 w 83"/>
                <a:gd name="T3" fmla="*/ 28 h 295"/>
                <a:gd name="T4" fmla="*/ 17 w 83"/>
                <a:gd name="T5" fmla="*/ 57 h 295"/>
                <a:gd name="T6" fmla="*/ 34 w 83"/>
                <a:gd name="T7" fmla="*/ 89 h 295"/>
                <a:gd name="T8" fmla="*/ 66 w 83"/>
                <a:gd name="T9" fmla="*/ 141 h 295"/>
                <a:gd name="T10" fmla="*/ 79 w 83"/>
                <a:gd name="T11" fmla="*/ 168 h 295"/>
                <a:gd name="T12" fmla="*/ 83 w 83"/>
                <a:gd name="T13" fmla="*/ 197 h 295"/>
                <a:gd name="T14" fmla="*/ 77 w 83"/>
                <a:gd name="T15" fmla="*/ 232 h 295"/>
                <a:gd name="T16" fmla="*/ 64 w 83"/>
                <a:gd name="T17" fmla="*/ 266 h 295"/>
                <a:gd name="T18" fmla="*/ 45 w 83"/>
                <a:gd name="T19" fmla="*/ 295 h 295"/>
                <a:gd name="T20" fmla="*/ 36 w 83"/>
                <a:gd name="T21" fmla="*/ 257 h 295"/>
                <a:gd name="T22" fmla="*/ 24 w 83"/>
                <a:gd name="T23" fmla="*/ 192 h 295"/>
                <a:gd name="T24" fmla="*/ 13 w 83"/>
                <a:gd name="T25" fmla="*/ 148 h 295"/>
                <a:gd name="T26" fmla="*/ 13 w 83"/>
                <a:gd name="T27" fmla="*/ 139 h 295"/>
                <a:gd name="T28" fmla="*/ 17 w 83"/>
                <a:gd name="T29" fmla="*/ 133 h 295"/>
                <a:gd name="T30" fmla="*/ 26 w 83"/>
                <a:gd name="T31" fmla="*/ 130 h 295"/>
                <a:gd name="T32" fmla="*/ 36 w 83"/>
                <a:gd name="T33" fmla="*/ 132 h 295"/>
                <a:gd name="T34" fmla="*/ 43 w 83"/>
                <a:gd name="T35" fmla="*/ 138 h 295"/>
                <a:gd name="T36" fmla="*/ 53 w 83"/>
                <a:gd name="T37" fmla="*/ 153 h 295"/>
                <a:gd name="T38" fmla="*/ 55 w 83"/>
                <a:gd name="T39" fmla="*/ 168 h 295"/>
                <a:gd name="T40" fmla="*/ 55 w 83"/>
                <a:gd name="T41" fmla="*/ 173 h 295"/>
                <a:gd name="T42" fmla="*/ 49 w 83"/>
                <a:gd name="T43" fmla="*/ 177 h 295"/>
                <a:gd name="T44" fmla="*/ 45 w 83"/>
                <a:gd name="T45" fmla="*/ 175 h 295"/>
                <a:gd name="T46" fmla="*/ 39 w 83"/>
                <a:gd name="T47" fmla="*/ 169 h 295"/>
                <a:gd name="T48" fmla="*/ 37 w 83"/>
                <a:gd name="T49" fmla="*/ 166 h 295"/>
                <a:gd name="T50" fmla="*/ 39 w 83"/>
                <a:gd name="T51" fmla="*/ 163 h 295"/>
                <a:gd name="T52" fmla="*/ 43 w 83"/>
                <a:gd name="T53" fmla="*/ 166 h 295"/>
                <a:gd name="T54" fmla="*/ 45 w 83"/>
                <a:gd name="T55" fmla="*/ 166 h 295"/>
                <a:gd name="T56" fmla="*/ 45 w 83"/>
                <a:gd name="T57" fmla="*/ 163 h 295"/>
                <a:gd name="T58" fmla="*/ 37 w 83"/>
                <a:gd name="T59" fmla="*/ 160 h 295"/>
                <a:gd name="T60" fmla="*/ 34 w 83"/>
                <a:gd name="T61" fmla="*/ 163 h 295"/>
                <a:gd name="T62" fmla="*/ 34 w 83"/>
                <a:gd name="T63" fmla="*/ 172 h 295"/>
                <a:gd name="T64" fmla="*/ 39 w 83"/>
                <a:gd name="T65" fmla="*/ 179 h 295"/>
                <a:gd name="T66" fmla="*/ 49 w 83"/>
                <a:gd name="T67" fmla="*/ 183 h 295"/>
                <a:gd name="T68" fmla="*/ 55 w 83"/>
                <a:gd name="T69" fmla="*/ 180 h 295"/>
                <a:gd name="T70" fmla="*/ 58 w 83"/>
                <a:gd name="T71" fmla="*/ 173 h 295"/>
                <a:gd name="T72" fmla="*/ 55 w 83"/>
                <a:gd name="T73" fmla="*/ 151 h 295"/>
                <a:gd name="T74" fmla="*/ 49 w 83"/>
                <a:gd name="T75" fmla="*/ 138 h 295"/>
                <a:gd name="T76" fmla="*/ 41 w 83"/>
                <a:gd name="T77" fmla="*/ 130 h 295"/>
                <a:gd name="T78" fmla="*/ 34 w 83"/>
                <a:gd name="T79" fmla="*/ 125 h 295"/>
                <a:gd name="T80" fmla="*/ 26 w 83"/>
                <a:gd name="T81" fmla="*/ 123 h 295"/>
                <a:gd name="T82" fmla="*/ 19 w 83"/>
                <a:gd name="T83" fmla="*/ 125 h 295"/>
                <a:gd name="T84" fmla="*/ 13 w 83"/>
                <a:gd name="T85" fmla="*/ 130 h 295"/>
                <a:gd name="T86" fmla="*/ 9 w 83"/>
                <a:gd name="T87" fmla="*/ 139 h 295"/>
                <a:gd name="T88" fmla="*/ 7 w 83"/>
                <a:gd name="T89" fmla="*/ 131 h 295"/>
                <a:gd name="T90" fmla="*/ 5 w 83"/>
                <a:gd name="T91" fmla="*/ 112 h 295"/>
                <a:gd name="T92" fmla="*/ 0 w 83"/>
                <a:gd name="T93" fmla="*/ 76 h 295"/>
                <a:gd name="T94" fmla="*/ 0 w 83"/>
                <a:gd name="T95" fmla="*/ 45 h 295"/>
                <a:gd name="T96" fmla="*/ 3 w 83"/>
                <a:gd name="T97" fmla="*/ 21 h 295"/>
                <a:gd name="T98" fmla="*/ 11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0"/>
                  </a:moveTo>
                  <a:lnTo>
                    <a:pt x="11" y="28"/>
                  </a:lnTo>
                  <a:lnTo>
                    <a:pt x="17" y="57"/>
                  </a:lnTo>
                  <a:lnTo>
                    <a:pt x="34" y="89"/>
                  </a:lnTo>
                  <a:lnTo>
                    <a:pt x="66" y="141"/>
                  </a:lnTo>
                  <a:lnTo>
                    <a:pt x="79" y="168"/>
                  </a:lnTo>
                  <a:lnTo>
                    <a:pt x="83" y="197"/>
                  </a:lnTo>
                  <a:lnTo>
                    <a:pt x="77" y="232"/>
                  </a:lnTo>
                  <a:lnTo>
                    <a:pt x="64" y="266"/>
                  </a:lnTo>
                  <a:lnTo>
                    <a:pt x="45" y="295"/>
                  </a:lnTo>
                  <a:lnTo>
                    <a:pt x="36" y="257"/>
                  </a:lnTo>
                  <a:lnTo>
                    <a:pt x="24" y="192"/>
                  </a:lnTo>
                  <a:lnTo>
                    <a:pt x="13" y="148"/>
                  </a:lnTo>
                  <a:lnTo>
                    <a:pt x="13" y="139"/>
                  </a:lnTo>
                  <a:lnTo>
                    <a:pt x="17" y="133"/>
                  </a:lnTo>
                  <a:lnTo>
                    <a:pt x="26" y="130"/>
                  </a:lnTo>
                  <a:lnTo>
                    <a:pt x="36" y="132"/>
                  </a:lnTo>
                  <a:lnTo>
                    <a:pt x="43" y="138"/>
                  </a:lnTo>
                  <a:lnTo>
                    <a:pt x="53" y="153"/>
                  </a:lnTo>
                  <a:lnTo>
                    <a:pt x="55" y="168"/>
                  </a:lnTo>
                  <a:lnTo>
                    <a:pt x="55" y="173"/>
                  </a:lnTo>
                  <a:lnTo>
                    <a:pt x="49" y="177"/>
                  </a:lnTo>
                  <a:lnTo>
                    <a:pt x="45" y="175"/>
                  </a:lnTo>
                  <a:lnTo>
                    <a:pt x="39" y="169"/>
                  </a:lnTo>
                  <a:lnTo>
                    <a:pt x="37" y="166"/>
                  </a:lnTo>
                  <a:lnTo>
                    <a:pt x="39" y="163"/>
                  </a:lnTo>
                  <a:lnTo>
                    <a:pt x="43" y="166"/>
                  </a:lnTo>
                  <a:lnTo>
                    <a:pt x="45" y="166"/>
                  </a:lnTo>
                  <a:lnTo>
                    <a:pt x="45" y="163"/>
                  </a:lnTo>
                  <a:lnTo>
                    <a:pt x="37" y="160"/>
                  </a:lnTo>
                  <a:lnTo>
                    <a:pt x="34" y="163"/>
                  </a:lnTo>
                  <a:lnTo>
                    <a:pt x="34" y="172"/>
                  </a:lnTo>
                  <a:lnTo>
                    <a:pt x="39" y="179"/>
                  </a:lnTo>
                  <a:lnTo>
                    <a:pt x="49" y="183"/>
                  </a:lnTo>
                  <a:lnTo>
                    <a:pt x="55" y="180"/>
                  </a:lnTo>
                  <a:lnTo>
                    <a:pt x="58" y="173"/>
                  </a:lnTo>
                  <a:lnTo>
                    <a:pt x="55" y="151"/>
                  </a:lnTo>
                  <a:lnTo>
                    <a:pt x="49" y="138"/>
                  </a:lnTo>
                  <a:lnTo>
                    <a:pt x="41" y="130"/>
                  </a:lnTo>
                  <a:lnTo>
                    <a:pt x="34" y="125"/>
                  </a:lnTo>
                  <a:lnTo>
                    <a:pt x="26" y="123"/>
                  </a:lnTo>
                  <a:lnTo>
                    <a:pt x="19" y="125"/>
                  </a:lnTo>
                  <a:lnTo>
                    <a:pt x="13" y="130"/>
                  </a:lnTo>
                  <a:lnTo>
                    <a:pt x="9" y="139"/>
                  </a:lnTo>
                  <a:lnTo>
                    <a:pt x="7" y="131"/>
                  </a:lnTo>
                  <a:lnTo>
                    <a:pt x="5" y="112"/>
                  </a:lnTo>
                  <a:lnTo>
                    <a:pt x="0" y="76"/>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3" name="Freeform 47"/>
            <p:cNvSpPr>
              <a:spLocks/>
            </p:cNvSpPr>
            <p:nvPr/>
          </p:nvSpPr>
          <p:spPr bwMode="auto">
            <a:xfrm>
              <a:off x="230" y="1397"/>
              <a:ext cx="62" cy="262"/>
            </a:xfrm>
            <a:custGeom>
              <a:avLst/>
              <a:gdLst>
                <a:gd name="T0" fmla="*/ 62 w 62"/>
                <a:gd name="T1" fmla="*/ 262 h 262"/>
                <a:gd name="T2" fmla="*/ 53 w 62"/>
                <a:gd name="T3" fmla="*/ 243 h 262"/>
                <a:gd name="T4" fmla="*/ 32 w 62"/>
                <a:gd name="T5" fmla="*/ 210 h 262"/>
                <a:gd name="T6" fmla="*/ 11 w 62"/>
                <a:gd name="T7" fmla="*/ 168 h 262"/>
                <a:gd name="T8" fmla="*/ 0 w 62"/>
                <a:gd name="T9" fmla="*/ 122 h 262"/>
                <a:gd name="T10" fmla="*/ 5 w 62"/>
                <a:gd name="T11" fmla="*/ 73 h 262"/>
                <a:gd name="T12" fmla="*/ 19 w 62"/>
                <a:gd name="T13" fmla="*/ 35 h 262"/>
                <a:gd name="T14" fmla="*/ 34 w 62"/>
                <a:gd name="T15" fmla="*/ 9 h 262"/>
                <a:gd name="T16" fmla="*/ 41 w 62"/>
                <a:gd name="T17" fmla="*/ 0 h 262"/>
                <a:gd name="T18" fmla="*/ 34 w 62"/>
                <a:gd name="T19" fmla="*/ 19 h 262"/>
                <a:gd name="T20" fmla="*/ 24 w 62"/>
                <a:gd name="T21" fmla="*/ 53 h 262"/>
                <a:gd name="T22" fmla="*/ 26 w 62"/>
                <a:gd name="T23" fmla="*/ 99 h 262"/>
                <a:gd name="T24" fmla="*/ 26 w 62"/>
                <a:gd name="T25" fmla="*/ 98 h 262"/>
                <a:gd name="T26" fmla="*/ 24 w 62"/>
                <a:gd name="T27" fmla="*/ 96 h 262"/>
                <a:gd name="T28" fmla="*/ 17 w 62"/>
                <a:gd name="T29" fmla="*/ 93 h 262"/>
                <a:gd name="T30" fmla="*/ 13 w 62"/>
                <a:gd name="T31" fmla="*/ 97 h 262"/>
                <a:gd name="T32" fmla="*/ 9 w 62"/>
                <a:gd name="T33" fmla="*/ 104 h 262"/>
                <a:gd name="T34" fmla="*/ 13 w 62"/>
                <a:gd name="T35" fmla="*/ 110 h 262"/>
                <a:gd name="T36" fmla="*/ 19 w 62"/>
                <a:gd name="T37" fmla="*/ 113 h 262"/>
                <a:gd name="T38" fmla="*/ 22 w 62"/>
                <a:gd name="T39" fmla="*/ 109 h 262"/>
                <a:gd name="T40" fmla="*/ 22 w 62"/>
                <a:gd name="T41" fmla="*/ 107 h 262"/>
                <a:gd name="T42" fmla="*/ 21 w 62"/>
                <a:gd name="T43" fmla="*/ 108 h 262"/>
                <a:gd name="T44" fmla="*/ 19 w 62"/>
                <a:gd name="T45" fmla="*/ 110 h 262"/>
                <a:gd name="T46" fmla="*/ 15 w 62"/>
                <a:gd name="T47" fmla="*/ 108 h 262"/>
                <a:gd name="T48" fmla="*/ 13 w 62"/>
                <a:gd name="T49" fmla="*/ 104 h 262"/>
                <a:gd name="T50" fmla="*/ 15 w 62"/>
                <a:gd name="T51" fmla="*/ 101 h 262"/>
                <a:gd name="T52" fmla="*/ 19 w 62"/>
                <a:gd name="T53" fmla="*/ 98 h 262"/>
                <a:gd name="T54" fmla="*/ 24 w 62"/>
                <a:gd name="T55" fmla="*/ 102 h 262"/>
                <a:gd name="T56" fmla="*/ 26 w 62"/>
                <a:gd name="T57" fmla="*/ 107 h 262"/>
                <a:gd name="T58" fmla="*/ 39 w 62"/>
                <a:gd name="T59" fmla="*/ 169 h 262"/>
                <a:gd name="T60" fmla="*/ 55 w 62"/>
                <a:gd name="T61" fmla="*/ 222 h 262"/>
                <a:gd name="T62" fmla="*/ 62 w 62"/>
                <a:gd name="T63" fmla="*/ 259 h 262"/>
                <a:gd name="T64" fmla="*/ 62 w 62"/>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2">
                  <a:moveTo>
                    <a:pt x="62" y="262"/>
                  </a:moveTo>
                  <a:lnTo>
                    <a:pt x="53" y="243"/>
                  </a:lnTo>
                  <a:lnTo>
                    <a:pt x="32" y="210"/>
                  </a:lnTo>
                  <a:lnTo>
                    <a:pt x="11" y="168"/>
                  </a:lnTo>
                  <a:lnTo>
                    <a:pt x="0" y="122"/>
                  </a:lnTo>
                  <a:lnTo>
                    <a:pt x="5" y="73"/>
                  </a:lnTo>
                  <a:lnTo>
                    <a:pt x="19" y="35"/>
                  </a:lnTo>
                  <a:lnTo>
                    <a:pt x="34" y="9"/>
                  </a:lnTo>
                  <a:lnTo>
                    <a:pt x="41" y="0"/>
                  </a:lnTo>
                  <a:lnTo>
                    <a:pt x="34" y="19"/>
                  </a:lnTo>
                  <a:lnTo>
                    <a:pt x="24" y="53"/>
                  </a:lnTo>
                  <a:lnTo>
                    <a:pt x="26" y="99"/>
                  </a:lnTo>
                  <a:lnTo>
                    <a:pt x="26" y="98"/>
                  </a:lnTo>
                  <a:lnTo>
                    <a:pt x="24" y="96"/>
                  </a:lnTo>
                  <a:lnTo>
                    <a:pt x="17" y="93"/>
                  </a:lnTo>
                  <a:lnTo>
                    <a:pt x="13" y="97"/>
                  </a:lnTo>
                  <a:lnTo>
                    <a:pt x="9" y="104"/>
                  </a:lnTo>
                  <a:lnTo>
                    <a:pt x="13" y="110"/>
                  </a:lnTo>
                  <a:lnTo>
                    <a:pt x="19" y="113"/>
                  </a:lnTo>
                  <a:lnTo>
                    <a:pt x="22" y="109"/>
                  </a:lnTo>
                  <a:lnTo>
                    <a:pt x="22" y="107"/>
                  </a:lnTo>
                  <a:lnTo>
                    <a:pt x="21" y="108"/>
                  </a:lnTo>
                  <a:lnTo>
                    <a:pt x="19" y="110"/>
                  </a:lnTo>
                  <a:lnTo>
                    <a:pt x="15" y="108"/>
                  </a:lnTo>
                  <a:lnTo>
                    <a:pt x="13" y="104"/>
                  </a:lnTo>
                  <a:lnTo>
                    <a:pt x="15" y="101"/>
                  </a:lnTo>
                  <a:lnTo>
                    <a:pt x="19" y="98"/>
                  </a:lnTo>
                  <a:lnTo>
                    <a:pt x="24" y="102"/>
                  </a:lnTo>
                  <a:lnTo>
                    <a:pt x="26" y="107"/>
                  </a:lnTo>
                  <a:lnTo>
                    <a:pt x="39" y="169"/>
                  </a:lnTo>
                  <a:lnTo>
                    <a:pt x="55" y="222"/>
                  </a:lnTo>
                  <a:lnTo>
                    <a:pt x="62" y="259"/>
                  </a:lnTo>
                  <a:lnTo>
                    <a:pt x="62"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4" name="Freeform 48"/>
            <p:cNvSpPr>
              <a:spLocks/>
            </p:cNvSpPr>
            <p:nvPr/>
          </p:nvSpPr>
          <p:spPr bwMode="auto">
            <a:xfrm>
              <a:off x="260" y="1408"/>
              <a:ext cx="84" cy="295"/>
            </a:xfrm>
            <a:custGeom>
              <a:avLst/>
              <a:gdLst>
                <a:gd name="T0" fmla="*/ 11 w 84"/>
                <a:gd name="T1" fmla="*/ 0 h 295"/>
                <a:gd name="T2" fmla="*/ 11 w 84"/>
                <a:gd name="T3" fmla="*/ 27 h 295"/>
                <a:gd name="T4" fmla="*/ 17 w 84"/>
                <a:gd name="T5" fmla="*/ 56 h 295"/>
                <a:gd name="T6" fmla="*/ 34 w 84"/>
                <a:gd name="T7" fmla="*/ 88 h 295"/>
                <a:gd name="T8" fmla="*/ 66 w 84"/>
                <a:gd name="T9" fmla="*/ 140 h 295"/>
                <a:gd name="T10" fmla="*/ 78 w 84"/>
                <a:gd name="T11" fmla="*/ 167 h 295"/>
                <a:gd name="T12" fmla="*/ 84 w 84"/>
                <a:gd name="T13" fmla="*/ 196 h 295"/>
                <a:gd name="T14" fmla="*/ 78 w 84"/>
                <a:gd name="T15" fmla="*/ 231 h 295"/>
                <a:gd name="T16" fmla="*/ 65 w 84"/>
                <a:gd name="T17" fmla="*/ 266 h 295"/>
                <a:gd name="T18" fmla="*/ 44 w 84"/>
                <a:gd name="T19" fmla="*/ 295 h 295"/>
                <a:gd name="T20" fmla="*/ 36 w 84"/>
                <a:gd name="T21" fmla="*/ 256 h 295"/>
                <a:gd name="T22" fmla="*/ 25 w 84"/>
                <a:gd name="T23" fmla="*/ 191 h 295"/>
                <a:gd name="T24" fmla="*/ 11 w 84"/>
                <a:gd name="T25" fmla="*/ 147 h 295"/>
                <a:gd name="T26" fmla="*/ 13 w 84"/>
                <a:gd name="T27" fmla="*/ 140 h 295"/>
                <a:gd name="T28" fmla="*/ 17 w 84"/>
                <a:gd name="T29" fmla="*/ 134 h 295"/>
                <a:gd name="T30" fmla="*/ 27 w 84"/>
                <a:gd name="T31" fmla="*/ 129 h 295"/>
                <a:gd name="T32" fmla="*/ 36 w 84"/>
                <a:gd name="T33" fmla="*/ 132 h 295"/>
                <a:gd name="T34" fmla="*/ 44 w 84"/>
                <a:gd name="T35" fmla="*/ 138 h 295"/>
                <a:gd name="T36" fmla="*/ 53 w 84"/>
                <a:gd name="T37" fmla="*/ 153 h 295"/>
                <a:gd name="T38" fmla="*/ 57 w 84"/>
                <a:gd name="T39" fmla="*/ 167 h 295"/>
                <a:gd name="T40" fmla="*/ 53 w 84"/>
                <a:gd name="T41" fmla="*/ 173 h 295"/>
                <a:gd name="T42" fmla="*/ 49 w 84"/>
                <a:gd name="T43" fmla="*/ 176 h 295"/>
                <a:gd name="T44" fmla="*/ 44 w 84"/>
                <a:gd name="T45" fmla="*/ 176 h 295"/>
                <a:gd name="T46" fmla="*/ 38 w 84"/>
                <a:gd name="T47" fmla="*/ 170 h 295"/>
                <a:gd name="T48" fmla="*/ 38 w 84"/>
                <a:gd name="T49" fmla="*/ 166 h 295"/>
                <a:gd name="T50" fmla="*/ 40 w 84"/>
                <a:gd name="T51" fmla="*/ 163 h 295"/>
                <a:gd name="T52" fmla="*/ 44 w 84"/>
                <a:gd name="T53" fmla="*/ 165 h 295"/>
                <a:gd name="T54" fmla="*/ 46 w 84"/>
                <a:gd name="T55" fmla="*/ 166 h 295"/>
                <a:gd name="T56" fmla="*/ 44 w 84"/>
                <a:gd name="T57" fmla="*/ 161 h 295"/>
                <a:gd name="T58" fmla="*/ 38 w 84"/>
                <a:gd name="T59" fmla="*/ 159 h 295"/>
                <a:gd name="T60" fmla="*/ 34 w 84"/>
                <a:gd name="T61" fmla="*/ 163 h 295"/>
                <a:gd name="T62" fmla="*/ 34 w 84"/>
                <a:gd name="T63" fmla="*/ 171 h 295"/>
                <a:gd name="T64" fmla="*/ 40 w 84"/>
                <a:gd name="T65" fmla="*/ 178 h 295"/>
                <a:gd name="T66" fmla="*/ 49 w 84"/>
                <a:gd name="T67" fmla="*/ 182 h 295"/>
                <a:gd name="T68" fmla="*/ 55 w 84"/>
                <a:gd name="T69" fmla="*/ 179 h 295"/>
                <a:gd name="T70" fmla="*/ 59 w 84"/>
                <a:gd name="T71" fmla="*/ 173 h 295"/>
                <a:gd name="T72" fmla="*/ 57 w 84"/>
                <a:gd name="T73" fmla="*/ 150 h 295"/>
                <a:gd name="T74" fmla="*/ 49 w 84"/>
                <a:gd name="T75" fmla="*/ 138 h 295"/>
                <a:gd name="T76" fmla="*/ 42 w 84"/>
                <a:gd name="T77" fmla="*/ 129 h 295"/>
                <a:gd name="T78" fmla="*/ 34 w 84"/>
                <a:gd name="T79" fmla="*/ 124 h 295"/>
                <a:gd name="T80" fmla="*/ 27 w 84"/>
                <a:gd name="T81" fmla="*/ 122 h 295"/>
                <a:gd name="T82" fmla="*/ 19 w 84"/>
                <a:gd name="T83" fmla="*/ 124 h 295"/>
                <a:gd name="T84" fmla="*/ 15 w 84"/>
                <a:gd name="T85" fmla="*/ 129 h 295"/>
                <a:gd name="T86" fmla="*/ 9 w 84"/>
                <a:gd name="T87" fmla="*/ 138 h 295"/>
                <a:gd name="T88" fmla="*/ 8 w 84"/>
                <a:gd name="T89" fmla="*/ 132 h 295"/>
                <a:gd name="T90" fmla="*/ 4 w 84"/>
                <a:gd name="T91" fmla="*/ 111 h 295"/>
                <a:gd name="T92" fmla="*/ 0 w 84"/>
                <a:gd name="T93" fmla="*/ 75 h 295"/>
                <a:gd name="T94" fmla="*/ 0 w 84"/>
                <a:gd name="T95" fmla="*/ 44 h 295"/>
                <a:gd name="T96" fmla="*/ 4 w 84"/>
                <a:gd name="T97" fmla="*/ 20 h 295"/>
                <a:gd name="T98" fmla="*/ 11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0"/>
                  </a:moveTo>
                  <a:lnTo>
                    <a:pt x="11" y="27"/>
                  </a:lnTo>
                  <a:lnTo>
                    <a:pt x="17" y="56"/>
                  </a:lnTo>
                  <a:lnTo>
                    <a:pt x="34" y="88"/>
                  </a:lnTo>
                  <a:lnTo>
                    <a:pt x="66" y="140"/>
                  </a:lnTo>
                  <a:lnTo>
                    <a:pt x="78" y="167"/>
                  </a:lnTo>
                  <a:lnTo>
                    <a:pt x="84" y="196"/>
                  </a:lnTo>
                  <a:lnTo>
                    <a:pt x="78" y="231"/>
                  </a:lnTo>
                  <a:lnTo>
                    <a:pt x="65" y="266"/>
                  </a:lnTo>
                  <a:lnTo>
                    <a:pt x="44" y="295"/>
                  </a:lnTo>
                  <a:lnTo>
                    <a:pt x="36" y="256"/>
                  </a:lnTo>
                  <a:lnTo>
                    <a:pt x="25" y="191"/>
                  </a:lnTo>
                  <a:lnTo>
                    <a:pt x="11" y="147"/>
                  </a:lnTo>
                  <a:lnTo>
                    <a:pt x="13" y="140"/>
                  </a:lnTo>
                  <a:lnTo>
                    <a:pt x="17" y="134"/>
                  </a:lnTo>
                  <a:lnTo>
                    <a:pt x="27" y="129"/>
                  </a:lnTo>
                  <a:lnTo>
                    <a:pt x="36" y="132"/>
                  </a:lnTo>
                  <a:lnTo>
                    <a:pt x="44" y="138"/>
                  </a:lnTo>
                  <a:lnTo>
                    <a:pt x="53" y="153"/>
                  </a:lnTo>
                  <a:lnTo>
                    <a:pt x="57" y="167"/>
                  </a:lnTo>
                  <a:lnTo>
                    <a:pt x="53" y="173"/>
                  </a:lnTo>
                  <a:lnTo>
                    <a:pt x="49" y="176"/>
                  </a:lnTo>
                  <a:lnTo>
                    <a:pt x="44" y="176"/>
                  </a:lnTo>
                  <a:lnTo>
                    <a:pt x="38" y="170"/>
                  </a:lnTo>
                  <a:lnTo>
                    <a:pt x="38" y="166"/>
                  </a:lnTo>
                  <a:lnTo>
                    <a:pt x="40" y="163"/>
                  </a:lnTo>
                  <a:lnTo>
                    <a:pt x="44" y="165"/>
                  </a:lnTo>
                  <a:lnTo>
                    <a:pt x="46" y="166"/>
                  </a:lnTo>
                  <a:lnTo>
                    <a:pt x="44" y="161"/>
                  </a:lnTo>
                  <a:lnTo>
                    <a:pt x="38" y="159"/>
                  </a:lnTo>
                  <a:lnTo>
                    <a:pt x="34" y="163"/>
                  </a:lnTo>
                  <a:lnTo>
                    <a:pt x="34" y="171"/>
                  </a:lnTo>
                  <a:lnTo>
                    <a:pt x="40" y="178"/>
                  </a:lnTo>
                  <a:lnTo>
                    <a:pt x="49" y="182"/>
                  </a:lnTo>
                  <a:lnTo>
                    <a:pt x="55" y="179"/>
                  </a:lnTo>
                  <a:lnTo>
                    <a:pt x="59" y="173"/>
                  </a:lnTo>
                  <a:lnTo>
                    <a:pt x="57" y="150"/>
                  </a:lnTo>
                  <a:lnTo>
                    <a:pt x="49" y="138"/>
                  </a:lnTo>
                  <a:lnTo>
                    <a:pt x="42" y="129"/>
                  </a:lnTo>
                  <a:lnTo>
                    <a:pt x="34" y="124"/>
                  </a:lnTo>
                  <a:lnTo>
                    <a:pt x="27" y="122"/>
                  </a:lnTo>
                  <a:lnTo>
                    <a:pt x="19" y="124"/>
                  </a:lnTo>
                  <a:lnTo>
                    <a:pt x="15" y="129"/>
                  </a:lnTo>
                  <a:lnTo>
                    <a:pt x="9" y="138"/>
                  </a:lnTo>
                  <a:lnTo>
                    <a:pt x="8" y="132"/>
                  </a:lnTo>
                  <a:lnTo>
                    <a:pt x="4" y="111"/>
                  </a:lnTo>
                  <a:lnTo>
                    <a:pt x="0" y="75"/>
                  </a:lnTo>
                  <a:lnTo>
                    <a:pt x="0" y="44"/>
                  </a:lnTo>
                  <a:lnTo>
                    <a:pt x="4" y="20"/>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5" name="Freeform 49"/>
            <p:cNvSpPr>
              <a:spLocks/>
            </p:cNvSpPr>
            <p:nvPr/>
          </p:nvSpPr>
          <p:spPr bwMode="auto">
            <a:xfrm>
              <a:off x="87" y="766"/>
              <a:ext cx="63" cy="260"/>
            </a:xfrm>
            <a:custGeom>
              <a:avLst/>
              <a:gdLst>
                <a:gd name="T0" fmla="*/ 63 w 63"/>
                <a:gd name="T1" fmla="*/ 260 h 260"/>
                <a:gd name="T2" fmla="*/ 52 w 63"/>
                <a:gd name="T3" fmla="*/ 240 h 260"/>
                <a:gd name="T4" fmla="*/ 33 w 63"/>
                <a:gd name="T5" fmla="*/ 208 h 260"/>
                <a:gd name="T6" fmla="*/ 12 w 63"/>
                <a:gd name="T7" fmla="*/ 166 h 260"/>
                <a:gd name="T8" fmla="*/ 0 w 63"/>
                <a:gd name="T9" fmla="*/ 120 h 260"/>
                <a:gd name="T10" fmla="*/ 4 w 63"/>
                <a:gd name="T11" fmla="*/ 72 h 260"/>
                <a:gd name="T12" fmla="*/ 19 w 63"/>
                <a:gd name="T13" fmla="*/ 34 h 260"/>
                <a:gd name="T14" fmla="*/ 34 w 63"/>
                <a:gd name="T15" fmla="*/ 10 h 260"/>
                <a:gd name="T16" fmla="*/ 42 w 63"/>
                <a:gd name="T17" fmla="*/ 0 h 260"/>
                <a:gd name="T18" fmla="*/ 34 w 63"/>
                <a:gd name="T19" fmla="*/ 19 h 260"/>
                <a:gd name="T20" fmla="*/ 25 w 63"/>
                <a:gd name="T21" fmla="*/ 52 h 260"/>
                <a:gd name="T22" fmla="*/ 27 w 63"/>
                <a:gd name="T23" fmla="*/ 97 h 260"/>
                <a:gd name="T24" fmla="*/ 27 w 63"/>
                <a:gd name="T25" fmla="*/ 97 h 260"/>
                <a:gd name="T26" fmla="*/ 23 w 63"/>
                <a:gd name="T27" fmla="*/ 95 h 260"/>
                <a:gd name="T28" fmla="*/ 17 w 63"/>
                <a:gd name="T29" fmla="*/ 92 h 260"/>
                <a:gd name="T30" fmla="*/ 12 w 63"/>
                <a:gd name="T31" fmla="*/ 96 h 260"/>
                <a:gd name="T32" fmla="*/ 10 w 63"/>
                <a:gd name="T33" fmla="*/ 103 h 260"/>
                <a:gd name="T34" fmla="*/ 14 w 63"/>
                <a:gd name="T35" fmla="*/ 109 h 260"/>
                <a:gd name="T36" fmla="*/ 17 w 63"/>
                <a:gd name="T37" fmla="*/ 112 h 260"/>
                <a:gd name="T38" fmla="*/ 23 w 63"/>
                <a:gd name="T39" fmla="*/ 108 h 260"/>
                <a:gd name="T40" fmla="*/ 23 w 63"/>
                <a:gd name="T41" fmla="*/ 106 h 260"/>
                <a:gd name="T42" fmla="*/ 21 w 63"/>
                <a:gd name="T43" fmla="*/ 107 h 260"/>
                <a:gd name="T44" fmla="*/ 19 w 63"/>
                <a:gd name="T45" fmla="*/ 109 h 260"/>
                <a:gd name="T46" fmla="*/ 15 w 63"/>
                <a:gd name="T47" fmla="*/ 107 h 260"/>
                <a:gd name="T48" fmla="*/ 14 w 63"/>
                <a:gd name="T49" fmla="*/ 103 h 260"/>
                <a:gd name="T50" fmla="*/ 14 w 63"/>
                <a:gd name="T51" fmla="*/ 100 h 260"/>
                <a:gd name="T52" fmla="*/ 19 w 63"/>
                <a:gd name="T53" fmla="*/ 97 h 260"/>
                <a:gd name="T54" fmla="*/ 25 w 63"/>
                <a:gd name="T55" fmla="*/ 101 h 260"/>
                <a:gd name="T56" fmla="*/ 27 w 63"/>
                <a:gd name="T57" fmla="*/ 106 h 260"/>
                <a:gd name="T58" fmla="*/ 40 w 63"/>
                <a:gd name="T59" fmla="*/ 167 h 260"/>
                <a:gd name="T60" fmla="*/ 53 w 63"/>
                <a:gd name="T61" fmla="*/ 220 h 260"/>
                <a:gd name="T62" fmla="*/ 61 w 63"/>
                <a:gd name="T63" fmla="*/ 256 h 260"/>
                <a:gd name="T64" fmla="*/ 63 w 63"/>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260"/>
                  </a:moveTo>
                  <a:lnTo>
                    <a:pt x="52" y="240"/>
                  </a:lnTo>
                  <a:lnTo>
                    <a:pt x="33" y="208"/>
                  </a:lnTo>
                  <a:lnTo>
                    <a:pt x="12" y="166"/>
                  </a:lnTo>
                  <a:lnTo>
                    <a:pt x="0" y="120"/>
                  </a:lnTo>
                  <a:lnTo>
                    <a:pt x="4" y="72"/>
                  </a:lnTo>
                  <a:lnTo>
                    <a:pt x="19" y="34"/>
                  </a:lnTo>
                  <a:lnTo>
                    <a:pt x="34" y="10"/>
                  </a:lnTo>
                  <a:lnTo>
                    <a:pt x="42" y="0"/>
                  </a:lnTo>
                  <a:lnTo>
                    <a:pt x="34" y="19"/>
                  </a:lnTo>
                  <a:lnTo>
                    <a:pt x="25" y="52"/>
                  </a:lnTo>
                  <a:lnTo>
                    <a:pt x="27" y="97"/>
                  </a:lnTo>
                  <a:lnTo>
                    <a:pt x="27" y="97"/>
                  </a:lnTo>
                  <a:lnTo>
                    <a:pt x="23" y="95"/>
                  </a:lnTo>
                  <a:lnTo>
                    <a:pt x="17" y="92"/>
                  </a:lnTo>
                  <a:lnTo>
                    <a:pt x="12" y="96"/>
                  </a:lnTo>
                  <a:lnTo>
                    <a:pt x="10" y="103"/>
                  </a:lnTo>
                  <a:lnTo>
                    <a:pt x="14" y="109"/>
                  </a:lnTo>
                  <a:lnTo>
                    <a:pt x="17" y="112"/>
                  </a:lnTo>
                  <a:lnTo>
                    <a:pt x="23" y="108"/>
                  </a:lnTo>
                  <a:lnTo>
                    <a:pt x="23" y="106"/>
                  </a:lnTo>
                  <a:lnTo>
                    <a:pt x="21" y="107"/>
                  </a:lnTo>
                  <a:lnTo>
                    <a:pt x="19" y="109"/>
                  </a:lnTo>
                  <a:lnTo>
                    <a:pt x="15" y="107"/>
                  </a:lnTo>
                  <a:lnTo>
                    <a:pt x="14" y="103"/>
                  </a:lnTo>
                  <a:lnTo>
                    <a:pt x="14" y="100"/>
                  </a:lnTo>
                  <a:lnTo>
                    <a:pt x="19" y="97"/>
                  </a:lnTo>
                  <a:lnTo>
                    <a:pt x="25" y="101"/>
                  </a:lnTo>
                  <a:lnTo>
                    <a:pt x="27" y="106"/>
                  </a:lnTo>
                  <a:lnTo>
                    <a:pt x="40" y="167"/>
                  </a:lnTo>
                  <a:lnTo>
                    <a:pt x="53" y="220"/>
                  </a:lnTo>
                  <a:lnTo>
                    <a:pt x="61" y="256"/>
                  </a:lnTo>
                  <a:lnTo>
                    <a:pt x="63"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6" name="Freeform 50"/>
            <p:cNvSpPr>
              <a:spLocks/>
            </p:cNvSpPr>
            <p:nvPr/>
          </p:nvSpPr>
          <p:spPr bwMode="auto">
            <a:xfrm>
              <a:off x="118" y="776"/>
              <a:ext cx="81" cy="292"/>
            </a:xfrm>
            <a:custGeom>
              <a:avLst/>
              <a:gdLst>
                <a:gd name="T0" fmla="*/ 11 w 81"/>
                <a:gd name="T1" fmla="*/ 0 h 292"/>
                <a:gd name="T2" fmla="*/ 9 w 81"/>
                <a:gd name="T3" fmla="*/ 29 h 292"/>
                <a:gd name="T4" fmla="*/ 15 w 81"/>
                <a:gd name="T5" fmla="*/ 56 h 292"/>
                <a:gd name="T6" fmla="*/ 32 w 81"/>
                <a:gd name="T7" fmla="*/ 90 h 292"/>
                <a:gd name="T8" fmla="*/ 66 w 81"/>
                <a:gd name="T9" fmla="*/ 140 h 292"/>
                <a:gd name="T10" fmla="*/ 77 w 81"/>
                <a:gd name="T11" fmla="*/ 166 h 292"/>
                <a:gd name="T12" fmla="*/ 81 w 81"/>
                <a:gd name="T13" fmla="*/ 195 h 292"/>
                <a:gd name="T14" fmla="*/ 76 w 81"/>
                <a:gd name="T15" fmla="*/ 230 h 292"/>
                <a:gd name="T16" fmla="*/ 62 w 81"/>
                <a:gd name="T17" fmla="*/ 265 h 292"/>
                <a:gd name="T18" fmla="*/ 43 w 81"/>
                <a:gd name="T19" fmla="*/ 292 h 292"/>
                <a:gd name="T20" fmla="*/ 36 w 81"/>
                <a:gd name="T21" fmla="*/ 254 h 292"/>
                <a:gd name="T22" fmla="*/ 22 w 81"/>
                <a:gd name="T23" fmla="*/ 190 h 292"/>
                <a:gd name="T24" fmla="*/ 11 w 81"/>
                <a:gd name="T25" fmla="*/ 146 h 292"/>
                <a:gd name="T26" fmla="*/ 13 w 81"/>
                <a:gd name="T27" fmla="*/ 139 h 292"/>
                <a:gd name="T28" fmla="*/ 17 w 81"/>
                <a:gd name="T29" fmla="*/ 133 h 292"/>
                <a:gd name="T30" fmla="*/ 24 w 81"/>
                <a:gd name="T31" fmla="*/ 129 h 292"/>
                <a:gd name="T32" fmla="*/ 34 w 81"/>
                <a:gd name="T33" fmla="*/ 130 h 292"/>
                <a:gd name="T34" fmla="*/ 43 w 81"/>
                <a:gd name="T35" fmla="*/ 136 h 292"/>
                <a:gd name="T36" fmla="*/ 53 w 81"/>
                <a:gd name="T37" fmla="*/ 152 h 292"/>
                <a:gd name="T38" fmla="*/ 55 w 81"/>
                <a:gd name="T39" fmla="*/ 166 h 292"/>
                <a:gd name="T40" fmla="*/ 53 w 81"/>
                <a:gd name="T41" fmla="*/ 172 h 292"/>
                <a:gd name="T42" fmla="*/ 47 w 81"/>
                <a:gd name="T43" fmla="*/ 176 h 292"/>
                <a:gd name="T44" fmla="*/ 43 w 81"/>
                <a:gd name="T45" fmla="*/ 175 h 292"/>
                <a:gd name="T46" fmla="*/ 38 w 81"/>
                <a:gd name="T47" fmla="*/ 169 h 292"/>
                <a:gd name="T48" fmla="*/ 36 w 81"/>
                <a:gd name="T49" fmla="*/ 164 h 292"/>
                <a:gd name="T50" fmla="*/ 38 w 81"/>
                <a:gd name="T51" fmla="*/ 162 h 292"/>
                <a:gd name="T52" fmla="*/ 43 w 81"/>
                <a:gd name="T53" fmla="*/ 164 h 292"/>
                <a:gd name="T54" fmla="*/ 43 w 81"/>
                <a:gd name="T55" fmla="*/ 165 h 292"/>
                <a:gd name="T56" fmla="*/ 43 w 81"/>
                <a:gd name="T57" fmla="*/ 162 h 292"/>
                <a:gd name="T58" fmla="*/ 38 w 81"/>
                <a:gd name="T59" fmla="*/ 158 h 292"/>
                <a:gd name="T60" fmla="*/ 32 w 81"/>
                <a:gd name="T61" fmla="*/ 163 h 292"/>
                <a:gd name="T62" fmla="*/ 32 w 81"/>
                <a:gd name="T63" fmla="*/ 170 h 292"/>
                <a:gd name="T64" fmla="*/ 40 w 81"/>
                <a:gd name="T65" fmla="*/ 178 h 292"/>
                <a:gd name="T66" fmla="*/ 47 w 81"/>
                <a:gd name="T67" fmla="*/ 181 h 292"/>
                <a:gd name="T68" fmla="*/ 53 w 81"/>
                <a:gd name="T69" fmla="*/ 178 h 292"/>
                <a:gd name="T70" fmla="*/ 57 w 81"/>
                <a:gd name="T71" fmla="*/ 172 h 292"/>
                <a:gd name="T72" fmla="*/ 55 w 81"/>
                <a:gd name="T73" fmla="*/ 150 h 292"/>
                <a:gd name="T74" fmla="*/ 49 w 81"/>
                <a:gd name="T75" fmla="*/ 138 h 292"/>
                <a:gd name="T76" fmla="*/ 41 w 81"/>
                <a:gd name="T77" fmla="*/ 129 h 292"/>
                <a:gd name="T78" fmla="*/ 32 w 81"/>
                <a:gd name="T79" fmla="*/ 123 h 292"/>
                <a:gd name="T80" fmla="*/ 24 w 81"/>
                <a:gd name="T81" fmla="*/ 122 h 292"/>
                <a:gd name="T82" fmla="*/ 19 w 81"/>
                <a:gd name="T83" fmla="*/ 123 h 292"/>
                <a:gd name="T84" fmla="*/ 13 w 81"/>
                <a:gd name="T85" fmla="*/ 128 h 292"/>
                <a:gd name="T86" fmla="*/ 9 w 81"/>
                <a:gd name="T87" fmla="*/ 138 h 292"/>
                <a:gd name="T88" fmla="*/ 7 w 81"/>
                <a:gd name="T89" fmla="*/ 130 h 292"/>
                <a:gd name="T90" fmla="*/ 3 w 81"/>
                <a:gd name="T91" fmla="*/ 111 h 292"/>
                <a:gd name="T92" fmla="*/ 0 w 81"/>
                <a:gd name="T93" fmla="*/ 75 h 292"/>
                <a:gd name="T94" fmla="*/ 0 w 81"/>
                <a:gd name="T95" fmla="*/ 45 h 292"/>
                <a:gd name="T96" fmla="*/ 3 w 81"/>
                <a:gd name="T97" fmla="*/ 21 h 292"/>
                <a:gd name="T98" fmla="*/ 11 w 81"/>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2">
                  <a:moveTo>
                    <a:pt x="11" y="0"/>
                  </a:moveTo>
                  <a:lnTo>
                    <a:pt x="9" y="29"/>
                  </a:lnTo>
                  <a:lnTo>
                    <a:pt x="15" y="56"/>
                  </a:lnTo>
                  <a:lnTo>
                    <a:pt x="32" y="90"/>
                  </a:lnTo>
                  <a:lnTo>
                    <a:pt x="66" y="140"/>
                  </a:lnTo>
                  <a:lnTo>
                    <a:pt x="77" y="166"/>
                  </a:lnTo>
                  <a:lnTo>
                    <a:pt x="81" y="195"/>
                  </a:lnTo>
                  <a:lnTo>
                    <a:pt x="76" y="230"/>
                  </a:lnTo>
                  <a:lnTo>
                    <a:pt x="62" y="265"/>
                  </a:lnTo>
                  <a:lnTo>
                    <a:pt x="43" y="292"/>
                  </a:lnTo>
                  <a:lnTo>
                    <a:pt x="36" y="254"/>
                  </a:lnTo>
                  <a:lnTo>
                    <a:pt x="22" y="190"/>
                  </a:lnTo>
                  <a:lnTo>
                    <a:pt x="11" y="146"/>
                  </a:lnTo>
                  <a:lnTo>
                    <a:pt x="13" y="139"/>
                  </a:lnTo>
                  <a:lnTo>
                    <a:pt x="17" y="133"/>
                  </a:lnTo>
                  <a:lnTo>
                    <a:pt x="24" y="129"/>
                  </a:lnTo>
                  <a:lnTo>
                    <a:pt x="34" y="130"/>
                  </a:lnTo>
                  <a:lnTo>
                    <a:pt x="43" y="136"/>
                  </a:lnTo>
                  <a:lnTo>
                    <a:pt x="53" y="152"/>
                  </a:lnTo>
                  <a:lnTo>
                    <a:pt x="55" y="166"/>
                  </a:lnTo>
                  <a:lnTo>
                    <a:pt x="53" y="172"/>
                  </a:lnTo>
                  <a:lnTo>
                    <a:pt x="47" y="176"/>
                  </a:lnTo>
                  <a:lnTo>
                    <a:pt x="43" y="175"/>
                  </a:lnTo>
                  <a:lnTo>
                    <a:pt x="38" y="169"/>
                  </a:lnTo>
                  <a:lnTo>
                    <a:pt x="36" y="164"/>
                  </a:lnTo>
                  <a:lnTo>
                    <a:pt x="38" y="162"/>
                  </a:lnTo>
                  <a:lnTo>
                    <a:pt x="43" y="164"/>
                  </a:lnTo>
                  <a:lnTo>
                    <a:pt x="43" y="165"/>
                  </a:lnTo>
                  <a:lnTo>
                    <a:pt x="43" y="162"/>
                  </a:lnTo>
                  <a:lnTo>
                    <a:pt x="38" y="158"/>
                  </a:lnTo>
                  <a:lnTo>
                    <a:pt x="32" y="163"/>
                  </a:lnTo>
                  <a:lnTo>
                    <a:pt x="32" y="170"/>
                  </a:lnTo>
                  <a:lnTo>
                    <a:pt x="40" y="178"/>
                  </a:lnTo>
                  <a:lnTo>
                    <a:pt x="47" y="181"/>
                  </a:lnTo>
                  <a:lnTo>
                    <a:pt x="53" y="178"/>
                  </a:lnTo>
                  <a:lnTo>
                    <a:pt x="57" y="172"/>
                  </a:lnTo>
                  <a:lnTo>
                    <a:pt x="55" y="150"/>
                  </a:lnTo>
                  <a:lnTo>
                    <a:pt x="49" y="138"/>
                  </a:lnTo>
                  <a:lnTo>
                    <a:pt x="41" y="129"/>
                  </a:lnTo>
                  <a:lnTo>
                    <a:pt x="32" y="123"/>
                  </a:lnTo>
                  <a:lnTo>
                    <a:pt x="24" y="122"/>
                  </a:lnTo>
                  <a:lnTo>
                    <a:pt x="19" y="123"/>
                  </a:lnTo>
                  <a:lnTo>
                    <a:pt x="13" y="128"/>
                  </a:lnTo>
                  <a:lnTo>
                    <a:pt x="9" y="138"/>
                  </a:lnTo>
                  <a:lnTo>
                    <a:pt x="7" y="130"/>
                  </a:lnTo>
                  <a:lnTo>
                    <a:pt x="3" y="111"/>
                  </a:lnTo>
                  <a:lnTo>
                    <a:pt x="0" y="75"/>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7" name="Freeform 51"/>
            <p:cNvSpPr>
              <a:spLocks/>
            </p:cNvSpPr>
            <p:nvPr/>
          </p:nvSpPr>
          <p:spPr bwMode="auto">
            <a:xfrm>
              <a:off x="135" y="1203"/>
              <a:ext cx="83" cy="284"/>
            </a:xfrm>
            <a:custGeom>
              <a:avLst/>
              <a:gdLst>
                <a:gd name="T0" fmla="*/ 0 w 83"/>
                <a:gd name="T1" fmla="*/ 0 h 284"/>
                <a:gd name="T2" fmla="*/ 13 w 83"/>
                <a:gd name="T3" fmla="*/ 21 h 284"/>
                <a:gd name="T4" fmla="*/ 38 w 83"/>
                <a:gd name="T5" fmla="*/ 56 h 284"/>
                <a:gd name="T6" fmla="*/ 64 w 83"/>
                <a:gd name="T7" fmla="*/ 100 h 284"/>
                <a:gd name="T8" fmla="*/ 81 w 83"/>
                <a:gd name="T9" fmla="*/ 151 h 284"/>
                <a:gd name="T10" fmla="*/ 83 w 83"/>
                <a:gd name="T11" fmla="*/ 178 h 284"/>
                <a:gd name="T12" fmla="*/ 81 w 83"/>
                <a:gd name="T13" fmla="*/ 205 h 284"/>
                <a:gd name="T14" fmla="*/ 68 w 83"/>
                <a:gd name="T15" fmla="*/ 247 h 284"/>
                <a:gd name="T16" fmla="*/ 55 w 83"/>
                <a:gd name="T17" fmla="*/ 274 h 284"/>
                <a:gd name="T18" fmla="*/ 47 w 83"/>
                <a:gd name="T19" fmla="*/ 284 h 284"/>
                <a:gd name="T20" fmla="*/ 55 w 83"/>
                <a:gd name="T21" fmla="*/ 263 h 284"/>
                <a:gd name="T22" fmla="*/ 62 w 83"/>
                <a:gd name="T23" fmla="*/ 226 h 284"/>
                <a:gd name="T24" fmla="*/ 57 w 83"/>
                <a:gd name="T25" fmla="*/ 176 h 284"/>
                <a:gd name="T26" fmla="*/ 57 w 83"/>
                <a:gd name="T27" fmla="*/ 176 h 284"/>
                <a:gd name="T28" fmla="*/ 59 w 83"/>
                <a:gd name="T29" fmla="*/ 179 h 284"/>
                <a:gd name="T30" fmla="*/ 66 w 83"/>
                <a:gd name="T31" fmla="*/ 182 h 284"/>
                <a:gd name="T32" fmla="*/ 72 w 83"/>
                <a:gd name="T33" fmla="*/ 178 h 284"/>
                <a:gd name="T34" fmla="*/ 72 w 83"/>
                <a:gd name="T35" fmla="*/ 170 h 284"/>
                <a:gd name="T36" fmla="*/ 68 w 83"/>
                <a:gd name="T37" fmla="*/ 164 h 284"/>
                <a:gd name="T38" fmla="*/ 62 w 83"/>
                <a:gd name="T39" fmla="*/ 161 h 284"/>
                <a:gd name="T40" fmla="*/ 59 w 83"/>
                <a:gd name="T41" fmla="*/ 165 h 284"/>
                <a:gd name="T42" fmla="*/ 59 w 83"/>
                <a:gd name="T43" fmla="*/ 167 h 284"/>
                <a:gd name="T44" fmla="*/ 60 w 83"/>
                <a:gd name="T45" fmla="*/ 166 h 284"/>
                <a:gd name="T46" fmla="*/ 62 w 83"/>
                <a:gd name="T47" fmla="*/ 164 h 284"/>
                <a:gd name="T48" fmla="*/ 66 w 83"/>
                <a:gd name="T49" fmla="*/ 166 h 284"/>
                <a:gd name="T50" fmla="*/ 68 w 83"/>
                <a:gd name="T51" fmla="*/ 170 h 284"/>
                <a:gd name="T52" fmla="*/ 68 w 83"/>
                <a:gd name="T53" fmla="*/ 173 h 284"/>
                <a:gd name="T54" fmla="*/ 64 w 83"/>
                <a:gd name="T55" fmla="*/ 176 h 284"/>
                <a:gd name="T56" fmla="*/ 57 w 83"/>
                <a:gd name="T57" fmla="*/ 172 h 284"/>
                <a:gd name="T58" fmla="*/ 53 w 83"/>
                <a:gd name="T59" fmla="*/ 167 h 284"/>
                <a:gd name="T60" fmla="*/ 34 w 83"/>
                <a:gd name="T61" fmla="*/ 102 h 284"/>
                <a:gd name="T62" fmla="*/ 13 w 83"/>
                <a:gd name="T63" fmla="*/ 44 h 284"/>
                <a:gd name="T64" fmla="*/ 2 w 83"/>
                <a:gd name="T65" fmla="*/ 4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0"/>
                  </a:lnTo>
                  <a:lnTo>
                    <a:pt x="81" y="151"/>
                  </a:lnTo>
                  <a:lnTo>
                    <a:pt x="83" y="178"/>
                  </a:lnTo>
                  <a:lnTo>
                    <a:pt x="81" y="205"/>
                  </a:lnTo>
                  <a:lnTo>
                    <a:pt x="68" y="247"/>
                  </a:lnTo>
                  <a:lnTo>
                    <a:pt x="55" y="274"/>
                  </a:lnTo>
                  <a:lnTo>
                    <a:pt x="47" y="284"/>
                  </a:lnTo>
                  <a:lnTo>
                    <a:pt x="55" y="263"/>
                  </a:lnTo>
                  <a:lnTo>
                    <a:pt x="62" y="226"/>
                  </a:lnTo>
                  <a:lnTo>
                    <a:pt x="57" y="176"/>
                  </a:lnTo>
                  <a:lnTo>
                    <a:pt x="57" y="176"/>
                  </a:lnTo>
                  <a:lnTo>
                    <a:pt x="59" y="179"/>
                  </a:lnTo>
                  <a:lnTo>
                    <a:pt x="66" y="182"/>
                  </a:lnTo>
                  <a:lnTo>
                    <a:pt x="72" y="178"/>
                  </a:lnTo>
                  <a:lnTo>
                    <a:pt x="72" y="170"/>
                  </a:lnTo>
                  <a:lnTo>
                    <a:pt x="68" y="164"/>
                  </a:lnTo>
                  <a:lnTo>
                    <a:pt x="62" y="161"/>
                  </a:lnTo>
                  <a:lnTo>
                    <a:pt x="59" y="165"/>
                  </a:lnTo>
                  <a:lnTo>
                    <a:pt x="59" y="167"/>
                  </a:lnTo>
                  <a:lnTo>
                    <a:pt x="60" y="166"/>
                  </a:lnTo>
                  <a:lnTo>
                    <a:pt x="62" y="164"/>
                  </a:lnTo>
                  <a:lnTo>
                    <a:pt x="66" y="166"/>
                  </a:lnTo>
                  <a:lnTo>
                    <a:pt x="68" y="170"/>
                  </a:lnTo>
                  <a:lnTo>
                    <a:pt x="68" y="173"/>
                  </a:lnTo>
                  <a:lnTo>
                    <a:pt x="64" y="176"/>
                  </a:lnTo>
                  <a:lnTo>
                    <a:pt x="57" y="172"/>
                  </a:lnTo>
                  <a:lnTo>
                    <a:pt x="53" y="167"/>
                  </a:lnTo>
                  <a:lnTo>
                    <a:pt x="34" y="102"/>
                  </a:lnTo>
                  <a:lnTo>
                    <a:pt x="13" y="44"/>
                  </a:lnTo>
                  <a:lnTo>
                    <a:pt x="2" y="4"/>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8" name="Freeform 52"/>
            <p:cNvSpPr>
              <a:spLocks/>
            </p:cNvSpPr>
            <p:nvPr/>
          </p:nvSpPr>
          <p:spPr bwMode="auto">
            <a:xfrm>
              <a:off x="85" y="1157"/>
              <a:ext cx="107" cy="319"/>
            </a:xfrm>
            <a:custGeom>
              <a:avLst/>
              <a:gdLst>
                <a:gd name="T0" fmla="*/ 97 w 107"/>
                <a:gd name="T1" fmla="*/ 319 h 319"/>
                <a:gd name="T2" fmla="*/ 95 w 107"/>
                <a:gd name="T3" fmla="*/ 289 h 319"/>
                <a:gd name="T4" fmla="*/ 86 w 107"/>
                <a:gd name="T5" fmla="*/ 258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1 h 319"/>
                <a:gd name="T24" fmla="*/ 65 w 107"/>
                <a:gd name="T25" fmla="*/ 110 h 319"/>
                <a:gd name="T26" fmla="*/ 82 w 107"/>
                <a:gd name="T27" fmla="*/ 160 h 319"/>
                <a:gd name="T28" fmla="*/ 80 w 107"/>
                <a:gd name="T29" fmla="*/ 167 h 319"/>
                <a:gd name="T30" fmla="*/ 76 w 107"/>
                <a:gd name="T31" fmla="*/ 174 h 319"/>
                <a:gd name="T32" fmla="*/ 69 w 107"/>
                <a:gd name="T33" fmla="*/ 179 h 319"/>
                <a:gd name="T34" fmla="*/ 57 w 107"/>
                <a:gd name="T35" fmla="*/ 177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0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3 h 319"/>
                <a:gd name="T86" fmla="*/ 82 w 107"/>
                <a:gd name="T87" fmla="*/ 179 h 319"/>
                <a:gd name="T88" fmla="*/ 86 w 107"/>
                <a:gd name="T89" fmla="*/ 168 h 319"/>
                <a:gd name="T90" fmla="*/ 88 w 107"/>
                <a:gd name="T91" fmla="*/ 176 h 319"/>
                <a:gd name="T92" fmla="*/ 93 w 107"/>
                <a:gd name="T93" fmla="*/ 198 h 319"/>
                <a:gd name="T94" fmla="*/ 103 w 107"/>
                <a:gd name="T95" fmla="*/ 236 h 319"/>
                <a:gd name="T96" fmla="*/ 107 w 107"/>
                <a:gd name="T97" fmla="*/ 270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9"/>
                  </a:lnTo>
                  <a:lnTo>
                    <a:pt x="86" y="258"/>
                  </a:lnTo>
                  <a:lnTo>
                    <a:pt x="78" y="240"/>
                  </a:lnTo>
                  <a:lnTo>
                    <a:pt x="65" y="222"/>
                  </a:lnTo>
                  <a:lnTo>
                    <a:pt x="23" y="168"/>
                  </a:lnTo>
                  <a:lnTo>
                    <a:pt x="8" y="139"/>
                  </a:lnTo>
                  <a:lnTo>
                    <a:pt x="0" y="108"/>
                  </a:lnTo>
                  <a:lnTo>
                    <a:pt x="2" y="70"/>
                  </a:lnTo>
                  <a:lnTo>
                    <a:pt x="14" y="31"/>
                  </a:lnTo>
                  <a:lnTo>
                    <a:pt x="33" y="0"/>
                  </a:lnTo>
                  <a:lnTo>
                    <a:pt x="44" y="41"/>
                  </a:lnTo>
                  <a:lnTo>
                    <a:pt x="65" y="110"/>
                  </a:lnTo>
                  <a:lnTo>
                    <a:pt x="82" y="160"/>
                  </a:lnTo>
                  <a:lnTo>
                    <a:pt x="80" y="167"/>
                  </a:lnTo>
                  <a:lnTo>
                    <a:pt x="76" y="174"/>
                  </a:lnTo>
                  <a:lnTo>
                    <a:pt x="69" y="179"/>
                  </a:lnTo>
                  <a:lnTo>
                    <a:pt x="57" y="177"/>
                  </a:lnTo>
                  <a:lnTo>
                    <a:pt x="48" y="170"/>
                  </a:lnTo>
                  <a:lnTo>
                    <a:pt x="36" y="154"/>
                  </a:lnTo>
                  <a:lnTo>
                    <a:pt x="33" y="139"/>
                  </a:lnTo>
                  <a:lnTo>
                    <a:pt x="35" y="132"/>
                  </a:lnTo>
                  <a:lnTo>
                    <a:pt x="38" y="128"/>
                  </a:lnTo>
                  <a:lnTo>
                    <a:pt x="44" y="130"/>
                  </a:lnTo>
                  <a:lnTo>
                    <a:pt x="52" y="136"/>
                  </a:lnTo>
                  <a:lnTo>
                    <a:pt x="54" y="139"/>
                  </a:lnTo>
                  <a:lnTo>
                    <a:pt x="52" y="143"/>
                  </a:lnTo>
                  <a:lnTo>
                    <a:pt x="46" y="140"/>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3"/>
                  </a:lnTo>
                  <a:lnTo>
                    <a:pt x="82" y="179"/>
                  </a:lnTo>
                  <a:lnTo>
                    <a:pt x="86" y="168"/>
                  </a:lnTo>
                  <a:lnTo>
                    <a:pt x="88" y="176"/>
                  </a:lnTo>
                  <a:lnTo>
                    <a:pt x="93" y="198"/>
                  </a:lnTo>
                  <a:lnTo>
                    <a:pt x="103" y="236"/>
                  </a:lnTo>
                  <a:lnTo>
                    <a:pt x="107" y="270"/>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09" name="Freeform 53"/>
            <p:cNvSpPr>
              <a:spLocks/>
            </p:cNvSpPr>
            <p:nvPr/>
          </p:nvSpPr>
          <p:spPr bwMode="auto">
            <a:xfrm>
              <a:off x="72" y="1909"/>
              <a:ext cx="156" cy="478"/>
            </a:xfrm>
            <a:custGeom>
              <a:avLst/>
              <a:gdLst>
                <a:gd name="T0" fmla="*/ 105 w 156"/>
                <a:gd name="T1" fmla="*/ 1 h 478"/>
                <a:gd name="T2" fmla="*/ 103 w 156"/>
                <a:gd name="T3" fmla="*/ 11 h 478"/>
                <a:gd name="T4" fmla="*/ 93 w 156"/>
                <a:gd name="T5" fmla="*/ 9 h 478"/>
                <a:gd name="T6" fmla="*/ 84 w 156"/>
                <a:gd name="T7" fmla="*/ 11 h 478"/>
                <a:gd name="T8" fmla="*/ 68 w 156"/>
                <a:gd name="T9" fmla="*/ 15 h 478"/>
                <a:gd name="T10" fmla="*/ 57 w 156"/>
                <a:gd name="T11" fmla="*/ 29 h 478"/>
                <a:gd name="T12" fmla="*/ 49 w 156"/>
                <a:gd name="T13" fmla="*/ 55 h 478"/>
                <a:gd name="T14" fmla="*/ 53 w 156"/>
                <a:gd name="T15" fmla="*/ 87 h 478"/>
                <a:gd name="T16" fmla="*/ 68 w 156"/>
                <a:gd name="T17" fmla="*/ 125 h 478"/>
                <a:gd name="T18" fmla="*/ 123 w 156"/>
                <a:gd name="T19" fmla="*/ 204 h 478"/>
                <a:gd name="T20" fmla="*/ 144 w 156"/>
                <a:gd name="T21" fmla="*/ 241 h 478"/>
                <a:gd name="T22" fmla="*/ 156 w 156"/>
                <a:gd name="T23" fmla="*/ 279 h 478"/>
                <a:gd name="T24" fmla="*/ 152 w 156"/>
                <a:gd name="T25" fmla="*/ 320 h 478"/>
                <a:gd name="T26" fmla="*/ 139 w 156"/>
                <a:gd name="T27" fmla="*/ 360 h 478"/>
                <a:gd name="T28" fmla="*/ 122 w 156"/>
                <a:gd name="T29" fmla="*/ 393 h 478"/>
                <a:gd name="T30" fmla="*/ 106 w 156"/>
                <a:gd name="T31" fmla="*/ 416 h 478"/>
                <a:gd name="T32" fmla="*/ 89 w 156"/>
                <a:gd name="T33" fmla="*/ 437 h 478"/>
                <a:gd name="T34" fmla="*/ 63 w 156"/>
                <a:gd name="T35" fmla="*/ 460 h 478"/>
                <a:gd name="T36" fmla="*/ 32 w 156"/>
                <a:gd name="T37" fmla="*/ 476 h 478"/>
                <a:gd name="T38" fmla="*/ 19 w 156"/>
                <a:gd name="T39" fmla="*/ 478 h 478"/>
                <a:gd name="T40" fmla="*/ 6 w 156"/>
                <a:gd name="T41" fmla="*/ 476 h 478"/>
                <a:gd name="T42" fmla="*/ 0 w 156"/>
                <a:gd name="T43" fmla="*/ 470 h 478"/>
                <a:gd name="T44" fmla="*/ 4 w 156"/>
                <a:gd name="T45" fmla="*/ 461 h 478"/>
                <a:gd name="T46" fmla="*/ 13 w 156"/>
                <a:gd name="T47" fmla="*/ 457 h 478"/>
                <a:gd name="T48" fmla="*/ 27 w 156"/>
                <a:gd name="T49" fmla="*/ 457 h 478"/>
                <a:gd name="T50" fmla="*/ 29 w 156"/>
                <a:gd name="T51" fmla="*/ 461 h 478"/>
                <a:gd name="T52" fmla="*/ 25 w 156"/>
                <a:gd name="T53" fmla="*/ 466 h 478"/>
                <a:gd name="T54" fmla="*/ 19 w 156"/>
                <a:gd name="T55" fmla="*/ 470 h 478"/>
                <a:gd name="T56" fmla="*/ 12 w 156"/>
                <a:gd name="T57" fmla="*/ 470 h 478"/>
                <a:gd name="T58" fmla="*/ 12 w 156"/>
                <a:gd name="T59" fmla="*/ 465 h 478"/>
                <a:gd name="T60" fmla="*/ 15 w 156"/>
                <a:gd name="T61" fmla="*/ 464 h 478"/>
                <a:gd name="T62" fmla="*/ 13 w 156"/>
                <a:gd name="T63" fmla="*/ 465 h 478"/>
                <a:gd name="T64" fmla="*/ 13 w 156"/>
                <a:gd name="T65" fmla="*/ 469 h 478"/>
                <a:gd name="T66" fmla="*/ 17 w 156"/>
                <a:gd name="T67" fmla="*/ 469 h 478"/>
                <a:gd name="T68" fmla="*/ 23 w 156"/>
                <a:gd name="T69" fmla="*/ 465 h 478"/>
                <a:gd name="T70" fmla="*/ 23 w 156"/>
                <a:gd name="T71" fmla="*/ 461 h 478"/>
                <a:gd name="T72" fmla="*/ 23 w 156"/>
                <a:gd name="T73" fmla="*/ 459 h 478"/>
                <a:gd name="T74" fmla="*/ 19 w 156"/>
                <a:gd name="T75" fmla="*/ 459 h 478"/>
                <a:gd name="T76" fmla="*/ 8 w 156"/>
                <a:gd name="T77" fmla="*/ 463 h 478"/>
                <a:gd name="T78" fmla="*/ 6 w 156"/>
                <a:gd name="T79" fmla="*/ 470 h 478"/>
                <a:gd name="T80" fmla="*/ 8 w 156"/>
                <a:gd name="T81" fmla="*/ 472 h 478"/>
                <a:gd name="T82" fmla="*/ 15 w 156"/>
                <a:gd name="T83" fmla="*/ 475 h 478"/>
                <a:gd name="T84" fmla="*/ 34 w 156"/>
                <a:gd name="T85" fmla="*/ 471 h 478"/>
                <a:gd name="T86" fmla="*/ 57 w 156"/>
                <a:gd name="T87" fmla="*/ 459 h 478"/>
                <a:gd name="T88" fmla="*/ 72 w 156"/>
                <a:gd name="T89" fmla="*/ 448 h 478"/>
                <a:gd name="T90" fmla="*/ 89 w 156"/>
                <a:gd name="T91" fmla="*/ 430 h 478"/>
                <a:gd name="T92" fmla="*/ 99 w 156"/>
                <a:gd name="T93" fmla="*/ 413 h 478"/>
                <a:gd name="T94" fmla="*/ 108 w 156"/>
                <a:gd name="T95" fmla="*/ 391 h 478"/>
                <a:gd name="T96" fmla="*/ 106 w 156"/>
                <a:gd name="T97" fmla="*/ 362 h 478"/>
                <a:gd name="T98" fmla="*/ 89 w 156"/>
                <a:gd name="T99" fmla="*/ 325 h 478"/>
                <a:gd name="T100" fmla="*/ 57 w 156"/>
                <a:gd name="T101" fmla="*/ 278 h 478"/>
                <a:gd name="T102" fmla="*/ 32 w 156"/>
                <a:gd name="T103" fmla="*/ 247 h 478"/>
                <a:gd name="T104" fmla="*/ 10 w 156"/>
                <a:gd name="T105" fmla="*/ 206 h 478"/>
                <a:gd name="T106" fmla="*/ 4 w 156"/>
                <a:gd name="T107" fmla="*/ 172 h 478"/>
                <a:gd name="T108" fmla="*/ 8 w 156"/>
                <a:gd name="T109" fmla="*/ 138 h 478"/>
                <a:gd name="T110" fmla="*/ 23 w 156"/>
                <a:gd name="T111" fmla="*/ 102 h 478"/>
                <a:gd name="T112" fmla="*/ 46 w 156"/>
                <a:gd name="T113" fmla="*/ 66 h 478"/>
                <a:gd name="T114" fmla="*/ 46 w 156"/>
                <a:gd name="T115" fmla="*/ 47 h 478"/>
                <a:gd name="T116" fmla="*/ 51 w 156"/>
                <a:gd name="T117" fmla="*/ 29 h 478"/>
                <a:gd name="T118" fmla="*/ 67 w 156"/>
                <a:gd name="T119" fmla="*/ 11 h 478"/>
                <a:gd name="T120" fmla="*/ 84 w 156"/>
                <a:gd name="T121" fmla="*/ 2 h 478"/>
                <a:gd name="T122" fmla="*/ 93 w 156"/>
                <a:gd name="T123" fmla="*/ 0 h 478"/>
                <a:gd name="T124" fmla="*/ 105 w 156"/>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8">
                  <a:moveTo>
                    <a:pt x="105" y="1"/>
                  </a:moveTo>
                  <a:lnTo>
                    <a:pt x="103" y="11"/>
                  </a:lnTo>
                  <a:lnTo>
                    <a:pt x="93" y="9"/>
                  </a:lnTo>
                  <a:lnTo>
                    <a:pt x="84" y="11"/>
                  </a:lnTo>
                  <a:lnTo>
                    <a:pt x="68" y="15"/>
                  </a:lnTo>
                  <a:lnTo>
                    <a:pt x="57" y="29"/>
                  </a:lnTo>
                  <a:lnTo>
                    <a:pt x="49" y="55"/>
                  </a:lnTo>
                  <a:lnTo>
                    <a:pt x="53" y="87"/>
                  </a:lnTo>
                  <a:lnTo>
                    <a:pt x="68" y="125"/>
                  </a:lnTo>
                  <a:lnTo>
                    <a:pt x="123" y="204"/>
                  </a:lnTo>
                  <a:lnTo>
                    <a:pt x="144" y="241"/>
                  </a:lnTo>
                  <a:lnTo>
                    <a:pt x="156" y="279"/>
                  </a:lnTo>
                  <a:lnTo>
                    <a:pt x="152" y="320"/>
                  </a:lnTo>
                  <a:lnTo>
                    <a:pt x="139" y="360"/>
                  </a:lnTo>
                  <a:lnTo>
                    <a:pt x="122" y="393"/>
                  </a:lnTo>
                  <a:lnTo>
                    <a:pt x="106" y="416"/>
                  </a:lnTo>
                  <a:lnTo>
                    <a:pt x="89" y="437"/>
                  </a:lnTo>
                  <a:lnTo>
                    <a:pt x="63" y="460"/>
                  </a:lnTo>
                  <a:lnTo>
                    <a:pt x="32" y="476"/>
                  </a:lnTo>
                  <a:lnTo>
                    <a:pt x="19" y="478"/>
                  </a:lnTo>
                  <a:lnTo>
                    <a:pt x="6" y="476"/>
                  </a:lnTo>
                  <a:lnTo>
                    <a:pt x="0" y="470"/>
                  </a:lnTo>
                  <a:lnTo>
                    <a:pt x="4" y="461"/>
                  </a:lnTo>
                  <a:lnTo>
                    <a:pt x="13" y="457"/>
                  </a:lnTo>
                  <a:lnTo>
                    <a:pt x="27" y="457"/>
                  </a:lnTo>
                  <a:lnTo>
                    <a:pt x="29" y="461"/>
                  </a:lnTo>
                  <a:lnTo>
                    <a:pt x="25" y="466"/>
                  </a:lnTo>
                  <a:lnTo>
                    <a:pt x="19" y="470"/>
                  </a:lnTo>
                  <a:lnTo>
                    <a:pt x="12" y="470"/>
                  </a:lnTo>
                  <a:lnTo>
                    <a:pt x="12" y="465"/>
                  </a:lnTo>
                  <a:lnTo>
                    <a:pt x="15" y="464"/>
                  </a:lnTo>
                  <a:lnTo>
                    <a:pt x="13" y="465"/>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59"/>
                  </a:lnTo>
                  <a:lnTo>
                    <a:pt x="72" y="448"/>
                  </a:lnTo>
                  <a:lnTo>
                    <a:pt x="89" y="430"/>
                  </a:lnTo>
                  <a:lnTo>
                    <a:pt x="99" y="413"/>
                  </a:lnTo>
                  <a:lnTo>
                    <a:pt x="108" y="391"/>
                  </a:lnTo>
                  <a:lnTo>
                    <a:pt x="106" y="362"/>
                  </a:lnTo>
                  <a:lnTo>
                    <a:pt x="89" y="325"/>
                  </a:lnTo>
                  <a:lnTo>
                    <a:pt x="57" y="278"/>
                  </a:lnTo>
                  <a:lnTo>
                    <a:pt x="32" y="247"/>
                  </a:lnTo>
                  <a:lnTo>
                    <a:pt x="10" y="206"/>
                  </a:lnTo>
                  <a:lnTo>
                    <a:pt x="4" y="172"/>
                  </a:lnTo>
                  <a:lnTo>
                    <a:pt x="8" y="138"/>
                  </a:lnTo>
                  <a:lnTo>
                    <a:pt x="23" y="102"/>
                  </a:lnTo>
                  <a:lnTo>
                    <a:pt x="46" y="66"/>
                  </a:lnTo>
                  <a:lnTo>
                    <a:pt x="46" y="47"/>
                  </a:lnTo>
                  <a:lnTo>
                    <a:pt x="51" y="29"/>
                  </a:lnTo>
                  <a:lnTo>
                    <a:pt x="67" y="11"/>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0" name="Freeform 54"/>
            <p:cNvSpPr>
              <a:spLocks/>
            </p:cNvSpPr>
            <p:nvPr/>
          </p:nvSpPr>
          <p:spPr bwMode="auto">
            <a:xfrm>
              <a:off x="135" y="2029"/>
              <a:ext cx="83" cy="284"/>
            </a:xfrm>
            <a:custGeom>
              <a:avLst/>
              <a:gdLst>
                <a:gd name="T0" fmla="*/ 0 w 83"/>
                <a:gd name="T1" fmla="*/ 0 h 284"/>
                <a:gd name="T2" fmla="*/ 13 w 83"/>
                <a:gd name="T3" fmla="*/ 21 h 284"/>
                <a:gd name="T4" fmla="*/ 38 w 83"/>
                <a:gd name="T5" fmla="*/ 56 h 284"/>
                <a:gd name="T6" fmla="*/ 64 w 83"/>
                <a:gd name="T7" fmla="*/ 102 h 284"/>
                <a:gd name="T8" fmla="*/ 81 w 83"/>
                <a:gd name="T9" fmla="*/ 151 h 284"/>
                <a:gd name="T10" fmla="*/ 83 w 83"/>
                <a:gd name="T11" fmla="*/ 178 h 284"/>
                <a:gd name="T12" fmla="*/ 81 w 83"/>
                <a:gd name="T13" fmla="*/ 204 h 284"/>
                <a:gd name="T14" fmla="*/ 68 w 83"/>
                <a:gd name="T15" fmla="*/ 246 h 284"/>
                <a:gd name="T16" fmla="*/ 55 w 83"/>
                <a:gd name="T17" fmla="*/ 274 h 284"/>
                <a:gd name="T18" fmla="*/ 47 w 83"/>
                <a:gd name="T19" fmla="*/ 284 h 284"/>
                <a:gd name="T20" fmla="*/ 55 w 83"/>
                <a:gd name="T21" fmla="*/ 262 h 284"/>
                <a:gd name="T22" fmla="*/ 62 w 83"/>
                <a:gd name="T23" fmla="*/ 226 h 284"/>
                <a:gd name="T24" fmla="*/ 57 w 83"/>
                <a:gd name="T25" fmla="*/ 176 h 284"/>
                <a:gd name="T26" fmla="*/ 57 w 83"/>
                <a:gd name="T27" fmla="*/ 176 h 284"/>
                <a:gd name="T28" fmla="*/ 59 w 83"/>
                <a:gd name="T29" fmla="*/ 178 h 284"/>
                <a:gd name="T30" fmla="*/ 66 w 83"/>
                <a:gd name="T31" fmla="*/ 181 h 284"/>
                <a:gd name="T32" fmla="*/ 72 w 83"/>
                <a:gd name="T33" fmla="*/ 177 h 284"/>
                <a:gd name="T34" fmla="*/ 72 w 83"/>
                <a:gd name="T35" fmla="*/ 170 h 284"/>
                <a:gd name="T36" fmla="*/ 68 w 83"/>
                <a:gd name="T37" fmla="*/ 163 h 284"/>
                <a:gd name="T38" fmla="*/ 62 w 83"/>
                <a:gd name="T39" fmla="*/ 160 h 284"/>
                <a:gd name="T40" fmla="*/ 59 w 83"/>
                <a:gd name="T41" fmla="*/ 164 h 284"/>
                <a:gd name="T42" fmla="*/ 59 w 83"/>
                <a:gd name="T43" fmla="*/ 168 h 284"/>
                <a:gd name="T44" fmla="*/ 60 w 83"/>
                <a:gd name="T45" fmla="*/ 166 h 284"/>
                <a:gd name="T46" fmla="*/ 62 w 83"/>
                <a:gd name="T47" fmla="*/ 164 h 284"/>
                <a:gd name="T48" fmla="*/ 66 w 83"/>
                <a:gd name="T49" fmla="*/ 166 h 284"/>
                <a:gd name="T50" fmla="*/ 68 w 83"/>
                <a:gd name="T51" fmla="*/ 170 h 284"/>
                <a:gd name="T52" fmla="*/ 68 w 83"/>
                <a:gd name="T53" fmla="*/ 174 h 284"/>
                <a:gd name="T54" fmla="*/ 64 w 83"/>
                <a:gd name="T55" fmla="*/ 176 h 284"/>
                <a:gd name="T56" fmla="*/ 57 w 83"/>
                <a:gd name="T57" fmla="*/ 172 h 284"/>
                <a:gd name="T58" fmla="*/ 53 w 83"/>
                <a:gd name="T59" fmla="*/ 168 h 284"/>
                <a:gd name="T60" fmla="*/ 34 w 83"/>
                <a:gd name="T61" fmla="*/ 102 h 284"/>
                <a:gd name="T62" fmla="*/ 13 w 83"/>
                <a:gd name="T63" fmla="*/ 44 h 284"/>
                <a:gd name="T64" fmla="*/ 2 w 83"/>
                <a:gd name="T65" fmla="*/ 5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2"/>
                  </a:lnTo>
                  <a:lnTo>
                    <a:pt x="81" y="151"/>
                  </a:lnTo>
                  <a:lnTo>
                    <a:pt x="83" y="178"/>
                  </a:lnTo>
                  <a:lnTo>
                    <a:pt x="81" y="204"/>
                  </a:lnTo>
                  <a:lnTo>
                    <a:pt x="68" y="246"/>
                  </a:lnTo>
                  <a:lnTo>
                    <a:pt x="55" y="274"/>
                  </a:lnTo>
                  <a:lnTo>
                    <a:pt x="47" y="284"/>
                  </a:lnTo>
                  <a:lnTo>
                    <a:pt x="55" y="262"/>
                  </a:lnTo>
                  <a:lnTo>
                    <a:pt x="62" y="226"/>
                  </a:lnTo>
                  <a:lnTo>
                    <a:pt x="57" y="176"/>
                  </a:lnTo>
                  <a:lnTo>
                    <a:pt x="57" y="176"/>
                  </a:lnTo>
                  <a:lnTo>
                    <a:pt x="59" y="178"/>
                  </a:lnTo>
                  <a:lnTo>
                    <a:pt x="66" y="181"/>
                  </a:lnTo>
                  <a:lnTo>
                    <a:pt x="72" y="177"/>
                  </a:lnTo>
                  <a:lnTo>
                    <a:pt x="72" y="170"/>
                  </a:lnTo>
                  <a:lnTo>
                    <a:pt x="68" y="163"/>
                  </a:lnTo>
                  <a:lnTo>
                    <a:pt x="62" y="160"/>
                  </a:lnTo>
                  <a:lnTo>
                    <a:pt x="59" y="164"/>
                  </a:lnTo>
                  <a:lnTo>
                    <a:pt x="59" y="168"/>
                  </a:lnTo>
                  <a:lnTo>
                    <a:pt x="60" y="166"/>
                  </a:lnTo>
                  <a:lnTo>
                    <a:pt x="62" y="164"/>
                  </a:lnTo>
                  <a:lnTo>
                    <a:pt x="66" y="166"/>
                  </a:lnTo>
                  <a:lnTo>
                    <a:pt x="68" y="170"/>
                  </a:lnTo>
                  <a:lnTo>
                    <a:pt x="68" y="174"/>
                  </a:lnTo>
                  <a:lnTo>
                    <a:pt x="64" y="176"/>
                  </a:lnTo>
                  <a:lnTo>
                    <a:pt x="57" y="172"/>
                  </a:lnTo>
                  <a:lnTo>
                    <a:pt x="53" y="168"/>
                  </a:lnTo>
                  <a:lnTo>
                    <a:pt x="34" y="102"/>
                  </a:lnTo>
                  <a:lnTo>
                    <a:pt x="13" y="44"/>
                  </a:lnTo>
                  <a:lnTo>
                    <a:pt x="2"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1" name="Freeform 55"/>
            <p:cNvSpPr>
              <a:spLocks/>
            </p:cNvSpPr>
            <p:nvPr/>
          </p:nvSpPr>
          <p:spPr bwMode="auto">
            <a:xfrm>
              <a:off x="85" y="1983"/>
              <a:ext cx="107" cy="319"/>
            </a:xfrm>
            <a:custGeom>
              <a:avLst/>
              <a:gdLst>
                <a:gd name="T0" fmla="*/ 97 w 107"/>
                <a:gd name="T1" fmla="*/ 319 h 319"/>
                <a:gd name="T2" fmla="*/ 95 w 107"/>
                <a:gd name="T3" fmla="*/ 288 h 319"/>
                <a:gd name="T4" fmla="*/ 86 w 107"/>
                <a:gd name="T5" fmla="*/ 257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2 h 319"/>
                <a:gd name="T24" fmla="*/ 65 w 107"/>
                <a:gd name="T25" fmla="*/ 110 h 319"/>
                <a:gd name="T26" fmla="*/ 82 w 107"/>
                <a:gd name="T27" fmla="*/ 160 h 319"/>
                <a:gd name="T28" fmla="*/ 80 w 107"/>
                <a:gd name="T29" fmla="*/ 168 h 319"/>
                <a:gd name="T30" fmla="*/ 76 w 107"/>
                <a:gd name="T31" fmla="*/ 174 h 319"/>
                <a:gd name="T32" fmla="*/ 69 w 107"/>
                <a:gd name="T33" fmla="*/ 178 h 319"/>
                <a:gd name="T34" fmla="*/ 57 w 107"/>
                <a:gd name="T35" fmla="*/ 178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2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4 h 319"/>
                <a:gd name="T86" fmla="*/ 82 w 107"/>
                <a:gd name="T87" fmla="*/ 179 h 319"/>
                <a:gd name="T88" fmla="*/ 86 w 107"/>
                <a:gd name="T89" fmla="*/ 168 h 319"/>
                <a:gd name="T90" fmla="*/ 88 w 107"/>
                <a:gd name="T91" fmla="*/ 176 h 319"/>
                <a:gd name="T92" fmla="*/ 93 w 107"/>
                <a:gd name="T93" fmla="*/ 198 h 319"/>
                <a:gd name="T94" fmla="*/ 103 w 107"/>
                <a:gd name="T95" fmla="*/ 235 h 319"/>
                <a:gd name="T96" fmla="*/ 107 w 107"/>
                <a:gd name="T97" fmla="*/ 269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8"/>
                  </a:lnTo>
                  <a:lnTo>
                    <a:pt x="86" y="257"/>
                  </a:lnTo>
                  <a:lnTo>
                    <a:pt x="78" y="240"/>
                  </a:lnTo>
                  <a:lnTo>
                    <a:pt x="65" y="222"/>
                  </a:lnTo>
                  <a:lnTo>
                    <a:pt x="23" y="168"/>
                  </a:lnTo>
                  <a:lnTo>
                    <a:pt x="8" y="139"/>
                  </a:lnTo>
                  <a:lnTo>
                    <a:pt x="0" y="108"/>
                  </a:lnTo>
                  <a:lnTo>
                    <a:pt x="2" y="70"/>
                  </a:lnTo>
                  <a:lnTo>
                    <a:pt x="14" y="31"/>
                  </a:lnTo>
                  <a:lnTo>
                    <a:pt x="33" y="0"/>
                  </a:lnTo>
                  <a:lnTo>
                    <a:pt x="44" y="42"/>
                  </a:lnTo>
                  <a:lnTo>
                    <a:pt x="65" y="110"/>
                  </a:lnTo>
                  <a:lnTo>
                    <a:pt x="82" y="160"/>
                  </a:lnTo>
                  <a:lnTo>
                    <a:pt x="80" y="168"/>
                  </a:lnTo>
                  <a:lnTo>
                    <a:pt x="76" y="174"/>
                  </a:lnTo>
                  <a:lnTo>
                    <a:pt x="69" y="178"/>
                  </a:lnTo>
                  <a:lnTo>
                    <a:pt x="57" y="178"/>
                  </a:lnTo>
                  <a:lnTo>
                    <a:pt x="48" y="170"/>
                  </a:lnTo>
                  <a:lnTo>
                    <a:pt x="36" y="154"/>
                  </a:lnTo>
                  <a:lnTo>
                    <a:pt x="33" y="139"/>
                  </a:lnTo>
                  <a:lnTo>
                    <a:pt x="35" y="132"/>
                  </a:lnTo>
                  <a:lnTo>
                    <a:pt x="38" y="128"/>
                  </a:lnTo>
                  <a:lnTo>
                    <a:pt x="44" y="130"/>
                  </a:lnTo>
                  <a:lnTo>
                    <a:pt x="52" y="136"/>
                  </a:lnTo>
                  <a:lnTo>
                    <a:pt x="54" y="139"/>
                  </a:lnTo>
                  <a:lnTo>
                    <a:pt x="52" y="143"/>
                  </a:lnTo>
                  <a:lnTo>
                    <a:pt x="46" y="142"/>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4"/>
                  </a:lnTo>
                  <a:lnTo>
                    <a:pt x="82" y="179"/>
                  </a:lnTo>
                  <a:lnTo>
                    <a:pt x="86" y="168"/>
                  </a:lnTo>
                  <a:lnTo>
                    <a:pt x="88" y="176"/>
                  </a:lnTo>
                  <a:lnTo>
                    <a:pt x="93" y="198"/>
                  </a:lnTo>
                  <a:lnTo>
                    <a:pt x="103" y="235"/>
                  </a:lnTo>
                  <a:lnTo>
                    <a:pt x="107" y="269"/>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2" name="Freeform 56"/>
            <p:cNvSpPr>
              <a:spLocks/>
            </p:cNvSpPr>
            <p:nvPr/>
          </p:nvSpPr>
          <p:spPr bwMode="auto">
            <a:xfrm>
              <a:off x="220" y="1050"/>
              <a:ext cx="55" cy="280"/>
            </a:xfrm>
            <a:custGeom>
              <a:avLst/>
              <a:gdLst>
                <a:gd name="T0" fmla="*/ 53 w 55"/>
                <a:gd name="T1" fmla="*/ 0 h 280"/>
                <a:gd name="T2" fmla="*/ 44 w 55"/>
                <a:gd name="T3" fmla="*/ 23 h 280"/>
                <a:gd name="T4" fmla="*/ 25 w 55"/>
                <a:gd name="T5" fmla="*/ 59 h 280"/>
                <a:gd name="T6" fmla="*/ 8 w 55"/>
                <a:gd name="T7" fmla="*/ 103 h 280"/>
                <a:gd name="T8" fmla="*/ 0 w 55"/>
                <a:gd name="T9" fmla="*/ 153 h 280"/>
                <a:gd name="T10" fmla="*/ 2 w 55"/>
                <a:gd name="T11" fmla="*/ 180 h 280"/>
                <a:gd name="T12" fmla="*/ 10 w 55"/>
                <a:gd name="T13" fmla="*/ 205 h 280"/>
                <a:gd name="T14" fmla="*/ 29 w 55"/>
                <a:gd name="T15" fmla="*/ 245 h 280"/>
                <a:gd name="T16" fmla="*/ 48 w 55"/>
                <a:gd name="T17" fmla="*/ 270 h 280"/>
                <a:gd name="T18" fmla="*/ 55 w 55"/>
                <a:gd name="T19" fmla="*/ 280 h 280"/>
                <a:gd name="T20" fmla="*/ 44 w 55"/>
                <a:gd name="T21" fmla="*/ 261 h 280"/>
                <a:gd name="T22" fmla="*/ 32 w 55"/>
                <a:gd name="T23" fmla="*/ 226 h 280"/>
                <a:gd name="T24" fmla="*/ 29 w 55"/>
                <a:gd name="T25" fmla="*/ 177 h 280"/>
                <a:gd name="T26" fmla="*/ 29 w 55"/>
                <a:gd name="T27" fmla="*/ 177 h 280"/>
                <a:gd name="T28" fmla="*/ 27 w 55"/>
                <a:gd name="T29" fmla="*/ 179 h 280"/>
                <a:gd name="T30" fmla="*/ 21 w 55"/>
                <a:gd name="T31" fmla="*/ 181 h 280"/>
                <a:gd name="T32" fmla="*/ 15 w 55"/>
                <a:gd name="T33" fmla="*/ 179 h 280"/>
                <a:gd name="T34" fmla="*/ 13 w 55"/>
                <a:gd name="T35" fmla="*/ 171 h 280"/>
                <a:gd name="T36" fmla="*/ 15 w 55"/>
                <a:gd name="T37" fmla="*/ 165 h 280"/>
                <a:gd name="T38" fmla="*/ 19 w 55"/>
                <a:gd name="T39" fmla="*/ 162 h 280"/>
                <a:gd name="T40" fmla="*/ 25 w 55"/>
                <a:gd name="T41" fmla="*/ 165 h 280"/>
                <a:gd name="T42" fmla="*/ 25 w 55"/>
                <a:gd name="T43" fmla="*/ 168 h 280"/>
                <a:gd name="T44" fmla="*/ 23 w 55"/>
                <a:gd name="T45" fmla="*/ 167 h 280"/>
                <a:gd name="T46" fmla="*/ 19 w 55"/>
                <a:gd name="T47" fmla="*/ 165 h 280"/>
                <a:gd name="T48" fmla="*/ 15 w 55"/>
                <a:gd name="T49" fmla="*/ 167 h 280"/>
                <a:gd name="T50" fmla="*/ 15 w 55"/>
                <a:gd name="T51" fmla="*/ 171 h 280"/>
                <a:gd name="T52" fmla="*/ 17 w 55"/>
                <a:gd name="T53" fmla="*/ 174 h 280"/>
                <a:gd name="T54" fmla="*/ 21 w 55"/>
                <a:gd name="T55" fmla="*/ 177 h 280"/>
                <a:gd name="T56" fmla="*/ 29 w 55"/>
                <a:gd name="T57" fmla="*/ 172 h 280"/>
                <a:gd name="T58" fmla="*/ 29 w 55"/>
                <a:gd name="T59" fmla="*/ 168 h 280"/>
                <a:gd name="T60" fmla="*/ 36 w 55"/>
                <a:gd name="T61" fmla="*/ 101 h 280"/>
                <a:gd name="T62" fmla="*/ 48 w 55"/>
                <a:gd name="T63" fmla="*/ 45 h 280"/>
                <a:gd name="T64" fmla="*/ 53 w 55"/>
                <a:gd name="T65" fmla="*/ 5 h 280"/>
                <a:gd name="T66" fmla="*/ 53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53" y="0"/>
                  </a:moveTo>
                  <a:lnTo>
                    <a:pt x="44" y="23"/>
                  </a:lnTo>
                  <a:lnTo>
                    <a:pt x="25" y="59"/>
                  </a:lnTo>
                  <a:lnTo>
                    <a:pt x="8" y="103"/>
                  </a:lnTo>
                  <a:lnTo>
                    <a:pt x="0" y="153"/>
                  </a:lnTo>
                  <a:lnTo>
                    <a:pt x="2" y="180"/>
                  </a:lnTo>
                  <a:lnTo>
                    <a:pt x="10" y="205"/>
                  </a:lnTo>
                  <a:lnTo>
                    <a:pt x="29" y="245"/>
                  </a:lnTo>
                  <a:lnTo>
                    <a:pt x="48" y="270"/>
                  </a:lnTo>
                  <a:lnTo>
                    <a:pt x="55" y="280"/>
                  </a:lnTo>
                  <a:lnTo>
                    <a:pt x="44" y="261"/>
                  </a:lnTo>
                  <a:lnTo>
                    <a:pt x="32" y="226"/>
                  </a:lnTo>
                  <a:lnTo>
                    <a:pt x="29" y="177"/>
                  </a:lnTo>
                  <a:lnTo>
                    <a:pt x="29" y="177"/>
                  </a:lnTo>
                  <a:lnTo>
                    <a:pt x="27" y="179"/>
                  </a:lnTo>
                  <a:lnTo>
                    <a:pt x="21" y="181"/>
                  </a:lnTo>
                  <a:lnTo>
                    <a:pt x="15" y="179"/>
                  </a:lnTo>
                  <a:lnTo>
                    <a:pt x="13" y="171"/>
                  </a:lnTo>
                  <a:lnTo>
                    <a:pt x="15" y="165"/>
                  </a:lnTo>
                  <a:lnTo>
                    <a:pt x="19" y="162"/>
                  </a:lnTo>
                  <a:lnTo>
                    <a:pt x="25" y="165"/>
                  </a:lnTo>
                  <a:lnTo>
                    <a:pt x="25" y="168"/>
                  </a:lnTo>
                  <a:lnTo>
                    <a:pt x="23" y="167"/>
                  </a:lnTo>
                  <a:lnTo>
                    <a:pt x="19" y="165"/>
                  </a:lnTo>
                  <a:lnTo>
                    <a:pt x="15" y="167"/>
                  </a:lnTo>
                  <a:lnTo>
                    <a:pt x="15" y="171"/>
                  </a:lnTo>
                  <a:lnTo>
                    <a:pt x="17" y="174"/>
                  </a:lnTo>
                  <a:lnTo>
                    <a:pt x="21" y="177"/>
                  </a:lnTo>
                  <a:lnTo>
                    <a:pt x="29" y="172"/>
                  </a:lnTo>
                  <a:lnTo>
                    <a:pt x="29" y="168"/>
                  </a:lnTo>
                  <a:lnTo>
                    <a:pt x="36" y="101"/>
                  </a:lnTo>
                  <a:lnTo>
                    <a:pt x="48" y="45"/>
                  </a:lnTo>
                  <a:lnTo>
                    <a:pt x="53" y="5"/>
                  </a:lnTo>
                  <a:lnTo>
                    <a:pt x="5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3" name="Freeform 57"/>
            <p:cNvSpPr>
              <a:spLocks/>
            </p:cNvSpPr>
            <p:nvPr/>
          </p:nvSpPr>
          <p:spPr bwMode="auto">
            <a:xfrm>
              <a:off x="254" y="1005"/>
              <a:ext cx="78" cy="314"/>
            </a:xfrm>
            <a:custGeom>
              <a:avLst/>
              <a:gdLst>
                <a:gd name="T0" fmla="*/ 19 w 78"/>
                <a:gd name="T1" fmla="*/ 314 h 314"/>
                <a:gd name="T2" fmla="*/ 15 w 78"/>
                <a:gd name="T3" fmla="*/ 285 h 314"/>
                <a:gd name="T4" fmla="*/ 19 w 78"/>
                <a:gd name="T5" fmla="*/ 254 h 314"/>
                <a:gd name="T6" fmla="*/ 34 w 78"/>
                <a:gd name="T7" fmla="*/ 218 h 314"/>
                <a:gd name="T8" fmla="*/ 65 w 78"/>
                <a:gd name="T9" fmla="*/ 163 h 314"/>
                <a:gd name="T10" fmla="*/ 76 w 78"/>
                <a:gd name="T11" fmla="*/ 134 h 314"/>
                <a:gd name="T12" fmla="*/ 78 w 78"/>
                <a:gd name="T13" fmla="*/ 103 h 314"/>
                <a:gd name="T14" fmla="*/ 69 w 78"/>
                <a:gd name="T15" fmla="*/ 66 h 314"/>
                <a:gd name="T16" fmla="*/ 52 w 78"/>
                <a:gd name="T17" fmla="*/ 30 h 314"/>
                <a:gd name="T18" fmla="*/ 27 w 78"/>
                <a:gd name="T19" fmla="*/ 0 h 314"/>
                <a:gd name="T20" fmla="*/ 23 w 78"/>
                <a:gd name="T21" fmla="*/ 41 h 314"/>
                <a:gd name="T22" fmla="*/ 15 w 78"/>
                <a:gd name="T23" fmla="*/ 110 h 314"/>
                <a:gd name="T24" fmla="*/ 8 w 78"/>
                <a:gd name="T25" fmla="*/ 158 h 314"/>
                <a:gd name="T26" fmla="*/ 10 w 78"/>
                <a:gd name="T27" fmla="*/ 166 h 314"/>
                <a:gd name="T28" fmla="*/ 14 w 78"/>
                <a:gd name="T29" fmla="*/ 172 h 314"/>
                <a:gd name="T30" fmla="*/ 23 w 78"/>
                <a:gd name="T31" fmla="*/ 176 h 314"/>
                <a:gd name="T32" fmla="*/ 33 w 78"/>
                <a:gd name="T33" fmla="*/ 174 h 314"/>
                <a:gd name="T34" fmla="*/ 42 w 78"/>
                <a:gd name="T35" fmla="*/ 166 h 314"/>
                <a:gd name="T36" fmla="*/ 50 w 78"/>
                <a:gd name="T37" fmla="*/ 150 h 314"/>
                <a:gd name="T38" fmla="*/ 52 w 78"/>
                <a:gd name="T39" fmla="*/ 134 h 314"/>
                <a:gd name="T40" fmla="*/ 50 w 78"/>
                <a:gd name="T41" fmla="*/ 128 h 314"/>
                <a:gd name="T42" fmla="*/ 44 w 78"/>
                <a:gd name="T43" fmla="*/ 126 h 314"/>
                <a:gd name="T44" fmla="*/ 38 w 78"/>
                <a:gd name="T45" fmla="*/ 126 h 314"/>
                <a:gd name="T46" fmla="*/ 33 w 78"/>
                <a:gd name="T47" fmla="*/ 133 h 314"/>
                <a:gd name="T48" fmla="*/ 33 w 78"/>
                <a:gd name="T49" fmla="*/ 138 h 314"/>
                <a:gd name="T50" fmla="*/ 34 w 78"/>
                <a:gd name="T51" fmla="*/ 140 h 314"/>
                <a:gd name="T52" fmla="*/ 38 w 78"/>
                <a:gd name="T53" fmla="*/ 138 h 314"/>
                <a:gd name="T54" fmla="*/ 40 w 78"/>
                <a:gd name="T55" fmla="*/ 136 h 314"/>
                <a:gd name="T56" fmla="*/ 40 w 78"/>
                <a:gd name="T57" fmla="*/ 140 h 314"/>
                <a:gd name="T58" fmla="*/ 33 w 78"/>
                <a:gd name="T59" fmla="*/ 144 h 314"/>
                <a:gd name="T60" fmla="*/ 29 w 78"/>
                <a:gd name="T61" fmla="*/ 140 h 314"/>
                <a:gd name="T62" fmla="*/ 27 w 78"/>
                <a:gd name="T63" fmla="*/ 132 h 314"/>
                <a:gd name="T64" fmla="*/ 33 w 78"/>
                <a:gd name="T65" fmla="*/ 123 h 314"/>
                <a:gd name="T66" fmla="*/ 42 w 78"/>
                <a:gd name="T67" fmla="*/ 120 h 314"/>
                <a:gd name="T68" fmla="*/ 50 w 78"/>
                <a:gd name="T69" fmla="*/ 122 h 314"/>
                <a:gd name="T70" fmla="*/ 53 w 78"/>
                <a:gd name="T71" fmla="*/ 128 h 314"/>
                <a:gd name="T72" fmla="*/ 53 w 78"/>
                <a:gd name="T73" fmla="*/ 152 h 314"/>
                <a:gd name="T74" fmla="*/ 48 w 78"/>
                <a:gd name="T75" fmla="*/ 166 h 314"/>
                <a:gd name="T76" fmla="*/ 40 w 78"/>
                <a:gd name="T77" fmla="*/ 175 h 314"/>
                <a:gd name="T78" fmla="*/ 31 w 78"/>
                <a:gd name="T79" fmla="*/ 181 h 314"/>
                <a:gd name="T80" fmla="*/ 23 w 78"/>
                <a:gd name="T81" fmla="*/ 183 h 314"/>
                <a:gd name="T82" fmla="*/ 15 w 78"/>
                <a:gd name="T83" fmla="*/ 181 h 314"/>
                <a:gd name="T84" fmla="*/ 10 w 78"/>
                <a:gd name="T85" fmla="*/ 177 h 314"/>
                <a:gd name="T86" fmla="*/ 6 w 78"/>
                <a:gd name="T87" fmla="*/ 166 h 314"/>
                <a:gd name="T88" fmla="*/ 4 w 78"/>
                <a:gd name="T89" fmla="*/ 175 h 314"/>
                <a:gd name="T90" fmla="*/ 2 w 78"/>
                <a:gd name="T91" fmla="*/ 196 h 314"/>
                <a:gd name="T92" fmla="*/ 0 w 78"/>
                <a:gd name="T93" fmla="*/ 234 h 314"/>
                <a:gd name="T94" fmla="*/ 2 w 78"/>
                <a:gd name="T95" fmla="*/ 267 h 314"/>
                <a:gd name="T96" fmla="*/ 10 w 78"/>
                <a:gd name="T97" fmla="*/ 292 h 314"/>
                <a:gd name="T98" fmla="*/ 19 w 78"/>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314"/>
                  </a:moveTo>
                  <a:lnTo>
                    <a:pt x="15" y="285"/>
                  </a:lnTo>
                  <a:lnTo>
                    <a:pt x="19" y="254"/>
                  </a:lnTo>
                  <a:lnTo>
                    <a:pt x="34" y="218"/>
                  </a:lnTo>
                  <a:lnTo>
                    <a:pt x="65" y="163"/>
                  </a:lnTo>
                  <a:lnTo>
                    <a:pt x="76" y="134"/>
                  </a:lnTo>
                  <a:lnTo>
                    <a:pt x="78" y="103"/>
                  </a:lnTo>
                  <a:lnTo>
                    <a:pt x="69" y="66"/>
                  </a:lnTo>
                  <a:lnTo>
                    <a:pt x="52" y="30"/>
                  </a:lnTo>
                  <a:lnTo>
                    <a:pt x="27" y="0"/>
                  </a:lnTo>
                  <a:lnTo>
                    <a:pt x="23" y="41"/>
                  </a:lnTo>
                  <a:lnTo>
                    <a:pt x="15" y="110"/>
                  </a:lnTo>
                  <a:lnTo>
                    <a:pt x="8" y="158"/>
                  </a:lnTo>
                  <a:lnTo>
                    <a:pt x="10" y="166"/>
                  </a:lnTo>
                  <a:lnTo>
                    <a:pt x="14" y="172"/>
                  </a:lnTo>
                  <a:lnTo>
                    <a:pt x="23" y="176"/>
                  </a:lnTo>
                  <a:lnTo>
                    <a:pt x="33" y="174"/>
                  </a:lnTo>
                  <a:lnTo>
                    <a:pt x="42" y="166"/>
                  </a:lnTo>
                  <a:lnTo>
                    <a:pt x="50" y="150"/>
                  </a:lnTo>
                  <a:lnTo>
                    <a:pt x="52" y="134"/>
                  </a:lnTo>
                  <a:lnTo>
                    <a:pt x="50" y="128"/>
                  </a:lnTo>
                  <a:lnTo>
                    <a:pt x="44" y="126"/>
                  </a:lnTo>
                  <a:lnTo>
                    <a:pt x="38" y="126"/>
                  </a:lnTo>
                  <a:lnTo>
                    <a:pt x="33" y="133"/>
                  </a:lnTo>
                  <a:lnTo>
                    <a:pt x="33" y="138"/>
                  </a:lnTo>
                  <a:lnTo>
                    <a:pt x="34" y="140"/>
                  </a:lnTo>
                  <a:lnTo>
                    <a:pt x="38" y="138"/>
                  </a:lnTo>
                  <a:lnTo>
                    <a:pt x="40" y="136"/>
                  </a:lnTo>
                  <a:lnTo>
                    <a:pt x="40" y="140"/>
                  </a:lnTo>
                  <a:lnTo>
                    <a:pt x="33" y="144"/>
                  </a:lnTo>
                  <a:lnTo>
                    <a:pt x="29" y="140"/>
                  </a:lnTo>
                  <a:lnTo>
                    <a:pt x="27" y="132"/>
                  </a:lnTo>
                  <a:lnTo>
                    <a:pt x="33" y="123"/>
                  </a:lnTo>
                  <a:lnTo>
                    <a:pt x="42" y="120"/>
                  </a:lnTo>
                  <a:lnTo>
                    <a:pt x="50" y="122"/>
                  </a:lnTo>
                  <a:lnTo>
                    <a:pt x="53" y="128"/>
                  </a:lnTo>
                  <a:lnTo>
                    <a:pt x="53" y="152"/>
                  </a:lnTo>
                  <a:lnTo>
                    <a:pt x="48" y="166"/>
                  </a:lnTo>
                  <a:lnTo>
                    <a:pt x="40" y="175"/>
                  </a:lnTo>
                  <a:lnTo>
                    <a:pt x="31" y="181"/>
                  </a:lnTo>
                  <a:lnTo>
                    <a:pt x="23" y="183"/>
                  </a:lnTo>
                  <a:lnTo>
                    <a:pt x="15" y="181"/>
                  </a:lnTo>
                  <a:lnTo>
                    <a:pt x="10" y="177"/>
                  </a:lnTo>
                  <a:lnTo>
                    <a:pt x="6" y="166"/>
                  </a:lnTo>
                  <a:lnTo>
                    <a:pt x="4" y="175"/>
                  </a:lnTo>
                  <a:lnTo>
                    <a:pt x="2" y="196"/>
                  </a:lnTo>
                  <a:lnTo>
                    <a:pt x="0" y="234"/>
                  </a:lnTo>
                  <a:lnTo>
                    <a:pt x="2" y="267"/>
                  </a:lnTo>
                  <a:lnTo>
                    <a:pt x="10" y="292"/>
                  </a:lnTo>
                  <a:lnTo>
                    <a:pt x="19"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4" name="Freeform 58"/>
            <p:cNvSpPr>
              <a:spLocks/>
            </p:cNvSpPr>
            <p:nvPr/>
          </p:nvSpPr>
          <p:spPr bwMode="auto">
            <a:xfrm>
              <a:off x="65" y="386"/>
              <a:ext cx="94" cy="337"/>
            </a:xfrm>
            <a:custGeom>
              <a:avLst/>
              <a:gdLst>
                <a:gd name="T0" fmla="*/ 37 w 94"/>
                <a:gd name="T1" fmla="*/ 0 h 337"/>
                <a:gd name="T2" fmla="*/ 30 w 94"/>
                <a:gd name="T3" fmla="*/ 28 h 337"/>
                <a:gd name="T4" fmla="*/ 17 w 94"/>
                <a:gd name="T5" fmla="*/ 72 h 337"/>
                <a:gd name="T6" fmla="*/ 3 w 94"/>
                <a:gd name="T7" fmla="*/ 127 h 337"/>
                <a:gd name="T8" fmla="*/ 0 w 94"/>
                <a:gd name="T9" fmla="*/ 157 h 337"/>
                <a:gd name="T10" fmla="*/ 3 w 94"/>
                <a:gd name="T11" fmla="*/ 187 h 337"/>
                <a:gd name="T12" fmla="*/ 13 w 94"/>
                <a:gd name="T13" fmla="*/ 221 h 337"/>
                <a:gd name="T14" fmla="*/ 24 w 94"/>
                <a:gd name="T15" fmla="*/ 249 h 337"/>
                <a:gd name="T16" fmla="*/ 39 w 94"/>
                <a:gd name="T17" fmla="*/ 275 h 337"/>
                <a:gd name="T18" fmla="*/ 55 w 94"/>
                <a:gd name="T19" fmla="*/ 296 h 337"/>
                <a:gd name="T20" fmla="*/ 83 w 94"/>
                <a:gd name="T21" fmla="*/ 326 h 337"/>
                <a:gd name="T22" fmla="*/ 94 w 94"/>
                <a:gd name="T23" fmla="*/ 337 h 337"/>
                <a:gd name="T24" fmla="*/ 77 w 94"/>
                <a:gd name="T25" fmla="*/ 313 h 337"/>
                <a:gd name="T26" fmla="*/ 66 w 94"/>
                <a:gd name="T27" fmla="*/ 293 h 337"/>
                <a:gd name="T28" fmla="*/ 56 w 94"/>
                <a:gd name="T29" fmla="*/ 272 h 337"/>
                <a:gd name="T30" fmla="*/ 43 w 94"/>
                <a:gd name="T31" fmla="*/ 214 h 337"/>
                <a:gd name="T32" fmla="*/ 43 w 94"/>
                <a:gd name="T33" fmla="*/ 214 h 337"/>
                <a:gd name="T34" fmla="*/ 41 w 94"/>
                <a:gd name="T35" fmla="*/ 217 h 337"/>
                <a:gd name="T36" fmla="*/ 34 w 94"/>
                <a:gd name="T37" fmla="*/ 221 h 337"/>
                <a:gd name="T38" fmla="*/ 26 w 94"/>
                <a:gd name="T39" fmla="*/ 217 h 337"/>
                <a:gd name="T40" fmla="*/ 22 w 94"/>
                <a:gd name="T41" fmla="*/ 209 h 337"/>
                <a:gd name="T42" fmla="*/ 22 w 94"/>
                <a:gd name="T43" fmla="*/ 200 h 337"/>
                <a:gd name="T44" fmla="*/ 28 w 94"/>
                <a:gd name="T45" fmla="*/ 197 h 337"/>
                <a:gd name="T46" fmla="*/ 36 w 94"/>
                <a:gd name="T47" fmla="*/ 200 h 337"/>
                <a:gd name="T48" fmla="*/ 36 w 94"/>
                <a:gd name="T49" fmla="*/ 204 h 337"/>
                <a:gd name="T50" fmla="*/ 34 w 94"/>
                <a:gd name="T51" fmla="*/ 203 h 337"/>
                <a:gd name="T52" fmla="*/ 30 w 94"/>
                <a:gd name="T53" fmla="*/ 200 h 337"/>
                <a:gd name="T54" fmla="*/ 26 w 94"/>
                <a:gd name="T55" fmla="*/ 204 h 337"/>
                <a:gd name="T56" fmla="*/ 26 w 94"/>
                <a:gd name="T57" fmla="*/ 209 h 337"/>
                <a:gd name="T58" fmla="*/ 28 w 94"/>
                <a:gd name="T59" fmla="*/ 214 h 337"/>
                <a:gd name="T60" fmla="*/ 34 w 94"/>
                <a:gd name="T61" fmla="*/ 215 h 337"/>
                <a:gd name="T62" fmla="*/ 41 w 94"/>
                <a:gd name="T63" fmla="*/ 209 h 337"/>
                <a:gd name="T64" fmla="*/ 41 w 94"/>
                <a:gd name="T65" fmla="*/ 204 h 337"/>
                <a:gd name="T66" fmla="*/ 39 w 94"/>
                <a:gd name="T67" fmla="*/ 124 h 337"/>
                <a:gd name="T68" fmla="*/ 39 w 94"/>
                <a:gd name="T69" fmla="*/ 54 h 337"/>
                <a:gd name="T70" fmla="*/ 39 w 94"/>
                <a:gd name="T71" fmla="*/ 6 h 337"/>
                <a:gd name="T72" fmla="*/ 37 w 94"/>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0"/>
                  </a:moveTo>
                  <a:lnTo>
                    <a:pt x="30" y="28"/>
                  </a:lnTo>
                  <a:lnTo>
                    <a:pt x="17" y="72"/>
                  </a:lnTo>
                  <a:lnTo>
                    <a:pt x="3" y="127"/>
                  </a:lnTo>
                  <a:lnTo>
                    <a:pt x="0" y="157"/>
                  </a:lnTo>
                  <a:lnTo>
                    <a:pt x="3" y="187"/>
                  </a:lnTo>
                  <a:lnTo>
                    <a:pt x="13" y="221"/>
                  </a:lnTo>
                  <a:lnTo>
                    <a:pt x="24" y="249"/>
                  </a:lnTo>
                  <a:lnTo>
                    <a:pt x="39" y="275"/>
                  </a:lnTo>
                  <a:lnTo>
                    <a:pt x="55" y="296"/>
                  </a:lnTo>
                  <a:lnTo>
                    <a:pt x="83" y="326"/>
                  </a:lnTo>
                  <a:lnTo>
                    <a:pt x="94" y="337"/>
                  </a:lnTo>
                  <a:lnTo>
                    <a:pt x="77" y="313"/>
                  </a:lnTo>
                  <a:lnTo>
                    <a:pt x="66" y="293"/>
                  </a:lnTo>
                  <a:lnTo>
                    <a:pt x="56" y="272"/>
                  </a:lnTo>
                  <a:lnTo>
                    <a:pt x="43" y="214"/>
                  </a:lnTo>
                  <a:lnTo>
                    <a:pt x="43" y="214"/>
                  </a:lnTo>
                  <a:lnTo>
                    <a:pt x="41" y="217"/>
                  </a:lnTo>
                  <a:lnTo>
                    <a:pt x="34" y="221"/>
                  </a:lnTo>
                  <a:lnTo>
                    <a:pt x="26" y="217"/>
                  </a:lnTo>
                  <a:lnTo>
                    <a:pt x="22" y="209"/>
                  </a:lnTo>
                  <a:lnTo>
                    <a:pt x="22" y="200"/>
                  </a:lnTo>
                  <a:lnTo>
                    <a:pt x="28" y="197"/>
                  </a:lnTo>
                  <a:lnTo>
                    <a:pt x="36" y="200"/>
                  </a:lnTo>
                  <a:lnTo>
                    <a:pt x="36" y="204"/>
                  </a:lnTo>
                  <a:lnTo>
                    <a:pt x="34" y="203"/>
                  </a:lnTo>
                  <a:lnTo>
                    <a:pt x="30" y="200"/>
                  </a:lnTo>
                  <a:lnTo>
                    <a:pt x="26" y="204"/>
                  </a:lnTo>
                  <a:lnTo>
                    <a:pt x="26" y="209"/>
                  </a:lnTo>
                  <a:lnTo>
                    <a:pt x="28" y="214"/>
                  </a:lnTo>
                  <a:lnTo>
                    <a:pt x="34" y="215"/>
                  </a:lnTo>
                  <a:lnTo>
                    <a:pt x="41" y="209"/>
                  </a:lnTo>
                  <a:lnTo>
                    <a:pt x="41" y="204"/>
                  </a:lnTo>
                  <a:lnTo>
                    <a:pt x="39" y="124"/>
                  </a:lnTo>
                  <a:lnTo>
                    <a:pt x="39" y="54"/>
                  </a:lnTo>
                  <a:lnTo>
                    <a:pt x="39" y="6"/>
                  </a:lnTo>
                  <a:lnTo>
                    <a:pt x="3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5" name="Freeform 59"/>
            <p:cNvSpPr>
              <a:spLocks/>
            </p:cNvSpPr>
            <p:nvPr/>
          </p:nvSpPr>
          <p:spPr bwMode="auto">
            <a:xfrm>
              <a:off x="104" y="331"/>
              <a:ext cx="84" cy="379"/>
            </a:xfrm>
            <a:custGeom>
              <a:avLst/>
              <a:gdLst>
                <a:gd name="T0" fmla="*/ 52 w 84"/>
                <a:gd name="T1" fmla="*/ 379 h 379"/>
                <a:gd name="T2" fmla="*/ 42 w 84"/>
                <a:gd name="T3" fmla="*/ 343 h 379"/>
                <a:gd name="T4" fmla="*/ 40 w 84"/>
                <a:gd name="T5" fmla="*/ 306 h 379"/>
                <a:gd name="T6" fmla="*/ 52 w 84"/>
                <a:gd name="T7" fmla="*/ 263 h 379"/>
                <a:gd name="T8" fmla="*/ 76 w 84"/>
                <a:gd name="T9" fmla="*/ 193 h 379"/>
                <a:gd name="T10" fmla="*/ 84 w 84"/>
                <a:gd name="T11" fmla="*/ 157 h 379"/>
                <a:gd name="T12" fmla="*/ 80 w 84"/>
                <a:gd name="T13" fmla="*/ 120 h 379"/>
                <a:gd name="T14" fmla="*/ 63 w 84"/>
                <a:gd name="T15" fmla="*/ 75 h 379"/>
                <a:gd name="T16" fmla="*/ 35 w 84"/>
                <a:gd name="T17" fmla="*/ 33 h 379"/>
                <a:gd name="T18" fmla="*/ 0 w 84"/>
                <a:gd name="T19" fmla="*/ 0 h 379"/>
                <a:gd name="T20" fmla="*/ 2 w 84"/>
                <a:gd name="T21" fmla="*/ 17 h 379"/>
                <a:gd name="T22" fmla="*/ 2 w 84"/>
                <a:gd name="T23" fmla="*/ 49 h 379"/>
                <a:gd name="T24" fmla="*/ 6 w 84"/>
                <a:gd name="T25" fmla="*/ 133 h 379"/>
                <a:gd name="T26" fmla="*/ 6 w 84"/>
                <a:gd name="T27" fmla="*/ 191 h 379"/>
                <a:gd name="T28" fmla="*/ 10 w 84"/>
                <a:gd name="T29" fmla="*/ 201 h 379"/>
                <a:gd name="T30" fmla="*/ 17 w 84"/>
                <a:gd name="T31" fmla="*/ 207 h 379"/>
                <a:gd name="T32" fmla="*/ 29 w 84"/>
                <a:gd name="T33" fmla="*/ 211 h 379"/>
                <a:gd name="T34" fmla="*/ 42 w 84"/>
                <a:gd name="T35" fmla="*/ 209 h 379"/>
                <a:gd name="T36" fmla="*/ 50 w 84"/>
                <a:gd name="T37" fmla="*/ 199 h 379"/>
                <a:gd name="T38" fmla="*/ 57 w 84"/>
                <a:gd name="T39" fmla="*/ 179 h 379"/>
                <a:gd name="T40" fmla="*/ 55 w 84"/>
                <a:gd name="T41" fmla="*/ 159 h 379"/>
                <a:gd name="T42" fmla="*/ 52 w 84"/>
                <a:gd name="T43" fmla="*/ 152 h 379"/>
                <a:gd name="T44" fmla="*/ 44 w 84"/>
                <a:gd name="T45" fmla="*/ 149 h 379"/>
                <a:gd name="T46" fmla="*/ 38 w 84"/>
                <a:gd name="T47" fmla="*/ 151 h 379"/>
                <a:gd name="T48" fmla="*/ 33 w 84"/>
                <a:gd name="T49" fmla="*/ 159 h 379"/>
                <a:gd name="T50" fmla="*/ 33 w 84"/>
                <a:gd name="T51" fmla="*/ 164 h 379"/>
                <a:gd name="T52" fmla="*/ 35 w 84"/>
                <a:gd name="T53" fmla="*/ 168 h 379"/>
                <a:gd name="T54" fmla="*/ 40 w 84"/>
                <a:gd name="T55" fmla="*/ 164 h 379"/>
                <a:gd name="T56" fmla="*/ 42 w 84"/>
                <a:gd name="T57" fmla="*/ 163 h 379"/>
                <a:gd name="T58" fmla="*/ 42 w 84"/>
                <a:gd name="T59" fmla="*/ 168 h 379"/>
                <a:gd name="T60" fmla="*/ 35 w 84"/>
                <a:gd name="T61" fmla="*/ 173 h 379"/>
                <a:gd name="T62" fmla="*/ 29 w 84"/>
                <a:gd name="T63" fmla="*/ 168 h 379"/>
                <a:gd name="T64" fmla="*/ 25 w 84"/>
                <a:gd name="T65" fmla="*/ 157 h 379"/>
                <a:gd name="T66" fmla="*/ 31 w 84"/>
                <a:gd name="T67" fmla="*/ 147 h 379"/>
                <a:gd name="T68" fmla="*/ 42 w 84"/>
                <a:gd name="T69" fmla="*/ 143 h 379"/>
                <a:gd name="T70" fmla="*/ 50 w 84"/>
                <a:gd name="T71" fmla="*/ 144 h 379"/>
                <a:gd name="T72" fmla="*/ 55 w 84"/>
                <a:gd name="T73" fmla="*/ 152 h 379"/>
                <a:gd name="T74" fmla="*/ 61 w 84"/>
                <a:gd name="T75" fmla="*/ 164 h 379"/>
                <a:gd name="T76" fmla="*/ 61 w 84"/>
                <a:gd name="T77" fmla="*/ 182 h 379"/>
                <a:gd name="T78" fmla="*/ 57 w 84"/>
                <a:gd name="T79" fmla="*/ 198 h 379"/>
                <a:gd name="T80" fmla="*/ 50 w 84"/>
                <a:gd name="T81" fmla="*/ 210 h 379"/>
                <a:gd name="T82" fmla="*/ 40 w 84"/>
                <a:gd name="T83" fmla="*/ 217 h 379"/>
                <a:gd name="T84" fmla="*/ 33 w 84"/>
                <a:gd name="T85" fmla="*/ 221 h 379"/>
                <a:gd name="T86" fmla="*/ 23 w 84"/>
                <a:gd name="T87" fmla="*/ 219 h 379"/>
                <a:gd name="T88" fmla="*/ 14 w 84"/>
                <a:gd name="T89" fmla="*/ 213 h 379"/>
                <a:gd name="T90" fmla="*/ 6 w 84"/>
                <a:gd name="T91" fmla="*/ 203 h 379"/>
                <a:gd name="T92" fmla="*/ 6 w 84"/>
                <a:gd name="T93" fmla="*/ 212 h 379"/>
                <a:gd name="T94" fmla="*/ 8 w 84"/>
                <a:gd name="T95" fmla="*/ 237 h 379"/>
                <a:gd name="T96" fmla="*/ 14 w 84"/>
                <a:gd name="T97" fmla="*/ 283 h 379"/>
                <a:gd name="T98" fmla="*/ 23 w 84"/>
                <a:gd name="T99" fmla="*/ 322 h 379"/>
                <a:gd name="T100" fmla="*/ 35 w 84"/>
                <a:gd name="T101" fmla="*/ 352 h 379"/>
                <a:gd name="T102" fmla="*/ 52 w 84"/>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379"/>
                  </a:moveTo>
                  <a:lnTo>
                    <a:pt x="42" y="343"/>
                  </a:lnTo>
                  <a:lnTo>
                    <a:pt x="40" y="306"/>
                  </a:lnTo>
                  <a:lnTo>
                    <a:pt x="52" y="263"/>
                  </a:lnTo>
                  <a:lnTo>
                    <a:pt x="76" y="193"/>
                  </a:lnTo>
                  <a:lnTo>
                    <a:pt x="84" y="157"/>
                  </a:lnTo>
                  <a:lnTo>
                    <a:pt x="80" y="120"/>
                  </a:lnTo>
                  <a:lnTo>
                    <a:pt x="63" y="75"/>
                  </a:lnTo>
                  <a:lnTo>
                    <a:pt x="35" y="33"/>
                  </a:lnTo>
                  <a:lnTo>
                    <a:pt x="0" y="0"/>
                  </a:lnTo>
                  <a:lnTo>
                    <a:pt x="2" y="17"/>
                  </a:lnTo>
                  <a:lnTo>
                    <a:pt x="2" y="49"/>
                  </a:lnTo>
                  <a:lnTo>
                    <a:pt x="6" y="133"/>
                  </a:lnTo>
                  <a:lnTo>
                    <a:pt x="6" y="191"/>
                  </a:lnTo>
                  <a:lnTo>
                    <a:pt x="10" y="201"/>
                  </a:lnTo>
                  <a:lnTo>
                    <a:pt x="17" y="207"/>
                  </a:lnTo>
                  <a:lnTo>
                    <a:pt x="29" y="211"/>
                  </a:lnTo>
                  <a:lnTo>
                    <a:pt x="42" y="209"/>
                  </a:lnTo>
                  <a:lnTo>
                    <a:pt x="50" y="199"/>
                  </a:lnTo>
                  <a:lnTo>
                    <a:pt x="57" y="179"/>
                  </a:lnTo>
                  <a:lnTo>
                    <a:pt x="55" y="159"/>
                  </a:lnTo>
                  <a:lnTo>
                    <a:pt x="52" y="152"/>
                  </a:lnTo>
                  <a:lnTo>
                    <a:pt x="44" y="149"/>
                  </a:lnTo>
                  <a:lnTo>
                    <a:pt x="38" y="151"/>
                  </a:lnTo>
                  <a:lnTo>
                    <a:pt x="33" y="159"/>
                  </a:lnTo>
                  <a:lnTo>
                    <a:pt x="33" y="164"/>
                  </a:lnTo>
                  <a:lnTo>
                    <a:pt x="35" y="168"/>
                  </a:lnTo>
                  <a:lnTo>
                    <a:pt x="40" y="164"/>
                  </a:lnTo>
                  <a:lnTo>
                    <a:pt x="42" y="163"/>
                  </a:lnTo>
                  <a:lnTo>
                    <a:pt x="42" y="168"/>
                  </a:lnTo>
                  <a:lnTo>
                    <a:pt x="35" y="173"/>
                  </a:lnTo>
                  <a:lnTo>
                    <a:pt x="29" y="168"/>
                  </a:lnTo>
                  <a:lnTo>
                    <a:pt x="25" y="157"/>
                  </a:lnTo>
                  <a:lnTo>
                    <a:pt x="31" y="147"/>
                  </a:lnTo>
                  <a:lnTo>
                    <a:pt x="42" y="143"/>
                  </a:lnTo>
                  <a:lnTo>
                    <a:pt x="50" y="144"/>
                  </a:lnTo>
                  <a:lnTo>
                    <a:pt x="55" y="152"/>
                  </a:lnTo>
                  <a:lnTo>
                    <a:pt x="61" y="164"/>
                  </a:lnTo>
                  <a:lnTo>
                    <a:pt x="61" y="182"/>
                  </a:lnTo>
                  <a:lnTo>
                    <a:pt x="57" y="198"/>
                  </a:lnTo>
                  <a:lnTo>
                    <a:pt x="50" y="210"/>
                  </a:lnTo>
                  <a:lnTo>
                    <a:pt x="40" y="217"/>
                  </a:lnTo>
                  <a:lnTo>
                    <a:pt x="33" y="221"/>
                  </a:lnTo>
                  <a:lnTo>
                    <a:pt x="23" y="219"/>
                  </a:lnTo>
                  <a:lnTo>
                    <a:pt x="14" y="213"/>
                  </a:lnTo>
                  <a:lnTo>
                    <a:pt x="6" y="203"/>
                  </a:lnTo>
                  <a:lnTo>
                    <a:pt x="6" y="212"/>
                  </a:lnTo>
                  <a:lnTo>
                    <a:pt x="8" y="237"/>
                  </a:lnTo>
                  <a:lnTo>
                    <a:pt x="14" y="283"/>
                  </a:lnTo>
                  <a:lnTo>
                    <a:pt x="23" y="322"/>
                  </a:lnTo>
                  <a:lnTo>
                    <a:pt x="35" y="352"/>
                  </a:lnTo>
                  <a:lnTo>
                    <a:pt x="5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6" name="Freeform 60"/>
            <p:cNvSpPr>
              <a:spLocks/>
            </p:cNvSpPr>
            <p:nvPr/>
          </p:nvSpPr>
          <p:spPr bwMode="auto">
            <a:xfrm>
              <a:off x="97" y="1619"/>
              <a:ext cx="95" cy="337"/>
            </a:xfrm>
            <a:custGeom>
              <a:avLst/>
              <a:gdLst>
                <a:gd name="T0" fmla="*/ 36 w 95"/>
                <a:gd name="T1" fmla="*/ 0 h 337"/>
                <a:gd name="T2" fmla="*/ 30 w 95"/>
                <a:gd name="T3" fmla="*/ 27 h 337"/>
                <a:gd name="T4" fmla="*/ 15 w 95"/>
                <a:gd name="T5" fmla="*/ 72 h 337"/>
                <a:gd name="T6" fmla="*/ 2 w 95"/>
                <a:gd name="T7" fmla="*/ 128 h 337"/>
                <a:gd name="T8" fmla="*/ 0 w 95"/>
                <a:gd name="T9" fmla="*/ 158 h 337"/>
                <a:gd name="T10" fmla="*/ 4 w 95"/>
                <a:gd name="T11" fmla="*/ 188 h 337"/>
                <a:gd name="T12" fmla="*/ 11 w 95"/>
                <a:gd name="T13" fmla="*/ 221 h 337"/>
                <a:gd name="T14" fmla="*/ 24 w 95"/>
                <a:gd name="T15" fmla="*/ 249 h 337"/>
                <a:gd name="T16" fmla="*/ 40 w 95"/>
                <a:gd name="T17" fmla="*/ 275 h 337"/>
                <a:gd name="T18" fmla="*/ 55 w 95"/>
                <a:gd name="T19" fmla="*/ 297 h 337"/>
                <a:gd name="T20" fmla="*/ 81 w 95"/>
                <a:gd name="T21" fmla="*/ 327 h 337"/>
                <a:gd name="T22" fmla="*/ 95 w 95"/>
                <a:gd name="T23" fmla="*/ 337 h 337"/>
                <a:gd name="T24" fmla="*/ 78 w 95"/>
                <a:gd name="T25" fmla="*/ 314 h 337"/>
                <a:gd name="T26" fmla="*/ 64 w 95"/>
                <a:gd name="T27" fmla="*/ 292 h 337"/>
                <a:gd name="T28" fmla="*/ 57 w 95"/>
                <a:gd name="T29" fmla="*/ 273 h 337"/>
                <a:gd name="T30" fmla="*/ 43 w 95"/>
                <a:gd name="T31" fmla="*/ 213 h 337"/>
                <a:gd name="T32" fmla="*/ 42 w 95"/>
                <a:gd name="T33" fmla="*/ 213 h 337"/>
                <a:gd name="T34" fmla="*/ 40 w 95"/>
                <a:gd name="T35" fmla="*/ 218 h 337"/>
                <a:gd name="T36" fmla="*/ 34 w 95"/>
                <a:gd name="T37" fmla="*/ 221 h 337"/>
                <a:gd name="T38" fmla="*/ 26 w 95"/>
                <a:gd name="T39" fmla="*/ 218 h 337"/>
                <a:gd name="T40" fmla="*/ 21 w 95"/>
                <a:gd name="T41" fmla="*/ 209 h 337"/>
                <a:gd name="T42" fmla="*/ 23 w 95"/>
                <a:gd name="T43" fmla="*/ 201 h 337"/>
                <a:gd name="T44" fmla="*/ 28 w 95"/>
                <a:gd name="T45" fmla="*/ 197 h 337"/>
                <a:gd name="T46" fmla="*/ 34 w 95"/>
                <a:gd name="T47" fmla="*/ 201 h 337"/>
                <a:gd name="T48" fmla="*/ 36 w 95"/>
                <a:gd name="T49" fmla="*/ 205 h 337"/>
                <a:gd name="T50" fmla="*/ 32 w 95"/>
                <a:gd name="T51" fmla="*/ 202 h 337"/>
                <a:gd name="T52" fmla="*/ 30 w 95"/>
                <a:gd name="T53" fmla="*/ 200 h 337"/>
                <a:gd name="T54" fmla="*/ 26 w 95"/>
                <a:gd name="T55" fmla="*/ 203 h 337"/>
                <a:gd name="T56" fmla="*/ 26 w 95"/>
                <a:gd name="T57" fmla="*/ 208 h 337"/>
                <a:gd name="T58" fmla="*/ 28 w 95"/>
                <a:gd name="T59" fmla="*/ 213 h 337"/>
                <a:gd name="T60" fmla="*/ 32 w 95"/>
                <a:gd name="T61" fmla="*/ 215 h 337"/>
                <a:gd name="T62" fmla="*/ 40 w 95"/>
                <a:gd name="T63" fmla="*/ 208 h 337"/>
                <a:gd name="T64" fmla="*/ 42 w 95"/>
                <a:gd name="T65" fmla="*/ 203 h 337"/>
                <a:gd name="T66" fmla="*/ 38 w 95"/>
                <a:gd name="T67" fmla="*/ 123 h 337"/>
                <a:gd name="T68" fmla="*/ 40 w 95"/>
                <a:gd name="T69" fmla="*/ 55 h 337"/>
                <a:gd name="T70" fmla="*/ 38 w 95"/>
                <a:gd name="T71" fmla="*/ 6 h 337"/>
                <a:gd name="T72" fmla="*/ 36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0"/>
                  </a:moveTo>
                  <a:lnTo>
                    <a:pt x="30" y="27"/>
                  </a:lnTo>
                  <a:lnTo>
                    <a:pt x="15" y="72"/>
                  </a:lnTo>
                  <a:lnTo>
                    <a:pt x="2" y="128"/>
                  </a:lnTo>
                  <a:lnTo>
                    <a:pt x="0" y="158"/>
                  </a:lnTo>
                  <a:lnTo>
                    <a:pt x="4" y="188"/>
                  </a:lnTo>
                  <a:lnTo>
                    <a:pt x="11" y="221"/>
                  </a:lnTo>
                  <a:lnTo>
                    <a:pt x="24" y="249"/>
                  </a:lnTo>
                  <a:lnTo>
                    <a:pt x="40" y="275"/>
                  </a:lnTo>
                  <a:lnTo>
                    <a:pt x="55" y="297"/>
                  </a:lnTo>
                  <a:lnTo>
                    <a:pt x="81" y="327"/>
                  </a:lnTo>
                  <a:lnTo>
                    <a:pt x="95" y="337"/>
                  </a:lnTo>
                  <a:lnTo>
                    <a:pt x="78" y="314"/>
                  </a:lnTo>
                  <a:lnTo>
                    <a:pt x="64" y="292"/>
                  </a:lnTo>
                  <a:lnTo>
                    <a:pt x="57" y="273"/>
                  </a:lnTo>
                  <a:lnTo>
                    <a:pt x="43" y="213"/>
                  </a:lnTo>
                  <a:lnTo>
                    <a:pt x="42" y="213"/>
                  </a:lnTo>
                  <a:lnTo>
                    <a:pt x="40" y="218"/>
                  </a:lnTo>
                  <a:lnTo>
                    <a:pt x="34" y="221"/>
                  </a:lnTo>
                  <a:lnTo>
                    <a:pt x="26" y="218"/>
                  </a:lnTo>
                  <a:lnTo>
                    <a:pt x="21" y="209"/>
                  </a:lnTo>
                  <a:lnTo>
                    <a:pt x="23" y="201"/>
                  </a:lnTo>
                  <a:lnTo>
                    <a:pt x="28" y="197"/>
                  </a:lnTo>
                  <a:lnTo>
                    <a:pt x="34" y="201"/>
                  </a:lnTo>
                  <a:lnTo>
                    <a:pt x="36" y="205"/>
                  </a:lnTo>
                  <a:lnTo>
                    <a:pt x="32" y="202"/>
                  </a:lnTo>
                  <a:lnTo>
                    <a:pt x="30" y="200"/>
                  </a:lnTo>
                  <a:lnTo>
                    <a:pt x="26" y="203"/>
                  </a:lnTo>
                  <a:lnTo>
                    <a:pt x="26" y="208"/>
                  </a:lnTo>
                  <a:lnTo>
                    <a:pt x="28" y="213"/>
                  </a:lnTo>
                  <a:lnTo>
                    <a:pt x="32" y="215"/>
                  </a:lnTo>
                  <a:lnTo>
                    <a:pt x="40" y="208"/>
                  </a:lnTo>
                  <a:lnTo>
                    <a:pt x="42" y="203"/>
                  </a:lnTo>
                  <a:lnTo>
                    <a:pt x="38" y="123"/>
                  </a:lnTo>
                  <a:lnTo>
                    <a:pt x="40" y="55"/>
                  </a:lnTo>
                  <a:lnTo>
                    <a:pt x="38" y="6"/>
                  </a:lnTo>
                  <a:lnTo>
                    <a:pt x="3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7" name="Freeform 61"/>
            <p:cNvSpPr>
              <a:spLocks/>
            </p:cNvSpPr>
            <p:nvPr/>
          </p:nvSpPr>
          <p:spPr bwMode="auto">
            <a:xfrm>
              <a:off x="137" y="1563"/>
              <a:ext cx="83" cy="381"/>
            </a:xfrm>
            <a:custGeom>
              <a:avLst/>
              <a:gdLst>
                <a:gd name="T0" fmla="*/ 51 w 83"/>
                <a:gd name="T1" fmla="*/ 381 h 381"/>
                <a:gd name="T2" fmla="*/ 41 w 83"/>
                <a:gd name="T3" fmla="*/ 345 h 381"/>
                <a:gd name="T4" fmla="*/ 40 w 83"/>
                <a:gd name="T5" fmla="*/ 307 h 381"/>
                <a:gd name="T6" fmla="*/ 51 w 83"/>
                <a:gd name="T7" fmla="*/ 263 h 381"/>
                <a:gd name="T8" fmla="*/ 76 w 83"/>
                <a:gd name="T9" fmla="*/ 194 h 381"/>
                <a:gd name="T10" fmla="*/ 83 w 83"/>
                <a:gd name="T11" fmla="*/ 158 h 381"/>
                <a:gd name="T12" fmla="*/ 79 w 83"/>
                <a:gd name="T13" fmla="*/ 120 h 381"/>
                <a:gd name="T14" fmla="*/ 60 w 83"/>
                <a:gd name="T15" fmla="*/ 77 h 381"/>
                <a:gd name="T16" fmla="*/ 34 w 83"/>
                <a:gd name="T17" fmla="*/ 34 h 381"/>
                <a:gd name="T18" fmla="*/ 0 w 83"/>
                <a:gd name="T19" fmla="*/ 0 h 381"/>
                <a:gd name="T20" fmla="*/ 2 w 83"/>
                <a:gd name="T21" fmla="*/ 17 h 381"/>
                <a:gd name="T22" fmla="*/ 2 w 83"/>
                <a:gd name="T23" fmla="*/ 51 h 381"/>
                <a:gd name="T24" fmla="*/ 5 w 83"/>
                <a:gd name="T25" fmla="*/ 135 h 381"/>
                <a:gd name="T26" fmla="*/ 3 w 83"/>
                <a:gd name="T27" fmla="*/ 192 h 381"/>
                <a:gd name="T28" fmla="*/ 9 w 83"/>
                <a:gd name="T29" fmla="*/ 202 h 381"/>
                <a:gd name="T30" fmla="*/ 17 w 83"/>
                <a:gd name="T31" fmla="*/ 209 h 381"/>
                <a:gd name="T32" fmla="*/ 28 w 83"/>
                <a:gd name="T33" fmla="*/ 213 h 381"/>
                <a:gd name="T34" fmla="*/ 40 w 83"/>
                <a:gd name="T35" fmla="*/ 209 h 381"/>
                <a:gd name="T36" fmla="*/ 47 w 83"/>
                <a:gd name="T37" fmla="*/ 201 h 381"/>
                <a:gd name="T38" fmla="*/ 55 w 83"/>
                <a:gd name="T39" fmla="*/ 179 h 381"/>
                <a:gd name="T40" fmla="*/ 55 w 83"/>
                <a:gd name="T41" fmla="*/ 161 h 381"/>
                <a:gd name="T42" fmla="*/ 49 w 83"/>
                <a:gd name="T43" fmla="*/ 154 h 381"/>
                <a:gd name="T44" fmla="*/ 43 w 83"/>
                <a:gd name="T45" fmla="*/ 150 h 381"/>
                <a:gd name="T46" fmla="*/ 38 w 83"/>
                <a:gd name="T47" fmla="*/ 152 h 381"/>
                <a:gd name="T48" fmla="*/ 32 w 83"/>
                <a:gd name="T49" fmla="*/ 160 h 381"/>
                <a:gd name="T50" fmla="*/ 32 w 83"/>
                <a:gd name="T51" fmla="*/ 166 h 381"/>
                <a:gd name="T52" fmla="*/ 34 w 83"/>
                <a:gd name="T53" fmla="*/ 170 h 381"/>
                <a:gd name="T54" fmla="*/ 40 w 83"/>
                <a:gd name="T55" fmla="*/ 166 h 381"/>
                <a:gd name="T56" fmla="*/ 41 w 83"/>
                <a:gd name="T57" fmla="*/ 165 h 381"/>
                <a:gd name="T58" fmla="*/ 41 w 83"/>
                <a:gd name="T59" fmla="*/ 170 h 381"/>
                <a:gd name="T60" fmla="*/ 34 w 83"/>
                <a:gd name="T61" fmla="*/ 173 h 381"/>
                <a:gd name="T62" fmla="*/ 26 w 83"/>
                <a:gd name="T63" fmla="*/ 170 h 381"/>
                <a:gd name="T64" fmla="*/ 24 w 83"/>
                <a:gd name="T65" fmla="*/ 159 h 381"/>
                <a:gd name="T66" fmla="*/ 30 w 83"/>
                <a:gd name="T67" fmla="*/ 149 h 381"/>
                <a:gd name="T68" fmla="*/ 41 w 83"/>
                <a:gd name="T69" fmla="*/ 143 h 381"/>
                <a:gd name="T70" fmla="*/ 49 w 83"/>
                <a:gd name="T71" fmla="*/ 146 h 381"/>
                <a:gd name="T72" fmla="*/ 55 w 83"/>
                <a:gd name="T73" fmla="*/ 153 h 381"/>
                <a:gd name="T74" fmla="*/ 58 w 83"/>
                <a:gd name="T75" fmla="*/ 166 h 381"/>
                <a:gd name="T76" fmla="*/ 58 w 83"/>
                <a:gd name="T77" fmla="*/ 183 h 381"/>
                <a:gd name="T78" fmla="*/ 55 w 83"/>
                <a:gd name="T79" fmla="*/ 200 h 381"/>
                <a:gd name="T80" fmla="*/ 47 w 83"/>
                <a:gd name="T81" fmla="*/ 212 h 381"/>
                <a:gd name="T82" fmla="*/ 40 w 83"/>
                <a:gd name="T83" fmla="*/ 219 h 381"/>
                <a:gd name="T84" fmla="*/ 30 w 83"/>
                <a:gd name="T85" fmla="*/ 222 h 381"/>
                <a:gd name="T86" fmla="*/ 21 w 83"/>
                <a:gd name="T87" fmla="*/ 220 h 381"/>
                <a:gd name="T88" fmla="*/ 13 w 83"/>
                <a:gd name="T89" fmla="*/ 215 h 381"/>
                <a:gd name="T90" fmla="*/ 5 w 83"/>
                <a:gd name="T91" fmla="*/ 204 h 381"/>
                <a:gd name="T92" fmla="*/ 5 w 83"/>
                <a:gd name="T93" fmla="*/ 213 h 381"/>
                <a:gd name="T94" fmla="*/ 7 w 83"/>
                <a:gd name="T95" fmla="*/ 239 h 381"/>
                <a:gd name="T96" fmla="*/ 11 w 83"/>
                <a:gd name="T97" fmla="*/ 285 h 381"/>
                <a:gd name="T98" fmla="*/ 22 w 83"/>
                <a:gd name="T99" fmla="*/ 324 h 381"/>
                <a:gd name="T100" fmla="*/ 34 w 83"/>
                <a:gd name="T101" fmla="*/ 354 h 381"/>
                <a:gd name="T102" fmla="*/ 51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51" y="381"/>
                  </a:moveTo>
                  <a:lnTo>
                    <a:pt x="41" y="345"/>
                  </a:lnTo>
                  <a:lnTo>
                    <a:pt x="40" y="307"/>
                  </a:lnTo>
                  <a:lnTo>
                    <a:pt x="51" y="263"/>
                  </a:lnTo>
                  <a:lnTo>
                    <a:pt x="76" y="194"/>
                  </a:lnTo>
                  <a:lnTo>
                    <a:pt x="83" y="158"/>
                  </a:lnTo>
                  <a:lnTo>
                    <a:pt x="79" y="120"/>
                  </a:lnTo>
                  <a:lnTo>
                    <a:pt x="60" y="77"/>
                  </a:lnTo>
                  <a:lnTo>
                    <a:pt x="34" y="34"/>
                  </a:lnTo>
                  <a:lnTo>
                    <a:pt x="0" y="0"/>
                  </a:lnTo>
                  <a:lnTo>
                    <a:pt x="2" y="17"/>
                  </a:lnTo>
                  <a:lnTo>
                    <a:pt x="2" y="51"/>
                  </a:lnTo>
                  <a:lnTo>
                    <a:pt x="5" y="135"/>
                  </a:lnTo>
                  <a:lnTo>
                    <a:pt x="3" y="192"/>
                  </a:lnTo>
                  <a:lnTo>
                    <a:pt x="9" y="202"/>
                  </a:lnTo>
                  <a:lnTo>
                    <a:pt x="17" y="209"/>
                  </a:lnTo>
                  <a:lnTo>
                    <a:pt x="28" y="213"/>
                  </a:lnTo>
                  <a:lnTo>
                    <a:pt x="40" y="209"/>
                  </a:lnTo>
                  <a:lnTo>
                    <a:pt x="47" y="201"/>
                  </a:lnTo>
                  <a:lnTo>
                    <a:pt x="55" y="179"/>
                  </a:lnTo>
                  <a:lnTo>
                    <a:pt x="55" y="161"/>
                  </a:lnTo>
                  <a:lnTo>
                    <a:pt x="49" y="154"/>
                  </a:lnTo>
                  <a:lnTo>
                    <a:pt x="43" y="150"/>
                  </a:lnTo>
                  <a:lnTo>
                    <a:pt x="38" y="152"/>
                  </a:lnTo>
                  <a:lnTo>
                    <a:pt x="32" y="160"/>
                  </a:lnTo>
                  <a:lnTo>
                    <a:pt x="32" y="166"/>
                  </a:lnTo>
                  <a:lnTo>
                    <a:pt x="34" y="170"/>
                  </a:lnTo>
                  <a:lnTo>
                    <a:pt x="40" y="166"/>
                  </a:lnTo>
                  <a:lnTo>
                    <a:pt x="41" y="165"/>
                  </a:lnTo>
                  <a:lnTo>
                    <a:pt x="41" y="170"/>
                  </a:lnTo>
                  <a:lnTo>
                    <a:pt x="34" y="173"/>
                  </a:lnTo>
                  <a:lnTo>
                    <a:pt x="26" y="170"/>
                  </a:lnTo>
                  <a:lnTo>
                    <a:pt x="24" y="159"/>
                  </a:lnTo>
                  <a:lnTo>
                    <a:pt x="30" y="149"/>
                  </a:lnTo>
                  <a:lnTo>
                    <a:pt x="41" y="143"/>
                  </a:lnTo>
                  <a:lnTo>
                    <a:pt x="49" y="146"/>
                  </a:lnTo>
                  <a:lnTo>
                    <a:pt x="55" y="153"/>
                  </a:lnTo>
                  <a:lnTo>
                    <a:pt x="58" y="166"/>
                  </a:lnTo>
                  <a:lnTo>
                    <a:pt x="58" y="183"/>
                  </a:lnTo>
                  <a:lnTo>
                    <a:pt x="55" y="200"/>
                  </a:lnTo>
                  <a:lnTo>
                    <a:pt x="47" y="212"/>
                  </a:lnTo>
                  <a:lnTo>
                    <a:pt x="40" y="219"/>
                  </a:lnTo>
                  <a:lnTo>
                    <a:pt x="30" y="222"/>
                  </a:lnTo>
                  <a:lnTo>
                    <a:pt x="21" y="220"/>
                  </a:lnTo>
                  <a:lnTo>
                    <a:pt x="13" y="215"/>
                  </a:lnTo>
                  <a:lnTo>
                    <a:pt x="5" y="204"/>
                  </a:lnTo>
                  <a:lnTo>
                    <a:pt x="5" y="213"/>
                  </a:lnTo>
                  <a:lnTo>
                    <a:pt x="7" y="239"/>
                  </a:lnTo>
                  <a:lnTo>
                    <a:pt x="11" y="285"/>
                  </a:lnTo>
                  <a:lnTo>
                    <a:pt x="22" y="324"/>
                  </a:lnTo>
                  <a:lnTo>
                    <a:pt x="34" y="354"/>
                  </a:lnTo>
                  <a:lnTo>
                    <a:pt x="51"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8" name="Freeform 62"/>
            <p:cNvSpPr>
              <a:spLocks/>
            </p:cNvSpPr>
            <p:nvPr/>
          </p:nvSpPr>
          <p:spPr bwMode="auto">
            <a:xfrm>
              <a:off x="252" y="559"/>
              <a:ext cx="93" cy="182"/>
            </a:xfrm>
            <a:custGeom>
              <a:avLst/>
              <a:gdLst>
                <a:gd name="T0" fmla="*/ 25 w 93"/>
                <a:gd name="T1" fmla="*/ 182 h 182"/>
                <a:gd name="T2" fmla="*/ 27 w 93"/>
                <a:gd name="T3" fmla="*/ 170 h 182"/>
                <a:gd name="T4" fmla="*/ 38 w 93"/>
                <a:gd name="T5" fmla="*/ 141 h 182"/>
                <a:gd name="T6" fmla="*/ 61 w 93"/>
                <a:gd name="T7" fmla="*/ 115 h 182"/>
                <a:gd name="T8" fmla="*/ 82 w 93"/>
                <a:gd name="T9" fmla="*/ 87 h 182"/>
                <a:gd name="T10" fmla="*/ 93 w 93"/>
                <a:gd name="T11" fmla="*/ 52 h 182"/>
                <a:gd name="T12" fmla="*/ 93 w 93"/>
                <a:gd name="T13" fmla="*/ 36 h 182"/>
                <a:gd name="T14" fmla="*/ 86 w 93"/>
                <a:gd name="T15" fmla="*/ 19 h 182"/>
                <a:gd name="T16" fmla="*/ 69 w 93"/>
                <a:gd name="T17" fmla="*/ 3 h 182"/>
                <a:gd name="T18" fmla="*/ 59 w 93"/>
                <a:gd name="T19" fmla="*/ 0 h 182"/>
                <a:gd name="T20" fmla="*/ 46 w 93"/>
                <a:gd name="T21" fmla="*/ 20 h 182"/>
                <a:gd name="T22" fmla="*/ 38 w 93"/>
                <a:gd name="T23" fmla="*/ 35 h 182"/>
                <a:gd name="T24" fmla="*/ 42 w 93"/>
                <a:gd name="T25" fmla="*/ 41 h 182"/>
                <a:gd name="T26" fmla="*/ 50 w 93"/>
                <a:gd name="T27" fmla="*/ 42 h 182"/>
                <a:gd name="T28" fmla="*/ 57 w 93"/>
                <a:gd name="T29" fmla="*/ 39 h 182"/>
                <a:gd name="T30" fmla="*/ 55 w 93"/>
                <a:gd name="T31" fmla="*/ 36 h 182"/>
                <a:gd name="T32" fmla="*/ 48 w 93"/>
                <a:gd name="T33" fmla="*/ 35 h 182"/>
                <a:gd name="T34" fmla="*/ 46 w 93"/>
                <a:gd name="T35" fmla="*/ 36 h 182"/>
                <a:gd name="T36" fmla="*/ 46 w 93"/>
                <a:gd name="T37" fmla="*/ 32 h 182"/>
                <a:gd name="T38" fmla="*/ 55 w 93"/>
                <a:gd name="T39" fmla="*/ 31 h 182"/>
                <a:gd name="T40" fmla="*/ 65 w 93"/>
                <a:gd name="T41" fmla="*/ 35 h 182"/>
                <a:gd name="T42" fmla="*/ 67 w 93"/>
                <a:gd name="T43" fmla="*/ 39 h 182"/>
                <a:gd name="T44" fmla="*/ 65 w 93"/>
                <a:gd name="T45" fmla="*/ 44 h 182"/>
                <a:gd name="T46" fmla="*/ 57 w 93"/>
                <a:gd name="T47" fmla="*/ 48 h 182"/>
                <a:gd name="T48" fmla="*/ 50 w 93"/>
                <a:gd name="T49" fmla="*/ 49 h 182"/>
                <a:gd name="T50" fmla="*/ 42 w 93"/>
                <a:gd name="T51" fmla="*/ 46 h 182"/>
                <a:gd name="T52" fmla="*/ 35 w 93"/>
                <a:gd name="T53" fmla="*/ 41 h 182"/>
                <a:gd name="T54" fmla="*/ 33 w 93"/>
                <a:gd name="T55" fmla="*/ 37 h 182"/>
                <a:gd name="T56" fmla="*/ 21 w 93"/>
                <a:gd name="T57" fmla="*/ 54 h 182"/>
                <a:gd name="T58" fmla="*/ 4 w 93"/>
                <a:gd name="T59" fmla="*/ 85 h 182"/>
                <a:gd name="T60" fmla="*/ 0 w 93"/>
                <a:gd name="T61" fmla="*/ 117 h 182"/>
                <a:gd name="T62" fmla="*/ 6 w 93"/>
                <a:gd name="T63" fmla="*/ 152 h 182"/>
                <a:gd name="T64" fmla="*/ 19 w 93"/>
                <a:gd name="T65" fmla="*/ 172 h 182"/>
                <a:gd name="T66" fmla="*/ 25 w 93"/>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182"/>
                  </a:moveTo>
                  <a:lnTo>
                    <a:pt x="27" y="170"/>
                  </a:lnTo>
                  <a:lnTo>
                    <a:pt x="38" y="141"/>
                  </a:lnTo>
                  <a:lnTo>
                    <a:pt x="61" y="115"/>
                  </a:lnTo>
                  <a:lnTo>
                    <a:pt x="82" y="87"/>
                  </a:lnTo>
                  <a:lnTo>
                    <a:pt x="93" y="52"/>
                  </a:lnTo>
                  <a:lnTo>
                    <a:pt x="93" y="36"/>
                  </a:lnTo>
                  <a:lnTo>
                    <a:pt x="86" y="19"/>
                  </a:lnTo>
                  <a:lnTo>
                    <a:pt x="69" y="3"/>
                  </a:lnTo>
                  <a:lnTo>
                    <a:pt x="59" y="0"/>
                  </a:lnTo>
                  <a:lnTo>
                    <a:pt x="46" y="20"/>
                  </a:lnTo>
                  <a:lnTo>
                    <a:pt x="38" y="35"/>
                  </a:lnTo>
                  <a:lnTo>
                    <a:pt x="42" y="41"/>
                  </a:lnTo>
                  <a:lnTo>
                    <a:pt x="50" y="42"/>
                  </a:lnTo>
                  <a:lnTo>
                    <a:pt x="57" y="39"/>
                  </a:lnTo>
                  <a:lnTo>
                    <a:pt x="55" y="36"/>
                  </a:lnTo>
                  <a:lnTo>
                    <a:pt x="48" y="35"/>
                  </a:lnTo>
                  <a:lnTo>
                    <a:pt x="46" y="36"/>
                  </a:lnTo>
                  <a:lnTo>
                    <a:pt x="46" y="32"/>
                  </a:lnTo>
                  <a:lnTo>
                    <a:pt x="55" y="31"/>
                  </a:lnTo>
                  <a:lnTo>
                    <a:pt x="65" y="35"/>
                  </a:lnTo>
                  <a:lnTo>
                    <a:pt x="67" y="39"/>
                  </a:lnTo>
                  <a:lnTo>
                    <a:pt x="65" y="44"/>
                  </a:lnTo>
                  <a:lnTo>
                    <a:pt x="57" y="48"/>
                  </a:lnTo>
                  <a:lnTo>
                    <a:pt x="50" y="49"/>
                  </a:lnTo>
                  <a:lnTo>
                    <a:pt x="42" y="46"/>
                  </a:lnTo>
                  <a:lnTo>
                    <a:pt x="35" y="41"/>
                  </a:lnTo>
                  <a:lnTo>
                    <a:pt x="33" y="37"/>
                  </a:lnTo>
                  <a:lnTo>
                    <a:pt x="21" y="54"/>
                  </a:lnTo>
                  <a:lnTo>
                    <a:pt x="4" y="85"/>
                  </a:lnTo>
                  <a:lnTo>
                    <a:pt x="0" y="117"/>
                  </a:lnTo>
                  <a:lnTo>
                    <a:pt x="6" y="152"/>
                  </a:lnTo>
                  <a:lnTo>
                    <a:pt x="19" y="172"/>
                  </a:lnTo>
                  <a:lnTo>
                    <a:pt x="25"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19" name="Freeform 63"/>
            <p:cNvSpPr>
              <a:spLocks/>
            </p:cNvSpPr>
            <p:nvPr/>
          </p:nvSpPr>
          <p:spPr bwMode="auto">
            <a:xfrm>
              <a:off x="192" y="554"/>
              <a:ext cx="110" cy="182"/>
            </a:xfrm>
            <a:custGeom>
              <a:avLst/>
              <a:gdLst>
                <a:gd name="T0" fmla="*/ 110 w 110"/>
                <a:gd name="T1" fmla="*/ 2 h 182"/>
                <a:gd name="T2" fmla="*/ 104 w 110"/>
                <a:gd name="T3" fmla="*/ 16 h 182"/>
                <a:gd name="T4" fmla="*/ 85 w 110"/>
                <a:gd name="T5" fmla="*/ 41 h 182"/>
                <a:gd name="T6" fmla="*/ 70 w 110"/>
                <a:gd name="T7" fmla="*/ 63 h 182"/>
                <a:gd name="T8" fmla="*/ 59 w 110"/>
                <a:gd name="T9" fmla="*/ 87 h 182"/>
                <a:gd name="T10" fmla="*/ 51 w 110"/>
                <a:gd name="T11" fmla="*/ 96 h 182"/>
                <a:gd name="T12" fmla="*/ 40 w 110"/>
                <a:gd name="T13" fmla="*/ 98 h 182"/>
                <a:gd name="T14" fmla="*/ 30 w 110"/>
                <a:gd name="T15" fmla="*/ 93 h 182"/>
                <a:gd name="T16" fmla="*/ 30 w 110"/>
                <a:gd name="T17" fmla="*/ 90 h 182"/>
                <a:gd name="T18" fmla="*/ 36 w 110"/>
                <a:gd name="T19" fmla="*/ 86 h 182"/>
                <a:gd name="T20" fmla="*/ 40 w 110"/>
                <a:gd name="T21" fmla="*/ 85 h 182"/>
                <a:gd name="T22" fmla="*/ 40 w 110"/>
                <a:gd name="T23" fmla="*/ 87 h 182"/>
                <a:gd name="T24" fmla="*/ 38 w 110"/>
                <a:gd name="T25" fmla="*/ 90 h 182"/>
                <a:gd name="T26" fmla="*/ 43 w 110"/>
                <a:gd name="T27" fmla="*/ 87 h 182"/>
                <a:gd name="T28" fmla="*/ 45 w 110"/>
                <a:gd name="T29" fmla="*/ 84 h 182"/>
                <a:gd name="T30" fmla="*/ 43 w 110"/>
                <a:gd name="T31" fmla="*/ 81 h 182"/>
                <a:gd name="T32" fmla="*/ 38 w 110"/>
                <a:gd name="T33" fmla="*/ 81 h 182"/>
                <a:gd name="T34" fmla="*/ 30 w 110"/>
                <a:gd name="T35" fmla="*/ 85 h 182"/>
                <a:gd name="T36" fmla="*/ 22 w 110"/>
                <a:gd name="T37" fmla="*/ 90 h 182"/>
                <a:gd name="T38" fmla="*/ 21 w 110"/>
                <a:gd name="T39" fmla="*/ 97 h 182"/>
                <a:gd name="T40" fmla="*/ 22 w 110"/>
                <a:gd name="T41" fmla="*/ 102 h 182"/>
                <a:gd name="T42" fmla="*/ 26 w 110"/>
                <a:gd name="T43" fmla="*/ 104 h 182"/>
                <a:gd name="T44" fmla="*/ 40 w 110"/>
                <a:gd name="T45" fmla="*/ 105 h 182"/>
                <a:gd name="T46" fmla="*/ 51 w 110"/>
                <a:gd name="T47" fmla="*/ 101 h 182"/>
                <a:gd name="T48" fmla="*/ 55 w 110"/>
                <a:gd name="T49" fmla="*/ 98 h 182"/>
                <a:gd name="T50" fmla="*/ 53 w 110"/>
                <a:gd name="T51" fmla="*/ 129 h 182"/>
                <a:gd name="T52" fmla="*/ 60 w 110"/>
                <a:gd name="T53" fmla="*/ 159 h 182"/>
                <a:gd name="T54" fmla="*/ 76 w 110"/>
                <a:gd name="T55" fmla="*/ 182 h 182"/>
                <a:gd name="T56" fmla="*/ 53 w 110"/>
                <a:gd name="T57" fmla="*/ 162 h 182"/>
                <a:gd name="T58" fmla="*/ 22 w 110"/>
                <a:gd name="T59" fmla="*/ 127 h 182"/>
                <a:gd name="T60" fmla="*/ 5 w 110"/>
                <a:gd name="T61" fmla="*/ 96 h 182"/>
                <a:gd name="T62" fmla="*/ 0 w 110"/>
                <a:gd name="T63" fmla="*/ 66 h 182"/>
                <a:gd name="T64" fmla="*/ 3 w 110"/>
                <a:gd name="T65" fmla="*/ 44 h 182"/>
                <a:gd name="T66" fmla="*/ 13 w 110"/>
                <a:gd name="T67" fmla="*/ 29 h 182"/>
                <a:gd name="T68" fmla="*/ 28 w 110"/>
                <a:gd name="T69" fmla="*/ 16 h 182"/>
                <a:gd name="T70" fmla="*/ 45 w 110"/>
                <a:gd name="T71" fmla="*/ 6 h 182"/>
                <a:gd name="T72" fmla="*/ 66 w 110"/>
                <a:gd name="T73" fmla="*/ 0 h 182"/>
                <a:gd name="T74" fmla="*/ 87 w 110"/>
                <a:gd name="T75" fmla="*/ 0 h 182"/>
                <a:gd name="T76" fmla="*/ 110 w 110"/>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2"/>
                  </a:moveTo>
                  <a:lnTo>
                    <a:pt x="104" y="16"/>
                  </a:lnTo>
                  <a:lnTo>
                    <a:pt x="85" y="41"/>
                  </a:lnTo>
                  <a:lnTo>
                    <a:pt x="70" y="63"/>
                  </a:lnTo>
                  <a:lnTo>
                    <a:pt x="59" y="87"/>
                  </a:lnTo>
                  <a:lnTo>
                    <a:pt x="51" y="96"/>
                  </a:lnTo>
                  <a:lnTo>
                    <a:pt x="40" y="98"/>
                  </a:lnTo>
                  <a:lnTo>
                    <a:pt x="30" y="93"/>
                  </a:lnTo>
                  <a:lnTo>
                    <a:pt x="30" y="90"/>
                  </a:lnTo>
                  <a:lnTo>
                    <a:pt x="36" y="86"/>
                  </a:lnTo>
                  <a:lnTo>
                    <a:pt x="40" y="85"/>
                  </a:lnTo>
                  <a:lnTo>
                    <a:pt x="40" y="87"/>
                  </a:lnTo>
                  <a:lnTo>
                    <a:pt x="38" y="90"/>
                  </a:lnTo>
                  <a:lnTo>
                    <a:pt x="43" y="87"/>
                  </a:lnTo>
                  <a:lnTo>
                    <a:pt x="45" y="84"/>
                  </a:lnTo>
                  <a:lnTo>
                    <a:pt x="43" y="81"/>
                  </a:lnTo>
                  <a:lnTo>
                    <a:pt x="38" y="81"/>
                  </a:lnTo>
                  <a:lnTo>
                    <a:pt x="30" y="85"/>
                  </a:lnTo>
                  <a:lnTo>
                    <a:pt x="22" y="90"/>
                  </a:lnTo>
                  <a:lnTo>
                    <a:pt x="21" y="97"/>
                  </a:lnTo>
                  <a:lnTo>
                    <a:pt x="22" y="102"/>
                  </a:lnTo>
                  <a:lnTo>
                    <a:pt x="26" y="104"/>
                  </a:lnTo>
                  <a:lnTo>
                    <a:pt x="40" y="105"/>
                  </a:lnTo>
                  <a:lnTo>
                    <a:pt x="51" y="101"/>
                  </a:lnTo>
                  <a:lnTo>
                    <a:pt x="55" y="98"/>
                  </a:lnTo>
                  <a:lnTo>
                    <a:pt x="53" y="129"/>
                  </a:lnTo>
                  <a:lnTo>
                    <a:pt x="60" y="159"/>
                  </a:lnTo>
                  <a:lnTo>
                    <a:pt x="76" y="182"/>
                  </a:lnTo>
                  <a:lnTo>
                    <a:pt x="53" y="162"/>
                  </a:lnTo>
                  <a:lnTo>
                    <a:pt x="22" y="127"/>
                  </a:lnTo>
                  <a:lnTo>
                    <a:pt x="5" y="96"/>
                  </a:lnTo>
                  <a:lnTo>
                    <a:pt x="0" y="66"/>
                  </a:lnTo>
                  <a:lnTo>
                    <a:pt x="3" y="44"/>
                  </a:lnTo>
                  <a:lnTo>
                    <a:pt x="13" y="29"/>
                  </a:lnTo>
                  <a:lnTo>
                    <a:pt x="28" y="16"/>
                  </a:lnTo>
                  <a:lnTo>
                    <a:pt x="45" y="6"/>
                  </a:lnTo>
                  <a:lnTo>
                    <a:pt x="66" y="0"/>
                  </a:lnTo>
                  <a:lnTo>
                    <a:pt x="87" y="0"/>
                  </a:lnTo>
                  <a:lnTo>
                    <a:pt x="11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0" name="Freeform 64"/>
            <p:cNvSpPr>
              <a:spLocks/>
            </p:cNvSpPr>
            <p:nvPr/>
          </p:nvSpPr>
          <p:spPr bwMode="auto">
            <a:xfrm>
              <a:off x="237" y="801"/>
              <a:ext cx="63" cy="144"/>
            </a:xfrm>
            <a:custGeom>
              <a:avLst/>
              <a:gdLst>
                <a:gd name="T0" fmla="*/ 48 w 63"/>
                <a:gd name="T1" fmla="*/ 144 h 144"/>
                <a:gd name="T2" fmla="*/ 46 w 63"/>
                <a:gd name="T3" fmla="*/ 134 h 144"/>
                <a:gd name="T4" fmla="*/ 46 w 63"/>
                <a:gd name="T5" fmla="*/ 111 h 144"/>
                <a:gd name="T6" fmla="*/ 55 w 63"/>
                <a:gd name="T7" fmla="*/ 87 h 144"/>
                <a:gd name="T8" fmla="*/ 63 w 63"/>
                <a:gd name="T9" fmla="*/ 65 h 144"/>
                <a:gd name="T10" fmla="*/ 63 w 63"/>
                <a:gd name="T11" fmla="*/ 36 h 144"/>
                <a:gd name="T12" fmla="*/ 57 w 63"/>
                <a:gd name="T13" fmla="*/ 23 h 144"/>
                <a:gd name="T14" fmla="*/ 44 w 63"/>
                <a:gd name="T15" fmla="*/ 11 h 144"/>
                <a:gd name="T16" fmla="*/ 27 w 63"/>
                <a:gd name="T17" fmla="*/ 1 h 144"/>
                <a:gd name="T18" fmla="*/ 17 w 63"/>
                <a:gd name="T19" fmla="*/ 0 h 144"/>
                <a:gd name="T20" fmla="*/ 14 w 63"/>
                <a:gd name="T21" fmla="*/ 18 h 144"/>
                <a:gd name="T22" fmla="*/ 12 w 63"/>
                <a:gd name="T23" fmla="*/ 29 h 144"/>
                <a:gd name="T24" fmla="*/ 15 w 63"/>
                <a:gd name="T25" fmla="*/ 32 h 144"/>
                <a:gd name="T26" fmla="*/ 25 w 63"/>
                <a:gd name="T27" fmla="*/ 34 h 144"/>
                <a:gd name="T28" fmla="*/ 27 w 63"/>
                <a:gd name="T29" fmla="*/ 30 h 144"/>
                <a:gd name="T30" fmla="*/ 25 w 63"/>
                <a:gd name="T31" fmla="*/ 28 h 144"/>
                <a:gd name="T32" fmla="*/ 21 w 63"/>
                <a:gd name="T33" fmla="*/ 28 h 144"/>
                <a:gd name="T34" fmla="*/ 17 w 63"/>
                <a:gd name="T35" fmla="*/ 29 h 144"/>
                <a:gd name="T36" fmla="*/ 17 w 63"/>
                <a:gd name="T37" fmla="*/ 26 h 144"/>
                <a:gd name="T38" fmla="*/ 23 w 63"/>
                <a:gd name="T39" fmla="*/ 24 h 144"/>
                <a:gd name="T40" fmla="*/ 32 w 63"/>
                <a:gd name="T41" fmla="*/ 26 h 144"/>
                <a:gd name="T42" fmla="*/ 36 w 63"/>
                <a:gd name="T43" fmla="*/ 29 h 144"/>
                <a:gd name="T44" fmla="*/ 36 w 63"/>
                <a:gd name="T45" fmla="*/ 34 h 144"/>
                <a:gd name="T46" fmla="*/ 27 w 63"/>
                <a:gd name="T47" fmla="*/ 38 h 144"/>
                <a:gd name="T48" fmla="*/ 17 w 63"/>
                <a:gd name="T49" fmla="*/ 38 h 144"/>
                <a:gd name="T50" fmla="*/ 12 w 63"/>
                <a:gd name="T51" fmla="*/ 35 h 144"/>
                <a:gd name="T52" fmla="*/ 8 w 63"/>
                <a:gd name="T53" fmla="*/ 32 h 144"/>
                <a:gd name="T54" fmla="*/ 4 w 63"/>
                <a:gd name="T55" fmla="*/ 45 h 144"/>
                <a:gd name="T56" fmla="*/ 0 w 63"/>
                <a:gd name="T57" fmla="*/ 72 h 144"/>
                <a:gd name="T58" fmla="*/ 8 w 63"/>
                <a:gd name="T59" fmla="*/ 97 h 144"/>
                <a:gd name="T60" fmla="*/ 23 w 63"/>
                <a:gd name="T61" fmla="*/ 122 h 144"/>
                <a:gd name="T62" fmla="*/ 38 w 63"/>
                <a:gd name="T63" fmla="*/ 137 h 144"/>
                <a:gd name="T64" fmla="*/ 48 w 63"/>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4">
                  <a:moveTo>
                    <a:pt x="48" y="144"/>
                  </a:moveTo>
                  <a:lnTo>
                    <a:pt x="46" y="134"/>
                  </a:lnTo>
                  <a:lnTo>
                    <a:pt x="46" y="111"/>
                  </a:lnTo>
                  <a:lnTo>
                    <a:pt x="55" y="87"/>
                  </a:lnTo>
                  <a:lnTo>
                    <a:pt x="63" y="65"/>
                  </a:lnTo>
                  <a:lnTo>
                    <a:pt x="63" y="36"/>
                  </a:lnTo>
                  <a:lnTo>
                    <a:pt x="57" y="23"/>
                  </a:lnTo>
                  <a:lnTo>
                    <a:pt x="44" y="11"/>
                  </a:lnTo>
                  <a:lnTo>
                    <a:pt x="27" y="1"/>
                  </a:lnTo>
                  <a:lnTo>
                    <a:pt x="17" y="0"/>
                  </a:lnTo>
                  <a:lnTo>
                    <a:pt x="14" y="18"/>
                  </a:lnTo>
                  <a:lnTo>
                    <a:pt x="12" y="29"/>
                  </a:lnTo>
                  <a:lnTo>
                    <a:pt x="15" y="32"/>
                  </a:lnTo>
                  <a:lnTo>
                    <a:pt x="25" y="34"/>
                  </a:lnTo>
                  <a:lnTo>
                    <a:pt x="27" y="30"/>
                  </a:lnTo>
                  <a:lnTo>
                    <a:pt x="25" y="28"/>
                  </a:lnTo>
                  <a:lnTo>
                    <a:pt x="21" y="28"/>
                  </a:lnTo>
                  <a:lnTo>
                    <a:pt x="17" y="29"/>
                  </a:lnTo>
                  <a:lnTo>
                    <a:pt x="17" y="26"/>
                  </a:lnTo>
                  <a:lnTo>
                    <a:pt x="23" y="24"/>
                  </a:lnTo>
                  <a:lnTo>
                    <a:pt x="32" y="26"/>
                  </a:lnTo>
                  <a:lnTo>
                    <a:pt x="36" y="29"/>
                  </a:lnTo>
                  <a:lnTo>
                    <a:pt x="36" y="34"/>
                  </a:lnTo>
                  <a:lnTo>
                    <a:pt x="27" y="38"/>
                  </a:lnTo>
                  <a:lnTo>
                    <a:pt x="17" y="38"/>
                  </a:lnTo>
                  <a:lnTo>
                    <a:pt x="12" y="35"/>
                  </a:lnTo>
                  <a:lnTo>
                    <a:pt x="8" y="32"/>
                  </a:lnTo>
                  <a:lnTo>
                    <a:pt x="4" y="45"/>
                  </a:lnTo>
                  <a:lnTo>
                    <a:pt x="0" y="72"/>
                  </a:lnTo>
                  <a:lnTo>
                    <a:pt x="8" y="97"/>
                  </a:lnTo>
                  <a:lnTo>
                    <a:pt x="23" y="122"/>
                  </a:lnTo>
                  <a:lnTo>
                    <a:pt x="38" y="137"/>
                  </a:lnTo>
                  <a:lnTo>
                    <a:pt x="48"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1" name="Freeform 65"/>
            <p:cNvSpPr>
              <a:spLocks/>
            </p:cNvSpPr>
            <p:nvPr/>
          </p:nvSpPr>
          <p:spPr bwMode="auto">
            <a:xfrm>
              <a:off x="177" y="800"/>
              <a:ext cx="98" cy="142"/>
            </a:xfrm>
            <a:custGeom>
              <a:avLst/>
              <a:gdLst>
                <a:gd name="T0" fmla="*/ 70 w 98"/>
                <a:gd name="T1" fmla="*/ 0 h 142"/>
                <a:gd name="T2" fmla="*/ 68 w 98"/>
                <a:gd name="T3" fmla="*/ 11 h 142"/>
                <a:gd name="T4" fmla="*/ 62 w 98"/>
                <a:gd name="T5" fmla="*/ 32 h 142"/>
                <a:gd name="T6" fmla="*/ 55 w 98"/>
                <a:gd name="T7" fmla="*/ 72 h 142"/>
                <a:gd name="T8" fmla="*/ 51 w 98"/>
                <a:gd name="T9" fmla="*/ 79 h 142"/>
                <a:gd name="T10" fmla="*/ 43 w 98"/>
                <a:gd name="T11" fmla="*/ 82 h 142"/>
                <a:gd name="T12" fmla="*/ 36 w 98"/>
                <a:gd name="T13" fmla="*/ 80 h 142"/>
                <a:gd name="T14" fmla="*/ 36 w 98"/>
                <a:gd name="T15" fmla="*/ 73 h 142"/>
                <a:gd name="T16" fmla="*/ 39 w 98"/>
                <a:gd name="T17" fmla="*/ 73 h 142"/>
                <a:gd name="T18" fmla="*/ 39 w 98"/>
                <a:gd name="T19" fmla="*/ 76 h 142"/>
                <a:gd name="T20" fmla="*/ 43 w 98"/>
                <a:gd name="T21" fmla="*/ 73 h 142"/>
                <a:gd name="T22" fmla="*/ 41 w 98"/>
                <a:gd name="T23" fmla="*/ 69 h 142"/>
                <a:gd name="T24" fmla="*/ 32 w 98"/>
                <a:gd name="T25" fmla="*/ 73 h 142"/>
                <a:gd name="T26" fmla="*/ 28 w 98"/>
                <a:gd name="T27" fmla="*/ 85 h 142"/>
                <a:gd name="T28" fmla="*/ 36 w 98"/>
                <a:gd name="T29" fmla="*/ 88 h 142"/>
                <a:gd name="T30" fmla="*/ 45 w 98"/>
                <a:gd name="T31" fmla="*/ 87 h 142"/>
                <a:gd name="T32" fmla="*/ 56 w 98"/>
                <a:gd name="T33" fmla="*/ 81 h 142"/>
                <a:gd name="T34" fmla="*/ 64 w 98"/>
                <a:gd name="T35" fmla="*/ 105 h 142"/>
                <a:gd name="T36" fmla="*/ 79 w 98"/>
                <a:gd name="T37" fmla="*/ 126 h 142"/>
                <a:gd name="T38" fmla="*/ 98 w 98"/>
                <a:gd name="T39" fmla="*/ 142 h 142"/>
                <a:gd name="T40" fmla="*/ 75 w 98"/>
                <a:gd name="T41" fmla="*/ 129 h 142"/>
                <a:gd name="T42" fmla="*/ 39 w 98"/>
                <a:gd name="T43" fmla="*/ 106 h 142"/>
                <a:gd name="T44" fmla="*/ 17 w 98"/>
                <a:gd name="T45" fmla="*/ 85 h 142"/>
                <a:gd name="T46" fmla="*/ 1 w 98"/>
                <a:gd name="T47" fmla="*/ 63 h 142"/>
                <a:gd name="T48" fmla="*/ 0 w 98"/>
                <a:gd name="T49" fmla="*/ 46 h 142"/>
                <a:gd name="T50" fmla="*/ 1 w 98"/>
                <a:gd name="T51" fmla="*/ 32 h 142"/>
                <a:gd name="T52" fmla="*/ 7 w 98"/>
                <a:gd name="T53" fmla="*/ 20 h 142"/>
                <a:gd name="T54" fmla="*/ 20 w 98"/>
                <a:gd name="T55" fmla="*/ 11 h 142"/>
                <a:gd name="T56" fmla="*/ 34 w 98"/>
                <a:gd name="T57" fmla="*/ 5 h 142"/>
                <a:gd name="T58" fmla="*/ 51 w 98"/>
                <a:gd name="T59" fmla="*/ 1 h 142"/>
                <a:gd name="T60" fmla="*/ 70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70" y="0"/>
                  </a:moveTo>
                  <a:lnTo>
                    <a:pt x="68" y="11"/>
                  </a:lnTo>
                  <a:lnTo>
                    <a:pt x="62" y="32"/>
                  </a:lnTo>
                  <a:lnTo>
                    <a:pt x="55" y="72"/>
                  </a:lnTo>
                  <a:lnTo>
                    <a:pt x="51" y="79"/>
                  </a:lnTo>
                  <a:lnTo>
                    <a:pt x="43" y="82"/>
                  </a:lnTo>
                  <a:lnTo>
                    <a:pt x="36" y="80"/>
                  </a:lnTo>
                  <a:lnTo>
                    <a:pt x="36" y="73"/>
                  </a:lnTo>
                  <a:lnTo>
                    <a:pt x="39" y="73"/>
                  </a:lnTo>
                  <a:lnTo>
                    <a:pt x="39" y="76"/>
                  </a:lnTo>
                  <a:lnTo>
                    <a:pt x="43" y="73"/>
                  </a:lnTo>
                  <a:lnTo>
                    <a:pt x="41" y="69"/>
                  </a:lnTo>
                  <a:lnTo>
                    <a:pt x="32" y="73"/>
                  </a:lnTo>
                  <a:lnTo>
                    <a:pt x="28" y="85"/>
                  </a:lnTo>
                  <a:lnTo>
                    <a:pt x="36" y="88"/>
                  </a:lnTo>
                  <a:lnTo>
                    <a:pt x="45" y="87"/>
                  </a:lnTo>
                  <a:lnTo>
                    <a:pt x="56" y="81"/>
                  </a:lnTo>
                  <a:lnTo>
                    <a:pt x="64" y="105"/>
                  </a:lnTo>
                  <a:lnTo>
                    <a:pt x="79" y="126"/>
                  </a:lnTo>
                  <a:lnTo>
                    <a:pt x="98" y="142"/>
                  </a:lnTo>
                  <a:lnTo>
                    <a:pt x="75" y="129"/>
                  </a:lnTo>
                  <a:lnTo>
                    <a:pt x="39" y="106"/>
                  </a:lnTo>
                  <a:lnTo>
                    <a:pt x="17" y="85"/>
                  </a:lnTo>
                  <a:lnTo>
                    <a:pt x="1" y="63"/>
                  </a:lnTo>
                  <a:lnTo>
                    <a:pt x="0" y="46"/>
                  </a:lnTo>
                  <a:lnTo>
                    <a:pt x="1" y="32"/>
                  </a:lnTo>
                  <a:lnTo>
                    <a:pt x="7" y="20"/>
                  </a:lnTo>
                  <a:lnTo>
                    <a:pt x="20" y="11"/>
                  </a:lnTo>
                  <a:lnTo>
                    <a:pt x="34" y="5"/>
                  </a:lnTo>
                  <a:lnTo>
                    <a:pt x="51" y="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2" name="Freeform 66"/>
            <p:cNvSpPr>
              <a:spLocks/>
            </p:cNvSpPr>
            <p:nvPr/>
          </p:nvSpPr>
          <p:spPr bwMode="auto">
            <a:xfrm>
              <a:off x="209" y="2034"/>
              <a:ext cx="165" cy="220"/>
            </a:xfrm>
            <a:custGeom>
              <a:avLst/>
              <a:gdLst>
                <a:gd name="T0" fmla="*/ 32 w 165"/>
                <a:gd name="T1" fmla="*/ 31 h 220"/>
                <a:gd name="T2" fmla="*/ 26 w 165"/>
                <a:gd name="T3" fmla="*/ 33 h 220"/>
                <a:gd name="T4" fmla="*/ 9 w 165"/>
                <a:gd name="T5" fmla="*/ 31 h 220"/>
                <a:gd name="T6" fmla="*/ 4 w 165"/>
                <a:gd name="T7" fmla="*/ 26 h 220"/>
                <a:gd name="T8" fmla="*/ 0 w 165"/>
                <a:gd name="T9" fmla="*/ 20 h 220"/>
                <a:gd name="T10" fmla="*/ 4 w 165"/>
                <a:gd name="T11" fmla="*/ 9 h 220"/>
                <a:gd name="T12" fmla="*/ 19 w 165"/>
                <a:gd name="T13" fmla="*/ 2 h 220"/>
                <a:gd name="T14" fmla="*/ 30 w 165"/>
                <a:gd name="T15" fmla="*/ 0 h 220"/>
                <a:gd name="T16" fmla="*/ 45 w 165"/>
                <a:gd name="T17" fmla="*/ 0 h 220"/>
                <a:gd name="T18" fmla="*/ 62 w 165"/>
                <a:gd name="T19" fmla="*/ 4 h 220"/>
                <a:gd name="T20" fmla="*/ 78 w 165"/>
                <a:gd name="T21" fmla="*/ 13 h 220"/>
                <a:gd name="T22" fmla="*/ 91 w 165"/>
                <a:gd name="T23" fmla="*/ 25 h 220"/>
                <a:gd name="T24" fmla="*/ 100 w 165"/>
                <a:gd name="T25" fmla="*/ 38 h 220"/>
                <a:gd name="T26" fmla="*/ 104 w 165"/>
                <a:gd name="T27" fmla="*/ 56 h 220"/>
                <a:gd name="T28" fmla="*/ 104 w 165"/>
                <a:gd name="T29" fmla="*/ 62 h 220"/>
                <a:gd name="T30" fmla="*/ 127 w 165"/>
                <a:gd name="T31" fmla="*/ 68 h 220"/>
                <a:gd name="T32" fmla="*/ 146 w 165"/>
                <a:gd name="T33" fmla="*/ 77 h 220"/>
                <a:gd name="T34" fmla="*/ 161 w 165"/>
                <a:gd name="T35" fmla="*/ 95 h 220"/>
                <a:gd name="T36" fmla="*/ 165 w 165"/>
                <a:gd name="T37" fmla="*/ 115 h 220"/>
                <a:gd name="T38" fmla="*/ 161 w 165"/>
                <a:gd name="T39" fmla="*/ 130 h 220"/>
                <a:gd name="T40" fmla="*/ 150 w 165"/>
                <a:gd name="T41" fmla="*/ 149 h 220"/>
                <a:gd name="T42" fmla="*/ 142 w 165"/>
                <a:gd name="T43" fmla="*/ 164 h 220"/>
                <a:gd name="T44" fmla="*/ 138 w 165"/>
                <a:gd name="T45" fmla="*/ 194 h 220"/>
                <a:gd name="T46" fmla="*/ 144 w 165"/>
                <a:gd name="T47" fmla="*/ 214 h 220"/>
                <a:gd name="T48" fmla="*/ 150 w 165"/>
                <a:gd name="T49" fmla="*/ 220 h 220"/>
                <a:gd name="T50" fmla="*/ 117 w 165"/>
                <a:gd name="T51" fmla="*/ 206 h 220"/>
                <a:gd name="T52" fmla="*/ 64 w 165"/>
                <a:gd name="T53" fmla="*/ 175 h 220"/>
                <a:gd name="T54" fmla="*/ 42 w 165"/>
                <a:gd name="T55" fmla="*/ 155 h 220"/>
                <a:gd name="T56" fmla="*/ 26 w 165"/>
                <a:gd name="T57" fmla="*/ 139 h 220"/>
                <a:gd name="T58" fmla="*/ 19 w 165"/>
                <a:gd name="T59" fmla="*/ 121 h 220"/>
                <a:gd name="T60" fmla="*/ 17 w 165"/>
                <a:gd name="T61" fmla="*/ 98 h 220"/>
                <a:gd name="T62" fmla="*/ 24 w 165"/>
                <a:gd name="T63" fmla="*/ 83 h 220"/>
                <a:gd name="T64" fmla="*/ 42 w 165"/>
                <a:gd name="T65" fmla="*/ 70 h 220"/>
                <a:gd name="T66" fmla="*/ 59 w 165"/>
                <a:gd name="T67" fmla="*/ 63 h 220"/>
                <a:gd name="T68" fmla="*/ 78 w 165"/>
                <a:gd name="T69" fmla="*/ 61 h 220"/>
                <a:gd name="T70" fmla="*/ 97 w 165"/>
                <a:gd name="T71" fmla="*/ 61 h 220"/>
                <a:gd name="T72" fmla="*/ 95 w 165"/>
                <a:gd name="T73" fmla="*/ 47 h 220"/>
                <a:gd name="T74" fmla="*/ 89 w 165"/>
                <a:gd name="T75" fmla="*/ 34 h 220"/>
                <a:gd name="T76" fmla="*/ 78 w 165"/>
                <a:gd name="T77" fmla="*/ 22 h 220"/>
                <a:gd name="T78" fmla="*/ 59 w 165"/>
                <a:gd name="T79" fmla="*/ 10 h 220"/>
                <a:gd name="T80" fmla="*/ 43 w 165"/>
                <a:gd name="T81" fmla="*/ 6 h 220"/>
                <a:gd name="T82" fmla="*/ 26 w 165"/>
                <a:gd name="T83" fmla="*/ 6 h 220"/>
                <a:gd name="T84" fmla="*/ 13 w 165"/>
                <a:gd name="T85" fmla="*/ 11 h 220"/>
                <a:gd name="T86" fmla="*/ 9 w 165"/>
                <a:gd name="T87" fmla="*/ 15 h 220"/>
                <a:gd name="T88" fmla="*/ 9 w 165"/>
                <a:gd name="T89" fmla="*/ 21 h 220"/>
                <a:gd name="T90" fmla="*/ 17 w 165"/>
                <a:gd name="T91" fmla="*/ 27 h 220"/>
                <a:gd name="T92" fmla="*/ 26 w 165"/>
                <a:gd name="T93" fmla="*/ 31 h 220"/>
                <a:gd name="T94" fmla="*/ 32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32" y="31"/>
                  </a:moveTo>
                  <a:lnTo>
                    <a:pt x="26" y="33"/>
                  </a:lnTo>
                  <a:lnTo>
                    <a:pt x="9" y="31"/>
                  </a:lnTo>
                  <a:lnTo>
                    <a:pt x="4" y="26"/>
                  </a:lnTo>
                  <a:lnTo>
                    <a:pt x="0" y="20"/>
                  </a:lnTo>
                  <a:lnTo>
                    <a:pt x="4" y="9"/>
                  </a:lnTo>
                  <a:lnTo>
                    <a:pt x="19" y="2"/>
                  </a:lnTo>
                  <a:lnTo>
                    <a:pt x="30" y="0"/>
                  </a:lnTo>
                  <a:lnTo>
                    <a:pt x="45" y="0"/>
                  </a:lnTo>
                  <a:lnTo>
                    <a:pt x="62" y="4"/>
                  </a:lnTo>
                  <a:lnTo>
                    <a:pt x="78" y="13"/>
                  </a:lnTo>
                  <a:lnTo>
                    <a:pt x="91" y="25"/>
                  </a:lnTo>
                  <a:lnTo>
                    <a:pt x="100" y="38"/>
                  </a:lnTo>
                  <a:lnTo>
                    <a:pt x="104" y="56"/>
                  </a:lnTo>
                  <a:lnTo>
                    <a:pt x="104" y="62"/>
                  </a:lnTo>
                  <a:lnTo>
                    <a:pt x="127" y="68"/>
                  </a:lnTo>
                  <a:lnTo>
                    <a:pt x="146" y="77"/>
                  </a:lnTo>
                  <a:lnTo>
                    <a:pt x="161" y="95"/>
                  </a:lnTo>
                  <a:lnTo>
                    <a:pt x="165" y="115"/>
                  </a:lnTo>
                  <a:lnTo>
                    <a:pt x="161" y="130"/>
                  </a:lnTo>
                  <a:lnTo>
                    <a:pt x="150" y="149"/>
                  </a:lnTo>
                  <a:lnTo>
                    <a:pt x="142" y="164"/>
                  </a:lnTo>
                  <a:lnTo>
                    <a:pt x="138" y="194"/>
                  </a:lnTo>
                  <a:lnTo>
                    <a:pt x="144" y="214"/>
                  </a:lnTo>
                  <a:lnTo>
                    <a:pt x="150" y="220"/>
                  </a:lnTo>
                  <a:lnTo>
                    <a:pt x="117" y="206"/>
                  </a:lnTo>
                  <a:lnTo>
                    <a:pt x="64" y="175"/>
                  </a:lnTo>
                  <a:lnTo>
                    <a:pt x="42" y="155"/>
                  </a:lnTo>
                  <a:lnTo>
                    <a:pt x="26" y="139"/>
                  </a:lnTo>
                  <a:lnTo>
                    <a:pt x="19" y="121"/>
                  </a:lnTo>
                  <a:lnTo>
                    <a:pt x="17" y="98"/>
                  </a:lnTo>
                  <a:lnTo>
                    <a:pt x="24" y="83"/>
                  </a:lnTo>
                  <a:lnTo>
                    <a:pt x="42" y="70"/>
                  </a:lnTo>
                  <a:lnTo>
                    <a:pt x="59" y="63"/>
                  </a:lnTo>
                  <a:lnTo>
                    <a:pt x="78" y="61"/>
                  </a:lnTo>
                  <a:lnTo>
                    <a:pt x="97" y="61"/>
                  </a:lnTo>
                  <a:lnTo>
                    <a:pt x="95" y="47"/>
                  </a:lnTo>
                  <a:lnTo>
                    <a:pt x="89" y="34"/>
                  </a:lnTo>
                  <a:lnTo>
                    <a:pt x="78" y="22"/>
                  </a:lnTo>
                  <a:lnTo>
                    <a:pt x="59" y="10"/>
                  </a:lnTo>
                  <a:lnTo>
                    <a:pt x="43" y="6"/>
                  </a:lnTo>
                  <a:lnTo>
                    <a:pt x="26" y="6"/>
                  </a:lnTo>
                  <a:lnTo>
                    <a:pt x="13" y="11"/>
                  </a:lnTo>
                  <a:lnTo>
                    <a:pt x="9" y="15"/>
                  </a:lnTo>
                  <a:lnTo>
                    <a:pt x="9" y="21"/>
                  </a:lnTo>
                  <a:lnTo>
                    <a:pt x="17" y="27"/>
                  </a:lnTo>
                  <a:lnTo>
                    <a:pt x="26" y="31"/>
                  </a:lnTo>
                  <a:lnTo>
                    <a:pt x="32"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3" name="Freeform 67"/>
            <p:cNvSpPr>
              <a:spLocks/>
            </p:cNvSpPr>
            <p:nvPr/>
          </p:nvSpPr>
          <p:spPr bwMode="auto">
            <a:xfrm>
              <a:off x="296" y="2098"/>
              <a:ext cx="63" cy="143"/>
            </a:xfrm>
            <a:custGeom>
              <a:avLst/>
              <a:gdLst>
                <a:gd name="T0" fmla="*/ 48 w 63"/>
                <a:gd name="T1" fmla="*/ 143 h 143"/>
                <a:gd name="T2" fmla="*/ 46 w 63"/>
                <a:gd name="T3" fmla="*/ 135 h 143"/>
                <a:gd name="T4" fmla="*/ 46 w 63"/>
                <a:gd name="T5" fmla="*/ 111 h 143"/>
                <a:gd name="T6" fmla="*/ 55 w 63"/>
                <a:gd name="T7" fmla="*/ 88 h 143"/>
                <a:gd name="T8" fmla="*/ 63 w 63"/>
                <a:gd name="T9" fmla="*/ 65 h 143"/>
                <a:gd name="T10" fmla="*/ 63 w 63"/>
                <a:gd name="T11" fmla="*/ 36 h 143"/>
                <a:gd name="T12" fmla="*/ 55 w 63"/>
                <a:gd name="T13" fmla="*/ 24 h 143"/>
                <a:gd name="T14" fmla="*/ 44 w 63"/>
                <a:gd name="T15" fmla="*/ 12 h 143"/>
                <a:gd name="T16" fmla="*/ 27 w 63"/>
                <a:gd name="T17" fmla="*/ 3 h 143"/>
                <a:gd name="T18" fmla="*/ 17 w 63"/>
                <a:gd name="T19" fmla="*/ 0 h 143"/>
                <a:gd name="T20" fmla="*/ 13 w 63"/>
                <a:gd name="T21" fmla="*/ 18 h 143"/>
                <a:gd name="T22" fmla="*/ 11 w 63"/>
                <a:gd name="T23" fmla="*/ 29 h 143"/>
                <a:gd name="T24" fmla="*/ 15 w 63"/>
                <a:gd name="T25" fmla="*/ 34 h 143"/>
                <a:gd name="T26" fmla="*/ 23 w 63"/>
                <a:gd name="T27" fmla="*/ 34 h 143"/>
                <a:gd name="T28" fmla="*/ 27 w 63"/>
                <a:gd name="T29" fmla="*/ 31 h 143"/>
                <a:gd name="T30" fmla="*/ 25 w 63"/>
                <a:gd name="T31" fmla="*/ 28 h 143"/>
                <a:gd name="T32" fmla="*/ 21 w 63"/>
                <a:gd name="T33" fmla="*/ 29 h 143"/>
                <a:gd name="T34" fmla="*/ 17 w 63"/>
                <a:gd name="T35" fmla="*/ 29 h 143"/>
                <a:gd name="T36" fmla="*/ 17 w 63"/>
                <a:gd name="T37" fmla="*/ 27 h 143"/>
                <a:gd name="T38" fmla="*/ 23 w 63"/>
                <a:gd name="T39" fmla="*/ 25 h 143"/>
                <a:gd name="T40" fmla="*/ 32 w 63"/>
                <a:gd name="T41" fmla="*/ 27 h 143"/>
                <a:gd name="T42" fmla="*/ 36 w 63"/>
                <a:gd name="T43" fmla="*/ 29 h 143"/>
                <a:gd name="T44" fmla="*/ 36 w 63"/>
                <a:gd name="T45" fmla="*/ 34 h 143"/>
                <a:gd name="T46" fmla="*/ 25 w 63"/>
                <a:gd name="T47" fmla="*/ 39 h 143"/>
                <a:gd name="T48" fmla="*/ 17 w 63"/>
                <a:gd name="T49" fmla="*/ 39 h 143"/>
                <a:gd name="T50" fmla="*/ 11 w 63"/>
                <a:gd name="T51" fmla="*/ 35 h 143"/>
                <a:gd name="T52" fmla="*/ 8 w 63"/>
                <a:gd name="T53" fmla="*/ 33 h 143"/>
                <a:gd name="T54" fmla="*/ 4 w 63"/>
                <a:gd name="T55" fmla="*/ 47 h 143"/>
                <a:gd name="T56" fmla="*/ 0 w 63"/>
                <a:gd name="T57" fmla="*/ 73 h 143"/>
                <a:gd name="T58" fmla="*/ 8 w 63"/>
                <a:gd name="T59" fmla="*/ 97 h 143"/>
                <a:gd name="T60" fmla="*/ 23 w 63"/>
                <a:gd name="T61" fmla="*/ 123 h 143"/>
                <a:gd name="T62" fmla="*/ 38 w 63"/>
                <a:gd name="T63" fmla="*/ 137 h 143"/>
                <a:gd name="T64" fmla="*/ 48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143"/>
                  </a:moveTo>
                  <a:lnTo>
                    <a:pt x="46" y="135"/>
                  </a:lnTo>
                  <a:lnTo>
                    <a:pt x="46" y="111"/>
                  </a:lnTo>
                  <a:lnTo>
                    <a:pt x="55" y="88"/>
                  </a:lnTo>
                  <a:lnTo>
                    <a:pt x="63" y="65"/>
                  </a:lnTo>
                  <a:lnTo>
                    <a:pt x="63" y="36"/>
                  </a:lnTo>
                  <a:lnTo>
                    <a:pt x="55" y="24"/>
                  </a:lnTo>
                  <a:lnTo>
                    <a:pt x="44" y="12"/>
                  </a:lnTo>
                  <a:lnTo>
                    <a:pt x="27" y="3"/>
                  </a:lnTo>
                  <a:lnTo>
                    <a:pt x="17" y="0"/>
                  </a:lnTo>
                  <a:lnTo>
                    <a:pt x="13" y="18"/>
                  </a:lnTo>
                  <a:lnTo>
                    <a:pt x="11" y="29"/>
                  </a:lnTo>
                  <a:lnTo>
                    <a:pt x="15" y="34"/>
                  </a:lnTo>
                  <a:lnTo>
                    <a:pt x="23" y="34"/>
                  </a:lnTo>
                  <a:lnTo>
                    <a:pt x="27" y="31"/>
                  </a:lnTo>
                  <a:lnTo>
                    <a:pt x="25" y="28"/>
                  </a:lnTo>
                  <a:lnTo>
                    <a:pt x="21" y="29"/>
                  </a:lnTo>
                  <a:lnTo>
                    <a:pt x="17" y="29"/>
                  </a:lnTo>
                  <a:lnTo>
                    <a:pt x="17" y="27"/>
                  </a:lnTo>
                  <a:lnTo>
                    <a:pt x="23" y="25"/>
                  </a:lnTo>
                  <a:lnTo>
                    <a:pt x="32" y="27"/>
                  </a:lnTo>
                  <a:lnTo>
                    <a:pt x="36" y="29"/>
                  </a:lnTo>
                  <a:lnTo>
                    <a:pt x="36" y="34"/>
                  </a:lnTo>
                  <a:lnTo>
                    <a:pt x="25" y="39"/>
                  </a:lnTo>
                  <a:lnTo>
                    <a:pt x="17" y="39"/>
                  </a:lnTo>
                  <a:lnTo>
                    <a:pt x="11" y="35"/>
                  </a:lnTo>
                  <a:lnTo>
                    <a:pt x="8" y="33"/>
                  </a:lnTo>
                  <a:lnTo>
                    <a:pt x="4" y="47"/>
                  </a:lnTo>
                  <a:lnTo>
                    <a:pt x="0" y="73"/>
                  </a:lnTo>
                  <a:lnTo>
                    <a:pt x="8" y="97"/>
                  </a:lnTo>
                  <a:lnTo>
                    <a:pt x="23" y="123"/>
                  </a:lnTo>
                  <a:lnTo>
                    <a:pt x="38" y="137"/>
                  </a:lnTo>
                  <a:lnTo>
                    <a:pt x="4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4" name="Freeform 68"/>
            <p:cNvSpPr>
              <a:spLocks/>
            </p:cNvSpPr>
            <p:nvPr/>
          </p:nvSpPr>
          <p:spPr bwMode="auto">
            <a:xfrm>
              <a:off x="233" y="2098"/>
              <a:ext cx="99" cy="141"/>
            </a:xfrm>
            <a:custGeom>
              <a:avLst/>
              <a:gdLst>
                <a:gd name="T0" fmla="*/ 73 w 99"/>
                <a:gd name="T1" fmla="*/ 0 h 141"/>
                <a:gd name="T2" fmla="*/ 71 w 99"/>
                <a:gd name="T3" fmla="*/ 10 h 141"/>
                <a:gd name="T4" fmla="*/ 63 w 99"/>
                <a:gd name="T5" fmla="*/ 33 h 141"/>
                <a:gd name="T6" fmla="*/ 57 w 99"/>
                <a:gd name="T7" fmla="*/ 71 h 141"/>
                <a:gd name="T8" fmla="*/ 54 w 99"/>
                <a:gd name="T9" fmla="*/ 79 h 141"/>
                <a:gd name="T10" fmla="*/ 46 w 99"/>
                <a:gd name="T11" fmla="*/ 82 h 141"/>
                <a:gd name="T12" fmla="*/ 38 w 99"/>
                <a:gd name="T13" fmla="*/ 79 h 141"/>
                <a:gd name="T14" fmla="*/ 38 w 99"/>
                <a:gd name="T15" fmla="*/ 73 h 141"/>
                <a:gd name="T16" fmla="*/ 42 w 99"/>
                <a:gd name="T17" fmla="*/ 72 h 141"/>
                <a:gd name="T18" fmla="*/ 42 w 99"/>
                <a:gd name="T19" fmla="*/ 76 h 141"/>
                <a:gd name="T20" fmla="*/ 46 w 99"/>
                <a:gd name="T21" fmla="*/ 73 h 141"/>
                <a:gd name="T22" fmla="*/ 44 w 99"/>
                <a:gd name="T23" fmla="*/ 69 h 141"/>
                <a:gd name="T24" fmla="*/ 35 w 99"/>
                <a:gd name="T25" fmla="*/ 73 h 141"/>
                <a:gd name="T26" fmla="*/ 31 w 99"/>
                <a:gd name="T27" fmla="*/ 83 h 141"/>
                <a:gd name="T28" fmla="*/ 38 w 99"/>
                <a:gd name="T29" fmla="*/ 88 h 141"/>
                <a:gd name="T30" fmla="*/ 48 w 99"/>
                <a:gd name="T31" fmla="*/ 88 h 141"/>
                <a:gd name="T32" fmla="*/ 57 w 99"/>
                <a:gd name="T33" fmla="*/ 81 h 141"/>
                <a:gd name="T34" fmla="*/ 67 w 99"/>
                <a:gd name="T35" fmla="*/ 103 h 141"/>
                <a:gd name="T36" fmla="*/ 82 w 99"/>
                <a:gd name="T37" fmla="*/ 125 h 141"/>
                <a:gd name="T38" fmla="*/ 99 w 99"/>
                <a:gd name="T39" fmla="*/ 141 h 141"/>
                <a:gd name="T40" fmla="*/ 76 w 99"/>
                <a:gd name="T41" fmla="*/ 129 h 141"/>
                <a:gd name="T42" fmla="*/ 42 w 99"/>
                <a:gd name="T43" fmla="*/ 106 h 141"/>
                <a:gd name="T44" fmla="*/ 19 w 99"/>
                <a:gd name="T45" fmla="*/ 84 h 141"/>
                <a:gd name="T46" fmla="*/ 4 w 99"/>
                <a:gd name="T47" fmla="*/ 63 h 141"/>
                <a:gd name="T48" fmla="*/ 0 w 99"/>
                <a:gd name="T49" fmla="*/ 46 h 141"/>
                <a:gd name="T50" fmla="*/ 2 w 99"/>
                <a:gd name="T51" fmla="*/ 33 h 141"/>
                <a:gd name="T52" fmla="*/ 10 w 99"/>
                <a:gd name="T53" fmla="*/ 21 h 141"/>
                <a:gd name="T54" fmla="*/ 21 w 99"/>
                <a:gd name="T55" fmla="*/ 11 h 141"/>
                <a:gd name="T56" fmla="*/ 36 w 99"/>
                <a:gd name="T57" fmla="*/ 4 h 141"/>
                <a:gd name="T58" fmla="*/ 54 w 99"/>
                <a:gd name="T59" fmla="*/ 0 h 141"/>
                <a:gd name="T60" fmla="*/ 73 w 99"/>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41">
                  <a:moveTo>
                    <a:pt x="73" y="0"/>
                  </a:moveTo>
                  <a:lnTo>
                    <a:pt x="71" y="10"/>
                  </a:lnTo>
                  <a:lnTo>
                    <a:pt x="63" y="33"/>
                  </a:lnTo>
                  <a:lnTo>
                    <a:pt x="57" y="71"/>
                  </a:lnTo>
                  <a:lnTo>
                    <a:pt x="54" y="79"/>
                  </a:lnTo>
                  <a:lnTo>
                    <a:pt x="46" y="82"/>
                  </a:lnTo>
                  <a:lnTo>
                    <a:pt x="38" y="79"/>
                  </a:lnTo>
                  <a:lnTo>
                    <a:pt x="38" y="73"/>
                  </a:lnTo>
                  <a:lnTo>
                    <a:pt x="42" y="72"/>
                  </a:lnTo>
                  <a:lnTo>
                    <a:pt x="42" y="76"/>
                  </a:lnTo>
                  <a:lnTo>
                    <a:pt x="46" y="73"/>
                  </a:lnTo>
                  <a:lnTo>
                    <a:pt x="44" y="69"/>
                  </a:lnTo>
                  <a:lnTo>
                    <a:pt x="35" y="73"/>
                  </a:lnTo>
                  <a:lnTo>
                    <a:pt x="31" y="83"/>
                  </a:lnTo>
                  <a:lnTo>
                    <a:pt x="38" y="88"/>
                  </a:lnTo>
                  <a:lnTo>
                    <a:pt x="48" y="88"/>
                  </a:lnTo>
                  <a:lnTo>
                    <a:pt x="57" y="81"/>
                  </a:lnTo>
                  <a:lnTo>
                    <a:pt x="67" y="103"/>
                  </a:lnTo>
                  <a:lnTo>
                    <a:pt x="82" y="125"/>
                  </a:lnTo>
                  <a:lnTo>
                    <a:pt x="99" y="141"/>
                  </a:lnTo>
                  <a:lnTo>
                    <a:pt x="76" y="129"/>
                  </a:lnTo>
                  <a:lnTo>
                    <a:pt x="42" y="106"/>
                  </a:lnTo>
                  <a:lnTo>
                    <a:pt x="19" y="84"/>
                  </a:lnTo>
                  <a:lnTo>
                    <a:pt x="4" y="63"/>
                  </a:lnTo>
                  <a:lnTo>
                    <a:pt x="0" y="46"/>
                  </a:lnTo>
                  <a:lnTo>
                    <a:pt x="2" y="33"/>
                  </a:lnTo>
                  <a:lnTo>
                    <a:pt x="10" y="21"/>
                  </a:lnTo>
                  <a:lnTo>
                    <a:pt x="21" y="11"/>
                  </a:lnTo>
                  <a:lnTo>
                    <a:pt x="36" y="4"/>
                  </a:lnTo>
                  <a:lnTo>
                    <a:pt x="54" y="0"/>
                  </a:lnTo>
                  <a:lnTo>
                    <a:pt x="7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5" name="Freeform 69"/>
            <p:cNvSpPr>
              <a:spLocks/>
            </p:cNvSpPr>
            <p:nvPr/>
          </p:nvSpPr>
          <p:spPr bwMode="auto">
            <a:xfrm>
              <a:off x="5519" y="1909"/>
              <a:ext cx="157" cy="478"/>
            </a:xfrm>
            <a:custGeom>
              <a:avLst/>
              <a:gdLst>
                <a:gd name="T0" fmla="*/ 51 w 157"/>
                <a:gd name="T1" fmla="*/ 1 h 478"/>
                <a:gd name="T2" fmla="*/ 53 w 157"/>
                <a:gd name="T3" fmla="*/ 11 h 478"/>
                <a:gd name="T4" fmla="*/ 63 w 157"/>
                <a:gd name="T5" fmla="*/ 9 h 478"/>
                <a:gd name="T6" fmla="*/ 74 w 157"/>
                <a:gd name="T7" fmla="*/ 11 h 478"/>
                <a:gd name="T8" fmla="*/ 87 w 157"/>
                <a:gd name="T9" fmla="*/ 15 h 478"/>
                <a:gd name="T10" fmla="*/ 99 w 157"/>
                <a:gd name="T11" fmla="*/ 29 h 478"/>
                <a:gd name="T12" fmla="*/ 106 w 157"/>
                <a:gd name="T13" fmla="*/ 55 h 478"/>
                <a:gd name="T14" fmla="*/ 102 w 157"/>
                <a:gd name="T15" fmla="*/ 87 h 478"/>
                <a:gd name="T16" fmla="*/ 87 w 157"/>
                <a:gd name="T17" fmla="*/ 125 h 478"/>
                <a:gd name="T18" fmla="*/ 32 w 157"/>
                <a:gd name="T19" fmla="*/ 204 h 478"/>
                <a:gd name="T20" fmla="*/ 11 w 157"/>
                <a:gd name="T21" fmla="*/ 241 h 478"/>
                <a:gd name="T22" fmla="*/ 0 w 157"/>
                <a:gd name="T23" fmla="*/ 279 h 478"/>
                <a:gd name="T24" fmla="*/ 4 w 157"/>
                <a:gd name="T25" fmla="*/ 320 h 478"/>
                <a:gd name="T26" fmla="*/ 17 w 157"/>
                <a:gd name="T27" fmla="*/ 360 h 478"/>
                <a:gd name="T28" fmla="*/ 34 w 157"/>
                <a:gd name="T29" fmla="*/ 393 h 478"/>
                <a:gd name="T30" fmla="*/ 49 w 157"/>
                <a:gd name="T31" fmla="*/ 416 h 478"/>
                <a:gd name="T32" fmla="*/ 66 w 157"/>
                <a:gd name="T33" fmla="*/ 437 h 478"/>
                <a:gd name="T34" fmla="*/ 93 w 157"/>
                <a:gd name="T35" fmla="*/ 460 h 478"/>
                <a:gd name="T36" fmla="*/ 123 w 157"/>
                <a:gd name="T37" fmla="*/ 476 h 478"/>
                <a:gd name="T38" fmla="*/ 137 w 157"/>
                <a:gd name="T39" fmla="*/ 478 h 478"/>
                <a:gd name="T40" fmla="*/ 150 w 157"/>
                <a:gd name="T41" fmla="*/ 476 h 478"/>
                <a:gd name="T42" fmla="*/ 157 w 157"/>
                <a:gd name="T43" fmla="*/ 470 h 478"/>
                <a:gd name="T44" fmla="*/ 152 w 157"/>
                <a:gd name="T45" fmla="*/ 461 h 478"/>
                <a:gd name="T46" fmla="*/ 140 w 157"/>
                <a:gd name="T47" fmla="*/ 457 h 478"/>
                <a:gd name="T48" fmla="*/ 129 w 157"/>
                <a:gd name="T49" fmla="*/ 457 h 478"/>
                <a:gd name="T50" fmla="*/ 127 w 157"/>
                <a:gd name="T51" fmla="*/ 461 h 478"/>
                <a:gd name="T52" fmla="*/ 131 w 157"/>
                <a:gd name="T53" fmla="*/ 466 h 478"/>
                <a:gd name="T54" fmla="*/ 137 w 157"/>
                <a:gd name="T55" fmla="*/ 470 h 478"/>
                <a:gd name="T56" fmla="*/ 144 w 157"/>
                <a:gd name="T57" fmla="*/ 470 h 478"/>
                <a:gd name="T58" fmla="*/ 144 w 157"/>
                <a:gd name="T59" fmla="*/ 465 h 478"/>
                <a:gd name="T60" fmla="*/ 140 w 157"/>
                <a:gd name="T61" fmla="*/ 464 h 478"/>
                <a:gd name="T62" fmla="*/ 142 w 157"/>
                <a:gd name="T63" fmla="*/ 465 h 478"/>
                <a:gd name="T64" fmla="*/ 142 w 157"/>
                <a:gd name="T65" fmla="*/ 469 h 478"/>
                <a:gd name="T66" fmla="*/ 139 w 157"/>
                <a:gd name="T67" fmla="*/ 469 h 478"/>
                <a:gd name="T68" fmla="*/ 133 w 157"/>
                <a:gd name="T69" fmla="*/ 465 h 478"/>
                <a:gd name="T70" fmla="*/ 131 w 157"/>
                <a:gd name="T71" fmla="*/ 461 h 478"/>
                <a:gd name="T72" fmla="*/ 133 w 157"/>
                <a:gd name="T73" fmla="*/ 459 h 478"/>
                <a:gd name="T74" fmla="*/ 137 w 157"/>
                <a:gd name="T75" fmla="*/ 459 h 478"/>
                <a:gd name="T76" fmla="*/ 148 w 157"/>
                <a:gd name="T77" fmla="*/ 463 h 478"/>
                <a:gd name="T78" fmla="*/ 150 w 157"/>
                <a:gd name="T79" fmla="*/ 470 h 478"/>
                <a:gd name="T80" fmla="*/ 148 w 157"/>
                <a:gd name="T81" fmla="*/ 472 h 478"/>
                <a:gd name="T82" fmla="*/ 140 w 157"/>
                <a:gd name="T83" fmla="*/ 475 h 478"/>
                <a:gd name="T84" fmla="*/ 121 w 157"/>
                <a:gd name="T85" fmla="*/ 471 h 478"/>
                <a:gd name="T86" fmla="*/ 99 w 157"/>
                <a:gd name="T87" fmla="*/ 459 h 478"/>
                <a:gd name="T88" fmla="*/ 83 w 157"/>
                <a:gd name="T89" fmla="*/ 448 h 478"/>
                <a:gd name="T90" fmla="*/ 66 w 157"/>
                <a:gd name="T91" fmla="*/ 430 h 478"/>
                <a:gd name="T92" fmla="*/ 55 w 157"/>
                <a:gd name="T93" fmla="*/ 413 h 478"/>
                <a:gd name="T94" fmla="*/ 47 w 157"/>
                <a:gd name="T95" fmla="*/ 391 h 478"/>
                <a:gd name="T96" fmla="*/ 49 w 157"/>
                <a:gd name="T97" fmla="*/ 362 h 478"/>
                <a:gd name="T98" fmla="*/ 64 w 157"/>
                <a:gd name="T99" fmla="*/ 325 h 478"/>
                <a:gd name="T100" fmla="*/ 99 w 157"/>
                <a:gd name="T101" fmla="*/ 278 h 478"/>
                <a:gd name="T102" fmla="*/ 123 w 157"/>
                <a:gd name="T103" fmla="*/ 247 h 478"/>
                <a:gd name="T104" fmla="*/ 146 w 157"/>
                <a:gd name="T105" fmla="*/ 206 h 478"/>
                <a:gd name="T106" fmla="*/ 152 w 157"/>
                <a:gd name="T107" fmla="*/ 172 h 478"/>
                <a:gd name="T108" fmla="*/ 148 w 157"/>
                <a:gd name="T109" fmla="*/ 138 h 478"/>
                <a:gd name="T110" fmla="*/ 135 w 157"/>
                <a:gd name="T111" fmla="*/ 102 h 478"/>
                <a:gd name="T112" fmla="*/ 112 w 157"/>
                <a:gd name="T113" fmla="*/ 66 h 478"/>
                <a:gd name="T114" fmla="*/ 110 w 157"/>
                <a:gd name="T115" fmla="*/ 47 h 478"/>
                <a:gd name="T116" fmla="*/ 104 w 157"/>
                <a:gd name="T117" fmla="*/ 29 h 478"/>
                <a:gd name="T118" fmla="*/ 89 w 157"/>
                <a:gd name="T119" fmla="*/ 11 h 478"/>
                <a:gd name="T120" fmla="*/ 74 w 157"/>
                <a:gd name="T121" fmla="*/ 2 h 478"/>
                <a:gd name="T122" fmla="*/ 63 w 157"/>
                <a:gd name="T123" fmla="*/ 0 h 478"/>
                <a:gd name="T124" fmla="*/ 51 w 157"/>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78">
                  <a:moveTo>
                    <a:pt x="51" y="1"/>
                  </a:moveTo>
                  <a:lnTo>
                    <a:pt x="53" y="11"/>
                  </a:lnTo>
                  <a:lnTo>
                    <a:pt x="63" y="9"/>
                  </a:lnTo>
                  <a:lnTo>
                    <a:pt x="74" y="11"/>
                  </a:lnTo>
                  <a:lnTo>
                    <a:pt x="87" y="15"/>
                  </a:lnTo>
                  <a:lnTo>
                    <a:pt x="99" y="29"/>
                  </a:lnTo>
                  <a:lnTo>
                    <a:pt x="106" y="55"/>
                  </a:lnTo>
                  <a:lnTo>
                    <a:pt x="102" y="87"/>
                  </a:lnTo>
                  <a:lnTo>
                    <a:pt x="87" y="125"/>
                  </a:lnTo>
                  <a:lnTo>
                    <a:pt x="32" y="204"/>
                  </a:lnTo>
                  <a:lnTo>
                    <a:pt x="11" y="241"/>
                  </a:lnTo>
                  <a:lnTo>
                    <a:pt x="0" y="279"/>
                  </a:lnTo>
                  <a:lnTo>
                    <a:pt x="4" y="320"/>
                  </a:lnTo>
                  <a:lnTo>
                    <a:pt x="17" y="360"/>
                  </a:lnTo>
                  <a:lnTo>
                    <a:pt x="34" y="393"/>
                  </a:lnTo>
                  <a:lnTo>
                    <a:pt x="49" y="416"/>
                  </a:lnTo>
                  <a:lnTo>
                    <a:pt x="66" y="437"/>
                  </a:lnTo>
                  <a:lnTo>
                    <a:pt x="93" y="460"/>
                  </a:lnTo>
                  <a:lnTo>
                    <a:pt x="123" y="476"/>
                  </a:lnTo>
                  <a:lnTo>
                    <a:pt x="137" y="478"/>
                  </a:lnTo>
                  <a:lnTo>
                    <a:pt x="150" y="476"/>
                  </a:lnTo>
                  <a:lnTo>
                    <a:pt x="157" y="470"/>
                  </a:lnTo>
                  <a:lnTo>
                    <a:pt x="152" y="461"/>
                  </a:lnTo>
                  <a:lnTo>
                    <a:pt x="140" y="457"/>
                  </a:lnTo>
                  <a:lnTo>
                    <a:pt x="129" y="457"/>
                  </a:lnTo>
                  <a:lnTo>
                    <a:pt x="127" y="461"/>
                  </a:lnTo>
                  <a:lnTo>
                    <a:pt x="131" y="466"/>
                  </a:lnTo>
                  <a:lnTo>
                    <a:pt x="137" y="470"/>
                  </a:lnTo>
                  <a:lnTo>
                    <a:pt x="144" y="470"/>
                  </a:lnTo>
                  <a:lnTo>
                    <a:pt x="144" y="465"/>
                  </a:lnTo>
                  <a:lnTo>
                    <a:pt x="140" y="464"/>
                  </a:lnTo>
                  <a:lnTo>
                    <a:pt x="142" y="465"/>
                  </a:lnTo>
                  <a:lnTo>
                    <a:pt x="142" y="469"/>
                  </a:lnTo>
                  <a:lnTo>
                    <a:pt x="139" y="469"/>
                  </a:lnTo>
                  <a:lnTo>
                    <a:pt x="133" y="465"/>
                  </a:lnTo>
                  <a:lnTo>
                    <a:pt x="131" y="461"/>
                  </a:lnTo>
                  <a:lnTo>
                    <a:pt x="133" y="459"/>
                  </a:lnTo>
                  <a:lnTo>
                    <a:pt x="137" y="459"/>
                  </a:lnTo>
                  <a:lnTo>
                    <a:pt x="148" y="463"/>
                  </a:lnTo>
                  <a:lnTo>
                    <a:pt x="150" y="470"/>
                  </a:lnTo>
                  <a:lnTo>
                    <a:pt x="148" y="472"/>
                  </a:lnTo>
                  <a:lnTo>
                    <a:pt x="140" y="475"/>
                  </a:lnTo>
                  <a:lnTo>
                    <a:pt x="121" y="471"/>
                  </a:lnTo>
                  <a:lnTo>
                    <a:pt x="99" y="459"/>
                  </a:lnTo>
                  <a:lnTo>
                    <a:pt x="83" y="448"/>
                  </a:lnTo>
                  <a:lnTo>
                    <a:pt x="66" y="430"/>
                  </a:lnTo>
                  <a:lnTo>
                    <a:pt x="55" y="413"/>
                  </a:lnTo>
                  <a:lnTo>
                    <a:pt x="47" y="391"/>
                  </a:lnTo>
                  <a:lnTo>
                    <a:pt x="49" y="362"/>
                  </a:lnTo>
                  <a:lnTo>
                    <a:pt x="64" y="325"/>
                  </a:lnTo>
                  <a:lnTo>
                    <a:pt x="99" y="278"/>
                  </a:lnTo>
                  <a:lnTo>
                    <a:pt x="123" y="247"/>
                  </a:lnTo>
                  <a:lnTo>
                    <a:pt x="146" y="206"/>
                  </a:lnTo>
                  <a:lnTo>
                    <a:pt x="152" y="172"/>
                  </a:lnTo>
                  <a:lnTo>
                    <a:pt x="148" y="138"/>
                  </a:lnTo>
                  <a:lnTo>
                    <a:pt x="135" y="102"/>
                  </a:lnTo>
                  <a:lnTo>
                    <a:pt x="112" y="66"/>
                  </a:lnTo>
                  <a:lnTo>
                    <a:pt x="110" y="47"/>
                  </a:lnTo>
                  <a:lnTo>
                    <a:pt x="104" y="29"/>
                  </a:lnTo>
                  <a:lnTo>
                    <a:pt x="89" y="11"/>
                  </a:lnTo>
                  <a:lnTo>
                    <a:pt x="74" y="2"/>
                  </a:lnTo>
                  <a:lnTo>
                    <a:pt x="63"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6" name="Freeform 70"/>
            <p:cNvSpPr>
              <a:spLocks/>
            </p:cNvSpPr>
            <p:nvPr/>
          </p:nvSpPr>
          <p:spPr bwMode="auto">
            <a:xfrm>
              <a:off x="5528" y="2029"/>
              <a:ext cx="84" cy="284"/>
            </a:xfrm>
            <a:custGeom>
              <a:avLst/>
              <a:gdLst>
                <a:gd name="T0" fmla="*/ 84 w 84"/>
                <a:gd name="T1" fmla="*/ 0 h 284"/>
                <a:gd name="T2" fmla="*/ 71 w 84"/>
                <a:gd name="T3" fmla="*/ 21 h 284"/>
                <a:gd name="T4" fmla="*/ 44 w 84"/>
                <a:gd name="T5" fmla="*/ 56 h 284"/>
                <a:gd name="T6" fmla="*/ 19 w 84"/>
                <a:gd name="T7" fmla="*/ 102 h 284"/>
                <a:gd name="T8" fmla="*/ 2 w 84"/>
                <a:gd name="T9" fmla="*/ 151 h 284"/>
                <a:gd name="T10" fmla="*/ 0 w 84"/>
                <a:gd name="T11" fmla="*/ 178 h 284"/>
                <a:gd name="T12" fmla="*/ 2 w 84"/>
                <a:gd name="T13" fmla="*/ 204 h 284"/>
                <a:gd name="T14" fmla="*/ 14 w 84"/>
                <a:gd name="T15" fmla="*/ 246 h 284"/>
                <a:gd name="T16" fmla="*/ 29 w 84"/>
                <a:gd name="T17" fmla="*/ 274 h 284"/>
                <a:gd name="T18" fmla="*/ 35 w 84"/>
                <a:gd name="T19" fmla="*/ 284 h 284"/>
                <a:gd name="T20" fmla="*/ 29 w 84"/>
                <a:gd name="T21" fmla="*/ 262 h 284"/>
                <a:gd name="T22" fmla="*/ 21 w 84"/>
                <a:gd name="T23" fmla="*/ 226 h 284"/>
                <a:gd name="T24" fmla="*/ 29 w 84"/>
                <a:gd name="T25" fmla="*/ 176 h 284"/>
                <a:gd name="T26" fmla="*/ 27 w 84"/>
                <a:gd name="T27" fmla="*/ 176 h 284"/>
                <a:gd name="T28" fmla="*/ 25 w 84"/>
                <a:gd name="T29" fmla="*/ 178 h 284"/>
                <a:gd name="T30" fmla="*/ 19 w 84"/>
                <a:gd name="T31" fmla="*/ 181 h 284"/>
                <a:gd name="T32" fmla="*/ 12 w 84"/>
                <a:gd name="T33" fmla="*/ 177 h 284"/>
                <a:gd name="T34" fmla="*/ 12 w 84"/>
                <a:gd name="T35" fmla="*/ 170 h 284"/>
                <a:gd name="T36" fmla="*/ 16 w 84"/>
                <a:gd name="T37" fmla="*/ 163 h 284"/>
                <a:gd name="T38" fmla="*/ 19 w 84"/>
                <a:gd name="T39" fmla="*/ 160 h 284"/>
                <a:gd name="T40" fmla="*/ 25 w 84"/>
                <a:gd name="T41" fmla="*/ 164 h 284"/>
                <a:gd name="T42" fmla="*/ 25 w 84"/>
                <a:gd name="T43" fmla="*/ 168 h 284"/>
                <a:gd name="T44" fmla="*/ 23 w 84"/>
                <a:gd name="T45" fmla="*/ 166 h 284"/>
                <a:gd name="T46" fmla="*/ 19 w 84"/>
                <a:gd name="T47" fmla="*/ 164 h 284"/>
                <a:gd name="T48" fmla="*/ 16 w 84"/>
                <a:gd name="T49" fmla="*/ 166 h 284"/>
                <a:gd name="T50" fmla="*/ 16 w 84"/>
                <a:gd name="T51" fmla="*/ 170 h 284"/>
                <a:gd name="T52" fmla="*/ 16 w 84"/>
                <a:gd name="T53" fmla="*/ 174 h 284"/>
                <a:gd name="T54" fmla="*/ 19 w 84"/>
                <a:gd name="T55" fmla="*/ 176 h 284"/>
                <a:gd name="T56" fmla="*/ 27 w 84"/>
                <a:gd name="T57" fmla="*/ 172 h 284"/>
                <a:gd name="T58" fmla="*/ 31 w 84"/>
                <a:gd name="T59" fmla="*/ 168 h 284"/>
                <a:gd name="T60" fmla="*/ 50 w 84"/>
                <a:gd name="T61" fmla="*/ 102 h 284"/>
                <a:gd name="T62" fmla="*/ 71 w 84"/>
                <a:gd name="T63" fmla="*/ 44 h 284"/>
                <a:gd name="T64" fmla="*/ 84 w 84"/>
                <a:gd name="T65" fmla="*/ 5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4" y="56"/>
                  </a:lnTo>
                  <a:lnTo>
                    <a:pt x="19" y="102"/>
                  </a:lnTo>
                  <a:lnTo>
                    <a:pt x="2" y="151"/>
                  </a:lnTo>
                  <a:lnTo>
                    <a:pt x="0" y="178"/>
                  </a:lnTo>
                  <a:lnTo>
                    <a:pt x="2" y="204"/>
                  </a:lnTo>
                  <a:lnTo>
                    <a:pt x="14" y="246"/>
                  </a:lnTo>
                  <a:lnTo>
                    <a:pt x="29" y="274"/>
                  </a:lnTo>
                  <a:lnTo>
                    <a:pt x="35" y="284"/>
                  </a:lnTo>
                  <a:lnTo>
                    <a:pt x="29" y="262"/>
                  </a:lnTo>
                  <a:lnTo>
                    <a:pt x="21" y="226"/>
                  </a:lnTo>
                  <a:lnTo>
                    <a:pt x="29" y="176"/>
                  </a:lnTo>
                  <a:lnTo>
                    <a:pt x="27" y="176"/>
                  </a:lnTo>
                  <a:lnTo>
                    <a:pt x="25" y="178"/>
                  </a:lnTo>
                  <a:lnTo>
                    <a:pt x="19" y="181"/>
                  </a:lnTo>
                  <a:lnTo>
                    <a:pt x="12" y="177"/>
                  </a:lnTo>
                  <a:lnTo>
                    <a:pt x="12" y="170"/>
                  </a:lnTo>
                  <a:lnTo>
                    <a:pt x="16" y="163"/>
                  </a:lnTo>
                  <a:lnTo>
                    <a:pt x="19" y="160"/>
                  </a:lnTo>
                  <a:lnTo>
                    <a:pt x="25" y="164"/>
                  </a:lnTo>
                  <a:lnTo>
                    <a:pt x="25" y="168"/>
                  </a:lnTo>
                  <a:lnTo>
                    <a:pt x="23" y="166"/>
                  </a:lnTo>
                  <a:lnTo>
                    <a:pt x="19" y="164"/>
                  </a:lnTo>
                  <a:lnTo>
                    <a:pt x="16" y="166"/>
                  </a:lnTo>
                  <a:lnTo>
                    <a:pt x="16" y="170"/>
                  </a:lnTo>
                  <a:lnTo>
                    <a:pt x="16" y="174"/>
                  </a:lnTo>
                  <a:lnTo>
                    <a:pt x="19" y="176"/>
                  </a:lnTo>
                  <a:lnTo>
                    <a:pt x="27" y="172"/>
                  </a:lnTo>
                  <a:lnTo>
                    <a:pt x="31" y="168"/>
                  </a:lnTo>
                  <a:lnTo>
                    <a:pt x="50" y="102"/>
                  </a:lnTo>
                  <a:lnTo>
                    <a:pt x="71" y="44"/>
                  </a:lnTo>
                  <a:lnTo>
                    <a:pt x="84" y="5"/>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7" name="Freeform 71"/>
            <p:cNvSpPr>
              <a:spLocks/>
            </p:cNvSpPr>
            <p:nvPr/>
          </p:nvSpPr>
          <p:spPr bwMode="auto">
            <a:xfrm>
              <a:off x="5555" y="1983"/>
              <a:ext cx="106" cy="319"/>
            </a:xfrm>
            <a:custGeom>
              <a:avLst/>
              <a:gdLst>
                <a:gd name="T0" fmla="*/ 10 w 106"/>
                <a:gd name="T1" fmla="*/ 319 h 319"/>
                <a:gd name="T2" fmla="*/ 11 w 106"/>
                <a:gd name="T3" fmla="*/ 288 h 319"/>
                <a:gd name="T4" fmla="*/ 21 w 106"/>
                <a:gd name="T5" fmla="*/ 257 h 319"/>
                <a:gd name="T6" fmla="*/ 28 w 106"/>
                <a:gd name="T7" fmla="*/ 240 h 319"/>
                <a:gd name="T8" fmla="*/ 42 w 106"/>
                <a:gd name="T9" fmla="*/ 222 h 319"/>
                <a:gd name="T10" fmla="*/ 84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2 h 319"/>
                <a:gd name="T24" fmla="*/ 42 w 106"/>
                <a:gd name="T25" fmla="*/ 110 h 319"/>
                <a:gd name="T26" fmla="*/ 25 w 106"/>
                <a:gd name="T27" fmla="*/ 160 h 319"/>
                <a:gd name="T28" fmla="*/ 25 w 106"/>
                <a:gd name="T29" fmla="*/ 168 h 319"/>
                <a:gd name="T30" fmla="*/ 28 w 106"/>
                <a:gd name="T31" fmla="*/ 174 h 319"/>
                <a:gd name="T32" fmla="*/ 38 w 106"/>
                <a:gd name="T33" fmla="*/ 178 h 319"/>
                <a:gd name="T34" fmla="*/ 47 w 106"/>
                <a:gd name="T35" fmla="*/ 178 h 319"/>
                <a:gd name="T36" fmla="*/ 57 w 106"/>
                <a:gd name="T37" fmla="*/ 170 h 319"/>
                <a:gd name="T38" fmla="*/ 70 w 106"/>
                <a:gd name="T39" fmla="*/ 154 h 319"/>
                <a:gd name="T40" fmla="*/ 74 w 106"/>
                <a:gd name="T41" fmla="*/ 139 h 319"/>
                <a:gd name="T42" fmla="*/ 72 w 106"/>
                <a:gd name="T43" fmla="*/ 132 h 319"/>
                <a:gd name="T44" fmla="*/ 68 w 106"/>
                <a:gd name="T45" fmla="*/ 128 h 319"/>
                <a:gd name="T46" fmla="*/ 63 w 106"/>
                <a:gd name="T47" fmla="*/ 130 h 319"/>
                <a:gd name="T48" fmla="*/ 57 w 106"/>
                <a:gd name="T49" fmla="*/ 136 h 319"/>
                <a:gd name="T50" fmla="*/ 53 w 106"/>
                <a:gd name="T51" fmla="*/ 139 h 319"/>
                <a:gd name="T52" fmla="*/ 55 w 106"/>
                <a:gd name="T53" fmla="*/ 143 h 319"/>
                <a:gd name="T54" fmla="*/ 61 w 106"/>
                <a:gd name="T55" fmla="*/ 142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8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30 w 106"/>
                <a:gd name="T85" fmla="*/ 184 h 319"/>
                <a:gd name="T86" fmla="*/ 25 w 106"/>
                <a:gd name="T87" fmla="*/ 179 h 319"/>
                <a:gd name="T88" fmla="*/ 21 w 106"/>
                <a:gd name="T89" fmla="*/ 168 h 319"/>
                <a:gd name="T90" fmla="*/ 19 w 106"/>
                <a:gd name="T91" fmla="*/ 176 h 319"/>
                <a:gd name="T92" fmla="*/ 13 w 106"/>
                <a:gd name="T93" fmla="*/ 198 h 319"/>
                <a:gd name="T94" fmla="*/ 4 w 106"/>
                <a:gd name="T95" fmla="*/ 235 h 319"/>
                <a:gd name="T96" fmla="*/ 0 w 106"/>
                <a:gd name="T97" fmla="*/ 269 h 319"/>
                <a:gd name="T98" fmla="*/ 2 w 106"/>
                <a:gd name="T99" fmla="*/ 296 h 319"/>
                <a:gd name="T100" fmla="*/ 10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10" y="319"/>
                  </a:moveTo>
                  <a:lnTo>
                    <a:pt x="11" y="288"/>
                  </a:lnTo>
                  <a:lnTo>
                    <a:pt x="21" y="257"/>
                  </a:lnTo>
                  <a:lnTo>
                    <a:pt x="28" y="240"/>
                  </a:lnTo>
                  <a:lnTo>
                    <a:pt x="42" y="222"/>
                  </a:lnTo>
                  <a:lnTo>
                    <a:pt x="84" y="168"/>
                  </a:lnTo>
                  <a:lnTo>
                    <a:pt x="99" y="139"/>
                  </a:lnTo>
                  <a:lnTo>
                    <a:pt x="106" y="108"/>
                  </a:lnTo>
                  <a:lnTo>
                    <a:pt x="104" y="70"/>
                  </a:lnTo>
                  <a:lnTo>
                    <a:pt x="93" y="31"/>
                  </a:lnTo>
                  <a:lnTo>
                    <a:pt x="74" y="0"/>
                  </a:lnTo>
                  <a:lnTo>
                    <a:pt x="63" y="42"/>
                  </a:lnTo>
                  <a:lnTo>
                    <a:pt x="42" y="110"/>
                  </a:lnTo>
                  <a:lnTo>
                    <a:pt x="25" y="160"/>
                  </a:lnTo>
                  <a:lnTo>
                    <a:pt x="25" y="168"/>
                  </a:lnTo>
                  <a:lnTo>
                    <a:pt x="28" y="174"/>
                  </a:lnTo>
                  <a:lnTo>
                    <a:pt x="38" y="178"/>
                  </a:lnTo>
                  <a:lnTo>
                    <a:pt x="47" y="178"/>
                  </a:lnTo>
                  <a:lnTo>
                    <a:pt x="57" y="170"/>
                  </a:lnTo>
                  <a:lnTo>
                    <a:pt x="70" y="154"/>
                  </a:lnTo>
                  <a:lnTo>
                    <a:pt x="74" y="139"/>
                  </a:lnTo>
                  <a:lnTo>
                    <a:pt x="72" y="132"/>
                  </a:lnTo>
                  <a:lnTo>
                    <a:pt x="68" y="128"/>
                  </a:lnTo>
                  <a:lnTo>
                    <a:pt x="63" y="130"/>
                  </a:lnTo>
                  <a:lnTo>
                    <a:pt x="57" y="136"/>
                  </a:lnTo>
                  <a:lnTo>
                    <a:pt x="53" y="139"/>
                  </a:lnTo>
                  <a:lnTo>
                    <a:pt x="55" y="143"/>
                  </a:lnTo>
                  <a:lnTo>
                    <a:pt x="61" y="142"/>
                  </a:lnTo>
                  <a:lnTo>
                    <a:pt x="63" y="139"/>
                  </a:lnTo>
                  <a:lnTo>
                    <a:pt x="61" y="143"/>
                  </a:lnTo>
                  <a:lnTo>
                    <a:pt x="53" y="146"/>
                  </a:lnTo>
                  <a:lnTo>
                    <a:pt x="49" y="143"/>
                  </a:lnTo>
                  <a:lnTo>
                    <a:pt x="49" y="133"/>
                  </a:lnTo>
                  <a:lnTo>
                    <a:pt x="57" y="125"/>
                  </a:lnTo>
                  <a:lnTo>
                    <a:pt x="68" y="122"/>
                  </a:lnTo>
                  <a:lnTo>
                    <a:pt x="74" y="125"/>
                  </a:lnTo>
                  <a:lnTo>
                    <a:pt x="78" y="132"/>
                  </a:lnTo>
                  <a:lnTo>
                    <a:pt x="72" y="157"/>
                  </a:lnTo>
                  <a:lnTo>
                    <a:pt x="65" y="170"/>
                  </a:lnTo>
                  <a:lnTo>
                    <a:pt x="55" y="180"/>
                  </a:lnTo>
                  <a:lnTo>
                    <a:pt x="46" y="185"/>
                  </a:lnTo>
                  <a:lnTo>
                    <a:pt x="38" y="186"/>
                  </a:lnTo>
                  <a:lnTo>
                    <a:pt x="30" y="184"/>
                  </a:lnTo>
                  <a:lnTo>
                    <a:pt x="25" y="179"/>
                  </a:lnTo>
                  <a:lnTo>
                    <a:pt x="21" y="168"/>
                  </a:lnTo>
                  <a:lnTo>
                    <a:pt x="19" y="176"/>
                  </a:lnTo>
                  <a:lnTo>
                    <a:pt x="13" y="198"/>
                  </a:lnTo>
                  <a:lnTo>
                    <a:pt x="4" y="235"/>
                  </a:lnTo>
                  <a:lnTo>
                    <a:pt x="0" y="269"/>
                  </a:lnTo>
                  <a:lnTo>
                    <a:pt x="2" y="296"/>
                  </a:lnTo>
                  <a:lnTo>
                    <a:pt x="10"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8" name="Freeform 72"/>
            <p:cNvSpPr>
              <a:spLocks/>
            </p:cNvSpPr>
            <p:nvPr/>
          </p:nvSpPr>
          <p:spPr bwMode="auto">
            <a:xfrm>
              <a:off x="5373" y="2034"/>
              <a:ext cx="165" cy="220"/>
            </a:xfrm>
            <a:custGeom>
              <a:avLst/>
              <a:gdLst>
                <a:gd name="T0" fmla="*/ 133 w 165"/>
                <a:gd name="T1" fmla="*/ 31 h 220"/>
                <a:gd name="T2" fmla="*/ 138 w 165"/>
                <a:gd name="T3" fmla="*/ 33 h 220"/>
                <a:gd name="T4" fmla="*/ 155 w 165"/>
                <a:gd name="T5" fmla="*/ 31 h 220"/>
                <a:gd name="T6" fmla="*/ 161 w 165"/>
                <a:gd name="T7" fmla="*/ 26 h 220"/>
                <a:gd name="T8" fmla="*/ 165 w 165"/>
                <a:gd name="T9" fmla="*/ 20 h 220"/>
                <a:gd name="T10" fmla="*/ 161 w 165"/>
                <a:gd name="T11" fmla="*/ 9 h 220"/>
                <a:gd name="T12" fmla="*/ 146 w 165"/>
                <a:gd name="T13" fmla="*/ 2 h 220"/>
                <a:gd name="T14" fmla="*/ 135 w 165"/>
                <a:gd name="T15" fmla="*/ 0 h 220"/>
                <a:gd name="T16" fmla="*/ 119 w 165"/>
                <a:gd name="T17" fmla="*/ 0 h 220"/>
                <a:gd name="T18" fmla="*/ 102 w 165"/>
                <a:gd name="T19" fmla="*/ 4 h 220"/>
                <a:gd name="T20" fmla="*/ 87 w 165"/>
                <a:gd name="T21" fmla="*/ 13 h 220"/>
                <a:gd name="T22" fmla="*/ 74 w 165"/>
                <a:gd name="T23" fmla="*/ 25 h 220"/>
                <a:gd name="T24" fmla="*/ 64 w 165"/>
                <a:gd name="T25" fmla="*/ 38 h 220"/>
                <a:gd name="T26" fmla="*/ 61 w 165"/>
                <a:gd name="T27" fmla="*/ 56 h 220"/>
                <a:gd name="T28" fmla="*/ 59 w 165"/>
                <a:gd name="T29" fmla="*/ 62 h 220"/>
                <a:gd name="T30" fmla="*/ 38 w 165"/>
                <a:gd name="T31" fmla="*/ 68 h 220"/>
                <a:gd name="T32" fmla="*/ 19 w 165"/>
                <a:gd name="T33" fmla="*/ 77 h 220"/>
                <a:gd name="T34" fmla="*/ 4 w 165"/>
                <a:gd name="T35" fmla="*/ 95 h 220"/>
                <a:gd name="T36" fmla="*/ 0 w 165"/>
                <a:gd name="T37" fmla="*/ 115 h 220"/>
                <a:gd name="T38" fmla="*/ 4 w 165"/>
                <a:gd name="T39" fmla="*/ 130 h 220"/>
                <a:gd name="T40" fmla="*/ 15 w 165"/>
                <a:gd name="T41" fmla="*/ 149 h 220"/>
                <a:gd name="T42" fmla="*/ 23 w 165"/>
                <a:gd name="T43" fmla="*/ 164 h 220"/>
                <a:gd name="T44" fmla="*/ 26 w 165"/>
                <a:gd name="T45" fmla="*/ 194 h 220"/>
                <a:gd name="T46" fmla="*/ 21 w 165"/>
                <a:gd name="T47" fmla="*/ 214 h 220"/>
                <a:gd name="T48" fmla="*/ 17 w 165"/>
                <a:gd name="T49" fmla="*/ 220 h 220"/>
                <a:gd name="T50" fmla="*/ 49 w 165"/>
                <a:gd name="T51" fmla="*/ 206 h 220"/>
                <a:gd name="T52" fmla="*/ 100 w 165"/>
                <a:gd name="T53" fmla="*/ 175 h 220"/>
                <a:gd name="T54" fmla="*/ 123 w 165"/>
                <a:gd name="T55" fmla="*/ 155 h 220"/>
                <a:gd name="T56" fmla="*/ 138 w 165"/>
                <a:gd name="T57" fmla="*/ 139 h 220"/>
                <a:gd name="T58" fmla="*/ 146 w 165"/>
                <a:gd name="T59" fmla="*/ 121 h 220"/>
                <a:gd name="T60" fmla="*/ 148 w 165"/>
                <a:gd name="T61" fmla="*/ 98 h 220"/>
                <a:gd name="T62" fmla="*/ 142 w 165"/>
                <a:gd name="T63" fmla="*/ 83 h 220"/>
                <a:gd name="T64" fmla="*/ 123 w 165"/>
                <a:gd name="T65" fmla="*/ 70 h 220"/>
                <a:gd name="T66" fmla="*/ 104 w 165"/>
                <a:gd name="T67" fmla="*/ 63 h 220"/>
                <a:gd name="T68" fmla="*/ 87 w 165"/>
                <a:gd name="T69" fmla="*/ 61 h 220"/>
                <a:gd name="T70" fmla="*/ 68 w 165"/>
                <a:gd name="T71" fmla="*/ 61 h 220"/>
                <a:gd name="T72" fmla="*/ 70 w 165"/>
                <a:gd name="T73" fmla="*/ 47 h 220"/>
                <a:gd name="T74" fmla="*/ 76 w 165"/>
                <a:gd name="T75" fmla="*/ 34 h 220"/>
                <a:gd name="T76" fmla="*/ 87 w 165"/>
                <a:gd name="T77" fmla="*/ 22 h 220"/>
                <a:gd name="T78" fmla="*/ 106 w 165"/>
                <a:gd name="T79" fmla="*/ 10 h 220"/>
                <a:gd name="T80" fmla="*/ 121 w 165"/>
                <a:gd name="T81" fmla="*/ 6 h 220"/>
                <a:gd name="T82" fmla="*/ 138 w 165"/>
                <a:gd name="T83" fmla="*/ 6 h 220"/>
                <a:gd name="T84" fmla="*/ 152 w 165"/>
                <a:gd name="T85" fmla="*/ 11 h 220"/>
                <a:gd name="T86" fmla="*/ 155 w 165"/>
                <a:gd name="T87" fmla="*/ 15 h 220"/>
                <a:gd name="T88" fmla="*/ 155 w 165"/>
                <a:gd name="T89" fmla="*/ 21 h 220"/>
                <a:gd name="T90" fmla="*/ 148 w 165"/>
                <a:gd name="T91" fmla="*/ 27 h 220"/>
                <a:gd name="T92" fmla="*/ 138 w 165"/>
                <a:gd name="T93" fmla="*/ 31 h 220"/>
                <a:gd name="T94" fmla="*/ 133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133" y="31"/>
                  </a:moveTo>
                  <a:lnTo>
                    <a:pt x="138" y="33"/>
                  </a:lnTo>
                  <a:lnTo>
                    <a:pt x="155" y="31"/>
                  </a:lnTo>
                  <a:lnTo>
                    <a:pt x="161" y="26"/>
                  </a:lnTo>
                  <a:lnTo>
                    <a:pt x="165" y="20"/>
                  </a:lnTo>
                  <a:lnTo>
                    <a:pt x="161" y="9"/>
                  </a:lnTo>
                  <a:lnTo>
                    <a:pt x="146" y="2"/>
                  </a:lnTo>
                  <a:lnTo>
                    <a:pt x="135" y="0"/>
                  </a:lnTo>
                  <a:lnTo>
                    <a:pt x="119" y="0"/>
                  </a:lnTo>
                  <a:lnTo>
                    <a:pt x="102" y="4"/>
                  </a:lnTo>
                  <a:lnTo>
                    <a:pt x="87" y="13"/>
                  </a:lnTo>
                  <a:lnTo>
                    <a:pt x="74" y="25"/>
                  </a:lnTo>
                  <a:lnTo>
                    <a:pt x="64" y="38"/>
                  </a:lnTo>
                  <a:lnTo>
                    <a:pt x="61" y="56"/>
                  </a:lnTo>
                  <a:lnTo>
                    <a:pt x="59" y="62"/>
                  </a:lnTo>
                  <a:lnTo>
                    <a:pt x="38" y="68"/>
                  </a:lnTo>
                  <a:lnTo>
                    <a:pt x="19" y="77"/>
                  </a:lnTo>
                  <a:lnTo>
                    <a:pt x="4" y="95"/>
                  </a:lnTo>
                  <a:lnTo>
                    <a:pt x="0" y="115"/>
                  </a:lnTo>
                  <a:lnTo>
                    <a:pt x="4" y="130"/>
                  </a:lnTo>
                  <a:lnTo>
                    <a:pt x="15" y="149"/>
                  </a:lnTo>
                  <a:lnTo>
                    <a:pt x="23" y="164"/>
                  </a:lnTo>
                  <a:lnTo>
                    <a:pt x="26" y="194"/>
                  </a:lnTo>
                  <a:lnTo>
                    <a:pt x="21" y="214"/>
                  </a:lnTo>
                  <a:lnTo>
                    <a:pt x="17" y="220"/>
                  </a:lnTo>
                  <a:lnTo>
                    <a:pt x="49" y="206"/>
                  </a:lnTo>
                  <a:lnTo>
                    <a:pt x="100" y="175"/>
                  </a:lnTo>
                  <a:lnTo>
                    <a:pt x="123" y="155"/>
                  </a:lnTo>
                  <a:lnTo>
                    <a:pt x="138" y="139"/>
                  </a:lnTo>
                  <a:lnTo>
                    <a:pt x="146" y="121"/>
                  </a:lnTo>
                  <a:lnTo>
                    <a:pt x="148" y="98"/>
                  </a:lnTo>
                  <a:lnTo>
                    <a:pt x="142" y="83"/>
                  </a:lnTo>
                  <a:lnTo>
                    <a:pt x="123" y="70"/>
                  </a:lnTo>
                  <a:lnTo>
                    <a:pt x="104" y="63"/>
                  </a:lnTo>
                  <a:lnTo>
                    <a:pt x="87" y="61"/>
                  </a:lnTo>
                  <a:lnTo>
                    <a:pt x="68" y="61"/>
                  </a:lnTo>
                  <a:lnTo>
                    <a:pt x="70" y="47"/>
                  </a:lnTo>
                  <a:lnTo>
                    <a:pt x="76" y="34"/>
                  </a:lnTo>
                  <a:lnTo>
                    <a:pt x="87" y="22"/>
                  </a:lnTo>
                  <a:lnTo>
                    <a:pt x="106" y="10"/>
                  </a:lnTo>
                  <a:lnTo>
                    <a:pt x="121" y="6"/>
                  </a:lnTo>
                  <a:lnTo>
                    <a:pt x="138" y="6"/>
                  </a:lnTo>
                  <a:lnTo>
                    <a:pt x="152" y="11"/>
                  </a:lnTo>
                  <a:lnTo>
                    <a:pt x="155" y="15"/>
                  </a:lnTo>
                  <a:lnTo>
                    <a:pt x="155" y="21"/>
                  </a:lnTo>
                  <a:lnTo>
                    <a:pt x="148" y="27"/>
                  </a:lnTo>
                  <a:lnTo>
                    <a:pt x="138" y="31"/>
                  </a:lnTo>
                  <a:lnTo>
                    <a:pt x="133"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29" name="Freeform 73"/>
            <p:cNvSpPr>
              <a:spLocks/>
            </p:cNvSpPr>
            <p:nvPr/>
          </p:nvSpPr>
          <p:spPr bwMode="auto">
            <a:xfrm>
              <a:off x="5388" y="2098"/>
              <a:ext cx="63" cy="143"/>
            </a:xfrm>
            <a:custGeom>
              <a:avLst/>
              <a:gdLst>
                <a:gd name="T0" fmla="*/ 15 w 63"/>
                <a:gd name="T1" fmla="*/ 143 h 143"/>
                <a:gd name="T2" fmla="*/ 17 w 63"/>
                <a:gd name="T3" fmla="*/ 135 h 143"/>
                <a:gd name="T4" fmla="*/ 17 w 63"/>
                <a:gd name="T5" fmla="*/ 111 h 143"/>
                <a:gd name="T6" fmla="*/ 8 w 63"/>
                <a:gd name="T7" fmla="*/ 88 h 143"/>
                <a:gd name="T8" fmla="*/ 0 w 63"/>
                <a:gd name="T9" fmla="*/ 65 h 143"/>
                <a:gd name="T10" fmla="*/ 2 w 63"/>
                <a:gd name="T11" fmla="*/ 36 h 143"/>
                <a:gd name="T12" fmla="*/ 8 w 63"/>
                <a:gd name="T13" fmla="*/ 24 h 143"/>
                <a:gd name="T14" fmla="*/ 19 w 63"/>
                <a:gd name="T15" fmla="*/ 12 h 143"/>
                <a:gd name="T16" fmla="*/ 36 w 63"/>
                <a:gd name="T17" fmla="*/ 3 h 143"/>
                <a:gd name="T18" fmla="*/ 44 w 63"/>
                <a:gd name="T19" fmla="*/ 0 h 143"/>
                <a:gd name="T20" fmla="*/ 49 w 63"/>
                <a:gd name="T21" fmla="*/ 18 h 143"/>
                <a:gd name="T22" fmla="*/ 51 w 63"/>
                <a:gd name="T23" fmla="*/ 29 h 143"/>
                <a:gd name="T24" fmla="*/ 46 w 63"/>
                <a:gd name="T25" fmla="*/ 34 h 143"/>
                <a:gd name="T26" fmla="*/ 40 w 63"/>
                <a:gd name="T27" fmla="*/ 34 h 143"/>
                <a:gd name="T28" fmla="*/ 34 w 63"/>
                <a:gd name="T29" fmla="*/ 31 h 143"/>
                <a:gd name="T30" fmla="*/ 38 w 63"/>
                <a:gd name="T31" fmla="*/ 28 h 143"/>
                <a:gd name="T32" fmla="*/ 44 w 63"/>
                <a:gd name="T33" fmla="*/ 29 h 143"/>
                <a:gd name="T34" fmla="*/ 44 w 63"/>
                <a:gd name="T35" fmla="*/ 29 h 143"/>
                <a:gd name="T36" fmla="*/ 46 w 63"/>
                <a:gd name="T37" fmla="*/ 27 h 143"/>
                <a:gd name="T38" fmla="*/ 40 w 63"/>
                <a:gd name="T39" fmla="*/ 25 h 143"/>
                <a:gd name="T40" fmla="*/ 30 w 63"/>
                <a:gd name="T41" fmla="*/ 27 h 143"/>
                <a:gd name="T42" fmla="*/ 27 w 63"/>
                <a:gd name="T43" fmla="*/ 29 h 143"/>
                <a:gd name="T44" fmla="*/ 27 w 63"/>
                <a:gd name="T45" fmla="*/ 34 h 143"/>
                <a:gd name="T46" fmla="*/ 36 w 63"/>
                <a:gd name="T47" fmla="*/ 39 h 143"/>
                <a:gd name="T48" fmla="*/ 44 w 63"/>
                <a:gd name="T49" fmla="*/ 39 h 143"/>
                <a:gd name="T50" fmla="*/ 53 w 63"/>
                <a:gd name="T51" fmla="*/ 35 h 143"/>
                <a:gd name="T52" fmla="*/ 55 w 63"/>
                <a:gd name="T53" fmla="*/ 33 h 143"/>
                <a:gd name="T54" fmla="*/ 59 w 63"/>
                <a:gd name="T55" fmla="*/ 47 h 143"/>
                <a:gd name="T56" fmla="*/ 63 w 63"/>
                <a:gd name="T57" fmla="*/ 73 h 143"/>
                <a:gd name="T58" fmla="*/ 55 w 63"/>
                <a:gd name="T59" fmla="*/ 97 h 143"/>
                <a:gd name="T60" fmla="*/ 40 w 63"/>
                <a:gd name="T61" fmla="*/ 123 h 143"/>
                <a:gd name="T62" fmla="*/ 25 w 63"/>
                <a:gd name="T63" fmla="*/ 137 h 143"/>
                <a:gd name="T64" fmla="*/ 15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15" y="143"/>
                  </a:moveTo>
                  <a:lnTo>
                    <a:pt x="17" y="135"/>
                  </a:lnTo>
                  <a:lnTo>
                    <a:pt x="17" y="111"/>
                  </a:lnTo>
                  <a:lnTo>
                    <a:pt x="8" y="88"/>
                  </a:lnTo>
                  <a:lnTo>
                    <a:pt x="0" y="65"/>
                  </a:lnTo>
                  <a:lnTo>
                    <a:pt x="2" y="36"/>
                  </a:lnTo>
                  <a:lnTo>
                    <a:pt x="8" y="24"/>
                  </a:lnTo>
                  <a:lnTo>
                    <a:pt x="19" y="12"/>
                  </a:lnTo>
                  <a:lnTo>
                    <a:pt x="36" y="3"/>
                  </a:lnTo>
                  <a:lnTo>
                    <a:pt x="44" y="0"/>
                  </a:lnTo>
                  <a:lnTo>
                    <a:pt x="49" y="18"/>
                  </a:lnTo>
                  <a:lnTo>
                    <a:pt x="51" y="29"/>
                  </a:lnTo>
                  <a:lnTo>
                    <a:pt x="46" y="34"/>
                  </a:lnTo>
                  <a:lnTo>
                    <a:pt x="40" y="34"/>
                  </a:lnTo>
                  <a:lnTo>
                    <a:pt x="34" y="31"/>
                  </a:lnTo>
                  <a:lnTo>
                    <a:pt x="38" y="28"/>
                  </a:lnTo>
                  <a:lnTo>
                    <a:pt x="44" y="29"/>
                  </a:lnTo>
                  <a:lnTo>
                    <a:pt x="44" y="29"/>
                  </a:lnTo>
                  <a:lnTo>
                    <a:pt x="46" y="27"/>
                  </a:lnTo>
                  <a:lnTo>
                    <a:pt x="40" y="25"/>
                  </a:lnTo>
                  <a:lnTo>
                    <a:pt x="30" y="27"/>
                  </a:lnTo>
                  <a:lnTo>
                    <a:pt x="27" y="29"/>
                  </a:lnTo>
                  <a:lnTo>
                    <a:pt x="27" y="34"/>
                  </a:lnTo>
                  <a:lnTo>
                    <a:pt x="36" y="39"/>
                  </a:lnTo>
                  <a:lnTo>
                    <a:pt x="44" y="39"/>
                  </a:lnTo>
                  <a:lnTo>
                    <a:pt x="53" y="35"/>
                  </a:lnTo>
                  <a:lnTo>
                    <a:pt x="55" y="33"/>
                  </a:lnTo>
                  <a:lnTo>
                    <a:pt x="59" y="47"/>
                  </a:lnTo>
                  <a:lnTo>
                    <a:pt x="63" y="73"/>
                  </a:lnTo>
                  <a:lnTo>
                    <a:pt x="55" y="97"/>
                  </a:lnTo>
                  <a:lnTo>
                    <a:pt x="40" y="123"/>
                  </a:lnTo>
                  <a:lnTo>
                    <a:pt x="25" y="137"/>
                  </a:lnTo>
                  <a:lnTo>
                    <a:pt x="15"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0" name="Freeform 74"/>
            <p:cNvSpPr>
              <a:spLocks/>
            </p:cNvSpPr>
            <p:nvPr/>
          </p:nvSpPr>
          <p:spPr bwMode="auto">
            <a:xfrm>
              <a:off x="5415" y="2098"/>
              <a:ext cx="96" cy="141"/>
            </a:xfrm>
            <a:custGeom>
              <a:avLst/>
              <a:gdLst>
                <a:gd name="T0" fmla="*/ 26 w 96"/>
                <a:gd name="T1" fmla="*/ 0 h 141"/>
                <a:gd name="T2" fmla="*/ 26 w 96"/>
                <a:gd name="T3" fmla="*/ 10 h 141"/>
                <a:gd name="T4" fmla="*/ 36 w 96"/>
                <a:gd name="T5" fmla="*/ 33 h 141"/>
                <a:gd name="T6" fmla="*/ 41 w 96"/>
                <a:gd name="T7" fmla="*/ 71 h 141"/>
                <a:gd name="T8" fmla="*/ 45 w 96"/>
                <a:gd name="T9" fmla="*/ 79 h 141"/>
                <a:gd name="T10" fmla="*/ 53 w 96"/>
                <a:gd name="T11" fmla="*/ 82 h 141"/>
                <a:gd name="T12" fmla="*/ 60 w 96"/>
                <a:gd name="T13" fmla="*/ 79 h 141"/>
                <a:gd name="T14" fmla="*/ 60 w 96"/>
                <a:gd name="T15" fmla="*/ 73 h 141"/>
                <a:gd name="T16" fmla="*/ 57 w 96"/>
                <a:gd name="T17" fmla="*/ 72 h 141"/>
                <a:gd name="T18" fmla="*/ 57 w 96"/>
                <a:gd name="T19" fmla="*/ 76 h 141"/>
                <a:gd name="T20" fmla="*/ 53 w 96"/>
                <a:gd name="T21" fmla="*/ 73 h 141"/>
                <a:gd name="T22" fmla="*/ 55 w 96"/>
                <a:gd name="T23" fmla="*/ 69 h 141"/>
                <a:gd name="T24" fmla="*/ 64 w 96"/>
                <a:gd name="T25" fmla="*/ 73 h 141"/>
                <a:gd name="T26" fmla="*/ 68 w 96"/>
                <a:gd name="T27" fmla="*/ 83 h 141"/>
                <a:gd name="T28" fmla="*/ 60 w 96"/>
                <a:gd name="T29" fmla="*/ 88 h 141"/>
                <a:gd name="T30" fmla="*/ 51 w 96"/>
                <a:gd name="T31" fmla="*/ 88 h 141"/>
                <a:gd name="T32" fmla="*/ 41 w 96"/>
                <a:gd name="T33" fmla="*/ 81 h 141"/>
                <a:gd name="T34" fmla="*/ 32 w 96"/>
                <a:gd name="T35" fmla="*/ 103 h 141"/>
                <a:gd name="T36" fmla="*/ 17 w 96"/>
                <a:gd name="T37" fmla="*/ 125 h 141"/>
                <a:gd name="T38" fmla="*/ 0 w 96"/>
                <a:gd name="T39" fmla="*/ 141 h 141"/>
                <a:gd name="T40" fmla="*/ 22 w 96"/>
                <a:gd name="T41" fmla="*/ 129 h 141"/>
                <a:gd name="T42" fmla="*/ 57 w 96"/>
                <a:gd name="T43" fmla="*/ 106 h 141"/>
                <a:gd name="T44" fmla="*/ 81 w 96"/>
                <a:gd name="T45" fmla="*/ 84 h 141"/>
                <a:gd name="T46" fmla="*/ 94 w 96"/>
                <a:gd name="T47" fmla="*/ 63 h 141"/>
                <a:gd name="T48" fmla="*/ 96 w 96"/>
                <a:gd name="T49" fmla="*/ 46 h 141"/>
                <a:gd name="T50" fmla="*/ 94 w 96"/>
                <a:gd name="T51" fmla="*/ 33 h 141"/>
                <a:gd name="T52" fmla="*/ 89 w 96"/>
                <a:gd name="T53" fmla="*/ 21 h 141"/>
                <a:gd name="T54" fmla="*/ 77 w 96"/>
                <a:gd name="T55" fmla="*/ 11 h 141"/>
                <a:gd name="T56" fmla="*/ 62 w 96"/>
                <a:gd name="T57" fmla="*/ 4 h 141"/>
                <a:gd name="T58" fmla="*/ 45 w 96"/>
                <a:gd name="T59" fmla="*/ 0 h 141"/>
                <a:gd name="T60" fmla="*/ 26 w 96"/>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41">
                  <a:moveTo>
                    <a:pt x="26" y="0"/>
                  </a:moveTo>
                  <a:lnTo>
                    <a:pt x="26" y="10"/>
                  </a:lnTo>
                  <a:lnTo>
                    <a:pt x="36" y="33"/>
                  </a:lnTo>
                  <a:lnTo>
                    <a:pt x="41" y="71"/>
                  </a:lnTo>
                  <a:lnTo>
                    <a:pt x="45" y="79"/>
                  </a:lnTo>
                  <a:lnTo>
                    <a:pt x="53" y="82"/>
                  </a:lnTo>
                  <a:lnTo>
                    <a:pt x="60" y="79"/>
                  </a:lnTo>
                  <a:lnTo>
                    <a:pt x="60" y="73"/>
                  </a:lnTo>
                  <a:lnTo>
                    <a:pt x="57" y="72"/>
                  </a:lnTo>
                  <a:lnTo>
                    <a:pt x="57" y="76"/>
                  </a:lnTo>
                  <a:lnTo>
                    <a:pt x="53" y="73"/>
                  </a:lnTo>
                  <a:lnTo>
                    <a:pt x="55" y="69"/>
                  </a:lnTo>
                  <a:lnTo>
                    <a:pt x="64" y="73"/>
                  </a:lnTo>
                  <a:lnTo>
                    <a:pt x="68" y="83"/>
                  </a:lnTo>
                  <a:lnTo>
                    <a:pt x="60" y="88"/>
                  </a:lnTo>
                  <a:lnTo>
                    <a:pt x="51" y="88"/>
                  </a:lnTo>
                  <a:lnTo>
                    <a:pt x="41" y="81"/>
                  </a:lnTo>
                  <a:lnTo>
                    <a:pt x="32" y="103"/>
                  </a:lnTo>
                  <a:lnTo>
                    <a:pt x="17" y="125"/>
                  </a:lnTo>
                  <a:lnTo>
                    <a:pt x="0" y="141"/>
                  </a:lnTo>
                  <a:lnTo>
                    <a:pt x="22" y="129"/>
                  </a:lnTo>
                  <a:lnTo>
                    <a:pt x="57" y="106"/>
                  </a:lnTo>
                  <a:lnTo>
                    <a:pt x="81" y="84"/>
                  </a:lnTo>
                  <a:lnTo>
                    <a:pt x="94" y="63"/>
                  </a:lnTo>
                  <a:lnTo>
                    <a:pt x="96" y="46"/>
                  </a:lnTo>
                  <a:lnTo>
                    <a:pt x="94" y="33"/>
                  </a:lnTo>
                  <a:lnTo>
                    <a:pt x="89" y="21"/>
                  </a:lnTo>
                  <a:lnTo>
                    <a:pt x="77" y="11"/>
                  </a:lnTo>
                  <a:lnTo>
                    <a:pt x="62" y="4"/>
                  </a:lnTo>
                  <a:lnTo>
                    <a:pt x="45" y="0"/>
                  </a:lnTo>
                  <a:lnTo>
                    <a:pt x="2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1" name="Freeform 75"/>
            <p:cNvSpPr>
              <a:spLocks/>
            </p:cNvSpPr>
            <p:nvPr/>
          </p:nvSpPr>
          <p:spPr bwMode="auto">
            <a:xfrm>
              <a:off x="285" y="1791"/>
              <a:ext cx="93" cy="183"/>
            </a:xfrm>
            <a:custGeom>
              <a:avLst/>
              <a:gdLst>
                <a:gd name="T0" fmla="*/ 24 w 93"/>
                <a:gd name="T1" fmla="*/ 183 h 183"/>
                <a:gd name="T2" fmla="*/ 24 w 93"/>
                <a:gd name="T3" fmla="*/ 171 h 183"/>
                <a:gd name="T4" fmla="*/ 38 w 93"/>
                <a:gd name="T5" fmla="*/ 142 h 183"/>
                <a:gd name="T6" fmla="*/ 59 w 93"/>
                <a:gd name="T7" fmla="*/ 115 h 183"/>
                <a:gd name="T8" fmla="*/ 79 w 93"/>
                <a:gd name="T9" fmla="*/ 88 h 183"/>
                <a:gd name="T10" fmla="*/ 93 w 93"/>
                <a:gd name="T11" fmla="*/ 53 h 183"/>
                <a:gd name="T12" fmla="*/ 91 w 93"/>
                <a:gd name="T13" fmla="*/ 36 h 183"/>
                <a:gd name="T14" fmla="*/ 83 w 93"/>
                <a:gd name="T15" fmla="*/ 18 h 183"/>
                <a:gd name="T16" fmla="*/ 66 w 93"/>
                <a:gd name="T17" fmla="*/ 4 h 183"/>
                <a:gd name="T18" fmla="*/ 57 w 93"/>
                <a:gd name="T19" fmla="*/ 0 h 183"/>
                <a:gd name="T20" fmla="*/ 43 w 93"/>
                <a:gd name="T21" fmla="*/ 21 h 183"/>
                <a:gd name="T22" fmla="*/ 38 w 93"/>
                <a:gd name="T23" fmla="*/ 28 h 183"/>
                <a:gd name="T24" fmla="*/ 36 w 93"/>
                <a:gd name="T25" fmla="*/ 34 h 183"/>
                <a:gd name="T26" fmla="*/ 40 w 93"/>
                <a:gd name="T27" fmla="*/ 40 h 183"/>
                <a:gd name="T28" fmla="*/ 47 w 93"/>
                <a:gd name="T29" fmla="*/ 42 h 183"/>
                <a:gd name="T30" fmla="*/ 55 w 93"/>
                <a:gd name="T31" fmla="*/ 40 h 183"/>
                <a:gd name="T32" fmla="*/ 53 w 93"/>
                <a:gd name="T33" fmla="*/ 35 h 183"/>
                <a:gd name="T34" fmla="*/ 47 w 93"/>
                <a:gd name="T35" fmla="*/ 35 h 183"/>
                <a:gd name="T36" fmla="*/ 43 w 93"/>
                <a:gd name="T37" fmla="*/ 36 h 183"/>
                <a:gd name="T38" fmla="*/ 45 w 93"/>
                <a:gd name="T39" fmla="*/ 33 h 183"/>
                <a:gd name="T40" fmla="*/ 53 w 93"/>
                <a:gd name="T41" fmla="*/ 30 h 183"/>
                <a:gd name="T42" fmla="*/ 62 w 93"/>
                <a:gd name="T43" fmla="*/ 35 h 183"/>
                <a:gd name="T44" fmla="*/ 64 w 93"/>
                <a:gd name="T45" fmla="*/ 39 h 183"/>
                <a:gd name="T46" fmla="*/ 62 w 93"/>
                <a:gd name="T47" fmla="*/ 45 h 183"/>
                <a:gd name="T48" fmla="*/ 57 w 93"/>
                <a:gd name="T49" fmla="*/ 48 h 183"/>
                <a:gd name="T50" fmla="*/ 47 w 93"/>
                <a:gd name="T51" fmla="*/ 49 h 183"/>
                <a:gd name="T52" fmla="*/ 40 w 93"/>
                <a:gd name="T53" fmla="*/ 47 h 183"/>
                <a:gd name="T54" fmla="*/ 32 w 93"/>
                <a:gd name="T55" fmla="*/ 41 h 183"/>
                <a:gd name="T56" fmla="*/ 30 w 93"/>
                <a:gd name="T57" fmla="*/ 37 h 183"/>
                <a:gd name="T58" fmla="*/ 19 w 93"/>
                <a:gd name="T59" fmla="*/ 53 h 183"/>
                <a:gd name="T60" fmla="*/ 2 w 93"/>
                <a:gd name="T61" fmla="*/ 85 h 183"/>
                <a:gd name="T62" fmla="*/ 0 w 93"/>
                <a:gd name="T63" fmla="*/ 117 h 183"/>
                <a:gd name="T64" fmla="*/ 5 w 93"/>
                <a:gd name="T65" fmla="*/ 153 h 183"/>
                <a:gd name="T66" fmla="*/ 17 w 93"/>
                <a:gd name="T67" fmla="*/ 173 h 183"/>
                <a:gd name="T68" fmla="*/ 24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24" y="183"/>
                  </a:moveTo>
                  <a:lnTo>
                    <a:pt x="24" y="171"/>
                  </a:lnTo>
                  <a:lnTo>
                    <a:pt x="38" y="142"/>
                  </a:lnTo>
                  <a:lnTo>
                    <a:pt x="59" y="115"/>
                  </a:lnTo>
                  <a:lnTo>
                    <a:pt x="79" y="88"/>
                  </a:lnTo>
                  <a:lnTo>
                    <a:pt x="93" y="53"/>
                  </a:lnTo>
                  <a:lnTo>
                    <a:pt x="91" y="36"/>
                  </a:lnTo>
                  <a:lnTo>
                    <a:pt x="83" y="18"/>
                  </a:lnTo>
                  <a:lnTo>
                    <a:pt x="66" y="4"/>
                  </a:lnTo>
                  <a:lnTo>
                    <a:pt x="57" y="0"/>
                  </a:lnTo>
                  <a:lnTo>
                    <a:pt x="43" y="21"/>
                  </a:lnTo>
                  <a:lnTo>
                    <a:pt x="38" y="28"/>
                  </a:lnTo>
                  <a:lnTo>
                    <a:pt x="36" y="34"/>
                  </a:lnTo>
                  <a:lnTo>
                    <a:pt x="40" y="40"/>
                  </a:lnTo>
                  <a:lnTo>
                    <a:pt x="47" y="42"/>
                  </a:lnTo>
                  <a:lnTo>
                    <a:pt x="55" y="40"/>
                  </a:lnTo>
                  <a:lnTo>
                    <a:pt x="53" y="35"/>
                  </a:lnTo>
                  <a:lnTo>
                    <a:pt x="47" y="35"/>
                  </a:lnTo>
                  <a:lnTo>
                    <a:pt x="43" y="36"/>
                  </a:lnTo>
                  <a:lnTo>
                    <a:pt x="45" y="33"/>
                  </a:lnTo>
                  <a:lnTo>
                    <a:pt x="53" y="30"/>
                  </a:lnTo>
                  <a:lnTo>
                    <a:pt x="62" y="35"/>
                  </a:lnTo>
                  <a:lnTo>
                    <a:pt x="64" y="39"/>
                  </a:lnTo>
                  <a:lnTo>
                    <a:pt x="62" y="45"/>
                  </a:lnTo>
                  <a:lnTo>
                    <a:pt x="57" y="48"/>
                  </a:lnTo>
                  <a:lnTo>
                    <a:pt x="47" y="49"/>
                  </a:lnTo>
                  <a:lnTo>
                    <a:pt x="40" y="47"/>
                  </a:lnTo>
                  <a:lnTo>
                    <a:pt x="32" y="41"/>
                  </a:lnTo>
                  <a:lnTo>
                    <a:pt x="30" y="37"/>
                  </a:lnTo>
                  <a:lnTo>
                    <a:pt x="19" y="53"/>
                  </a:lnTo>
                  <a:lnTo>
                    <a:pt x="2" y="85"/>
                  </a:lnTo>
                  <a:lnTo>
                    <a:pt x="0" y="117"/>
                  </a:lnTo>
                  <a:lnTo>
                    <a:pt x="5" y="153"/>
                  </a:lnTo>
                  <a:lnTo>
                    <a:pt x="17" y="173"/>
                  </a:lnTo>
                  <a:lnTo>
                    <a:pt x="24"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2" name="Freeform 76"/>
            <p:cNvSpPr>
              <a:spLocks/>
            </p:cNvSpPr>
            <p:nvPr/>
          </p:nvSpPr>
          <p:spPr bwMode="auto">
            <a:xfrm>
              <a:off x="222" y="1785"/>
              <a:ext cx="110" cy="183"/>
            </a:xfrm>
            <a:custGeom>
              <a:avLst/>
              <a:gdLst>
                <a:gd name="T0" fmla="*/ 110 w 110"/>
                <a:gd name="T1" fmla="*/ 4 h 183"/>
                <a:gd name="T2" fmla="*/ 104 w 110"/>
                <a:gd name="T3" fmla="*/ 16 h 183"/>
                <a:gd name="T4" fmla="*/ 85 w 110"/>
                <a:gd name="T5" fmla="*/ 42 h 183"/>
                <a:gd name="T6" fmla="*/ 70 w 110"/>
                <a:gd name="T7" fmla="*/ 64 h 183"/>
                <a:gd name="T8" fmla="*/ 59 w 110"/>
                <a:gd name="T9" fmla="*/ 88 h 183"/>
                <a:gd name="T10" fmla="*/ 51 w 110"/>
                <a:gd name="T11" fmla="*/ 97 h 183"/>
                <a:gd name="T12" fmla="*/ 40 w 110"/>
                <a:gd name="T13" fmla="*/ 99 h 183"/>
                <a:gd name="T14" fmla="*/ 32 w 110"/>
                <a:gd name="T15" fmla="*/ 95 h 183"/>
                <a:gd name="T16" fmla="*/ 32 w 110"/>
                <a:gd name="T17" fmla="*/ 91 h 183"/>
                <a:gd name="T18" fmla="*/ 36 w 110"/>
                <a:gd name="T19" fmla="*/ 87 h 183"/>
                <a:gd name="T20" fmla="*/ 40 w 110"/>
                <a:gd name="T21" fmla="*/ 85 h 183"/>
                <a:gd name="T22" fmla="*/ 40 w 110"/>
                <a:gd name="T23" fmla="*/ 89 h 183"/>
                <a:gd name="T24" fmla="*/ 38 w 110"/>
                <a:gd name="T25" fmla="*/ 91 h 183"/>
                <a:gd name="T26" fmla="*/ 46 w 110"/>
                <a:gd name="T27" fmla="*/ 88 h 183"/>
                <a:gd name="T28" fmla="*/ 46 w 110"/>
                <a:gd name="T29" fmla="*/ 84 h 183"/>
                <a:gd name="T30" fmla="*/ 46 w 110"/>
                <a:gd name="T31" fmla="*/ 82 h 183"/>
                <a:gd name="T32" fmla="*/ 38 w 110"/>
                <a:gd name="T33" fmla="*/ 83 h 183"/>
                <a:gd name="T34" fmla="*/ 30 w 110"/>
                <a:gd name="T35" fmla="*/ 85 h 183"/>
                <a:gd name="T36" fmla="*/ 23 w 110"/>
                <a:gd name="T37" fmla="*/ 91 h 183"/>
                <a:gd name="T38" fmla="*/ 21 w 110"/>
                <a:gd name="T39" fmla="*/ 99 h 183"/>
                <a:gd name="T40" fmla="*/ 23 w 110"/>
                <a:gd name="T41" fmla="*/ 103 h 183"/>
                <a:gd name="T42" fmla="*/ 27 w 110"/>
                <a:gd name="T43" fmla="*/ 106 h 183"/>
                <a:gd name="T44" fmla="*/ 40 w 110"/>
                <a:gd name="T45" fmla="*/ 106 h 183"/>
                <a:gd name="T46" fmla="*/ 51 w 110"/>
                <a:gd name="T47" fmla="*/ 102 h 183"/>
                <a:gd name="T48" fmla="*/ 55 w 110"/>
                <a:gd name="T49" fmla="*/ 100 h 183"/>
                <a:gd name="T50" fmla="*/ 55 w 110"/>
                <a:gd name="T51" fmla="*/ 131 h 183"/>
                <a:gd name="T52" fmla="*/ 63 w 110"/>
                <a:gd name="T53" fmla="*/ 160 h 183"/>
                <a:gd name="T54" fmla="*/ 76 w 110"/>
                <a:gd name="T55" fmla="*/ 183 h 183"/>
                <a:gd name="T56" fmla="*/ 55 w 110"/>
                <a:gd name="T57" fmla="*/ 163 h 183"/>
                <a:gd name="T58" fmla="*/ 23 w 110"/>
                <a:gd name="T59" fmla="*/ 129 h 183"/>
                <a:gd name="T60" fmla="*/ 8 w 110"/>
                <a:gd name="T61" fmla="*/ 97 h 183"/>
                <a:gd name="T62" fmla="*/ 0 w 110"/>
                <a:gd name="T63" fmla="*/ 66 h 183"/>
                <a:gd name="T64" fmla="*/ 4 w 110"/>
                <a:gd name="T65" fmla="*/ 46 h 183"/>
                <a:gd name="T66" fmla="*/ 13 w 110"/>
                <a:gd name="T67" fmla="*/ 29 h 183"/>
                <a:gd name="T68" fmla="*/ 29 w 110"/>
                <a:gd name="T69" fmla="*/ 16 h 183"/>
                <a:gd name="T70" fmla="*/ 46 w 110"/>
                <a:gd name="T71" fmla="*/ 6 h 183"/>
                <a:gd name="T72" fmla="*/ 66 w 110"/>
                <a:gd name="T73" fmla="*/ 2 h 183"/>
                <a:gd name="T74" fmla="*/ 89 w 110"/>
                <a:gd name="T75" fmla="*/ 0 h 183"/>
                <a:gd name="T76" fmla="*/ 11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4"/>
                  </a:moveTo>
                  <a:lnTo>
                    <a:pt x="104" y="16"/>
                  </a:lnTo>
                  <a:lnTo>
                    <a:pt x="85" y="42"/>
                  </a:lnTo>
                  <a:lnTo>
                    <a:pt x="70" y="64"/>
                  </a:lnTo>
                  <a:lnTo>
                    <a:pt x="59" y="88"/>
                  </a:lnTo>
                  <a:lnTo>
                    <a:pt x="51" y="97"/>
                  </a:lnTo>
                  <a:lnTo>
                    <a:pt x="40" y="99"/>
                  </a:lnTo>
                  <a:lnTo>
                    <a:pt x="32" y="95"/>
                  </a:lnTo>
                  <a:lnTo>
                    <a:pt x="32" y="91"/>
                  </a:lnTo>
                  <a:lnTo>
                    <a:pt x="36" y="87"/>
                  </a:lnTo>
                  <a:lnTo>
                    <a:pt x="40" y="85"/>
                  </a:lnTo>
                  <a:lnTo>
                    <a:pt x="40" y="89"/>
                  </a:lnTo>
                  <a:lnTo>
                    <a:pt x="38" y="91"/>
                  </a:lnTo>
                  <a:lnTo>
                    <a:pt x="46" y="88"/>
                  </a:lnTo>
                  <a:lnTo>
                    <a:pt x="46" y="84"/>
                  </a:lnTo>
                  <a:lnTo>
                    <a:pt x="46" y="82"/>
                  </a:lnTo>
                  <a:lnTo>
                    <a:pt x="38" y="83"/>
                  </a:lnTo>
                  <a:lnTo>
                    <a:pt x="30" y="85"/>
                  </a:lnTo>
                  <a:lnTo>
                    <a:pt x="23" y="91"/>
                  </a:lnTo>
                  <a:lnTo>
                    <a:pt x="21" y="99"/>
                  </a:lnTo>
                  <a:lnTo>
                    <a:pt x="23" y="103"/>
                  </a:lnTo>
                  <a:lnTo>
                    <a:pt x="27" y="106"/>
                  </a:lnTo>
                  <a:lnTo>
                    <a:pt x="40" y="106"/>
                  </a:lnTo>
                  <a:lnTo>
                    <a:pt x="51" y="102"/>
                  </a:lnTo>
                  <a:lnTo>
                    <a:pt x="55" y="100"/>
                  </a:lnTo>
                  <a:lnTo>
                    <a:pt x="55" y="131"/>
                  </a:lnTo>
                  <a:lnTo>
                    <a:pt x="63" y="160"/>
                  </a:lnTo>
                  <a:lnTo>
                    <a:pt x="76" y="183"/>
                  </a:lnTo>
                  <a:lnTo>
                    <a:pt x="55" y="163"/>
                  </a:lnTo>
                  <a:lnTo>
                    <a:pt x="23" y="129"/>
                  </a:lnTo>
                  <a:lnTo>
                    <a:pt x="8" y="97"/>
                  </a:lnTo>
                  <a:lnTo>
                    <a:pt x="0" y="66"/>
                  </a:lnTo>
                  <a:lnTo>
                    <a:pt x="4" y="46"/>
                  </a:lnTo>
                  <a:lnTo>
                    <a:pt x="13" y="29"/>
                  </a:lnTo>
                  <a:lnTo>
                    <a:pt x="29" y="16"/>
                  </a:lnTo>
                  <a:lnTo>
                    <a:pt x="46" y="6"/>
                  </a:lnTo>
                  <a:lnTo>
                    <a:pt x="66" y="2"/>
                  </a:lnTo>
                  <a:lnTo>
                    <a:pt x="89" y="0"/>
                  </a:lnTo>
                  <a:lnTo>
                    <a:pt x="11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3" name="Freeform 77"/>
            <p:cNvSpPr>
              <a:spLocks/>
            </p:cNvSpPr>
            <p:nvPr/>
          </p:nvSpPr>
          <p:spPr bwMode="auto">
            <a:xfrm>
              <a:off x="5413" y="3792"/>
              <a:ext cx="159" cy="434"/>
            </a:xfrm>
            <a:custGeom>
              <a:avLst/>
              <a:gdLst>
                <a:gd name="T0" fmla="*/ 134 w 159"/>
                <a:gd name="T1" fmla="*/ 2 h 434"/>
                <a:gd name="T2" fmla="*/ 134 w 159"/>
                <a:gd name="T3" fmla="*/ 11 h 434"/>
                <a:gd name="T4" fmla="*/ 125 w 159"/>
                <a:gd name="T5" fmla="*/ 9 h 434"/>
                <a:gd name="T6" fmla="*/ 115 w 159"/>
                <a:gd name="T7" fmla="*/ 10 h 434"/>
                <a:gd name="T8" fmla="*/ 102 w 159"/>
                <a:gd name="T9" fmla="*/ 14 h 434"/>
                <a:gd name="T10" fmla="*/ 89 w 159"/>
                <a:gd name="T11" fmla="*/ 26 h 434"/>
                <a:gd name="T12" fmla="*/ 81 w 159"/>
                <a:gd name="T13" fmla="*/ 50 h 434"/>
                <a:gd name="T14" fmla="*/ 81 w 159"/>
                <a:gd name="T15" fmla="*/ 80 h 434"/>
                <a:gd name="T16" fmla="*/ 93 w 159"/>
                <a:gd name="T17" fmla="*/ 114 h 434"/>
                <a:gd name="T18" fmla="*/ 136 w 159"/>
                <a:gd name="T19" fmla="*/ 189 h 434"/>
                <a:gd name="T20" fmla="*/ 153 w 159"/>
                <a:gd name="T21" fmla="*/ 223 h 434"/>
                <a:gd name="T22" fmla="*/ 159 w 159"/>
                <a:gd name="T23" fmla="*/ 259 h 434"/>
                <a:gd name="T24" fmla="*/ 153 w 159"/>
                <a:gd name="T25" fmla="*/ 297 h 434"/>
                <a:gd name="T26" fmla="*/ 138 w 159"/>
                <a:gd name="T27" fmla="*/ 333 h 434"/>
                <a:gd name="T28" fmla="*/ 119 w 159"/>
                <a:gd name="T29" fmla="*/ 363 h 434"/>
                <a:gd name="T30" fmla="*/ 104 w 159"/>
                <a:gd name="T31" fmla="*/ 384 h 434"/>
                <a:gd name="T32" fmla="*/ 85 w 159"/>
                <a:gd name="T33" fmla="*/ 401 h 434"/>
                <a:gd name="T34" fmla="*/ 60 w 159"/>
                <a:gd name="T35" fmla="*/ 418 h 434"/>
                <a:gd name="T36" fmla="*/ 32 w 159"/>
                <a:gd name="T37" fmla="*/ 431 h 434"/>
                <a:gd name="T38" fmla="*/ 5 w 159"/>
                <a:gd name="T39" fmla="*/ 434 h 434"/>
                <a:gd name="T40" fmla="*/ 0 w 159"/>
                <a:gd name="T41" fmla="*/ 428 h 434"/>
                <a:gd name="T42" fmla="*/ 5 w 159"/>
                <a:gd name="T43" fmla="*/ 421 h 434"/>
                <a:gd name="T44" fmla="*/ 15 w 159"/>
                <a:gd name="T45" fmla="*/ 418 h 434"/>
                <a:gd name="T46" fmla="*/ 26 w 159"/>
                <a:gd name="T47" fmla="*/ 418 h 434"/>
                <a:gd name="T48" fmla="*/ 28 w 159"/>
                <a:gd name="T49" fmla="*/ 422 h 434"/>
                <a:gd name="T50" fmla="*/ 24 w 159"/>
                <a:gd name="T51" fmla="*/ 426 h 434"/>
                <a:gd name="T52" fmla="*/ 19 w 159"/>
                <a:gd name="T53" fmla="*/ 428 h 434"/>
                <a:gd name="T54" fmla="*/ 11 w 159"/>
                <a:gd name="T55" fmla="*/ 428 h 434"/>
                <a:gd name="T56" fmla="*/ 13 w 159"/>
                <a:gd name="T57" fmla="*/ 425 h 434"/>
                <a:gd name="T58" fmla="*/ 15 w 159"/>
                <a:gd name="T59" fmla="*/ 424 h 434"/>
                <a:gd name="T60" fmla="*/ 15 w 159"/>
                <a:gd name="T61" fmla="*/ 425 h 434"/>
                <a:gd name="T62" fmla="*/ 13 w 159"/>
                <a:gd name="T63" fmla="*/ 428 h 434"/>
                <a:gd name="T64" fmla="*/ 17 w 159"/>
                <a:gd name="T65" fmla="*/ 428 h 434"/>
                <a:gd name="T66" fmla="*/ 22 w 159"/>
                <a:gd name="T67" fmla="*/ 425 h 434"/>
                <a:gd name="T68" fmla="*/ 24 w 159"/>
                <a:gd name="T69" fmla="*/ 421 h 434"/>
                <a:gd name="T70" fmla="*/ 22 w 159"/>
                <a:gd name="T71" fmla="*/ 420 h 434"/>
                <a:gd name="T72" fmla="*/ 19 w 159"/>
                <a:gd name="T73" fmla="*/ 419 h 434"/>
                <a:gd name="T74" fmla="*/ 9 w 159"/>
                <a:gd name="T75" fmla="*/ 422 h 434"/>
                <a:gd name="T76" fmla="*/ 5 w 159"/>
                <a:gd name="T77" fmla="*/ 428 h 434"/>
                <a:gd name="T78" fmla="*/ 9 w 159"/>
                <a:gd name="T79" fmla="*/ 432 h 434"/>
                <a:gd name="T80" fmla="*/ 15 w 159"/>
                <a:gd name="T81" fmla="*/ 433 h 434"/>
                <a:gd name="T82" fmla="*/ 34 w 159"/>
                <a:gd name="T83" fmla="*/ 431 h 434"/>
                <a:gd name="T84" fmla="*/ 55 w 159"/>
                <a:gd name="T85" fmla="*/ 421 h 434"/>
                <a:gd name="T86" fmla="*/ 70 w 159"/>
                <a:gd name="T87" fmla="*/ 412 h 434"/>
                <a:gd name="T88" fmla="*/ 87 w 159"/>
                <a:gd name="T89" fmla="*/ 395 h 434"/>
                <a:gd name="T90" fmla="*/ 98 w 159"/>
                <a:gd name="T91" fmla="*/ 381 h 434"/>
                <a:gd name="T92" fmla="*/ 106 w 159"/>
                <a:gd name="T93" fmla="*/ 360 h 434"/>
                <a:gd name="T94" fmla="*/ 108 w 159"/>
                <a:gd name="T95" fmla="*/ 334 h 434"/>
                <a:gd name="T96" fmla="*/ 96 w 159"/>
                <a:gd name="T97" fmla="*/ 299 h 434"/>
                <a:gd name="T98" fmla="*/ 70 w 159"/>
                <a:gd name="T99" fmla="*/ 256 h 434"/>
                <a:gd name="T100" fmla="*/ 49 w 159"/>
                <a:gd name="T101" fmla="*/ 225 h 434"/>
                <a:gd name="T102" fmla="*/ 32 w 159"/>
                <a:gd name="T103" fmla="*/ 186 h 434"/>
                <a:gd name="T104" fmla="*/ 30 w 159"/>
                <a:gd name="T105" fmla="*/ 155 h 434"/>
                <a:gd name="T106" fmla="*/ 36 w 159"/>
                <a:gd name="T107" fmla="*/ 124 h 434"/>
                <a:gd name="T108" fmla="*/ 53 w 159"/>
                <a:gd name="T109" fmla="*/ 92 h 434"/>
                <a:gd name="T110" fmla="*/ 76 w 159"/>
                <a:gd name="T111" fmla="*/ 59 h 434"/>
                <a:gd name="T112" fmla="*/ 79 w 159"/>
                <a:gd name="T113" fmla="*/ 41 h 434"/>
                <a:gd name="T114" fmla="*/ 85 w 159"/>
                <a:gd name="T115" fmla="*/ 24 h 434"/>
                <a:gd name="T116" fmla="*/ 100 w 159"/>
                <a:gd name="T117" fmla="*/ 10 h 434"/>
                <a:gd name="T118" fmla="*/ 115 w 159"/>
                <a:gd name="T119" fmla="*/ 2 h 434"/>
                <a:gd name="T120" fmla="*/ 127 w 159"/>
                <a:gd name="T121" fmla="*/ 0 h 434"/>
                <a:gd name="T122" fmla="*/ 13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2"/>
                  </a:moveTo>
                  <a:lnTo>
                    <a:pt x="134" y="11"/>
                  </a:lnTo>
                  <a:lnTo>
                    <a:pt x="125" y="9"/>
                  </a:lnTo>
                  <a:lnTo>
                    <a:pt x="115" y="10"/>
                  </a:lnTo>
                  <a:lnTo>
                    <a:pt x="102" y="14"/>
                  </a:lnTo>
                  <a:lnTo>
                    <a:pt x="89" y="26"/>
                  </a:lnTo>
                  <a:lnTo>
                    <a:pt x="81" y="50"/>
                  </a:lnTo>
                  <a:lnTo>
                    <a:pt x="81" y="80"/>
                  </a:lnTo>
                  <a:lnTo>
                    <a:pt x="93" y="114"/>
                  </a:lnTo>
                  <a:lnTo>
                    <a:pt x="136" y="189"/>
                  </a:lnTo>
                  <a:lnTo>
                    <a:pt x="153" y="223"/>
                  </a:lnTo>
                  <a:lnTo>
                    <a:pt x="159" y="259"/>
                  </a:lnTo>
                  <a:lnTo>
                    <a:pt x="153" y="297"/>
                  </a:lnTo>
                  <a:lnTo>
                    <a:pt x="138" y="333"/>
                  </a:lnTo>
                  <a:lnTo>
                    <a:pt x="119" y="363"/>
                  </a:lnTo>
                  <a:lnTo>
                    <a:pt x="104" y="384"/>
                  </a:lnTo>
                  <a:lnTo>
                    <a:pt x="85" y="401"/>
                  </a:lnTo>
                  <a:lnTo>
                    <a:pt x="60" y="418"/>
                  </a:lnTo>
                  <a:lnTo>
                    <a:pt x="32" y="431"/>
                  </a:lnTo>
                  <a:lnTo>
                    <a:pt x="5" y="434"/>
                  </a:lnTo>
                  <a:lnTo>
                    <a:pt x="0" y="428"/>
                  </a:lnTo>
                  <a:lnTo>
                    <a:pt x="5" y="421"/>
                  </a:lnTo>
                  <a:lnTo>
                    <a:pt x="15" y="418"/>
                  </a:lnTo>
                  <a:lnTo>
                    <a:pt x="26" y="418"/>
                  </a:lnTo>
                  <a:lnTo>
                    <a:pt x="28" y="422"/>
                  </a:lnTo>
                  <a:lnTo>
                    <a:pt x="24" y="426"/>
                  </a:lnTo>
                  <a:lnTo>
                    <a:pt x="19" y="428"/>
                  </a:lnTo>
                  <a:lnTo>
                    <a:pt x="11" y="428"/>
                  </a:lnTo>
                  <a:lnTo>
                    <a:pt x="13" y="425"/>
                  </a:lnTo>
                  <a:lnTo>
                    <a:pt x="15" y="424"/>
                  </a:lnTo>
                  <a:lnTo>
                    <a:pt x="15" y="425"/>
                  </a:lnTo>
                  <a:lnTo>
                    <a:pt x="13" y="428"/>
                  </a:lnTo>
                  <a:lnTo>
                    <a:pt x="17" y="428"/>
                  </a:lnTo>
                  <a:lnTo>
                    <a:pt x="22" y="425"/>
                  </a:lnTo>
                  <a:lnTo>
                    <a:pt x="24" y="421"/>
                  </a:lnTo>
                  <a:lnTo>
                    <a:pt x="22" y="420"/>
                  </a:lnTo>
                  <a:lnTo>
                    <a:pt x="19" y="419"/>
                  </a:lnTo>
                  <a:lnTo>
                    <a:pt x="9" y="422"/>
                  </a:lnTo>
                  <a:lnTo>
                    <a:pt x="5" y="428"/>
                  </a:lnTo>
                  <a:lnTo>
                    <a:pt x="9" y="432"/>
                  </a:lnTo>
                  <a:lnTo>
                    <a:pt x="15" y="433"/>
                  </a:lnTo>
                  <a:lnTo>
                    <a:pt x="34" y="431"/>
                  </a:lnTo>
                  <a:lnTo>
                    <a:pt x="55" y="421"/>
                  </a:lnTo>
                  <a:lnTo>
                    <a:pt x="70" y="412"/>
                  </a:lnTo>
                  <a:lnTo>
                    <a:pt x="87" y="395"/>
                  </a:lnTo>
                  <a:lnTo>
                    <a:pt x="98" y="381"/>
                  </a:lnTo>
                  <a:lnTo>
                    <a:pt x="106" y="360"/>
                  </a:lnTo>
                  <a:lnTo>
                    <a:pt x="108" y="334"/>
                  </a:lnTo>
                  <a:lnTo>
                    <a:pt x="96" y="299"/>
                  </a:lnTo>
                  <a:lnTo>
                    <a:pt x="70" y="256"/>
                  </a:lnTo>
                  <a:lnTo>
                    <a:pt x="49" y="225"/>
                  </a:lnTo>
                  <a:lnTo>
                    <a:pt x="32" y="186"/>
                  </a:lnTo>
                  <a:lnTo>
                    <a:pt x="30" y="155"/>
                  </a:lnTo>
                  <a:lnTo>
                    <a:pt x="36" y="124"/>
                  </a:lnTo>
                  <a:lnTo>
                    <a:pt x="53" y="92"/>
                  </a:lnTo>
                  <a:lnTo>
                    <a:pt x="76" y="59"/>
                  </a:lnTo>
                  <a:lnTo>
                    <a:pt x="79" y="41"/>
                  </a:lnTo>
                  <a:lnTo>
                    <a:pt x="85" y="24"/>
                  </a:lnTo>
                  <a:lnTo>
                    <a:pt x="100" y="10"/>
                  </a:lnTo>
                  <a:lnTo>
                    <a:pt x="115" y="2"/>
                  </a:lnTo>
                  <a:lnTo>
                    <a:pt x="127" y="0"/>
                  </a:lnTo>
                  <a:lnTo>
                    <a:pt x="13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4" name="Freeform 78"/>
            <p:cNvSpPr>
              <a:spLocks/>
            </p:cNvSpPr>
            <p:nvPr/>
          </p:nvSpPr>
          <p:spPr bwMode="auto">
            <a:xfrm>
              <a:off x="5386" y="2561"/>
              <a:ext cx="160" cy="437"/>
            </a:xfrm>
            <a:custGeom>
              <a:avLst/>
              <a:gdLst>
                <a:gd name="T0" fmla="*/ 135 w 160"/>
                <a:gd name="T1" fmla="*/ 1 h 437"/>
                <a:gd name="T2" fmla="*/ 133 w 160"/>
                <a:gd name="T3" fmla="*/ 10 h 437"/>
                <a:gd name="T4" fmla="*/ 123 w 160"/>
                <a:gd name="T5" fmla="*/ 8 h 437"/>
                <a:gd name="T6" fmla="*/ 114 w 160"/>
                <a:gd name="T7" fmla="*/ 8 h 437"/>
                <a:gd name="T8" fmla="*/ 101 w 160"/>
                <a:gd name="T9" fmla="*/ 13 h 437"/>
                <a:gd name="T10" fmla="*/ 89 w 160"/>
                <a:gd name="T11" fmla="*/ 25 h 437"/>
                <a:gd name="T12" fmla="*/ 80 w 160"/>
                <a:gd name="T13" fmla="*/ 49 h 437"/>
                <a:gd name="T14" fmla="*/ 80 w 160"/>
                <a:gd name="T15" fmla="*/ 79 h 437"/>
                <a:gd name="T16" fmla="*/ 91 w 160"/>
                <a:gd name="T17" fmla="*/ 114 h 437"/>
                <a:gd name="T18" fmla="*/ 135 w 160"/>
                <a:gd name="T19" fmla="*/ 187 h 437"/>
                <a:gd name="T20" fmla="*/ 152 w 160"/>
                <a:gd name="T21" fmla="*/ 223 h 437"/>
                <a:gd name="T22" fmla="*/ 160 w 160"/>
                <a:gd name="T23" fmla="*/ 258 h 437"/>
                <a:gd name="T24" fmla="*/ 152 w 160"/>
                <a:gd name="T25" fmla="*/ 296 h 437"/>
                <a:gd name="T26" fmla="*/ 137 w 160"/>
                <a:gd name="T27" fmla="*/ 331 h 437"/>
                <a:gd name="T28" fmla="*/ 118 w 160"/>
                <a:gd name="T29" fmla="*/ 362 h 437"/>
                <a:gd name="T30" fmla="*/ 103 w 160"/>
                <a:gd name="T31" fmla="*/ 383 h 437"/>
                <a:gd name="T32" fmla="*/ 84 w 160"/>
                <a:gd name="T33" fmla="*/ 402 h 437"/>
                <a:gd name="T34" fmla="*/ 59 w 160"/>
                <a:gd name="T35" fmla="*/ 421 h 437"/>
                <a:gd name="T36" fmla="*/ 29 w 160"/>
                <a:gd name="T37" fmla="*/ 434 h 437"/>
                <a:gd name="T38" fmla="*/ 17 w 160"/>
                <a:gd name="T39" fmla="*/ 437 h 437"/>
                <a:gd name="T40" fmla="*/ 4 w 160"/>
                <a:gd name="T41" fmla="*/ 434 h 437"/>
                <a:gd name="T42" fmla="*/ 0 w 160"/>
                <a:gd name="T43" fmla="*/ 428 h 437"/>
                <a:gd name="T44" fmla="*/ 4 w 160"/>
                <a:gd name="T45" fmla="*/ 421 h 437"/>
                <a:gd name="T46" fmla="*/ 13 w 160"/>
                <a:gd name="T47" fmla="*/ 416 h 437"/>
                <a:gd name="T48" fmla="*/ 25 w 160"/>
                <a:gd name="T49" fmla="*/ 416 h 437"/>
                <a:gd name="T50" fmla="*/ 27 w 160"/>
                <a:gd name="T51" fmla="*/ 421 h 437"/>
                <a:gd name="T52" fmla="*/ 23 w 160"/>
                <a:gd name="T53" fmla="*/ 426 h 437"/>
                <a:gd name="T54" fmla="*/ 17 w 160"/>
                <a:gd name="T55" fmla="*/ 428 h 437"/>
                <a:gd name="T56" fmla="*/ 10 w 160"/>
                <a:gd name="T57" fmla="*/ 428 h 437"/>
                <a:gd name="T58" fmla="*/ 12 w 160"/>
                <a:gd name="T59" fmla="*/ 425 h 437"/>
                <a:gd name="T60" fmla="*/ 13 w 160"/>
                <a:gd name="T61" fmla="*/ 422 h 437"/>
                <a:gd name="T62" fmla="*/ 13 w 160"/>
                <a:gd name="T63" fmla="*/ 425 h 437"/>
                <a:gd name="T64" fmla="*/ 13 w 160"/>
                <a:gd name="T65" fmla="*/ 427 h 437"/>
                <a:gd name="T66" fmla="*/ 15 w 160"/>
                <a:gd name="T67" fmla="*/ 427 h 437"/>
                <a:gd name="T68" fmla="*/ 21 w 160"/>
                <a:gd name="T69" fmla="*/ 425 h 437"/>
                <a:gd name="T70" fmla="*/ 23 w 160"/>
                <a:gd name="T71" fmla="*/ 421 h 437"/>
                <a:gd name="T72" fmla="*/ 21 w 160"/>
                <a:gd name="T73" fmla="*/ 419 h 437"/>
                <a:gd name="T74" fmla="*/ 17 w 160"/>
                <a:gd name="T75" fmla="*/ 419 h 437"/>
                <a:gd name="T76" fmla="*/ 8 w 160"/>
                <a:gd name="T77" fmla="*/ 422 h 437"/>
                <a:gd name="T78" fmla="*/ 4 w 160"/>
                <a:gd name="T79" fmla="*/ 428 h 437"/>
                <a:gd name="T80" fmla="*/ 8 w 160"/>
                <a:gd name="T81" fmla="*/ 431 h 437"/>
                <a:gd name="T82" fmla="*/ 13 w 160"/>
                <a:gd name="T83" fmla="*/ 433 h 437"/>
                <a:gd name="T84" fmla="*/ 32 w 160"/>
                <a:gd name="T85" fmla="*/ 431 h 437"/>
                <a:gd name="T86" fmla="*/ 53 w 160"/>
                <a:gd name="T87" fmla="*/ 421 h 437"/>
                <a:gd name="T88" fmla="*/ 68 w 160"/>
                <a:gd name="T89" fmla="*/ 410 h 437"/>
                <a:gd name="T90" fmla="*/ 86 w 160"/>
                <a:gd name="T91" fmla="*/ 395 h 437"/>
                <a:gd name="T92" fmla="*/ 97 w 160"/>
                <a:gd name="T93" fmla="*/ 380 h 437"/>
                <a:gd name="T94" fmla="*/ 105 w 160"/>
                <a:gd name="T95" fmla="*/ 360 h 437"/>
                <a:gd name="T96" fmla="*/ 106 w 160"/>
                <a:gd name="T97" fmla="*/ 333 h 437"/>
                <a:gd name="T98" fmla="*/ 95 w 160"/>
                <a:gd name="T99" fmla="*/ 299 h 437"/>
                <a:gd name="T100" fmla="*/ 68 w 160"/>
                <a:gd name="T101" fmla="*/ 254 h 437"/>
                <a:gd name="T102" fmla="*/ 48 w 160"/>
                <a:gd name="T103" fmla="*/ 224 h 437"/>
                <a:gd name="T104" fmla="*/ 30 w 160"/>
                <a:gd name="T105" fmla="*/ 187 h 437"/>
                <a:gd name="T106" fmla="*/ 29 w 160"/>
                <a:gd name="T107" fmla="*/ 155 h 437"/>
                <a:gd name="T108" fmla="*/ 36 w 160"/>
                <a:gd name="T109" fmla="*/ 122 h 437"/>
                <a:gd name="T110" fmla="*/ 51 w 160"/>
                <a:gd name="T111" fmla="*/ 91 h 437"/>
                <a:gd name="T112" fmla="*/ 74 w 160"/>
                <a:gd name="T113" fmla="*/ 59 h 437"/>
                <a:gd name="T114" fmla="*/ 78 w 160"/>
                <a:gd name="T115" fmla="*/ 41 h 437"/>
                <a:gd name="T116" fmla="*/ 84 w 160"/>
                <a:gd name="T117" fmla="*/ 24 h 437"/>
                <a:gd name="T118" fmla="*/ 99 w 160"/>
                <a:gd name="T119" fmla="*/ 8 h 437"/>
                <a:gd name="T120" fmla="*/ 114 w 160"/>
                <a:gd name="T121" fmla="*/ 1 h 437"/>
                <a:gd name="T122" fmla="*/ 125 w 160"/>
                <a:gd name="T123" fmla="*/ 0 h 437"/>
                <a:gd name="T124" fmla="*/ 13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1"/>
                  </a:moveTo>
                  <a:lnTo>
                    <a:pt x="133" y="10"/>
                  </a:lnTo>
                  <a:lnTo>
                    <a:pt x="123" y="8"/>
                  </a:lnTo>
                  <a:lnTo>
                    <a:pt x="114" y="8"/>
                  </a:lnTo>
                  <a:lnTo>
                    <a:pt x="101" y="13"/>
                  </a:lnTo>
                  <a:lnTo>
                    <a:pt x="89" y="25"/>
                  </a:lnTo>
                  <a:lnTo>
                    <a:pt x="80" y="49"/>
                  </a:lnTo>
                  <a:lnTo>
                    <a:pt x="80" y="79"/>
                  </a:lnTo>
                  <a:lnTo>
                    <a:pt x="91" y="114"/>
                  </a:lnTo>
                  <a:lnTo>
                    <a:pt x="135" y="187"/>
                  </a:lnTo>
                  <a:lnTo>
                    <a:pt x="152" y="223"/>
                  </a:lnTo>
                  <a:lnTo>
                    <a:pt x="160" y="258"/>
                  </a:lnTo>
                  <a:lnTo>
                    <a:pt x="152" y="296"/>
                  </a:lnTo>
                  <a:lnTo>
                    <a:pt x="137" y="331"/>
                  </a:lnTo>
                  <a:lnTo>
                    <a:pt x="118" y="362"/>
                  </a:lnTo>
                  <a:lnTo>
                    <a:pt x="103" y="383"/>
                  </a:lnTo>
                  <a:lnTo>
                    <a:pt x="84" y="402"/>
                  </a:lnTo>
                  <a:lnTo>
                    <a:pt x="59" y="421"/>
                  </a:lnTo>
                  <a:lnTo>
                    <a:pt x="29" y="434"/>
                  </a:lnTo>
                  <a:lnTo>
                    <a:pt x="17" y="437"/>
                  </a:lnTo>
                  <a:lnTo>
                    <a:pt x="4" y="434"/>
                  </a:lnTo>
                  <a:lnTo>
                    <a:pt x="0" y="428"/>
                  </a:lnTo>
                  <a:lnTo>
                    <a:pt x="4" y="421"/>
                  </a:lnTo>
                  <a:lnTo>
                    <a:pt x="13" y="416"/>
                  </a:lnTo>
                  <a:lnTo>
                    <a:pt x="25" y="416"/>
                  </a:lnTo>
                  <a:lnTo>
                    <a:pt x="27" y="421"/>
                  </a:lnTo>
                  <a:lnTo>
                    <a:pt x="23" y="426"/>
                  </a:lnTo>
                  <a:lnTo>
                    <a:pt x="17" y="428"/>
                  </a:lnTo>
                  <a:lnTo>
                    <a:pt x="10" y="428"/>
                  </a:lnTo>
                  <a:lnTo>
                    <a:pt x="12" y="425"/>
                  </a:lnTo>
                  <a:lnTo>
                    <a:pt x="13" y="422"/>
                  </a:lnTo>
                  <a:lnTo>
                    <a:pt x="13" y="425"/>
                  </a:lnTo>
                  <a:lnTo>
                    <a:pt x="13" y="427"/>
                  </a:lnTo>
                  <a:lnTo>
                    <a:pt x="15" y="427"/>
                  </a:lnTo>
                  <a:lnTo>
                    <a:pt x="21" y="425"/>
                  </a:lnTo>
                  <a:lnTo>
                    <a:pt x="23" y="421"/>
                  </a:lnTo>
                  <a:lnTo>
                    <a:pt x="21" y="419"/>
                  </a:lnTo>
                  <a:lnTo>
                    <a:pt x="17" y="419"/>
                  </a:lnTo>
                  <a:lnTo>
                    <a:pt x="8" y="422"/>
                  </a:lnTo>
                  <a:lnTo>
                    <a:pt x="4" y="428"/>
                  </a:lnTo>
                  <a:lnTo>
                    <a:pt x="8" y="431"/>
                  </a:lnTo>
                  <a:lnTo>
                    <a:pt x="13" y="433"/>
                  </a:lnTo>
                  <a:lnTo>
                    <a:pt x="32" y="431"/>
                  </a:lnTo>
                  <a:lnTo>
                    <a:pt x="53" y="421"/>
                  </a:lnTo>
                  <a:lnTo>
                    <a:pt x="68" y="410"/>
                  </a:lnTo>
                  <a:lnTo>
                    <a:pt x="86" y="395"/>
                  </a:lnTo>
                  <a:lnTo>
                    <a:pt x="97" y="380"/>
                  </a:lnTo>
                  <a:lnTo>
                    <a:pt x="105" y="360"/>
                  </a:lnTo>
                  <a:lnTo>
                    <a:pt x="106" y="333"/>
                  </a:lnTo>
                  <a:lnTo>
                    <a:pt x="95" y="299"/>
                  </a:lnTo>
                  <a:lnTo>
                    <a:pt x="68" y="254"/>
                  </a:lnTo>
                  <a:lnTo>
                    <a:pt x="48" y="224"/>
                  </a:lnTo>
                  <a:lnTo>
                    <a:pt x="30" y="187"/>
                  </a:lnTo>
                  <a:lnTo>
                    <a:pt x="29" y="155"/>
                  </a:lnTo>
                  <a:lnTo>
                    <a:pt x="36" y="122"/>
                  </a:lnTo>
                  <a:lnTo>
                    <a:pt x="51" y="91"/>
                  </a:lnTo>
                  <a:lnTo>
                    <a:pt x="74" y="59"/>
                  </a:lnTo>
                  <a:lnTo>
                    <a:pt x="78" y="41"/>
                  </a:lnTo>
                  <a:lnTo>
                    <a:pt x="84" y="24"/>
                  </a:lnTo>
                  <a:lnTo>
                    <a:pt x="99" y="8"/>
                  </a:lnTo>
                  <a:lnTo>
                    <a:pt x="114" y="1"/>
                  </a:lnTo>
                  <a:lnTo>
                    <a:pt x="125" y="0"/>
                  </a:lnTo>
                  <a:lnTo>
                    <a:pt x="13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5" name="Freeform 79"/>
            <p:cNvSpPr>
              <a:spLocks/>
            </p:cNvSpPr>
            <p:nvPr/>
          </p:nvSpPr>
          <p:spPr bwMode="auto">
            <a:xfrm>
              <a:off x="5530" y="3197"/>
              <a:ext cx="158" cy="431"/>
            </a:xfrm>
            <a:custGeom>
              <a:avLst/>
              <a:gdLst>
                <a:gd name="T0" fmla="*/ 133 w 158"/>
                <a:gd name="T1" fmla="*/ 0 h 431"/>
                <a:gd name="T2" fmla="*/ 131 w 158"/>
                <a:gd name="T3" fmla="*/ 9 h 431"/>
                <a:gd name="T4" fmla="*/ 124 w 158"/>
                <a:gd name="T5" fmla="*/ 7 h 431"/>
                <a:gd name="T6" fmla="*/ 112 w 158"/>
                <a:gd name="T7" fmla="*/ 8 h 431"/>
                <a:gd name="T8" fmla="*/ 101 w 158"/>
                <a:gd name="T9" fmla="*/ 12 h 431"/>
                <a:gd name="T10" fmla="*/ 88 w 158"/>
                <a:gd name="T11" fmla="*/ 24 h 431"/>
                <a:gd name="T12" fmla="*/ 80 w 158"/>
                <a:gd name="T13" fmla="*/ 46 h 431"/>
                <a:gd name="T14" fmla="*/ 80 w 158"/>
                <a:gd name="T15" fmla="*/ 77 h 431"/>
                <a:gd name="T16" fmla="*/ 91 w 158"/>
                <a:gd name="T17" fmla="*/ 111 h 431"/>
                <a:gd name="T18" fmla="*/ 135 w 158"/>
                <a:gd name="T19" fmla="*/ 184 h 431"/>
                <a:gd name="T20" fmla="*/ 150 w 158"/>
                <a:gd name="T21" fmla="*/ 219 h 431"/>
                <a:gd name="T22" fmla="*/ 158 w 158"/>
                <a:gd name="T23" fmla="*/ 255 h 431"/>
                <a:gd name="T24" fmla="*/ 150 w 158"/>
                <a:gd name="T25" fmla="*/ 291 h 431"/>
                <a:gd name="T26" fmla="*/ 135 w 158"/>
                <a:gd name="T27" fmla="*/ 327 h 431"/>
                <a:gd name="T28" fmla="*/ 116 w 158"/>
                <a:gd name="T29" fmla="*/ 357 h 431"/>
                <a:gd name="T30" fmla="*/ 101 w 158"/>
                <a:gd name="T31" fmla="*/ 377 h 431"/>
                <a:gd name="T32" fmla="*/ 84 w 158"/>
                <a:gd name="T33" fmla="*/ 396 h 431"/>
                <a:gd name="T34" fmla="*/ 57 w 158"/>
                <a:gd name="T35" fmla="*/ 416 h 431"/>
                <a:gd name="T36" fmla="*/ 31 w 158"/>
                <a:gd name="T37" fmla="*/ 429 h 431"/>
                <a:gd name="T38" fmla="*/ 16 w 158"/>
                <a:gd name="T39" fmla="*/ 431 h 431"/>
                <a:gd name="T40" fmla="*/ 4 w 158"/>
                <a:gd name="T41" fmla="*/ 429 h 431"/>
                <a:gd name="T42" fmla="*/ 0 w 158"/>
                <a:gd name="T43" fmla="*/ 423 h 431"/>
                <a:gd name="T44" fmla="*/ 4 w 158"/>
                <a:gd name="T45" fmla="*/ 416 h 431"/>
                <a:gd name="T46" fmla="*/ 14 w 158"/>
                <a:gd name="T47" fmla="*/ 411 h 431"/>
                <a:gd name="T48" fmla="*/ 25 w 158"/>
                <a:gd name="T49" fmla="*/ 412 h 431"/>
                <a:gd name="T50" fmla="*/ 27 w 158"/>
                <a:gd name="T51" fmla="*/ 416 h 431"/>
                <a:gd name="T52" fmla="*/ 23 w 158"/>
                <a:gd name="T53" fmla="*/ 420 h 431"/>
                <a:gd name="T54" fmla="*/ 17 w 158"/>
                <a:gd name="T55" fmla="*/ 423 h 431"/>
                <a:gd name="T56" fmla="*/ 10 w 158"/>
                <a:gd name="T57" fmla="*/ 423 h 431"/>
                <a:gd name="T58" fmla="*/ 12 w 158"/>
                <a:gd name="T59" fmla="*/ 419 h 431"/>
                <a:gd name="T60" fmla="*/ 14 w 158"/>
                <a:gd name="T61" fmla="*/ 418 h 431"/>
                <a:gd name="T62" fmla="*/ 14 w 158"/>
                <a:gd name="T63" fmla="*/ 419 h 431"/>
                <a:gd name="T64" fmla="*/ 12 w 158"/>
                <a:gd name="T65" fmla="*/ 422 h 431"/>
                <a:gd name="T66" fmla="*/ 16 w 158"/>
                <a:gd name="T67" fmla="*/ 422 h 431"/>
                <a:gd name="T68" fmla="*/ 21 w 158"/>
                <a:gd name="T69" fmla="*/ 419 h 431"/>
                <a:gd name="T70" fmla="*/ 23 w 158"/>
                <a:gd name="T71" fmla="*/ 416 h 431"/>
                <a:gd name="T72" fmla="*/ 21 w 158"/>
                <a:gd name="T73" fmla="*/ 414 h 431"/>
                <a:gd name="T74" fmla="*/ 17 w 158"/>
                <a:gd name="T75" fmla="*/ 413 h 431"/>
                <a:gd name="T76" fmla="*/ 8 w 158"/>
                <a:gd name="T77" fmla="*/ 417 h 431"/>
                <a:gd name="T78" fmla="*/ 4 w 158"/>
                <a:gd name="T79" fmla="*/ 423 h 431"/>
                <a:gd name="T80" fmla="*/ 8 w 158"/>
                <a:gd name="T81" fmla="*/ 425 h 431"/>
                <a:gd name="T82" fmla="*/ 14 w 158"/>
                <a:gd name="T83" fmla="*/ 428 h 431"/>
                <a:gd name="T84" fmla="*/ 31 w 158"/>
                <a:gd name="T85" fmla="*/ 425 h 431"/>
                <a:gd name="T86" fmla="*/ 52 w 158"/>
                <a:gd name="T87" fmla="*/ 416 h 431"/>
                <a:gd name="T88" fmla="*/ 69 w 158"/>
                <a:gd name="T89" fmla="*/ 406 h 431"/>
                <a:gd name="T90" fmla="*/ 84 w 158"/>
                <a:gd name="T91" fmla="*/ 389 h 431"/>
                <a:gd name="T92" fmla="*/ 95 w 158"/>
                <a:gd name="T93" fmla="*/ 375 h 431"/>
                <a:gd name="T94" fmla="*/ 105 w 158"/>
                <a:gd name="T95" fmla="*/ 354 h 431"/>
                <a:gd name="T96" fmla="*/ 105 w 158"/>
                <a:gd name="T97" fmla="*/ 328 h 431"/>
                <a:gd name="T98" fmla="*/ 93 w 158"/>
                <a:gd name="T99" fmla="*/ 294 h 431"/>
                <a:gd name="T100" fmla="*/ 67 w 158"/>
                <a:gd name="T101" fmla="*/ 250 h 431"/>
                <a:gd name="T102" fmla="*/ 48 w 158"/>
                <a:gd name="T103" fmla="*/ 220 h 431"/>
                <a:gd name="T104" fmla="*/ 31 w 158"/>
                <a:gd name="T105" fmla="*/ 183 h 431"/>
                <a:gd name="T106" fmla="*/ 29 w 158"/>
                <a:gd name="T107" fmla="*/ 152 h 431"/>
                <a:gd name="T108" fmla="*/ 35 w 158"/>
                <a:gd name="T109" fmla="*/ 121 h 431"/>
                <a:gd name="T110" fmla="*/ 50 w 158"/>
                <a:gd name="T111" fmla="*/ 88 h 431"/>
                <a:gd name="T112" fmla="*/ 74 w 158"/>
                <a:gd name="T113" fmla="*/ 57 h 431"/>
                <a:gd name="T114" fmla="*/ 76 w 158"/>
                <a:gd name="T115" fmla="*/ 39 h 431"/>
                <a:gd name="T116" fmla="*/ 84 w 158"/>
                <a:gd name="T117" fmla="*/ 22 h 431"/>
                <a:gd name="T118" fmla="*/ 97 w 158"/>
                <a:gd name="T119" fmla="*/ 8 h 431"/>
                <a:gd name="T120" fmla="*/ 114 w 158"/>
                <a:gd name="T121" fmla="*/ 0 h 431"/>
                <a:gd name="T122" fmla="*/ 124 w 158"/>
                <a:gd name="T123" fmla="*/ 0 h 431"/>
                <a:gd name="T124" fmla="*/ 133 w 158"/>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1">
                  <a:moveTo>
                    <a:pt x="133" y="0"/>
                  </a:moveTo>
                  <a:lnTo>
                    <a:pt x="131" y="9"/>
                  </a:lnTo>
                  <a:lnTo>
                    <a:pt x="124" y="7"/>
                  </a:lnTo>
                  <a:lnTo>
                    <a:pt x="112" y="8"/>
                  </a:lnTo>
                  <a:lnTo>
                    <a:pt x="101" y="12"/>
                  </a:lnTo>
                  <a:lnTo>
                    <a:pt x="88" y="24"/>
                  </a:lnTo>
                  <a:lnTo>
                    <a:pt x="80" y="46"/>
                  </a:lnTo>
                  <a:lnTo>
                    <a:pt x="80" y="77"/>
                  </a:lnTo>
                  <a:lnTo>
                    <a:pt x="91" y="111"/>
                  </a:lnTo>
                  <a:lnTo>
                    <a:pt x="135" y="184"/>
                  </a:lnTo>
                  <a:lnTo>
                    <a:pt x="150" y="219"/>
                  </a:lnTo>
                  <a:lnTo>
                    <a:pt x="158" y="255"/>
                  </a:lnTo>
                  <a:lnTo>
                    <a:pt x="150" y="291"/>
                  </a:lnTo>
                  <a:lnTo>
                    <a:pt x="135" y="327"/>
                  </a:lnTo>
                  <a:lnTo>
                    <a:pt x="116" y="357"/>
                  </a:lnTo>
                  <a:lnTo>
                    <a:pt x="101" y="377"/>
                  </a:lnTo>
                  <a:lnTo>
                    <a:pt x="84" y="396"/>
                  </a:lnTo>
                  <a:lnTo>
                    <a:pt x="57" y="416"/>
                  </a:lnTo>
                  <a:lnTo>
                    <a:pt x="31" y="429"/>
                  </a:lnTo>
                  <a:lnTo>
                    <a:pt x="16" y="431"/>
                  </a:lnTo>
                  <a:lnTo>
                    <a:pt x="4" y="429"/>
                  </a:lnTo>
                  <a:lnTo>
                    <a:pt x="0" y="423"/>
                  </a:lnTo>
                  <a:lnTo>
                    <a:pt x="4" y="416"/>
                  </a:lnTo>
                  <a:lnTo>
                    <a:pt x="14" y="411"/>
                  </a:lnTo>
                  <a:lnTo>
                    <a:pt x="25" y="412"/>
                  </a:lnTo>
                  <a:lnTo>
                    <a:pt x="27" y="416"/>
                  </a:lnTo>
                  <a:lnTo>
                    <a:pt x="23" y="420"/>
                  </a:lnTo>
                  <a:lnTo>
                    <a:pt x="17" y="423"/>
                  </a:lnTo>
                  <a:lnTo>
                    <a:pt x="10" y="423"/>
                  </a:lnTo>
                  <a:lnTo>
                    <a:pt x="12" y="419"/>
                  </a:lnTo>
                  <a:lnTo>
                    <a:pt x="14" y="418"/>
                  </a:lnTo>
                  <a:lnTo>
                    <a:pt x="14" y="419"/>
                  </a:lnTo>
                  <a:lnTo>
                    <a:pt x="12" y="422"/>
                  </a:lnTo>
                  <a:lnTo>
                    <a:pt x="16" y="422"/>
                  </a:lnTo>
                  <a:lnTo>
                    <a:pt x="21" y="419"/>
                  </a:lnTo>
                  <a:lnTo>
                    <a:pt x="23" y="416"/>
                  </a:lnTo>
                  <a:lnTo>
                    <a:pt x="21" y="414"/>
                  </a:lnTo>
                  <a:lnTo>
                    <a:pt x="17" y="413"/>
                  </a:lnTo>
                  <a:lnTo>
                    <a:pt x="8" y="417"/>
                  </a:lnTo>
                  <a:lnTo>
                    <a:pt x="4" y="423"/>
                  </a:lnTo>
                  <a:lnTo>
                    <a:pt x="8" y="425"/>
                  </a:lnTo>
                  <a:lnTo>
                    <a:pt x="14" y="428"/>
                  </a:lnTo>
                  <a:lnTo>
                    <a:pt x="31" y="425"/>
                  </a:lnTo>
                  <a:lnTo>
                    <a:pt x="52" y="416"/>
                  </a:lnTo>
                  <a:lnTo>
                    <a:pt x="69" y="406"/>
                  </a:lnTo>
                  <a:lnTo>
                    <a:pt x="84" y="389"/>
                  </a:lnTo>
                  <a:lnTo>
                    <a:pt x="95" y="375"/>
                  </a:lnTo>
                  <a:lnTo>
                    <a:pt x="105" y="354"/>
                  </a:lnTo>
                  <a:lnTo>
                    <a:pt x="105" y="328"/>
                  </a:lnTo>
                  <a:lnTo>
                    <a:pt x="93" y="294"/>
                  </a:lnTo>
                  <a:lnTo>
                    <a:pt x="67" y="250"/>
                  </a:lnTo>
                  <a:lnTo>
                    <a:pt x="48" y="220"/>
                  </a:lnTo>
                  <a:lnTo>
                    <a:pt x="31" y="183"/>
                  </a:lnTo>
                  <a:lnTo>
                    <a:pt x="29" y="152"/>
                  </a:lnTo>
                  <a:lnTo>
                    <a:pt x="35" y="121"/>
                  </a:lnTo>
                  <a:lnTo>
                    <a:pt x="50" y="88"/>
                  </a:lnTo>
                  <a:lnTo>
                    <a:pt x="74" y="57"/>
                  </a:lnTo>
                  <a:lnTo>
                    <a:pt x="76" y="39"/>
                  </a:lnTo>
                  <a:lnTo>
                    <a:pt x="84" y="22"/>
                  </a:lnTo>
                  <a:lnTo>
                    <a:pt x="97" y="8"/>
                  </a:lnTo>
                  <a:lnTo>
                    <a:pt x="114" y="0"/>
                  </a:lnTo>
                  <a:lnTo>
                    <a:pt x="124" y="0"/>
                  </a:lnTo>
                  <a:lnTo>
                    <a:pt x="13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6" name="Freeform 80"/>
            <p:cNvSpPr>
              <a:spLocks/>
            </p:cNvSpPr>
            <p:nvPr/>
          </p:nvSpPr>
          <p:spPr bwMode="auto">
            <a:xfrm>
              <a:off x="5538" y="2768"/>
              <a:ext cx="156" cy="479"/>
            </a:xfrm>
            <a:custGeom>
              <a:avLst/>
              <a:gdLst>
                <a:gd name="T0" fmla="*/ 51 w 156"/>
                <a:gd name="T1" fmla="*/ 478 h 479"/>
                <a:gd name="T2" fmla="*/ 51 w 156"/>
                <a:gd name="T3" fmla="*/ 468 h 479"/>
                <a:gd name="T4" fmla="*/ 63 w 156"/>
                <a:gd name="T5" fmla="*/ 469 h 479"/>
                <a:gd name="T6" fmla="*/ 72 w 156"/>
                <a:gd name="T7" fmla="*/ 468 h 479"/>
                <a:gd name="T8" fmla="*/ 85 w 156"/>
                <a:gd name="T9" fmla="*/ 463 h 479"/>
                <a:gd name="T10" fmla="*/ 99 w 156"/>
                <a:gd name="T11" fmla="*/ 450 h 479"/>
                <a:gd name="T12" fmla="*/ 106 w 156"/>
                <a:gd name="T13" fmla="*/ 425 h 479"/>
                <a:gd name="T14" fmla="*/ 102 w 156"/>
                <a:gd name="T15" fmla="*/ 391 h 479"/>
                <a:gd name="T16" fmla="*/ 85 w 156"/>
                <a:gd name="T17" fmla="*/ 354 h 479"/>
                <a:gd name="T18" fmla="*/ 32 w 156"/>
                <a:gd name="T19" fmla="*/ 275 h 479"/>
                <a:gd name="T20" fmla="*/ 9 w 156"/>
                <a:gd name="T21" fmla="*/ 238 h 479"/>
                <a:gd name="T22" fmla="*/ 0 w 156"/>
                <a:gd name="T23" fmla="*/ 200 h 479"/>
                <a:gd name="T24" fmla="*/ 2 w 156"/>
                <a:gd name="T25" fmla="*/ 159 h 479"/>
                <a:gd name="T26" fmla="*/ 15 w 156"/>
                <a:gd name="T27" fmla="*/ 119 h 479"/>
                <a:gd name="T28" fmla="*/ 34 w 156"/>
                <a:gd name="T29" fmla="*/ 86 h 479"/>
                <a:gd name="T30" fmla="*/ 47 w 156"/>
                <a:gd name="T31" fmla="*/ 62 h 479"/>
                <a:gd name="T32" fmla="*/ 66 w 156"/>
                <a:gd name="T33" fmla="*/ 41 h 479"/>
                <a:gd name="T34" fmla="*/ 93 w 156"/>
                <a:gd name="T35" fmla="*/ 18 h 479"/>
                <a:gd name="T36" fmla="*/ 121 w 156"/>
                <a:gd name="T37" fmla="*/ 3 h 479"/>
                <a:gd name="T38" fmla="*/ 137 w 156"/>
                <a:gd name="T39" fmla="*/ 0 h 479"/>
                <a:gd name="T40" fmla="*/ 150 w 156"/>
                <a:gd name="T41" fmla="*/ 2 h 479"/>
                <a:gd name="T42" fmla="*/ 156 w 156"/>
                <a:gd name="T43" fmla="*/ 9 h 479"/>
                <a:gd name="T44" fmla="*/ 150 w 156"/>
                <a:gd name="T45" fmla="*/ 16 h 479"/>
                <a:gd name="T46" fmla="*/ 140 w 156"/>
                <a:gd name="T47" fmla="*/ 22 h 479"/>
                <a:gd name="T48" fmla="*/ 129 w 156"/>
                <a:gd name="T49" fmla="*/ 22 h 479"/>
                <a:gd name="T50" fmla="*/ 127 w 156"/>
                <a:gd name="T51" fmla="*/ 16 h 479"/>
                <a:gd name="T52" fmla="*/ 129 w 156"/>
                <a:gd name="T53" fmla="*/ 12 h 479"/>
                <a:gd name="T54" fmla="*/ 137 w 156"/>
                <a:gd name="T55" fmla="*/ 9 h 479"/>
                <a:gd name="T56" fmla="*/ 144 w 156"/>
                <a:gd name="T57" fmla="*/ 9 h 479"/>
                <a:gd name="T58" fmla="*/ 144 w 156"/>
                <a:gd name="T59" fmla="*/ 14 h 479"/>
                <a:gd name="T60" fmla="*/ 140 w 156"/>
                <a:gd name="T61" fmla="*/ 15 h 479"/>
                <a:gd name="T62" fmla="*/ 142 w 156"/>
                <a:gd name="T63" fmla="*/ 12 h 479"/>
                <a:gd name="T64" fmla="*/ 142 w 156"/>
                <a:gd name="T65" fmla="*/ 10 h 479"/>
                <a:gd name="T66" fmla="*/ 138 w 156"/>
                <a:gd name="T67" fmla="*/ 10 h 479"/>
                <a:gd name="T68" fmla="*/ 133 w 156"/>
                <a:gd name="T69" fmla="*/ 14 h 479"/>
                <a:gd name="T70" fmla="*/ 131 w 156"/>
                <a:gd name="T71" fmla="*/ 17 h 479"/>
                <a:gd name="T72" fmla="*/ 133 w 156"/>
                <a:gd name="T73" fmla="*/ 20 h 479"/>
                <a:gd name="T74" fmla="*/ 137 w 156"/>
                <a:gd name="T75" fmla="*/ 20 h 479"/>
                <a:gd name="T76" fmla="*/ 148 w 156"/>
                <a:gd name="T77" fmla="*/ 16 h 479"/>
                <a:gd name="T78" fmla="*/ 150 w 156"/>
                <a:gd name="T79" fmla="*/ 9 h 479"/>
                <a:gd name="T80" fmla="*/ 148 w 156"/>
                <a:gd name="T81" fmla="*/ 6 h 479"/>
                <a:gd name="T82" fmla="*/ 140 w 156"/>
                <a:gd name="T83" fmla="*/ 4 h 479"/>
                <a:gd name="T84" fmla="*/ 121 w 156"/>
                <a:gd name="T85" fmla="*/ 8 h 479"/>
                <a:gd name="T86" fmla="*/ 99 w 156"/>
                <a:gd name="T87" fmla="*/ 18 h 479"/>
                <a:gd name="T88" fmla="*/ 83 w 156"/>
                <a:gd name="T89" fmla="*/ 30 h 479"/>
                <a:gd name="T90" fmla="*/ 66 w 156"/>
                <a:gd name="T91" fmla="*/ 48 h 479"/>
                <a:gd name="T92" fmla="*/ 55 w 156"/>
                <a:gd name="T93" fmla="*/ 65 h 479"/>
                <a:gd name="T94" fmla="*/ 47 w 156"/>
                <a:gd name="T95" fmla="*/ 88 h 479"/>
                <a:gd name="T96" fmla="*/ 49 w 156"/>
                <a:gd name="T97" fmla="*/ 117 h 479"/>
                <a:gd name="T98" fmla="*/ 64 w 156"/>
                <a:gd name="T99" fmla="*/ 154 h 479"/>
                <a:gd name="T100" fmla="*/ 99 w 156"/>
                <a:gd name="T101" fmla="*/ 200 h 479"/>
                <a:gd name="T102" fmla="*/ 123 w 156"/>
                <a:gd name="T103" fmla="*/ 232 h 479"/>
                <a:gd name="T104" fmla="*/ 144 w 156"/>
                <a:gd name="T105" fmla="*/ 273 h 479"/>
                <a:gd name="T106" fmla="*/ 152 w 156"/>
                <a:gd name="T107" fmla="*/ 307 h 479"/>
                <a:gd name="T108" fmla="*/ 148 w 156"/>
                <a:gd name="T109" fmla="*/ 341 h 479"/>
                <a:gd name="T110" fmla="*/ 133 w 156"/>
                <a:gd name="T111" fmla="*/ 377 h 479"/>
                <a:gd name="T112" fmla="*/ 110 w 156"/>
                <a:gd name="T113" fmla="*/ 413 h 479"/>
                <a:gd name="T114" fmla="*/ 110 w 156"/>
                <a:gd name="T115" fmla="*/ 433 h 479"/>
                <a:gd name="T116" fmla="*/ 104 w 156"/>
                <a:gd name="T117" fmla="*/ 451 h 479"/>
                <a:gd name="T118" fmla="*/ 89 w 156"/>
                <a:gd name="T119" fmla="*/ 468 h 479"/>
                <a:gd name="T120" fmla="*/ 72 w 156"/>
                <a:gd name="T121" fmla="*/ 476 h 479"/>
                <a:gd name="T122" fmla="*/ 61 w 156"/>
                <a:gd name="T123" fmla="*/ 479 h 479"/>
                <a:gd name="T124" fmla="*/ 51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478"/>
                  </a:moveTo>
                  <a:lnTo>
                    <a:pt x="51" y="468"/>
                  </a:lnTo>
                  <a:lnTo>
                    <a:pt x="63" y="469"/>
                  </a:lnTo>
                  <a:lnTo>
                    <a:pt x="72" y="468"/>
                  </a:lnTo>
                  <a:lnTo>
                    <a:pt x="85" y="463"/>
                  </a:lnTo>
                  <a:lnTo>
                    <a:pt x="99" y="450"/>
                  </a:lnTo>
                  <a:lnTo>
                    <a:pt x="106" y="425"/>
                  </a:lnTo>
                  <a:lnTo>
                    <a:pt x="102" y="391"/>
                  </a:lnTo>
                  <a:lnTo>
                    <a:pt x="85" y="354"/>
                  </a:lnTo>
                  <a:lnTo>
                    <a:pt x="32" y="275"/>
                  </a:lnTo>
                  <a:lnTo>
                    <a:pt x="9" y="238"/>
                  </a:lnTo>
                  <a:lnTo>
                    <a:pt x="0" y="200"/>
                  </a:lnTo>
                  <a:lnTo>
                    <a:pt x="2" y="159"/>
                  </a:lnTo>
                  <a:lnTo>
                    <a:pt x="15" y="119"/>
                  </a:lnTo>
                  <a:lnTo>
                    <a:pt x="34" y="86"/>
                  </a:lnTo>
                  <a:lnTo>
                    <a:pt x="47" y="62"/>
                  </a:lnTo>
                  <a:lnTo>
                    <a:pt x="66" y="41"/>
                  </a:lnTo>
                  <a:lnTo>
                    <a:pt x="93" y="18"/>
                  </a:lnTo>
                  <a:lnTo>
                    <a:pt x="121" y="3"/>
                  </a:lnTo>
                  <a:lnTo>
                    <a:pt x="137" y="0"/>
                  </a:lnTo>
                  <a:lnTo>
                    <a:pt x="150" y="2"/>
                  </a:lnTo>
                  <a:lnTo>
                    <a:pt x="156" y="9"/>
                  </a:lnTo>
                  <a:lnTo>
                    <a:pt x="150" y="16"/>
                  </a:lnTo>
                  <a:lnTo>
                    <a:pt x="140" y="22"/>
                  </a:lnTo>
                  <a:lnTo>
                    <a:pt x="129" y="22"/>
                  </a:lnTo>
                  <a:lnTo>
                    <a:pt x="127" y="16"/>
                  </a:lnTo>
                  <a:lnTo>
                    <a:pt x="129" y="12"/>
                  </a:lnTo>
                  <a:lnTo>
                    <a:pt x="137" y="9"/>
                  </a:lnTo>
                  <a:lnTo>
                    <a:pt x="144" y="9"/>
                  </a:lnTo>
                  <a:lnTo>
                    <a:pt x="144" y="14"/>
                  </a:lnTo>
                  <a:lnTo>
                    <a:pt x="140" y="15"/>
                  </a:lnTo>
                  <a:lnTo>
                    <a:pt x="142" y="12"/>
                  </a:lnTo>
                  <a:lnTo>
                    <a:pt x="142" y="10"/>
                  </a:lnTo>
                  <a:lnTo>
                    <a:pt x="138" y="10"/>
                  </a:lnTo>
                  <a:lnTo>
                    <a:pt x="133" y="14"/>
                  </a:lnTo>
                  <a:lnTo>
                    <a:pt x="131" y="17"/>
                  </a:lnTo>
                  <a:lnTo>
                    <a:pt x="133" y="20"/>
                  </a:lnTo>
                  <a:lnTo>
                    <a:pt x="137" y="20"/>
                  </a:lnTo>
                  <a:lnTo>
                    <a:pt x="148" y="16"/>
                  </a:lnTo>
                  <a:lnTo>
                    <a:pt x="150" y="9"/>
                  </a:lnTo>
                  <a:lnTo>
                    <a:pt x="148" y="6"/>
                  </a:lnTo>
                  <a:lnTo>
                    <a:pt x="140" y="4"/>
                  </a:lnTo>
                  <a:lnTo>
                    <a:pt x="121" y="8"/>
                  </a:lnTo>
                  <a:lnTo>
                    <a:pt x="99" y="18"/>
                  </a:lnTo>
                  <a:lnTo>
                    <a:pt x="83" y="30"/>
                  </a:lnTo>
                  <a:lnTo>
                    <a:pt x="66" y="48"/>
                  </a:lnTo>
                  <a:lnTo>
                    <a:pt x="55" y="65"/>
                  </a:lnTo>
                  <a:lnTo>
                    <a:pt x="47" y="88"/>
                  </a:lnTo>
                  <a:lnTo>
                    <a:pt x="49" y="117"/>
                  </a:lnTo>
                  <a:lnTo>
                    <a:pt x="64" y="154"/>
                  </a:lnTo>
                  <a:lnTo>
                    <a:pt x="99" y="200"/>
                  </a:lnTo>
                  <a:lnTo>
                    <a:pt x="123" y="232"/>
                  </a:lnTo>
                  <a:lnTo>
                    <a:pt x="144" y="273"/>
                  </a:lnTo>
                  <a:lnTo>
                    <a:pt x="152" y="307"/>
                  </a:lnTo>
                  <a:lnTo>
                    <a:pt x="148" y="341"/>
                  </a:lnTo>
                  <a:lnTo>
                    <a:pt x="133" y="377"/>
                  </a:lnTo>
                  <a:lnTo>
                    <a:pt x="110" y="413"/>
                  </a:lnTo>
                  <a:lnTo>
                    <a:pt x="110" y="433"/>
                  </a:lnTo>
                  <a:lnTo>
                    <a:pt x="104" y="451"/>
                  </a:lnTo>
                  <a:lnTo>
                    <a:pt x="89" y="468"/>
                  </a:lnTo>
                  <a:lnTo>
                    <a:pt x="72" y="476"/>
                  </a:lnTo>
                  <a:lnTo>
                    <a:pt x="61" y="479"/>
                  </a:lnTo>
                  <a:lnTo>
                    <a:pt x="51"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7" name="Freeform 81"/>
            <p:cNvSpPr>
              <a:spLocks/>
            </p:cNvSpPr>
            <p:nvPr/>
          </p:nvSpPr>
          <p:spPr bwMode="auto">
            <a:xfrm>
              <a:off x="5371" y="2935"/>
              <a:ext cx="184" cy="457"/>
            </a:xfrm>
            <a:custGeom>
              <a:avLst/>
              <a:gdLst>
                <a:gd name="T0" fmla="*/ 182 w 184"/>
                <a:gd name="T1" fmla="*/ 456 h 457"/>
                <a:gd name="T2" fmla="*/ 178 w 184"/>
                <a:gd name="T3" fmla="*/ 446 h 457"/>
                <a:gd name="T4" fmla="*/ 169 w 184"/>
                <a:gd name="T5" fmla="*/ 449 h 457"/>
                <a:gd name="T6" fmla="*/ 159 w 184"/>
                <a:gd name="T7" fmla="*/ 449 h 457"/>
                <a:gd name="T8" fmla="*/ 146 w 184"/>
                <a:gd name="T9" fmla="*/ 445 h 457"/>
                <a:gd name="T10" fmla="*/ 131 w 184"/>
                <a:gd name="T11" fmla="*/ 432 h 457"/>
                <a:gd name="T12" fmla="*/ 121 w 184"/>
                <a:gd name="T13" fmla="*/ 408 h 457"/>
                <a:gd name="T14" fmla="*/ 118 w 184"/>
                <a:gd name="T15" fmla="*/ 375 h 457"/>
                <a:gd name="T16" fmla="*/ 127 w 184"/>
                <a:gd name="T17" fmla="*/ 338 h 457"/>
                <a:gd name="T18" fmla="*/ 167 w 184"/>
                <a:gd name="T19" fmla="*/ 258 h 457"/>
                <a:gd name="T20" fmla="*/ 180 w 184"/>
                <a:gd name="T21" fmla="*/ 221 h 457"/>
                <a:gd name="T22" fmla="*/ 184 w 184"/>
                <a:gd name="T23" fmla="*/ 182 h 457"/>
                <a:gd name="T24" fmla="*/ 173 w 184"/>
                <a:gd name="T25" fmla="*/ 144 h 457"/>
                <a:gd name="T26" fmla="*/ 154 w 184"/>
                <a:gd name="T27" fmla="*/ 106 h 457"/>
                <a:gd name="T28" fmla="*/ 131 w 184"/>
                <a:gd name="T29" fmla="*/ 74 h 457"/>
                <a:gd name="T30" fmla="*/ 114 w 184"/>
                <a:gd name="T31" fmla="*/ 53 h 457"/>
                <a:gd name="T32" fmla="*/ 93 w 184"/>
                <a:gd name="T33" fmla="*/ 34 h 457"/>
                <a:gd name="T34" fmla="*/ 63 w 184"/>
                <a:gd name="T35" fmla="*/ 13 h 457"/>
                <a:gd name="T36" fmla="*/ 32 w 184"/>
                <a:gd name="T37" fmla="*/ 1 h 457"/>
                <a:gd name="T38" fmla="*/ 17 w 184"/>
                <a:gd name="T39" fmla="*/ 0 h 457"/>
                <a:gd name="T40" fmla="*/ 4 w 184"/>
                <a:gd name="T41" fmla="*/ 3 h 457"/>
                <a:gd name="T42" fmla="*/ 0 w 184"/>
                <a:gd name="T43" fmla="*/ 9 h 457"/>
                <a:gd name="T44" fmla="*/ 6 w 184"/>
                <a:gd name="T45" fmla="*/ 16 h 457"/>
                <a:gd name="T46" fmla="*/ 15 w 184"/>
                <a:gd name="T47" fmla="*/ 21 h 457"/>
                <a:gd name="T48" fmla="*/ 28 w 184"/>
                <a:gd name="T49" fmla="*/ 19 h 457"/>
                <a:gd name="T50" fmla="*/ 28 w 184"/>
                <a:gd name="T51" fmla="*/ 15 h 457"/>
                <a:gd name="T52" fmla="*/ 25 w 184"/>
                <a:gd name="T53" fmla="*/ 11 h 457"/>
                <a:gd name="T54" fmla="*/ 19 w 184"/>
                <a:gd name="T55" fmla="*/ 7 h 457"/>
                <a:gd name="T56" fmla="*/ 11 w 184"/>
                <a:gd name="T57" fmla="*/ 9 h 457"/>
                <a:gd name="T58" fmla="*/ 11 w 184"/>
                <a:gd name="T59" fmla="*/ 12 h 457"/>
                <a:gd name="T60" fmla="*/ 15 w 184"/>
                <a:gd name="T61" fmla="*/ 13 h 457"/>
                <a:gd name="T62" fmla="*/ 13 w 184"/>
                <a:gd name="T63" fmla="*/ 12 h 457"/>
                <a:gd name="T64" fmla="*/ 13 w 184"/>
                <a:gd name="T65" fmla="*/ 10 h 457"/>
                <a:gd name="T66" fmla="*/ 17 w 184"/>
                <a:gd name="T67" fmla="*/ 10 h 457"/>
                <a:gd name="T68" fmla="*/ 23 w 184"/>
                <a:gd name="T69" fmla="*/ 12 h 457"/>
                <a:gd name="T70" fmla="*/ 25 w 184"/>
                <a:gd name="T71" fmla="*/ 16 h 457"/>
                <a:gd name="T72" fmla="*/ 25 w 184"/>
                <a:gd name="T73" fmla="*/ 18 h 457"/>
                <a:gd name="T74" fmla="*/ 19 w 184"/>
                <a:gd name="T75" fmla="*/ 18 h 457"/>
                <a:gd name="T76" fmla="*/ 9 w 184"/>
                <a:gd name="T77" fmla="*/ 16 h 457"/>
                <a:gd name="T78" fmla="*/ 6 w 184"/>
                <a:gd name="T79" fmla="*/ 9 h 457"/>
                <a:gd name="T80" fmla="*/ 8 w 184"/>
                <a:gd name="T81" fmla="*/ 6 h 457"/>
                <a:gd name="T82" fmla="*/ 15 w 184"/>
                <a:gd name="T83" fmla="*/ 4 h 457"/>
                <a:gd name="T84" fmla="*/ 34 w 184"/>
                <a:gd name="T85" fmla="*/ 5 h 457"/>
                <a:gd name="T86" fmla="*/ 57 w 184"/>
                <a:gd name="T87" fmla="*/ 15 h 457"/>
                <a:gd name="T88" fmla="*/ 74 w 184"/>
                <a:gd name="T89" fmla="*/ 25 h 457"/>
                <a:gd name="T90" fmla="*/ 95 w 184"/>
                <a:gd name="T91" fmla="*/ 41 h 457"/>
                <a:gd name="T92" fmla="*/ 106 w 184"/>
                <a:gd name="T93" fmla="*/ 57 h 457"/>
                <a:gd name="T94" fmla="*/ 118 w 184"/>
                <a:gd name="T95" fmla="*/ 78 h 457"/>
                <a:gd name="T96" fmla="*/ 121 w 184"/>
                <a:gd name="T97" fmla="*/ 106 h 457"/>
                <a:gd name="T98" fmla="*/ 112 w 184"/>
                <a:gd name="T99" fmla="*/ 143 h 457"/>
                <a:gd name="T100" fmla="*/ 87 w 184"/>
                <a:gd name="T101" fmla="*/ 191 h 457"/>
                <a:gd name="T102" fmla="*/ 70 w 184"/>
                <a:gd name="T103" fmla="*/ 223 h 457"/>
                <a:gd name="T104" fmla="*/ 55 w 184"/>
                <a:gd name="T105" fmla="*/ 264 h 457"/>
                <a:gd name="T106" fmla="*/ 55 w 184"/>
                <a:gd name="T107" fmla="*/ 298 h 457"/>
                <a:gd name="T108" fmla="*/ 66 w 184"/>
                <a:gd name="T109" fmla="*/ 331 h 457"/>
                <a:gd name="T110" fmla="*/ 85 w 184"/>
                <a:gd name="T111" fmla="*/ 363 h 457"/>
                <a:gd name="T112" fmla="*/ 114 w 184"/>
                <a:gd name="T113" fmla="*/ 397 h 457"/>
                <a:gd name="T114" fmla="*/ 118 w 184"/>
                <a:gd name="T115" fmla="*/ 416 h 457"/>
                <a:gd name="T116" fmla="*/ 127 w 184"/>
                <a:gd name="T117" fmla="*/ 433 h 457"/>
                <a:gd name="T118" fmla="*/ 144 w 184"/>
                <a:gd name="T119" fmla="*/ 449 h 457"/>
                <a:gd name="T120" fmla="*/ 161 w 184"/>
                <a:gd name="T121" fmla="*/ 457 h 457"/>
                <a:gd name="T122" fmla="*/ 173 w 184"/>
                <a:gd name="T123" fmla="*/ 457 h 457"/>
                <a:gd name="T124" fmla="*/ 18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182" y="456"/>
                  </a:moveTo>
                  <a:lnTo>
                    <a:pt x="178" y="446"/>
                  </a:lnTo>
                  <a:lnTo>
                    <a:pt x="169" y="449"/>
                  </a:lnTo>
                  <a:lnTo>
                    <a:pt x="159" y="449"/>
                  </a:lnTo>
                  <a:lnTo>
                    <a:pt x="146" y="445"/>
                  </a:lnTo>
                  <a:lnTo>
                    <a:pt x="131" y="432"/>
                  </a:lnTo>
                  <a:lnTo>
                    <a:pt x="121" y="408"/>
                  </a:lnTo>
                  <a:lnTo>
                    <a:pt x="118" y="375"/>
                  </a:lnTo>
                  <a:lnTo>
                    <a:pt x="127" y="338"/>
                  </a:lnTo>
                  <a:lnTo>
                    <a:pt x="167" y="258"/>
                  </a:lnTo>
                  <a:lnTo>
                    <a:pt x="180" y="221"/>
                  </a:lnTo>
                  <a:lnTo>
                    <a:pt x="184" y="182"/>
                  </a:lnTo>
                  <a:lnTo>
                    <a:pt x="173" y="144"/>
                  </a:lnTo>
                  <a:lnTo>
                    <a:pt x="154" y="106"/>
                  </a:lnTo>
                  <a:lnTo>
                    <a:pt x="131" y="74"/>
                  </a:lnTo>
                  <a:lnTo>
                    <a:pt x="114" y="53"/>
                  </a:lnTo>
                  <a:lnTo>
                    <a:pt x="93" y="34"/>
                  </a:lnTo>
                  <a:lnTo>
                    <a:pt x="63" y="13"/>
                  </a:lnTo>
                  <a:lnTo>
                    <a:pt x="32" y="1"/>
                  </a:lnTo>
                  <a:lnTo>
                    <a:pt x="17" y="0"/>
                  </a:lnTo>
                  <a:lnTo>
                    <a:pt x="4" y="3"/>
                  </a:lnTo>
                  <a:lnTo>
                    <a:pt x="0" y="9"/>
                  </a:lnTo>
                  <a:lnTo>
                    <a:pt x="6" y="16"/>
                  </a:lnTo>
                  <a:lnTo>
                    <a:pt x="15" y="21"/>
                  </a:lnTo>
                  <a:lnTo>
                    <a:pt x="28" y="19"/>
                  </a:lnTo>
                  <a:lnTo>
                    <a:pt x="28" y="15"/>
                  </a:lnTo>
                  <a:lnTo>
                    <a:pt x="25" y="11"/>
                  </a:lnTo>
                  <a:lnTo>
                    <a:pt x="19" y="7"/>
                  </a:lnTo>
                  <a:lnTo>
                    <a:pt x="11" y="9"/>
                  </a:lnTo>
                  <a:lnTo>
                    <a:pt x="11" y="12"/>
                  </a:lnTo>
                  <a:lnTo>
                    <a:pt x="15" y="13"/>
                  </a:lnTo>
                  <a:lnTo>
                    <a:pt x="13" y="12"/>
                  </a:lnTo>
                  <a:lnTo>
                    <a:pt x="13" y="10"/>
                  </a:lnTo>
                  <a:lnTo>
                    <a:pt x="17" y="10"/>
                  </a:lnTo>
                  <a:lnTo>
                    <a:pt x="23" y="12"/>
                  </a:lnTo>
                  <a:lnTo>
                    <a:pt x="25" y="16"/>
                  </a:lnTo>
                  <a:lnTo>
                    <a:pt x="25" y="18"/>
                  </a:lnTo>
                  <a:lnTo>
                    <a:pt x="19" y="18"/>
                  </a:lnTo>
                  <a:lnTo>
                    <a:pt x="9" y="16"/>
                  </a:lnTo>
                  <a:lnTo>
                    <a:pt x="6" y="9"/>
                  </a:lnTo>
                  <a:lnTo>
                    <a:pt x="8" y="6"/>
                  </a:lnTo>
                  <a:lnTo>
                    <a:pt x="15" y="4"/>
                  </a:lnTo>
                  <a:lnTo>
                    <a:pt x="34" y="5"/>
                  </a:lnTo>
                  <a:lnTo>
                    <a:pt x="57" y="15"/>
                  </a:lnTo>
                  <a:lnTo>
                    <a:pt x="74" y="25"/>
                  </a:lnTo>
                  <a:lnTo>
                    <a:pt x="95" y="41"/>
                  </a:lnTo>
                  <a:lnTo>
                    <a:pt x="106" y="57"/>
                  </a:lnTo>
                  <a:lnTo>
                    <a:pt x="118" y="78"/>
                  </a:lnTo>
                  <a:lnTo>
                    <a:pt x="121" y="106"/>
                  </a:lnTo>
                  <a:lnTo>
                    <a:pt x="112" y="143"/>
                  </a:lnTo>
                  <a:lnTo>
                    <a:pt x="87" y="191"/>
                  </a:lnTo>
                  <a:lnTo>
                    <a:pt x="70" y="223"/>
                  </a:lnTo>
                  <a:lnTo>
                    <a:pt x="55" y="264"/>
                  </a:lnTo>
                  <a:lnTo>
                    <a:pt x="55" y="298"/>
                  </a:lnTo>
                  <a:lnTo>
                    <a:pt x="66" y="331"/>
                  </a:lnTo>
                  <a:lnTo>
                    <a:pt x="85" y="363"/>
                  </a:lnTo>
                  <a:lnTo>
                    <a:pt x="114" y="397"/>
                  </a:lnTo>
                  <a:lnTo>
                    <a:pt x="118" y="416"/>
                  </a:lnTo>
                  <a:lnTo>
                    <a:pt x="127" y="433"/>
                  </a:lnTo>
                  <a:lnTo>
                    <a:pt x="144" y="449"/>
                  </a:lnTo>
                  <a:lnTo>
                    <a:pt x="161" y="457"/>
                  </a:lnTo>
                  <a:lnTo>
                    <a:pt x="173" y="457"/>
                  </a:lnTo>
                  <a:lnTo>
                    <a:pt x="18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8" name="Freeform 82"/>
            <p:cNvSpPr>
              <a:spLocks/>
            </p:cNvSpPr>
            <p:nvPr/>
          </p:nvSpPr>
          <p:spPr bwMode="auto">
            <a:xfrm>
              <a:off x="5451" y="3536"/>
              <a:ext cx="307" cy="541"/>
            </a:xfrm>
            <a:custGeom>
              <a:avLst/>
              <a:gdLst>
                <a:gd name="T0" fmla="*/ 301 w 307"/>
                <a:gd name="T1" fmla="*/ 526 h 541"/>
                <a:gd name="T2" fmla="*/ 279 w 307"/>
                <a:gd name="T3" fmla="*/ 530 h 541"/>
                <a:gd name="T4" fmla="*/ 241 w 307"/>
                <a:gd name="T5" fmla="*/ 513 h 541"/>
                <a:gd name="T6" fmla="*/ 212 w 307"/>
                <a:gd name="T7" fmla="*/ 446 h 541"/>
                <a:gd name="T8" fmla="*/ 248 w 307"/>
                <a:gd name="T9" fmla="*/ 301 h 541"/>
                <a:gd name="T10" fmla="*/ 256 w 307"/>
                <a:gd name="T11" fmla="*/ 208 h 541"/>
                <a:gd name="T12" fmla="*/ 205 w 307"/>
                <a:gd name="T13" fmla="*/ 117 h 541"/>
                <a:gd name="T14" fmla="*/ 144 w 307"/>
                <a:gd name="T15" fmla="*/ 57 h 541"/>
                <a:gd name="T16" fmla="*/ 76 w 307"/>
                <a:gd name="T17" fmla="*/ 14 h 541"/>
                <a:gd name="T18" fmla="*/ 36 w 307"/>
                <a:gd name="T19" fmla="*/ 1 h 541"/>
                <a:gd name="T20" fmla="*/ 3 w 307"/>
                <a:gd name="T21" fmla="*/ 5 h 541"/>
                <a:gd name="T22" fmla="*/ 9 w 307"/>
                <a:gd name="T23" fmla="*/ 21 h 541"/>
                <a:gd name="T24" fmla="*/ 30 w 307"/>
                <a:gd name="T25" fmla="*/ 26 h 541"/>
                <a:gd name="T26" fmla="*/ 36 w 307"/>
                <a:gd name="T27" fmla="*/ 18 h 541"/>
                <a:gd name="T28" fmla="*/ 22 w 307"/>
                <a:gd name="T29" fmla="*/ 9 h 541"/>
                <a:gd name="T30" fmla="*/ 13 w 307"/>
                <a:gd name="T31" fmla="*/ 14 h 541"/>
                <a:gd name="T32" fmla="*/ 19 w 307"/>
                <a:gd name="T33" fmla="*/ 18 h 541"/>
                <a:gd name="T34" fmla="*/ 17 w 307"/>
                <a:gd name="T35" fmla="*/ 12 h 541"/>
                <a:gd name="T36" fmla="*/ 28 w 307"/>
                <a:gd name="T37" fmla="*/ 14 h 541"/>
                <a:gd name="T38" fmla="*/ 30 w 307"/>
                <a:gd name="T39" fmla="*/ 21 h 541"/>
                <a:gd name="T40" fmla="*/ 13 w 307"/>
                <a:gd name="T41" fmla="*/ 20 h 541"/>
                <a:gd name="T42" fmla="*/ 5 w 307"/>
                <a:gd name="T43" fmla="*/ 12 h 541"/>
                <a:gd name="T44" fmla="*/ 17 w 307"/>
                <a:gd name="T45" fmla="*/ 6 h 541"/>
                <a:gd name="T46" fmla="*/ 70 w 307"/>
                <a:gd name="T47" fmla="*/ 15 h 541"/>
                <a:gd name="T48" fmla="*/ 119 w 307"/>
                <a:gd name="T49" fmla="*/ 44 h 541"/>
                <a:gd name="T50" fmla="*/ 155 w 307"/>
                <a:gd name="T51" fmla="*/ 87 h 541"/>
                <a:gd name="T52" fmla="*/ 161 w 307"/>
                <a:gd name="T53" fmla="*/ 165 h 541"/>
                <a:gd name="T54" fmla="*/ 125 w 307"/>
                <a:gd name="T55" fmla="*/ 266 h 541"/>
                <a:gd name="T56" fmla="*/ 123 w 307"/>
                <a:gd name="T57" fmla="*/ 356 h 541"/>
                <a:gd name="T58" fmla="*/ 172 w 307"/>
                <a:gd name="T59" fmla="*/ 435 h 541"/>
                <a:gd name="T60" fmla="*/ 222 w 307"/>
                <a:gd name="T61" fmla="*/ 495 h 541"/>
                <a:gd name="T62" fmla="*/ 260 w 307"/>
                <a:gd name="T63" fmla="*/ 532 h 541"/>
                <a:gd name="T64" fmla="*/ 296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307" y="538"/>
                  </a:moveTo>
                  <a:lnTo>
                    <a:pt x="301" y="526"/>
                  </a:lnTo>
                  <a:lnTo>
                    <a:pt x="292" y="530"/>
                  </a:lnTo>
                  <a:lnTo>
                    <a:pt x="279" y="530"/>
                  </a:lnTo>
                  <a:lnTo>
                    <a:pt x="260" y="526"/>
                  </a:lnTo>
                  <a:lnTo>
                    <a:pt x="241" y="513"/>
                  </a:lnTo>
                  <a:lnTo>
                    <a:pt x="224" y="484"/>
                  </a:lnTo>
                  <a:lnTo>
                    <a:pt x="212" y="446"/>
                  </a:lnTo>
                  <a:lnTo>
                    <a:pt x="216" y="400"/>
                  </a:lnTo>
                  <a:lnTo>
                    <a:pt x="248" y="301"/>
                  </a:lnTo>
                  <a:lnTo>
                    <a:pt x="260" y="254"/>
                  </a:lnTo>
                  <a:lnTo>
                    <a:pt x="256" y="208"/>
                  </a:lnTo>
                  <a:lnTo>
                    <a:pt x="235" y="162"/>
                  </a:lnTo>
                  <a:lnTo>
                    <a:pt x="205" y="117"/>
                  </a:lnTo>
                  <a:lnTo>
                    <a:pt x="170" y="81"/>
                  </a:lnTo>
                  <a:lnTo>
                    <a:pt x="144" y="57"/>
                  </a:lnTo>
                  <a:lnTo>
                    <a:pt x="115" y="36"/>
                  </a:lnTo>
                  <a:lnTo>
                    <a:pt x="76" y="14"/>
                  </a:lnTo>
                  <a:lnTo>
                    <a:pt x="55" y="6"/>
                  </a:lnTo>
                  <a:lnTo>
                    <a:pt x="36" y="1"/>
                  </a:lnTo>
                  <a:lnTo>
                    <a:pt x="19" y="0"/>
                  </a:lnTo>
                  <a:lnTo>
                    <a:pt x="3" y="5"/>
                  </a:lnTo>
                  <a:lnTo>
                    <a:pt x="0" y="13"/>
                  </a:lnTo>
                  <a:lnTo>
                    <a:pt x="9" y="21"/>
                  </a:lnTo>
                  <a:lnTo>
                    <a:pt x="22" y="25"/>
                  </a:lnTo>
                  <a:lnTo>
                    <a:pt x="30" y="26"/>
                  </a:lnTo>
                  <a:lnTo>
                    <a:pt x="36" y="24"/>
                  </a:lnTo>
                  <a:lnTo>
                    <a:pt x="36" y="18"/>
                  </a:lnTo>
                  <a:lnTo>
                    <a:pt x="32" y="13"/>
                  </a:lnTo>
                  <a:lnTo>
                    <a:pt x="22" y="9"/>
                  </a:lnTo>
                  <a:lnTo>
                    <a:pt x="13" y="12"/>
                  </a:lnTo>
                  <a:lnTo>
                    <a:pt x="13" y="14"/>
                  </a:lnTo>
                  <a:lnTo>
                    <a:pt x="15" y="17"/>
                  </a:lnTo>
                  <a:lnTo>
                    <a:pt x="19" y="18"/>
                  </a:lnTo>
                  <a:lnTo>
                    <a:pt x="17" y="15"/>
                  </a:lnTo>
                  <a:lnTo>
                    <a:pt x="17" y="12"/>
                  </a:lnTo>
                  <a:lnTo>
                    <a:pt x="21" y="12"/>
                  </a:lnTo>
                  <a:lnTo>
                    <a:pt x="28" y="14"/>
                  </a:lnTo>
                  <a:lnTo>
                    <a:pt x="32" y="19"/>
                  </a:lnTo>
                  <a:lnTo>
                    <a:pt x="30" y="21"/>
                  </a:lnTo>
                  <a:lnTo>
                    <a:pt x="26" y="23"/>
                  </a:lnTo>
                  <a:lnTo>
                    <a:pt x="13" y="20"/>
                  </a:lnTo>
                  <a:lnTo>
                    <a:pt x="7" y="17"/>
                  </a:lnTo>
                  <a:lnTo>
                    <a:pt x="5" y="12"/>
                  </a:lnTo>
                  <a:lnTo>
                    <a:pt x="9" y="8"/>
                  </a:lnTo>
                  <a:lnTo>
                    <a:pt x="17" y="6"/>
                  </a:lnTo>
                  <a:lnTo>
                    <a:pt x="40" y="6"/>
                  </a:lnTo>
                  <a:lnTo>
                    <a:pt x="70" y="15"/>
                  </a:lnTo>
                  <a:lnTo>
                    <a:pt x="93" y="26"/>
                  </a:lnTo>
                  <a:lnTo>
                    <a:pt x="119" y="44"/>
                  </a:lnTo>
                  <a:lnTo>
                    <a:pt x="138" y="62"/>
                  </a:lnTo>
                  <a:lnTo>
                    <a:pt x="155" y="87"/>
                  </a:lnTo>
                  <a:lnTo>
                    <a:pt x="165" y="121"/>
                  </a:lnTo>
                  <a:lnTo>
                    <a:pt x="161" y="165"/>
                  </a:lnTo>
                  <a:lnTo>
                    <a:pt x="140" y="225"/>
                  </a:lnTo>
                  <a:lnTo>
                    <a:pt x="125" y="266"/>
                  </a:lnTo>
                  <a:lnTo>
                    <a:pt x="117" y="316"/>
                  </a:lnTo>
                  <a:lnTo>
                    <a:pt x="123" y="356"/>
                  </a:lnTo>
                  <a:lnTo>
                    <a:pt x="142" y="396"/>
                  </a:lnTo>
                  <a:lnTo>
                    <a:pt x="172" y="435"/>
                  </a:lnTo>
                  <a:lnTo>
                    <a:pt x="212" y="472"/>
                  </a:lnTo>
                  <a:lnTo>
                    <a:pt x="222" y="495"/>
                  </a:lnTo>
                  <a:lnTo>
                    <a:pt x="235" y="514"/>
                  </a:lnTo>
                  <a:lnTo>
                    <a:pt x="260" y="532"/>
                  </a:lnTo>
                  <a:lnTo>
                    <a:pt x="282" y="541"/>
                  </a:lnTo>
                  <a:lnTo>
                    <a:pt x="296" y="541"/>
                  </a:lnTo>
                  <a:lnTo>
                    <a:pt x="307"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39" name="Freeform 83"/>
            <p:cNvSpPr>
              <a:spLocks/>
            </p:cNvSpPr>
            <p:nvPr/>
          </p:nvSpPr>
          <p:spPr bwMode="auto">
            <a:xfrm>
              <a:off x="5418" y="2303"/>
              <a:ext cx="308" cy="540"/>
            </a:xfrm>
            <a:custGeom>
              <a:avLst/>
              <a:gdLst>
                <a:gd name="T0" fmla="*/ 302 w 308"/>
                <a:gd name="T1" fmla="*/ 527 h 540"/>
                <a:gd name="T2" fmla="*/ 279 w 308"/>
                <a:gd name="T3" fmla="*/ 530 h 540"/>
                <a:gd name="T4" fmla="*/ 241 w 308"/>
                <a:gd name="T5" fmla="*/ 512 h 540"/>
                <a:gd name="T6" fmla="*/ 215 w 308"/>
                <a:gd name="T7" fmla="*/ 445 h 540"/>
                <a:gd name="T8" fmla="*/ 251 w 308"/>
                <a:gd name="T9" fmla="*/ 301 h 540"/>
                <a:gd name="T10" fmla="*/ 257 w 308"/>
                <a:gd name="T11" fmla="*/ 208 h 540"/>
                <a:gd name="T12" fmla="*/ 205 w 308"/>
                <a:gd name="T13" fmla="*/ 118 h 540"/>
                <a:gd name="T14" fmla="*/ 147 w 308"/>
                <a:gd name="T15" fmla="*/ 57 h 540"/>
                <a:gd name="T16" fmla="*/ 78 w 308"/>
                <a:gd name="T17" fmla="*/ 13 h 540"/>
                <a:gd name="T18" fmla="*/ 38 w 308"/>
                <a:gd name="T19" fmla="*/ 0 h 540"/>
                <a:gd name="T20" fmla="*/ 4 w 308"/>
                <a:gd name="T21" fmla="*/ 4 h 540"/>
                <a:gd name="T22" fmla="*/ 10 w 308"/>
                <a:gd name="T23" fmla="*/ 21 h 540"/>
                <a:gd name="T24" fmla="*/ 31 w 308"/>
                <a:gd name="T25" fmla="*/ 25 h 540"/>
                <a:gd name="T26" fmla="*/ 38 w 308"/>
                <a:gd name="T27" fmla="*/ 17 h 540"/>
                <a:gd name="T28" fmla="*/ 23 w 308"/>
                <a:gd name="T29" fmla="*/ 10 h 540"/>
                <a:gd name="T30" fmla="*/ 16 w 308"/>
                <a:gd name="T31" fmla="*/ 15 h 540"/>
                <a:gd name="T32" fmla="*/ 21 w 308"/>
                <a:gd name="T33" fmla="*/ 17 h 540"/>
                <a:gd name="T34" fmla="*/ 17 w 308"/>
                <a:gd name="T35" fmla="*/ 12 h 540"/>
                <a:gd name="T36" fmla="*/ 29 w 308"/>
                <a:gd name="T37" fmla="*/ 15 h 540"/>
                <a:gd name="T38" fmla="*/ 33 w 308"/>
                <a:gd name="T39" fmla="*/ 21 h 540"/>
                <a:gd name="T40" fmla="*/ 14 w 308"/>
                <a:gd name="T41" fmla="*/ 19 h 540"/>
                <a:gd name="T42" fmla="*/ 8 w 308"/>
                <a:gd name="T43" fmla="*/ 12 h 540"/>
                <a:gd name="T44" fmla="*/ 17 w 308"/>
                <a:gd name="T45" fmla="*/ 5 h 540"/>
                <a:gd name="T46" fmla="*/ 71 w 308"/>
                <a:gd name="T47" fmla="*/ 15 h 540"/>
                <a:gd name="T48" fmla="*/ 120 w 308"/>
                <a:gd name="T49" fmla="*/ 45 h 540"/>
                <a:gd name="T50" fmla="*/ 156 w 308"/>
                <a:gd name="T51" fmla="*/ 87 h 540"/>
                <a:gd name="T52" fmla="*/ 164 w 308"/>
                <a:gd name="T53" fmla="*/ 166 h 540"/>
                <a:gd name="T54" fmla="*/ 128 w 308"/>
                <a:gd name="T55" fmla="*/ 265 h 540"/>
                <a:gd name="T56" fmla="*/ 126 w 308"/>
                <a:gd name="T57" fmla="*/ 356 h 540"/>
                <a:gd name="T58" fmla="*/ 173 w 308"/>
                <a:gd name="T59" fmla="*/ 434 h 540"/>
                <a:gd name="T60" fmla="*/ 222 w 308"/>
                <a:gd name="T61" fmla="*/ 495 h 540"/>
                <a:gd name="T62" fmla="*/ 260 w 308"/>
                <a:gd name="T63" fmla="*/ 533 h 540"/>
                <a:gd name="T64" fmla="*/ 296 w 308"/>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540">
                  <a:moveTo>
                    <a:pt x="308" y="537"/>
                  </a:moveTo>
                  <a:lnTo>
                    <a:pt x="302" y="527"/>
                  </a:lnTo>
                  <a:lnTo>
                    <a:pt x="293" y="529"/>
                  </a:lnTo>
                  <a:lnTo>
                    <a:pt x="279" y="530"/>
                  </a:lnTo>
                  <a:lnTo>
                    <a:pt x="262" y="527"/>
                  </a:lnTo>
                  <a:lnTo>
                    <a:pt x="241" y="512"/>
                  </a:lnTo>
                  <a:lnTo>
                    <a:pt x="224" y="483"/>
                  </a:lnTo>
                  <a:lnTo>
                    <a:pt x="215" y="445"/>
                  </a:lnTo>
                  <a:lnTo>
                    <a:pt x="219" y="400"/>
                  </a:lnTo>
                  <a:lnTo>
                    <a:pt x="251" y="301"/>
                  </a:lnTo>
                  <a:lnTo>
                    <a:pt x="260" y="254"/>
                  </a:lnTo>
                  <a:lnTo>
                    <a:pt x="257" y="208"/>
                  </a:lnTo>
                  <a:lnTo>
                    <a:pt x="238" y="161"/>
                  </a:lnTo>
                  <a:lnTo>
                    <a:pt x="205" y="118"/>
                  </a:lnTo>
                  <a:lnTo>
                    <a:pt x="173" y="82"/>
                  </a:lnTo>
                  <a:lnTo>
                    <a:pt x="147" y="57"/>
                  </a:lnTo>
                  <a:lnTo>
                    <a:pt x="116" y="35"/>
                  </a:lnTo>
                  <a:lnTo>
                    <a:pt x="78" y="13"/>
                  </a:lnTo>
                  <a:lnTo>
                    <a:pt x="57" y="5"/>
                  </a:lnTo>
                  <a:lnTo>
                    <a:pt x="38" y="0"/>
                  </a:lnTo>
                  <a:lnTo>
                    <a:pt x="19" y="0"/>
                  </a:lnTo>
                  <a:lnTo>
                    <a:pt x="4" y="4"/>
                  </a:lnTo>
                  <a:lnTo>
                    <a:pt x="0" y="12"/>
                  </a:lnTo>
                  <a:lnTo>
                    <a:pt x="10" y="21"/>
                  </a:lnTo>
                  <a:lnTo>
                    <a:pt x="23" y="25"/>
                  </a:lnTo>
                  <a:lnTo>
                    <a:pt x="31" y="25"/>
                  </a:lnTo>
                  <a:lnTo>
                    <a:pt x="38" y="23"/>
                  </a:lnTo>
                  <a:lnTo>
                    <a:pt x="38" y="17"/>
                  </a:lnTo>
                  <a:lnTo>
                    <a:pt x="33" y="12"/>
                  </a:lnTo>
                  <a:lnTo>
                    <a:pt x="23" y="10"/>
                  </a:lnTo>
                  <a:lnTo>
                    <a:pt x="16" y="11"/>
                  </a:lnTo>
                  <a:lnTo>
                    <a:pt x="16" y="15"/>
                  </a:lnTo>
                  <a:lnTo>
                    <a:pt x="17" y="16"/>
                  </a:lnTo>
                  <a:lnTo>
                    <a:pt x="21" y="17"/>
                  </a:lnTo>
                  <a:lnTo>
                    <a:pt x="19" y="16"/>
                  </a:lnTo>
                  <a:lnTo>
                    <a:pt x="17" y="12"/>
                  </a:lnTo>
                  <a:lnTo>
                    <a:pt x="21" y="11"/>
                  </a:lnTo>
                  <a:lnTo>
                    <a:pt x="29" y="15"/>
                  </a:lnTo>
                  <a:lnTo>
                    <a:pt x="33" y="19"/>
                  </a:lnTo>
                  <a:lnTo>
                    <a:pt x="33" y="21"/>
                  </a:lnTo>
                  <a:lnTo>
                    <a:pt x="27" y="22"/>
                  </a:lnTo>
                  <a:lnTo>
                    <a:pt x="14" y="19"/>
                  </a:lnTo>
                  <a:lnTo>
                    <a:pt x="10" y="16"/>
                  </a:lnTo>
                  <a:lnTo>
                    <a:pt x="8" y="12"/>
                  </a:lnTo>
                  <a:lnTo>
                    <a:pt x="10" y="7"/>
                  </a:lnTo>
                  <a:lnTo>
                    <a:pt x="17" y="5"/>
                  </a:lnTo>
                  <a:lnTo>
                    <a:pt x="42" y="6"/>
                  </a:lnTo>
                  <a:lnTo>
                    <a:pt x="71" y="15"/>
                  </a:lnTo>
                  <a:lnTo>
                    <a:pt x="95" y="27"/>
                  </a:lnTo>
                  <a:lnTo>
                    <a:pt x="120" y="45"/>
                  </a:lnTo>
                  <a:lnTo>
                    <a:pt x="139" y="61"/>
                  </a:lnTo>
                  <a:lnTo>
                    <a:pt x="156" y="87"/>
                  </a:lnTo>
                  <a:lnTo>
                    <a:pt x="167" y="120"/>
                  </a:lnTo>
                  <a:lnTo>
                    <a:pt x="164" y="166"/>
                  </a:lnTo>
                  <a:lnTo>
                    <a:pt x="143" y="224"/>
                  </a:lnTo>
                  <a:lnTo>
                    <a:pt x="128" y="265"/>
                  </a:lnTo>
                  <a:lnTo>
                    <a:pt x="118" y="316"/>
                  </a:lnTo>
                  <a:lnTo>
                    <a:pt x="126" y="356"/>
                  </a:lnTo>
                  <a:lnTo>
                    <a:pt x="143" y="396"/>
                  </a:lnTo>
                  <a:lnTo>
                    <a:pt x="173" y="434"/>
                  </a:lnTo>
                  <a:lnTo>
                    <a:pt x="213" y="473"/>
                  </a:lnTo>
                  <a:lnTo>
                    <a:pt x="222" y="495"/>
                  </a:lnTo>
                  <a:lnTo>
                    <a:pt x="238" y="515"/>
                  </a:lnTo>
                  <a:lnTo>
                    <a:pt x="260" y="533"/>
                  </a:lnTo>
                  <a:lnTo>
                    <a:pt x="283" y="540"/>
                  </a:lnTo>
                  <a:lnTo>
                    <a:pt x="296" y="540"/>
                  </a:lnTo>
                  <a:lnTo>
                    <a:pt x="308"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0" name="Freeform 84"/>
            <p:cNvSpPr>
              <a:spLocks/>
            </p:cNvSpPr>
            <p:nvPr/>
          </p:nvSpPr>
          <p:spPr bwMode="auto">
            <a:xfrm>
              <a:off x="5403" y="3569"/>
              <a:ext cx="179" cy="297"/>
            </a:xfrm>
            <a:custGeom>
              <a:avLst/>
              <a:gdLst>
                <a:gd name="T0" fmla="*/ 120 w 179"/>
                <a:gd name="T1" fmla="*/ 257 h 297"/>
                <a:gd name="T2" fmla="*/ 127 w 179"/>
                <a:gd name="T3" fmla="*/ 257 h 297"/>
                <a:gd name="T4" fmla="*/ 137 w 179"/>
                <a:gd name="T5" fmla="*/ 258 h 297"/>
                <a:gd name="T6" fmla="*/ 146 w 179"/>
                <a:gd name="T7" fmla="*/ 263 h 297"/>
                <a:gd name="T8" fmla="*/ 152 w 179"/>
                <a:gd name="T9" fmla="*/ 269 h 297"/>
                <a:gd name="T10" fmla="*/ 152 w 179"/>
                <a:gd name="T11" fmla="*/ 277 h 297"/>
                <a:gd name="T12" fmla="*/ 148 w 179"/>
                <a:gd name="T13" fmla="*/ 285 h 297"/>
                <a:gd name="T14" fmla="*/ 143 w 179"/>
                <a:gd name="T15" fmla="*/ 289 h 297"/>
                <a:gd name="T16" fmla="*/ 122 w 179"/>
                <a:gd name="T17" fmla="*/ 297 h 297"/>
                <a:gd name="T18" fmla="*/ 108 w 179"/>
                <a:gd name="T19" fmla="*/ 297 h 297"/>
                <a:gd name="T20" fmla="*/ 89 w 179"/>
                <a:gd name="T21" fmla="*/ 293 h 297"/>
                <a:gd name="T22" fmla="*/ 72 w 179"/>
                <a:gd name="T23" fmla="*/ 285 h 297"/>
                <a:gd name="T24" fmla="*/ 57 w 179"/>
                <a:gd name="T25" fmla="*/ 271 h 297"/>
                <a:gd name="T26" fmla="*/ 48 w 179"/>
                <a:gd name="T27" fmla="*/ 255 h 297"/>
                <a:gd name="T28" fmla="*/ 44 w 179"/>
                <a:gd name="T29" fmla="*/ 235 h 297"/>
                <a:gd name="T30" fmla="*/ 46 w 179"/>
                <a:gd name="T31" fmla="*/ 213 h 297"/>
                <a:gd name="T32" fmla="*/ 50 w 179"/>
                <a:gd name="T33" fmla="*/ 205 h 297"/>
                <a:gd name="T34" fmla="*/ 27 w 179"/>
                <a:gd name="T35" fmla="*/ 193 h 297"/>
                <a:gd name="T36" fmla="*/ 10 w 179"/>
                <a:gd name="T37" fmla="*/ 178 h 297"/>
                <a:gd name="T38" fmla="*/ 0 w 179"/>
                <a:gd name="T39" fmla="*/ 153 h 297"/>
                <a:gd name="T40" fmla="*/ 0 w 179"/>
                <a:gd name="T41" fmla="*/ 142 h 297"/>
                <a:gd name="T42" fmla="*/ 4 w 179"/>
                <a:gd name="T43" fmla="*/ 128 h 297"/>
                <a:gd name="T44" fmla="*/ 15 w 179"/>
                <a:gd name="T45" fmla="*/ 110 h 297"/>
                <a:gd name="T46" fmla="*/ 38 w 179"/>
                <a:gd name="T47" fmla="*/ 88 h 297"/>
                <a:gd name="T48" fmla="*/ 53 w 179"/>
                <a:gd name="T49" fmla="*/ 72 h 297"/>
                <a:gd name="T50" fmla="*/ 65 w 179"/>
                <a:gd name="T51" fmla="*/ 57 h 297"/>
                <a:gd name="T52" fmla="*/ 74 w 179"/>
                <a:gd name="T53" fmla="*/ 35 h 297"/>
                <a:gd name="T54" fmla="*/ 76 w 179"/>
                <a:gd name="T55" fmla="*/ 9 h 297"/>
                <a:gd name="T56" fmla="*/ 74 w 179"/>
                <a:gd name="T57" fmla="*/ 0 h 297"/>
                <a:gd name="T58" fmla="*/ 105 w 179"/>
                <a:gd name="T59" fmla="*/ 26 h 297"/>
                <a:gd name="T60" fmla="*/ 129 w 179"/>
                <a:gd name="T61" fmla="*/ 50 h 297"/>
                <a:gd name="T62" fmla="*/ 150 w 179"/>
                <a:gd name="T63" fmla="*/ 75 h 297"/>
                <a:gd name="T64" fmla="*/ 169 w 179"/>
                <a:gd name="T65" fmla="*/ 104 h 297"/>
                <a:gd name="T66" fmla="*/ 177 w 179"/>
                <a:gd name="T67" fmla="*/ 125 h 297"/>
                <a:gd name="T68" fmla="*/ 179 w 179"/>
                <a:gd name="T69" fmla="*/ 150 h 297"/>
                <a:gd name="T70" fmla="*/ 177 w 179"/>
                <a:gd name="T71" fmla="*/ 163 h 297"/>
                <a:gd name="T72" fmla="*/ 169 w 179"/>
                <a:gd name="T73" fmla="*/ 179 h 297"/>
                <a:gd name="T74" fmla="*/ 156 w 179"/>
                <a:gd name="T75" fmla="*/ 196 h 297"/>
                <a:gd name="T76" fmla="*/ 127 w 179"/>
                <a:gd name="T77" fmla="*/ 208 h 297"/>
                <a:gd name="T78" fmla="*/ 103 w 179"/>
                <a:gd name="T79" fmla="*/ 213 h 297"/>
                <a:gd name="T80" fmla="*/ 82 w 179"/>
                <a:gd name="T81" fmla="*/ 211 h 297"/>
                <a:gd name="T82" fmla="*/ 59 w 179"/>
                <a:gd name="T83" fmla="*/ 209 h 297"/>
                <a:gd name="T84" fmla="*/ 55 w 179"/>
                <a:gd name="T85" fmla="*/ 226 h 297"/>
                <a:gd name="T86" fmla="*/ 55 w 179"/>
                <a:gd name="T87" fmla="*/ 241 h 297"/>
                <a:gd name="T88" fmla="*/ 61 w 179"/>
                <a:gd name="T89" fmla="*/ 258 h 297"/>
                <a:gd name="T90" fmla="*/ 80 w 179"/>
                <a:gd name="T91" fmla="*/ 277 h 297"/>
                <a:gd name="T92" fmla="*/ 95 w 179"/>
                <a:gd name="T93" fmla="*/ 287 h 297"/>
                <a:gd name="T94" fmla="*/ 116 w 179"/>
                <a:gd name="T95" fmla="*/ 289 h 297"/>
                <a:gd name="T96" fmla="*/ 133 w 179"/>
                <a:gd name="T97" fmla="*/ 286 h 297"/>
                <a:gd name="T98" fmla="*/ 141 w 179"/>
                <a:gd name="T99" fmla="*/ 281 h 297"/>
                <a:gd name="T100" fmla="*/ 143 w 179"/>
                <a:gd name="T101" fmla="*/ 274 h 297"/>
                <a:gd name="T102" fmla="*/ 137 w 179"/>
                <a:gd name="T103" fmla="*/ 265 h 297"/>
                <a:gd name="T104" fmla="*/ 127 w 179"/>
                <a:gd name="T105" fmla="*/ 259 h 297"/>
                <a:gd name="T106" fmla="*/ 120 w 179"/>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7">
                  <a:moveTo>
                    <a:pt x="120" y="257"/>
                  </a:moveTo>
                  <a:lnTo>
                    <a:pt x="127" y="257"/>
                  </a:lnTo>
                  <a:lnTo>
                    <a:pt x="137" y="258"/>
                  </a:lnTo>
                  <a:lnTo>
                    <a:pt x="146" y="263"/>
                  </a:lnTo>
                  <a:lnTo>
                    <a:pt x="152" y="269"/>
                  </a:lnTo>
                  <a:lnTo>
                    <a:pt x="152" y="277"/>
                  </a:lnTo>
                  <a:lnTo>
                    <a:pt x="148" y="285"/>
                  </a:lnTo>
                  <a:lnTo>
                    <a:pt x="143" y="289"/>
                  </a:lnTo>
                  <a:lnTo>
                    <a:pt x="122" y="297"/>
                  </a:lnTo>
                  <a:lnTo>
                    <a:pt x="108" y="297"/>
                  </a:lnTo>
                  <a:lnTo>
                    <a:pt x="89" y="293"/>
                  </a:lnTo>
                  <a:lnTo>
                    <a:pt x="72" y="285"/>
                  </a:lnTo>
                  <a:lnTo>
                    <a:pt x="57" y="271"/>
                  </a:lnTo>
                  <a:lnTo>
                    <a:pt x="48" y="255"/>
                  </a:lnTo>
                  <a:lnTo>
                    <a:pt x="44" y="235"/>
                  </a:lnTo>
                  <a:lnTo>
                    <a:pt x="46" y="213"/>
                  </a:lnTo>
                  <a:lnTo>
                    <a:pt x="50" y="205"/>
                  </a:lnTo>
                  <a:lnTo>
                    <a:pt x="27" y="193"/>
                  </a:lnTo>
                  <a:lnTo>
                    <a:pt x="10" y="178"/>
                  </a:lnTo>
                  <a:lnTo>
                    <a:pt x="0" y="153"/>
                  </a:lnTo>
                  <a:lnTo>
                    <a:pt x="0" y="142"/>
                  </a:lnTo>
                  <a:lnTo>
                    <a:pt x="4" y="128"/>
                  </a:lnTo>
                  <a:lnTo>
                    <a:pt x="15" y="110"/>
                  </a:lnTo>
                  <a:lnTo>
                    <a:pt x="38" y="88"/>
                  </a:lnTo>
                  <a:lnTo>
                    <a:pt x="53" y="72"/>
                  </a:lnTo>
                  <a:lnTo>
                    <a:pt x="65" y="57"/>
                  </a:lnTo>
                  <a:lnTo>
                    <a:pt x="74" y="35"/>
                  </a:lnTo>
                  <a:lnTo>
                    <a:pt x="76" y="9"/>
                  </a:lnTo>
                  <a:lnTo>
                    <a:pt x="74" y="0"/>
                  </a:lnTo>
                  <a:lnTo>
                    <a:pt x="105" y="26"/>
                  </a:lnTo>
                  <a:lnTo>
                    <a:pt x="129" y="50"/>
                  </a:lnTo>
                  <a:lnTo>
                    <a:pt x="150" y="75"/>
                  </a:lnTo>
                  <a:lnTo>
                    <a:pt x="169" y="104"/>
                  </a:lnTo>
                  <a:lnTo>
                    <a:pt x="177" y="125"/>
                  </a:lnTo>
                  <a:lnTo>
                    <a:pt x="179" y="150"/>
                  </a:lnTo>
                  <a:lnTo>
                    <a:pt x="177" y="163"/>
                  </a:lnTo>
                  <a:lnTo>
                    <a:pt x="169" y="179"/>
                  </a:lnTo>
                  <a:lnTo>
                    <a:pt x="156" y="196"/>
                  </a:lnTo>
                  <a:lnTo>
                    <a:pt x="127" y="208"/>
                  </a:lnTo>
                  <a:lnTo>
                    <a:pt x="103" y="213"/>
                  </a:lnTo>
                  <a:lnTo>
                    <a:pt x="82" y="211"/>
                  </a:lnTo>
                  <a:lnTo>
                    <a:pt x="59" y="209"/>
                  </a:lnTo>
                  <a:lnTo>
                    <a:pt x="55" y="226"/>
                  </a:lnTo>
                  <a:lnTo>
                    <a:pt x="55" y="241"/>
                  </a:lnTo>
                  <a:lnTo>
                    <a:pt x="61" y="258"/>
                  </a:lnTo>
                  <a:lnTo>
                    <a:pt x="80" y="277"/>
                  </a:lnTo>
                  <a:lnTo>
                    <a:pt x="95" y="287"/>
                  </a:lnTo>
                  <a:lnTo>
                    <a:pt x="116" y="289"/>
                  </a:lnTo>
                  <a:lnTo>
                    <a:pt x="133" y="286"/>
                  </a:lnTo>
                  <a:lnTo>
                    <a:pt x="141" y="281"/>
                  </a:lnTo>
                  <a:lnTo>
                    <a:pt x="143" y="274"/>
                  </a:lnTo>
                  <a:lnTo>
                    <a:pt x="137" y="265"/>
                  </a:lnTo>
                  <a:lnTo>
                    <a:pt x="127" y="259"/>
                  </a:lnTo>
                  <a:lnTo>
                    <a:pt x="120"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1" name="Freeform 85"/>
            <p:cNvSpPr>
              <a:spLocks/>
            </p:cNvSpPr>
            <p:nvPr/>
          </p:nvSpPr>
          <p:spPr bwMode="auto">
            <a:xfrm>
              <a:off x="5451" y="3372"/>
              <a:ext cx="163" cy="221"/>
            </a:xfrm>
            <a:custGeom>
              <a:avLst/>
              <a:gdLst>
                <a:gd name="T0" fmla="*/ 131 w 163"/>
                <a:gd name="T1" fmla="*/ 190 h 221"/>
                <a:gd name="T2" fmla="*/ 138 w 163"/>
                <a:gd name="T3" fmla="*/ 188 h 221"/>
                <a:gd name="T4" fmla="*/ 153 w 163"/>
                <a:gd name="T5" fmla="*/ 190 h 221"/>
                <a:gd name="T6" fmla="*/ 161 w 163"/>
                <a:gd name="T7" fmla="*/ 195 h 221"/>
                <a:gd name="T8" fmla="*/ 163 w 163"/>
                <a:gd name="T9" fmla="*/ 201 h 221"/>
                <a:gd name="T10" fmla="*/ 159 w 163"/>
                <a:gd name="T11" fmla="*/ 212 h 221"/>
                <a:gd name="T12" fmla="*/ 146 w 163"/>
                <a:gd name="T13" fmla="*/ 220 h 221"/>
                <a:gd name="T14" fmla="*/ 134 w 163"/>
                <a:gd name="T15" fmla="*/ 221 h 221"/>
                <a:gd name="T16" fmla="*/ 117 w 163"/>
                <a:gd name="T17" fmla="*/ 221 h 221"/>
                <a:gd name="T18" fmla="*/ 102 w 163"/>
                <a:gd name="T19" fmla="*/ 217 h 221"/>
                <a:gd name="T20" fmla="*/ 87 w 163"/>
                <a:gd name="T21" fmla="*/ 208 h 221"/>
                <a:gd name="T22" fmla="*/ 74 w 163"/>
                <a:gd name="T23" fmla="*/ 197 h 221"/>
                <a:gd name="T24" fmla="*/ 64 w 163"/>
                <a:gd name="T25" fmla="*/ 183 h 221"/>
                <a:gd name="T26" fmla="*/ 58 w 163"/>
                <a:gd name="T27" fmla="*/ 166 h 221"/>
                <a:gd name="T28" fmla="*/ 58 w 163"/>
                <a:gd name="T29" fmla="*/ 160 h 221"/>
                <a:gd name="T30" fmla="*/ 38 w 163"/>
                <a:gd name="T31" fmla="*/ 154 h 221"/>
                <a:gd name="T32" fmla="*/ 19 w 163"/>
                <a:gd name="T33" fmla="*/ 143 h 221"/>
                <a:gd name="T34" fmla="*/ 3 w 163"/>
                <a:gd name="T35" fmla="*/ 125 h 221"/>
                <a:gd name="T36" fmla="*/ 0 w 163"/>
                <a:gd name="T37" fmla="*/ 106 h 221"/>
                <a:gd name="T38" fmla="*/ 3 w 163"/>
                <a:gd name="T39" fmla="*/ 91 h 221"/>
                <a:gd name="T40" fmla="*/ 15 w 163"/>
                <a:gd name="T41" fmla="*/ 72 h 221"/>
                <a:gd name="T42" fmla="*/ 21 w 163"/>
                <a:gd name="T43" fmla="*/ 57 h 221"/>
                <a:gd name="T44" fmla="*/ 26 w 163"/>
                <a:gd name="T45" fmla="*/ 26 h 221"/>
                <a:gd name="T46" fmla="*/ 19 w 163"/>
                <a:gd name="T47" fmla="*/ 7 h 221"/>
                <a:gd name="T48" fmla="*/ 15 w 163"/>
                <a:gd name="T49" fmla="*/ 0 h 221"/>
                <a:gd name="T50" fmla="*/ 47 w 163"/>
                <a:gd name="T51" fmla="*/ 15 h 221"/>
                <a:gd name="T52" fmla="*/ 98 w 163"/>
                <a:gd name="T53" fmla="*/ 46 h 221"/>
                <a:gd name="T54" fmla="*/ 123 w 163"/>
                <a:gd name="T55" fmla="*/ 67 h 221"/>
                <a:gd name="T56" fmla="*/ 136 w 163"/>
                <a:gd name="T57" fmla="*/ 82 h 221"/>
                <a:gd name="T58" fmla="*/ 146 w 163"/>
                <a:gd name="T59" fmla="*/ 102 h 221"/>
                <a:gd name="T60" fmla="*/ 148 w 163"/>
                <a:gd name="T61" fmla="*/ 124 h 221"/>
                <a:gd name="T62" fmla="*/ 140 w 163"/>
                <a:gd name="T63" fmla="*/ 139 h 221"/>
                <a:gd name="T64" fmla="*/ 121 w 163"/>
                <a:gd name="T65" fmla="*/ 152 h 221"/>
                <a:gd name="T66" fmla="*/ 104 w 163"/>
                <a:gd name="T67" fmla="*/ 158 h 221"/>
                <a:gd name="T68" fmla="*/ 87 w 163"/>
                <a:gd name="T69" fmla="*/ 160 h 221"/>
                <a:gd name="T70" fmla="*/ 68 w 163"/>
                <a:gd name="T71" fmla="*/ 161 h 221"/>
                <a:gd name="T72" fmla="*/ 70 w 163"/>
                <a:gd name="T73" fmla="*/ 175 h 221"/>
                <a:gd name="T74" fmla="*/ 76 w 163"/>
                <a:gd name="T75" fmla="*/ 187 h 221"/>
                <a:gd name="T76" fmla="*/ 85 w 163"/>
                <a:gd name="T77" fmla="*/ 199 h 221"/>
                <a:gd name="T78" fmla="*/ 106 w 163"/>
                <a:gd name="T79" fmla="*/ 211 h 221"/>
                <a:gd name="T80" fmla="*/ 121 w 163"/>
                <a:gd name="T81" fmla="*/ 215 h 221"/>
                <a:gd name="T82" fmla="*/ 138 w 163"/>
                <a:gd name="T83" fmla="*/ 215 h 221"/>
                <a:gd name="T84" fmla="*/ 151 w 163"/>
                <a:gd name="T85" fmla="*/ 211 h 221"/>
                <a:gd name="T86" fmla="*/ 153 w 163"/>
                <a:gd name="T87" fmla="*/ 206 h 221"/>
                <a:gd name="T88" fmla="*/ 153 w 163"/>
                <a:gd name="T89" fmla="*/ 200 h 221"/>
                <a:gd name="T90" fmla="*/ 148 w 163"/>
                <a:gd name="T91" fmla="*/ 194 h 221"/>
                <a:gd name="T92" fmla="*/ 138 w 163"/>
                <a:gd name="T93" fmla="*/ 191 h 221"/>
                <a:gd name="T94" fmla="*/ 131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131" y="190"/>
                  </a:moveTo>
                  <a:lnTo>
                    <a:pt x="138" y="188"/>
                  </a:lnTo>
                  <a:lnTo>
                    <a:pt x="153" y="190"/>
                  </a:lnTo>
                  <a:lnTo>
                    <a:pt x="161" y="195"/>
                  </a:lnTo>
                  <a:lnTo>
                    <a:pt x="163" y="201"/>
                  </a:lnTo>
                  <a:lnTo>
                    <a:pt x="159" y="212"/>
                  </a:lnTo>
                  <a:lnTo>
                    <a:pt x="146" y="220"/>
                  </a:lnTo>
                  <a:lnTo>
                    <a:pt x="134" y="221"/>
                  </a:lnTo>
                  <a:lnTo>
                    <a:pt x="117" y="221"/>
                  </a:lnTo>
                  <a:lnTo>
                    <a:pt x="102" y="217"/>
                  </a:lnTo>
                  <a:lnTo>
                    <a:pt x="87" y="208"/>
                  </a:lnTo>
                  <a:lnTo>
                    <a:pt x="74" y="197"/>
                  </a:lnTo>
                  <a:lnTo>
                    <a:pt x="64" y="183"/>
                  </a:lnTo>
                  <a:lnTo>
                    <a:pt x="58" y="166"/>
                  </a:lnTo>
                  <a:lnTo>
                    <a:pt x="58" y="160"/>
                  </a:lnTo>
                  <a:lnTo>
                    <a:pt x="38" y="154"/>
                  </a:lnTo>
                  <a:lnTo>
                    <a:pt x="19" y="143"/>
                  </a:lnTo>
                  <a:lnTo>
                    <a:pt x="3" y="125"/>
                  </a:lnTo>
                  <a:lnTo>
                    <a:pt x="0" y="106"/>
                  </a:lnTo>
                  <a:lnTo>
                    <a:pt x="3" y="91"/>
                  </a:lnTo>
                  <a:lnTo>
                    <a:pt x="15" y="72"/>
                  </a:lnTo>
                  <a:lnTo>
                    <a:pt x="21" y="57"/>
                  </a:lnTo>
                  <a:lnTo>
                    <a:pt x="26" y="26"/>
                  </a:lnTo>
                  <a:lnTo>
                    <a:pt x="19" y="7"/>
                  </a:lnTo>
                  <a:lnTo>
                    <a:pt x="15" y="0"/>
                  </a:lnTo>
                  <a:lnTo>
                    <a:pt x="47" y="15"/>
                  </a:lnTo>
                  <a:lnTo>
                    <a:pt x="98" y="46"/>
                  </a:lnTo>
                  <a:lnTo>
                    <a:pt x="123" y="67"/>
                  </a:lnTo>
                  <a:lnTo>
                    <a:pt x="136" y="82"/>
                  </a:lnTo>
                  <a:lnTo>
                    <a:pt x="146" y="102"/>
                  </a:lnTo>
                  <a:lnTo>
                    <a:pt x="148" y="124"/>
                  </a:lnTo>
                  <a:lnTo>
                    <a:pt x="140" y="139"/>
                  </a:lnTo>
                  <a:lnTo>
                    <a:pt x="121" y="152"/>
                  </a:lnTo>
                  <a:lnTo>
                    <a:pt x="104" y="158"/>
                  </a:lnTo>
                  <a:lnTo>
                    <a:pt x="87" y="160"/>
                  </a:lnTo>
                  <a:lnTo>
                    <a:pt x="68" y="161"/>
                  </a:lnTo>
                  <a:lnTo>
                    <a:pt x="70" y="175"/>
                  </a:lnTo>
                  <a:lnTo>
                    <a:pt x="76" y="187"/>
                  </a:lnTo>
                  <a:lnTo>
                    <a:pt x="85" y="199"/>
                  </a:lnTo>
                  <a:lnTo>
                    <a:pt x="106" y="211"/>
                  </a:lnTo>
                  <a:lnTo>
                    <a:pt x="121" y="215"/>
                  </a:lnTo>
                  <a:lnTo>
                    <a:pt x="138" y="215"/>
                  </a:lnTo>
                  <a:lnTo>
                    <a:pt x="151" y="211"/>
                  </a:lnTo>
                  <a:lnTo>
                    <a:pt x="153" y="206"/>
                  </a:lnTo>
                  <a:lnTo>
                    <a:pt x="153" y="200"/>
                  </a:lnTo>
                  <a:lnTo>
                    <a:pt x="148" y="194"/>
                  </a:lnTo>
                  <a:lnTo>
                    <a:pt x="138" y="191"/>
                  </a:lnTo>
                  <a:lnTo>
                    <a:pt x="131"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2" name="Freeform 86"/>
            <p:cNvSpPr>
              <a:spLocks/>
            </p:cNvSpPr>
            <p:nvPr/>
          </p:nvSpPr>
          <p:spPr bwMode="auto">
            <a:xfrm>
              <a:off x="5373" y="2337"/>
              <a:ext cx="178" cy="296"/>
            </a:xfrm>
            <a:custGeom>
              <a:avLst/>
              <a:gdLst>
                <a:gd name="T0" fmla="*/ 119 w 178"/>
                <a:gd name="T1" fmla="*/ 258 h 296"/>
                <a:gd name="T2" fmla="*/ 127 w 178"/>
                <a:gd name="T3" fmla="*/ 256 h 296"/>
                <a:gd name="T4" fmla="*/ 136 w 178"/>
                <a:gd name="T5" fmla="*/ 258 h 296"/>
                <a:gd name="T6" fmla="*/ 146 w 178"/>
                <a:gd name="T7" fmla="*/ 262 h 296"/>
                <a:gd name="T8" fmla="*/ 152 w 178"/>
                <a:gd name="T9" fmla="*/ 268 h 296"/>
                <a:gd name="T10" fmla="*/ 152 w 178"/>
                <a:gd name="T11" fmla="*/ 277 h 296"/>
                <a:gd name="T12" fmla="*/ 148 w 178"/>
                <a:gd name="T13" fmla="*/ 285 h 296"/>
                <a:gd name="T14" fmla="*/ 142 w 178"/>
                <a:gd name="T15" fmla="*/ 290 h 296"/>
                <a:gd name="T16" fmla="*/ 121 w 178"/>
                <a:gd name="T17" fmla="*/ 296 h 296"/>
                <a:gd name="T18" fmla="*/ 106 w 178"/>
                <a:gd name="T19" fmla="*/ 296 h 296"/>
                <a:gd name="T20" fmla="*/ 89 w 178"/>
                <a:gd name="T21" fmla="*/ 292 h 296"/>
                <a:gd name="T22" fmla="*/ 72 w 178"/>
                <a:gd name="T23" fmla="*/ 284 h 296"/>
                <a:gd name="T24" fmla="*/ 57 w 178"/>
                <a:gd name="T25" fmla="*/ 271 h 296"/>
                <a:gd name="T26" fmla="*/ 47 w 178"/>
                <a:gd name="T27" fmla="*/ 254 h 296"/>
                <a:gd name="T28" fmla="*/ 43 w 178"/>
                <a:gd name="T29" fmla="*/ 236 h 296"/>
                <a:gd name="T30" fmla="*/ 45 w 178"/>
                <a:gd name="T31" fmla="*/ 212 h 296"/>
                <a:gd name="T32" fmla="*/ 49 w 178"/>
                <a:gd name="T33" fmla="*/ 205 h 296"/>
                <a:gd name="T34" fmla="*/ 26 w 178"/>
                <a:gd name="T35" fmla="*/ 194 h 296"/>
                <a:gd name="T36" fmla="*/ 9 w 178"/>
                <a:gd name="T37" fmla="*/ 177 h 296"/>
                <a:gd name="T38" fmla="*/ 0 w 178"/>
                <a:gd name="T39" fmla="*/ 153 h 296"/>
                <a:gd name="T40" fmla="*/ 0 w 178"/>
                <a:gd name="T41" fmla="*/ 143 h 296"/>
                <a:gd name="T42" fmla="*/ 4 w 178"/>
                <a:gd name="T43" fmla="*/ 128 h 296"/>
                <a:gd name="T44" fmla="*/ 15 w 178"/>
                <a:gd name="T45" fmla="*/ 110 h 296"/>
                <a:gd name="T46" fmla="*/ 38 w 178"/>
                <a:gd name="T47" fmla="*/ 87 h 296"/>
                <a:gd name="T48" fmla="*/ 53 w 178"/>
                <a:gd name="T49" fmla="*/ 72 h 296"/>
                <a:gd name="T50" fmla="*/ 64 w 178"/>
                <a:gd name="T51" fmla="*/ 56 h 296"/>
                <a:gd name="T52" fmla="*/ 74 w 178"/>
                <a:gd name="T53" fmla="*/ 35 h 296"/>
                <a:gd name="T54" fmla="*/ 76 w 178"/>
                <a:gd name="T55" fmla="*/ 8 h 296"/>
                <a:gd name="T56" fmla="*/ 74 w 178"/>
                <a:gd name="T57" fmla="*/ 0 h 296"/>
                <a:gd name="T58" fmla="*/ 104 w 178"/>
                <a:gd name="T59" fmla="*/ 25 h 296"/>
                <a:gd name="T60" fmla="*/ 129 w 178"/>
                <a:gd name="T61" fmla="*/ 49 h 296"/>
                <a:gd name="T62" fmla="*/ 150 w 178"/>
                <a:gd name="T63" fmla="*/ 74 h 296"/>
                <a:gd name="T64" fmla="*/ 167 w 178"/>
                <a:gd name="T65" fmla="*/ 103 h 296"/>
                <a:gd name="T66" fmla="*/ 176 w 178"/>
                <a:gd name="T67" fmla="*/ 126 h 296"/>
                <a:gd name="T68" fmla="*/ 178 w 178"/>
                <a:gd name="T69" fmla="*/ 150 h 296"/>
                <a:gd name="T70" fmla="*/ 176 w 178"/>
                <a:gd name="T71" fmla="*/ 163 h 296"/>
                <a:gd name="T72" fmla="*/ 169 w 178"/>
                <a:gd name="T73" fmla="*/ 179 h 296"/>
                <a:gd name="T74" fmla="*/ 155 w 178"/>
                <a:gd name="T75" fmla="*/ 195 h 296"/>
                <a:gd name="T76" fmla="*/ 127 w 178"/>
                <a:gd name="T77" fmla="*/ 208 h 296"/>
                <a:gd name="T78" fmla="*/ 102 w 178"/>
                <a:gd name="T79" fmla="*/ 212 h 296"/>
                <a:gd name="T80" fmla="*/ 81 w 178"/>
                <a:gd name="T81" fmla="*/ 212 h 296"/>
                <a:gd name="T82" fmla="*/ 59 w 178"/>
                <a:gd name="T83" fmla="*/ 208 h 296"/>
                <a:gd name="T84" fmla="*/ 53 w 178"/>
                <a:gd name="T85" fmla="*/ 225 h 296"/>
                <a:gd name="T86" fmla="*/ 55 w 178"/>
                <a:gd name="T87" fmla="*/ 242 h 296"/>
                <a:gd name="T88" fmla="*/ 61 w 178"/>
                <a:gd name="T89" fmla="*/ 259 h 296"/>
                <a:gd name="T90" fmla="*/ 80 w 178"/>
                <a:gd name="T91" fmla="*/ 278 h 296"/>
                <a:gd name="T92" fmla="*/ 95 w 178"/>
                <a:gd name="T93" fmla="*/ 286 h 296"/>
                <a:gd name="T94" fmla="*/ 114 w 178"/>
                <a:gd name="T95" fmla="*/ 290 h 296"/>
                <a:gd name="T96" fmla="*/ 133 w 178"/>
                <a:gd name="T97" fmla="*/ 286 h 296"/>
                <a:gd name="T98" fmla="*/ 138 w 178"/>
                <a:gd name="T99" fmla="*/ 280 h 296"/>
                <a:gd name="T100" fmla="*/ 142 w 178"/>
                <a:gd name="T101" fmla="*/ 274 h 296"/>
                <a:gd name="T102" fmla="*/ 136 w 178"/>
                <a:gd name="T103" fmla="*/ 265 h 296"/>
                <a:gd name="T104" fmla="*/ 127 w 178"/>
                <a:gd name="T105" fmla="*/ 259 h 296"/>
                <a:gd name="T106" fmla="*/ 119 w 178"/>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258"/>
                  </a:moveTo>
                  <a:lnTo>
                    <a:pt x="127" y="256"/>
                  </a:lnTo>
                  <a:lnTo>
                    <a:pt x="136" y="258"/>
                  </a:lnTo>
                  <a:lnTo>
                    <a:pt x="146" y="262"/>
                  </a:lnTo>
                  <a:lnTo>
                    <a:pt x="152" y="268"/>
                  </a:lnTo>
                  <a:lnTo>
                    <a:pt x="152" y="277"/>
                  </a:lnTo>
                  <a:lnTo>
                    <a:pt x="148" y="285"/>
                  </a:lnTo>
                  <a:lnTo>
                    <a:pt x="142" y="290"/>
                  </a:lnTo>
                  <a:lnTo>
                    <a:pt x="121" y="296"/>
                  </a:lnTo>
                  <a:lnTo>
                    <a:pt x="106" y="296"/>
                  </a:lnTo>
                  <a:lnTo>
                    <a:pt x="89" y="292"/>
                  </a:lnTo>
                  <a:lnTo>
                    <a:pt x="72" y="284"/>
                  </a:lnTo>
                  <a:lnTo>
                    <a:pt x="57" y="271"/>
                  </a:lnTo>
                  <a:lnTo>
                    <a:pt x="47" y="254"/>
                  </a:lnTo>
                  <a:lnTo>
                    <a:pt x="43" y="236"/>
                  </a:lnTo>
                  <a:lnTo>
                    <a:pt x="45" y="212"/>
                  </a:lnTo>
                  <a:lnTo>
                    <a:pt x="49" y="205"/>
                  </a:lnTo>
                  <a:lnTo>
                    <a:pt x="26" y="194"/>
                  </a:lnTo>
                  <a:lnTo>
                    <a:pt x="9" y="177"/>
                  </a:lnTo>
                  <a:lnTo>
                    <a:pt x="0" y="153"/>
                  </a:lnTo>
                  <a:lnTo>
                    <a:pt x="0" y="143"/>
                  </a:lnTo>
                  <a:lnTo>
                    <a:pt x="4" y="128"/>
                  </a:lnTo>
                  <a:lnTo>
                    <a:pt x="15" y="110"/>
                  </a:lnTo>
                  <a:lnTo>
                    <a:pt x="38" y="87"/>
                  </a:lnTo>
                  <a:lnTo>
                    <a:pt x="53" y="72"/>
                  </a:lnTo>
                  <a:lnTo>
                    <a:pt x="64" y="56"/>
                  </a:lnTo>
                  <a:lnTo>
                    <a:pt x="74" y="35"/>
                  </a:lnTo>
                  <a:lnTo>
                    <a:pt x="76" y="8"/>
                  </a:lnTo>
                  <a:lnTo>
                    <a:pt x="74" y="0"/>
                  </a:lnTo>
                  <a:lnTo>
                    <a:pt x="104" y="25"/>
                  </a:lnTo>
                  <a:lnTo>
                    <a:pt x="129" y="49"/>
                  </a:lnTo>
                  <a:lnTo>
                    <a:pt x="150" y="74"/>
                  </a:lnTo>
                  <a:lnTo>
                    <a:pt x="167" y="103"/>
                  </a:lnTo>
                  <a:lnTo>
                    <a:pt x="176" y="126"/>
                  </a:lnTo>
                  <a:lnTo>
                    <a:pt x="178" y="150"/>
                  </a:lnTo>
                  <a:lnTo>
                    <a:pt x="176" y="163"/>
                  </a:lnTo>
                  <a:lnTo>
                    <a:pt x="169" y="179"/>
                  </a:lnTo>
                  <a:lnTo>
                    <a:pt x="155" y="195"/>
                  </a:lnTo>
                  <a:lnTo>
                    <a:pt x="127" y="208"/>
                  </a:lnTo>
                  <a:lnTo>
                    <a:pt x="102" y="212"/>
                  </a:lnTo>
                  <a:lnTo>
                    <a:pt x="81" y="212"/>
                  </a:lnTo>
                  <a:lnTo>
                    <a:pt x="59" y="208"/>
                  </a:lnTo>
                  <a:lnTo>
                    <a:pt x="53" y="225"/>
                  </a:lnTo>
                  <a:lnTo>
                    <a:pt x="55" y="242"/>
                  </a:lnTo>
                  <a:lnTo>
                    <a:pt x="61" y="259"/>
                  </a:lnTo>
                  <a:lnTo>
                    <a:pt x="80" y="278"/>
                  </a:lnTo>
                  <a:lnTo>
                    <a:pt x="95" y="286"/>
                  </a:lnTo>
                  <a:lnTo>
                    <a:pt x="114" y="290"/>
                  </a:lnTo>
                  <a:lnTo>
                    <a:pt x="133" y="286"/>
                  </a:lnTo>
                  <a:lnTo>
                    <a:pt x="138" y="280"/>
                  </a:lnTo>
                  <a:lnTo>
                    <a:pt x="142" y="274"/>
                  </a:lnTo>
                  <a:lnTo>
                    <a:pt x="136" y="265"/>
                  </a:lnTo>
                  <a:lnTo>
                    <a:pt x="127" y="259"/>
                  </a:lnTo>
                  <a:lnTo>
                    <a:pt x="11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3" name="Freeform 87"/>
            <p:cNvSpPr>
              <a:spLocks/>
            </p:cNvSpPr>
            <p:nvPr/>
          </p:nvSpPr>
          <p:spPr bwMode="auto">
            <a:xfrm>
              <a:off x="5502" y="3902"/>
              <a:ext cx="61" cy="262"/>
            </a:xfrm>
            <a:custGeom>
              <a:avLst/>
              <a:gdLst>
                <a:gd name="T0" fmla="*/ 0 w 61"/>
                <a:gd name="T1" fmla="*/ 0 h 262"/>
                <a:gd name="T2" fmla="*/ 9 w 61"/>
                <a:gd name="T3" fmla="*/ 20 h 262"/>
                <a:gd name="T4" fmla="*/ 28 w 61"/>
                <a:gd name="T5" fmla="*/ 52 h 262"/>
                <a:gd name="T6" fmla="*/ 49 w 61"/>
                <a:gd name="T7" fmla="*/ 94 h 262"/>
                <a:gd name="T8" fmla="*/ 61 w 61"/>
                <a:gd name="T9" fmla="*/ 141 h 262"/>
                <a:gd name="T10" fmla="*/ 57 w 61"/>
                <a:gd name="T11" fmla="*/ 190 h 262"/>
                <a:gd name="T12" fmla="*/ 42 w 61"/>
                <a:gd name="T13" fmla="*/ 229 h 262"/>
                <a:gd name="T14" fmla="*/ 26 w 61"/>
                <a:gd name="T15" fmla="*/ 254 h 262"/>
                <a:gd name="T16" fmla="*/ 19 w 61"/>
                <a:gd name="T17" fmla="*/ 262 h 262"/>
                <a:gd name="T18" fmla="*/ 28 w 61"/>
                <a:gd name="T19" fmla="*/ 243 h 262"/>
                <a:gd name="T20" fmla="*/ 36 w 61"/>
                <a:gd name="T21" fmla="*/ 209 h 262"/>
                <a:gd name="T22" fmla="*/ 36 w 61"/>
                <a:gd name="T23" fmla="*/ 164 h 262"/>
                <a:gd name="T24" fmla="*/ 36 w 61"/>
                <a:gd name="T25" fmla="*/ 164 h 262"/>
                <a:gd name="T26" fmla="*/ 38 w 61"/>
                <a:gd name="T27" fmla="*/ 166 h 262"/>
                <a:gd name="T28" fmla="*/ 44 w 61"/>
                <a:gd name="T29" fmla="*/ 169 h 262"/>
                <a:gd name="T30" fmla="*/ 49 w 61"/>
                <a:gd name="T31" fmla="*/ 165 h 262"/>
                <a:gd name="T32" fmla="*/ 51 w 61"/>
                <a:gd name="T33" fmla="*/ 159 h 262"/>
                <a:gd name="T34" fmla="*/ 47 w 61"/>
                <a:gd name="T35" fmla="*/ 152 h 262"/>
                <a:gd name="T36" fmla="*/ 44 w 61"/>
                <a:gd name="T37" fmla="*/ 149 h 262"/>
                <a:gd name="T38" fmla="*/ 40 w 61"/>
                <a:gd name="T39" fmla="*/ 153 h 262"/>
                <a:gd name="T40" fmla="*/ 40 w 61"/>
                <a:gd name="T41" fmla="*/ 155 h 262"/>
                <a:gd name="T42" fmla="*/ 42 w 61"/>
                <a:gd name="T43" fmla="*/ 154 h 262"/>
                <a:gd name="T44" fmla="*/ 44 w 61"/>
                <a:gd name="T45" fmla="*/ 152 h 262"/>
                <a:gd name="T46" fmla="*/ 45 w 61"/>
                <a:gd name="T47" fmla="*/ 154 h 262"/>
                <a:gd name="T48" fmla="*/ 47 w 61"/>
                <a:gd name="T49" fmla="*/ 158 h 262"/>
                <a:gd name="T50" fmla="*/ 47 w 61"/>
                <a:gd name="T51" fmla="*/ 161 h 262"/>
                <a:gd name="T52" fmla="*/ 44 w 61"/>
                <a:gd name="T53" fmla="*/ 164 h 262"/>
                <a:gd name="T54" fmla="*/ 36 w 61"/>
                <a:gd name="T55" fmla="*/ 160 h 262"/>
                <a:gd name="T56" fmla="*/ 34 w 61"/>
                <a:gd name="T57" fmla="*/ 155 h 262"/>
                <a:gd name="T58" fmla="*/ 23 w 61"/>
                <a:gd name="T59" fmla="*/ 94 h 262"/>
                <a:gd name="T60" fmla="*/ 7 w 61"/>
                <a:gd name="T61" fmla="*/ 40 h 262"/>
                <a:gd name="T62" fmla="*/ 0 w 61"/>
                <a:gd name="T63" fmla="*/ 3 h 262"/>
                <a:gd name="T64" fmla="*/ 0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0"/>
                  </a:moveTo>
                  <a:lnTo>
                    <a:pt x="9" y="20"/>
                  </a:lnTo>
                  <a:lnTo>
                    <a:pt x="28" y="52"/>
                  </a:lnTo>
                  <a:lnTo>
                    <a:pt x="49" y="94"/>
                  </a:lnTo>
                  <a:lnTo>
                    <a:pt x="61" y="141"/>
                  </a:lnTo>
                  <a:lnTo>
                    <a:pt x="57" y="190"/>
                  </a:lnTo>
                  <a:lnTo>
                    <a:pt x="42" y="229"/>
                  </a:lnTo>
                  <a:lnTo>
                    <a:pt x="26" y="254"/>
                  </a:lnTo>
                  <a:lnTo>
                    <a:pt x="19" y="262"/>
                  </a:lnTo>
                  <a:lnTo>
                    <a:pt x="28" y="243"/>
                  </a:lnTo>
                  <a:lnTo>
                    <a:pt x="36" y="209"/>
                  </a:lnTo>
                  <a:lnTo>
                    <a:pt x="36" y="164"/>
                  </a:lnTo>
                  <a:lnTo>
                    <a:pt x="36" y="164"/>
                  </a:lnTo>
                  <a:lnTo>
                    <a:pt x="38" y="166"/>
                  </a:lnTo>
                  <a:lnTo>
                    <a:pt x="44" y="169"/>
                  </a:lnTo>
                  <a:lnTo>
                    <a:pt x="49" y="165"/>
                  </a:lnTo>
                  <a:lnTo>
                    <a:pt x="51" y="159"/>
                  </a:lnTo>
                  <a:lnTo>
                    <a:pt x="47" y="152"/>
                  </a:lnTo>
                  <a:lnTo>
                    <a:pt x="44" y="149"/>
                  </a:lnTo>
                  <a:lnTo>
                    <a:pt x="40" y="153"/>
                  </a:lnTo>
                  <a:lnTo>
                    <a:pt x="40" y="155"/>
                  </a:lnTo>
                  <a:lnTo>
                    <a:pt x="42" y="154"/>
                  </a:lnTo>
                  <a:lnTo>
                    <a:pt x="44" y="152"/>
                  </a:lnTo>
                  <a:lnTo>
                    <a:pt x="45" y="154"/>
                  </a:lnTo>
                  <a:lnTo>
                    <a:pt x="47" y="158"/>
                  </a:lnTo>
                  <a:lnTo>
                    <a:pt x="47" y="161"/>
                  </a:lnTo>
                  <a:lnTo>
                    <a:pt x="44" y="164"/>
                  </a:lnTo>
                  <a:lnTo>
                    <a:pt x="36" y="160"/>
                  </a:lnTo>
                  <a:lnTo>
                    <a:pt x="34" y="155"/>
                  </a:lnTo>
                  <a:lnTo>
                    <a:pt x="23" y="94"/>
                  </a:lnTo>
                  <a:lnTo>
                    <a:pt x="7" y="40"/>
                  </a:lnTo>
                  <a:lnTo>
                    <a:pt x="0" y="3"/>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4" name="Freeform 88"/>
            <p:cNvSpPr>
              <a:spLocks/>
            </p:cNvSpPr>
            <p:nvPr/>
          </p:nvSpPr>
          <p:spPr bwMode="auto">
            <a:xfrm>
              <a:off x="5451" y="3858"/>
              <a:ext cx="83" cy="295"/>
            </a:xfrm>
            <a:custGeom>
              <a:avLst/>
              <a:gdLst>
                <a:gd name="T0" fmla="*/ 70 w 83"/>
                <a:gd name="T1" fmla="*/ 295 h 295"/>
                <a:gd name="T2" fmla="*/ 72 w 83"/>
                <a:gd name="T3" fmla="*/ 268 h 295"/>
                <a:gd name="T4" fmla="*/ 66 w 83"/>
                <a:gd name="T5" fmla="*/ 239 h 295"/>
                <a:gd name="T6" fmla="*/ 49 w 83"/>
                <a:gd name="T7" fmla="*/ 207 h 295"/>
                <a:gd name="T8" fmla="*/ 15 w 83"/>
                <a:gd name="T9" fmla="*/ 155 h 295"/>
                <a:gd name="T10" fmla="*/ 3 w 83"/>
                <a:gd name="T11" fmla="*/ 127 h 295"/>
                <a:gd name="T12" fmla="*/ 0 w 83"/>
                <a:gd name="T13" fmla="*/ 99 h 295"/>
                <a:gd name="T14" fmla="*/ 5 w 83"/>
                <a:gd name="T15" fmla="*/ 64 h 295"/>
                <a:gd name="T16" fmla="*/ 19 w 83"/>
                <a:gd name="T17" fmla="*/ 29 h 295"/>
                <a:gd name="T18" fmla="*/ 38 w 83"/>
                <a:gd name="T19" fmla="*/ 0 h 295"/>
                <a:gd name="T20" fmla="*/ 45 w 83"/>
                <a:gd name="T21" fmla="*/ 39 h 295"/>
                <a:gd name="T22" fmla="*/ 58 w 83"/>
                <a:gd name="T23" fmla="*/ 103 h 295"/>
                <a:gd name="T24" fmla="*/ 70 w 83"/>
                <a:gd name="T25" fmla="*/ 148 h 295"/>
                <a:gd name="T26" fmla="*/ 68 w 83"/>
                <a:gd name="T27" fmla="*/ 156 h 295"/>
                <a:gd name="T28" fmla="*/ 64 w 83"/>
                <a:gd name="T29" fmla="*/ 162 h 295"/>
                <a:gd name="T30" fmla="*/ 57 w 83"/>
                <a:gd name="T31" fmla="*/ 166 h 295"/>
                <a:gd name="T32" fmla="*/ 47 w 83"/>
                <a:gd name="T33" fmla="*/ 163 h 295"/>
                <a:gd name="T34" fmla="*/ 38 w 83"/>
                <a:gd name="T35" fmla="*/ 157 h 295"/>
                <a:gd name="T36" fmla="*/ 28 w 83"/>
                <a:gd name="T37" fmla="*/ 143 h 295"/>
                <a:gd name="T38" fmla="*/ 26 w 83"/>
                <a:gd name="T39" fmla="*/ 127 h 295"/>
                <a:gd name="T40" fmla="*/ 28 w 83"/>
                <a:gd name="T41" fmla="*/ 123 h 295"/>
                <a:gd name="T42" fmla="*/ 34 w 83"/>
                <a:gd name="T43" fmla="*/ 119 h 295"/>
                <a:gd name="T44" fmla="*/ 38 w 83"/>
                <a:gd name="T45" fmla="*/ 120 h 295"/>
                <a:gd name="T46" fmla="*/ 43 w 83"/>
                <a:gd name="T47" fmla="*/ 126 h 295"/>
                <a:gd name="T48" fmla="*/ 45 w 83"/>
                <a:gd name="T49" fmla="*/ 130 h 295"/>
                <a:gd name="T50" fmla="*/ 43 w 83"/>
                <a:gd name="T51" fmla="*/ 132 h 295"/>
                <a:gd name="T52" fmla="*/ 38 w 83"/>
                <a:gd name="T53" fmla="*/ 131 h 295"/>
                <a:gd name="T54" fmla="*/ 38 w 83"/>
                <a:gd name="T55" fmla="*/ 130 h 295"/>
                <a:gd name="T56" fmla="*/ 38 w 83"/>
                <a:gd name="T57" fmla="*/ 132 h 295"/>
                <a:gd name="T58" fmla="*/ 45 w 83"/>
                <a:gd name="T59" fmla="*/ 136 h 295"/>
                <a:gd name="T60" fmla="*/ 49 w 83"/>
                <a:gd name="T61" fmla="*/ 132 h 295"/>
                <a:gd name="T62" fmla="*/ 49 w 83"/>
                <a:gd name="T63" fmla="*/ 124 h 295"/>
                <a:gd name="T64" fmla="*/ 43 w 83"/>
                <a:gd name="T65" fmla="*/ 117 h 295"/>
                <a:gd name="T66" fmla="*/ 34 w 83"/>
                <a:gd name="T67" fmla="*/ 113 h 295"/>
                <a:gd name="T68" fmla="*/ 28 w 83"/>
                <a:gd name="T69" fmla="*/ 115 h 295"/>
                <a:gd name="T70" fmla="*/ 24 w 83"/>
                <a:gd name="T71" fmla="*/ 123 h 295"/>
                <a:gd name="T72" fmla="*/ 26 w 83"/>
                <a:gd name="T73" fmla="*/ 145 h 295"/>
                <a:gd name="T74" fmla="*/ 32 w 83"/>
                <a:gd name="T75" fmla="*/ 157 h 295"/>
                <a:gd name="T76" fmla="*/ 41 w 83"/>
                <a:gd name="T77" fmla="*/ 166 h 295"/>
                <a:gd name="T78" fmla="*/ 49 w 83"/>
                <a:gd name="T79" fmla="*/ 172 h 295"/>
                <a:gd name="T80" fmla="*/ 57 w 83"/>
                <a:gd name="T81" fmla="*/ 173 h 295"/>
                <a:gd name="T82" fmla="*/ 64 w 83"/>
                <a:gd name="T83" fmla="*/ 171 h 295"/>
                <a:gd name="T84" fmla="*/ 68 w 83"/>
                <a:gd name="T85" fmla="*/ 166 h 295"/>
                <a:gd name="T86" fmla="*/ 72 w 83"/>
                <a:gd name="T87" fmla="*/ 157 h 295"/>
                <a:gd name="T88" fmla="*/ 74 w 83"/>
                <a:gd name="T89" fmla="*/ 165 h 295"/>
                <a:gd name="T90" fmla="*/ 77 w 83"/>
                <a:gd name="T91" fmla="*/ 184 h 295"/>
                <a:gd name="T92" fmla="*/ 83 w 83"/>
                <a:gd name="T93" fmla="*/ 220 h 295"/>
                <a:gd name="T94" fmla="*/ 83 w 83"/>
                <a:gd name="T95" fmla="*/ 251 h 295"/>
                <a:gd name="T96" fmla="*/ 79 w 83"/>
                <a:gd name="T97" fmla="*/ 275 h 295"/>
                <a:gd name="T98" fmla="*/ 70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295"/>
                  </a:moveTo>
                  <a:lnTo>
                    <a:pt x="72" y="268"/>
                  </a:lnTo>
                  <a:lnTo>
                    <a:pt x="66" y="239"/>
                  </a:lnTo>
                  <a:lnTo>
                    <a:pt x="49" y="207"/>
                  </a:lnTo>
                  <a:lnTo>
                    <a:pt x="15" y="155"/>
                  </a:lnTo>
                  <a:lnTo>
                    <a:pt x="3" y="127"/>
                  </a:lnTo>
                  <a:lnTo>
                    <a:pt x="0" y="99"/>
                  </a:lnTo>
                  <a:lnTo>
                    <a:pt x="5" y="64"/>
                  </a:lnTo>
                  <a:lnTo>
                    <a:pt x="19" y="29"/>
                  </a:lnTo>
                  <a:lnTo>
                    <a:pt x="38" y="0"/>
                  </a:lnTo>
                  <a:lnTo>
                    <a:pt x="45" y="39"/>
                  </a:lnTo>
                  <a:lnTo>
                    <a:pt x="58" y="103"/>
                  </a:lnTo>
                  <a:lnTo>
                    <a:pt x="70" y="148"/>
                  </a:lnTo>
                  <a:lnTo>
                    <a:pt x="68" y="156"/>
                  </a:lnTo>
                  <a:lnTo>
                    <a:pt x="64" y="162"/>
                  </a:lnTo>
                  <a:lnTo>
                    <a:pt x="57" y="166"/>
                  </a:lnTo>
                  <a:lnTo>
                    <a:pt x="47" y="163"/>
                  </a:lnTo>
                  <a:lnTo>
                    <a:pt x="38" y="157"/>
                  </a:lnTo>
                  <a:lnTo>
                    <a:pt x="28" y="143"/>
                  </a:lnTo>
                  <a:lnTo>
                    <a:pt x="26" y="127"/>
                  </a:lnTo>
                  <a:lnTo>
                    <a:pt x="28" y="123"/>
                  </a:lnTo>
                  <a:lnTo>
                    <a:pt x="34" y="119"/>
                  </a:lnTo>
                  <a:lnTo>
                    <a:pt x="38" y="120"/>
                  </a:lnTo>
                  <a:lnTo>
                    <a:pt x="43" y="126"/>
                  </a:lnTo>
                  <a:lnTo>
                    <a:pt x="45" y="130"/>
                  </a:lnTo>
                  <a:lnTo>
                    <a:pt x="43" y="132"/>
                  </a:lnTo>
                  <a:lnTo>
                    <a:pt x="38" y="131"/>
                  </a:lnTo>
                  <a:lnTo>
                    <a:pt x="38" y="130"/>
                  </a:lnTo>
                  <a:lnTo>
                    <a:pt x="38" y="132"/>
                  </a:lnTo>
                  <a:lnTo>
                    <a:pt x="45" y="136"/>
                  </a:lnTo>
                  <a:lnTo>
                    <a:pt x="49" y="132"/>
                  </a:lnTo>
                  <a:lnTo>
                    <a:pt x="49" y="124"/>
                  </a:lnTo>
                  <a:lnTo>
                    <a:pt x="43" y="117"/>
                  </a:lnTo>
                  <a:lnTo>
                    <a:pt x="34" y="113"/>
                  </a:lnTo>
                  <a:lnTo>
                    <a:pt x="28" y="115"/>
                  </a:lnTo>
                  <a:lnTo>
                    <a:pt x="24" y="123"/>
                  </a:lnTo>
                  <a:lnTo>
                    <a:pt x="26" y="145"/>
                  </a:lnTo>
                  <a:lnTo>
                    <a:pt x="32" y="157"/>
                  </a:lnTo>
                  <a:lnTo>
                    <a:pt x="41" y="166"/>
                  </a:lnTo>
                  <a:lnTo>
                    <a:pt x="49" y="172"/>
                  </a:lnTo>
                  <a:lnTo>
                    <a:pt x="57" y="173"/>
                  </a:lnTo>
                  <a:lnTo>
                    <a:pt x="64" y="171"/>
                  </a:lnTo>
                  <a:lnTo>
                    <a:pt x="68" y="166"/>
                  </a:lnTo>
                  <a:lnTo>
                    <a:pt x="72" y="157"/>
                  </a:lnTo>
                  <a:lnTo>
                    <a:pt x="74" y="165"/>
                  </a:lnTo>
                  <a:lnTo>
                    <a:pt x="77" y="184"/>
                  </a:lnTo>
                  <a:lnTo>
                    <a:pt x="83" y="220"/>
                  </a:lnTo>
                  <a:lnTo>
                    <a:pt x="83" y="251"/>
                  </a:lnTo>
                  <a:lnTo>
                    <a:pt x="79" y="275"/>
                  </a:lnTo>
                  <a:lnTo>
                    <a:pt x="70"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5" name="Freeform 89"/>
            <p:cNvSpPr>
              <a:spLocks/>
            </p:cNvSpPr>
            <p:nvPr/>
          </p:nvSpPr>
          <p:spPr bwMode="auto">
            <a:xfrm>
              <a:off x="5473" y="2669"/>
              <a:ext cx="61" cy="264"/>
            </a:xfrm>
            <a:custGeom>
              <a:avLst/>
              <a:gdLst>
                <a:gd name="T0" fmla="*/ 0 w 61"/>
                <a:gd name="T1" fmla="*/ 0 h 264"/>
                <a:gd name="T2" fmla="*/ 10 w 61"/>
                <a:gd name="T3" fmla="*/ 20 h 264"/>
                <a:gd name="T4" fmla="*/ 31 w 61"/>
                <a:gd name="T5" fmla="*/ 54 h 264"/>
                <a:gd name="T6" fmla="*/ 52 w 61"/>
                <a:gd name="T7" fmla="*/ 96 h 264"/>
                <a:gd name="T8" fmla="*/ 61 w 61"/>
                <a:gd name="T9" fmla="*/ 141 h 264"/>
                <a:gd name="T10" fmla="*/ 57 w 61"/>
                <a:gd name="T11" fmla="*/ 191 h 264"/>
                <a:gd name="T12" fmla="*/ 42 w 61"/>
                <a:gd name="T13" fmla="*/ 229 h 264"/>
                <a:gd name="T14" fmla="*/ 27 w 61"/>
                <a:gd name="T15" fmla="*/ 254 h 264"/>
                <a:gd name="T16" fmla="*/ 19 w 61"/>
                <a:gd name="T17" fmla="*/ 264 h 264"/>
                <a:gd name="T18" fmla="*/ 29 w 61"/>
                <a:gd name="T19" fmla="*/ 245 h 264"/>
                <a:gd name="T20" fmla="*/ 36 w 61"/>
                <a:gd name="T21" fmla="*/ 211 h 264"/>
                <a:gd name="T22" fmla="*/ 36 w 61"/>
                <a:gd name="T23" fmla="*/ 164 h 264"/>
                <a:gd name="T24" fmla="*/ 36 w 61"/>
                <a:gd name="T25" fmla="*/ 165 h 264"/>
                <a:gd name="T26" fmla="*/ 38 w 61"/>
                <a:gd name="T27" fmla="*/ 168 h 264"/>
                <a:gd name="T28" fmla="*/ 46 w 61"/>
                <a:gd name="T29" fmla="*/ 170 h 264"/>
                <a:gd name="T30" fmla="*/ 50 w 61"/>
                <a:gd name="T31" fmla="*/ 167 h 264"/>
                <a:gd name="T32" fmla="*/ 52 w 61"/>
                <a:gd name="T33" fmla="*/ 159 h 264"/>
                <a:gd name="T34" fmla="*/ 50 w 61"/>
                <a:gd name="T35" fmla="*/ 153 h 264"/>
                <a:gd name="T36" fmla="*/ 44 w 61"/>
                <a:gd name="T37" fmla="*/ 151 h 264"/>
                <a:gd name="T38" fmla="*/ 40 w 61"/>
                <a:gd name="T39" fmla="*/ 155 h 264"/>
                <a:gd name="T40" fmla="*/ 40 w 61"/>
                <a:gd name="T41" fmla="*/ 157 h 264"/>
                <a:gd name="T42" fmla="*/ 42 w 61"/>
                <a:gd name="T43" fmla="*/ 156 h 264"/>
                <a:gd name="T44" fmla="*/ 44 w 61"/>
                <a:gd name="T45" fmla="*/ 153 h 264"/>
                <a:gd name="T46" fmla="*/ 48 w 61"/>
                <a:gd name="T47" fmla="*/ 156 h 264"/>
                <a:gd name="T48" fmla="*/ 48 w 61"/>
                <a:gd name="T49" fmla="*/ 159 h 264"/>
                <a:gd name="T50" fmla="*/ 48 w 61"/>
                <a:gd name="T51" fmla="*/ 163 h 264"/>
                <a:gd name="T52" fmla="*/ 44 w 61"/>
                <a:gd name="T53" fmla="*/ 165 h 264"/>
                <a:gd name="T54" fmla="*/ 36 w 61"/>
                <a:gd name="T55" fmla="*/ 161 h 264"/>
                <a:gd name="T56" fmla="*/ 35 w 61"/>
                <a:gd name="T57" fmla="*/ 157 h 264"/>
                <a:gd name="T58" fmla="*/ 23 w 61"/>
                <a:gd name="T59" fmla="*/ 95 h 264"/>
                <a:gd name="T60" fmla="*/ 8 w 61"/>
                <a:gd name="T61" fmla="*/ 42 h 264"/>
                <a:gd name="T62" fmla="*/ 0 w 61"/>
                <a:gd name="T63" fmla="*/ 5 h 264"/>
                <a:gd name="T64" fmla="*/ 0 w 61"/>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4">
                  <a:moveTo>
                    <a:pt x="0" y="0"/>
                  </a:moveTo>
                  <a:lnTo>
                    <a:pt x="10" y="20"/>
                  </a:lnTo>
                  <a:lnTo>
                    <a:pt x="31" y="54"/>
                  </a:lnTo>
                  <a:lnTo>
                    <a:pt x="52" y="96"/>
                  </a:lnTo>
                  <a:lnTo>
                    <a:pt x="61" y="141"/>
                  </a:lnTo>
                  <a:lnTo>
                    <a:pt x="57" y="191"/>
                  </a:lnTo>
                  <a:lnTo>
                    <a:pt x="42" y="229"/>
                  </a:lnTo>
                  <a:lnTo>
                    <a:pt x="27" y="254"/>
                  </a:lnTo>
                  <a:lnTo>
                    <a:pt x="19" y="264"/>
                  </a:lnTo>
                  <a:lnTo>
                    <a:pt x="29" y="245"/>
                  </a:lnTo>
                  <a:lnTo>
                    <a:pt x="36" y="211"/>
                  </a:lnTo>
                  <a:lnTo>
                    <a:pt x="36" y="164"/>
                  </a:lnTo>
                  <a:lnTo>
                    <a:pt x="36" y="165"/>
                  </a:lnTo>
                  <a:lnTo>
                    <a:pt x="38" y="168"/>
                  </a:lnTo>
                  <a:lnTo>
                    <a:pt x="46" y="170"/>
                  </a:lnTo>
                  <a:lnTo>
                    <a:pt x="50" y="167"/>
                  </a:lnTo>
                  <a:lnTo>
                    <a:pt x="52" y="159"/>
                  </a:lnTo>
                  <a:lnTo>
                    <a:pt x="50" y="153"/>
                  </a:lnTo>
                  <a:lnTo>
                    <a:pt x="44" y="151"/>
                  </a:lnTo>
                  <a:lnTo>
                    <a:pt x="40" y="155"/>
                  </a:lnTo>
                  <a:lnTo>
                    <a:pt x="40" y="157"/>
                  </a:lnTo>
                  <a:lnTo>
                    <a:pt x="42" y="156"/>
                  </a:lnTo>
                  <a:lnTo>
                    <a:pt x="44" y="153"/>
                  </a:lnTo>
                  <a:lnTo>
                    <a:pt x="48" y="156"/>
                  </a:lnTo>
                  <a:lnTo>
                    <a:pt x="48" y="159"/>
                  </a:lnTo>
                  <a:lnTo>
                    <a:pt x="48" y="163"/>
                  </a:lnTo>
                  <a:lnTo>
                    <a:pt x="44" y="165"/>
                  </a:lnTo>
                  <a:lnTo>
                    <a:pt x="36" y="161"/>
                  </a:lnTo>
                  <a:lnTo>
                    <a:pt x="35" y="157"/>
                  </a:lnTo>
                  <a:lnTo>
                    <a:pt x="23" y="95"/>
                  </a:lnTo>
                  <a:lnTo>
                    <a:pt x="8" y="42"/>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6" name="Freeform 90"/>
            <p:cNvSpPr>
              <a:spLocks/>
            </p:cNvSpPr>
            <p:nvPr/>
          </p:nvSpPr>
          <p:spPr bwMode="auto">
            <a:xfrm>
              <a:off x="5422" y="2627"/>
              <a:ext cx="84" cy="295"/>
            </a:xfrm>
            <a:custGeom>
              <a:avLst/>
              <a:gdLst>
                <a:gd name="T0" fmla="*/ 72 w 84"/>
                <a:gd name="T1" fmla="*/ 295 h 295"/>
                <a:gd name="T2" fmla="*/ 72 w 84"/>
                <a:gd name="T3" fmla="*/ 267 h 295"/>
                <a:gd name="T4" fmla="*/ 67 w 84"/>
                <a:gd name="T5" fmla="*/ 239 h 295"/>
                <a:gd name="T6" fmla="*/ 50 w 84"/>
                <a:gd name="T7" fmla="*/ 206 h 295"/>
                <a:gd name="T8" fmla="*/ 15 w 84"/>
                <a:gd name="T9" fmla="*/ 155 h 295"/>
                <a:gd name="T10" fmla="*/ 4 w 84"/>
                <a:gd name="T11" fmla="*/ 127 h 295"/>
                <a:gd name="T12" fmla="*/ 0 w 84"/>
                <a:gd name="T13" fmla="*/ 98 h 295"/>
                <a:gd name="T14" fmla="*/ 6 w 84"/>
                <a:gd name="T15" fmla="*/ 64 h 295"/>
                <a:gd name="T16" fmla="*/ 19 w 84"/>
                <a:gd name="T17" fmla="*/ 29 h 295"/>
                <a:gd name="T18" fmla="*/ 38 w 84"/>
                <a:gd name="T19" fmla="*/ 0 h 295"/>
                <a:gd name="T20" fmla="*/ 46 w 84"/>
                <a:gd name="T21" fmla="*/ 38 h 295"/>
                <a:gd name="T22" fmla="*/ 59 w 84"/>
                <a:gd name="T23" fmla="*/ 103 h 295"/>
                <a:gd name="T24" fmla="*/ 70 w 84"/>
                <a:gd name="T25" fmla="*/ 147 h 295"/>
                <a:gd name="T26" fmla="*/ 70 w 84"/>
                <a:gd name="T27" fmla="*/ 156 h 295"/>
                <a:gd name="T28" fmla="*/ 65 w 84"/>
                <a:gd name="T29" fmla="*/ 162 h 295"/>
                <a:gd name="T30" fmla="*/ 57 w 84"/>
                <a:gd name="T31" fmla="*/ 165 h 295"/>
                <a:gd name="T32" fmla="*/ 48 w 84"/>
                <a:gd name="T33" fmla="*/ 163 h 295"/>
                <a:gd name="T34" fmla="*/ 40 w 84"/>
                <a:gd name="T35" fmla="*/ 157 h 295"/>
                <a:gd name="T36" fmla="*/ 29 w 84"/>
                <a:gd name="T37" fmla="*/ 141 h 295"/>
                <a:gd name="T38" fmla="*/ 27 w 84"/>
                <a:gd name="T39" fmla="*/ 127 h 295"/>
                <a:gd name="T40" fmla="*/ 29 w 84"/>
                <a:gd name="T41" fmla="*/ 121 h 295"/>
                <a:gd name="T42" fmla="*/ 34 w 84"/>
                <a:gd name="T43" fmla="*/ 119 h 295"/>
                <a:gd name="T44" fmla="*/ 38 w 84"/>
                <a:gd name="T45" fmla="*/ 119 h 295"/>
                <a:gd name="T46" fmla="*/ 44 w 84"/>
                <a:gd name="T47" fmla="*/ 125 h 295"/>
                <a:gd name="T48" fmla="*/ 46 w 84"/>
                <a:gd name="T49" fmla="*/ 130 h 295"/>
                <a:gd name="T50" fmla="*/ 44 w 84"/>
                <a:gd name="T51" fmla="*/ 132 h 295"/>
                <a:gd name="T52" fmla="*/ 40 w 84"/>
                <a:gd name="T53" fmla="*/ 130 h 295"/>
                <a:gd name="T54" fmla="*/ 38 w 84"/>
                <a:gd name="T55" fmla="*/ 130 h 295"/>
                <a:gd name="T56" fmla="*/ 38 w 84"/>
                <a:gd name="T57" fmla="*/ 133 h 295"/>
                <a:gd name="T58" fmla="*/ 46 w 84"/>
                <a:gd name="T59" fmla="*/ 135 h 295"/>
                <a:gd name="T60" fmla="*/ 50 w 84"/>
                <a:gd name="T61" fmla="*/ 132 h 295"/>
                <a:gd name="T62" fmla="*/ 50 w 84"/>
                <a:gd name="T63" fmla="*/ 124 h 295"/>
                <a:gd name="T64" fmla="*/ 44 w 84"/>
                <a:gd name="T65" fmla="*/ 115 h 295"/>
                <a:gd name="T66" fmla="*/ 34 w 84"/>
                <a:gd name="T67" fmla="*/ 113 h 295"/>
                <a:gd name="T68" fmla="*/ 29 w 84"/>
                <a:gd name="T69" fmla="*/ 115 h 295"/>
                <a:gd name="T70" fmla="*/ 25 w 84"/>
                <a:gd name="T71" fmla="*/ 121 h 295"/>
                <a:gd name="T72" fmla="*/ 27 w 84"/>
                <a:gd name="T73" fmla="*/ 145 h 295"/>
                <a:gd name="T74" fmla="*/ 34 w 84"/>
                <a:gd name="T75" fmla="*/ 157 h 295"/>
                <a:gd name="T76" fmla="*/ 42 w 84"/>
                <a:gd name="T77" fmla="*/ 165 h 295"/>
                <a:gd name="T78" fmla="*/ 50 w 84"/>
                <a:gd name="T79" fmla="*/ 170 h 295"/>
                <a:gd name="T80" fmla="*/ 57 w 84"/>
                <a:gd name="T81" fmla="*/ 173 h 295"/>
                <a:gd name="T82" fmla="*/ 65 w 84"/>
                <a:gd name="T83" fmla="*/ 170 h 295"/>
                <a:gd name="T84" fmla="*/ 69 w 84"/>
                <a:gd name="T85" fmla="*/ 165 h 295"/>
                <a:gd name="T86" fmla="*/ 74 w 84"/>
                <a:gd name="T87" fmla="*/ 157 h 295"/>
                <a:gd name="T88" fmla="*/ 74 w 84"/>
                <a:gd name="T89" fmla="*/ 163 h 295"/>
                <a:gd name="T90" fmla="*/ 78 w 84"/>
                <a:gd name="T91" fmla="*/ 183 h 295"/>
                <a:gd name="T92" fmla="*/ 84 w 84"/>
                <a:gd name="T93" fmla="*/ 219 h 295"/>
                <a:gd name="T94" fmla="*/ 84 w 84"/>
                <a:gd name="T95" fmla="*/ 251 h 295"/>
                <a:gd name="T96" fmla="*/ 80 w 84"/>
                <a:gd name="T97" fmla="*/ 275 h 295"/>
                <a:gd name="T98" fmla="*/ 72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295"/>
                  </a:moveTo>
                  <a:lnTo>
                    <a:pt x="72" y="267"/>
                  </a:lnTo>
                  <a:lnTo>
                    <a:pt x="67" y="239"/>
                  </a:lnTo>
                  <a:lnTo>
                    <a:pt x="50" y="206"/>
                  </a:lnTo>
                  <a:lnTo>
                    <a:pt x="15" y="155"/>
                  </a:lnTo>
                  <a:lnTo>
                    <a:pt x="4" y="127"/>
                  </a:lnTo>
                  <a:lnTo>
                    <a:pt x="0" y="98"/>
                  </a:lnTo>
                  <a:lnTo>
                    <a:pt x="6" y="64"/>
                  </a:lnTo>
                  <a:lnTo>
                    <a:pt x="19" y="29"/>
                  </a:lnTo>
                  <a:lnTo>
                    <a:pt x="38" y="0"/>
                  </a:lnTo>
                  <a:lnTo>
                    <a:pt x="46" y="38"/>
                  </a:lnTo>
                  <a:lnTo>
                    <a:pt x="59" y="103"/>
                  </a:lnTo>
                  <a:lnTo>
                    <a:pt x="70" y="147"/>
                  </a:lnTo>
                  <a:lnTo>
                    <a:pt x="70" y="156"/>
                  </a:lnTo>
                  <a:lnTo>
                    <a:pt x="65" y="162"/>
                  </a:lnTo>
                  <a:lnTo>
                    <a:pt x="57" y="165"/>
                  </a:lnTo>
                  <a:lnTo>
                    <a:pt x="48" y="163"/>
                  </a:lnTo>
                  <a:lnTo>
                    <a:pt x="40" y="157"/>
                  </a:lnTo>
                  <a:lnTo>
                    <a:pt x="29" y="141"/>
                  </a:lnTo>
                  <a:lnTo>
                    <a:pt x="27" y="127"/>
                  </a:lnTo>
                  <a:lnTo>
                    <a:pt x="29" y="121"/>
                  </a:lnTo>
                  <a:lnTo>
                    <a:pt x="34" y="119"/>
                  </a:lnTo>
                  <a:lnTo>
                    <a:pt x="38" y="119"/>
                  </a:lnTo>
                  <a:lnTo>
                    <a:pt x="44" y="125"/>
                  </a:lnTo>
                  <a:lnTo>
                    <a:pt x="46" y="130"/>
                  </a:lnTo>
                  <a:lnTo>
                    <a:pt x="44" y="132"/>
                  </a:lnTo>
                  <a:lnTo>
                    <a:pt x="40" y="130"/>
                  </a:lnTo>
                  <a:lnTo>
                    <a:pt x="38" y="130"/>
                  </a:lnTo>
                  <a:lnTo>
                    <a:pt x="38" y="133"/>
                  </a:lnTo>
                  <a:lnTo>
                    <a:pt x="46" y="135"/>
                  </a:lnTo>
                  <a:lnTo>
                    <a:pt x="50" y="132"/>
                  </a:lnTo>
                  <a:lnTo>
                    <a:pt x="50" y="124"/>
                  </a:lnTo>
                  <a:lnTo>
                    <a:pt x="44" y="115"/>
                  </a:lnTo>
                  <a:lnTo>
                    <a:pt x="34" y="113"/>
                  </a:lnTo>
                  <a:lnTo>
                    <a:pt x="29" y="115"/>
                  </a:lnTo>
                  <a:lnTo>
                    <a:pt x="25" y="121"/>
                  </a:lnTo>
                  <a:lnTo>
                    <a:pt x="27" y="145"/>
                  </a:lnTo>
                  <a:lnTo>
                    <a:pt x="34" y="157"/>
                  </a:lnTo>
                  <a:lnTo>
                    <a:pt x="42" y="165"/>
                  </a:lnTo>
                  <a:lnTo>
                    <a:pt x="50" y="170"/>
                  </a:lnTo>
                  <a:lnTo>
                    <a:pt x="57" y="173"/>
                  </a:lnTo>
                  <a:lnTo>
                    <a:pt x="65" y="170"/>
                  </a:lnTo>
                  <a:lnTo>
                    <a:pt x="69" y="165"/>
                  </a:lnTo>
                  <a:lnTo>
                    <a:pt x="74" y="157"/>
                  </a:lnTo>
                  <a:lnTo>
                    <a:pt x="74" y="163"/>
                  </a:lnTo>
                  <a:lnTo>
                    <a:pt x="78" y="183"/>
                  </a:lnTo>
                  <a:lnTo>
                    <a:pt x="84" y="219"/>
                  </a:lnTo>
                  <a:lnTo>
                    <a:pt x="84" y="251"/>
                  </a:lnTo>
                  <a:lnTo>
                    <a:pt x="80" y="275"/>
                  </a:lnTo>
                  <a:lnTo>
                    <a:pt x="72"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7" name="Freeform 91"/>
            <p:cNvSpPr>
              <a:spLocks/>
            </p:cNvSpPr>
            <p:nvPr/>
          </p:nvSpPr>
          <p:spPr bwMode="auto">
            <a:xfrm>
              <a:off x="5616" y="3303"/>
              <a:ext cx="62" cy="260"/>
            </a:xfrm>
            <a:custGeom>
              <a:avLst/>
              <a:gdLst>
                <a:gd name="T0" fmla="*/ 0 w 62"/>
                <a:gd name="T1" fmla="*/ 0 h 260"/>
                <a:gd name="T2" fmla="*/ 9 w 62"/>
                <a:gd name="T3" fmla="*/ 21 h 260"/>
                <a:gd name="T4" fmla="*/ 30 w 62"/>
                <a:gd name="T5" fmla="*/ 53 h 260"/>
                <a:gd name="T6" fmla="*/ 51 w 62"/>
                <a:gd name="T7" fmla="*/ 95 h 260"/>
                <a:gd name="T8" fmla="*/ 62 w 62"/>
                <a:gd name="T9" fmla="*/ 141 h 260"/>
                <a:gd name="T10" fmla="*/ 57 w 62"/>
                <a:gd name="T11" fmla="*/ 188 h 260"/>
                <a:gd name="T12" fmla="*/ 43 w 62"/>
                <a:gd name="T13" fmla="*/ 227 h 260"/>
                <a:gd name="T14" fmla="*/ 28 w 62"/>
                <a:gd name="T15" fmla="*/ 251 h 260"/>
                <a:gd name="T16" fmla="*/ 21 w 62"/>
                <a:gd name="T17" fmla="*/ 260 h 260"/>
                <a:gd name="T18" fmla="*/ 28 w 62"/>
                <a:gd name="T19" fmla="*/ 241 h 260"/>
                <a:gd name="T20" fmla="*/ 38 w 62"/>
                <a:gd name="T21" fmla="*/ 209 h 260"/>
                <a:gd name="T22" fmla="*/ 36 w 62"/>
                <a:gd name="T23" fmla="*/ 163 h 260"/>
                <a:gd name="T24" fmla="*/ 36 w 62"/>
                <a:gd name="T25" fmla="*/ 163 h 260"/>
                <a:gd name="T26" fmla="*/ 38 w 62"/>
                <a:gd name="T27" fmla="*/ 166 h 260"/>
                <a:gd name="T28" fmla="*/ 45 w 62"/>
                <a:gd name="T29" fmla="*/ 168 h 260"/>
                <a:gd name="T30" fmla="*/ 51 w 62"/>
                <a:gd name="T31" fmla="*/ 165 h 260"/>
                <a:gd name="T32" fmla="*/ 51 w 62"/>
                <a:gd name="T33" fmla="*/ 157 h 260"/>
                <a:gd name="T34" fmla="*/ 49 w 62"/>
                <a:gd name="T35" fmla="*/ 151 h 260"/>
                <a:gd name="T36" fmla="*/ 43 w 62"/>
                <a:gd name="T37" fmla="*/ 149 h 260"/>
                <a:gd name="T38" fmla="*/ 40 w 62"/>
                <a:gd name="T39" fmla="*/ 153 h 260"/>
                <a:gd name="T40" fmla="*/ 40 w 62"/>
                <a:gd name="T41" fmla="*/ 155 h 260"/>
                <a:gd name="T42" fmla="*/ 42 w 62"/>
                <a:gd name="T43" fmla="*/ 154 h 260"/>
                <a:gd name="T44" fmla="*/ 43 w 62"/>
                <a:gd name="T45" fmla="*/ 151 h 260"/>
                <a:gd name="T46" fmla="*/ 47 w 62"/>
                <a:gd name="T47" fmla="*/ 154 h 260"/>
                <a:gd name="T48" fmla="*/ 47 w 62"/>
                <a:gd name="T49" fmla="*/ 157 h 260"/>
                <a:gd name="T50" fmla="*/ 47 w 62"/>
                <a:gd name="T51" fmla="*/ 161 h 260"/>
                <a:gd name="T52" fmla="*/ 43 w 62"/>
                <a:gd name="T53" fmla="*/ 163 h 260"/>
                <a:gd name="T54" fmla="*/ 38 w 62"/>
                <a:gd name="T55" fmla="*/ 160 h 260"/>
                <a:gd name="T56" fmla="*/ 34 w 62"/>
                <a:gd name="T57" fmla="*/ 155 h 260"/>
                <a:gd name="T58" fmla="*/ 23 w 62"/>
                <a:gd name="T59" fmla="*/ 94 h 260"/>
                <a:gd name="T60" fmla="*/ 7 w 62"/>
                <a:gd name="T61" fmla="*/ 41 h 260"/>
                <a:gd name="T62" fmla="*/ 0 w 62"/>
                <a:gd name="T63" fmla="*/ 5 h 260"/>
                <a:gd name="T64" fmla="*/ 0 w 62"/>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0"/>
                  </a:moveTo>
                  <a:lnTo>
                    <a:pt x="9" y="21"/>
                  </a:lnTo>
                  <a:lnTo>
                    <a:pt x="30" y="53"/>
                  </a:lnTo>
                  <a:lnTo>
                    <a:pt x="51" y="95"/>
                  </a:lnTo>
                  <a:lnTo>
                    <a:pt x="62" y="141"/>
                  </a:lnTo>
                  <a:lnTo>
                    <a:pt x="57" y="188"/>
                  </a:lnTo>
                  <a:lnTo>
                    <a:pt x="43" y="227"/>
                  </a:lnTo>
                  <a:lnTo>
                    <a:pt x="28" y="251"/>
                  </a:lnTo>
                  <a:lnTo>
                    <a:pt x="21" y="260"/>
                  </a:lnTo>
                  <a:lnTo>
                    <a:pt x="28" y="241"/>
                  </a:lnTo>
                  <a:lnTo>
                    <a:pt x="38" y="209"/>
                  </a:lnTo>
                  <a:lnTo>
                    <a:pt x="36" y="163"/>
                  </a:lnTo>
                  <a:lnTo>
                    <a:pt x="36" y="163"/>
                  </a:lnTo>
                  <a:lnTo>
                    <a:pt x="38" y="166"/>
                  </a:lnTo>
                  <a:lnTo>
                    <a:pt x="45" y="168"/>
                  </a:lnTo>
                  <a:lnTo>
                    <a:pt x="51" y="165"/>
                  </a:lnTo>
                  <a:lnTo>
                    <a:pt x="51" y="157"/>
                  </a:lnTo>
                  <a:lnTo>
                    <a:pt x="49" y="151"/>
                  </a:lnTo>
                  <a:lnTo>
                    <a:pt x="43" y="149"/>
                  </a:lnTo>
                  <a:lnTo>
                    <a:pt x="40" y="153"/>
                  </a:lnTo>
                  <a:lnTo>
                    <a:pt x="40" y="155"/>
                  </a:lnTo>
                  <a:lnTo>
                    <a:pt x="42" y="154"/>
                  </a:lnTo>
                  <a:lnTo>
                    <a:pt x="43" y="151"/>
                  </a:lnTo>
                  <a:lnTo>
                    <a:pt x="47" y="154"/>
                  </a:lnTo>
                  <a:lnTo>
                    <a:pt x="47" y="157"/>
                  </a:lnTo>
                  <a:lnTo>
                    <a:pt x="47" y="161"/>
                  </a:lnTo>
                  <a:lnTo>
                    <a:pt x="43" y="163"/>
                  </a:lnTo>
                  <a:lnTo>
                    <a:pt x="38" y="160"/>
                  </a:lnTo>
                  <a:lnTo>
                    <a:pt x="34" y="155"/>
                  </a:lnTo>
                  <a:lnTo>
                    <a:pt x="23" y="94"/>
                  </a:lnTo>
                  <a:lnTo>
                    <a:pt x="7" y="41"/>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8" name="Freeform 92"/>
            <p:cNvSpPr>
              <a:spLocks/>
            </p:cNvSpPr>
            <p:nvPr/>
          </p:nvSpPr>
          <p:spPr bwMode="auto">
            <a:xfrm>
              <a:off x="5566" y="3261"/>
              <a:ext cx="82" cy="293"/>
            </a:xfrm>
            <a:custGeom>
              <a:avLst/>
              <a:gdLst>
                <a:gd name="T0" fmla="*/ 71 w 82"/>
                <a:gd name="T1" fmla="*/ 293 h 293"/>
                <a:gd name="T2" fmla="*/ 71 w 82"/>
                <a:gd name="T3" fmla="*/ 265 h 293"/>
                <a:gd name="T4" fmla="*/ 65 w 82"/>
                <a:gd name="T5" fmla="*/ 236 h 293"/>
                <a:gd name="T6" fmla="*/ 48 w 82"/>
                <a:gd name="T7" fmla="*/ 204 h 293"/>
                <a:gd name="T8" fmla="*/ 16 w 82"/>
                <a:gd name="T9" fmla="*/ 153 h 293"/>
                <a:gd name="T10" fmla="*/ 4 w 82"/>
                <a:gd name="T11" fmla="*/ 126 h 293"/>
                <a:gd name="T12" fmla="*/ 0 w 82"/>
                <a:gd name="T13" fmla="*/ 97 h 293"/>
                <a:gd name="T14" fmla="*/ 4 w 82"/>
                <a:gd name="T15" fmla="*/ 63 h 293"/>
                <a:gd name="T16" fmla="*/ 17 w 82"/>
                <a:gd name="T17" fmla="*/ 28 h 293"/>
                <a:gd name="T18" fmla="*/ 38 w 82"/>
                <a:gd name="T19" fmla="*/ 0 h 293"/>
                <a:gd name="T20" fmla="*/ 46 w 82"/>
                <a:gd name="T21" fmla="*/ 39 h 293"/>
                <a:gd name="T22" fmla="*/ 57 w 82"/>
                <a:gd name="T23" fmla="*/ 102 h 293"/>
                <a:gd name="T24" fmla="*/ 71 w 82"/>
                <a:gd name="T25" fmla="*/ 147 h 293"/>
                <a:gd name="T26" fmla="*/ 69 w 82"/>
                <a:gd name="T27" fmla="*/ 154 h 293"/>
                <a:gd name="T28" fmla="*/ 65 w 82"/>
                <a:gd name="T29" fmla="*/ 160 h 293"/>
                <a:gd name="T30" fmla="*/ 55 w 82"/>
                <a:gd name="T31" fmla="*/ 163 h 293"/>
                <a:gd name="T32" fmla="*/ 46 w 82"/>
                <a:gd name="T33" fmla="*/ 162 h 293"/>
                <a:gd name="T34" fmla="*/ 38 w 82"/>
                <a:gd name="T35" fmla="*/ 156 h 293"/>
                <a:gd name="T36" fmla="*/ 29 w 82"/>
                <a:gd name="T37" fmla="*/ 141 h 293"/>
                <a:gd name="T38" fmla="*/ 27 w 82"/>
                <a:gd name="T39" fmla="*/ 126 h 293"/>
                <a:gd name="T40" fmla="*/ 29 w 82"/>
                <a:gd name="T41" fmla="*/ 120 h 293"/>
                <a:gd name="T42" fmla="*/ 33 w 82"/>
                <a:gd name="T43" fmla="*/ 117 h 293"/>
                <a:gd name="T44" fmla="*/ 38 w 82"/>
                <a:gd name="T45" fmla="*/ 118 h 293"/>
                <a:gd name="T46" fmla="*/ 44 w 82"/>
                <a:gd name="T47" fmla="*/ 124 h 293"/>
                <a:gd name="T48" fmla="*/ 46 w 82"/>
                <a:gd name="T49" fmla="*/ 127 h 293"/>
                <a:gd name="T50" fmla="*/ 42 w 82"/>
                <a:gd name="T51" fmla="*/ 131 h 293"/>
                <a:gd name="T52" fmla="*/ 38 w 82"/>
                <a:gd name="T53" fmla="*/ 129 h 293"/>
                <a:gd name="T54" fmla="*/ 36 w 82"/>
                <a:gd name="T55" fmla="*/ 127 h 293"/>
                <a:gd name="T56" fmla="*/ 38 w 82"/>
                <a:gd name="T57" fmla="*/ 131 h 293"/>
                <a:gd name="T58" fmla="*/ 44 w 82"/>
                <a:gd name="T59" fmla="*/ 135 h 293"/>
                <a:gd name="T60" fmla="*/ 48 w 82"/>
                <a:gd name="T61" fmla="*/ 131 h 293"/>
                <a:gd name="T62" fmla="*/ 48 w 82"/>
                <a:gd name="T63" fmla="*/ 123 h 293"/>
                <a:gd name="T64" fmla="*/ 42 w 82"/>
                <a:gd name="T65" fmla="*/ 114 h 293"/>
                <a:gd name="T66" fmla="*/ 33 w 82"/>
                <a:gd name="T67" fmla="*/ 112 h 293"/>
                <a:gd name="T68" fmla="*/ 27 w 82"/>
                <a:gd name="T69" fmla="*/ 114 h 293"/>
                <a:gd name="T70" fmla="*/ 23 w 82"/>
                <a:gd name="T71" fmla="*/ 120 h 293"/>
                <a:gd name="T72" fmla="*/ 27 w 82"/>
                <a:gd name="T73" fmla="*/ 143 h 293"/>
                <a:gd name="T74" fmla="*/ 33 w 82"/>
                <a:gd name="T75" fmla="*/ 155 h 293"/>
                <a:gd name="T76" fmla="*/ 40 w 82"/>
                <a:gd name="T77" fmla="*/ 163 h 293"/>
                <a:gd name="T78" fmla="*/ 48 w 82"/>
                <a:gd name="T79" fmla="*/ 169 h 293"/>
                <a:gd name="T80" fmla="*/ 55 w 82"/>
                <a:gd name="T81" fmla="*/ 171 h 293"/>
                <a:gd name="T82" fmla="*/ 63 w 82"/>
                <a:gd name="T83" fmla="*/ 169 h 293"/>
                <a:gd name="T84" fmla="*/ 69 w 82"/>
                <a:gd name="T85" fmla="*/ 165 h 293"/>
                <a:gd name="T86" fmla="*/ 73 w 82"/>
                <a:gd name="T87" fmla="*/ 155 h 293"/>
                <a:gd name="T88" fmla="*/ 74 w 82"/>
                <a:gd name="T89" fmla="*/ 162 h 293"/>
                <a:gd name="T90" fmla="*/ 78 w 82"/>
                <a:gd name="T91" fmla="*/ 181 h 293"/>
                <a:gd name="T92" fmla="*/ 82 w 82"/>
                <a:gd name="T93" fmla="*/ 217 h 293"/>
                <a:gd name="T94" fmla="*/ 82 w 82"/>
                <a:gd name="T95" fmla="*/ 247 h 293"/>
                <a:gd name="T96" fmla="*/ 78 w 82"/>
                <a:gd name="T97" fmla="*/ 271 h 293"/>
                <a:gd name="T98" fmla="*/ 71 w 82"/>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3">
                  <a:moveTo>
                    <a:pt x="71" y="293"/>
                  </a:moveTo>
                  <a:lnTo>
                    <a:pt x="71" y="265"/>
                  </a:lnTo>
                  <a:lnTo>
                    <a:pt x="65" y="236"/>
                  </a:lnTo>
                  <a:lnTo>
                    <a:pt x="48" y="204"/>
                  </a:lnTo>
                  <a:lnTo>
                    <a:pt x="16" y="153"/>
                  </a:lnTo>
                  <a:lnTo>
                    <a:pt x="4" y="126"/>
                  </a:lnTo>
                  <a:lnTo>
                    <a:pt x="0" y="97"/>
                  </a:lnTo>
                  <a:lnTo>
                    <a:pt x="4" y="63"/>
                  </a:lnTo>
                  <a:lnTo>
                    <a:pt x="17" y="28"/>
                  </a:lnTo>
                  <a:lnTo>
                    <a:pt x="38" y="0"/>
                  </a:lnTo>
                  <a:lnTo>
                    <a:pt x="46" y="39"/>
                  </a:lnTo>
                  <a:lnTo>
                    <a:pt x="57" y="102"/>
                  </a:lnTo>
                  <a:lnTo>
                    <a:pt x="71" y="147"/>
                  </a:lnTo>
                  <a:lnTo>
                    <a:pt x="69" y="154"/>
                  </a:lnTo>
                  <a:lnTo>
                    <a:pt x="65" y="160"/>
                  </a:lnTo>
                  <a:lnTo>
                    <a:pt x="55" y="163"/>
                  </a:lnTo>
                  <a:lnTo>
                    <a:pt x="46" y="162"/>
                  </a:lnTo>
                  <a:lnTo>
                    <a:pt x="38" y="156"/>
                  </a:lnTo>
                  <a:lnTo>
                    <a:pt x="29" y="141"/>
                  </a:lnTo>
                  <a:lnTo>
                    <a:pt x="27" y="126"/>
                  </a:lnTo>
                  <a:lnTo>
                    <a:pt x="29" y="120"/>
                  </a:lnTo>
                  <a:lnTo>
                    <a:pt x="33" y="117"/>
                  </a:lnTo>
                  <a:lnTo>
                    <a:pt x="38" y="118"/>
                  </a:lnTo>
                  <a:lnTo>
                    <a:pt x="44" y="124"/>
                  </a:lnTo>
                  <a:lnTo>
                    <a:pt x="46" y="127"/>
                  </a:lnTo>
                  <a:lnTo>
                    <a:pt x="42" y="131"/>
                  </a:lnTo>
                  <a:lnTo>
                    <a:pt x="38" y="129"/>
                  </a:lnTo>
                  <a:lnTo>
                    <a:pt x="36" y="127"/>
                  </a:lnTo>
                  <a:lnTo>
                    <a:pt x="38" y="131"/>
                  </a:lnTo>
                  <a:lnTo>
                    <a:pt x="44" y="135"/>
                  </a:lnTo>
                  <a:lnTo>
                    <a:pt x="48" y="131"/>
                  </a:lnTo>
                  <a:lnTo>
                    <a:pt x="48" y="123"/>
                  </a:lnTo>
                  <a:lnTo>
                    <a:pt x="42" y="114"/>
                  </a:lnTo>
                  <a:lnTo>
                    <a:pt x="33" y="112"/>
                  </a:lnTo>
                  <a:lnTo>
                    <a:pt x="27" y="114"/>
                  </a:lnTo>
                  <a:lnTo>
                    <a:pt x="23" y="120"/>
                  </a:lnTo>
                  <a:lnTo>
                    <a:pt x="27" y="143"/>
                  </a:lnTo>
                  <a:lnTo>
                    <a:pt x="33" y="155"/>
                  </a:lnTo>
                  <a:lnTo>
                    <a:pt x="40" y="163"/>
                  </a:lnTo>
                  <a:lnTo>
                    <a:pt x="48" y="169"/>
                  </a:lnTo>
                  <a:lnTo>
                    <a:pt x="55" y="171"/>
                  </a:lnTo>
                  <a:lnTo>
                    <a:pt x="63" y="169"/>
                  </a:lnTo>
                  <a:lnTo>
                    <a:pt x="69" y="165"/>
                  </a:lnTo>
                  <a:lnTo>
                    <a:pt x="73" y="155"/>
                  </a:lnTo>
                  <a:lnTo>
                    <a:pt x="74" y="162"/>
                  </a:lnTo>
                  <a:lnTo>
                    <a:pt x="78" y="181"/>
                  </a:lnTo>
                  <a:lnTo>
                    <a:pt x="82" y="217"/>
                  </a:lnTo>
                  <a:lnTo>
                    <a:pt x="82" y="247"/>
                  </a:lnTo>
                  <a:lnTo>
                    <a:pt x="78" y="271"/>
                  </a:lnTo>
                  <a:lnTo>
                    <a:pt x="7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49" name="Freeform 93"/>
            <p:cNvSpPr>
              <a:spLocks/>
            </p:cNvSpPr>
            <p:nvPr/>
          </p:nvSpPr>
          <p:spPr bwMode="auto">
            <a:xfrm>
              <a:off x="5547" y="2843"/>
              <a:ext cx="84" cy="284"/>
            </a:xfrm>
            <a:custGeom>
              <a:avLst/>
              <a:gdLst>
                <a:gd name="T0" fmla="*/ 84 w 84"/>
                <a:gd name="T1" fmla="*/ 284 h 284"/>
                <a:gd name="T2" fmla="*/ 71 w 84"/>
                <a:gd name="T3" fmla="*/ 262 h 284"/>
                <a:gd name="T4" fmla="*/ 46 w 84"/>
                <a:gd name="T5" fmla="*/ 228 h 284"/>
                <a:gd name="T6" fmla="*/ 19 w 84"/>
                <a:gd name="T7" fmla="*/ 183 h 284"/>
                <a:gd name="T8" fmla="*/ 2 w 84"/>
                <a:gd name="T9" fmla="*/ 133 h 284"/>
                <a:gd name="T10" fmla="*/ 0 w 84"/>
                <a:gd name="T11" fmla="*/ 105 h 284"/>
                <a:gd name="T12" fmla="*/ 2 w 84"/>
                <a:gd name="T13" fmla="*/ 79 h 284"/>
                <a:gd name="T14" fmla="*/ 14 w 84"/>
                <a:gd name="T15" fmla="*/ 37 h 284"/>
                <a:gd name="T16" fmla="*/ 29 w 84"/>
                <a:gd name="T17" fmla="*/ 9 h 284"/>
                <a:gd name="T18" fmla="*/ 35 w 84"/>
                <a:gd name="T19" fmla="*/ 0 h 284"/>
                <a:gd name="T20" fmla="*/ 29 w 84"/>
                <a:gd name="T21" fmla="*/ 20 h 284"/>
                <a:gd name="T22" fmla="*/ 21 w 84"/>
                <a:gd name="T23" fmla="*/ 57 h 284"/>
                <a:gd name="T24" fmla="*/ 27 w 84"/>
                <a:gd name="T25" fmla="*/ 108 h 284"/>
                <a:gd name="T26" fmla="*/ 27 w 84"/>
                <a:gd name="T27" fmla="*/ 108 h 284"/>
                <a:gd name="T28" fmla="*/ 25 w 84"/>
                <a:gd name="T29" fmla="*/ 104 h 284"/>
                <a:gd name="T30" fmla="*/ 18 w 84"/>
                <a:gd name="T31" fmla="*/ 102 h 284"/>
                <a:gd name="T32" fmla="*/ 12 w 84"/>
                <a:gd name="T33" fmla="*/ 105 h 284"/>
                <a:gd name="T34" fmla="*/ 12 w 84"/>
                <a:gd name="T35" fmla="*/ 114 h 284"/>
                <a:gd name="T36" fmla="*/ 14 w 84"/>
                <a:gd name="T37" fmla="*/ 120 h 284"/>
                <a:gd name="T38" fmla="*/ 19 w 84"/>
                <a:gd name="T39" fmla="*/ 122 h 284"/>
                <a:gd name="T40" fmla="*/ 25 w 84"/>
                <a:gd name="T41" fmla="*/ 119 h 284"/>
                <a:gd name="T42" fmla="*/ 23 w 84"/>
                <a:gd name="T43" fmla="*/ 116 h 284"/>
                <a:gd name="T44" fmla="*/ 23 w 84"/>
                <a:gd name="T45" fmla="*/ 117 h 284"/>
                <a:gd name="T46" fmla="*/ 19 w 84"/>
                <a:gd name="T47" fmla="*/ 120 h 284"/>
                <a:gd name="T48" fmla="*/ 16 w 84"/>
                <a:gd name="T49" fmla="*/ 117 h 284"/>
                <a:gd name="T50" fmla="*/ 16 w 84"/>
                <a:gd name="T51" fmla="*/ 114 h 284"/>
                <a:gd name="T52" fmla="*/ 16 w 84"/>
                <a:gd name="T53" fmla="*/ 110 h 284"/>
                <a:gd name="T54" fmla="*/ 19 w 84"/>
                <a:gd name="T55" fmla="*/ 108 h 284"/>
                <a:gd name="T56" fmla="*/ 27 w 84"/>
                <a:gd name="T57" fmla="*/ 111 h 284"/>
                <a:gd name="T58" fmla="*/ 29 w 84"/>
                <a:gd name="T59" fmla="*/ 115 h 284"/>
                <a:gd name="T60" fmla="*/ 48 w 84"/>
                <a:gd name="T61" fmla="*/ 182 h 284"/>
                <a:gd name="T62" fmla="*/ 71 w 84"/>
                <a:gd name="T63" fmla="*/ 240 h 284"/>
                <a:gd name="T64" fmla="*/ 82 w 84"/>
                <a:gd name="T65" fmla="*/ 279 h 284"/>
                <a:gd name="T66" fmla="*/ 84 w 84"/>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284"/>
                  </a:moveTo>
                  <a:lnTo>
                    <a:pt x="71" y="262"/>
                  </a:lnTo>
                  <a:lnTo>
                    <a:pt x="46" y="228"/>
                  </a:lnTo>
                  <a:lnTo>
                    <a:pt x="19" y="183"/>
                  </a:lnTo>
                  <a:lnTo>
                    <a:pt x="2" y="133"/>
                  </a:lnTo>
                  <a:lnTo>
                    <a:pt x="0" y="105"/>
                  </a:lnTo>
                  <a:lnTo>
                    <a:pt x="2" y="79"/>
                  </a:lnTo>
                  <a:lnTo>
                    <a:pt x="14" y="37"/>
                  </a:lnTo>
                  <a:lnTo>
                    <a:pt x="29" y="9"/>
                  </a:lnTo>
                  <a:lnTo>
                    <a:pt x="35" y="0"/>
                  </a:lnTo>
                  <a:lnTo>
                    <a:pt x="29" y="20"/>
                  </a:lnTo>
                  <a:lnTo>
                    <a:pt x="21" y="57"/>
                  </a:lnTo>
                  <a:lnTo>
                    <a:pt x="27" y="108"/>
                  </a:lnTo>
                  <a:lnTo>
                    <a:pt x="27" y="108"/>
                  </a:lnTo>
                  <a:lnTo>
                    <a:pt x="25" y="104"/>
                  </a:lnTo>
                  <a:lnTo>
                    <a:pt x="18" y="102"/>
                  </a:lnTo>
                  <a:lnTo>
                    <a:pt x="12" y="105"/>
                  </a:lnTo>
                  <a:lnTo>
                    <a:pt x="12" y="114"/>
                  </a:lnTo>
                  <a:lnTo>
                    <a:pt x="14" y="120"/>
                  </a:lnTo>
                  <a:lnTo>
                    <a:pt x="19" y="122"/>
                  </a:lnTo>
                  <a:lnTo>
                    <a:pt x="25" y="119"/>
                  </a:lnTo>
                  <a:lnTo>
                    <a:pt x="23" y="116"/>
                  </a:lnTo>
                  <a:lnTo>
                    <a:pt x="23" y="117"/>
                  </a:lnTo>
                  <a:lnTo>
                    <a:pt x="19" y="120"/>
                  </a:lnTo>
                  <a:lnTo>
                    <a:pt x="16" y="117"/>
                  </a:lnTo>
                  <a:lnTo>
                    <a:pt x="16" y="114"/>
                  </a:lnTo>
                  <a:lnTo>
                    <a:pt x="16" y="110"/>
                  </a:lnTo>
                  <a:lnTo>
                    <a:pt x="19" y="108"/>
                  </a:lnTo>
                  <a:lnTo>
                    <a:pt x="27" y="111"/>
                  </a:lnTo>
                  <a:lnTo>
                    <a:pt x="29" y="115"/>
                  </a:lnTo>
                  <a:lnTo>
                    <a:pt x="48" y="182"/>
                  </a:lnTo>
                  <a:lnTo>
                    <a:pt x="71" y="240"/>
                  </a:lnTo>
                  <a:lnTo>
                    <a:pt x="82" y="279"/>
                  </a:lnTo>
                  <a:lnTo>
                    <a:pt x="84"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0" name="Freeform 94"/>
            <p:cNvSpPr>
              <a:spLocks/>
            </p:cNvSpPr>
            <p:nvPr/>
          </p:nvSpPr>
          <p:spPr bwMode="auto">
            <a:xfrm>
              <a:off x="5574" y="2854"/>
              <a:ext cx="106" cy="319"/>
            </a:xfrm>
            <a:custGeom>
              <a:avLst/>
              <a:gdLst>
                <a:gd name="T0" fmla="*/ 8 w 106"/>
                <a:gd name="T1" fmla="*/ 0 h 319"/>
                <a:gd name="T2" fmla="*/ 9 w 106"/>
                <a:gd name="T3" fmla="*/ 30 h 319"/>
                <a:gd name="T4" fmla="*/ 19 w 106"/>
                <a:gd name="T5" fmla="*/ 61 h 319"/>
                <a:gd name="T6" fmla="*/ 28 w 106"/>
                <a:gd name="T7" fmla="*/ 79 h 319"/>
                <a:gd name="T8" fmla="*/ 42 w 106"/>
                <a:gd name="T9" fmla="*/ 97 h 319"/>
                <a:gd name="T10" fmla="*/ 82 w 106"/>
                <a:gd name="T11" fmla="*/ 151 h 319"/>
                <a:gd name="T12" fmla="*/ 99 w 106"/>
                <a:gd name="T13" fmla="*/ 179 h 319"/>
                <a:gd name="T14" fmla="*/ 106 w 106"/>
                <a:gd name="T15" fmla="*/ 211 h 319"/>
                <a:gd name="T16" fmla="*/ 104 w 106"/>
                <a:gd name="T17" fmla="*/ 249 h 319"/>
                <a:gd name="T18" fmla="*/ 93 w 106"/>
                <a:gd name="T19" fmla="*/ 287 h 319"/>
                <a:gd name="T20" fmla="*/ 74 w 106"/>
                <a:gd name="T21" fmla="*/ 319 h 319"/>
                <a:gd name="T22" fmla="*/ 63 w 106"/>
                <a:gd name="T23" fmla="*/ 278 h 319"/>
                <a:gd name="T24" fmla="*/ 42 w 106"/>
                <a:gd name="T25" fmla="*/ 208 h 319"/>
                <a:gd name="T26" fmla="*/ 25 w 106"/>
                <a:gd name="T27" fmla="*/ 160 h 319"/>
                <a:gd name="T28" fmla="*/ 25 w 106"/>
                <a:gd name="T29" fmla="*/ 152 h 319"/>
                <a:gd name="T30" fmla="*/ 28 w 106"/>
                <a:gd name="T31" fmla="*/ 145 h 319"/>
                <a:gd name="T32" fmla="*/ 38 w 106"/>
                <a:gd name="T33" fmla="*/ 140 h 319"/>
                <a:gd name="T34" fmla="*/ 47 w 106"/>
                <a:gd name="T35" fmla="*/ 141 h 319"/>
                <a:gd name="T36" fmla="*/ 57 w 106"/>
                <a:gd name="T37" fmla="*/ 148 h 319"/>
                <a:gd name="T38" fmla="*/ 70 w 106"/>
                <a:gd name="T39" fmla="*/ 165 h 319"/>
                <a:gd name="T40" fmla="*/ 74 w 106"/>
                <a:gd name="T41" fmla="*/ 181 h 319"/>
                <a:gd name="T42" fmla="*/ 72 w 106"/>
                <a:gd name="T43" fmla="*/ 187 h 319"/>
                <a:gd name="T44" fmla="*/ 66 w 106"/>
                <a:gd name="T45" fmla="*/ 190 h 319"/>
                <a:gd name="T46" fmla="*/ 63 w 106"/>
                <a:gd name="T47" fmla="*/ 189 h 319"/>
                <a:gd name="T48" fmla="*/ 55 w 106"/>
                <a:gd name="T49" fmla="*/ 183 h 319"/>
                <a:gd name="T50" fmla="*/ 53 w 106"/>
                <a:gd name="T51" fmla="*/ 179 h 319"/>
                <a:gd name="T52" fmla="*/ 55 w 106"/>
                <a:gd name="T53" fmla="*/ 176 h 319"/>
                <a:gd name="T54" fmla="*/ 61 w 106"/>
                <a:gd name="T55" fmla="*/ 178 h 319"/>
                <a:gd name="T56" fmla="*/ 63 w 106"/>
                <a:gd name="T57" fmla="*/ 179 h 319"/>
                <a:gd name="T58" fmla="*/ 61 w 106"/>
                <a:gd name="T59" fmla="*/ 176 h 319"/>
                <a:gd name="T60" fmla="*/ 53 w 106"/>
                <a:gd name="T61" fmla="*/ 172 h 319"/>
                <a:gd name="T62" fmla="*/ 49 w 106"/>
                <a:gd name="T63" fmla="*/ 176 h 319"/>
                <a:gd name="T64" fmla="*/ 49 w 106"/>
                <a:gd name="T65" fmla="*/ 185 h 319"/>
                <a:gd name="T66" fmla="*/ 57 w 106"/>
                <a:gd name="T67" fmla="*/ 194 h 319"/>
                <a:gd name="T68" fmla="*/ 68 w 106"/>
                <a:gd name="T69" fmla="*/ 196 h 319"/>
                <a:gd name="T70" fmla="*/ 74 w 106"/>
                <a:gd name="T71" fmla="*/ 194 h 319"/>
                <a:gd name="T72" fmla="*/ 76 w 106"/>
                <a:gd name="T73" fmla="*/ 187 h 319"/>
                <a:gd name="T74" fmla="*/ 72 w 106"/>
                <a:gd name="T75" fmla="*/ 161 h 319"/>
                <a:gd name="T76" fmla="*/ 65 w 106"/>
                <a:gd name="T77" fmla="*/ 148 h 319"/>
                <a:gd name="T78" fmla="*/ 55 w 106"/>
                <a:gd name="T79" fmla="*/ 140 h 319"/>
                <a:gd name="T80" fmla="*/ 46 w 106"/>
                <a:gd name="T81" fmla="*/ 134 h 319"/>
                <a:gd name="T82" fmla="*/ 38 w 106"/>
                <a:gd name="T83" fmla="*/ 133 h 319"/>
                <a:gd name="T84" fmla="*/ 28 w 106"/>
                <a:gd name="T85" fmla="*/ 135 h 319"/>
                <a:gd name="T86" fmla="*/ 25 w 106"/>
                <a:gd name="T87" fmla="*/ 140 h 319"/>
                <a:gd name="T88" fmla="*/ 21 w 106"/>
                <a:gd name="T89" fmla="*/ 151 h 319"/>
                <a:gd name="T90" fmla="*/ 19 w 106"/>
                <a:gd name="T91" fmla="*/ 142 h 319"/>
                <a:gd name="T92" fmla="*/ 13 w 106"/>
                <a:gd name="T93" fmla="*/ 121 h 319"/>
                <a:gd name="T94" fmla="*/ 4 w 106"/>
                <a:gd name="T95" fmla="*/ 82 h 319"/>
                <a:gd name="T96" fmla="*/ 0 w 106"/>
                <a:gd name="T97" fmla="*/ 49 h 319"/>
                <a:gd name="T98" fmla="*/ 2 w 106"/>
                <a:gd name="T99" fmla="*/ 22 h 319"/>
                <a:gd name="T100" fmla="*/ 8 w 106"/>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0"/>
                  </a:moveTo>
                  <a:lnTo>
                    <a:pt x="9" y="30"/>
                  </a:lnTo>
                  <a:lnTo>
                    <a:pt x="19" y="61"/>
                  </a:lnTo>
                  <a:lnTo>
                    <a:pt x="28" y="79"/>
                  </a:lnTo>
                  <a:lnTo>
                    <a:pt x="42" y="97"/>
                  </a:lnTo>
                  <a:lnTo>
                    <a:pt x="82" y="151"/>
                  </a:lnTo>
                  <a:lnTo>
                    <a:pt x="99" y="179"/>
                  </a:lnTo>
                  <a:lnTo>
                    <a:pt x="106" y="211"/>
                  </a:lnTo>
                  <a:lnTo>
                    <a:pt x="104" y="249"/>
                  </a:lnTo>
                  <a:lnTo>
                    <a:pt x="93" y="287"/>
                  </a:lnTo>
                  <a:lnTo>
                    <a:pt x="74" y="319"/>
                  </a:lnTo>
                  <a:lnTo>
                    <a:pt x="63" y="278"/>
                  </a:lnTo>
                  <a:lnTo>
                    <a:pt x="42" y="208"/>
                  </a:lnTo>
                  <a:lnTo>
                    <a:pt x="25" y="160"/>
                  </a:lnTo>
                  <a:lnTo>
                    <a:pt x="25" y="152"/>
                  </a:lnTo>
                  <a:lnTo>
                    <a:pt x="28" y="145"/>
                  </a:lnTo>
                  <a:lnTo>
                    <a:pt x="38" y="140"/>
                  </a:lnTo>
                  <a:lnTo>
                    <a:pt x="47" y="141"/>
                  </a:lnTo>
                  <a:lnTo>
                    <a:pt x="57" y="148"/>
                  </a:lnTo>
                  <a:lnTo>
                    <a:pt x="70" y="165"/>
                  </a:lnTo>
                  <a:lnTo>
                    <a:pt x="74" y="181"/>
                  </a:lnTo>
                  <a:lnTo>
                    <a:pt x="72" y="187"/>
                  </a:lnTo>
                  <a:lnTo>
                    <a:pt x="66" y="190"/>
                  </a:lnTo>
                  <a:lnTo>
                    <a:pt x="63" y="189"/>
                  </a:lnTo>
                  <a:lnTo>
                    <a:pt x="55" y="183"/>
                  </a:lnTo>
                  <a:lnTo>
                    <a:pt x="53" y="179"/>
                  </a:lnTo>
                  <a:lnTo>
                    <a:pt x="55" y="176"/>
                  </a:lnTo>
                  <a:lnTo>
                    <a:pt x="61" y="178"/>
                  </a:lnTo>
                  <a:lnTo>
                    <a:pt x="63" y="179"/>
                  </a:lnTo>
                  <a:lnTo>
                    <a:pt x="61" y="176"/>
                  </a:lnTo>
                  <a:lnTo>
                    <a:pt x="53" y="172"/>
                  </a:lnTo>
                  <a:lnTo>
                    <a:pt x="49" y="176"/>
                  </a:lnTo>
                  <a:lnTo>
                    <a:pt x="49" y="185"/>
                  </a:lnTo>
                  <a:lnTo>
                    <a:pt x="57" y="194"/>
                  </a:lnTo>
                  <a:lnTo>
                    <a:pt x="68" y="196"/>
                  </a:lnTo>
                  <a:lnTo>
                    <a:pt x="74" y="194"/>
                  </a:lnTo>
                  <a:lnTo>
                    <a:pt x="76" y="187"/>
                  </a:lnTo>
                  <a:lnTo>
                    <a:pt x="72" y="161"/>
                  </a:lnTo>
                  <a:lnTo>
                    <a:pt x="65" y="148"/>
                  </a:lnTo>
                  <a:lnTo>
                    <a:pt x="55" y="140"/>
                  </a:lnTo>
                  <a:lnTo>
                    <a:pt x="46" y="134"/>
                  </a:lnTo>
                  <a:lnTo>
                    <a:pt x="38" y="133"/>
                  </a:lnTo>
                  <a:lnTo>
                    <a:pt x="28" y="135"/>
                  </a:lnTo>
                  <a:lnTo>
                    <a:pt x="25" y="140"/>
                  </a:lnTo>
                  <a:lnTo>
                    <a:pt x="21" y="151"/>
                  </a:lnTo>
                  <a:lnTo>
                    <a:pt x="19" y="142"/>
                  </a:lnTo>
                  <a:lnTo>
                    <a:pt x="13" y="121"/>
                  </a:lnTo>
                  <a:lnTo>
                    <a:pt x="4" y="82"/>
                  </a:lnTo>
                  <a:lnTo>
                    <a:pt x="0" y="49"/>
                  </a:lnTo>
                  <a:lnTo>
                    <a:pt x="2" y="22"/>
                  </a:lnTo>
                  <a:lnTo>
                    <a:pt x="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1" name="Freeform 95"/>
            <p:cNvSpPr>
              <a:spLocks/>
            </p:cNvSpPr>
            <p:nvPr/>
          </p:nvSpPr>
          <p:spPr bwMode="auto">
            <a:xfrm>
              <a:off x="5491" y="3000"/>
              <a:ext cx="55" cy="279"/>
            </a:xfrm>
            <a:custGeom>
              <a:avLst/>
              <a:gdLst>
                <a:gd name="T0" fmla="*/ 1 w 55"/>
                <a:gd name="T1" fmla="*/ 279 h 279"/>
                <a:gd name="T2" fmla="*/ 11 w 55"/>
                <a:gd name="T3" fmla="*/ 256 h 279"/>
                <a:gd name="T4" fmla="*/ 30 w 55"/>
                <a:gd name="T5" fmla="*/ 221 h 279"/>
                <a:gd name="T6" fmla="*/ 47 w 55"/>
                <a:gd name="T7" fmla="*/ 176 h 279"/>
                <a:gd name="T8" fmla="*/ 55 w 55"/>
                <a:gd name="T9" fmla="*/ 127 h 279"/>
                <a:gd name="T10" fmla="*/ 53 w 55"/>
                <a:gd name="T11" fmla="*/ 99 h 279"/>
                <a:gd name="T12" fmla="*/ 45 w 55"/>
                <a:gd name="T13" fmla="*/ 75 h 279"/>
                <a:gd name="T14" fmla="*/ 26 w 55"/>
                <a:gd name="T15" fmla="*/ 35 h 279"/>
                <a:gd name="T16" fmla="*/ 7 w 55"/>
                <a:gd name="T17" fmla="*/ 9 h 279"/>
                <a:gd name="T18" fmla="*/ 0 w 55"/>
                <a:gd name="T19" fmla="*/ 0 h 279"/>
                <a:gd name="T20" fmla="*/ 9 w 55"/>
                <a:gd name="T21" fmla="*/ 20 h 279"/>
                <a:gd name="T22" fmla="*/ 22 w 55"/>
                <a:gd name="T23" fmla="*/ 55 h 279"/>
                <a:gd name="T24" fmla="*/ 24 w 55"/>
                <a:gd name="T25" fmla="*/ 103 h 279"/>
                <a:gd name="T26" fmla="*/ 26 w 55"/>
                <a:gd name="T27" fmla="*/ 103 h 279"/>
                <a:gd name="T28" fmla="*/ 28 w 55"/>
                <a:gd name="T29" fmla="*/ 101 h 279"/>
                <a:gd name="T30" fmla="*/ 34 w 55"/>
                <a:gd name="T31" fmla="*/ 97 h 279"/>
                <a:gd name="T32" fmla="*/ 39 w 55"/>
                <a:gd name="T33" fmla="*/ 102 h 279"/>
                <a:gd name="T34" fmla="*/ 41 w 55"/>
                <a:gd name="T35" fmla="*/ 109 h 279"/>
                <a:gd name="T36" fmla="*/ 39 w 55"/>
                <a:gd name="T37" fmla="*/ 115 h 279"/>
                <a:gd name="T38" fmla="*/ 36 w 55"/>
                <a:gd name="T39" fmla="*/ 117 h 279"/>
                <a:gd name="T40" fmla="*/ 30 w 55"/>
                <a:gd name="T41" fmla="*/ 115 h 279"/>
                <a:gd name="T42" fmla="*/ 30 w 55"/>
                <a:gd name="T43" fmla="*/ 111 h 279"/>
                <a:gd name="T44" fmla="*/ 32 w 55"/>
                <a:gd name="T45" fmla="*/ 113 h 279"/>
                <a:gd name="T46" fmla="*/ 34 w 55"/>
                <a:gd name="T47" fmla="*/ 115 h 279"/>
                <a:gd name="T48" fmla="*/ 37 w 55"/>
                <a:gd name="T49" fmla="*/ 113 h 279"/>
                <a:gd name="T50" fmla="*/ 39 w 55"/>
                <a:gd name="T51" fmla="*/ 109 h 279"/>
                <a:gd name="T52" fmla="*/ 37 w 55"/>
                <a:gd name="T53" fmla="*/ 105 h 279"/>
                <a:gd name="T54" fmla="*/ 34 w 55"/>
                <a:gd name="T55" fmla="*/ 103 h 279"/>
                <a:gd name="T56" fmla="*/ 26 w 55"/>
                <a:gd name="T57" fmla="*/ 108 h 279"/>
                <a:gd name="T58" fmla="*/ 24 w 55"/>
                <a:gd name="T59" fmla="*/ 111 h 279"/>
                <a:gd name="T60" fmla="*/ 17 w 55"/>
                <a:gd name="T61" fmla="*/ 179 h 279"/>
                <a:gd name="T62" fmla="*/ 7 w 55"/>
                <a:gd name="T63" fmla="*/ 235 h 279"/>
                <a:gd name="T64" fmla="*/ 1 w 55"/>
                <a:gd name="T65" fmla="*/ 274 h 279"/>
                <a:gd name="T66" fmla="*/ 1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1" y="279"/>
                  </a:moveTo>
                  <a:lnTo>
                    <a:pt x="11" y="256"/>
                  </a:lnTo>
                  <a:lnTo>
                    <a:pt x="30" y="221"/>
                  </a:lnTo>
                  <a:lnTo>
                    <a:pt x="47" y="176"/>
                  </a:lnTo>
                  <a:lnTo>
                    <a:pt x="55" y="127"/>
                  </a:lnTo>
                  <a:lnTo>
                    <a:pt x="53" y="99"/>
                  </a:lnTo>
                  <a:lnTo>
                    <a:pt x="45" y="75"/>
                  </a:lnTo>
                  <a:lnTo>
                    <a:pt x="26" y="35"/>
                  </a:lnTo>
                  <a:lnTo>
                    <a:pt x="7" y="9"/>
                  </a:lnTo>
                  <a:lnTo>
                    <a:pt x="0" y="0"/>
                  </a:lnTo>
                  <a:lnTo>
                    <a:pt x="9" y="20"/>
                  </a:lnTo>
                  <a:lnTo>
                    <a:pt x="22" y="55"/>
                  </a:lnTo>
                  <a:lnTo>
                    <a:pt x="24" y="103"/>
                  </a:lnTo>
                  <a:lnTo>
                    <a:pt x="26" y="103"/>
                  </a:lnTo>
                  <a:lnTo>
                    <a:pt x="28" y="101"/>
                  </a:lnTo>
                  <a:lnTo>
                    <a:pt x="34" y="97"/>
                  </a:lnTo>
                  <a:lnTo>
                    <a:pt x="39" y="102"/>
                  </a:lnTo>
                  <a:lnTo>
                    <a:pt x="41" y="109"/>
                  </a:lnTo>
                  <a:lnTo>
                    <a:pt x="39" y="115"/>
                  </a:lnTo>
                  <a:lnTo>
                    <a:pt x="36" y="117"/>
                  </a:lnTo>
                  <a:lnTo>
                    <a:pt x="30" y="115"/>
                  </a:lnTo>
                  <a:lnTo>
                    <a:pt x="30" y="111"/>
                  </a:lnTo>
                  <a:lnTo>
                    <a:pt x="32" y="113"/>
                  </a:lnTo>
                  <a:lnTo>
                    <a:pt x="34" y="115"/>
                  </a:lnTo>
                  <a:lnTo>
                    <a:pt x="37" y="113"/>
                  </a:lnTo>
                  <a:lnTo>
                    <a:pt x="39" y="109"/>
                  </a:lnTo>
                  <a:lnTo>
                    <a:pt x="37" y="105"/>
                  </a:lnTo>
                  <a:lnTo>
                    <a:pt x="34" y="103"/>
                  </a:lnTo>
                  <a:lnTo>
                    <a:pt x="26" y="108"/>
                  </a:lnTo>
                  <a:lnTo>
                    <a:pt x="24" y="111"/>
                  </a:lnTo>
                  <a:lnTo>
                    <a:pt x="17" y="179"/>
                  </a:lnTo>
                  <a:lnTo>
                    <a:pt x="7" y="235"/>
                  </a:lnTo>
                  <a:lnTo>
                    <a:pt x="1" y="274"/>
                  </a:lnTo>
                  <a:lnTo>
                    <a:pt x="1"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2" name="Freeform 96"/>
            <p:cNvSpPr>
              <a:spLocks/>
            </p:cNvSpPr>
            <p:nvPr/>
          </p:nvSpPr>
          <p:spPr bwMode="auto">
            <a:xfrm>
              <a:off x="5434" y="3011"/>
              <a:ext cx="77" cy="314"/>
            </a:xfrm>
            <a:custGeom>
              <a:avLst/>
              <a:gdLst>
                <a:gd name="T0" fmla="*/ 58 w 77"/>
                <a:gd name="T1" fmla="*/ 0 h 314"/>
                <a:gd name="T2" fmla="*/ 62 w 77"/>
                <a:gd name="T3" fmla="*/ 30 h 314"/>
                <a:gd name="T4" fmla="*/ 58 w 77"/>
                <a:gd name="T5" fmla="*/ 60 h 314"/>
                <a:gd name="T6" fmla="*/ 43 w 77"/>
                <a:gd name="T7" fmla="*/ 96 h 314"/>
                <a:gd name="T8" fmla="*/ 13 w 77"/>
                <a:gd name="T9" fmla="*/ 151 h 314"/>
                <a:gd name="T10" fmla="*/ 1 w 77"/>
                <a:gd name="T11" fmla="*/ 180 h 314"/>
                <a:gd name="T12" fmla="*/ 0 w 77"/>
                <a:gd name="T13" fmla="*/ 211 h 314"/>
                <a:gd name="T14" fmla="*/ 9 w 77"/>
                <a:gd name="T15" fmla="*/ 248 h 314"/>
                <a:gd name="T16" fmla="*/ 26 w 77"/>
                <a:gd name="T17" fmla="*/ 284 h 314"/>
                <a:gd name="T18" fmla="*/ 49 w 77"/>
                <a:gd name="T19" fmla="*/ 314 h 314"/>
                <a:gd name="T20" fmla="*/ 55 w 77"/>
                <a:gd name="T21" fmla="*/ 272 h 314"/>
                <a:gd name="T22" fmla="*/ 62 w 77"/>
                <a:gd name="T23" fmla="*/ 204 h 314"/>
                <a:gd name="T24" fmla="*/ 70 w 77"/>
                <a:gd name="T25" fmla="*/ 156 h 314"/>
                <a:gd name="T26" fmla="*/ 68 w 77"/>
                <a:gd name="T27" fmla="*/ 147 h 314"/>
                <a:gd name="T28" fmla="*/ 62 w 77"/>
                <a:gd name="T29" fmla="*/ 141 h 314"/>
                <a:gd name="T30" fmla="*/ 55 w 77"/>
                <a:gd name="T31" fmla="*/ 138 h 314"/>
                <a:gd name="T32" fmla="*/ 43 w 77"/>
                <a:gd name="T33" fmla="*/ 140 h 314"/>
                <a:gd name="T34" fmla="*/ 36 w 77"/>
                <a:gd name="T35" fmla="*/ 147 h 314"/>
                <a:gd name="T36" fmla="*/ 26 w 77"/>
                <a:gd name="T37" fmla="*/ 164 h 314"/>
                <a:gd name="T38" fmla="*/ 26 w 77"/>
                <a:gd name="T39" fmla="*/ 180 h 314"/>
                <a:gd name="T40" fmla="*/ 28 w 77"/>
                <a:gd name="T41" fmla="*/ 186 h 314"/>
                <a:gd name="T42" fmla="*/ 34 w 77"/>
                <a:gd name="T43" fmla="*/ 188 h 314"/>
                <a:gd name="T44" fmla="*/ 39 w 77"/>
                <a:gd name="T45" fmla="*/ 188 h 314"/>
                <a:gd name="T46" fmla="*/ 45 w 77"/>
                <a:gd name="T47" fmla="*/ 181 h 314"/>
                <a:gd name="T48" fmla="*/ 45 w 77"/>
                <a:gd name="T49" fmla="*/ 176 h 314"/>
                <a:gd name="T50" fmla="*/ 43 w 77"/>
                <a:gd name="T51" fmla="*/ 174 h 314"/>
                <a:gd name="T52" fmla="*/ 39 w 77"/>
                <a:gd name="T53" fmla="*/ 176 h 314"/>
                <a:gd name="T54" fmla="*/ 36 w 77"/>
                <a:gd name="T55" fmla="*/ 177 h 314"/>
                <a:gd name="T56" fmla="*/ 38 w 77"/>
                <a:gd name="T57" fmla="*/ 174 h 314"/>
                <a:gd name="T58" fmla="*/ 43 w 77"/>
                <a:gd name="T59" fmla="*/ 170 h 314"/>
                <a:gd name="T60" fmla="*/ 49 w 77"/>
                <a:gd name="T61" fmla="*/ 174 h 314"/>
                <a:gd name="T62" fmla="*/ 49 w 77"/>
                <a:gd name="T63" fmla="*/ 182 h 314"/>
                <a:gd name="T64" fmla="*/ 43 w 77"/>
                <a:gd name="T65" fmla="*/ 190 h 314"/>
                <a:gd name="T66" fmla="*/ 34 w 77"/>
                <a:gd name="T67" fmla="*/ 194 h 314"/>
                <a:gd name="T68" fmla="*/ 28 w 77"/>
                <a:gd name="T69" fmla="*/ 192 h 314"/>
                <a:gd name="T70" fmla="*/ 24 w 77"/>
                <a:gd name="T71" fmla="*/ 186 h 314"/>
                <a:gd name="T72" fmla="*/ 24 w 77"/>
                <a:gd name="T73" fmla="*/ 162 h 314"/>
                <a:gd name="T74" fmla="*/ 30 w 77"/>
                <a:gd name="T75" fmla="*/ 147 h 314"/>
                <a:gd name="T76" fmla="*/ 38 w 77"/>
                <a:gd name="T77" fmla="*/ 138 h 314"/>
                <a:gd name="T78" fmla="*/ 45 w 77"/>
                <a:gd name="T79" fmla="*/ 133 h 314"/>
                <a:gd name="T80" fmla="*/ 53 w 77"/>
                <a:gd name="T81" fmla="*/ 130 h 314"/>
                <a:gd name="T82" fmla="*/ 62 w 77"/>
                <a:gd name="T83" fmla="*/ 133 h 314"/>
                <a:gd name="T84" fmla="*/ 66 w 77"/>
                <a:gd name="T85" fmla="*/ 136 h 314"/>
                <a:gd name="T86" fmla="*/ 72 w 77"/>
                <a:gd name="T87" fmla="*/ 146 h 314"/>
                <a:gd name="T88" fmla="*/ 74 w 77"/>
                <a:gd name="T89" fmla="*/ 139 h 314"/>
                <a:gd name="T90" fmla="*/ 74 w 77"/>
                <a:gd name="T91" fmla="*/ 117 h 314"/>
                <a:gd name="T92" fmla="*/ 77 w 77"/>
                <a:gd name="T93" fmla="*/ 80 h 314"/>
                <a:gd name="T94" fmla="*/ 74 w 77"/>
                <a:gd name="T95" fmla="*/ 46 h 314"/>
                <a:gd name="T96" fmla="*/ 68 w 77"/>
                <a:gd name="T97" fmla="*/ 21 h 314"/>
                <a:gd name="T98" fmla="*/ 58 w 77"/>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0"/>
                  </a:moveTo>
                  <a:lnTo>
                    <a:pt x="62" y="30"/>
                  </a:lnTo>
                  <a:lnTo>
                    <a:pt x="58" y="60"/>
                  </a:lnTo>
                  <a:lnTo>
                    <a:pt x="43" y="96"/>
                  </a:lnTo>
                  <a:lnTo>
                    <a:pt x="13" y="151"/>
                  </a:lnTo>
                  <a:lnTo>
                    <a:pt x="1" y="180"/>
                  </a:lnTo>
                  <a:lnTo>
                    <a:pt x="0" y="211"/>
                  </a:lnTo>
                  <a:lnTo>
                    <a:pt x="9" y="248"/>
                  </a:lnTo>
                  <a:lnTo>
                    <a:pt x="26" y="284"/>
                  </a:lnTo>
                  <a:lnTo>
                    <a:pt x="49" y="314"/>
                  </a:lnTo>
                  <a:lnTo>
                    <a:pt x="55" y="272"/>
                  </a:lnTo>
                  <a:lnTo>
                    <a:pt x="62" y="204"/>
                  </a:lnTo>
                  <a:lnTo>
                    <a:pt x="70" y="156"/>
                  </a:lnTo>
                  <a:lnTo>
                    <a:pt x="68" y="147"/>
                  </a:lnTo>
                  <a:lnTo>
                    <a:pt x="62" y="141"/>
                  </a:lnTo>
                  <a:lnTo>
                    <a:pt x="55" y="138"/>
                  </a:lnTo>
                  <a:lnTo>
                    <a:pt x="43" y="140"/>
                  </a:lnTo>
                  <a:lnTo>
                    <a:pt x="36" y="147"/>
                  </a:lnTo>
                  <a:lnTo>
                    <a:pt x="26" y="164"/>
                  </a:lnTo>
                  <a:lnTo>
                    <a:pt x="26" y="180"/>
                  </a:lnTo>
                  <a:lnTo>
                    <a:pt x="28" y="186"/>
                  </a:lnTo>
                  <a:lnTo>
                    <a:pt x="34" y="188"/>
                  </a:lnTo>
                  <a:lnTo>
                    <a:pt x="39" y="188"/>
                  </a:lnTo>
                  <a:lnTo>
                    <a:pt x="45" y="181"/>
                  </a:lnTo>
                  <a:lnTo>
                    <a:pt x="45" y="176"/>
                  </a:lnTo>
                  <a:lnTo>
                    <a:pt x="43" y="174"/>
                  </a:lnTo>
                  <a:lnTo>
                    <a:pt x="39" y="176"/>
                  </a:lnTo>
                  <a:lnTo>
                    <a:pt x="36" y="177"/>
                  </a:lnTo>
                  <a:lnTo>
                    <a:pt x="38" y="174"/>
                  </a:lnTo>
                  <a:lnTo>
                    <a:pt x="43" y="170"/>
                  </a:lnTo>
                  <a:lnTo>
                    <a:pt x="49" y="174"/>
                  </a:lnTo>
                  <a:lnTo>
                    <a:pt x="49" y="182"/>
                  </a:lnTo>
                  <a:lnTo>
                    <a:pt x="43" y="190"/>
                  </a:lnTo>
                  <a:lnTo>
                    <a:pt x="34" y="194"/>
                  </a:lnTo>
                  <a:lnTo>
                    <a:pt x="28" y="192"/>
                  </a:lnTo>
                  <a:lnTo>
                    <a:pt x="24" y="186"/>
                  </a:lnTo>
                  <a:lnTo>
                    <a:pt x="24" y="162"/>
                  </a:lnTo>
                  <a:lnTo>
                    <a:pt x="30" y="147"/>
                  </a:lnTo>
                  <a:lnTo>
                    <a:pt x="38" y="138"/>
                  </a:lnTo>
                  <a:lnTo>
                    <a:pt x="45" y="133"/>
                  </a:lnTo>
                  <a:lnTo>
                    <a:pt x="53" y="130"/>
                  </a:lnTo>
                  <a:lnTo>
                    <a:pt x="62" y="133"/>
                  </a:lnTo>
                  <a:lnTo>
                    <a:pt x="66" y="136"/>
                  </a:lnTo>
                  <a:lnTo>
                    <a:pt x="72" y="146"/>
                  </a:lnTo>
                  <a:lnTo>
                    <a:pt x="74" y="139"/>
                  </a:lnTo>
                  <a:lnTo>
                    <a:pt x="74" y="117"/>
                  </a:lnTo>
                  <a:lnTo>
                    <a:pt x="77" y="80"/>
                  </a:lnTo>
                  <a:lnTo>
                    <a:pt x="74" y="46"/>
                  </a:lnTo>
                  <a:lnTo>
                    <a:pt x="68" y="21"/>
                  </a:lnTo>
                  <a:lnTo>
                    <a:pt x="5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3" name="Freeform 97"/>
            <p:cNvSpPr>
              <a:spLocks/>
            </p:cNvSpPr>
            <p:nvPr/>
          </p:nvSpPr>
          <p:spPr bwMode="auto">
            <a:xfrm>
              <a:off x="5604" y="3607"/>
              <a:ext cx="95" cy="337"/>
            </a:xfrm>
            <a:custGeom>
              <a:avLst/>
              <a:gdLst>
                <a:gd name="T0" fmla="*/ 59 w 95"/>
                <a:gd name="T1" fmla="*/ 337 h 337"/>
                <a:gd name="T2" fmla="*/ 65 w 95"/>
                <a:gd name="T3" fmla="*/ 309 h 337"/>
                <a:gd name="T4" fmla="*/ 80 w 95"/>
                <a:gd name="T5" fmla="*/ 265 h 337"/>
                <a:gd name="T6" fmla="*/ 93 w 95"/>
                <a:gd name="T7" fmla="*/ 209 h 337"/>
                <a:gd name="T8" fmla="*/ 95 w 95"/>
                <a:gd name="T9" fmla="*/ 179 h 337"/>
                <a:gd name="T10" fmla="*/ 93 w 95"/>
                <a:gd name="T11" fmla="*/ 149 h 337"/>
                <a:gd name="T12" fmla="*/ 84 w 95"/>
                <a:gd name="T13" fmla="*/ 116 h 337"/>
                <a:gd name="T14" fmla="*/ 72 w 95"/>
                <a:gd name="T15" fmla="*/ 87 h 337"/>
                <a:gd name="T16" fmla="*/ 57 w 95"/>
                <a:gd name="T17" fmla="*/ 62 h 337"/>
                <a:gd name="T18" fmla="*/ 40 w 95"/>
                <a:gd name="T19" fmla="*/ 40 h 337"/>
                <a:gd name="T20" fmla="*/ 14 w 95"/>
                <a:gd name="T21" fmla="*/ 10 h 337"/>
                <a:gd name="T22" fmla="*/ 0 w 95"/>
                <a:gd name="T23" fmla="*/ 0 h 337"/>
                <a:gd name="T24" fmla="*/ 17 w 95"/>
                <a:gd name="T25" fmla="*/ 24 h 337"/>
                <a:gd name="T26" fmla="*/ 31 w 95"/>
                <a:gd name="T27" fmla="*/ 44 h 337"/>
                <a:gd name="T28" fmla="*/ 40 w 95"/>
                <a:gd name="T29" fmla="*/ 64 h 337"/>
                <a:gd name="T30" fmla="*/ 52 w 95"/>
                <a:gd name="T31" fmla="*/ 123 h 337"/>
                <a:gd name="T32" fmla="*/ 54 w 95"/>
                <a:gd name="T33" fmla="*/ 123 h 337"/>
                <a:gd name="T34" fmla="*/ 55 w 95"/>
                <a:gd name="T35" fmla="*/ 119 h 337"/>
                <a:gd name="T36" fmla="*/ 63 w 95"/>
                <a:gd name="T37" fmla="*/ 116 h 337"/>
                <a:gd name="T38" fmla="*/ 71 w 95"/>
                <a:gd name="T39" fmla="*/ 119 h 337"/>
                <a:gd name="T40" fmla="*/ 74 w 95"/>
                <a:gd name="T41" fmla="*/ 128 h 337"/>
                <a:gd name="T42" fmla="*/ 72 w 95"/>
                <a:gd name="T43" fmla="*/ 136 h 337"/>
                <a:gd name="T44" fmla="*/ 69 w 95"/>
                <a:gd name="T45" fmla="*/ 140 h 337"/>
                <a:gd name="T46" fmla="*/ 61 w 95"/>
                <a:gd name="T47" fmla="*/ 136 h 337"/>
                <a:gd name="T48" fmla="*/ 61 w 95"/>
                <a:gd name="T49" fmla="*/ 133 h 337"/>
                <a:gd name="T50" fmla="*/ 63 w 95"/>
                <a:gd name="T51" fmla="*/ 134 h 337"/>
                <a:gd name="T52" fmla="*/ 67 w 95"/>
                <a:gd name="T53" fmla="*/ 136 h 337"/>
                <a:gd name="T54" fmla="*/ 71 w 95"/>
                <a:gd name="T55" fmla="*/ 133 h 337"/>
                <a:gd name="T56" fmla="*/ 71 w 95"/>
                <a:gd name="T57" fmla="*/ 128 h 337"/>
                <a:gd name="T58" fmla="*/ 69 w 95"/>
                <a:gd name="T59" fmla="*/ 124 h 337"/>
                <a:gd name="T60" fmla="*/ 63 w 95"/>
                <a:gd name="T61" fmla="*/ 122 h 337"/>
                <a:gd name="T62" fmla="*/ 55 w 95"/>
                <a:gd name="T63" fmla="*/ 128 h 337"/>
                <a:gd name="T64" fmla="*/ 54 w 95"/>
                <a:gd name="T65" fmla="*/ 133 h 337"/>
                <a:gd name="T66" fmla="*/ 57 w 95"/>
                <a:gd name="T67" fmla="*/ 213 h 337"/>
                <a:gd name="T68" fmla="*/ 57 w 95"/>
                <a:gd name="T69" fmla="*/ 283 h 337"/>
                <a:gd name="T70" fmla="*/ 57 w 95"/>
                <a:gd name="T71" fmla="*/ 331 h 337"/>
                <a:gd name="T72" fmla="*/ 59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337"/>
                  </a:moveTo>
                  <a:lnTo>
                    <a:pt x="65" y="309"/>
                  </a:lnTo>
                  <a:lnTo>
                    <a:pt x="80" y="265"/>
                  </a:lnTo>
                  <a:lnTo>
                    <a:pt x="93" y="209"/>
                  </a:lnTo>
                  <a:lnTo>
                    <a:pt x="95" y="179"/>
                  </a:lnTo>
                  <a:lnTo>
                    <a:pt x="93" y="149"/>
                  </a:lnTo>
                  <a:lnTo>
                    <a:pt x="84" y="116"/>
                  </a:lnTo>
                  <a:lnTo>
                    <a:pt x="72" y="87"/>
                  </a:lnTo>
                  <a:lnTo>
                    <a:pt x="57" y="62"/>
                  </a:lnTo>
                  <a:lnTo>
                    <a:pt x="40" y="40"/>
                  </a:lnTo>
                  <a:lnTo>
                    <a:pt x="14" y="10"/>
                  </a:lnTo>
                  <a:lnTo>
                    <a:pt x="0" y="0"/>
                  </a:lnTo>
                  <a:lnTo>
                    <a:pt x="17" y="24"/>
                  </a:lnTo>
                  <a:lnTo>
                    <a:pt x="31" y="44"/>
                  </a:lnTo>
                  <a:lnTo>
                    <a:pt x="40" y="64"/>
                  </a:lnTo>
                  <a:lnTo>
                    <a:pt x="52" y="123"/>
                  </a:lnTo>
                  <a:lnTo>
                    <a:pt x="54" y="123"/>
                  </a:lnTo>
                  <a:lnTo>
                    <a:pt x="55" y="119"/>
                  </a:lnTo>
                  <a:lnTo>
                    <a:pt x="63" y="116"/>
                  </a:lnTo>
                  <a:lnTo>
                    <a:pt x="71" y="119"/>
                  </a:lnTo>
                  <a:lnTo>
                    <a:pt x="74" y="128"/>
                  </a:lnTo>
                  <a:lnTo>
                    <a:pt x="72" y="136"/>
                  </a:lnTo>
                  <a:lnTo>
                    <a:pt x="69" y="140"/>
                  </a:lnTo>
                  <a:lnTo>
                    <a:pt x="61" y="136"/>
                  </a:lnTo>
                  <a:lnTo>
                    <a:pt x="61" y="133"/>
                  </a:lnTo>
                  <a:lnTo>
                    <a:pt x="63" y="134"/>
                  </a:lnTo>
                  <a:lnTo>
                    <a:pt x="67" y="136"/>
                  </a:lnTo>
                  <a:lnTo>
                    <a:pt x="71" y="133"/>
                  </a:lnTo>
                  <a:lnTo>
                    <a:pt x="71" y="128"/>
                  </a:lnTo>
                  <a:lnTo>
                    <a:pt x="69" y="124"/>
                  </a:lnTo>
                  <a:lnTo>
                    <a:pt x="63" y="122"/>
                  </a:lnTo>
                  <a:lnTo>
                    <a:pt x="55" y="128"/>
                  </a:lnTo>
                  <a:lnTo>
                    <a:pt x="54" y="133"/>
                  </a:lnTo>
                  <a:lnTo>
                    <a:pt x="57" y="213"/>
                  </a:lnTo>
                  <a:lnTo>
                    <a:pt x="57" y="283"/>
                  </a:lnTo>
                  <a:lnTo>
                    <a:pt x="57" y="331"/>
                  </a:lnTo>
                  <a:lnTo>
                    <a:pt x="59"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4" name="Freeform 98"/>
            <p:cNvSpPr>
              <a:spLocks/>
            </p:cNvSpPr>
            <p:nvPr/>
          </p:nvSpPr>
          <p:spPr bwMode="auto">
            <a:xfrm>
              <a:off x="5576" y="3620"/>
              <a:ext cx="85" cy="379"/>
            </a:xfrm>
            <a:custGeom>
              <a:avLst/>
              <a:gdLst>
                <a:gd name="T0" fmla="*/ 32 w 85"/>
                <a:gd name="T1" fmla="*/ 0 h 379"/>
                <a:gd name="T2" fmla="*/ 44 w 85"/>
                <a:gd name="T3" fmla="*/ 36 h 379"/>
                <a:gd name="T4" fmla="*/ 45 w 85"/>
                <a:gd name="T5" fmla="*/ 73 h 379"/>
                <a:gd name="T6" fmla="*/ 34 w 85"/>
                <a:gd name="T7" fmla="*/ 117 h 379"/>
                <a:gd name="T8" fmla="*/ 7 w 85"/>
                <a:gd name="T9" fmla="*/ 186 h 379"/>
                <a:gd name="T10" fmla="*/ 0 w 85"/>
                <a:gd name="T11" fmla="*/ 222 h 379"/>
                <a:gd name="T12" fmla="*/ 6 w 85"/>
                <a:gd name="T13" fmla="*/ 259 h 379"/>
                <a:gd name="T14" fmla="*/ 23 w 85"/>
                <a:gd name="T15" fmla="*/ 303 h 379"/>
                <a:gd name="T16" fmla="*/ 51 w 85"/>
                <a:gd name="T17" fmla="*/ 345 h 379"/>
                <a:gd name="T18" fmla="*/ 85 w 85"/>
                <a:gd name="T19" fmla="*/ 379 h 379"/>
                <a:gd name="T20" fmla="*/ 83 w 85"/>
                <a:gd name="T21" fmla="*/ 363 h 379"/>
                <a:gd name="T22" fmla="*/ 83 w 85"/>
                <a:gd name="T23" fmla="*/ 330 h 379"/>
                <a:gd name="T24" fmla="*/ 78 w 85"/>
                <a:gd name="T25" fmla="*/ 246 h 379"/>
                <a:gd name="T26" fmla="*/ 80 w 85"/>
                <a:gd name="T27" fmla="*/ 188 h 379"/>
                <a:gd name="T28" fmla="*/ 74 w 85"/>
                <a:gd name="T29" fmla="*/ 178 h 379"/>
                <a:gd name="T30" fmla="*/ 68 w 85"/>
                <a:gd name="T31" fmla="*/ 171 h 379"/>
                <a:gd name="T32" fmla="*/ 55 w 85"/>
                <a:gd name="T33" fmla="*/ 168 h 379"/>
                <a:gd name="T34" fmla="*/ 44 w 85"/>
                <a:gd name="T35" fmla="*/ 170 h 379"/>
                <a:gd name="T36" fmla="*/ 36 w 85"/>
                <a:gd name="T37" fmla="*/ 180 h 379"/>
                <a:gd name="T38" fmla="*/ 28 w 85"/>
                <a:gd name="T39" fmla="*/ 200 h 379"/>
                <a:gd name="T40" fmla="*/ 30 w 85"/>
                <a:gd name="T41" fmla="*/ 219 h 379"/>
                <a:gd name="T42" fmla="*/ 34 w 85"/>
                <a:gd name="T43" fmla="*/ 226 h 379"/>
                <a:gd name="T44" fmla="*/ 42 w 85"/>
                <a:gd name="T45" fmla="*/ 230 h 379"/>
                <a:gd name="T46" fmla="*/ 47 w 85"/>
                <a:gd name="T47" fmla="*/ 228 h 379"/>
                <a:gd name="T48" fmla="*/ 51 w 85"/>
                <a:gd name="T49" fmla="*/ 219 h 379"/>
                <a:gd name="T50" fmla="*/ 53 w 85"/>
                <a:gd name="T51" fmla="*/ 214 h 379"/>
                <a:gd name="T52" fmla="*/ 49 w 85"/>
                <a:gd name="T53" fmla="*/ 211 h 379"/>
                <a:gd name="T54" fmla="*/ 45 w 85"/>
                <a:gd name="T55" fmla="*/ 214 h 379"/>
                <a:gd name="T56" fmla="*/ 44 w 85"/>
                <a:gd name="T57" fmla="*/ 216 h 379"/>
                <a:gd name="T58" fmla="*/ 44 w 85"/>
                <a:gd name="T59" fmla="*/ 211 h 379"/>
                <a:gd name="T60" fmla="*/ 49 w 85"/>
                <a:gd name="T61" fmla="*/ 206 h 379"/>
                <a:gd name="T62" fmla="*/ 57 w 85"/>
                <a:gd name="T63" fmla="*/ 211 h 379"/>
                <a:gd name="T64" fmla="*/ 61 w 85"/>
                <a:gd name="T65" fmla="*/ 222 h 379"/>
                <a:gd name="T66" fmla="*/ 55 w 85"/>
                <a:gd name="T67" fmla="*/ 231 h 379"/>
                <a:gd name="T68" fmla="*/ 44 w 85"/>
                <a:gd name="T69" fmla="*/ 237 h 379"/>
                <a:gd name="T70" fmla="*/ 36 w 85"/>
                <a:gd name="T71" fmla="*/ 235 h 379"/>
                <a:gd name="T72" fmla="*/ 28 w 85"/>
                <a:gd name="T73" fmla="*/ 226 h 379"/>
                <a:gd name="T74" fmla="*/ 25 w 85"/>
                <a:gd name="T75" fmla="*/ 214 h 379"/>
                <a:gd name="T76" fmla="*/ 25 w 85"/>
                <a:gd name="T77" fmla="*/ 196 h 379"/>
                <a:gd name="T78" fmla="*/ 28 w 85"/>
                <a:gd name="T79" fmla="*/ 181 h 379"/>
                <a:gd name="T80" fmla="*/ 36 w 85"/>
                <a:gd name="T81" fmla="*/ 169 h 379"/>
                <a:gd name="T82" fmla="*/ 45 w 85"/>
                <a:gd name="T83" fmla="*/ 162 h 379"/>
                <a:gd name="T84" fmla="*/ 53 w 85"/>
                <a:gd name="T85" fmla="*/ 158 h 379"/>
                <a:gd name="T86" fmla="*/ 63 w 85"/>
                <a:gd name="T87" fmla="*/ 159 h 379"/>
                <a:gd name="T88" fmla="*/ 70 w 85"/>
                <a:gd name="T89" fmla="*/ 165 h 379"/>
                <a:gd name="T90" fmla="*/ 80 w 85"/>
                <a:gd name="T91" fmla="*/ 176 h 379"/>
                <a:gd name="T92" fmla="*/ 80 w 85"/>
                <a:gd name="T93" fmla="*/ 166 h 379"/>
                <a:gd name="T94" fmla="*/ 78 w 85"/>
                <a:gd name="T95" fmla="*/ 141 h 379"/>
                <a:gd name="T96" fmla="*/ 72 w 85"/>
                <a:gd name="T97" fmla="*/ 96 h 379"/>
                <a:gd name="T98" fmla="*/ 63 w 85"/>
                <a:gd name="T99" fmla="*/ 56 h 379"/>
                <a:gd name="T100" fmla="*/ 49 w 85"/>
                <a:gd name="T101" fmla="*/ 25 h 379"/>
                <a:gd name="T102" fmla="*/ 32 w 85"/>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0"/>
                  </a:moveTo>
                  <a:lnTo>
                    <a:pt x="44" y="36"/>
                  </a:lnTo>
                  <a:lnTo>
                    <a:pt x="45" y="73"/>
                  </a:lnTo>
                  <a:lnTo>
                    <a:pt x="34" y="117"/>
                  </a:lnTo>
                  <a:lnTo>
                    <a:pt x="7" y="186"/>
                  </a:lnTo>
                  <a:lnTo>
                    <a:pt x="0" y="222"/>
                  </a:lnTo>
                  <a:lnTo>
                    <a:pt x="6" y="259"/>
                  </a:lnTo>
                  <a:lnTo>
                    <a:pt x="23" y="303"/>
                  </a:lnTo>
                  <a:lnTo>
                    <a:pt x="51" y="345"/>
                  </a:lnTo>
                  <a:lnTo>
                    <a:pt x="85" y="379"/>
                  </a:lnTo>
                  <a:lnTo>
                    <a:pt x="83" y="363"/>
                  </a:lnTo>
                  <a:lnTo>
                    <a:pt x="83" y="330"/>
                  </a:lnTo>
                  <a:lnTo>
                    <a:pt x="78" y="246"/>
                  </a:lnTo>
                  <a:lnTo>
                    <a:pt x="80" y="188"/>
                  </a:lnTo>
                  <a:lnTo>
                    <a:pt x="74" y="178"/>
                  </a:lnTo>
                  <a:lnTo>
                    <a:pt x="68" y="171"/>
                  </a:lnTo>
                  <a:lnTo>
                    <a:pt x="55" y="168"/>
                  </a:lnTo>
                  <a:lnTo>
                    <a:pt x="44" y="170"/>
                  </a:lnTo>
                  <a:lnTo>
                    <a:pt x="36" y="180"/>
                  </a:lnTo>
                  <a:lnTo>
                    <a:pt x="28" y="200"/>
                  </a:lnTo>
                  <a:lnTo>
                    <a:pt x="30" y="219"/>
                  </a:lnTo>
                  <a:lnTo>
                    <a:pt x="34" y="226"/>
                  </a:lnTo>
                  <a:lnTo>
                    <a:pt x="42" y="230"/>
                  </a:lnTo>
                  <a:lnTo>
                    <a:pt x="47" y="228"/>
                  </a:lnTo>
                  <a:lnTo>
                    <a:pt x="51" y="219"/>
                  </a:lnTo>
                  <a:lnTo>
                    <a:pt x="53" y="214"/>
                  </a:lnTo>
                  <a:lnTo>
                    <a:pt x="49" y="211"/>
                  </a:lnTo>
                  <a:lnTo>
                    <a:pt x="45" y="214"/>
                  </a:lnTo>
                  <a:lnTo>
                    <a:pt x="44" y="216"/>
                  </a:lnTo>
                  <a:lnTo>
                    <a:pt x="44" y="211"/>
                  </a:lnTo>
                  <a:lnTo>
                    <a:pt x="49" y="206"/>
                  </a:lnTo>
                  <a:lnTo>
                    <a:pt x="57" y="211"/>
                  </a:lnTo>
                  <a:lnTo>
                    <a:pt x="61" y="222"/>
                  </a:lnTo>
                  <a:lnTo>
                    <a:pt x="55" y="231"/>
                  </a:lnTo>
                  <a:lnTo>
                    <a:pt x="44" y="237"/>
                  </a:lnTo>
                  <a:lnTo>
                    <a:pt x="36" y="235"/>
                  </a:lnTo>
                  <a:lnTo>
                    <a:pt x="28" y="226"/>
                  </a:lnTo>
                  <a:lnTo>
                    <a:pt x="25" y="214"/>
                  </a:lnTo>
                  <a:lnTo>
                    <a:pt x="25" y="196"/>
                  </a:lnTo>
                  <a:lnTo>
                    <a:pt x="28" y="181"/>
                  </a:lnTo>
                  <a:lnTo>
                    <a:pt x="36" y="169"/>
                  </a:lnTo>
                  <a:lnTo>
                    <a:pt x="45" y="162"/>
                  </a:lnTo>
                  <a:lnTo>
                    <a:pt x="53" y="158"/>
                  </a:lnTo>
                  <a:lnTo>
                    <a:pt x="63" y="159"/>
                  </a:lnTo>
                  <a:lnTo>
                    <a:pt x="70" y="165"/>
                  </a:lnTo>
                  <a:lnTo>
                    <a:pt x="80" y="176"/>
                  </a:lnTo>
                  <a:lnTo>
                    <a:pt x="80" y="166"/>
                  </a:lnTo>
                  <a:lnTo>
                    <a:pt x="78" y="141"/>
                  </a:lnTo>
                  <a:lnTo>
                    <a:pt x="72" y="96"/>
                  </a:lnTo>
                  <a:lnTo>
                    <a:pt x="63" y="56"/>
                  </a:lnTo>
                  <a:lnTo>
                    <a:pt x="49" y="25"/>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5" name="Freeform 99"/>
            <p:cNvSpPr>
              <a:spLocks/>
            </p:cNvSpPr>
            <p:nvPr/>
          </p:nvSpPr>
          <p:spPr bwMode="auto">
            <a:xfrm>
              <a:off x="5574" y="2374"/>
              <a:ext cx="95" cy="337"/>
            </a:xfrm>
            <a:custGeom>
              <a:avLst/>
              <a:gdLst>
                <a:gd name="T0" fmla="*/ 57 w 95"/>
                <a:gd name="T1" fmla="*/ 337 h 337"/>
                <a:gd name="T2" fmla="*/ 65 w 95"/>
                <a:gd name="T3" fmla="*/ 309 h 337"/>
                <a:gd name="T4" fmla="*/ 80 w 95"/>
                <a:gd name="T5" fmla="*/ 264 h 337"/>
                <a:gd name="T6" fmla="*/ 93 w 95"/>
                <a:gd name="T7" fmla="*/ 209 h 337"/>
                <a:gd name="T8" fmla="*/ 95 w 95"/>
                <a:gd name="T9" fmla="*/ 179 h 337"/>
                <a:gd name="T10" fmla="*/ 91 w 95"/>
                <a:gd name="T11" fmla="*/ 149 h 337"/>
                <a:gd name="T12" fmla="*/ 82 w 95"/>
                <a:gd name="T13" fmla="*/ 116 h 337"/>
                <a:gd name="T14" fmla="*/ 70 w 95"/>
                <a:gd name="T15" fmla="*/ 86 h 337"/>
                <a:gd name="T16" fmla="*/ 55 w 95"/>
                <a:gd name="T17" fmla="*/ 61 h 337"/>
                <a:gd name="T18" fmla="*/ 40 w 95"/>
                <a:gd name="T19" fmla="*/ 40 h 337"/>
                <a:gd name="T20" fmla="*/ 11 w 95"/>
                <a:gd name="T21" fmla="*/ 11 h 337"/>
                <a:gd name="T22" fmla="*/ 0 w 95"/>
                <a:gd name="T23" fmla="*/ 0 h 337"/>
                <a:gd name="T24" fmla="*/ 17 w 95"/>
                <a:gd name="T25" fmla="*/ 23 h 337"/>
                <a:gd name="T26" fmla="*/ 28 w 95"/>
                <a:gd name="T27" fmla="*/ 44 h 337"/>
                <a:gd name="T28" fmla="*/ 38 w 95"/>
                <a:gd name="T29" fmla="*/ 64 h 337"/>
                <a:gd name="T30" fmla="*/ 51 w 95"/>
                <a:gd name="T31" fmla="*/ 122 h 337"/>
                <a:gd name="T32" fmla="*/ 51 w 95"/>
                <a:gd name="T33" fmla="*/ 122 h 337"/>
                <a:gd name="T34" fmla="*/ 53 w 95"/>
                <a:gd name="T35" fmla="*/ 119 h 337"/>
                <a:gd name="T36" fmla="*/ 61 w 95"/>
                <a:gd name="T37" fmla="*/ 115 h 337"/>
                <a:gd name="T38" fmla="*/ 68 w 95"/>
                <a:gd name="T39" fmla="*/ 119 h 337"/>
                <a:gd name="T40" fmla="*/ 72 w 95"/>
                <a:gd name="T41" fmla="*/ 127 h 337"/>
                <a:gd name="T42" fmla="*/ 72 w 95"/>
                <a:gd name="T43" fmla="*/ 136 h 337"/>
                <a:gd name="T44" fmla="*/ 66 w 95"/>
                <a:gd name="T45" fmla="*/ 139 h 337"/>
                <a:gd name="T46" fmla="*/ 61 w 95"/>
                <a:gd name="T47" fmla="*/ 136 h 337"/>
                <a:gd name="T48" fmla="*/ 59 w 95"/>
                <a:gd name="T49" fmla="*/ 132 h 337"/>
                <a:gd name="T50" fmla="*/ 61 w 95"/>
                <a:gd name="T51" fmla="*/ 134 h 337"/>
                <a:gd name="T52" fmla="*/ 65 w 95"/>
                <a:gd name="T53" fmla="*/ 137 h 337"/>
                <a:gd name="T54" fmla="*/ 68 w 95"/>
                <a:gd name="T55" fmla="*/ 133 h 337"/>
                <a:gd name="T56" fmla="*/ 68 w 95"/>
                <a:gd name="T57" fmla="*/ 128 h 337"/>
                <a:gd name="T58" fmla="*/ 66 w 95"/>
                <a:gd name="T59" fmla="*/ 124 h 337"/>
                <a:gd name="T60" fmla="*/ 61 w 95"/>
                <a:gd name="T61" fmla="*/ 122 h 337"/>
                <a:gd name="T62" fmla="*/ 53 w 95"/>
                <a:gd name="T63" fmla="*/ 128 h 337"/>
                <a:gd name="T64" fmla="*/ 53 w 95"/>
                <a:gd name="T65" fmla="*/ 133 h 337"/>
                <a:gd name="T66" fmla="*/ 57 w 95"/>
                <a:gd name="T67" fmla="*/ 213 h 337"/>
                <a:gd name="T68" fmla="*/ 55 w 95"/>
                <a:gd name="T69" fmla="*/ 283 h 337"/>
                <a:gd name="T70" fmla="*/ 57 w 95"/>
                <a:gd name="T71" fmla="*/ 331 h 337"/>
                <a:gd name="T72" fmla="*/ 57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337"/>
                  </a:moveTo>
                  <a:lnTo>
                    <a:pt x="65" y="309"/>
                  </a:lnTo>
                  <a:lnTo>
                    <a:pt x="80" y="264"/>
                  </a:lnTo>
                  <a:lnTo>
                    <a:pt x="93" y="209"/>
                  </a:lnTo>
                  <a:lnTo>
                    <a:pt x="95" y="179"/>
                  </a:lnTo>
                  <a:lnTo>
                    <a:pt x="91" y="149"/>
                  </a:lnTo>
                  <a:lnTo>
                    <a:pt x="82" y="116"/>
                  </a:lnTo>
                  <a:lnTo>
                    <a:pt x="70" y="86"/>
                  </a:lnTo>
                  <a:lnTo>
                    <a:pt x="55" y="61"/>
                  </a:lnTo>
                  <a:lnTo>
                    <a:pt x="40" y="40"/>
                  </a:lnTo>
                  <a:lnTo>
                    <a:pt x="11" y="11"/>
                  </a:lnTo>
                  <a:lnTo>
                    <a:pt x="0" y="0"/>
                  </a:lnTo>
                  <a:lnTo>
                    <a:pt x="17" y="23"/>
                  </a:lnTo>
                  <a:lnTo>
                    <a:pt x="28" y="44"/>
                  </a:lnTo>
                  <a:lnTo>
                    <a:pt x="38" y="64"/>
                  </a:lnTo>
                  <a:lnTo>
                    <a:pt x="51" y="122"/>
                  </a:lnTo>
                  <a:lnTo>
                    <a:pt x="51" y="122"/>
                  </a:lnTo>
                  <a:lnTo>
                    <a:pt x="53" y="119"/>
                  </a:lnTo>
                  <a:lnTo>
                    <a:pt x="61" y="115"/>
                  </a:lnTo>
                  <a:lnTo>
                    <a:pt x="68" y="119"/>
                  </a:lnTo>
                  <a:lnTo>
                    <a:pt x="72" y="127"/>
                  </a:lnTo>
                  <a:lnTo>
                    <a:pt x="72" y="136"/>
                  </a:lnTo>
                  <a:lnTo>
                    <a:pt x="66" y="139"/>
                  </a:lnTo>
                  <a:lnTo>
                    <a:pt x="61" y="136"/>
                  </a:lnTo>
                  <a:lnTo>
                    <a:pt x="59" y="132"/>
                  </a:lnTo>
                  <a:lnTo>
                    <a:pt x="61" y="134"/>
                  </a:lnTo>
                  <a:lnTo>
                    <a:pt x="65" y="137"/>
                  </a:lnTo>
                  <a:lnTo>
                    <a:pt x="68" y="133"/>
                  </a:lnTo>
                  <a:lnTo>
                    <a:pt x="68" y="128"/>
                  </a:lnTo>
                  <a:lnTo>
                    <a:pt x="66" y="124"/>
                  </a:lnTo>
                  <a:lnTo>
                    <a:pt x="61" y="122"/>
                  </a:lnTo>
                  <a:lnTo>
                    <a:pt x="53" y="128"/>
                  </a:lnTo>
                  <a:lnTo>
                    <a:pt x="53" y="133"/>
                  </a:lnTo>
                  <a:lnTo>
                    <a:pt x="57" y="213"/>
                  </a:lnTo>
                  <a:lnTo>
                    <a:pt x="55" y="283"/>
                  </a:lnTo>
                  <a:lnTo>
                    <a:pt x="57" y="331"/>
                  </a:lnTo>
                  <a:lnTo>
                    <a:pt x="5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6" name="Freeform 100"/>
            <p:cNvSpPr>
              <a:spLocks/>
            </p:cNvSpPr>
            <p:nvPr/>
          </p:nvSpPr>
          <p:spPr bwMode="auto">
            <a:xfrm>
              <a:off x="5546" y="2386"/>
              <a:ext cx="83" cy="380"/>
            </a:xfrm>
            <a:custGeom>
              <a:avLst/>
              <a:gdLst>
                <a:gd name="T0" fmla="*/ 32 w 83"/>
                <a:gd name="T1" fmla="*/ 0 h 380"/>
                <a:gd name="T2" fmla="*/ 41 w 83"/>
                <a:gd name="T3" fmla="*/ 36 h 380"/>
                <a:gd name="T4" fmla="*/ 43 w 83"/>
                <a:gd name="T5" fmla="*/ 73 h 380"/>
                <a:gd name="T6" fmla="*/ 32 w 83"/>
                <a:gd name="T7" fmla="*/ 118 h 380"/>
                <a:gd name="T8" fmla="*/ 7 w 83"/>
                <a:gd name="T9" fmla="*/ 187 h 380"/>
                <a:gd name="T10" fmla="*/ 0 w 83"/>
                <a:gd name="T11" fmla="*/ 223 h 380"/>
                <a:gd name="T12" fmla="*/ 3 w 83"/>
                <a:gd name="T13" fmla="*/ 260 h 380"/>
                <a:gd name="T14" fmla="*/ 20 w 83"/>
                <a:gd name="T15" fmla="*/ 303 h 380"/>
                <a:gd name="T16" fmla="*/ 49 w 83"/>
                <a:gd name="T17" fmla="*/ 347 h 380"/>
                <a:gd name="T18" fmla="*/ 83 w 83"/>
                <a:gd name="T19" fmla="*/ 380 h 380"/>
                <a:gd name="T20" fmla="*/ 81 w 83"/>
                <a:gd name="T21" fmla="*/ 363 h 380"/>
                <a:gd name="T22" fmla="*/ 81 w 83"/>
                <a:gd name="T23" fmla="*/ 330 h 380"/>
                <a:gd name="T24" fmla="*/ 77 w 83"/>
                <a:gd name="T25" fmla="*/ 246 h 380"/>
                <a:gd name="T26" fmla="*/ 77 w 83"/>
                <a:gd name="T27" fmla="*/ 188 h 380"/>
                <a:gd name="T28" fmla="*/ 74 w 83"/>
                <a:gd name="T29" fmla="*/ 179 h 380"/>
                <a:gd name="T30" fmla="*/ 66 w 83"/>
                <a:gd name="T31" fmla="*/ 171 h 380"/>
                <a:gd name="T32" fmla="*/ 55 w 83"/>
                <a:gd name="T33" fmla="*/ 168 h 380"/>
                <a:gd name="T34" fmla="*/ 43 w 83"/>
                <a:gd name="T35" fmla="*/ 171 h 380"/>
                <a:gd name="T36" fmla="*/ 34 w 83"/>
                <a:gd name="T37" fmla="*/ 180 h 380"/>
                <a:gd name="T38" fmla="*/ 26 w 83"/>
                <a:gd name="T39" fmla="*/ 201 h 380"/>
                <a:gd name="T40" fmla="*/ 28 w 83"/>
                <a:gd name="T41" fmla="*/ 219 h 380"/>
                <a:gd name="T42" fmla="*/ 34 w 83"/>
                <a:gd name="T43" fmla="*/ 227 h 380"/>
                <a:gd name="T44" fmla="*/ 39 w 83"/>
                <a:gd name="T45" fmla="*/ 230 h 380"/>
                <a:gd name="T46" fmla="*/ 45 w 83"/>
                <a:gd name="T47" fmla="*/ 229 h 380"/>
                <a:gd name="T48" fmla="*/ 51 w 83"/>
                <a:gd name="T49" fmla="*/ 221 h 380"/>
                <a:gd name="T50" fmla="*/ 51 w 83"/>
                <a:gd name="T51" fmla="*/ 215 h 380"/>
                <a:gd name="T52" fmla="*/ 49 w 83"/>
                <a:gd name="T53" fmla="*/ 211 h 380"/>
                <a:gd name="T54" fmla="*/ 43 w 83"/>
                <a:gd name="T55" fmla="*/ 215 h 380"/>
                <a:gd name="T56" fmla="*/ 41 w 83"/>
                <a:gd name="T57" fmla="*/ 216 h 380"/>
                <a:gd name="T58" fmla="*/ 41 w 83"/>
                <a:gd name="T59" fmla="*/ 211 h 380"/>
                <a:gd name="T60" fmla="*/ 49 w 83"/>
                <a:gd name="T61" fmla="*/ 207 h 380"/>
                <a:gd name="T62" fmla="*/ 56 w 83"/>
                <a:gd name="T63" fmla="*/ 211 h 380"/>
                <a:gd name="T64" fmla="*/ 58 w 83"/>
                <a:gd name="T65" fmla="*/ 222 h 380"/>
                <a:gd name="T66" fmla="*/ 53 w 83"/>
                <a:gd name="T67" fmla="*/ 231 h 380"/>
                <a:gd name="T68" fmla="*/ 41 w 83"/>
                <a:gd name="T69" fmla="*/ 237 h 380"/>
                <a:gd name="T70" fmla="*/ 34 w 83"/>
                <a:gd name="T71" fmla="*/ 235 h 380"/>
                <a:gd name="T72" fmla="*/ 28 w 83"/>
                <a:gd name="T73" fmla="*/ 228 h 380"/>
                <a:gd name="T74" fmla="*/ 24 w 83"/>
                <a:gd name="T75" fmla="*/ 215 h 380"/>
                <a:gd name="T76" fmla="*/ 24 w 83"/>
                <a:gd name="T77" fmla="*/ 198 h 380"/>
                <a:gd name="T78" fmla="*/ 26 w 83"/>
                <a:gd name="T79" fmla="*/ 181 h 380"/>
                <a:gd name="T80" fmla="*/ 34 w 83"/>
                <a:gd name="T81" fmla="*/ 169 h 380"/>
                <a:gd name="T82" fmla="*/ 43 w 83"/>
                <a:gd name="T83" fmla="*/ 162 h 380"/>
                <a:gd name="T84" fmla="*/ 53 w 83"/>
                <a:gd name="T85" fmla="*/ 158 h 380"/>
                <a:gd name="T86" fmla="*/ 62 w 83"/>
                <a:gd name="T87" fmla="*/ 161 h 380"/>
                <a:gd name="T88" fmla="*/ 70 w 83"/>
                <a:gd name="T89" fmla="*/ 165 h 380"/>
                <a:gd name="T90" fmla="*/ 77 w 83"/>
                <a:gd name="T91" fmla="*/ 177 h 380"/>
                <a:gd name="T92" fmla="*/ 77 w 83"/>
                <a:gd name="T93" fmla="*/ 168 h 380"/>
                <a:gd name="T94" fmla="*/ 75 w 83"/>
                <a:gd name="T95" fmla="*/ 141 h 380"/>
                <a:gd name="T96" fmla="*/ 70 w 83"/>
                <a:gd name="T97" fmla="*/ 96 h 380"/>
                <a:gd name="T98" fmla="*/ 60 w 83"/>
                <a:gd name="T99" fmla="*/ 56 h 380"/>
                <a:gd name="T100" fmla="*/ 49 w 83"/>
                <a:gd name="T101" fmla="*/ 26 h 380"/>
                <a:gd name="T102" fmla="*/ 32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32" y="0"/>
                  </a:moveTo>
                  <a:lnTo>
                    <a:pt x="41" y="36"/>
                  </a:lnTo>
                  <a:lnTo>
                    <a:pt x="43" y="73"/>
                  </a:lnTo>
                  <a:lnTo>
                    <a:pt x="32" y="118"/>
                  </a:lnTo>
                  <a:lnTo>
                    <a:pt x="7" y="187"/>
                  </a:lnTo>
                  <a:lnTo>
                    <a:pt x="0" y="223"/>
                  </a:lnTo>
                  <a:lnTo>
                    <a:pt x="3" y="260"/>
                  </a:lnTo>
                  <a:lnTo>
                    <a:pt x="20" y="303"/>
                  </a:lnTo>
                  <a:lnTo>
                    <a:pt x="49" y="347"/>
                  </a:lnTo>
                  <a:lnTo>
                    <a:pt x="83" y="380"/>
                  </a:lnTo>
                  <a:lnTo>
                    <a:pt x="81" y="363"/>
                  </a:lnTo>
                  <a:lnTo>
                    <a:pt x="81" y="330"/>
                  </a:lnTo>
                  <a:lnTo>
                    <a:pt x="77" y="246"/>
                  </a:lnTo>
                  <a:lnTo>
                    <a:pt x="77" y="188"/>
                  </a:lnTo>
                  <a:lnTo>
                    <a:pt x="74" y="179"/>
                  </a:lnTo>
                  <a:lnTo>
                    <a:pt x="66" y="171"/>
                  </a:lnTo>
                  <a:lnTo>
                    <a:pt x="55" y="168"/>
                  </a:lnTo>
                  <a:lnTo>
                    <a:pt x="43" y="171"/>
                  </a:lnTo>
                  <a:lnTo>
                    <a:pt x="34" y="180"/>
                  </a:lnTo>
                  <a:lnTo>
                    <a:pt x="26" y="201"/>
                  </a:lnTo>
                  <a:lnTo>
                    <a:pt x="28" y="219"/>
                  </a:lnTo>
                  <a:lnTo>
                    <a:pt x="34" y="227"/>
                  </a:lnTo>
                  <a:lnTo>
                    <a:pt x="39" y="230"/>
                  </a:lnTo>
                  <a:lnTo>
                    <a:pt x="45" y="229"/>
                  </a:lnTo>
                  <a:lnTo>
                    <a:pt x="51" y="221"/>
                  </a:lnTo>
                  <a:lnTo>
                    <a:pt x="51" y="215"/>
                  </a:lnTo>
                  <a:lnTo>
                    <a:pt x="49" y="211"/>
                  </a:lnTo>
                  <a:lnTo>
                    <a:pt x="43" y="215"/>
                  </a:lnTo>
                  <a:lnTo>
                    <a:pt x="41" y="216"/>
                  </a:lnTo>
                  <a:lnTo>
                    <a:pt x="41" y="211"/>
                  </a:lnTo>
                  <a:lnTo>
                    <a:pt x="49" y="207"/>
                  </a:lnTo>
                  <a:lnTo>
                    <a:pt x="56" y="211"/>
                  </a:lnTo>
                  <a:lnTo>
                    <a:pt x="58" y="222"/>
                  </a:lnTo>
                  <a:lnTo>
                    <a:pt x="53" y="231"/>
                  </a:lnTo>
                  <a:lnTo>
                    <a:pt x="41" y="237"/>
                  </a:lnTo>
                  <a:lnTo>
                    <a:pt x="34" y="235"/>
                  </a:lnTo>
                  <a:lnTo>
                    <a:pt x="28" y="228"/>
                  </a:lnTo>
                  <a:lnTo>
                    <a:pt x="24" y="215"/>
                  </a:lnTo>
                  <a:lnTo>
                    <a:pt x="24" y="198"/>
                  </a:lnTo>
                  <a:lnTo>
                    <a:pt x="26" y="181"/>
                  </a:lnTo>
                  <a:lnTo>
                    <a:pt x="34" y="169"/>
                  </a:lnTo>
                  <a:lnTo>
                    <a:pt x="43" y="162"/>
                  </a:lnTo>
                  <a:lnTo>
                    <a:pt x="53" y="158"/>
                  </a:lnTo>
                  <a:lnTo>
                    <a:pt x="62" y="161"/>
                  </a:lnTo>
                  <a:lnTo>
                    <a:pt x="70" y="165"/>
                  </a:lnTo>
                  <a:lnTo>
                    <a:pt x="77" y="177"/>
                  </a:lnTo>
                  <a:lnTo>
                    <a:pt x="77" y="168"/>
                  </a:lnTo>
                  <a:lnTo>
                    <a:pt x="75" y="141"/>
                  </a:lnTo>
                  <a:lnTo>
                    <a:pt x="70" y="96"/>
                  </a:lnTo>
                  <a:lnTo>
                    <a:pt x="60" y="56"/>
                  </a:lnTo>
                  <a:lnTo>
                    <a:pt x="49" y="26"/>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7" name="Freeform 101"/>
            <p:cNvSpPr>
              <a:spLocks/>
            </p:cNvSpPr>
            <p:nvPr/>
          </p:nvSpPr>
          <p:spPr bwMode="auto">
            <a:xfrm>
              <a:off x="5418" y="3589"/>
              <a:ext cx="95" cy="182"/>
            </a:xfrm>
            <a:custGeom>
              <a:avLst/>
              <a:gdLst>
                <a:gd name="T0" fmla="*/ 69 w 95"/>
                <a:gd name="T1" fmla="*/ 0 h 182"/>
                <a:gd name="T2" fmla="*/ 69 w 95"/>
                <a:gd name="T3" fmla="*/ 12 h 182"/>
                <a:gd name="T4" fmla="*/ 55 w 95"/>
                <a:gd name="T5" fmla="*/ 40 h 182"/>
                <a:gd name="T6" fmla="*/ 35 w 95"/>
                <a:gd name="T7" fmla="*/ 67 h 182"/>
                <a:gd name="T8" fmla="*/ 14 w 95"/>
                <a:gd name="T9" fmla="*/ 94 h 182"/>
                <a:gd name="T10" fmla="*/ 0 w 95"/>
                <a:gd name="T11" fmla="*/ 129 h 182"/>
                <a:gd name="T12" fmla="*/ 2 w 95"/>
                <a:gd name="T13" fmla="*/ 146 h 182"/>
                <a:gd name="T14" fmla="*/ 10 w 95"/>
                <a:gd name="T15" fmla="*/ 163 h 182"/>
                <a:gd name="T16" fmla="*/ 27 w 95"/>
                <a:gd name="T17" fmla="*/ 178 h 182"/>
                <a:gd name="T18" fmla="*/ 36 w 95"/>
                <a:gd name="T19" fmla="*/ 182 h 182"/>
                <a:gd name="T20" fmla="*/ 48 w 95"/>
                <a:gd name="T21" fmla="*/ 161 h 182"/>
                <a:gd name="T22" fmla="*/ 57 w 95"/>
                <a:gd name="T23" fmla="*/ 148 h 182"/>
                <a:gd name="T24" fmla="*/ 54 w 95"/>
                <a:gd name="T25" fmla="*/ 142 h 182"/>
                <a:gd name="T26" fmla="*/ 46 w 95"/>
                <a:gd name="T27" fmla="*/ 140 h 182"/>
                <a:gd name="T28" fmla="*/ 38 w 95"/>
                <a:gd name="T29" fmla="*/ 142 h 182"/>
                <a:gd name="T30" fmla="*/ 40 w 95"/>
                <a:gd name="T31" fmla="*/ 146 h 182"/>
                <a:gd name="T32" fmla="*/ 46 w 95"/>
                <a:gd name="T33" fmla="*/ 147 h 182"/>
                <a:gd name="T34" fmla="*/ 50 w 95"/>
                <a:gd name="T35" fmla="*/ 146 h 182"/>
                <a:gd name="T36" fmla="*/ 48 w 95"/>
                <a:gd name="T37" fmla="*/ 149 h 182"/>
                <a:gd name="T38" fmla="*/ 40 w 95"/>
                <a:gd name="T39" fmla="*/ 151 h 182"/>
                <a:gd name="T40" fmla="*/ 31 w 95"/>
                <a:gd name="T41" fmla="*/ 147 h 182"/>
                <a:gd name="T42" fmla="*/ 29 w 95"/>
                <a:gd name="T43" fmla="*/ 142 h 182"/>
                <a:gd name="T44" fmla="*/ 31 w 95"/>
                <a:gd name="T45" fmla="*/ 137 h 182"/>
                <a:gd name="T46" fmla="*/ 36 w 95"/>
                <a:gd name="T47" fmla="*/ 134 h 182"/>
                <a:gd name="T48" fmla="*/ 46 w 95"/>
                <a:gd name="T49" fmla="*/ 133 h 182"/>
                <a:gd name="T50" fmla="*/ 54 w 95"/>
                <a:gd name="T51" fmla="*/ 135 h 182"/>
                <a:gd name="T52" fmla="*/ 61 w 95"/>
                <a:gd name="T53" fmla="*/ 141 h 182"/>
                <a:gd name="T54" fmla="*/ 63 w 95"/>
                <a:gd name="T55" fmla="*/ 145 h 182"/>
                <a:gd name="T56" fmla="*/ 74 w 95"/>
                <a:gd name="T57" fmla="*/ 128 h 182"/>
                <a:gd name="T58" fmla="*/ 90 w 95"/>
                <a:gd name="T59" fmla="*/ 97 h 182"/>
                <a:gd name="T60" fmla="*/ 95 w 95"/>
                <a:gd name="T61" fmla="*/ 64 h 182"/>
                <a:gd name="T62" fmla="*/ 88 w 95"/>
                <a:gd name="T63" fmla="*/ 30 h 182"/>
                <a:gd name="T64" fmla="*/ 76 w 95"/>
                <a:gd name="T65" fmla="*/ 9 h 182"/>
                <a:gd name="T66" fmla="*/ 69 w 95"/>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0"/>
                  </a:moveTo>
                  <a:lnTo>
                    <a:pt x="69" y="12"/>
                  </a:lnTo>
                  <a:lnTo>
                    <a:pt x="55" y="40"/>
                  </a:lnTo>
                  <a:lnTo>
                    <a:pt x="35" y="67"/>
                  </a:lnTo>
                  <a:lnTo>
                    <a:pt x="14" y="94"/>
                  </a:lnTo>
                  <a:lnTo>
                    <a:pt x="0" y="129"/>
                  </a:lnTo>
                  <a:lnTo>
                    <a:pt x="2" y="146"/>
                  </a:lnTo>
                  <a:lnTo>
                    <a:pt x="10" y="163"/>
                  </a:lnTo>
                  <a:lnTo>
                    <a:pt x="27" y="178"/>
                  </a:lnTo>
                  <a:lnTo>
                    <a:pt x="36" y="182"/>
                  </a:lnTo>
                  <a:lnTo>
                    <a:pt x="48" y="161"/>
                  </a:lnTo>
                  <a:lnTo>
                    <a:pt x="57" y="148"/>
                  </a:lnTo>
                  <a:lnTo>
                    <a:pt x="54" y="142"/>
                  </a:lnTo>
                  <a:lnTo>
                    <a:pt x="46" y="140"/>
                  </a:lnTo>
                  <a:lnTo>
                    <a:pt x="38" y="142"/>
                  </a:lnTo>
                  <a:lnTo>
                    <a:pt x="40" y="146"/>
                  </a:lnTo>
                  <a:lnTo>
                    <a:pt x="46" y="147"/>
                  </a:lnTo>
                  <a:lnTo>
                    <a:pt x="50" y="146"/>
                  </a:lnTo>
                  <a:lnTo>
                    <a:pt x="48" y="149"/>
                  </a:lnTo>
                  <a:lnTo>
                    <a:pt x="40" y="151"/>
                  </a:lnTo>
                  <a:lnTo>
                    <a:pt x="31" y="147"/>
                  </a:lnTo>
                  <a:lnTo>
                    <a:pt x="29" y="142"/>
                  </a:lnTo>
                  <a:lnTo>
                    <a:pt x="31" y="137"/>
                  </a:lnTo>
                  <a:lnTo>
                    <a:pt x="36" y="134"/>
                  </a:lnTo>
                  <a:lnTo>
                    <a:pt x="46" y="133"/>
                  </a:lnTo>
                  <a:lnTo>
                    <a:pt x="54" y="135"/>
                  </a:lnTo>
                  <a:lnTo>
                    <a:pt x="61" y="141"/>
                  </a:lnTo>
                  <a:lnTo>
                    <a:pt x="63" y="145"/>
                  </a:lnTo>
                  <a:lnTo>
                    <a:pt x="74" y="128"/>
                  </a:lnTo>
                  <a:lnTo>
                    <a:pt x="90" y="97"/>
                  </a:lnTo>
                  <a:lnTo>
                    <a:pt x="95" y="64"/>
                  </a:lnTo>
                  <a:lnTo>
                    <a:pt x="88" y="30"/>
                  </a:lnTo>
                  <a:lnTo>
                    <a:pt x="76" y="9"/>
                  </a:lnTo>
                  <a:lnTo>
                    <a:pt x="6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8" name="Freeform 102"/>
            <p:cNvSpPr>
              <a:spLocks/>
            </p:cNvSpPr>
            <p:nvPr/>
          </p:nvSpPr>
          <p:spPr bwMode="auto">
            <a:xfrm>
              <a:off x="5464" y="3593"/>
              <a:ext cx="108" cy="183"/>
            </a:xfrm>
            <a:custGeom>
              <a:avLst/>
              <a:gdLst>
                <a:gd name="T0" fmla="*/ 0 w 108"/>
                <a:gd name="T1" fmla="*/ 180 h 183"/>
                <a:gd name="T2" fmla="*/ 6 w 108"/>
                <a:gd name="T3" fmla="*/ 167 h 183"/>
                <a:gd name="T4" fmla="*/ 25 w 108"/>
                <a:gd name="T5" fmla="*/ 142 h 183"/>
                <a:gd name="T6" fmla="*/ 40 w 108"/>
                <a:gd name="T7" fmla="*/ 119 h 183"/>
                <a:gd name="T8" fmla="*/ 51 w 108"/>
                <a:gd name="T9" fmla="*/ 95 h 183"/>
                <a:gd name="T10" fmla="*/ 59 w 108"/>
                <a:gd name="T11" fmla="*/ 87 h 183"/>
                <a:gd name="T12" fmla="*/ 70 w 108"/>
                <a:gd name="T13" fmla="*/ 86 h 183"/>
                <a:gd name="T14" fmla="*/ 78 w 108"/>
                <a:gd name="T15" fmla="*/ 89 h 183"/>
                <a:gd name="T16" fmla="*/ 78 w 108"/>
                <a:gd name="T17" fmla="*/ 93 h 183"/>
                <a:gd name="T18" fmla="*/ 74 w 108"/>
                <a:gd name="T19" fmla="*/ 96 h 183"/>
                <a:gd name="T20" fmla="*/ 70 w 108"/>
                <a:gd name="T21" fmla="*/ 98 h 183"/>
                <a:gd name="T22" fmla="*/ 70 w 108"/>
                <a:gd name="T23" fmla="*/ 95 h 183"/>
                <a:gd name="T24" fmla="*/ 72 w 108"/>
                <a:gd name="T25" fmla="*/ 93 h 183"/>
                <a:gd name="T26" fmla="*/ 66 w 108"/>
                <a:gd name="T27" fmla="*/ 95 h 183"/>
                <a:gd name="T28" fmla="*/ 64 w 108"/>
                <a:gd name="T29" fmla="*/ 99 h 183"/>
                <a:gd name="T30" fmla="*/ 66 w 108"/>
                <a:gd name="T31" fmla="*/ 101 h 183"/>
                <a:gd name="T32" fmla="*/ 72 w 108"/>
                <a:gd name="T33" fmla="*/ 101 h 183"/>
                <a:gd name="T34" fmla="*/ 80 w 108"/>
                <a:gd name="T35" fmla="*/ 98 h 183"/>
                <a:gd name="T36" fmla="*/ 85 w 108"/>
                <a:gd name="T37" fmla="*/ 93 h 183"/>
                <a:gd name="T38" fmla="*/ 89 w 108"/>
                <a:gd name="T39" fmla="*/ 86 h 183"/>
                <a:gd name="T40" fmla="*/ 87 w 108"/>
                <a:gd name="T41" fmla="*/ 81 h 183"/>
                <a:gd name="T42" fmla="*/ 83 w 108"/>
                <a:gd name="T43" fmla="*/ 78 h 183"/>
                <a:gd name="T44" fmla="*/ 70 w 108"/>
                <a:gd name="T45" fmla="*/ 77 h 183"/>
                <a:gd name="T46" fmla="*/ 59 w 108"/>
                <a:gd name="T47" fmla="*/ 82 h 183"/>
                <a:gd name="T48" fmla="*/ 55 w 108"/>
                <a:gd name="T49" fmla="*/ 84 h 183"/>
                <a:gd name="T50" fmla="*/ 55 w 108"/>
                <a:gd name="T51" fmla="*/ 53 h 183"/>
                <a:gd name="T52" fmla="*/ 47 w 108"/>
                <a:gd name="T53" fmla="*/ 23 h 183"/>
                <a:gd name="T54" fmla="*/ 34 w 108"/>
                <a:gd name="T55" fmla="*/ 0 h 183"/>
                <a:gd name="T56" fmla="*/ 55 w 108"/>
                <a:gd name="T57" fmla="*/ 21 h 183"/>
                <a:gd name="T58" fmla="*/ 85 w 108"/>
                <a:gd name="T59" fmla="*/ 56 h 183"/>
                <a:gd name="T60" fmla="*/ 102 w 108"/>
                <a:gd name="T61" fmla="*/ 87 h 183"/>
                <a:gd name="T62" fmla="*/ 108 w 108"/>
                <a:gd name="T63" fmla="*/ 118 h 183"/>
                <a:gd name="T64" fmla="*/ 106 w 108"/>
                <a:gd name="T65" fmla="*/ 138 h 183"/>
                <a:gd name="T66" fmla="*/ 97 w 108"/>
                <a:gd name="T67" fmla="*/ 154 h 183"/>
                <a:gd name="T68" fmla="*/ 82 w 108"/>
                <a:gd name="T69" fmla="*/ 167 h 183"/>
                <a:gd name="T70" fmla="*/ 64 w 108"/>
                <a:gd name="T71" fmla="*/ 177 h 183"/>
                <a:gd name="T72" fmla="*/ 44 w 108"/>
                <a:gd name="T73" fmla="*/ 183 h 183"/>
                <a:gd name="T74" fmla="*/ 23 w 108"/>
                <a:gd name="T75" fmla="*/ 183 h 183"/>
                <a:gd name="T76" fmla="*/ 0 w 108"/>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3">
                  <a:moveTo>
                    <a:pt x="0" y="180"/>
                  </a:moveTo>
                  <a:lnTo>
                    <a:pt x="6" y="167"/>
                  </a:lnTo>
                  <a:lnTo>
                    <a:pt x="25" y="142"/>
                  </a:lnTo>
                  <a:lnTo>
                    <a:pt x="40" y="119"/>
                  </a:lnTo>
                  <a:lnTo>
                    <a:pt x="51" y="95"/>
                  </a:lnTo>
                  <a:lnTo>
                    <a:pt x="59" y="87"/>
                  </a:lnTo>
                  <a:lnTo>
                    <a:pt x="70" y="86"/>
                  </a:lnTo>
                  <a:lnTo>
                    <a:pt x="78" y="89"/>
                  </a:lnTo>
                  <a:lnTo>
                    <a:pt x="78" y="93"/>
                  </a:lnTo>
                  <a:lnTo>
                    <a:pt x="74" y="96"/>
                  </a:lnTo>
                  <a:lnTo>
                    <a:pt x="70" y="98"/>
                  </a:lnTo>
                  <a:lnTo>
                    <a:pt x="70" y="95"/>
                  </a:lnTo>
                  <a:lnTo>
                    <a:pt x="72" y="93"/>
                  </a:lnTo>
                  <a:lnTo>
                    <a:pt x="66" y="95"/>
                  </a:lnTo>
                  <a:lnTo>
                    <a:pt x="64" y="99"/>
                  </a:lnTo>
                  <a:lnTo>
                    <a:pt x="66" y="101"/>
                  </a:lnTo>
                  <a:lnTo>
                    <a:pt x="72" y="101"/>
                  </a:lnTo>
                  <a:lnTo>
                    <a:pt x="80" y="98"/>
                  </a:lnTo>
                  <a:lnTo>
                    <a:pt x="85" y="93"/>
                  </a:lnTo>
                  <a:lnTo>
                    <a:pt x="89" y="86"/>
                  </a:lnTo>
                  <a:lnTo>
                    <a:pt x="87" y="81"/>
                  </a:lnTo>
                  <a:lnTo>
                    <a:pt x="83" y="78"/>
                  </a:lnTo>
                  <a:lnTo>
                    <a:pt x="70" y="77"/>
                  </a:lnTo>
                  <a:lnTo>
                    <a:pt x="59" y="82"/>
                  </a:lnTo>
                  <a:lnTo>
                    <a:pt x="55" y="84"/>
                  </a:lnTo>
                  <a:lnTo>
                    <a:pt x="55" y="53"/>
                  </a:lnTo>
                  <a:lnTo>
                    <a:pt x="47" y="23"/>
                  </a:lnTo>
                  <a:lnTo>
                    <a:pt x="34" y="0"/>
                  </a:lnTo>
                  <a:lnTo>
                    <a:pt x="55" y="21"/>
                  </a:lnTo>
                  <a:lnTo>
                    <a:pt x="85" y="56"/>
                  </a:lnTo>
                  <a:lnTo>
                    <a:pt x="102" y="87"/>
                  </a:lnTo>
                  <a:lnTo>
                    <a:pt x="108" y="118"/>
                  </a:lnTo>
                  <a:lnTo>
                    <a:pt x="106" y="138"/>
                  </a:lnTo>
                  <a:lnTo>
                    <a:pt x="97" y="154"/>
                  </a:lnTo>
                  <a:lnTo>
                    <a:pt x="82" y="167"/>
                  </a:lnTo>
                  <a:lnTo>
                    <a:pt x="64" y="177"/>
                  </a:lnTo>
                  <a:lnTo>
                    <a:pt x="44" y="183"/>
                  </a:lnTo>
                  <a:lnTo>
                    <a:pt x="23" y="183"/>
                  </a:lnTo>
                  <a:lnTo>
                    <a:pt x="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59" name="Freeform 103"/>
            <p:cNvSpPr>
              <a:spLocks/>
            </p:cNvSpPr>
            <p:nvPr/>
          </p:nvSpPr>
          <p:spPr bwMode="auto">
            <a:xfrm>
              <a:off x="5464" y="3386"/>
              <a:ext cx="64" cy="143"/>
            </a:xfrm>
            <a:custGeom>
              <a:avLst/>
              <a:gdLst>
                <a:gd name="T0" fmla="*/ 15 w 64"/>
                <a:gd name="T1" fmla="*/ 0 h 143"/>
                <a:gd name="T2" fmla="*/ 19 w 64"/>
                <a:gd name="T3" fmla="*/ 8 h 143"/>
                <a:gd name="T4" fmla="*/ 19 w 64"/>
                <a:gd name="T5" fmla="*/ 32 h 143"/>
                <a:gd name="T6" fmla="*/ 9 w 64"/>
                <a:gd name="T7" fmla="*/ 55 h 143"/>
                <a:gd name="T8" fmla="*/ 0 w 64"/>
                <a:gd name="T9" fmla="*/ 79 h 143"/>
                <a:gd name="T10" fmla="*/ 2 w 64"/>
                <a:gd name="T11" fmla="*/ 107 h 143"/>
                <a:gd name="T12" fmla="*/ 8 w 64"/>
                <a:gd name="T13" fmla="*/ 120 h 143"/>
                <a:gd name="T14" fmla="*/ 19 w 64"/>
                <a:gd name="T15" fmla="*/ 132 h 143"/>
                <a:gd name="T16" fmla="*/ 38 w 64"/>
                <a:gd name="T17" fmla="*/ 140 h 143"/>
                <a:gd name="T18" fmla="*/ 45 w 64"/>
                <a:gd name="T19" fmla="*/ 143 h 143"/>
                <a:gd name="T20" fmla="*/ 51 w 64"/>
                <a:gd name="T21" fmla="*/ 126 h 143"/>
                <a:gd name="T22" fmla="*/ 53 w 64"/>
                <a:gd name="T23" fmla="*/ 114 h 143"/>
                <a:gd name="T24" fmla="*/ 47 w 64"/>
                <a:gd name="T25" fmla="*/ 110 h 143"/>
                <a:gd name="T26" fmla="*/ 40 w 64"/>
                <a:gd name="T27" fmla="*/ 109 h 143"/>
                <a:gd name="T28" fmla="*/ 36 w 64"/>
                <a:gd name="T29" fmla="*/ 113 h 143"/>
                <a:gd name="T30" fmla="*/ 40 w 64"/>
                <a:gd name="T31" fmla="*/ 115 h 143"/>
                <a:gd name="T32" fmla="*/ 44 w 64"/>
                <a:gd name="T33" fmla="*/ 115 h 143"/>
                <a:gd name="T34" fmla="*/ 45 w 64"/>
                <a:gd name="T35" fmla="*/ 114 h 143"/>
                <a:gd name="T36" fmla="*/ 45 w 64"/>
                <a:gd name="T37" fmla="*/ 116 h 143"/>
                <a:gd name="T38" fmla="*/ 42 w 64"/>
                <a:gd name="T39" fmla="*/ 119 h 143"/>
                <a:gd name="T40" fmla="*/ 32 w 64"/>
                <a:gd name="T41" fmla="*/ 116 h 143"/>
                <a:gd name="T42" fmla="*/ 28 w 64"/>
                <a:gd name="T43" fmla="*/ 114 h 143"/>
                <a:gd name="T44" fmla="*/ 28 w 64"/>
                <a:gd name="T45" fmla="*/ 109 h 143"/>
                <a:gd name="T46" fmla="*/ 38 w 64"/>
                <a:gd name="T47" fmla="*/ 104 h 143"/>
                <a:gd name="T48" fmla="*/ 45 w 64"/>
                <a:gd name="T49" fmla="*/ 105 h 143"/>
                <a:gd name="T50" fmla="*/ 53 w 64"/>
                <a:gd name="T51" fmla="*/ 108 h 143"/>
                <a:gd name="T52" fmla="*/ 57 w 64"/>
                <a:gd name="T53" fmla="*/ 110 h 143"/>
                <a:gd name="T54" fmla="*/ 61 w 64"/>
                <a:gd name="T55" fmla="*/ 97 h 143"/>
                <a:gd name="T56" fmla="*/ 64 w 64"/>
                <a:gd name="T57" fmla="*/ 71 h 143"/>
                <a:gd name="T58" fmla="*/ 57 w 64"/>
                <a:gd name="T59" fmla="*/ 47 h 143"/>
                <a:gd name="T60" fmla="*/ 42 w 64"/>
                <a:gd name="T61" fmla="*/ 20 h 143"/>
                <a:gd name="T62" fmla="*/ 25 w 64"/>
                <a:gd name="T63" fmla="*/ 6 h 143"/>
                <a:gd name="T64" fmla="*/ 15 w 6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3">
                  <a:moveTo>
                    <a:pt x="15" y="0"/>
                  </a:moveTo>
                  <a:lnTo>
                    <a:pt x="19" y="8"/>
                  </a:lnTo>
                  <a:lnTo>
                    <a:pt x="19" y="32"/>
                  </a:lnTo>
                  <a:lnTo>
                    <a:pt x="9" y="55"/>
                  </a:lnTo>
                  <a:lnTo>
                    <a:pt x="0" y="79"/>
                  </a:lnTo>
                  <a:lnTo>
                    <a:pt x="2" y="107"/>
                  </a:lnTo>
                  <a:lnTo>
                    <a:pt x="8" y="120"/>
                  </a:lnTo>
                  <a:lnTo>
                    <a:pt x="19" y="132"/>
                  </a:lnTo>
                  <a:lnTo>
                    <a:pt x="38" y="140"/>
                  </a:lnTo>
                  <a:lnTo>
                    <a:pt x="45" y="143"/>
                  </a:lnTo>
                  <a:lnTo>
                    <a:pt x="51" y="126"/>
                  </a:lnTo>
                  <a:lnTo>
                    <a:pt x="53" y="114"/>
                  </a:lnTo>
                  <a:lnTo>
                    <a:pt x="47" y="110"/>
                  </a:lnTo>
                  <a:lnTo>
                    <a:pt x="40" y="109"/>
                  </a:lnTo>
                  <a:lnTo>
                    <a:pt x="36" y="113"/>
                  </a:lnTo>
                  <a:lnTo>
                    <a:pt x="40" y="115"/>
                  </a:lnTo>
                  <a:lnTo>
                    <a:pt x="44" y="115"/>
                  </a:lnTo>
                  <a:lnTo>
                    <a:pt x="45" y="114"/>
                  </a:lnTo>
                  <a:lnTo>
                    <a:pt x="45" y="116"/>
                  </a:lnTo>
                  <a:lnTo>
                    <a:pt x="42" y="119"/>
                  </a:lnTo>
                  <a:lnTo>
                    <a:pt x="32" y="116"/>
                  </a:lnTo>
                  <a:lnTo>
                    <a:pt x="28" y="114"/>
                  </a:lnTo>
                  <a:lnTo>
                    <a:pt x="28" y="109"/>
                  </a:lnTo>
                  <a:lnTo>
                    <a:pt x="38" y="104"/>
                  </a:lnTo>
                  <a:lnTo>
                    <a:pt x="45" y="105"/>
                  </a:lnTo>
                  <a:lnTo>
                    <a:pt x="53" y="108"/>
                  </a:lnTo>
                  <a:lnTo>
                    <a:pt x="57" y="110"/>
                  </a:lnTo>
                  <a:lnTo>
                    <a:pt x="61" y="97"/>
                  </a:lnTo>
                  <a:lnTo>
                    <a:pt x="64" y="71"/>
                  </a:lnTo>
                  <a:lnTo>
                    <a:pt x="57" y="47"/>
                  </a:lnTo>
                  <a:lnTo>
                    <a:pt x="42" y="20"/>
                  </a:lnTo>
                  <a:lnTo>
                    <a:pt x="25" y="6"/>
                  </a:lnTo>
                  <a:lnTo>
                    <a:pt x="1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0" name="Freeform 104"/>
            <p:cNvSpPr>
              <a:spLocks/>
            </p:cNvSpPr>
            <p:nvPr/>
          </p:nvSpPr>
          <p:spPr bwMode="auto">
            <a:xfrm>
              <a:off x="5491" y="3387"/>
              <a:ext cx="98" cy="143"/>
            </a:xfrm>
            <a:custGeom>
              <a:avLst/>
              <a:gdLst>
                <a:gd name="T0" fmla="*/ 28 w 98"/>
                <a:gd name="T1" fmla="*/ 143 h 143"/>
                <a:gd name="T2" fmla="*/ 28 w 98"/>
                <a:gd name="T3" fmla="*/ 132 h 143"/>
                <a:gd name="T4" fmla="*/ 36 w 98"/>
                <a:gd name="T5" fmla="*/ 110 h 143"/>
                <a:gd name="T6" fmla="*/ 43 w 98"/>
                <a:gd name="T7" fmla="*/ 71 h 143"/>
                <a:gd name="T8" fmla="*/ 47 w 98"/>
                <a:gd name="T9" fmla="*/ 64 h 143"/>
                <a:gd name="T10" fmla="*/ 55 w 98"/>
                <a:gd name="T11" fmla="*/ 60 h 143"/>
                <a:gd name="T12" fmla="*/ 62 w 98"/>
                <a:gd name="T13" fmla="*/ 63 h 143"/>
                <a:gd name="T14" fmla="*/ 60 w 98"/>
                <a:gd name="T15" fmla="*/ 69 h 143"/>
                <a:gd name="T16" fmla="*/ 58 w 98"/>
                <a:gd name="T17" fmla="*/ 70 h 143"/>
                <a:gd name="T18" fmla="*/ 58 w 98"/>
                <a:gd name="T19" fmla="*/ 66 h 143"/>
                <a:gd name="T20" fmla="*/ 55 w 98"/>
                <a:gd name="T21" fmla="*/ 70 h 143"/>
                <a:gd name="T22" fmla="*/ 56 w 98"/>
                <a:gd name="T23" fmla="*/ 73 h 143"/>
                <a:gd name="T24" fmla="*/ 66 w 98"/>
                <a:gd name="T25" fmla="*/ 70 h 143"/>
                <a:gd name="T26" fmla="*/ 70 w 98"/>
                <a:gd name="T27" fmla="*/ 58 h 143"/>
                <a:gd name="T28" fmla="*/ 62 w 98"/>
                <a:gd name="T29" fmla="*/ 54 h 143"/>
                <a:gd name="T30" fmla="*/ 53 w 98"/>
                <a:gd name="T31" fmla="*/ 55 h 143"/>
                <a:gd name="T32" fmla="*/ 41 w 98"/>
                <a:gd name="T33" fmla="*/ 61 h 143"/>
                <a:gd name="T34" fmla="*/ 34 w 98"/>
                <a:gd name="T35" fmla="*/ 37 h 143"/>
                <a:gd name="T36" fmla="*/ 18 w 98"/>
                <a:gd name="T37" fmla="*/ 17 h 143"/>
                <a:gd name="T38" fmla="*/ 0 w 98"/>
                <a:gd name="T39" fmla="*/ 0 h 143"/>
                <a:gd name="T40" fmla="*/ 22 w 98"/>
                <a:gd name="T41" fmla="*/ 13 h 143"/>
                <a:gd name="T42" fmla="*/ 58 w 98"/>
                <a:gd name="T43" fmla="*/ 36 h 143"/>
                <a:gd name="T44" fmla="*/ 81 w 98"/>
                <a:gd name="T45" fmla="*/ 58 h 143"/>
                <a:gd name="T46" fmla="*/ 94 w 98"/>
                <a:gd name="T47" fmla="*/ 79 h 143"/>
                <a:gd name="T48" fmla="*/ 98 w 98"/>
                <a:gd name="T49" fmla="*/ 96 h 143"/>
                <a:gd name="T50" fmla="*/ 96 w 98"/>
                <a:gd name="T51" fmla="*/ 110 h 143"/>
                <a:gd name="T52" fmla="*/ 89 w 98"/>
                <a:gd name="T53" fmla="*/ 122 h 143"/>
                <a:gd name="T54" fmla="*/ 77 w 98"/>
                <a:gd name="T55" fmla="*/ 132 h 143"/>
                <a:gd name="T56" fmla="*/ 62 w 98"/>
                <a:gd name="T57" fmla="*/ 138 h 143"/>
                <a:gd name="T58" fmla="*/ 47 w 98"/>
                <a:gd name="T59" fmla="*/ 142 h 143"/>
                <a:gd name="T60" fmla="*/ 28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28" y="143"/>
                  </a:moveTo>
                  <a:lnTo>
                    <a:pt x="28" y="132"/>
                  </a:lnTo>
                  <a:lnTo>
                    <a:pt x="36" y="110"/>
                  </a:lnTo>
                  <a:lnTo>
                    <a:pt x="43" y="71"/>
                  </a:lnTo>
                  <a:lnTo>
                    <a:pt x="47" y="64"/>
                  </a:lnTo>
                  <a:lnTo>
                    <a:pt x="55" y="60"/>
                  </a:lnTo>
                  <a:lnTo>
                    <a:pt x="62" y="63"/>
                  </a:lnTo>
                  <a:lnTo>
                    <a:pt x="60" y="69"/>
                  </a:lnTo>
                  <a:lnTo>
                    <a:pt x="58" y="70"/>
                  </a:lnTo>
                  <a:lnTo>
                    <a:pt x="58" y="66"/>
                  </a:lnTo>
                  <a:lnTo>
                    <a:pt x="55" y="70"/>
                  </a:lnTo>
                  <a:lnTo>
                    <a:pt x="56" y="73"/>
                  </a:lnTo>
                  <a:lnTo>
                    <a:pt x="66" y="70"/>
                  </a:lnTo>
                  <a:lnTo>
                    <a:pt x="70" y="58"/>
                  </a:lnTo>
                  <a:lnTo>
                    <a:pt x="62" y="54"/>
                  </a:lnTo>
                  <a:lnTo>
                    <a:pt x="53" y="55"/>
                  </a:lnTo>
                  <a:lnTo>
                    <a:pt x="41" y="61"/>
                  </a:lnTo>
                  <a:lnTo>
                    <a:pt x="34" y="37"/>
                  </a:lnTo>
                  <a:lnTo>
                    <a:pt x="18" y="17"/>
                  </a:lnTo>
                  <a:lnTo>
                    <a:pt x="0" y="0"/>
                  </a:lnTo>
                  <a:lnTo>
                    <a:pt x="22" y="13"/>
                  </a:lnTo>
                  <a:lnTo>
                    <a:pt x="58" y="36"/>
                  </a:lnTo>
                  <a:lnTo>
                    <a:pt x="81" y="58"/>
                  </a:lnTo>
                  <a:lnTo>
                    <a:pt x="94" y="79"/>
                  </a:lnTo>
                  <a:lnTo>
                    <a:pt x="98" y="96"/>
                  </a:lnTo>
                  <a:lnTo>
                    <a:pt x="96" y="110"/>
                  </a:lnTo>
                  <a:lnTo>
                    <a:pt x="89" y="122"/>
                  </a:lnTo>
                  <a:lnTo>
                    <a:pt x="77" y="132"/>
                  </a:lnTo>
                  <a:lnTo>
                    <a:pt x="62" y="138"/>
                  </a:lnTo>
                  <a:lnTo>
                    <a:pt x="47" y="142"/>
                  </a:lnTo>
                  <a:lnTo>
                    <a:pt x="2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1" name="Freeform 105"/>
            <p:cNvSpPr>
              <a:spLocks/>
            </p:cNvSpPr>
            <p:nvPr/>
          </p:nvSpPr>
          <p:spPr bwMode="auto">
            <a:xfrm>
              <a:off x="5388" y="2356"/>
              <a:ext cx="93" cy="182"/>
            </a:xfrm>
            <a:custGeom>
              <a:avLst/>
              <a:gdLst>
                <a:gd name="T0" fmla="*/ 68 w 93"/>
                <a:gd name="T1" fmla="*/ 0 h 182"/>
                <a:gd name="T2" fmla="*/ 66 w 93"/>
                <a:gd name="T3" fmla="*/ 12 h 182"/>
                <a:gd name="T4" fmla="*/ 55 w 93"/>
                <a:gd name="T5" fmla="*/ 41 h 182"/>
                <a:gd name="T6" fmla="*/ 34 w 93"/>
                <a:gd name="T7" fmla="*/ 67 h 182"/>
                <a:gd name="T8" fmla="*/ 11 w 93"/>
                <a:gd name="T9" fmla="*/ 95 h 182"/>
                <a:gd name="T10" fmla="*/ 0 w 93"/>
                <a:gd name="T11" fmla="*/ 130 h 182"/>
                <a:gd name="T12" fmla="*/ 2 w 93"/>
                <a:gd name="T13" fmla="*/ 146 h 182"/>
                <a:gd name="T14" fmla="*/ 10 w 93"/>
                <a:gd name="T15" fmla="*/ 164 h 182"/>
                <a:gd name="T16" fmla="*/ 25 w 93"/>
                <a:gd name="T17" fmla="*/ 179 h 182"/>
                <a:gd name="T18" fmla="*/ 34 w 93"/>
                <a:gd name="T19" fmla="*/ 182 h 182"/>
                <a:gd name="T20" fmla="*/ 47 w 93"/>
                <a:gd name="T21" fmla="*/ 162 h 182"/>
                <a:gd name="T22" fmla="*/ 53 w 93"/>
                <a:gd name="T23" fmla="*/ 155 h 182"/>
                <a:gd name="T24" fmla="*/ 57 w 93"/>
                <a:gd name="T25" fmla="*/ 149 h 182"/>
                <a:gd name="T26" fmla="*/ 53 w 93"/>
                <a:gd name="T27" fmla="*/ 143 h 182"/>
                <a:gd name="T28" fmla="*/ 44 w 93"/>
                <a:gd name="T29" fmla="*/ 140 h 182"/>
                <a:gd name="T30" fmla="*/ 38 w 93"/>
                <a:gd name="T31" fmla="*/ 143 h 182"/>
                <a:gd name="T32" fmla="*/ 40 w 93"/>
                <a:gd name="T33" fmla="*/ 148 h 182"/>
                <a:gd name="T34" fmla="*/ 46 w 93"/>
                <a:gd name="T35" fmla="*/ 148 h 182"/>
                <a:gd name="T36" fmla="*/ 49 w 93"/>
                <a:gd name="T37" fmla="*/ 146 h 182"/>
                <a:gd name="T38" fmla="*/ 47 w 93"/>
                <a:gd name="T39" fmla="*/ 150 h 182"/>
                <a:gd name="T40" fmla="*/ 40 w 93"/>
                <a:gd name="T41" fmla="*/ 152 h 182"/>
                <a:gd name="T42" fmla="*/ 30 w 93"/>
                <a:gd name="T43" fmla="*/ 148 h 182"/>
                <a:gd name="T44" fmla="*/ 28 w 93"/>
                <a:gd name="T45" fmla="*/ 144 h 182"/>
                <a:gd name="T46" fmla="*/ 30 w 93"/>
                <a:gd name="T47" fmla="*/ 138 h 182"/>
                <a:gd name="T48" fmla="*/ 36 w 93"/>
                <a:gd name="T49" fmla="*/ 134 h 182"/>
                <a:gd name="T50" fmla="*/ 44 w 93"/>
                <a:gd name="T51" fmla="*/ 134 h 182"/>
                <a:gd name="T52" fmla="*/ 53 w 93"/>
                <a:gd name="T53" fmla="*/ 136 h 182"/>
                <a:gd name="T54" fmla="*/ 59 w 93"/>
                <a:gd name="T55" fmla="*/ 142 h 182"/>
                <a:gd name="T56" fmla="*/ 63 w 93"/>
                <a:gd name="T57" fmla="*/ 145 h 182"/>
                <a:gd name="T58" fmla="*/ 74 w 93"/>
                <a:gd name="T59" fmla="*/ 130 h 182"/>
                <a:gd name="T60" fmla="*/ 89 w 93"/>
                <a:gd name="T61" fmla="*/ 97 h 182"/>
                <a:gd name="T62" fmla="*/ 93 w 93"/>
                <a:gd name="T63" fmla="*/ 66 h 182"/>
                <a:gd name="T64" fmla="*/ 87 w 93"/>
                <a:gd name="T65" fmla="*/ 30 h 182"/>
                <a:gd name="T66" fmla="*/ 76 w 93"/>
                <a:gd name="T67" fmla="*/ 10 h 182"/>
                <a:gd name="T68" fmla="*/ 68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68" y="0"/>
                  </a:moveTo>
                  <a:lnTo>
                    <a:pt x="66" y="12"/>
                  </a:lnTo>
                  <a:lnTo>
                    <a:pt x="55" y="41"/>
                  </a:lnTo>
                  <a:lnTo>
                    <a:pt x="34" y="67"/>
                  </a:lnTo>
                  <a:lnTo>
                    <a:pt x="11" y="95"/>
                  </a:lnTo>
                  <a:lnTo>
                    <a:pt x="0" y="130"/>
                  </a:lnTo>
                  <a:lnTo>
                    <a:pt x="2" y="146"/>
                  </a:lnTo>
                  <a:lnTo>
                    <a:pt x="10" y="164"/>
                  </a:lnTo>
                  <a:lnTo>
                    <a:pt x="25" y="179"/>
                  </a:lnTo>
                  <a:lnTo>
                    <a:pt x="34" y="182"/>
                  </a:lnTo>
                  <a:lnTo>
                    <a:pt x="47" y="162"/>
                  </a:lnTo>
                  <a:lnTo>
                    <a:pt x="53" y="155"/>
                  </a:lnTo>
                  <a:lnTo>
                    <a:pt x="57" y="149"/>
                  </a:lnTo>
                  <a:lnTo>
                    <a:pt x="53" y="143"/>
                  </a:lnTo>
                  <a:lnTo>
                    <a:pt x="44" y="140"/>
                  </a:lnTo>
                  <a:lnTo>
                    <a:pt x="38" y="143"/>
                  </a:lnTo>
                  <a:lnTo>
                    <a:pt x="40" y="148"/>
                  </a:lnTo>
                  <a:lnTo>
                    <a:pt x="46" y="148"/>
                  </a:lnTo>
                  <a:lnTo>
                    <a:pt x="49" y="146"/>
                  </a:lnTo>
                  <a:lnTo>
                    <a:pt x="47" y="150"/>
                  </a:lnTo>
                  <a:lnTo>
                    <a:pt x="40" y="152"/>
                  </a:lnTo>
                  <a:lnTo>
                    <a:pt x="30" y="148"/>
                  </a:lnTo>
                  <a:lnTo>
                    <a:pt x="28" y="144"/>
                  </a:lnTo>
                  <a:lnTo>
                    <a:pt x="30" y="138"/>
                  </a:lnTo>
                  <a:lnTo>
                    <a:pt x="36" y="134"/>
                  </a:lnTo>
                  <a:lnTo>
                    <a:pt x="44" y="134"/>
                  </a:lnTo>
                  <a:lnTo>
                    <a:pt x="53" y="136"/>
                  </a:lnTo>
                  <a:lnTo>
                    <a:pt x="59" y="142"/>
                  </a:lnTo>
                  <a:lnTo>
                    <a:pt x="63" y="145"/>
                  </a:lnTo>
                  <a:lnTo>
                    <a:pt x="74" y="130"/>
                  </a:lnTo>
                  <a:lnTo>
                    <a:pt x="89" y="97"/>
                  </a:lnTo>
                  <a:lnTo>
                    <a:pt x="93" y="66"/>
                  </a:lnTo>
                  <a:lnTo>
                    <a:pt x="87" y="30"/>
                  </a:lnTo>
                  <a:lnTo>
                    <a:pt x="76" y="10"/>
                  </a:lnTo>
                  <a:lnTo>
                    <a:pt x="6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2" name="Freeform 106"/>
            <p:cNvSpPr>
              <a:spLocks/>
            </p:cNvSpPr>
            <p:nvPr/>
          </p:nvSpPr>
          <p:spPr bwMode="auto">
            <a:xfrm>
              <a:off x="5432" y="2362"/>
              <a:ext cx="110" cy="182"/>
            </a:xfrm>
            <a:custGeom>
              <a:avLst/>
              <a:gdLst>
                <a:gd name="T0" fmla="*/ 0 w 110"/>
                <a:gd name="T1" fmla="*/ 179 h 182"/>
                <a:gd name="T2" fmla="*/ 5 w 110"/>
                <a:gd name="T3" fmla="*/ 167 h 182"/>
                <a:gd name="T4" fmla="*/ 26 w 110"/>
                <a:gd name="T5" fmla="*/ 140 h 182"/>
                <a:gd name="T6" fmla="*/ 41 w 110"/>
                <a:gd name="T7" fmla="*/ 119 h 182"/>
                <a:gd name="T8" fmla="*/ 51 w 110"/>
                <a:gd name="T9" fmla="*/ 95 h 182"/>
                <a:gd name="T10" fmla="*/ 60 w 110"/>
                <a:gd name="T11" fmla="*/ 85 h 182"/>
                <a:gd name="T12" fmla="*/ 72 w 110"/>
                <a:gd name="T13" fmla="*/ 84 h 182"/>
                <a:gd name="T14" fmla="*/ 79 w 110"/>
                <a:gd name="T15" fmla="*/ 88 h 182"/>
                <a:gd name="T16" fmla="*/ 79 w 110"/>
                <a:gd name="T17" fmla="*/ 91 h 182"/>
                <a:gd name="T18" fmla="*/ 76 w 110"/>
                <a:gd name="T19" fmla="*/ 96 h 182"/>
                <a:gd name="T20" fmla="*/ 72 w 110"/>
                <a:gd name="T21" fmla="*/ 97 h 182"/>
                <a:gd name="T22" fmla="*/ 72 w 110"/>
                <a:gd name="T23" fmla="*/ 94 h 182"/>
                <a:gd name="T24" fmla="*/ 74 w 110"/>
                <a:gd name="T25" fmla="*/ 91 h 182"/>
                <a:gd name="T26" fmla="*/ 66 w 110"/>
                <a:gd name="T27" fmla="*/ 95 h 182"/>
                <a:gd name="T28" fmla="*/ 64 w 110"/>
                <a:gd name="T29" fmla="*/ 97 h 182"/>
                <a:gd name="T30" fmla="*/ 66 w 110"/>
                <a:gd name="T31" fmla="*/ 101 h 182"/>
                <a:gd name="T32" fmla="*/ 74 w 110"/>
                <a:gd name="T33" fmla="*/ 100 h 182"/>
                <a:gd name="T34" fmla="*/ 81 w 110"/>
                <a:gd name="T35" fmla="*/ 97 h 182"/>
                <a:gd name="T36" fmla="*/ 87 w 110"/>
                <a:gd name="T37" fmla="*/ 91 h 182"/>
                <a:gd name="T38" fmla="*/ 91 w 110"/>
                <a:gd name="T39" fmla="*/ 84 h 182"/>
                <a:gd name="T40" fmla="*/ 89 w 110"/>
                <a:gd name="T41" fmla="*/ 79 h 182"/>
                <a:gd name="T42" fmla="*/ 83 w 110"/>
                <a:gd name="T43" fmla="*/ 77 h 182"/>
                <a:gd name="T44" fmla="*/ 72 w 110"/>
                <a:gd name="T45" fmla="*/ 77 h 182"/>
                <a:gd name="T46" fmla="*/ 60 w 110"/>
                <a:gd name="T47" fmla="*/ 80 h 182"/>
                <a:gd name="T48" fmla="*/ 55 w 110"/>
                <a:gd name="T49" fmla="*/ 83 h 182"/>
                <a:gd name="T50" fmla="*/ 57 w 110"/>
                <a:gd name="T51" fmla="*/ 52 h 182"/>
                <a:gd name="T52" fmla="*/ 49 w 110"/>
                <a:gd name="T53" fmla="*/ 23 h 182"/>
                <a:gd name="T54" fmla="*/ 36 w 110"/>
                <a:gd name="T55" fmla="*/ 0 h 182"/>
                <a:gd name="T56" fmla="*/ 57 w 110"/>
                <a:gd name="T57" fmla="*/ 19 h 182"/>
                <a:gd name="T58" fmla="*/ 87 w 110"/>
                <a:gd name="T59" fmla="*/ 54 h 182"/>
                <a:gd name="T60" fmla="*/ 104 w 110"/>
                <a:gd name="T61" fmla="*/ 85 h 182"/>
                <a:gd name="T62" fmla="*/ 110 w 110"/>
                <a:gd name="T63" fmla="*/ 116 h 182"/>
                <a:gd name="T64" fmla="*/ 106 w 110"/>
                <a:gd name="T65" fmla="*/ 137 h 182"/>
                <a:gd name="T66" fmla="*/ 96 w 110"/>
                <a:gd name="T67" fmla="*/ 154 h 182"/>
                <a:gd name="T68" fmla="*/ 83 w 110"/>
                <a:gd name="T69" fmla="*/ 167 h 182"/>
                <a:gd name="T70" fmla="*/ 64 w 110"/>
                <a:gd name="T71" fmla="*/ 176 h 182"/>
                <a:gd name="T72" fmla="*/ 45 w 110"/>
                <a:gd name="T73" fmla="*/ 181 h 182"/>
                <a:gd name="T74" fmla="*/ 22 w 110"/>
                <a:gd name="T75" fmla="*/ 182 h 182"/>
                <a:gd name="T76" fmla="*/ 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0" y="179"/>
                  </a:moveTo>
                  <a:lnTo>
                    <a:pt x="5" y="167"/>
                  </a:lnTo>
                  <a:lnTo>
                    <a:pt x="26" y="140"/>
                  </a:lnTo>
                  <a:lnTo>
                    <a:pt x="41" y="119"/>
                  </a:lnTo>
                  <a:lnTo>
                    <a:pt x="51" y="95"/>
                  </a:lnTo>
                  <a:lnTo>
                    <a:pt x="60" y="85"/>
                  </a:lnTo>
                  <a:lnTo>
                    <a:pt x="72" y="84"/>
                  </a:lnTo>
                  <a:lnTo>
                    <a:pt x="79" y="88"/>
                  </a:lnTo>
                  <a:lnTo>
                    <a:pt x="79" y="91"/>
                  </a:lnTo>
                  <a:lnTo>
                    <a:pt x="76" y="96"/>
                  </a:lnTo>
                  <a:lnTo>
                    <a:pt x="72" y="97"/>
                  </a:lnTo>
                  <a:lnTo>
                    <a:pt x="72" y="94"/>
                  </a:lnTo>
                  <a:lnTo>
                    <a:pt x="74" y="91"/>
                  </a:lnTo>
                  <a:lnTo>
                    <a:pt x="66" y="95"/>
                  </a:lnTo>
                  <a:lnTo>
                    <a:pt x="64" y="97"/>
                  </a:lnTo>
                  <a:lnTo>
                    <a:pt x="66" y="101"/>
                  </a:lnTo>
                  <a:lnTo>
                    <a:pt x="74" y="100"/>
                  </a:lnTo>
                  <a:lnTo>
                    <a:pt x="81" y="97"/>
                  </a:lnTo>
                  <a:lnTo>
                    <a:pt x="87" y="91"/>
                  </a:lnTo>
                  <a:lnTo>
                    <a:pt x="91" y="84"/>
                  </a:lnTo>
                  <a:lnTo>
                    <a:pt x="89" y="79"/>
                  </a:lnTo>
                  <a:lnTo>
                    <a:pt x="83" y="77"/>
                  </a:lnTo>
                  <a:lnTo>
                    <a:pt x="72" y="77"/>
                  </a:lnTo>
                  <a:lnTo>
                    <a:pt x="60" y="80"/>
                  </a:lnTo>
                  <a:lnTo>
                    <a:pt x="55" y="83"/>
                  </a:lnTo>
                  <a:lnTo>
                    <a:pt x="57" y="52"/>
                  </a:lnTo>
                  <a:lnTo>
                    <a:pt x="49" y="23"/>
                  </a:lnTo>
                  <a:lnTo>
                    <a:pt x="36" y="0"/>
                  </a:lnTo>
                  <a:lnTo>
                    <a:pt x="57" y="19"/>
                  </a:lnTo>
                  <a:lnTo>
                    <a:pt x="87" y="54"/>
                  </a:lnTo>
                  <a:lnTo>
                    <a:pt x="104" y="85"/>
                  </a:lnTo>
                  <a:lnTo>
                    <a:pt x="110" y="116"/>
                  </a:lnTo>
                  <a:lnTo>
                    <a:pt x="106" y="137"/>
                  </a:lnTo>
                  <a:lnTo>
                    <a:pt x="96" y="154"/>
                  </a:lnTo>
                  <a:lnTo>
                    <a:pt x="83" y="167"/>
                  </a:lnTo>
                  <a:lnTo>
                    <a:pt x="64" y="176"/>
                  </a:lnTo>
                  <a:lnTo>
                    <a:pt x="45" y="181"/>
                  </a:lnTo>
                  <a:lnTo>
                    <a:pt x="22" y="182"/>
                  </a:lnTo>
                  <a:lnTo>
                    <a:pt x="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3" name="Freeform 107"/>
            <p:cNvSpPr>
              <a:spLocks/>
            </p:cNvSpPr>
            <p:nvPr/>
          </p:nvSpPr>
          <p:spPr bwMode="auto">
            <a:xfrm>
              <a:off x="5413" y="103"/>
              <a:ext cx="159" cy="434"/>
            </a:xfrm>
            <a:custGeom>
              <a:avLst/>
              <a:gdLst>
                <a:gd name="T0" fmla="*/ 134 w 159"/>
                <a:gd name="T1" fmla="*/ 433 h 434"/>
                <a:gd name="T2" fmla="*/ 134 w 159"/>
                <a:gd name="T3" fmla="*/ 423 h 434"/>
                <a:gd name="T4" fmla="*/ 125 w 159"/>
                <a:gd name="T5" fmla="*/ 426 h 434"/>
                <a:gd name="T6" fmla="*/ 115 w 159"/>
                <a:gd name="T7" fmla="*/ 425 h 434"/>
                <a:gd name="T8" fmla="*/ 102 w 159"/>
                <a:gd name="T9" fmla="*/ 421 h 434"/>
                <a:gd name="T10" fmla="*/ 89 w 159"/>
                <a:gd name="T11" fmla="*/ 409 h 434"/>
                <a:gd name="T12" fmla="*/ 81 w 159"/>
                <a:gd name="T13" fmla="*/ 385 h 434"/>
                <a:gd name="T14" fmla="*/ 81 w 159"/>
                <a:gd name="T15" fmla="*/ 355 h 434"/>
                <a:gd name="T16" fmla="*/ 93 w 159"/>
                <a:gd name="T17" fmla="*/ 320 h 434"/>
                <a:gd name="T18" fmla="*/ 136 w 159"/>
                <a:gd name="T19" fmla="*/ 246 h 434"/>
                <a:gd name="T20" fmla="*/ 153 w 159"/>
                <a:gd name="T21" fmla="*/ 212 h 434"/>
                <a:gd name="T22" fmla="*/ 159 w 159"/>
                <a:gd name="T23" fmla="*/ 175 h 434"/>
                <a:gd name="T24" fmla="*/ 153 w 159"/>
                <a:gd name="T25" fmla="*/ 139 h 434"/>
                <a:gd name="T26" fmla="*/ 138 w 159"/>
                <a:gd name="T27" fmla="*/ 102 h 434"/>
                <a:gd name="T28" fmla="*/ 119 w 159"/>
                <a:gd name="T29" fmla="*/ 72 h 434"/>
                <a:gd name="T30" fmla="*/ 104 w 159"/>
                <a:gd name="T31" fmla="*/ 52 h 434"/>
                <a:gd name="T32" fmla="*/ 85 w 159"/>
                <a:gd name="T33" fmla="*/ 34 h 434"/>
                <a:gd name="T34" fmla="*/ 60 w 159"/>
                <a:gd name="T35" fmla="*/ 17 h 434"/>
                <a:gd name="T36" fmla="*/ 32 w 159"/>
                <a:gd name="T37" fmla="*/ 5 h 434"/>
                <a:gd name="T38" fmla="*/ 5 w 159"/>
                <a:gd name="T39" fmla="*/ 0 h 434"/>
                <a:gd name="T40" fmla="*/ 0 w 159"/>
                <a:gd name="T41" fmla="*/ 6 h 434"/>
                <a:gd name="T42" fmla="*/ 5 w 159"/>
                <a:gd name="T43" fmla="*/ 13 h 434"/>
                <a:gd name="T44" fmla="*/ 15 w 159"/>
                <a:gd name="T45" fmla="*/ 17 h 434"/>
                <a:gd name="T46" fmla="*/ 26 w 159"/>
                <a:gd name="T47" fmla="*/ 17 h 434"/>
                <a:gd name="T48" fmla="*/ 28 w 159"/>
                <a:gd name="T49" fmla="*/ 12 h 434"/>
                <a:gd name="T50" fmla="*/ 24 w 159"/>
                <a:gd name="T51" fmla="*/ 9 h 434"/>
                <a:gd name="T52" fmla="*/ 19 w 159"/>
                <a:gd name="T53" fmla="*/ 6 h 434"/>
                <a:gd name="T54" fmla="*/ 11 w 159"/>
                <a:gd name="T55" fmla="*/ 6 h 434"/>
                <a:gd name="T56" fmla="*/ 13 w 159"/>
                <a:gd name="T57" fmla="*/ 10 h 434"/>
                <a:gd name="T58" fmla="*/ 15 w 159"/>
                <a:gd name="T59" fmla="*/ 11 h 434"/>
                <a:gd name="T60" fmla="*/ 15 w 159"/>
                <a:gd name="T61" fmla="*/ 10 h 434"/>
                <a:gd name="T62" fmla="*/ 13 w 159"/>
                <a:gd name="T63" fmla="*/ 6 h 434"/>
                <a:gd name="T64" fmla="*/ 17 w 159"/>
                <a:gd name="T65" fmla="*/ 6 h 434"/>
                <a:gd name="T66" fmla="*/ 22 w 159"/>
                <a:gd name="T67" fmla="*/ 10 h 434"/>
                <a:gd name="T68" fmla="*/ 24 w 159"/>
                <a:gd name="T69" fmla="*/ 13 h 434"/>
                <a:gd name="T70" fmla="*/ 22 w 159"/>
                <a:gd name="T71" fmla="*/ 15 h 434"/>
                <a:gd name="T72" fmla="*/ 19 w 159"/>
                <a:gd name="T73" fmla="*/ 16 h 434"/>
                <a:gd name="T74" fmla="*/ 9 w 159"/>
                <a:gd name="T75" fmla="*/ 12 h 434"/>
                <a:gd name="T76" fmla="*/ 5 w 159"/>
                <a:gd name="T77" fmla="*/ 6 h 434"/>
                <a:gd name="T78" fmla="*/ 9 w 159"/>
                <a:gd name="T79" fmla="*/ 3 h 434"/>
                <a:gd name="T80" fmla="*/ 15 w 159"/>
                <a:gd name="T81" fmla="*/ 1 h 434"/>
                <a:gd name="T82" fmla="*/ 34 w 159"/>
                <a:gd name="T83" fmla="*/ 4 h 434"/>
                <a:gd name="T84" fmla="*/ 55 w 159"/>
                <a:gd name="T85" fmla="*/ 13 h 434"/>
                <a:gd name="T86" fmla="*/ 70 w 159"/>
                <a:gd name="T87" fmla="*/ 23 h 434"/>
                <a:gd name="T88" fmla="*/ 87 w 159"/>
                <a:gd name="T89" fmla="*/ 40 h 434"/>
                <a:gd name="T90" fmla="*/ 98 w 159"/>
                <a:gd name="T91" fmla="*/ 54 h 434"/>
                <a:gd name="T92" fmla="*/ 106 w 159"/>
                <a:gd name="T93" fmla="*/ 74 h 434"/>
                <a:gd name="T94" fmla="*/ 108 w 159"/>
                <a:gd name="T95" fmla="*/ 101 h 434"/>
                <a:gd name="T96" fmla="*/ 96 w 159"/>
                <a:gd name="T97" fmla="*/ 136 h 434"/>
                <a:gd name="T98" fmla="*/ 70 w 159"/>
                <a:gd name="T99" fmla="*/ 179 h 434"/>
                <a:gd name="T100" fmla="*/ 49 w 159"/>
                <a:gd name="T101" fmla="*/ 210 h 434"/>
                <a:gd name="T102" fmla="*/ 32 w 159"/>
                <a:gd name="T103" fmla="*/ 248 h 434"/>
                <a:gd name="T104" fmla="*/ 30 w 159"/>
                <a:gd name="T105" fmla="*/ 279 h 434"/>
                <a:gd name="T106" fmla="*/ 36 w 159"/>
                <a:gd name="T107" fmla="*/ 312 h 434"/>
                <a:gd name="T108" fmla="*/ 53 w 159"/>
                <a:gd name="T109" fmla="*/ 343 h 434"/>
                <a:gd name="T110" fmla="*/ 76 w 159"/>
                <a:gd name="T111" fmla="*/ 375 h 434"/>
                <a:gd name="T112" fmla="*/ 79 w 159"/>
                <a:gd name="T113" fmla="*/ 393 h 434"/>
                <a:gd name="T114" fmla="*/ 85 w 159"/>
                <a:gd name="T115" fmla="*/ 410 h 434"/>
                <a:gd name="T116" fmla="*/ 100 w 159"/>
                <a:gd name="T117" fmla="*/ 425 h 434"/>
                <a:gd name="T118" fmla="*/ 115 w 159"/>
                <a:gd name="T119" fmla="*/ 433 h 434"/>
                <a:gd name="T120" fmla="*/ 127 w 159"/>
                <a:gd name="T121" fmla="*/ 434 h 434"/>
                <a:gd name="T122" fmla="*/ 13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433"/>
                  </a:moveTo>
                  <a:lnTo>
                    <a:pt x="134" y="423"/>
                  </a:lnTo>
                  <a:lnTo>
                    <a:pt x="125" y="426"/>
                  </a:lnTo>
                  <a:lnTo>
                    <a:pt x="115" y="425"/>
                  </a:lnTo>
                  <a:lnTo>
                    <a:pt x="102" y="421"/>
                  </a:lnTo>
                  <a:lnTo>
                    <a:pt x="89" y="409"/>
                  </a:lnTo>
                  <a:lnTo>
                    <a:pt x="81" y="385"/>
                  </a:lnTo>
                  <a:lnTo>
                    <a:pt x="81" y="355"/>
                  </a:lnTo>
                  <a:lnTo>
                    <a:pt x="93" y="320"/>
                  </a:lnTo>
                  <a:lnTo>
                    <a:pt x="136" y="246"/>
                  </a:lnTo>
                  <a:lnTo>
                    <a:pt x="153" y="212"/>
                  </a:lnTo>
                  <a:lnTo>
                    <a:pt x="159" y="175"/>
                  </a:lnTo>
                  <a:lnTo>
                    <a:pt x="153" y="139"/>
                  </a:lnTo>
                  <a:lnTo>
                    <a:pt x="138" y="102"/>
                  </a:lnTo>
                  <a:lnTo>
                    <a:pt x="119" y="72"/>
                  </a:lnTo>
                  <a:lnTo>
                    <a:pt x="104" y="52"/>
                  </a:lnTo>
                  <a:lnTo>
                    <a:pt x="85" y="34"/>
                  </a:lnTo>
                  <a:lnTo>
                    <a:pt x="60" y="17"/>
                  </a:lnTo>
                  <a:lnTo>
                    <a:pt x="32" y="5"/>
                  </a:lnTo>
                  <a:lnTo>
                    <a:pt x="5" y="0"/>
                  </a:lnTo>
                  <a:lnTo>
                    <a:pt x="0" y="6"/>
                  </a:lnTo>
                  <a:lnTo>
                    <a:pt x="5" y="13"/>
                  </a:lnTo>
                  <a:lnTo>
                    <a:pt x="15" y="17"/>
                  </a:lnTo>
                  <a:lnTo>
                    <a:pt x="26" y="17"/>
                  </a:lnTo>
                  <a:lnTo>
                    <a:pt x="28" y="12"/>
                  </a:lnTo>
                  <a:lnTo>
                    <a:pt x="24" y="9"/>
                  </a:lnTo>
                  <a:lnTo>
                    <a:pt x="19" y="6"/>
                  </a:lnTo>
                  <a:lnTo>
                    <a:pt x="11" y="6"/>
                  </a:lnTo>
                  <a:lnTo>
                    <a:pt x="13" y="10"/>
                  </a:lnTo>
                  <a:lnTo>
                    <a:pt x="15" y="11"/>
                  </a:lnTo>
                  <a:lnTo>
                    <a:pt x="15" y="10"/>
                  </a:lnTo>
                  <a:lnTo>
                    <a:pt x="13" y="6"/>
                  </a:lnTo>
                  <a:lnTo>
                    <a:pt x="17" y="6"/>
                  </a:lnTo>
                  <a:lnTo>
                    <a:pt x="22" y="10"/>
                  </a:lnTo>
                  <a:lnTo>
                    <a:pt x="24" y="13"/>
                  </a:lnTo>
                  <a:lnTo>
                    <a:pt x="22" y="15"/>
                  </a:lnTo>
                  <a:lnTo>
                    <a:pt x="19" y="16"/>
                  </a:lnTo>
                  <a:lnTo>
                    <a:pt x="9" y="12"/>
                  </a:lnTo>
                  <a:lnTo>
                    <a:pt x="5" y="6"/>
                  </a:lnTo>
                  <a:lnTo>
                    <a:pt x="9" y="3"/>
                  </a:lnTo>
                  <a:lnTo>
                    <a:pt x="15" y="1"/>
                  </a:lnTo>
                  <a:lnTo>
                    <a:pt x="34" y="4"/>
                  </a:lnTo>
                  <a:lnTo>
                    <a:pt x="55" y="13"/>
                  </a:lnTo>
                  <a:lnTo>
                    <a:pt x="70" y="23"/>
                  </a:lnTo>
                  <a:lnTo>
                    <a:pt x="87" y="40"/>
                  </a:lnTo>
                  <a:lnTo>
                    <a:pt x="98" y="54"/>
                  </a:lnTo>
                  <a:lnTo>
                    <a:pt x="106" y="74"/>
                  </a:lnTo>
                  <a:lnTo>
                    <a:pt x="108" y="101"/>
                  </a:lnTo>
                  <a:lnTo>
                    <a:pt x="96" y="136"/>
                  </a:lnTo>
                  <a:lnTo>
                    <a:pt x="70" y="179"/>
                  </a:lnTo>
                  <a:lnTo>
                    <a:pt x="49" y="210"/>
                  </a:lnTo>
                  <a:lnTo>
                    <a:pt x="32" y="248"/>
                  </a:lnTo>
                  <a:lnTo>
                    <a:pt x="30" y="279"/>
                  </a:lnTo>
                  <a:lnTo>
                    <a:pt x="36" y="312"/>
                  </a:lnTo>
                  <a:lnTo>
                    <a:pt x="53" y="343"/>
                  </a:lnTo>
                  <a:lnTo>
                    <a:pt x="76" y="375"/>
                  </a:lnTo>
                  <a:lnTo>
                    <a:pt x="79" y="393"/>
                  </a:lnTo>
                  <a:lnTo>
                    <a:pt x="85" y="410"/>
                  </a:lnTo>
                  <a:lnTo>
                    <a:pt x="100" y="425"/>
                  </a:lnTo>
                  <a:lnTo>
                    <a:pt x="115" y="433"/>
                  </a:lnTo>
                  <a:lnTo>
                    <a:pt x="127" y="434"/>
                  </a:lnTo>
                  <a:lnTo>
                    <a:pt x="13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4" name="Freeform 108"/>
            <p:cNvSpPr>
              <a:spLocks/>
            </p:cNvSpPr>
            <p:nvPr/>
          </p:nvSpPr>
          <p:spPr bwMode="auto">
            <a:xfrm>
              <a:off x="5386" y="1332"/>
              <a:ext cx="160" cy="437"/>
            </a:xfrm>
            <a:custGeom>
              <a:avLst/>
              <a:gdLst>
                <a:gd name="T0" fmla="*/ 135 w 160"/>
                <a:gd name="T1" fmla="*/ 435 h 437"/>
                <a:gd name="T2" fmla="*/ 133 w 160"/>
                <a:gd name="T3" fmla="*/ 427 h 437"/>
                <a:gd name="T4" fmla="*/ 123 w 160"/>
                <a:gd name="T5" fmla="*/ 428 h 437"/>
                <a:gd name="T6" fmla="*/ 114 w 160"/>
                <a:gd name="T7" fmla="*/ 428 h 437"/>
                <a:gd name="T8" fmla="*/ 101 w 160"/>
                <a:gd name="T9" fmla="*/ 423 h 437"/>
                <a:gd name="T10" fmla="*/ 89 w 160"/>
                <a:gd name="T11" fmla="*/ 411 h 437"/>
                <a:gd name="T12" fmla="*/ 80 w 160"/>
                <a:gd name="T13" fmla="*/ 389 h 437"/>
                <a:gd name="T14" fmla="*/ 80 w 160"/>
                <a:gd name="T15" fmla="*/ 357 h 437"/>
                <a:gd name="T16" fmla="*/ 91 w 160"/>
                <a:gd name="T17" fmla="*/ 323 h 437"/>
                <a:gd name="T18" fmla="*/ 135 w 160"/>
                <a:gd name="T19" fmla="*/ 249 h 437"/>
                <a:gd name="T20" fmla="*/ 152 w 160"/>
                <a:gd name="T21" fmla="*/ 214 h 437"/>
                <a:gd name="T22" fmla="*/ 160 w 160"/>
                <a:gd name="T23" fmla="*/ 179 h 437"/>
                <a:gd name="T24" fmla="*/ 152 w 160"/>
                <a:gd name="T25" fmla="*/ 140 h 437"/>
                <a:gd name="T26" fmla="*/ 137 w 160"/>
                <a:gd name="T27" fmla="*/ 106 h 437"/>
                <a:gd name="T28" fmla="*/ 118 w 160"/>
                <a:gd name="T29" fmla="*/ 74 h 437"/>
                <a:gd name="T30" fmla="*/ 103 w 160"/>
                <a:gd name="T31" fmla="*/ 54 h 437"/>
                <a:gd name="T32" fmla="*/ 84 w 160"/>
                <a:gd name="T33" fmla="*/ 35 h 437"/>
                <a:gd name="T34" fmla="*/ 59 w 160"/>
                <a:gd name="T35" fmla="*/ 16 h 437"/>
                <a:gd name="T36" fmla="*/ 29 w 160"/>
                <a:gd name="T37" fmla="*/ 2 h 437"/>
                <a:gd name="T38" fmla="*/ 17 w 160"/>
                <a:gd name="T39" fmla="*/ 0 h 437"/>
                <a:gd name="T40" fmla="*/ 4 w 160"/>
                <a:gd name="T41" fmla="*/ 2 h 437"/>
                <a:gd name="T42" fmla="*/ 0 w 160"/>
                <a:gd name="T43" fmla="*/ 8 h 437"/>
                <a:gd name="T44" fmla="*/ 4 w 160"/>
                <a:gd name="T45" fmla="*/ 16 h 437"/>
                <a:gd name="T46" fmla="*/ 13 w 160"/>
                <a:gd name="T47" fmla="*/ 20 h 437"/>
                <a:gd name="T48" fmla="*/ 25 w 160"/>
                <a:gd name="T49" fmla="*/ 20 h 437"/>
                <a:gd name="T50" fmla="*/ 27 w 160"/>
                <a:gd name="T51" fmla="*/ 16 h 437"/>
                <a:gd name="T52" fmla="*/ 23 w 160"/>
                <a:gd name="T53" fmla="*/ 11 h 437"/>
                <a:gd name="T54" fmla="*/ 17 w 160"/>
                <a:gd name="T55" fmla="*/ 8 h 437"/>
                <a:gd name="T56" fmla="*/ 10 w 160"/>
                <a:gd name="T57" fmla="*/ 8 h 437"/>
                <a:gd name="T58" fmla="*/ 12 w 160"/>
                <a:gd name="T59" fmla="*/ 12 h 437"/>
                <a:gd name="T60" fmla="*/ 13 w 160"/>
                <a:gd name="T61" fmla="*/ 14 h 437"/>
                <a:gd name="T62" fmla="*/ 13 w 160"/>
                <a:gd name="T63" fmla="*/ 12 h 437"/>
                <a:gd name="T64" fmla="*/ 13 w 160"/>
                <a:gd name="T65" fmla="*/ 10 h 437"/>
                <a:gd name="T66" fmla="*/ 15 w 160"/>
                <a:gd name="T67" fmla="*/ 10 h 437"/>
                <a:gd name="T68" fmla="*/ 21 w 160"/>
                <a:gd name="T69" fmla="*/ 12 h 437"/>
                <a:gd name="T70" fmla="*/ 23 w 160"/>
                <a:gd name="T71" fmla="*/ 17 h 437"/>
                <a:gd name="T72" fmla="*/ 21 w 160"/>
                <a:gd name="T73" fmla="*/ 18 h 437"/>
                <a:gd name="T74" fmla="*/ 17 w 160"/>
                <a:gd name="T75" fmla="*/ 18 h 437"/>
                <a:gd name="T76" fmla="*/ 8 w 160"/>
                <a:gd name="T77" fmla="*/ 14 h 437"/>
                <a:gd name="T78" fmla="*/ 4 w 160"/>
                <a:gd name="T79" fmla="*/ 8 h 437"/>
                <a:gd name="T80" fmla="*/ 8 w 160"/>
                <a:gd name="T81" fmla="*/ 6 h 437"/>
                <a:gd name="T82" fmla="*/ 13 w 160"/>
                <a:gd name="T83" fmla="*/ 5 h 437"/>
                <a:gd name="T84" fmla="*/ 32 w 160"/>
                <a:gd name="T85" fmla="*/ 6 h 437"/>
                <a:gd name="T86" fmla="*/ 53 w 160"/>
                <a:gd name="T87" fmla="*/ 16 h 437"/>
                <a:gd name="T88" fmla="*/ 68 w 160"/>
                <a:gd name="T89" fmla="*/ 26 h 437"/>
                <a:gd name="T90" fmla="*/ 86 w 160"/>
                <a:gd name="T91" fmla="*/ 42 h 437"/>
                <a:gd name="T92" fmla="*/ 97 w 160"/>
                <a:gd name="T93" fmla="*/ 58 h 437"/>
                <a:gd name="T94" fmla="*/ 105 w 160"/>
                <a:gd name="T95" fmla="*/ 78 h 437"/>
                <a:gd name="T96" fmla="*/ 106 w 160"/>
                <a:gd name="T97" fmla="*/ 104 h 437"/>
                <a:gd name="T98" fmla="*/ 95 w 160"/>
                <a:gd name="T99" fmla="*/ 138 h 437"/>
                <a:gd name="T100" fmla="*/ 68 w 160"/>
                <a:gd name="T101" fmla="*/ 182 h 437"/>
                <a:gd name="T102" fmla="*/ 48 w 160"/>
                <a:gd name="T103" fmla="*/ 212 h 437"/>
                <a:gd name="T104" fmla="*/ 30 w 160"/>
                <a:gd name="T105" fmla="*/ 249 h 437"/>
                <a:gd name="T106" fmla="*/ 29 w 160"/>
                <a:gd name="T107" fmla="*/ 282 h 437"/>
                <a:gd name="T108" fmla="*/ 36 w 160"/>
                <a:gd name="T109" fmla="*/ 314 h 437"/>
                <a:gd name="T110" fmla="*/ 51 w 160"/>
                <a:gd name="T111" fmla="*/ 345 h 437"/>
                <a:gd name="T112" fmla="*/ 74 w 160"/>
                <a:gd name="T113" fmla="*/ 378 h 437"/>
                <a:gd name="T114" fmla="*/ 78 w 160"/>
                <a:gd name="T115" fmla="*/ 396 h 437"/>
                <a:gd name="T116" fmla="*/ 84 w 160"/>
                <a:gd name="T117" fmla="*/ 413 h 437"/>
                <a:gd name="T118" fmla="*/ 99 w 160"/>
                <a:gd name="T119" fmla="*/ 428 h 437"/>
                <a:gd name="T120" fmla="*/ 114 w 160"/>
                <a:gd name="T121" fmla="*/ 435 h 437"/>
                <a:gd name="T122" fmla="*/ 125 w 160"/>
                <a:gd name="T123" fmla="*/ 437 h 437"/>
                <a:gd name="T124" fmla="*/ 13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435"/>
                  </a:moveTo>
                  <a:lnTo>
                    <a:pt x="133" y="427"/>
                  </a:lnTo>
                  <a:lnTo>
                    <a:pt x="123" y="428"/>
                  </a:lnTo>
                  <a:lnTo>
                    <a:pt x="114" y="428"/>
                  </a:lnTo>
                  <a:lnTo>
                    <a:pt x="101" y="423"/>
                  </a:lnTo>
                  <a:lnTo>
                    <a:pt x="89" y="411"/>
                  </a:lnTo>
                  <a:lnTo>
                    <a:pt x="80" y="389"/>
                  </a:lnTo>
                  <a:lnTo>
                    <a:pt x="80" y="357"/>
                  </a:lnTo>
                  <a:lnTo>
                    <a:pt x="91" y="323"/>
                  </a:lnTo>
                  <a:lnTo>
                    <a:pt x="135" y="249"/>
                  </a:lnTo>
                  <a:lnTo>
                    <a:pt x="152" y="214"/>
                  </a:lnTo>
                  <a:lnTo>
                    <a:pt x="160" y="179"/>
                  </a:lnTo>
                  <a:lnTo>
                    <a:pt x="152" y="140"/>
                  </a:lnTo>
                  <a:lnTo>
                    <a:pt x="137" y="106"/>
                  </a:lnTo>
                  <a:lnTo>
                    <a:pt x="118" y="74"/>
                  </a:lnTo>
                  <a:lnTo>
                    <a:pt x="103" y="54"/>
                  </a:lnTo>
                  <a:lnTo>
                    <a:pt x="84" y="35"/>
                  </a:lnTo>
                  <a:lnTo>
                    <a:pt x="59" y="16"/>
                  </a:lnTo>
                  <a:lnTo>
                    <a:pt x="29" y="2"/>
                  </a:lnTo>
                  <a:lnTo>
                    <a:pt x="17" y="0"/>
                  </a:lnTo>
                  <a:lnTo>
                    <a:pt x="4" y="2"/>
                  </a:lnTo>
                  <a:lnTo>
                    <a:pt x="0" y="8"/>
                  </a:lnTo>
                  <a:lnTo>
                    <a:pt x="4" y="16"/>
                  </a:lnTo>
                  <a:lnTo>
                    <a:pt x="13" y="20"/>
                  </a:lnTo>
                  <a:lnTo>
                    <a:pt x="25" y="20"/>
                  </a:lnTo>
                  <a:lnTo>
                    <a:pt x="27" y="16"/>
                  </a:lnTo>
                  <a:lnTo>
                    <a:pt x="23" y="11"/>
                  </a:lnTo>
                  <a:lnTo>
                    <a:pt x="17" y="8"/>
                  </a:lnTo>
                  <a:lnTo>
                    <a:pt x="10" y="8"/>
                  </a:lnTo>
                  <a:lnTo>
                    <a:pt x="12" y="12"/>
                  </a:lnTo>
                  <a:lnTo>
                    <a:pt x="13" y="14"/>
                  </a:lnTo>
                  <a:lnTo>
                    <a:pt x="13" y="12"/>
                  </a:lnTo>
                  <a:lnTo>
                    <a:pt x="13" y="10"/>
                  </a:lnTo>
                  <a:lnTo>
                    <a:pt x="15" y="10"/>
                  </a:lnTo>
                  <a:lnTo>
                    <a:pt x="21" y="12"/>
                  </a:lnTo>
                  <a:lnTo>
                    <a:pt x="23" y="17"/>
                  </a:lnTo>
                  <a:lnTo>
                    <a:pt x="21" y="18"/>
                  </a:lnTo>
                  <a:lnTo>
                    <a:pt x="17" y="18"/>
                  </a:lnTo>
                  <a:lnTo>
                    <a:pt x="8" y="14"/>
                  </a:lnTo>
                  <a:lnTo>
                    <a:pt x="4" y="8"/>
                  </a:lnTo>
                  <a:lnTo>
                    <a:pt x="8" y="6"/>
                  </a:lnTo>
                  <a:lnTo>
                    <a:pt x="13" y="5"/>
                  </a:lnTo>
                  <a:lnTo>
                    <a:pt x="32" y="6"/>
                  </a:lnTo>
                  <a:lnTo>
                    <a:pt x="53" y="16"/>
                  </a:lnTo>
                  <a:lnTo>
                    <a:pt x="68" y="26"/>
                  </a:lnTo>
                  <a:lnTo>
                    <a:pt x="86" y="42"/>
                  </a:lnTo>
                  <a:lnTo>
                    <a:pt x="97" y="58"/>
                  </a:lnTo>
                  <a:lnTo>
                    <a:pt x="105" y="78"/>
                  </a:lnTo>
                  <a:lnTo>
                    <a:pt x="106" y="104"/>
                  </a:lnTo>
                  <a:lnTo>
                    <a:pt x="95" y="138"/>
                  </a:lnTo>
                  <a:lnTo>
                    <a:pt x="68" y="182"/>
                  </a:lnTo>
                  <a:lnTo>
                    <a:pt x="48" y="212"/>
                  </a:lnTo>
                  <a:lnTo>
                    <a:pt x="30" y="249"/>
                  </a:lnTo>
                  <a:lnTo>
                    <a:pt x="29" y="282"/>
                  </a:lnTo>
                  <a:lnTo>
                    <a:pt x="36" y="314"/>
                  </a:lnTo>
                  <a:lnTo>
                    <a:pt x="51" y="345"/>
                  </a:lnTo>
                  <a:lnTo>
                    <a:pt x="74" y="378"/>
                  </a:lnTo>
                  <a:lnTo>
                    <a:pt x="78" y="396"/>
                  </a:lnTo>
                  <a:lnTo>
                    <a:pt x="84" y="413"/>
                  </a:lnTo>
                  <a:lnTo>
                    <a:pt x="99" y="428"/>
                  </a:lnTo>
                  <a:lnTo>
                    <a:pt x="114" y="435"/>
                  </a:lnTo>
                  <a:lnTo>
                    <a:pt x="125" y="437"/>
                  </a:lnTo>
                  <a:lnTo>
                    <a:pt x="13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5" name="Freeform 109"/>
            <p:cNvSpPr>
              <a:spLocks/>
            </p:cNvSpPr>
            <p:nvPr/>
          </p:nvSpPr>
          <p:spPr bwMode="auto">
            <a:xfrm>
              <a:off x="5530" y="701"/>
              <a:ext cx="158" cy="432"/>
            </a:xfrm>
            <a:custGeom>
              <a:avLst/>
              <a:gdLst>
                <a:gd name="T0" fmla="*/ 133 w 158"/>
                <a:gd name="T1" fmla="*/ 432 h 432"/>
                <a:gd name="T2" fmla="*/ 131 w 158"/>
                <a:gd name="T3" fmla="*/ 422 h 432"/>
                <a:gd name="T4" fmla="*/ 124 w 158"/>
                <a:gd name="T5" fmla="*/ 425 h 432"/>
                <a:gd name="T6" fmla="*/ 112 w 158"/>
                <a:gd name="T7" fmla="*/ 424 h 432"/>
                <a:gd name="T8" fmla="*/ 101 w 158"/>
                <a:gd name="T9" fmla="*/ 420 h 432"/>
                <a:gd name="T10" fmla="*/ 88 w 158"/>
                <a:gd name="T11" fmla="*/ 408 h 432"/>
                <a:gd name="T12" fmla="*/ 80 w 158"/>
                <a:gd name="T13" fmla="*/ 385 h 432"/>
                <a:gd name="T14" fmla="*/ 80 w 158"/>
                <a:gd name="T15" fmla="*/ 355 h 432"/>
                <a:gd name="T16" fmla="*/ 91 w 158"/>
                <a:gd name="T17" fmla="*/ 321 h 432"/>
                <a:gd name="T18" fmla="*/ 135 w 158"/>
                <a:gd name="T19" fmla="*/ 247 h 432"/>
                <a:gd name="T20" fmla="*/ 150 w 158"/>
                <a:gd name="T21" fmla="*/ 213 h 432"/>
                <a:gd name="T22" fmla="*/ 158 w 158"/>
                <a:gd name="T23" fmla="*/ 177 h 432"/>
                <a:gd name="T24" fmla="*/ 150 w 158"/>
                <a:gd name="T25" fmla="*/ 139 h 432"/>
                <a:gd name="T26" fmla="*/ 135 w 158"/>
                <a:gd name="T27" fmla="*/ 105 h 432"/>
                <a:gd name="T28" fmla="*/ 116 w 158"/>
                <a:gd name="T29" fmla="*/ 75 h 432"/>
                <a:gd name="T30" fmla="*/ 101 w 158"/>
                <a:gd name="T31" fmla="*/ 54 h 432"/>
                <a:gd name="T32" fmla="*/ 84 w 158"/>
                <a:gd name="T33" fmla="*/ 35 h 432"/>
                <a:gd name="T34" fmla="*/ 57 w 158"/>
                <a:gd name="T35" fmla="*/ 16 h 432"/>
                <a:gd name="T36" fmla="*/ 31 w 158"/>
                <a:gd name="T37" fmla="*/ 3 h 432"/>
                <a:gd name="T38" fmla="*/ 16 w 158"/>
                <a:gd name="T39" fmla="*/ 0 h 432"/>
                <a:gd name="T40" fmla="*/ 4 w 158"/>
                <a:gd name="T41" fmla="*/ 3 h 432"/>
                <a:gd name="T42" fmla="*/ 0 w 158"/>
                <a:gd name="T43" fmla="*/ 9 h 432"/>
                <a:gd name="T44" fmla="*/ 4 w 158"/>
                <a:gd name="T45" fmla="*/ 16 h 432"/>
                <a:gd name="T46" fmla="*/ 14 w 158"/>
                <a:gd name="T47" fmla="*/ 20 h 432"/>
                <a:gd name="T48" fmla="*/ 25 w 158"/>
                <a:gd name="T49" fmla="*/ 20 h 432"/>
                <a:gd name="T50" fmla="*/ 27 w 158"/>
                <a:gd name="T51" fmla="*/ 16 h 432"/>
                <a:gd name="T52" fmla="*/ 23 w 158"/>
                <a:gd name="T53" fmla="*/ 11 h 432"/>
                <a:gd name="T54" fmla="*/ 17 w 158"/>
                <a:gd name="T55" fmla="*/ 9 h 432"/>
                <a:gd name="T56" fmla="*/ 10 w 158"/>
                <a:gd name="T57" fmla="*/ 9 h 432"/>
                <a:gd name="T58" fmla="*/ 12 w 158"/>
                <a:gd name="T59" fmla="*/ 12 h 432"/>
                <a:gd name="T60" fmla="*/ 14 w 158"/>
                <a:gd name="T61" fmla="*/ 14 h 432"/>
                <a:gd name="T62" fmla="*/ 14 w 158"/>
                <a:gd name="T63" fmla="*/ 12 h 432"/>
                <a:gd name="T64" fmla="*/ 12 w 158"/>
                <a:gd name="T65" fmla="*/ 10 h 432"/>
                <a:gd name="T66" fmla="*/ 16 w 158"/>
                <a:gd name="T67" fmla="*/ 10 h 432"/>
                <a:gd name="T68" fmla="*/ 21 w 158"/>
                <a:gd name="T69" fmla="*/ 12 h 432"/>
                <a:gd name="T70" fmla="*/ 23 w 158"/>
                <a:gd name="T71" fmla="*/ 16 h 432"/>
                <a:gd name="T72" fmla="*/ 21 w 158"/>
                <a:gd name="T73" fmla="*/ 18 h 432"/>
                <a:gd name="T74" fmla="*/ 17 w 158"/>
                <a:gd name="T75" fmla="*/ 18 h 432"/>
                <a:gd name="T76" fmla="*/ 8 w 158"/>
                <a:gd name="T77" fmla="*/ 15 h 432"/>
                <a:gd name="T78" fmla="*/ 4 w 158"/>
                <a:gd name="T79" fmla="*/ 9 h 432"/>
                <a:gd name="T80" fmla="*/ 8 w 158"/>
                <a:gd name="T81" fmla="*/ 6 h 432"/>
                <a:gd name="T82" fmla="*/ 14 w 158"/>
                <a:gd name="T83" fmla="*/ 4 h 432"/>
                <a:gd name="T84" fmla="*/ 31 w 158"/>
                <a:gd name="T85" fmla="*/ 6 h 432"/>
                <a:gd name="T86" fmla="*/ 52 w 158"/>
                <a:gd name="T87" fmla="*/ 16 h 432"/>
                <a:gd name="T88" fmla="*/ 69 w 158"/>
                <a:gd name="T89" fmla="*/ 26 h 432"/>
                <a:gd name="T90" fmla="*/ 84 w 158"/>
                <a:gd name="T91" fmla="*/ 42 h 432"/>
                <a:gd name="T92" fmla="*/ 95 w 158"/>
                <a:gd name="T93" fmla="*/ 57 h 432"/>
                <a:gd name="T94" fmla="*/ 105 w 158"/>
                <a:gd name="T95" fmla="*/ 77 h 432"/>
                <a:gd name="T96" fmla="*/ 105 w 158"/>
                <a:gd name="T97" fmla="*/ 104 h 432"/>
                <a:gd name="T98" fmla="*/ 93 w 158"/>
                <a:gd name="T99" fmla="*/ 138 h 432"/>
                <a:gd name="T100" fmla="*/ 67 w 158"/>
                <a:gd name="T101" fmla="*/ 181 h 432"/>
                <a:gd name="T102" fmla="*/ 48 w 158"/>
                <a:gd name="T103" fmla="*/ 211 h 432"/>
                <a:gd name="T104" fmla="*/ 31 w 158"/>
                <a:gd name="T105" fmla="*/ 249 h 432"/>
                <a:gd name="T106" fmla="*/ 29 w 158"/>
                <a:gd name="T107" fmla="*/ 280 h 432"/>
                <a:gd name="T108" fmla="*/ 35 w 158"/>
                <a:gd name="T109" fmla="*/ 311 h 432"/>
                <a:gd name="T110" fmla="*/ 50 w 158"/>
                <a:gd name="T111" fmla="*/ 343 h 432"/>
                <a:gd name="T112" fmla="*/ 74 w 158"/>
                <a:gd name="T113" fmla="*/ 375 h 432"/>
                <a:gd name="T114" fmla="*/ 76 w 158"/>
                <a:gd name="T115" fmla="*/ 392 h 432"/>
                <a:gd name="T116" fmla="*/ 84 w 158"/>
                <a:gd name="T117" fmla="*/ 409 h 432"/>
                <a:gd name="T118" fmla="*/ 97 w 158"/>
                <a:gd name="T119" fmla="*/ 424 h 432"/>
                <a:gd name="T120" fmla="*/ 114 w 158"/>
                <a:gd name="T121" fmla="*/ 432 h 432"/>
                <a:gd name="T122" fmla="*/ 124 w 158"/>
                <a:gd name="T123" fmla="*/ 432 h 432"/>
                <a:gd name="T124" fmla="*/ 133 w 158"/>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2">
                  <a:moveTo>
                    <a:pt x="133" y="432"/>
                  </a:moveTo>
                  <a:lnTo>
                    <a:pt x="131" y="422"/>
                  </a:lnTo>
                  <a:lnTo>
                    <a:pt x="124" y="425"/>
                  </a:lnTo>
                  <a:lnTo>
                    <a:pt x="112" y="424"/>
                  </a:lnTo>
                  <a:lnTo>
                    <a:pt x="101" y="420"/>
                  </a:lnTo>
                  <a:lnTo>
                    <a:pt x="88" y="408"/>
                  </a:lnTo>
                  <a:lnTo>
                    <a:pt x="80" y="385"/>
                  </a:lnTo>
                  <a:lnTo>
                    <a:pt x="80" y="355"/>
                  </a:lnTo>
                  <a:lnTo>
                    <a:pt x="91" y="321"/>
                  </a:lnTo>
                  <a:lnTo>
                    <a:pt x="135" y="247"/>
                  </a:lnTo>
                  <a:lnTo>
                    <a:pt x="150" y="213"/>
                  </a:lnTo>
                  <a:lnTo>
                    <a:pt x="158" y="177"/>
                  </a:lnTo>
                  <a:lnTo>
                    <a:pt x="150" y="139"/>
                  </a:lnTo>
                  <a:lnTo>
                    <a:pt x="135" y="105"/>
                  </a:lnTo>
                  <a:lnTo>
                    <a:pt x="116" y="75"/>
                  </a:lnTo>
                  <a:lnTo>
                    <a:pt x="101" y="54"/>
                  </a:lnTo>
                  <a:lnTo>
                    <a:pt x="84" y="35"/>
                  </a:lnTo>
                  <a:lnTo>
                    <a:pt x="57" y="16"/>
                  </a:lnTo>
                  <a:lnTo>
                    <a:pt x="31" y="3"/>
                  </a:lnTo>
                  <a:lnTo>
                    <a:pt x="16" y="0"/>
                  </a:lnTo>
                  <a:lnTo>
                    <a:pt x="4" y="3"/>
                  </a:lnTo>
                  <a:lnTo>
                    <a:pt x="0" y="9"/>
                  </a:lnTo>
                  <a:lnTo>
                    <a:pt x="4" y="16"/>
                  </a:lnTo>
                  <a:lnTo>
                    <a:pt x="14" y="20"/>
                  </a:lnTo>
                  <a:lnTo>
                    <a:pt x="25" y="20"/>
                  </a:lnTo>
                  <a:lnTo>
                    <a:pt x="27" y="16"/>
                  </a:lnTo>
                  <a:lnTo>
                    <a:pt x="23" y="11"/>
                  </a:lnTo>
                  <a:lnTo>
                    <a:pt x="17" y="9"/>
                  </a:lnTo>
                  <a:lnTo>
                    <a:pt x="10" y="9"/>
                  </a:lnTo>
                  <a:lnTo>
                    <a:pt x="12" y="12"/>
                  </a:lnTo>
                  <a:lnTo>
                    <a:pt x="14" y="14"/>
                  </a:lnTo>
                  <a:lnTo>
                    <a:pt x="14" y="12"/>
                  </a:lnTo>
                  <a:lnTo>
                    <a:pt x="12" y="10"/>
                  </a:lnTo>
                  <a:lnTo>
                    <a:pt x="16" y="10"/>
                  </a:lnTo>
                  <a:lnTo>
                    <a:pt x="21" y="12"/>
                  </a:lnTo>
                  <a:lnTo>
                    <a:pt x="23" y="16"/>
                  </a:lnTo>
                  <a:lnTo>
                    <a:pt x="21" y="18"/>
                  </a:lnTo>
                  <a:lnTo>
                    <a:pt x="17" y="18"/>
                  </a:lnTo>
                  <a:lnTo>
                    <a:pt x="8" y="15"/>
                  </a:lnTo>
                  <a:lnTo>
                    <a:pt x="4" y="9"/>
                  </a:lnTo>
                  <a:lnTo>
                    <a:pt x="8" y="6"/>
                  </a:lnTo>
                  <a:lnTo>
                    <a:pt x="14" y="4"/>
                  </a:lnTo>
                  <a:lnTo>
                    <a:pt x="31" y="6"/>
                  </a:lnTo>
                  <a:lnTo>
                    <a:pt x="52" y="16"/>
                  </a:lnTo>
                  <a:lnTo>
                    <a:pt x="69" y="26"/>
                  </a:lnTo>
                  <a:lnTo>
                    <a:pt x="84" y="42"/>
                  </a:lnTo>
                  <a:lnTo>
                    <a:pt x="95" y="57"/>
                  </a:lnTo>
                  <a:lnTo>
                    <a:pt x="105" y="77"/>
                  </a:lnTo>
                  <a:lnTo>
                    <a:pt x="105" y="104"/>
                  </a:lnTo>
                  <a:lnTo>
                    <a:pt x="93" y="138"/>
                  </a:lnTo>
                  <a:lnTo>
                    <a:pt x="67" y="181"/>
                  </a:lnTo>
                  <a:lnTo>
                    <a:pt x="48" y="211"/>
                  </a:lnTo>
                  <a:lnTo>
                    <a:pt x="31" y="249"/>
                  </a:lnTo>
                  <a:lnTo>
                    <a:pt x="29" y="280"/>
                  </a:lnTo>
                  <a:lnTo>
                    <a:pt x="35" y="311"/>
                  </a:lnTo>
                  <a:lnTo>
                    <a:pt x="50" y="343"/>
                  </a:lnTo>
                  <a:lnTo>
                    <a:pt x="74" y="375"/>
                  </a:lnTo>
                  <a:lnTo>
                    <a:pt x="76" y="392"/>
                  </a:lnTo>
                  <a:lnTo>
                    <a:pt x="84" y="409"/>
                  </a:lnTo>
                  <a:lnTo>
                    <a:pt x="97" y="424"/>
                  </a:lnTo>
                  <a:lnTo>
                    <a:pt x="114" y="432"/>
                  </a:lnTo>
                  <a:lnTo>
                    <a:pt x="124" y="432"/>
                  </a:lnTo>
                  <a:lnTo>
                    <a:pt x="133"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6" name="Freeform 110"/>
            <p:cNvSpPr>
              <a:spLocks/>
            </p:cNvSpPr>
            <p:nvPr/>
          </p:nvSpPr>
          <p:spPr bwMode="auto">
            <a:xfrm>
              <a:off x="5538" y="1083"/>
              <a:ext cx="156" cy="479"/>
            </a:xfrm>
            <a:custGeom>
              <a:avLst/>
              <a:gdLst>
                <a:gd name="T0" fmla="*/ 51 w 156"/>
                <a:gd name="T1" fmla="*/ 1 h 479"/>
                <a:gd name="T2" fmla="*/ 51 w 156"/>
                <a:gd name="T3" fmla="*/ 10 h 479"/>
                <a:gd name="T4" fmla="*/ 63 w 156"/>
                <a:gd name="T5" fmla="*/ 9 h 479"/>
                <a:gd name="T6" fmla="*/ 72 w 156"/>
                <a:gd name="T7" fmla="*/ 10 h 479"/>
                <a:gd name="T8" fmla="*/ 85 w 156"/>
                <a:gd name="T9" fmla="*/ 15 h 479"/>
                <a:gd name="T10" fmla="*/ 99 w 156"/>
                <a:gd name="T11" fmla="*/ 28 h 479"/>
                <a:gd name="T12" fmla="*/ 106 w 156"/>
                <a:gd name="T13" fmla="*/ 55 h 479"/>
                <a:gd name="T14" fmla="*/ 102 w 156"/>
                <a:gd name="T15" fmla="*/ 87 h 479"/>
                <a:gd name="T16" fmla="*/ 85 w 156"/>
                <a:gd name="T17" fmla="*/ 124 h 479"/>
                <a:gd name="T18" fmla="*/ 32 w 156"/>
                <a:gd name="T19" fmla="*/ 204 h 479"/>
                <a:gd name="T20" fmla="*/ 9 w 156"/>
                <a:gd name="T21" fmla="*/ 241 h 479"/>
                <a:gd name="T22" fmla="*/ 0 w 156"/>
                <a:gd name="T23" fmla="*/ 280 h 479"/>
                <a:gd name="T24" fmla="*/ 2 w 156"/>
                <a:gd name="T25" fmla="*/ 320 h 479"/>
                <a:gd name="T26" fmla="*/ 15 w 156"/>
                <a:gd name="T27" fmla="*/ 359 h 479"/>
                <a:gd name="T28" fmla="*/ 34 w 156"/>
                <a:gd name="T29" fmla="*/ 393 h 479"/>
                <a:gd name="T30" fmla="*/ 47 w 156"/>
                <a:gd name="T31" fmla="*/ 417 h 479"/>
                <a:gd name="T32" fmla="*/ 66 w 156"/>
                <a:gd name="T33" fmla="*/ 439 h 479"/>
                <a:gd name="T34" fmla="*/ 93 w 156"/>
                <a:gd name="T35" fmla="*/ 460 h 479"/>
                <a:gd name="T36" fmla="*/ 121 w 156"/>
                <a:gd name="T37" fmla="*/ 476 h 479"/>
                <a:gd name="T38" fmla="*/ 137 w 156"/>
                <a:gd name="T39" fmla="*/ 479 h 479"/>
                <a:gd name="T40" fmla="*/ 150 w 156"/>
                <a:gd name="T41" fmla="*/ 477 h 479"/>
                <a:gd name="T42" fmla="*/ 156 w 156"/>
                <a:gd name="T43" fmla="*/ 471 h 479"/>
                <a:gd name="T44" fmla="*/ 150 w 156"/>
                <a:gd name="T45" fmla="*/ 463 h 479"/>
                <a:gd name="T46" fmla="*/ 140 w 156"/>
                <a:gd name="T47" fmla="*/ 457 h 479"/>
                <a:gd name="T48" fmla="*/ 129 w 156"/>
                <a:gd name="T49" fmla="*/ 457 h 479"/>
                <a:gd name="T50" fmla="*/ 127 w 156"/>
                <a:gd name="T51" fmla="*/ 463 h 479"/>
                <a:gd name="T52" fmla="*/ 129 w 156"/>
                <a:gd name="T53" fmla="*/ 466 h 479"/>
                <a:gd name="T54" fmla="*/ 137 w 156"/>
                <a:gd name="T55" fmla="*/ 470 h 479"/>
                <a:gd name="T56" fmla="*/ 144 w 156"/>
                <a:gd name="T57" fmla="*/ 470 h 479"/>
                <a:gd name="T58" fmla="*/ 144 w 156"/>
                <a:gd name="T59" fmla="*/ 465 h 479"/>
                <a:gd name="T60" fmla="*/ 140 w 156"/>
                <a:gd name="T61" fmla="*/ 464 h 479"/>
                <a:gd name="T62" fmla="*/ 142 w 156"/>
                <a:gd name="T63" fmla="*/ 466 h 479"/>
                <a:gd name="T64" fmla="*/ 142 w 156"/>
                <a:gd name="T65" fmla="*/ 469 h 479"/>
                <a:gd name="T66" fmla="*/ 138 w 156"/>
                <a:gd name="T67" fmla="*/ 469 h 479"/>
                <a:gd name="T68" fmla="*/ 133 w 156"/>
                <a:gd name="T69" fmla="*/ 465 h 479"/>
                <a:gd name="T70" fmla="*/ 131 w 156"/>
                <a:gd name="T71" fmla="*/ 461 h 479"/>
                <a:gd name="T72" fmla="*/ 133 w 156"/>
                <a:gd name="T73" fmla="*/ 459 h 479"/>
                <a:gd name="T74" fmla="*/ 137 w 156"/>
                <a:gd name="T75" fmla="*/ 459 h 479"/>
                <a:gd name="T76" fmla="*/ 148 w 156"/>
                <a:gd name="T77" fmla="*/ 463 h 479"/>
                <a:gd name="T78" fmla="*/ 150 w 156"/>
                <a:gd name="T79" fmla="*/ 470 h 479"/>
                <a:gd name="T80" fmla="*/ 148 w 156"/>
                <a:gd name="T81" fmla="*/ 472 h 479"/>
                <a:gd name="T82" fmla="*/ 140 w 156"/>
                <a:gd name="T83" fmla="*/ 475 h 479"/>
                <a:gd name="T84" fmla="*/ 121 w 156"/>
                <a:gd name="T85" fmla="*/ 471 h 479"/>
                <a:gd name="T86" fmla="*/ 99 w 156"/>
                <a:gd name="T87" fmla="*/ 460 h 479"/>
                <a:gd name="T88" fmla="*/ 83 w 156"/>
                <a:gd name="T89" fmla="*/ 448 h 479"/>
                <a:gd name="T90" fmla="*/ 66 w 156"/>
                <a:gd name="T91" fmla="*/ 430 h 479"/>
                <a:gd name="T92" fmla="*/ 55 w 156"/>
                <a:gd name="T93" fmla="*/ 413 h 479"/>
                <a:gd name="T94" fmla="*/ 47 w 156"/>
                <a:gd name="T95" fmla="*/ 392 h 479"/>
                <a:gd name="T96" fmla="*/ 49 w 156"/>
                <a:gd name="T97" fmla="*/ 362 h 479"/>
                <a:gd name="T98" fmla="*/ 64 w 156"/>
                <a:gd name="T99" fmla="*/ 325 h 479"/>
                <a:gd name="T100" fmla="*/ 99 w 156"/>
                <a:gd name="T101" fmla="*/ 279 h 479"/>
                <a:gd name="T102" fmla="*/ 123 w 156"/>
                <a:gd name="T103" fmla="*/ 247 h 479"/>
                <a:gd name="T104" fmla="*/ 144 w 156"/>
                <a:gd name="T105" fmla="*/ 206 h 479"/>
                <a:gd name="T106" fmla="*/ 152 w 156"/>
                <a:gd name="T107" fmla="*/ 172 h 479"/>
                <a:gd name="T108" fmla="*/ 148 w 156"/>
                <a:gd name="T109" fmla="*/ 138 h 479"/>
                <a:gd name="T110" fmla="*/ 133 w 156"/>
                <a:gd name="T111" fmla="*/ 102 h 479"/>
                <a:gd name="T112" fmla="*/ 110 w 156"/>
                <a:gd name="T113" fmla="*/ 66 h 479"/>
                <a:gd name="T114" fmla="*/ 110 w 156"/>
                <a:gd name="T115" fmla="*/ 46 h 479"/>
                <a:gd name="T116" fmla="*/ 104 w 156"/>
                <a:gd name="T117" fmla="*/ 28 h 479"/>
                <a:gd name="T118" fmla="*/ 89 w 156"/>
                <a:gd name="T119" fmla="*/ 10 h 479"/>
                <a:gd name="T120" fmla="*/ 72 w 156"/>
                <a:gd name="T121" fmla="*/ 2 h 479"/>
                <a:gd name="T122" fmla="*/ 61 w 156"/>
                <a:gd name="T123" fmla="*/ 0 h 479"/>
                <a:gd name="T124" fmla="*/ 51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1"/>
                  </a:moveTo>
                  <a:lnTo>
                    <a:pt x="51" y="10"/>
                  </a:lnTo>
                  <a:lnTo>
                    <a:pt x="63" y="9"/>
                  </a:lnTo>
                  <a:lnTo>
                    <a:pt x="72" y="10"/>
                  </a:lnTo>
                  <a:lnTo>
                    <a:pt x="85" y="15"/>
                  </a:lnTo>
                  <a:lnTo>
                    <a:pt x="99" y="28"/>
                  </a:lnTo>
                  <a:lnTo>
                    <a:pt x="106" y="55"/>
                  </a:lnTo>
                  <a:lnTo>
                    <a:pt x="102" y="87"/>
                  </a:lnTo>
                  <a:lnTo>
                    <a:pt x="85" y="124"/>
                  </a:lnTo>
                  <a:lnTo>
                    <a:pt x="32" y="204"/>
                  </a:lnTo>
                  <a:lnTo>
                    <a:pt x="9" y="241"/>
                  </a:lnTo>
                  <a:lnTo>
                    <a:pt x="0" y="280"/>
                  </a:lnTo>
                  <a:lnTo>
                    <a:pt x="2" y="320"/>
                  </a:lnTo>
                  <a:lnTo>
                    <a:pt x="15" y="359"/>
                  </a:lnTo>
                  <a:lnTo>
                    <a:pt x="34" y="393"/>
                  </a:lnTo>
                  <a:lnTo>
                    <a:pt x="47" y="417"/>
                  </a:lnTo>
                  <a:lnTo>
                    <a:pt x="66" y="439"/>
                  </a:lnTo>
                  <a:lnTo>
                    <a:pt x="93" y="460"/>
                  </a:lnTo>
                  <a:lnTo>
                    <a:pt x="121" y="476"/>
                  </a:lnTo>
                  <a:lnTo>
                    <a:pt x="137" y="479"/>
                  </a:lnTo>
                  <a:lnTo>
                    <a:pt x="150" y="477"/>
                  </a:lnTo>
                  <a:lnTo>
                    <a:pt x="156" y="471"/>
                  </a:lnTo>
                  <a:lnTo>
                    <a:pt x="150" y="463"/>
                  </a:lnTo>
                  <a:lnTo>
                    <a:pt x="140" y="457"/>
                  </a:lnTo>
                  <a:lnTo>
                    <a:pt x="129" y="457"/>
                  </a:lnTo>
                  <a:lnTo>
                    <a:pt x="127" y="463"/>
                  </a:lnTo>
                  <a:lnTo>
                    <a:pt x="129" y="466"/>
                  </a:lnTo>
                  <a:lnTo>
                    <a:pt x="137" y="470"/>
                  </a:lnTo>
                  <a:lnTo>
                    <a:pt x="144" y="470"/>
                  </a:lnTo>
                  <a:lnTo>
                    <a:pt x="144" y="465"/>
                  </a:lnTo>
                  <a:lnTo>
                    <a:pt x="140" y="464"/>
                  </a:lnTo>
                  <a:lnTo>
                    <a:pt x="142" y="466"/>
                  </a:lnTo>
                  <a:lnTo>
                    <a:pt x="142" y="469"/>
                  </a:lnTo>
                  <a:lnTo>
                    <a:pt x="138" y="469"/>
                  </a:lnTo>
                  <a:lnTo>
                    <a:pt x="133" y="465"/>
                  </a:lnTo>
                  <a:lnTo>
                    <a:pt x="131" y="461"/>
                  </a:lnTo>
                  <a:lnTo>
                    <a:pt x="133" y="459"/>
                  </a:lnTo>
                  <a:lnTo>
                    <a:pt x="137" y="459"/>
                  </a:lnTo>
                  <a:lnTo>
                    <a:pt x="148" y="463"/>
                  </a:lnTo>
                  <a:lnTo>
                    <a:pt x="150" y="470"/>
                  </a:lnTo>
                  <a:lnTo>
                    <a:pt x="148" y="472"/>
                  </a:lnTo>
                  <a:lnTo>
                    <a:pt x="140" y="475"/>
                  </a:lnTo>
                  <a:lnTo>
                    <a:pt x="121" y="471"/>
                  </a:lnTo>
                  <a:lnTo>
                    <a:pt x="99" y="460"/>
                  </a:lnTo>
                  <a:lnTo>
                    <a:pt x="83" y="448"/>
                  </a:lnTo>
                  <a:lnTo>
                    <a:pt x="66" y="430"/>
                  </a:lnTo>
                  <a:lnTo>
                    <a:pt x="55" y="413"/>
                  </a:lnTo>
                  <a:lnTo>
                    <a:pt x="47" y="392"/>
                  </a:lnTo>
                  <a:lnTo>
                    <a:pt x="49" y="362"/>
                  </a:lnTo>
                  <a:lnTo>
                    <a:pt x="64" y="325"/>
                  </a:lnTo>
                  <a:lnTo>
                    <a:pt x="99" y="279"/>
                  </a:lnTo>
                  <a:lnTo>
                    <a:pt x="123" y="247"/>
                  </a:lnTo>
                  <a:lnTo>
                    <a:pt x="144" y="206"/>
                  </a:lnTo>
                  <a:lnTo>
                    <a:pt x="152" y="172"/>
                  </a:lnTo>
                  <a:lnTo>
                    <a:pt x="148" y="138"/>
                  </a:lnTo>
                  <a:lnTo>
                    <a:pt x="133" y="102"/>
                  </a:lnTo>
                  <a:lnTo>
                    <a:pt x="110" y="66"/>
                  </a:lnTo>
                  <a:lnTo>
                    <a:pt x="110" y="46"/>
                  </a:lnTo>
                  <a:lnTo>
                    <a:pt x="104" y="28"/>
                  </a:lnTo>
                  <a:lnTo>
                    <a:pt x="89" y="10"/>
                  </a:lnTo>
                  <a:lnTo>
                    <a:pt x="72" y="2"/>
                  </a:lnTo>
                  <a:lnTo>
                    <a:pt x="61"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7" name="Freeform 111"/>
            <p:cNvSpPr>
              <a:spLocks/>
            </p:cNvSpPr>
            <p:nvPr/>
          </p:nvSpPr>
          <p:spPr bwMode="auto">
            <a:xfrm>
              <a:off x="5371" y="938"/>
              <a:ext cx="184" cy="458"/>
            </a:xfrm>
            <a:custGeom>
              <a:avLst/>
              <a:gdLst>
                <a:gd name="T0" fmla="*/ 182 w 184"/>
                <a:gd name="T1" fmla="*/ 1 h 458"/>
                <a:gd name="T2" fmla="*/ 178 w 184"/>
                <a:gd name="T3" fmla="*/ 10 h 458"/>
                <a:gd name="T4" fmla="*/ 169 w 184"/>
                <a:gd name="T5" fmla="*/ 8 h 458"/>
                <a:gd name="T6" fmla="*/ 159 w 184"/>
                <a:gd name="T7" fmla="*/ 8 h 458"/>
                <a:gd name="T8" fmla="*/ 146 w 184"/>
                <a:gd name="T9" fmla="*/ 13 h 458"/>
                <a:gd name="T10" fmla="*/ 131 w 184"/>
                <a:gd name="T11" fmla="*/ 25 h 458"/>
                <a:gd name="T12" fmla="*/ 121 w 184"/>
                <a:gd name="T13" fmla="*/ 49 h 458"/>
                <a:gd name="T14" fmla="*/ 118 w 184"/>
                <a:gd name="T15" fmla="*/ 81 h 458"/>
                <a:gd name="T16" fmla="*/ 127 w 184"/>
                <a:gd name="T17" fmla="*/ 118 h 458"/>
                <a:gd name="T18" fmla="*/ 167 w 184"/>
                <a:gd name="T19" fmla="*/ 197 h 458"/>
                <a:gd name="T20" fmla="*/ 180 w 184"/>
                <a:gd name="T21" fmla="*/ 236 h 458"/>
                <a:gd name="T22" fmla="*/ 184 w 184"/>
                <a:gd name="T23" fmla="*/ 274 h 458"/>
                <a:gd name="T24" fmla="*/ 173 w 184"/>
                <a:gd name="T25" fmla="*/ 313 h 458"/>
                <a:gd name="T26" fmla="*/ 154 w 184"/>
                <a:gd name="T27" fmla="*/ 351 h 458"/>
                <a:gd name="T28" fmla="*/ 131 w 184"/>
                <a:gd name="T29" fmla="*/ 382 h 458"/>
                <a:gd name="T30" fmla="*/ 114 w 184"/>
                <a:gd name="T31" fmla="*/ 404 h 458"/>
                <a:gd name="T32" fmla="*/ 93 w 184"/>
                <a:gd name="T33" fmla="*/ 423 h 458"/>
                <a:gd name="T34" fmla="*/ 63 w 184"/>
                <a:gd name="T35" fmla="*/ 443 h 458"/>
                <a:gd name="T36" fmla="*/ 32 w 184"/>
                <a:gd name="T37" fmla="*/ 455 h 458"/>
                <a:gd name="T38" fmla="*/ 17 w 184"/>
                <a:gd name="T39" fmla="*/ 458 h 458"/>
                <a:gd name="T40" fmla="*/ 4 w 184"/>
                <a:gd name="T41" fmla="*/ 454 h 458"/>
                <a:gd name="T42" fmla="*/ 0 w 184"/>
                <a:gd name="T43" fmla="*/ 448 h 458"/>
                <a:gd name="T44" fmla="*/ 6 w 184"/>
                <a:gd name="T45" fmla="*/ 440 h 458"/>
                <a:gd name="T46" fmla="*/ 15 w 184"/>
                <a:gd name="T47" fmla="*/ 436 h 458"/>
                <a:gd name="T48" fmla="*/ 28 w 184"/>
                <a:gd name="T49" fmla="*/ 437 h 458"/>
                <a:gd name="T50" fmla="*/ 28 w 184"/>
                <a:gd name="T51" fmla="*/ 442 h 458"/>
                <a:gd name="T52" fmla="*/ 25 w 184"/>
                <a:gd name="T53" fmla="*/ 446 h 458"/>
                <a:gd name="T54" fmla="*/ 19 w 184"/>
                <a:gd name="T55" fmla="*/ 449 h 458"/>
                <a:gd name="T56" fmla="*/ 11 w 184"/>
                <a:gd name="T57" fmla="*/ 448 h 458"/>
                <a:gd name="T58" fmla="*/ 11 w 184"/>
                <a:gd name="T59" fmla="*/ 444 h 458"/>
                <a:gd name="T60" fmla="*/ 15 w 184"/>
                <a:gd name="T61" fmla="*/ 443 h 458"/>
                <a:gd name="T62" fmla="*/ 13 w 184"/>
                <a:gd name="T63" fmla="*/ 444 h 458"/>
                <a:gd name="T64" fmla="*/ 13 w 184"/>
                <a:gd name="T65" fmla="*/ 447 h 458"/>
                <a:gd name="T66" fmla="*/ 17 w 184"/>
                <a:gd name="T67" fmla="*/ 447 h 458"/>
                <a:gd name="T68" fmla="*/ 23 w 184"/>
                <a:gd name="T69" fmla="*/ 444 h 458"/>
                <a:gd name="T70" fmla="*/ 25 w 184"/>
                <a:gd name="T71" fmla="*/ 441 h 458"/>
                <a:gd name="T72" fmla="*/ 25 w 184"/>
                <a:gd name="T73" fmla="*/ 438 h 458"/>
                <a:gd name="T74" fmla="*/ 19 w 184"/>
                <a:gd name="T75" fmla="*/ 438 h 458"/>
                <a:gd name="T76" fmla="*/ 9 w 184"/>
                <a:gd name="T77" fmla="*/ 441 h 458"/>
                <a:gd name="T78" fmla="*/ 6 w 184"/>
                <a:gd name="T79" fmla="*/ 448 h 458"/>
                <a:gd name="T80" fmla="*/ 8 w 184"/>
                <a:gd name="T81" fmla="*/ 452 h 458"/>
                <a:gd name="T82" fmla="*/ 15 w 184"/>
                <a:gd name="T83" fmla="*/ 453 h 458"/>
                <a:gd name="T84" fmla="*/ 34 w 184"/>
                <a:gd name="T85" fmla="*/ 452 h 458"/>
                <a:gd name="T86" fmla="*/ 57 w 184"/>
                <a:gd name="T87" fmla="*/ 442 h 458"/>
                <a:gd name="T88" fmla="*/ 74 w 184"/>
                <a:gd name="T89" fmla="*/ 431 h 458"/>
                <a:gd name="T90" fmla="*/ 95 w 184"/>
                <a:gd name="T91" fmla="*/ 416 h 458"/>
                <a:gd name="T92" fmla="*/ 106 w 184"/>
                <a:gd name="T93" fmla="*/ 400 h 458"/>
                <a:gd name="T94" fmla="*/ 118 w 184"/>
                <a:gd name="T95" fmla="*/ 379 h 458"/>
                <a:gd name="T96" fmla="*/ 121 w 184"/>
                <a:gd name="T97" fmla="*/ 351 h 458"/>
                <a:gd name="T98" fmla="*/ 112 w 184"/>
                <a:gd name="T99" fmla="*/ 314 h 458"/>
                <a:gd name="T100" fmla="*/ 87 w 184"/>
                <a:gd name="T101" fmla="*/ 266 h 458"/>
                <a:gd name="T102" fmla="*/ 70 w 184"/>
                <a:gd name="T103" fmla="*/ 233 h 458"/>
                <a:gd name="T104" fmla="*/ 55 w 184"/>
                <a:gd name="T105" fmla="*/ 193 h 458"/>
                <a:gd name="T106" fmla="*/ 55 w 184"/>
                <a:gd name="T107" fmla="*/ 159 h 458"/>
                <a:gd name="T108" fmla="*/ 66 w 184"/>
                <a:gd name="T109" fmla="*/ 127 h 458"/>
                <a:gd name="T110" fmla="*/ 85 w 184"/>
                <a:gd name="T111" fmla="*/ 93 h 458"/>
                <a:gd name="T112" fmla="*/ 114 w 184"/>
                <a:gd name="T113" fmla="*/ 60 h 458"/>
                <a:gd name="T114" fmla="*/ 118 w 184"/>
                <a:gd name="T115" fmla="*/ 40 h 458"/>
                <a:gd name="T116" fmla="*/ 127 w 184"/>
                <a:gd name="T117" fmla="*/ 24 h 458"/>
                <a:gd name="T118" fmla="*/ 144 w 184"/>
                <a:gd name="T119" fmla="*/ 8 h 458"/>
                <a:gd name="T120" fmla="*/ 161 w 184"/>
                <a:gd name="T121" fmla="*/ 1 h 458"/>
                <a:gd name="T122" fmla="*/ 173 w 184"/>
                <a:gd name="T123" fmla="*/ 0 h 458"/>
                <a:gd name="T124" fmla="*/ 18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182" y="1"/>
                  </a:moveTo>
                  <a:lnTo>
                    <a:pt x="178" y="10"/>
                  </a:lnTo>
                  <a:lnTo>
                    <a:pt x="169" y="8"/>
                  </a:lnTo>
                  <a:lnTo>
                    <a:pt x="159" y="8"/>
                  </a:lnTo>
                  <a:lnTo>
                    <a:pt x="146" y="13"/>
                  </a:lnTo>
                  <a:lnTo>
                    <a:pt x="131" y="25"/>
                  </a:lnTo>
                  <a:lnTo>
                    <a:pt x="121" y="49"/>
                  </a:lnTo>
                  <a:lnTo>
                    <a:pt x="118" y="81"/>
                  </a:lnTo>
                  <a:lnTo>
                    <a:pt x="127" y="118"/>
                  </a:lnTo>
                  <a:lnTo>
                    <a:pt x="167" y="197"/>
                  </a:lnTo>
                  <a:lnTo>
                    <a:pt x="180" y="236"/>
                  </a:lnTo>
                  <a:lnTo>
                    <a:pt x="184" y="274"/>
                  </a:lnTo>
                  <a:lnTo>
                    <a:pt x="173" y="313"/>
                  </a:lnTo>
                  <a:lnTo>
                    <a:pt x="154" y="351"/>
                  </a:lnTo>
                  <a:lnTo>
                    <a:pt x="131" y="382"/>
                  </a:lnTo>
                  <a:lnTo>
                    <a:pt x="114" y="404"/>
                  </a:lnTo>
                  <a:lnTo>
                    <a:pt x="93" y="423"/>
                  </a:lnTo>
                  <a:lnTo>
                    <a:pt x="63" y="443"/>
                  </a:lnTo>
                  <a:lnTo>
                    <a:pt x="32" y="455"/>
                  </a:lnTo>
                  <a:lnTo>
                    <a:pt x="17" y="458"/>
                  </a:lnTo>
                  <a:lnTo>
                    <a:pt x="4" y="454"/>
                  </a:lnTo>
                  <a:lnTo>
                    <a:pt x="0" y="448"/>
                  </a:lnTo>
                  <a:lnTo>
                    <a:pt x="6" y="440"/>
                  </a:lnTo>
                  <a:lnTo>
                    <a:pt x="15" y="436"/>
                  </a:lnTo>
                  <a:lnTo>
                    <a:pt x="28" y="437"/>
                  </a:lnTo>
                  <a:lnTo>
                    <a:pt x="28" y="442"/>
                  </a:lnTo>
                  <a:lnTo>
                    <a:pt x="25" y="446"/>
                  </a:lnTo>
                  <a:lnTo>
                    <a:pt x="19" y="449"/>
                  </a:lnTo>
                  <a:lnTo>
                    <a:pt x="11" y="448"/>
                  </a:lnTo>
                  <a:lnTo>
                    <a:pt x="11" y="444"/>
                  </a:lnTo>
                  <a:lnTo>
                    <a:pt x="15" y="443"/>
                  </a:lnTo>
                  <a:lnTo>
                    <a:pt x="13" y="444"/>
                  </a:lnTo>
                  <a:lnTo>
                    <a:pt x="13" y="447"/>
                  </a:lnTo>
                  <a:lnTo>
                    <a:pt x="17" y="447"/>
                  </a:lnTo>
                  <a:lnTo>
                    <a:pt x="23" y="444"/>
                  </a:lnTo>
                  <a:lnTo>
                    <a:pt x="25" y="441"/>
                  </a:lnTo>
                  <a:lnTo>
                    <a:pt x="25" y="438"/>
                  </a:lnTo>
                  <a:lnTo>
                    <a:pt x="19" y="438"/>
                  </a:lnTo>
                  <a:lnTo>
                    <a:pt x="9" y="441"/>
                  </a:lnTo>
                  <a:lnTo>
                    <a:pt x="6" y="448"/>
                  </a:lnTo>
                  <a:lnTo>
                    <a:pt x="8" y="452"/>
                  </a:lnTo>
                  <a:lnTo>
                    <a:pt x="15" y="453"/>
                  </a:lnTo>
                  <a:lnTo>
                    <a:pt x="34" y="452"/>
                  </a:lnTo>
                  <a:lnTo>
                    <a:pt x="57" y="442"/>
                  </a:lnTo>
                  <a:lnTo>
                    <a:pt x="74" y="431"/>
                  </a:lnTo>
                  <a:lnTo>
                    <a:pt x="95" y="416"/>
                  </a:lnTo>
                  <a:lnTo>
                    <a:pt x="106" y="400"/>
                  </a:lnTo>
                  <a:lnTo>
                    <a:pt x="118" y="379"/>
                  </a:lnTo>
                  <a:lnTo>
                    <a:pt x="121" y="351"/>
                  </a:lnTo>
                  <a:lnTo>
                    <a:pt x="112" y="314"/>
                  </a:lnTo>
                  <a:lnTo>
                    <a:pt x="87" y="266"/>
                  </a:lnTo>
                  <a:lnTo>
                    <a:pt x="70" y="233"/>
                  </a:lnTo>
                  <a:lnTo>
                    <a:pt x="55" y="193"/>
                  </a:lnTo>
                  <a:lnTo>
                    <a:pt x="55" y="159"/>
                  </a:lnTo>
                  <a:lnTo>
                    <a:pt x="66" y="127"/>
                  </a:lnTo>
                  <a:lnTo>
                    <a:pt x="85" y="93"/>
                  </a:lnTo>
                  <a:lnTo>
                    <a:pt x="114" y="60"/>
                  </a:lnTo>
                  <a:lnTo>
                    <a:pt x="118" y="40"/>
                  </a:lnTo>
                  <a:lnTo>
                    <a:pt x="127" y="24"/>
                  </a:lnTo>
                  <a:lnTo>
                    <a:pt x="144" y="8"/>
                  </a:lnTo>
                  <a:lnTo>
                    <a:pt x="161" y="1"/>
                  </a:lnTo>
                  <a:lnTo>
                    <a:pt x="173" y="0"/>
                  </a:lnTo>
                  <a:lnTo>
                    <a:pt x="18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8" name="Freeform 112"/>
            <p:cNvSpPr>
              <a:spLocks/>
            </p:cNvSpPr>
            <p:nvPr/>
          </p:nvSpPr>
          <p:spPr bwMode="auto">
            <a:xfrm>
              <a:off x="5451" y="254"/>
              <a:ext cx="307" cy="540"/>
            </a:xfrm>
            <a:custGeom>
              <a:avLst/>
              <a:gdLst>
                <a:gd name="T0" fmla="*/ 301 w 307"/>
                <a:gd name="T1" fmla="*/ 13 h 540"/>
                <a:gd name="T2" fmla="*/ 279 w 307"/>
                <a:gd name="T3" fmla="*/ 10 h 540"/>
                <a:gd name="T4" fmla="*/ 241 w 307"/>
                <a:gd name="T5" fmla="*/ 27 h 540"/>
                <a:gd name="T6" fmla="*/ 212 w 307"/>
                <a:gd name="T7" fmla="*/ 94 h 540"/>
                <a:gd name="T8" fmla="*/ 248 w 307"/>
                <a:gd name="T9" fmla="*/ 239 h 540"/>
                <a:gd name="T10" fmla="*/ 256 w 307"/>
                <a:gd name="T11" fmla="*/ 331 h 540"/>
                <a:gd name="T12" fmla="*/ 205 w 307"/>
                <a:gd name="T13" fmla="*/ 422 h 540"/>
                <a:gd name="T14" fmla="*/ 144 w 307"/>
                <a:gd name="T15" fmla="*/ 482 h 540"/>
                <a:gd name="T16" fmla="*/ 76 w 307"/>
                <a:gd name="T17" fmla="*/ 525 h 540"/>
                <a:gd name="T18" fmla="*/ 36 w 307"/>
                <a:gd name="T19" fmla="*/ 539 h 540"/>
                <a:gd name="T20" fmla="*/ 3 w 307"/>
                <a:gd name="T21" fmla="*/ 535 h 540"/>
                <a:gd name="T22" fmla="*/ 9 w 307"/>
                <a:gd name="T23" fmla="*/ 518 h 540"/>
                <a:gd name="T24" fmla="*/ 30 w 307"/>
                <a:gd name="T25" fmla="*/ 513 h 540"/>
                <a:gd name="T26" fmla="*/ 36 w 307"/>
                <a:gd name="T27" fmla="*/ 522 h 540"/>
                <a:gd name="T28" fmla="*/ 22 w 307"/>
                <a:gd name="T29" fmla="*/ 530 h 540"/>
                <a:gd name="T30" fmla="*/ 13 w 307"/>
                <a:gd name="T31" fmla="*/ 525 h 540"/>
                <a:gd name="T32" fmla="*/ 19 w 307"/>
                <a:gd name="T33" fmla="*/ 522 h 540"/>
                <a:gd name="T34" fmla="*/ 17 w 307"/>
                <a:gd name="T35" fmla="*/ 528 h 540"/>
                <a:gd name="T36" fmla="*/ 28 w 307"/>
                <a:gd name="T37" fmla="*/ 525 h 540"/>
                <a:gd name="T38" fmla="*/ 30 w 307"/>
                <a:gd name="T39" fmla="*/ 518 h 540"/>
                <a:gd name="T40" fmla="*/ 13 w 307"/>
                <a:gd name="T41" fmla="*/ 519 h 540"/>
                <a:gd name="T42" fmla="*/ 5 w 307"/>
                <a:gd name="T43" fmla="*/ 528 h 540"/>
                <a:gd name="T44" fmla="*/ 17 w 307"/>
                <a:gd name="T45" fmla="*/ 534 h 540"/>
                <a:gd name="T46" fmla="*/ 70 w 307"/>
                <a:gd name="T47" fmla="*/ 524 h 540"/>
                <a:gd name="T48" fmla="*/ 119 w 307"/>
                <a:gd name="T49" fmla="*/ 495 h 540"/>
                <a:gd name="T50" fmla="*/ 155 w 307"/>
                <a:gd name="T51" fmla="*/ 452 h 540"/>
                <a:gd name="T52" fmla="*/ 161 w 307"/>
                <a:gd name="T53" fmla="*/ 374 h 540"/>
                <a:gd name="T54" fmla="*/ 125 w 307"/>
                <a:gd name="T55" fmla="*/ 274 h 540"/>
                <a:gd name="T56" fmla="*/ 123 w 307"/>
                <a:gd name="T57" fmla="*/ 184 h 540"/>
                <a:gd name="T58" fmla="*/ 172 w 307"/>
                <a:gd name="T59" fmla="*/ 106 h 540"/>
                <a:gd name="T60" fmla="*/ 222 w 307"/>
                <a:gd name="T61" fmla="*/ 45 h 540"/>
                <a:gd name="T62" fmla="*/ 260 w 307"/>
                <a:gd name="T63" fmla="*/ 7 h 540"/>
                <a:gd name="T64" fmla="*/ 296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307" y="1"/>
                  </a:moveTo>
                  <a:lnTo>
                    <a:pt x="301" y="13"/>
                  </a:lnTo>
                  <a:lnTo>
                    <a:pt x="292" y="10"/>
                  </a:lnTo>
                  <a:lnTo>
                    <a:pt x="279" y="10"/>
                  </a:lnTo>
                  <a:lnTo>
                    <a:pt x="260" y="13"/>
                  </a:lnTo>
                  <a:lnTo>
                    <a:pt x="241" y="27"/>
                  </a:lnTo>
                  <a:lnTo>
                    <a:pt x="224" y="55"/>
                  </a:lnTo>
                  <a:lnTo>
                    <a:pt x="212" y="94"/>
                  </a:lnTo>
                  <a:lnTo>
                    <a:pt x="216" y="139"/>
                  </a:lnTo>
                  <a:lnTo>
                    <a:pt x="248" y="239"/>
                  </a:lnTo>
                  <a:lnTo>
                    <a:pt x="260" y="286"/>
                  </a:lnTo>
                  <a:lnTo>
                    <a:pt x="256" y="331"/>
                  </a:lnTo>
                  <a:lnTo>
                    <a:pt x="235" y="378"/>
                  </a:lnTo>
                  <a:lnTo>
                    <a:pt x="205" y="422"/>
                  </a:lnTo>
                  <a:lnTo>
                    <a:pt x="170" y="458"/>
                  </a:lnTo>
                  <a:lnTo>
                    <a:pt x="144" y="482"/>
                  </a:lnTo>
                  <a:lnTo>
                    <a:pt x="115" y="504"/>
                  </a:lnTo>
                  <a:lnTo>
                    <a:pt x="76" y="525"/>
                  </a:lnTo>
                  <a:lnTo>
                    <a:pt x="55" y="534"/>
                  </a:lnTo>
                  <a:lnTo>
                    <a:pt x="36" y="539"/>
                  </a:lnTo>
                  <a:lnTo>
                    <a:pt x="19" y="540"/>
                  </a:lnTo>
                  <a:lnTo>
                    <a:pt x="3" y="535"/>
                  </a:lnTo>
                  <a:lnTo>
                    <a:pt x="0" y="527"/>
                  </a:lnTo>
                  <a:lnTo>
                    <a:pt x="9" y="518"/>
                  </a:lnTo>
                  <a:lnTo>
                    <a:pt x="22" y="513"/>
                  </a:lnTo>
                  <a:lnTo>
                    <a:pt x="30" y="513"/>
                  </a:lnTo>
                  <a:lnTo>
                    <a:pt x="36" y="516"/>
                  </a:lnTo>
                  <a:lnTo>
                    <a:pt x="36" y="522"/>
                  </a:lnTo>
                  <a:lnTo>
                    <a:pt x="32" y="527"/>
                  </a:lnTo>
                  <a:lnTo>
                    <a:pt x="22" y="530"/>
                  </a:lnTo>
                  <a:lnTo>
                    <a:pt x="13" y="528"/>
                  </a:lnTo>
                  <a:lnTo>
                    <a:pt x="13" y="525"/>
                  </a:lnTo>
                  <a:lnTo>
                    <a:pt x="15" y="523"/>
                  </a:lnTo>
                  <a:lnTo>
                    <a:pt x="19" y="522"/>
                  </a:lnTo>
                  <a:lnTo>
                    <a:pt x="17" y="524"/>
                  </a:lnTo>
                  <a:lnTo>
                    <a:pt x="17" y="528"/>
                  </a:lnTo>
                  <a:lnTo>
                    <a:pt x="21" y="528"/>
                  </a:lnTo>
                  <a:lnTo>
                    <a:pt x="28" y="525"/>
                  </a:lnTo>
                  <a:lnTo>
                    <a:pt x="32" y="521"/>
                  </a:lnTo>
                  <a:lnTo>
                    <a:pt x="30" y="518"/>
                  </a:lnTo>
                  <a:lnTo>
                    <a:pt x="26" y="517"/>
                  </a:lnTo>
                  <a:lnTo>
                    <a:pt x="13" y="519"/>
                  </a:lnTo>
                  <a:lnTo>
                    <a:pt x="7" y="524"/>
                  </a:lnTo>
                  <a:lnTo>
                    <a:pt x="5" y="528"/>
                  </a:lnTo>
                  <a:lnTo>
                    <a:pt x="9" y="531"/>
                  </a:lnTo>
                  <a:lnTo>
                    <a:pt x="17" y="534"/>
                  </a:lnTo>
                  <a:lnTo>
                    <a:pt x="40" y="534"/>
                  </a:lnTo>
                  <a:lnTo>
                    <a:pt x="70" y="524"/>
                  </a:lnTo>
                  <a:lnTo>
                    <a:pt x="93" y="513"/>
                  </a:lnTo>
                  <a:lnTo>
                    <a:pt x="119" y="495"/>
                  </a:lnTo>
                  <a:lnTo>
                    <a:pt x="138" y="477"/>
                  </a:lnTo>
                  <a:lnTo>
                    <a:pt x="155" y="452"/>
                  </a:lnTo>
                  <a:lnTo>
                    <a:pt x="165" y="419"/>
                  </a:lnTo>
                  <a:lnTo>
                    <a:pt x="161" y="374"/>
                  </a:lnTo>
                  <a:lnTo>
                    <a:pt x="140" y="314"/>
                  </a:lnTo>
                  <a:lnTo>
                    <a:pt x="125" y="274"/>
                  </a:lnTo>
                  <a:lnTo>
                    <a:pt x="117" y="223"/>
                  </a:lnTo>
                  <a:lnTo>
                    <a:pt x="123" y="184"/>
                  </a:lnTo>
                  <a:lnTo>
                    <a:pt x="142" y="144"/>
                  </a:lnTo>
                  <a:lnTo>
                    <a:pt x="172" y="106"/>
                  </a:lnTo>
                  <a:lnTo>
                    <a:pt x="212" y="67"/>
                  </a:lnTo>
                  <a:lnTo>
                    <a:pt x="222" y="45"/>
                  </a:lnTo>
                  <a:lnTo>
                    <a:pt x="235" y="25"/>
                  </a:lnTo>
                  <a:lnTo>
                    <a:pt x="260" y="7"/>
                  </a:lnTo>
                  <a:lnTo>
                    <a:pt x="282" y="0"/>
                  </a:lnTo>
                  <a:lnTo>
                    <a:pt x="296" y="0"/>
                  </a:lnTo>
                  <a:lnTo>
                    <a:pt x="307"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69" name="Freeform 113"/>
            <p:cNvSpPr>
              <a:spLocks/>
            </p:cNvSpPr>
            <p:nvPr/>
          </p:nvSpPr>
          <p:spPr bwMode="auto">
            <a:xfrm>
              <a:off x="5418" y="1487"/>
              <a:ext cx="308" cy="539"/>
            </a:xfrm>
            <a:custGeom>
              <a:avLst/>
              <a:gdLst>
                <a:gd name="T0" fmla="*/ 302 w 308"/>
                <a:gd name="T1" fmla="*/ 14 h 539"/>
                <a:gd name="T2" fmla="*/ 279 w 308"/>
                <a:gd name="T3" fmla="*/ 9 h 539"/>
                <a:gd name="T4" fmla="*/ 241 w 308"/>
                <a:gd name="T5" fmla="*/ 27 h 539"/>
                <a:gd name="T6" fmla="*/ 215 w 308"/>
                <a:gd name="T7" fmla="*/ 94 h 539"/>
                <a:gd name="T8" fmla="*/ 251 w 308"/>
                <a:gd name="T9" fmla="*/ 240 h 539"/>
                <a:gd name="T10" fmla="*/ 257 w 308"/>
                <a:gd name="T11" fmla="*/ 332 h 539"/>
                <a:gd name="T12" fmla="*/ 205 w 308"/>
                <a:gd name="T13" fmla="*/ 422 h 539"/>
                <a:gd name="T14" fmla="*/ 147 w 308"/>
                <a:gd name="T15" fmla="*/ 483 h 539"/>
                <a:gd name="T16" fmla="*/ 78 w 308"/>
                <a:gd name="T17" fmla="*/ 526 h 539"/>
                <a:gd name="T18" fmla="*/ 38 w 308"/>
                <a:gd name="T19" fmla="*/ 539 h 539"/>
                <a:gd name="T20" fmla="*/ 4 w 308"/>
                <a:gd name="T21" fmla="*/ 536 h 539"/>
                <a:gd name="T22" fmla="*/ 10 w 308"/>
                <a:gd name="T23" fmla="*/ 519 h 539"/>
                <a:gd name="T24" fmla="*/ 31 w 308"/>
                <a:gd name="T25" fmla="*/ 514 h 539"/>
                <a:gd name="T26" fmla="*/ 38 w 308"/>
                <a:gd name="T27" fmla="*/ 523 h 539"/>
                <a:gd name="T28" fmla="*/ 23 w 308"/>
                <a:gd name="T29" fmla="*/ 530 h 539"/>
                <a:gd name="T30" fmla="*/ 16 w 308"/>
                <a:gd name="T31" fmla="*/ 526 h 539"/>
                <a:gd name="T32" fmla="*/ 21 w 308"/>
                <a:gd name="T33" fmla="*/ 523 h 539"/>
                <a:gd name="T34" fmla="*/ 17 w 308"/>
                <a:gd name="T35" fmla="*/ 527 h 539"/>
                <a:gd name="T36" fmla="*/ 29 w 308"/>
                <a:gd name="T37" fmla="*/ 525 h 539"/>
                <a:gd name="T38" fmla="*/ 33 w 308"/>
                <a:gd name="T39" fmla="*/ 519 h 539"/>
                <a:gd name="T40" fmla="*/ 21 w 308"/>
                <a:gd name="T41" fmla="*/ 518 h 539"/>
                <a:gd name="T42" fmla="*/ 10 w 308"/>
                <a:gd name="T43" fmla="*/ 524 h 539"/>
                <a:gd name="T44" fmla="*/ 10 w 308"/>
                <a:gd name="T45" fmla="*/ 532 h 539"/>
                <a:gd name="T46" fmla="*/ 42 w 308"/>
                <a:gd name="T47" fmla="*/ 533 h 539"/>
                <a:gd name="T48" fmla="*/ 95 w 308"/>
                <a:gd name="T49" fmla="*/ 513 h 539"/>
                <a:gd name="T50" fmla="*/ 139 w 308"/>
                <a:gd name="T51" fmla="*/ 478 h 539"/>
                <a:gd name="T52" fmla="*/ 167 w 308"/>
                <a:gd name="T53" fmla="*/ 419 h 539"/>
                <a:gd name="T54" fmla="*/ 143 w 308"/>
                <a:gd name="T55" fmla="*/ 315 h 539"/>
                <a:gd name="T56" fmla="*/ 118 w 308"/>
                <a:gd name="T57" fmla="*/ 224 h 539"/>
                <a:gd name="T58" fmla="*/ 143 w 308"/>
                <a:gd name="T59" fmla="*/ 144 h 539"/>
                <a:gd name="T60" fmla="*/ 213 w 308"/>
                <a:gd name="T61" fmla="*/ 67 h 539"/>
                <a:gd name="T62" fmla="*/ 238 w 308"/>
                <a:gd name="T63" fmla="*/ 25 h 539"/>
                <a:gd name="T64" fmla="*/ 283 w 308"/>
                <a:gd name="T65" fmla="*/ 0 h 539"/>
                <a:gd name="T66" fmla="*/ 308 w 308"/>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8" h="539">
                  <a:moveTo>
                    <a:pt x="308" y="2"/>
                  </a:moveTo>
                  <a:lnTo>
                    <a:pt x="302" y="14"/>
                  </a:lnTo>
                  <a:lnTo>
                    <a:pt x="293" y="11"/>
                  </a:lnTo>
                  <a:lnTo>
                    <a:pt x="279" y="9"/>
                  </a:lnTo>
                  <a:lnTo>
                    <a:pt x="262" y="13"/>
                  </a:lnTo>
                  <a:lnTo>
                    <a:pt x="241" y="27"/>
                  </a:lnTo>
                  <a:lnTo>
                    <a:pt x="224" y="56"/>
                  </a:lnTo>
                  <a:lnTo>
                    <a:pt x="215" y="94"/>
                  </a:lnTo>
                  <a:lnTo>
                    <a:pt x="219" y="140"/>
                  </a:lnTo>
                  <a:lnTo>
                    <a:pt x="251" y="240"/>
                  </a:lnTo>
                  <a:lnTo>
                    <a:pt x="260" y="285"/>
                  </a:lnTo>
                  <a:lnTo>
                    <a:pt x="257" y="332"/>
                  </a:lnTo>
                  <a:lnTo>
                    <a:pt x="238" y="379"/>
                  </a:lnTo>
                  <a:lnTo>
                    <a:pt x="205" y="422"/>
                  </a:lnTo>
                  <a:lnTo>
                    <a:pt x="173" y="458"/>
                  </a:lnTo>
                  <a:lnTo>
                    <a:pt x="147" y="483"/>
                  </a:lnTo>
                  <a:lnTo>
                    <a:pt x="116" y="505"/>
                  </a:lnTo>
                  <a:lnTo>
                    <a:pt x="78" y="526"/>
                  </a:lnTo>
                  <a:lnTo>
                    <a:pt x="57" y="535"/>
                  </a:lnTo>
                  <a:lnTo>
                    <a:pt x="38" y="539"/>
                  </a:lnTo>
                  <a:lnTo>
                    <a:pt x="19" y="539"/>
                  </a:lnTo>
                  <a:lnTo>
                    <a:pt x="4" y="536"/>
                  </a:lnTo>
                  <a:lnTo>
                    <a:pt x="0" y="527"/>
                  </a:lnTo>
                  <a:lnTo>
                    <a:pt x="10" y="519"/>
                  </a:lnTo>
                  <a:lnTo>
                    <a:pt x="23" y="514"/>
                  </a:lnTo>
                  <a:lnTo>
                    <a:pt x="31" y="514"/>
                  </a:lnTo>
                  <a:lnTo>
                    <a:pt x="38" y="517"/>
                  </a:lnTo>
                  <a:lnTo>
                    <a:pt x="38" y="523"/>
                  </a:lnTo>
                  <a:lnTo>
                    <a:pt x="33" y="527"/>
                  </a:lnTo>
                  <a:lnTo>
                    <a:pt x="23" y="530"/>
                  </a:lnTo>
                  <a:lnTo>
                    <a:pt x="16" y="529"/>
                  </a:lnTo>
                  <a:lnTo>
                    <a:pt x="16" y="526"/>
                  </a:lnTo>
                  <a:lnTo>
                    <a:pt x="17" y="524"/>
                  </a:lnTo>
                  <a:lnTo>
                    <a:pt x="21" y="523"/>
                  </a:lnTo>
                  <a:lnTo>
                    <a:pt x="19" y="524"/>
                  </a:lnTo>
                  <a:lnTo>
                    <a:pt x="17" y="527"/>
                  </a:lnTo>
                  <a:lnTo>
                    <a:pt x="21" y="529"/>
                  </a:lnTo>
                  <a:lnTo>
                    <a:pt x="29" y="525"/>
                  </a:lnTo>
                  <a:lnTo>
                    <a:pt x="33" y="520"/>
                  </a:lnTo>
                  <a:lnTo>
                    <a:pt x="33" y="519"/>
                  </a:lnTo>
                  <a:lnTo>
                    <a:pt x="27" y="518"/>
                  </a:lnTo>
                  <a:lnTo>
                    <a:pt x="21" y="518"/>
                  </a:lnTo>
                  <a:lnTo>
                    <a:pt x="14" y="520"/>
                  </a:lnTo>
                  <a:lnTo>
                    <a:pt x="10" y="524"/>
                  </a:lnTo>
                  <a:lnTo>
                    <a:pt x="8" y="527"/>
                  </a:lnTo>
                  <a:lnTo>
                    <a:pt x="10" y="532"/>
                  </a:lnTo>
                  <a:lnTo>
                    <a:pt x="17" y="535"/>
                  </a:lnTo>
                  <a:lnTo>
                    <a:pt x="42" y="533"/>
                  </a:lnTo>
                  <a:lnTo>
                    <a:pt x="71" y="525"/>
                  </a:lnTo>
                  <a:lnTo>
                    <a:pt x="95" y="513"/>
                  </a:lnTo>
                  <a:lnTo>
                    <a:pt x="120" y="495"/>
                  </a:lnTo>
                  <a:lnTo>
                    <a:pt x="139" y="478"/>
                  </a:lnTo>
                  <a:lnTo>
                    <a:pt x="156" y="453"/>
                  </a:lnTo>
                  <a:lnTo>
                    <a:pt x="167" y="419"/>
                  </a:lnTo>
                  <a:lnTo>
                    <a:pt x="164" y="374"/>
                  </a:lnTo>
                  <a:lnTo>
                    <a:pt x="143" y="315"/>
                  </a:lnTo>
                  <a:lnTo>
                    <a:pt x="128" y="274"/>
                  </a:lnTo>
                  <a:lnTo>
                    <a:pt x="118" y="224"/>
                  </a:lnTo>
                  <a:lnTo>
                    <a:pt x="126" y="183"/>
                  </a:lnTo>
                  <a:lnTo>
                    <a:pt x="143" y="144"/>
                  </a:lnTo>
                  <a:lnTo>
                    <a:pt x="173" y="105"/>
                  </a:lnTo>
                  <a:lnTo>
                    <a:pt x="213" y="67"/>
                  </a:lnTo>
                  <a:lnTo>
                    <a:pt x="222" y="44"/>
                  </a:lnTo>
                  <a:lnTo>
                    <a:pt x="238" y="25"/>
                  </a:lnTo>
                  <a:lnTo>
                    <a:pt x="260" y="8"/>
                  </a:lnTo>
                  <a:lnTo>
                    <a:pt x="283" y="0"/>
                  </a:lnTo>
                  <a:lnTo>
                    <a:pt x="296" y="0"/>
                  </a:lnTo>
                  <a:lnTo>
                    <a:pt x="308"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0" name="Freeform 114"/>
            <p:cNvSpPr>
              <a:spLocks/>
            </p:cNvSpPr>
            <p:nvPr/>
          </p:nvSpPr>
          <p:spPr bwMode="auto">
            <a:xfrm>
              <a:off x="5403" y="464"/>
              <a:ext cx="179" cy="296"/>
            </a:xfrm>
            <a:custGeom>
              <a:avLst/>
              <a:gdLst>
                <a:gd name="T0" fmla="*/ 120 w 179"/>
                <a:gd name="T1" fmla="*/ 40 h 296"/>
                <a:gd name="T2" fmla="*/ 127 w 179"/>
                <a:gd name="T3" fmla="*/ 40 h 296"/>
                <a:gd name="T4" fmla="*/ 137 w 179"/>
                <a:gd name="T5" fmla="*/ 38 h 296"/>
                <a:gd name="T6" fmla="*/ 146 w 179"/>
                <a:gd name="T7" fmla="*/ 34 h 296"/>
                <a:gd name="T8" fmla="*/ 152 w 179"/>
                <a:gd name="T9" fmla="*/ 28 h 296"/>
                <a:gd name="T10" fmla="*/ 152 w 179"/>
                <a:gd name="T11" fmla="*/ 19 h 296"/>
                <a:gd name="T12" fmla="*/ 148 w 179"/>
                <a:gd name="T13" fmla="*/ 12 h 296"/>
                <a:gd name="T14" fmla="*/ 143 w 179"/>
                <a:gd name="T15" fmla="*/ 7 h 296"/>
                <a:gd name="T16" fmla="*/ 122 w 179"/>
                <a:gd name="T17" fmla="*/ 0 h 296"/>
                <a:gd name="T18" fmla="*/ 108 w 179"/>
                <a:gd name="T19" fmla="*/ 0 h 296"/>
                <a:gd name="T20" fmla="*/ 89 w 179"/>
                <a:gd name="T21" fmla="*/ 4 h 296"/>
                <a:gd name="T22" fmla="*/ 72 w 179"/>
                <a:gd name="T23" fmla="*/ 12 h 296"/>
                <a:gd name="T24" fmla="*/ 57 w 179"/>
                <a:gd name="T25" fmla="*/ 25 h 296"/>
                <a:gd name="T26" fmla="*/ 48 w 179"/>
                <a:gd name="T27" fmla="*/ 42 h 296"/>
                <a:gd name="T28" fmla="*/ 44 w 179"/>
                <a:gd name="T29" fmla="*/ 61 h 296"/>
                <a:gd name="T30" fmla="*/ 46 w 179"/>
                <a:gd name="T31" fmla="*/ 84 h 296"/>
                <a:gd name="T32" fmla="*/ 50 w 179"/>
                <a:gd name="T33" fmla="*/ 91 h 296"/>
                <a:gd name="T34" fmla="*/ 27 w 179"/>
                <a:gd name="T35" fmla="*/ 103 h 296"/>
                <a:gd name="T36" fmla="*/ 10 w 179"/>
                <a:gd name="T37" fmla="*/ 119 h 296"/>
                <a:gd name="T38" fmla="*/ 0 w 179"/>
                <a:gd name="T39" fmla="*/ 144 h 296"/>
                <a:gd name="T40" fmla="*/ 0 w 179"/>
                <a:gd name="T41" fmla="*/ 155 h 296"/>
                <a:gd name="T42" fmla="*/ 4 w 179"/>
                <a:gd name="T43" fmla="*/ 169 h 296"/>
                <a:gd name="T44" fmla="*/ 15 w 179"/>
                <a:gd name="T45" fmla="*/ 187 h 296"/>
                <a:gd name="T46" fmla="*/ 38 w 179"/>
                <a:gd name="T47" fmla="*/ 209 h 296"/>
                <a:gd name="T48" fmla="*/ 53 w 179"/>
                <a:gd name="T49" fmla="*/ 224 h 296"/>
                <a:gd name="T50" fmla="*/ 65 w 179"/>
                <a:gd name="T51" fmla="*/ 241 h 296"/>
                <a:gd name="T52" fmla="*/ 74 w 179"/>
                <a:gd name="T53" fmla="*/ 261 h 296"/>
                <a:gd name="T54" fmla="*/ 76 w 179"/>
                <a:gd name="T55" fmla="*/ 288 h 296"/>
                <a:gd name="T56" fmla="*/ 74 w 179"/>
                <a:gd name="T57" fmla="*/ 296 h 296"/>
                <a:gd name="T58" fmla="*/ 105 w 179"/>
                <a:gd name="T59" fmla="*/ 271 h 296"/>
                <a:gd name="T60" fmla="*/ 129 w 179"/>
                <a:gd name="T61" fmla="*/ 247 h 296"/>
                <a:gd name="T62" fmla="*/ 150 w 179"/>
                <a:gd name="T63" fmla="*/ 222 h 296"/>
                <a:gd name="T64" fmla="*/ 169 w 179"/>
                <a:gd name="T65" fmla="*/ 194 h 296"/>
                <a:gd name="T66" fmla="*/ 177 w 179"/>
                <a:gd name="T67" fmla="*/ 171 h 296"/>
                <a:gd name="T68" fmla="*/ 179 w 179"/>
                <a:gd name="T69" fmla="*/ 146 h 296"/>
                <a:gd name="T70" fmla="*/ 177 w 179"/>
                <a:gd name="T71" fmla="*/ 133 h 296"/>
                <a:gd name="T72" fmla="*/ 169 w 179"/>
                <a:gd name="T73" fmla="*/ 118 h 296"/>
                <a:gd name="T74" fmla="*/ 156 w 179"/>
                <a:gd name="T75" fmla="*/ 101 h 296"/>
                <a:gd name="T76" fmla="*/ 127 w 179"/>
                <a:gd name="T77" fmla="*/ 89 h 296"/>
                <a:gd name="T78" fmla="*/ 103 w 179"/>
                <a:gd name="T79" fmla="*/ 84 h 296"/>
                <a:gd name="T80" fmla="*/ 82 w 179"/>
                <a:gd name="T81" fmla="*/ 85 h 296"/>
                <a:gd name="T82" fmla="*/ 59 w 179"/>
                <a:gd name="T83" fmla="*/ 89 h 296"/>
                <a:gd name="T84" fmla="*/ 55 w 179"/>
                <a:gd name="T85" fmla="*/ 71 h 296"/>
                <a:gd name="T86" fmla="*/ 55 w 179"/>
                <a:gd name="T87" fmla="*/ 55 h 296"/>
                <a:gd name="T88" fmla="*/ 61 w 179"/>
                <a:gd name="T89" fmla="*/ 37 h 296"/>
                <a:gd name="T90" fmla="*/ 80 w 179"/>
                <a:gd name="T91" fmla="*/ 19 h 296"/>
                <a:gd name="T92" fmla="*/ 95 w 179"/>
                <a:gd name="T93" fmla="*/ 10 h 296"/>
                <a:gd name="T94" fmla="*/ 116 w 179"/>
                <a:gd name="T95" fmla="*/ 7 h 296"/>
                <a:gd name="T96" fmla="*/ 133 w 179"/>
                <a:gd name="T97" fmla="*/ 11 h 296"/>
                <a:gd name="T98" fmla="*/ 141 w 179"/>
                <a:gd name="T99" fmla="*/ 16 h 296"/>
                <a:gd name="T100" fmla="*/ 143 w 179"/>
                <a:gd name="T101" fmla="*/ 23 h 296"/>
                <a:gd name="T102" fmla="*/ 137 w 179"/>
                <a:gd name="T103" fmla="*/ 31 h 296"/>
                <a:gd name="T104" fmla="*/ 127 w 179"/>
                <a:gd name="T105" fmla="*/ 37 h 296"/>
                <a:gd name="T106" fmla="*/ 120 w 179"/>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120" y="40"/>
                  </a:moveTo>
                  <a:lnTo>
                    <a:pt x="127" y="40"/>
                  </a:lnTo>
                  <a:lnTo>
                    <a:pt x="137" y="38"/>
                  </a:lnTo>
                  <a:lnTo>
                    <a:pt x="146" y="34"/>
                  </a:lnTo>
                  <a:lnTo>
                    <a:pt x="152" y="28"/>
                  </a:lnTo>
                  <a:lnTo>
                    <a:pt x="152" y="19"/>
                  </a:lnTo>
                  <a:lnTo>
                    <a:pt x="148" y="12"/>
                  </a:lnTo>
                  <a:lnTo>
                    <a:pt x="143" y="7"/>
                  </a:lnTo>
                  <a:lnTo>
                    <a:pt x="122" y="0"/>
                  </a:lnTo>
                  <a:lnTo>
                    <a:pt x="108" y="0"/>
                  </a:lnTo>
                  <a:lnTo>
                    <a:pt x="89" y="4"/>
                  </a:lnTo>
                  <a:lnTo>
                    <a:pt x="72" y="12"/>
                  </a:lnTo>
                  <a:lnTo>
                    <a:pt x="57" y="25"/>
                  </a:lnTo>
                  <a:lnTo>
                    <a:pt x="48" y="42"/>
                  </a:lnTo>
                  <a:lnTo>
                    <a:pt x="44" y="61"/>
                  </a:lnTo>
                  <a:lnTo>
                    <a:pt x="46" y="84"/>
                  </a:lnTo>
                  <a:lnTo>
                    <a:pt x="50" y="91"/>
                  </a:lnTo>
                  <a:lnTo>
                    <a:pt x="27" y="103"/>
                  </a:lnTo>
                  <a:lnTo>
                    <a:pt x="10" y="119"/>
                  </a:lnTo>
                  <a:lnTo>
                    <a:pt x="0" y="144"/>
                  </a:lnTo>
                  <a:lnTo>
                    <a:pt x="0" y="155"/>
                  </a:lnTo>
                  <a:lnTo>
                    <a:pt x="4" y="169"/>
                  </a:lnTo>
                  <a:lnTo>
                    <a:pt x="15" y="187"/>
                  </a:lnTo>
                  <a:lnTo>
                    <a:pt x="38" y="209"/>
                  </a:lnTo>
                  <a:lnTo>
                    <a:pt x="53" y="224"/>
                  </a:lnTo>
                  <a:lnTo>
                    <a:pt x="65" y="241"/>
                  </a:lnTo>
                  <a:lnTo>
                    <a:pt x="74" y="261"/>
                  </a:lnTo>
                  <a:lnTo>
                    <a:pt x="76" y="288"/>
                  </a:lnTo>
                  <a:lnTo>
                    <a:pt x="74" y="296"/>
                  </a:lnTo>
                  <a:lnTo>
                    <a:pt x="105" y="271"/>
                  </a:lnTo>
                  <a:lnTo>
                    <a:pt x="129" y="247"/>
                  </a:lnTo>
                  <a:lnTo>
                    <a:pt x="150" y="222"/>
                  </a:lnTo>
                  <a:lnTo>
                    <a:pt x="169" y="194"/>
                  </a:lnTo>
                  <a:lnTo>
                    <a:pt x="177" y="171"/>
                  </a:lnTo>
                  <a:lnTo>
                    <a:pt x="179" y="146"/>
                  </a:lnTo>
                  <a:lnTo>
                    <a:pt x="177" y="133"/>
                  </a:lnTo>
                  <a:lnTo>
                    <a:pt x="169" y="118"/>
                  </a:lnTo>
                  <a:lnTo>
                    <a:pt x="156" y="101"/>
                  </a:lnTo>
                  <a:lnTo>
                    <a:pt x="127" y="89"/>
                  </a:lnTo>
                  <a:lnTo>
                    <a:pt x="103" y="84"/>
                  </a:lnTo>
                  <a:lnTo>
                    <a:pt x="82" y="85"/>
                  </a:lnTo>
                  <a:lnTo>
                    <a:pt x="59" y="89"/>
                  </a:lnTo>
                  <a:lnTo>
                    <a:pt x="55" y="71"/>
                  </a:lnTo>
                  <a:lnTo>
                    <a:pt x="55" y="55"/>
                  </a:lnTo>
                  <a:lnTo>
                    <a:pt x="61" y="37"/>
                  </a:lnTo>
                  <a:lnTo>
                    <a:pt x="80" y="19"/>
                  </a:lnTo>
                  <a:lnTo>
                    <a:pt x="95" y="10"/>
                  </a:lnTo>
                  <a:lnTo>
                    <a:pt x="116" y="7"/>
                  </a:lnTo>
                  <a:lnTo>
                    <a:pt x="133" y="11"/>
                  </a:lnTo>
                  <a:lnTo>
                    <a:pt x="141" y="16"/>
                  </a:lnTo>
                  <a:lnTo>
                    <a:pt x="143" y="23"/>
                  </a:lnTo>
                  <a:lnTo>
                    <a:pt x="137" y="31"/>
                  </a:lnTo>
                  <a:lnTo>
                    <a:pt x="127" y="37"/>
                  </a:lnTo>
                  <a:lnTo>
                    <a:pt x="120"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1" name="Freeform 115"/>
            <p:cNvSpPr>
              <a:spLocks/>
            </p:cNvSpPr>
            <p:nvPr/>
          </p:nvSpPr>
          <p:spPr bwMode="auto">
            <a:xfrm>
              <a:off x="5451" y="736"/>
              <a:ext cx="163" cy="222"/>
            </a:xfrm>
            <a:custGeom>
              <a:avLst/>
              <a:gdLst>
                <a:gd name="T0" fmla="*/ 131 w 163"/>
                <a:gd name="T1" fmla="*/ 31 h 222"/>
                <a:gd name="T2" fmla="*/ 138 w 163"/>
                <a:gd name="T3" fmla="*/ 34 h 222"/>
                <a:gd name="T4" fmla="*/ 153 w 163"/>
                <a:gd name="T5" fmla="*/ 31 h 222"/>
                <a:gd name="T6" fmla="*/ 161 w 163"/>
                <a:gd name="T7" fmla="*/ 27 h 222"/>
                <a:gd name="T8" fmla="*/ 163 w 163"/>
                <a:gd name="T9" fmla="*/ 21 h 222"/>
                <a:gd name="T10" fmla="*/ 159 w 163"/>
                <a:gd name="T11" fmla="*/ 10 h 222"/>
                <a:gd name="T12" fmla="*/ 146 w 163"/>
                <a:gd name="T13" fmla="*/ 1 h 222"/>
                <a:gd name="T14" fmla="*/ 134 w 163"/>
                <a:gd name="T15" fmla="*/ 0 h 222"/>
                <a:gd name="T16" fmla="*/ 117 w 163"/>
                <a:gd name="T17" fmla="*/ 0 h 222"/>
                <a:gd name="T18" fmla="*/ 102 w 163"/>
                <a:gd name="T19" fmla="*/ 5 h 222"/>
                <a:gd name="T20" fmla="*/ 87 w 163"/>
                <a:gd name="T21" fmla="*/ 13 h 222"/>
                <a:gd name="T22" fmla="*/ 74 w 163"/>
                <a:gd name="T23" fmla="*/ 24 h 222"/>
                <a:gd name="T24" fmla="*/ 64 w 163"/>
                <a:gd name="T25" fmla="*/ 37 h 222"/>
                <a:gd name="T26" fmla="*/ 58 w 163"/>
                <a:gd name="T27" fmla="*/ 57 h 222"/>
                <a:gd name="T28" fmla="*/ 58 w 163"/>
                <a:gd name="T29" fmla="*/ 63 h 222"/>
                <a:gd name="T30" fmla="*/ 38 w 163"/>
                <a:gd name="T31" fmla="*/ 69 h 222"/>
                <a:gd name="T32" fmla="*/ 19 w 163"/>
                <a:gd name="T33" fmla="*/ 78 h 222"/>
                <a:gd name="T34" fmla="*/ 3 w 163"/>
                <a:gd name="T35" fmla="*/ 96 h 222"/>
                <a:gd name="T36" fmla="*/ 0 w 163"/>
                <a:gd name="T37" fmla="*/ 115 h 222"/>
                <a:gd name="T38" fmla="*/ 3 w 163"/>
                <a:gd name="T39" fmla="*/ 131 h 222"/>
                <a:gd name="T40" fmla="*/ 15 w 163"/>
                <a:gd name="T41" fmla="*/ 150 h 222"/>
                <a:gd name="T42" fmla="*/ 21 w 163"/>
                <a:gd name="T43" fmla="*/ 163 h 222"/>
                <a:gd name="T44" fmla="*/ 26 w 163"/>
                <a:gd name="T45" fmla="*/ 196 h 222"/>
                <a:gd name="T46" fmla="*/ 19 w 163"/>
                <a:gd name="T47" fmla="*/ 215 h 222"/>
                <a:gd name="T48" fmla="*/ 15 w 163"/>
                <a:gd name="T49" fmla="*/ 222 h 222"/>
                <a:gd name="T50" fmla="*/ 47 w 163"/>
                <a:gd name="T51" fmla="*/ 206 h 222"/>
                <a:gd name="T52" fmla="*/ 98 w 163"/>
                <a:gd name="T53" fmla="*/ 175 h 222"/>
                <a:gd name="T54" fmla="*/ 123 w 163"/>
                <a:gd name="T55" fmla="*/ 156 h 222"/>
                <a:gd name="T56" fmla="*/ 136 w 163"/>
                <a:gd name="T57" fmla="*/ 139 h 222"/>
                <a:gd name="T58" fmla="*/ 146 w 163"/>
                <a:gd name="T59" fmla="*/ 121 h 222"/>
                <a:gd name="T60" fmla="*/ 148 w 163"/>
                <a:gd name="T61" fmla="*/ 97 h 222"/>
                <a:gd name="T62" fmla="*/ 140 w 163"/>
                <a:gd name="T63" fmla="*/ 83 h 222"/>
                <a:gd name="T64" fmla="*/ 121 w 163"/>
                <a:gd name="T65" fmla="*/ 70 h 222"/>
                <a:gd name="T66" fmla="*/ 104 w 163"/>
                <a:gd name="T67" fmla="*/ 64 h 222"/>
                <a:gd name="T68" fmla="*/ 87 w 163"/>
                <a:gd name="T69" fmla="*/ 61 h 222"/>
                <a:gd name="T70" fmla="*/ 68 w 163"/>
                <a:gd name="T71" fmla="*/ 60 h 222"/>
                <a:gd name="T72" fmla="*/ 70 w 163"/>
                <a:gd name="T73" fmla="*/ 47 h 222"/>
                <a:gd name="T74" fmla="*/ 76 w 163"/>
                <a:gd name="T75" fmla="*/ 35 h 222"/>
                <a:gd name="T76" fmla="*/ 85 w 163"/>
                <a:gd name="T77" fmla="*/ 23 h 222"/>
                <a:gd name="T78" fmla="*/ 106 w 163"/>
                <a:gd name="T79" fmla="*/ 11 h 222"/>
                <a:gd name="T80" fmla="*/ 121 w 163"/>
                <a:gd name="T81" fmla="*/ 6 h 222"/>
                <a:gd name="T82" fmla="*/ 138 w 163"/>
                <a:gd name="T83" fmla="*/ 6 h 222"/>
                <a:gd name="T84" fmla="*/ 151 w 163"/>
                <a:gd name="T85" fmla="*/ 11 h 222"/>
                <a:gd name="T86" fmla="*/ 153 w 163"/>
                <a:gd name="T87" fmla="*/ 16 h 222"/>
                <a:gd name="T88" fmla="*/ 153 w 163"/>
                <a:gd name="T89" fmla="*/ 22 h 222"/>
                <a:gd name="T90" fmla="*/ 148 w 163"/>
                <a:gd name="T91" fmla="*/ 28 h 222"/>
                <a:gd name="T92" fmla="*/ 138 w 163"/>
                <a:gd name="T93" fmla="*/ 30 h 222"/>
                <a:gd name="T94" fmla="*/ 131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131" y="31"/>
                  </a:moveTo>
                  <a:lnTo>
                    <a:pt x="138" y="34"/>
                  </a:lnTo>
                  <a:lnTo>
                    <a:pt x="153" y="31"/>
                  </a:lnTo>
                  <a:lnTo>
                    <a:pt x="161" y="27"/>
                  </a:lnTo>
                  <a:lnTo>
                    <a:pt x="163" y="21"/>
                  </a:lnTo>
                  <a:lnTo>
                    <a:pt x="159" y="10"/>
                  </a:lnTo>
                  <a:lnTo>
                    <a:pt x="146" y="1"/>
                  </a:lnTo>
                  <a:lnTo>
                    <a:pt x="134" y="0"/>
                  </a:lnTo>
                  <a:lnTo>
                    <a:pt x="117" y="0"/>
                  </a:lnTo>
                  <a:lnTo>
                    <a:pt x="102" y="5"/>
                  </a:lnTo>
                  <a:lnTo>
                    <a:pt x="87" y="13"/>
                  </a:lnTo>
                  <a:lnTo>
                    <a:pt x="74" y="24"/>
                  </a:lnTo>
                  <a:lnTo>
                    <a:pt x="64" y="37"/>
                  </a:lnTo>
                  <a:lnTo>
                    <a:pt x="58" y="57"/>
                  </a:lnTo>
                  <a:lnTo>
                    <a:pt x="58" y="63"/>
                  </a:lnTo>
                  <a:lnTo>
                    <a:pt x="38" y="69"/>
                  </a:lnTo>
                  <a:lnTo>
                    <a:pt x="19" y="78"/>
                  </a:lnTo>
                  <a:lnTo>
                    <a:pt x="3" y="96"/>
                  </a:lnTo>
                  <a:lnTo>
                    <a:pt x="0" y="115"/>
                  </a:lnTo>
                  <a:lnTo>
                    <a:pt x="3" y="131"/>
                  </a:lnTo>
                  <a:lnTo>
                    <a:pt x="15" y="150"/>
                  </a:lnTo>
                  <a:lnTo>
                    <a:pt x="21" y="163"/>
                  </a:lnTo>
                  <a:lnTo>
                    <a:pt x="26" y="196"/>
                  </a:lnTo>
                  <a:lnTo>
                    <a:pt x="19" y="215"/>
                  </a:lnTo>
                  <a:lnTo>
                    <a:pt x="15" y="222"/>
                  </a:lnTo>
                  <a:lnTo>
                    <a:pt x="47" y="206"/>
                  </a:lnTo>
                  <a:lnTo>
                    <a:pt x="98" y="175"/>
                  </a:lnTo>
                  <a:lnTo>
                    <a:pt x="123" y="156"/>
                  </a:lnTo>
                  <a:lnTo>
                    <a:pt x="136" y="139"/>
                  </a:lnTo>
                  <a:lnTo>
                    <a:pt x="146" y="121"/>
                  </a:lnTo>
                  <a:lnTo>
                    <a:pt x="148" y="97"/>
                  </a:lnTo>
                  <a:lnTo>
                    <a:pt x="140" y="83"/>
                  </a:lnTo>
                  <a:lnTo>
                    <a:pt x="121" y="70"/>
                  </a:lnTo>
                  <a:lnTo>
                    <a:pt x="104" y="64"/>
                  </a:lnTo>
                  <a:lnTo>
                    <a:pt x="87" y="61"/>
                  </a:lnTo>
                  <a:lnTo>
                    <a:pt x="68" y="60"/>
                  </a:lnTo>
                  <a:lnTo>
                    <a:pt x="70" y="47"/>
                  </a:lnTo>
                  <a:lnTo>
                    <a:pt x="76" y="35"/>
                  </a:lnTo>
                  <a:lnTo>
                    <a:pt x="85" y="23"/>
                  </a:lnTo>
                  <a:lnTo>
                    <a:pt x="106" y="11"/>
                  </a:lnTo>
                  <a:lnTo>
                    <a:pt x="121" y="6"/>
                  </a:lnTo>
                  <a:lnTo>
                    <a:pt x="138" y="6"/>
                  </a:lnTo>
                  <a:lnTo>
                    <a:pt x="151" y="11"/>
                  </a:lnTo>
                  <a:lnTo>
                    <a:pt x="153" y="16"/>
                  </a:lnTo>
                  <a:lnTo>
                    <a:pt x="153" y="22"/>
                  </a:lnTo>
                  <a:lnTo>
                    <a:pt x="148" y="28"/>
                  </a:lnTo>
                  <a:lnTo>
                    <a:pt x="138" y="30"/>
                  </a:lnTo>
                  <a:lnTo>
                    <a:pt x="131"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2" name="Freeform 116"/>
            <p:cNvSpPr>
              <a:spLocks/>
            </p:cNvSpPr>
            <p:nvPr/>
          </p:nvSpPr>
          <p:spPr bwMode="auto">
            <a:xfrm>
              <a:off x="5373" y="1697"/>
              <a:ext cx="178" cy="296"/>
            </a:xfrm>
            <a:custGeom>
              <a:avLst/>
              <a:gdLst>
                <a:gd name="T0" fmla="*/ 119 w 178"/>
                <a:gd name="T1" fmla="*/ 38 h 296"/>
                <a:gd name="T2" fmla="*/ 127 w 178"/>
                <a:gd name="T3" fmla="*/ 39 h 296"/>
                <a:gd name="T4" fmla="*/ 136 w 178"/>
                <a:gd name="T5" fmla="*/ 38 h 296"/>
                <a:gd name="T6" fmla="*/ 146 w 178"/>
                <a:gd name="T7" fmla="*/ 33 h 296"/>
                <a:gd name="T8" fmla="*/ 152 w 178"/>
                <a:gd name="T9" fmla="*/ 27 h 296"/>
                <a:gd name="T10" fmla="*/ 152 w 178"/>
                <a:gd name="T11" fmla="*/ 19 h 296"/>
                <a:gd name="T12" fmla="*/ 148 w 178"/>
                <a:gd name="T13" fmla="*/ 12 h 296"/>
                <a:gd name="T14" fmla="*/ 142 w 178"/>
                <a:gd name="T15" fmla="*/ 6 h 296"/>
                <a:gd name="T16" fmla="*/ 121 w 178"/>
                <a:gd name="T17" fmla="*/ 0 h 296"/>
                <a:gd name="T18" fmla="*/ 106 w 178"/>
                <a:gd name="T19" fmla="*/ 0 h 296"/>
                <a:gd name="T20" fmla="*/ 89 w 178"/>
                <a:gd name="T21" fmla="*/ 3 h 296"/>
                <a:gd name="T22" fmla="*/ 72 w 178"/>
                <a:gd name="T23" fmla="*/ 12 h 296"/>
                <a:gd name="T24" fmla="*/ 57 w 178"/>
                <a:gd name="T25" fmla="*/ 25 h 296"/>
                <a:gd name="T26" fmla="*/ 47 w 178"/>
                <a:gd name="T27" fmla="*/ 42 h 296"/>
                <a:gd name="T28" fmla="*/ 43 w 178"/>
                <a:gd name="T29" fmla="*/ 60 h 296"/>
                <a:gd name="T30" fmla="*/ 45 w 178"/>
                <a:gd name="T31" fmla="*/ 84 h 296"/>
                <a:gd name="T32" fmla="*/ 49 w 178"/>
                <a:gd name="T33" fmla="*/ 91 h 296"/>
                <a:gd name="T34" fmla="*/ 26 w 178"/>
                <a:gd name="T35" fmla="*/ 102 h 296"/>
                <a:gd name="T36" fmla="*/ 9 w 178"/>
                <a:gd name="T37" fmla="*/ 118 h 296"/>
                <a:gd name="T38" fmla="*/ 0 w 178"/>
                <a:gd name="T39" fmla="*/ 143 h 296"/>
                <a:gd name="T40" fmla="*/ 0 w 178"/>
                <a:gd name="T41" fmla="*/ 153 h 296"/>
                <a:gd name="T42" fmla="*/ 4 w 178"/>
                <a:gd name="T43" fmla="*/ 167 h 296"/>
                <a:gd name="T44" fmla="*/ 15 w 178"/>
                <a:gd name="T45" fmla="*/ 185 h 296"/>
                <a:gd name="T46" fmla="*/ 38 w 178"/>
                <a:gd name="T47" fmla="*/ 208 h 296"/>
                <a:gd name="T48" fmla="*/ 53 w 178"/>
                <a:gd name="T49" fmla="*/ 224 h 296"/>
                <a:gd name="T50" fmla="*/ 64 w 178"/>
                <a:gd name="T51" fmla="*/ 239 h 296"/>
                <a:gd name="T52" fmla="*/ 74 w 178"/>
                <a:gd name="T53" fmla="*/ 261 h 296"/>
                <a:gd name="T54" fmla="*/ 76 w 178"/>
                <a:gd name="T55" fmla="*/ 287 h 296"/>
                <a:gd name="T56" fmla="*/ 74 w 178"/>
                <a:gd name="T57" fmla="*/ 296 h 296"/>
                <a:gd name="T58" fmla="*/ 104 w 178"/>
                <a:gd name="T59" fmla="*/ 271 h 296"/>
                <a:gd name="T60" fmla="*/ 129 w 178"/>
                <a:gd name="T61" fmla="*/ 247 h 296"/>
                <a:gd name="T62" fmla="*/ 150 w 178"/>
                <a:gd name="T63" fmla="*/ 221 h 296"/>
                <a:gd name="T64" fmla="*/ 167 w 178"/>
                <a:gd name="T65" fmla="*/ 193 h 296"/>
                <a:gd name="T66" fmla="*/ 176 w 178"/>
                <a:gd name="T67" fmla="*/ 170 h 296"/>
                <a:gd name="T68" fmla="*/ 178 w 178"/>
                <a:gd name="T69" fmla="*/ 145 h 296"/>
                <a:gd name="T70" fmla="*/ 176 w 178"/>
                <a:gd name="T71" fmla="*/ 133 h 296"/>
                <a:gd name="T72" fmla="*/ 169 w 178"/>
                <a:gd name="T73" fmla="*/ 117 h 296"/>
                <a:gd name="T74" fmla="*/ 155 w 178"/>
                <a:gd name="T75" fmla="*/ 100 h 296"/>
                <a:gd name="T76" fmla="*/ 127 w 178"/>
                <a:gd name="T77" fmla="*/ 87 h 296"/>
                <a:gd name="T78" fmla="*/ 102 w 178"/>
                <a:gd name="T79" fmla="*/ 84 h 296"/>
                <a:gd name="T80" fmla="*/ 81 w 178"/>
                <a:gd name="T81" fmla="*/ 84 h 296"/>
                <a:gd name="T82" fmla="*/ 59 w 178"/>
                <a:gd name="T83" fmla="*/ 87 h 296"/>
                <a:gd name="T84" fmla="*/ 53 w 178"/>
                <a:gd name="T85" fmla="*/ 70 h 296"/>
                <a:gd name="T86" fmla="*/ 55 w 178"/>
                <a:gd name="T87" fmla="*/ 54 h 296"/>
                <a:gd name="T88" fmla="*/ 61 w 178"/>
                <a:gd name="T89" fmla="*/ 37 h 296"/>
                <a:gd name="T90" fmla="*/ 80 w 178"/>
                <a:gd name="T91" fmla="*/ 18 h 296"/>
                <a:gd name="T92" fmla="*/ 95 w 178"/>
                <a:gd name="T93" fmla="*/ 9 h 296"/>
                <a:gd name="T94" fmla="*/ 114 w 178"/>
                <a:gd name="T95" fmla="*/ 6 h 296"/>
                <a:gd name="T96" fmla="*/ 133 w 178"/>
                <a:gd name="T97" fmla="*/ 9 h 296"/>
                <a:gd name="T98" fmla="*/ 138 w 178"/>
                <a:gd name="T99" fmla="*/ 15 h 296"/>
                <a:gd name="T100" fmla="*/ 142 w 178"/>
                <a:gd name="T101" fmla="*/ 21 h 296"/>
                <a:gd name="T102" fmla="*/ 136 w 178"/>
                <a:gd name="T103" fmla="*/ 31 h 296"/>
                <a:gd name="T104" fmla="*/ 127 w 178"/>
                <a:gd name="T105" fmla="*/ 36 h 296"/>
                <a:gd name="T106" fmla="*/ 119 w 178"/>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38"/>
                  </a:moveTo>
                  <a:lnTo>
                    <a:pt x="127" y="39"/>
                  </a:lnTo>
                  <a:lnTo>
                    <a:pt x="136" y="38"/>
                  </a:lnTo>
                  <a:lnTo>
                    <a:pt x="146" y="33"/>
                  </a:lnTo>
                  <a:lnTo>
                    <a:pt x="152" y="27"/>
                  </a:lnTo>
                  <a:lnTo>
                    <a:pt x="152" y="19"/>
                  </a:lnTo>
                  <a:lnTo>
                    <a:pt x="148" y="12"/>
                  </a:lnTo>
                  <a:lnTo>
                    <a:pt x="142" y="6"/>
                  </a:lnTo>
                  <a:lnTo>
                    <a:pt x="121" y="0"/>
                  </a:lnTo>
                  <a:lnTo>
                    <a:pt x="106" y="0"/>
                  </a:lnTo>
                  <a:lnTo>
                    <a:pt x="89" y="3"/>
                  </a:lnTo>
                  <a:lnTo>
                    <a:pt x="72" y="12"/>
                  </a:lnTo>
                  <a:lnTo>
                    <a:pt x="57" y="25"/>
                  </a:lnTo>
                  <a:lnTo>
                    <a:pt x="47" y="42"/>
                  </a:lnTo>
                  <a:lnTo>
                    <a:pt x="43" y="60"/>
                  </a:lnTo>
                  <a:lnTo>
                    <a:pt x="45" y="84"/>
                  </a:lnTo>
                  <a:lnTo>
                    <a:pt x="49" y="91"/>
                  </a:lnTo>
                  <a:lnTo>
                    <a:pt x="26" y="102"/>
                  </a:lnTo>
                  <a:lnTo>
                    <a:pt x="9" y="118"/>
                  </a:lnTo>
                  <a:lnTo>
                    <a:pt x="0" y="143"/>
                  </a:lnTo>
                  <a:lnTo>
                    <a:pt x="0" y="153"/>
                  </a:lnTo>
                  <a:lnTo>
                    <a:pt x="4" y="167"/>
                  </a:lnTo>
                  <a:lnTo>
                    <a:pt x="15" y="185"/>
                  </a:lnTo>
                  <a:lnTo>
                    <a:pt x="38" y="208"/>
                  </a:lnTo>
                  <a:lnTo>
                    <a:pt x="53" y="224"/>
                  </a:lnTo>
                  <a:lnTo>
                    <a:pt x="64" y="239"/>
                  </a:lnTo>
                  <a:lnTo>
                    <a:pt x="74" y="261"/>
                  </a:lnTo>
                  <a:lnTo>
                    <a:pt x="76" y="287"/>
                  </a:lnTo>
                  <a:lnTo>
                    <a:pt x="74" y="296"/>
                  </a:lnTo>
                  <a:lnTo>
                    <a:pt x="104" y="271"/>
                  </a:lnTo>
                  <a:lnTo>
                    <a:pt x="129" y="247"/>
                  </a:lnTo>
                  <a:lnTo>
                    <a:pt x="150" y="221"/>
                  </a:lnTo>
                  <a:lnTo>
                    <a:pt x="167" y="193"/>
                  </a:lnTo>
                  <a:lnTo>
                    <a:pt x="176" y="170"/>
                  </a:lnTo>
                  <a:lnTo>
                    <a:pt x="178" y="145"/>
                  </a:lnTo>
                  <a:lnTo>
                    <a:pt x="176" y="133"/>
                  </a:lnTo>
                  <a:lnTo>
                    <a:pt x="169" y="117"/>
                  </a:lnTo>
                  <a:lnTo>
                    <a:pt x="155" y="100"/>
                  </a:lnTo>
                  <a:lnTo>
                    <a:pt x="127" y="87"/>
                  </a:lnTo>
                  <a:lnTo>
                    <a:pt x="102" y="84"/>
                  </a:lnTo>
                  <a:lnTo>
                    <a:pt x="81" y="84"/>
                  </a:lnTo>
                  <a:lnTo>
                    <a:pt x="59" y="87"/>
                  </a:lnTo>
                  <a:lnTo>
                    <a:pt x="53" y="70"/>
                  </a:lnTo>
                  <a:lnTo>
                    <a:pt x="55" y="54"/>
                  </a:lnTo>
                  <a:lnTo>
                    <a:pt x="61" y="37"/>
                  </a:lnTo>
                  <a:lnTo>
                    <a:pt x="80" y="18"/>
                  </a:lnTo>
                  <a:lnTo>
                    <a:pt x="95" y="9"/>
                  </a:lnTo>
                  <a:lnTo>
                    <a:pt x="114" y="6"/>
                  </a:lnTo>
                  <a:lnTo>
                    <a:pt x="133" y="9"/>
                  </a:lnTo>
                  <a:lnTo>
                    <a:pt x="138" y="15"/>
                  </a:lnTo>
                  <a:lnTo>
                    <a:pt x="142" y="21"/>
                  </a:lnTo>
                  <a:lnTo>
                    <a:pt x="136" y="31"/>
                  </a:lnTo>
                  <a:lnTo>
                    <a:pt x="127" y="36"/>
                  </a:lnTo>
                  <a:lnTo>
                    <a:pt x="11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3" name="Freeform 117"/>
            <p:cNvSpPr>
              <a:spLocks/>
            </p:cNvSpPr>
            <p:nvPr/>
          </p:nvSpPr>
          <p:spPr bwMode="auto">
            <a:xfrm>
              <a:off x="5502" y="165"/>
              <a:ext cx="61" cy="263"/>
            </a:xfrm>
            <a:custGeom>
              <a:avLst/>
              <a:gdLst>
                <a:gd name="T0" fmla="*/ 0 w 61"/>
                <a:gd name="T1" fmla="*/ 263 h 263"/>
                <a:gd name="T2" fmla="*/ 9 w 61"/>
                <a:gd name="T3" fmla="*/ 243 h 263"/>
                <a:gd name="T4" fmla="*/ 28 w 61"/>
                <a:gd name="T5" fmla="*/ 210 h 263"/>
                <a:gd name="T6" fmla="*/ 49 w 61"/>
                <a:gd name="T7" fmla="*/ 168 h 263"/>
                <a:gd name="T8" fmla="*/ 61 w 61"/>
                <a:gd name="T9" fmla="*/ 122 h 263"/>
                <a:gd name="T10" fmla="*/ 57 w 61"/>
                <a:gd name="T11" fmla="*/ 72 h 263"/>
                <a:gd name="T12" fmla="*/ 42 w 61"/>
                <a:gd name="T13" fmla="*/ 34 h 263"/>
                <a:gd name="T14" fmla="*/ 26 w 61"/>
                <a:gd name="T15" fmla="*/ 10 h 263"/>
                <a:gd name="T16" fmla="*/ 19 w 61"/>
                <a:gd name="T17" fmla="*/ 0 h 263"/>
                <a:gd name="T18" fmla="*/ 28 w 61"/>
                <a:gd name="T19" fmla="*/ 20 h 263"/>
                <a:gd name="T20" fmla="*/ 36 w 61"/>
                <a:gd name="T21" fmla="*/ 53 h 263"/>
                <a:gd name="T22" fmla="*/ 36 w 61"/>
                <a:gd name="T23" fmla="*/ 99 h 263"/>
                <a:gd name="T24" fmla="*/ 36 w 61"/>
                <a:gd name="T25" fmla="*/ 99 h 263"/>
                <a:gd name="T26" fmla="*/ 38 w 61"/>
                <a:gd name="T27" fmla="*/ 96 h 263"/>
                <a:gd name="T28" fmla="*/ 44 w 61"/>
                <a:gd name="T29" fmla="*/ 94 h 263"/>
                <a:gd name="T30" fmla="*/ 49 w 61"/>
                <a:gd name="T31" fmla="*/ 98 h 263"/>
                <a:gd name="T32" fmla="*/ 51 w 61"/>
                <a:gd name="T33" fmla="*/ 104 h 263"/>
                <a:gd name="T34" fmla="*/ 47 w 61"/>
                <a:gd name="T35" fmla="*/ 111 h 263"/>
                <a:gd name="T36" fmla="*/ 44 w 61"/>
                <a:gd name="T37" fmla="*/ 113 h 263"/>
                <a:gd name="T38" fmla="*/ 40 w 61"/>
                <a:gd name="T39" fmla="*/ 110 h 263"/>
                <a:gd name="T40" fmla="*/ 40 w 61"/>
                <a:gd name="T41" fmla="*/ 107 h 263"/>
                <a:gd name="T42" fmla="*/ 42 w 61"/>
                <a:gd name="T43" fmla="*/ 108 h 263"/>
                <a:gd name="T44" fmla="*/ 44 w 61"/>
                <a:gd name="T45" fmla="*/ 111 h 263"/>
                <a:gd name="T46" fmla="*/ 45 w 61"/>
                <a:gd name="T47" fmla="*/ 108 h 263"/>
                <a:gd name="T48" fmla="*/ 47 w 61"/>
                <a:gd name="T49" fmla="*/ 105 h 263"/>
                <a:gd name="T50" fmla="*/ 47 w 61"/>
                <a:gd name="T51" fmla="*/ 101 h 263"/>
                <a:gd name="T52" fmla="*/ 44 w 61"/>
                <a:gd name="T53" fmla="*/ 99 h 263"/>
                <a:gd name="T54" fmla="*/ 36 w 61"/>
                <a:gd name="T55" fmla="*/ 104 h 263"/>
                <a:gd name="T56" fmla="*/ 34 w 61"/>
                <a:gd name="T57" fmla="*/ 107 h 263"/>
                <a:gd name="T58" fmla="*/ 23 w 61"/>
                <a:gd name="T59" fmla="*/ 168 h 263"/>
                <a:gd name="T60" fmla="*/ 7 w 61"/>
                <a:gd name="T61" fmla="*/ 222 h 263"/>
                <a:gd name="T62" fmla="*/ 0 w 61"/>
                <a:gd name="T63" fmla="*/ 259 h 263"/>
                <a:gd name="T64" fmla="*/ 0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0" y="263"/>
                  </a:moveTo>
                  <a:lnTo>
                    <a:pt x="9" y="243"/>
                  </a:lnTo>
                  <a:lnTo>
                    <a:pt x="28" y="210"/>
                  </a:lnTo>
                  <a:lnTo>
                    <a:pt x="49" y="168"/>
                  </a:lnTo>
                  <a:lnTo>
                    <a:pt x="61" y="122"/>
                  </a:lnTo>
                  <a:lnTo>
                    <a:pt x="57" y="72"/>
                  </a:lnTo>
                  <a:lnTo>
                    <a:pt x="42" y="34"/>
                  </a:lnTo>
                  <a:lnTo>
                    <a:pt x="26" y="10"/>
                  </a:lnTo>
                  <a:lnTo>
                    <a:pt x="19" y="0"/>
                  </a:lnTo>
                  <a:lnTo>
                    <a:pt x="28" y="20"/>
                  </a:lnTo>
                  <a:lnTo>
                    <a:pt x="36" y="53"/>
                  </a:lnTo>
                  <a:lnTo>
                    <a:pt x="36" y="99"/>
                  </a:lnTo>
                  <a:lnTo>
                    <a:pt x="36" y="99"/>
                  </a:lnTo>
                  <a:lnTo>
                    <a:pt x="38" y="96"/>
                  </a:lnTo>
                  <a:lnTo>
                    <a:pt x="44" y="94"/>
                  </a:lnTo>
                  <a:lnTo>
                    <a:pt x="49" y="98"/>
                  </a:lnTo>
                  <a:lnTo>
                    <a:pt x="51" y="104"/>
                  </a:lnTo>
                  <a:lnTo>
                    <a:pt x="47" y="111"/>
                  </a:lnTo>
                  <a:lnTo>
                    <a:pt x="44" y="113"/>
                  </a:lnTo>
                  <a:lnTo>
                    <a:pt x="40" y="110"/>
                  </a:lnTo>
                  <a:lnTo>
                    <a:pt x="40" y="107"/>
                  </a:lnTo>
                  <a:lnTo>
                    <a:pt x="42" y="108"/>
                  </a:lnTo>
                  <a:lnTo>
                    <a:pt x="44" y="111"/>
                  </a:lnTo>
                  <a:lnTo>
                    <a:pt x="45" y="108"/>
                  </a:lnTo>
                  <a:lnTo>
                    <a:pt x="47" y="105"/>
                  </a:lnTo>
                  <a:lnTo>
                    <a:pt x="47" y="101"/>
                  </a:lnTo>
                  <a:lnTo>
                    <a:pt x="44" y="99"/>
                  </a:lnTo>
                  <a:lnTo>
                    <a:pt x="36" y="104"/>
                  </a:lnTo>
                  <a:lnTo>
                    <a:pt x="34" y="107"/>
                  </a:lnTo>
                  <a:lnTo>
                    <a:pt x="23" y="168"/>
                  </a:lnTo>
                  <a:lnTo>
                    <a:pt x="7" y="222"/>
                  </a:lnTo>
                  <a:lnTo>
                    <a:pt x="0" y="259"/>
                  </a:lnTo>
                  <a:lnTo>
                    <a:pt x="0"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4" name="Freeform 118"/>
            <p:cNvSpPr>
              <a:spLocks/>
            </p:cNvSpPr>
            <p:nvPr/>
          </p:nvSpPr>
          <p:spPr bwMode="auto">
            <a:xfrm>
              <a:off x="5451" y="176"/>
              <a:ext cx="83" cy="295"/>
            </a:xfrm>
            <a:custGeom>
              <a:avLst/>
              <a:gdLst>
                <a:gd name="T0" fmla="*/ 70 w 83"/>
                <a:gd name="T1" fmla="*/ 0 h 295"/>
                <a:gd name="T2" fmla="*/ 72 w 83"/>
                <a:gd name="T3" fmla="*/ 28 h 295"/>
                <a:gd name="T4" fmla="*/ 66 w 83"/>
                <a:gd name="T5" fmla="*/ 57 h 295"/>
                <a:gd name="T6" fmla="*/ 49 w 83"/>
                <a:gd name="T7" fmla="*/ 89 h 295"/>
                <a:gd name="T8" fmla="*/ 15 w 83"/>
                <a:gd name="T9" fmla="*/ 141 h 295"/>
                <a:gd name="T10" fmla="*/ 3 w 83"/>
                <a:gd name="T11" fmla="*/ 168 h 295"/>
                <a:gd name="T12" fmla="*/ 0 w 83"/>
                <a:gd name="T13" fmla="*/ 197 h 295"/>
                <a:gd name="T14" fmla="*/ 5 w 83"/>
                <a:gd name="T15" fmla="*/ 232 h 295"/>
                <a:gd name="T16" fmla="*/ 19 w 83"/>
                <a:gd name="T17" fmla="*/ 266 h 295"/>
                <a:gd name="T18" fmla="*/ 38 w 83"/>
                <a:gd name="T19" fmla="*/ 295 h 295"/>
                <a:gd name="T20" fmla="*/ 45 w 83"/>
                <a:gd name="T21" fmla="*/ 257 h 295"/>
                <a:gd name="T22" fmla="*/ 58 w 83"/>
                <a:gd name="T23" fmla="*/ 192 h 295"/>
                <a:gd name="T24" fmla="*/ 70 w 83"/>
                <a:gd name="T25" fmla="*/ 148 h 295"/>
                <a:gd name="T26" fmla="*/ 68 w 83"/>
                <a:gd name="T27" fmla="*/ 139 h 295"/>
                <a:gd name="T28" fmla="*/ 64 w 83"/>
                <a:gd name="T29" fmla="*/ 133 h 295"/>
                <a:gd name="T30" fmla="*/ 57 w 83"/>
                <a:gd name="T31" fmla="*/ 130 h 295"/>
                <a:gd name="T32" fmla="*/ 47 w 83"/>
                <a:gd name="T33" fmla="*/ 132 h 295"/>
                <a:gd name="T34" fmla="*/ 38 w 83"/>
                <a:gd name="T35" fmla="*/ 138 h 295"/>
                <a:gd name="T36" fmla="*/ 28 w 83"/>
                <a:gd name="T37" fmla="*/ 153 h 295"/>
                <a:gd name="T38" fmla="*/ 26 w 83"/>
                <a:gd name="T39" fmla="*/ 168 h 295"/>
                <a:gd name="T40" fmla="*/ 28 w 83"/>
                <a:gd name="T41" fmla="*/ 173 h 295"/>
                <a:gd name="T42" fmla="*/ 34 w 83"/>
                <a:gd name="T43" fmla="*/ 177 h 295"/>
                <a:gd name="T44" fmla="*/ 38 w 83"/>
                <a:gd name="T45" fmla="*/ 175 h 295"/>
                <a:gd name="T46" fmla="*/ 43 w 83"/>
                <a:gd name="T47" fmla="*/ 169 h 295"/>
                <a:gd name="T48" fmla="*/ 45 w 83"/>
                <a:gd name="T49" fmla="*/ 166 h 295"/>
                <a:gd name="T50" fmla="*/ 43 w 83"/>
                <a:gd name="T51" fmla="*/ 163 h 295"/>
                <a:gd name="T52" fmla="*/ 38 w 83"/>
                <a:gd name="T53" fmla="*/ 166 h 295"/>
                <a:gd name="T54" fmla="*/ 38 w 83"/>
                <a:gd name="T55" fmla="*/ 166 h 295"/>
                <a:gd name="T56" fmla="*/ 38 w 83"/>
                <a:gd name="T57" fmla="*/ 163 h 295"/>
                <a:gd name="T58" fmla="*/ 45 w 83"/>
                <a:gd name="T59" fmla="*/ 160 h 295"/>
                <a:gd name="T60" fmla="*/ 49 w 83"/>
                <a:gd name="T61" fmla="*/ 163 h 295"/>
                <a:gd name="T62" fmla="*/ 49 w 83"/>
                <a:gd name="T63" fmla="*/ 172 h 295"/>
                <a:gd name="T64" fmla="*/ 43 w 83"/>
                <a:gd name="T65" fmla="*/ 179 h 295"/>
                <a:gd name="T66" fmla="*/ 34 w 83"/>
                <a:gd name="T67" fmla="*/ 183 h 295"/>
                <a:gd name="T68" fmla="*/ 28 w 83"/>
                <a:gd name="T69" fmla="*/ 180 h 295"/>
                <a:gd name="T70" fmla="*/ 24 w 83"/>
                <a:gd name="T71" fmla="*/ 173 h 295"/>
                <a:gd name="T72" fmla="*/ 26 w 83"/>
                <a:gd name="T73" fmla="*/ 151 h 295"/>
                <a:gd name="T74" fmla="*/ 32 w 83"/>
                <a:gd name="T75" fmla="*/ 138 h 295"/>
                <a:gd name="T76" fmla="*/ 41 w 83"/>
                <a:gd name="T77" fmla="*/ 130 h 295"/>
                <a:gd name="T78" fmla="*/ 49 w 83"/>
                <a:gd name="T79" fmla="*/ 125 h 295"/>
                <a:gd name="T80" fmla="*/ 57 w 83"/>
                <a:gd name="T81" fmla="*/ 123 h 295"/>
                <a:gd name="T82" fmla="*/ 64 w 83"/>
                <a:gd name="T83" fmla="*/ 125 h 295"/>
                <a:gd name="T84" fmla="*/ 68 w 83"/>
                <a:gd name="T85" fmla="*/ 130 h 295"/>
                <a:gd name="T86" fmla="*/ 72 w 83"/>
                <a:gd name="T87" fmla="*/ 139 h 295"/>
                <a:gd name="T88" fmla="*/ 74 w 83"/>
                <a:gd name="T89" fmla="*/ 131 h 295"/>
                <a:gd name="T90" fmla="*/ 77 w 83"/>
                <a:gd name="T91" fmla="*/ 112 h 295"/>
                <a:gd name="T92" fmla="*/ 83 w 83"/>
                <a:gd name="T93" fmla="*/ 76 h 295"/>
                <a:gd name="T94" fmla="*/ 83 w 83"/>
                <a:gd name="T95" fmla="*/ 45 h 295"/>
                <a:gd name="T96" fmla="*/ 79 w 83"/>
                <a:gd name="T97" fmla="*/ 21 h 295"/>
                <a:gd name="T98" fmla="*/ 70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0"/>
                  </a:moveTo>
                  <a:lnTo>
                    <a:pt x="72" y="28"/>
                  </a:lnTo>
                  <a:lnTo>
                    <a:pt x="66" y="57"/>
                  </a:lnTo>
                  <a:lnTo>
                    <a:pt x="49" y="89"/>
                  </a:lnTo>
                  <a:lnTo>
                    <a:pt x="15" y="141"/>
                  </a:lnTo>
                  <a:lnTo>
                    <a:pt x="3" y="168"/>
                  </a:lnTo>
                  <a:lnTo>
                    <a:pt x="0" y="197"/>
                  </a:lnTo>
                  <a:lnTo>
                    <a:pt x="5" y="232"/>
                  </a:lnTo>
                  <a:lnTo>
                    <a:pt x="19" y="266"/>
                  </a:lnTo>
                  <a:lnTo>
                    <a:pt x="38" y="295"/>
                  </a:lnTo>
                  <a:lnTo>
                    <a:pt x="45" y="257"/>
                  </a:lnTo>
                  <a:lnTo>
                    <a:pt x="58" y="192"/>
                  </a:lnTo>
                  <a:lnTo>
                    <a:pt x="70" y="148"/>
                  </a:lnTo>
                  <a:lnTo>
                    <a:pt x="68" y="139"/>
                  </a:lnTo>
                  <a:lnTo>
                    <a:pt x="64" y="133"/>
                  </a:lnTo>
                  <a:lnTo>
                    <a:pt x="57" y="130"/>
                  </a:lnTo>
                  <a:lnTo>
                    <a:pt x="47" y="132"/>
                  </a:lnTo>
                  <a:lnTo>
                    <a:pt x="38" y="138"/>
                  </a:lnTo>
                  <a:lnTo>
                    <a:pt x="28" y="153"/>
                  </a:lnTo>
                  <a:lnTo>
                    <a:pt x="26" y="168"/>
                  </a:lnTo>
                  <a:lnTo>
                    <a:pt x="28" y="173"/>
                  </a:lnTo>
                  <a:lnTo>
                    <a:pt x="34" y="177"/>
                  </a:lnTo>
                  <a:lnTo>
                    <a:pt x="38" y="175"/>
                  </a:lnTo>
                  <a:lnTo>
                    <a:pt x="43" y="169"/>
                  </a:lnTo>
                  <a:lnTo>
                    <a:pt x="45" y="166"/>
                  </a:lnTo>
                  <a:lnTo>
                    <a:pt x="43" y="163"/>
                  </a:lnTo>
                  <a:lnTo>
                    <a:pt x="38" y="166"/>
                  </a:lnTo>
                  <a:lnTo>
                    <a:pt x="38" y="166"/>
                  </a:lnTo>
                  <a:lnTo>
                    <a:pt x="38" y="163"/>
                  </a:lnTo>
                  <a:lnTo>
                    <a:pt x="45" y="160"/>
                  </a:lnTo>
                  <a:lnTo>
                    <a:pt x="49" y="163"/>
                  </a:lnTo>
                  <a:lnTo>
                    <a:pt x="49" y="172"/>
                  </a:lnTo>
                  <a:lnTo>
                    <a:pt x="43" y="179"/>
                  </a:lnTo>
                  <a:lnTo>
                    <a:pt x="34" y="183"/>
                  </a:lnTo>
                  <a:lnTo>
                    <a:pt x="28" y="180"/>
                  </a:lnTo>
                  <a:lnTo>
                    <a:pt x="24" y="173"/>
                  </a:lnTo>
                  <a:lnTo>
                    <a:pt x="26" y="151"/>
                  </a:lnTo>
                  <a:lnTo>
                    <a:pt x="32" y="138"/>
                  </a:lnTo>
                  <a:lnTo>
                    <a:pt x="41" y="130"/>
                  </a:lnTo>
                  <a:lnTo>
                    <a:pt x="49" y="125"/>
                  </a:lnTo>
                  <a:lnTo>
                    <a:pt x="57" y="123"/>
                  </a:lnTo>
                  <a:lnTo>
                    <a:pt x="64" y="125"/>
                  </a:lnTo>
                  <a:lnTo>
                    <a:pt x="68" y="130"/>
                  </a:lnTo>
                  <a:lnTo>
                    <a:pt x="72" y="139"/>
                  </a:lnTo>
                  <a:lnTo>
                    <a:pt x="74" y="131"/>
                  </a:lnTo>
                  <a:lnTo>
                    <a:pt x="77" y="112"/>
                  </a:lnTo>
                  <a:lnTo>
                    <a:pt x="83" y="76"/>
                  </a:lnTo>
                  <a:lnTo>
                    <a:pt x="83" y="45"/>
                  </a:lnTo>
                  <a:lnTo>
                    <a:pt x="79" y="2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5" name="Freeform 119"/>
            <p:cNvSpPr>
              <a:spLocks/>
            </p:cNvSpPr>
            <p:nvPr/>
          </p:nvSpPr>
          <p:spPr bwMode="auto">
            <a:xfrm>
              <a:off x="5473" y="1397"/>
              <a:ext cx="61" cy="262"/>
            </a:xfrm>
            <a:custGeom>
              <a:avLst/>
              <a:gdLst>
                <a:gd name="T0" fmla="*/ 0 w 61"/>
                <a:gd name="T1" fmla="*/ 262 h 262"/>
                <a:gd name="T2" fmla="*/ 10 w 61"/>
                <a:gd name="T3" fmla="*/ 243 h 262"/>
                <a:gd name="T4" fmla="*/ 31 w 61"/>
                <a:gd name="T5" fmla="*/ 210 h 262"/>
                <a:gd name="T6" fmla="*/ 52 w 61"/>
                <a:gd name="T7" fmla="*/ 168 h 262"/>
                <a:gd name="T8" fmla="*/ 61 w 61"/>
                <a:gd name="T9" fmla="*/ 122 h 262"/>
                <a:gd name="T10" fmla="*/ 57 w 61"/>
                <a:gd name="T11" fmla="*/ 73 h 262"/>
                <a:gd name="T12" fmla="*/ 42 w 61"/>
                <a:gd name="T13" fmla="*/ 35 h 262"/>
                <a:gd name="T14" fmla="*/ 27 w 61"/>
                <a:gd name="T15" fmla="*/ 9 h 262"/>
                <a:gd name="T16" fmla="*/ 19 w 61"/>
                <a:gd name="T17" fmla="*/ 0 h 262"/>
                <a:gd name="T18" fmla="*/ 29 w 61"/>
                <a:gd name="T19" fmla="*/ 19 h 262"/>
                <a:gd name="T20" fmla="*/ 36 w 61"/>
                <a:gd name="T21" fmla="*/ 53 h 262"/>
                <a:gd name="T22" fmla="*/ 36 w 61"/>
                <a:gd name="T23" fmla="*/ 99 h 262"/>
                <a:gd name="T24" fmla="*/ 36 w 61"/>
                <a:gd name="T25" fmla="*/ 98 h 262"/>
                <a:gd name="T26" fmla="*/ 38 w 61"/>
                <a:gd name="T27" fmla="*/ 96 h 262"/>
                <a:gd name="T28" fmla="*/ 46 w 61"/>
                <a:gd name="T29" fmla="*/ 93 h 262"/>
                <a:gd name="T30" fmla="*/ 50 w 61"/>
                <a:gd name="T31" fmla="*/ 97 h 262"/>
                <a:gd name="T32" fmla="*/ 52 w 61"/>
                <a:gd name="T33" fmla="*/ 104 h 262"/>
                <a:gd name="T34" fmla="*/ 50 w 61"/>
                <a:gd name="T35" fmla="*/ 110 h 262"/>
                <a:gd name="T36" fmla="*/ 44 w 61"/>
                <a:gd name="T37" fmla="*/ 113 h 262"/>
                <a:gd name="T38" fmla="*/ 40 w 61"/>
                <a:gd name="T39" fmla="*/ 109 h 262"/>
                <a:gd name="T40" fmla="*/ 40 w 61"/>
                <a:gd name="T41" fmla="*/ 107 h 262"/>
                <a:gd name="T42" fmla="*/ 42 w 61"/>
                <a:gd name="T43" fmla="*/ 108 h 262"/>
                <a:gd name="T44" fmla="*/ 44 w 61"/>
                <a:gd name="T45" fmla="*/ 110 h 262"/>
                <a:gd name="T46" fmla="*/ 48 w 61"/>
                <a:gd name="T47" fmla="*/ 108 h 262"/>
                <a:gd name="T48" fmla="*/ 48 w 61"/>
                <a:gd name="T49" fmla="*/ 104 h 262"/>
                <a:gd name="T50" fmla="*/ 48 w 61"/>
                <a:gd name="T51" fmla="*/ 101 h 262"/>
                <a:gd name="T52" fmla="*/ 44 w 61"/>
                <a:gd name="T53" fmla="*/ 98 h 262"/>
                <a:gd name="T54" fmla="*/ 36 w 61"/>
                <a:gd name="T55" fmla="*/ 102 h 262"/>
                <a:gd name="T56" fmla="*/ 35 w 61"/>
                <a:gd name="T57" fmla="*/ 107 h 262"/>
                <a:gd name="T58" fmla="*/ 23 w 61"/>
                <a:gd name="T59" fmla="*/ 169 h 262"/>
                <a:gd name="T60" fmla="*/ 8 w 61"/>
                <a:gd name="T61" fmla="*/ 222 h 262"/>
                <a:gd name="T62" fmla="*/ 0 w 61"/>
                <a:gd name="T63" fmla="*/ 259 h 262"/>
                <a:gd name="T64" fmla="*/ 0 w 61"/>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262"/>
                  </a:moveTo>
                  <a:lnTo>
                    <a:pt x="10" y="243"/>
                  </a:lnTo>
                  <a:lnTo>
                    <a:pt x="31" y="210"/>
                  </a:lnTo>
                  <a:lnTo>
                    <a:pt x="52" y="168"/>
                  </a:lnTo>
                  <a:lnTo>
                    <a:pt x="61" y="122"/>
                  </a:lnTo>
                  <a:lnTo>
                    <a:pt x="57" y="73"/>
                  </a:lnTo>
                  <a:lnTo>
                    <a:pt x="42" y="35"/>
                  </a:lnTo>
                  <a:lnTo>
                    <a:pt x="27" y="9"/>
                  </a:lnTo>
                  <a:lnTo>
                    <a:pt x="19" y="0"/>
                  </a:lnTo>
                  <a:lnTo>
                    <a:pt x="29" y="19"/>
                  </a:lnTo>
                  <a:lnTo>
                    <a:pt x="36" y="53"/>
                  </a:lnTo>
                  <a:lnTo>
                    <a:pt x="36" y="99"/>
                  </a:lnTo>
                  <a:lnTo>
                    <a:pt x="36" y="98"/>
                  </a:lnTo>
                  <a:lnTo>
                    <a:pt x="38" y="96"/>
                  </a:lnTo>
                  <a:lnTo>
                    <a:pt x="46" y="93"/>
                  </a:lnTo>
                  <a:lnTo>
                    <a:pt x="50" y="97"/>
                  </a:lnTo>
                  <a:lnTo>
                    <a:pt x="52" y="104"/>
                  </a:lnTo>
                  <a:lnTo>
                    <a:pt x="50" y="110"/>
                  </a:lnTo>
                  <a:lnTo>
                    <a:pt x="44" y="113"/>
                  </a:lnTo>
                  <a:lnTo>
                    <a:pt x="40" y="109"/>
                  </a:lnTo>
                  <a:lnTo>
                    <a:pt x="40" y="107"/>
                  </a:lnTo>
                  <a:lnTo>
                    <a:pt x="42" y="108"/>
                  </a:lnTo>
                  <a:lnTo>
                    <a:pt x="44" y="110"/>
                  </a:lnTo>
                  <a:lnTo>
                    <a:pt x="48" y="108"/>
                  </a:lnTo>
                  <a:lnTo>
                    <a:pt x="48" y="104"/>
                  </a:lnTo>
                  <a:lnTo>
                    <a:pt x="48" y="101"/>
                  </a:lnTo>
                  <a:lnTo>
                    <a:pt x="44" y="98"/>
                  </a:lnTo>
                  <a:lnTo>
                    <a:pt x="36" y="102"/>
                  </a:lnTo>
                  <a:lnTo>
                    <a:pt x="35" y="107"/>
                  </a:lnTo>
                  <a:lnTo>
                    <a:pt x="23" y="169"/>
                  </a:lnTo>
                  <a:lnTo>
                    <a:pt x="8" y="222"/>
                  </a:lnTo>
                  <a:lnTo>
                    <a:pt x="0" y="259"/>
                  </a:lnTo>
                  <a:lnTo>
                    <a:pt x="0"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6" name="Freeform 120"/>
            <p:cNvSpPr>
              <a:spLocks/>
            </p:cNvSpPr>
            <p:nvPr/>
          </p:nvSpPr>
          <p:spPr bwMode="auto">
            <a:xfrm>
              <a:off x="5422" y="1408"/>
              <a:ext cx="84" cy="295"/>
            </a:xfrm>
            <a:custGeom>
              <a:avLst/>
              <a:gdLst>
                <a:gd name="T0" fmla="*/ 72 w 84"/>
                <a:gd name="T1" fmla="*/ 0 h 295"/>
                <a:gd name="T2" fmla="*/ 72 w 84"/>
                <a:gd name="T3" fmla="*/ 27 h 295"/>
                <a:gd name="T4" fmla="*/ 67 w 84"/>
                <a:gd name="T5" fmla="*/ 56 h 295"/>
                <a:gd name="T6" fmla="*/ 50 w 84"/>
                <a:gd name="T7" fmla="*/ 88 h 295"/>
                <a:gd name="T8" fmla="*/ 15 w 84"/>
                <a:gd name="T9" fmla="*/ 140 h 295"/>
                <a:gd name="T10" fmla="*/ 4 w 84"/>
                <a:gd name="T11" fmla="*/ 167 h 295"/>
                <a:gd name="T12" fmla="*/ 0 w 84"/>
                <a:gd name="T13" fmla="*/ 196 h 295"/>
                <a:gd name="T14" fmla="*/ 6 w 84"/>
                <a:gd name="T15" fmla="*/ 231 h 295"/>
                <a:gd name="T16" fmla="*/ 19 w 84"/>
                <a:gd name="T17" fmla="*/ 266 h 295"/>
                <a:gd name="T18" fmla="*/ 38 w 84"/>
                <a:gd name="T19" fmla="*/ 295 h 295"/>
                <a:gd name="T20" fmla="*/ 46 w 84"/>
                <a:gd name="T21" fmla="*/ 256 h 295"/>
                <a:gd name="T22" fmla="*/ 59 w 84"/>
                <a:gd name="T23" fmla="*/ 191 h 295"/>
                <a:gd name="T24" fmla="*/ 70 w 84"/>
                <a:gd name="T25" fmla="*/ 147 h 295"/>
                <a:gd name="T26" fmla="*/ 70 w 84"/>
                <a:gd name="T27" fmla="*/ 140 h 295"/>
                <a:gd name="T28" fmla="*/ 65 w 84"/>
                <a:gd name="T29" fmla="*/ 134 h 295"/>
                <a:gd name="T30" fmla="*/ 57 w 84"/>
                <a:gd name="T31" fmla="*/ 129 h 295"/>
                <a:gd name="T32" fmla="*/ 48 w 84"/>
                <a:gd name="T33" fmla="*/ 132 h 295"/>
                <a:gd name="T34" fmla="*/ 40 w 84"/>
                <a:gd name="T35" fmla="*/ 138 h 295"/>
                <a:gd name="T36" fmla="*/ 29 w 84"/>
                <a:gd name="T37" fmla="*/ 153 h 295"/>
                <a:gd name="T38" fmla="*/ 27 w 84"/>
                <a:gd name="T39" fmla="*/ 167 h 295"/>
                <a:gd name="T40" fmla="*/ 29 w 84"/>
                <a:gd name="T41" fmla="*/ 173 h 295"/>
                <a:gd name="T42" fmla="*/ 34 w 84"/>
                <a:gd name="T43" fmla="*/ 176 h 295"/>
                <a:gd name="T44" fmla="*/ 38 w 84"/>
                <a:gd name="T45" fmla="*/ 176 h 295"/>
                <a:gd name="T46" fmla="*/ 44 w 84"/>
                <a:gd name="T47" fmla="*/ 170 h 295"/>
                <a:gd name="T48" fmla="*/ 46 w 84"/>
                <a:gd name="T49" fmla="*/ 166 h 295"/>
                <a:gd name="T50" fmla="*/ 44 w 84"/>
                <a:gd name="T51" fmla="*/ 163 h 295"/>
                <a:gd name="T52" fmla="*/ 40 w 84"/>
                <a:gd name="T53" fmla="*/ 165 h 295"/>
                <a:gd name="T54" fmla="*/ 38 w 84"/>
                <a:gd name="T55" fmla="*/ 166 h 295"/>
                <a:gd name="T56" fmla="*/ 38 w 84"/>
                <a:gd name="T57" fmla="*/ 161 h 295"/>
                <a:gd name="T58" fmla="*/ 46 w 84"/>
                <a:gd name="T59" fmla="*/ 159 h 295"/>
                <a:gd name="T60" fmla="*/ 50 w 84"/>
                <a:gd name="T61" fmla="*/ 163 h 295"/>
                <a:gd name="T62" fmla="*/ 50 w 84"/>
                <a:gd name="T63" fmla="*/ 171 h 295"/>
                <a:gd name="T64" fmla="*/ 44 w 84"/>
                <a:gd name="T65" fmla="*/ 178 h 295"/>
                <a:gd name="T66" fmla="*/ 34 w 84"/>
                <a:gd name="T67" fmla="*/ 182 h 295"/>
                <a:gd name="T68" fmla="*/ 29 w 84"/>
                <a:gd name="T69" fmla="*/ 179 h 295"/>
                <a:gd name="T70" fmla="*/ 25 w 84"/>
                <a:gd name="T71" fmla="*/ 173 h 295"/>
                <a:gd name="T72" fmla="*/ 27 w 84"/>
                <a:gd name="T73" fmla="*/ 150 h 295"/>
                <a:gd name="T74" fmla="*/ 34 w 84"/>
                <a:gd name="T75" fmla="*/ 138 h 295"/>
                <a:gd name="T76" fmla="*/ 42 w 84"/>
                <a:gd name="T77" fmla="*/ 129 h 295"/>
                <a:gd name="T78" fmla="*/ 50 w 84"/>
                <a:gd name="T79" fmla="*/ 124 h 295"/>
                <a:gd name="T80" fmla="*/ 57 w 84"/>
                <a:gd name="T81" fmla="*/ 122 h 295"/>
                <a:gd name="T82" fmla="*/ 65 w 84"/>
                <a:gd name="T83" fmla="*/ 124 h 295"/>
                <a:gd name="T84" fmla="*/ 69 w 84"/>
                <a:gd name="T85" fmla="*/ 129 h 295"/>
                <a:gd name="T86" fmla="*/ 74 w 84"/>
                <a:gd name="T87" fmla="*/ 138 h 295"/>
                <a:gd name="T88" fmla="*/ 74 w 84"/>
                <a:gd name="T89" fmla="*/ 132 h 295"/>
                <a:gd name="T90" fmla="*/ 78 w 84"/>
                <a:gd name="T91" fmla="*/ 111 h 295"/>
                <a:gd name="T92" fmla="*/ 84 w 84"/>
                <a:gd name="T93" fmla="*/ 75 h 295"/>
                <a:gd name="T94" fmla="*/ 84 w 84"/>
                <a:gd name="T95" fmla="*/ 44 h 295"/>
                <a:gd name="T96" fmla="*/ 80 w 84"/>
                <a:gd name="T97" fmla="*/ 20 h 295"/>
                <a:gd name="T98" fmla="*/ 72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0"/>
                  </a:moveTo>
                  <a:lnTo>
                    <a:pt x="72" y="27"/>
                  </a:lnTo>
                  <a:lnTo>
                    <a:pt x="67" y="56"/>
                  </a:lnTo>
                  <a:lnTo>
                    <a:pt x="50" y="88"/>
                  </a:lnTo>
                  <a:lnTo>
                    <a:pt x="15" y="140"/>
                  </a:lnTo>
                  <a:lnTo>
                    <a:pt x="4" y="167"/>
                  </a:lnTo>
                  <a:lnTo>
                    <a:pt x="0" y="196"/>
                  </a:lnTo>
                  <a:lnTo>
                    <a:pt x="6" y="231"/>
                  </a:lnTo>
                  <a:lnTo>
                    <a:pt x="19" y="266"/>
                  </a:lnTo>
                  <a:lnTo>
                    <a:pt x="38" y="295"/>
                  </a:lnTo>
                  <a:lnTo>
                    <a:pt x="46" y="256"/>
                  </a:lnTo>
                  <a:lnTo>
                    <a:pt x="59" y="191"/>
                  </a:lnTo>
                  <a:lnTo>
                    <a:pt x="70" y="147"/>
                  </a:lnTo>
                  <a:lnTo>
                    <a:pt x="70" y="140"/>
                  </a:lnTo>
                  <a:lnTo>
                    <a:pt x="65" y="134"/>
                  </a:lnTo>
                  <a:lnTo>
                    <a:pt x="57" y="129"/>
                  </a:lnTo>
                  <a:lnTo>
                    <a:pt x="48" y="132"/>
                  </a:lnTo>
                  <a:lnTo>
                    <a:pt x="40" y="138"/>
                  </a:lnTo>
                  <a:lnTo>
                    <a:pt x="29" y="153"/>
                  </a:lnTo>
                  <a:lnTo>
                    <a:pt x="27" y="167"/>
                  </a:lnTo>
                  <a:lnTo>
                    <a:pt x="29" y="173"/>
                  </a:lnTo>
                  <a:lnTo>
                    <a:pt x="34" y="176"/>
                  </a:lnTo>
                  <a:lnTo>
                    <a:pt x="38" y="176"/>
                  </a:lnTo>
                  <a:lnTo>
                    <a:pt x="44" y="170"/>
                  </a:lnTo>
                  <a:lnTo>
                    <a:pt x="46" y="166"/>
                  </a:lnTo>
                  <a:lnTo>
                    <a:pt x="44" y="163"/>
                  </a:lnTo>
                  <a:lnTo>
                    <a:pt x="40" y="165"/>
                  </a:lnTo>
                  <a:lnTo>
                    <a:pt x="38" y="166"/>
                  </a:lnTo>
                  <a:lnTo>
                    <a:pt x="38" y="161"/>
                  </a:lnTo>
                  <a:lnTo>
                    <a:pt x="46" y="159"/>
                  </a:lnTo>
                  <a:lnTo>
                    <a:pt x="50" y="163"/>
                  </a:lnTo>
                  <a:lnTo>
                    <a:pt x="50" y="171"/>
                  </a:lnTo>
                  <a:lnTo>
                    <a:pt x="44" y="178"/>
                  </a:lnTo>
                  <a:lnTo>
                    <a:pt x="34" y="182"/>
                  </a:lnTo>
                  <a:lnTo>
                    <a:pt x="29" y="179"/>
                  </a:lnTo>
                  <a:lnTo>
                    <a:pt x="25" y="173"/>
                  </a:lnTo>
                  <a:lnTo>
                    <a:pt x="27" y="150"/>
                  </a:lnTo>
                  <a:lnTo>
                    <a:pt x="34" y="138"/>
                  </a:lnTo>
                  <a:lnTo>
                    <a:pt x="42" y="129"/>
                  </a:lnTo>
                  <a:lnTo>
                    <a:pt x="50" y="124"/>
                  </a:lnTo>
                  <a:lnTo>
                    <a:pt x="57" y="122"/>
                  </a:lnTo>
                  <a:lnTo>
                    <a:pt x="65" y="124"/>
                  </a:lnTo>
                  <a:lnTo>
                    <a:pt x="69" y="129"/>
                  </a:lnTo>
                  <a:lnTo>
                    <a:pt x="74" y="138"/>
                  </a:lnTo>
                  <a:lnTo>
                    <a:pt x="74" y="132"/>
                  </a:lnTo>
                  <a:lnTo>
                    <a:pt x="78" y="111"/>
                  </a:lnTo>
                  <a:lnTo>
                    <a:pt x="84" y="75"/>
                  </a:lnTo>
                  <a:lnTo>
                    <a:pt x="84" y="44"/>
                  </a:lnTo>
                  <a:lnTo>
                    <a:pt x="80" y="20"/>
                  </a:lnTo>
                  <a:lnTo>
                    <a:pt x="7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7" name="Freeform 121"/>
            <p:cNvSpPr>
              <a:spLocks/>
            </p:cNvSpPr>
            <p:nvPr/>
          </p:nvSpPr>
          <p:spPr bwMode="auto">
            <a:xfrm>
              <a:off x="5616" y="766"/>
              <a:ext cx="62" cy="260"/>
            </a:xfrm>
            <a:custGeom>
              <a:avLst/>
              <a:gdLst>
                <a:gd name="T0" fmla="*/ 0 w 62"/>
                <a:gd name="T1" fmla="*/ 260 h 260"/>
                <a:gd name="T2" fmla="*/ 9 w 62"/>
                <a:gd name="T3" fmla="*/ 240 h 260"/>
                <a:gd name="T4" fmla="*/ 30 w 62"/>
                <a:gd name="T5" fmla="*/ 208 h 260"/>
                <a:gd name="T6" fmla="*/ 51 w 62"/>
                <a:gd name="T7" fmla="*/ 166 h 260"/>
                <a:gd name="T8" fmla="*/ 62 w 62"/>
                <a:gd name="T9" fmla="*/ 120 h 260"/>
                <a:gd name="T10" fmla="*/ 57 w 62"/>
                <a:gd name="T11" fmla="*/ 72 h 260"/>
                <a:gd name="T12" fmla="*/ 43 w 62"/>
                <a:gd name="T13" fmla="*/ 34 h 260"/>
                <a:gd name="T14" fmla="*/ 28 w 62"/>
                <a:gd name="T15" fmla="*/ 10 h 260"/>
                <a:gd name="T16" fmla="*/ 21 w 62"/>
                <a:gd name="T17" fmla="*/ 0 h 260"/>
                <a:gd name="T18" fmla="*/ 28 w 62"/>
                <a:gd name="T19" fmla="*/ 19 h 260"/>
                <a:gd name="T20" fmla="*/ 38 w 62"/>
                <a:gd name="T21" fmla="*/ 52 h 260"/>
                <a:gd name="T22" fmla="*/ 36 w 62"/>
                <a:gd name="T23" fmla="*/ 97 h 260"/>
                <a:gd name="T24" fmla="*/ 36 w 62"/>
                <a:gd name="T25" fmla="*/ 97 h 260"/>
                <a:gd name="T26" fmla="*/ 38 w 62"/>
                <a:gd name="T27" fmla="*/ 95 h 260"/>
                <a:gd name="T28" fmla="*/ 45 w 62"/>
                <a:gd name="T29" fmla="*/ 92 h 260"/>
                <a:gd name="T30" fmla="*/ 51 w 62"/>
                <a:gd name="T31" fmla="*/ 96 h 260"/>
                <a:gd name="T32" fmla="*/ 51 w 62"/>
                <a:gd name="T33" fmla="*/ 103 h 260"/>
                <a:gd name="T34" fmla="*/ 49 w 62"/>
                <a:gd name="T35" fmla="*/ 109 h 260"/>
                <a:gd name="T36" fmla="*/ 43 w 62"/>
                <a:gd name="T37" fmla="*/ 112 h 260"/>
                <a:gd name="T38" fmla="*/ 40 w 62"/>
                <a:gd name="T39" fmla="*/ 108 h 260"/>
                <a:gd name="T40" fmla="*/ 40 w 62"/>
                <a:gd name="T41" fmla="*/ 106 h 260"/>
                <a:gd name="T42" fmla="*/ 42 w 62"/>
                <a:gd name="T43" fmla="*/ 107 h 260"/>
                <a:gd name="T44" fmla="*/ 43 w 62"/>
                <a:gd name="T45" fmla="*/ 109 h 260"/>
                <a:gd name="T46" fmla="*/ 47 w 62"/>
                <a:gd name="T47" fmla="*/ 107 h 260"/>
                <a:gd name="T48" fmla="*/ 47 w 62"/>
                <a:gd name="T49" fmla="*/ 103 h 260"/>
                <a:gd name="T50" fmla="*/ 47 w 62"/>
                <a:gd name="T51" fmla="*/ 100 h 260"/>
                <a:gd name="T52" fmla="*/ 43 w 62"/>
                <a:gd name="T53" fmla="*/ 97 h 260"/>
                <a:gd name="T54" fmla="*/ 38 w 62"/>
                <a:gd name="T55" fmla="*/ 101 h 260"/>
                <a:gd name="T56" fmla="*/ 34 w 62"/>
                <a:gd name="T57" fmla="*/ 106 h 260"/>
                <a:gd name="T58" fmla="*/ 23 w 62"/>
                <a:gd name="T59" fmla="*/ 167 h 260"/>
                <a:gd name="T60" fmla="*/ 7 w 62"/>
                <a:gd name="T61" fmla="*/ 220 h 260"/>
                <a:gd name="T62" fmla="*/ 0 w 62"/>
                <a:gd name="T63" fmla="*/ 256 h 260"/>
                <a:gd name="T64" fmla="*/ 0 w 62"/>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260"/>
                  </a:moveTo>
                  <a:lnTo>
                    <a:pt x="9" y="240"/>
                  </a:lnTo>
                  <a:lnTo>
                    <a:pt x="30" y="208"/>
                  </a:lnTo>
                  <a:lnTo>
                    <a:pt x="51" y="166"/>
                  </a:lnTo>
                  <a:lnTo>
                    <a:pt x="62" y="120"/>
                  </a:lnTo>
                  <a:lnTo>
                    <a:pt x="57" y="72"/>
                  </a:lnTo>
                  <a:lnTo>
                    <a:pt x="43" y="34"/>
                  </a:lnTo>
                  <a:lnTo>
                    <a:pt x="28" y="10"/>
                  </a:lnTo>
                  <a:lnTo>
                    <a:pt x="21" y="0"/>
                  </a:lnTo>
                  <a:lnTo>
                    <a:pt x="28" y="19"/>
                  </a:lnTo>
                  <a:lnTo>
                    <a:pt x="38" y="52"/>
                  </a:lnTo>
                  <a:lnTo>
                    <a:pt x="36" y="97"/>
                  </a:lnTo>
                  <a:lnTo>
                    <a:pt x="36" y="97"/>
                  </a:lnTo>
                  <a:lnTo>
                    <a:pt x="38" y="95"/>
                  </a:lnTo>
                  <a:lnTo>
                    <a:pt x="45" y="92"/>
                  </a:lnTo>
                  <a:lnTo>
                    <a:pt x="51" y="96"/>
                  </a:lnTo>
                  <a:lnTo>
                    <a:pt x="51" y="103"/>
                  </a:lnTo>
                  <a:lnTo>
                    <a:pt x="49" y="109"/>
                  </a:lnTo>
                  <a:lnTo>
                    <a:pt x="43" y="112"/>
                  </a:lnTo>
                  <a:lnTo>
                    <a:pt x="40" y="108"/>
                  </a:lnTo>
                  <a:lnTo>
                    <a:pt x="40" y="106"/>
                  </a:lnTo>
                  <a:lnTo>
                    <a:pt x="42" y="107"/>
                  </a:lnTo>
                  <a:lnTo>
                    <a:pt x="43" y="109"/>
                  </a:lnTo>
                  <a:lnTo>
                    <a:pt x="47" y="107"/>
                  </a:lnTo>
                  <a:lnTo>
                    <a:pt x="47" y="103"/>
                  </a:lnTo>
                  <a:lnTo>
                    <a:pt x="47" y="100"/>
                  </a:lnTo>
                  <a:lnTo>
                    <a:pt x="43" y="97"/>
                  </a:lnTo>
                  <a:lnTo>
                    <a:pt x="38" y="101"/>
                  </a:lnTo>
                  <a:lnTo>
                    <a:pt x="34" y="106"/>
                  </a:lnTo>
                  <a:lnTo>
                    <a:pt x="23" y="167"/>
                  </a:lnTo>
                  <a:lnTo>
                    <a:pt x="7" y="220"/>
                  </a:lnTo>
                  <a:lnTo>
                    <a:pt x="0" y="256"/>
                  </a:lnTo>
                  <a:lnTo>
                    <a:pt x="0"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8" name="Freeform 122"/>
            <p:cNvSpPr>
              <a:spLocks/>
            </p:cNvSpPr>
            <p:nvPr/>
          </p:nvSpPr>
          <p:spPr bwMode="auto">
            <a:xfrm>
              <a:off x="5566" y="776"/>
              <a:ext cx="82" cy="292"/>
            </a:xfrm>
            <a:custGeom>
              <a:avLst/>
              <a:gdLst>
                <a:gd name="T0" fmla="*/ 71 w 82"/>
                <a:gd name="T1" fmla="*/ 0 h 292"/>
                <a:gd name="T2" fmla="*/ 71 w 82"/>
                <a:gd name="T3" fmla="*/ 29 h 292"/>
                <a:gd name="T4" fmla="*/ 65 w 82"/>
                <a:gd name="T5" fmla="*/ 56 h 292"/>
                <a:gd name="T6" fmla="*/ 48 w 82"/>
                <a:gd name="T7" fmla="*/ 90 h 292"/>
                <a:gd name="T8" fmla="*/ 16 w 82"/>
                <a:gd name="T9" fmla="*/ 140 h 292"/>
                <a:gd name="T10" fmla="*/ 4 w 82"/>
                <a:gd name="T11" fmla="*/ 166 h 292"/>
                <a:gd name="T12" fmla="*/ 0 w 82"/>
                <a:gd name="T13" fmla="*/ 195 h 292"/>
                <a:gd name="T14" fmla="*/ 4 w 82"/>
                <a:gd name="T15" fmla="*/ 230 h 292"/>
                <a:gd name="T16" fmla="*/ 17 w 82"/>
                <a:gd name="T17" fmla="*/ 265 h 292"/>
                <a:gd name="T18" fmla="*/ 38 w 82"/>
                <a:gd name="T19" fmla="*/ 292 h 292"/>
                <a:gd name="T20" fmla="*/ 46 w 82"/>
                <a:gd name="T21" fmla="*/ 254 h 292"/>
                <a:gd name="T22" fmla="*/ 57 w 82"/>
                <a:gd name="T23" fmla="*/ 190 h 292"/>
                <a:gd name="T24" fmla="*/ 71 w 82"/>
                <a:gd name="T25" fmla="*/ 146 h 292"/>
                <a:gd name="T26" fmla="*/ 69 w 82"/>
                <a:gd name="T27" fmla="*/ 139 h 292"/>
                <a:gd name="T28" fmla="*/ 65 w 82"/>
                <a:gd name="T29" fmla="*/ 133 h 292"/>
                <a:gd name="T30" fmla="*/ 55 w 82"/>
                <a:gd name="T31" fmla="*/ 129 h 292"/>
                <a:gd name="T32" fmla="*/ 46 w 82"/>
                <a:gd name="T33" fmla="*/ 130 h 292"/>
                <a:gd name="T34" fmla="*/ 38 w 82"/>
                <a:gd name="T35" fmla="*/ 136 h 292"/>
                <a:gd name="T36" fmla="*/ 29 w 82"/>
                <a:gd name="T37" fmla="*/ 152 h 292"/>
                <a:gd name="T38" fmla="*/ 27 w 82"/>
                <a:gd name="T39" fmla="*/ 166 h 292"/>
                <a:gd name="T40" fmla="*/ 29 w 82"/>
                <a:gd name="T41" fmla="*/ 172 h 292"/>
                <a:gd name="T42" fmla="*/ 33 w 82"/>
                <a:gd name="T43" fmla="*/ 176 h 292"/>
                <a:gd name="T44" fmla="*/ 38 w 82"/>
                <a:gd name="T45" fmla="*/ 175 h 292"/>
                <a:gd name="T46" fmla="*/ 44 w 82"/>
                <a:gd name="T47" fmla="*/ 169 h 292"/>
                <a:gd name="T48" fmla="*/ 46 w 82"/>
                <a:gd name="T49" fmla="*/ 164 h 292"/>
                <a:gd name="T50" fmla="*/ 42 w 82"/>
                <a:gd name="T51" fmla="*/ 162 h 292"/>
                <a:gd name="T52" fmla="*/ 38 w 82"/>
                <a:gd name="T53" fmla="*/ 164 h 292"/>
                <a:gd name="T54" fmla="*/ 36 w 82"/>
                <a:gd name="T55" fmla="*/ 165 h 292"/>
                <a:gd name="T56" fmla="*/ 38 w 82"/>
                <a:gd name="T57" fmla="*/ 162 h 292"/>
                <a:gd name="T58" fmla="*/ 44 w 82"/>
                <a:gd name="T59" fmla="*/ 158 h 292"/>
                <a:gd name="T60" fmla="*/ 48 w 82"/>
                <a:gd name="T61" fmla="*/ 163 h 292"/>
                <a:gd name="T62" fmla="*/ 48 w 82"/>
                <a:gd name="T63" fmla="*/ 170 h 292"/>
                <a:gd name="T64" fmla="*/ 42 w 82"/>
                <a:gd name="T65" fmla="*/ 178 h 292"/>
                <a:gd name="T66" fmla="*/ 33 w 82"/>
                <a:gd name="T67" fmla="*/ 181 h 292"/>
                <a:gd name="T68" fmla="*/ 27 w 82"/>
                <a:gd name="T69" fmla="*/ 178 h 292"/>
                <a:gd name="T70" fmla="*/ 23 w 82"/>
                <a:gd name="T71" fmla="*/ 172 h 292"/>
                <a:gd name="T72" fmla="*/ 27 w 82"/>
                <a:gd name="T73" fmla="*/ 150 h 292"/>
                <a:gd name="T74" fmla="*/ 33 w 82"/>
                <a:gd name="T75" fmla="*/ 138 h 292"/>
                <a:gd name="T76" fmla="*/ 40 w 82"/>
                <a:gd name="T77" fmla="*/ 129 h 292"/>
                <a:gd name="T78" fmla="*/ 48 w 82"/>
                <a:gd name="T79" fmla="*/ 123 h 292"/>
                <a:gd name="T80" fmla="*/ 55 w 82"/>
                <a:gd name="T81" fmla="*/ 122 h 292"/>
                <a:gd name="T82" fmla="*/ 63 w 82"/>
                <a:gd name="T83" fmla="*/ 123 h 292"/>
                <a:gd name="T84" fmla="*/ 69 w 82"/>
                <a:gd name="T85" fmla="*/ 128 h 292"/>
                <a:gd name="T86" fmla="*/ 73 w 82"/>
                <a:gd name="T87" fmla="*/ 138 h 292"/>
                <a:gd name="T88" fmla="*/ 74 w 82"/>
                <a:gd name="T89" fmla="*/ 130 h 292"/>
                <a:gd name="T90" fmla="*/ 78 w 82"/>
                <a:gd name="T91" fmla="*/ 111 h 292"/>
                <a:gd name="T92" fmla="*/ 82 w 82"/>
                <a:gd name="T93" fmla="*/ 75 h 292"/>
                <a:gd name="T94" fmla="*/ 82 w 82"/>
                <a:gd name="T95" fmla="*/ 45 h 292"/>
                <a:gd name="T96" fmla="*/ 78 w 82"/>
                <a:gd name="T97" fmla="*/ 21 h 292"/>
                <a:gd name="T98" fmla="*/ 71 w 82"/>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2">
                  <a:moveTo>
                    <a:pt x="71" y="0"/>
                  </a:moveTo>
                  <a:lnTo>
                    <a:pt x="71" y="29"/>
                  </a:lnTo>
                  <a:lnTo>
                    <a:pt x="65" y="56"/>
                  </a:lnTo>
                  <a:lnTo>
                    <a:pt x="48" y="90"/>
                  </a:lnTo>
                  <a:lnTo>
                    <a:pt x="16" y="140"/>
                  </a:lnTo>
                  <a:lnTo>
                    <a:pt x="4" y="166"/>
                  </a:lnTo>
                  <a:lnTo>
                    <a:pt x="0" y="195"/>
                  </a:lnTo>
                  <a:lnTo>
                    <a:pt x="4" y="230"/>
                  </a:lnTo>
                  <a:lnTo>
                    <a:pt x="17" y="265"/>
                  </a:lnTo>
                  <a:lnTo>
                    <a:pt x="38" y="292"/>
                  </a:lnTo>
                  <a:lnTo>
                    <a:pt x="46" y="254"/>
                  </a:lnTo>
                  <a:lnTo>
                    <a:pt x="57" y="190"/>
                  </a:lnTo>
                  <a:lnTo>
                    <a:pt x="71" y="146"/>
                  </a:lnTo>
                  <a:lnTo>
                    <a:pt x="69" y="139"/>
                  </a:lnTo>
                  <a:lnTo>
                    <a:pt x="65" y="133"/>
                  </a:lnTo>
                  <a:lnTo>
                    <a:pt x="55" y="129"/>
                  </a:lnTo>
                  <a:lnTo>
                    <a:pt x="46" y="130"/>
                  </a:lnTo>
                  <a:lnTo>
                    <a:pt x="38" y="136"/>
                  </a:lnTo>
                  <a:lnTo>
                    <a:pt x="29" y="152"/>
                  </a:lnTo>
                  <a:lnTo>
                    <a:pt x="27" y="166"/>
                  </a:lnTo>
                  <a:lnTo>
                    <a:pt x="29" y="172"/>
                  </a:lnTo>
                  <a:lnTo>
                    <a:pt x="33" y="176"/>
                  </a:lnTo>
                  <a:lnTo>
                    <a:pt x="38" y="175"/>
                  </a:lnTo>
                  <a:lnTo>
                    <a:pt x="44" y="169"/>
                  </a:lnTo>
                  <a:lnTo>
                    <a:pt x="46" y="164"/>
                  </a:lnTo>
                  <a:lnTo>
                    <a:pt x="42" y="162"/>
                  </a:lnTo>
                  <a:lnTo>
                    <a:pt x="38" y="164"/>
                  </a:lnTo>
                  <a:lnTo>
                    <a:pt x="36" y="165"/>
                  </a:lnTo>
                  <a:lnTo>
                    <a:pt x="38" y="162"/>
                  </a:lnTo>
                  <a:lnTo>
                    <a:pt x="44" y="158"/>
                  </a:lnTo>
                  <a:lnTo>
                    <a:pt x="48" y="163"/>
                  </a:lnTo>
                  <a:lnTo>
                    <a:pt x="48" y="170"/>
                  </a:lnTo>
                  <a:lnTo>
                    <a:pt x="42" y="178"/>
                  </a:lnTo>
                  <a:lnTo>
                    <a:pt x="33" y="181"/>
                  </a:lnTo>
                  <a:lnTo>
                    <a:pt x="27" y="178"/>
                  </a:lnTo>
                  <a:lnTo>
                    <a:pt x="23" y="172"/>
                  </a:lnTo>
                  <a:lnTo>
                    <a:pt x="27" y="150"/>
                  </a:lnTo>
                  <a:lnTo>
                    <a:pt x="33" y="138"/>
                  </a:lnTo>
                  <a:lnTo>
                    <a:pt x="40" y="129"/>
                  </a:lnTo>
                  <a:lnTo>
                    <a:pt x="48" y="123"/>
                  </a:lnTo>
                  <a:lnTo>
                    <a:pt x="55" y="122"/>
                  </a:lnTo>
                  <a:lnTo>
                    <a:pt x="63" y="123"/>
                  </a:lnTo>
                  <a:lnTo>
                    <a:pt x="69" y="128"/>
                  </a:lnTo>
                  <a:lnTo>
                    <a:pt x="73" y="138"/>
                  </a:lnTo>
                  <a:lnTo>
                    <a:pt x="74" y="130"/>
                  </a:lnTo>
                  <a:lnTo>
                    <a:pt x="78" y="111"/>
                  </a:lnTo>
                  <a:lnTo>
                    <a:pt x="82" y="75"/>
                  </a:lnTo>
                  <a:lnTo>
                    <a:pt x="82" y="45"/>
                  </a:lnTo>
                  <a:lnTo>
                    <a:pt x="78" y="21"/>
                  </a:lnTo>
                  <a:lnTo>
                    <a:pt x="7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79" name="Freeform 123"/>
            <p:cNvSpPr>
              <a:spLocks/>
            </p:cNvSpPr>
            <p:nvPr/>
          </p:nvSpPr>
          <p:spPr bwMode="auto">
            <a:xfrm>
              <a:off x="5547" y="1203"/>
              <a:ext cx="84" cy="284"/>
            </a:xfrm>
            <a:custGeom>
              <a:avLst/>
              <a:gdLst>
                <a:gd name="T0" fmla="*/ 84 w 84"/>
                <a:gd name="T1" fmla="*/ 0 h 284"/>
                <a:gd name="T2" fmla="*/ 71 w 84"/>
                <a:gd name="T3" fmla="*/ 21 h 284"/>
                <a:gd name="T4" fmla="*/ 46 w 84"/>
                <a:gd name="T5" fmla="*/ 56 h 284"/>
                <a:gd name="T6" fmla="*/ 19 w 84"/>
                <a:gd name="T7" fmla="*/ 100 h 284"/>
                <a:gd name="T8" fmla="*/ 2 w 84"/>
                <a:gd name="T9" fmla="*/ 151 h 284"/>
                <a:gd name="T10" fmla="*/ 0 w 84"/>
                <a:gd name="T11" fmla="*/ 178 h 284"/>
                <a:gd name="T12" fmla="*/ 2 w 84"/>
                <a:gd name="T13" fmla="*/ 205 h 284"/>
                <a:gd name="T14" fmla="*/ 14 w 84"/>
                <a:gd name="T15" fmla="*/ 247 h 284"/>
                <a:gd name="T16" fmla="*/ 29 w 84"/>
                <a:gd name="T17" fmla="*/ 274 h 284"/>
                <a:gd name="T18" fmla="*/ 35 w 84"/>
                <a:gd name="T19" fmla="*/ 284 h 284"/>
                <a:gd name="T20" fmla="*/ 29 w 84"/>
                <a:gd name="T21" fmla="*/ 263 h 284"/>
                <a:gd name="T22" fmla="*/ 21 w 84"/>
                <a:gd name="T23" fmla="*/ 226 h 284"/>
                <a:gd name="T24" fmla="*/ 27 w 84"/>
                <a:gd name="T25" fmla="*/ 176 h 284"/>
                <a:gd name="T26" fmla="*/ 27 w 84"/>
                <a:gd name="T27" fmla="*/ 176 h 284"/>
                <a:gd name="T28" fmla="*/ 25 w 84"/>
                <a:gd name="T29" fmla="*/ 179 h 284"/>
                <a:gd name="T30" fmla="*/ 18 w 84"/>
                <a:gd name="T31" fmla="*/ 182 h 284"/>
                <a:gd name="T32" fmla="*/ 12 w 84"/>
                <a:gd name="T33" fmla="*/ 178 h 284"/>
                <a:gd name="T34" fmla="*/ 12 w 84"/>
                <a:gd name="T35" fmla="*/ 170 h 284"/>
                <a:gd name="T36" fmla="*/ 14 w 84"/>
                <a:gd name="T37" fmla="*/ 164 h 284"/>
                <a:gd name="T38" fmla="*/ 19 w 84"/>
                <a:gd name="T39" fmla="*/ 161 h 284"/>
                <a:gd name="T40" fmla="*/ 25 w 84"/>
                <a:gd name="T41" fmla="*/ 165 h 284"/>
                <a:gd name="T42" fmla="*/ 23 w 84"/>
                <a:gd name="T43" fmla="*/ 167 h 284"/>
                <a:gd name="T44" fmla="*/ 23 w 84"/>
                <a:gd name="T45" fmla="*/ 166 h 284"/>
                <a:gd name="T46" fmla="*/ 19 w 84"/>
                <a:gd name="T47" fmla="*/ 164 h 284"/>
                <a:gd name="T48" fmla="*/ 16 w 84"/>
                <a:gd name="T49" fmla="*/ 166 h 284"/>
                <a:gd name="T50" fmla="*/ 16 w 84"/>
                <a:gd name="T51" fmla="*/ 170 h 284"/>
                <a:gd name="T52" fmla="*/ 16 w 84"/>
                <a:gd name="T53" fmla="*/ 173 h 284"/>
                <a:gd name="T54" fmla="*/ 19 w 84"/>
                <a:gd name="T55" fmla="*/ 176 h 284"/>
                <a:gd name="T56" fmla="*/ 27 w 84"/>
                <a:gd name="T57" fmla="*/ 172 h 284"/>
                <a:gd name="T58" fmla="*/ 29 w 84"/>
                <a:gd name="T59" fmla="*/ 167 h 284"/>
                <a:gd name="T60" fmla="*/ 48 w 84"/>
                <a:gd name="T61" fmla="*/ 102 h 284"/>
                <a:gd name="T62" fmla="*/ 71 w 84"/>
                <a:gd name="T63" fmla="*/ 44 h 284"/>
                <a:gd name="T64" fmla="*/ 82 w 84"/>
                <a:gd name="T65" fmla="*/ 4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6" y="56"/>
                  </a:lnTo>
                  <a:lnTo>
                    <a:pt x="19" y="100"/>
                  </a:lnTo>
                  <a:lnTo>
                    <a:pt x="2" y="151"/>
                  </a:lnTo>
                  <a:lnTo>
                    <a:pt x="0" y="178"/>
                  </a:lnTo>
                  <a:lnTo>
                    <a:pt x="2" y="205"/>
                  </a:lnTo>
                  <a:lnTo>
                    <a:pt x="14" y="247"/>
                  </a:lnTo>
                  <a:lnTo>
                    <a:pt x="29" y="274"/>
                  </a:lnTo>
                  <a:lnTo>
                    <a:pt x="35" y="284"/>
                  </a:lnTo>
                  <a:lnTo>
                    <a:pt x="29" y="263"/>
                  </a:lnTo>
                  <a:lnTo>
                    <a:pt x="21" y="226"/>
                  </a:lnTo>
                  <a:lnTo>
                    <a:pt x="27" y="176"/>
                  </a:lnTo>
                  <a:lnTo>
                    <a:pt x="27" y="176"/>
                  </a:lnTo>
                  <a:lnTo>
                    <a:pt x="25" y="179"/>
                  </a:lnTo>
                  <a:lnTo>
                    <a:pt x="18" y="182"/>
                  </a:lnTo>
                  <a:lnTo>
                    <a:pt x="12" y="178"/>
                  </a:lnTo>
                  <a:lnTo>
                    <a:pt x="12" y="170"/>
                  </a:lnTo>
                  <a:lnTo>
                    <a:pt x="14" y="164"/>
                  </a:lnTo>
                  <a:lnTo>
                    <a:pt x="19" y="161"/>
                  </a:lnTo>
                  <a:lnTo>
                    <a:pt x="25" y="165"/>
                  </a:lnTo>
                  <a:lnTo>
                    <a:pt x="23" y="167"/>
                  </a:lnTo>
                  <a:lnTo>
                    <a:pt x="23" y="166"/>
                  </a:lnTo>
                  <a:lnTo>
                    <a:pt x="19" y="164"/>
                  </a:lnTo>
                  <a:lnTo>
                    <a:pt x="16" y="166"/>
                  </a:lnTo>
                  <a:lnTo>
                    <a:pt x="16" y="170"/>
                  </a:lnTo>
                  <a:lnTo>
                    <a:pt x="16" y="173"/>
                  </a:lnTo>
                  <a:lnTo>
                    <a:pt x="19" y="176"/>
                  </a:lnTo>
                  <a:lnTo>
                    <a:pt x="27" y="172"/>
                  </a:lnTo>
                  <a:lnTo>
                    <a:pt x="29" y="167"/>
                  </a:lnTo>
                  <a:lnTo>
                    <a:pt x="48" y="102"/>
                  </a:lnTo>
                  <a:lnTo>
                    <a:pt x="71" y="44"/>
                  </a:lnTo>
                  <a:lnTo>
                    <a:pt x="82" y="4"/>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0" name="Freeform 124"/>
            <p:cNvSpPr>
              <a:spLocks/>
            </p:cNvSpPr>
            <p:nvPr/>
          </p:nvSpPr>
          <p:spPr bwMode="auto">
            <a:xfrm>
              <a:off x="5574" y="1157"/>
              <a:ext cx="106" cy="319"/>
            </a:xfrm>
            <a:custGeom>
              <a:avLst/>
              <a:gdLst>
                <a:gd name="T0" fmla="*/ 8 w 106"/>
                <a:gd name="T1" fmla="*/ 319 h 319"/>
                <a:gd name="T2" fmla="*/ 9 w 106"/>
                <a:gd name="T3" fmla="*/ 289 h 319"/>
                <a:gd name="T4" fmla="*/ 19 w 106"/>
                <a:gd name="T5" fmla="*/ 258 h 319"/>
                <a:gd name="T6" fmla="*/ 28 w 106"/>
                <a:gd name="T7" fmla="*/ 240 h 319"/>
                <a:gd name="T8" fmla="*/ 42 w 106"/>
                <a:gd name="T9" fmla="*/ 222 h 319"/>
                <a:gd name="T10" fmla="*/ 82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1 h 319"/>
                <a:gd name="T24" fmla="*/ 42 w 106"/>
                <a:gd name="T25" fmla="*/ 110 h 319"/>
                <a:gd name="T26" fmla="*/ 25 w 106"/>
                <a:gd name="T27" fmla="*/ 160 h 319"/>
                <a:gd name="T28" fmla="*/ 25 w 106"/>
                <a:gd name="T29" fmla="*/ 167 h 319"/>
                <a:gd name="T30" fmla="*/ 28 w 106"/>
                <a:gd name="T31" fmla="*/ 174 h 319"/>
                <a:gd name="T32" fmla="*/ 38 w 106"/>
                <a:gd name="T33" fmla="*/ 179 h 319"/>
                <a:gd name="T34" fmla="*/ 47 w 106"/>
                <a:gd name="T35" fmla="*/ 177 h 319"/>
                <a:gd name="T36" fmla="*/ 57 w 106"/>
                <a:gd name="T37" fmla="*/ 170 h 319"/>
                <a:gd name="T38" fmla="*/ 70 w 106"/>
                <a:gd name="T39" fmla="*/ 154 h 319"/>
                <a:gd name="T40" fmla="*/ 74 w 106"/>
                <a:gd name="T41" fmla="*/ 139 h 319"/>
                <a:gd name="T42" fmla="*/ 72 w 106"/>
                <a:gd name="T43" fmla="*/ 132 h 319"/>
                <a:gd name="T44" fmla="*/ 66 w 106"/>
                <a:gd name="T45" fmla="*/ 128 h 319"/>
                <a:gd name="T46" fmla="*/ 63 w 106"/>
                <a:gd name="T47" fmla="*/ 130 h 319"/>
                <a:gd name="T48" fmla="*/ 55 w 106"/>
                <a:gd name="T49" fmla="*/ 136 h 319"/>
                <a:gd name="T50" fmla="*/ 53 w 106"/>
                <a:gd name="T51" fmla="*/ 139 h 319"/>
                <a:gd name="T52" fmla="*/ 55 w 106"/>
                <a:gd name="T53" fmla="*/ 143 h 319"/>
                <a:gd name="T54" fmla="*/ 61 w 106"/>
                <a:gd name="T55" fmla="*/ 140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6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28 w 106"/>
                <a:gd name="T85" fmla="*/ 183 h 319"/>
                <a:gd name="T86" fmla="*/ 25 w 106"/>
                <a:gd name="T87" fmla="*/ 179 h 319"/>
                <a:gd name="T88" fmla="*/ 21 w 106"/>
                <a:gd name="T89" fmla="*/ 168 h 319"/>
                <a:gd name="T90" fmla="*/ 19 w 106"/>
                <a:gd name="T91" fmla="*/ 176 h 319"/>
                <a:gd name="T92" fmla="*/ 13 w 106"/>
                <a:gd name="T93" fmla="*/ 198 h 319"/>
                <a:gd name="T94" fmla="*/ 4 w 106"/>
                <a:gd name="T95" fmla="*/ 236 h 319"/>
                <a:gd name="T96" fmla="*/ 0 w 106"/>
                <a:gd name="T97" fmla="*/ 270 h 319"/>
                <a:gd name="T98" fmla="*/ 2 w 106"/>
                <a:gd name="T99" fmla="*/ 296 h 319"/>
                <a:gd name="T100" fmla="*/ 8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319"/>
                  </a:moveTo>
                  <a:lnTo>
                    <a:pt x="9" y="289"/>
                  </a:lnTo>
                  <a:lnTo>
                    <a:pt x="19" y="258"/>
                  </a:lnTo>
                  <a:lnTo>
                    <a:pt x="28" y="240"/>
                  </a:lnTo>
                  <a:lnTo>
                    <a:pt x="42" y="222"/>
                  </a:lnTo>
                  <a:lnTo>
                    <a:pt x="82" y="168"/>
                  </a:lnTo>
                  <a:lnTo>
                    <a:pt x="99" y="139"/>
                  </a:lnTo>
                  <a:lnTo>
                    <a:pt x="106" y="108"/>
                  </a:lnTo>
                  <a:lnTo>
                    <a:pt x="104" y="70"/>
                  </a:lnTo>
                  <a:lnTo>
                    <a:pt x="93" y="31"/>
                  </a:lnTo>
                  <a:lnTo>
                    <a:pt x="74" y="0"/>
                  </a:lnTo>
                  <a:lnTo>
                    <a:pt x="63" y="41"/>
                  </a:lnTo>
                  <a:lnTo>
                    <a:pt x="42" y="110"/>
                  </a:lnTo>
                  <a:lnTo>
                    <a:pt x="25" y="160"/>
                  </a:lnTo>
                  <a:lnTo>
                    <a:pt x="25" y="167"/>
                  </a:lnTo>
                  <a:lnTo>
                    <a:pt x="28" y="174"/>
                  </a:lnTo>
                  <a:lnTo>
                    <a:pt x="38" y="179"/>
                  </a:lnTo>
                  <a:lnTo>
                    <a:pt x="47" y="177"/>
                  </a:lnTo>
                  <a:lnTo>
                    <a:pt x="57" y="170"/>
                  </a:lnTo>
                  <a:lnTo>
                    <a:pt x="70" y="154"/>
                  </a:lnTo>
                  <a:lnTo>
                    <a:pt x="74" y="139"/>
                  </a:lnTo>
                  <a:lnTo>
                    <a:pt x="72" y="132"/>
                  </a:lnTo>
                  <a:lnTo>
                    <a:pt x="66" y="128"/>
                  </a:lnTo>
                  <a:lnTo>
                    <a:pt x="63" y="130"/>
                  </a:lnTo>
                  <a:lnTo>
                    <a:pt x="55" y="136"/>
                  </a:lnTo>
                  <a:lnTo>
                    <a:pt x="53" y="139"/>
                  </a:lnTo>
                  <a:lnTo>
                    <a:pt x="55" y="143"/>
                  </a:lnTo>
                  <a:lnTo>
                    <a:pt x="61" y="140"/>
                  </a:lnTo>
                  <a:lnTo>
                    <a:pt x="63" y="139"/>
                  </a:lnTo>
                  <a:lnTo>
                    <a:pt x="61" y="143"/>
                  </a:lnTo>
                  <a:lnTo>
                    <a:pt x="53" y="146"/>
                  </a:lnTo>
                  <a:lnTo>
                    <a:pt x="49" y="143"/>
                  </a:lnTo>
                  <a:lnTo>
                    <a:pt x="49" y="133"/>
                  </a:lnTo>
                  <a:lnTo>
                    <a:pt x="57" y="125"/>
                  </a:lnTo>
                  <a:lnTo>
                    <a:pt x="68" y="122"/>
                  </a:lnTo>
                  <a:lnTo>
                    <a:pt x="74" y="125"/>
                  </a:lnTo>
                  <a:lnTo>
                    <a:pt x="76" y="132"/>
                  </a:lnTo>
                  <a:lnTo>
                    <a:pt x="72" y="157"/>
                  </a:lnTo>
                  <a:lnTo>
                    <a:pt x="65" y="170"/>
                  </a:lnTo>
                  <a:lnTo>
                    <a:pt x="55" y="180"/>
                  </a:lnTo>
                  <a:lnTo>
                    <a:pt x="46" y="185"/>
                  </a:lnTo>
                  <a:lnTo>
                    <a:pt x="38" y="186"/>
                  </a:lnTo>
                  <a:lnTo>
                    <a:pt x="28" y="183"/>
                  </a:lnTo>
                  <a:lnTo>
                    <a:pt x="25" y="179"/>
                  </a:lnTo>
                  <a:lnTo>
                    <a:pt x="21" y="168"/>
                  </a:lnTo>
                  <a:lnTo>
                    <a:pt x="19" y="176"/>
                  </a:lnTo>
                  <a:lnTo>
                    <a:pt x="13" y="198"/>
                  </a:lnTo>
                  <a:lnTo>
                    <a:pt x="4" y="236"/>
                  </a:lnTo>
                  <a:lnTo>
                    <a:pt x="0" y="270"/>
                  </a:lnTo>
                  <a:lnTo>
                    <a:pt x="2" y="296"/>
                  </a:lnTo>
                  <a:lnTo>
                    <a:pt x="8"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1" name="Freeform 125"/>
            <p:cNvSpPr>
              <a:spLocks/>
            </p:cNvSpPr>
            <p:nvPr/>
          </p:nvSpPr>
          <p:spPr bwMode="auto">
            <a:xfrm>
              <a:off x="5491" y="1050"/>
              <a:ext cx="55" cy="280"/>
            </a:xfrm>
            <a:custGeom>
              <a:avLst/>
              <a:gdLst>
                <a:gd name="T0" fmla="*/ 1 w 55"/>
                <a:gd name="T1" fmla="*/ 0 h 280"/>
                <a:gd name="T2" fmla="*/ 11 w 55"/>
                <a:gd name="T3" fmla="*/ 23 h 280"/>
                <a:gd name="T4" fmla="*/ 30 w 55"/>
                <a:gd name="T5" fmla="*/ 59 h 280"/>
                <a:gd name="T6" fmla="*/ 47 w 55"/>
                <a:gd name="T7" fmla="*/ 103 h 280"/>
                <a:gd name="T8" fmla="*/ 55 w 55"/>
                <a:gd name="T9" fmla="*/ 153 h 280"/>
                <a:gd name="T10" fmla="*/ 53 w 55"/>
                <a:gd name="T11" fmla="*/ 180 h 280"/>
                <a:gd name="T12" fmla="*/ 45 w 55"/>
                <a:gd name="T13" fmla="*/ 205 h 280"/>
                <a:gd name="T14" fmla="*/ 26 w 55"/>
                <a:gd name="T15" fmla="*/ 245 h 280"/>
                <a:gd name="T16" fmla="*/ 7 w 55"/>
                <a:gd name="T17" fmla="*/ 270 h 280"/>
                <a:gd name="T18" fmla="*/ 0 w 55"/>
                <a:gd name="T19" fmla="*/ 280 h 280"/>
                <a:gd name="T20" fmla="*/ 9 w 55"/>
                <a:gd name="T21" fmla="*/ 261 h 280"/>
                <a:gd name="T22" fmla="*/ 22 w 55"/>
                <a:gd name="T23" fmla="*/ 226 h 280"/>
                <a:gd name="T24" fmla="*/ 24 w 55"/>
                <a:gd name="T25" fmla="*/ 177 h 280"/>
                <a:gd name="T26" fmla="*/ 26 w 55"/>
                <a:gd name="T27" fmla="*/ 177 h 280"/>
                <a:gd name="T28" fmla="*/ 28 w 55"/>
                <a:gd name="T29" fmla="*/ 179 h 280"/>
                <a:gd name="T30" fmla="*/ 34 w 55"/>
                <a:gd name="T31" fmla="*/ 181 h 280"/>
                <a:gd name="T32" fmla="*/ 39 w 55"/>
                <a:gd name="T33" fmla="*/ 179 h 280"/>
                <a:gd name="T34" fmla="*/ 41 w 55"/>
                <a:gd name="T35" fmla="*/ 171 h 280"/>
                <a:gd name="T36" fmla="*/ 39 w 55"/>
                <a:gd name="T37" fmla="*/ 165 h 280"/>
                <a:gd name="T38" fmla="*/ 36 w 55"/>
                <a:gd name="T39" fmla="*/ 162 h 280"/>
                <a:gd name="T40" fmla="*/ 30 w 55"/>
                <a:gd name="T41" fmla="*/ 165 h 280"/>
                <a:gd name="T42" fmla="*/ 30 w 55"/>
                <a:gd name="T43" fmla="*/ 168 h 280"/>
                <a:gd name="T44" fmla="*/ 32 w 55"/>
                <a:gd name="T45" fmla="*/ 167 h 280"/>
                <a:gd name="T46" fmla="*/ 34 w 55"/>
                <a:gd name="T47" fmla="*/ 165 h 280"/>
                <a:gd name="T48" fmla="*/ 37 w 55"/>
                <a:gd name="T49" fmla="*/ 167 h 280"/>
                <a:gd name="T50" fmla="*/ 39 w 55"/>
                <a:gd name="T51" fmla="*/ 171 h 280"/>
                <a:gd name="T52" fmla="*/ 37 w 55"/>
                <a:gd name="T53" fmla="*/ 174 h 280"/>
                <a:gd name="T54" fmla="*/ 34 w 55"/>
                <a:gd name="T55" fmla="*/ 177 h 280"/>
                <a:gd name="T56" fmla="*/ 26 w 55"/>
                <a:gd name="T57" fmla="*/ 172 h 280"/>
                <a:gd name="T58" fmla="*/ 24 w 55"/>
                <a:gd name="T59" fmla="*/ 168 h 280"/>
                <a:gd name="T60" fmla="*/ 17 w 55"/>
                <a:gd name="T61" fmla="*/ 101 h 280"/>
                <a:gd name="T62" fmla="*/ 7 w 55"/>
                <a:gd name="T63" fmla="*/ 45 h 280"/>
                <a:gd name="T64" fmla="*/ 1 w 55"/>
                <a:gd name="T65" fmla="*/ 5 h 280"/>
                <a:gd name="T66" fmla="*/ 1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1" y="0"/>
                  </a:moveTo>
                  <a:lnTo>
                    <a:pt x="11" y="23"/>
                  </a:lnTo>
                  <a:lnTo>
                    <a:pt x="30" y="59"/>
                  </a:lnTo>
                  <a:lnTo>
                    <a:pt x="47" y="103"/>
                  </a:lnTo>
                  <a:lnTo>
                    <a:pt x="55" y="153"/>
                  </a:lnTo>
                  <a:lnTo>
                    <a:pt x="53" y="180"/>
                  </a:lnTo>
                  <a:lnTo>
                    <a:pt x="45" y="205"/>
                  </a:lnTo>
                  <a:lnTo>
                    <a:pt x="26" y="245"/>
                  </a:lnTo>
                  <a:lnTo>
                    <a:pt x="7" y="270"/>
                  </a:lnTo>
                  <a:lnTo>
                    <a:pt x="0" y="280"/>
                  </a:lnTo>
                  <a:lnTo>
                    <a:pt x="9" y="261"/>
                  </a:lnTo>
                  <a:lnTo>
                    <a:pt x="22" y="226"/>
                  </a:lnTo>
                  <a:lnTo>
                    <a:pt x="24" y="177"/>
                  </a:lnTo>
                  <a:lnTo>
                    <a:pt x="26" y="177"/>
                  </a:lnTo>
                  <a:lnTo>
                    <a:pt x="28" y="179"/>
                  </a:lnTo>
                  <a:lnTo>
                    <a:pt x="34" y="181"/>
                  </a:lnTo>
                  <a:lnTo>
                    <a:pt x="39" y="179"/>
                  </a:lnTo>
                  <a:lnTo>
                    <a:pt x="41" y="171"/>
                  </a:lnTo>
                  <a:lnTo>
                    <a:pt x="39" y="165"/>
                  </a:lnTo>
                  <a:lnTo>
                    <a:pt x="36" y="162"/>
                  </a:lnTo>
                  <a:lnTo>
                    <a:pt x="30" y="165"/>
                  </a:lnTo>
                  <a:lnTo>
                    <a:pt x="30" y="168"/>
                  </a:lnTo>
                  <a:lnTo>
                    <a:pt x="32" y="167"/>
                  </a:lnTo>
                  <a:lnTo>
                    <a:pt x="34" y="165"/>
                  </a:lnTo>
                  <a:lnTo>
                    <a:pt x="37" y="167"/>
                  </a:lnTo>
                  <a:lnTo>
                    <a:pt x="39" y="171"/>
                  </a:lnTo>
                  <a:lnTo>
                    <a:pt x="37" y="174"/>
                  </a:lnTo>
                  <a:lnTo>
                    <a:pt x="34" y="177"/>
                  </a:lnTo>
                  <a:lnTo>
                    <a:pt x="26" y="172"/>
                  </a:lnTo>
                  <a:lnTo>
                    <a:pt x="24" y="168"/>
                  </a:lnTo>
                  <a:lnTo>
                    <a:pt x="17" y="101"/>
                  </a:lnTo>
                  <a:lnTo>
                    <a:pt x="7" y="45"/>
                  </a:lnTo>
                  <a:lnTo>
                    <a:pt x="1" y="5"/>
                  </a:lnTo>
                  <a:lnTo>
                    <a:pt x="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2" name="Freeform 126"/>
            <p:cNvSpPr>
              <a:spLocks/>
            </p:cNvSpPr>
            <p:nvPr/>
          </p:nvSpPr>
          <p:spPr bwMode="auto">
            <a:xfrm>
              <a:off x="5434" y="1005"/>
              <a:ext cx="77" cy="314"/>
            </a:xfrm>
            <a:custGeom>
              <a:avLst/>
              <a:gdLst>
                <a:gd name="T0" fmla="*/ 58 w 77"/>
                <a:gd name="T1" fmla="*/ 314 h 314"/>
                <a:gd name="T2" fmla="*/ 62 w 77"/>
                <a:gd name="T3" fmla="*/ 285 h 314"/>
                <a:gd name="T4" fmla="*/ 58 w 77"/>
                <a:gd name="T5" fmla="*/ 254 h 314"/>
                <a:gd name="T6" fmla="*/ 43 w 77"/>
                <a:gd name="T7" fmla="*/ 218 h 314"/>
                <a:gd name="T8" fmla="*/ 13 w 77"/>
                <a:gd name="T9" fmla="*/ 163 h 314"/>
                <a:gd name="T10" fmla="*/ 1 w 77"/>
                <a:gd name="T11" fmla="*/ 134 h 314"/>
                <a:gd name="T12" fmla="*/ 0 w 77"/>
                <a:gd name="T13" fmla="*/ 103 h 314"/>
                <a:gd name="T14" fmla="*/ 9 w 77"/>
                <a:gd name="T15" fmla="*/ 66 h 314"/>
                <a:gd name="T16" fmla="*/ 26 w 77"/>
                <a:gd name="T17" fmla="*/ 30 h 314"/>
                <a:gd name="T18" fmla="*/ 49 w 77"/>
                <a:gd name="T19" fmla="*/ 0 h 314"/>
                <a:gd name="T20" fmla="*/ 55 w 77"/>
                <a:gd name="T21" fmla="*/ 41 h 314"/>
                <a:gd name="T22" fmla="*/ 62 w 77"/>
                <a:gd name="T23" fmla="*/ 110 h 314"/>
                <a:gd name="T24" fmla="*/ 70 w 77"/>
                <a:gd name="T25" fmla="*/ 158 h 314"/>
                <a:gd name="T26" fmla="*/ 68 w 77"/>
                <a:gd name="T27" fmla="*/ 166 h 314"/>
                <a:gd name="T28" fmla="*/ 62 w 77"/>
                <a:gd name="T29" fmla="*/ 172 h 314"/>
                <a:gd name="T30" fmla="*/ 55 w 77"/>
                <a:gd name="T31" fmla="*/ 176 h 314"/>
                <a:gd name="T32" fmla="*/ 43 w 77"/>
                <a:gd name="T33" fmla="*/ 174 h 314"/>
                <a:gd name="T34" fmla="*/ 36 w 77"/>
                <a:gd name="T35" fmla="*/ 166 h 314"/>
                <a:gd name="T36" fmla="*/ 26 w 77"/>
                <a:gd name="T37" fmla="*/ 150 h 314"/>
                <a:gd name="T38" fmla="*/ 26 w 77"/>
                <a:gd name="T39" fmla="*/ 134 h 314"/>
                <a:gd name="T40" fmla="*/ 28 w 77"/>
                <a:gd name="T41" fmla="*/ 128 h 314"/>
                <a:gd name="T42" fmla="*/ 34 w 77"/>
                <a:gd name="T43" fmla="*/ 126 h 314"/>
                <a:gd name="T44" fmla="*/ 39 w 77"/>
                <a:gd name="T45" fmla="*/ 126 h 314"/>
                <a:gd name="T46" fmla="*/ 45 w 77"/>
                <a:gd name="T47" fmla="*/ 133 h 314"/>
                <a:gd name="T48" fmla="*/ 45 w 77"/>
                <a:gd name="T49" fmla="*/ 138 h 314"/>
                <a:gd name="T50" fmla="*/ 43 w 77"/>
                <a:gd name="T51" fmla="*/ 140 h 314"/>
                <a:gd name="T52" fmla="*/ 39 w 77"/>
                <a:gd name="T53" fmla="*/ 138 h 314"/>
                <a:gd name="T54" fmla="*/ 36 w 77"/>
                <a:gd name="T55" fmla="*/ 136 h 314"/>
                <a:gd name="T56" fmla="*/ 38 w 77"/>
                <a:gd name="T57" fmla="*/ 140 h 314"/>
                <a:gd name="T58" fmla="*/ 43 w 77"/>
                <a:gd name="T59" fmla="*/ 144 h 314"/>
                <a:gd name="T60" fmla="*/ 49 w 77"/>
                <a:gd name="T61" fmla="*/ 140 h 314"/>
                <a:gd name="T62" fmla="*/ 49 w 77"/>
                <a:gd name="T63" fmla="*/ 132 h 314"/>
                <a:gd name="T64" fmla="*/ 43 w 77"/>
                <a:gd name="T65" fmla="*/ 123 h 314"/>
                <a:gd name="T66" fmla="*/ 34 w 77"/>
                <a:gd name="T67" fmla="*/ 120 h 314"/>
                <a:gd name="T68" fmla="*/ 28 w 77"/>
                <a:gd name="T69" fmla="*/ 122 h 314"/>
                <a:gd name="T70" fmla="*/ 24 w 77"/>
                <a:gd name="T71" fmla="*/ 128 h 314"/>
                <a:gd name="T72" fmla="*/ 24 w 77"/>
                <a:gd name="T73" fmla="*/ 152 h 314"/>
                <a:gd name="T74" fmla="*/ 30 w 77"/>
                <a:gd name="T75" fmla="*/ 166 h 314"/>
                <a:gd name="T76" fmla="*/ 38 w 77"/>
                <a:gd name="T77" fmla="*/ 175 h 314"/>
                <a:gd name="T78" fmla="*/ 45 w 77"/>
                <a:gd name="T79" fmla="*/ 181 h 314"/>
                <a:gd name="T80" fmla="*/ 53 w 77"/>
                <a:gd name="T81" fmla="*/ 183 h 314"/>
                <a:gd name="T82" fmla="*/ 62 w 77"/>
                <a:gd name="T83" fmla="*/ 181 h 314"/>
                <a:gd name="T84" fmla="*/ 66 w 77"/>
                <a:gd name="T85" fmla="*/ 177 h 314"/>
                <a:gd name="T86" fmla="*/ 72 w 77"/>
                <a:gd name="T87" fmla="*/ 166 h 314"/>
                <a:gd name="T88" fmla="*/ 74 w 77"/>
                <a:gd name="T89" fmla="*/ 175 h 314"/>
                <a:gd name="T90" fmla="*/ 74 w 77"/>
                <a:gd name="T91" fmla="*/ 196 h 314"/>
                <a:gd name="T92" fmla="*/ 77 w 77"/>
                <a:gd name="T93" fmla="*/ 234 h 314"/>
                <a:gd name="T94" fmla="*/ 74 w 77"/>
                <a:gd name="T95" fmla="*/ 267 h 314"/>
                <a:gd name="T96" fmla="*/ 68 w 77"/>
                <a:gd name="T97" fmla="*/ 292 h 314"/>
                <a:gd name="T98" fmla="*/ 58 w 77"/>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314"/>
                  </a:moveTo>
                  <a:lnTo>
                    <a:pt x="62" y="285"/>
                  </a:lnTo>
                  <a:lnTo>
                    <a:pt x="58" y="254"/>
                  </a:lnTo>
                  <a:lnTo>
                    <a:pt x="43" y="218"/>
                  </a:lnTo>
                  <a:lnTo>
                    <a:pt x="13" y="163"/>
                  </a:lnTo>
                  <a:lnTo>
                    <a:pt x="1" y="134"/>
                  </a:lnTo>
                  <a:lnTo>
                    <a:pt x="0" y="103"/>
                  </a:lnTo>
                  <a:lnTo>
                    <a:pt x="9" y="66"/>
                  </a:lnTo>
                  <a:lnTo>
                    <a:pt x="26" y="30"/>
                  </a:lnTo>
                  <a:lnTo>
                    <a:pt x="49" y="0"/>
                  </a:lnTo>
                  <a:lnTo>
                    <a:pt x="55" y="41"/>
                  </a:lnTo>
                  <a:lnTo>
                    <a:pt x="62" y="110"/>
                  </a:lnTo>
                  <a:lnTo>
                    <a:pt x="70" y="158"/>
                  </a:lnTo>
                  <a:lnTo>
                    <a:pt x="68" y="166"/>
                  </a:lnTo>
                  <a:lnTo>
                    <a:pt x="62" y="172"/>
                  </a:lnTo>
                  <a:lnTo>
                    <a:pt x="55" y="176"/>
                  </a:lnTo>
                  <a:lnTo>
                    <a:pt x="43" y="174"/>
                  </a:lnTo>
                  <a:lnTo>
                    <a:pt x="36" y="166"/>
                  </a:lnTo>
                  <a:lnTo>
                    <a:pt x="26" y="150"/>
                  </a:lnTo>
                  <a:lnTo>
                    <a:pt x="26" y="134"/>
                  </a:lnTo>
                  <a:lnTo>
                    <a:pt x="28" y="128"/>
                  </a:lnTo>
                  <a:lnTo>
                    <a:pt x="34" y="126"/>
                  </a:lnTo>
                  <a:lnTo>
                    <a:pt x="39" y="126"/>
                  </a:lnTo>
                  <a:lnTo>
                    <a:pt x="45" y="133"/>
                  </a:lnTo>
                  <a:lnTo>
                    <a:pt x="45" y="138"/>
                  </a:lnTo>
                  <a:lnTo>
                    <a:pt x="43" y="140"/>
                  </a:lnTo>
                  <a:lnTo>
                    <a:pt x="39" y="138"/>
                  </a:lnTo>
                  <a:lnTo>
                    <a:pt x="36" y="136"/>
                  </a:lnTo>
                  <a:lnTo>
                    <a:pt x="38" y="140"/>
                  </a:lnTo>
                  <a:lnTo>
                    <a:pt x="43" y="144"/>
                  </a:lnTo>
                  <a:lnTo>
                    <a:pt x="49" y="140"/>
                  </a:lnTo>
                  <a:lnTo>
                    <a:pt x="49" y="132"/>
                  </a:lnTo>
                  <a:lnTo>
                    <a:pt x="43" y="123"/>
                  </a:lnTo>
                  <a:lnTo>
                    <a:pt x="34" y="120"/>
                  </a:lnTo>
                  <a:lnTo>
                    <a:pt x="28" y="122"/>
                  </a:lnTo>
                  <a:lnTo>
                    <a:pt x="24" y="128"/>
                  </a:lnTo>
                  <a:lnTo>
                    <a:pt x="24" y="152"/>
                  </a:lnTo>
                  <a:lnTo>
                    <a:pt x="30" y="166"/>
                  </a:lnTo>
                  <a:lnTo>
                    <a:pt x="38" y="175"/>
                  </a:lnTo>
                  <a:lnTo>
                    <a:pt x="45" y="181"/>
                  </a:lnTo>
                  <a:lnTo>
                    <a:pt x="53" y="183"/>
                  </a:lnTo>
                  <a:lnTo>
                    <a:pt x="62" y="181"/>
                  </a:lnTo>
                  <a:lnTo>
                    <a:pt x="66" y="177"/>
                  </a:lnTo>
                  <a:lnTo>
                    <a:pt x="72" y="166"/>
                  </a:lnTo>
                  <a:lnTo>
                    <a:pt x="74" y="175"/>
                  </a:lnTo>
                  <a:lnTo>
                    <a:pt x="74" y="196"/>
                  </a:lnTo>
                  <a:lnTo>
                    <a:pt x="77" y="234"/>
                  </a:lnTo>
                  <a:lnTo>
                    <a:pt x="74" y="267"/>
                  </a:lnTo>
                  <a:lnTo>
                    <a:pt x="68" y="292"/>
                  </a:lnTo>
                  <a:lnTo>
                    <a:pt x="58"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3" name="Freeform 127"/>
            <p:cNvSpPr>
              <a:spLocks/>
            </p:cNvSpPr>
            <p:nvPr/>
          </p:nvSpPr>
          <p:spPr bwMode="auto">
            <a:xfrm>
              <a:off x="5604" y="386"/>
              <a:ext cx="95" cy="337"/>
            </a:xfrm>
            <a:custGeom>
              <a:avLst/>
              <a:gdLst>
                <a:gd name="T0" fmla="*/ 59 w 95"/>
                <a:gd name="T1" fmla="*/ 0 h 337"/>
                <a:gd name="T2" fmla="*/ 65 w 95"/>
                <a:gd name="T3" fmla="*/ 28 h 337"/>
                <a:gd name="T4" fmla="*/ 80 w 95"/>
                <a:gd name="T5" fmla="*/ 72 h 337"/>
                <a:gd name="T6" fmla="*/ 93 w 95"/>
                <a:gd name="T7" fmla="*/ 127 h 337"/>
                <a:gd name="T8" fmla="*/ 95 w 95"/>
                <a:gd name="T9" fmla="*/ 157 h 337"/>
                <a:gd name="T10" fmla="*/ 93 w 95"/>
                <a:gd name="T11" fmla="*/ 187 h 337"/>
                <a:gd name="T12" fmla="*/ 84 w 95"/>
                <a:gd name="T13" fmla="*/ 221 h 337"/>
                <a:gd name="T14" fmla="*/ 72 w 95"/>
                <a:gd name="T15" fmla="*/ 249 h 337"/>
                <a:gd name="T16" fmla="*/ 57 w 95"/>
                <a:gd name="T17" fmla="*/ 275 h 337"/>
                <a:gd name="T18" fmla="*/ 40 w 95"/>
                <a:gd name="T19" fmla="*/ 296 h 337"/>
                <a:gd name="T20" fmla="*/ 14 w 95"/>
                <a:gd name="T21" fmla="*/ 326 h 337"/>
                <a:gd name="T22" fmla="*/ 0 w 95"/>
                <a:gd name="T23" fmla="*/ 337 h 337"/>
                <a:gd name="T24" fmla="*/ 17 w 95"/>
                <a:gd name="T25" fmla="*/ 313 h 337"/>
                <a:gd name="T26" fmla="*/ 31 w 95"/>
                <a:gd name="T27" fmla="*/ 293 h 337"/>
                <a:gd name="T28" fmla="*/ 40 w 95"/>
                <a:gd name="T29" fmla="*/ 272 h 337"/>
                <a:gd name="T30" fmla="*/ 52 w 95"/>
                <a:gd name="T31" fmla="*/ 214 h 337"/>
                <a:gd name="T32" fmla="*/ 54 w 95"/>
                <a:gd name="T33" fmla="*/ 214 h 337"/>
                <a:gd name="T34" fmla="*/ 55 w 95"/>
                <a:gd name="T35" fmla="*/ 217 h 337"/>
                <a:gd name="T36" fmla="*/ 63 w 95"/>
                <a:gd name="T37" fmla="*/ 221 h 337"/>
                <a:gd name="T38" fmla="*/ 71 w 95"/>
                <a:gd name="T39" fmla="*/ 217 h 337"/>
                <a:gd name="T40" fmla="*/ 74 w 95"/>
                <a:gd name="T41" fmla="*/ 209 h 337"/>
                <a:gd name="T42" fmla="*/ 72 w 95"/>
                <a:gd name="T43" fmla="*/ 200 h 337"/>
                <a:gd name="T44" fmla="*/ 69 w 95"/>
                <a:gd name="T45" fmla="*/ 197 h 337"/>
                <a:gd name="T46" fmla="*/ 61 w 95"/>
                <a:gd name="T47" fmla="*/ 200 h 337"/>
                <a:gd name="T48" fmla="*/ 61 w 95"/>
                <a:gd name="T49" fmla="*/ 204 h 337"/>
                <a:gd name="T50" fmla="*/ 63 w 95"/>
                <a:gd name="T51" fmla="*/ 203 h 337"/>
                <a:gd name="T52" fmla="*/ 67 w 95"/>
                <a:gd name="T53" fmla="*/ 200 h 337"/>
                <a:gd name="T54" fmla="*/ 71 w 95"/>
                <a:gd name="T55" fmla="*/ 204 h 337"/>
                <a:gd name="T56" fmla="*/ 71 w 95"/>
                <a:gd name="T57" fmla="*/ 209 h 337"/>
                <a:gd name="T58" fmla="*/ 69 w 95"/>
                <a:gd name="T59" fmla="*/ 214 h 337"/>
                <a:gd name="T60" fmla="*/ 63 w 95"/>
                <a:gd name="T61" fmla="*/ 215 h 337"/>
                <a:gd name="T62" fmla="*/ 55 w 95"/>
                <a:gd name="T63" fmla="*/ 209 h 337"/>
                <a:gd name="T64" fmla="*/ 54 w 95"/>
                <a:gd name="T65" fmla="*/ 204 h 337"/>
                <a:gd name="T66" fmla="*/ 57 w 95"/>
                <a:gd name="T67" fmla="*/ 124 h 337"/>
                <a:gd name="T68" fmla="*/ 57 w 95"/>
                <a:gd name="T69" fmla="*/ 54 h 337"/>
                <a:gd name="T70" fmla="*/ 57 w 95"/>
                <a:gd name="T71" fmla="*/ 6 h 337"/>
                <a:gd name="T72" fmla="*/ 59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0"/>
                  </a:moveTo>
                  <a:lnTo>
                    <a:pt x="65" y="28"/>
                  </a:lnTo>
                  <a:lnTo>
                    <a:pt x="80" y="72"/>
                  </a:lnTo>
                  <a:lnTo>
                    <a:pt x="93" y="127"/>
                  </a:lnTo>
                  <a:lnTo>
                    <a:pt x="95" y="157"/>
                  </a:lnTo>
                  <a:lnTo>
                    <a:pt x="93" y="187"/>
                  </a:lnTo>
                  <a:lnTo>
                    <a:pt x="84" y="221"/>
                  </a:lnTo>
                  <a:lnTo>
                    <a:pt x="72" y="249"/>
                  </a:lnTo>
                  <a:lnTo>
                    <a:pt x="57" y="275"/>
                  </a:lnTo>
                  <a:lnTo>
                    <a:pt x="40" y="296"/>
                  </a:lnTo>
                  <a:lnTo>
                    <a:pt x="14" y="326"/>
                  </a:lnTo>
                  <a:lnTo>
                    <a:pt x="0" y="337"/>
                  </a:lnTo>
                  <a:lnTo>
                    <a:pt x="17" y="313"/>
                  </a:lnTo>
                  <a:lnTo>
                    <a:pt x="31" y="293"/>
                  </a:lnTo>
                  <a:lnTo>
                    <a:pt x="40" y="272"/>
                  </a:lnTo>
                  <a:lnTo>
                    <a:pt x="52" y="214"/>
                  </a:lnTo>
                  <a:lnTo>
                    <a:pt x="54" y="214"/>
                  </a:lnTo>
                  <a:lnTo>
                    <a:pt x="55" y="217"/>
                  </a:lnTo>
                  <a:lnTo>
                    <a:pt x="63" y="221"/>
                  </a:lnTo>
                  <a:lnTo>
                    <a:pt x="71" y="217"/>
                  </a:lnTo>
                  <a:lnTo>
                    <a:pt x="74" y="209"/>
                  </a:lnTo>
                  <a:lnTo>
                    <a:pt x="72" y="200"/>
                  </a:lnTo>
                  <a:lnTo>
                    <a:pt x="69" y="197"/>
                  </a:lnTo>
                  <a:lnTo>
                    <a:pt x="61" y="200"/>
                  </a:lnTo>
                  <a:lnTo>
                    <a:pt x="61" y="204"/>
                  </a:lnTo>
                  <a:lnTo>
                    <a:pt x="63" y="203"/>
                  </a:lnTo>
                  <a:lnTo>
                    <a:pt x="67" y="200"/>
                  </a:lnTo>
                  <a:lnTo>
                    <a:pt x="71" y="204"/>
                  </a:lnTo>
                  <a:lnTo>
                    <a:pt x="71" y="209"/>
                  </a:lnTo>
                  <a:lnTo>
                    <a:pt x="69" y="214"/>
                  </a:lnTo>
                  <a:lnTo>
                    <a:pt x="63" y="215"/>
                  </a:lnTo>
                  <a:lnTo>
                    <a:pt x="55" y="209"/>
                  </a:lnTo>
                  <a:lnTo>
                    <a:pt x="54" y="204"/>
                  </a:lnTo>
                  <a:lnTo>
                    <a:pt x="57" y="124"/>
                  </a:lnTo>
                  <a:lnTo>
                    <a:pt x="57" y="54"/>
                  </a:lnTo>
                  <a:lnTo>
                    <a:pt x="57" y="6"/>
                  </a:lnTo>
                  <a:lnTo>
                    <a:pt x="5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4" name="Freeform 128"/>
            <p:cNvSpPr>
              <a:spLocks/>
            </p:cNvSpPr>
            <p:nvPr/>
          </p:nvSpPr>
          <p:spPr bwMode="auto">
            <a:xfrm>
              <a:off x="5576" y="331"/>
              <a:ext cx="85" cy="379"/>
            </a:xfrm>
            <a:custGeom>
              <a:avLst/>
              <a:gdLst>
                <a:gd name="T0" fmla="*/ 32 w 85"/>
                <a:gd name="T1" fmla="*/ 379 h 379"/>
                <a:gd name="T2" fmla="*/ 44 w 85"/>
                <a:gd name="T3" fmla="*/ 343 h 379"/>
                <a:gd name="T4" fmla="*/ 45 w 85"/>
                <a:gd name="T5" fmla="*/ 306 h 379"/>
                <a:gd name="T6" fmla="*/ 34 w 85"/>
                <a:gd name="T7" fmla="*/ 263 h 379"/>
                <a:gd name="T8" fmla="*/ 7 w 85"/>
                <a:gd name="T9" fmla="*/ 193 h 379"/>
                <a:gd name="T10" fmla="*/ 0 w 85"/>
                <a:gd name="T11" fmla="*/ 157 h 379"/>
                <a:gd name="T12" fmla="*/ 6 w 85"/>
                <a:gd name="T13" fmla="*/ 120 h 379"/>
                <a:gd name="T14" fmla="*/ 23 w 85"/>
                <a:gd name="T15" fmla="*/ 75 h 379"/>
                <a:gd name="T16" fmla="*/ 51 w 85"/>
                <a:gd name="T17" fmla="*/ 33 h 379"/>
                <a:gd name="T18" fmla="*/ 85 w 85"/>
                <a:gd name="T19" fmla="*/ 0 h 379"/>
                <a:gd name="T20" fmla="*/ 83 w 85"/>
                <a:gd name="T21" fmla="*/ 17 h 379"/>
                <a:gd name="T22" fmla="*/ 83 w 85"/>
                <a:gd name="T23" fmla="*/ 49 h 379"/>
                <a:gd name="T24" fmla="*/ 78 w 85"/>
                <a:gd name="T25" fmla="*/ 133 h 379"/>
                <a:gd name="T26" fmla="*/ 80 w 85"/>
                <a:gd name="T27" fmla="*/ 191 h 379"/>
                <a:gd name="T28" fmla="*/ 74 w 85"/>
                <a:gd name="T29" fmla="*/ 201 h 379"/>
                <a:gd name="T30" fmla="*/ 68 w 85"/>
                <a:gd name="T31" fmla="*/ 207 h 379"/>
                <a:gd name="T32" fmla="*/ 55 w 85"/>
                <a:gd name="T33" fmla="*/ 211 h 379"/>
                <a:gd name="T34" fmla="*/ 44 w 85"/>
                <a:gd name="T35" fmla="*/ 209 h 379"/>
                <a:gd name="T36" fmla="*/ 36 w 85"/>
                <a:gd name="T37" fmla="*/ 199 h 379"/>
                <a:gd name="T38" fmla="*/ 28 w 85"/>
                <a:gd name="T39" fmla="*/ 179 h 379"/>
                <a:gd name="T40" fmla="*/ 30 w 85"/>
                <a:gd name="T41" fmla="*/ 159 h 379"/>
                <a:gd name="T42" fmla="*/ 34 w 85"/>
                <a:gd name="T43" fmla="*/ 152 h 379"/>
                <a:gd name="T44" fmla="*/ 42 w 85"/>
                <a:gd name="T45" fmla="*/ 149 h 379"/>
                <a:gd name="T46" fmla="*/ 47 w 85"/>
                <a:gd name="T47" fmla="*/ 151 h 379"/>
                <a:gd name="T48" fmla="*/ 51 w 85"/>
                <a:gd name="T49" fmla="*/ 159 h 379"/>
                <a:gd name="T50" fmla="*/ 53 w 85"/>
                <a:gd name="T51" fmla="*/ 164 h 379"/>
                <a:gd name="T52" fmla="*/ 49 w 85"/>
                <a:gd name="T53" fmla="*/ 168 h 379"/>
                <a:gd name="T54" fmla="*/ 45 w 85"/>
                <a:gd name="T55" fmla="*/ 164 h 379"/>
                <a:gd name="T56" fmla="*/ 44 w 85"/>
                <a:gd name="T57" fmla="*/ 163 h 379"/>
                <a:gd name="T58" fmla="*/ 44 w 85"/>
                <a:gd name="T59" fmla="*/ 168 h 379"/>
                <a:gd name="T60" fmla="*/ 49 w 85"/>
                <a:gd name="T61" fmla="*/ 173 h 379"/>
                <a:gd name="T62" fmla="*/ 57 w 85"/>
                <a:gd name="T63" fmla="*/ 168 h 379"/>
                <a:gd name="T64" fmla="*/ 61 w 85"/>
                <a:gd name="T65" fmla="*/ 157 h 379"/>
                <a:gd name="T66" fmla="*/ 55 w 85"/>
                <a:gd name="T67" fmla="*/ 147 h 379"/>
                <a:gd name="T68" fmla="*/ 44 w 85"/>
                <a:gd name="T69" fmla="*/ 143 h 379"/>
                <a:gd name="T70" fmla="*/ 36 w 85"/>
                <a:gd name="T71" fmla="*/ 144 h 379"/>
                <a:gd name="T72" fmla="*/ 28 w 85"/>
                <a:gd name="T73" fmla="*/ 152 h 379"/>
                <a:gd name="T74" fmla="*/ 25 w 85"/>
                <a:gd name="T75" fmla="*/ 164 h 379"/>
                <a:gd name="T76" fmla="*/ 25 w 85"/>
                <a:gd name="T77" fmla="*/ 182 h 379"/>
                <a:gd name="T78" fmla="*/ 28 w 85"/>
                <a:gd name="T79" fmla="*/ 198 h 379"/>
                <a:gd name="T80" fmla="*/ 36 w 85"/>
                <a:gd name="T81" fmla="*/ 210 h 379"/>
                <a:gd name="T82" fmla="*/ 45 w 85"/>
                <a:gd name="T83" fmla="*/ 217 h 379"/>
                <a:gd name="T84" fmla="*/ 53 w 85"/>
                <a:gd name="T85" fmla="*/ 221 h 379"/>
                <a:gd name="T86" fmla="*/ 63 w 85"/>
                <a:gd name="T87" fmla="*/ 219 h 379"/>
                <a:gd name="T88" fmla="*/ 70 w 85"/>
                <a:gd name="T89" fmla="*/ 213 h 379"/>
                <a:gd name="T90" fmla="*/ 80 w 85"/>
                <a:gd name="T91" fmla="*/ 203 h 379"/>
                <a:gd name="T92" fmla="*/ 80 w 85"/>
                <a:gd name="T93" fmla="*/ 212 h 379"/>
                <a:gd name="T94" fmla="*/ 78 w 85"/>
                <a:gd name="T95" fmla="*/ 237 h 379"/>
                <a:gd name="T96" fmla="*/ 72 w 85"/>
                <a:gd name="T97" fmla="*/ 283 h 379"/>
                <a:gd name="T98" fmla="*/ 63 w 85"/>
                <a:gd name="T99" fmla="*/ 322 h 379"/>
                <a:gd name="T100" fmla="*/ 49 w 85"/>
                <a:gd name="T101" fmla="*/ 352 h 379"/>
                <a:gd name="T102" fmla="*/ 32 w 85"/>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379"/>
                  </a:moveTo>
                  <a:lnTo>
                    <a:pt x="44" y="343"/>
                  </a:lnTo>
                  <a:lnTo>
                    <a:pt x="45" y="306"/>
                  </a:lnTo>
                  <a:lnTo>
                    <a:pt x="34" y="263"/>
                  </a:lnTo>
                  <a:lnTo>
                    <a:pt x="7" y="193"/>
                  </a:lnTo>
                  <a:lnTo>
                    <a:pt x="0" y="157"/>
                  </a:lnTo>
                  <a:lnTo>
                    <a:pt x="6" y="120"/>
                  </a:lnTo>
                  <a:lnTo>
                    <a:pt x="23" y="75"/>
                  </a:lnTo>
                  <a:lnTo>
                    <a:pt x="51" y="33"/>
                  </a:lnTo>
                  <a:lnTo>
                    <a:pt x="85" y="0"/>
                  </a:lnTo>
                  <a:lnTo>
                    <a:pt x="83" y="17"/>
                  </a:lnTo>
                  <a:lnTo>
                    <a:pt x="83" y="49"/>
                  </a:lnTo>
                  <a:lnTo>
                    <a:pt x="78" y="133"/>
                  </a:lnTo>
                  <a:lnTo>
                    <a:pt x="80" y="191"/>
                  </a:lnTo>
                  <a:lnTo>
                    <a:pt x="74" y="201"/>
                  </a:lnTo>
                  <a:lnTo>
                    <a:pt x="68" y="207"/>
                  </a:lnTo>
                  <a:lnTo>
                    <a:pt x="55" y="211"/>
                  </a:lnTo>
                  <a:lnTo>
                    <a:pt x="44" y="209"/>
                  </a:lnTo>
                  <a:lnTo>
                    <a:pt x="36" y="199"/>
                  </a:lnTo>
                  <a:lnTo>
                    <a:pt x="28" y="179"/>
                  </a:lnTo>
                  <a:lnTo>
                    <a:pt x="30" y="159"/>
                  </a:lnTo>
                  <a:lnTo>
                    <a:pt x="34" y="152"/>
                  </a:lnTo>
                  <a:lnTo>
                    <a:pt x="42" y="149"/>
                  </a:lnTo>
                  <a:lnTo>
                    <a:pt x="47" y="151"/>
                  </a:lnTo>
                  <a:lnTo>
                    <a:pt x="51" y="159"/>
                  </a:lnTo>
                  <a:lnTo>
                    <a:pt x="53" y="164"/>
                  </a:lnTo>
                  <a:lnTo>
                    <a:pt x="49" y="168"/>
                  </a:lnTo>
                  <a:lnTo>
                    <a:pt x="45" y="164"/>
                  </a:lnTo>
                  <a:lnTo>
                    <a:pt x="44" y="163"/>
                  </a:lnTo>
                  <a:lnTo>
                    <a:pt x="44" y="168"/>
                  </a:lnTo>
                  <a:lnTo>
                    <a:pt x="49" y="173"/>
                  </a:lnTo>
                  <a:lnTo>
                    <a:pt x="57" y="168"/>
                  </a:lnTo>
                  <a:lnTo>
                    <a:pt x="61" y="157"/>
                  </a:lnTo>
                  <a:lnTo>
                    <a:pt x="55" y="147"/>
                  </a:lnTo>
                  <a:lnTo>
                    <a:pt x="44" y="143"/>
                  </a:lnTo>
                  <a:lnTo>
                    <a:pt x="36" y="144"/>
                  </a:lnTo>
                  <a:lnTo>
                    <a:pt x="28" y="152"/>
                  </a:lnTo>
                  <a:lnTo>
                    <a:pt x="25" y="164"/>
                  </a:lnTo>
                  <a:lnTo>
                    <a:pt x="25" y="182"/>
                  </a:lnTo>
                  <a:lnTo>
                    <a:pt x="28" y="198"/>
                  </a:lnTo>
                  <a:lnTo>
                    <a:pt x="36" y="210"/>
                  </a:lnTo>
                  <a:lnTo>
                    <a:pt x="45" y="217"/>
                  </a:lnTo>
                  <a:lnTo>
                    <a:pt x="53" y="221"/>
                  </a:lnTo>
                  <a:lnTo>
                    <a:pt x="63" y="219"/>
                  </a:lnTo>
                  <a:lnTo>
                    <a:pt x="70" y="213"/>
                  </a:lnTo>
                  <a:lnTo>
                    <a:pt x="80" y="203"/>
                  </a:lnTo>
                  <a:lnTo>
                    <a:pt x="80" y="212"/>
                  </a:lnTo>
                  <a:lnTo>
                    <a:pt x="78" y="237"/>
                  </a:lnTo>
                  <a:lnTo>
                    <a:pt x="72" y="283"/>
                  </a:lnTo>
                  <a:lnTo>
                    <a:pt x="63" y="322"/>
                  </a:lnTo>
                  <a:lnTo>
                    <a:pt x="49" y="352"/>
                  </a:lnTo>
                  <a:lnTo>
                    <a:pt x="3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5" name="Freeform 129"/>
            <p:cNvSpPr>
              <a:spLocks/>
            </p:cNvSpPr>
            <p:nvPr/>
          </p:nvSpPr>
          <p:spPr bwMode="auto">
            <a:xfrm>
              <a:off x="5574" y="1619"/>
              <a:ext cx="95" cy="337"/>
            </a:xfrm>
            <a:custGeom>
              <a:avLst/>
              <a:gdLst>
                <a:gd name="T0" fmla="*/ 57 w 95"/>
                <a:gd name="T1" fmla="*/ 0 h 337"/>
                <a:gd name="T2" fmla="*/ 65 w 95"/>
                <a:gd name="T3" fmla="*/ 27 h 337"/>
                <a:gd name="T4" fmla="*/ 80 w 95"/>
                <a:gd name="T5" fmla="*/ 72 h 337"/>
                <a:gd name="T6" fmla="*/ 93 w 95"/>
                <a:gd name="T7" fmla="*/ 128 h 337"/>
                <a:gd name="T8" fmla="*/ 95 w 95"/>
                <a:gd name="T9" fmla="*/ 158 h 337"/>
                <a:gd name="T10" fmla="*/ 91 w 95"/>
                <a:gd name="T11" fmla="*/ 188 h 337"/>
                <a:gd name="T12" fmla="*/ 82 w 95"/>
                <a:gd name="T13" fmla="*/ 221 h 337"/>
                <a:gd name="T14" fmla="*/ 70 w 95"/>
                <a:gd name="T15" fmla="*/ 249 h 337"/>
                <a:gd name="T16" fmla="*/ 55 w 95"/>
                <a:gd name="T17" fmla="*/ 275 h 337"/>
                <a:gd name="T18" fmla="*/ 40 w 95"/>
                <a:gd name="T19" fmla="*/ 297 h 337"/>
                <a:gd name="T20" fmla="*/ 11 w 95"/>
                <a:gd name="T21" fmla="*/ 327 h 337"/>
                <a:gd name="T22" fmla="*/ 0 w 95"/>
                <a:gd name="T23" fmla="*/ 337 h 337"/>
                <a:gd name="T24" fmla="*/ 17 w 95"/>
                <a:gd name="T25" fmla="*/ 314 h 337"/>
                <a:gd name="T26" fmla="*/ 28 w 95"/>
                <a:gd name="T27" fmla="*/ 292 h 337"/>
                <a:gd name="T28" fmla="*/ 38 w 95"/>
                <a:gd name="T29" fmla="*/ 273 h 337"/>
                <a:gd name="T30" fmla="*/ 51 w 95"/>
                <a:gd name="T31" fmla="*/ 213 h 337"/>
                <a:gd name="T32" fmla="*/ 51 w 95"/>
                <a:gd name="T33" fmla="*/ 213 h 337"/>
                <a:gd name="T34" fmla="*/ 53 w 95"/>
                <a:gd name="T35" fmla="*/ 218 h 337"/>
                <a:gd name="T36" fmla="*/ 61 w 95"/>
                <a:gd name="T37" fmla="*/ 221 h 337"/>
                <a:gd name="T38" fmla="*/ 68 w 95"/>
                <a:gd name="T39" fmla="*/ 218 h 337"/>
                <a:gd name="T40" fmla="*/ 72 w 95"/>
                <a:gd name="T41" fmla="*/ 209 h 337"/>
                <a:gd name="T42" fmla="*/ 72 w 95"/>
                <a:gd name="T43" fmla="*/ 201 h 337"/>
                <a:gd name="T44" fmla="*/ 66 w 95"/>
                <a:gd name="T45" fmla="*/ 197 h 337"/>
                <a:gd name="T46" fmla="*/ 61 w 95"/>
                <a:gd name="T47" fmla="*/ 201 h 337"/>
                <a:gd name="T48" fmla="*/ 59 w 95"/>
                <a:gd name="T49" fmla="*/ 205 h 337"/>
                <a:gd name="T50" fmla="*/ 61 w 95"/>
                <a:gd name="T51" fmla="*/ 202 h 337"/>
                <a:gd name="T52" fmla="*/ 65 w 95"/>
                <a:gd name="T53" fmla="*/ 200 h 337"/>
                <a:gd name="T54" fmla="*/ 68 w 95"/>
                <a:gd name="T55" fmla="*/ 203 h 337"/>
                <a:gd name="T56" fmla="*/ 68 w 95"/>
                <a:gd name="T57" fmla="*/ 208 h 337"/>
                <a:gd name="T58" fmla="*/ 66 w 95"/>
                <a:gd name="T59" fmla="*/ 213 h 337"/>
                <a:gd name="T60" fmla="*/ 61 w 95"/>
                <a:gd name="T61" fmla="*/ 215 h 337"/>
                <a:gd name="T62" fmla="*/ 53 w 95"/>
                <a:gd name="T63" fmla="*/ 208 h 337"/>
                <a:gd name="T64" fmla="*/ 53 w 95"/>
                <a:gd name="T65" fmla="*/ 203 h 337"/>
                <a:gd name="T66" fmla="*/ 57 w 95"/>
                <a:gd name="T67" fmla="*/ 123 h 337"/>
                <a:gd name="T68" fmla="*/ 55 w 95"/>
                <a:gd name="T69" fmla="*/ 55 h 337"/>
                <a:gd name="T70" fmla="*/ 57 w 95"/>
                <a:gd name="T71" fmla="*/ 6 h 337"/>
                <a:gd name="T72" fmla="*/ 57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0"/>
                  </a:moveTo>
                  <a:lnTo>
                    <a:pt x="65" y="27"/>
                  </a:lnTo>
                  <a:lnTo>
                    <a:pt x="80" y="72"/>
                  </a:lnTo>
                  <a:lnTo>
                    <a:pt x="93" y="128"/>
                  </a:lnTo>
                  <a:lnTo>
                    <a:pt x="95" y="158"/>
                  </a:lnTo>
                  <a:lnTo>
                    <a:pt x="91" y="188"/>
                  </a:lnTo>
                  <a:lnTo>
                    <a:pt x="82" y="221"/>
                  </a:lnTo>
                  <a:lnTo>
                    <a:pt x="70" y="249"/>
                  </a:lnTo>
                  <a:lnTo>
                    <a:pt x="55" y="275"/>
                  </a:lnTo>
                  <a:lnTo>
                    <a:pt x="40" y="297"/>
                  </a:lnTo>
                  <a:lnTo>
                    <a:pt x="11" y="327"/>
                  </a:lnTo>
                  <a:lnTo>
                    <a:pt x="0" y="337"/>
                  </a:lnTo>
                  <a:lnTo>
                    <a:pt x="17" y="314"/>
                  </a:lnTo>
                  <a:lnTo>
                    <a:pt x="28" y="292"/>
                  </a:lnTo>
                  <a:lnTo>
                    <a:pt x="38" y="273"/>
                  </a:lnTo>
                  <a:lnTo>
                    <a:pt x="51" y="213"/>
                  </a:lnTo>
                  <a:lnTo>
                    <a:pt x="51" y="213"/>
                  </a:lnTo>
                  <a:lnTo>
                    <a:pt x="53" y="218"/>
                  </a:lnTo>
                  <a:lnTo>
                    <a:pt x="61" y="221"/>
                  </a:lnTo>
                  <a:lnTo>
                    <a:pt x="68" y="218"/>
                  </a:lnTo>
                  <a:lnTo>
                    <a:pt x="72" y="209"/>
                  </a:lnTo>
                  <a:lnTo>
                    <a:pt x="72" y="201"/>
                  </a:lnTo>
                  <a:lnTo>
                    <a:pt x="66" y="197"/>
                  </a:lnTo>
                  <a:lnTo>
                    <a:pt x="61" y="201"/>
                  </a:lnTo>
                  <a:lnTo>
                    <a:pt x="59" y="205"/>
                  </a:lnTo>
                  <a:lnTo>
                    <a:pt x="61" y="202"/>
                  </a:lnTo>
                  <a:lnTo>
                    <a:pt x="65" y="200"/>
                  </a:lnTo>
                  <a:lnTo>
                    <a:pt x="68" y="203"/>
                  </a:lnTo>
                  <a:lnTo>
                    <a:pt x="68" y="208"/>
                  </a:lnTo>
                  <a:lnTo>
                    <a:pt x="66" y="213"/>
                  </a:lnTo>
                  <a:lnTo>
                    <a:pt x="61" y="215"/>
                  </a:lnTo>
                  <a:lnTo>
                    <a:pt x="53" y="208"/>
                  </a:lnTo>
                  <a:lnTo>
                    <a:pt x="53" y="203"/>
                  </a:lnTo>
                  <a:lnTo>
                    <a:pt x="57" y="123"/>
                  </a:lnTo>
                  <a:lnTo>
                    <a:pt x="55" y="55"/>
                  </a:lnTo>
                  <a:lnTo>
                    <a:pt x="57" y="6"/>
                  </a:lnTo>
                  <a:lnTo>
                    <a:pt x="5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6" name="Freeform 130"/>
            <p:cNvSpPr>
              <a:spLocks/>
            </p:cNvSpPr>
            <p:nvPr/>
          </p:nvSpPr>
          <p:spPr bwMode="auto">
            <a:xfrm>
              <a:off x="5546" y="1563"/>
              <a:ext cx="83" cy="381"/>
            </a:xfrm>
            <a:custGeom>
              <a:avLst/>
              <a:gdLst>
                <a:gd name="T0" fmla="*/ 32 w 83"/>
                <a:gd name="T1" fmla="*/ 381 h 381"/>
                <a:gd name="T2" fmla="*/ 41 w 83"/>
                <a:gd name="T3" fmla="*/ 345 h 381"/>
                <a:gd name="T4" fmla="*/ 43 w 83"/>
                <a:gd name="T5" fmla="*/ 307 h 381"/>
                <a:gd name="T6" fmla="*/ 32 w 83"/>
                <a:gd name="T7" fmla="*/ 263 h 381"/>
                <a:gd name="T8" fmla="*/ 7 w 83"/>
                <a:gd name="T9" fmla="*/ 194 h 381"/>
                <a:gd name="T10" fmla="*/ 0 w 83"/>
                <a:gd name="T11" fmla="*/ 158 h 381"/>
                <a:gd name="T12" fmla="*/ 3 w 83"/>
                <a:gd name="T13" fmla="*/ 120 h 381"/>
                <a:gd name="T14" fmla="*/ 20 w 83"/>
                <a:gd name="T15" fmla="*/ 77 h 381"/>
                <a:gd name="T16" fmla="*/ 49 w 83"/>
                <a:gd name="T17" fmla="*/ 34 h 381"/>
                <a:gd name="T18" fmla="*/ 83 w 83"/>
                <a:gd name="T19" fmla="*/ 0 h 381"/>
                <a:gd name="T20" fmla="*/ 81 w 83"/>
                <a:gd name="T21" fmla="*/ 17 h 381"/>
                <a:gd name="T22" fmla="*/ 81 w 83"/>
                <a:gd name="T23" fmla="*/ 51 h 381"/>
                <a:gd name="T24" fmla="*/ 77 w 83"/>
                <a:gd name="T25" fmla="*/ 135 h 381"/>
                <a:gd name="T26" fmla="*/ 77 w 83"/>
                <a:gd name="T27" fmla="*/ 192 h 381"/>
                <a:gd name="T28" fmla="*/ 74 w 83"/>
                <a:gd name="T29" fmla="*/ 202 h 381"/>
                <a:gd name="T30" fmla="*/ 66 w 83"/>
                <a:gd name="T31" fmla="*/ 209 h 381"/>
                <a:gd name="T32" fmla="*/ 55 w 83"/>
                <a:gd name="T33" fmla="*/ 213 h 381"/>
                <a:gd name="T34" fmla="*/ 43 w 83"/>
                <a:gd name="T35" fmla="*/ 209 h 381"/>
                <a:gd name="T36" fmla="*/ 34 w 83"/>
                <a:gd name="T37" fmla="*/ 201 h 381"/>
                <a:gd name="T38" fmla="*/ 26 w 83"/>
                <a:gd name="T39" fmla="*/ 179 h 381"/>
                <a:gd name="T40" fmla="*/ 28 w 83"/>
                <a:gd name="T41" fmla="*/ 161 h 381"/>
                <a:gd name="T42" fmla="*/ 34 w 83"/>
                <a:gd name="T43" fmla="*/ 154 h 381"/>
                <a:gd name="T44" fmla="*/ 39 w 83"/>
                <a:gd name="T45" fmla="*/ 150 h 381"/>
                <a:gd name="T46" fmla="*/ 45 w 83"/>
                <a:gd name="T47" fmla="*/ 152 h 381"/>
                <a:gd name="T48" fmla="*/ 51 w 83"/>
                <a:gd name="T49" fmla="*/ 160 h 381"/>
                <a:gd name="T50" fmla="*/ 51 w 83"/>
                <a:gd name="T51" fmla="*/ 166 h 381"/>
                <a:gd name="T52" fmla="*/ 49 w 83"/>
                <a:gd name="T53" fmla="*/ 170 h 381"/>
                <a:gd name="T54" fmla="*/ 43 w 83"/>
                <a:gd name="T55" fmla="*/ 166 h 381"/>
                <a:gd name="T56" fmla="*/ 41 w 83"/>
                <a:gd name="T57" fmla="*/ 165 h 381"/>
                <a:gd name="T58" fmla="*/ 41 w 83"/>
                <a:gd name="T59" fmla="*/ 170 h 381"/>
                <a:gd name="T60" fmla="*/ 49 w 83"/>
                <a:gd name="T61" fmla="*/ 173 h 381"/>
                <a:gd name="T62" fmla="*/ 56 w 83"/>
                <a:gd name="T63" fmla="*/ 170 h 381"/>
                <a:gd name="T64" fmla="*/ 58 w 83"/>
                <a:gd name="T65" fmla="*/ 159 h 381"/>
                <a:gd name="T66" fmla="*/ 53 w 83"/>
                <a:gd name="T67" fmla="*/ 149 h 381"/>
                <a:gd name="T68" fmla="*/ 41 w 83"/>
                <a:gd name="T69" fmla="*/ 143 h 381"/>
                <a:gd name="T70" fmla="*/ 34 w 83"/>
                <a:gd name="T71" fmla="*/ 146 h 381"/>
                <a:gd name="T72" fmla="*/ 28 w 83"/>
                <a:gd name="T73" fmla="*/ 153 h 381"/>
                <a:gd name="T74" fmla="*/ 24 w 83"/>
                <a:gd name="T75" fmla="*/ 166 h 381"/>
                <a:gd name="T76" fmla="*/ 24 w 83"/>
                <a:gd name="T77" fmla="*/ 183 h 381"/>
                <a:gd name="T78" fmla="*/ 26 w 83"/>
                <a:gd name="T79" fmla="*/ 200 h 381"/>
                <a:gd name="T80" fmla="*/ 34 w 83"/>
                <a:gd name="T81" fmla="*/ 212 h 381"/>
                <a:gd name="T82" fmla="*/ 43 w 83"/>
                <a:gd name="T83" fmla="*/ 219 h 381"/>
                <a:gd name="T84" fmla="*/ 53 w 83"/>
                <a:gd name="T85" fmla="*/ 222 h 381"/>
                <a:gd name="T86" fmla="*/ 62 w 83"/>
                <a:gd name="T87" fmla="*/ 220 h 381"/>
                <a:gd name="T88" fmla="*/ 70 w 83"/>
                <a:gd name="T89" fmla="*/ 215 h 381"/>
                <a:gd name="T90" fmla="*/ 77 w 83"/>
                <a:gd name="T91" fmla="*/ 204 h 381"/>
                <a:gd name="T92" fmla="*/ 77 w 83"/>
                <a:gd name="T93" fmla="*/ 213 h 381"/>
                <a:gd name="T94" fmla="*/ 75 w 83"/>
                <a:gd name="T95" fmla="*/ 239 h 381"/>
                <a:gd name="T96" fmla="*/ 70 w 83"/>
                <a:gd name="T97" fmla="*/ 285 h 381"/>
                <a:gd name="T98" fmla="*/ 60 w 83"/>
                <a:gd name="T99" fmla="*/ 324 h 381"/>
                <a:gd name="T100" fmla="*/ 49 w 83"/>
                <a:gd name="T101" fmla="*/ 354 h 381"/>
                <a:gd name="T102" fmla="*/ 32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32" y="381"/>
                  </a:moveTo>
                  <a:lnTo>
                    <a:pt x="41" y="345"/>
                  </a:lnTo>
                  <a:lnTo>
                    <a:pt x="43" y="307"/>
                  </a:lnTo>
                  <a:lnTo>
                    <a:pt x="32" y="263"/>
                  </a:lnTo>
                  <a:lnTo>
                    <a:pt x="7" y="194"/>
                  </a:lnTo>
                  <a:lnTo>
                    <a:pt x="0" y="158"/>
                  </a:lnTo>
                  <a:lnTo>
                    <a:pt x="3" y="120"/>
                  </a:lnTo>
                  <a:lnTo>
                    <a:pt x="20" y="77"/>
                  </a:lnTo>
                  <a:lnTo>
                    <a:pt x="49" y="34"/>
                  </a:lnTo>
                  <a:lnTo>
                    <a:pt x="83" y="0"/>
                  </a:lnTo>
                  <a:lnTo>
                    <a:pt x="81" y="17"/>
                  </a:lnTo>
                  <a:lnTo>
                    <a:pt x="81" y="51"/>
                  </a:lnTo>
                  <a:lnTo>
                    <a:pt x="77" y="135"/>
                  </a:lnTo>
                  <a:lnTo>
                    <a:pt x="77" y="192"/>
                  </a:lnTo>
                  <a:lnTo>
                    <a:pt x="74" y="202"/>
                  </a:lnTo>
                  <a:lnTo>
                    <a:pt x="66" y="209"/>
                  </a:lnTo>
                  <a:lnTo>
                    <a:pt x="55" y="213"/>
                  </a:lnTo>
                  <a:lnTo>
                    <a:pt x="43" y="209"/>
                  </a:lnTo>
                  <a:lnTo>
                    <a:pt x="34" y="201"/>
                  </a:lnTo>
                  <a:lnTo>
                    <a:pt x="26" y="179"/>
                  </a:lnTo>
                  <a:lnTo>
                    <a:pt x="28" y="161"/>
                  </a:lnTo>
                  <a:lnTo>
                    <a:pt x="34" y="154"/>
                  </a:lnTo>
                  <a:lnTo>
                    <a:pt x="39" y="150"/>
                  </a:lnTo>
                  <a:lnTo>
                    <a:pt x="45" y="152"/>
                  </a:lnTo>
                  <a:lnTo>
                    <a:pt x="51" y="160"/>
                  </a:lnTo>
                  <a:lnTo>
                    <a:pt x="51" y="166"/>
                  </a:lnTo>
                  <a:lnTo>
                    <a:pt x="49" y="170"/>
                  </a:lnTo>
                  <a:lnTo>
                    <a:pt x="43" y="166"/>
                  </a:lnTo>
                  <a:lnTo>
                    <a:pt x="41" y="165"/>
                  </a:lnTo>
                  <a:lnTo>
                    <a:pt x="41" y="170"/>
                  </a:lnTo>
                  <a:lnTo>
                    <a:pt x="49" y="173"/>
                  </a:lnTo>
                  <a:lnTo>
                    <a:pt x="56" y="170"/>
                  </a:lnTo>
                  <a:lnTo>
                    <a:pt x="58" y="159"/>
                  </a:lnTo>
                  <a:lnTo>
                    <a:pt x="53" y="149"/>
                  </a:lnTo>
                  <a:lnTo>
                    <a:pt x="41" y="143"/>
                  </a:lnTo>
                  <a:lnTo>
                    <a:pt x="34" y="146"/>
                  </a:lnTo>
                  <a:lnTo>
                    <a:pt x="28" y="153"/>
                  </a:lnTo>
                  <a:lnTo>
                    <a:pt x="24" y="166"/>
                  </a:lnTo>
                  <a:lnTo>
                    <a:pt x="24" y="183"/>
                  </a:lnTo>
                  <a:lnTo>
                    <a:pt x="26" y="200"/>
                  </a:lnTo>
                  <a:lnTo>
                    <a:pt x="34" y="212"/>
                  </a:lnTo>
                  <a:lnTo>
                    <a:pt x="43" y="219"/>
                  </a:lnTo>
                  <a:lnTo>
                    <a:pt x="53" y="222"/>
                  </a:lnTo>
                  <a:lnTo>
                    <a:pt x="62" y="220"/>
                  </a:lnTo>
                  <a:lnTo>
                    <a:pt x="70" y="215"/>
                  </a:lnTo>
                  <a:lnTo>
                    <a:pt x="77" y="204"/>
                  </a:lnTo>
                  <a:lnTo>
                    <a:pt x="77" y="213"/>
                  </a:lnTo>
                  <a:lnTo>
                    <a:pt x="75" y="239"/>
                  </a:lnTo>
                  <a:lnTo>
                    <a:pt x="70" y="285"/>
                  </a:lnTo>
                  <a:lnTo>
                    <a:pt x="60" y="324"/>
                  </a:lnTo>
                  <a:lnTo>
                    <a:pt x="49" y="354"/>
                  </a:lnTo>
                  <a:lnTo>
                    <a:pt x="32"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7" name="Freeform 131"/>
            <p:cNvSpPr>
              <a:spLocks/>
            </p:cNvSpPr>
            <p:nvPr/>
          </p:nvSpPr>
          <p:spPr bwMode="auto">
            <a:xfrm>
              <a:off x="5418" y="559"/>
              <a:ext cx="95" cy="182"/>
            </a:xfrm>
            <a:custGeom>
              <a:avLst/>
              <a:gdLst>
                <a:gd name="T0" fmla="*/ 69 w 95"/>
                <a:gd name="T1" fmla="*/ 182 h 182"/>
                <a:gd name="T2" fmla="*/ 69 w 95"/>
                <a:gd name="T3" fmla="*/ 170 h 182"/>
                <a:gd name="T4" fmla="*/ 55 w 95"/>
                <a:gd name="T5" fmla="*/ 141 h 182"/>
                <a:gd name="T6" fmla="*/ 35 w 95"/>
                <a:gd name="T7" fmla="*/ 115 h 182"/>
                <a:gd name="T8" fmla="*/ 14 w 95"/>
                <a:gd name="T9" fmla="*/ 87 h 182"/>
                <a:gd name="T10" fmla="*/ 0 w 95"/>
                <a:gd name="T11" fmla="*/ 52 h 182"/>
                <a:gd name="T12" fmla="*/ 2 w 95"/>
                <a:gd name="T13" fmla="*/ 36 h 182"/>
                <a:gd name="T14" fmla="*/ 10 w 95"/>
                <a:gd name="T15" fmla="*/ 19 h 182"/>
                <a:gd name="T16" fmla="*/ 27 w 95"/>
                <a:gd name="T17" fmla="*/ 3 h 182"/>
                <a:gd name="T18" fmla="*/ 36 w 95"/>
                <a:gd name="T19" fmla="*/ 0 h 182"/>
                <a:gd name="T20" fmla="*/ 48 w 95"/>
                <a:gd name="T21" fmla="*/ 20 h 182"/>
                <a:gd name="T22" fmla="*/ 57 w 95"/>
                <a:gd name="T23" fmla="*/ 35 h 182"/>
                <a:gd name="T24" fmla="*/ 54 w 95"/>
                <a:gd name="T25" fmla="*/ 41 h 182"/>
                <a:gd name="T26" fmla="*/ 46 w 95"/>
                <a:gd name="T27" fmla="*/ 42 h 182"/>
                <a:gd name="T28" fmla="*/ 38 w 95"/>
                <a:gd name="T29" fmla="*/ 39 h 182"/>
                <a:gd name="T30" fmla="*/ 40 w 95"/>
                <a:gd name="T31" fmla="*/ 36 h 182"/>
                <a:gd name="T32" fmla="*/ 46 w 95"/>
                <a:gd name="T33" fmla="*/ 35 h 182"/>
                <a:gd name="T34" fmla="*/ 50 w 95"/>
                <a:gd name="T35" fmla="*/ 36 h 182"/>
                <a:gd name="T36" fmla="*/ 48 w 95"/>
                <a:gd name="T37" fmla="*/ 32 h 182"/>
                <a:gd name="T38" fmla="*/ 40 w 95"/>
                <a:gd name="T39" fmla="*/ 31 h 182"/>
                <a:gd name="T40" fmla="*/ 31 w 95"/>
                <a:gd name="T41" fmla="*/ 35 h 182"/>
                <a:gd name="T42" fmla="*/ 29 w 95"/>
                <a:gd name="T43" fmla="*/ 39 h 182"/>
                <a:gd name="T44" fmla="*/ 31 w 95"/>
                <a:gd name="T45" fmla="*/ 44 h 182"/>
                <a:gd name="T46" fmla="*/ 36 w 95"/>
                <a:gd name="T47" fmla="*/ 48 h 182"/>
                <a:gd name="T48" fmla="*/ 46 w 95"/>
                <a:gd name="T49" fmla="*/ 49 h 182"/>
                <a:gd name="T50" fmla="*/ 54 w 95"/>
                <a:gd name="T51" fmla="*/ 46 h 182"/>
                <a:gd name="T52" fmla="*/ 61 w 95"/>
                <a:gd name="T53" fmla="*/ 41 h 182"/>
                <a:gd name="T54" fmla="*/ 63 w 95"/>
                <a:gd name="T55" fmla="*/ 37 h 182"/>
                <a:gd name="T56" fmla="*/ 74 w 95"/>
                <a:gd name="T57" fmla="*/ 54 h 182"/>
                <a:gd name="T58" fmla="*/ 90 w 95"/>
                <a:gd name="T59" fmla="*/ 85 h 182"/>
                <a:gd name="T60" fmla="*/ 95 w 95"/>
                <a:gd name="T61" fmla="*/ 117 h 182"/>
                <a:gd name="T62" fmla="*/ 88 w 95"/>
                <a:gd name="T63" fmla="*/ 152 h 182"/>
                <a:gd name="T64" fmla="*/ 76 w 95"/>
                <a:gd name="T65" fmla="*/ 172 h 182"/>
                <a:gd name="T66" fmla="*/ 69 w 95"/>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182"/>
                  </a:moveTo>
                  <a:lnTo>
                    <a:pt x="69" y="170"/>
                  </a:lnTo>
                  <a:lnTo>
                    <a:pt x="55" y="141"/>
                  </a:lnTo>
                  <a:lnTo>
                    <a:pt x="35" y="115"/>
                  </a:lnTo>
                  <a:lnTo>
                    <a:pt x="14" y="87"/>
                  </a:lnTo>
                  <a:lnTo>
                    <a:pt x="0" y="52"/>
                  </a:lnTo>
                  <a:lnTo>
                    <a:pt x="2" y="36"/>
                  </a:lnTo>
                  <a:lnTo>
                    <a:pt x="10" y="19"/>
                  </a:lnTo>
                  <a:lnTo>
                    <a:pt x="27" y="3"/>
                  </a:lnTo>
                  <a:lnTo>
                    <a:pt x="36" y="0"/>
                  </a:lnTo>
                  <a:lnTo>
                    <a:pt x="48" y="20"/>
                  </a:lnTo>
                  <a:lnTo>
                    <a:pt x="57" y="35"/>
                  </a:lnTo>
                  <a:lnTo>
                    <a:pt x="54" y="41"/>
                  </a:lnTo>
                  <a:lnTo>
                    <a:pt x="46" y="42"/>
                  </a:lnTo>
                  <a:lnTo>
                    <a:pt x="38" y="39"/>
                  </a:lnTo>
                  <a:lnTo>
                    <a:pt x="40" y="36"/>
                  </a:lnTo>
                  <a:lnTo>
                    <a:pt x="46" y="35"/>
                  </a:lnTo>
                  <a:lnTo>
                    <a:pt x="50" y="36"/>
                  </a:lnTo>
                  <a:lnTo>
                    <a:pt x="48" y="32"/>
                  </a:lnTo>
                  <a:lnTo>
                    <a:pt x="40" y="31"/>
                  </a:lnTo>
                  <a:lnTo>
                    <a:pt x="31" y="35"/>
                  </a:lnTo>
                  <a:lnTo>
                    <a:pt x="29" y="39"/>
                  </a:lnTo>
                  <a:lnTo>
                    <a:pt x="31" y="44"/>
                  </a:lnTo>
                  <a:lnTo>
                    <a:pt x="36" y="48"/>
                  </a:lnTo>
                  <a:lnTo>
                    <a:pt x="46" y="49"/>
                  </a:lnTo>
                  <a:lnTo>
                    <a:pt x="54" y="46"/>
                  </a:lnTo>
                  <a:lnTo>
                    <a:pt x="61" y="41"/>
                  </a:lnTo>
                  <a:lnTo>
                    <a:pt x="63" y="37"/>
                  </a:lnTo>
                  <a:lnTo>
                    <a:pt x="74" y="54"/>
                  </a:lnTo>
                  <a:lnTo>
                    <a:pt x="90" y="85"/>
                  </a:lnTo>
                  <a:lnTo>
                    <a:pt x="95" y="117"/>
                  </a:lnTo>
                  <a:lnTo>
                    <a:pt x="88" y="152"/>
                  </a:lnTo>
                  <a:lnTo>
                    <a:pt x="76" y="172"/>
                  </a:lnTo>
                  <a:lnTo>
                    <a:pt x="69"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8" name="Freeform 132"/>
            <p:cNvSpPr>
              <a:spLocks/>
            </p:cNvSpPr>
            <p:nvPr/>
          </p:nvSpPr>
          <p:spPr bwMode="auto">
            <a:xfrm>
              <a:off x="5464" y="554"/>
              <a:ext cx="108" cy="182"/>
            </a:xfrm>
            <a:custGeom>
              <a:avLst/>
              <a:gdLst>
                <a:gd name="T0" fmla="*/ 0 w 108"/>
                <a:gd name="T1" fmla="*/ 2 h 182"/>
                <a:gd name="T2" fmla="*/ 6 w 108"/>
                <a:gd name="T3" fmla="*/ 16 h 182"/>
                <a:gd name="T4" fmla="*/ 25 w 108"/>
                <a:gd name="T5" fmla="*/ 41 h 182"/>
                <a:gd name="T6" fmla="*/ 40 w 108"/>
                <a:gd name="T7" fmla="*/ 63 h 182"/>
                <a:gd name="T8" fmla="*/ 51 w 108"/>
                <a:gd name="T9" fmla="*/ 87 h 182"/>
                <a:gd name="T10" fmla="*/ 59 w 108"/>
                <a:gd name="T11" fmla="*/ 96 h 182"/>
                <a:gd name="T12" fmla="*/ 70 w 108"/>
                <a:gd name="T13" fmla="*/ 98 h 182"/>
                <a:gd name="T14" fmla="*/ 78 w 108"/>
                <a:gd name="T15" fmla="*/ 93 h 182"/>
                <a:gd name="T16" fmla="*/ 78 w 108"/>
                <a:gd name="T17" fmla="*/ 90 h 182"/>
                <a:gd name="T18" fmla="*/ 74 w 108"/>
                <a:gd name="T19" fmla="*/ 86 h 182"/>
                <a:gd name="T20" fmla="*/ 70 w 108"/>
                <a:gd name="T21" fmla="*/ 85 h 182"/>
                <a:gd name="T22" fmla="*/ 70 w 108"/>
                <a:gd name="T23" fmla="*/ 87 h 182"/>
                <a:gd name="T24" fmla="*/ 72 w 108"/>
                <a:gd name="T25" fmla="*/ 90 h 182"/>
                <a:gd name="T26" fmla="*/ 66 w 108"/>
                <a:gd name="T27" fmla="*/ 87 h 182"/>
                <a:gd name="T28" fmla="*/ 64 w 108"/>
                <a:gd name="T29" fmla="*/ 84 h 182"/>
                <a:gd name="T30" fmla="*/ 66 w 108"/>
                <a:gd name="T31" fmla="*/ 81 h 182"/>
                <a:gd name="T32" fmla="*/ 72 w 108"/>
                <a:gd name="T33" fmla="*/ 81 h 182"/>
                <a:gd name="T34" fmla="*/ 80 w 108"/>
                <a:gd name="T35" fmla="*/ 85 h 182"/>
                <a:gd name="T36" fmla="*/ 85 w 108"/>
                <a:gd name="T37" fmla="*/ 90 h 182"/>
                <a:gd name="T38" fmla="*/ 89 w 108"/>
                <a:gd name="T39" fmla="*/ 97 h 182"/>
                <a:gd name="T40" fmla="*/ 87 w 108"/>
                <a:gd name="T41" fmla="*/ 102 h 182"/>
                <a:gd name="T42" fmla="*/ 83 w 108"/>
                <a:gd name="T43" fmla="*/ 104 h 182"/>
                <a:gd name="T44" fmla="*/ 70 w 108"/>
                <a:gd name="T45" fmla="*/ 105 h 182"/>
                <a:gd name="T46" fmla="*/ 59 w 108"/>
                <a:gd name="T47" fmla="*/ 101 h 182"/>
                <a:gd name="T48" fmla="*/ 55 w 108"/>
                <a:gd name="T49" fmla="*/ 98 h 182"/>
                <a:gd name="T50" fmla="*/ 55 w 108"/>
                <a:gd name="T51" fmla="*/ 129 h 182"/>
                <a:gd name="T52" fmla="*/ 47 w 108"/>
                <a:gd name="T53" fmla="*/ 159 h 182"/>
                <a:gd name="T54" fmla="*/ 34 w 108"/>
                <a:gd name="T55" fmla="*/ 182 h 182"/>
                <a:gd name="T56" fmla="*/ 55 w 108"/>
                <a:gd name="T57" fmla="*/ 162 h 182"/>
                <a:gd name="T58" fmla="*/ 85 w 108"/>
                <a:gd name="T59" fmla="*/ 127 h 182"/>
                <a:gd name="T60" fmla="*/ 102 w 108"/>
                <a:gd name="T61" fmla="*/ 96 h 182"/>
                <a:gd name="T62" fmla="*/ 108 w 108"/>
                <a:gd name="T63" fmla="*/ 66 h 182"/>
                <a:gd name="T64" fmla="*/ 106 w 108"/>
                <a:gd name="T65" fmla="*/ 44 h 182"/>
                <a:gd name="T66" fmla="*/ 97 w 108"/>
                <a:gd name="T67" fmla="*/ 29 h 182"/>
                <a:gd name="T68" fmla="*/ 82 w 108"/>
                <a:gd name="T69" fmla="*/ 16 h 182"/>
                <a:gd name="T70" fmla="*/ 64 w 108"/>
                <a:gd name="T71" fmla="*/ 6 h 182"/>
                <a:gd name="T72" fmla="*/ 44 w 108"/>
                <a:gd name="T73" fmla="*/ 0 h 182"/>
                <a:gd name="T74" fmla="*/ 23 w 108"/>
                <a:gd name="T75" fmla="*/ 0 h 182"/>
                <a:gd name="T76" fmla="*/ 0 w 108"/>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2">
                  <a:moveTo>
                    <a:pt x="0" y="2"/>
                  </a:moveTo>
                  <a:lnTo>
                    <a:pt x="6" y="16"/>
                  </a:lnTo>
                  <a:lnTo>
                    <a:pt x="25" y="41"/>
                  </a:lnTo>
                  <a:lnTo>
                    <a:pt x="40" y="63"/>
                  </a:lnTo>
                  <a:lnTo>
                    <a:pt x="51" y="87"/>
                  </a:lnTo>
                  <a:lnTo>
                    <a:pt x="59" y="96"/>
                  </a:lnTo>
                  <a:lnTo>
                    <a:pt x="70" y="98"/>
                  </a:lnTo>
                  <a:lnTo>
                    <a:pt x="78" y="93"/>
                  </a:lnTo>
                  <a:lnTo>
                    <a:pt x="78" y="90"/>
                  </a:lnTo>
                  <a:lnTo>
                    <a:pt x="74" y="86"/>
                  </a:lnTo>
                  <a:lnTo>
                    <a:pt x="70" y="85"/>
                  </a:lnTo>
                  <a:lnTo>
                    <a:pt x="70" y="87"/>
                  </a:lnTo>
                  <a:lnTo>
                    <a:pt x="72" y="90"/>
                  </a:lnTo>
                  <a:lnTo>
                    <a:pt x="66" y="87"/>
                  </a:lnTo>
                  <a:lnTo>
                    <a:pt x="64" y="84"/>
                  </a:lnTo>
                  <a:lnTo>
                    <a:pt x="66" y="81"/>
                  </a:lnTo>
                  <a:lnTo>
                    <a:pt x="72" y="81"/>
                  </a:lnTo>
                  <a:lnTo>
                    <a:pt x="80" y="85"/>
                  </a:lnTo>
                  <a:lnTo>
                    <a:pt x="85" y="90"/>
                  </a:lnTo>
                  <a:lnTo>
                    <a:pt x="89" y="97"/>
                  </a:lnTo>
                  <a:lnTo>
                    <a:pt x="87" y="102"/>
                  </a:lnTo>
                  <a:lnTo>
                    <a:pt x="83" y="104"/>
                  </a:lnTo>
                  <a:lnTo>
                    <a:pt x="70" y="105"/>
                  </a:lnTo>
                  <a:lnTo>
                    <a:pt x="59" y="101"/>
                  </a:lnTo>
                  <a:lnTo>
                    <a:pt x="55" y="98"/>
                  </a:lnTo>
                  <a:lnTo>
                    <a:pt x="55" y="129"/>
                  </a:lnTo>
                  <a:lnTo>
                    <a:pt x="47" y="159"/>
                  </a:lnTo>
                  <a:lnTo>
                    <a:pt x="34" y="182"/>
                  </a:lnTo>
                  <a:lnTo>
                    <a:pt x="55" y="162"/>
                  </a:lnTo>
                  <a:lnTo>
                    <a:pt x="85" y="127"/>
                  </a:lnTo>
                  <a:lnTo>
                    <a:pt x="102" y="96"/>
                  </a:lnTo>
                  <a:lnTo>
                    <a:pt x="108" y="66"/>
                  </a:lnTo>
                  <a:lnTo>
                    <a:pt x="106" y="44"/>
                  </a:lnTo>
                  <a:lnTo>
                    <a:pt x="97" y="29"/>
                  </a:lnTo>
                  <a:lnTo>
                    <a:pt x="82" y="16"/>
                  </a:lnTo>
                  <a:lnTo>
                    <a:pt x="64" y="6"/>
                  </a:lnTo>
                  <a:lnTo>
                    <a:pt x="44" y="0"/>
                  </a:lnTo>
                  <a:lnTo>
                    <a:pt x="23" y="0"/>
                  </a:lnTo>
                  <a:lnTo>
                    <a:pt x="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89" name="Freeform 133"/>
            <p:cNvSpPr>
              <a:spLocks/>
            </p:cNvSpPr>
            <p:nvPr/>
          </p:nvSpPr>
          <p:spPr bwMode="auto">
            <a:xfrm>
              <a:off x="5464" y="801"/>
              <a:ext cx="64" cy="144"/>
            </a:xfrm>
            <a:custGeom>
              <a:avLst/>
              <a:gdLst>
                <a:gd name="T0" fmla="*/ 15 w 64"/>
                <a:gd name="T1" fmla="*/ 144 h 144"/>
                <a:gd name="T2" fmla="*/ 19 w 64"/>
                <a:gd name="T3" fmla="*/ 134 h 144"/>
                <a:gd name="T4" fmla="*/ 19 w 64"/>
                <a:gd name="T5" fmla="*/ 111 h 144"/>
                <a:gd name="T6" fmla="*/ 9 w 64"/>
                <a:gd name="T7" fmla="*/ 87 h 144"/>
                <a:gd name="T8" fmla="*/ 0 w 64"/>
                <a:gd name="T9" fmla="*/ 65 h 144"/>
                <a:gd name="T10" fmla="*/ 2 w 64"/>
                <a:gd name="T11" fmla="*/ 36 h 144"/>
                <a:gd name="T12" fmla="*/ 8 w 64"/>
                <a:gd name="T13" fmla="*/ 23 h 144"/>
                <a:gd name="T14" fmla="*/ 19 w 64"/>
                <a:gd name="T15" fmla="*/ 11 h 144"/>
                <a:gd name="T16" fmla="*/ 38 w 64"/>
                <a:gd name="T17" fmla="*/ 1 h 144"/>
                <a:gd name="T18" fmla="*/ 45 w 64"/>
                <a:gd name="T19" fmla="*/ 0 h 144"/>
                <a:gd name="T20" fmla="*/ 51 w 64"/>
                <a:gd name="T21" fmla="*/ 18 h 144"/>
                <a:gd name="T22" fmla="*/ 53 w 64"/>
                <a:gd name="T23" fmla="*/ 29 h 144"/>
                <a:gd name="T24" fmla="*/ 47 w 64"/>
                <a:gd name="T25" fmla="*/ 32 h 144"/>
                <a:gd name="T26" fmla="*/ 40 w 64"/>
                <a:gd name="T27" fmla="*/ 34 h 144"/>
                <a:gd name="T28" fmla="*/ 36 w 64"/>
                <a:gd name="T29" fmla="*/ 30 h 144"/>
                <a:gd name="T30" fmla="*/ 40 w 64"/>
                <a:gd name="T31" fmla="*/ 28 h 144"/>
                <a:gd name="T32" fmla="*/ 44 w 64"/>
                <a:gd name="T33" fmla="*/ 28 h 144"/>
                <a:gd name="T34" fmla="*/ 45 w 64"/>
                <a:gd name="T35" fmla="*/ 29 h 144"/>
                <a:gd name="T36" fmla="*/ 45 w 64"/>
                <a:gd name="T37" fmla="*/ 26 h 144"/>
                <a:gd name="T38" fmla="*/ 42 w 64"/>
                <a:gd name="T39" fmla="*/ 24 h 144"/>
                <a:gd name="T40" fmla="*/ 32 w 64"/>
                <a:gd name="T41" fmla="*/ 26 h 144"/>
                <a:gd name="T42" fmla="*/ 28 w 64"/>
                <a:gd name="T43" fmla="*/ 29 h 144"/>
                <a:gd name="T44" fmla="*/ 28 w 64"/>
                <a:gd name="T45" fmla="*/ 34 h 144"/>
                <a:gd name="T46" fmla="*/ 38 w 64"/>
                <a:gd name="T47" fmla="*/ 38 h 144"/>
                <a:gd name="T48" fmla="*/ 45 w 64"/>
                <a:gd name="T49" fmla="*/ 38 h 144"/>
                <a:gd name="T50" fmla="*/ 53 w 64"/>
                <a:gd name="T51" fmla="*/ 35 h 144"/>
                <a:gd name="T52" fmla="*/ 57 w 64"/>
                <a:gd name="T53" fmla="*/ 32 h 144"/>
                <a:gd name="T54" fmla="*/ 61 w 64"/>
                <a:gd name="T55" fmla="*/ 45 h 144"/>
                <a:gd name="T56" fmla="*/ 64 w 64"/>
                <a:gd name="T57" fmla="*/ 72 h 144"/>
                <a:gd name="T58" fmla="*/ 57 w 64"/>
                <a:gd name="T59" fmla="*/ 97 h 144"/>
                <a:gd name="T60" fmla="*/ 42 w 64"/>
                <a:gd name="T61" fmla="*/ 122 h 144"/>
                <a:gd name="T62" fmla="*/ 25 w 64"/>
                <a:gd name="T63" fmla="*/ 137 h 144"/>
                <a:gd name="T64" fmla="*/ 15 w 64"/>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4">
                  <a:moveTo>
                    <a:pt x="15" y="144"/>
                  </a:moveTo>
                  <a:lnTo>
                    <a:pt x="19" y="134"/>
                  </a:lnTo>
                  <a:lnTo>
                    <a:pt x="19" y="111"/>
                  </a:lnTo>
                  <a:lnTo>
                    <a:pt x="9" y="87"/>
                  </a:lnTo>
                  <a:lnTo>
                    <a:pt x="0" y="65"/>
                  </a:lnTo>
                  <a:lnTo>
                    <a:pt x="2" y="36"/>
                  </a:lnTo>
                  <a:lnTo>
                    <a:pt x="8" y="23"/>
                  </a:lnTo>
                  <a:lnTo>
                    <a:pt x="19" y="11"/>
                  </a:lnTo>
                  <a:lnTo>
                    <a:pt x="38" y="1"/>
                  </a:lnTo>
                  <a:lnTo>
                    <a:pt x="45" y="0"/>
                  </a:lnTo>
                  <a:lnTo>
                    <a:pt x="51" y="18"/>
                  </a:lnTo>
                  <a:lnTo>
                    <a:pt x="53" y="29"/>
                  </a:lnTo>
                  <a:lnTo>
                    <a:pt x="47" y="32"/>
                  </a:lnTo>
                  <a:lnTo>
                    <a:pt x="40" y="34"/>
                  </a:lnTo>
                  <a:lnTo>
                    <a:pt x="36" y="30"/>
                  </a:lnTo>
                  <a:lnTo>
                    <a:pt x="40" y="28"/>
                  </a:lnTo>
                  <a:lnTo>
                    <a:pt x="44" y="28"/>
                  </a:lnTo>
                  <a:lnTo>
                    <a:pt x="45" y="29"/>
                  </a:lnTo>
                  <a:lnTo>
                    <a:pt x="45" y="26"/>
                  </a:lnTo>
                  <a:lnTo>
                    <a:pt x="42" y="24"/>
                  </a:lnTo>
                  <a:lnTo>
                    <a:pt x="32" y="26"/>
                  </a:lnTo>
                  <a:lnTo>
                    <a:pt x="28" y="29"/>
                  </a:lnTo>
                  <a:lnTo>
                    <a:pt x="28" y="34"/>
                  </a:lnTo>
                  <a:lnTo>
                    <a:pt x="38" y="38"/>
                  </a:lnTo>
                  <a:lnTo>
                    <a:pt x="45" y="38"/>
                  </a:lnTo>
                  <a:lnTo>
                    <a:pt x="53" y="35"/>
                  </a:lnTo>
                  <a:lnTo>
                    <a:pt x="57" y="32"/>
                  </a:lnTo>
                  <a:lnTo>
                    <a:pt x="61" y="45"/>
                  </a:lnTo>
                  <a:lnTo>
                    <a:pt x="64" y="72"/>
                  </a:lnTo>
                  <a:lnTo>
                    <a:pt x="57" y="97"/>
                  </a:lnTo>
                  <a:lnTo>
                    <a:pt x="42" y="122"/>
                  </a:lnTo>
                  <a:lnTo>
                    <a:pt x="25" y="137"/>
                  </a:lnTo>
                  <a:lnTo>
                    <a:pt x="15"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0" name="Freeform 134"/>
            <p:cNvSpPr>
              <a:spLocks/>
            </p:cNvSpPr>
            <p:nvPr/>
          </p:nvSpPr>
          <p:spPr bwMode="auto">
            <a:xfrm>
              <a:off x="5491" y="800"/>
              <a:ext cx="98" cy="142"/>
            </a:xfrm>
            <a:custGeom>
              <a:avLst/>
              <a:gdLst>
                <a:gd name="T0" fmla="*/ 28 w 98"/>
                <a:gd name="T1" fmla="*/ 0 h 142"/>
                <a:gd name="T2" fmla="*/ 28 w 98"/>
                <a:gd name="T3" fmla="*/ 11 h 142"/>
                <a:gd name="T4" fmla="*/ 36 w 98"/>
                <a:gd name="T5" fmla="*/ 32 h 142"/>
                <a:gd name="T6" fmla="*/ 43 w 98"/>
                <a:gd name="T7" fmla="*/ 72 h 142"/>
                <a:gd name="T8" fmla="*/ 47 w 98"/>
                <a:gd name="T9" fmla="*/ 79 h 142"/>
                <a:gd name="T10" fmla="*/ 55 w 98"/>
                <a:gd name="T11" fmla="*/ 82 h 142"/>
                <a:gd name="T12" fmla="*/ 62 w 98"/>
                <a:gd name="T13" fmla="*/ 80 h 142"/>
                <a:gd name="T14" fmla="*/ 60 w 98"/>
                <a:gd name="T15" fmla="*/ 73 h 142"/>
                <a:gd name="T16" fmla="*/ 58 w 98"/>
                <a:gd name="T17" fmla="*/ 73 h 142"/>
                <a:gd name="T18" fmla="*/ 58 w 98"/>
                <a:gd name="T19" fmla="*/ 76 h 142"/>
                <a:gd name="T20" fmla="*/ 55 w 98"/>
                <a:gd name="T21" fmla="*/ 73 h 142"/>
                <a:gd name="T22" fmla="*/ 56 w 98"/>
                <a:gd name="T23" fmla="*/ 69 h 142"/>
                <a:gd name="T24" fmla="*/ 66 w 98"/>
                <a:gd name="T25" fmla="*/ 73 h 142"/>
                <a:gd name="T26" fmla="*/ 70 w 98"/>
                <a:gd name="T27" fmla="*/ 85 h 142"/>
                <a:gd name="T28" fmla="*/ 62 w 98"/>
                <a:gd name="T29" fmla="*/ 88 h 142"/>
                <a:gd name="T30" fmla="*/ 53 w 98"/>
                <a:gd name="T31" fmla="*/ 87 h 142"/>
                <a:gd name="T32" fmla="*/ 41 w 98"/>
                <a:gd name="T33" fmla="*/ 81 h 142"/>
                <a:gd name="T34" fmla="*/ 34 w 98"/>
                <a:gd name="T35" fmla="*/ 105 h 142"/>
                <a:gd name="T36" fmla="*/ 18 w 98"/>
                <a:gd name="T37" fmla="*/ 126 h 142"/>
                <a:gd name="T38" fmla="*/ 0 w 98"/>
                <a:gd name="T39" fmla="*/ 142 h 142"/>
                <a:gd name="T40" fmla="*/ 22 w 98"/>
                <a:gd name="T41" fmla="*/ 129 h 142"/>
                <a:gd name="T42" fmla="*/ 58 w 98"/>
                <a:gd name="T43" fmla="*/ 106 h 142"/>
                <a:gd name="T44" fmla="*/ 81 w 98"/>
                <a:gd name="T45" fmla="*/ 85 h 142"/>
                <a:gd name="T46" fmla="*/ 94 w 98"/>
                <a:gd name="T47" fmla="*/ 63 h 142"/>
                <a:gd name="T48" fmla="*/ 98 w 98"/>
                <a:gd name="T49" fmla="*/ 46 h 142"/>
                <a:gd name="T50" fmla="*/ 96 w 98"/>
                <a:gd name="T51" fmla="*/ 32 h 142"/>
                <a:gd name="T52" fmla="*/ 89 w 98"/>
                <a:gd name="T53" fmla="*/ 20 h 142"/>
                <a:gd name="T54" fmla="*/ 77 w 98"/>
                <a:gd name="T55" fmla="*/ 11 h 142"/>
                <a:gd name="T56" fmla="*/ 62 w 98"/>
                <a:gd name="T57" fmla="*/ 5 h 142"/>
                <a:gd name="T58" fmla="*/ 47 w 98"/>
                <a:gd name="T59" fmla="*/ 1 h 142"/>
                <a:gd name="T60" fmla="*/ 28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28" y="0"/>
                  </a:moveTo>
                  <a:lnTo>
                    <a:pt x="28" y="11"/>
                  </a:lnTo>
                  <a:lnTo>
                    <a:pt x="36" y="32"/>
                  </a:lnTo>
                  <a:lnTo>
                    <a:pt x="43" y="72"/>
                  </a:lnTo>
                  <a:lnTo>
                    <a:pt x="47" y="79"/>
                  </a:lnTo>
                  <a:lnTo>
                    <a:pt x="55" y="82"/>
                  </a:lnTo>
                  <a:lnTo>
                    <a:pt x="62" y="80"/>
                  </a:lnTo>
                  <a:lnTo>
                    <a:pt x="60" y="73"/>
                  </a:lnTo>
                  <a:lnTo>
                    <a:pt x="58" y="73"/>
                  </a:lnTo>
                  <a:lnTo>
                    <a:pt x="58" y="76"/>
                  </a:lnTo>
                  <a:lnTo>
                    <a:pt x="55" y="73"/>
                  </a:lnTo>
                  <a:lnTo>
                    <a:pt x="56" y="69"/>
                  </a:lnTo>
                  <a:lnTo>
                    <a:pt x="66" y="73"/>
                  </a:lnTo>
                  <a:lnTo>
                    <a:pt x="70" y="85"/>
                  </a:lnTo>
                  <a:lnTo>
                    <a:pt x="62" y="88"/>
                  </a:lnTo>
                  <a:lnTo>
                    <a:pt x="53" y="87"/>
                  </a:lnTo>
                  <a:lnTo>
                    <a:pt x="41" y="81"/>
                  </a:lnTo>
                  <a:lnTo>
                    <a:pt x="34" y="105"/>
                  </a:lnTo>
                  <a:lnTo>
                    <a:pt x="18" y="126"/>
                  </a:lnTo>
                  <a:lnTo>
                    <a:pt x="0" y="142"/>
                  </a:lnTo>
                  <a:lnTo>
                    <a:pt x="22" y="129"/>
                  </a:lnTo>
                  <a:lnTo>
                    <a:pt x="58" y="106"/>
                  </a:lnTo>
                  <a:lnTo>
                    <a:pt x="81" y="85"/>
                  </a:lnTo>
                  <a:lnTo>
                    <a:pt x="94" y="63"/>
                  </a:lnTo>
                  <a:lnTo>
                    <a:pt x="98" y="46"/>
                  </a:lnTo>
                  <a:lnTo>
                    <a:pt x="96" y="32"/>
                  </a:lnTo>
                  <a:lnTo>
                    <a:pt x="89" y="20"/>
                  </a:lnTo>
                  <a:lnTo>
                    <a:pt x="77" y="11"/>
                  </a:lnTo>
                  <a:lnTo>
                    <a:pt x="62" y="5"/>
                  </a:lnTo>
                  <a:lnTo>
                    <a:pt x="47" y="1"/>
                  </a:lnTo>
                  <a:lnTo>
                    <a:pt x="2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1" name="Freeform 135"/>
            <p:cNvSpPr>
              <a:spLocks/>
            </p:cNvSpPr>
            <p:nvPr/>
          </p:nvSpPr>
          <p:spPr bwMode="auto">
            <a:xfrm>
              <a:off x="5388" y="1791"/>
              <a:ext cx="93" cy="183"/>
            </a:xfrm>
            <a:custGeom>
              <a:avLst/>
              <a:gdLst>
                <a:gd name="T0" fmla="*/ 68 w 93"/>
                <a:gd name="T1" fmla="*/ 183 h 183"/>
                <a:gd name="T2" fmla="*/ 66 w 93"/>
                <a:gd name="T3" fmla="*/ 171 h 183"/>
                <a:gd name="T4" fmla="*/ 55 w 93"/>
                <a:gd name="T5" fmla="*/ 142 h 183"/>
                <a:gd name="T6" fmla="*/ 34 w 93"/>
                <a:gd name="T7" fmla="*/ 115 h 183"/>
                <a:gd name="T8" fmla="*/ 11 w 93"/>
                <a:gd name="T9" fmla="*/ 88 h 183"/>
                <a:gd name="T10" fmla="*/ 0 w 93"/>
                <a:gd name="T11" fmla="*/ 53 h 183"/>
                <a:gd name="T12" fmla="*/ 2 w 93"/>
                <a:gd name="T13" fmla="*/ 36 h 183"/>
                <a:gd name="T14" fmla="*/ 10 w 93"/>
                <a:gd name="T15" fmla="*/ 18 h 183"/>
                <a:gd name="T16" fmla="*/ 25 w 93"/>
                <a:gd name="T17" fmla="*/ 4 h 183"/>
                <a:gd name="T18" fmla="*/ 34 w 93"/>
                <a:gd name="T19" fmla="*/ 0 h 183"/>
                <a:gd name="T20" fmla="*/ 47 w 93"/>
                <a:gd name="T21" fmla="*/ 21 h 183"/>
                <a:gd name="T22" fmla="*/ 53 w 93"/>
                <a:gd name="T23" fmla="*/ 28 h 183"/>
                <a:gd name="T24" fmla="*/ 57 w 93"/>
                <a:gd name="T25" fmla="*/ 34 h 183"/>
                <a:gd name="T26" fmla="*/ 53 w 93"/>
                <a:gd name="T27" fmla="*/ 40 h 183"/>
                <a:gd name="T28" fmla="*/ 44 w 93"/>
                <a:gd name="T29" fmla="*/ 42 h 183"/>
                <a:gd name="T30" fmla="*/ 38 w 93"/>
                <a:gd name="T31" fmla="*/ 40 h 183"/>
                <a:gd name="T32" fmla="*/ 40 w 93"/>
                <a:gd name="T33" fmla="*/ 35 h 183"/>
                <a:gd name="T34" fmla="*/ 46 w 93"/>
                <a:gd name="T35" fmla="*/ 35 h 183"/>
                <a:gd name="T36" fmla="*/ 49 w 93"/>
                <a:gd name="T37" fmla="*/ 36 h 183"/>
                <a:gd name="T38" fmla="*/ 47 w 93"/>
                <a:gd name="T39" fmla="*/ 33 h 183"/>
                <a:gd name="T40" fmla="*/ 40 w 93"/>
                <a:gd name="T41" fmla="*/ 30 h 183"/>
                <a:gd name="T42" fmla="*/ 30 w 93"/>
                <a:gd name="T43" fmla="*/ 35 h 183"/>
                <a:gd name="T44" fmla="*/ 28 w 93"/>
                <a:gd name="T45" fmla="*/ 39 h 183"/>
                <a:gd name="T46" fmla="*/ 30 w 93"/>
                <a:gd name="T47" fmla="*/ 45 h 183"/>
                <a:gd name="T48" fmla="*/ 36 w 93"/>
                <a:gd name="T49" fmla="*/ 48 h 183"/>
                <a:gd name="T50" fmla="*/ 44 w 93"/>
                <a:gd name="T51" fmla="*/ 49 h 183"/>
                <a:gd name="T52" fmla="*/ 53 w 93"/>
                <a:gd name="T53" fmla="*/ 47 h 183"/>
                <a:gd name="T54" fmla="*/ 59 w 93"/>
                <a:gd name="T55" fmla="*/ 41 h 183"/>
                <a:gd name="T56" fmla="*/ 63 w 93"/>
                <a:gd name="T57" fmla="*/ 37 h 183"/>
                <a:gd name="T58" fmla="*/ 74 w 93"/>
                <a:gd name="T59" fmla="*/ 53 h 183"/>
                <a:gd name="T60" fmla="*/ 89 w 93"/>
                <a:gd name="T61" fmla="*/ 85 h 183"/>
                <a:gd name="T62" fmla="*/ 93 w 93"/>
                <a:gd name="T63" fmla="*/ 117 h 183"/>
                <a:gd name="T64" fmla="*/ 87 w 93"/>
                <a:gd name="T65" fmla="*/ 153 h 183"/>
                <a:gd name="T66" fmla="*/ 76 w 93"/>
                <a:gd name="T67" fmla="*/ 173 h 183"/>
                <a:gd name="T68" fmla="*/ 68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68" y="183"/>
                  </a:moveTo>
                  <a:lnTo>
                    <a:pt x="66" y="171"/>
                  </a:lnTo>
                  <a:lnTo>
                    <a:pt x="55" y="142"/>
                  </a:lnTo>
                  <a:lnTo>
                    <a:pt x="34" y="115"/>
                  </a:lnTo>
                  <a:lnTo>
                    <a:pt x="11" y="88"/>
                  </a:lnTo>
                  <a:lnTo>
                    <a:pt x="0" y="53"/>
                  </a:lnTo>
                  <a:lnTo>
                    <a:pt x="2" y="36"/>
                  </a:lnTo>
                  <a:lnTo>
                    <a:pt x="10" y="18"/>
                  </a:lnTo>
                  <a:lnTo>
                    <a:pt x="25" y="4"/>
                  </a:lnTo>
                  <a:lnTo>
                    <a:pt x="34" y="0"/>
                  </a:lnTo>
                  <a:lnTo>
                    <a:pt x="47" y="21"/>
                  </a:lnTo>
                  <a:lnTo>
                    <a:pt x="53" y="28"/>
                  </a:lnTo>
                  <a:lnTo>
                    <a:pt x="57" y="34"/>
                  </a:lnTo>
                  <a:lnTo>
                    <a:pt x="53" y="40"/>
                  </a:lnTo>
                  <a:lnTo>
                    <a:pt x="44" y="42"/>
                  </a:lnTo>
                  <a:lnTo>
                    <a:pt x="38" y="40"/>
                  </a:lnTo>
                  <a:lnTo>
                    <a:pt x="40" y="35"/>
                  </a:lnTo>
                  <a:lnTo>
                    <a:pt x="46" y="35"/>
                  </a:lnTo>
                  <a:lnTo>
                    <a:pt x="49" y="36"/>
                  </a:lnTo>
                  <a:lnTo>
                    <a:pt x="47" y="33"/>
                  </a:lnTo>
                  <a:lnTo>
                    <a:pt x="40" y="30"/>
                  </a:lnTo>
                  <a:lnTo>
                    <a:pt x="30" y="35"/>
                  </a:lnTo>
                  <a:lnTo>
                    <a:pt x="28" y="39"/>
                  </a:lnTo>
                  <a:lnTo>
                    <a:pt x="30" y="45"/>
                  </a:lnTo>
                  <a:lnTo>
                    <a:pt x="36" y="48"/>
                  </a:lnTo>
                  <a:lnTo>
                    <a:pt x="44" y="49"/>
                  </a:lnTo>
                  <a:lnTo>
                    <a:pt x="53" y="47"/>
                  </a:lnTo>
                  <a:lnTo>
                    <a:pt x="59" y="41"/>
                  </a:lnTo>
                  <a:lnTo>
                    <a:pt x="63" y="37"/>
                  </a:lnTo>
                  <a:lnTo>
                    <a:pt x="74" y="53"/>
                  </a:lnTo>
                  <a:lnTo>
                    <a:pt x="89" y="85"/>
                  </a:lnTo>
                  <a:lnTo>
                    <a:pt x="93" y="117"/>
                  </a:lnTo>
                  <a:lnTo>
                    <a:pt x="87" y="153"/>
                  </a:lnTo>
                  <a:lnTo>
                    <a:pt x="76" y="173"/>
                  </a:lnTo>
                  <a:lnTo>
                    <a:pt x="68"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2" name="Freeform 136"/>
            <p:cNvSpPr>
              <a:spLocks/>
            </p:cNvSpPr>
            <p:nvPr/>
          </p:nvSpPr>
          <p:spPr bwMode="auto">
            <a:xfrm>
              <a:off x="5432" y="1785"/>
              <a:ext cx="110" cy="183"/>
            </a:xfrm>
            <a:custGeom>
              <a:avLst/>
              <a:gdLst>
                <a:gd name="T0" fmla="*/ 0 w 110"/>
                <a:gd name="T1" fmla="*/ 4 h 183"/>
                <a:gd name="T2" fmla="*/ 5 w 110"/>
                <a:gd name="T3" fmla="*/ 16 h 183"/>
                <a:gd name="T4" fmla="*/ 26 w 110"/>
                <a:gd name="T5" fmla="*/ 42 h 183"/>
                <a:gd name="T6" fmla="*/ 41 w 110"/>
                <a:gd name="T7" fmla="*/ 64 h 183"/>
                <a:gd name="T8" fmla="*/ 51 w 110"/>
                <a:gd name="T9" fmla="*/ 88 h 183"/>
                <a:gd name="T10" fmla="*/ 60 w 110"/>
                <a:gd name="T11" fmla="*/ 97 h 183"/>
                <a:gd name="T12" fmla="*/ 72 w 110"/>
                <a:gd name="T13" fmla="*/ 99 h 183"/>
                <a:gd name="T14" fmla="*/ 79 w 110"/>
                <a:gd name="T15" fmla="*/ 95 h 183"/>
                <a:gd name="T16" fmla="*/ 79 w 110"/>
                <a:gd name="T17" fmla="*/ 91 h 183"/>
                <a:gd name="T18" fmla="*/ 76 w 110"/>
                <a:gd name="T19" fmla="*/ 87 h 183"/>
                <a:gd name="T20" fmla="*/ 72 w 110"/>
                <a:gd name="T21" fmla="*/ 85 h 183"/>
                <a:gd name="T22" fmla="*/ 72 w 110"/>
                <a:gd name="T23" fmla="*/ 89 h 183"/>
                <a:gd name="T24" fmla="*/ 74 w 110"/>
                <a:gd name="T25" fmla="*/ 91 h 183"/>
                <a:gd name="T26" fmla="*/ 66 w 110"/>
                <a:gd name="T27" fmla="*/ 88 h 183"/>
                <a:gd name="T28" fmla="*/ 64 w 110"/>
                <a:gd name="T29" fmla="*/ 84 h 183"/>
                <a:gd name="T30" fmla="*/ 66 w 110"/>
                <a:gd name="T31" fmla="*/ 82 h 183"/>
                <a:gd name="T32" fmla="*/ 74 w 110"/>
                <a:gd name="T33" fmla="*/ 83 h 183"/>
                <a:gd name="T34" fmla="*/ 81 w 110"/>
                <a:gd name="T35" fmla="*/ 85 h 183"/>
                <a:gd name="T36" fmla="*/ 87 w 110"/>
                <a:gd name="T37" fmla="*/ 91 h 183"/>
                <a:gd name="T38" fmla="*/ 91 w 110"/>
                <a:gd name="T39" fmla="*/ 99 h 183"/>
                <a:gd name="T40" fmla="*/ 89 w 110"/>
                <a:gd name="T41" fmla="*/ 103 h 183"/>
                <a:gd name="T42" fmla="*/ 83 w 110"/>
                <a:gd name="T43" fmla="*/ 106 h 183"/>
                <a:gd name="T44" fmla="*/ 72 w 110"/>
                <a:gd name="T45" fmla="*/ 106 h 183"/>
                <a:gd name="T46" fmla="*/ 60 w 110"/>
                <a:gd name="T47" fmla="*/ 102 h 183"/>
                <a:gd name="T48" fmla="*/ 55 w 110"/>
                <a:gd name="T49" fmla="*/ 100 h 183"/>
                <a:gd name="T50" fmla="*/ 57 w 110"/>
                <a:gd name="T51" fmla="*/ 131 h 183"/>
                <a:gd name="T52" fmla="*/ 49 w 110"/>
                <a:gd name="T53" fmla="*/ 160 h 183"/>
                <a:gd name="T54" fmla="*/ 36 w 110"/>
                <a:gd name="T55" fmla="*/ 183 h 183"/>
                <a:gd name="T56" fmla="*/ 57 w 110"/>
                <a:gd name="T57" fmla="*/ 163 h 183"/>
                <a:gd name="T58" fmla="*/ 87 w 110"/>
                <a:gd name="T59" fmla="*/ 129 h 183"/>
                <a:gd name="T60" fmla="*/ 104 w 110"/>
                <a:gd name="T61" fmla="*/ 97 h 183"/>
                <a:gd name="T62" fmla="*/ 110 w 110"/>
                <a:gd name="T63" fmla="*/ 66 h 183"/>
                <a:gd name="T64" fmla="*/ 106 w 110"/>
                <a:gd name="T65" fmla="*/ 46 h 183"/>
                <a:gd name="T66" fmla="*/ 96 w 110"/>
                <a:gd name="T67" fmla="*/ 29 h 183"/>
                <a:gd name="T68" fmla="*/ 83 w 110"/>
                <a:gd name="T69" fmla="*/ 16 h 183"/>
                <a:gd name="T70" fmla="*/ 64 w 110"/>
                <a:gd name="T71" fmla="*/ 6 h 183"/>
                <a:gd name="T72" fmla="*/ 45 w 110"/>
                <a:gd name="T73" fmla="*/ 2 h 183"/>
                <a:gd name="T74" fmla="*/ 22 w 110"/>
                <a:gd name="T75" fmla="*/ 0 h 183"/>
                <a:gd name="T76" fmla="*/ 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0" y="4"/>
                  </a:moveTo>
                  <a:lnTo>
                    <a:pt x="5" y="16"/>
                  </a:lnTo>
                  <a:lnTo>
                    <a:pt x="26" y="42"/>
                  </a:lnTo>
                  <a:lnTo>
                    <a:pt x="41" y="64"/>
                  </a:lnTo>
                  <a:lnTo>
                    <a:pt x="51" y="88"/>
                  </a:lnTo>
                  <a:lnTo>
                    <a:pt x="60" y="97"/>
                  </a:lnTo>
                  <a:lnTo>
                    <a:pt x="72" y="99"/>
                  </a:lnTo>
                  <a:lnTo>
                    <a:pt x="79" y="95"/>
                  </a:lnTo>
                  <a:lnTo>
                    <a:pt x="79" y="91"/>
                  </a:lnTo>
                  <a:lnTo>
                    <a:pt x="76" y="87"/>
                  </a:lnTo>
                  <a:lnTo>
                    <a:pt x="72" y="85"/>
                  </a:lnTo>
                  <a:lnTo>
                    <a:pt x="72" y="89"/>
                  </a:lnTo>
                  <a:lnTo>
                    <a:pt x="74" y="91"/>
                  </a:lnTo>
                  <a:lnTo>
                    <a:pt x="66" y="88"/>
                  </a:lnTo>
                  <a:lnTo>
                    <a:pt x="64" y="84"/>
                  </a:lnTo>
                  <a:lnTo>
                    <a:pt x="66" y="82"/>
                  </a:lnTo>
                  <a:lnTo>
                    <a:pt x="74" y="83"/>
                  </a:lnTo>
                  <a:lnTo>
                    <a:pt x="81" y="85"/>
                  </a:lnTo>
                  <a:lnTo>
                    <a:pt x="87" y="91"/>
                  </a:lnTo>
                  <a:lnTo>
                    <a:pt x="91" y="99"/>
                  </a:lnTo>
                  <a:lnTo>
                    <a:pt x="89" y="103"/>
                  </a:lnTo>
                  <a:lnTo>
                    <a:pt x="83" y="106"/>
                  </a:lnTo>
                  <a:lnTo>
                    <a:pt x="72" y="106"/>
                  </a:lnTo>
                  <a:lnTo>
                    <a:pt x="60" y="102"/>
                  </a:lnTo>
                  <a:lnTo>
                    <a:pt x="55" y="100"/>
                  </a:lnTo>
                  <a:lnTo>
                    <a:pt x="57" y="131"/>
                  </a:lnTo>
                  <a:lnTo>
                    <a:pt x="49" y="160"/>
                  </a:lnTo>
                  <a:lnTo>
                    <a:pt x="36" y="183"/>
                  </a:lnTo>
                  <a:lnTo>
                    <a:pt x="57" y="163"/>
                  </a:lnTo>
                  <a:lnTo>
                    <a:pt x="87" y="129"/>
                  </a:lnTo>
                  <a:lnTo>
                    <a:pt x="104" y="97"/>
                  </a:lnTo>
                  <a:lnTo>
                    <a:pt x="110" y="66"/>
                  </a:lnTo>
                  <a:lnTo>
                    <a:pt x="106" y="46"/>
                  </a:lnTo>
                  <a:lnTo>
                    <a:pt x="96" y="29"/>
                  </a:lnTo>
                  <a:lnTo>
                    <a:pt x="83" y="16"/>
                  </a:lnTo>
                  <a:lnTo>
                    <a:pt x="64" y="6"/>
                  </a:lnTo>
                  <a:lnTo>
                    <a:pt x="45" y="2"/>
                  </a:lnTo>
                  <a:lnTo>
                    <a:pt x="22" y="0"/>
                  </a:lnTo>
                  <a:lnTo>
                    <a:pt x="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3" name="Freeform 137"/>
            <p:cNvSpPr>
              <a:spLocks/>
            </p:cNvSpPr>
            <p:nvPr/>
          </p:nvSpPr>
          <p:spPr bwMode="auto">
            <a:xfrm>
              <a:off x="-2" y="4171"/>
              <a:ext cx="668" cy="101"/>
            </a:xfrm>
            <a:custGeom>
              <a:avLst/>
              <a:gdLst>
                <a:gd name="T0" fmla="*/ 668 w 668"/>
                <a:gd name="T1" fmla="*/ 16 h 101"/>
                <a:gd name="T2" fmla="*/ 653 w 668"/>
                <a:gd name="T3" fmla="*/ 17 h 101"/>
                <a:gd name="T4" fmla="*/ 657 w 668"/>
                <a:gd name="T5" fmla="*/ 22 h 101"/>
                <a:gd name="T6" fmla="*/ 655 w 668"/>
                <a:gd name="T7" fmla="*/ 28 h 101"/>
                <a:gd name="T8" fmla="*/ 649 w 668"/>
                <a:gd name="T9" fmla="*/ 36 h 101"/>
                <a:gd name="T10" fmla="*/ 630 w 668"/>
                <a:gd name="T11" fmla="*/ 45 h 101"/>
                <a:gd name="T12" fmla="*/ 594 w 668"/>
                <a:gd name="T13" fmla="*/ 49 h 101"/>
                <a:gd name="T14" fmla="*/ 547 w 668"/>
                <a:gd name="T15" fmla="*/ 49 h 101"/>
                <a:gd name="T16" fmla="*/ 494 w 668"/>
                <a:gd name="T17" fmla="*/ 42 h 101"/>
                <a:gd name="T18" fmla="*/ 380 w 668"/>
                <a:gd name="T19" fmla="*/ 15 h 101"/>
                <a:gd name="T20" fmla="*/ 327 w 668"/>
                <a:gd name="T21" fmla="*/ 4 h 101"/>
                <a:gd name="T22" fmla="*/ 271 w 668"/>
                <a:gd name="T23" fmla="*/ 0 h 101"/>
                <a:gd name="T24" fmla="*/ 215 w 668"/>
                <a:gd name="T25" fmla="*/ 4 h 101"/>
                <a:gd name="T26" fmla="*/ 158 w 668"/>
                <a:gd name="T27" fmla="*/ 14 h 101"/>
                <a:gd name="T28" fmla="*/ 112 w 668"/>
                <a:gd name="T29" fmla="*/ 26 h 101"/>
                <a:gd name="T30" fmla="*/ 80 w 668"/>
                <a:gd name="T31" fmla="*/ 35 h 101"/>
                <a:gd name="T32" fmla="*/ 53 w 668"/>
                <a:gd name="T33" fmla="*/ 47 h 101"/>
                <a:gd name="T34" fmla="*/ 27 w 668"/>
                <a:gd name="T35" fmla="*/ 64 h 101"/>
                <a:gd name="T36" fmla="*/ 8 w 668"/>
                <a:gd name="T37" fmla="*/ 82 h 101"/>
                <a:gd name="T38" fmla="*/ 0 w 668"/>
                <a:gd name="T39" fmla="*/ 97 h 101"/>
                <a:gd name="T40" fmla="*/ 10 w 668"/>
                <a:gd name="T41" fmla="*/ 101 h 101"/>
                <a:gd name="T42" fmla="*/ 21 w 668"/>
                <a:gd name="T43" fmla="*/ 97 h 101"/>
                <a:gd name="T44" fmla="*/ 27 w 668"/>
                <a:gd name="T45" fmla="*/ 91 h 101"/>
                <a:gd name="T46" fmla="*/ 27 w 668"/>
                <a:gd name="T47" fmla="*/ 84 h 101"/>
                <a:gd name="T48" fmla="*/ 19 w 668"/>
                <a:gd name="T49" fmla="*/ 83 h 101"/>
                <a:gd name="T50" fmla="*/ 13 w 668"/>
                <a:gd name="T51" fmla="*/ 85 h 101"/>
                <a:gd name="T52" fmla="*/ 10 w 668"/>
                <a:gd name="T53" fmla="*/ 89 h 101"/>
                <a:gd name="T54" fmla="*/ 10 w 668"/>
                <a:gd name="T55" fmla="*/ 94 h 101"/>
                <a:gd name="T56" fmla="*/ 15 w 668"/>
                <a:gd name="T57" fmla="*/ 93 h 101"/>
                <a:gd name="T58" fmla="*/ 17 w 668"/>
                <a:gd name="T59" fmla="*/ 91 h 101"/>
                <a:gd name="T60" fmla="*/ 15 w 668"/>
                <a:gd name="T61" fmla="*/ 91 h 101"/>
                <a:gd name="T62" fmla="*/ 10 w 668"/>
                <a:gd name="T63" fmla="*/ 93 h 101"/>
                <a:gd name="T64" fmla="*/ 10 w 668"/>
                <a:gd name="T65" fmla="*/ 90 h 101"/>
                <a:gd name="T66" fmla="*/ 15 w 668"/>
                <a:gd name="T67" fmla="*/ 87 h 101"/>
                <a:gd name="T68" fmla="*/ 21 w 668"/>
                <a:gd name="T69" fmla="*/ 85 h 101"/>
                <a:gd name="T70" fmla="*/ 23 w 668"/>
                <a:gd name="T71" fmla="*/ 87 h 101"/>
                <a:gd name="T72" fmla="*/ 25 w 668"/>
                <a:gd name="T73" fmla="*/ 89 h 101"/>
                <a:gd name="T74" fmla="*/ 19 w 668"/>
                <a:gd name="T75" fmla="*/ 95 h 101"/>
                <a:gd name="T76" fmla="*/ 10 w 668"/>
                <a:gd name="T77" fmla="*/ 97 h 101"/>
                <a:gd name="T78" fmla="*/ 6 w 668"/>
                <a:gd name="T79" fmla="*/ 96 h 101"/>
                <a:gd name="T80" fmla="*/ 2 w 668"/>
                <a:gd name="T81" fmla="*/ 91 h 101"/>
                <a:gd name="T82" fmla="*/ 6 w 668"/>
                <a:gd name="T83" fmla="*/ 79 h 101"/>
                <a:gd name="T84" fmla="*/ 21 w 668"/>
                <a:gd name="T85" fmla="*/ 66 h 101"/>
                <a:gd name="T86" fmla="*/ 36 w 668"/>
                <a:gd name="T87" fmla="*/ 57 h 101"/>
                <a:gd name="T88" fmla="*/ 61 w 668"/>
                <a:gd name="T89" fmla="*/ 46 h 101"/>
                <a:gd name="T90" fmla="*/ 84 w 668"/>
                <a:gd name="T91" fmla="*/ 39 h 101"/>
                <a:gd name="T92" fmla="*/ 116 w 668"/>
                <a:gd name="T93" fmla="*/ 34 h 101"/>
                <a:gd name="T94" fmla="*/ 156 w 668"/>
                <a:gd name="T95" fmla="*/ 33 h 101"/>
                <a:gd name="T96" fmla="*/ 209 w 668"/>
                <a:gd name="T97" fmla="*/ 40 h 101"/>
                <a:gd name="T98" fmla="*/ 277 w 668"/>
                <a:gd name="T99" fmla="*/ 58 h 101"/>
                <a:gd name="T100" fmla="*/ 325 w 668"/>
                <a:gd name="T101" fmla="*/ 70 h 101"/>
                <a:gd name="T102" fmla="*/ 382 w 668"/>
                <a:gd name="T103" fmla="*/ 81 h 101"/>
                <a:gd name="T104" fmla="*/ 431 w 668"/>
                <a:gd name="T105" fmla="*/ 82 h 101"/>
                <a:gd name="T106" fmla="*/ 480 w 668"/>
                <a:gd name="T107" fmla="*/ 78 h 101"/>
                <a:gd name="T108" fmla="*/ 530 w 668"/>
                <a:gd name="T109" fmla="*/ 67 h 101"/>
                <a:gd name="T110" fmla="*/ 579 w 668"/>
                <a:gd name="T111" fmla="*/ 53 h 101"/>
                <a:gd name="T112" fmla="*/ 607 w 668"/>
                <a:gd name="T113" fmla="*/ 52 h 101"/>
                <a:gd name="T114" fmla="*/ 632 w 668"/>
                <a:gd name="T115" fmla="*/ 47 h 101"/>
                <a:gd name="T116" fmla="*/ 655 w 668"/>
                <a:gd name="T117" fmla="*/ 37 h 101"/>
                <a:gd name="T118" fmla="*/ 666 w 668"/>
                <a:gd name="T119" fmla="*/ 28 h 101"/>
                <a:gd name="T120" fmla="*/ 668 w 668"/>
                <a:gd name="T121" fmla="*/ 21 h 101"/>
                <a:gd name="T122" fmla="*/ 668 w 668"/>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1">
                  <a:moveTo>
                    <a:pt x="668" y="16"/>
                  </a:moveTo>
                  <a:lnTo>
                    <a:pt x="653" y="17"/>
                  </a:lnTo>
                  <a:lnTo>
                    <a:pt x="657" y="22"/>
                  </a:lnTo>
                  <a:lnTo>
                    <a:pt x="655" y="28"/>
                  </a:lnTo>
                  <a:lnTo>
                    <a:pt x="649" y="36"/>
                  </a:lnTo>
                  <a:lnTo>
                    <a:pt x="630" y="45"/>
                  </a:lnTo>
                  <a:lnTo>
                    <a:pt x="594" y="49"/>
                  </a:lnTo>
                  <a:lnTo>
                    <a:pt x="547" y="49"/>
                  </a:lnTo>
                  <a:lnTo>
                    <a:pt x="494" y="42"/>
                  </a:lnTo>
                  <a:lnTo>
                    <a:pt x="380" y="15"/>
                  </a:lnTo>
                  <a:lnTo>
                    <a:pt x="327" y="4"/>
                  </a:lnTo>
                  <a:lnTo>
                    <a:pt x="271" y="0"/>
                  </a:lnTo>
                  <a:lnTo>
                    <a:pt x="215" y="4"/>
                  </a:lnTo>
                  <a:lnTo>
                    <a:pt x="158" y="14"/>
                  </a:lnTo>
                  <a:lnTo>
                    <a:pt x="112" y="26"/>
                  </a:lnTo>
                  <a:lnTo>
                    <a:pt x="80" y="35"/>
                  </a:lnTo>
                  <a:lnTo>
                    <a:pt x="53" y="47"/>
                  </a:lnTo>
                  <a:lnTo>
                    <a:pt x="27" y="64"/>
                  </a:lnTo>
                  <a:lnTo>
                    <a:pt x="8" y="82"/>
                  </a:lnTo>
                  <a:lnTo>
                    <a:pt x="0" y="97"/>
                  </a:lnTo>
                  <a:lnTo>
                    <a:pt x="10" y="101"/>
                  </a:lnTo>
                  <a:lnTo>
                    <a:pt x="21" y="97"/>
                  </a:lnTo>
                  <a:lnTo>
                    <a:pt x="27" y="91"/>
                  </a:lnTo>
                  <a:lnTo>
                    <a:pt x="27" y="84"/>
                  </a:lnTo>
                  <a:lnTo>
                    <a:pt x="19" y="83"/>
                  </a:lnTo>
                  <a:lnTo>
                    <a:pt x="13" y="85"/>
                  </a:lnTo>
                  <a:lnTo>
                    <a:pt x="10" y="89"/>
                  </a:lnTo>
                  <a:lnTo>
                    <a:pt x="10" y="94"/>
                  </a:lnTo>
                  <a:lnTo>
                    <a:pt x="15" y="93"/>
                  </a:lnTo>
                  <a:lnTo>
                    <a:pt x="17" y="91"/>
                  </a:lnTo>
                  <a:lnTo>
                    <a:pt x="15" y="91"/>
                  </a:lnTo>
                  <a:lnTo>
                    <a:pt x="10" y="93"/>
                  </a:lnTo>
                  <a:lnTo>
                    <a:pt x="10" y="90"/>
                  </a:lnTo>
                  <a:lnTo>
                    <a:pt x="15" y="87"/>
                  </a:lnTo>
                  <a:lnTo>
                    <a:pt x="21" y="85"/>
                  </a:lnTo>
                  <a:lnTo>
                    <a:pt x="23" y="87"/>
                  </a:lnTo>
                  <a:lnTo>
                    <a:pt x="25" y="89"/>
                  </a:lnTo>
                  <a:lnTo>
                    <a:pt x="19" y="95"/>
                  </a:lnTo>
                  <a:lnTo>
                    <a:pt x="10" y="97"/>
                  </a:lnTo>
                  <a:lnTo>
                    <a:pt x="6" y="96"/>
                  </a:lnTo>
                  <a:lnTo>
                    <a:pt x="2" y="91"/>
                  </a:lnTo>
                  <a:lnTo>
                    <a:pt x="6" y="79"/>
                  </a:lnTo>
                  <a:lnTo>
                    <a:pt x="21" y="66"/>
                  </a:lnTo>
                  <a:lnTo>
                    <a:pt x="36" y="57"/>
                  </a:lnTo>
                  <a:lnTo>
                    <a:pt x="61" y="46"/>
                  </a:lnTo>
                  <a:lnTo>
                    <a:pt x="84" y="39"/>
                  </a:lnTo>
                  <a:lnTo>
                    <a:pt x="116" y="34"/>
                  </a:lnTo>
                  <a:lnTo>
                    <a:pt x="156" y="33"/>
                  </a:lnTo>
                  <a:lnTo>
                    <a:pt x="209" y="40"/>
                  </a:lnTo>
                  <a:lnTo>
                    <a:pt x="277" y="58"/>
                  </a:lnTo>
                  <a:lnTo>
                    <a:pt x="325" y="70"/>
                  </a:lnTo>
                  <a:lnTo>
                    <a:pt x="382" y="81"/>
                  </a:lnTo>
                  <a:lnTo>
                    <a:pt x="431" y="82"/>
                  </a:lnTo>
                  <a:lnTo>
                    <a:pt x="480" y="78"/>
                  </a:lnTo>
                  <a:lnTo>
                    <a:pt x="530" y="67"/>
                  </a:lnTo>
                  <a:lnTo>
                    <a:pt x="579" y="53"/>
                  </a:lnTo>
                  <a:lnTo>
                    <a:pt x="607" y="52"/>
                  </a:lnTo>
                  <a:lnTo>
                    <a:pt x="632" y="47"/>
                  </a:lnTo>
                  <a:lnTo>
                    <a:pt x="655" y="37"/>
                  </a:lnTo>
                  <a:lnTo>
                    <a:pt x="666" y="28"/>
                  </a:lnTo>
                  <a:lnTo>
                    <a:pt x="668" y="21"/>
                  </a:lnTo>
                  <a:lnTo>
                    <a:pt x="668"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4" name="Freeform 138"/>
            <p:cNvSpPr>
              <a:spLocks/>
            </p:cNvSpPr>
            <p:nvPr/>
          </p:nvSpPr>
          <p:spPr bwMode="auto">
            <a:xfrm>
              <a:off x="1892" y="4189"/>
              <a:ext cx="672" cy="100"/>
            </a:xfrm>
            <a:custGeom>
              <a:avLst/>
              <a:gdLst>
                <a:gd name="T0" fmla="*/ 670 w 672"/>
                <a:gd name="T1" fmla="*/ 15 h 100"/>
                <a:gd name="T2" fmla="*/ 657 w 672"/>
                <a:gd name="T3" fmla="*/ 16 h 100"/>
                <a:gd name="T4" fmla="*/ 659 w 672"/>
                <a:gd name="T5" fmla="*/ 22 h 100"/>
                <a:gd name="T6" fmla="*/ 659 w 672"/>
                <a:gd name="T7" fmla="*/ 28 h 100"/>
                <a:gd name="T8" fmla="*/ 653 w 672"/>
                <a:gd name="T9" fmla="*/ 36 h 100"/>
                <a:gd name="T10" fmla="*/ 634 w 672"/>
                <a:gd name="T11" fmla="*/ 43 h 100"/>
                <a:gd name="T12" fmla="*/ 598 w 672"/>
                <a:gd name="T13" fmla="*/ 49 h 100"/>
                <a:gd name="T14" fmla="*/ 551 w 672"/>
                <a:gd name="T15" fmla="*/ 49 h 100"/>
                <a:gd name="T16" fmla="*/ 497 w 672"/>
                <a:gd name="T17" fmla="*/ 42 h 100"/>
                <a:gd name="T18" fmla="*/ 384 w 672"/>
                <a:gd name="T19" fmla="*/ 15 h 100"/>
                <a:gd name="T20" fmla="*/ 328 w 672"/>
                <a:gd name="T21" fmla="*/ 4 h 100"/>
                <a:gd name="T22" fmla="*/ 273 w 672"/>
                <a:gd name="T23" fmla="*/ 0 h 100"/>
                <a:gd name="T24" fmla="*/ 217 w 672"/>
                <a:gd name="T25" fmla="*/ 4 h 100"/>
                <a:gd name="T26" fmla="*/ 161 w 672"/>
                <a:gd name="T27" fmla="*/ 13 h 100"/>
                <a:gd name="T28" fmla="*/ 114 w 672"/>
                <a:gd name="T29" fmla="*/ 25 h 100"/>
                <a:gd name="T30" fmla="*/ 84 w 672"/>
                <a:gd name="T31" fmla="*/ 35 h 100"/>
                <a:gd name="T32" fmla="*/ 53 w 672"/>
                <a:gd name="T33" fmla="*/ 47 h 100"/>
                <a:gd name="T34" fmla="*/ 23 w 672"/>
                <a:gd name="T35" fmla="*/ 64 h 100"/>
                <a:gd name="T36" fmla="*/ 4 w 672"/>
                <a:gd name="T37" fmla="*/ 82 h 100"/>
                <a:gd name="T38" fmla="*/ 0 w 672"/>
                <a:gd name="T39" fmla="*/ 90 h 100"/>
                <a:gd name="T40" fmla="*/ 4 w 672"/>
                <a:gd name="T41" fmla="*/ 97 h 100"/>
                <a:gd name="T42" fmla="*/ 13 w 672"/>
                <a:gd name="T43" fmla="*/ 100 h 100"/>
                <a:gd name="T44" fmla="*/ 25 w 672"/>
                <a:gd name="T45" fmla="*/ 97 h 100"/>
                <a:gd name="T46" fmla="*/ 31 w 672"/>
                <a:gd name="T47" fmla="*/ 91 h 100"/>
                <a:gd name="T48" fmla="*/ 31 w 672"/>
                <a:gd name="T49" fmla="*/ 84 h 100"/>
                <a:gd name="T50" fmla="*/ 23 w 672"/>
                <a:gd name="T51" fmla="*/ 83 h 100"/>
                <a:gd name="T52" fmla="*/ 17 w 672"/>
                <a:gd name="T53" fmla="*/ 85 h 100"/>
                <a:gd name="T54" fmla="*/ 13 w 672"/>
                <a:gd name="T55" fmla="*/ 89 h 100"/>
                <a:gd name="T56" fmla="*/ 13 w 672"/>
                <a:gd name="T57" fmla="*/ 94 h 100"/>
                <a:gd name="T58" fmla="*/ 19 w 672"/>
                <a:gd name="T59" fmla="*/ 93 h 100"/>
                <a:gd name="T60" fmla="*/ 21 w 672"/>
                <a:gd name="T61" fmla="*/ 91 h 100"/>
                <a:gd name="T62" fmla="*/ 19 w 672"/>
                <a:gd name="T63" fmla="*/ 93 h 100"/>
                <a:gd name="T64" fmla="*/ 15 w 672"/>
                <a:gd name="T65" fmla="*/ 93 h 100"/>
                <a:gd name="T66" fmla="*/ 13 w 672"/>
                <a:gd name="T67" fmla="*/ 90 h 100"/>
                <a:gd name="T68" fmla="*/ 19 w 672"/>
                <a:gd name="T69" fmla="*/ 87 h 100"/>
                <a:gd name="T70" fmla="*/ 25 w 672"/>
                <a:gd name="T71" fmla="*/ 85 h 100"/>
                <a:gd name="T72" fmla="*/ 27 w 672"/>
                <a:gd name="T73" fmla="*/ 87 h 100"/>
                <a:gd name="T74" fmla="*/ 29 w 672"/>
                <a:gd name="T75" fmla="*/ 89 h 100"/>
                <a:gd name="T76" fmla="*/ 23 w 672"/>
                <a:gd name="T77" fmla="*/ 95 h 100"/>
                <a:gd name="T78" fmla="*/ 13 w 672"/>
                <a:gd name="T79" fmla="*/ 97 h 100"/>
                <a:gd name="T80" fmla="*/ 10 w 672"/>
                <a:gd name="T81" fmla="*/ 95 h 100"/>
                <a:gd name="T82" fmla="*/ 6 w 672"/>
                <a:gd name="T83" fmla="*/ 91 h 100"/>
                <a:gd name="T84" fmla="*/ 10 w 672"/>
                <a:gd name="T85" fmla="*/ 81 h 100"/>
                <a:gd name="T86" fmla="*/ 25 w 672"/>
                <a:gd name="T87" fmla="*/ 66 h 100"/>
                <a:gd name="T88" fmla="*/ 40 w 672"/>
                <a:gd name="T89" fmla="*/ 57 h 100"/>
                <a:gd name="T90" fmla="*/ 65 w 672"/>
                <a:gd name="T91" fmla="*/ 46 h 100"/>
                <a:gd name="T92" fmla="*/ 87 w 672"/>
                <a:gd name="T93" fmla="*/ 39 h 100"/>
                <a:gd name="T94" fmla="*/ 120 w 672"/>
                <a:gd name="T95" fmla="*/ 34 h 100"/>
                <a:gd name="T96" fmla="*/ 160 w 672"/>
                <a:gd name="T97" fmla="*/ 34 h 100"/>
                <a:gd name="T98" fmla="*/ 213 w 672"/>
                <a:gd name="T99" fmla="*/ 40 h 100"/>
                <a:gd name="T100" fmla="*/ 281 w 672"/>
                <a:gd name="T101" fmla="*/ 58 h 100"/>
                <a:gd name="T102" fmla="*/ 327 w 672"/>
                <a:gd name="T103" fmla="*/ 70 h 100"/>
                <a:gd name="T104" fmla="*/ 385 w 672"/>
                <a:gd name="T105" fmla="*/ 81 h 100"/>
                <a:gd name="T106" fmla="*/ 435 w 672"/>
                <a:gd name="T107" fmla="*/ 82 h 100"/>
                <a:gd name="T108" fmla="*/ 482 w 672"/>
                <a:gd name="T109" fmla="*/ 78 h 100"/>
                <a:gd name="T110" fmla="*/ 532 w 672"/>
                <a:gd name="T111" fmla="*/ 67 h 100"/>
                <a:gd name="T112" fmla="*/ 583 w 672"/>
                <a:gd name="T113" fmla="*/ 53 h 100"/>
                <a:gd name="T114" fmla="*/ 609 w 672"/>
                <a:gd name="T115" fmla="*/ 52 h 100"/>
                <a:gd name="T116" fmla="*/ 634 w 672"/>
                <a:gd name="T117" fmla="*/ 47 h 100"/>
                <a:gd name="T118" fmla="*/ 659 w 672"/>
                <a:gd name="T119" fmla="*/ 37 h 100"/>
                <a:gd name="T120" fmla="*/ 670 w 672"/>
                <a:gd name="T121" fmla="*/ 28 h 100"/>
                <a:gd name="T122" fmla="*/ 672 w 672"/>
                <a:gd name="T123" fmla="*/ 21 h 100"/>
                <a:gd name="T124" fmla="*/ 670 w 672"/>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15"/>
                  </a:moveTo>
                  <a:lnTo>
                    <a:pt x="657" y="16"/>
                  </a:lnTo>
                  <a:lnTo>
                    <a:pt x="659" y="22"/>
                  </a:lnTo>
                  <a:lnTo>
                    <a:pt x="659" y="28"/>
                  </a:lnTo>
                  <a:lnTo>
                    <a:pt x="653" y="36"/>
                  </a:lnTo>
                  <a:lnTo>
                    <a:pt x="634" y="43"/>
                  </a:lnTo>
                  <a:lnTo>
                    <a:pt x="598" y="49"/>
                  </a:lnTo>
                  <a:lnTo>
                    <a:pt x="551" y="49"/>
                  </a:lnTo>
                  <a:lnTo>
                    <a:pt x="497" y="42"/>
                  </a:lnTo>
                  <a:lnTo>
                    <a:pt x="384" y="15"/>
                  </a:lnTo>
                  <a:lnTo>
                    <a:pt x="328" y="4"/>
                  </a:lnTo>
                  <a:lnTo>
                    <a:pt x="273" y="0"/>
                  </a:lnTo>
                  <a:lnTo>
                    <a:pt x="217" y="4"/>
                  </a:lnTo>
                  <a:lnTo>
                    <a:pt x="161" y="13"/>
                  </a:lnTo>
                  <a:lnTo>
                    <a:pt x="114" y="25"/>
                  </a:lnTo>
                  <a:lnTo>
                    <a:pt x="84" y="35"/>
                  </a:lnTo>
                  <a:lnTo>
                    <a:pt x="53" y="47"/>
                  </a:lnTo>
                  <a:lnTo>
                    <a:pt x="23" y="64"/>
                  </a:lnTo>
                  <a:lnTo>
                    <a:pt x="4" y="82"/>
                  </a:lnTo>
                  <a:lnTo>
                    <a:pt x="0" y="90"/>
                  </a:lnTo>
                  <a:lnTo>
                    <a:pt x="4" y="97"/>
                  </a:lnTo>
                  <a:lnTo>
                    <a:pt x="13" y="100"/>
                  </a:lnTo>
                  <a:lnTo>
                    <a:pt x="25" y="97"/>
                  </a:lnTo>
                  <a:lnTo>
                    <a:pt x="31" y="91"/>
                  </a:lnTo>
                  <a:lnTo>
                    <a:pt x="31" y="84"/>
                  </a:lnTo>
                  <a:lnTo>
                    <a:pt x="23" y="83"/>
                  </a:lnTo>
                  <a:lnTo>
                    <a:pt x="17" y="85"/>
                  </a:lnTo>
                  <a:lnTo>
                    <a:pt x="13" y="89"/>
                  </a:lnTo>
                  <a:lnTo>
                    <a:pt x="13" y="94"/>
                  </a:lnTo>
                  <a:lnTo>
                    <a:pt x="19" y="93"/>
                  </a:lnTo>
                  <a:lnTo>
                    <a:pt x="21" y="91"/>
                  </a:lnTo>
                  <a:lnTo>
                    <a:pt x="19" y="93"/>
                  </a:lnTo>
                  <a:lnTo>
                    <a:pt x="15" y="93"/>
                  </a:lnTo>
                  <a:lnTo>
                    <a:pt x="13" y="90"/>
                  </a:lnTo>
                  <a:lnTo>
                    <a:pt x="19" y="87"/>
                  </a:lnTo>
                  <a:lnTo>
                    <a:pt x="25" y="85"/>
                  </a:lnTo>
                  <a:lnTo>
                    <a:pt x="27" y="87"/>
                  </a:lnTo>
                  <a:lnTo>
                    <a:pt x="29" y="89"/>
                  </a:lnTo>
                  <a:lnTo>
                    <a:pt x="23" y="95"/>
                  </a:lnTo>
                  <a:lnTo>
                    <a:pt x="13" y="97"/>
                  </a:lnTo>
                  <a:lnTo>
                    <a:pt x="10" y="95"/>
                  </a:lnTo>
                  <a:lnTo>
                    <a:pt x="6" y="91"/>
                  </a:lnTo>
                  <a:lnTo>
                    <a:pt x="10" y="81"/>
                  </a:lnTo>
                  <a:lnTo>
                    <a:pt x="25" y="66"/>
                  </a:lnTo>
                  <a:lnTo>
                    <a:pt x="40" y="57"/>
                  </a:lnTo>
                  <a:lnTo>
                    <a:pt x="65" y="46"/>
                  </a:lnTo>
                  <a:lnTo>
                    <a:pt x="87" y="39"/>
                  </a:lnTo>
                  <a:lnTo>
                    <a:pt x="120" y="34"/>
                  </a:lnTo>
                  <a:lnTo>
                    <a:pt x="160" y="34"/>
                  </a:lnTo>
                  <a:lnTo>
                    <a:pt x="213" y="40"/>
                  </a:lnTo>
                  <a:lnTo>
                    <a:pt x="281" y="58"/>
                  </a:lnTo>
                  <a:lnTo>
                    <a:pt x="327" y="70"/>
                  </a:lnTo>
                  <a:lnTo>
                    <a:pt x="385" y="81"/>
                  </a:lnTo>
                  <a:lnTo>
                    <a:pt x="435" y="82"/>
                  </a:lnTo>
                  <a:lnTo>
                    <a:pt x="482" y="78"/>
                  </a:lnTo>
                  <a:lnTo>
                    <a:pt x="532" y="67"/>
                  </a:lnTo>
                  <a:lnTo>
                    <a:pt x="583" y="53"/>
                  </a:lnTo>
                  <a:lnTo>
                    <a:pt x="609" y="52"/>
                  </a:lnTo>
                  <a:lnTo>
                    <a:pt x="634" y="47"/>
                  </a:lnTo>
                  <a:lnTo>
                    <a:pt x="659" y="37"/>
                  </a:lnTo>
                  <a:lnTo>
                    <a:pt x="670" y="28"/>
                  </a:lnTo>
                  <a:lnTo>
                    <a:pt x="672" y="21"/>
                  </a:lnTo>
                  <a:lnTo>
                    <a:pt x="670"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5" name="Freeform 139"/>
            <p:cNvSpPr>
              <a:spLocks/>
            </p:cNvSpPr>
            <p:nvPr/>
          </p:nvSpPr>
          <p:spPr bwMode="auto">
            <a:xfrm>
              <a:off x="920" y="4098"/>
              <a:ext cx="667" cy="100"/>
            </a:xfrm>
            <a:custGeom>
              <a:avLst/>
              <a:gdLst>
                <a:gd name="T0" fmla="*/ 665 w 667"/>
                <a:gd name="T1" fmla="*/ 16 h 100"/>
                <a:gd name="T2" fmla="*/ 651 w 667"/>
                <a:gd name="T3" fmla="*/ 17 h 100"/>
                <a:gd name="T4" fmla="*/ 653 w 667"/>
                <a:gd name="T5" fmla="*/ 23 h 100"/>
                <a:gd name="T6" fmla="*/ 653 w 667"/>
                <a:gd name="T7" fmla="*/ 29 h 100"/>
                <a:gd name="T8" fmla="*/ 648 w 667"/>
                <a:gd name="T9" fmla="*/ 37 h 100"/>
                <a:gd name="T10" fmla="*/ 629 w 667"/>
                <a:gd name="T11" fmla="*/ 45 h 100"/>
                <a:gd name="T12" fmla="*/ 593 w 667"/>
                <a:gd name="T13" fmla="*/ 49 h 100"/>
                <a:gd name="T14" fmla="*/ 547 w 667"/>
                <a:gd name="T15" fmla="*/ 49 h 100"/>
                <a:gd name="T16" fmla="*/ 494 w 667"/>
                <a:gd name="T17" fmla="*/ 43 h 100"/>
                <a:gd name="T18" fmla="*/ 380 w 667"/>
                <a:gd name="T19" fmla="*/ 15 h 100"/>
                <a:gd name="T20" fmla="*/ 327 w 667"/>
                <a:gd name="T21" fmla="*/ 5 h 100"/>
                <a:gd name="T22" fmla="*/ 272 w 667"/>
                <a:gd name="T23" fmla="*/ 0 h 100"/>
                <a:gd name="T24" fmla="*/ 217 w 667"/>
                <a:gd name="T25" fmla="*/ 5 h 100"/>
                <a:gd name="T26" fmla="*/ 162 w 667"/>
                <a:gd name="T27" fmla="*/ 15 h 100"/>
                <a:gd name="T28" fmla="*/ 114 w 667"/>
                <a:gd name="T29" fmla="*/ 27 h 100"/>
                <a:gd name="T30" fmla="*/ 82 w 667"/>
                <a:gd name="T31" fmla="*/ 36 h 100"/>
                <a:gd name="T32" fmla="*/ 54 w 667"/>
                <a:gd name="T33" fmla="*/ 47 h 100"/>
                <a:gd name="T34" fmla="*/ 23 w 667"/>
                <a:gd name="T35" fmla="*/ 64 h 100"/>
                <a:gd name="T36" fmla="*/ 4 w 667"/>
                <a:gd name="T37" fmla="*/ 82 h 100"/>
                <a:gd name="T38" fmla="*/ 0 w 667"/>
                <a:gd name="T39" fmla="*/ 90 h 100"/>
                <a:gd name="T40" fmla="*/ 4 w 667"/>
                <a:gd name="T41" fmla="*/ 97 h 100"/>
                <a:gd name="T42" fmla="*/ 14 w 667"/>
                <a:gd name="T43" fmla="*/ 100 h 100"/>
                <a:gd name="T44" fmla="*/ 25 w 667"/>
                <a:gd name="T45" fmla="*/ 97 h 100"/>
                <a:gd name="T46" fmla="*/ 31 w 667"/>
                <a:gd name="T47" fmla="*/ 91 h 100"/>
                <a:gd name="T48" fmla="*/ 31 w 667"/>
                <a:gd name="T49" fmla="*/ 84 h 100"/>
                <a:gd name="T50" fmla="*/ 23 w 667"/>
                <a:gd name="T51" fmla="*/ 84 h 100"/>
                <a:gd name="T52" fmla="*/ 18 w 667"/>
                <a:gd name="T53" fmla="*/ 85 h 100"/>
                <a:gd name="T54" fmla="*/ 14 w 667"/>
                <a:gd name="T55" fmla="*/ 89 h 100"/>
                <a:gd name="T56" fmla="*/ 14 w 667"/>
                <a:gd name="T57" fmla="*/ 94 h 100"/>
                <a:gd name="T58" fmla="*/ 19 w 667"/>
                <a:gd name="T59" fmla="*/ 93 h 100"/>
                <a:gd name="T60" fmla="*/ 21 w 667"/>
                <a:gd name="T61" fmla="*/ 91 h 100"/>
                <a:gd name="T62" fmla="*/ 19 w 667"/>
                <a:gd name="T63" fmla="*/ 91 h 100"/>
                <a:gd name="T64" fmla="*/ 16 w 667"/>
                <a:gd name="T65" fmla="*/ 93 h 100"/>
                <a:gd name="T66" fmla="*/ 14 w 667"/>
                <a:gd name="T67" fmla="*/ 90 h 100"/>
                <a:gd name="T68" fmla="*/ 19 w 667"/>
                <a:gd name="T69" fmla="*/ 87 h 100"/>
                <a:gd name="T70" fmla="*/ 25 w 667"/>
                <a:gd name="T71" fmla="*/ 85 h 100"/>
                <a:gd name="T72" fmla="*/ 27 w 667"/>
                <a:gd name="T73" fmla="*/ 87 h 100"/>
                <a:gd name="T74" fmla="*/ 29 w 667"/>
                <a:gd name="T75" fmla="*/ 89 h 100"/>
                <a:gd name="T76" fmla="*/ 23 w 667"/>
                <a:gd name="T77" fmla="*/ 95 h 100"/>
                <a:gd name="T78" fmla="*/ 14 w 667"/>
                <a:gd name="T79" fmla="*/ 97 h 100"/>
                <a:gd name="T80" fmla="*/ 10 w 667"/>
                <a:gd name="T81" fmla="*/ 95 h 100"/>
                <a:gd name="T82" fmla="*/ 6 w 667"/>
                <a:gd name="T83" fmla="*/ 91 h 100"/>
                <a:gd name="T84" fmla="*/ 10 w 667"/>
                <a:gd name="T85" fmla="*/ 81 h 100"/>
                <a:gd name="T86" fmla="*/ 25 w 667"/>
                <a:gd name="T87" fmla="*/ 67 h 100"/>
                <a:gd name="T88" fmla="*/ 40 w 667"/>
                <a:gd name="T89" fmla="*/ 58 h 100"/>
                <a:gd name="T90" fmla="*/ 65 w 667"/>
                <a:gd name="T91" fmla="*/ 47 h 100"/>
                <a:gd name="T92" fmla="*/ 88 w 667"/>
                <a:gd name="T93" fmla="*/ 40 h 100"/>
                <a:gd name="T94" fmla="*/ 118 w 667"/>
                <a:gd name="T95" fmla="*/ 35 h 100"/>
                <a:gd name="T96" fmla="*/ 158 w 667"/>
                <a:gd name="T97" fmla="*/ 34 h 100"/>
                <a:gd name="T98" fmla="*/ 211 w 667"/>
                <a:gd name="T99" fmla="*/ 41 h 100"/>
                <a:gd name="T100" fmla="*/ 278 w 667"/>
                <a:gd name="T101" fmla="*/ 58 h 100"/>
                <a:gd name="T102" fmla="*/ 325 w 667"/>
                <a:gd name="T103" fmla="*/ 70 h 100"/>
                <a:gd name="T104" fmla="*/ 382 w 667"/>
                <a:gd name="T105" fmla="*/ 81 h 100"/>
                <a:gd name="T106" fmla="*/ 431 w 667"/>
                <a:gd name="T107" fmla="*/ 83 h 100"/>
                <a:gd name="T108" fmla="*/ 479 w 667"/>
                <a:gd name="T109" fmla="*/ 78 h 100"/>
                <a:gd name="T110" fmla="*/ 528 w 667"/>
                <a:gd name="T111" fmla="*/ 69 h 100"/>
                <a:gd name="T112" fmla="*/ 577 w 667"/>
                <a:gd name="T113" fmla="*/ 53 h 100"/>
                <a:gd name="T114" fmla="*/ 604 w 667"/>
                <a:gd name="T115" fmla="*/ 52 h 100"/>
                <a:gd name="T116" fmla="*/ 629 w 667"/>
                <a:gd name="T117" fmla="*/ 47 h 100"/>
                <a:gd name="T118" fmla="*/ 653 w 667"/>
                <a:gd name="T119" fmla="*/ 39 h 100"/>
                <a:gd name="T120" fmla="*/ 665 w 667"/>
                <a:gd name="T121" fmla="*/ 29 h 100"/>
                <a:gd name="T122" fmla="*/ 667 w 667"/>
                <a:gd name="T123" fmla="*/ 22 h 100"/>
                <a:gd name="T124" fmla="*/ 665 w 667"/>
                <a:gd name="T12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16"/>
                  </a:moveTo>
                  <a:lnTo>
                    <a:pt x="651" y="17"/>
                  </a:lnTo>
                  <a:lnTo>
                    <a:pt x="653" y="23"/>
                  </a:lnTo>
                  <a:lnTo>
                    <a:pt x="653" y="29"/>
                  </a:lnTo>
                  <a:lnTo>
                    <a:pt x="648" y="37"/>
                  </a:lnTo>
                  <a:lnTo>
                    <a:pt x="629" y="45"/>
                  </a:lnTo>
                  <a:lnTo>
                    <a:pt x="593" y="49"/>
                  </a:lnTo>
                  <a:lnTo>
                    <a:pt x="547" y="49"/>
                  </a:lnTo>
                  <a:lnTo>
                    <a:pt x="494" y="43"/>
                  </a:lnTo>
                  <a:lnTo>
                    <a:pt x="380" y="15"/>
                  </a:lnTo>
                  <a:lnTo>
                    <a:pt x="327" y="5"/>
                  </a:lnTo>
                  <a:lnTo>
                    <a:pt x="272" y="0"/>
                  </a:lnTo>
                  <a:lnTo>
                    <a:pt x="217" y="5"/>
                  </a:lnTo>
                  <a:lnTo>
                    <a:pt x="162" y="15"/>
                  </a:lnTo>
                  <a:lnTo>
                    <a:pt x="114" y="27"/>
                  </a:lnTo>
                  <a:lnTo>
                    <a:pt x="82" y="36"/>
                  </a:lnTo>
                  <a:lnTo>
                    <a:pt x="54" y="47"/>
                  </a:lnTo>
                  <a:lnTo>
                    <a:pt x="23" y="64"/>
                  </a:lnTo>
                  <a:lnTo>
                    <a:pt x="4" y="82"/>
                  </a:lnTo>
                  <a:lnTo>
                    <a:pt x="0" y="90"/>
                  </a:lnTo>
                  <a:lnTo>
                    <a:pt x="4" y="97"/>
                  </a:lnTo>
                  <a:lnTo>
                    <a:pt x="14" y="100"/>
                  </a:lnTo>
                  <a:lnTo>
                    <a:pt x="25" y="97"/>
                  </a:lnTo>
                  <a:lnTo>
                    <a:pt x="31" y="91"/>
                  </a:lnTo>
                  <a:lnTo>
                    <a:pt x="31" y="84"/>
                  </a:lnTo>
                  <a:lnTo>
                    <a:pt x="23" y="84"/>
                  </a:lnTo>
                  <a:lnTo>
                    <a:pt x="18" y="85"/>
                  </a:lnTo>
                  <a:lnTo>
                    <a:pt x="14" y="89"/>
                  </a:lnTo>
                  <a:lnTo>
                    <a:pt x="14" y="94"/>
                  </a:lnTo>
                  <a:lnTo>
                    <a:pt x="19" y="93"/>
                  </a:lnTo>
                  <a:lnTo>
                    <a:pt x="21" y="91"/>
                  </a:lnTo>
                  <a:lnTo>
                    <a:pt x="19" y="91"/>
                  </a:lnTo>
                  <a:lnTo>
                    <a:pt x="16" y="93"/>
                  </a:lnTo>
                  <a:lnTo>
                    <a:pt x="14" y="90"/>
                  </a:lnTo>
                  <a:lnTo>
                    <a:pt x="19" y="87"/>
                  </a:lnTo>
                  <a:lnTo>
                    <a:pt x="25" y="85"/>
                  </a:lnTo>
                  <a:lnTo>
                    <a:pt x="27" y="87"/>
                  </a:lnTo>
                  <a:lnTo>
                    <a:pt x="29" y="89"/>
                  </a:lnTo>
                  <a:lnTo>
                    <a:pt x="23" y="95"/>
                  </a:lnTo>
                  <a:lnTo>
                    <a:pt x="14" y="97"/>
                  </a:lnTo>
                  <a:lnTo>
                    <a:pt x="10" y="95"/>
                  </a:lnTo>
                  <a:lnTo>
                    <a:pt x="6" y="91"/>
                  </a:lnTo>
                  <a:lnTo>
                    <a:pt x="10" y="81"/>
                  </a:lnTo>
                  <a:lnTo>
                    <a:pt x="25" y="67"/>
                  </a:lnTo>
                  <a:lnTo>
                    <a:pt x="40" y="58"/>
                  </a:lnTo>
                  <a:lnTo>
                    <a:pt x="65" y="47"/>
                  </a:lnTo>
                  <a:lnTo>
                    <a:pt x="88" y="40"/>
                  </a:lnTo>
                  <a:lnTo>
                    <a:pt x="118" y="35"/>
                  </a:lnTo>
                  <a:lnTo>
                    <a:pt x="158" y="34"/>
                  </a:lnTo>
                  <a:lnTo>
                    <a:pt x="211" y="41"/>
                  </a:lnTo>
                  <a:lnTo>
                    <a:pt x="278" y="58"/>
                  </a:lnTo>
                  <a:lnTo>
                    <a:pt x="325" y="70"/>
                  </a:lnTo>
                  <a:lnTo>
                    <a:pt x="382" y="81"/>
                  </a:lnTo>
                  <a:lnTo>
                    <a:pt x="431" y="83"/>
                  </a:lnTo>
                  <a:lnTo>
                    <a:pt x="479" y="78"/>
                  </a:lnTo>
                  <a:lnTo>
                    <a:pt x="528" y="69"/>
                  </a:lnTo>
                  <a:lnTo>
                    <a:pt x="577" y="53"/>
                  </a:lnTo>
                  <a:lnTo>
                    <a:pt x="604" y="52"/>
                  </a:lnTo>
                  <a:lnTo>
                    <a:pt x="629" y="47"/>
                  </a:lnTo>
                  <a:lnTo>
                    <a:pt x="653" y="39"/>
                  </a:lnTo>
                  <a:lnTo>
                    <a:pt x="665" y="29"/>
                  </a:lnTo>
                  <a:lnTo>
                    <a:pt x="667" y="22"/>
                  </a:lnTo>
                  <a:lnTo>
                    <a:pt x="665"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6" name="Freeform 140"/>
            <p:cNvSpPr>
              <a:spLocks/>
            </p:cNvSpPr>
            <p:nvPr/>
          </p:nvSpPr>
          <p:spPr bwMode="auto">
            <a:xfrm>
              <a:off x="1509" y="4095"/>
              <a:ext cx="736" cy="98"/>
            </a:xfrm>
            <a:custGeom>
              <a:avLst/>
              <a:gdLst>
                <a:gd name="T0" fmla="*/ 0 w 736"/>
                <a:gd name="T1" fmla="*/ 66 h 98"/>
                <a:gd name="T2" fmla="*/ 17 w 736"/>
                <a:gd name="T3" fmla="*/ 66 h 98"/>
                <a:gd name="T4" fmla="*/ 13 w 736"/>
                <a:gd name="T5" fmla="*/ 58 h 98"/>
                <a:gd name="T6" fmla="*/ 15 w 736"/>
                <a:gd name="T7" fmla="*/ 52 h 98"/>
                <a:gd name="T8" fmla="*/ 23 w 736"/>
                <a:gd name="T9" fmla="*/ 44 h 98"/>
                <a:gd name="T10" fmla="*/ 43 w 736"/>
                <a:gd name="T11" fmla="*/ 36 h 98"/>
                <a:gd name="T12" fmla="*/ 83 w 736"/>
                <a:gd name="T13" fmla="*/ 32 h 98"/>
                <a:gd name="T14" fmla="*/ 135 w 736"/>
                <a:gd name="T15" fmla="*/ 33 h 98"/>
                <a:gd name="T16" fmla="*/ 191 w 736"/>
                <a:gd name="T17" fmla="*/ 44 h 98"/>
                <a:gd name="T18" fmla="*/ 313 w 736"/>
                <a:gd name="T19" fmla="*/ 79 h 98"/>
                <a:gd name="T20" fmla="*/ 370 w 736"/>
                <a:gd name="T21" fmla="*/ 92 h 98"/>
                <a:gd name="T22" fmla="*/ 429 w 736"/>
                <a:gd name="T23" fmla="*/ 98 h 98"/>
                <a:gd name="T24" fmla="*/ 493 w 736"/>
                <a:gd name="T25" fmla="*/ 97 h 98"/>
                <a:gd name="T26" fmla="*/ 554 w 736"/>
                <a:gd name="T27" fmla="*/ 88 h 98"/>
                <a:gd name="T28" fmla="*/ 605 w 736"/>
                <a:gd name="T29" fmla="*/ 76 h 98"/>
                <a:gd name="T30" fmla="*/ 641 w 736"/>
                <a:gd name="T31" fmla="*/ 68 h 98"/>
                <a:gd name="T32" fmla="*/ 674 w 736"/>
                <a:gd name="T33" fmla="*/ 56 h 98"/>
                <a:gd name="T34" fmla="*/ 708 w 736"/>
                <a:gd name="T35" fmla="*/ 39 h 98"/>
                <a:gd name="T36" fmla="*/ 732 w 736"/>
                <a:gd name="T37" fmla="*/ 21 h 98"/>
                <a:gd name="T38" fmla="*/ 736 w 736"/>
                <a:gd name="T39" fmla="*/ 12 h 98"/>
                <a:gd name="T40" fmla="*/ 734 w 736"/>
                <a:gd name="T41" fmla="*/ 3 h 98"/>
                <a:gd name="T42" fmla="*/ 723 w 736"/>
                <a:gd name="T43" fmla="*/ 0 h 98"/>
                <a:gd name="T44" fmla="*/ 711 w 736"/>
                <a:gd name="T45" fmla="*/ 3 h 98"/>
                <a:gd name="T46" fmla="*/ 704 w 736"/>
                <a:gd name="T47" fmla="*/ 9 h 98"/>
                <a:gd name="T48" fmla="*/ 702 w 736"/>
                <a:gd name="T49" fmla="*/ 16 h 98"/>
                <a:gd name="T50" fmla="*/ 711 w 736"/>
                <a:gd name="T51" fmla="*/ 18 h 98"/>
                <a:gd name="T52" fmla="*/ 717 w 736"/>
                <a:gd name="T53" fmla="*/ 16 h 98"/>
                <a:gd name="T54" fmla="*/ 723 w 736"/>
                <a:gd name="T55" fmla="*/ 12 h 98"/>
                <a:gd name="T56" fmla="*/ 723 w 736"/>
                <a:gd name="T57" fmla="*/ 8 h 98"/>
                <a:gd name="T58" fmla="*/ 715 w 736"/>
                <a:gd name="T59" fmla="*/ 8 h 98"/>
                <a:gd name="T60" fmla="*/ 713 w 736"/>
                <a:gd name="T61" fmla="*/ 9 h 98"/>
                <a:gd name="T62" fmla="*/ 717 w 736"/>
                <a:gd name="T63" fmla="*/ 8 h 98"/>
                <a:gd name="T64" fmla="*/ 721 w 736"/>
                <a:gd name="T65" fmla="*/ 8 h 98"/>
                <a:gd name="T66" fmla="*/ 721 w 736"/>
                <a:gd name="T67" fmla="*/ 10 h 98"/>
                <a:gd name="T68" fmla="*/ 715 w 736"/>
                <a:gd name="T69" fmla="*/ 14 h 98"/>
                <a:gd name="T70" fmla="*/ 710 w 736"/>
                <a:gd name="T71" fmla="*/ 15 h 98"/>
                <a:gd name="T72" fmla="*/ 708 w 736"/>
                <a:gd name="T73" fmla="*/ 14 h 98"/>
                <a:gd name="T74" fmla="*/ 706 w 736"/>
                <a:gd name="T75" fmla="*/ 12 h 98"/>
                <a:gd name="T76" fmla="*/ 711 w 736"/>
                <a:gd name="T77" fmla="*/ 6 h 98"/>
                <a:gd name="T78" fmla="*/ 723 w 736"/>
                <a:gd name="T79" fmla="*/ 3 h 98"/>
                <a:gd name="T80" fmla="*/ 729 w 736"/>
                <a:gd name="T81" fmla="*/ 6 h 98"/>
                <a:gd name="T82" fmla="*/ 730 w 736"/>
                <a:gd name="T83" fmla="*/ 9 h 98"/>
                <a:gd name="T84" fmla="*/ 725 w 736"/>
                <a:gd name="T85" fmla="*/ 21 h 98"/>
                <a:gd name="T86" fmla="*/ 708 w 736"/>
                <a:gd name="T87" fmla="*/ 36 h 98"/>
                <a:gd name="T88" fmla="*/ 689 w 736"/>
                <a:gd name="T89" fmla="*/ 46 h 98"/>
                <a:gd name="T90" fmla="*/ 662 w 736"/>
                <a:gd name="T91" fmla="*/ 56 h 98"/>
                <a:gd name="T92" fmla="*/ 636 w 736"/>
                <a:gd name="T93" fmla="*/ 63 h 98"/>
                <a:gd name="T94" fmla="*/ 601 w 736"/>
                <a:gd name="T95" fmla="*/ 68 h 98"/>
                <a:gd name="T96" fmla="*/ 558 w 736"/>
                <a:gd name="T97" fmla="*/ 67 h 98"/>
                <a:gd name="T98" fmla="*/ 499 w 736"/>
                <a:gd name="T99" fmla="*/ 57 h 98"/>
                <a:gd name="T100" fmla="*/ 429 w 736"/>
                <a:gd name="T101" fmla="*/ 36 h 98"/>
                <a:gd name="T102" fmla="*/ 379 w 736"/>
                <a:gd name="T103" fmla="*/ 20 h 98"/>
                <a:gd name="T104" fmla="*/ 317 w 736"/>
                <a:gd name="T105" fmla="*/ 7 h 98"/>
                <a:gd name="T106" fmla="*/ 264 w 736"/>
                <a:gd name="T107" fmla="*/ 2 h 98"/>
                <a:gd name="T108" fmla="*/ 210 w 736"/>
                <a:gd name="T109" fmla="*/ 6 h 98"/>
                <a:gd name="T110" fmla="*/ 155 w 736"/>
                <a:gd name="T111" fmla="*/ 14 h 98"/>
                <a:gd name="T112" fmla="*/ 100 w 736"/>
                <a:gd name="T113" fmla="*/ 28 h 98"/>
                <a:gd name="T114" fmla="*/ 70 w 736"/>
                <a:gd name="T115" fmla="*/ 28 h 98"/>
                <a:gd name="T116" fmla="*/ 43 w 736"/>
                <a:gd name="T117" fmla="*/ 32 h 98"/>
                <a:gd name="T118" fmla="*/ 15 w 736"/>
                <a:gd name="T119" fmla="*/ 42 h 98"/>
                <a:gd name="T120" fmla="*/ 2 w 736"/>
                <a:gd name="T121" fmla="*/ 52 h 98"/>
                <a:gd name="T122" fmla="*/ 0 w 736"/>
                <a:gd name="T123" fmla="*/ 60 h 98"/>
                <a:gd name="T124" fmla="*/ 0 w 736"/>
                <a:gd name="T125"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66"/>
                  </a:moveTo>
                  <a:lnTo>
                    <a:pt x="17" y="66"/>
                  </a:lnTo>
                  <a:lnTo>
                    <a:pt x="13" y="58"/>
                  </a:lnTo>
                  <a:lnTo>
                    <a:pt x="15" y="52"/>
                  </a:lnTo>
                  <a:lnTo>
                    <a:pt x="23" y="44"/>
                  </a:lnTo>
                  <a:lnTo>
                    <a:pt x="43" y="36"/>
                  </a:lnTo>
                  <a:lnTo>
                    <a:pt x="83" y="32"/>
                  </a:lnTo>
                  <a:lnTo>
                    <a:pt x="135" y="33"/>
                  </a:lnTo>
                  <a:lnTo>
                    <a:pt x="191" y="44"/>
                  </a:lnTo>
                  <a:lnTo>
                    <a:pt x="313" y="79"/>
                  </a:lnTo>
                  <a:lnTo>
                    <a:pt x="370" y="92"/>
                  </a:lnTo>
                  <a:lnTo>
                    <a:pt x="429" y="98"/>
                  </a:lnTo>
                  <a:lnTo>
                    <a:pt x="493" y="97"/>
                  </a:lnTo>
                  <a:lnTo>
                    <a:pt x="554" y="88"/>
                  </a:lnTo>
                  <a:lnTo>
                    <a:pt x="605" y="76"/>
                  </a:lnTo>
                  <a:lnTo>
                    <a:pt x="641" y="68"/>
                  </a:lnTo>
                  <a:lnTo>
                    <a:pt x="674" y="56"/>
                  </a:lnTo>
                  <a:lnTo>
                    <a:pt x="708" y="39"/>
                  </a:lnTo>
                  <a:lnTo>
                    <a:pt x="732" y="21"/>
                  </a:lnTo>
                  <a:lnTo>
                    <a:pt x="736" y="12"/>
                  </a:lnTo>
                  <a:lnTo>
                    <a:pt x="734" y="3"/>
                  </a:lnTo>
                  <a:lnTo>
                    <a:pt x="723" y="0"/>
                  </a:lnTo>
                  <a:lnTo>
                    <a:pt x="711" y="3"/>
                  </a:lnTo>
                  <a:lnTo>
                    <a:pt x="704" y="9"/>
                  </a:lnTo>
                  <a:lnTo>
                    <a:pt x="702" y="16"/>
                  </a:lnTo>
                  <a:lnTo>
                    <a:pt x="711" y="18"/>
                  </a:lnTo>
                  <a:lnTo>
                    <a:pt x="717" y="16"/>
                  </a:lnTo>
                  <a:lnTo>
                    <a:pt x="723" y="12"/>
                  </a:lnTo>
                  <a:lnTo>
                    <a:pt x="723" y="8"/>
                  </a:lnTo>
                  <a:lnTo>
                    <a:pt x="715" y="8"/>
                  </a:lnTo>
                  <a:lnTo>
                    <a:pt x="713" y="9"/>
                  </a:lnTo>
                  <a:lnTo>
                    <a:pt x="717" y="8"/>
                  </a:lnTo>
                  <a:lnTo>
                    <a:pt x="721" y="8"/>
                  </a:lnTo>
                  <a:lnTo>
                    <a:pt x="721" y="10"/>
                  </a:lnTo>
                  <a:lnTo>
                    <a:pt x="715" y="14"/>
                  </a:lnTo>
                  <a:lnTo>
                    <a:pt x="710" y="15"/>
                  </a:lnTo>
                  <a:lnTo>
                    <a:pt x="708" y="14"/>
                  </a:lnTo>
                  <a:lnTo>
                    <a:pt x="706" y="12"/>
                  </a:lnTo>
                  <a:lnTo>
                    <a:pt x="711" y="6"/>
                  </a:lnTo>
                  <a:lnTo>
                    <a:pt x="723" y="3"/>
                  </a:lnTo>
                  <a:lnTo>
                    <a:pt x="729" y="6"/>
                  </a:lnTo>
                  <a:lnTo>
                    <a:pt x="730" y="9"/>
                  </a:lnTo>
                  <a:lnTo>
                    <a:pt x="725" y="21"/>
                  </a:lnTo>
                  <a:lnTo>
                    <a:pt x="708" y="36"/>
                  </a:lnTo>
                  <a:lnTo>
                    <a:pt x="689" y="46"/>
                  </a:lnTo>
                  <a:lnTo>
                    <a:pt x="662" y="56"/>
                  </a:lnTo>
                  <a:lnTo>
                    <a:pt x="636" y="63"/>
                  </a:lnTo>
                  <a:lnTo>
                    <a:pt x="601" y="68"/>
                  </a:lnTo>
                  <a:lnTo>
                    <a:pt x="558" y="67"/>
                  </a:lnTo>
                  <a:lnTo>
                    <a:pt x="499" y="57"/>
                  </a:lnTo>
                  <a:lnTo>
                    <a:pt x="429" y="36"/>
                  </a:lnTo>
                  <a:lnTo>
                    <a:pt x="379" y="20"/>
                  </a:lnTo>
                  <a:lnTo>
                    <a:pt x="317" y="7"/>
                  </a:lnTo>
                  <a:lnTo>
                    <a:pt x="264" y="2"/>
                  </a:lnTo>
                  <a:lnTo>
                    <a:pt x="210" y="6"/>
                  </a:lnTo>
                  <a:lnTo>
                    <a:pt x="155" y="14"/>
                  </a:lnTo>
                  <a:lnTo>
                    <a:pt x="100" y="28"/>
                  </a:lnTo>
                  <a:lnTo>
                    <a:pt x="70" y="28"/>
                  </a:lnTo>
                  <a:lnTo>
                    <a:pt x="43" y="32"/>
                  </a:lnTo>
                  <a:lnTo>
                    <a:pt x="15" y="42"/>
                  </a:lnTo>
                  <a:lnTo>
                    <a:pt x="2" y="52"/>
                  </a:lnTo>
                  <a:lnTo>
                    <a:pt x="0" y="60"/>
                  </a:lnTo>
                  <a:lnTo>
                    <a:pt x="0" y="6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7" name="Freeform 141"/>
            <p:cNvSpPr>
              <a:spLocks/>
            </p:cNvSpPr>
            <p:nvPr/>
          </p:nvSpPr>
          <p:spPr bwMode="auto">
            <a:xfrm>
              <a:off x="1285" y="4182"/>
              <a:ext cx="704" cy="118"/>
            </a:xfrm>
            <a:custGeom>
              <a:avLst/>
              <a:gdLst>
                <a:gd name="T0" fmla="*/ 0 w 704"/>
                <a:gd name="T1" fmla="*/ 1 h 118"/>
                <a:gd name="T2" fmla="*/ 15 w 704"/>
                <a:gd name="T3" fmla="*/ 4 h 118"/>
                <a:gd name="T4" fmla="*/ 13 w 704"/>
                <a:gd name="T5" fmla="*/ 10 h 118"/>
                <a:gd name="T6" fmla="*/ 13 w 704"/>
                <a:gd name="T7" fmla="*/ 16 h 118"/>
                <a:gd name="T8" fmla="*/ 19 w 704"/>
                <a:gd name="T9" fmla="*/ 24 h 118"/>
                <a:gd name="T10" fmla="*/ 38 w 704"/>
                <a:gd name="T11" fmla="*/ 34 h 118"/>
                <a:gd name="T12" fmla="*/ 76 w 704"/>
                <a:gd name="T13" fmla="*/ 41 h 118"/>
                <a:gd name="T14" fmla="*/ 125 w 704"/>
                <a:gd name="T15" fmla="*/ 42 h 118"/>
                <a:gd name="T16" fmla="*/ 182 w 704"/>
                <a:gd name="T17" fmla="*/ 36 h 118"/>
                <a:gd name="T18" fmla="*/ 305 w 704"/>
                <a:gd name="T19" fmla="*/ 12 h 118"/>
                <a:gd name="T20" fmla="*/ 362 w 704"/>
                <a:gd name="T21" fmla="*/ 3 h 118"/>
                <a:gd name="T22" fmla="*/ 421 w 704"/>
                <a:gd name="T23" fmla="*/ 0 h 118"/>
                <a:gd name="T24" fmla="*/ 482 w 704"/>
                <a:gd name="T25" fmla="*/ 7 h 118"/>
                <a:gd name="T26" fmla="*/ 541 w 704"/>
                <a:gd name="T27" fmla="*/ 19 h 118"/>
                <a:gd name="T28" fmla="*/ 588 w 704"/>
                <a:gd name="T29" fmla="*/ 34 h 118"/>
                <a:gd name="T30" fmla="*/ 622 w 704"/>
                <a:gd name="T31" fmla="*/ 44 h 118"/>
                <a:gd name="T32" fmla="*/ 651 w 704"/>
                <a:gd name="T33" fmla="*/ 59 h 118"/>
                <a:gd name="T34" fmla="*/ 681 w 704"/>
                <a:gd name="T35" fmla="*/ 77 h 118"/>
                <a:gd name="T36" fmla="*/ 702 w 704"/>
                <a:gd name="T37" fmla="*/ 97 h 118"/>
                <a:gd name="T38" fmla="*/ 704 w 704"/>
                <a:gd name="T39" fmla="*/ 106 h 118"/>
                <a:gd name="T40" fmla="*/ 700 w 704"/>
                <a:gd name="T41" fmla="*/ 114 h 118"/>
                <a:gd name="T42" fmla="*/ 691 w 704"/>
                <a:gd name="T43" fmla="*/ 118 h 118"/>
                <a:gd name="T44" fmla="*/ 677 w 704"/>
                <a:gd name="T45" fmla="*/ 113 h 118"/>
                <a:gd name="T46" fmla="*/ 672 w 704"/>
                <a:gd name="T47" fmla="*/ 107 h 118"/>
                <a:gd name="T48" fmla="*/ 674 w 704"/>
                <a:gd name="T49" fmla="*/ 98 h 118"/>
                <a:gd name="T50" fmla="*/ 681 w 704"/>
                <a:gd name="T51" fmla="*/ 98 h 118"/>
                <a:gd name="T52" fmla="*/ 687 w 704"/>
                <a:gd name="T53" fmla="*/ 101 h 118"/>
                <a:gd name="T54" fmla="*/ 691 w 704"/>
                <a:gd name="T55" fmla="*/ 104 h 118"/>
                <a:gd name="T56" fmla="*/ 691 w 704"/>
                <a:gd name="T57" fmla="*/ 109 h 118"/>
                <a:gd name="T58" fmla="*/ 683 w 704"/>
                <a:gd name="T59" fmla="*/ 109 h 118"/>
                <a:gd name="T60" fmla="*/ 681 w 704"/>
                <a:gd name="T61" fmla="*/ 107 h 118"/>
                <a:gd name="T62" fmla="*/ 685 w 704"/>
                <a:gd name="T63" fmla="*/ 108 h 118"/>
                <a:gd name="T64" fmla="*/ 689 w 704"/>
                <a:gd name="T65" fmla="*/ 108 h 118"/>
                <a:gd name="T66" fmla="*/ 689 w 704"/>
                <a:gd name="T67" fmla="*/ 106 h 118"/>
                <a:gd name="T68" fmla="*/ 685 w 704"/>
                <a:gd name="T69" fmla="*/ 102 h 118"/>
                <a:gd name="T70" fmla="*/ 677 w 704"/>
                <a:gd name="T71" fmla="*/ 101 h 118"/>
                <a:gd name="T72" fmla="*/ 675 w 704"/>
                <a:gd name="T73" fmla="*/ 101 h 118"/>
                <a:gd name="T74" fmla="*/ 675 w 704"/>
                <a:gd name="T75" fmla="*/ 104 h 118"/>
                <a:gd name="T76" fmla="*/ 679 w 704"/>
                <a:gd name="T77" fmla="*/ 110 h 118"/>
                <a:gd name="T78" fmla="*/ 689 w 704"/>
                <a:gd name="T79" fmla="*/ 113 h 118"/>
                <a:gd name="T80" fmla="*/ 694 w 704"/>
                <a:gd name="T81" fmla="*/ 112 h 118"/>
                <a:gd name="T82" fmla="*/ 698 w 704"/>
                <a:gd name="T83" fmla="*/ 107 h 118"/>
                <a:gd name="T84" fmla="*/ 694 w 704"/>
                <a:gd name="T85" fmla="*/ 95 h 118"/>
                <a:gd name="T86" fmla="*/ 681 w 704"/>
                <a:gd name="T87" fmla="*/ 80 h 118"/>
                <a:gd name="T88" fmla="*/ 666 w 704"/>
                <a:gd name="T89" fmla="*/ 70 h 118"/>
                <a:gd name="T90" fmla="*/ 639 w 704"/>
                <a:gd name="T91" fmla="*/ 58 h 118"/>
                <a:gd name="T92" fmla="*/ 617 w 704"/>
                <a:gd name="T93" fmla="*/ 49 h 118"/>
                <a:gd name="T94" fmla="*/ 584 w 704"/>
                <a:gd name="T95" fmla="*/ 42 h 118"/>
                <a:gd name="T96" fmla="*/ 541 w 704"/>
                <a:gd name="T97" fmla="*/ 40 h 118"/>
                <a:gd name="T98" fmla="*/ 484 w 704"/>
                <a:gd name="T99" fmla="*/ 46 h 118"/>
                <a:gd name="T100" fmla="*/ 410 w 704"/>
                <a:gd name="T101" fmla="*/ 61 h 118"/>
                <a:gd name="T102" fmla="*/ 360 w 704"/>
                <a:gd name="T103" fmla="*/ 72 h 118"/>
                <a:gd name="T104" fmla="*/ 298 w 704"/>
                <a:gd name="T105" fmla="*/ 82 h 118"/>
                <a:gd name="T106" fmla="*/ 245 w 704"/>
                <a:gd name="T107" fmla="*/ 82 h 118"/>
                <a:gd name="T108" fmla="*/ 193 w 704"/>
                <a:gd name="T109" fmla="*/ 74 h 118"/>
                <a:gd name="T110" fmla="*/ 142 w 704"/>
                <a:gd name="T111" fmla="*/ 62 h 118"/>
                <a:gd name="T112" fmla="*/ 91 w 704"/>
                <a:gd name="T113" fmla="*/ 44 h 118"/>
                <a:gd name="T114" fmla="*/ 62 w 704"/>
                <a:gd name="T115" fmla="*/ 42 h 118"/>
                <a:gd name="T116" fmla="*/ 36 w 704"/>
                <a:gd name="T117" fmla="*/ 36 h 118"/>
                <a:gd name="T118" fmla="*/ 11 w 704"/>
                <a:gd name="T119" fmla="*/ 26 h 118"/>
                <a:gd name="T120" fmla="*/ 0 w 704"/>
                <a:gd name="T121" fmla="*/ 15 h 118"/>
                <a:gd name="T122" fmla="*/ 0 w 704"/>
                <a:gd name="T123" fmla="*/ 7 h 118"/>
                <a:gd name="T124" fmla="*/ 0 w 704"/>
                <a:gd name="T125"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8">
                  <a:moveTo>
                    <a:pt x="0" y="1"/>
                  </a:moveTo>
                  <a:lnTo>
                    <a:pt x="15" y="4"/>
                  </a:lnTo>
                  <a:lnTo>
                    <a:pt x="13" y="10"/>
                  </a:lnTo>
                  <a:lnTo>
                    <a:pt x="13" y="16"/>
                  </a:lnTo>
                  <a:lnTo>
                    <a:pt x="19" y="24"/>
                  </a:lnTo>
                  <a:lnTo>
                    <a:pt x="38" y="34"/>
                  </a:lnTo>
                  <a:lnTo>
                    <a:pt x="76" y="41"/>
                  </a:lnTo>
                  <a:lnTo>
                    <a:pt x="125" y="42"/>
                  </a:lnTo>
                  <a:lnTo>
                    <a:pt x="182" y="36"/>
                  </a:lnTo>
                  <a:lnTo>
                    <a:pt x="305" y="12"/>
                  </a:lnTo>
                  <a:lnTo>
                    <a:pt x="362" y="3"/>
                  </a:lnTo>
                  <a:lnTo>
                    <a:pt x="421" y="0"/>
                  </a:lnTo>
                  <a:lnTo>
                    <a:pt x="482" y="7"/>
                  </a:lnTo>
                  <a:lnTo>
                    <a:pt x="541" y="19"/>
                  </a:lnTo>
                  <a:lnTo>
                    <a:pt x="588" y="34"/>
                  </a:lnTo>
                  <a:lnTo>
                    <a:pt x="622" y="44"/>
                  </a:lnTo>
                  <a:lnTo>
                    <a:pt x="651" y="59"/>
                  </a:lnTo>
                  <a:lnTo>
                    <a:pt x="681" y="77"/>
                  </a:lnTo>
                  <a:lnTo>
                    <a:pt x="702" y="97"/>
                  </a:lnTo>
                  <a:lnTo>
                    <a:pt x="704" y="106"/>
                  </a:lnTo>
                  <a:lnTo>
                    <a:pt x="700" y="114"/>
                  </a:lnTo>
                  <a:lnTo>
                    <a:pt x="691" y="118"/>
                  </a:lnTo>
                  <a:lnTo>
                    <a:pt x="677" y="113"/>
                  </a:lnTo>
                  <a:lnTo>
                    <a:pt x="672" y="107"/>
                  </a:lnTo>
                  <a:lnTo>
                    <a:pt x="674" y="98"/>
                  </a:lnTo>
                  <a:lnTo>
                    <a:pt x="681" y="98"/>
                  </a:lnTo>
                  <a:lnTo>
                    <a:pt x="687" y="101"/>
                  </a:lnTo>
                  <a:lnTo>
                    <a:pt x="691" y="104"/>
                  </a:lnTo>
                  <a:lnTo>
                    <a:pt x="691" y="109"/>
                  </a:lnTo>
                  <a:lnTo>
                    <a:pt x="683" y="109"/>
                  </a:lnTo>
                  <a:lnTo>
                    <a:pt x="681" y="107"/>
                  </a:lnTo>
                  <a:lnTo>
                    <a:pt x="685" y="108"/>
                  </a:lnTo>
                  <a:lnTo>
                    <a:pt x="689" y="108"/>
                  </a:lnTo>
                  <a:lnTo>
                    <a:pt x="689" y="106"/>
                  </a:lnTo>
                  <a:lnTo>
                    <a:pt x="685" y="102"/>
                  </a:lnTo>
                  <a:lnTo>
                    <a:pt x="677" y="101"/>
                  </a:lnTo>
                  <a:lnTo>
                    <a:pt x="675" y="101"/>
                  </a:lnTo>
                  <a:lnTo>
                    <a:pt x="675" y="104"/>
                  </a:lnTo>
                  <a:lnTo>
                    <a:pt x="679" y="110"/>
                  </a:lnTo>
                  <a:lnTo>
                    <a:pt x="689" y="113"/>
                  </a:lnTo>
                  <a:lnTo>
                    <a:pt x="694" y="112"/>
                  </a:lnTo>
                  <a:lnTo>
                    <a:pt x="698" y="107"/>
                  </a:lnTo>
                  <a:lnTo>
                    <a:pt x="694" y="95"/>
                  </a:lnTo>
                  <a:lnTo>
                    <a:pt x="681" y="80"/>
                  </a:lnTo>
                  <a:lnTo>
                    <a:pt x="666" y="70"/>
                  </a:lnTo>
                  <a:lnTo>
                    <a:pt x="639" y="58"/>
                  </a:lnTo>
                  <a:lnTo>
                    <a:pt x="617" y="49"/>
                  </a:lnTo>
                  <a:lnTo>
                    <a:pt x="584" y="42"/>
                  </a:lnTo>
                  <a:lnTo>
                    <a:pt x="541" y="40"/>
                  </a:lnTo>
                  <a:lnTo>
                    <a:pt x="484" y="46"/>
                  </a:lnTo>
                  <a:lnTo>
                    <a:pt x="410" y="61"/>
                  </a:lnTo>
                  <a:lnTo>
                    <a:pt x="360" y="72"/>
                  </a:lnTo>
                  <a:lnTo>
                    <a:pt x="298" y="82"/>
                  </a:lnTo>
                  <a:lnTo>
                    <a:pt x="245" y="82"/>
                  </a:lnTo>
                  <a:lnTo>
                    <a:pt x="193" y="74"/>
                  </a:lnTo>
                  <a:lnTo>
                    <a:pt x="142" y="62"/>
                  </a:lnTo>
                  <a:lnTo>
                    <a:pt x="91" y="44"/>
                  </a:lnTo>
                  <a:lnTo>
                    <a:pt x="62" y="42"/>
                  </a:lnTo>
                  <a:lnTo>
                    <a:pt x="36" y="36"/>
                  </a:lnTo>
                  <a:lnTo>
                    <a:pt x="11" y="26"/>
                  </a:lnTo>
                  <a:lnTo>
                    <a:pt x="0" y="15"/>
                  </a:lnTo>
                  <a:lnTo>
                    <a:pt x="0" y="7"/>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8" name="Freeform 142"/>
            <p:cNvSpPr>
              <a:spLocks/>
            </p:cNvSpPr>
            <p:nvPr/>
          </p:nvSpPr>
          <p:spPr bwMode="auto">
            <a:xfrm>
              <a:off x="3181" y="4201"/>
              <a:ext cx="700" cy="117"/>
            </a:xfrm>
            <a:custGeom>
              <a:avLst/>
              <a:gdLst>
                <a:gd name="T0" fmla="*/ 2 w 700"/>
                <a:gd name="T1" fmla="*/ 1 h 117"/>
                <a:gd name="T2" fmla="*/ 17 w 700"/>
                <a:gd name="T3" fmla="*/ 3 h 117"/>
                <a:gd name="T4" fmla="*/ 13 w 700"/>
                <a:gd name="T5" fmla="*/ 9 h 117"/>
                <a:gd name="T6" fmla="*/ 13 w 700"/>
                <a:gd name="T7" fmla="*/ 16 h 117"/>
                <a:gd name="T8" fmla="*/ 19 w 700"/>
                <a:gd name="T9" fmla="*/ 25 h 117"/>
                <a:gd name="T10" fmla="*/ 38 w 700"/>
                <a:gd name="T11" fmla="*/ 34 h 117"/>
                <a:gd name="T12" fmla="*/ 76 w 700"/>
                <a:gd name="T13" fmla="*/ 41 h 117"/>
                <a:gd name="T14" fmla="*/ 125 w 700"/>
                <a:gd name="T15" fmla="*/ 42 h 117"/>
                <a:gd name="T16" fmla="*/ 182 w 700"/>
                <a:gd name="T17" fmla="*/ 36 h 117"/>
                <a:gd name="T18" fmla="*/ 305 w 700"/>
                <a:gd name="T19" fmla="*/ 11 h 117"/>
                <a:gd name="T20" fmla="*/ 364 w 700"/>
                <a:gd name="T21" fmla="*/ 3 h 117"/>
                <a:gd name="T22" fmla="*/ 423 w 700"/>
                <a:gd name="T23" fmla="*/ 0 h 117"/>
                <a:gd name="T24" fmla="*/ 484 w 700"/>
                <a:gd name="T25" fmla="*/ 6 h 117"/>
                <a:gd name="T26" fmla="*/ 541 w 700"/>
                <a:gd name="T27" fmla="*/ 19 h 117"/>
                <a:gd name="T28" fmla="*/ 590 w 700"/>
                <a:gd name="T29" fmla="*/ 34 h 117"/>
                <a:gd name="T30" fmla="*/ 622 w 700"/>
                <a:gd name="T31" fmla="*/ 46 h 117"/>
                <a:gd name="T32" fmla="*/ 649 w 700"/>
                <a:gd name="T33" fmla="*/ 59 h 117"/>
                <a:gd name="T34" fmla="*/ 675 w 700"/>
                <a:gd name="T35" fmla="*/ 77 h 117"/>
                <a:gd name="T36" fmla="*/ 696 w 700"/>
                <a:gd name="T37" fmla="*/ 96 h 117"/>
                <a:gd name="T38" fmla="*/ 700 w 700"/>
                <a:gd name="T39" fmla="*/ 114 h 117"/>
                <a:gd name="T40" fmla="*/ 691 w 700"/>
                <a:gd name="T41" fmla="*/ 117 h 117"/>
                <a:gd name="T42" fmla="*/ 679 w 700"/>
                <a:gd name="T43" fmla="*/ 113 h 117"/>
                <a:gd name="T44" fmla="*/ 674 w 700"/>
                <a:gd name="T45" fmla="*/ 107 h 117"/>
                <a:gd name="T46" fmla="*/ 674 w 700"/>
                <a:gd name="T47" fmla="*/ 99 h 117"/>
                <a:gd name="T48" fmla="*/ 681 w 700"/>
                <a:gd name="T49" fmla="*/ 99 h 117"/>
                <a:gd name="T50" fmla="*/ 689 w 700"/>
                <a:gd name="T51" fmla="*/ 101 h 117"/>
                <a:gd name="T52" fmla="*/ 693 w 700"/>
                <a:gd name="T53" fmla="*/ 105 h 117"/>
                <a:gd name="T54" fmla="*/ 691 w 700"/>
                <a:gd name="T55" fmla="*/ 109 h 117"/>
                <a:gd name="T56" fmla="*/ 685 w 700"/>
                <a:gd name="T57" fmla="*/ 108 h 117"/>
                <a:gd name="T58" fmla="*/ 683 w 700"/>
                <a:gd name="T59" fmla="*/ 107 h 117"/>
                <a:gd name="T60" fmla="*/ 685 w 700"/>
                <a:gd name="T61" fmla="*/ 108 h 117"/>
                <a:gd name="T62" fmla="*/ 691 w 700"/>
                <a:gd name="T63" fmla="*/ 108 h 117"/>
                <a:gd name="T64" fmla="*/ 691 w 700"/>
                <a:gd name="T65" fmla="*/ 106 h 117"/>
                <a:gd name="T66" fmla="*/ 685 w 700"/>
                <a:gd name="T67" fmla="*/ 102 h 117"/>
                <a:gd name="T68" fmla="*/ 679 w 700"/>
                <a:gd name="T69" fmla="*/ 101 h 117"/>
                <a:gd name="T70" fmla="*/ 677 w 700"/>
                <a:gd name="T71" fmla="*/ 101 h 117"/>
                <a:gd name="T72" fmla="*/ 675 w 700"/>
                <a:gd name="T73" fmla="*/ 105 h 117"/>
                <a:gd name="T74" fmla="*/ 681 w 700"/>
                <a:gd name="T75" fmla="*/ 111 h 117"/>
                <a:gd name="T76" fmla="*/ 691 w 700"/>
                <a:gd name="T77" fmla="*/ 113 h 117"/>
                <a:gd name="T78" fmla="*/ 696 w 700"/>
                <a:gd name="T79" fmla="*/ 112 h 117"/>
                <a:gd name="T80" fmla="*/ 698 w 700"/>
                <a:gd name="T81" fmla="*/ 107 h 117"/>
                <a:gd name="T82" fmla="*/ 696 w 700"/>
                <a:gd name="T83" fmla="*/ 95 h 117"/>
                <a:gd name="T84" fmla="*/ 681 w 700"/>
                <a:gd name="T85" fmla="*/ 81 h 117"/>
                <a:gd name="T86" fmla="*/ 666 w 700"/>
                <a:gd name="T87" fmla="*/ 70 h 117"/>
                <a:gd name="T88" fmla="*/ 641 w 700"/>
                <a:gd name="T89" fmla="*/ 58 h 117"/>
                <a:gd name="T90" fmla="*/ 617 w 700"/>
                <a:gd name="T91" fmla="*/ 49 h 117"/>
                <a:gd name="T92" fmla="*/ 584 w 700"/>
                <a:gd name="T93" fmla="*/ 42 h 117"/>
                <a:gd name="T94" fmla="*/ 541 w 700"/>
                <a:gd name="T95" fmla="*/ 40 h 117"/>
                <a:gd name="T96" fmla="*/ 484 w 700"/>
                <a:gd name="T97" fmla="*/ 46 h 117"/>
                <a:gd name="T98" fmla="*/ 410 w 700"/>
                <a:gd name="T99" fmla="*/ 61 h 117"/>
                <a:gd name="T100" fmla="*/ 360 w 700"/>
                <a:gd name="T101" fmla="*/ 72 h 117"/>
                <a:gd name="T102" fmla="*/ 298 w 700"/>
                <a:gd name="T103" fmla="*/ 82 h 117"/>
                <a:gd name="T104" fmla="*/ 247 w 700"/>
                <a:gd name="T105" fmla="*/ 82 h 117"/>
                <a:gd name="T106" fmla="*/ 195 w 700"/>
                <a:gd name="T107" fmla="*/ 75 h 117"/>
                <a:gd name="T108" fmla="*/ 144 w 700"/>
                <a:gd name="T109" fmla="*/ 63 h 117"/>
                <a:gd name="T110" fmla="*/ 91 w 700"/>
                <a:gd name="T111" fmla="*/ 45 h 117"/>
                <a:gd name="T112" fmla="*/ 62 w 700"/>
                <a:gd name="T113" fmla="*/ 42 h 117"/>
                <a:gd name="T114" fmla="*/ 38 w 700"/>
                <a:gd name="T115" fmla="*/ 36 h 117"/>
                <a:gd name="T116" fmla="*/ 11 w 700"/>
                <a:gd name="T117" fmla="*/ 25 h 117"/>
                <a:gd name="T118" fmla="*/ 2 w 700"/>
                <a:gd name="T119" fmla="*/ 15 h 117"/>
                <a:gd name="T120" fmla="*/ 0 w 700"/>
                <a:gd name="T121" fmla="*/ 7 h 117"/>
                <a:gd name="T122" fmla="*/ 2 w 700"/>
                <a:gd name="T123"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7">
                  <a:moveTo>
                    <a:pt x="2" y="1"/>
                  </a:moveTo>
                  <a:lnTo>
                    <a:pt x="17" y="3"/>
                  </a:lnTo>
                  <a:lnTo>
                    <a:pt x="13" y="9"/>
                  </a:lnTo>
                  <a:lnTo>
                    <a:pt x="13" y="16"/>
                  </a:lnTo>
                  <a:lnTo>
                    <a:pt x="19" y="25"/>
                  </a:lnTo>
                  <a:lnTo>
                    <a:pt x="38" y="34"/>
                  </a:lnTo>
                  <a:lnTo>
                    <a:pt x="76" y="41"/>
                  </a:lnTo>
                  <a:lnTo>
                    <a:pt x="125" y="42"/>
                  </a:lnTo>
                  <a:lnTo>
                    <a:pt x="182" y="36"/>
                  </a:lnTo>
                  <a:lnTo>
                    <a:pt x="305" y="11"/>
                  </a:lnTo>
                  <a:lnTo>
                    <a:pt x="364" y="3"/>
                  </a:lnTo>
                  <a:lnTo>
                    <a:pt x="423" y="0"/>
                  </a:lnTo>
                  <a:lnTo>
                    <a:pt x="484" y="6"/>
                  </a:lnTo>
                  <a:lnTo>
                    <a:pt x="541" y="19"/>
                  </a:lnTo>
                  <a:lnTo>
                    <a:pt x="590" y="34"/>
                  </a:lnTo>
                  <a:lnTo>
                    <a:pt x="622" y="46"/>
                  </a:lnTo>
                  <a:lnTo>
                    <a:pt x="649" y="59"/>
                  </a:lnTo>
                  <a:lnTo>
                    <a:pt x="675" y="77"/>
                  </a:lnTo>
                  <a:lnTo>
                    <a:pt x="696" y="96"/>
                  </a:lnTo>
                  <a:lnTo>
                    <a:pt x="700" y="114"/>
                  </a:lnTo>
                  <a:lnTo>
                    <a:pt x="691" y="117"/>
                  </a:lnTo>
                  <a:lnTo>
                    <a:pt x="679" y="113"/>
                  </a:lnTo>
                  <a:lnTo>
                    <a:pt x="674" y="107"/>
                  </a:lnTo>
                  <a:lnTo>
                    <a:pt x="674" y="99"/>
                  </a:lnTo>
                  <a:lnTo>
                    <a:pt x="681" y="99"/>
                  </a:lnTo>
                  <a:lnTo>
                    <a:pt x="689" y="101"/>
                  </a:lnTo>
                  <a:lnTo>
                    <a:pt x="693" y="105"/>
                  </a:lnTo>
                  <a:lnTo>
                    <a:pt x="691" y="109"/>
                  </a:lnTo>
                  <a:lnTo>
                    <a:pt x="685" y="108"/>
                  </a:lnTo>
                  <a:lnTo>
                    <a:pt x="683" y="107"/>
                  </a:lnTo>
                  <a:lnTo>
                    <a:pt x="685" y="108"/>
                  </a:lnTo>
                  <a:lnTo>
                    <a:pt x="691" y="108"/>
                  </a:lnTo>
                  <a:lnTo>
                    <a:pt x="691" y="106"/>
                  </a:lnTo>
                  <a:lnTo>
                    <a:pt x="685" y="102"/>
                  </a:lnTo>
                  <a:lnTo>
                    <a:pt x="679" y="101"/>
                  </a:lnTo>
                  <a:lnTo>
                    <a:pt x="677" y="101"/>
                  </a:lnTo>
                  <a:lnTo>
                    <a:pt x="675" y="105"/>
                  </a:lnTo>
                  <a:lnTo>
                    <a:pt x="681" y="111"/>
                  </a:lnTo>
                  <a:lnTo>
                    <a:pt x="691" y="113"/>
                  </a:lnTo>
                  <a:lnTo>
                    <a:pt x="696" y="112"/>
                  </a:lnTo>
                  <a:lnTo>
                    <a:pt x="698" y="107"/>
                  </a:lnTo>
                  <a:lnTo>
                    <a:pt x="696" y="95"/>
                  </a:lnTo>
                  <a:lnTo>
                    <a:pt x="681" y="81"/>
                  </a:lnTo>
                  <a:lnTo>
                    <a:pt x="666" y="70"/>
                  </a:lnTo>
                  <a:lnTo>
                    <a:pt x="641" y="58"/>
                  </a:lnTo>
                  <a:lnTo>
                    <a:pt x="617" y="49"/>
                  </a:lnTo>
                  <a:lnTo>
                    <a:pt x="584" y="42"/>
                  </a:lnTo>
                  <a:lnTo>
                    <a:pt x="541" y="40"/>
                  </a:lnTo>
                  <a:lnTo>
                    <a:pt x="484" y="46"/>
                  </a:lnTo>
                  <a:lnTo>
                    <a:pt x="410" y="61"/>
                  </a:lnTo>
                  <a:lnTo>
                    <a:pt x="360" y="72"/>
                  </a:lnTo>
                  <a:lnTo>
                    <a:pt x="298" y="82"/>
                  </a:lnTo>
                  <a:lnTo>
                    <a:pt x="247" y="82"/>
                  </a:lnTo>
                  <a:lnTo>
                    <a:pt x="195" y="75"/>
                  </a:lnTo>
                  <a:lnTo>
                    <a:pt x="144" y="63"/>
                  </a:lnTo>
                  <a:lnTo>
                    <a:pt x="91" y="45"/>
                  </a:lnTo>
                  <a:lnTo>
                    <a:pt x="62" y="42"/>
                  </a:lnTo>
                  <a:lnTo>
                    <a:pt x="38" y="36"/>
                  </a:lnTo>
                  <a:lnTo>
                    <a:pt x="11" y="25"/>
                  </a:lnTo>
                  <a:lnTo>
                    <a:pt x="2" y="15"/>
                  </a:lnTo>
                  <a:lnTo>
                    <a:pt x="0" y="7"/>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199" name="Freeform 143"/>
            <p:cNvSpPr>
              <a:spLocks/>
            </p:cNvSpPr>
            <p:nvPr/>
          </p:nvSpPr>
          <p:spPr bwMode="auto">
            <a:xfrm>
              <a:off x="230" y="4054"/>
              <a:ext cx="833" cy="195"/>
            </a:xfrm>
            <a:custGeom>
              <a:avLst/>
              <a:gdLst>
                <a:gd name="T0" fmla="*/ 22 w 833"/>
                <a:gd name="T1" fmla="*/ 3 h 195"/>
                <a:gd name="T2" fmla="*/ 15 w 833"/>
                <a:gd name="T3" fmla="*/ 18 h 195"/>
                <a:gd name="T4" fmla="*/ 43 w 833"/>
                <a:gd name="T5" fmla="*/ 42 h 195"/>
                <a:gd name="T6" fmla="*/ 146 w 833"/>
                <a:gd name="T7" fmla="*/ 60 h 195"/>
                <a:gd name="T8" fmla="*/ 370 w 833"/>
                <a:gd name="T9" fmla="*/ 37 h 195"/>
                <a:gd name="T10" fmla="*/ 512 w 833"/>
                <a:gd name="T11" fmla="*/ 32 h 195"/>
                <a:gd name="T12" fmla="*/ 584 w 833"/>
                <a:gd name="T13" fmla="*/ 45 h 195"/>
                <a:gd name="T14" fmla="*/ 706 w 833"/>
                <a:gd name="T15" fmla="*/ 86 h 195"/>
                <a:gd name="T16" fmla="*/ 778 w 833"/>
                <a:gd name="T17" fmla="*/ 121 h 195"/>
                <a:gd name="T18" fmla="*/ 823 w 833"/>
                <a:gd name="T19" fmla="*/ 159 h 195"/>
                <a:gd name="T20" fmla="*/ 833 w 833"/>
                <a:gd name="T21" fmla="*/ 182 h 195"/>
                <a:gd name="T22" fmla="*/ 814 w 833"/>
                <a:gd name="T23" fmla="*/ 195 h 195"/>
                <a:gd name="T24" fmla="*/ 793 w 833"/>
                <a:gd name="T25" fmla="*/ 181 h 195"/>
                <a:gd name="T26" fmla="*/ 797 w 833"/>
                <a:gd name="T27" fmla="*/ 171 h 195"/>
                <a:gd name="T28" fmla="*/ 814 w 833"/>
                <a:gd name="T29" fmla="*/ 175 h 195"/>
                <a:gd name="T30" fmla="*/ 816 w 833"/>
                <a:gd name="T31" fmla="*/ 186 h 195"/>
                <a:gd name="T32" fmla="*/ 806 w 833"/>
                <a:gd name="T33" fmla="*/ 184 h 195"/>
                <a:gd name="T34" fmla="*/ 808 w 833"/>
                <a:gd name="T35" fmla="*/ 183 h 195"/>
                <a:gd name="T36" fmla="*/ 814 w 833"/>
                <a:gd name="T37" fmla="*/ 181 h 195"/>
                <a:gd name="T38" fmla="*/ 802 w 833"/>
                <a:gd name="T39" fmla="*/ 174 h 195"/>
                <a:gd name="T40" fmla="*/ 797 w 833"/>
                <a:gd name="T41" fmla="*/ 178 h 195"/>
                <a:gd name="T42" fmla="*/ 808 w 833"/>
                <a:gd name="T43" fmla="*/ 189 h 195"/>
                <a:gd name="T44" fmla="*/ 820 w 833"/>
                <a:gd name="T45" fmla="*/ 188 h 195"/>
                <a:gd name="T46" fmla="*/ 823 w 833"/>
                <a:gd name="T47" fmla="*/ 169 h 195"/>
                <a:gd name="T48" fmla="*/ 791 w 833"/>
                <a:gd name="T49" fmla="*/ 135 h 195"/>
                <a:gd name="T50" fmla="*/ 736 w 833"/>
                <a:gd name="T51" fmla="*/ 107 h 195"/>
                <a:gd name="T52" fmla="*/ 647 w 833"/>
                <a:gd name="T53" fmla="*/ 90 h 195"/>
                <a:gd name="T54" fmla="*/ 485 w 833"/>
                <a:gd name="T55" fmla="*/ 105 h 195"/>
                <a:gd name="T56" fmla="*/ 347 w 833"/>
                <a:gd name="T57" fmla="*/ 120 h 195"/>
                <a:gd name="T58" fmla="*/ 222 w 833"/>
                <a:gd name="T59" fmla="*/ 104 h 195"/>
                <a:gd name="T60" fmla="*/ 104 w 833"/>
                <a:gd name="T61" fmla="*/ 60 h 195"/>
                <a:gd name="T62" fmla="*/ 39 w 833"/>
                <a:gd name="T63" fmla="*/ 45 h 195"/>
                <a:gd name="T64" fmla="*/ 2 w 833"/>
                <a:gd name="T65" fmla="*/ 17 h 195"/>
                <a:gd name="T66" fmla="*/ 3 w 833"/>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5">
                  <a:moveTo>
                    <a:pt x="3" y="0"/>
                  </a:moveTo>
                  <a:lnTo>
                    <a:pt x="22" y="3"/>
                  </a:lnTo>
                  <a:lnTo>
                    <a:pt x="17" y="11"/>
                  </a:lnTo>
                  <a:lnTo>
                    <a:pt x="15" y="18"/>
                  </a:lnTo>
                  <a:lnTo>
                    <a:pt x="21" y="30"/>
                  </a:lnTo>
                  <a:lnTo>
                    <a:pt x="43" y="42"/>
                  </a:lnTo>
                  <a:lnTo>
                    <a:pt x="87" y="53"/>
                  </a:lnTo>
                  <a:lnTo>
                    <a:pt x="146" y="60"/>
                  </a:lnTo>
                  <a:lnTo>
                    <a:pt x="216" y="57"/>
                  </a:lnTo>
                  <a:lnTo>
                    <a:pt x="370" y="37"/>
                  </a:lnTo>
                  <a:lnTo>
                    <a:pt x="440" y="31"/>
                  </a:lnTo>
                  <a:lnTo>
                    <a:pt x="512" y="32"/>
                  </a:lnTo>
                  <a:lnTo>
                    <a:pt x="548" y="38"/>
                  </a:lnTo>
                  <a:lnTo>
                    <a:pt x="584" y="45"/>
                  </a:lnTo>
                  <a:lnTo>
                    <a:pt x="651" y="65"/>
                  </a:lnTo>
                  <a:lnTo>
                    <a:pt x="706" y="86"/>
                  </a:lnTo>
                  <a:lnTo>
                    <a:pt x="744" y="103"/>
                  </a:lnTo>
                  <a:lnTo>
                    <a:pt x="778" y="121"/>
                  </a:lnTo>
                  <a:lnTo>
                    <a:pt x="810" y="146"/>
                  </a:lnTo>
                  <a:lnTo>
                    <a:pt x="823" y="159"/>
                  </a:lnTo>
                  <a:lnTo>
                    <a:pt x="831" y="171"/>
                  </a:lnTo>
                  <a:lnTo>
                    <a:pt x="833" y="182"/>
                  </a:lnTo>
                  <a:lnTo>
                    <a:pt x="825" y="192"/>
                  </a:lnTo>
                  <a:lnTo>
                    <a:pt x="814" y="195"/>
                  </a:lnTo>
                  <a:lnTo>
                    <a:pt x="799" y="188"/>
                  </a:lnTo>
                  <a:lnTo>
                    <a:pt x="793" y="181"/>
                  </a:lnTo>
                  <a:lnTo>
                    <a:pt x="793" y="175"/>
                  </a:lnTo>
                  <a:lnTo>
                    <a:pt x="797" y="171"/>
                  </a:lnTo>
                  <a:lnTo>
                    <a:pt x="804" y="171"/>
                  </a:lnTo>
                  <a:lnTo>
                    <a:pt x="814" y="175"/>
                  </a:lnTo>
                  <a:lnTo>
                    <a:pt x="816" y="180"/>
                  </a:lnTo>
                  <a:lnTo>
                    <a:pt x="816" y="186"/>
                  </a:lnTo>
                  <a:lnTo>
                    <a:pt x="810" y="186"/>
                  </a:lnTo>
                  <a:lnTo>
                    <a:pt x="806" y="184"/>
                  </a:lnTo>
                  <a:lnTo>
                    <a:pt x="806" y="182"/>
                  </a:lnTo>
                  <a:lnTo>
                    <a:pt x="808" y="183"/>
                  </a:lnTo>
                  <a:lnTo>
                    <a:pt x="814" y="183"/>
                  </a:lnTo>
                  <a:lnTo>
                    <a:pt x="814" y="181"/>
                  </a:lnTo>
                  <a:lnTo>
                    <a:pt x="810" y="176"/>
                  </a:lnTo>
                  <a:lnTo>
                    <a:pt x="802" y="174"/>
                  </a:lnTo>
                  <a:lnTo>
                    <a:pt x="799" y="175"/>
                  </a:lnTo>
                  <a:lnTo>
                    <a:pt x="797" y="178"/>
                  </a:lnTo>
                  <a:lnTo>
                    <a:pt x="802" y="187"/>
                  </a:lnTo>
                  <a:lnTo>
                    <a:pt x="808" y="189"/>
                  </a:lnTo>
                  <a:lnTo>
                    <a:pt x="814" y="190"/>
                  </a:lnTo>
                  <a:lnTo>
                    <a:pt x="820" y="188"/>
                  </a:lnTo>
                  <a:lnTo>
                    <a:pt x="825" y="183"/>
                  </a:lnTo>
                  <a:lnTo>
                    <a:pt x="823" y="169"/>
                  </a:lnTo>
                  <a:lnTo>
                    <a:pt x="808" y="150"/>
                  </a:lnTo>
                  <a:lnTo>
                    <a:pt x="791" y="135"/>
                  </a:lnTo>
                  <a:lnTo>
                    <a:pt x="764" y="119"/>
                  </a:lnTo>
                  <a:lnTo>
                    <a:pt x="736" y="107"/>
                  </a:lnTo>
                  <a:lnTo>
                    <a:pt x="698" y="96"/>
                  </a:lnTo>
                  <a:lnTo>
                    <a:pt x="647" y="90"/>
                  </a:lnTo>
                  <a:lnTo>
                    <a:pt x="577" y="92"/>
                  </a:lnTo>
                  <a:lnTo>
                    <a:pt x="485" y="105"/>
                  </a:lnTo>
                  <a:lnTo>
                    <a:pt x="423" y="115"/>
                  </a:lnTo>
                  <a:lnTo>
                    <a:pt x="347" y="120"/>
                  </a:lnTo>
                  <a:lnTo>
                    <a:pt x="282" y="116"/>
                  </a:lnTo>
                  <a:lnTo>
                    <a:pt x="222" y="104"/>
                  </a:lnTo>
                  <a:lnTo>
                    <a:pt x="163" y="85"/>
                  </a:lnTo>
                  <a:lnTo>
                    <a:pt x="104" y="60"/>
                  </a:lnTo>
                  <a:lnTo>
                    <a:pt x="70" y="55"/>
                  </a:lnTo>
                  <a:lnTo>
                    <a:pt x="39" y="45"/>
                  </a:lnTo>
                  <a:lnTo>
                    <a:pt x="13" y="30"/>
                  </a:lnTo>
                  <a:lnTo>
                    <a:pt x="2" y="17"/>
                  </a:lnTo>
                  <a:lnTo>
                    <a:pt x="0" y="8"/>
                  </a:lnTo>
                  <a:lnTo>
                    <a:pt x="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0" name="Freeform 144"/>
            <p:cNvSpPr>
              <a:spLocks/>
            </p:cNvSpPr>
            <p:nvPr/>
          </p:nvSpPr>
          <p:spPr bwMode="auto">
            <a:xfrm>
              <a:off x="554" y="4165"/>
              <a:ext cx="458" cy="113"/>
            </a:xfrm>
            <a:custGeom>
              <a:avLst/>
              <a:gdLst>
                <a:gd name="T0" fmla="*/ 61 w 458"/>
                <a:gd name="T1" fmla="*/ 37 h 113"/>
                <a:gd name="T2" fmla="*/ 63 w 458"/>
                <a:gd name="T3" fmla="*/ 33 h 113"/>
                <a:gd name="T4" fmla="*/ 61 w 458"/>
                <a:gd name="T5" fmla="*/ 27 h 113"/>
                <a:gd name="T6" fmla="*/ 53 w 458"/>
                <a:gd name="T7" fmla="*/ 21 h 113"/>
                <a:gd name="T8" fmla="*/ 42 w 458"/>
                <a:gd name="T9" fmla="*/ 17 h 113"/>
                <a:gd name="T10" fmla="*/ 31 w 458"/>
                <a:gd name="T11" fmla="*/ 17 h 113"/>
                <a:gd name="T12" fmla="*/ 19 w 458"/>
                <a:gd name="T13" fmla="*/ 20 h 113"/>
                <a:gd name="T14" fmla="*/ 10 w 458"/>
                <a:gd name="T15" fmla="*/ 23 h 113"/>
                <a:gd name="T16" fmla="*/ 0 w 458"/>
                <a:gd name="T17" fmla="*/ 36 h 113"/>
                <a:gd name="T18" fmla="*/ 0 w 458"/>
                <a:gd name="T19" fmla="*/ 45 h 113"/>
                <a:gd name="T20" fmla="*/ 6 w 458"/>
                <a:gd name="T21" fmla="*/ 57 h 113"/>
                <a:gd name="T22" fmla="*/ 19 w 458"/>
                <a:gd name="T23" fmla="*/ 67 h 113"/>
                <a:gd name="T24" fmla="*/ 40 w 458"/>
                <a:gd name="T25" fmla="*/ 77 h 113"/>
                <a:gd name="T26" fmla="*/ 67 w 458"/>
                <a:gd name="T27" fmla="*/ 83 h 113"/>
                <a:gd name="T28" fmla="*/ 93 w 458"/>
                <a:gd name="T29" fmla="*/ 85 h 113"/>
                <a:gd name="T30" fmla="*/ 129 w 458"/>
                <a:gd name="T31" fmla="*/ 84 h 113"/>
                <a:gd name="T32" fmla="*/ 141 w 458"/>
                <a:gd name="T33" fmla="*/ 82 h 113"/>
                <a:gd name="T34" fmla="*/ 160 w 458"/>
                <a:gd name="T35" fmla="*/ 96 h 113"/>
                <a:gd name="T36" fmla="*/ 184 w 458"/>
                <a:gd name="T37" fmla="*/ 107 h 113"/>
                <a:gd name="T38" fmla="*/ 222 w 458"/>
                <a:gd name="T39" fmla="*/ 113 h 113"/>
                <a:gd name="T40" fmla="*/ 237 w 458"/>
                <a:gd name="T41" fmla="*/ 113 h 113"/>
                <a:gd name="T42" fmla="*/ 260 w 458"/>
                <a:gd name="T43" fmla="*/ 111 h 113"/>
                <a:gd name="T44" fmla="*/ 289 w 458"/>
                <a:gd name="T45" fmla="*/ 103 h 113"/>
                <a:gd name="T46" fmla="*/ 323 w 458"/>
                <a:gd name="T47" fmla="*/ 89 h 113"/>
                <a:gd name="T48" fmla="*/ 346 w 458"/>
                <a:gd name="T49" fmla="*/ 79 h 113"/>
                <a:gd name="T50" fmla="*/ 370 w 458"/>
                <a:gd name="T51" fmla="*/ 72 h 113"/>
                <a:gd name="T52" fmla="*/ 404 w 458"/>
                <a:gd name="T53" fmla="*/ 67 h 113"/>
                <a:gd name="T54" fmla="*/ 444 w 458"/>
                <a:gd name="T55" fmla="*/ 65 h 113"/>
                <a:gd name="T56" fmla="*/ 458 w 458"/>
                <a:gd name="T57" fmla="*/ 67 h 113"/>
                <a:gd name="T58" fmla="*/ 418 w 458"/>
                <a:gd name="T59" fmla="*/ 47 h 113"/>
                <a:gd name="T60" fmla="*/ 380 w 458"/>
                <a:gd name="T61" fmla="*/ 32 h 113"/>
                <a:gd name="T62" fmla="*/ 344 w 458"/>
                <a:gd name="T63" fmla="*/ 18 h 113"/>
                <a:gd name="T64" fmla="*/ 298 w 458"/>
                <a:gd name="T65" fmla="*/ 6 h 113"/>
                <a:gd name="T66" fmla="*/ 264 w 458"/>
                <a:gd name="T67" fmla="*/ 2 h 113"/>
                <a:gd name="T68" fmla="*/ 226 w 458"/>
                <a:gd name="T69" fmla="*/ 0 h 113"/>
                <a:gd name="T70" fmla="*/ 207 w 458"/>
                <a:gd name="T71" fmla="*/ 2 h 113"/>
                <a:gd name="T72" fmla="*/ 182 w 458"/>
                <a:gd name="T73" fmla="*/ 6 h 113"/>
                <a:gd name="T74" fmla="*/ 158 w 458"/>
                <a:gd name="T75" fmla="*/ 15 h 113"/>
                <a:gd name="T76" fmla="*/ 137 w 458"/>
                <a:gd name="T77" fmla="*/ 33 h 113"/>
                <a:gd name="T78" fmla="*/ 131 w 458"/>
                <a:gd name="T79" fmla="*/ 48 h 113"/>
                <a:gd name="T80" fmla="*/ 131 w 458"/>
                <a:gd name="T81" fmla="*/ 61 h 113"/>
                <a:gd name="T82" fmla="*/ 137 w 458"/>
                <a:gd name="T83" fmla="*/ 76 h 113"/>
                <a:gd name="T84" fmla="*/ 110 w 458"/>
                <a:gd name="T85" fmla="*/ 79 h 113"/>
                <a:gd name="T86" fmla="*/ 86 w 458"/>
                <a:gd name="T87" fmla="*/ 78 h 113"/>
                <a:gd name="T88" fmla="*/ 59 w 458"/>
                <a:gd name="T89" fmla="*/ 75 h 113"/>
                <a:gd name="T90" fmla="*/ 29 w 458"/>
                <a:gd name="T91" fmla="*/ 63 h 113"/>
                <a:gd name="T92" fmla="*/ 15 w 458"/>
                <a:gd name="T93" fmla="*/ 53 h 113"/>
                <a:gd name="T94" fmla="*/ 10 w 458"/>
                <a:gd name="T95" fmla="*/ 41 h 113"/>
                <a:gd name="T96" fmla="*/ 17 w 458"/>
                <a:gd name="T97" fmla="*/ 29 h 113"/>
                <a:gd name="T98" fmla="*/ 25 w 458"/>
                <a:gd name="T99" fmla="*/ 24 h 113"/>
                <a:gd name="T100" fmla="*/ 34 w 458"/>
                <a:gd name="T101" fmla="*/ 23 h 113"/>
                <a:gd name="T102" fmla="*/ 50 w 458"/>
                <a:gd name="T103" fmla="*/ 27 h 113"/>
                <a:gd name="T104" fmla="*/ 57 w 458"/>
                <a:gd name="T105" fmla="*/ 33 h 113"/>
                <a:gd name="T106" fmla="*/ 61 w 458"/>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37"/>
                  </a:moveTo>
                  <a:lnTo>
                    <a:pt x="63" y="33"/>
                  </a:lnTo>
                  <a:lnTo>
                    <a:pt x="61" y="27"/>
                  </a:lnTo>
                  <a:lnTo>
                    <a:pt x="53" y="21"/>
                  </a:lnTo>
                  <a:lnTo>
                    <a:pt x="42" y="17"/>
                  </a:lnTo>
                  <a:lnTo>
                    <a:pt x="31" y="17"/>
                  </a:lnTo>
                  <a:lnTo>
                    <a:pt x="19" y="20"/>
                  </a:lnTo>
                  <a:lnTo>
                    <a:pt x="10" y="23"/>
                  </a:lnTo>
                  <a:lnTo>
                    <a:pt x="0" y="36"/>
                  </a:lnTo>
                  <a:lnTo>
                    <a:pt x="0" y="45"/>
                  </a:lnTo>
                  <a:lnTo>
                    <a:pt x="6" y="57"/>
                  </a:lnTo>
                  <a:lnTo>
                    <a:pt x="19" y="67"/>
                  </a:lnTo>
                  <a:lnTo>
                    <a:pt x="40" y="77"/>
                  </a:lnTo>
                  <a:lnTo>
                    <a:pt x="67" y="83"/>
                  </a:lnTo>
                  <a:lnTo>
                    <a:pt x="93" y="85"/>
                  </a:lnTo>
                  <a:lnTo>
                    <a:pt x="129" y="84"/>
                  </a:lnTo>
                  <a:lnTo>
                    <a:pt x="141" y="82"/>
                  </a:lnTo>
                  <a:lnTo>
                    <a:pt x="160" y="96"/>
                  </a:lnTo>
                  <a:lnTo>
                    <a:pt x="184" y="107"/>
                  </a:lnTo>
                  <a:lnTo>
                    <a:pt x="222" y="113"/>
                  </a:lnTo>
                  <a:lnTo>
                    <a:pt x="237" y="113"/>
                  </a:lnTo>
                  <a:lnTo>
                    <a:pt x="260" y="111"/>
                  </a:lnTo>
                  <a:lnTo>
                    <a:pt x="289" y="103"/>
                  </a:lnTo>
                  <a:lnTo>
                    <a:pt x="323" y="89"/>
                  </a:lnTo>
                  <a:lnTo>
                    <a:pt x="346" y="79"/>
                  </a:lnTo>
                  <a:lnTo>
                    <a:pt x="370" y="72"/>
                  </a:lnTo>
                  <a:lnTo>
                    <a:pt x="404" y="67"/>
                  </a:lnTo>
                  <a:lnTo>
                    <a:pt x="444" y="65"/>
                  </a:lnTo>
                  <a:lnTo>
                    <a:pt x="458" y="67"/>
                  </a:lnTo>
                  <a:lnTo>
                    <a:pt x="418" y="47"/>
                  </a:lnTo>
                  <a:lnTo>
                    <a:pt x="380" y="32"/>
                  </a:lnTo>
                  <a:lnTo>
                    <a:pt x="344" y="18"/>
                  </a:lnTo>
                  <a:lnTo>
                    <a:pt x="298" y="6"/>
                  </a:lnTo>
                  <a:lnTo>
                    <a:pt x="264" y="2"/>
                  </a:lnTo>
                  <a:lnTo>
                    <a:pt x="226" y="0"/>
                  </a:lnTo>
                  <a:lnTo>
                    <a:pt x="207" y="2"/>
                  </a:lnTo>
                  <a:lnTo>
                    <a:pt x="182" y="6"/>
                  </a:lnTo>
                  <a:lnTo>
                    <a:pt x="158" y="15"/>
                  </a:lnTo>
                  <a:lnTo>
                    <a:pt x="137" y="33"/>
                  </a:lnTo>
                  <a:lnTo>
                    <a:pt x="131" y="48"/>
                  </a:lnTo>
                  <a:lnTo>
                    <a:pt x="131" y="61"/>
                  </a:lnTo>
                  <a:lnTo>
                    <a:pt x="137" y="76"/>
                  </a:lnTo>
                  <a:lnTo>
                    <a:pt x="110" y="79"/>
                  </a:lnTo>
                  <a:lnTo>
                    <a:pt x="86" y="78"/>
                  </a:lnTo>
                  <a:lnTo>
                    <a:pt x="59" y="75"/>
                  </a:lnTo>
                  <a:lnTo>
                    <a:pt x="29" y="63"/>
                  </a:lnTo>
                  <a:lnTo>
                    <a:pt x="15" y="53"/>
                  </a:lnTo>
                  <a:lnTo>
                    <a:pt x="10" y="41"/>
                  </a:lnTo>
                  <a:lnTo>
                    <a:pt x="17" y="29"/>
                  </a:lnTo>
                  <a:lnTo>
                    <a:pt x="25" y="24"/>
                  </a:lnTo>
                  <a:lnTo>
                    <a:pt x="34" y="23"/>
                  </a:lnTo>
                  <a:lnTo>
                    <a:pt x="50" y="27"/>
                  </a:lnTo>
                  <a:lnTo>
                    <a:pt x="57" y="33"/>
                  </a:lnTo>
                  <a:lnTo>
                    <a:pt x="61"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1" name="Freeform 145"/>
            <p:cNvSpPr>
              <a:spLocks/>
            </p:cNvSpPr>
            <p:nvPr/>
          </p:nvSpPr>
          <p:spPr bwMode="auto">
            <a:xfrm>
              <a:off x="974" y="4145"/>
              <a:ext cx="341" cy="104"/>
            </a:xfrm>
            <a:custGeom>
              <a:avLst/>
              <a:gdLst>
                <a:gd name="T0" fmla="*/ 47 w 341"/>
                <a:gd name="T1" fmla="*/ 20 h 104"/>
                <a:gd name="T2" fmla="*/ 51 w 341"/>
                <a:gd name="T3" fmla="*/ 17 h 104"/>
                <a:gd name="T4" fmla="*/ 47 w 341"/>
                <a:gd name="T5" fmla="*/ 6 h 104"/>
                <a:gd name="T6" fmla="*/ 39 w 341"/>
                <a:gd name="T7" fmla="*/ 1 h 104"/>
                <a:gd name="T8" fmla="*/ 32 w 341"/>
                <a:gd name="T9" fmla="*/ 0 h 104"/>
                <a:gd name="T10" fmla="*/ 15 w 341"/>
                <a:gd name="T11" fmla="*/ 2 h 104"/>
                <a:gd name="T12" fmla="*/ 1 w 341"/>
                <a:gd name="T13" fmla="*/ 12 h 104"/>
                <a:gd name="T14" fmla="*/ 0 w 341"/>
                <a:gd name="T15" fmla="*/ 19 h 104"/>
                <a:gd name="T16" fmla="*/ 0 w 341"/>
                <a:gd name="T17" fmla="*/ 29 h 104"/>
                <a:gd name="T18" fmla="*/ 7 w 341"/>
                <a:gd name="T19" fmla="*/ 38 h 104"/>
                <a:gd name="T20" fmla="*/ 20 w 341"/>
                <a:gd name="T21" fmla="*/ 49 h 104"/>
                <a:gd name="T22" fmla="*/ 38 w 341"/>
                <a:gd name="T23" fmla="*/ 57 h 104"/>
                <a:gd name="T24" fmla="*/ 58 w 341"/>
                <a:gd name="T25" fmla="*/ 62 h 104"/>
                <a:gd name="T26" fmla="*/ 85 w 341"/>
                <a:gd name="T27" fmla="*/ 66 h 104"/>
                <a:gd name="T28" fmla="*/ 94 w 341"/>
                <a:gd name="T29" fmla="*/ 66 h 104"/>
                <a:gd name="T30" fmla="*/ 104 w 341"/>
                <a:gd name="T31" fmla="*/ 79 h 104"/>
                <a:gd name="T32" fmla="*/ 119 w 341"/>
                <a:gd name="T33" fmla="*/ 91 h 104"/>
                <a:gd name="T34" fmla="*/ 146 w 341"/>
                <a:gd name="T35" fmla="*/ 101 h 104"/>
                <a:gd name="T36" fmla="*/ 178 w 341"/>
                <a:gd name="T37" fmla="*/ 104 h 104"/>
                <a:gd name="T38" fmla="*/ 201 w 341"/>
                <a:gd name="T39" fmla="*/ 101 h 104"/>
                <a:gd name="T40" fmla="*/ 231 w 341"/>
                <a:gd name="T41" fmla="*/ 93 h 104"/>
                <a:gd name="T42" fmla="*/ 252 w 341"/>
                <a:gd name="T43" fmla="*/ 90 h 104"/>
                <a:gd name="T44" fmla="*/ 301 w 341"/>
                <a:gd name="T45" fmla="*/ 87 h 104"/>
                <a:gd name="T46" fmla="*/ 332 w 341"/>
                <a:gd name="T47" fmla="*/ 91 h 104"/>
                <a:gd name="T48" fmla="*/ 341 w 341"/>
                <a:gd name="T49" fmla="*/ 93 h 104"/>
                <a:gd name="T50" fmla="*/ 317 w 341"/>
                <a:gd name="T51" fmla="*/ 73 h 104"/>
                <a:gd name="T52" fmla="*/ 269 w 341"/>
                <a:gd name="T53" fmla="*/ 41 h 104"/>
                <a:gd name="T54" fmla="*/ 239 w 341"/>
                <a:gd name="T55" fmla="*/ 25 h 104"/>
                <a:gd name="T56" fmla="*/ 214 w 341"/>
                <a:gd name="T57" fmla="*/ 17 h 104"/>
                <a:gd name="T58" fmla="*/ 186 w 341"/>
                <a:gd name="T59" fmla="*/ 11 h 104"/>
                <a:gd name="T60" fmla="*/ 150 w 341"/>
                <a:gd name="T61" fmla="*/ 11 h 104"/>
                <a:gd name="T62" fmla="*/ 129 w 341"/>
                <a:gd name="T63" fmla="*/ 14 h 104"/>
                <a:gd name="T64" fmla="*/ 108 w 341"/>
                <a:gd name="T65" fmla="*/ 26 h 104"/>
                <a:gd name="T66" fmla="*/ 98 w 341"/>
                <a:gd name="T67" fmla="*/ 37 h 104"/>
                <a:gd name="T68" fmla="*/ 94 w 341"/>
                <a:gd name="T69" fmla="*/ 49 h 104"/>
                <a:gd name="T70" fmla="*/ 93 w 341"/>
                <a:gd name="T71" fmla="*/ 61 h 104"/>
                <a:gd name="T72" fmla="*/ 72 w 341"/>
                <a:gd name="T73" fmla="*/ 59 h 104"/>
                <a:gd name="T74" fmla="*/ 53 w 341"/>
                <a:gd name="T75" fmla="*/ 55 h 104"/>
                <a:gd name="T76" fmla="*/ 36 w 341"/>
                <a:gd name="T77" fmla="*/ 49 h 104"/>
                <a:gd name="T78" fmla="*/ 17 w 341"/>
                <a:gd name="T79" fmla="*/ 36 h 104"/>
                <a:gd name="T80" fmla="*/ 9 w 341"/>
                <a:gd name="T81" fmla="*/ 26 h 104"/>
                <a:gd name="T82" fmla="*/ 9 w 341"/>
                <a:gd name="T83" fmla="*/ 17 h 104"/>
                <a:gd name="T84" fmla="*/ 17 w 341"/>
                <a:gd name="T85" fmla="*/ 8 h 104"/>
                <a:gd name="T86" fmla="*/ 24 w 341"/>
                <a:gd name="T87" fmla="*/ 6 h 104"/>
                <a:gd name="T88" fmla="*/ 32 w 341"/>
                <a:gd name="T89" fmla="*/ 6 h 104"/>
                <a:gd name="T90" fmla="*/ 43 w 341"/>
                <a:gd name="T91" fmla="*/ 11 h 104"/>
                <a:gd name="T92" fmla="*/ 47 w 341"/>
                <a:gd name="T93" fmla="*/ 16 h 104"/>
                <a:gd name="T94" fmla="*/ 47 w 341"/>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7" y="20"/>
                  </a:moveTo>
                  <a:lnTo>
                    <a:pt x="51" y="17"/>
                  </a:lnTo>
                  <a:lnTo>
                    <a:pt x="47" y="6"/>
                  </a:lnTo>
                  <a:lnTo>
                    <a:pt x="39" y="1"/>
                  </a:lnTo>
                  <a:lnTo>
                    <a:pt x="32" y="0"/>
                  </a:lnTo>
                  <a:lnTo>
                    <a:pt x="15" y="2"/>
                  </a:lnTo>
                  <a:lnTo>
                    <a:pt x="1" y="12"/>
                  </a:lnTo>
                  <a:lnTo>
                    <a:pt x="0" y="19"/>
                  </a:lnTo>
                  <a:lnTo>
                    <a:pt x="0" y="29"/>
                  </a:lnTo>
                  <a:lnTo>
                    <a:pt x="7" y="38"/>
                  </a:lnTo>
                  <a:lnTo>
                    <a:pt x="20" y="49"/>
                  </a:lnTo>
                  <a:lnTo>
                    <a:pt x="38" y="57"/>
                  </a:lnTo>
                  <a:lnTo>
                    <a:pt x="58" y="62"/>
                  </a:lnTo>
                  <a:lnTo>
                    <a:pt x="85" y="66"/>
                  </a:lnTo>
                  <a:lnTo>
                    <a:pt x="94" y="66"/>
                  </a:lnTo>
                  <a:lnTo>
                    <a:pt x="104" y="79"/>
                  </a:lnTo>
                  <a:lnTo>
                    <a:pt x="119" y="91"/>
                  </a:lnTo>
                  <a:lnTo>
                    <a:pt x="146" y="101"/>
                  </a:lnTo>
                  <a:lnTo>
                    <a:pt x="178" y="104"/>
                  </a:lnTo>
                  <a:lnTo>
                    <a:pt x="201" y="101"/>
                  </a:lnTo>
                  <a:lnTo>
                    <a:pt x="231" y="93"/>
                  </a:lnTo>
                  <a:lnTo>
                    <a:pt x="252" y="90"/>
                  </a:lnTo>
                  <a:lnTo>
                    <a:pt x="301" y="87"/>
                  </a:lnTo>
                  <a:lnTo>
                    <a:pt x="332" y="91"/>
                  </a:lnTo>
                  <a:lnTo>
                    <a:pt x="341" y="93"/>
                  </a:lnTo>
                  <a:lnTo>
                    <a:pt x="317" y="73"/>
                  </a:lnTo>
                  <a:lnTo>
                    <a:pt x="269" y="41"/>
                  </a:lnTo>
                  <a:lnTo>
                    <a:pt x="239" y="25"/>
                  </a:lnTo>
                  <a:lnTo>
                    <a:pt x="214" y="17"/>
                  </a:lnTo>
                  <a:lnTo>
                    <a:pt x="186" y="11"/>
                  </a:lnTo>
                  <a:lnTo>
                    <a:pt x="150" y="11"/>
                  </a:lnTo>
                  <a:lnTo>
                    <a:pt x="129" y="14"/>
                  </a:lnTo>
                  <a:lnTo>
                    <a:pt x="108" y="26"/>
                  </a:lnTo>
                  <a:lnTo>
                    <a:pt x="98" y="37"/>
                  </a:lnTo>
                  <a:lnTo>
                    <a:pt x="94" y="49"/>
                  </a:lnTo>
                  <a:lnTo>
                    <a:pt x="93" y="61"/>
                  </a:lnTo>
                  <a:lnTo>
                    <a:pt x="72" y="59"/>
                  </a:lnTo>
                  <a:lnTo>
                    <a:pt x="53" y="55"/>
                  </a:lnTo>
                  <a:lnTo>
                    <a:pt x="36" y="49"/>
                  </a:lnTo>
                  <a:lnTo>
                    <a:pt x="17" y="36"/>
                  </a:lnTo>
                  <a:lnTo>
                    <a:pt x="9" y="26"/>
                  </a:lnTo>
                  <a:lnTo>
                    <a:pt x="9" y="17"/>
                  </a:lnTo>
                  <a:lnTo>
                    <a:pt x="17" y="8"/>
                  </a:lnTo>
                  <a:lnTo>
                    <a:pt x="24" y="6"/>
                  </a:lnTo>
                  <a:lnTo>
                    <a:pt x="32" y="6"/>
                  </a:lnTo>
                  <a:lnTo>
                    <a:pt x="43" y="11"/>
                  </a:lnTo>
                  <a:lnTo>
                    <a:pt x="47" y="16"/>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2" name="Freeform 146"/>
            <p:cNvSpPr>
              <a:spLocks/>
            </p:cNvSpPr>
            <p:nvPr/>
          </p:nvSpPr>
          <p:spPr bwMode="auto">
            <a:xfrm>
              <a:off x="2198" y="4103"/>
              <a:ext cx="457" cy="113"/>
            </a:xfrm>
            <a:custGeom>
              <a:avLst/>
              <a:gdLst>
                <a:gd name="T0" fmla="*/ 60 w 457"/>
                <a:gd name="T1" fmla="*/ 37 h 113"/>
                <a:gd name="T2" fmla="*/ 62 w 457"/>
                <a:gd name="T3" fmla="*/ 31 h 113"/>
                <a:gd name="T4" fmla="*/ 60 w 457"/>
                <a:gd name="T5" fmla="*/ 26 h 113"/>
                <a:gd name="T6" fmla="*/ 53 w 457"/>
                <a:gd name="T7" fmla="*/ 20 h 113"/>
                <a:gd name="T8" fmla="*/ 43 w 457"/>
                <a:gd name="T9" fmla="*/ 16 h 113"/>
                <a:gd name="T10" fmla="*/ 30 w 457"/>
                <a:gd name="T11" fmla="*/ 16 h 113"/>
                <a:gd name="T12" fmla="*/ 19 w 457"/>
                <a:gd name="T13" fmla="*/ 18 h 113"/>
                <a:gd name="T14" fmla="*/ 11 w 457"/>
                <a:gd name="T15" fmla="*/ 23 h 113"/>
                <a:gd name="T16" fmla="*/ 0 w 457"/>
                <a:gd name="T17" fmla="*/ 35 h 113"/>
                <a:gd name="T18" fmla="*/ 0 w 457"/>
                <a:gd name="T19" fmla="*/ 44 h 113"/>
                <a:gd name="T20" fmla="*/ 7 w 457"/>
                <a:gd name="T21" fmla="*/ 56 h 113"/>
                <a:gd name="T22" fmla="*/ 19 w 457"/>
                <a:gd name="T23" fmla="*/ 67 h 113"/>
                <a:gd name="T24" fmla="*/ 40 w 457"/>
                <a:gd name="T25" fmla="*/ 76 h 113"/>
                <a:gd name="T26" fmla="*/ 66 w 457"/>
                <a:gd name="T27" fmla="*/ 83 h 113"/>
                <a:gd name="T28" fmla="*/ 95 w 457"/>
                <a:gd name="T29" fmla="*/ 85 h 113"/>
                <a:gd name="T30" fmla="*/ 131 w 457"/>
                <a:gd name="T31" fmla="*/ 83 h 113"/>
                <a:gd name="T32" fmla="*/ 142 w 457"/>
                <a:gd name="T33" fmla="*/ 82 h 113"/>
                <a:gd name="T34" fmla="*/ 159 w 457"/>
                <a:gd name="T35" fmla="*/ 96 h 113"/>
                <a:gd name="T36" fmla="*/ 184 w 457"/>
                <a:gd name="T37" fmla="*/ 107 h 113"/>
                <a:gd name="T38" fmla="*/ 222 w 457"/>
                <a:gd name="T39" fmla="*/ 113 h 113"/>
                <a:gd name="T40" fmla="*/ 239 w 457"/>
                <a:gd name="T41" fmla="*/ 113 h 113"/>
                <a:gd name="T42" fmla="*/ 262 w 457"/>
                <a:gd name="T43" fmla="*/ 109 h 113"/>
                <a:gd name="T44" fmla="*/ 288 w 457"/>
                <a:gd name="T45" fmla="*/ 102 h 113"/>
                <a:gd name="T46" fmla="*/ 322 w 457"/>
                <a:gd name="T47" fmla="*/ 88 h 113"/>
                <a:gd name="T48" fmla="*/ 347 w 457"/>
                <a:gd name="T49" fmla="*/ 79 h 113"/>
                <a:gd name="T50" fmla="*/ 372 w 457"/>
                <a:gd name="T51" fmla="*/ 72 h 113"/>
                <a:gd name="T52" fmla="*/ 404 w 457"/>
                <a:gd name="T53" fmla="*/ 66 h 113"/>
                <a:gd name="T54" fmla="*/ 444 w 457"/>
                <a:gd name="T55" fmla="*/ 65 h 113"/>
                <a:gd name="T56" fmla="*/ 457 w 457"/>
                <a:gd name="T57" fmla="*/ 66 h 113"/>
                <a:gd name="T58" fmla="*/ 419 w 457"/>
                <a:gd name="T59" fmla="*/ 47 h 113"/>
                <a:gd name="T60" fmla="*/ 381 w 457"/>
                <a:gd name="T61" fmla="*/ 30 h 113"/>
                <a:gd name="T62" fmla="*/ 343 w 457"/>
                <a:gd name="T63" fmla="*/ 18 h 113"/>
                <a:gd name="T64" fmla="*/ 300 w 457"/>
                <a:gd name="T65" fmla="*/ 6 h 113"/>
                <a:gd name="T66" fmla="*/ 264 w 457"/>
                <a:gd name="T67" fmla="*/ 0 h 113"/>
                <a:gd name="T68" fmla="*/ 226 w 457"/>
                <a:gd name="T69" fmla="*/ 0 h 113"/>
                <a:gd name="T70" fmla="*/ 207 w 457"/>
                <a:gd name="T71" fmla="*/ 1 h 113"/>
                <a:gd name="T72" fmla="*/ 182 w 457"/>
                <a:gd name="T73" fmla="*/ 5 h 113"/>
                <a:gd name="T74" fmla="*/ 157 w 457"/>
                <a:gd name="T75" fmla="*/ 14 h 113"/>
                <a:gd name="T76" fmla="*/ 136 w 457"/>
                <a:gd name="T77" fmla="*/ 32 h 113"/>
                <a:gd name="T78" fmla="*/ 131 w 457"/>
                <a:gd name="T79" fmla="*/ 47 h 113"/>
                <a:gd name="T80" fmla="*/ 131 w 457"/>
                <a:gd name="T81" fmla="*/ 61 h 113"/>
                <a:gd name="T82" fmla="*/ 136 w 457"/>
                <a:gd name="T83" fmla="*/ 76 h 113"/>
                <a:gd name="T84" fmla="*/ 110 w 457"/>
                <a:gd name="T85" fmla="*/ 78 h 113"/>
                <a:gd name="T86" fmla="*/ 85 w 457"/>
                <a:gd name="T87" fmla="*/ 78 h 113"/>
                <a:gd name="T88" fmla="*/ 59 w 457"/>
                <a:gd name="T89" fmla="*/ 73 h 113"/>
                <a:gd name="T90" fmla="*/ 28 w 457"/>
                <a:gd name="T91" fmla="*/ 62 h 113"/>
                <a:gd name="T92" fmla="*/ 17 w 457"/>
                <a:gd name="T93" fmla="*/ 53 h 113"/>
                <a:gd name="T94" fmla="*/ 11 w 457"/>
                <a:gd name="T95" fmla="*/ 40 h 113"/>
                <a:gd name="T96" fmla="*/ 17 w 457"/>
                <a:gd name="T97" fmla="*/ 28 h 113"/>
                <a:gd name="T98" fmla="*/ 24 w 457"/>
                <a:gd name="T99" fmla="*/ 24 h 113"/>
                <a:gd name="T100" fmla="*/ 36 w 457"/>
                <a:gd name="T101" fmla="*/ 23 h 113"/>
                <a:gd name="T102" fmla="*/ 49 w 457"/>
                <a:gd name="T103" fmla="*/ 26 h 113"/>
                <a:gd name="T104" fmla="*/ 59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1"/>
                  </a:lnTo>
                  <a:lnTo>
                    <a:pt x="60" y="26"/>
                  </a:lnTo>
                  <a:lnTo>
                    <a:pt x="53" y="20"/>
                  </a:lnTo>
                  <a:lnTo>
                    <a:pt x="43" y="16"/>
                  </a:lnTo>
                  <a:lnTo>
                    <a:pt x="30" y="16"/>
                  </a:lnTo>
                  <a:lnTo>
                    <a:pt x="19" y="18"/>
                  </a:lnTo>
                  <a:lnTo>
                    <a:pt x="11" y="23"/>
                  </a:lnTo>
                  <a:lnTo>
                    <a:pt x="0" y="35"/>
                  </a:lnTo>
                  <a:lnTo>
                    <a:pt x="0" y="44"/>
                  </a:lnTo>
                  <a:lnTo>
                    <a:pt x="7" y="56"/>
                  </a:lnTo>
                  <a:lnTo>
                    <a:pt x="19" y="67"/>
                  </a:lnTo>
                  <a:lnTo>
                    <a:pt x="40" y="76"/>
                  </a:lnTo>
                  <a:lnTo>
                    <a:pt x="66" y="83"/>
                  </a:lnTo>
                  <a:lnTo>
                    <a:pt x="95" y="85"/>
                  </a:lnTo>
                  <a:lnTo>
                    <a:pt x="131" y="83"/>
                  </a:lnTo>
                  <a:lnTo>
                    <a:pt x="142" y="82"/>
                  </a:lnTo>
                  <a:lnTo>
                    <a:pt x="159" y="96"/>
                  </a:lnTo>
                  <a:lnTo>
                    <a:pt x="184" y="107"/>
                  </a:lnTo>
                  <a:lnTo>
                    <a:pt x="222" y="113"/>
                  </a:lnTo>
                  <a:lnTo>
                    <a:pt x="239" y="113"/>
                  </a:lnTo>
                  <a:lnTo>
                    <a:pt x="262" y="109"/>
                  </a:lnTo>
                  <a:lnTo>
                    <a:pt x="288" y="102"/>
                  </a:lnTo>
                  <a:lnTo>
                    <a:pt x="322" y="88"/>
                  </a:lnTo>
                  <a:lnTo>
                    <a:pt x="347" y="79"/>
                  </a:lnTo>
                  <a:lnTo>
                    <a:pt x="372" y="72"/>
                  </a:lnTo>
                  <a:lnTo>
                    <a:pt x="404" y="66"/>
                  </a:lnTo>
                  <a:lnTo>
                    <a:pt x="444" y="65"/>
                  </a:lnTo>
                  <a:lnTo>
                    <a:pt x="457" y="66"/>
                  </a:lnTo>
                  <a:lnTo>
                    <a:pt x="419" y="47"/>
                  </a:lnTo>
                  <a:lnTo>
                    <a:pt x="381" y="30"/>
                  </a:lnTo>
                  <a:lnTo>
                    <a:pt x="343" y="18"/>
                  </a:lnTo>
                  <a:lnTo>
                    <a:pt x="300" y="6"/>
                  </a:lnTo>
                  <a:lnTo>
                    <a:pt x="264" y="0"/>
                  </a:lnTo>
                  <a:lnTo>
                    <a:pt x="226" y="0"/>
                  </a:lnTo>
                  <a:lnTo>
                    <a:pt x="207" y="1"/>
                  </a:lnTo>
                  <a:lnTo>
                    <a:pt x="182" y="5"/>
                  </a:lnTo>
                  <a:lnTo>
                    <a:pt x="157" y="14"/>
                  </a:lnTo>
                  <a:lnTo>
                    <a:pt x="136" y="32"/>
                  </a:lnTo>
                  <a:lnTo>
                    <a:pt x="131" y="47"/>
                  </a:lnTo>
                  <a:lnTo>
                    <a:pt x="131" y="61"/>
                  </a:lnTo>
                  <a:lnTo>
                    <a:pt x="136" y="76"/>
                  </a:lnTo>
                  <a:lnTo>
                    <a:pt x="110" y="78"/>
                  </a:lnTo>
                  <a:lnTo>
                    <a:pt x="85" y="78"/>
                  </a:lnTo>
                  <a:lnTo>
                    <a:pt x="59" y="73"/>
                  </a:lnTo>
                  <a:lnTo>
                    <a:pt x="28" y="62"/>
                  </a:lnTo>
                  <a:lnTo>
                    <a:pt x="17" y="53"/>
                  </a:lnTo>
                  <a:lnTo>
                    <a:pt x="11" y="40"/>
                  </a:lnTo>
                  <a:lnTo>
                    <a:pt x="17" y="28"/>
                  </a:lnTo>
                  <a:lnTo>
                    <a:pt x="24" y="24"/>
                  </a:lnTo>
                  <a:lnTo>
                    <a:pt x="36" y="23"/>
                  </a:lnTo>
                  <a:lnTo>
                    <a:pt x="49" y="26"/>
                  </a:lnTo>
                  <a:lnTo>
                    <a:pt x="59"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3" name="Freeform 147"/>
            <p:cNvSpPr>
              <a:spLocks/>
            </p:cNvSpPr>
            <p:nvPr/>
          </p:nvSpPr>
          <p:spPr bwMode="auto">
            <a:xfrm>
              <a:off x="3069" y="4104"/>
              <a:ext cx="341" cy="104"/>
            </a:xfrm>
            <a:custGeom>
              <a:avLst/>
              <a:gdLst>
                <a:gd name="T0" fmla="*/ 49 w 341"/>
                <a:gd name="T1" fmla="*/ 21 h 104"/>
                <a:gd name="T2" fmla="*/ 51 w 341"/>
                <a:gd name="T3" fmla="*/ 17 h 104"/>
                <a:gd name="T4" fmla="*/ 47 w 341"/>
                <a:gd name="T5" fmla="*/ 6 h 104"/>
                <a:gd name="T6" fmla="*/ 42 w 341"/>
                <a:gd name="T7" fmla="*/ 3 h 104"/>
                <a:gd name="T8" fmla="*/ 32 w 341"/>
                <a:gd name="T9" fmla="*/ 0 h 104"/>
                <a:gd name="T10" fmla="*/ 15 w 341"/>
                <a:gd name="T11" fmla="*/ 3 h 104"/>
                <a:gd name="T12" fmla="*/ 4 w 341"/>
                <a:gd name="T13" fmla="*/ 12 h 104"/>
                <a:gd name="T14" fmla="*/ 0 w 341"/>
                <a:gd name="T15" fmla="*/ 19 h 104"/>
                <a:gd name="T16" fmla="*/ 2 w 341"/>
                <a:gd name="T17" fmla="*/ 29 h 104"/>
                <a:gd name="T18" fmla="*/ 7 w 341"/>
                <a:gd name="T19" fmla="*/ 40 h 104"/>
                <a:gd name="T20" fmla="*/ 21 w 341"/>
                <a:gd name="T21" fmla="*/ 49 h 104"/>
                <a:gd name="T22" fmla="*/ 38 w 341"/>
                <a:gd name="T23" fmla="*/ 58 h 104"/>
                <a:gd name="T24" fmla="*/ 59 w 341"/>
                <a:gd name="T25" fmla="*/ 64 h 104"/>
                <a:gd name="T26" fmla="*/ 85 w 341"/>
                <a:gd name="T27" fmla="*/ 66 h 104"/>
                <a:gd name="T28" fmla="*/ 95 w 341"/>
                <a:gd name="T29" fmla="*/ 66 h 104"/>
                <a:gd name="T30" fmla="*/ 104 w 341"/>
                <a:gd name="T31" fmla="*/ 81 h 104"/>
                <a:gd name="T32" fmla="*/ 119 w 341"/>
                <a:gd name="T33" fmla="*/ 93 h 104"/>
                <a:gd name="T34" fmla="*/ 146 w 341"/>
                <a:gd name="T35" fmla="*/ 102 h 104"/>
                <a:gd name="T36" fmla="*/ 178 w 341"/>
                <a:gd name="T37" fmla="*/ 104 h 104"/>
                <a:gd name="T38" fmla="*/ 201 w 341"/>
                <a:gd name="T39" fmla="*/ 102 h 104"/>
                <a:gd name="T40" fmla="*/ 231 w 341"/>
                <a:gd name="T41" fmla="*/ 95 h 104"/>
                <a:gd name="T42" fmla="*/ 252 w 341"/>
                <a:gd name="T43" fmla="*/ 90 h 104"/>
                <a:gd name="T44" fmla="*/ 300 w 341"/>
                <a:gd name="T45" fmla="*/ 88 h 104"/>
                <a:gd name="T46" fmla="*/ 332 w 341"/>
                <a:gd name="T47" fmla="*/ 91 h 104"/>
                <a:gd name="T48" fmla="*/ 341 w 341"/>
                <a:gd name="T49" fmla="*/ 94 h 104"/>
                <a:gd name="T50" fmla="*/ 317 w 341"/>
                <a:gd name="T51" fmla="*/ 73 h 104"/>
                <a:gd name="T52" fmla="*/ 269 w 341"/>
                <a:gd name="T53" fmla="*/ 41 h 104"/>
                <a:gd name="T54" fmla="*/ 239 w 341"/>
                <a:gd name="T55" fmla="*/ 27 h 104"/>
                <a:gd name="T56" fmla="*/ 214 w 341"/>
                <a:gd name="T57" fmla="*/ 17 h 104"/>
                <a:gd name="T58" fmla="*/ 186 w 341"/>
                <a:gd name="T59" fmla="*/ 12 h 104"/>
                <a:gd name="T60" fmla="*/ 150 w 341"/>
                <a:gd name="T61" fmla="*/ 11 h 104"/>
                <a:gd name="T62" fmla="*/ 129 w 341"/>
                <a:gd name="T63" fmla="*/ 15 h 104"/>
                <a:gd name="T64" fmla="*/ 108 w 341"/>
                <a:gd name="T65" fmla="*/ 27 h 104"/>
                <a:gd name="T66" fmla="*/ 99 w 341"/>
                <a:gd name="T67" fmla="*/ 37 h 104"/>
                <a:gd name="T68" fmla="*/ 95 w 341"/>
                <a:gd name="T69" fmla="*/ 49 h 104"/>
                <a:gd name="T70" fmla="*/ 95 w 341"/>
                <a:gd name="T71" fmla="*/ 61 h 104"/>
                <a:gd name="T72" fmla="*/ 74 w 341"/>
                <a:gd name="T73" fmla="*/ 60 h 104"/>
                <a:gd name="T74" fmla="*/ 55 w 341"/>
                <a:gd name="T75" fmla="*/ 57 h 104"/>
                <a:gd name="T76" fmla="*/ 36 w 341"/>
                <a:gd name="T77" fmla="*/ 49 h 104"/>
                <a:gd name="T78" fmla="*/ 17 w 341"/>
                <a:gd name="T79" fmla="*/ 37 h 104"/>
                <a:gd name="T80" fmla="*/ 9 w 341"/>
                <a:gd name="T81" fmla="*/ 28 h 104"/>
                <a:gd name="T82" fmla="*/ 9 w 341"/>
                <a:gd name="T83" fmla="*/ 17 h 104"/>
                <a:gd name="T84" fmla="*/ 17 w 341"/>
                <a:gd name="T85" fmla="*/ 9 h 104"/>
                <a:gd name="T86" fmla="*/ 25 w 341"/>
                <a:gd name="T87" fmla="*/ 6 h 104"/>
                <a:gd name="T88" fmla="*/ 34 w 341"/>
                <a:gd name="T89" fmla="*/ 6 h 104"/>
                <a:gd name="T90" fmla="*/ 43 w 341"/>
                <a:gd name="T91" fmla="*/ 11 h 104"/>
                <a:gd name="T92" fmla="*/ 47 w 341"/>
                <a:gd name="T93" fmla="*/ 17 h 104"/>
                <a:gd name="T94" fmla="*/ 49 w 341"/>
                <a:gd name="T9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9" y="21"/>
                  </a:moveTo>
                  <a:lnTo>
                    <a:pt x="51" y="17"/>
                  </a:lnTo>
                  <a:lnTo>
                    <a:pt x="47" y="6"/>
                  </a:lnTo>
                  <a:lnTo>
                    <a:pt x="42" y="3"/>
                  </a:lnTo>
                  <a:lnTo>
                    <a:pt x="32" y="0"/>
                  </a:lnTo>
                  <a:lnTo>
                    <a:pt x="15" y="3"/>
                  </a:lnTo>
                  <a:lnTo>
                    <a:pt x="4" y="12"/>
                  </a:lnTo>
                  <a:lnTo>
                    <a:pt x="0" y="19"/>
                  </a:lnTo>
                  <a:lnTo>
                    <a:pt x="2" y="29"/>
                  </a:lnTo>
                  <a:lnTo>
                    <a:pt x="7" y="40"/>
                  </a:lnTo>
                  <a:lnTo>
                    <a:pt x="21" y="49"/>
                  </a:lnTo>
                  <a:lnTo>
                    <a:pt x="38" y="58"/>
                  </a:lnTo>
                  <a:lnTo>
                    <a:pt x="59" y="64"/>
                  </a:lnTo>
                  <a:lnTo>
                    <a:pt x="85" y="66"/>
                  </a:lnTo>
                  <a:lnTo>
                    <a:pt x="95" y="66"/>
                  </a:lnTo>
                  <a:lnTo>
                    <a:pt x="104" y="81"/>
                  </a:lnTo>
                  <a:lnTo>
                    <a:pt x="119" y="93"/>
                  </a:lnTo>
                  <a:lnTo>
                    <a:pt x="146" y="102"/>
                  </a:lnTo>
                  <a:lnTo>
                    <a:pt x="178" y="104"/>
                  </a:lnTo>
                  <a:lnTo>
                    <a:pt x="201" y="102"/>
                  </a:lnTo>
                  <a:lnTo>
                    <a:pt x="231" y="95"/>
                  </a:lnTo>
                  <a:lnTo>
                    <a:pt x="252" y="90"/>
                  </a:lnTo>
                  <a:lnTo>
                    <a:pt x="300" y="88"/>
                  </a:lnTo>
                  <a:lnTo>
                    <a:pt x="332" y="91"/>
                  </a:lnTo>
                  <a:lnTo>
                    <a:pt x="341" y="94"/>
                  </a:lnTo>
                  <a:lnTo>
                    <a:pt x="317" y="73"/>
                  </a:lnTo>
                  <a:lnTo>
                    <a:pt x="269" y="41"/>
                  </a:lnTo>
                  <a:lnTo>
                    <a:pt x="239" y="27"/>
                  </a:lnTo>
                  <a:lnTo>
                    <a:pt x="214" y="17"/>
                  </a:lnTo>
                  <a:lnTo>
                    <a:pt x="186" y="12"/>
                  </a:lnTo>
                  <a:lnTo>
                    <a:pt x="150" y="11"/>
                  </a:lnTo>
                  <a:lnTo>
                    <a:pt x="129" y="15"/>
                  </a:lnTo>
                  <a:lnTo>
                    <a:pt x="108" y="27"/>
                  </a:lnTo>
                  <a:lnTo>
                    <a:pt x="99" y="37"/>
                  </a:lnTo>
                  <a:lnTo>
                    <a:pt x="95" y="49"/>
                  </a:lnTo>
                  <a:lnTo>
                    <a:pt x="95" y="61"/>
                  </a:lnTo>
                  <a:lnTo>
                    <a:pt x="74" y="60"/>
                  </a:lnTo>
                  <a:lnTo>
                    <a:pt x="55" y="57"/>
                  </a:lnTo>
                  <a:lnTo>
                    <a:pt x="36" y="49"/>
                  </a:lnTo>
                  <a:lnTo>
                    <a:pt x="17" y="37"/>
                  </a:lnTo>
                  <a:lnTo>
                    <a:pt x="9" y="28"/>
                  </a:lnTo>
                  <a:lnTo>
                    <a:pt x="9" y="17"/>
                  </a:lnTo>
                  <a:lnTo>
                    <a:pt x="17" y="9"/>
                  </a:lnTo>
                  <a:lnTo>
                    <a:pt x="25" y="6"/>
                  </a:lnTo>
                  <a:lnTo>
                    <a:pt x="34" y="6"/>
                  </a:lnTo>
                  <a:lnTo>
                    <a:pt x="43" y="11"/>
                  </a:lnTo>
                  <a:lnTo>
                    <a:pt x="47" y="17"/>
                  </a:lnTo>
                  <a:lnTo>
                    <a:pt x="49" y="2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4" name="Freeform 148"/>
            <p:cNvSpPr>
              <a:spLocks/>
            </p:cNvSpPr>
            <p:nvPr/>
          </p:nvSpPr>
          <p:spPr bwMode="auto">
            <a:xfrm>
              <a:off x="95" y="4177"/>
              <a:ext cx="404" cy="39"/>
            </a:xfrm>
            <a:custGeom>
              <a:avLst/>
              <a:gdLst>
                <a:gd name="T0" fmla="*/ 404 w 404"/>
                <a:gd name="T1" fmla="*/ 39 h 39"/>
                <a:gd name="T2" fmla="*/ 374 w 404"/>
                <a:gd name="T3" fmla="*/ 33 h 39"/>
                <a:gd name="T4" fmla="*/ 323 w 404"/>
                <a:gd name="T5" fmla="*/ 21 h 39"/>
                <a:gd name="T6" fmla="*/ 258 w 404"/>
                <a:gd name="T7" fmla="*/ 8 h 39"/>
                <a:gd name="T8" fmla="*/ 186 w 404"/>
                <a:gd name="T9" fmla="*/ 0 h 39"/>
                <a:gd name="T10" fmla="*/ 112 w 404"/>
                <a:gd name="T11" fmla="*/ 3 h 39"/>
                <a:gd name="T12" fmla="*/ 51 w 404"/>
                <a:gd name="T13" fmla="*/ 12 h 39"/>
                <a:gd name="T14" fmla="*/ 13 w 404"/>
                <a:gd name="T15" fmla="*/ 22 h 39"/>
                <a:gd name="T16" fmla="*/ 0 w 404"/>
                <a:gd name="T17" fmla="*/ 27 h 39"/>
                <a:gd name="T18" fmla="*/ 28 w 404"/>
                <a:gd name="T19" fmla="*/ 21 h 39"/>
                <a:gd name="T20" fmla="*/ 80 w 404"/>
                <a:gd name="T21" fmla="*/ 16 h 39"/>
                <a:gd name="T22" fmla="*/ 152 w 404"/>
                <a:gd name="T23" fmla="*/ 17 h 39"/>
                <a:gd name="T24" fmla="*/ 152 w 404"/>
                <a:gd name="T25" fmla="*/ 16 h 39"/>
                <a:gd name="T26" fmla="*/ 148 w 404"/>
                <a:gd name="T27" fmla="*/ 15 h 39"/>
                <a:gd name="T28" fmla="*/ 144 w 404"/>
                <a:gd name="T29" fmla="*/ 11 h 39"/>
                <a:gd name="T30" fmla="*/ 148 w 404"/>
                <a:gd name="T31" fmla="*/ 8 h 39"/>
                <a:gd name="T32" fmla="*/ 159 w 404"/>
                <a:gd name="T33" fmla="*/ 6 h 39"/>
                <a:gd name="T34" fmla="*/ 169 w 404"/>
                <a:gd name="T35" fmla="*/ 9 h 39"/>
                <a:gd name="T36" fmla="*/ 173 w 404"/>
                <a:gd name="T37" fmla="*/ 11 h 39"/>
                <a:gd name="T38" fmla="*/ 169 w 404"/>
                <a:gd name="T39" fmla="*/ 14 h 39"/>
                <a:gd name="T40" fmla="*/ 163 w 404"/>
                <a:gd name="T41" fmla="*/ 14 h 39"/>
                <a:gd name="T42" fmla="*/ 165 w 404"/>
                <a:gd name="T43" fmla="*/ 12 h 39"/>
                <a:gd name="T44" fmla="*/ 169 w 404"/>
                <a:gd name="T45" fmla="*/ 11 h 39"/>
                <a:gd name="T46" fmla="*/ 165 w 404"/>
                <a:gd name="T47" fmla="*/ 10 h 39"/>
                <a:gd name="T48" fmla="*/ 159 w 404"/>
                <a:gd name="T49" fmla="*/ 9 h 39"/>
                <a:gd name="T50" fmla="*/ 154 w 404"/>
                <a:gd name="T51" fmla="*/ 9 h 39"/>
                <a:gd name="T52" fmla="*/ 152 w 404"/>
                <a:gd name="T53" fmla="*/ 11 h 39"/>
                <a:gd name="T54" fmla="*/ 157 w 404"/>
                <a:gd name="T55" fmla="*/ 16 h 39"/>
                <a:gd name="T56" fmla="*/ 163 w 404"/>
                <a:gd name="T57" fmla="*/ 17 h 39"/>
                <a:gd name="T58" fmla="*/ 260 w 404"/>
                <a:gd name="T59" fmla="*/ 25 h 39"/>
                <a:gd name="T60" fmla="*/ 342 w 404"/>
                <a:gd name="T61" fmla="*/ 34 h 39"/>
                <a:gd name="T62" fmla="*/ 398 w 404"/>
                <a:gd name="T63" fmla="*/ 39 h 39"/>
                <a:gd name="T64" fmla="*/ 404 w 404"/>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9">
                  <a:moveTo>
                    <a:pt x="404" y="39"/>
                  </a:moveTo>
                  <a:lnTo>
                    <a:pt x="374" y="33"/>
                  </a:lnTo>
                  <a:lnTo>
                    <a:pt x="323" y="21"/>
                  </a:lnTo>
                  <a:lnTo>
                    <a:pt x="258" y="8"/>
                  </a:lnTo>
                  <a:lnTo>
                    <a:pt x="186" y="0"/>
                  </a:lnTo>
                  <a:lnTo>
                    <a:pt x="112" y="3"/>
                  </a:lnTo>
                  <a:lnTo>
                    <a:pt x="51" y="12"/>
                  </a:lnTo>
                  <a:lnTo>
                    <a:pt x="13" y="22"/>
                  </a:lnTo>
                  <a:lnTo>
                    <a:pt x="0" y="27"/>
                  </a:lnTo>
                  <a:lnTo>
                    <a:pt x="28" y="21"/>
                  </a:lnTo>
                  <a:lnTo>
                    <a:pt x="80" y="16"/>
                  </a:lnTo>
                  <a:lnTo>
                    <a:pt x="152" y="17"/>
                  </a:lnTo>
                  <a:lnTo>
                    <a:pt x="152" y="16"/>
                  </a:lnTo>
                  <a:lnTo>
                    <a:pt x="148" y="15"/>
                  </a:lnTo>
                  <a:lnTo>
                    <a:pt x="144" y="11"/>
                  </a:lnTo>
                  <a:lnTo>
                    <a:pt x="148" y="8"/>
                  </a:lnTo>
                  <a:lnTo>
                    <a:pt x="159" y="6"/>
                  </a:lnTo>
                  <a:lnTo>
                    <a:pt x="169" y="9"/>
                  </a:lnTo>
                  <a:lnTo>
                    <a:pt x="173" y="11"/>
                  </a:lnTo>
                  <a:lnTo>
                    <a:pt x="169" y="14"/>
                  </a:lnTo>
                  <a:lnTo>
                    <a:pt x="163" y="14"/>
                  </a:lnTo>
                  <a:lnTo>
                    <a:pt x="165" y="12"/>
                  </a:lnTo>
                  <a:lnTo>
                    <a:pt x="169" y="11"/>
                  </a:lnTo>
                  <a:lnTo>
                    <a:pt x="165" y="10"/>
                  </a:lnTo>
                  <a:lnTo>
                    <a:pt x="159" y="9"/>
                  </a:lnTo>
                  <a:lnTo>
                    <a:pt x="154" y="9"/>
                  </a:lnTo>
                  <a:lnTo>
                    <a:pt x="152" y="11"/>
                  </a:lnTo>
                  <a:lnTo>
                    <a:pt x="157" y="16"/>
                  </a:lnTo>
                  <a:lnTo>
                    <a:pt x="163" y="17"/>
                  </a:lnTo>
                  <a:lnTo>
                    <a:pt x="260" y="25"/>
                  </a:lnTo>
                  <a:lnTo>
                    <a:pt x="342" y="34"/>
                  </a:lnTo>
                  <a:lnTo>
                    <a:pt x="398" y="39"/>
                  </a:lnTo>
                  <a:lnTo>
                    <a:pt x="404"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5" name="Freeform 149"/>
            <p:cNvSpPr>
              <a:spLocks/>
            </p:cNvSpPr>
            <p:nvPr/>
          </p:nvSpPr>
          <p:spPr bwMode="auto">
            <a:xfrm>
              <a:off x="110" y="4195"/>
              <a:ext cx="456" cy="54"/>
            </a:xfrm>
            <a:custGeom>
              <a:avLst/>
              <a:gdLst>
                <a:gd name="T0" fmla="*/ 0 w 456"/>
                <a:gd name="T1" fmla="*/ 9 h 54"/>
                <a:gd name="T2" fmla="*/ 44 w 456"/>
                <a:gd name="T3" fmla="*/ 7 h 54"/>
                <a:gd name="T4" fmla="*/ 87 w 456"/>
                <a:gd name="T5" fmla="*/ 11 h 54"/>
                <a:gd name="T6" fmla="*/ 139 w 456"/>
                <a:gd name="T7" fmla="*/ 22 h 54"/>
                <a:gd name="T8" fmla="*/ 218 w 456"/>
                <a:gd name="T9" fmla="*/ 43 h 54"/>
                <a:gd name="T10" fmla="*/ 260 w 456"/>
                <a:gd name="T11" fmla="*/ 51 h 54"/>
                <a:gd name="T12" fmla="*/ 304 w 456"/>
                <a:gd name="T13" fmla="*/ 54 h 54"/>
                <a:gd name="T14" fmla="*/ 359 w 456"/>
                <a:gd name="T15" fmla="*/ 49 h 54"/>
                <a:gd name="T16" fmla="*/ 412 w 456"/>
                <a:gd name="T17" fmla="*/ 41 h 54"/>
                <a:gd name="T18" fmla="*/ 456 w 456"/>
                <a:gd name="T19" fmla="*/ 29 h 54"/>
                <a:gd name="T20" fmla="*/ 397 w 456"/>
                <a:gd name="T21" fmla="*/ 24 h 54"/>
                <a:gd name="T22" fmla="*/ 296 w 456"/>
                <a:gd name="T23" fmla="*/ 16 h 54"/>
                <a:gd name="T24" fmla="*/ 228 w 456"/>
                <a:gd name="T25" fmla="*/ 9 h 54"/>
                <a:gd name="T26" fmla="*/ 216 w 456"/>
                <a:gd name="T27" fmla="*/ 10 h 54"/>
                <a:gd name="T28" fmla="*/ 207 w 456"/>
                <a:gd name="T29" fmla="*/ 12 h 54"/>
                <a:gd name="T30" fmla="*/ 201 w 456"/>
                <a:gd name="T31" fmla="*/ 17 h 54"/>
                <a:gd name="T32" fmla="*/ 203 w 456"/>
                <a:gd name="T33" fmla="*/ 23 h 54"/>
                <a:gd name="T34" fmla="*/ 213 w 456"/>
                <a:gd name="T35" fmla="*/ 29 h 54"/>
                <a:gd name="T36" fmla="*/ 237 w 456"/>
                <a:gd name="T37" fmla="*/ 35 h 54"/>
                <a:gd name="T38" fmla="*/ 260 w 456"/>
                <a:gd name="T39" fmla="*/ 36 h 54"/>
                <a:gd name="T40" fmla="*/ 268 w 456"/>
                <a:gd name="T41" fmla="*/ 35 h 54"/>
                <a:gd name="T42" fmla="*/ 273 w 456"/>
                <a:gd name="T43" fmla="*/ 31 h 54"/>
                <a:gd name="T44" fmla="*/ 271 w 456"/>
                <a:gd name="T45" fmla="*/ 29 h 54"/>
                <a:gd name="T46" fmla="*/ 262 w 456"/>
                <a:gd name="T47" fmla="*/ 25 h 54"/>
                <a:gd name="T48" fmla="*/ 256 w 456"/>
                <a:gd name="T49" fmla="*/ 24 h 54"/>
                <a:gd name="T50" fmla="*/ 252 w 456"/>
                <a:gd name="T51" fmla="*/ 25 h 54"/>
                <a:gd name="T52" fmla="*/ 254 w 456"/>
                <a:gd name="T53" fmla="*/ 29 h 54"/>
                <a:gd name="T54" fmla="*/ 258 w 456"/>
                <a:gd name="T55" fmla="*/ 29 h 54"/>
                <a:gd name="T56" fmla="*/ 251 w 456"/>
                <a:gd name="T57" fmla="*/ 29 h 54"/>
                <a:gd name="T58" fmla="*/ 247 w 456"/>
                <a:gd name="T59" fmla="*/ 25 h 54"/>
                <a:gd name="T60" fmla="*/ 252 w 456"/>
                <a:gd name="T61" fmla="*/ 22 h 54"/>
                <a:gd name="T62" fmla="*/ 266 w 456"/>
                <a:gd name="T63" fmla="*/ 22 h 54"/>
                <a:gd name="T64" fmla="*/ 277 w 456"/>
                <a:gd name="T65" fmla="*/ 27 h 54"/>
                <a:gd name="T66" fmla="*/ 281 w 456"/>
                <a:gd name="T67" fmla="*/ 31 h 54"/>
                <a:gd name="T68" fmla="*/ 277 w 456"/>
                <a:gd name="T69" fmla="*/ 35 h 54"/>
                <a:gd name="T70" fmla="*/ 268 w 456"/>
                <a:gd name="T71" fmla="*/ 37 h 54"/>
                <a:gd name="T72" fmla="*/ 234 w 456"/>
                <a:gd name="T73" fmla="*/ 36 h 54"/>
                <a:gd name="T74" fmla="*/ 215 w 456"/>
                <a:gd name="T75" fmla="*/ 33 h 54"/>
                <a:gd name="T76" fmla="*/ 201 w 456"/>
                <a:gd name="T77" fmla="*/ 28 h 54"/>
                <a:gd name="T78" fmla="*/ 194 w 456"/>
                <a:gd name="T79" fmla="*/ 22 h 54"/>
                <a:gd name="T80" fmla="*/ 190 w 456"/>
                <a:gd name="T81" fmla="*/ 17 h 54"/>
                <a:gd name="T82" fmla="*/ 194 w 456"/>
                <a:gd name="T83" fmla="*/ 13 h 54"/>
                <a:gd name="T84" fmla="*/ 199 w 456"/>
                <a:gd name="T85" fmla="*/ 10 h 54"/>
                <a:gd name="T86" fmla="*/ 215 w 456"/>
                <a:gd name="T87" fmla="*/ 7 h 54"/>
                <a:gd name="T88" fmla="*/ 173 w 456"/>
                <a:gd name="T89" fmla="*/ 4 h 54"/>
                <a:gd name="T90" fmla="*/ 118 w 456"/>
                <a:gd name="T91" fmla="*/ 2 h 54"/>
                <a:gd name="T92" fmla="*/ 70 w 456"/>
                <a:gd name="T93" fmla="*/ 0 h 54"/>
                <a:gd name="T94" fmla="*/ 32 w 456"/>
                <a:gd name="T95" fmla="*/ 3 h 54"/>
                <a:gd name="T96" fmla="*/ 0 w 456"/>
                <a:gd name="T9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4">
                  <a:moveTo>
                    <a:pt x="0" y="9"/>
                  </a:moveTo>
                  <a:lnTo>
                    <a:pt x="44" y="7"/>
                  </a:lnTo>
                  <a:lnTo>
                    <a:pt x="87" y="11"/>
                  </a:lnTo>
                  <a:lnTo>
                    <a:pt x="139" y="22"/>
                  </a:lnTo>
                  <a:lnTo>
                    <a:pt x="218" y="43"/>
                  </a:lnTo>
                  <a:lnTo>
                    <a:pt x="260" y="51"/>
                  </a:lnTo>
                  <a:lnTo>
                    <a:pt x="304" y="54"/>
                  </a:lnTo>
                  <a:lnTo>
                    <a:pt x="359" y="49"/>
                  </a:lnTo>
                  <a:lnTo>
                    <a:pt x="412" y="41"/>
                  </a:lnTo>
                  <a:lnTo>
                    <a:pt x="456" y="29"/>
                  </a:lnTo>
                  <a:lnTo>
                    <a:pt x="397" y="24"/>
                  </a:lnTo>
                  <a:lnTo>
                    <a:pt x="296" y="16"/>
                  </a:lnTo>
                  <a:lnTo>
                    <a:pt x="228" y="9"/>
                  </a:lnTo>
                  <a:lnTo>
                    <a:pt x="216" y="10"/>
                  </a:lnTo>
                  <a:lnTo>
                    <a:pt x="207" y="12"/>
                  </a:lnTo>
                  <a:lnTo>
                    <a:pt x="201" y="17"/>
                  </a:lnTo>
                  <a:lnTo>
                    <a:pt x="203" y="23"/>
                  </a:lnTo>
                  <a:lnTo>
                    <a:pt x="213" y="29"/>
                  </a:lnTo>
                  <a:lnTo>
                    <a:pt x="237" y="35"/>
                  </a:lnTo>
                  <a:lnTo>
                    <a:pt x="260" y="36"/>
                  </a:lnTo>
                  <a:lnTo>
                    <a:pt x="268" y="35"/>
                  </a:lnTo>
                  <a:lnTo>
                    <a:pt x="273" y="31"/>
                  </a:lnTo>
                  <a:lnTo>
                    <a:pt x="271" y="29"/>
                  </a:lnTo>
                  <a:lnTo>
                    <a:pt x="262" y="25"/>
                  </a:lnTo>
                  <a:lnTo>
                    <a:pt x="256" y="24"/>
                  </a:lnTo>
                  <a:lnTo>
                    <a:pt x="252" y="25"/>
                  </a:lnTo>
                  <a:lnTo>
                    <a:pt x="254" y="29"/>
                  </a:lnTo>
                  <a:lnTo>
                    <a:pt x="258" y="29"/>
                  </a:lnTo>
                  <a:lnTo>
                    <a:pt x="251" y="29"/>
                  </a:lnTo>
                  <a:lnTo>
                    <a:pt x="247" y="25"/>
                  </a:lnTo>
                  <a:lnTo>
                    <a:pt x="252" y="22"/>
                  </a:lnTo>
                  <a:lnTo>
                    <a:pt x="266" y="22"/>
                  </a:lnTo>
                  <a:lnTo>
                    <a:pt x="277" y="27"/>
                  </a:lnTo>
                  <a:lnTo>
                    <a:pt x="281" y="31"/>
                  </a:lnTo>
                  <a:lnTo>
                    <a:pt x="277" y="35"/>
                  </a:lnTo>
                  <a:lnTo>
                    <a:pt x="268" y="37"/>
                  </a:lnTo>
                  <a:lnTo>
                    <a:pt x="234" y="36"/>
                  </a:lnTo>
                  <a:lnTo>
                    <a:pt x="215" y="33"/>
                  </a:lnTo>
                  <a:lnTo>
                    <a:pt x="201" y="28"/>
                  </a:lnTo>
                  <a:lnTo>
                    <a:pt x="194" y="22"/>
                  </a:lnTo>
                  <a:lnTo>
                    <a:pt x="190" y="17"/>
                  </a:lnTo>
                  <a:lnTo>
                    <a:pt x="194" y="13"/>
                  </a:lnTo>
                  <a:lnTo>
                    <a:pt x="199" y="10"/>
                  </a:lnTo>
                  <a:lnTo>
                    <a:pt x="215" y="7"/>
                  </a:lnTo>
                  <a:lnTo>
                    <a:pt x="173" y="4"/>
                  </a:lnTo>
                  <a:lnTo>
                    <a:pt x="118" y="2"/>
                  </a:lnTo>
                  <a:lnTo>
                    <a:pt x="70"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6" name="Freeform 150"/>
            <p:cNvSpPr>
              <a:spLocks/>
            </p:cNvSpPr>
            <p:nvPr/>
          </p:nvSpPr>
          <p:spPr bwMode="auto">
            <a:xfrm>
              <a:off x="1993" y="4195"/>
              <a:ext cx="404" cy="40"/>
            </a:xfrm>
            <a:custGeom>
              <a:avLst/>
              <a:gdLst>
                <a:gd name="T0" fmla="*/ 404 w 404"/>
                <a:gd name="T1" fmla="*/ 40 h 40"/>
                <a:gd name="T2" fmla="*/ 372 w 404"/>
                <a:gd name="T3" fmla="*/ 33 h 40"/>
                <a:gd name="T4" fmla="*/ 322 w 404"/>
                <a:gd name="T5" fmla="*/ 19 h 40"/>
                <a:gd name="T6" fmla="*/ 258 w 404"/>
                <a:gd name="T7" fmla="*/ 7 h 40"/>
                <a:gd name="T8" fmla="*/ 186 w 404"/>
                <a:gd name="T9" fmla="*/ 0 h 40"/>
                <a:gd name="T10" fmla="*/ 110 w 404"/>
                <a:gd name="T11" fmla="*/ 3 h 40"/>
                <a:gd name="T12" fmla="*/ 51 w 404"/>
                <a:gd name="T13" fmla="*/ 12 h 40"/>
                <a:gd name="T14" fmla="*/ 13 w 404"/>
                <a:gd name="T15" fmla="*/ 22 h 40"/>
                <a:gd name="T16" fmla="*/ 0 w 404"/>
                <a:gd name="T17" fmla="*/ 27 h 40"/>
                <a:gd name="T18" fmla="*/ 28 w 404"/>
                <a:gd name="T19" fmla="*/ 21 h 40"/>
                <a:gd name="T20" fmla="*/ 79 w 404"/>
                <a:gd name="T21" fmla="*/ 16 h 40"/>
                <a:gd name="T22" fmla="*/ 152 w 404"/>
                <a:gd name="T23" fmla="*/ 16 h 40"/>
                <a:gd name="T24" fmla="*/ 150 w 404"/>
                <a:gd name="T25" fmla="*/ 16 h 40"/>
                <a:gd name="T26" fmla="*/ 148 w 404"/>
                <a:gd name="T27" fmla="*/ 15 h 40"/>
                <a:gd name="T28" fmla="*/ 144 w 404"/>
                <a:gd name="T29" fmla="*/ 11 h 40"/>
                <a:gd name="T30" fmla="*/ 148 w 404"/>
                <a:gd name="T31" fmla="*/ 7 h 40"/>
                <a:gd name="T32" fmla="*/ 159 w 404"/>
                <a:gd name="T33" fmla="*/ 6 h 40"/>
                <a:gd name="T34" fmla="*/ 169 w 404"/>
                <a:gd name="T35" fmla="*/ 7 h 40"/>
                <a:gd name="T36" fmla="*/ 172 w 404"/>
                <a:gd name="T37" fmla="*/ 11 h 40"/>
                <a:gd name="T38" fmla="*/ 167 w 404"/>
                <a:gd name="T39" fmla="*/ 13 h 40"/>
                <a:gd name="T40" fmla="*/ 163 w 404"/>
                <a:gd name="T41" fmla="*/ 13 h 40"/>
                <a:gd name="T42" fmla="*/ 165 w 404"/>
                <a:gd name="T43" fmla="*/ 13 h 40"/>
                <a:gd name="T44" fmla="*/ 169 w 404"/>
                <a:gd name="T45" fmla="*/ 11 h 40"/>
                <a:gd name="T46" fmla="*/ 165 w 404"/>
                <a:gd name="T47" fmla="*/ 9 h 40"/>
                <a:gd name="T48" fmla="*/ 159 w 404"/>
                <a:gd name="T49" fmla="*/ 9 h 40"/>
                <a:gd name="T50" fmla="*/ 153 w 404"/>
                <a:gd name="T51" fmla="*/ 9 h 40"/>
                <a:gd name="T52" fmla="*/ 150 w 404"/>
                <a:gd name="T53" fmla="*/ 11 h 40"/>
                <a:gd name="T54" fmla="*/ 157 w 404"/>
                <a:gd name="T55" fmla="*/ 16 h 40"/>
                <a:gd name="T56" fmla="*/ 163 w 404"/>
                <a:gd name="T57" fmla="*/ 17 h 40"/>
                <a:gd name="T58" fmla="*/ 258 w 404"/>
                <a:gd name="T59" fmla="*/ 25 h 40"/>
                <a:gd name="T60" fmla="*/ 339 w 404"/>
                <a:gd name="T61" fmla="*/ 34 h 40"/>
                <a:gd name="T62" fmla="*/ 398 w 404"/>
                <a:gd name="T63" fmla="*/ 39 h 40"/>
                <a:gd name="T64" fmla="*/ 404 w 404"/>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40">
                  <a:moveTo>
                    <a:pt x="404" y="40"/>
                  </a:moveTo>
                  <a:lnTo>
                    <a:pt x="372" y="33"/>
                  </a:lnTo>
                  <a:lnTo>
                    <a:pt x="322" y="19"/>
                  </a:lnTo>
                  <a:lnTo>
                    <a:pt x="258" y="7"/>
                  </a:lnTo>
                  <a:lnTo>
                    <a:pt x="186" y="0"/>
                  </a:lnTo>
                  <a:lnTo>
                    <a:pt x="110" y="3"/>
                  </a:lnTo>
                  <a:lnTo>
                    <a:pt x="51" y="12"/>
                  </a:lnTo>
                  <a:lnTo>
                    <a:pt x="13" y="22"/>
                  </a:lnTo>
                  <a:lnTo>
                    <a:pt x="0" y="27"/>
                  </a:lnTo>
                  <a:lnTo>
                    <a:pt x="28" y="21"/>
                  </a:lnTo>
                  <a:lnTo>
                    <a:pt x="79" y="16"/>
                  </a:lnTo>
                  <a:lnTo>
                    <a:pt x="152" y="16"/>
                  </a:lnTo>
                  <a:lnTo>
                    <a:pt x="150" y="16"/>
                  </a:lnTo>
                  <a:lnTo>
                    <a:pt x="148" y="15"/>
                  </a:lnTo>
                  <a:lnTo>
                    <a:pt x="144" y="11"/>
                  </a:lnTo>
                  <a:lnTo>
                    <a:pt x="148" y="7"/>
                  </a:lnTo>
                  <a:lnTo>
                    <a:pt x="159" y="6"/>
                  </a:lnTo>
                  <a:lnTo>
                    <a:pt x="169" y="7"/>
                  </a:lnTo>
                  <a:lnTo>
                    <a:pt x="172" y="11"/>
                  </a:lnTo>
                  <a:lnTo>
                    <a:pt x="167" y="13"/>
                  </a:lnTo>
                  <a:lnTo>
                    <a:pt x="163" y="13"/>
                  </a:lnTo>
                  <a:lnTo>
                    <a:pt x="165" y="13"/>
                  </a:lnTo>
                  <a:lnTo>
                    <a:pt x="169" y="11"/>
                  </a:lnTo>
                  <a:lnTo>
                    <a:pt x="165" y="9"/>
                  </a:lnTo>
                  <a:lnTo>
                    <a:pt x="159" y="9"/>
                  </a:lnTo>
                  <a:lnTo>
                    <a:pt x="153" y="9"/>
                  </a:lnTo>
                  <a:lnTo>
                    <a:pt x="150" y="11"/>
                  </a:lnTo>
                  <a:lnTo>
                    <a:pt x="157" y="16"/>
                  </a:lnTo>
                  <a:lnTo>
                    <a:pt x="163" y="17"/>
                  </a:lnTo>
                  <a:lnTo>
                    <a:pt x="258" y="25"/>
                  </a:lnTo>
                  <a:lnTo>
                    <a:pt x="339" y="34"/>
                  </a:lnTo>
                  <a:lnTo>
                    <a:pt x="398" y="39"/>
                  </a:lnTo>
                  <a:lnTo>
                    <a:pt x="404"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7" name="Freeform 151"/>
            <p:cNvSpPr>
              <a:spLocks/>
            </p:cNvSpPr>
            <p:nvPr/>
          </p:nvSpPr>
          <p:spPr bwMode="auto">
            <a:xfrm>
              <a:off x="2008" y="4213"/>
              <a:ext cx="454" cy="53"/>
            </a:xfrm>
            <a:custGeom>
              <a:avLst/>
              <a:gdLst>
                <a:gd name="T0" fmla="*/ 0 w 454"/>
                <a:gd name="T1" fmla="*/ 7 h 53"/>
                <a:gd name="T2" fmla="*/ 44 w 454"/>
                <a:gd name="T3" fmla="*/ 7 h 53"/>
                <a:gd name="T4" fmla="*/ 87 w 454"/>
                <a:gd name="T5" fmla="*/ 11 h 53"/>
                <a:gd name="T6" fmla="*/ 138 w 454"/>
                <a:gd name="T7" fmla="*/ 22 h 53"/>
                <a:gd name="T8" fmla="*/ 216 w 454"/>
                <a:gd name="T9" fmla="*/ 43 h 53"/>
                <a:gd name="T10" fmla="*/ 258 w 454"/>
                <a:gd name="T11" fmla="*/ 51 h 53"/>
                <a:gd name="T12" fmla="*/ 304 w 454"/>
                <a:gd name="T13" fmla="*/ 53 h 53"/>
                <a:gd name="T14" fmla="*/ 357 w 454"/>
                <a:gd name="T15" fmla="*/ 49 h 53"/>
                <a:gd name="T16" fmla="*/ 412 w 454"/>
                <a:gd name="T17" fmla="*/ 42 h 53"/>
                <a:gd name="T18" fmla="*/ 454 w 454"/>
                <a:gd name="T19" fmla="*/ 29 h 53"/>
                <a:gd name="T20" fmla="*/ 395 w 454"/>
                <a:gd name="T21" fmla="*/ 24 h 53"/>
                <a:gd name="T22" fmla="*/ 296 w 454"/>
                <a:gd name="T23" fmla="*/ 16 h 53"/>
                <a:gd name="T24" fmla="*/ 228 w 454"/>
                <a:gd name="T25" fmla="*/ 9 h 53"/>
                <a:gd name="T26" fmla="*/ 216 w 454"/>
                <a:gd name="T27" fmla="*/ 10 h 53"/>
                <a:gd name="T28" fmla="*/ 207 w 454"/>
                <a:gd name="T29" fmla="*/ 12 h 53"/>
                <a:gd name="T30" fmla="*/ 201 w 454"/>
                <a:gd name="T31" fmla="*/ 17 h 53"/>
                <a:gd name="T32" fmla="*/ 203 w 454"/>
                <a:gd name="T33" fmla="*/ 23 h 53"/>
                <a:gd name="T34" fmla="*/ 212 w 454"/>
                <a:gd name="T35" fmla="*/ 29 h 53"/>
                <a:gd name="T36" fmla="*/ 235 w 454"/>
                <a:gd name="T37" fmla="*/ 35 h 53"/>
                <a:gd name="T38" fmla="*/ 258 w 454"/>
                <a:gd name="T39" fmla="*/ 36 h 53"/>
                <a:gd name="T40" fmla="*/ 268 w 454"/>
                <a:gd name="T41" fmla="*/ 35 h 53"/>
                <a:gd name="T42" fmla="*/ 273 w 454"/>
                <a:gd name="T43" fmla="*/ 31 h 53"/>
                <a:gd name="T44" fmla="*/ 271 w 454"/>
                <a:gd name="T45" fmla="*/ 29 h 53"/>
                <a:gd name="T46" fmla="*/ 262 w 454"/>
                <a:gd name="T47" fmla="*/ 25 h 53"/>
                <a:gd name="T48" fmla="*/ 256 w 454"/>
                <a:gd name="T49" fmla="*/ 24 h 53"/>
                <a:gd name="T50" fmla="*/ 250 w 454"/>
                <a:gd name="T51" fmla="*/ 25 h 53"/>
                <a:gd name="T52" fmla="*/ 254 w 454"/>
                <a:gd name="T53" fmla="*/ 28 h 53"/>
                <a:gd name="T54" fmla="*/ 256 w 454"/>
                <a:gd name="T55" fmla="*/ 29 h 53"/>
                <a:gd name="T56" fmla="*/ 250 w 454"/>
                <a:gd name="T57" fmla="*/ 29 h 53"/>
                <a:gd name="T58" fmla="*/ 247 w 454"/>
                <a:gd name="T59" fmla="*/ 24 h 53"/>
                <a:gd name="T60" fmla="*/ 252 w 454"/>
                <a:gd name="T61" fmla="*/ 22 h 53"/>
                <a:gd name="T62" fmla="*/ 266 w 454"/>
                <a:gd name="T63" fmla="*/ 22 h 53"/>
                <a:gd name="T64" fmla="*/ 277 w 454"/>
                <a:gd name="T65" fmla="*/ 25 h 53"/>
                <a:gd name="T66" fmla="*/ 281 w 454"/>
                <a:gd name="T67" fmla="*/ 31 h 53"/>
                <a:gd name="T68" fmla="*/ 277 w 454"/>
                <a:gd name="T69" fmla="*/ 35 h 53"/>
                <a:gd name="T70" fmla="*/ 268 w 454"/>
                <a:gd name="T71" fmla="*/ 37 h 53"/>
                <a:gd name="T72" fmla="*/ 231 w 454"/>
                <a:gd name="T73" fmla="*/ 36 h 53"/>
                <a:gd name="T74" fmla="*/ 212 w 454"/>
                <a:gd name="T75" fmla="*/ 31 h 53"/>
                <a:gd name="T76" fmla="*/ 199 w 454"/>
                <a:gd name="T77" fmla="*/ 28 h 53"/>
                <a:gd name="T78" fmla="*/ 192 w 454"/>
                <a:gd name="T79" fmla="*/ 22 h 53"/>
                <a:gd name="T80" fmla="*/ 190 w 454"/>
                <a:gd name="T81" fmla="*/ 17 h 53"/>
                <a:gd name="T82" fmla="*/ 194 w 454"/>
                <a:gd name="T83" fmla="*/ 12 h 53"/>
                <a:gd name="T84" fmla="*/ 199 w 454"/>
                <a:gd name="T85" fmla="*/ 10 h 53"/>
                <a:gd name="T86" fmla="*/ 212 w 454"/>
                <a:gd name="T87" fmla="*/ 7 h 53"/>
                <a:gd name="T88" fmla="*/ 203 w 454"/>
                <a:gd name="T89" fmla="*/ 6 h 53"/>
                <a:gd name="T90" fmla="*/ 171 w 454"/>
                <a:gd name="T91" fmla="*/ 4 h 53"/>
                <a:gd name="T92" fmla="*/ 118 w 454"/>
                <a:gd name="T93" fmla="*/ 0 h 53"/>
                <a:gd name="T94" fmla="*/ 70 w 454"/>
                <a:gd name="T95" fmla="*/ 0 h 53"/>
                <a:gd name="T96" fmla="*/ 32 w 454"/>
                <a:gd name="T97" fmla="*/ 3 h 53"/>
                <a:gd name="T98" fmla="*/ 0 w 454"/>
                <a:gd name="T9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3">
                  <a:moveTo>
                    <a:pt x="0" y="7"/>
                  </a:moveTo>
                  <a:lnTo>
                    <a:pt x="44" y="7"/>
                  </a:lnTo>
                  <a:lnTo>
                    <a:pt x="87" y="11"/>
                  </a:lnTo>
                  <a:lnTo>
                    <a:pt x="138" y="22"/>
                  </a:lnTo>
                  <a:lnTo>
                    <a:pt x="216" y="43"/>
                  </a:lnTo>
                  <a:lnTo>
                    <a:pt x="258" y="51"/>
                  </a:lnTo>
                  <a:lnTo>
                    <a:pt x="304" y="53"/>
                  </a:lnTo>
                  <a:lnTo>
                    <a:pt x="357" y="49"/>
                  </a:lnTo>
                  <a:lnTo>
                    <a:pt x="412" y="42"/>
                  </a:lnTo>
                  <a:lnTo>
                    <a:pt x="454" y="29"/>
                  </a:lnTo>
                  <a:lnTo>
                    <a:pt x="395" y="24"/>
                  </a:lnTo>
                  <a:lnTo>
                    <a:pt x="296" y="16"/>
                  </a:lnTo>
                  <a:lnTo>
                    <a:pt x="228" y="9"/>
                  </a:lnTo>
                  <a:lnTo>
                    <a:pt x="216" y="10"/>
                  </a:lnTo>
                  <a:lnTo>
                    <a:pt x="207" y="12"/>
                  </a:lnTo>
                  <a:lnTo>
                    <a:pt x="201" y="17"/>
                  </a:lnTo>
                  <a:lnTo>
                    <a:pt x="203" y="23"/>
                  </a:lnTo>
                  <a:lnTo>
                    <a:pt x="212" y="29"/>
                  </a:lnTo>
                  <a:lnTo>
                    <a:pt x="235" y="35"/>
                  </a:lnTo>
                  <a:lnTo>
                    <a:pt x="258" y="36"/>
                  </a:lnTo>
                  <a:lnTo>
                    <a:pt x="268" y="35"/>
                  </a:lnTo>
                  <a:lnTo>
                    <a:pt x="273" y="31"/>
                  </a:lnTo>
                  <a:lnTo>
                    <a:pt x="271" y="29"/>
                  </a:lnTo>
                  <a:lnTo>
                    <a:pt x="262" y="25"/>
                  </a:lnTo>
                  <a:lnTo>
                    <a:pt x="256" y="24"/>
                  </a:lnTo>
                  <a:lnTo>
                    <a:pt x="250" y="25"/>
                  </a:lnTo>
                  <a:lnTo>
                    <a:pt x="254" y="28"/>
                  </a:lnTo>
                  <a:lnTo>
                    <a:pt x="256" y="29"/>
                  </a:lnTo>
                  <a:lnTo>
                    <a:pt x="250" y="29"/>
                  </a:lnTo>
                  <a:lnTo>
                    <a:pt x="247" y="24"/>
                  </a:lnTo>
                  <a:lnTo>
                    <a:pt x="252" y="22"/>
                  </a:lnTo>
                  <a:lnTo>
                    <a:pt x="266" y="22"/>
                  </a:lnTo>
                  <a:lnTo>
                    <a:pt x="277" y="25"/>
                  </a:lnTo>
                  <a:lnTo>
                    <a:pt x="281" y="31"/>
                  </a:lnTo>
                  <a:lnTo>
                    <a:pt x="277" y="35"/>
                  </a:lnTo>
                  <a:lnTo>
                    <a:pt x="268" y="37"/>
                  </a:lnTo>
                  <a:lnTo>
                    <a:pt x="231" y="36"/>
                  </a:lnTo>
                  <a:lnTo>
                    <a:pt x="212" y="31"/>
                  </a:lnTo>
                  <a:lnTo>
                    <a:pt x="199" y="28"/>
                  </a:lnTo>
                  <a:lnTo>
                    <a:pt x="192" y="22"/>
                  </a:lnTo>
                  <a:lnTo>
                    <a:pt x="190" y="17"/>
                  </a:lnTo>
                  <a:lnTo>
                    <a:pt x="194" y="12"/>
                  </a:lnTo>
                  <a:lnTo>
                    <a:pt x="199" y="10"/>
                  </a:lnTo>
                  <a:lnTo>
                    <a:pt x="212" y="7"/>
                  </a:lnTo>
                  <a:lnTo>
                    <a:pt x="203" y="6"/>
                  </a:lnTo>
                  <a:lnTo>
                    <a:pt x="171" y="4"/>
                  </a:lnTo>
                  <a:lnTo>
                    <a:pt x="118" y="0"/>
                  </a:lnTo>
                  <a:lnTo>
                    <a:pt x="70" y="0"/>
                  </a:lnTo>
                  <a:lnTo>
                    <a:pt x="32"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8" name="Freeform 152"/>
            <p:cNvSpPr>
              <a:spLocks/>
            </p:cNvSpPr>
            <p:nvPr/>
          </p:nvSpPr>
          <p:spPr bwMode="auto">
            <a:xfrm>
              <a:off x="1021" y="4104"/>
              <a:ext cx="400" cy="40"/>
            </a:xfrm>
            <a:custGeom>
              <a:avLst/>
              <a:gdLst>
                <a:gd name="T0" fmla="*/ 400 w 400"/>
                <a:gd name="T1" fmla="*/ 40 h 40"/>
                <a:gd name="T2" fmla="*/ 368 w 400"/>
                <a:gd name="T3" fmla="*/ 34 h 40"/>
                <a:gd name="T4" fmla="*/ 319 w 400"/>
                <a:gd name="T5" fmla="*/ 21 h 40"/>
                <a:gd name="T6" fmla="*/ 254 w 400"/>
                <a:gd name="T7" fmla="*/ 7 h 40"/>
                <a:gd name="T8" fmla="*/ 184 w 400"/>
                <a:gd name="T9" fmla="*/ 0 h 40"/>
                <a:gd name="T10" fmla="*/ 108 w 400"/>
                <a:gd name="T11" fmla="*/ 4 h 40"/>
                <a:gd name="T12" fmla="*/ 51 w 400"/>
                <a:gd name="T13" fmla="*/ 12 h 40"/>
                <a:gd name="T14" fmla="*/ 13 w 400"/>
                <a:gd name="T15" fmla="*/ 23 h 40"/>
                <a:gd name="T16" fmla="*/ 0 w 400"/>
                <a:gd name="T17" fmla="*/ 27 h 40"/>
                <a:gd name="T18" fmla="*/ 29 w 400"/>
                <a:gd name="T19" fmla="*/ 22 h 40"/>
                <a:gd name="T20" fmla="*/ 80 w 400"/>
                <a:gd name="T21" fmla="*/ 17 h 40"/>
                <a:gd name="T22" fmla="*/ 150 w 400"/>
                <a:gd name="T23" fmla="*/ 17 h 40"/>
                <a:gd name="T24" fmla="*/ 150 w 400"/>
                <a:gd name="T25" fmla="*/ 17 h 40"/>
                <a:gd name="T26" fmla="*/ 144 w 400"/>
                <a:gd name="T27" fmla="*/ 16 h 40"/>
                <a:gd name="T28" fmla="*/ 140 w 400"/>
                <a:gd name="T29" fmla="*/ 12 h 40"/>
                <a:gd name="T30" fmla="*/ 146 w 400"/>
                <a:gd name="T31" fmla="*/ 9 h 40"/>
                <a:gd name="T32" fmla="*/ 158 w 400"/>
                <a:gd name="T33" fmla="*/ 7 h 40"/>
                <a:gd name="T34" fmla="*/ 167 w 400"/>
                <a:gd name="T35" fmla="*/ 9 h 40"/>
                <a:gd name="T36" fmla="*/ 171 w 400"/>
                <a:gd name="T37" fmla="*/ 12 h 40"/>
                <a:gd name="T38" fmla="*/ 165 w 400"/>
                <a:gd name="T39" fmla="*/ 15 h 40"/>
                <a:gd name="T40" fmla="*/ 161 w 400"/>
                <a:gd name="T41" fmla="*/ 15 h 40"/>
                <a:gd name="T42" fmla="*/ 163 w 400"/>
                <a:gd name="T43" fmla="*/ 13 h 40"/>
                <a:gd name="T44" fmla="*/ 167 w 400"/>
                <a:gd name="T45" fmla="*/ 12 h 40"/>
                <a:gd name="T46" fmla="*/ 163 w 400"/>
                <a:gd name="T47" fmla="*/ 10 h 40"/>
                <a:gd name="T48" fmla="*/ 158 w 400"/>
                <a:gd name="T49" fmla="*/ 10 h 40"/>
                <a:gd name="T50" fmla="*/ 152 w 400"/>
                <a:gd name="T51" fmla="*/ 10 h 40"/>
                <a:gd name="T52" fmla="*/ 148 w 400"/>
                <a:gd name="T53" fmla="*/ 12 h 40"/>
                <a:gd name="T54" fmla="*/ 156 w 400"/>
                <a:gd name="T55" fmla="*/ 17 h 40"/>
                <a:gd name="T56" fmla="*/ 161 w 400"/>
                <a:gd name="T57" fmla="*/ 18 h 40"/>
                <a:gd name="T58" fmla="*/ 256 w 400"/>
                <a:gd name="T59" fmla="*/ 25 h 40"/>
                <a:gd name="T60" fmla="*/ 338 w 400"/>
                <a:gd name="T61" fmla="*/ 35 h 40"/>
                <a:gd name="T62" fmla="*/ 393 w 400"/>
                <a:gd name="T63" fmla="*/ 40 h 40"/>
                <a:gd name="T64" fmla="*/ 400 w 400"/>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
                  <a:moveTo>
                    <a:pt x="400" y="40"/>
                  </a:moveTo>
                  <a:lnTo>
                    <a:pt x="368" y="34"/>
                  </a:lnTo>
                  <a:lnTo>
                    <a:pt x="319" y="21"/>
                  </a:lnTo>
                  <a:lnTo>
                    <a:pt x="254" y="7"/>
                  </a:lnTo>
                  <a:lnTo>
                    <a:pt x="184" y="0"/>
                  </a:lnTo>
                  <a:lnTo>
                    <a:pt x="108" y="4"/>
                  </a:lnTo>
                  <a:lnTo>
                    <a:pt x="51" y="12"/>
                  </a:lnTo>
                  <a:lnTo>
                    <a:pt x="13" y="23"/>
                  </a:lnTo>
                  <a:lnTo>
                    <a:pt x="0" y="27"/>
                  </a:lnTo>
                  <a:lnTo>
                    <a:pt x="29" y="22"/>
                  </a:lnTo>
                  <a:lnTo>
                    <a:pt x="80" y="17"/>
                  </a:lnTo>
                  <a:lnTo>
                    <a:pt x="150" y="17"/>
                  </a:lnTo>
                  <a:lnTo>
                    <a:pt x="150" y="17"/>
                  </a:lnTo>
                  <a:lnTo>
                    <a:pt x="144" y="16"/>
                  </a:lnTo>
                  <a:lnTo>
                    <a:pt x="140" y="12"/>
                  </a:lnTo>
                  <a:lnTo>
                    <a:pt x="146" y="9"/>
                  </a:lnTo>
                  <a:lnTo>
                    <a:pt x="158" y="7"/>
                  </a:lnTo>
                  <a:lnTo>
                    <a:pt x="167" y="9"/>
                  </a:lnTo>
                  <a:lnTo>
                    <a:pt x="171" y="12"/>
                  </a:lnTo>
                  <a:lnTo>
                    <a:pt x="165" y="15"/>
                  </a:lnTo>
                  <a:lnTo>
                    <a:pt x="161" y="15"/>
                  </a:lnTo>
                  <a:lnTo>
                    <a:pt x="163" y="13"/>
                  </a:lnTo>
                  <a:lnTo>
                    <a:pt x="167" y="12"/>
                  </a:lnTo>
                  <a:lnTo>
                    <a:pt x="163" y="10"/>
                  </a:lnTo>
                  <a:lnTo>
                    <a:pt x="158" y="10"/>
                  </a:lnTo>
                  <a:lnTo>
                    <a:pt x="152" y="10"/>
                  </a:lnTo>
                  <a:lnTo>
                    <a:pt x="148" y="12"/>
                  </a:lnTo>
                  <a:lnTo>
                    <a:pt x="156" y="17"/>
                  </a:lnTo>
                  <a:lnTo>
                    <a:pt x="161" y="18"/>
                  </a:lnTo>
                  <a:lnTo>
                    <a:pt x="256" y="25"/>
                  </a:lnTo>
                  <a:lnTo>
                    <a:pt x="338" y="35"/>
                  </a:lnTo>
                  <a:lnTo>
                    <a:pt x="393" y="40"/>
                  </a:lnTo>
                  <a:lnTo>
                    <a:pt x="400"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09" name="Freeform 153"/>
            <p:cNvSpPr>
              <a:spLocks/>
            </p:cNvSpPr>
            <p:nvPr/>
          </p:nvSpPr>
          <p:spPr bwMode="auto">
            <a:xfrm>
              <a:off x="1036" y="4123"/>
              <a:ext cx="450" cy="53"/>
            </a:xfrm>
            <a:custGeom>
              <a:avLst/>
              <a:gdLst>
                <a:gd name="T0" fmla="*/ 0 w 450"/>
                <a:gd name="T1" fmla="*/ 8 h 53"/>
                <a:gd name="T2" fmla="*/ 42 w 450"/>
                <a:gd name="T3" fmla="*/ 8 h 53"/>
                <a:gd name="T4" fmla="*/ 86 w 450"/>
                <a:gd name="T5" fmla="*/ 11 h 53"/>
                <a:gd name="T6" fmla="*/ 137 w 450"/>
                <a:gd name="T7" fmla="*/ 22 h 53"/>
                <a:gd name="T8" fmla="*/ 215 w 450"/>
                <a:gd name="T9" fmla="*/ 42 h 53"/>
                <a:gd name="T10" fmla="*/ 256 w 450"/>
                <a:gd name="T11" fmla="*/ 51 h 53"/>
                <a:gd name="T12" fmla="*/ 300 w 450"/>
                <a:gd name="T13" fmla="*/ 53 h 53"/>
                <a:gd name="T14" fmla="*/ 353 w 450"/>
                <a:gd name="T15" fmla="*/ 50 h 53"/>
                <a:gd name="T16" fmla="*/ 406 w 450"/>
                <a:gd name="T17" fmla="*/ 41 h 53"/>
                <a:gd name="T18" fmla="*/ 450 w 450"/>
                <a:gd name="T19" fmla="*/ 28 h 53"/>
                <a:gd name="T20" fmla="*/ 391 w 450"/>
                <a:gd name="T21" fmla="*/ 24 h 53"/>
                <a:gd name="T22" fmla="*/ 293 w 450"/>
                <a:gd name="T23" fmla="*/ 16 h 53"/>
                <a:gd name="T24" fmla="*/ 224 w 450"/>
                <a:gd name="T25" fmla="*/ 8 h 53"/>
                <a:gd name="T26" fmla="*/ 213 w 450"/>
                <a:gd name="T27" fmla="*/ 9 h 53"/>
                <a:gd name="T28" fmla="*/ 203 w 450"/>
                <a:gd name="T29" fmla="*/ 12 h 53"/>
                <a:gd name="T30" fmla="*/ 198 w 450"/>
                <a:gd name="T31" fmla="*/ 17 h 53"/>
                <a:gd name="T32" fmla="*/ 200 w 450"/>
                <a:gd name="T33" fmla="*/ 23 h 53"/>
                <a:gd name="T34" fmla="*/ 209 w 450"/>
                <a:gd name="T35" fmla="*/ 28 h 53"/>
                <a:gd name="T36" fmla="*/ 234 w 450"/>
                <a:gd name="T37" fmla="*/ 34 h 53"/>
                <a:gd name="T38" fmla="*/ 256 w 450"/>
                <a:gd name="T39" fmla="*/ 35 h 53"/>
                <a:gd name="T40" fmla="*/ 264 w 450"/>
                <a:gd name="T41" fmla="*/ 34 h 53"/>
                <a:gd name="T42" fmla="*/ 270 w 450"/>
                <a:gd name="T43" fmla="*/ 32 h 53"/>
                <a:gd name="T44" fmla="*/ 268 w 450"/>
                <a:gd name="T45" fmla="*/ 28 h 53"/>
                <a:gd name="T46" fmla="*/ 258 w 450"/>
                <a:gd name="T47" fmla="*/ 24 h 53"/>
                <a:gd name="T48" fmla="*/ 253 w 450"/>
                <a:gd name="T49" fmla="*/ 24 h 53"/>
                <a:gd name="T50" fmla="*/ 249 w 450"/>
                <a:gd name="T51" fmla="*/ 26 h 53"/>
                <a:gd name="T52" fmla="*/ 253 w 450"/>
                <a:gd name="T53" fmla="*/ 28 h 53"/>
                <a:gd name="T54" fmla="*/ 253 w 450"/>
                <a:gd name="T55" fmla="*/ 29 h 53"/>
                <a:gd name="T56" fmla="*/ 249 w 450"/>
                <a:gd name="T57" fmla="*/ 28 h 53"/>
                <a:gd name="T58" fmla="*/ 243 w 450"/>
                <a:gd name="T59" fmla="*/ 24 h 53"/>
                <a:gd name="T60" fmla="*/ 249 w 450"/>
                <a:gd name="T61" fmla="*/ 22 h 53"/>
                <a:gd name="T62" fmla="*/ 262 w 450"/>
                <a:gd name="T63" fmla="*/ 22 h 53"/>
                <a:gd name="T64" fmla="*/ 274 w 450"/>
                <a:gd name="T65" fmla="*/ 26 h 53"/>
                <a:gd name="T66" fmla="*/ 277 w 450"/>
                <a:gd name="T67" fmla="*/ 32 h 53"/>
                <a:gd name="T68" fmla="*/ 274 w 450"/>
                <a:gd name="T69" fmla="*/ 35 h 53"/>
                <a:gd name="T70" fmla="*/ 264 w 450"/>
                <a:gd name="T71" fmla="*/ 38 h 53"/>
                <a:gd name="T72" fmla="*/ 230 w 450"/>
                <a:gd name="T73" fmla="*/ 36 h 53"/>
                <a:gd name="T74" fmla="*/ 211 w 450"/>
                <a:gd name="T75" fmla="*/ 32 h 53"/>
                <a:gd name="T76" fmla="*/ 198 w 450"/>
                <a:gd name="T77" fmla="*/ 27 h 53"/>
                <a:gd name="T78" fmla="*/ 190 w 450"/>
                <a:gd name="T79" fmla="*/ 22 h 53"/>
                <a:gd name="T80" fmla="*/ 188 w 450"/>
                <a:gd name="T81" fmla="*/ 17 h 53"/>
                <a:gd name="T82" fmla="*/ 190 w 450"/>
                <a:gd name="T83" fmla="*/ 12 h 53"/>
                <a:gd name="T84" fmla="*/ 198 w 450"/>
                <a:gd name="T85" fmla="*/ 10 h 53"/>
                <a:gd name="T86" fmla="*/ 211 w 450"/>
                <a:gd name="T87" fmla="*/ 6 h 53"/>
                <a:gd name="T88" fmla="*/ 169 w 450"/>
                <a:gd name="T89" fmla="*/ 4 h 53"/>
                <a:gd name="T90" fmla="*/ 116 w 450"/>
                <a:gd name="T91" fmla="*/ 0 h 53"/>
                <a:gd name="T92" fmla="*/ 69 w 450"/>
                <a:gd name="T93" fmla="*/ 0 h 53"/>
                <a:gd name="T94" fmla="*/ 32 w 450"/>
                <a:gd name="T95" fmla="*/ 3 h 53"/>
                <a:gd name="T96" fmla="*/ 0 w 450"/>
                <a:gd name="T9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3">
                  <a:moveTo>
                    <a:pt x="0" y="8"/>
                  </a:moveTo>
                  <a:lnTo>
                    <a:pt x="42" y="8"/>
                  </a:lnTo>
                  <a:lnTo>
                    <a:pt x="86" y="11"/>
                  </a:lnTo>
                  <a:lnTo>
                    <a:pt x="137" y="22"/>
                  </a:lnTo>
                  <a:lnTo>
                    <a:pt x="215" y="42"/>
                  </a:lnTo>
                  <a:lnTo>
                    <a:pt x="256" y="51"/>
                  </a:lnTo>
                  <a:lnTo>
                    <a:pt x="300" y="53"/>
                  </a:lnTo>
                  <a:lnTo>
                    <a:pt x="353" y="50"/>
                  </a:lnTo>
                  <a:lnTo>
                    <a:pt x="406" y="41"/>
                  </a:lnTo>
                  <a:lnTo>
                    <a:pt x="450" y="28"/>
                  </a:lnTo>
                  <a:lnTo>
                    <a:pt x="391" y="24"/>
                  </a:lnTo>
                  <a:lnTo>
                    <a:pt x="293" y="16"/>
                  </a:lnTo>
                  <a:lnTo>
                    <a:pt x="224" y="8"/>
                  </a:lnTo>
                  <a:lnTo>
                    <a:pt x="213" y="9"/>
                  </a:lnTo>
                  <a:lnTo>
                    <a:pt x="203" y="12"/>
                  </a:lnTo>
                  <a:lnTo>
                    <a:pt x="198" y="17"/>
                  </a:lnTo>
                  <a:lnTo>
                    <a:pt x="200" y="23"/>
                  </a:lnTo>
                  <a:lnTo>
                    <a:pt x="209" y="28"/>
                  </a:lnTo>
                  <a:lnTo>
                    <a:pt x="234" y="34"/>
                  </a:lnTo>
                  <a:lnTo>
                    <a:pt x="256" y="35"/>
                  </a:lnTo>
                  <a:lnTo>
                    <a:pt x="264" y="34"/>
                  </a:lnTo>
                  <a:lnTo>
                    <a:pt x="270" y="32"/>
                  </a:lnTo>
                  <a:lnTo>
                    <a:pt x="268" y="28"/>
                  </a:lnTo>
                  <a:lnTo>
                    <a:pt x="258" y="24"/>
                  </a:lnTo>
                  <a:lnTo>
                    <a:pt x="253" y="24"/>
                  </a:lnTo>
                  <a:lnTo>
                    <a:pt x="249" y="26"/>
                  </a:lnTo>
                  <a:lnTo>
                    <a:pt x="253" y="28"/>
                  </a:lnTo>
                  <a:lnTo>
                    <a:pt x="253" y="29"/>
                  </a:lnTo>
                  <a:lnTo>
                    <a:pt x="249" y="28"/>
                  </a:lnTo>
                  <a:lnTo>
                    <a:pt x="243" y="24"/>
                  </a:lnTo>
                  <a:lnTo>
                    <a:pt x="249" y="22"/>
                  </a:lnTo>
                  <a:lnTo>
                    <a:pt x="262" y="22"/>
                  </a:lnTo>
                  <a:lnTo>
                    <a:pt x="274" y="26"/>
                  </a:lnTo>
                  <a:lnTo>
                    <a:pt x="277" y="32"/>
                  </a:lnTo>
                  <a:lnTo>
                    <a:pt x="274" y="35"/>
                  </a:lnTo>
                  <a:lnTo>
                    <a:pt x="264" y="38"/>
                  </a:lnTo>
                  <a:lnTo>
                    <a:pt x="230" y="36"/>
                  </a:lnTo>
                  <a:lnTo>
                    <a:pt x="211" y="32"/>
                  </a:lnTo>
                  <a:lnTo>
                    <a:pt x="198" y="27"/>
                  </a:lnTo>
                  <a:lnTo>
                    <a:pt x="190" y="22"/>
                  </a:lnTo>
                  <a:lnTo>
                    <a:pt x="188" y="17"/>
                  </a:lnTo>
                  <a:lnTo>
                    <a:pt x="190" y="12"/>
                  </a:lnTo>
                  <a:lnTo>
                    <a:pt x="198" y="10"/>
                  </a:lnTo>
                  <a:lnTo>
                    <a:pt x="211" y="6"/>
                  </a:lnTo>
                  <a:lnTo>
                    <a:pt x="169" y="4"/>
                  </a:lnTo>
                  <a:lnTo>
                    <a:pt x="116" y="0"/>
                  </a:lnTo>
                  <a:lnTo>
                    <a:pt x="69" y="0"/>
                  </a:lnTo>
                  <a:lnTo>
                    <a:pt x="32" y="3"/>
                  </a:lnTo>
                  <a:lnTo>
                    <a:pt x="0"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0" name="Freeform 154"/>
            <p:cNvSpPr>
              <a:spLocks/>
            </p:cNvSpPr>
            <p:nvPr/>
          </p:nvSpPr>
          <p:spPr bwMode="auto">
            <a:xfrm>
              <a:off x="1693" y="4135"/>
              <a:ext cx="438" cy="53"/>
            </a:xfrm>
            <a:custGeom>
              <a:avLst/>
              <a:gdLst>
                <a:gd name="T0" fmla="*/ 0 w 438"/>
                <a:gd name="T1" fmla="*/ 0 h 53"/>
                <a:gd name="T2" fmla="*/ 32 w 438"/>
                <a:gd name="T3" fmla="*/ 8 h 53"/>
                <a:gd name="T4" fmla="*/ 87 w 438"/>
                <a:gd name="T5" fmla="*/ 24 h 53"/>
                <a:gd name="T6" fmla="*/ 156 w 438"/>
                <a:gd name="T7" fmla="*/ 41 h 53"/>
                <a:gd name="T8" fmla="*/ 231 w 438"/>
                <a:gd name="T9" fmla="*/ 51 h 53"/>
                <a:gd name="T10" fmla="*/ 275 w 438"/>
                <a:gd name="T11" fmla="*/ 53 h 53"/>
                <a:gd name="T12" fmla="*/ 315 w 438"/>
                <a:gd name="T13" fmla="*/ 51 h 53"/>
                <a:gd name="T14" fmla="*/ 379 w 438"/>
                <a:gd name="T15" fmla="*/ 44 h 53"/>
                <a:gd name="T16" fmla="*/ 421 w 438"/>
                <a:gd name="T17" fmla="*/ 35 h 53"/>
                <a:gd name="T18" fmla="*/ 438 w 438"/>
                <a:gd name="T19" fmla="*/ 30 h 53"/>
                <a:gd name="T20" fmla="*/ 406 w 438"/>
                <a:gd name="T21" fmla="*/ 35 h 53"/>
                <a:gd name="T22" fmla="*/ 349 w 438"/>
                <a:gd name="T23" fmla="*/ 39 h 53"/>
                <a:gd name="T24" fmla="*/ 271 w 438"/>
                <a:gd name="T25" fmla="*/ 35 h 53"/>
                <a:gd name="T26" fmla="*/ 271 w 438"/>
                <a:gd name="T27" fmla="*/ 35 h 53"/>
                <a:gd name="T28" fmla="*/ 277 w 438"/>
                <a:gd name="T29" fmla="*/ 36 h 53"/>
                <a:gd name="T30" fmla="*/ 281 w 438"/>
                <a:gd name="T31" fmla="*/ 41 h 53"/>
                <a:gd name="T32" fmla="*/ 273 w 438"/>
                <a:gd name="T33" fmla="*/ 45 h 53"/>
                <a:gd name="T34" fmla="*/ 262 w 438"/>
                <a:gd name="T35" fmla="*/ 45 h 53"/>
                <a:gd name="T36" fmla="*/ 252 w 438"/>
                <a:gd name="T37" fmla="*/ 44 h 53"/>
                <a:gd name="T38" fmla="*/ 249 w 438"/>
                <a:gd name="T39" fmla="*/ 40 h 53"/>
                <a:gd name="T40" fmla="*/ 254 w 438"/>
                <a:gd name="T41" fmla="*/ 36 h 53"/>
                <a:gd name="T42" fmla="*/ 258 w 438"/>
                <a:gd name="T43" fmla="*/ 38 h 53"/>
                <a:gd name="T44" fmla="*/ 256 w 438"/>
                <a:gd name="T45" fmla="*/ 39 h 53"/>
                <a:gd name="T46" fmla="*/ 252 w 438"/>
                <a:gd name="T47" fmla="*/ 40 h 53"/>
                <a:gd name="T48" fmla="*/ 256 w 438"/>
                <a:gd name="T49" fmla="*/ 42 h 53"/>
                <a:gd name="T50" fmla="*/ 262 w 438"/>
                <a:gd name="T51" fmla="*/ 42 h 53"/>
                <a:gd name="T52" fmla="*/ 267 w 438"/>
                <a:gd name="T53" fmla="*/ 42 h 53"/>
                <a:gd name="T54" fmla="*/ 271 w 438"/>
                <a:gd name="T55" fmla="*/ 41 h 53"/>
                <a:gd name="T56" fmla="*/ 266 w 438"/>
                <a:gd name="T57" fmla="*/ 35 h 53"/>
                <a:gd name="T58" fmla="*/ 260 w 438"/>
                <a:gd name="T59" fmla="*/ 34 h 53"/>
                <a:gd name="T60" fmla="*/ 156 w 438"/>
                <a:gd name="T61" fmla="*/ 22 h 53"/>
                <a:gd name="T62" fmla="*/ 68 w 438"/>
                <a:gd name="T63" fmla="*/ 8 h 53"/>
                <a:gd name="T64" fmla="*/ 6 w 438"/>
                <a:gd name="T65" fmla="*/ 0 h 53"/>
                <a:gd name="T66" fmla="*/ 0 w 438"/>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3">
                  <a:moveTo>
                    <a:pt x="0" y="0"/>
                  </a:moveTo>
                  <a:lnTo>
                    <a:pt x="32" y="8"/>
                  </a:lnTo>
                  <a:lnTo>
                    <a:pt x="87" y="24"/>
                  </a:lnTo>
                  <a:lnTo>
                    <a:pt x="156" y="41"/>
                  </a:lnTo>
                  <a:lnTo>
                    <a:pt x="231" y="51"/>
                  </a:lnTo>
                  <a:lnTo>
                    <a:pt x="275" y="53"/>
                  </a:lnTo>
                  <a:lnTo>
                    <a:pt x="315" y="51"/>
                  </a:lnTo>
                  <a:lnTo>
                    <a:pt x="379" y="44"/>
                  </a:lnTo>
                  <a:lnTo>
                    <a:pt x="421" y="35"/>
                  </a:lnTo>
                  <a:lnTo>
                    <a:pt x="438" y="30"/>
                  </a:lnTo>
                  <a:lnTo>
                    <a:pt x="406" y="35"/>
                  </a:lnTo>
                  <a:lnTo>
                    <a:pt x="349" y="39"/>
                  </a:lnTo>
                  <a:lnTo>
                    <a:pt x="271" y="35"/>
                  </a:lnTo>
                  <a:lnTo>
                    <a:pt x="271" y="35"/>
                  </a:lnTo>
                  <a:lnTo>
                    <a:pt x="277" y="36"/>
                  </a:lnTo>
                  <a:lnTo>
                    <a:pt x="281" y="41"/>
                  </a:lnTo>
                  <a:lnTo>
                    <a:pt x="273" y="45"/>
                  </a:lnTo>
                  <a:lnTo>
                    <a:pt x="262" y="45"/>
                  </a:lnTo>
                  <a:lnTo>
                    <a:pt x="252" y="44"/>
                  </a:lnTo>
                  <a:lnTo>
                    <a:pt x="249" y="40"/>
                  </a:lnTo>
                  <a:lnTo>
                    <a:pt x="254" y="36"/>
                  </a:lnTo>
                  <a:lnTo>
                    <a:pt x="258" y="38"/>
                  </a:lnTo>
                  <a:lnTo>
                    <a:pt x="256" y="39"/>
                  </a:lnTo>
                  <a:lnTo>
                    <a:pt x="252" y="40"/>
                  </a:lnTo>
                  <a:lnTo>
                    <a:pt x="256" y="42"/>
                  </a:lnTo>
                  <a:lnTo>
                    <a:pt x="262" y="42"/>
                  </a:lnTo>
                  <a:lnTo>
                    <a:pt x="267" y="42"/>
                  </a:lnTo>
                  <a:lnTo>
                    <a:pt x="271" y="41"/>
                  </a:lnTo>
                  <a:lnTo>
                    <a:pt x="266" y="35"/>
                  </a:lnTo>
                  <a:lnTo>
                    <a:pt x="260" y="34"/>
                  </a:lnTo>
                  <a:lnTo>
                    <a:pt x="156" y="22"/>
                  </a:lnTo>
                  <a:lnTo>
                    <a:pt x="68" y="8"/>
                  </a:lnTo>
                  <a:lnTo>
                    <a:pt x="6"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1" name="Freeform 155"/>
            <p:cNvSpPr>
              <a:spLocks/>
            </p:cNvSpPr>
            <p:nvPr/>
          </p:nvSpPr>
          <p:spPr bwMode="auto">
            <a:xfrm>
              <a:off x="1621" y="4103"/>
              <a:ext cx="493" cy="67"/>
            </a:xfrm>
            <a:custGeom>
              <a:avLst/>
              <a:gdLst>
                <a:gd name="T0" fmla="*/ 493 w 493"/>
                <a:gd name="T1" fmla="*/ 62 h 67"/>
                <a:gd name="T2" fmla="*/ 446 w 493"/>
                <a:gd name="T3" fmla="*/ 61 h 67"/>
                <a:gd name="T4" fmla="*/ 398 w 493"/>
                <a:gd name="T5" fmla="*/ 55 h 67"/>
                <a:gd name="T6" fmla="*/ 343 w 493"/>
                <a:gd name="T7" fmla="*/ 41 h 67"/>
                <a:gd name="T8" fmla="*/ 260 w 493"/>
                <a:gd name="T9" fmla="*/ 16 h 67"/>
                <a:gd name="T10" fmla="*/ 216 w 493"/>
                <a:gd name="T11" fmla="*/ 5 h 67"/>
                <a:gd name="T12" fmla="*/ 167 w 493"/>
                <a:gd name="T13" fmla="*/ 0 h 67"/>
                <a:gd name="T14" fmla="*/ 108 w 493"/>
                <a:gd name="T15" fmla="*/ 1 h 67"/>
                <a:gd name="T16" fmla="*/ 49 w 493"/>
                <a:gd name="T17" fmla="*/ 8 h 67"/>
                <a:gd name="T18" fmla="*/ 0 w 493"/>
                <a:gd name="T19" fmla="*/ 20 h 67"/>
                <a:gd name="T20" fmla="*/ 64 w 493"/>
                <a:gd name="T21" fmla="*/ 28 h 67"/>
                <a:gd name="T22" fmla="*/ 172 w 493"/>
                <a:gd name="T23" fmla="*/ 41 h 67"/>
                <a:gd name="T24" fmla="*/ 246 w 493"/>
                <a:gd name="T25" fmla="*/ 53 h 67"/>
                <a:gd name="T26" fmla="*/ 258 w 493"/>
                <a:gd name="T27" fmla="*/ 52 h 67"/>
                <a:gd name="T28" fmla="*/ 269 w 493"/>
                <a:gd name="T29" fmla="*/ 49 h 67"/>
                <a:gd name="T30" fmla="*/ 275 w 493"/>
                <a:gd name="T31" fmla="*/ 44 h 67"/>
                <a:gd name="T32" fmla="*/ 273 w 493"/>
                <a:gd name="T33" fmla="*/ 37 h 67"/>
                <a:gd name="T34" fmla="*/ 264 w 493"/>
                <a:gd name="T35" fmla="*/ 31 h 67"/>
                <a:gd name="T36" fmla="*/ 239 w 493"/>
                <a:gd name="T37" fmla="*/ 24 h 67"/>
                <a:gd name="T38" fmla="*/ 214 w 493"/>
                <a:gd name="T39" fmla="*/ 20 h 67"/>
                <a:gd name="T40" fmla="*/ 205 w 493"/>
                <a:gd name="T41" fmla="*/ 22 h 67"/>
                <a:gd name="T42" fmla="*/ 199 w 493"/>
                <a:gd name="T43" fmla="*/ 25 h 67"/>
                <a:gd name="T44" fmla="*/ 201 w 493"/>
                <a:gd name="T45" fmla="*/ 28 h 67"/>
                <a:gd name="T46" fmla="*/ 210 w 493"/>
                <a:gd name="T47" fmla="*/ 32 h 67"/>
                <a:gd name="T48" fmla="*/ 216 w 493"/>
                <a:gd name="T49" fmla="*/ 34 h 67"/>
                <a:gd name="T50" fmla="*/ 222 w 493"/>
                <a:gd name="T51" fmla="*/ 32 h 67"/>
                <a:gd name="T52" fmla="*/ 218 w 493"/>
                <a:gd name="T53" fmla="*/ 30 h 67"/>
                <a:gd name="T54" fmla="*/ 216 w 493"/>
                <a:gd name="T55" fmla="*/ 28 h 67"/>
                <a:gd name="T56" fmla="*/ 222 w 493"/>
                <a:gd name="T57" fmla="*/ 29 h 67"/>
                <a:gd name="T58" fmla="*/ 228 w 493"/>
                <a:gd name="T59" fmla="*/ 34 h 67"/>
                <a:gd name="T60" fmla="*/ 220 w 493"/>
                <a:gd name="T61" fmla="*/ 36 h 67"/>
                <a:gd name="T62" fmla="*/ 207 w 493"/>
                <a:gd name="T63" fmla="*/ 36 h 67"/>
                <a:gd name="T64" fmla="*/ 195 w 493"/>
                <a:gd name="T65" fmla="*/ 31 h 67"/>
                <a:gd name="T66" fmla="*/ 190 w 493"/>
                <a:gd name="T67" fmla="*/ 24 h 67"/>
                <a:gd name="T68" fmla="*/ 193 w 493"/>
                <a:gd name="T69" fmla="*/ 20 h 67"/>
                <a:gd name="T70" fmla="*/ 205 w 493"/>
                <a:gd name="T71" fmla="*/ 19 h 67"/>
                <a:gd name="T72" fmla="*/ 243 w 493"/>
                <a:gd name="T73" fmla="*/ 22 h 67"/>
                <a:gd name="T74" fmla="*/ 264 w 493"/>
                <a:gd name="T75" fmla="*/ 28 h 67"/>
                <a:gd name="T76" fmla="*/ 277 w 493"/>
                <a:gd name="T77" fmla="*/ 32 h 67"/>
                <a:gd name="T78" fmla="*/ 286 w 493"/>
                <a:gd name="T79" fmla="*/ 38 h 67"/>
                <a:gd name="T80" fmla="*/ 288 w 493"/>
                <a:gd name="T81" fmla="*/ 44 h 67"/>
                <a:gd name="T82" fmla="*/ 284 w 493"/>
                <a:gd name="T83" fmla="*/ 49 h 67"/>
                <a:gd name="T84" fmla="*/ 277 w 493"/>
                <a:gd name="T85" fmla="*/ 53 h 67"/>
                <a:gd name="T86" fmla="*/ 260 w 493"/>
                <a:gd name="T87" fmla="*/ 54 h 67"/>
                <a:gd name="T88" fmla="*/ 271 w 493"/>
                <a:gd name="T89" fmla="*/ 56 h 67"/>
                <a:gd name="T90" fmla="*/ 305 w 493"/>
                <a:gd name="T91" fmla="*/ 60 h 67"/>
                <a:gd name="T92" fmla="*/ 364 w 493"/>
                <a:gd name="T93" fmla="*/ 65 h 67"/>
                <a:gd name="T94" fmla="*/ 415 w 493"/>
                <a:gd name="T95" fmla="*/ 67 h 67"/>
                <a:gd name="T96" fmla="*/ 457 w 493"/>
                <a:gd name="T97" fmla="*/ 66 h 67"/>
                <a:gd name="T98" fmla="*/ 493 w 493"/>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7">
                  <a:moveTo>
                    <a:pt x="493" y="62"/>
                  </a:moveTo>
                  <a:lnTo>
                    <a:pt x="446" y="61"/>
                  </a:lnTo>
                  <a:lnTo>
                    <a:pt x="398" y="55"/>
                  </a:lnTo>
                  <a:lnTo>
                    <a:pt x="343" y="41"/>
                  </a:lnTo>
                  <a:lnTo>
                    <a:pt x="260" y="16"/>
                  </a:lnTo>
                  <a:lnTo>
                    <a:pt x="216" y="5"/>
                  </a:lnTo>
                  <a:lnTo>
                    <a:pt x="167" y="0"/>
                  </a:lnTo>
                  <a:lnTo>
                    <a:pt x="108" y="1"/>
                  </a:lnTo>
                  <a:lnTo>
                    <a:pt x="49" y="8"/>
                  </a:lnTo>
                  <a:lnTo>
                    <a:pt x="0" y="20"/>
                  </a:lnTo>
                  <a:lnTo>
                    <a:pt x="64" y="28"/>
                  </a:lnTo>
                  <a:lnTo>
                    <a:pt x="172" y="41"/>
                  </a:lnTo>
                  <a:lnTo>
                    <a:pt x="246" y="53"/>
                  </a:lnTo>
                  <a:lnTo>
                    <a:pt x="258" y="52"/>
                  </a:lnTo>
                  <a:lnTo>
                    <a:pt x="269" y="49"/>
                  </a:lnTo>
                  <a:lnTo>
                    <a:pt x="275" y="44"/>
                  </a:lnTo>
                  <a:lnTo>
                    <a:pt x="273" y="37"/>
                  </a:lnTo>
                  <a:lnTo>
                    <a:pt x="264" y="31"/>
                  </a:lnTo>
                  <a:lnTo>
                    <a:pt x="239" y="24"/>
                  </a:lnTo>
                  <a:lnTo>
                    <a:pt x="214" y="20"/>
                  </a:lnTo>
                  <a:lnTo>
                    <a:pt x="205" y="22"/>
                  </a:lnTo>
                  <a:lnTo>
                    <a:pt x="199" y="25"/>
                  </a:lnTo>
                  <a:lnTo>
                    <a:pt x="201" y="28"/>
                  </a:lnTo>
                  <a:lnTo>
                    <a:pt x="210" y="32"/>
                  </a:lnTo>
                  <a:lnTo>
                    <a:pt x="216" y="34"/>
                  </a:lnTo>
                  <a:lnTo>
                    <a:pt x="222" y="32"/>
                  </a:lnTo>
                  <a:lnTo>
                    <a:pt x="218" y="30"/>
                  </a:lnTo>
                  <a:lnTo>
                    <a:pt x="216" y="28"/>
                  </a:lnTo>
                  <a:lnTo>
                    <a:pt x="222" y="29"/>
                  </a:lnTo>
                  <a:lnTo>
                    <a:pt x="228" y="34"/>
                  </a:lnTo>
                  <a:lnTo>
                    <a:pt x="220" y="36"/>
                  </a:lnTo>
                  <a:lnTo>
                    <a:pt x="207" y="36"/>
                  </a:lnTo>
                  <a:lnTo>
                    <a:pt x="195" y="31"/>
                  </a:lnTo>
                  <a:lnTo>
                    <a:pt x="190" y="24"/>
                  </a:lnTo>
                  <a:lnTo>
                    <a:pt x="193" y="20"/>
                  </a:lnTo>
                  <a:lnTo>
                    <a:pt x="205" y="19"/>
                  </a:lnTo>
                  <a:lnTo>
                    <a:pt x="243" y="22"/>
                  </a:lnTo>
                  <a:lnTo>
                    <a:pt x="264" y="28"/>
                  </a:lnTo>
                  <a:lnTo>
                    <a:pt x="277" y="32"/>
                  </a:lnTo>
                  <a:lnTo>
                    <a:pt x="286" y="38"/>
                  </a:lnTo>
                  <a:lnTo>
                    <a:pt x="288" y="44"/>
                  </a:lnTo>
                  <a:lnTo>
                    <a:pt x="284" y="49"/>
                  </a:lnTo>
                  <a:lnTo>
                    <a:pt x="277" y="53"/>
                  </a:lnTo>
                  <a:lnTo>
                    <a:pt x="260" y="54"/>
                  </a:lnTo>
                  <a:lnTo>
                    <a:pt x="271" y="56"/>
                  </a:lnTo>
                  <a:lnTo>
                    <a:pt x="305" y="60"/>
                  </a:lnTo>
                  <a:lnTo>
                    <a:pt x="364" y="65"/>
                  </a:lnTo>
                  <a:lnTo>
                    <a:pt x="415" y="67"/>
                  </a:lnTo>
                  <a:lnTo>
                    <a:pt x="457" y="66"/>
                  </a:lnTo>
                  <a:lnTo>
                    <a:pt x="493"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2" name="Freeform 156"/>
            <p:cNvSpPr>
              <a:spLocks/>
            </p:cNvSpPr>
            <p:nvPr/>
          </p:nvSpPr>
          <p:spPr bwMode="auto">
            <a:xfrm>
              <a:off x="1458" y="4188"/>
              <a:ext cx="430" cy="35"/>
            </a:xfrm>
            <a:custGeom>
              <a:avLst/>
              <a:gdLst>
                <a:gd name="T0" fmla="*/ 0 w 430"/>
                <a:gd name="T1" fmla="*/ 34 h 35"/>
                <a:gd name="T2" fmla="*/ 34 w 430"/>
                <a:gd name="T3" fmla="*/ 28 h 35"/>
                <a:gd name="T4" fmla="*/ 89 w 430"/>
                <a:gd name="T5" fmla="*/ 16 h 35"/>
                <a:gd name="T6" fmla="*/ 159 w 430"/>
                <a:gd name="T7" fmla="*/ 5 h 35"/>
                <a:gd name="T8" fmla="*/ 235 w 430"/>
                <a:gd name="T9" fmla="*/ 0 h 35"/>
                <a:gd name="T10" fmla="*/ 277 w 430"/>
                <a:gd name="T11" fmla="*/ 1 h 35"/>
                <a:gd name="T12" fmla="*/ 315 w 430"/>
                <a:gd name="T13" fmla="*/ 6 h 35"/>
                <a:gd name="T14" fmla="*/ 377 w 430"/>
                <a:gd name="T15" fmla="*/ 18 h 35"/>
                <a:gd name="T16" fmla="*/ 415 w 430"/>
                <a:gd name="T17" fmla="*/ 30 h 35"/>
                <a:gd name="T18" fmla="*/ 430 w 430"/>
                <a:gd name="T19" fmla="*/ 35 h 35"/>
                <a:gd name="T20" fmla="*/ 400 w 430"/>
                <a:gd name="T21" fmla="*/ 29 h 35"/>
                <a:gd name="T22" fmla="*/ 347 w 430"/>
                <a:gd name="T23" fmla="*/ 20 h 35"/>
                <a:gd name="T24" fmla="*/ 271 w 430"/>
                <a:gd name="T25" fmla="*/ 19 h 35"/>
                <a:gd name="T26" fmla="*/ 271 w 430"/>
                <a:gd name="T27" fmla="*/ 18 h 35"/>
                <a:gd name="T28" fmla="*/ 275 w 430"/>
                <a:gd name="T29" fmla="*/ 18 h 35"/>
                <a:gd name="T30" fmla="*/ 280 w 430"/>
                <a:gd name="T31" fmla="*/ 13 h 35"/>
                <a:gd name="T32" fmla="*/ 275 w 430"/>
                <a:gd name="T33" fmla="*/ 10 h 35"/>
                <a:gd name="T34" fmla="*/ 263 w 430"/>
                <a:gd name="T35" fmla="*/ 9 h 35"/>
                <a:gd name="T36" fmla="*/ 252 w 430"/>
                <a:gd name="T37" fmla="*/ 10 h 35"/>
                <a:gd name="T38" fmla="*/ 248 w 430"/>
                <a:gd name="T39" fmla="*/ 12 h 35"/>
                <a:gd name="T40" fmla="*/ 254 w 430"/>
                <a:gd name="T41" fmla="*/ 16 h 35"/>
                <a:gd name="T42" fmla="*/ 258 w 430"/>
                <a:gd name="T43" fmla="*/ 16 h 35"/>
                <a:gd name="T44" fmla="*/ 256 w 430"/>
                <a:gd name="T45" fmla="*/ 14 h 35"/>
                <a:gd name="T46" fmla="*/ 252 w 430"/>
                <a:gd name="T47" fmla="*/ 13 h 35"/>
                <a:gd name="T48" fmla="*/ 258 w 430"/>
                <a:gd name="T49" fmla="*/ 11 h 35"/>
                <a:gd name="T50" fmla="*/ 263 w 430"/>
                <a:gd name="T51" fmla="*/ 10 h 35"/>
                <a:gd name="T52" fmla="*/ 269 w 430"/>
                <a:gd name="T53" fmla="*/ 11 h 35"/>
                <a:gd name="T54" fmla="*/ 271 w 430"/>
                <a:gd name="T55" fmla="*/ 13 h 35"/>
                <a:gd name="T56" fmla="*/ 263 w 430"/>
                <a:gd name="T57" fmla="*/ 18 h 35"/>
                <a:gd name="T58" fmla="*/ 258 w 430"/>
                <a:gd name="T59" fmla="*/ 19 h 35"/>
                <a:gd name="T60" fmla="*/ 155 w 430"/>
                <a:gd name="T61" fmla="*/ 24 h 35"/>
                <a:gd name="T62" fmla="*/ 68 w 430"/>
                <a:gd name="T63" fmla="*/ 30 h 35"/>
                <a:gd name="T64" fmla="*/ 7 w 430"/>
                <a:gd name="T65" fmla="*/ 34 h 35"/>
                <a:gd name="T66" fmla="*/ 0 w 430"/>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5">
                  <a:moveTo>
                    <a:pt x="0" y="34"/>
                  </a:moveTo>
                  <a:lnTo>
                    <a:pt x="34" y="28"/>
                  </a:lnTo>
                  <a:lnTo>
                    <a:pt x="89" y="16"/>
                  </a:lnTo>
                  <a:lnTo>
                    <a:pt x="159" y="5"/>
                  </a:lnTo>
                  <a:lnTo>
                    <a:pt x="235" y="0"/>
                  </a:lnTo>
                  <a:lnTo>
                    <a:pt x="277" y="1"/>
                  </a:lnTo>
                  <a:lnTo>
                    <a:pt x="315" y="6"/>
                  </a:lnTo>
                  <a:lnTo>
                    <a:pt x="377" y="18"/>
                  </a:lnTo>
                  <a:lnTo>
                    <a:pt x="415" y="30"/>
                  </a:lnTo>
                  <a:lnTo>
                    <a:pt x="430" y="35"/>
                  </a:lnTo>
                  <a:lnTo>
                    <a:pt x="400" y="29"/>
                  </a:lnTo>
                  <a:lnTo>
                    <a:pt x="347" y="20"/>
                  </a:lnTo>
                  <a:lnTo>
                    <a:pt x="271" y="19"/>
                  </a:lnTo>
                  <a:lnTo>
                    <a:pt x="271" y="18"/>
                  </a:lnTo>
                  <a:lnTo>
                    <a:pt x="275" y="18"/>
                  </a:lnTo>
                  <a:lnTo>
                    <a:pt x="280" y="13"/>
                  </a:lnTo>
                  <a:lnTo>
                    <a:pt x="275" y="10"/>
                  </a:lnTo>
                  <a:lnTo>
                    <a:pt x="263" y="9"/>
                  </a:lnTo>
                  <a:lnTo>
                    <a:pt x="252" y="10"/>
                  </a:lnTo>
                  <a:lnTo>
                    <a:pt x="248" y="12"/>
                  </a:lnTo>
                  <a:lnTo>
                    <a:pt x="254" y="16"/>
                  </a:lnTo>
                  <a:lnTo>
                    <a:pt x="258" y="16"/>
                  </a:lnTo>
                  <a:lnTo>
                    <a:pt x="256" y="14"/>
                  </a:lnTo>
                  <a:lnTo>
                    <a:pt x="252" y="13"/>
                  </a:lnTo>
                  <a:lnTo>
                    <a:pt x="258" y="11"/>
                  </a:lnTo>
                  <a:lnTo>
                    <a:pt x="263" y="10"/>
                  </a:lnTo>
                  <a:lnTo>
                    <a:pt x="269" y="11"/>
                  </a:lnTo>
                  <a:lnTo>
                    <a:pt x="271" y="13"/>
                  </a:lnTo>
                  <a:lnTo>
                    <a:pt x="263" y="18"/>
                  </a:lnTo>
                  <a:lnTo>
                    <a:pt x="258" y="19"/>
                  </a:lnTo>
                  <a:lnTo>
                    <a:pt x="155" y="24"/>
                  </a:lnTo>
                  <a:lnTo>
                    <a:pt x="68" y="30"/>
                  </a:lnTo>
                  <a:lnTo>
                    <a:pt x="7"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3" name="Freeform 157"/>
            <p:cNvSpPr>
              <a:spLocks/>
            </p:cNvSpPr>
            <p:nvPr/>
          </p:nvSpPr>
          <p:spPr bwMode="auto">
            <a:xfrm>
              <a:off x="1387" y="4210"/>
              <a:ext cx="484" cy="49"/>
            </a:xfrm>
            <a:custGeom>
              <a:avLst/>
              <a:gdLst>
                <a:gd name="T0" fmla="*/ 484 w 484"/>
                <a:gd name="T1" fmla="*/ 13 h 49"/>
                <a:gd name="T2" fmla="*/ 439 w 484"/>
                <a:gd name="T3" fmla="*/ 10 h 49"/>
                <a:gd name="T4" fmla="*/ 391 w 484"/>
                <a:gd name="T5" fmla="*/ 13 h 49"/>
                <a:gd name="T6" fmla="*/ 338 w 484"/>
                <a:gd name="T7" fmla="*/ 22 h 49"/>
                <a:gd name="T8" fmla="*/ 251 w 484"/>
                <a:gd name="T9" fmla="*/ 40 h 49"/>
                <a:gd name="T10" fmla="*/ 207 w 484"/>
                <a:gd name="T11" fmla="*/ 48 h 49"/>
                <a:gd name="T12" fmla="*/ 158 w 484"/>
                <a:gd name="T13" fmla="*/ 49 h 49"/>
                <a:gd name="T14" fmla="*/ 103 w 484"/>
                <a:gd name="T15" fmla="*/ 43 h 49"/>
                <a:gd name="T16" fmla="*/ 46 w 484"/>
                <a:gd name="T17" fmla="*/ 32 h 49"/>
                <a:gd name="T18" fmla="*/ 0 w 484"/>
                <a:gd name="T19" fmla="*/ 18 h 49"/>
                <a:gd name="T20" fmla="*/ 65 w 484"/>
                <a:gd name="T21" fmla="*/ 14 h 49"/>
                <a:gd name="T22" fmla="*/ 171 w 484"/>
                <a:gd name="T23" fmla="*/ 10 h 49"/>
                <a:gd name="T24" fmla="*/ 243 w 484"/>
                <a:gd name="T25" fmla="*/ 4 h 49"/>
                <a:gd name="T26" fmla="*/ 257 w 484"/>
                <a:gd name="T27" fmla="*/ 6 h 49"/>
                <a:gd name="T28" fmla="*/ 266 w 484"/>
                <a:gd name="T29" fmla="*/ 9 h 49"/>
                <a:gd name="T30" fmla="*/ 272 w 484"/>
                <a:gd name="T31" fmla="*/ 14 h 49"/>
                <a:gd name="T32" fmla="*/ 268 w 484"/>
                <a:gd name="T33" fmla="*/ 21 h 49"/>
                <a:gd name="T34" fmla="*/ 258 w 484"/>
                <a:gd name="T35" fmla="*/ 26 h 49"/>
                <a:gd name="T36" fmla="*/ 232 w 484"/>
                <a:gd name="T37" fmla="*/ 32 h 49"/>
                <a:gd name="T38" fmla="*/ 209 w 484"/>
                <a:gd name="T39" fmla="*/ 32 h 49"/>
                <a:gd name="T40" fmla="*/ 200 w 484"/>
                <a:gd name="T41" fmla="*/ 31 h 49"/>
                <a:gd name="T42" fmla="*/ 194 w 484"/>
                <a:gd name="T43" fmla="*/ 27 h 49"/>
                <a:gd name="T44" fmla="*/ 196 w 484"/>
                <a:gd name="T45" fmla="*/ 25 h 49"/>
                <a:gd name="T46" fmla="*/ 205 w 484"/>
                <a:gd name="T47" fmla="*/ 20 h 49"/>
                <a:gd name="T48" fmla="*/ 213 w 484"/>
                <a:gd name="T49" fmla="*/ 20 h 49"/>
                <a:gd name="T50" fmla="*/ 217 w 484"/>
                <a:gd name="T51" fmla="*/ 21 h 49"/>
                <a:gd name="T52" fmla="*/ 213 w 484"/>
                <a:gd name="T53" fmla="*/ 25 h 49"/>
                <a:gd name="T54" fmla="*/ 211 w 484"/>
                <a:gd name="T55" fmla="*/ 26 h 49"/>
                <a:gd name="T56" fmla="*/ 217 w 484"/>
                <a:gd name="T57" fmla="*/ 25 h 49"/>
                <a:gd name="T58" fmla="*/ 222 w 484"/>
                <a:gd name="T59" fmla="*/ 21 h 49"/>
                <a:gd name="T60" fmla="*/ 217 w 484"/>
                <a:gd name="T61" fmla="*/ 18 h 49"/>
                <a:gd name="T62" fmla="*/ 203 w 484"/>
                <a:gd name="T63" fmla="*/ 18 h 49"/>
                <a:gd name="T64" fmla="*/ 190 w 484"/>
                <a:gd name="T65" fmla="*/ 21 h 49"/>
                <a:gd name="T66" fmla="*/ 184 w 484"/>
                <a:gd name="T67" fmla="*/ 27 h 49"/>
                <a:gd name="T68" fmla="*/ 188 w 484"/>
                <a:gd name="T69" fmla="*/ 31 h 49"/>
                <a:gd name="T70" fmla="*/ 198 w 484"/>
                <a:gd name="T71" fmla="*/ 33 h 49"/>
                <a:gd name="T72" fmla="*/ 236 w 484"/>
                <a:gd name="T73" fmla="*/ 33 h 49"/>
                <a:gd name="T74" fmla="*/ 257 w 484"/>
                <a:gd name="T75" fmla="*/ 30 h 49"/>
                <a:gd name="T76" fmla="*/ 272 w 484"/>
                <a:gd name="T77" fmla="*/ 25 h 49"/>
                <a:gd name="T78" fmla="*/ 281 w 484"/>
                <a:gd name="T79" fmla="*/ 20 h 49"/>
                <a:gd name="T80" fmla="*/ 283 w 484"/>
                <a:gd name="T81" fmla="*/ 15 h 49"/>
                <a:gd name="T82" fmla="*/ 281 w 484"/>
                <a:gd name="T83" fmla="*/ 10 h 49"/>
                <a:gd name="T84" fmla="*/ 274 w 484"/>
                <a:gd name="T85" fmla="*/ 7 h 49"/>
                <a:gd name="T86" fmla="*/ 258 w 484"/>
                <a:gd name="T87" fmla="*/ 3 h 49"/>
                <a:gd name="T88" fmla="*/ 270 w 484"/>
                <a:gd name="T89" fmla="*/ 2 h 49"/>
                <a:gd name="T90" fmla="*/ 302 w 484"/>
                <a:gd name="T91" fmla="*/ 2 h 49"/>
                <a:gd name="T92" fmla="*/ 361 w 484"/>
                <a:gd name="T93" fmla="*/ 0 h 49"/>
                <a:gd name="T94" fmla="*/ 412 w 484"/>
                <a:gd name="T95" fmla="*/ 2 h 49"/>
                <a:gd name="T96" fmla="*/ 450 w 484"/>
                <a:gd name="T97" fmla="*/ 6 h 49"/>
                <a:gd name="T98" fmla="*/ 484 w 484"/>
                <a:gd name="T9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3"/>
                  </a:moveTo>
                  <a:lnTo>
                    <a:pt x="439" y="10"/>
                  </a:lnTo>
                  <a:lnTo>
                    <a:pt x="391" y="13"/>
                  </a:lnTo>
                  <a:lnTo>
                    <a:pt x="338" y="22"/>
                  </a:lnTo>
                  <a:lnTo>
                    <a:pt x="251" y="40"/>
                  </a:lnTo>
                  <a:lnTo>
                    <a:pt x="207" y="48"/>
                  </a:lnTo>
                  <a:lnTo>
                    <a:pt x="158" y="49"/>
                  </a:lnTo>
                  <a:lnTo>
                    <a:pt x="103" y="43"/>
                  </a:lnTo>
                  <a:lnTo>
                    <a:pt x="46" y="32"/>
                  </a:lnTo>
                  <a:lnTo>
                    <a:pt x="0" y="18"/>
                  </a:lnTo>
                  <a:lnTo>
                    <a:pt x="65" y="14"/>
                  </a:lnTo>
                  <a:lnTo>
                    <a:pt x="171" y="10"/>
                  </a:lnTo>
                  <a:lnTo>
                    <a:pt x="243" y="4"/>
                  </a:lnTo>
                  <a:lnTo>
                    <a:pt x="257" y="6"/>
                  </a:lnTo>
                  <a:lnTo>
                    <a:pt x="266" y="9"/>
                  </a:lnTo>
                  <a:lnTo>
                    <a:pt x="272" y="14"/>
                  </a:lnTo>
                  <a:lnTo>
                    <a:pt x="268" y="21"/>
                  </a:lnTo>
                  <a:lnTo>
                    <a:pt x="258" y="26"/>
                  </a:lnTo>
                  <a:lnTo>
                    <a:pt x="232" y="32"/>
                  </a:lnTo>
                  <a:lnTo>
                    <a:pt x="209" y="32"/>
                  </a:lnTo>
                  <a:lnTo>
                    <a:pt x="200" y="31"/>
                  </a:lnTo>
                  <a:lnTo>
                    <a:pt x="194" y="27"/>
                  </a:lnTo>
                  <a:lnTo>
                    <a:pt x="196" y="25"/>
                  </a:lnTo>
                  <a:lnTo>
                    <a:pt x="205" y="20"/>
                  </a:lnTo>
                  <a:lnTo>
                    <a:pt x="213" y="20"/>
                  </a:lnTo>
                  <a:lnTo>
                    <a:pt x="217" y="21"/>
                  </a:lnTo>
                  <a:lnTo>
                    <a:pt x="213" y="25"/>
                  </a:lnTo>
                  <a:lnTo>
                    <a:pt x="211" y="26"/>
                  </a:lnTo>
                  <a:lnTo>
                    <a:pt x="217" y="25"/>
                  </a:lnTo>
                  <a:lnTo>
                    <a:pt x="222" y="21"/>
                  </a:lnTo>
                  <a:lnTo>
                    <a:pt x="217" y="18"/>
                  </a:lnTo>
                  <a:lnTo>
                    <a:pt x="203" y="18"/>
                  </a:lnTo>
                  <a:lnTo>
                    <a:pt x="190" y="21"/>
                  </a:lnTo>
                  <a:lnTo>
                    <a:pt x="184" y="27"/>
                  </a:lnTo>
                  <a:lnTo>
                    <a:pt x="188" y="31"/>
                  </a:lnTo>
                  <a:lnTo>
                    <a:pt x="198" y="33"/>
                  </a:lnTo>
                  <a:lnTo>
                    <a:pt x="236" y="33"/>
                  </a:lnTo>
                  <a:lnTo>
                    <a:pt x="257" y="30"/>
                  </a:lnTo>
                  <a:lnTo>
                    <a:pt x="272" y="25"/>
                  </a:lnTo>
                  <a:lnTo>
                    <a:pt x="281" y="20"/>
                  </a:lnTo>
                  <a:lnTo>
                    <a:pt x="283" y="15"/>
                  </a:lnTo>
                  <a:lnTo>
                    <a:pt x="281" y="10"/>
                  </a:lnTo>
                  <a:lnTo>
                    <a:pt x="274" y="7"/>
                  </a:lnTo>
                  <a:lnTo>
                    <a:pt x="258" y="3"/>
                  </a:lnTo>
                  <a:lnTo>
                    <a:pt x="270" y="2"/>
                  </a:lnTo>
                  <a:lnTo>
                    <a:pt x="302" y="2"/>
                  </a:lnTo>
                  <a:lnTo>
                    <a:pt x="361" y="0"/>
                  </a:lnTo>
                  <a:lnTo>
                    <a:pt x="412" y="2"/>
                  </a:lnTo>
                  <a:lnTo>
                    <a:pt x="450" y="6"/>
                  </a:lnTo>
                  <a:lnTo>
                    <a:pt x="484" y="1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4" name="Freeform 158"/>
            <p:cNvSpPr>
              <a:spLocks/>
            </p:cNvSpPr>
            <p:nvPr/>
          </p:nvSpPr>
          <p:spPr bwMode="auto">
            <a:xfrm>
              <a:off x="3355" y="4207"/>
              <a:ext cx="429" cy="35"/>
            </a:xfrm>
            <a:custGeom>
              <a:avLst/>
              <a:gdLst>
                <a:gd name="T0" fmla="*/ 0 w 429"/>
                <a:gd name="T1" fmla="*/ 34 h 35"/>
                <a:gd name="T2" fmla="*/ 33 w 429"/>
                <a:gd name="T3" fmla="*/ 28 h 35"/>
                <a:gd name="T4" fmla="*/ 90 w 429"/>
                <a:gd name="T5" fmla="*/ 16 h 35"/>
                <a:gd name="T6" fmla="*/ 158 w 429"/>
                <a:gd name="T7" fmla="*/ 5 h 35"/>
                <a:gd name="T8" fmla="*/ 234 w 429"/>
                <a:gd name="T9" fmla="*/ 0 h 35"/>
                <a:gd name="T10" fmla="*/ 276 w 429"/>
                <a:gd name="T11" fmla="*/ 3 h 35"/>
                <a:gd name="T12" fmla="*/ 314 w 429"/>
                <a:gd name="T13" fmla="*/ 6 h 35"/>
                <a:gd name="T14" fmla="*/ 376 w 429"/>
                <a:gd name="T15" fmla="*/ 18 h 35"/>
                <a:gd name="T16" fmla="*/ 416 w 429"/>
                <a:gd name="T17" fmla="*/ 30 h 35"/>
                <a:gd name="T18" fmla="*/ 429 w 429"/>
                <a:gd name="T19" fmla="*/ 35 h 35"/>
                <a:gd name="T20" fmla="*/ 399 w 429"/>
                <a:gd name="T21" fmla="*/ 29 h 35"/>
                <a:gd name="T22" fmla="*/ 346 w 429"/>
                <a:gd name="T23" fmla="*/ 21 h 35"/>
                <a:gd name="T24" fmla="*/ 270 w 429"/>
                <a:gd name="T25" fmla="*/ 19 h 35"/>
                <a:gd name="T26" fmla="*/ 270 w 429"/>
                <a:gd name="T27" fmla="*/ 19 h 35"/>
                <a:gd name="T28" fmla="*/ 276 w 429"/>
                <a:gd name="T29" fmla="*/ 17 h 35"/>
                <a:gd name="T30" fmla="*/ 279 w 429"/>
                <a:gd name="T31" fmla="*/ 13 h 35"/>
                <a:gd name="T32" fmla="*/ 274 w 429"/>
                <a:gd name="T33" fmla="*/ 10 h 35"/>
                <a:gd name="T34" fmla="*/ 262 w 429"/>
                <a:gd name="T35" fmla="*/ 9 h 35"/>
                <a:gd name="T36" fmla="*/ 253 w 429"/>
                <a:gd name="T37" fmla="*/ 10 h 35"/>
                <a:gd name="T38" fmla="*/ 249 w 429"/>
                <a:gd name="T39" fmla="*/ 12 h 35"/>
                <a:gd name="T40" fmla="*/ 253 w 429"/>
                <a:gd name="T41" fmla="*/ 16 h 35"/>
                <a:gd name="T42" fmla="*/ 259 w 429"/>
                <a:gd name="T43" fmla="*/ 16 h 35"/>
                <a:gd name="T44" fmla="*/ 257 w 429"/>
                <a:gd name="T45" fmla="*/ 15 h 35"/>
                <a:gd name="T46" fmla="*/ 253 w 429"/>
                <a:gd name="T47" fmla="*/ 13 h 35"/>
                <a:gd name="T48" fmla="*/ 257 w 429"/>
                <a:gd name="T49" fmla="*/ 11 h 35"/>
                <a:gd name="T50" fmla="*/ 262 w 429"/>
                <a:gd name="T51" fmla="*/ 10 h 35"/>
                <a:gd name="T52" fmla="*/ 268 w 429"/>
                <a:gd name="T53" fmla="*/ 11 h 35"/>
                <a:gd name="T54" fmla="*/ 272 w 429"/>
                <a:gd name="T55" fmla="*/ 13 h 35"/>
                <a:gd name="T56" fmla="*/ 264 w 429"/>
                <a:gd name="T57" fmla="*/ 18 h 35"/>
                <a:gd name="T58" fmla="*/ 259 w 429"/>
                <a:gd name="T59" fmla="*/ 19 h 35"/>
                <a:gd name="T60" fmla="*/ 156 w 429"/>
                <a:gd name="T61" fmla="*/ 24 h 35"/>
                <a:gd name="T62" fmla="*/ 69 w 429"/>
                <a:gd name="T63" fmla="*/ 30 h 35"/>
                <a:gd name="T64" fmla="*/ 8 w 429"/>
                <a:gd name="T65" fmla="*/ 34 h 35"/>
                <a:gd name="T66" fmla="*/ 0 w 429"/>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5">
                  <a:moveTo>
                    <a:pt x="0" y="34"/>
                  </a:moveTo>
                  <a:lnTo>
                    <a:pt x="33" y="28"/>
                  </a:lnTo>
                  <a:lnTo>
                    <a:pt x="90" y="16"/>
                  </a:lnTo>
                  <a:lnTo>
                    <a:pt x="158" y="5"/>
                  </a:lnTo>
                  <a:lnTo>
                    <a:pt x="234" y="0"/>
                  </a:lnTo>
                  <a:lnTo>
                    <a:pt x="276" y="3"/>
                  </a:lnTo>
                  <a:lnTo>
                    <a:pt x="314" y="6"/>
                  </a:lnTo>
                  <a:lnTo>
                    <a:pt x="376" y="18"/>
                  </a:lnTo>
                  <a:lnTo>
                    <a:pt x="416" y="30"/>
                  </a:lnTo>
                  <a:lnTo>
                    <a:pt x="429" y="35"/>
                  </a:lnTo>
                  <a:lnTo>
                    <a:pt x="399" y="29"/>
                  </a:lnTo>
                  <a:lnTo>
                    <a:pt x="346" y="21"/>
                  </a:lnTo>
                  <a:lnTo>
                    <a:pt x="270" y="19"/>
                  </a:lnTo>
                  <a:lnTo>
                    <a:pt x="270" y="19"/>
                  </a:lnTo>
                  <a:lnTo>
                    <a:pt x="276" y="17"/>
                  </a:lnTo>
                  <a:lnTo>
                    <a:pt x="279" y="13"/>
                  </a:lnTo>
                  <a:lnTo>
                    <a:pt x="274" y="10"/>
                  </a:lnTo>
                  <a:lnTo>
                    <a:pt x="262" y="9"/>
                  </a:lnTo>
                  <a:lnTo>
                    <a:pt x="253" y="10"/>
                  </a:lnTo>
                  <a:lnTo>
                    <a:pt x="249" y="12"/>
                  </a:lnTo>
                  <a:lnTo>
                    <a:pt x="253" y="16"/>
                  </a:lnTo>
                  <a:lnTo>
                    <a:pt x="259" y="16"/>
                  </a:lnTo>
                  <a:lnTo>
                    <a:pt x="257" y="15"/>
                  </a:lnTo>
                  <a:lnTo>
                    <a:pt x="253" y="13"/>
                  </a:lnTo>
                  <a:lnTo>
                    <a:pt x="257" y="11"/>
                  </a:lnTo>
                  <a:lnTo>
                    <a:pt x="262" y="10"/>
                  </a:lnTo>
                  <a:lnTo>
                    <a:pt x="268" y="11"/>
                  </a:lnTo>
                  <a:lnTo>
                    <a:pt x="272" y="13"/>
                  </a:lnTo>
                  <a:lnTo>
                    <a:pt x="264" y="18"/>
                  </a:lnTo>
                  <a:lnTo>
                    <a:pt x="259" y="19"/>
                  </a:lnTo>
                  <a:lnTo>
                    <a:pt x="156" y="24"/>
                  </a:lnTo>
                  <a:lnTo>
                    <a:pt x="69" y="30"/>
                  </a:lnTo>
                  <a:lnTo>
                    <a:pt x="8"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5" name="Freeform 159"/>
            <p:cNvSpPr>
              <a:spLocks/>
            </p:cNvSpPr>
            <p:nvPr/>
          </p:nvSpPr>
          <p:spPr bwMode="auto">
            <a:xfrm>
              <a:off x="3285" y="4229"/>
              <a:ext cx="482" cy="49"/>
            </a:xfrm>
            <a:custGeom>
              <a:avLst/>
              <a:gdLst>
                <a:gd name="T0" fmla="*/ 482 w 482"/>
                <a:gd name="T1" fmla="*/ 12 h 49"/>
                <a:gd name="T2" fmla="*/ 439 w 482"/>
                <a:gd name="T3" fmla="*/ 9 h 49"/>
                <a:gd name="T4" fmla="*/ 389 w 482"/>
                <a:gd name="T5" fmla="*/ 12 h 49"/>
                <a:gd name="T6" fmla="*/ 336 w 482"/>
                <a:gd name="T7" fmla="*/ 21 h 49"/>
                <a:gd name="T8" fmla="*/ 251 w 482"/>
                <a:gd name="T9" fmla="*/ 41 h 49"/>
                <a:gd name="T10" fmla="*/ 205 w 482"/>
                <a:gd name="T11" fmla="*/ 48 h 49"/>
                <a:gd name="T12" fmla="*/ 158 w 482"/>
                <a:gd name="T13" fmla="*/ 49 h 49"/>
                <a:gd name="T14" fmla="*/ 101 w 482"/>
                <a:gd name="T15" fmla="*/ 43 h 49"/>
                <a:gd name="T16" fmla="*/ 46 w 482"/>
                <a:gd name="T17" fmla="*/ 32 h 49"/>
                <a:gd name="T18" fmla="*/ 0 w 482"/>
                <a:gd name="T19" fmla="*/ 18 h 49"/>
                <a:gd name="T20" fmla="*/ 63 w 482"/>
                <a:gd name="T21" fmla="*/ 14 h 49"/>
                <a:gd name="T22" fmla="*/ 169 w 482"/>
                <a:gd name="T23" fmla="*/ 9 h 49"/>
                <a:gd name="T24" fmla="*/ 241 w 482"/>
                <a:gd name="T25" fmla="*/ 5 h 49"/>
                <a:gd name="T26" fmla="*/ 255 w 482"/>
                <a:gd name="T27" fmla="*/ 6 h 49"/>
                <a:gd name="T28" fmla="*/ 264 w 482"/>
                <a:gd name="T29" fmla="*/ 9 h 49"/>
                <a:gd name="T30" fmla="*/ 270 w 482"/>
                <a:gd name="T31" fmla="*/ 14 h 49"/>
                <a:gd name="T32" fmla="*/ 268 w 482"/>
                <a:gd name="T33" fmla="*/ 21 h 49"/>
                <a:gd name="T34" fmla="*/ 256 w 482"/>
                <a:gd name="T35" fmla="*/ 26 h 49"/>
                <a:gd name="T36" fmla="*/ 230 w 482"/>
                <a:gd name="T37" fmla="*/ 32 h 49"/>
                <a:gd name="T38" fmla="*/ 207 w 482"/>
                <a:gd name="T39" fmla="*/ 32 h 49"/>
                <a:gd name="T40" fmla="*/ 198 w 482"/>
                <a:gd name="T41" fmla="*/ 31 h 49"/>
                <a:gd name="T42" fmla="*/ 192 w 482"/>
                <a:gd name="T43" fmla="*/ 27 h 49"/>
                <a:gd name="T44" fmla="*/ 194 w 482"/>
                <a:gd name="T45" fmla="*/ 24 h 49"/>
                <a:gd name="T46" fmla="*/ 203 w 482"/>
                <a:gd name="T47" fmla="*/ 21 h 49"/>
                <a:gd name="T48" fmla="*/ 211 w 482"/>
                <a:gd name="T49" fmla="*/ 20 h 49"/>
                <a:gd name="T50" fmla="*/ 217 w 482"/>
                <a:gd name="T51" fmla="*/ 21 h 49"/>
                <a:gd name="T52" fmla="*/ 213 w 482"/>
                <a:gd name="T53" fmla="*/ 24 h 49"/>
                <a:gd name="T54" fmla="*/ 209 w 482"/>
                <a:gd name="T55" fmla="*/ 25 h 49"/>
                <a:gd name="T56" fmla="*/ 217 w 482"/>
                <a:gd name="T57" fmla="*/ 25 h 49"/>
                <a:gd name="T58" fmla="*/ 220 w 482"/>
                <a:gd name="T59" fmla="*/ 21 h 49"/>
                <a:gd name="T60" fmla="*/ 217 w 482"/>
                <a:gd name="T61" fmla="*/ 18 h 49"/>
                <a:gd name="T62" fmla="*/ 201 w 482"/>
                <a:gd name="T63" fmla="*/ 18 h 49"/>
                <a:gd name="T64" fmla="*/ 190 w 482"/>
                <a:gd name="T65" fmla="*/ 21 h 49"/>
                <a:gd name="T66" fmla="*/ 184 w 482"/>
                <a:gd name="T67" fmla="*/ 27 h 49"/>
                <a:gd name="T68" fmla="*/ 186 w 482"/>
                <a:gd name="T69" fmla="*/ 31 h 49"/>
                <a:gd name="T70" fmla="*/ 198 w 482"/>
                <a:gd name="T71" fmla="*/ 33 h 49"/>
                <a:gd name="T72" fmla="*/ 236 w 482"/>
                <a:gd name="T73" fmla="*/ 33 h 49"/>
                <a:gd name="T74" fmla="*/ 255 w 482"/>
                <a:gd name="T75" fmla="*/ 30 h 49"/>
                <a:gd name="T76" fmla="*/ 270 w 482"/>
                <a:gd name="T77" fmla="*/ 25 h 49"/>
                <a:gd name="T78" fmla="*/ 279 w 482"/>
                <a:gd name="T79" fmla="*/ 20 h 49"/>
                <a:gd name="T80" fmla="*/ 281 w 482"/>
                <a:gd name="T81" fmla="*/ 15 h 49"/>
                <a:gd name="T82" fmla="*/ 279 w 482"/>
                <a:gd name="T83" fmla="*/ 9 h 49"/>
                <a:gd name="T84" fmla="*/ 272 w 482"/>
                <a:gd name="T85" fmla="*/ 7 h 49"/>
                <a:gd name="T86" fmla="*/ 256 w 482"/>
                <a:gd name="T87" fmla="*/ 3 h 49"/>
                <a:gd name="T88" fmla="*/ 270 w 482"/>
                <a:gd name="T89" fmla="*/ 2 h 49"/>
                <a:gd name="T90" fmla="*/ 302 w 482"/>
                <a:gd name="T91" fmla="*/ 1 h 49"/>
                <a:gd name="T92" fmla="*/ 361 w 482"/>
                <a:gd name="T93" fmla="*/ 0 h 49"/>
                <a:gd name="T94" fmla="*/ 410 w 482"/>
                <a:gd name="T95" fmla="*/ 1 h 49"/>
                <a:gd name="T96" fmla="*/ 450 w 482"/>
                <a:gd name="T97" fmla="*/ 6 h 49"/>
                <a:gd name="T98" fmla="*/ 482 w 482"/>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12"/>
                  </a:moveTo>
                  <a:lnTo>
                    <a:pt x="439" y="9"/>
                  </a:lnTo>
                  <a:lnTo>
                    <a:pt x="389" y="12"/>
                  </a:lnTo>
                  <a:lnTo>
                    <a:pt x="336" y="21"/>
                  </a:lnTo>
                  <a:lnTo>
                    <a:pt x="251" y="41"/>
                  </a:lnTo>
                  <a:lnTo>
                    <a:pt x="205" y="48"/>
                  </a:lnTo>
                  <a:lnTo>
                    <a:pt x="158" y="49"/>
                  </a:lnTo>
                  <a:lnTo>
                    <a:pt x="101" y="43"/>
                  </a:lnTo>
                  <a:lnTo>
                    <a:pt x="46" y="32"/>
                  </a:lnTo>
                  <a:lnTo>
                    <a:pt x="0" y="18"/>
                  </a:lnTo>
                  <a:lnTo>
                    <a:pt x="63" y="14"/>
                  </a:lnTo>
                  <a:lnTo>
                    <a:pt x="169" y="9"/>
                  </a:lnTo>
                  <a:lnTo>
                    <a:pt x="241" y="5"/>
                  </a:lnTo>
                  <a:lnTo>
                    <a:pt x="255" y="6"/>
                  </a:lnTo>
                  <a:lnTo>
                    <a:pt x="264" y="9"/>
                  </a:lnTo>
                  <a:lnTo>
                    <a:pt x="270" y="14"/>
                  </a:lnTo>
                  <a:lnTo>
                    <a:pt x="268" y="21"/>
                  </a:lnTo>
                  <a:lnTo>
                    <a:pt x="256" y="26"/>
                  </a:lnTo>
                  <a:lnTo>
                    <a:pt x="230" y="32"/>
                  </a:lnTo>
                  <a:lnTo>
                    <a:pt x="207" y="32"/>
                  </a:lnTo>
                  <a:lnTo>
                    <a:pt x="198" y="31"/>
                  </a:lnTo>
                  <a:lnTo>
                    <a:pt x="192" y="27"/>
                  </a:lnTo>
                  <a:lnTo>
                    <a:pt x="194" y="24"/>
                  </a:lnTo>
                  <a:lnTo>
                    <a:pt x="203" y="21"/>
                  </a:lnTo>
                  <a:lnTo>
                    <a:pt x="211" y="20"/>
                  </a:lnTo>
                  <a:lnTo>
                    <a:pt x="217" y="21"/>
                  </a:lnTo>
                  <a:lnTo>
                    <a:pt x="213" y="24"/>
                  </a:lnTo>
                  <a:lnTo>
                    <a:pt x="209" y="25"/>
                  </a:lnTo>
                  <a:lnTo>
                    <a:pt x="217" y="25"/>
                  </a:lnTo>
                  <a:lnTo>
                    <a:pt x="220" y="21"/>
                  </a:lnTo>
                  <a:lnTo>
                    <a:pt x="217" y="18"/>
                  </a:lnTo>
                  <a:lnTo>
                    <a:pt x="201" y="18"/>
                  </a:lnTo>
                  <a:lnTo>
                    <a:pt x="190" y="21"/>
                  </a:lnTo>
                  <a:lnTo>
                    <a:pt x="184" y="27"/>
                  </a:lnTo>
                  <a:lnTo>
                    <a:pt x="186" y="31"/>
                  </a:lnTo>
                  <a:lnTo>
                    <a:pt x="198" y="33"/>
                  </a:lnTo>
                  <a:lnTo>
                    <a:pt x="236" y="33"/>
                  </a:lnTo>
                  <a:lnTo>
                    <a:pt x="255" y="30"/>
                  </a:lnTo>
                  <a:lnTo>
                    <a:pt x="270" y="25"/>
                  </a:lnTo>
                  <a:lnTo>
                    <a:pt x="279" y="20"/>
                  </a:lnTo>
                  <a:lnTo>
                    <a:pt x="281" y="15"/>
                  </a:lnTo>
                  <a:lnTo>
                    <a:pt x="279" y="9"/>
                  </a:lnTo>
                  <a:lnTo>
                    <a:pt x="272" y="7"/>
                  </a:lnTo>
                  <a:lnTo>
                    <a:pt x="256" y="3"/>
                  </a:lnTo>
                  <a:lnTo>
                    <a:pt x="270" y="2"/>
                  </a:lnTo>
                  <a:lnTo>
                    <a:pt x="302" y="1"/>
                  </a:lnTo>
                  <a:lnTo>
                    <a:pt x="361" y="0"/>
                  </a:lnTo>
                  <a:lnTo>
                    <a:pt x="410" y="1"/>
                  </a:lnTo>
                  <a:lnTo>
                    <a:pt x="450" y="6"/>
                  </a:lnTo>
                  <a:lnTo>
                    <a:pt x="482"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6" name="Freeform 160"/>
            <p:cNvSpPr>
              <a:spLocks/>
            </p:cNvSpPr>
            <p:nvPr/>
          </p:nvSpPr>
          <p:spPr bwMode="auto">
            <a:xfrm>
              <a:off x="435" y="4091"/>
              <a:ext cx="518" cy="60"/>
            </a:xfrm>
            <a:custGeom>
              <a:avLst/>
              <a:gdLst>
                <a:gd name="T0" fmla="*/ 0 w 518"/>
                <a:gd name="T1" fmla="*/ 23 h 60"/>
                <a:gd name="T2" fmla="*/ 41 w 518"/>
                <a:gd name="T3" fmla="*/ 19 h 60"/>
                <a:gd name="T4" fmla="*/ 110 w 518"/>
                <a:gd name="T5" fmla="*/ 10 h 60"/>
                <a:gd name="T6" fmla="*/ 195 w 518"/>
                <a:gd name="T7" fmla="*/ 1 h 60"/>
                <a:gd name="T8" fmla="*/ 241 w 518"/>
                <a:gd name="T9" fmla="*/ 0 h 60"/>
                <a:gd name="T10" fmla="*/ 288 w 518"/>
                <a:gd name="T11" fmla="*/ 1 h 60"/>
                <a:gd name="T12" fmla="*/ 337 w 518"/>
                <a:gd name="T13" fmla="*/ 7 h 60"/>
                <a:gd name="T14" fmla="*/ 383 w 518"/>
                <a:gd name="T15" fmla="*/ 16 h 60"/>
                <a:gd name="T16" fmla="*/ 455 w 518"/>
                <a:gd name="T17" fmla="*/ 35 h 60"/>
                <a:gd name="T18" fmla="*/ 503 w 518"/>
                <a:gd name="T19" fmla="*/ 52 h 60"/>
                <a:gd name="T20" fmla="*/ 518 w 518"/>
                <a:gd name="T21" fmla="*/ 60 h 60"/>
                <a:gd name="T22" fmla="*/ 482 w 518"/>
                <a:gd name="T23" fmla="*/ 49 h 60"/>
                <a:gd name="T24" fmla="*/ 449 w 518"/>
                <a:gd name="T25" fmla="*/ 41 h 60"/>
                <a:gd name="T26" fmla="*/ 419 w 518"/>
                <a:gd name="T27" fmla="*/ 36 h 60"/>
                <a:gd name="T28" fmla="*/ 328 w 518"/>
                <a:gd name="T29" fmla="*/ 28 h 60"/>
                <a:gd name="T30" fmla="*/ 328 w 518"/>
                <a:gd name="T31" fmla="*/ 26 h 60"/>
                <a:gd name="T32" fmla="*/ 334 w 518"/>
                <a:gd name="T33" fmla="*/ 25 h 60"/>
                <a:gd name="T34" fmla="*/ 339 w 518"/>
                <a:gd name="T35" fmla="*/ 22 h 60"/>
                <a:gd name="T36" fmla="*/ 336 w 518"/>
                <a:gd name="T37" fmla="*/ 16 h 60"/>
                <a:gd name="T38" fmla="*/ 322 w 518"/>
                <a:gd name="T39" fmla="*/ 13 h 60"/>
                <a:gd name="T40" fmla="*/ 309 w 518"/>
                <a:gd name="T41" fmla="*/ 14 h 60"/>
                <a:gd name="T42" fmla="*/ 303 w 518"/>
                <a:gd name="T43" fmla="*/ 18 h 60"/>
                <a:gd name="T44" fmla="*/ 309 w 518"/>
                <a:gd name="T45" fmla="*/ 22 h 60"/>
                <a:gd name="T46" fmla="*/ 313 w 518"/>
                <a:gd name="T47" fmla="*/ 22 h 60"/>
                <a:gd name="T48" fmla="*/ 313 w 518"/>
                <a:gd name="T49" fmla="*/ 20 h 60"/>
                <a:gd name="T50" fmla="*/ 307 w 518"/>
                <a:gd name="T51" fmla="*/ 18 h 60"/>
                <a:gd name="T52" fmla="*/ 313 w 518"/>
                <a:gd name="T53" fmla="*/ 16 h 60"/>
                <a:gd name="T54" fmla="*/ 320 w 518"/>
                <a:gd name="T55" fmla="*/ 16 h 60"/>
                <a:gd name="T56" fmla="*/ 328 w 518"/>
                <a:gd name="T57" fmla="*/ 18 h 60"/>
                <a:gd name="T58" fmla="*/ 330 w 518"/>
                <a:gd name="T59" fmla="*/ 20 h 60"/>
                <a:gd name="T60" fmla="*/ 320 w 518"/>
                <a:gd name="T61" fmla="*/ 25 h 60"/>
                <a:gd name="T62" fmla="*/ 313 w 518"/>
                <a:gd name="T63" fmla="*/ 26 h 60"/>
                <a:gd name="T64" fmla="*/ 189 w 518"/>
                <a:gd name="T65" fmla="*/ 24 h 60"/>
                <a:gd name="T66" fmla="*/ 83 w 518"/>
                <a:gd name="T67" fmla="*/ 25 h 60"/>
                <a:gd name="T68" fmla="*/ 9 w 518"/>
                <a:gd name="T69" fmla="*/ 24 h 60"/>
                <a:gd name="T70" fmla="*/ 0 w 518"/>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3"/>
                  </a:moveTo>
                  <a:lnTo>
                    <a:pt x="41" y="19"/>
                  </a:lnTo>
                  <a:lnTo>
                    <a:pt x="110" y="10"/>
                  </a:lnTo>
                  <a:lnTo>
                    <a:pt x="195" y="1"/>
                  </a:lnTo>
                  <a:lnTo>
                    <a:pt x="241" y="0"/>
                  </a:lnTo>
                  <a:lnTo>
                    <a:pt x="288" y="1"/>
                  </a:lnTo>
                  <a:lnTo>
                    <a:pt x="337" y="7"/>
                  </a:lnTo>
                  <a:lnTo>
                    <a:pt x="383" y="16"/>
                  </a:lnTo>
                  <a:lnTo>
                    <a:pt x="455" y="35"/>
                  </a:lnTo>
                  <a:lnTo>
                    <a:pt x="503" y="52"/>
                  </a:lnTo>
                  <a:lnTo>
                    <a:pt x="518" y="60"/>
                  </a:lnTo>
                  <a:lnTo>
                    <a:pt x="482" y="49"/>
                  </a:lnTo>
                  <a:lnTo>
                    <a:pt x="449" y="41"/>
                  </a:lnTo>
                  <a:lnTo>
                    <a:pt x="419" y="36"/>
                  </a:lnTo>
                  <a:lnTo>
                    <a:pt x="328" y="28"/>
                  </a:lnTo>
                  <a:lnTo>
                    <a:pt x="328" y="26"/>
                  </a:lnTo>
                  <a:lnTo>
                    <a:pt x="334" y="25"/>
                  </a:lnTo>
                  <a:lnTo>
                    <a:pt x="339" y="22"/>
                  </a:lnTo>
                  <a:lnTo>
                    <a:pt x="336" y="16"/>
                  </a:lnTo>
                  <a:lnTo>
                    <a:pt x="322" y="13"/>
                  </a:lnTo>
                  <a:lnTo>
                    <a:pt x="309" y="14"/>
                  </a:lnTo>
                  <a:lnTo>
                    <a:pt x="303" y="18"/>
                  </a:lnTo>
                  <a:lnTo>
                    <a:pt x="309" y="22"/>
                  </a:lnTo>
                  <a:lnTo>
                    <a:pt x="313" y="22"/>
                  </a:lnTo>
                  <a:lnTo>
                    <a:pt x="313" y="20"/>
                  </a:lnTo>
                  <a:lnTo>
                    <a:pt x="307" y="18"/>
                  </a:lnTo>
                  <a:lnTo>
                    <a:pt x="313" y="16"/>
                  </a:lnTo>
                  <a:lnTo>
                    <a:pt x="320" y="16"/>
                  </a:lnTo>
                  <a:lnTo>
                    <a:pt x="328" y="18"/>
                  </a:lnTo>
                  <a:lnTo>
                    <a:pt x="330" y="20"/>
                  </a:lnTo>
                  <a:lnTo>
                    <a:pt x="320" y="25"/>
                  </a:lnTo>
                  <a:lnTo>
                    <a:pt x="313" y="26"/>
                  </a:lnTo>
                  <a:lnTo>
                    <a:pt x="189" y="24"/>
                  </a:lnTo>
                  <a:lnTo>
                    <a:pt x="83" y="25"/>
                  </a:lnTo>
                  <a:lnTo>
                    <a:pt x="9" y="24"/>
                  </a:lnTo>
                  <a:lnTo>
                    <a:pt x="0" y="2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7" name="Freeform 161"/>
            <p:cNvSpPr>
              <a:spLocks/>
            </p:cNvSpPr>
            <p:nvPr/>
          </p:nvSpPr>
          <p:spPr bwMode="auto">
            <a:xfrm>
              <a:off x="349" y="4115"/>
              <a:ext cx="585" cy="54"/>
            </a:xfrm>
            <a:custGeom>
              <a:avLst/>
              <a:gdLst>
                <a:gd name="T0" fmla="*/ 585 w 585"/>
                <a:gd name="T1" fmla="*/ 34 h 54"/>
                <a:gd name="T2" fmla="*/ 530 w 585"/>
                <a:gd name="T3" fmla="*/ 26 h 54"/>
                <a:gd name="T4" fmla="*/ 473 w 585"/>
                <a:gd name="T5" fmla="*/ 26 h 54"/>
                <a:gd name="T6" fmla="*/ 404 w 585"/>
                <a:gd name="T7" fmla="*/ 32 h 54"/>
                <a:gd name="T8" fmla="*/ 298 w 585"/>
                <a:gd name="T9" fmla="*/ 49 h 54"/>
                <a:gd name="T10" fmla="*/ 241 w 585"/>
                <a:gd name="T11" fmla="*/ 54 h 54"/>
                <a:gd name="T12" fmla="*/ 184 w 585"/>
                <a:gd name="T13" fmla="*/ 50 h 54"/>
                <a:gd name="T14" fmla="*/ 118 w 585"/>
                <a:gd name="T15" fmla="*/ 40 h 54"/>
                <a:gd name="T16" fmla="*/ 51 w 585"/>
                <a:gd name="T17" fmla="*/ 22 h 54"/>
                <a:gd name="T18" fmla="*/ 0 w 585"/>
                <a:gd name="T19" fmla="*/ 0 h 54"/>
                <a:gd name="T20" fmla="*/ 25 w 585"/>
                <a:gd name="T21" fmla="*/ 1 h 54"/>
                <a:gd name="T22" fmla="*/ 76 w 585"/>
                <a:gd name="T23" fmla="*/ 1 h 54"/>
                <a:gd name="T24" fmla="*/ 205 w 585"/>
                <a:gd name="T25" fmla="*/ 5 h 54"/>
                <a:gd name="T26" fmla="*/ 296 w 585"/>
                <a:gd name="T27" fmla="*/ 4 h 54"/>
                <a:gd name="T28" fmla="*/ 310 w 585"/>
                <a:gd name="T29" fmla="*/ 7 h 54"/>
                <a:gd name="T30" fmla="*/ 321 w 585"/>
                <a:gd name="T31" fmla="*/ 12 h 54"/>
                <a:gd name="T32" fmla="*/ 327 w 585"/>
                <a:gd name="T33" fmla="*/ 19 h 54"/>
                <a:gd name="T34" fmla="*/ 321 w 585"/>
                <a:gd name="T35" fmla="*/ 26 h 54"/>
                <a:gd name="T36" fmla="*/ 308 w 585"/>
                <a:gd name="T37" fmla="*/ 31 h 54"/>
                <a:gd name="T38" fmla="*/ 275 w 585"/>
                <a:gd name="T39" fmla="*/ 36 h 54"/>
                <a:gd name="T40" fmla="*/ 247 w 585"/>
                <a:gd name="T41" fmla="*/ 35 h 54"/>
                <a:gd name="T42" fmla="*/ 236 w 585"/>
                <a:gd name="T43" fmla="*/ 32 h 54"/>
                <a:gd name="T44" fmla="*/ 230 w 585"/>
                <a:gd name="T45" fmla="*/ 28 h 54"/>
                <a:gd name="T46" fmla="*/ 234 w 585"/>
                <a:gd name="T47" fmla="*/ 24 h 54"/>
                <a:gd name="T48" fmla="*/ 245 w 585"/>
                <a:gd name="T49" fmla="*/ 22 h 54"/>
                <a:gd name="T50" fmla="*/ 253 w 585"/>
                <a:gd name="T51" fmla="*/ 20 h 54"/>
                <a:gd name="T52" fmla="*/ 260 w 585"/>
                <a:gd name="T53" fmla="*/ 23 h 54"/>
                <a:gd name="T54" fmla="*/ 255 w 585"/>
                <a:gd name="T55" fmla="*/ 26 h 54"/>
                <a:gd name="T56" fmla="*/ 253 w 585"/>
                <a:gd name="T57" fmla="*/ 26 h 54"/>
                <a:gd name="T58" fmla="*/ 258 w 585"/>
                <a:gd name="T59" fmla="*/ 26 h 54"/>
                <a:gd name="T60" fmla="*/ 266 w 585"/>
                <a:gd name="T61" fmla="*/ 23 h 54"/>
                <a:gd name="T62" fmla="*/ 260 w 585"/>
                <a:gd name="T63" fmla="*/ 18 h 54"/>
                <a:gd name="T64" fmla="*/ 243 w 585"/>
                <a:gd name="T65" fmla="*/ 16 h 54"/>
                <a:gd name="T66" fmla="*/ 228 w 585"/>
                <a:gd name="T67" fmla="*/ 20 h 54"/>
                <a:gd name="T68" fmla="*/ 220 w 585"/>
                <a:gd name="T69" fmla="*/ 26 h 54"/>
                <a:gd name="T70" fmla="*/ 222 w 585"/>
                <a:gd name="T71" fmla="*/ 32 h 54"/>
                <a:gd name="T72" fmla="*/ 234 w 585"/>
                <a:gd name="T73" fmla="*/ 36 h 54"/>
                <a:gd name="T74" fmla="*/ 255 w 585"/>
                <a:gd name="T75" fmla="*/ 38 h 54"/>
                <a:gd name="T76" fmla="*/ 281 w 585"/>
                <a:gd name="T77" fmla="*/ 38 h 54"/>
                <a:gd name="T78" fmla="*/ 306 w 585"/>
                <a:gd name="T79" fmla="*/ 36 h 54"/>
                <a:gd name="T80" fmla="*/ 325 w 585"/>
                <a:gd name="T81" fmla="*/ 31 h 54"/>
                <a:gd name="T82" fmla="*/ 336 w 585"/>
                <a:gd name="T83" fmla="*/ 26 h 54"/>
                <a:gd name="T84" fmla="*/ 340 w 585"/>
                <a:gd name="T85" fmla="*/ 20 h 54"/>
                <a:gd name="T86" fmla="*/ 338 w 585"/>
                <a:gd name="T87" fmla="*/ 14 h 54"/>
                <a:gd name="T88" fmla="*/ 330 w 585"/>
                <a:gd name="T89" fmla="*/ 10 h 54"/>
                <a:gd name="T90" fmla="*/ 313 w 585"/>
                <a:gd name="T91" fmla="*/ 4 h 54"/>
                <a:gd name="T92" fmla="*/ 327 w 585"/>
                <a:gd name="T93" fmla="*/ 4 h 54"/>
                <a:gd name="T94" fmla="*/ 366 w 585"/>
                <a:gd name="T95" fmla="*/ 6 h 54"/>
                <a:gd name="T96" fmla="*/ 437 w 585"/>
                <a:gd name="T97" fmla="*/ 8 h 54"/>
                <a:gd name="T98" fmla="*/ 497 w 585"/>
                <a:gd name="T99" fmla="*/ 14 h 54"/>
                <a:gd name="T100" fmla="*/ 545 w 585"/>
                <a:gd name="T101" fmla="*/ 23 h 54"/>
                <a:gd name="T102" fmla="*/ 585 w 585"/>
                <a:gd name="T10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34"/>
                  </a:moveTo>
                  <a:lnTo>
                    <a:pt x="530" y="26"/>
                  </a:lnTo>
                  <a:lnTo>
                    <a:pt x="473" y="26"/>
                  </a:lnTo>
                  <a:lnTo>
                    <a:pt x="404" y="32"/>
                  </a:lnTo>
                  <a:lnTo>
                    <a:pt x="298" y="49"/>
                  </a:lnTo>
                  <a:lnTo>
                    <a:pt x="241" y="54"/>
                  </a:lnTo>
                  <a:lnTo>
                    <a:pt x="184" y="50"/>
                  </a:lnTo>
                  <a:lnTo>
                    <a:pt x="118" y="40"/>
                  </a:lnTo>
                  <a:lnTo>
                    <a:pt x="51" y="22"/>
                  </a:lnTo>
                  <a:lnTo>
                    <a:pt x="0" y="0"/>
                  </a:lnTo>
                  <a:lnTo>
                    <a:pt x="25" y="1"/>
                  </a:lnTo>
                  <a:lnTo>
                    <a:pt x="76" y="1"/>
                  </a:lnTo>
                  <a:lnTo>
                    <a:pt x="205" y="5"/>
                  </a:lnTo>
                  <a:lnTo>
                    <a:pt x="296" y="4"/>
                  </a:lnTo>
                  <a:lnTo>
                    <a:pt x="310" y="7"/>
                  </a:lnTo>
                  <a:lnTo>
                    <a:pt x="321" y="12"/>
                  </a:lnTo>
                  <a:lnTo>
                    <a:pt x="327" y="19"/>
                  </a:lnTo>
                  <a:lnTo>
                    <a:pt x="321" y="26"/>
                  </a:lnTo>
                  <a:lnTo>
                    <a:pt x="308" y="31"/>
                  </a:lnTo>
                  <a:lnTo>
                    <a:pt x="275" y="36"/>
                  </a:lnTo>
                  <a:lnTo>
                    <a:pt x="247" y="35"/>
                  </a:lnTo>
                  <a:lnTo>
                    <a:pt x="236" y="32"/>
                  </a:lnTo>
                  <a:lnTo>
                    <a:pt x="230" y="28"/>
                  </a:lnTo>
                  <a:lnTo>
                    <a:pt x="234" y="24"/>
                  </a:lnTo>
                  <a:lnTo>
                    <a:pt x="245" y="22"/>
                  </a:lnTo>
                  <a:lnTo>
                    <a:pt x="253" y="20"/>
                  </a:lnTo>
                  <a:lnTo>
                    <a:pt x="260" y="23"/>
                  </a:lnTo>
                  <a:lnTo>
                    <a:pt x="255" y="26"/>
                  </a:lnTo>
                  <a:lnTo>
                    <a:pt x="253" y="26"/>
                  </a:lnTo>
                  <a:lnTo>
                    <a:pt x="258" y="26"/>
                  </a:lnTo>
                  <a:lnTo>
                    <a:pt x="266" y="23"/>
                  </a:lnTo>
                  <a:lnTo>
                    <a:pt x="260" y="18"/>
                  </a:lnTo>
                  <a:lnTo>
                    <a:pt x="243" y="16"/>
                  </a:lnTo>
                  <a:lnTo>
                    <a:pt x="228" y="20"/>
                  </a:lnTo>
                  <a:lnTo>
                    <a:pt x="220" y="26"/>
                  </a:lnTo>
                  <a:lnTo>
                    <a:pt x="222" y="32"/>
                  </a:lnTo>
                  <a:lnTo>
                    <a:pt x="234" y="36"/>
                  </a:lnTo>
                  <a:lnTo>
                    <a:pt x="255" y="38"/>
                  </a:lnTo>
                  <a:lnTo>
                    <a:pt x="281" y="38"/>
                  </a:lnTo>
                  <a:lnTo>
                    <a:pt x="306" y="36"/>
                  </a:lnTo>
                  <a:lnTo>
                    <a:pt x="325" y="31"/>
                  </a:lnTo>
                  <a:lnTo>
                    <a:pt x="336" y="26"/>
                  </a:lnTo>
                  <a:lnTo>
                    <a:pt x="340" y="20"/>
                  </a:lnTo>
                  <a:lnTo>
                    <a:pt x="338" y="14"/>
                  </a:lnTo>
                  <a:lnTo>
                    <a:pt x="330" y="10"/>
                  </a:lnTo>
                  <a:lnTo>
                    <a:pt x="313" y="4"/>
                  </a:lnTo>
                  <a:lnTo>
                    <a:pt x="327" y="4"/>
                  </a:lnTo>
                  <a:lnTo>
                    <a:pt x="366" y="6"/>
                  </a:lnTo>
                  <a:lnTo>
                    <a:pt x="437" y="8"/>
                  </a:lnTo>
                  <a:lnTo>
                    <a:pt x="497" y="14"/>
                  </a:lnTo>
                  <a:lnTo>
                    <a:pt x="545" y="23"/>
                  </a:lnTo>
                  <a:lnTo>
                    <a:pt x="585"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8" name="Freeform 162"/>
            <p:cNvSpPr>
              <a:spLocks/>
            </p:cNvSpPr>
            <p:nvPr/>
          </p:nvSpPr>
          <p:spPr bwMode="auto">
            <a:xfrm>
              <a:off x="702" y="4210"/>
              <a:ext cx="279" cy="58"/>
            </a:xfrm>
            <a:custGeom>
              <a:avLst/>
              <a:gdLst>
                <a:gd name="T0" fmla="*/ 279 w 279"/>
                <a:gd name="T1" fmla="*/ 15 h 58"/>
                <a:gd name="T2" fmla="*/ 260 w 279"/>
                <a:gd name="T3" fmla="*/ 16 h 58"/>
                <a:gd name="T4" fmla="*/ 241 w 279"/>
                <a:gd name="T5" fmla="*/ 19 h 58"/>
                <a:gd name="T6" fmla="*/ 217 w 279"/>
                <a:gd name="T7" fmla="*/ 24 h 58"/>
                <a:gd name="T8" fmla="*/ 177 w 279"/>
                <a:gd name="T9" fmla="*/ 37 h 58"/>
                <a:gd name="T10" fmla="*/ 133 w 279"/>
                <a:gd name="T11" fmla="*/ 50 h 58"/>
                <a:gd name="T12" fmla="*/ 80 w 279"/>
                <a:gd name="T13" fmla="*/ 58 h 58"/>
                <a:gd name="T14" fmla="*/ 53 w 279"/>
                <a:gd name="T15" fmla="*/ 57 h 58"/>
                <a:gd name="T16" fmla="*/ 29 w 279"/>
                <a:gd name="T17" fmla="*/ 52 h 58"/>
                <a:gd name="T18" fmla="*/ 6 w 279"/>
                <a:gd name="T19" fmla="*/ 43 h 58"/>
                <a:gd name="T20" fmla="*/ 0 w 279"/>
                <a:gd name="T21" fmla="*/ 37 h 58"/>
                <a:gd name="T22" fmla="*/ 31 w 279"/>
                <a:gd name="T23" fmla="*/ 28 h 58"/>
                <a:gd name="T24" fmla="*/ 51 w 279"/>
                <a:gd name="T25" fmla="*/ 22 h 58"/>
                <a:gd name="T26" fmla="*/ 61 w 279"/>
                <a:gd name="T27" fmla="*/ 25 h 58"/>
                <a:gd name="T28" fmla="*/ 65 w 279"/>
                <a:gd name="T29" fmla="*/ 31 h 58"/>
                <a:gd name="T30" fmla="*/ 59 w 279"/>
                <a:gd name="T31" fmla="*/ 34 h 58"/>
                <a:gd name="T32" fmla="*/ 53 w 279"/>
                <a:gd name="T33" fmla="*/ 33 h 58"/>
                <a:gd name="T34" fmla="*/ 51 w 279"/>
                <a:gd name="T35" fmla="*/ 30 h 58"/>
                <a:gd name="T36" fmla="*/ 53 w 279"/>
                <a:gd name="T37" fmla="*/ 27 h 58"/>
                <a:gd name="T38" fmla="*/ 50 w 279"/>
                <a:gd name="T39" fmla="*/ 28 h 58"/>
                <a:gd name="T40" fmla="*/ 46 w 279"/>
                <a:gd name="T41" fmla="*/ 33 h 58"/>
                <a:gd name="T42" fmla="*/ 51 w 279"/>
                <a:gd name="T43" fmla="*/ 39 h 58"/>
                <a:gd name="T44" fmla="*/ 59 w 279"/>
                <a:gd name="T45" fmla="*/ 40 h 58"/>
                <a:gd name="T46" fmla="*/ 69 w 279"/>
                <a:gd name="T47" fmla="*/ 39 h 58"/>
                <a:gd name="T48" fmla="*/ 72 w 279"/>
                <a:gd name="T49" fmla="*/ 36 h 58"/>
                <a:gd name="T50" fmla="*/ 74 w 279"/>
                <a:gd name="T51" fmla="*/ 31 h 58"/>
                <a:gd name="T52" fmla="*/ 70 w 279"/>
                <a:gd name="T53" fmla="*/ 25 h 58"/>
                <a:gd name="T54" fmla="*/ 61 w 279"/>
                <a:gd name="T55" fmla="*/ 20 h 58"/>
                <a:gd name="T56" fmla="*/ 57 w 279"/>
                <a:gd name="T57" fmla="*/ 19 h 58"/>
                <a:gd name="T58" fmla="*/ 80 w 279"/>
                <a:gd name="T59" fmla="*/ 12 h 58"/>
                <a:gd name="T60" fmla="*/ 129 w 279"/>
                <a:gd name="T61" fmla="*/ 2 h 58"/>
                <a:gd name="T62" fmla="*/ 179 w 279"/>
                <a:gd name="T63" fmla="*/ 0 h 58"/>
                <a:gd name="T64" fmla="*/ 234 w 279"/>
                <a:gd name="T65" fmla="*/ 3 h 58"/>
                <a:gd name="T66" fmla="*/ 264 w 279"/>
                <a:gd name="T67" fmla="*/ 10 h 58"/>
                <a:gd name="T68" fmla="*/ 279 w 279"/>
                <a:gd name="T6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8">
                  <a:moveTo>
                    <a:pt x="279" y="15"/>
                  </a:moveTo>
                  <a:lnTo>
                    <a:pt x="260" y="16"/>
                  </a:lnTo>
                  <a:lnTo>
                    <a:pt x="241" y="19"/>
                  </a:lnTo>
                  <a:lnTo>
                    <a:pt x="217" y="24"/>
                  </a:lnTo>
                  <a:lnTo>
                    <a:pt x="177" y="37"/>
                  </a:lnTo>
                  <a:lnTo>
                    <a:pt x="133" y="50"/>
                  </a:lnTo>
                  <a:lnTo>
                    <a:pt x="80" y="58"/>
                  </a:lnTo>
                  <a:lnTo>
                    <a:pt x="53" y="57"/>
                  </a:lnTo>
                  <a:lnTo>
                    <a:pt x="29" y="52"/>
                  </a:lnTo>
                  <a:lnTo>
                    <a:pt x="6" y="43"/>
                  </a:lnTo>
                  <a:lnTo>
                    <a:pt x="0" y="37"/>
                  </a:lnTo>
                  <a:lnTo>
                    <a:pt x="31" y="28"/>
                  </a:lnTo>
                  <a:lnTo>
                    <a:pt x="51" y="22"/>
                  </a:lnTo>
                  <a:lnTo>
                    <a:pt x="61" y="25"/>
                  </a:lnTo>
                  <a:lnTo>
                    <a:pt x="65" y="31"/>
                  </a:lnTo>
                  <a:lnTo>
                    <a:pt x="59" y="34"/>
                  </a:lnTo>
                  <a:lnTo>
                    <a:pt x="53" y="33"/>
                  </a:lnTo>
                  <a:lnTo>
                    <a:pt x="51" y="30"/>
                  </a:lnTo>
                  <a:lnTo>
                    <a:pt x="53" y="27"/>
                  </a:lnTo>
                  <a:lnTo>
                    <a:pt x="50" y="28"/>
                  </a:lnTo>
                  <a:lnTo>
                    <a:pt x="46" y="33"/>
                  </a:lnTo>
                  <a:lnTo>
                    <a:pt x="51" y="39"/>
                  </a:lnTo>
                  <a:lnTo>
                    <a:pt x="59" y="40"/>
                  </a:lnTo>
                  <a:lnTo>
                    <a:pt x="69" y="39"/>
                  </a:lnTo>
                  <a:lnTo>
                    <a:pt x="72" y="36"/>
                  </a:lnTo>
                  <a:lnTo>
                    <a:pt x="74" y="31"/>
                  </a:lnTo>
                  <a:lnTo>
                    <a:pt x="70" y="25"/>
                  </a:lnTo>
                  <a:lnTo>
                    <a:pt x="61" y="20"/>
                  </a:lnTo>
                  <a:lnTo>
                    <a:pt x="57" y="19"/>
                  </a:lnTo>
                  <a:lnTo>
                    <a:pt x="80" y="12"/>
                  </a:lnTo>
                  <a:lnTo>
                    <a:pt x="129" y="2"/>
                  </a:lnTo>
                  <a:lnTo>
                    <a:pt x="179" y="0"/>
                  </a:lnTo>
                  <a:lnTo>
                    <a:pt x="234" y="3"/>
                  </a:lnTo>
                  <a:lnTo>
                    <a:pt x="264" y="10"/>
                  </a:lnTo>
                  <a:lnTo>
                    <a:pt x="279" y="1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19" name="Freeform 163"/>
            <p:cNvSpPr>
              <a:spLocks/>
            </p:cNvSpPr>
            <p:nvPr/>
          </p:nvSpPr>
          <p:spPr bwMode="auto">
            <a:xfrm>
              <a:off x="693" y="4171"/>
              <a:ext cx="281" cy="70"/>
            </a:xfrm>
            <a:custGeom>
              <a:avLst/>
              <a:gdLst>
                <a:gd name="T0" fmla="*/ 4 w 281"/>
                <a:gd name="T1" fmla="*/ 70 h 70"/>
                <a:gd name="T2" fmla="*/ 24 w 281"/>
                <a:gd name="T3" fmla="*/ 65 h 70"/>
                <a:gd name="T4" fmla="*/ 62 w 281"/>
                <a:gd name="T5" fmla="*/ 53 h 70"/>
                <a:gd name="T6" fmla="*/ 97 w 281"/>
                <a:gd name="T7" fmla="*/ 43 h 70"/>
                <a:gd name="T8" fmla="*/ 134 w 281"/>
                <a:gd name="T9" fmla="*/ 36 h 70"/>
                <a:gd name="T10" fmla="*/ 148 w 281"/>
                <a:gd name="T11" fmla="*/ 31 h 70"/>
                <a:gd name="T12" fmla="*/ 152 w 281"/>
                <a:gd name="T13" fmla="*/ 24 h 70"/>
                <a:gd name="T14" fmla="*/ 144 w 281"/>
                <a:gd name="T15" fmla="*/ 20 h 70"/>
                <a:gd name="T16" fmla="*/ 138 w 281"/>
                <a:gd name="T17" fmla="*/ 20 h 70"/>
                <a:gd name="T18" fmla="*/ 133 w 281"/>
                <a:gd name="T19" fmla="*/ 22 h 70"/>
                <a:gd name="T20" fmla="*/ 131 w 281"/>
                <a:gd name="T21" fmla="*/ 26 h 70"/>
                <a:gd name="T22" fmla="*/ 134 w 281"/>
                <a:gd name="T23" fmla="*/ 24 h 70"/>
                <a:gd name="T24" fmla="*/ 138 w 281"/>
                <a:gd name="T25" fmla="*/ 23 h 70"/>
                <a:gd name="T26" fmla="*/ 134 w 281"/>
                <a:gd name="T27" fmla="*/ 27 h 70"/>
                <a:gd name="T28" fmla="*/ 129 w 281"/>
                <a:gd name="T29" fmla="*/ 29 h 70"/>
                <a:gd name="T30" fmla="*/ 125 w 281"/>
                <a:gd name="T31" fmla="*/ 28 h 70"/>
                <a:gd name="T32" fmla="*/ 125 w 281"/>
                <a:gd name="T33" fmla="*/ 23 h 70"/>
                <a:gd name="T34" fmla="*/ 131 w 281"/>
                <a:gd name="T35" fmla="*/ 18 h 70"/>
                <a:gd name="T36" fmla="*/ 140 w 281"/>
                <a:gd name="T37" fmla="*/ 15 h 70"/>
                <a:gd name="T38" fmla="*/ 152 w 281"/>
                <a:gd name="T39" fmla="*/ 12 h 70"/>
                <a:gd name="T40" fmla="*/ 157 w 281"/>
                <a:gd name="T41" fmla="*/ 14 h 70"/>
                <a:gd name="T42" fmla="*/ 161 w 281"/>
                <a:gd name="T43" fmla="*/ 17 h 70"/>
                <a:gd name="T44" fmla="*/ 163 w 281"/>
                <a:gd name="T45" fmla="*/ 24 h 70"/>
                <a:gd name="T46" fmla="*/ 155 w 281"/>
                <a:gd name="T47" fmla="*/ 31 h 70"/>
                <a:gd name="T48" fmla="*/ 152 w 281"/>
                <a:gd name="T49" fmla="*/ 35 h 70"/>
                <a:gd name="T50" fmla="*/ 201 w 281"/>
                <a:gd name="T51" fmla="*/ 34 h 70"/>
                <a:gd name="T52" fmla="*/ 245 w 281"/>
                <a:gd name="T53" fmla="*/ 39 h 70"/>
                <a:gd name="T54" fmla="*/ 281 w 281"/>
                <a:gd name="T55" fmla="*/ 47 h 70"/>
                <a:gd name="T56" fmla="*/ 250 w 281"/>
                <a:gd name="T57" fmla="*/ 34 h 70"/>
                <a:gd name="T58" fmla="*/ 195 w 281"/>
                <a:gd name="T59" fmla="*/ 15 h 70"/>
                <a:gd name="T60" fmla="*/ 148 w 281"/>
                <a:gd name="T61" fmla="*/ 4 h 70"/>
                <a:gd name="T62" fmla="*/ 100 w 281"/>
                <a:gd name="T63" fmla="*/ 0 h 70"/>
                <a:gd name="T64" fmla="*/ 70 w 281"/>
                <a:gd name="T65" fmla="*/ 3 h 70"/>
                <a:gd name="T66" fmla="*/ 43 w 281"/>
                <a:gd name="T67" fmla="*/ 9 h 70"/>
                <a:gd name="T68" fmla="*/ 24 w 281"/>
                <a:gd name="T69" fmla="*/ 17 h 70"/>
                <a:gd name="T70" fmla="*/ 9 w 281"/>
                <a:gd name="T71" fmla="*/ 29 h 70"/>
                <a:gd name="T72" fmla="*/ 2 w 281"/>
                <a:gd name="T73" fmla="*/ 41 h 70"/>
                <a:gd name="T74" fmla="*/ 0 w 281"/>
                <a:gd name="T75" fmla="*/ 55 h 70"/>
                <a:gd name="T76" fmla="*/ 4 w 281"/>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70">
                  <a:moveTo>
                    <a:pt x="4" y="70"/>
                  </a:moveTo>
                  <a:lnTo>
                    <a:pt x="24" y="65"/>
                  </a:lnTo>
                  <a:lnTo>
                    <a:pt x="62" y="53"/>
                  </a:lnTo>
                  <a:lnTo>
                    <a:pt x="97" y="43"/>
                  </a:lnTo>
                  <a:lnTo>
                    <a:pt x="134" y="36"/>
                  </a:lnTo>
                  <a:lnTo>
                    <a:pt x="148" y="31"/>
                  </a:lnTo>
                  <a:lnTo>
                    <a:pt x="152" y="24"/>
                  </a:lnTo>
                  <a:lnTo>
                    <a:pt x="144" y="20"/>
                  </a:lnTo>
                  <a:lnTo>
                    <a:pt x="138" y="20"/>
                  </a:lnTo>
                  <a:lnTo>
                    <a:pt x="133" y="22"/>
                  </a:lnTo>
                  <a:lnTo>
                    <a:pt x="131" y="26"/>
                  </a:lnTo>
                  <a:lnTo>
                    <a:pt x="134" y="24"/>
                  </a:lnTo>
                  <a:lnTo>
                    <a:pt x="138" y="23"/>
                  </a:lnTo>
                  <a:lnTo>
                    <a:pt x="134" y="27"/>
                  </a:lnTo>
                  <a:lnTo>
                    <a:pt x="129" y="29"/>
                  </a:lnTo>
                  <a:lnTo>
                    <a:pt x="125" y="28"/>
                  </a:lnTo>
                  <a:lnTo>
                    <a:pt x="125" y="23"/>
                  </a:lnTo>
                  <a:lnTo>
                    <a:pt x="131" y="18"/>
                  </a:lnTo>
                  <a:lnTo>
                    <a:pt x="140" y="15"/>
                  </a:lnTo>
                  <a:lnTo>
                    <a:pt x="152" y="12"/>
                  </a:lnTo>
                  <a:lnTo>
                    <a:pt x="157" y="14"/>
                  </a:lnTo>
                  <a:lnTo>
                    <a:pt x="161" y="17"/>
                  </a:lnTo>
                  <a:lnTo>
                    <a:pt x="163" y="24"/>
                  </a:lnTo>
                  <a:lnTo>
                    <a:pt x="155" y="31"/>
                  </a:lnTo>
                  <a:lnTo>
                    <a:pt x="152" y="35"/>
                  </a:lnTo>
                  <a:lnTo>
                    <a:pt x="201" y="34"/>
                  </a:lnTo>
                  <a:lnTo>
                    <a:pt x="245" y="39"/>
                  </a:lnTo>
                  <a:lnTo>
                    <a:pt x="281" y="47"/>
                  </a:lnTo>
                  <a:lnTo>
                    <a:pt x="250" y="34"/>
                  </a:lnTo>
                  <a:lnTo>
                    <a:pt x="195" y="15"/>
                  </a:lnTo>
                  <a:lnTo>
                    <a:pt x="148" y="4"/>
                  </a:lnTo>
                  <a:lnTo>
                    <a:pt x="100" y="0"/>
                  </a:lnTo>
                  <a:lnTo>
                    <a:pt x="70" y="3"/>
                  </a:lnTo>
                  <a:lnTo>
                    <a:pt x="43" y="9"/>
                  </a:lnTo>
                  <a:lnTo>
                    <a:pt x="24" y="17"/>
                  </a:lnTo>
                  <a:lnTo>
                    <a:pt x="9" y="29"/>
                  </a:lnTo>
                  <a:lnTo>
                    <a:pt x="2" y="41"/>
                  </a:lnTo>
                  <a:lnTo>
                    <a:pt x="0" y="55"/>
                  </a:lnTo>
                  <a:lnTo>
                    <a:pt x="4"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0" name="Freeform 164"/>
            <p:cNvSpPr>
              <a:spLocks/>
            </p:cNvSpPr>
            <p:nvPr/>
          </p:nvSpPr>
          <p:spPr bwMode="auto">
            <a:xfrm>
              <a:off x="1074" y="4200"/>
              <a:ext cx="220" cy="40"/>
            </a:xfrm>
            <a:custGeom>
              <a:avLst/>
              <a:gdLst>
                <a:gd name="T0" fmla="*/ 220 w 220"/>
                <a:gd name="T1" fmla="*/ 30 h 40"/>
                <a:gd name="T2" fmla="*/ 205 w 220"/>
                <a:gd name="T3" fmla="*/ 28 h 40"/>
                <a:gd name="T4" fmla="*/ 171 w 220"/>
                <a:gd name="T5" fmla="*/ 29 h 40"/>
                <a:gd name="T6" fmla="*/ 135 w 220"/>
                <a:gd name="T7" fmla="*/ 35 h 40"/>
                <a:gd name="T8" fmla="*/ 99 w 220"/>
                <a:gd name="T9" fmla="*/ 40 h 40"/>
                <a:gd name="T10" fmla="*/ 55 w 220"/>
                <a:gd name="T11" fmla="*/ 38 h 40"/>
                <a:gd name="T12" fmla="*/ 34 w 220"/>
                <a:gd name="T13" fmla="*/ 35 h 40"/>
                <a:gd name="T14" fmla="*/ 17 w 220"/>
                <a:gd name="T15" fmla="*/ 28 h 40"/>
                <a:gd name="T16" fmla="*/ 2 w 220"/>
                <a:gd name="T17" fmla="*/ 16 h 40"/>
                <a:gd name="T18" fmla="*/ 0 w 220"/>
                <a:gd name="T19" fmla="*/ 11 h 40"/>
                <a:gd name="T20" fmla="*/ 27 w 220"/>
                <a:gd name="T21" fmla="*/ 8 h 40"/>
                <a:gd name="T22" fmla="*/ 44 w 220"/>
                <a:gd name="T23" fmla="*/ 6 h 40"/>
                <a:gd name="T24" fmla="*/ 50 w 220"/>
                <a:gd name="T25" fmla="*/ 10 h 40"/>
                <a:gd name="T26" fmla="*/ 51 w 220"/>
                <a:gd name="T27" fmla="*/ 14 h 40"/>
                <a:gd name="T28" fmla="*/ 46 w 220"/>
                <a:gd name="T29" fmla="*/ 17 h 40"/>
                <a:gd name="T30" fmla="*/ 42 w 220"/>
                <a:gd name="T31" fmla="*/ 16 h 40"/>
                <a:gd name="T32" fmla="*/ 44 w 220"/>
                <a:gd name="T33" fmla="*/ 12 h 40"/>
                <a:gd name="T34" fmla="*/ 44 w 220"/>
                <a:gd name="T35" fmla="*/ 11 h 40"/>
                <a:gd name="T36" fmla="*/ 40 w 220"/>
                <a:gd name="T37" fmla="*/ 11 h 40"/>
                <a:gd name="T38" fmla="*/ 36 w 220"/>
                <a:gd name="T39" fmla="*/ 14 h 40"/>
                <a:gd name="T40" fmla="*/ 40 w 220"/>
                <a:gd name="T41" fmla="*/ 20 h 40"/>
                <a:gd name="T42" fmla="*/ 44 w 220"/>
                <a:gd name="T43" fmla="*/ 22 h 40"/>
                <a:gd name="T44" fmla="*/ 51 w 220"/>
                <a:gd name="T45" fmla="*/ 22 h 40"/>
                <a:gd name="T46" fmla="*/ 59 w 220"/>
                <a:gd name="T47" fmla="*/ 16 h 40"/>
                <a:gd name="T48" fmla="*/ 57 w 220"/>
                <a:gd name="T49" fmla="*/ 11 h 40"/>
                <a:gd name="T50" fmla="*/ 53 w 220"/>
                <a:gd name="T51" fmla="*/ 6 h 40"/>
                <a:gd name="T52" fmla="*/ 50 w 220"/>
                <a:gd name="T53" fmla="*/ 4 h 40"/>
                <a:gd name="T54" fmla="*/ 70 w 220"/>
                <a:gd name="T55" fmla="*/ 1 h 40"/>
                <a:gd name="T56" fmla="*/ 110 w 220"/>
                <a:gd name="T57" fmla="*/ 0 h 40"/>
                <a:gd name="T58" fmla="*/ 148 w 220"/>
                <a:gd name="T59" fmla="*/ 4 h 40"/>
                <a:gd name="T60" fmla="*/ 188 w 220"/>
                <a:gd name="T61" fmla="*/ 14 h 40"/>
                <a:gd name="T62" fmla="*/ 211 w 220"/>
                <a:gd name="T63" fmla="*/ 24 h 40"/>
                <a:gd name="T64" fmla="*/ 220 w 220"/>
                <a:gd name="T6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30"/>
                  </a:moveTo>
                  <a:lnTo>
                    <a:pt x="205" y="28"/>
                  </a:lnTo>
                  <a:lnTo>
                    <a:pt x="171" y="29"/>
                  </a:lnTo>
                  <a:lnTo>
                    <a:pt x="135" y="35"/>
                  </a:lnTo>
                  <a:lnTo>
                    <a:pt x="99" y="40"/>
                  </a:lnTo>
                  <a:lnTo>
                    <a:pt x="55" y="38"/>
                  </a:lnTo>
                  <a:lnTo>
                    <a:pt x="34" y="35"/>
                  </a:lnTo>
                  <a:lnTo>
                    <a:pt x="17" y="28"/>
                  </a:lnTo>
                  <a:lnTo>
                    <a:pt x="2" y="16"/>
                  </a:lnTo>
                  <a:lnTo>
                    <a:pt x="0" y="11"/>
                  </a:lnTo>
                  <a:lnTo>
                    <a:pt x="27" y="8"/>
                  </a:lnTo>
                  <a:lnTo>
                    <a:pt x="44" y="6"/>
                  </a:lnTo>
                  <a:lnTo>
                    <a:pt x="50" y="10"/>
                  </a:lnTo>
                  <a:lnTo>
                    <a:pt x="51" y="14"/>
                  </a:lnTo>
                  <a:lnTo>
                    <a:pt x="46" y="17"/>
                  </a:lnTo>
                  <a:lnTo>
                    <a:pt x="42" y="16"/>
                  </a:lnTo>
                  <a:lnTo>
                    <a:pt x="44" y="12"/>
                  </a:lnTo>
                  <a:lnTo>
                    <a:pt x="44" y="11"/>
                  </a:lnTo>
                  <a:lnTo>
                    <a:pt x="40" y="11"/>
                  </a:lnTo>
                  <a:lnTo>
                    <a:pt x="36" y="14"/>
                  </a:lnTo>
                  <a:lnTo>
                    <a:pt x="40" y="20"/>
                  </a:lnTo>
                  <a:lnTo>
                    <a:pt x="44" y="22"/>
                  </a:lnTo>
                  <a:lnTo>
                    <a:pt x="51" y="22"/>
                  </a:lnTo>
                  <a:lnTo>
                    <a:pt x="59" y="16"/>
                  </a:lnTo>
                  <a:lnTo>
                    <a:pt x="57" y="11"/>
                  </a:lnTo>
                  <a:lnTo>
                    <a:pt x="53" y="6"/>
                  </a:lnTo>
                  <a:lnTo>
                    <a:pt x="50" y="4"/>
                  </a:lnTo>
                  <a:lnTo>
                    <a:pt x="70" y="1"/>
                  </a:lnTo>
                  <a:lnTo>
                    <a:pt x="110" y="0"/>
                  </a:lnTo>
                  <a:lnTo>
                    <a:pt x="148" y="4"/>
                  </a:lnTo>
                  <a:lnTo>
                    <a:pt x="188" y="14"/>
                  </a:lnTo>
                  <a:lnTo>
                    <a:pt x="211"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1" name="Freeform 165"/>
            <p:cNvSpPr>
              <a:spLocks/>
            </p:cNvSpPr>
            <p:nvPr/>
          </p:nvSpPr>
          <p:spPr bwMode="auto">
            <a:xfrm>
              <a:off x="1072" y="4161"/>
              <a:ext cx="219" cy="62"/>
            </a:xfrm>
            <a:custGeom>
              <a:avLst/>
              <a:gdLst>
                <a:gd name="T0" fmla="*/ 0 w 219"/>
                <a:gd name="T1" fmla="*/ 45 h 62"/>
                <a:gd name="T2" fmla="*/ 17 w 219"/>
                <a:gd name="T3" fmla="*/ 44 h 62"/>
                <a:gd name="T4" fmla="*/ 50 w 219"/>
                <a:gd name="T5" fmla="*/ 39 h 62"/>
                <a:gd name="T6" fmla="*/ 110 w 219"/>
                <a:gd name="T7" fmla="*/ 36 h 62"/>
                <a:gd name="T8" fmla="*/ 122 w 219"/>
                <a:gd name="T9" fmla="*/ 33 h 62"/>
                <a:gd name="T10" fmla="*/ 126 w 219"/>
                <a:gd name="T11" fmla="*/ 27 h 62"/>
                <a:gd name="T12" fmla="*/ 124 w 219"/>
                <a:gd name="T13" fmla="*/ 22 h 62"/>
                <a:gd name="T14" fmla="*/ 114 w 219"/>
                <a:gd name="T15" fmla="*/ 24 h 62"/>
                <a:gd name="T16" fmla="*/ 112 w 219"/>
                <a:gd name="T17" fmla="*/ 25 h 62"/>
                <a:gd name="T18" fmla="*/ 118 w 219"/>
                <a:gd name="T19" fmla="*/ 25 h 62"/>
                <a:gd name="T20" fmla="*/ 112 w 219"/>
                <a:gd name="T21" fmla="*/ 28 h 62"/>
                <a:gd name="T22" fmla="*/ 107 w 219"/>
                <a:gd name="T23" fmla="*/ 27 h 62"/>
                <a:gd name="T24" fmla="*/ 114 w 219"/>
                <a:gd name="T25" fmla="*/ 20 h 62"/>
                <a:gd name="T26" fmla="*/ 129 w 219"/>
                <a:gd name="T27" fmla="*/ 18 h 62"/>
                <a:gd name="T28" fmla="*/ 137 w 219"/>
                <a:gd name="T29" fmla="*/ 22 h 62"/>
                <a:gd name="T30" fmla="*/ 135 w 219"/>
                <a:gd name="T31" fmla="*/ 28 h 62"/>
                <a:gd name="T32" fmla="*/ 124 w 219"/>
                <a:gd name="T33" fmla="*/ 36 h 62"/>
                <a:gd name="T34" fmla="*/ 162 w 219"/>
                <a:gd name="T35" fmla="*/ 41 h 62"/>
                <a:gd name="T36" fmla="*/ 194 w 219"/>
                <a:gd name="T37" fmla="*/ 50 h 62"/>
                <a:gd name="T38" fmla="*/ 219 w 219"/>
                <a:gd name="T39" fmla="*/ 62 h 62"/>
                <a:gd name="T40" fmla="*/ 200 w 219"/>
                <a:gd name="T41" fmla="*/ 47 h 62"/>
                <a:gd name="T42" fmla="*/ 164 w 219"/>
                <a:gd name="T43" fmla="*/ 25 h 62"/>
                <a:gd name="T44" fmla="*/ 131 w 219"/>
                <a:gd name="T45" fmla="*/ 10 h 62"/>
                <a:gd name="T46" fmla="*/ 97 w 219"/>
                <a:gd name="T47" fmla="*/ 2 h 62"/>
                <a:gd name="T48" fmla="*/ 71 w 219"/>
                <a:gd name="T49" fmla="*/ 0 h 62"/>
                <a:gd name="T50" fmla="*/ 50 w 219"/>
                <a:gd name="T51" fmla="*/ 1 h 62"/>
                <a:gd name="T52" fmla="*/ 33 w 219"/>
                <a:gd name="T53" fmla="*/ 6 h 62"/>
                <a:gd name="T54" fmla="*/ 17 w 219"/>
                <a:gd name="T55" fmla="*/ 13 h 62"/>
                <a:gd name="T56" fmla="*/ 6 w 219"/>
                <a:gd name="T57" fmla="*/ 22 h 62"/>
                <a:gd name="T58" fmla="*/ 2 w 219"/>
                <a:gd name="T59" fmla="*/ 33 h 62"/>
                <a:gd name="T60" fmla="*/ 0 w 219"/>
                <a:gd name="T61"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45"/>
                  </a:moveTo>
                  <a:lnTo>
                    <a:pt x="17" y="44"/>
                  </a:lnTo>
                  <a:lnTo>
                    <a:pt x="50" y="39"/>
                  </a:lnTo>
                  <a:lnTo>
                    <a:pt x="110" y="36"/>
                  </a:lnTo>
                  <a:lnTo>
                    <a:pt x="122" y="33"/>
                  </a:lnTo>
                  <a:lnTo>
                    <a:pt x="126" y="27"/>
                  </a:lnTo>
                  <a:lnTo>
                    <a:pt x="124" y="22"/>
                  </a:lnTo>
                  <a:lnTo>
                    <a:pt x="114" y="24"/>
                  </a:lnTo>
                  <a:lnTo>
                    <a:pt x="112" y="25"/>
                  </a:lnTo>
                  <a:lnTo>
                    <a:pt x="118" y="25"/>
                  </a:lnTo>
                  <a:lnTo>
                    <a:pt x="112" y="28"/>
                  </a:lnTo>
                  <a:lnTo>
                    <a:pt x="107" y="27"/>
                  </a:lnTo>
                  <a:lnTo>
                    <a:pt x="114" y="20"/>
                  </a:lnTo>
                  <a:lnTo>
                    <a:pt x="129" y="18"/>
                  </a:lnTo>
                  <a:lnTo>
                    <a:pt x="137" y="22"/>
                  </a:lnTo>
                  <a:lnTo>
                    <a:pt x="135" y="28"/>
                  </a:lnTo>
                  <a:lnTo>
                    <a:pt x="124" y="36"/>
                  </a:lnTo>
                  <a:lnTo>
                    <a:pt x="162" y="41"/>
                  </a:lnTo>
                  <a:lnTo>
                    <a:pt x="194" y="50"/>
                  </a:lnTo>
                  <a:lnTo>
                    <a:pt x="219" y="62"/>
                  </a:lnTo>
                  <a:lnTo>
                    <a:pt x="200" y="47"/>
                  </a:lnTo>
                  <a:lnTo>
                    <a:pt x="164" y="25"/>
                  </a:lnTo>
                  <a:lnTo>
                    <a:pt x="131" y="10"/>
                  </a:lnTo>
                  <a:lnTo>
                    <a:pt x="97" y="2"/>
                  </a:lnTo>
                  <a:lnTo>
                    <a:pt x="71" y="0"/>
                  </a:lnTo>
                  <a:lnTo>
                    <a:pt x="50" y="1"/>
                  </a:lnTo>
                  <a:lnTo>
                    <a:pt x="33" y="6"/>
                  </a:lnTo>
                  <a:lnTo>
                    <a:pt x="17" y="13"/>
                  </a:lnTo>
                  <a:lnTo>
                    <a:pt x="6" y="22"/>
                  </a:lnTo>
                  <a:lnTo>
                    <a:pt x="2"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2" name="Freeform 166"/>
            <p:cNvSpPr>
              <a:spLocks/>
            </p:cNvSpPr>
            <p:nvPr/>
          </p:nvSpPr>
          <p:spPr bwMode="auto">
            <a:xfrm>
              <a:off x="2346" y="4146"/>
              <a:ext cx="279" cy="59"/>
            </a:xfrm>
            <a:custGeom>
              <a:avLst/>
              <a:gdLst>
                <a:gd name="T0" fmla="*/ 279 w 279"/>
                <a:gd name="T1" fmla="*/ 17 h 59"/>
                <a:gd name="T2" fmla="*/ 262 w 279"/>
                <a:gd name="T3" fmla="*/ 17 h 59"/>
                <a:gd name="T4" fmla="*/ 218 w 279"/>
                <a:gd name="T5" fmla="*/ 25 h 59"/>
                <a:gd name="T6" fmla="*/ 176 w 279"/>
                <a:gd name="T7" fmla="*/ 39 h 59"/>
                <a:gd name="T8" fmla="*/ 135 w 279"/>
                <a:gd name="T9" fmla="*/ 52 h 59"/>
                <a:gd name="T10" fmla="*/ 81 w 279"/>
                <a:gd name="T11" fmla="*/ 59 h 59"/>
                <a:gd name="T12" fmla="*/ 55 w 279"/>
                <a:gd name="T13" fmla="*/ 59 h 59"/>
                <a:gd name="T14" fmla="*/ 28 w 279"/>
                <a:gd name="T15" fmla="*/ 54 h 59"/>
                <a:gd name="T16" fmla="*/ 5 w 279"/>
                <a:gd name="T17" fmla="*/ 43 h 59"/>
                <a:gd name="T18" fmla="*/ 0 w 279"/>
                <a:gd name="T19" fmla="*/ 37 h 59"/>
                <a:gd name="T20" fmla="*/ 30 w 279"/>
                <a:gd name="T21" fmla="*/ 29 h 59"/>
                <a:gd name="T22" fmla="*/ 42 w 279"/>
                <a:gd name="T23" fmla="*/ 25 h 59"/>
                <a:gd name="T24" fmla="*/ 51 w 279"/>
                <a:gd name="T25" fmla="*/ 24 h 59"/>
                <a:gd name="T26" fmla="*/ 60 w 279"/>
                <a:gd name="T27" fmla="*/ 27 h 59"/>
                <a:gd name="T28" fmla="*/ 64 w 279"/>
                <a:gd name="T29" fmla="*/ 31 h 59"/>
                <a:gd name="T30" fmla="*/ 60 w 279"/>
                <a:gd name="T31" fmla="*/ 36 h 59"/>
                <a:gd name="T32" fmla="*/ 53 w 279"/>
                <a:gd name="T33" fmla="*/ 34 h 59"/>
                <a:gd name="T34" fmla="*/ 53 w 279"/>
                <a:gd name="T35" fmla="*/ 31 h 59"/>
                <a:gd name="T36" fmla="*/ 55 w 279"/>
                <a:gd name="T37" fmla="*/ 29 h 59"/>
                <a:gd name="T38" fmla="*/ 49 w 279"/>
                <a:gd name="T39" fmla="*/ 30 h 59"/>
                <a:gd name="T40" fmla="*/ 47 w 279"/>
                <a:gd name="T41" fmla="*/ 34 h 59"/>
                <a:gd name="T42" fmla="*/ 53 w 279"/>
                <a:gd name="T43" fmla="*/ 40 h 59"/>
                <a:gd name="T44" fmla="*/ 59 w 279"/>
                <a:gd name="T45" fmla="*/ 42 h 59"/>
                <a:gd name="T46" fmla="*/ 68 w 279"/>
                <a:gd name="T47" fmla="*/ 40 h 59"/>
                <a:gd name="T48" fmla="*/ 74 w 279"/>
                <a:gd name="T49" fmla="*/ 36 h 59"/>
                <a:gd name="T50" fmla="*/ 74 w 279"/>
                <a:gd name="T51" fmla="*/ 31 h 59"/>
                <a:gd name="T52" fmla="*/ 70 w 279"/>
                <a:gd name="T53" fmla="*/ 27 h 59"/>
                <a:gd name="T54" fmla="*/ 60 w 279"/>
                <a:gd name="T55" fmla="*/ 22 h 59"/>
                <a:gd name="T56" fmla="*/ 57 w 279"/>
                <a:gd name="T57" fmla="*/ 21 h 59"/>
                <a:gd name="T58" fmla="*/ 81 w 279"/>
                <a:gd name="T59" fmla="*/ 13 h 59"/>
                <a:gd name="T60" fmla="*/ 131 w 279"/>
                <a:gd name="T61" fmla="*/ 3 h 59"/>
                <a:gd name="T62" fmla="*/ 178 w 279"/>
                <a:gd name="T63" fmla="*/ 0 h 59"/>
                <a:gd name="T64" fmla="*/ 233 w 279"/>
                <a:gd name="T65" fmla="*/ 5 h 59"/>
                <a:gd name="T66" fmla="*/ 265 w 279"/>
                <a:gd name="T67" fmla="*/ 11 h 59"/>
                <a:gd name="T68" fmla="*/ 279 w 279"/>
                <a:gd name="T6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7"/>
                  </a:moveTo>
                  <a:lnTo>
                    <a:pt x="262" y="17"/>
                  </a:lnTo>
                  <a:lnTo>
                    <a:pt x="218" y="25"/>
                  </a:lnTo>
                  <a:lnTo>
                    <a:pt x="176" y="39"/>
                  </a:lnTo>
                  <a:lnTo>
                    <a:pt x="135" y="52"/>
                  </a:lnTo>
                  <a:lnTo>
                    <a:pt x="81" y="59"/>
                  </a:lnTo>
                  <a:lnTo>
                    <a:pt x="55" y="59"/>
                  </a:lnTo>
                  <a:lnTo>
                    <a:pt x="28" y="54"/>
                  </a:lnTo>
                  <a:lnTo>
                    <a:pt x="5" y="43"/>
                  </a:lnTo>
                  <a:lnTo>
                    <a:pt x="0" y="37"/>
                  </a:lnTo>
                  <a:lnTo>
                    <a:pt x="30" y="29"/>
                  </a:lnTo>
                  <a:lnTo>
                    <a:pt x="42" y="25"/>
                  </a:lnTo>
                  <a:lnTo>
                    <a:pt x="51" y="24"/>
                  </a:lnTo>
                  <a:lnTo>
                    <a:pt x="60" y="27"/>
                  </a:lnTo>
                  <a:lnTo>
                    <a:pt x="64" y="31"/>
                  </a:lnTo>
                  <a:lnTo>
                    <a:pt x="60" y="36"/>
                  </a:lnTo>
                  <a:lnTo>
                    <a:pt x="53" y="34"/>
                  </a:lnTo>
                  <a:lnTo>
                    <a:pt x="53" y="31"/>
                  </a:lnTo>
                  <a:lnTo>
                    <a:pt x="55" y="29"/>
                  </a:lnTo>
                  <a:lnTo>
                    <a:pt x="49" y="30"/>
                  </a:lnTo>
                  <a:lnTo>
                    <a:pt x="47" y="34"/>
                  </a:lnTo>
                  <a:lnTo>
                    <a:pt x="53" y="40"/>
                  </a:lnTo>
                  <a:lnTo>
                    <a:pt x="59" y="42"/>
                  </a:lnTo>
                  <a:lnTo>
                    <a:pt x="68" y="40"/>
                  </a:lnTo>
                  <a:lnTo>
                    <a:pt x="74" y="36"/>
                  </a:lnTo>
                  <a:lnTo>
                    <a:pt x="74" y="31"/>
                  </a:lnTo>
                  <a:lnTo>
                    <a:pt x="70" y="27"/>
                  </a:lnTo>
                  <a:lnTo>
                    <a:pt x="60" y="22"/>
                  </a:lnTo>
                  <a:lnTo>
                    <a:pt x="57" y="21"/>
                  </a:lnTo>
                  <a:lnTo>
                    <a:pt x="81" y="13"/>
                  </a:lnTo>
                  <a:lnTo>
                    <a:pt x="131" y="3"/>
                  </a:lnTo>
                  <a:lnTo>
                    <a:pt x="178" y="0"/>
                  </a:lnTo>
                  <a:lnTo>
                    <a:pt x="233" y="5"/>
                  </a:lnTo>
                  <a:lnTo>
                    <a:pt x="265" y="11"/>
                  </a:lnTo>
                  <a:lnTo>
                    <a:pt x="279"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3" name="Freeform 167"/>
            <p:cNvSpPr>
              <a:spLocks/>
            </p:cNvSpPr>
            <p:nvPr/>
          </p:nvSpPr>
          <p:spPr bwMode="auto">
            <a:xfrm>
              <a:off x="2336" y="4108"/>
              <a:ext cx="281" cy="69"/>
            </a:xfrm>
            <a:custGeom>
              <a:avLst/>
              <a:gdLst>
                <a:gd name="T0" fmla="*/ 6 w 281"/>
                <a:gd name="T1" fmla="*/ 69 h 69"/>
                <a:gd name="T2" fmla="*/ 25 w 281"/>
                <a:gd name="T3" fmla="*/ 66 h 69"/>
                <a:gd name="T4" fmla="*/ 65 w 281"/>
                <a:gd name="T5" fmla="*/ 54 h 69"/>
                <a:gd name="T6" fmla="*/ 99 w 281"/>
                <a:gd name="T7" fmla="*/ 44 h 69"/>
                <a:gd name="T8" fmla="*/ 135 w 281"/>
                <a:gd name="T9" fmla="*/ 37 h 69"/>
                <a:gd name="T10" fmla="*/ 148 w 281"/>
                <a:gd name="T11" fmla="*/ 32 h 69"/>
                <a:gd name="T12" fmla="*/ 152 w 281"/>
                <a:gd name="T13" fmla="*/ 25 h 69"/>
                <a:gd name="T14" fmla="*/ 145 w 281"/>
                <a:gd name="T15" fmla="*/ 20 h 69"/>
                <a:gd name="T16" fmla="*/ 139 w 281"/>
                <a:gd name="T17" fmla="*/ 20 h 69"/>
                <a:gd name="T18" fmla="*/ 133 w 281"/>
                <a:gd name="T19" fmla="*/ 23 h 69"/>
                <a:gd name="T20" fmla="*/ 133 w 281"/>
                <a:gd name="T21" fmla="*/ 25 h 69"/>
                <a:gd name="T22" fmla="*/ 135 w 281"/>
                <a:gd name="T23" fmla="*/ 25 h 69"/>
                <a:gd name="T24" fmla="*/ 139 w 281"/>
                <a:gd name="T25" fmla="*/ 24 h 69"/>
                <a:gd name="T26" fmla="*/ 135 w 281"/>
                <a:gd name="T27" fmla="*/ 27 h 69"/>
                <a:gd name="T28" fmla="*/ 129 w 281"/>
                <a:gd name="T29" fmla="*/ 29 h 69"/>
                <a:gd name="T30" fmla="*/ 126 w 281"/>
                <a:gd name="T31" fmla="*/ 27 h 69"/>
                <a:gd name="T32" fmla="*/ 127 w 281"/>
                <a:gd name="T33" fmla="*/ 24 h 69"/>
                <a:gd name="T34" fmla="*/ 133 w 281"/>
                <a:gd name="T35" fmla="*/ 19 h 69"/>
                <a:gd name="T36" fmla="*/ 141 w 281"/>
                <a:gd name="T37" fmla="*/ 14 h 69"/>
                <a:gd name="T38" fmla="*/ 152 w 281"/>
                <a:gd name="T39" fmla="*/ 13 h 69"/>
                <a:gd name="T40" fmla="*/ 158 w 281"/>
                <a:gd name="T41" fmla="*/ 14 h 69"/>
                <a:gd name="T42" fmla="*/ 162 w 281"/>
                <a:gd name="T43" fmla="*/ 17 h 69"/>
                <a:gd name="T44" fmla="*/ 163 w 281"/>
                <a:gd name="T45" fmla="*/ 25 h 69"/>
                <a:gd name="T46" fmla="*/ 158 w 281"/>
                <a:gd name="T47" fmla="*/ 31 h 69"/>
                <a:gd name="T48" fmla="*/ 152 w 281"/>
                <a:gd name="T49" fmla="*/ 35 h 69"/>
                <a:gd name="T50" fmla="*/ 201 w 281"/>
                <a:gd name="T51" fmla="*/ 33 h 69"/>
                <a:gd name="T52" fmla="*/ 247 w 281"/>
                <a:gd name="T53" fmla="*/ 39 h 69"/>
                <a:gd name="T54" fmla="*/ 281 w 281"/>
                <a:gd name="T55" fmla="*/ 48 h 69"/>
                <a:gd name="T56" fmla="*/ 251 w 281"/>
                <a:gd name="T57" fmla="*/ 33 h 69"/>
                <a:gd name="T58" fmla="*/ 198 w 281"/>
                <a:gd name="T59" fmla="*/ 14 h 69"/>
                <a:gd name="T60" fmla="*/ 148 w 281"/>
                <a:gd name="T61" fmla="*/ 3 h 69"/>
                <a:gd name="T62" fmla="*/ 103 w 281"/>
                <a:gd name="T63" fmla="*/ 0 h 69"/>
                <a:gd name="T64" fmla="*/ 70 w 281"/>
                <a:gd name="T65" fmla="*/ 2 h 69"/>
                <a:gd name="T66" fmla="*/ 46 w 281"/>
                <a:gd name="T67" fmla="*/ 8 h 69"/>
                <a:gd name="T68" fmla="*/ 25 w 281"/>
                <a:gd name="T69" fmla="*/ 17 h 69"/>
                <a:gd name="T70" fmla="*/ 10 w 281"/>
                <a:gd name="T71" fmla="*/ 29 h 69"/>
                <a:gd name="T72" fmla="*/ 2 w 281"/>
                <a:gd name="T73" fmla="*/ 42 h 69"/>
                <a:gd name="T74" fmla="*/ 0 w 281"/>
                <a:gd name="T75" fmla="*/ 55 h 69"/>
                <a:gd name="T76" fmla="*/ 6 w 281"/>
                <a:gd name="T7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6" y="69"/>
                  </a:moveTo>
                  <a:lnTo>
                    <a:pt x="25" y="66"/>
                  </a:lnTo>
                  <a:lnTo>
                    <a:pt x="65" y="54"/>
                  </a:lnTo>
                  <a:lnTo>
                    <a:pt x="99" y="44"/>
                  </a:lnTo>
                  <a:lnTo>
                    <a:pt x="135" y="37"/>
                  </a:lnTo>
                  <a:lnTo>
                    <a:pt x="148" y="32"/>
                  </a:lnTo>
                  <a:lnTo>
                    <a:pt x="152" y="25"/>
                  </a:lnTo>
                  <a:lnTo>
                    <a:pt x="145" y="20"/>
                  </a:lnTo>
                  <a:lnTo>
                    <a:pt x="139" y="20"/>
                  </a:lnTo>
                  <a:lnTo>
                    <a:pt x="133" y="23"/>
                  </a:lnTo>
                  <a:lnTo>
                    <a:pt x="133" y="25"/>
                  </a:lnTo>
                  <a:lnTo>
                    <a:pt x="135" y="25"/>
                  </a:lnTo>
                  <a:lnTo>
                    <a:pt x="139" y="24"/>
                  </a:lnTo>
                  <a:lnTo>
                    <a:pt x="135" y="27"/>
                  </a:lnTo>
                  <a:lnTo>
                    <a:pt x="129" y="29"/>
                  </a:lnTo>
                  <a:lnTo>
                    <a:pt x="126" y="27"/>
                  </a:lnTo>
                  <a:lnTo>
                    <a:pt x="127" y="24"/>
                  </a:lnTo>
                  <a:lnTo>
                    <a:pt x="133" y="19"/>
                  </a:lnTo>
                  <a:lnTo>
                    <a:pt x="141" y="14"/>
                  </a:lnTo>
                  <a:lnTo>
                    <a:pt x="152" y="13"/>
                  </a:lnTo>
                  <a:lnTo>
                    <a:pt x="158" y="14"/>
                  </a:lnTo>
                  <a:lnTo>
                    <a:pt x="162" y="17"/>
                  </a:lnTo>
                  <a:lnTo>
                    <a:pt x="163" y="25"/>
                  </a:lnTo>
                  <a:lnTo>
                    <a:pt x="158" y="31"/>
                  </a:lnTo>
                  <a:lnTo>
                    <a:pt x="152" y="35"/>
                  </a:lnTo>
                  <a:lnTo>
                    <a:pt x="201" y="33"/>
                  </a:lnTo>
                  <a:lnTo>
                    <a:pt x="247" y="39"/>
                  </a:lnTo>
                  <a:lnTo>
                    <a:pt x="281" y="48"/>
                  </a:lnTo>
                  <a:lnTo>
                    <a:pt x="251" y="33"/>
                  </a:lnTo>
                  <a:lnTo>
                    <a:pt x="198" y="14"/>
                  </a:lnTo>
                  <a:lnTo>
                    <a:pt x="148" y="3"/>
                  </a:lnTo>
                  <a:lnTo>
                    <a:pt x="103" y="0"/>
                  </a:lnTo>
                  <a:lnTo>
                    <a:pt x="70" y="2"/>
                  </a:lnTo>
                  <a:lnTo>
                    <a:pt x="46" y="8"/>
                  </a:lnTo>
                  <a:lnTo>
                    <a:pt x="25" y="17"/>
                  </a:lnTo>
                  <a:lnTo>
                    <a:pt x="10" y="29"/>
                  </a:lnTo>
                  <a:lnTo>
                    <a:pt x="2" y="42"/>
                  </a:lnTo>
                  <a:lnTo>
                    <a:pt x="0" y="55"/>
                  </a:lnTo>
                  <a:lnTo>
                    <a:pt x="6" y="6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4" name="Freeform 168"/>
            <p:cNvSpPr>
              <a:spLocks/>
            </p:cNvSpPr>
            <p:nvPr/>
          </p:nvSpPr>
          <p:spPr bwMode="auto">
            <a:xfrm>
              <a:off x="3169" y="4159"/>
              <a:ext cx="221" cy="40"/>
            </a:xfrm>
            <a:custGeom>
              <a:avLst/>
              <a:gdLst>
                <a:gd name="T0" fmla="*/ 221 w 221"/>
                <a:gd name="T1" fmla="*/ 30 h 40"/>
                <a:gd name="T2" fmla="*/ 207 w 221"/>
                <a:gd name="T3" fmla="*/ 29 h 40"/>
                <a:gd name="T4" fmla="*/ 171 w 221"/>
                <a:gd name="T5" fmla="*/ 29 h 40"/>
                <a:gd name="T6" fmla="*/ 135 w 221"/>
                <a:gd name="T7" fmla="*/ 35 h 40"/>
                <a:gd name="T8" fmla="*/ 99 w 221"/>
                <a:gd name="T9" fmla="*/ 40 h 40"/>
                <a:gd name="T10" fmla="*/ 55 w 221"/>
                <a:gd name="T11" fmla="*/ 39 h 40"/>
                <a:gd name="T12" fmla="*/ 36 w 221"/>
                <a:gd name="T13" fmla="*/ 35 h 40"/>
                <a:gd name="T14" fmla="*/ 18 w 221"/>
                <a:gd name="T15" fmla="*/ 28 h 40"/>
                <a:gd name="T16" fmla="*/ 4 w 221"/>
                <a:gd name="T17" fmla="*/ 17 h 40"/>
                <a:gd name="T18" fmla="*/ 0 w 221"/>
                <a:gd name="T19" fmla="*/ 11 h 40"/>
                <a:gd name="T20" fmla="*/ 27 w 221"/>
                <a:gd name="T21" fmla="*/ 9 h 40"/>
                <a:gd name="T22" fmla="*/ 44 w 221"/>
                <a:gd name="T23" fmla="*/ 8 h 40"/>
                <a:gd name="T24" fmla="*/ 50 w 221"/>
                <a:gd name="T25" fmla="*/ 10 h 40"/>
                <a:gd name="T26" fmla="*/ 52 w 221"/>
                <a:gd name="T27" fmla="*/ 15 h 40"/>
                <a:gd name="T28" fmla="*/ 48 w 221"/>
                <a:gd name="T29" fmla="*/ 17 h 40"/>
                <a:gd name="T30" fmla="*/ 42 w 221"/>
                <a:gd name="T31" fmla="*/ 16 h 40"/>
                <a:gd name="T32" fmla="*/ 42 w 221"/>
                <a:gd name="T33" fmla="*/ 12 h 40"/>
                <a:gd name="T34" fmla="*/ 44 w 221"/>
                <a:gd name="T35" fmla="*/ 11 h 40"/>
                <a:gd name="T36" fmla="*/ 40 w 221"/>
                <a:gd name="T37" fmla="*/ 11 h 40"/>
                <a:gd name="T38" fmla="*/ 36 w 221"/>
                <a:gd name="T39" fmla="*/ 15 h 40"/>
                <a:gd name="T40" fmla="*/ 40 w 221"/>
                <a:gd name="T41" fmla="*/ 21 h 40"/>
                <a:gd name="T42" fmla="*/ 52 w 221"/>
                <a:gd name="T43" fmla="*/ 22 h 40"/>
                <a:gd name="T44" fmla="*/ 59 w 221"/>
                <a:gd name="T45" fmla="*/ 16 h 40"/>
                <a:gd name="T46" fmla="*/ 59 w 221"/>
                <a:gd name="T47" fmla="*/ 11 h 40"/>
                <a:gd name="T48" fmla="*/ 52 w 221"/>
                <a:gd name="T49" fmla="*/ 6 h 40"/>
                <a:gd name="T50" fmla="*/ 50 w 221"/>
                <a:gd name="T51" fmla="*/ 5 h 40"/>
                <a:gd name="T52" fmla="*/ 71 w 221"/>
                <a:gd name="T53" fmla="*/ 3 h 40"/>
                <a:gd name="T54" fmla="*/ 110 w 221"/>
                <a:gd name="T55" fmla="*/ 0 h 40"/>
                <a:gd name="T56" fmla="*/ 148 w 221"/>
                <a:gd name="T57" fmla="*/ 4 h 40"/>
                <a:gd name="T58" fmla="*/ 188 w 221"/>
                <a:gd name="T59" fmla="*/ 15 h 40"/>
                <a:gd name="T60" fmla="*/ 211 w 221"/>
                <a:gd name="T61" fmla="*/ 24 h 40"/>
                <a:gd name="T62" fmla="*/ 221 w 221"/>
                <a:gd name="T6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40">
                  <a:moveTo>
                    <a:pt x="221" y="30"/>
                  </a:moveTo>
                  <a:lnTo>
                    <a:pt x="207" y="29"/>
                  </a:lnTo>
                  <a:lnTo>
                    <a:pt x="171" y="29"/>
                  </a:lnTo>
                  <a:lnTo>
                    <a:pt x="135" y="35"/>
                  </a:lnTo>
                  <a:lnTo>
                    <a:pt x="99" y="40"/>
                  </a:lnTo>
                  <a:lnTo>
                    <a:pt x="55" y="39"/>
                  </a:lnTo>
                  <a:lnTo>
                    <a:pt x="36" y="35"/>
                  </a:lnTo>
                  <a:lnTo>
                    <a:pt x="18" y="28"/>
                  </a:lnTo>
                  <a:lnTo>
                    <a:pt x="4" y="17"/>
                  </a:lnTo>
                  <a:lnTo>
                    <a:pt x="0" y="11"/>
                  </a:lnTo>
                  <a:lnTo>
                    <a:pt x="27" y="9"/>
                  </a:lnTo>
                  <a:lnTo>
                    <a:pt x="44" y="8"/>
                  </a:lnTo>
                  <a:lnTo>
                    <a:pt x="50" y="10"/>
                  </a:lnTo>
                  <a:lnTo>
                    <a:pt x="52" y="15"/>
                  </a:lnTo>
                  <a:lnTo>
                    <a:pt x="48" y="17"/>
                  </a:lnTo>
                  <a:lnTo>
                    <a:pt x="42" y="16"/>
                  </a:lnTo>
                  <a:lnTo>
                    <a:pt x="42" y="12"/>
                  </a:lnTo>
                  <a:lnTo>
                    <a:pt x="44" y="11"/>
                  </a:lnTo>
                  <a:lnTo>
                    <a:pt x="40" y="11"/>
                  </a:lnTo>
                  <a:lnTo>
                    <a:pt x="36" y="15"/>
                  </a:lnTo>
                  <a:lnTo>
                    <a:pt x="40" y="21"/>
                  </a:lnTo>
                  <a:lnTo>
                    <a:pt x="52" y="22"/>
                  </a:lnTo>
                  <a:lnTo>
                    <a:pt x="59" y="16"/>
                  </a:lnTo>
                  <a:lnTo>
                    <a:pt x="59" y="11"/>
                  </a:lnTo>
                  <a:lnTo>
                    <a:pt x="52" y="6"/>
                  </a:lnTo>
                  <a:lnTo>
                    <a:pt x="50" y="5"/>
                  </a:lnTo>
                  <a:lnTo>
                    <a:pt x="71" y="3"/>
                  </a:lnTo>
                  <a:lnTo>
                    <a:pt x="110" y="0"/>
                  </a:lnTo>
                  <a:lnTo>
                    <a:pt x="148" y="4"/>
                  </a:lnTo>
                  <a:lnTo>
                    <a:pt x="188" y="15"/>
                  </a:lnTo>
                  <a:lnTo>
                    <a:pt x="211" y="24"/>
                  </a:lnTo>
                  <a:lnTo>
                    <a:pt x="221"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5" name="Freeform 169"/>
            <p:cNvSpPr>
              <a:spLocks/>
            </p:cNvSpPr>
            <p:nvPr/>
          </p:nvSpPr>
          <p:spPr bwMode="auto">
            <a:xfrm>
              <a:off x="3168" y="4120"/>
              <a:ext cx="218" cy="62"/>
            </a:xfrm>
            <a:custGeom>
              <a:avLst/>
              <a:gdLst>
                <a:gd name="T0" fmla="*/ 0 w 218"/>
                <a:gd name="T1" fmla="*/ 45 h 62"/>
                <a:gd name="T2" fmla="*/ 17 w 218"/>
                <a:gd name="T3" fmla="*/ 44 h 62"/>
                <a:gd name="T4" fmla="*/ 51 w 218"/>
                <a:gd name="T5" fmla="*/ 39 h 62"/>
                <a:gd name="T6" fmla="*/ 110 w 218"/>
                <a:gd name="T7" fmla="*/ 36 h 62"/>
                <a:gd name="T8" fmla="*/ 121 w 218"/>
                <a:gd name="T9" fmla="*/ 33 h 62"/>
                <a:gd name="T10" fmla="*/ 127 w 218"/>
                <a:gd name="T11" fmla="*/ 27 h 62"/>
                <a:gd name="T12" fmla="*/ 123 w 218"/>
                <a:gd name="T13" fmla="*/ 23 h 62"/>
                <a:gd name="T14" fmla="*/ 113 w 218"/>
                <a:gd name="T15" fmla="*/ 24 h 62"/>
                <a:gd name="T16" fmla="*/ 111 w 218"/>
                <a:gd name="T17" fmla="*/ 26 h 62"/>
                <a:gd name="T18" fmla="*/ 113 w 218"/>
                <a:gd name="T19" fmla="*/ 26 h 62"/>
                <a:gd name="T20" fmla="*/ 117 w 218"/>
                <a:gd name="T21" fmla="*/ 26 h 62"/>
                <a:gd name="T22" fmla="*/ 111 w 218"/>
                <a:gd name="T23" fmla="*/ 29 h 62"/>
                <a:gd name="T24" fmla="*/ 106 w 218"/>
                <a:gd name="T25" fmla="*/ 27 h 62"/>
                <a:gd name="T26" fmla="*/ 113 w 218"/>
                <a:gd name="T27" fmla="*/ 21 h 62"/>
                <a:gd name="T28" fmla="*/ 130 w 218"/>
                <a:gd name="T29" fmla="*/ 19 h 62"/>
                <a:gd name="T30" fmla="*/ 136 w 218"/>
                <a:gd name="T31" fmla="*/ 23 h 62"/>
                <a:gd name="T32" fmla="*/ 134 w 218"/>
                <a:gd name="T33" fmla="*/ 30 h 62"/>
                <a:gd name="T34" fmla="*/ 125 w 218"/>
                <a:gd name="T35" fmla="*/ 36 h 62"/>
                <a:gd name="T36" fmla="*/ 161 w 218"/>
                <a:gd name="T37" fmla="*/ 42 h 62"/>
                <a:gd name="T38" fmla="*/ 193 w 218"/>
                <a:gd name="T39" fmla="*/ 51 h 62"/>
                <a:gd name="T40" fmla="*/ 218 w 218"/>
                <a:gd name="T41" fmla="*/ 62 h 62"/>
                <a:gd name="T42" fmla="*/ 199 w 218"/>
                <a:gd name="T43" fmla="*/ 48 h 62"/>
                <a:gd name="T44" fmla="*/ 165 w 218"/>
                <a:gd name="T45" fmla="*/ 26 h 62"/>
                <a:gd name="T46" fmla="*/ 130 w 218"/>
                <a:gd name="T47" fmla="*/ 11 h 62"/>
                <a:gd name="T48" fmla="*/ 96 w 218"/>
                <a:gd name="T49" fmla="*/ 2 h 62"/>
                <a:gd name="T50" fmla="*/ 72 w 218"/>
                <a:gd name="T51" fmla="*/ 0 h 62"/>
                <a:gd name="T52" fmla="*/ 51 w 218"/>
                <a:gd name="T53" fmla="*/ 1 h 62"/>
                <a:gd name="T54" fmla="*/ 32 w 218"/>
                <a:gd name="T55" fmla="*/ 6 h 62"/>
                <a:gd name="T56" fmla="*/ 17 w 218"/>
                <a:gd name="T57" fmla="*/ 13 h 62"/>
                <a:gd name="T58" fmla="*/ 7 w 218"/>
                <a:gd name="T59" fmla="*/ 23 h 62"/>
                <a:gd name="T60" fmla="*/ 1 w 218"/>
                <a:gd name="T61" fmla="*/ 33 h 62"/>
                <a:gd name="T62" fmla="*/ 0 w 218"/>
                <a:gd name="T63"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62">
                  <a:moveTo>
                    <a:pt x="0" y="45"/>
                  </a:moveTo>
                  <a:lnTo>
                    <a:pt x="17" y="44"/>
                  </a:lnTo>
                  <a:lnTo>
                    <a:pt x="51" y="39"/>
                  </a:lnTo>
                  <a:lnTo>
                    <a:pt x="110" y="36"/>
                  </a:lnTo>
                  <a:lnTo>
                    <a:pt x="121" y="33"/>
                  </a:lnTo>
                  <a:lnTo>
                    <a:pt x="127" y="27"/>
                  </a:lnTo>
                  <a:lnTo>
                    <a:pt x="123" y="23"/>
                  </a:lnTo>
                  <a:lnTo>
                    <a:pt x="113" y="24"/>
                  </a:lnTo>
                  <a:lnTo>
                    <a:pt x="111" y="26"/>
                  </a:lnTo>
                  <a:lnTo>
                    <a:pt x="113" y="26"/>
                  </a:lnTo>
                  <a:lnTo>
                    <a:pt x="117" y="26"/>
                  </a:lnTo>
                  <a:lnTo>
                    <a:pt x="111" y="29"/>
                  </a:lnTo>
                  <a:lnTo>
                    <a:pt x="106" y="27"/>
                  </a:lnTo>
                  <a:lnTo>
                    <a:pt x="113" y="21"/>
                  </a:lnTo>
                  <a:lnTo>
                    <a:pt x="130" y="19"/>
                  </a:lnTo>
                  <a:lnTo>
                    <a:pt x="136" y="23"/>
                  </a:lnTo>
                  <a:lnTo>
                    <a:pt x="134" y="30"/>
                  </a:lnTo>
                  <a:lnTo>
                    <a:pt x="125" y="36"/>
                  </a:lnTo>
                  <a:lnTo>
                    <a:pt x="161" y="42"/>
                  </a:lnTo>
                  <a:lnTo>
                    <a:pt x="193" y="51"/>
                  </a:lnTo>
                  <a:lnTo>
                    <a:pt x="218" y="62"/>
                  </a:lnTo>
                  <a:lnTo>
                    <a:pt x="199" y="48"/>
                  </a:lnTo>
                  <a:lnTo>
                    <a:pt x="165" y="26"/>
                  </a:lnTo>
                  <a:lnTo>
                    <a:pt x="130" y="11"/>
                  </a:lnTo>
                  <a:lnTo>
                    <a:pt x="96" y="2"/>
                  </a:lnTo>
                  <a:lnTo>
                    <a:pt x="72" y="0"/>
                  </a:lnTo>
                  <a:lnTo>
                    <a:pt x="51" y="1"/>
                  </a:lnTo>
                  <a:lnTo>
                    <a:pt x="32" y="6"/>
                  </a:lnTo>
                  <a:lnTo>
                    <a:pt x="17" y="13"/>
                  </a:lnTo>
                  <a:lnTo>
                    <a:pt x="7" y="23"/>
                  </a:lnTo>
                  <a:lnTo>
                    <a:pt x="1"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6" name="Freeform 170"/>
            <p:cNvSpPr>
              <a:spLocks/>
            </p:cNvSpPr>
            <p:nvPr/>
          </p:nvSpPr>
          <p:spPr bwMode="auto">
            <a:xfrm>
              <a:off x="3465" y="4102"/>
              <a:ext cx="670" cy="100"/>
            </a:xfrm>
            <a:custGeom>
              <a:avLst/>
              <a:gdLst>
                <a:gd name="T0" fmla="*/ 669 w 670"/>
                <a:gd name="T1" fmla="*/ 85 h 100"/>
                <a:gd name="T2" fmla="*/ 653 w 670"/>
                <a:gd name="T3" fmla="*/ 84 h 100"/>
                <a:gd name="T4" fmla="*/ 657 w 670"/>
                <a:gd name="T5" fmla="*/ 79 h 100"/>
                <a:gd name="T6" fmla="*/ 655 w 670"/>
                <a:gd name="T7" fmla="*/ 72 h 100"/>
                <a:gd name="T8" fmla="*/ 650 w 670"/>
                <a:gd name="T9" fmla="*/ 65 h 100"/>
                <a:gd name="T10" fmla="*/ 631 w 670"/>
                <a:gd name="T11" fmla="*/ 56 h 100"/>
                <a:gd name="T12" fmla="*/ 596 w 670"/>
                <a:gd name="T13" fmla="*/ 51 h 100"/>
                <a:gd name="T14" fmla="*/ 547 w 670"/>
                <a:gd name="T15" fmla="*/ 51 h 100"/>
                <a:gd name="T16" fmla="*/ 496 w 670"/>
                <a:gd name="T17" fmla="*/ 59 h 100"/>
                <a:gd name="T18" fmla="*/ 380 w 670"/>
                <a:gd name="T19" fmla="*/ 86 h 100"/>
                <a:gd name="T20" fmla="*/ 327 w 670"/>
                <a:gd name="T21" fmla="*/ 96 h 100"/>
                <a:gd name="T22" fmla="*/ 272 w 670"/>
                <a:gd name="T23" fmla="*/ 100 h 100"/>
                <a:gd name="T24" fmla="*/ 215 w 670"/>
                <a:gd name="T25" fmla="*/ 96 h 100"/>
                <a:gd name="T26" fmla="*/ 160 w 670"/>
                <a:gd name="T27" fmla="*/ 86 h 100"/>
                <a:gd name="T28" fmla="*/ 112 w 670"/>
                <a:gd name="T29" fmla="*/ 75 h 100"/>
                <a:gd name="T30" fmla="*/ 80 w 670"/>
                <a:gd name="T31" fmla="*/ 66 h 100"/>
                <a:gd name="T32" fmla="*/ 54 w 670"/>
                <a:gd name="T33" fmla="*/ 54 h 100"/>
                <a:gd name="T34" fmla="*/ 27 w 670"/>
                <a:gd name="T35" fmla="*/ 37 h 100"/>
                <a:gd name="T36" fmla="*/ 8 w 670"/>
                <a:gd name="T37" fmla="*/ 19 h 100"/>
                <a:gd name="T38" fmla="*/ 0 w 670"/>
                <a:gd name="T39" fmla="*/ 2 h 100"/>
                <a:gd name="T40" fmla="*/ 10 w 670"/>
                <a:gd name="T41" fmla="*/ 0 h 100"/>
                <a:gd name="T42" fmla="*/ 21 w 670"/>
                <a:gd name="T43" fmla="*/ 3 h 100"/>
                <a:gd name="T44" fmla="*/ 27 w 670"/>
                <a:gd name="T45" fmla="*/ 9 h 100"/>
                <a:gd name="T46" fmla="*/ 27 w 670"/>
                <a:gd name="T47" fmla="*/ 17 h 100"/>
                <a:gd name="T48" fmla="*/ 19 w 670"/>
                <a:gd name="T49" fmla="*/ 17 h 100"/>
                <a:gd name="T50" fmla="*/ 14 w 670"/>
                <a:gd name="T51" fmla="*/ 15 h 100"/>
                <a:gd name="T52" fmla="*/ 10 w 670"/>
                <a:gd name="T53" fmla="*/ 11 h 100"/>
                <a:gd name="T54" fmla="*/ 10 w 670"/>
                <a:gd name="T55" fmla="*/ 7 h 100"/>
                <a:gd name="T56" fmla="*/ 18 w 670"/>
                <a:gd name="T57" fmla="*/ 7 h 100"/>
                <a:gd name="T58" fmla="*/ 18 w 670"/>
                <a:gd name="T59" fmla="*/ 9 h 100"/>
                <a:gd name="T60" fmla="*/ 16 w 670"/>
                <a:gd name="T61" fmla="*/ 8 h 100"/>
                <a:gd name="T62" fmla="*/ 12 w 670"/>
                <a:gd name="T63" fmla="*/ 8 h 100"/>
                <a:gd name="T64" fmla="*/ 12 w 670"/>
                <a:gd name="T65" fmla="*/ 11 h 100"/>
                <a:gd name="T66" fmla="*/ 16 w 670"/>
                <a:gd name="T67" fmla="*/ 14 h 100"/>
                <a:gd name="T68" fmla="*/ 21 w 670"/>
                <a:gd name="T69" fmla="*/ 14 h 100"/>
                <a:gd name="T70" fmla="*/ 23 w 670"/>
                <a:gd name="T71" fmla="*/ 14 h 100"/>
                <a:gd name="T72" fmla="*/ 25 w 670"/>
                <a:gd name="T73" fmla="*/ 12 h 100"/>
                <a:gd name="T74" fmla="*/ 19 w 670"/>
                <a:gd name="T75" fmla="*/ 6 h 100"/>
                <a:gd name="T76" fmla="*/ 10 w 670"/>
                <a:gd name="T77" fmla="*/ 3 h 100"/>
                <a:gd name="T78" fmla="*/ 6 w 670"/>
                <a:gd name="T79" fmla="*/ 5 h 100"/>
                <a:gd name="T80" fmla="*/ 4 w 670"/>
                <a:gd name="T81" fmla="*/ 8 h 100"/>
                <a:gd name="T82" fmla="*/ 6 w 670"/>
                <a:gd name="T83" fmla="*/ 20 h 100"/>
                <a:gd name="T84" fmla="*/ 21 w 670"/>
                <a:gd name="T85" fmla="*/ 33 h 100"/>
                <a:gd name="T86" fmla="*/ 37 w 670"/>
                <a:gd name="T87" fmla="*/ 44 h 100"/>
                <a:gd name="T88" fmla="*/ 61 w 670"/>
                <a:gd name="T89" fmla="*/ 54 h 100"/>
                <a:gd name="T90" fmla="*/ 84 w 670"/>
                <a:gd name="T91" fmla="*/ 61 h 100"/>
                <a:gd name="T92" fmla="*/ 116 w 670"/>
                <a:gd name="T93" fmla="*/ 67 h 100"/>
                <a:gd name="T94" fmla="*/ 158 w 670"/>
                <a:gd name="T95" fmla="*/ 67 h 100"/>
                <a:gd name="T96" fmla="*/ 211 w 670"/>
                <a:gd name="T97" fmla="*/ 60 h 100"/>
                <a:gd name="T98" fmla="*/ 278 w 670"/>
                <a:gd name="T99" fmla="*/ 43 h 100"/>
                <a:gd name="T100" fmla="*/ 325 w 670"/>
                <a:gd name="T101" fmla="*/ 31 h 100"/>
                <a:gd name="T102" fmla="*/ 384 w 670"/>
                <a:gd name="T103" fmla="*/ 20 h 100"/>
                <a:gd name="T104" fmla="*/ 431 w 670"/>
                <a:gd name="T105" fmla="*/ 19 h 100"/>
                <a:gd name="T106" fmla="*/ 481 w 670"/>
                <a:gd name="T107" fmla="*/ 23 h 100"/>
                <a:gd name="T108" fmla="*/ 530 w 670"/>
                <a:gd name="T109" fmla="*/ 32 h 100"/>
                <a:gd name="T110" fmla="*/ 579 w 670"/>
                <a:gd name="T111" fmla="*/ 48 h 100"/>
                <a:gd name="T112" fmla="*/ 608 w 670"/>
                <a:gd name="T113" fmla="*/ 49 h 100"/>
                <a:gd name="T114" fmla="*/ 632 w 670"/>
                <a:gd name="T115" fmla="*/ 54 h 100"/>
                <a:gd name="T116" fmla="*/ 657 w 670"/>
                <a:gd name="T117" fmla="*/ 63 h 100"/>
                <a:gd name="T118" fmla="*/ 669 w 670"/>
                <a:gd name="T119" fmla="*/ 73 h 100"/>
                <a:gd name="T120" fmla="*/ 670 w 670"/>
                <a:gd name="T121" fmla="*/ 79 h 100"/>
                <a:gd name="T122" fmla="*/ 669 w 670"/>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0">
                  <a:moveTo>
                    <a:pt x="669" y="85"/>
                  </a:moveTo>
                  <a:lnTo>
                    <a:pt x="653" y="84"/>
                  </a:lnTo>
                  <a:lnTo>
                    <a:pt x="657" y="79"/>
                  </a:lnTo>
                  <a:lnTo>
                    <a:pt x="655" y="72"/>
                  </a:lnTo>
                  <a:lnTo>
                    <a:pt x="650" y="65"/>
                  </a:lnTo>
                  <a:lnTo>
                    <a:pt x="631" y="56"/>
                  </a:lnTo>
                  <a:lnTo>
                    <a:pt x="596" y="51"/>
                  </a:lnTo>
                  <a:lnTo>
                    <a:pt x="547" y="51"/>
                  </a:lnTo>
                  <a:lnTo>
                    <a:pt x="496" y="59"/>
                  </a:lnTo>
                  <a:lnTo>
                    <a:pt x="380" y="86"/>
                  </a:lnTo>
                  <a:lnTo>
                    <a:pt x="327" y="96"/>
                  </a:lnTo>
                  <a:lnTo>
                    <a:pt x="272" y="100"/>
                  </a:lnTo>
                  <a:lnTo>
                    <a:pt x="215" y="96"/>
                  </a:lnTo>
                  <a:lnTo>
                    <a:pt x="160" y="86"/>
                  </a:lnTo>
                  <a:lnTo>
                    <a:pt x="112" y="75"/>
                  </a:lnTo>
                  <a:lnTo>
                    <a:pt x="80" y="66"/>
                  </a:lnTo>
                  <a:lnTo>
                    <a:pt x="54" y="54"/>
                  </a:lnTo>
                  <a:lnTo>
                    <a:pt x="27" y="37"/>
                  </a:lnTo>
                  <a:lnTo>
                    <a:pt x="8" y="19"/>
                  </a:lnTo>
                  <a:lnTo>
                    <a:pt x="0" y="2"/>
                  </a:lnTo>
                  <a:lnTo>
                    <a:pt x="10" y="0"/>
                  </a:lnTo>
                  <a:lnTo>
                    <a:pt x="21" y="3"/>
                  </a:lnTo>
                  <a:lnTo>
                    <a:pt x="27" y="9"/>
                  </a:lnTo>
                  <a:lnTo>
                    <a:pt x="27" y="17"/>
                  </a:lnTo>
                  <a:lnTo>
                    <a:pt x="19" y="17"/>
                  </a:lnTo>
                  <a:lnTo>
                    <a:pt x="14" y="15"/>
                  </a:lnTo>
                  <a:lnTo>
                    <a:pt x="10" y="11"/>
                  </a:lnTo>
                  <a:lnTo>
                    <a:pt x="10" y="7"/>
                  </a:lnTo>
                  <a:lnTo>
                    <a:pt x="18" y="7"/>
                  </a:lnTo>
                  <a:lnTo>
                    <a:pt x="18" y="9"/>
                  </a:lnTo>
                  <a:lnTo>
                    <a:pt x="16" y="8"/>
                  </a:lnTo>
                  <a:lnTo>
                    <a:pt x="12" y="8"/>
                  </a:lnTo>
                  <a:lnTo>
                    <a:pt x="12" y="11"/>
                  </a:lnTo>
                  <a:lnTo>
                    <a:pt x="16" y="14"/>
                  </a:lnTo>
                  <a:lnTo>
                    <a:pt x="21" y="14"/>
                  </a:lnTo>
                  <a:lnTo>
                    <a:pt x="23" y="14"/>
                  </a:lnTo>
                  <a:lnTo>
                    <a:pt x="25" y="12"/>
                  </a:lnTo>
                  <a:lnTo>
                    <a:pt x="19" y="6"/>
                  </a:lnTo>
                  <a:lnTo>
                    <a:pt x="10" y="3"/>
                  </a:lnTo>
                  <a:lnTo>
                    <a:pt x="6" y="5"/>
                  </a:lnTo>
                  <a:lnTo>
                    <a:pt x="4" y="8"/>
                  </a:lnTo>
                  <a:lnTo>
                    <a:pt x="6" y="20"/>
                  </a:lnTo>
                  <a:lnTo>
                    <a:pt x="21" y="33"/>
                  </a:lnTo>
                  <a:lnTo>
                    <a:pt x="37" y="44"/>
                  </a:lnTo>
                  <a:lnTo>
                    <a:pt x="61" y="54"/>
                  </a:lnTo>
                  <a:lnTo>
                    <a:pt x="84" y="61"/>
                  </a:lnTo>
                  <a:lnTo>
                    <a:pt x="116" y="67"/>
                  </a:lnTo>
                  <a:lnTo>
                    <a:pt x="158" y="67"/>
                  </a:lnTo>
                  <a:lnTo>
                    <a:pt x="211" y="60"/>
                  </a:lnTo>
                  <a:lnTo>
                    <a:pt x="278" y="43"/>
                  </a:lnTo>
                  <a:lnTo>
                    <a:pt x="325" y="31"/>
                  </a:lnTo>
                  <a:lnTo>
                    <a:pt x="384" y="20"/>
                  </a:lnTo>
                  <a:lnTo>
                    <a:pt x="431" y="19"/>
                  </a:lnTo>
                  <a:lnTo>
                    <a:pt x="481" y="23"/>
                  </a:lnTo>
                  <a:lnTo>
                    <a:pt x="530" y="32"/>
                  </a:lnTo>
                  <a:lnTo>
                    <a:pt x="579" y="48"/>
                  </a:lnTo>
                  <a:lnTo>
                    <a:pt x="608" y="49"/>
                  </a:lnTo>
                  <a:lnTo>
                    <a:pt x="632" y="54"/>
                  </a:lnTo>
                  <a:lnTo>
                    <a:pt x="657" y="63"/>
                  </a:lnTo>
                  <a:lnTo>
                    <a:pt x="669" y="73"/>
                  </a:lnTo>
                  <a:lnTo>
                    <a:pt x="670" y="79"/>
                  </a:lnTo>
                  <a:lnTo>
                    <a:pt x="669"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7" name="Freeform 171"/>
            <p:cNvSpPr>
              <a:spLocks/>
            </p:cNvSpPr>
            <p:nvPr/>
          </p:nvSpPr>
          <p:spPr bwMode="auto">
            <a:xfrm>
              <a:off x="4388" y="4175"/>
              <a:ext cx="666" cy="101"/>
            </a:xfrm>
            <a:custGeom>
              <a:avLst/>
              <a:gdLst>
                <a:gd name="T0" fmla="*/ 664 w 666"/>
                <a:gd name="T1" fmla="*/ 85 h 101"/>
                <a:gd name="T2" fmla="*/ 651 w 666"/>
                <a:gd name="T3" fmla="*/ 84 h 101"/>
                <a:gd name="T4" fmla="*/ 655 w 666"/>
                <a:gd name="T5" fmla="*/ 78 h 101"/>
                <a:gd name="T6" fmla="*/ 653 w 666"/>
                <a:gd name="T7" fmla="*/ 72 h 101"/>
                <a:gd name="T8" fmla="*/ 647 w 666"/>
                <a:gd name="T9" fmla="*/ 63 h 101"/>
                <a:gd name="T10" fmla="*/ 628 w 666"/>
                <a:gd name="T11" fmla="*/ 55 h 101"/>
                <a:gd name="T12" fmla="*/ 592 w 666"/>
                <a:gd name="T13" fmla="*/ 50 h 101"/>
                <a:gd name="T14" fmla="*/ 546 w 666"/>
                <a:gd name="T15" fmla="*/ 50 h 101"/>
                <a:gd name="T16" fmla="*/ 493 w 666"/>
                <a:gd name="T17" fmla="*/ 57 h 101"/>
                <a:gd name="T18" fmla="*/ 381 w 666"/>
                <a:gd name="T19" fmla="*/ 85 h 101"/>
                <a:gd name="T20" fmla="*/ 326 w 666"/>
                <a:gd name="T21" fmla="*/ 96 h 101"/>
                <a:gd name="T22" fmla="*/ 273 w 666"/>
                <a:gd name="T23" fmla="*/ 101 h 101"/>
                <a:gd name="T24" fmla="*/ 216 w 666"/>
                <a:gd name="T25" fmla="*/ 96 h 101"/>
                <a:gd name="T26" fmla="*/ 161 w 666"/>
                <a:gd name="T27" fmla="*/ 86 h 101"/>
                <a:gd name="T28" fmla="*/ 114 w 666"/>
                <a:gd name="T29" fmla="*/ 74 h 101"/>
                <a:gd name="T30" fmla="*/ 83 w 666"/>
                <a:gd name="T31" fmla="*/ 65 h 101"/>
                <a:gd name="T32" fmla="*/ 55 w 666"/>
                <a:gd name="T33" fmla="*/ 53 h 101"/>
                <a:gd name="T34" fmla="*/ 23 w 666"/>
                <a:gd name="T35" fmla="*/ 37 h 101"/>
                <a:gd name="T36" fmla="*/ 4 w 666"/>
                <a:gd name="T37" fmla="*/ 19 h 101"/>
                <a:gd name="T38" fmla="*/ 0 w 666"/>
                <a:gd name="T39" fmla="*/ 11 h 101"/>
                <a:gd name="T40" fmla="*/ 4 w 666"/>
                <a:gd name="T41" fmla="*/ 2 h 101"/>
                <a:gd name="T42" fmla="*/ 13 w 666"/>
                <a:gd name="T43" fmla="*/ 0 h 101"/>
                <a:gd name="T44" fmla="*/ 25 w 666"/>
                <a:gd name="T45" fmla="*/ 4 h 101"/>
                <a:gd name="T46" fmla="*/ 30 w 666"/>
                <a:gd name="T47" fmla="*/ 10 h 101"/>
                <a:gd name="T48" fmla="*/ 30 w 666"/>
                <a:gd name="T49" fmla="*/ 17 h 101"/>
                <a:gd name="T50" fmla="*/ 23 w 666"/>
                <a:gd name="T51" fmla="*/ 17 h 101"/>
                <a:gd name="T52" fmla="*/ 17 w 666"/>
                <a:gd name="T53" fmla="*/ 16 h 101"/>
                <a:gd name="T54" fmla="*/ 13 w 666"/>
                <a:gd name="T55" fmla="*/ 11 h 101"/>
                <a:gd name="T56" fmla="*/ 13 w 666"/>
                <a:gd name="T57" fmla="*/ 7 h 101"/>
                <a:gd name="T58" fmla="*/ 19 w 666"/>
                <a:gd name="T59" fmla="*/ 7 h 101"/>
                <a:gd name="T60" fmla="*/ 21 w 666"/>
                <a:gd name="T61" fmla="*/ 10 h 101"/>
                <a:gd name="T62" fmla="*/ 19 w 666"/>
                <a:gd name="T63" fmla="*/ 8 h 101"/>
                <a:gd name="T64" fmla="*/ 15 w 666"/>
                <a:gd name="T65" fmla="*/ 8 h 101"/>
                <a:gd name="T66" fmla="*/ 15 w 666"/>
                <a:gd name="T67" fmla="*/ 11 h 101"/>
                <a:gd name="T68" fmla="*/ 19 w 666"/>
                <a:gd name="T69" fmla="*/ 13 h 101"/>
                <a:gd name="T70" fmla="*/ 25 w 666"/>
                <a:gd name="T71" fmla="*/ 14 h 101"/>
                <a:gd name="T72" fmla="*/ 26 w 666"/>
                <a:gd name="T73" fmla="*/ 14 h 101"/>
                <a:gd name="T74" fmla="*/ 28 w 666"/>
                <a:gd name="T75" fmla="*/ 12 h 101"/>
                <a:gd name="T76" fmla="*/ 23 w 666"/>
                <a:gd name="T77" fmla="*/ 6 h 101"/>
                <a:gd name="T78" fmla="*/ 13 w 666"/>
                <a:gd name="T79" fmla="*/ 4 h 101"/>
                <a:gd name="T80" fmla="*/ 9 w 666"/>
                <a:gd name="T81" fmla="*/ 5 h 101"/>
                <a:gd name="T82" fmla="*/ 7 w 666"/>
                <a:gd name="T83" fmla="*/ 10 h 101"/>
                <a:gd name="T84" fmla="*/ 9 w 666"/>
                <a:gd name="T85" fmla="*/ 20 h 101"/>
                <a:gd name="T86" fmla="*/ 25 w 666"/>
                <a:gd name="T87" fmla="*/ 33 h 101"/>
                <a:gd name="T88" fmla="*/ 40 w 666"/>
                <a:gd name="T89" fmla="*/ 43 h 101"/>
                <a:gd name="T90" fmla="*/ 64 w 666"/>
                <a:gd name="T91" fmla="*/ 54 h 101"/>
                <a:gd name="T92" fmla="*/ 87 w 666"/>
                <a:gd name="T93" fmla="*/ 61 h 101"/>
                <a:gd name="T94" fmla="*/ 118 w 666"/>
                <a:gd name="T95" fmla="*/ 66 h 101"/>
                <a:gd name="T96" fmla="*/ 159 w 666"/>
                <a:gd name="T97" fmla="*/ 67 h 101"/>
                <a:gd name="T98" fmla="*/ 212 w 666"/>
                <a:gd name="T99" fmla="*/ 60 h 101"/>
                <a:gd name="T100" fmla="*/ 279 w 666"/>
                <a:gd name="T101" fmla="*/ 43 h 101"/>
                <a:gd name="T102" fmla="*/ 324 w 666"/>
                <a:gd name="T103" fmla="*/ 30 h 101"/>
                <a:gd name="T104" fmla="*/ 383 w 666"/>
                <a:gd name="T105" fmla="*/ 20 h 101"/>
                <a:gd name="T106" fmla="*/ 431 w 666"/>
                <a:gd name="T107" fmla="*/ 18 h 101"/>
                <a:gd name="T108" fmla="*/ 480 w 666"/>
                <a:gd name="T109" fmla="*/ 23 h 101"/>
                <a:gd name="T110" fmla="*/ 527 w 666"/>
                <a:gd name="T111" fmla="*/ 32 h 101"/>
                <a:gd name="T112" fmla="*/ 577 w 666"/>
                <a:gd name="T113" fmla="*/ 48 h 101"/>
                <a:gd name="T114" fmla="*/ 605 w 666"/>
                <a:gd name="T115" fmla="*/ 49 h 101"/>
                <a:gd name="T116" fmla="*/ 630 w 666"/>
                <a:gd name="T117" fmla="*/ 53 h 101"/>
                <a:gd name="T118" fmla="*/ 653 w 666"/>
                <a:gd name="T119" fmla="*/ 62 h 101"/>
                <a:gd name="T120" fmla="*/ 664 w 666"/>
                <a:gd name="T121" fmla="*/ 72 h 101"/>
                <a:gd name="T122" fmla="*/ 666 w 666"/>
                <a:gd name="T123" fmla="*/ 79 h 101"/>
                <a:gd name="T124" fmla="*/ 664 w 666"/>
                <a:gd name="T125"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1">
                  <a:moveTo>
                    <a:pt x="664" y="85"/>
                  </a:moveTo>
                  <a:lnTo>
                    <a:pt x="651" y="84"/>
                  </a:lnTo>
                  <a:lnTo>
                    <a:pt x="655" y="78"/>
                  </a:lnTo>
                  <a:lnTo>
                    <a:pt x="653" y="72"/>
                  </a:lnTo>
                  <a:lnTo>
                    <a:pt x="647" y="63"/>
                  </a:lnTo>
                  <a:lnTo>
                    <a:pt x="628" y="55"/>
                  </a:lnTo>
                  <a:lnTo>
                    <a:pt x="592" y="50"/>
                  </a:lnTo>
                  <a:lnTo>
                    <a:pt x="546" y="50"/>
                  </a:lnTo>
                  <a:lnTo>
                    <a:pt x="493" y="57"/>
                  </a:lnTo>
                  <a:lnTo>
                    <a:pt x="381" y="85"/>
                  </a:lnTo>
                  <a:lnTo>
                    <a:pt x="326" y="96"/>
                  </a:lnTo>
                  <a:lnTo>
                    <a:pt x="273" y="101"/>
                  </a:lnTo>
                  <a:lnTo>
                    <a:pt x="216" y="96"/>
                  </a:lnTo>
                  <a:lnTo>
                    <a:pt x="161" y="86"/>
                  </a:lnTo>
                  <a:lnTo>
                    <a:pt x="114" y="74"/>
                  </a:lnTo>
                  <a:lnTo>
                    <a:pt x="83" y="65"/>
                  </a:lnTo>
                  <a:lnTo>
                    <a:pt x="55" y="53"/>
                  </a:lnTo>
                  <a:lnTo>
                    <a:pt x="23" y="37"/>
                  </a:lnTo>
                  <a:lnTo>
                    <a:pt x="4" y="19"/>
                  </a:lnTo>
                  <a:lnTo>
                    <a:pt x="0" y="11"/>
                  </a:lnTo>
                  <a:lnTo>
                    <a:pt x="4" y="2"/>
                  </a:lnTo>
                  <a:lnTo>
                    <a:pt x="13" y="0"/>
                  </a:lnTo>
                  <a:lnTo>
                    <a:pt x="25" y="4"/>
                  </a:lnTo>
                  <a:lnTo>
                    <a:pt x="30" y="10"/>
                  </a:lnTo>
                  <a:lnTo>
                    <a:pt x="30" y="17"/>
                  </a:lnTo>
                  <a:lnTo>
                    <a:pt x="23" y="17"/>
                  </a:lnTo>
                  <a:lnTo>
                    <a:pt x="17" y="16"/>
                  </a:lnTo>
                  <a:lnTo>
                    <a:pt x="13" y="11"/>
                  </a:lnTo>
                  <a:lnTo>
                    <a:pt x="13" y="7"/>
                  </a:lnTo>
                  <a:lnTo>
                    <a:pt x="19" y="7"/>
                  </a:lnTo>
                  <a:lnTo>
                    <a:pt x="21" y="10"/>
                  </a:lnTo>
                  <a:lnTo>
                    <a:pt x="19" y="8"/>
                  </a:lnTo>
                  <a:lnTo>
                    <a:pt x="15" y="8"/>
                  </a:lnTo>
                  <a:lnTo>
                    <a:pt x="15" y="11"/>
                  </a:lnTo>
                  <a:lnTo>
                    <a:pt x="19" y="13"/>
                  </a:lnTo>
                  <a:lnTo>
                    <a:pt x="25" y="14"/>
                  </a:lnTo>
                  <a:lnTo>
                    <a:pt x="26" y="14"/>
                  </a:lnTo>
                  <a:lnTo>
                    <a:pt x="28" y="12"/>
                  </a:lnTo>
                  <a:lnTo>
                    <a:pt x="23" y="6"/>
                  </a:lnTo>
                  <a:lnTo>
                    <a:pt x="13" y="4"/>
                  </a:lnTo>
                  <a:lnTo>
                    <a:pt x="9" y="5"/>
                  </a:lnTo>
                  <a:lnTo>
                    <a:pt x="7" y="10"/>
                  </a:lnTo>
                  <a:lnTo>
                    <a:pt x="9" y="20"/>
                  </a:lnTo>
                  <a:lnTo>
                    <a:pt x="25" y="33"/>
                  </a:lnTo>
                  <a:lnTo>
                    <a:pt x="40" y="43"/>
                  </a:lnTo>
                  <a:lnTo>
                    <a:pt x="64" y="54"/>
                  </a:lnTo>
                  <a:lnTo>
                    <a:pt x="87" y="61"/>
                  </a:lnTo>
                  <a:lnTo>
                    <a:pt x="118" y="66"/>
                  </a:lnTo>
                  <a:lnTo>
                    <a:pt x="159" y="67"/>
                  </a:lnTo>
                  <a:lnTo>
                    <a:pt x="212" y="60"/>
                  </a:lnTo>
                  <a:lnTo>
                    <a:pt x="279" y="43"/>
                  </a:lnTo>
                  <a:lnTo>
                    <a:pt x="324" y="30"/>
                  </a:lnTo>
                  <a:lnTo>
                    <a:pt x="383" y="20"/>
                  </a:lnTo>
                  <a:lnTo>
                    <a:pt x="431" y="18"/>
                  </a:lnTo>
                  <a:lnTo>
                    <a:pt x="480" y="23"/>
                  </a:lnTo>
                  <a:lnTo>
                    <a:pt x="527" y="32"/>
                  </a:lnTo>
                  <a:lnTo>
                    <a:pt x="577" y="48"/>
                  </a:lnTo>
                  <a:lnTo>
                    <a:pt x="605" y="49"/>
                  </a:lnTo>
                  <a:lnTo>
                    <a:pt x="630" y="53"/>
                  </a:lnTo>
                  <a:lnTo>
                    <a:pt x="653" y="62"/>
                  </a:lnTo>
                  <a:lnTo>
                    <a:pt x="664" y="72"/>
                  </a:lnTo>
                  <a:lnTo>
                    <a:pt x="666" y="79"/>
                  </a:lnTo>
                  <a:lnTo>
                    <a:pt x="664"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8" name="Freeform 172"/>
            <p:cNvSpPr>
              <a:spLocks/>
            </p:cNvSpPr>
            <p:nvPr/>
          </p:nvSpPr>
          <p:spPr bwMode="auto">
            <a:xfrm>
              <a:off x="4976" y="4180"/>
              <a:ext cx="738" cy="99"/>
            </a:xfrm>
            <a:custGeom>
              <a:avLst/>
              <a:gdLst>
                <a:gd name="T0" fmla="*/ 2 w 738"/>
                <a:gd name="T1" fmla="*/ 32 h 99"/>
                <a:gd name="T2" fmla="*/ 17 w 738"/>
                <a:gd name="T3" fmla="*/ 33 h 99"/>
                <a:gd name="T4" fmla="*/ 15 w 738"/>
                <a:gd name="T5" fmla="*/ 39 h 99"/>
                <a:gd name="T6" fmla="*/ 15 w 738"/>
                <a:gd name="T7" fmla="*/ 46 h 99"/>
                <a:gd name="T8" fmla="*/ 23 w 738"/>
                <a:gd name="T9" fmla="*/ 55 h 99"/>
                <a:gd name="T10" fmla="*/ 44 w 738"/>
                <a:gd name="T11" fmla="*/ 62 h 99"/>
                <a:gd name="T12" fmla="*/ 84 w 738"/>
                <a:gd name="T13" fmla="*/ 67 h 99"/>
                <a:gd name="T14" fmla="*/ 135 w 738"/>
                <a:gd name="T15" fmla="*/ 64 h 99"/>
                <a:gd name="T16" fmla="*/ 192 w 738"/>
                <a:gd name="T17" fmla="*/ 55 h 99"/>
                <a:gd name="T18" fmla="*/ 313 w 738"/>
                <a:gd name="T19" fmla="*/ 20 h 99"/>
                <a:gd name="T20" fmla="*/ 372 w 738"/>
                <a:gd name="T21" fmla="*/ 7 h 99"/>
                <a:gd name="T22" fmla="*/ 431 w 738"/>
                <a:gd name="T23" fmla="*/ 0 h 99"/>
                <a:gd name="T24" fmla="*/ 494 w 738"/>
                <a:gd name="T25" fmla="*/ 2 h 99"/>
                <a:gd name="T26" fmla="*/ 554 w 738"/>
                <a:gd name="T27" fmla="*/ 11 h 99"/>
                <a:gd name="T28" fmla="*/ 606 w 738"/>
                <a:gd name="T29" fmla="*/ 21 h 99"/>
                <a:gd name="T30" fmla="*/ 642 w 738"/>
                <a:gd name="T31" fmla="*/ 31 h 99"/>
                <a:gd name="T32" fmla="*/ 674 w 738"/>
                <a:gd name="T33" fmla="*/ 43 h 99"/>
                <a:gd name="T34" fmla="*/ 710 w 738"/>
                <a:gd name="T35" fmla="*/ 58 h 99"/>
                <a:gd name="T36" fmla="*/ 733 w 738"/>
                <a:gd name="T37" fmla="*/ 78 h 99"/>
                <a:gd name="T38" fmla="*/ 738 w 738"/>
                <a:gd name="T39" fmla="*/ 87 h 99"/>
                <a:gd name="T40" fmla="*/ 735 w 738"/>
                <a:gd name="T41" fmla="*/ 96 h 99"/>
                <a:gd name="T42" fmla="*/ 725 w 738"/>
                <a:gd name="T43" fmla="*/ 99 h 99"/>
                <a:gd name="T44" fmla="*/ 712 w 738"/>
                <a:gd name="T45" fmla="*/ 96 h 99"/>
                <a:gd name="T46" fmla="*/ 704 w 738"/>
                <a:gd name="T47" fmla="*/ 90 h 99"/>
                <a:gd name="T48" fmla="*/ 704 w 738"/>
                <a:gd name="T49" fmla="*/ 82 h 99"/>
                <a:gd name="T50" fmla="*/ 712 w 738"/>
                <a:gd name="T51" fmla="*/ 80 h 99"/>
                <a:gd name="T52" fmla="*/ 719 w 738"/>
                <a:gd name="T53" fmla="*/ 82 h 99"/>
                <a:gd name="T54" fmla="*/ 723 w 738"/>
                <a:gd name="T55" fmla="*/ 87 h 99"/>
                <a:gd name="T56" fmla="*/ 723 w 738"/>
                <a:gd name="T57" fmla="*/ 91 h 99"/>
                <a:gd name="T58" fmla="*/ 718 w 738"/>
                <a:gd name="T59" fmla="*/ 91 h 99"/>
                <a:gd name="T60" fmla="*/ 716 w 738"/>
                <a:gd name="T61" fmla="*/ 90 h 99"/>
                <a:gd name="T62" fmla="*/ 718 w 738"/>
                <a:gd name="T63" fmla="*/ 90 h 99"/>
                <a:gd name="T64" fmla="*/ 721 w 738"/>
                <a:gd name="T65" fmla="*/ 90 h 99"/>
                <a:gd name="T66" fmla="*/ 721 w 738"/>
                <a:gd name="T67" fmla="*/ 87 h 99"/>
                <a:gd name="T68" fmla="*/ 716 w 738"/>
                <a:gd name="T69" fmla="*/ 85 h 99"/>
                <a:gd name="T70" fmla="*/ 710 w 738"/>
                <a:gd name="T71" fmla="*/ 84 h 99"/>
                <a:gd name="T72" fmla="*/ 708 w 738"/>
                <a:gd name="T73" fmla="*/ 85 h 99"/>
                <a:gd name="T74" fmla="*/ 706 w 738"/>
                <a:gd name="T75" fmla="*/ 87 h 99"/>
                <a:gd name="T76" fmla="*/ 712 w 738"/>
                <a:gd name="T77" fmla="*/ 93 h 99"/>
                <a:gd name="T78" fmla="*/ 723 w 738"/>
                <a:gd name="T79" fmla="*/ 96 h 99"/>
                <a:gd name="T80" fmla="*/ 729 w 738"/>
                <a:gd name="T81" fmla="*/ 93 h 99"/>
                <a:gd name="T82" fmla="*/ 731 w 738"/>
                <a:gd name="T83" fmla="*/ 90 h 99"/>
                <a:gd name="T84" fmla="*/ 725 w 738"/>
                <a:gd name="T85" fmla="*/ 76 h 99"/>
                <a:gd name="T86" fmla="*/ 708 w 738"/>
                <a:gd name="T87" fmla="*/ 62 h 99"/>
                <a:gd name="T88" fmla="*/ 691 w 738"/>
                <a:gd name="T89" fmla="*/ 52 h 99"/>
                <a:gd name="T90" fmla="*/ 663 w 738"/>
                <a:gd name="T91" fmla="*/ 42 h 99"/>
                <a:gd name="T92" fmla="*/ 638 w 738"/>
                <a:gd name="T93" fmla="*/ 36 h 99"/>
                <a:gd name="T94" fmla="*/ 604 w 738"/>
                <a:gd name="T95" fmla="*/ 31 h 99"/>
                <a:gd name="T96" fmla="*/ 558 w 738"/>
                <a:gd name="T97" fmla="*/ 32 h 99"/>
                <a:gd name="T98" fmla="*/ 501 w 738"/>
                <a:gd name="T99" fmla="*/ 42 h 99"/>
                <a:gd name="T100" fmla="*/ 429 w 738"/>
                <a:gd name="T101" fmla="*/ 63 h 99"/>
                <a:gd name="T102" fmla="*/ 380 w 738"/>
                <a:gd name="T103" fmla="*/ 79 h 99"/>
                <a:gd name="T104" fmla="*/ 317 w 738"/>
                <a:gd name="T105" fmla="*/ 92 h 99"/>
                <a:gd name="T106" fmla="*/ 264 w 738"/>
                <a:gd name="T107" fmla="*/ 96 h 99"/>
                <a:gd name="T108" fmla="*/ 211 w 738"/>
                <a:gd name="T109" fmla="*/ 93 h 99"/>
                <a:gd name="T110" fmla="*/ 156 w 738"/>
                <a:gd name="T111" fmla="*/ 85 h 99"/>
                <a:gd name="T112" fmla="*/ 101 w 738"/>
                <a:gd name="T113" fmla="*/ 70 h 99"/>
                <a:gd name="T114" fmla="*/ 70 w 738"/>
                <a:gd name="T115" fmla="*/ 70 h 99"/>
                <a:gd name="T116" fmla="*/ 44 w 738"/>
                <a:gd name="T117" fmla="*/ 66 h 99"/>
                <a:gd name="T118" fmla="*/ 17 w 738"/>
                <a:gd name="T119" fmla="*/ 56 h 99"/>
                <a:gd name="T120" fmla="*/ 2 w 738"/>
                <a:gd name="T121" fmla="*/ 46 h 99"/>
                <a:gd name="T122" fmla="*/ 0 w 738"/>
                <a:gd name="T123" fmla="*/ 39 h 99"/>
                <a:gd name="T124" fmla="*/ 2 w 738"/>
                <a:gd name="T125"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99">
                  <a:moveTo>
                    <a:pt x="2" y="32"/>
                  </a:moveTo>
                  <a:lnTo>
                    <a:pt x="17" y="33"/>
                  </a:lnTo>
                  <a:lnTo>
                    <a:pt x="15" y="39"/>
                  </a:lnTo>
                  <a:lnTo>
                    <a:pt x="15" y="46"/>
                  </a:lnTo>
                  <a:lnTo>
                    <a:pt x="23" y="55"/>
                  </a:lnTo>
                  <a:lnTo>
                    <a:pt x="44" y="62"/>
                  </a:lnTo>
                  <a:lnTo>
                    <a:pt x="84" y="67"/>
                  </a:lnTo>
                  <a:lnTo>
                    <a:pt x="135" y="64"/>
                  </a:lnTo>
                  <a:lnTo>
                    <a:pt x="192" y="55"/>
                  </a:lnTo>
                  <a:lnTo>
                    <a:pt x="313" y="20"/>
                  </a:lnTo>
                  <a:lnTo>
                    <a:pt x="372" y="7"/>
                  </a:lnTo>
                  <a:lnTo>
                    <a:pt x="431" y="0"/>
                  </a:lnTo>
                  <a:lnTo>
                    <a:pt x="494" y="2"/>
                  </a:lnTo>
                  <a:lnTo>
                    <a:pt x="554" y="11"/>
                  </a:lnTo>
                  <a:lnTo>
                    <a:pt x="606" y="21"/>
                  </a:lnTo>
                  <a:lnTo>
                    <a:pt x="642" y="31"/>
                  </a:lnTo>
                  <a:lnTo>
                    <a:pt x="674" y="43"/>
                  </a:lnTo>
                  <a:lnTo>
                    <a:pt x="710" y="58"/>
                  </a:lnTo>
                  <a:lnTo>
                    <a:pt x="733" y="78"/>
                  </a:lnTo>
                  <a:lnTo>
                    <a:pt x="738" y="87"/>
                  </a:lnTo>
                  <a:lnTo>
                    <a:pt x="735" y="96"/>
                  </a:lnTo>
                  <a:lnTo>
                    <a:pt x="725" y="99"/>
                  </a:lnTo>
                  <a:lnTo>
                    <a:pt x="712" y="96"/>
                  </a:lnTo>
                  <a:lnTo>
                    <a:pt x="704" y="90"/>
                  </a:lnTo>
                  <a:lnTo>
                    <a:pt x="704" y="82"/>
                  </a:lnTo>
                  <a:lnTo>
                    <a:pt x="712" y="80"/>
                  </a:lnTo>
                  <a:lnTo>
                    <a:pt x="719" y="82"/>
                  </a:lnTo>
                  <a:lnTo>
                    <a:pt x="723" y="87"/>
                  </a:lnTo>
                  <a:lnTo>
                    <a:pt x="723" y="91"/>
                  </a:lnTo>
                  <a:lnTo>
                    <a:pt x="718" y="91"/>
                  </a:lnTo>
                  <a:lnTo>
                    <a:pt x="716" y="90"/>
                  </a:lnTo>
                  <a:lnTo>
                    <a:pt x="718" y="90"/>
                  </a:lnTo>
                  <a:lnTo>
                    <a:pt x="721" y="90"/>
                  </a:lnTo>
                  <a:lnTo>
                    <a:pt x="721" y="87"/>
                  </a:lnTo>
                  <a:lnTo>
                    <a:pt x="716" y="85"/>
                  </a:lnTo>
                  <a:lnTo>
                    <a:pt x="710" y="84"/>
                  </a:lnTo>
                  <a:lnTo>
                    <a:pt x="708" y="85"/>
                  </a:lnTo>
                  <a:lnTo>
                    <a:pt x="706" y="87"/>
                  </a:lnTo>
                  <a:lnTo>
                    <a:pt x="712" y="93"/>
                  </a:lnTo>
                  <a:lnTo>
                    <a:pt x="723" y="96"/>
                  </a:lnTo>
                  <a:lnTo>
                    <a:pt x="729" y="93"/>
                  </a:lnTo>
                  <a:lnTo>
                    <a:pt x="731" y="90"/>
                  </a:lnTo>
                  <a:lnTo>
                    <a:pt x="725" y="76"/>
                  </a:lnTo>
                  <a:lnTo>
                    <a:pt x="708" y="62"/>
                  </a:lnTo>
                  <a:lnTo>
                    <a:pt x="691" y="52"/>
                  </a:lnTo>
                  <a:lnTo>
                    <a:pt x="663" y="42"/>
                  </a:lnTo>
                  <a:lnTo>
                    <a:pt x="638" y="36"/>
                  </a:lnTo>
                  <a:lnTo>
                    <a:pt x="604" y="31"/>
                  </a:lnTo>
                  <a:lnTo>
                    <a:pt x="558" y="32"/>
                  </a:lnTo>
                  <a:lnTo>
                    <a:pt x="501" y="42"/>
                  </a:lnTo>
                  <a:lnTo>
                    <a:pt x="429" y="63"/>
                  </a:lnTo>
                  <a:lnTo>
                    <a:pt x="380" y="79"/>
                  </a:lnTo>
                  <a:lnTo>
                    <a:pt x="317" y="92"/>
                  </a:lnTo>
                  <a:lnTo>
                    <a:pt x="264" y="96"/>
                  </a:lnTo>
                  <a:lnTo>
                    <a:pt x="211" y="93"/>
                  </a:lnTo>
                  <a:lnTo>
                    <a:pt x="156" y="85"/>
                  </a:lnTo>
                  <a:lnTo>
                    <a:pt x="101" y="70"/>
                  </a:lnTo>
                  <a:lnTo>
                    <a:pt x="70" y="70"/>
                  </a:lnTo>
                  <a:lnTo>
                    <a:pt x="44" y="66"/>
                  </a:lnTo>
                  <a:lnTo>
                    <a:pt x="17" y="56"/>
                  </a:lnTo>
                  <a:lnTo>
                    <a:pt x="2" y="46"/>
                  </a:lnTo>
                  <a:lnTo>
                    <a:pt x="0" y="39"/>
                  </a:lnTo>
                  <a:lnTo>
                    <a:pt x="2"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29" name="Freeform 173"/>
            <p:cNvSpPr>
              <a:spLocks/>
            </p:cNvSpPr>
            <p:nvPr/>
          </p:nvSpPr>
          <p:spPr bwMode="auto">
            <a:xfrm>
              <a:off x="4752" y="4074"/>
              <a:ext cx="704" cy="117"/>
            </a:xfrm>
            <a:custGeom>
              <a:avLst/>
              <a:gdLst>
                <a:gd name="T0" fmla="*/ 2 w 704"/>
                <a:gd name="T1" fmla="*/ 115 h 117"/>
                <a:gd name="T2" fmla="*/ 17 w 704"/>
                <a:gd name="T3" fmla="*/ 114 h 117"/>
                <a:gd name="T4" fmla="*/ 14 w 704"/>
                <a:gd name="T5" fmla="*/ 108 h 117"/>
                <a:gd name="T6" fmla="*/ 14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1 h 117"/>
                <a:gd name="T18" fmla="*/ 306 w 704"/>
                <a:gd name="T19" fmla="*/ 106 h 117"/>
                <a:gd name="T20" fmla="*/ 365 w 704"/>
                <a:gd name="T21" fmla="*/ 114 h 117"/>
                <a:gd name="T22" fmla="*/ 423 w 704"/>
                <a:gd name="T23" fmla="*/ 117 h 117"/>
                <a:gd name="T24" fmla="*/ 482 w 704"/>
                <a:gd name="T25" fmla="*/ 111 h 117"/>
                <a:gd name="T26" fmla="*/ 541 w 704"/>
                <a:gd name="T27" fmla="*/ 99 h 117"/>
                <a:gd name="T28" fmla="*/ 589 w 704"/>
                <a:gd name="T29" fmla="*/ 84 h 117"/>
                <a:gd name="T30" fmla="*/ 623 w 704"/>
                <a:gd name="T31" fmla="*/ 72 h 117"/>
                <a:gd name="T32" fmla="*/ 653 w 704"/>
                <a:gd name="T33" fmla="*/ 59 h 117"/>
                <a:gd name="T34" fmla="*/ 683 w 704"/>
                <a:gd name="T35" fmla="*/ 41 h 117"/>
                <a:gd name="T36" fmla="*/ 702 w 704"/>
                <a:gd name="T37" fmla="*/ 21 h 117"/>
                <a:gd name="T38" fmla="*/ 704 w 704"/>
                <a:gd name="T39" fmla="*/ 11 h 117"/>
                <a:gd name="T40" fmla="*/ 701 w 704"/>
                <a:gd name="T41" fmla="*/ 4 h 117"/>
                <a:gd name="T42" fmla="*/ 691 w 704"/>
                <a:gd name="T43" fmla="*/ 0 h 117"/>
                <a:gd name="T44" fmla="*/ 680 w 704"/>
                <a:gd name="T45" fmla="*/ 4 h 117"/>
                <a:gd name="T46" fmla="*/ 672 w 704"/>
                <a:gd name="T47" fmla="*/ 11 h 117"/>
                <a:gd name="T48" fmla="*/ 674 w 704"/>
                <a:gd name="T49" fmla="*/ 18 h 117"/>
                <a:gd name="T50" fmla="*/ 682 w 704"/>
                <a:gd name="T51" fmla="*/ 19 h 117"/>
                <a:gd name="T52" fmla="*/ 687 w 704"/>
                <a:gd name="T53" fmla="*/ 17 h 117"/>
                <a:gd name="T54" fmla="*/ 693 w 704"/>
                <a:gd name="T55" fmla="*/ 12 h 117"/>
                <a:gd name="T56" fmla="*/ 691 w 704"/>
                <a:gd name="T57" fmla="*/ 9 h 117"/>
                <a:gd name="T58" fmla="*/ 685 w 704"/>
                <a:gd name="T59" fmla="*/ 9 h 117"/>
                <a:gd name="T60" fmla="*/ 682 w 704"/>
                <a:gd name="T61" fmla="*/ 11 h 117"/>
                <a:gd name="T62" fmla="*/ 685 w 704"/>
                <a:gd name="T63" fmla="*/ 10 h 117"/>
                <a:gd name="T64" fmla="*/ 689 w 704"/>
                <a:gd name="T65" fmla="*/ 10 h 117"/>
                <a:gd name="T66" fmla="*/ 689 w 704"/>
                <a:gd name="T67" fmla="*/ 12 h 117"/>
                <a:gd name="T68" fmla="*/ 685 w 704"/>
                <a:gd name="T69" fmla="*/ 16 h 117"/>
                <a:gd name="T70" fmla="*/ 680 w 704"/>
                <a:gd name="T71" fmla="*/ 17 h 117"/>
                <a:gd name="T72" fmla="*/ 676 w 704"/>
                <a:gd name="T73" fmla="*/ 16 h 117"/>
                <a:gd name="T74" fmla="*/ 676 w 704"/>
                <a:gd name="T75" fmla="*/ 13 h 117"/>
                <a:gd name="T76" fmla="*/ 682 w 704"/>
                <a:gd name="T77" fmla="*/ 6 h 117"/>
                <a:gd name="T78" fmla="*/ 691 w 704"/>
                <a:gd name="T79" fmla="*/ 4 h 117"/>
                <a:gd name="T80" fmla="*/ 695 w 704"/>
                <a:gd name="T81" fmla="*/ 6 h 117"/>
                <a:gd name="T82" fmla="*/ 699 w 704"/>
                <a:gd name="T83" fmla="*/ 10 h 117"/>
                <a:gd name="T84" fmla="*/ 695 w 704"/>
                <a:gd name="T85" fmla="*/ 23 h 117"/>
                <a:gd name="T86" fmla="*/ 682 w 704"/>
                <a:gd name="T87" fmla="*/ 37 h 117"/>
                <a:gd name="T88" fmla="*/ 666 w 704"/>
                <a:gd name="T89" fmla="*/ 48 h 117"/>
                <a:gd name="T90" fmla="*/ 640 w 704"/>
                <a:gd name="T91" fmla="*/ 60 h 117"/>
                <a:gd name="T92" fmla="*/ 617 w 704"/>
                <a:gd name="T93" fmla="*/ 69 h 117"/>
                <a:gd name="T94" fmla="*/ 585 w 704"/>
                <a:gd name="T95" fmla="*/ 76 h 117"/>
                <a:gd name="T96" fmla="*/ 541 w 704"/>
                <a:gd name="T97" fmla="*/ 77 h 117"/>
                <a:gd name="T98" fmla="*/ 484 w 704"/>
                <a:gd name="T99" fmla="*/ 72 h 117"/>
                <a:gd name="T100" fmla="*/ 412 w 704"/>
                <a:gd name="T101" fmla="*/ 57 h 117"/>
                <a:gd name="T102" fmla="*/ 361 w 704"/>
                <a:gd name="T103" fmla="*/ 45 h 117"/>
                <a:gd name="T104" fmla="*/ 298 w 704"/>
                <a:gd name="T105" fmla="*/ 36 h 117"/>
                <a:gd name="T106" fmla="*/ 247 w 704"/>
                <a:gd name="T107" fmla="*/ 36 h 117"/>
                <a:gd name="T108" fmla="*/ 194 w 704"/>
                <a:gd name="T109" fmla="*/ 42 h 117"/>
                <a:gd name="T110" fmla="*/ 143 w 704"/>
                <a:gd name="T111" fmla="*/ 55 h 117"/>
                <a:gd name="T112" fmla="*/ 91 w 704"/>
                <a:gd name="T113" fmla="*/ 72 h 117"/>
                <a:gd name="T114" fmla="*/ 63 w 704"/>
                <a:gd name="T115" fmla="*/ 76 h 117"/>
                <a:gd name="T116" fmla="*/ 36 w 704"/>
                <a:gd name="T117" fmla="*/ 81 h 117"/>
                <a:gd name="T118" fmla="*/ 12 w 704"/>
                <a:gd name="T119" fmla="*/ 91 h 117"/>
                <a:gd name="T120" fmla="*/ 0 w 704"/>
                <a:gd name="T121" fmla="*/ 103 h 117"/>
                <a:gd name="T122" fmla="*/ 0 w 704"/>
                <a:gd name="T123" fmla="*/ 109 h 117"/>
                <a:gd name="T124" fmla="*/ 2 w 704"/>
                <a:gd name="T125"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115"/>
                  </a:moveTo>
                  <a:lnTo>
                    <a:pt x="17" y="114"/>
                  </a:lnTo>
                  <a:lnTo>
                    <a:pt x="14" y="108"/>
                  </a:lnTo>
                  <a:lnTo>
                    <a:pt x="14" y="102"/>
                  </a:lnTo>
                  <a:lnTo>
                    <a:pt x="19" y="93"/>
                  </a:lnTo>
                  <a:lnTo>
                    <a:pt x="38" y="84"/>
                  </a:lnTo>
                  <a:lnTo>
                    <a:pt x="76" y="77"/>
                  </a:lnTo>
                  <a:lnTo>
                    <a:pt x="125" y="76"/>
                  </a:lnTo>
                  <a:lnTo>
                    <a:pt x="182" y="81"/>
                  </a:lnTo>
                  <a:lnTo>
                    <a:pt x="306" y="106"/>
                  </a:lnTo>
                  <a:lnTo>
                    <a:pt x="365" y="114"/>
                  </a:lnTo>
                  <a:lnTo>
                    <a:pt x="423" y="117"/>
                  </a:lnTo>
                  <a:lnTo>
                    <a:pt x="482" y="111"/>
                  </a:lnTo>
                  <a:lnTo>
                    <a:pt x="541" y="99"/>
                  </a:lnTo>
                  <a:lnTo>
                    <a:pt x="589" y="84"/>
                  </a:lnTo>
                  <a:lnTo>
                    <a:pt x="623" y="72"/>
                  </a:lnTo>
                  <a:lnTo>
                    <a:pt x="653" y="59"/>
                  </a:lnTo>
                  <a:lnTo>
                    <a:pt x="683" y="41"/>
                  </a:lnTo>
                  <a:lnTo>
                    <a:pt x="702" y="21"/>
                  </a:lnTo>
                  <a:lnTo>
                    <a:pt x="704" y="11"/>
                  </a:lnTo>
                  <a:lnTo>
                    <a:pt x="701" y="4"/>
                  </a:lnTo>
                  <a:lnTo>
                    <a:pt x="691" y="0"/>
                  </a:lnTo>
                  <a:lnTo>
                    <a:pt x="680" y="4"/>
                  </a:lnTo>
                  <a:lnTo>
                    <a:pt x="672" y="11"/>
                  </a:lnTo>
                  <a:lnTo>
                    <a:pt x="674" y="18"/>
                  </a:lnTo>
                  <a:lnTo>
                    <a:pt x="682" y="19"/>
                  </a:lnTo>
                  <a:lnTo>
                    <a:pt x="687" y="17"/>
                  </a:lnTo>
                  <a:lnTo>
                    <a:pt x="693" y="12"/>
                  </a:lnTo>
                  <a:lnTo>
                    <a:pt x="691" y="9"/>
                  </a:lnTo>
                  <a:lnTo>
                    <a:pt x="685" y="9"/>
                  </a:lnTo>
                  <a:lnTo>
                    <a:pt x="682" y="11"/>
                  </a:lnTo>
                  <a:lnTo>
                    <a:pt x="685" y="10"/>
                  </a:lnTo>
                  <a:lnTo>
                    <a:pt x="689" y="10"/>
                  </a:lnTo>
                  <a:lnTo>
                    <a:pt x="689" y="12"/>
                  </a:lnTo>
                  <a:lnTo>
                    <a:pt x="685" y="16"/>
                  </a:lnTo>
                  <a:lnTo>
                    <a:pt x="680" y="17"/>
                  </a:lnTo>
                  <a:lnTo>
                    <a:pt x="676" y="16"/>
                  </a:lnTo>
                  <a:lnTo>
                    <a:pt x="676" y="13"/>
                  </a:lnTo>
                  <a:lnTo>
                    <a:pt x="682" y="6"/>
                  </a:lnTo>
                  <a:lnTo>
                    <a:pt x="691" y="4"/>
                  </a:lnTo>
                  <a:lnTo>
                    <a:pt x="695" y="6"/>
                  </a:lnTo>
                  <a:lnTo>
                    <a:pt x="699" y="10"/>
                  </a:lnTo>
                  <a:lnTo>
                    <a:pt x="695" y="23"/>
                  </a:lnTo>
                  <a:lnTo>
                    <a:pt x="682" y="37"/>
                  </a:lnTo>
                  <a:lnTo>
                    <a:pt x="666" y="48"/>
                  </a:lnTo>
                  <a:lnTo>
                    <a:pt x="640" y="60"/>
                  </a:lnTo>
                  <a:lnTo>
                    <a:pt x="617" y="69"/>
                  </a:lnTo>
                  <a:lnTo>
                    <a:pt x="585" y="76"/>
                  </a:lnTo>
                  <a:lnTo>
                    <a:pt x="541" y="77"/>
                  </a:lnTo>
                  <a:lnTo>
                    <a:pt x="484" y="72"/>
                  </a:lnTo>
                  <a:lnTo>
                    <a:pt x="412" y="57"/>
                  </a:lnTo>
                  <a:lnTo>
                    <a:pt x="361" y="45"/>
                  </a:lnTo>
                  <a:lnTo>
                    <a:pt x="298" y="36"/>
                  </a:lnTo>
                  <a:lnTo>
                    <a:pt x="247" y="36"/>
                  </a:lnTo>
                  <a:lnTo>
                    <a:pt x="194" y="42"/>
                  </a:lnTo>
                  <a:lnTo>
                    <a:pt x="143" y="55"/>
                  </a:lnTo>
                  <a:lnTo>
                    <a:pt x="91" y="72"/>
                  </a:lnTo>
                  <a:lnTo>
                    <a:pt x="63" y="76"/>
                  </a:lnTo>
                  <a:lnTo>
                    <a:pt x="36" y="81"/>
                  </a:lnTo>
                  <a:lnTo>
                    <a:pt x="12" y="91"/>
                  </a:lnTo>
                  <a:lnTo>
                    <a:pt x="0" y="103"/>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0" name="Freeform 174"/>
            <p:cNvSpPr>
              <a:spLocks/>
            </p:cNvSpPr>
            <p:nvPr/>
          </p:nvSpPr>
          <p:spPr bwMode="auto">
            <a:xfrm>
              <a:off x="3699" y="4125"/>
              <a:ext cx="831" cy="195"/>
            </a:xfrm>
            <a:custGeom>
              <a:avLst/>
              <a:gdLst>
                <a:gd name="T0" fmla="*/ 21 w 831"/>
                <a:gd name="T1" fmla="*/ 190 h 195"/>
                <a:gd name="T2" fmla="*/ 15 w 831"/>
                <a:gd name="T3" fmla="*/ 176 h 195"/>
                <a:gd name="T4" fmla="*/ 42 w 831"/>
                <a:gd name="T5" fmla="*/ 152 h 195"/>
                <a:gd name="T6" fmla="*/ 144 w 831"/>
                <a:gd name="T7" fmla="*/ 135 h 195"/>
                <a:gd name="T8" fmla="*/ 368 w 831"/>
                <a:gd name="T9" fmla="*/ 158 h 195"/>
                <a:gd name="T10" fmla="*/ 510 w 831"/>
                <a:gd name="T11" fmla="*/ 163 h 195"/>
                <a:gd name="T12" fmla="*/ 583 w 831"/>
                <a:gd name="T13" fmla="*/ 149 h 195"/>
                <a:gd name="T14" fmla="*/ 706 w 831"/>
                <a:gd name="T15" fmla="*/ 109 h 195"/>
                <a:gd name="T16" fmla="*/ 776 w 831"/>
                <a:gd name="T17" fmla="*/ 73 h 195"/>
                <a:gd name="T18" fmla="*/ 822 w 831"/>
                <a:gd name="T19" fmla="*/ 36 h 195"/>
                <a:gd name="T20" fmla="*/ 831 w 831"/>
                <a:gd name="T21" fmla="*/ 12 h 195"/>
                <a:gd name="T22" fmla="*/ 812 w 831"/>
                <a:gd name="T23" fmla="*/ 0 h 195"/>
                <a:gd name="T24" fmla="*/ 791 w 831"/>
                <a:gd name="T25" fmla="*/ 14 h 195"/>
                <a:gd name="T26" fmla="*/ 795 w 831"/>
                <a:gd name="T27" fmla="*/ 24 h 195"/>
                <a:gd name="T28" fmla="*/ 812 w 831"/>
                <a:gd name="T29" fmla="*/ 20 h 195"/>
                <a:gd name="T30" fmla="*/ 814 w 831"/>
                <a:gd name="T31" fmla="*/ 9 h 195"/>
                <a:gd name="T32" fmla="*/ 807 w 831"/>
                <a:gd name="T33" fmla="*/ 10 h 195"/>
                <a:gd name="T34" fmla="*/ 807 w 831"/>
                <a:gd name="T35" fmla="*/ 12 h 195"/>
                <a:gd name="T36" fmla="*/ 812 w 831"/>
                <a:gd name="T37" fmla="*/ 14 h 195"/>
                <a:gd name="T38" fmla="*/ 801 w 831"/>
                <a:gd name="T39" fmla="*/ 20 h 195"/>
                <a:gd name="T40" fmla="*/ 797 w 831"/>
                <a:gd name="T41" fmla="*/ 16 h 195"/>
                <a:gd name="T42" fmla="*/ 807 w 831"/>
                <a:gd name="T43" fmla="*/ 6 h 195"/>
                <a:gd name="T44" fmla="*/ 818 w 831"/>
                <a:gd name="T45" fmla="*/ 6 h 195"/>
                <a:gd name="T46" fmla="*/ 822 w 831"/>
                <a:gd name="T47" fmla="*/ 26 h 195"/>
                <a:gd name="T48" fmla="*/ 791 w 831"/>
                <a:gd name="T49" fmla="*/ 60 h 195"/>
                <a:gd name="T50" fmla="*/ 736 w 831"/>
                <a:gd name="T51" fmla="*/ 87 h 195"/>
                <a:gd name="T52" fmla="*/ 645 w 831"/>
                <a:gd name="T53" fmla="*/ 105 h 195"/>
                <a:gd name="T54" fmla="*/ 486 w 831"/>
                <a:gd name="T55" fmla="*/ 89 h 195"/>
                <a:gd name="T56" fmla="*/ 345 w 831"/>
                <a:gd name="T57" fmla="*/ 74 h 195"/>
                <a:gd name="T58" fmla="*/ 222 w 831"/>
                <a:gd name="T59" fmla="*/ 89 h 195"/>
                <a:gd name="T60" fmla="*/ 104 w 831"/>
                <a:gd name="T61" fmla="*/ 135 h 195"/>
                <a:gd name="T62" fmla="*/ 38 w 831"/>
                <a:gd name="T63" fmla="*/ 149 h 195"/>
                <a:gd name="T64" fmla="*/ 0 w 831"/>
                <a:gd name="T65" fmla="*/ 178 h 195"/>
                <a:gd name="T66" fmla="*/ 4 w 831"/>
                <a:gd name="T6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195"/>
                  </a:moveTo>
                  <a:lnTo>
                    <a:pt x="21" y="190"/>
                  </a:lnTo>
                  <a:lnTo>
                    <a:pt x="15" y="184"/>
                  </a:lnTo>
                  <a:lnTo>
                    <a:pt x="15" y="176"/>
                  </a:lnTo>
                  <a:lnTo>
                    <a:pt x="21" y="165"/>
                  </a:lnTo>
                  <a:lnTo>
                    <a:pt x="42" y="152"/>
                  </a:lnTo>
                  <a:lnTo>
                    <a:pt x="85" y="141"/>
                  </a:lnTo>
                  <a:lnTo>
                    <a:pt x="144" y="135"/>
                  </a:lnTo>
                  <a:lnTo>
                    <a:pt x="214" y="137"/>
                  </a:lnTo>
                  <a:lnTo>
                    <a:pt x="368" y="158"/>
                  </a:lnTo>
                  <a:lnTo>
                    <a:pt x="438" y="164"/>
                  </a:lnTo>
                  <a:lnTo>
                    <a:pt x="510" y="163"/>
                  </a:lnTo>
                  <a:lnTo>
                    <a:pt x="547" y="157"/>
                  </a:lnTo>
                  <a:lnTo>
                    <a:pt x="583" y="149"/>
                  </a:lnTo>
                  <a:lnTo>
                    <a:pt x="649" y="130"/>
                  </a:lnTo>
                  <a:lnTo>
                    <a:pt x="706" y="109"/>
                  </a:lnTo>
                  <a:lnTo>
                    <a:pt x="744" y="92"/>
                  </a:lnTo>
                  <a:lnTo>
                    <a:pt x="776" y="73"/>
                  </a:lnTo>
                  <a:lnTo>
                    <a:pt x="810" y="49"/>
                  </a:lnTo>
                  <a:lnTo>
                    <a:pt x="822" y="36"/>
                  </a:lnTo>
                  <a:lnTo>
                    <a:pt x="831" y="24"/>
                  </a:lnTo>
                  <a:lnTo>
                    <a:pt x="831" y="12"/>
                  </a:lnTo>
                  <a:lnTo>
                    <a:pt x="824" y="3"/>
                  </a:lnTo>
                  <a:lnTo>
                    <a:pt x="812" y="0"/>
                  </a:lnTo>
                  <a:lnTo>
                    <a:pt x="799" y="6"/>
                  </a:lnTo>
                  <a:lnTo>
                    <a:pt x="791" y="14"/>
                  </a:lnTo>
                  <a:lnTo>
                    <a:pt x="791" y="19"/>
                  </a:lnTo>
                  <a:lnTo>
                    <a:pt x="795" y="24"/>
                  </a:lnTo>
                  <a:lnTo>
                    <a:pt x="805" y="24"/>
                  </a:lnTo>
                  <a:lnTo>
                    <a:pt x="812" y="20"/>
                  </a:lnTo>
                  <a:lnTo>
                    <a:pt x="816" y="14"/>
                  </a:lnTo>
                  <a:lnTo>
                    <a:pt x="814" y="9"/>
                  </a:lnTo>
                  <a:lnTo>
                    <a:pt x="808" y="9"/>
                  </a:lnTo>
                  <a:lnTo>
                    <a:pt x="807" y="10"/>
                  </a:lnTo>
                  <a:lnTo>
                    <a:pt x="805" y="13"/>
                  </a:lnTo>
                  <a:lnTo>
                    <a:pt x="807" y="12"/>
                  </a:lnTo>
                  <a:lnTo>
                    <a:pt x="812" y="10"/>
                  </a:lnTo>
                  <a:lnTo>
                    <a:pt x="812" y="14"/>
                  </a:lnTo>
                  <a:lnTo>
                    <a:pt x="808" y="18"/>
                  </a:lnTo>
                  <a:lnTo>
                    <a:pt x="801" y="20"/>
                  </a:lnTo>
                  <a:lnTo>
                    <a:pt x="799" y="20"/>
                  </a:lnTo>
                  <a:lnTo>
                    <a:pt x="797" y="16"/>
                  </a:lnTo>
                  <a:lnTo>
                    <a:pt x="801" y="8"/>
                  </a:lnTo>
                  <a:lnTo>
                    <a:pt x="807" y="6"/>
                  </a:lnTo>
                  <a:lnTo>
                    <a:pt x="812" y="4"/>
                  </a:lnTo>
                  <a:lnTo>
                    <a:pt x="818" y="6"/>
                  </a:lnTo>
                  <a:lnTo>
                    <a:pt x="824" y="10"/>
                  </a:lnTo>
                  <a:lnTo>
                    <a:pt x="822" y="26"/>
                  </a:lnTo>
                  <a:lnTo>
                    <a:pt x="808" y="45"/>
                  </a:lnTo>
                  <a:lnTo>
                    <a:pt x="791" y="60"/>
                  </a:lnTo>
                  <a:lnTo>
                    <a:pt x="763" y="76"/>
                  </a:lnTo>
                  <a:lnTo>
                    <a:pt x="736" y="87"/>
                  </a:lnTo>
                  <a:lnTo>
                    <a:pt x="698" y="99"/>
                  </a:lnTo>
                  <a:lnTo>
                    <a:pt x="645" y="105"/>
                  </a:lnTo>
                  <a:lnTo>
                    <a:pt x="577" y="103"/>
                  </a:lnTo>
                  <a:lnTo>
                    <a:pt x="486" y="89"/>
                  </a:lnTo>
                  <a:lnTo>
                    <a:pt x="421" y="80"/>
                  </a:lnTo>
                  <a:lnTo>
                    <a:pt x="345" y="74"/>
                  </a:lnTo>
                  <a:lnTo>
                    <a:pt x="283" y="79"/>
                  </a:lnTo>
                  <a:lnTo>
                    <a:pt x="222" y="89"/>
                  </a:lnTo>
                  <a:lnTo>
                    <a:pt x="161" y="109"/>
                  </a:lnTo>
                  <a:lnTo>
                    <a:pt x="104" y="135"/>
                  </a:lnTo>
                  <a:lnTo>
                    <a:pt x="68" y="140"/>
                  </a:lnTo>
                  <a:lnTo>
                    <a:pt x="38" y="149"/>
                  </a:lnTo>
                  <a:lnTo>
                    <a:pt x="11" y="164"/>
                  </a:lnTo>
                  <a:lnTo>
                    <a:pt x="0" y="178"/>
                  </a:lnTo>
                  <a:lnTo>
                    <a:pt x="0" y="187"/>
                  </a:lnTo>
                  <a:lnTo>
                    <a:pt x="4" y="19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1" name="Freeform 175"/>
            <p:cNvSpPr>
              <a:spLocks/>
            </p:cNvSpPr>
            <p:nvPr/>
          </p:nvSpPr>
          <p:spPr bwMode="auto">
            <a:xfrm>
              <a:off x="4022" y="4095"/>
              <a:ext cx="457" cy="113"/>
            </a:xfrm>
            <a:custGeom>
              <a:avLst/>
              <a:gdLst>
                <a:gd name="T0" fmla="*/ 60 w 457"/>
                <a:gd name="T1" fmla="*/ 76 h 113"/>
                <a:gd name="T2" fmla="*/ 62 w 457"/>
                <a:gd name="T3" fmla="*/ 81 h 113"/>
                <a:gd name="T4" fmla="*/ 60 w 457"/>
                <a:gd name="T5" fmla="*/ 87 h 113"/>
                <a:gd name="T6" fmla="*/ 53 w 457"/>
                <a:gd name="T7" fmla="*/ 93 h 113"/>
                <a:gd name="T8" fmla="*/ 43 w 457"/>
                <a:gd name="T9" fmla="*/ 97 h 113"/>
                <a:gd name="T10" fmla="*/ 30 w 457"/>
                <a:gd name="T11" fmla="*/ 97 h 113"/>
                <a:gd name="T12" fmla="*/ 19 w 457"/>
                <a:gd name="T13" fmla="*/ 94 h 113"/>
                <a:gd name="T14" fmla="*/ 11 w 457"/>
                <a:gd name="T15" fmla="*/ 91 h 113"/>
                <a:gd name="T16" fmla="*/ 0 w 457"/>
                <a:gd name="T17" fmla="*/ 78 h 113"/>
                <a:gd name="T18" fmla="*/ 0 w 457"/>
                <a:gd name="T19" fmla="*/ 68 h 113"/>
                <a:gd name="T20" fmla="*/ 7 w 457"/>
                <a:gd name="T21" fmla="*/ 56 h 113"/>
                <a:gd name="T22" fmla="*/ 19 w 457"/>
                <a:gd name="T23" fmla="*/ 46 h 113"/>
                <a:gd name="T24" fmla="*/ 39 w 457"/>
                <a:gd name="T25" fmla="*/ 37 h 113"/>
                <a:gd name="T26" fmla="*/ 66 w 457"/>
                <a:gd name="T27" fmla="*/ 31 h 113"/>
                <a:gd name="T28" fmla="*/ 94 w 457"/>
                <a:gd name="T29" fmla="*/ 28 h 113"/>
                <a:gd name="T30" fmla="*/ 129 w 457"/>
                <a:gd name="T31" fmla="*/ 30 h 113"/>
                <a:gd name="T32" fmla="*/ 142 w 457"/>
                <a:gd name="T33" fmla="*/ 32 h 113"/>
                <a:gd name="T34" fmla="*/ 159 w 457"/>
                <a:gd name="T35" fmla="*/ 16 h 113"/>
                <a:gd name="T36" fmla="*/ 184 w 457"/>
                <a:gd name="T37" fmla="*/ 7 h 113"/>
                <a:gd name="T38" fmla="*/ 222 w 457"/>
                <a:gd name="T39" fmla="*/ 0 h 113"/>
                <a:gd name="T40" fmla="*/ 239 w 457"/>
                <a:gd name="T41" fmla="*/ 0 h 113"/>
                <a:gd name="T42" fmla="*/ 261 w 457"/>
                <a:gd name="T43" fmla="*/ 3 h 113"/>
                <a:gd name="T44" fmla="*/ 288 w 457"/>
                <a:gd name="T45" fmla="*/ 10 h 113"/>
                <a:gd name="T46" fmla="*/ 322 w 457"/>
                <a:gd name="T47" fmla="*/ 25 h 113"/>
                <a:gd name="T48" fmla="*/ 347 w 457"/>
                <a:gd name="T49" fmla="*/ 34 h 113"/>
                <a:gd name="T50" fmla="*/ 372 w 457"/>
                <a:gd name="T51" fmla="*/ 40 h 113"/>
                <a:gd name="T52" fmla="*/ 404 w 457"/>
                <a:gd name="T53" fmla="*/ 46 h 113"/>
                <a:gd name="T54" fmla="*/ 444 w 457"/>
                <a:gd name="T55" fmla="*/ 48 h 113"/>
                <a:gd name="T56" fmla="*/ 457 w 457"/>
                <a:gd name="T57" fmla="*/ 46 h 113"/>
                <a:gd name="T58" fmla="*/ 419 w 457"/>
                <a:gd name="T59" fmla="*/ 67 h 113"/>
                <a:gd name="T60" fmla="*/ 381 w 457"/>
                <a:gd name="T61" fmla="*/ 82 h 113"/>
                <a:gd name="T62" fmla="*/ 343 w 457"/>
                <a:gd name="T63" fmla="*/ 96 h 113"/>
                <a:gd name="T64" fmla="*/ 299 w 457"/>
                <a:gd name="T65" fmla="*/ 107 h 113"/>
                <a:gd name="T66" fmla="*/ 263 w 457"/>
                <a:gd name="T67" fmla="*/ 112 h 113"/>
                <a:gd name="T68" fmla="*/ 225 w 457"/>
                <a:gd name="T69" fmla="*/ 113 h 113"/>
                <a:gd name="T70" fmla="*/ 206 w 457"/>
                <a:gd name="T71" fmla="*/ 112 h 113"/>
                <a:gd name="T72" fmla="*/ 182 w 457"/>
                <a:gd name="T73" fmla="*/ 107 h 113"/>
                <a:gd name="T74" fmla="*/ 157 w 457"/>
                <a:gd name="T75" fmla="*/ 98 h 113"/>
                <a:gd name="T76" fmla="*/ 136 w 457"/>
                <a:gd name="T77" fmla="*/ 81 h 113"/>
                <a:gd name="T78" fmla="*/ 131 w 457"/>
                <a:gd name="T79" fmla="*/ 66 h 113"/>
                <a:gd name="T80" fmla="*/ 131 w 457"/>
                <a:gd name="T81" fmla="*/ 51 h 113"/>
                <a:gd name="T82" fmla="*/ 136 w 457"/>
                <a:gd name="T83" fmla="*/ 37 h 113"/>
                <a:gd name="T84" fmla="*/ 110 w 457"/>
                <a:gd name="T85" fmla="*/ 34 h 113"/>
                <a:gd name="T86" fmla="*/ 85 w 457"/>
                <a:gd name="T87" fmla="*/ 36 h 113"/>
                <a:gd name="T88" fmla="*/ 58 w 457"/>
                <a:gd name="T89" fmla="*/ 39 h 113"/>
                <a:gd name="T90" fmla="*/ 30 w 457"/>
                <a:gd name="T91" fmla="*/ 51 h 113"/>
                <a:gd name="T92" fmla="*/ 17 w 457"/>
                <a:gd name="T93" fmla="*/ 61 h 113"/>
                <a:gd name="T94" fmla="*/ 11 w 457"/>
                <a:gd name="T95" fmla="*/ 73 h 113"/>
                <a:gd name="T96" fmla="*/ 17 w 457"/>
                <a:gd name="T97" fmla="*/ 85 h 113"/>
                <a:gd name="T98" fmla="*/ 24 w 457"/>
                <a:gd name="T99" fmla="*/ 88 h 113"/>
                <a:gd name="T100" fmla="*/ 36 w 457"/>
                <a:gd name="T101" fmla="*/ 91 h 113"/>
                <a:gd name="T102" fmla="*/ 49 w 457"/>
                <a:gd name="T103" fmla="*/ 87 h 113"/>
                <a:gd name="T104" fmla="*/ 58 w 457"/>
                <a:gd name="T105" fmla="*/ 81 h 113"/>
                <a:gd name="T106" fmla="*/ 60 w 457"/>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76"/>
                  </a:moveTo>
                  <a:lnTo>
                    <a:pt x="62" y="81"/>
                  </a:lnTo>
                  <a:lnTo>
                    <a:pt x="60" y="87"/>
                  </a:lnTo>
                  <a:lnTo>
                    <a:pt x="53" y="93"/>
                  </a:lnTo>
                  <a:lnTo>
                    <a:pt x="43" y="97"/>
                  </a:lnTo>
                  <a:lnTo>
                    <a:pt x="30" y="97"/>
                  </a:lnTo>
                  <a:lnTo>
                    <a:pt x="19" y="94"/>
                  </a:lnTo>
                  <a:lnTo>
                    <a:pt x="11" y="91"/>
                  </a:lnTo>
                  <a:lnTo>
                    <a:pt x="0" y="78"/>
                  </a:lnTo>
                  <a:lnTo>
                    <a:pt x="0" y="68"/>
                  </a:lnTo>
                  <a:lnTo>
                    <a:pt x="7" y="56"/>
                  </a:lnTo>
                  <a:lnTo>
                    <a:pt x="19" y="46"/>
                  </a:lnTo>
                  <a:lnTo>
                    <a:pt x="39" y="37"/>
                  </a:lnTo>
                  <a:lnTo>
                    <a:pt x="66" y="31"/>
                  </a:lnTo>
                  <a:lnTo>
                    <a:pt x="94" y="28"/>
                  </a:lnTo>
                  <a:lnTo>
                    <a:pt x="129" y="30"/>
                  </a:lnTo>
                  <a:lnTo>
                    <a:pt x="142" y="32"/>
                  </a:lnTo>
                  <a:lnTo>
                    <a:pt x="159" y="16"/>
                  </a:lnTo>
                  <a:lnTo>
                    <a:pt x="184" y="7"/>
                  </a:lnTo>
                  <a:lnTo>
                    <a:pt x="222" y="0"/>
                  </a:lnTo>
                  <a:lnTo>
                    <a:pt x="239" y="0"/>
                  </a:lnTo>
                  <a:lnTo>
                    <a:pt x="261" y="3"/>
                  </a:lnTo>
                  <a:lnTo>
                    <a:pt x="288" y="10"/>
                  </a:lnTo>
                  <a:lnTo>
                    <a:pt x="322" y="25"/>
                  </a:lnTo>
                  <a:lnTo>
                    <a:pt x="347" y="34"/>
                  </a:lnTo>
                  <a:lnTo>
                    <a:pt x="372" y="40"/>
                  </a:lnTo>
                  <a:lnTo>
                    <a:pt x="404" y="46"/>
                  </a:lnTo>
                  <a:lnTo>
                    <a:pt x="444" y="48"/>
                  </a:lnTo>
                  <a:lnTo>
                    <a:pt x="457" y="46"/>
                  </a:lnTo>
                  <a:lnTo>
                    <a:pt x="419" y="67"/>
                  </a:lnTo>
                  <a:lnTo>
                    <a:pt x="381" y="82"/>
                  </a:lnTo>
                  <a:lnTo>
                    <a:pt x="343" y="96"/>
                  </a:lnTo>
                  <a:lnTo>
                    <a:pt x="299" y="107"/>
                  </a:lnTo>
                  <a:lnTo>
                    <a:pt x="263" y="112"/>
                  </a:lnTo>
                  <a:lnTo>
                    <a:pt x="225" y="113"/>
                  </a:lnTo>
                  <a:lnTo>
                    <a:pt x="206" y="112"/>
                  </a:lnTo>
                  <a:lnTo>
                    <a:pt x="182" y="107"/>
                  </a:lnTo>
                  <a:lnTo>
                    <a:pt x="157" y="98"/>
                  </a:lnTo>
                  <a:lnTo>
                    <a:pt x="136" y="81"/>
                  </a:lnTo>
                  <a:lnTo>
                    <a:pt x="131" y="66"/>
                  </a:lnTo>
                  <a:lnTo>
                    <a:pt x="131" y="51"/>
                  </a:lnTo>
                  <a:lnTo>
                    <a:pt x="136" y="37"/>
                  </a:lnTo>
                  <a:lnTo>
                    <a:pt x="110" y="34"/>
                  </a:lnTo>
                  <a:lnTo>
                    <a:pt x="85" y="36"/>
                  </a:lnTo>
                  <a:lnTo>
                    <a:pt x="58" y="39"/>
                  </a:lnTo>
                  <a:lnTo>
                    <a:pt x="30" y="51"/>
                  </a:lnTo>
                  <a:lnTo>
                    <a:pt x="17" y="61"/>
                  </a:lnTo>
                  <a:lnTo>
                    <a:pt x="11" y="73"/>
                  </a:lnTo>
                  <a:lnTo>
                    <a:pt x="17" y="85"/>
                  </a:lnTo>
                  <a:lnTo>
                    <a:pt x="24" y="88"/>
                  </a:lnTo>
                  <a:lnTo>
                    <a:pt x="36" y="91"/>
                  </a:lnTo>
                  <a:lnTo>
                    <a:pt x="49" y="87"/>
                  </a:lnTo>
                  <a:lnTo>
                    <a:pt x="58" y="81"/>
                  </a:lnTo>
                  <a:lnTo>
                    <a:pt x="60"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2" name="Freeform 176"/>
            <p:cNvSpPr>
              <a:spLocks/>
            </p:cNvSpPr>
            <p:nvPr/>
          </p:nvSpPr>
          <p:spPr bwMode="auto">
            <a:xfrm>
              <a:off x="4441" y="4125"/>
              <a:ext cx="342" cy="104"/>
            </a:xfrm>
            <a:custGeom>
              <a:avLst/>
              <a:gdLst>
                <a:gd name="T0" fmla="*/ 47 w 342"/>
                <a:gd name="T1" fmla="*/ 83 h 104"/>
                <a:gd name="T2" fmla="*/ 51 w 342"/>
                <a:gd name="T3" fmla="*/ 87 h 104"/>
                <a:gd name="T4" fmla="*/ 47 w 342"/>
                <a:gd name="T5" fmla="*/ 98 h 104"/>
                <a:gd name="T6" fmla="*/ 42 w 342"/>
                <a:gd name="T7" fmla="*/ 101 h 104"/>
                <a:gd name="T8" fmla="*/ 32 w 342"/>
                <a:gd name="T9" fmla="*/ 104 h 104"/>
                <a:gd name="T10" fmla="*/ 15 w 342"/>
                <a:gd name="T11" fmla="*/ 101 h 104"/>
                <a:gd name="T12" fmla="*/ 4 w 342"/>
                <a:gd name="T13" fmla="*/ 92 h 104"/>
                <a:gd name="T14" fmla="*/ 0 w 342"/>
                <a:gd name="T15" fmla="*/ 85 h 104"/>
                <a:gd name="T16" fmla="*/ 2 w 342"/>
                <a:gd name="T17" fmla="*/ 75 h 104"/>
                <a:gd name="T18" fmla="*/ 8 w 342"/>
                <a:gd name="T19" fmla="*/ 64 h 104"/>
                <a:gd name="T20" fmla="*/ 21 w 342"/>
                <a:gd name="T21" fmla="*/ 55 h 104"/>
                <a:gd name="T22" fmla="*/ 38 w 342"/>
                <a:gd name="T23" fmla="*/ 46 h 104"/>
                <a:gd name="T24" fmla="*/ 59 w 342"/>
                <a:gd name="T25" fmla="*/ 42 h 104"/>
                <a:gd name="T26" fmla="*/ 87 w 342"/>
                <a:gd name="T27" fmla="*/ 38 h 104"/>
                <a:gd name="T28" fmla="*/ 97 w 342"/>
                <a:gd name="T29" fmla="*/ 38 h 104"/>
                <a:gd name="T30" fmla="*/ 104 w 342"/>
                <a:gd name="T31" fmla="*/ 24 h 104"/>
                <a:gd name="T32" fmla="*/ 121 w 342"/>
                <a:gd name="T33" fmla="*/ 12 h 104"/>
                <a:gd name="T34" fmla="*/ 148 w 342"/>
                <a:gd name="T35" fmla="*/ 2 h 104"/>
                <a:gd name="T36" fmla="*/ 178 w 342"/>
                <a:gd name="T37" fmla="*/ 0 h 104"/>
                <a:gd name="T38" fmla="*/ 201 w 342"/>
                <a:gd name="T39" fmla="*/ 2 h 104"/>
                <a:gd name="T40" fmla="*/ 232 w 342"/>
                <a:gd name="T41" fmla="*/ 9 h 104"/>
                <a:gd name="T42" fmla="*/ 254 w 342"/>
                <a:gd name="T43" fmla="*/ 14 h 104"/>
                <a:gd name="T44" fmla="*/ 302 w 342"/>
                <a:gd name="T45" fmla="*/ 16 h 104"/>
                <a:gd name="T46" fmla="*/ 332 w 342"/>
                <a:gd name="T47" fmla="*/ 13 h 104"/>
                <a:gd name="T48" fmla="*/ 342 w 342"/>
                <a:gd name="T49" fmla="*/ 10 h 104"/>
                <a:gd name="T50" fmla="*/ 319 w 342"/>
                <a:gd name="T51" fmla="*/ 31 h 104"/>
                <a:gd name="T52" fmla="*/ 269 w 342"/>
                <a:gd name="T53" fmla="*/ 63 h 104"/>
                <a:gd name="T54" fmla="*/ 241 w 342"/>
                <a:gd name="T55" fmla="*/ 77 h 104"/>
                <a:gd name="T56" fmla="*/ 214 w 342"/>
                <a:gd name="T57" fmla="*/ 87 h 104"/>
                <a:gd name="T58" fmla="*/ 186 w 342"/>
                <a:gd name="T59" fmla="*/ 92 h 104"/>
                <a:gd name="T60" fmla="*/ 150 w 342"/>
                <a:gd name="T61" fmla="*/ 93 h 104"/>
                <a:gd name="T62" fmla="*/ 129 w 342"/>
                <a:gd name="T63" fmla="*/ 89 h 104"/>
                <a:gd name="T64" fmla="*/ 108 w 342"/>
                <a:gd name="T65" fmla="*/ 77 h 104"/>
                <a:gd name="T66" fmla="*/ 99 w 342"/>
                <a:gd name="T67" fmla="*/ 67 h 104"/>
                <a:gd name="T68" fmla="*/ 95 w 342"/>
                <a:gd name="T69" fmla="*/ 55 h 104"/>
                <a:gd name="T70" fmla="*/ 95 w 342"/>
                <a:gd name="T71" fmla="*/ 43 h 104"/>
                <a:gd name="T72" fmla="*/ 74 w 342"/>
                <a:gd name="T73" fmla="*/ 45 h 104"/>
                <a:gd name="T74" fmla="*/ 55 w 342"/>
                <a:gd name="T75" fmla="*/ 48 h 104"/>
                <a:gd name="T76" fmla="*/ 36 w 342"/>
                <a:gd name="T77" fmla="*/ 55 h 104"/>
                <a:gd name="T78" fmla="*/ 17 w 342"/>
                <a:gd name="T79" fmla="*/ 67 h 104"/>
                <a:gd name="T80" fmla="*/ 9 w 342"/>
                <a:gd name="T81" fmla="*/ 77 h 104"/>
                <a:gd name="T82" fmla="*/ 9 w 342"/>
                <a:gd name="T83" fmla="*/ 87 h 104"/>
                <a:gd name="T84" fmla="*/ 19 w 342"/>
                <a:gd name="T85" fmla="*/ 95 h 104"/>
                <a:gd name="T86" fmla="*/ 25 w 342"/>
                <a:gd name="T87" fmla="*/ 98 h 104"/>
                <a:gd name="T88" fmla="*/ 34 w 342"/>
                <a:gd name="T89" fmla="*/ 98 h 104"/>
                <a:gd name="T90" fmla="*/ 44 w 342"/>
                <a:gd name="T91" fmla="*/ 93 h 104"/>
                <a:gd name="T92" fmla="*/ 47 w 342"/>
                <a:gd name="T93" fmla="*/ 87 h 104"/>
                <a:gd name="T94" fmla="*/ 47 w 342"/>
                <a:gd name="T95"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83"/>
                  </a:moveTo>
                  <a:lnTo>
                    <a:pt x="51" y="87"/>
                  </a:lnTo>
                  <a:lnTo>
                    <a:pt x="47" y="98"/>
                  </a:lnTo>
                  <a:lnTo>
                    <a:pt x="42" y="101"/>
                  </a:lnTo>
                  <a:lnTo>
                    <a:pt x="32" y="104"/>
                  </a:lnTo>
                  <a:lnTo>
                    <a:pt x="15" y="101"/>
                  </a:lnTo>
                  <a:lnTo>
                    <a:pt x="4" y="92"/>
                  </a:lnTo>
                  <a:lnTo>
                    <a:pt x="0" y="85"/>
                  </a:lnTo>
                  <a:lnTo>
                    <a:pt x="2" y="75"/>
                  </a:lnTo>
                  <a:lnTo>
                    <a:pt x="8" y="64"/>
                  </a:lnTo>
                  <a:lnTo>
                    <a:pt x="21" y="55"/>
                  </a:lnTo>
                  <a:lnTo>
                    <a:pt x="38" y="46"/>
                  </a:lnTo>
                  <a:lnTo>
                    <a:pt x="59" y="42"/>
                  </a:lnTo>
                  <a:lnTo>
                    <a:pt x="87" y="38"/>
                  </a:lnTo>
                  <a:lnTo>
                    <a:pt x="97" y="38"/>
                  </a:lnTo>
                  <a:lnTo>
                    <a:pt x="104" y="24"/>
                  </a:lnTo>
                  <a:lnTo>
                    <a:pt x="121" y="12"/>
                  </a:lnTo>
                  <a:lnTo>
                    <a:pt x="148" y="2"/>
                  </a:lnTo>
                  <a:lnTo>
                    <a:pt x="178" y="0"/>
                  </a:lnTo>
                  <a:lnTo>
                    <a:pt x="201" y="2"/>
                  </a:lnTo>
                  <a:lnTo>
                    <a:pt x="232" y="9"/>
                  </a:lnTo>
                  <a:lnTo>
                    <a:pt x="254" y="14"/>
                  </a:lnTo>
                  <a:lnTo>
                    <a:pt x="302" y="16"/>
                  </a:lnTo>
                  <a:lnTo>
                    <a:pt x="332" y="13"/>
                  </a:lnTo>
                  <a:lnTo>
                    <a:pt x="342" y="10"/>
                  </a:lnTo>
                  <a:lnTo>
                    <a:pt x="319" y="31"/>
                  </a:lnTo>
                  <a:lnTo>
                    <a:pt x="269" y="63"/>
                  </a:lnTo>
                  <a:lnTo>
                    <a:pt x="241" y="77"/>
                  </a:lnTo>
                  <a:lnTo>
                    <a:pt x="214" y="87"/>
                  </a:lnTo>
                  <a:lnTo>
                    <a:pt x="186" y="92"/>
                  </a:lnTo>
                  <a:lnTo>
                    <a:pt x="150" y="93"/>
                  </a:lnTo>
                  <a:lnTo>
                    <a:pt x="129" y="89"/>
                  </a:lnTo>
                  <a:lnTo>
                    <a:pt x="108" y="77"/>
                  </a:lnTo>
                  <a:lnTo>
                    <a:pt x="99" y="67"/>
                  </a:lnTo>
                  <a:lnTo>
                    <a:pt x="95" y="55"/>
                  </a:lnTo>
                  <a:lnTo>
                    <a:pt x="95" y="43"/>
                  </a:lnTo>
                  <a:lnTo>
                    <a:pt x="74" y="45"/>
                  </a:lnTo>
                  <a:lnTo>
                    <a:pt x="55" y="48"/>
                  </a:lnTo>
                  <a:lnTo>
                    <a:pt x="36" y="55"/>
                  </a:lnTo>
                  <a:lnTo>
                    <a:pt x="17" y="67"/>
                  </a:lnTo>
                  <a:lnTo>
                    <a:pt x="9" y="77"/>
                  </a:lnTo>
                  <a:lnTo>
                    <a:pt x="9" y="87"/>
                  </a:lnTo>
                  <a:lnTo>
                    <a:pt x="19" y="95"/>
                  </a:lnTo>
                  <a:lnTo>
                    <a:pt x="25" y="98"/>
                  </a:lnTo>
                  <a:lnTo>
                    <a:pt x="34" y="98"/>
                  </a:lnTo>
                  <a:lnTo>
                    <a:pt x="44" y="93"/>
                  </a:lnTo>
                  <a:lnTo>
                    <a:pt x="47" y="87"/>
                  </a:lnTo>
                  <a:lnTo>
                    <a:pt x="47" y="8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3" name="Freeform 177"/>
            <p:cNvSpPr>
              <a:spLocks/>
            </p:cNvSpPr>
            <p:nvPr/>
          </p:nvSpPr>
          <p:spPr bwMode="auto">
            <a:xfrm>
              <a:off x="3562" y="4157"/>
              <a:ext cx="406" cy="40"/>
            </a:xfrm>
            <a:custGeom>
              <a:avLst/>
              <a:gdLst>
                <a:gd name="T0" fmla="*/ 406 w 406"/>
                <a:gd name="T1" fmla="*/ 0 h 40"/>
                <a:gd name="T2" fmla="*/ 374 w 406"/>
                <a:gd name="T3" fmla="*/ 6 h 40"/>
                <a:gd name="T4" fmla="*/ 323 w 406"/>
                <a:gd name="T5" fmla="*/ 19 h 40"/>
                <a:gd name="T6" fmla="*/ 258 w 406"/>
                <a:gd name="T7" fmla="*/ 32 h 40"/>
                <a:gd name="T8" fmla="*/ 188 w 406"/>
                <a:gd name="T9" fmla="*/ 40 h 40"/>
                <a:gd name="T10" fmla="*/ 112 w 406"/>
                <a:gd name="T11" fmla="*/ 37 h 40"/>
                <a:gd name="T12" fmla="*/ 53 w 406"/>
                <a:gd name="T13" fmla="*/ 28 h 40"/>
                <a:gd name="T14" fmla="*/ 14 w 406"/>
                <a:gd name="T15" fmla="*/ 18 h 40"/>
                <a:gd name="T16" fmla="*/ 0 w 406"/>
                <a:gd name="T17" fmla="*/ 13 h 40"/>
                <a:gd name="T18" fmla="*/ 31 w 406"/>
                <a:gd name="T19" fmla="*/ 19 h 40"/>
                <a:gd name="T20" fmla="*/ 82 w 406"/>
                <a:gd name="T21" fmla="*/ 24 h 40"/>
                <a:gd name="T22" fmla="*/ 152 w 406"/>
                <a:gd name="T23" fmla="*/ 23 h 40"/>
                <a:gd name="T24" fmla="*/ 152 w 406"/>
                <a:gd name="T25" fmla="*/ 23 h 40"/>
                <a:gd name="T26" fmla="*/ 148 w 406"/>
                <a:gd name="T27" fmla="*/ 25 h 40"/>
                <a:gd name="T28" fmla="*/ 145 w 406"/>
                <a:gd name="T29" fmla="*/ 29 h 40"/>
                <a:gd name="T30" fmla="*/ 150 w 406"/>
                <a:gd name="T31" fmla="*/ 32 h 40"/>
                <a:gd name="T32" fmla="*/ 160 w 406"/>
                <a:gd name="T33" fmla="*/ 32 h 40"/>
                <a:gd name="T34" fmla="*/ 171 w 406"/>
                <a:gd name="T35" fmla="*/ 31 h 40"/>
                <a:gd name="T36" fmla="*/ 173 w 406"/>
                <a:gd name="T37" fmla="*/ 29 h 40"/>
                <a:gd name="T38" fmla="*/ 169 w 406"/>
                <a:gd name="T39" fmla="*/ 25 h 40"/>
                <a:gd name="T40" fmla="*/ 165 w 406"/>
                <a:gd name="T41" fmla="*/ 26 h 40"/>
                <a:gd name="T42" fmla="*/ 167 w 406"/>
                <a:gd name="T43" fmla="*/ 26 h 40"/>
                <a:gd name="T44" fmla="*/ 169 w 406"/>
                <a:gd name="T45" fmla="*/ 29 h 40"/>
                <a:gd name="T46" fmla="*/ 165 w 406"/>
                <a:gd name="T47" fmla="*/ 30 h 40"/>
                <a:gd name="T48" fmla="*/ 162 w 406"/>
                <a:gd name="T49" fmla="*/ 31 h 40"/>
                <a:gd name="T50" fmla="*/ 154 w 406"/>
                <a:gd name="T51" fmla="*/ 30 h 40"/>
                <a:gd name="T52" fmla="*/ 152 w 406"/>
                <a:gd name="T53" fmla="*/ 28 h 40"/>
                <a:gd name="T54" fmla="*/ 158 w 406"/>
                <a:gd name="T55" fmla="*/ 24 h 40"/>
                <a:gd name="T56" fmla="*/ 163 w 406"/>
                <a:gd name="T57" fmla="*/ 23 h 40"/>
                <a:gd name="T58" fmla="*/ 260 w 406"/>
                <a:gd name="T59" fmla="*/ 14 h 40"/>
                <a:gd name="T60" fmla="*/ 342 w 406"/>
                <a:gd name="T61" fmla="*/ 6 h 40"/>
                <a:gd name="T62" fmla="*/ 399 w 406"/>
                <a:gd name="T63" fmla="*/ 0 h 40"/>
                <a:gd name="T64" fmla="*/ 406 w 406"/>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0"/>
                  </a:moveTo>
                  <a:lnTo>
                    <a:pt x="374" y="6"/>
                  </a:lnTo>
                  <a:lnTo>
                    <a:pt x="323" y="19"/>
                  </a:lnTo>
                  <a:lnTo>
                    <a:pt x="258" y="32"/>
                  </a:lnTo>
                  <a:lnTo>
                    <a:pt x="188" y="40"/>
                  </a:lnTo>
                  <a:lnTo>
                    <a:pt x="112" y="37"/>
                  </a:lnTo>
                  <a:lnTo>
                    <a:pt x="53" y="28"/>
                  </a:lnTo>
                  <a:lnTo>
                    <a:pt x="14" y="18"/>
                  </a:lnTo>
                  <a:lnTo>
                    <a:pt x="0" y="13"/>
                  </a:lnTo>
                  <a:lnTo>
                    <a:pt x="31" y="19"/>
                  </a:lnTo>
                  <a:lnTo>
                    <a:pt x="82" y="24"/>
                  </a:lnTo>
                  <a:lnTo>
                    <a:pt x="152" y="23"/>
                  </a:lnTo>
                  <a:lnTo>
                    <a:pt x="152" y="23"/>
                  </a:lnTo>
                  <a:lnTo>
                    <a:pt x="148" y="25"/>
                  </a:lnTo>
                  <a:lnTo>
                    <a:pt x="145" y="29"/>
                  </a:lnTo>
                  <a:lnTo>
                    <a:pt x="150" y="32"/>
                  </a:lnTo>
                  <a:lnTo>
                    <a:pt x="160" y="32"/>
                  </a:lnTo>
                  <a:lnTo>
                    <a:pt x="171" y="31"/>
                  </a:lnTo>
                  <a:lnTo>
                    <a:pt x="173" y="29"/>
                  </a:lnTo>
                  <a:lnTo>
                    <a:pt x="169" y="25"/>
                  </a:lnTo>
                  <a:lnTo>
                    <a:pt x="165" y="26"/>
                  </a:lnTo>
                  <a:lnTo>
                    <a:pt x="167" y="26"/>
                  </a:lnTo>
                  <a:lnTo>
                    <a:pt x="169" y="29"/>
                  </a:lnTo>
                  <a:lnTo>
                    <a:pt x="165" y="30"/>
                  </a:lnTo>
                  <a:lnTo>
                    <a:pt x="162" y="31"/>
                  </a:lnTo>
                  <a:lnTo>
                    <a:pt x="154" y="30"/>
                  </a:lnTo>
                  <a:lnTo>
                    <a:pt x="152" y="28"/>
                  </a:lnTo>
                  <a:lnTo>
                    <a:pt x="158" y="24"/>
                  </a:lnTo>
                  <a:lnTo>
                    <a:pt x="163" y="23"/>
                  </a:lnTo>
                  <a:lnTo>
                    <a:pt x="260" y="14"/>
                  </a:lnTo>
                  <a:lnTo>
                    <a:pt x="342" y="6"/>
                  </a:lnTo>
                  <a:lnTo>
                    <a:pt x="399" y="0"/>
                  </a:lnTo>
                  <a:lnTo>
                    <a:pt x="40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4" name="Freeform 178"/>
            <p:cNvSpPr>
              <a:spLocks/>
            </p:cNvSpPr>
            <p:nvPr/>
          </p:nvSpPr>
          <p:spPr bwMode="auto">
            <a:xfrm>
              <a:off x="3577" y="4125"/>
              <a:ext cx="456" cy="52"/>
            </a:xfrm>
            <a:custGeom>
              <a:avLst/>
              <a:gdLst>
                <a:gd name="T0" fmla="*/ 0 w 456"/>
                <a:gd name="T1" fmla="*/ 45 h 52"/>
                <a:gd name="T2" fmla="*/ 44 w 456"/>
                <a:gd name="T3" fmla="*/ 46 h 52"/>
                <a:gd name="T4" fmla="*/ 90 w 456"/>
                <a:gd name="T5" fmla="*/ 43 h 52"/>
                <a:gd name="T6" fmla="*/ 139 w 456"/>
                <a:gd name="T7" fmla="*/ 32 h 52"/>
                <a:gd name="T8" fmla="*/ 219 w 456"/>
                <a:gd name="T9" fmla="*/ 10 h 52"/>
                <a:gd name="T10" fmla="*/ 260 w 456"/>
                <a:gd name="T11" fmla="*/ 2 h 52"/>
                <a:gd name="T12" fmla="*/ 306 w 456"/>
                <a:gd name="T13" fmla="*/ 0 h 52"/>
                <a:gd name="T14" fmla="*/ 359 w 456"/>
                <a:gd name="T15" fmla="*/ 3 h 52"/>
                <a:gd name="T16" fmla="*/ 412 w 456"/>
                <a:gd name="T17" fmla="*/ 12 h 52"/>
                <a:gd name="T18" fmla="*/ 456 w 456"/>
                <a:gd name="T19" fmla="*/ 25 h 52"/>
                <a:gd name="T20" fmla="*/ 397 w 456"/>
                <a:gd name="T21" fmla="*/ 30 h 52"/>
                <a:gd name="T22" fmla="*/ 297 w 456"/>
                <a:gd name="T23" fmla="*/ 37 h 52"/>
                <a:gd name="T24" fmla="*/ 228 w 456"/>
                <a:gd name="T25" fmla="*/ 45 h 52"/>
                <a:gd name="T26" fmla="*/ 217 w 456"/>
                <a:gd name="T27" fmla="*/ 44 h 52"/>
                <a:gd name="T28" fmla="*/ 207 w 456"/>
                <a:gd name="T29" fmla="*/ 42 h 52"/>
                <a:gd name="T30" fmla="*/ 202 w 456"/>
                <a:gd name="T31" fmla="*/ 37 h 52"/>
                <a:gd name="T32" fmla="*/ 204 w 456"/>
                <a:gd name="T33" fmla="*/ 31 h 52"/>
                <a:gd name="T34" fmla="*/ 213 w 456"/>
                <a:gd name="T35" fmla="*/ 25 h 52"/>
                <a:gd name="T36" fmla="*/ 238 w 456"/>
                <a:gd name="T37" fmla="*/ 19 h 52"/>
                <a:gd name="T38" fmla="*/ 260 w 456"/>
                <a:gd name="T39" fmla="*/ 18 h 52"/>
                <a:gd name="T40" fmla="*/ 268 w 456"/>
                <a:gd name="T41" fmla="*/ 19 h 52"/>
                <a:gd name="T42" fmla="*/ 274 w 456"/>
                <a:gd name="T43" fmla="*/ 21 h 52"/>
                <a:gd name="T44" fmla="*/ 274 w 456"/>
                <a:gd name="T45" fmla="*/ 25 h 52"/>
                <a:gd name="T46" fmla="*/ 264 w 456"/>
                <a:gd name="T47" fmla="*/ 28 h 52"/>
                <a:gd name="T48" fmla="*/ 257 w 456"/>
                <a:gd name="T49" fmla="*/ 28 h 52"/>
                <a:gd name="T50" fmla="*/ 253 w 456"/>
                <a:gd name="T51" fmla="*/ 28 h 52"/>
                <a:gd name="T52" fmla="*/ 257 w 456"/>
                <a:gd name="T53" fmla="*/ 25 h 52"/>
                <a:gd name="T54" fmla="*/ 259 w 456"/>
                <a:gd name="T55" fmla="*/ 25 h 52"/>
                <a:gd name="T56" fmla="*/ 253 w 456"/>
                <a:gd name="T57" fmla="*/ 25 h 52"/>
                <a:gd name="T58" fmla="*/ 247 w 456"/>
                <a:gd name="T59" fmla="*/ 28 h 52"/>
                <a:gd name="T60" fmla="*/ 253 w 456"/>
                <a:gd name="T61" fmla="*/ 31 h 52"/>
                <a:gd name="T62" fmla="*/ 266 w 456"/>
                <a:gd name="T63" fmla="*/ 32 h 52"/>
                <a:gd name="T64" fmla="*/ 278 w 456"/>
                <a:gd name="T65" fmla="*/ 27 h 52"/>
                <a:gd name="T66" fmla="*/ 283 w 456"/>
                <a:gd name="T67" fmla="*/ 21 h 52"/>
                <a:gd name="T68" fmla="*/ 279 w 456"/>
                <a:gd name="T69" fmla="*/ 18 h 52"/>
                <a:gd name="T70" fmla="*/ 270 w 456"/>
                <a:gd name="T71" fmla="*/ 16 h 52"/>
                <a:gd name="T72" fmla="*/ 234 w 456"/>
                <a:gd name="T73" fmla="*/ 18 h 52"/>
                <a:gd name="T74" fmla="*/ 215 w 456"/>
                <a:gd name="T75" fmla="*/ 21 h 52"/>
                <a:gd name="T76" fmla="*/ 202 w 456"/>
                <a:gd name="T77" fmla="*/ 26 h 52"/>
                <a:gd name="T78" fmla="*/ 194 w 456"/>
                <a:gd name="T79" fmla="*/ 32 h 52"/>
                <a:gd name="T80" fmla="*/ 190 w 456"/>
                <a:gd name="T81" fmla="*/ 37 h 52"/>
                <a:gd name="T82" fmla="*/ 194 w 456"/>
                <a:gd name="T83" fmla="*/ 40 h 52"/>
                <a:gd name="T84" fmla="*/ 202 w 456"/>
                <a:gd name="T85" fmla="*/ 44 h 52"/>
                <a:gd name="T86" fmla="*/ 215 w 456"/>
                <a:gd name="T87" fmla="*/ 46 h 52"/>
                <a:gd name="T88" fmla="*/ 173 w 456"/>
                <a:gd name="T89" fmla="*/ 50 h 52"/>
                <a:gd name="T90" fmla="*/ 118 w 456"/>
                <a:gd name="T91" fmla="*/ 52 h 52"/>
                <a:gd name="T92" fmla="*/ 71 w 456"/>
                <a:gd name="T93" fmla="*/ 52 h 52"/>
                <a:gd name="T94" fmla="*/ 33 w 456"/>
                <a:gd name="T95" fmla="*/ 50 h 52"/>
                <a:gd name="T96" fmla="*/ 0 w 456"/>
                <a:gd name="T9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5"/>
                  </a:moveTo>
                  <a:lnTo>
                    <a:pt x="44" y="46"/>
                  </a:lnTo>
                  <a:lnTo>
                    <a:pt x="90" y="43"/>
                  </a:lnTo>
                  <a:lnTo>
                    <a:pt x="139" y="32"/>
                  </a:lnTo>
                  <a:lnTo>
                    <a:pt x="219" y="10"/>
                  </a:lnTo>
                  <a:lnTo>
                    <a:pt x="260" y="2"/>
                  </a:lnTo>
                  <a:lnTo>
                    <a:pt x="306" y="0"/>
                  </a:lnTo>
                  <a:lnTo>
                    <a:pt x="359" y="3"/>
                  </a:lnTo>
                  <a:lnTo>
                    <a:pt x="412" y="12"/>
                  </a:lnTo>
                  <a:lnTo>
                    <a:pt x="456" y="25"/>
                  </a:lnTo>
                  <a:lnTo>
                    <a:pt x="397" y="30"/>
                  </a:lnTo>
                  <a:lnTo>
                    <a:pt x="297" y="37"/>
                  </a:lnTo>
                  <a:lnTo>
                    <a:pt x="228" y="45"/>
                  </a:lnTo>
                  <a:lnTo>
                    <a:pt x="217" y="44"/>
                  </a:lnTo>
                  <a:lnTo>
                    <a:pt x="207" y="42"/>
                  </a:lnTo>
                  <a:lnTo>
                    <a:pt x="202" y="37"/>
                  </a:lnTo>
                  <a:lnTo>
                    <a:pt x="204" y="31"/>
                  </a:lnTo>
                  <a:lnTo>
                    <a:pt x="213" y="25"/>
                  </a:lnTo>
                  <a:lnTo>
                    <a:pt x="238" y="19"/>
                  </a:lnTo>
                  <a:lnTo>
                    <a:pt x="260" y="18"/>
                  </a:lnTo>
                  <a:lnTo>
                    <a:pt x="268" y="19"/>
                  </a:lnTo>
                  <a:lnTo>
                    <a:pt x="274" y="21"/>
                  </a:lnTo>
                  <a:lnTo>
                    <a:pt x="274" y="25"/>
                  </a:lnTo>
                  <a:lnTo>
                    <a:pt x="264" y="28"/>
                  </a:lnTo>
                  <a:lnTo>
                    <a:pt x="257" y="28"/>
                  </a:lnTo>
                  <a:lnTo>
                    <a:pt x="253" y="28"/>
                  </a:lnTo>
                  <a:lnTo>
                    <a:pt x="257" y="25"/>
                  </a:lnTo>
                  <a:lnTo>
                    <a:pt x="259" y="25"/>
                  </a:lnTo>
                  <a:lnTo>
                    <a:pt x="253" y="25"/>
                  </a:lnTo>
                  <a:lnTo>
                    <a:pt x="247" y="28"/>
                  </a:lnTo>
                  <a:lnTo>
                    <a:pt x="253" y="31"/>
                  </a:lnTo>
                  <a:lnTo>
                    <a:pt x="266" y="32"/>
                  </a:lnTo>
                  <a:lnTo>
                    <a:pt x="278" y="27"/>
                  </a:lnTo>
                  <a:lnTo>
                    <a:pt x="283" y="21"/>
                  </a:lnTo>
                  <a:lnTo>
                    <a:pt x="279" y="18"/>
                  </a:lnTo>
                  <a:lnTo>
                    <a:pt x="270" y="16"/>
                  </a:lnTo>
                  <a:lnTo>
                    <a:pt x="234" y="18"/>
                  </a:lnTo>
                  <a:lnTo>
                    <a:pt x="215" y="21"/>
                  </a:lnTo>
                  <a:lnTo>
                    <a:pt x="202" y="26"/>
                  </a:lnTo>
                  <a:lnTo>
                    <a:pt x="194" y="32"/>
                  </a:lnTo>
                  <a:lnTo>
                    <a:pt x="190" y="37"/>
                  </a:lnTo>
                  <a:lnTo>
                    <a:pt x="194" y="40"/>
                  </a:lnTo>
                  <a:lnTo>
                    <a:pt x="202" y="44"/>
                  </a:lnTo>
                  <a:lnTo>
                    <a:pt x="215" y="46"/>
                  </a:lnTo>
                  <a:lnTo>
                    <a:pt x="173" y="50"/>
                  </a:lnTo>
                  <a:lnTo>
                    <a:pt x="118" y="52"/>
                  </a:lnTo>
                  <a:lnTo>
                    <a:pt x="71" y="52"/>
                  </a:lnTo>
                  <a:lnTo>
                    <a:pt x="33" y="50"/>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5" name="Freeform 179"/>
            <p:cNvSpPr>
              <a:spLocks/>
            </p:cNvSpPr>
            <p:nvPr/>
          </p:nvSpPr>
          <p:spPr bwMode="auto">
            <a:xfrm>
              <a:off x="4488" y="4230"/>
              <a:ext cx="401" cy="38"/>
            </a:xfrm>
            <a:custGeom>
              <a:avLst/>
              <a:gdLst>
                <a:gd name="T0" fmla="*/ 401 w 401"/>
                <a:gd name="T1" fmla="*/ 0 h 38"/>
                <a:gd name="T2" fmla="*/ 371 w 401"/>
                <a:gd name="T3" fmla="*/ 6 h 38"/>
                <a:gd name="T4" fmla="*/ 319 w 401"/>
                <a:gd name="T5" fmla="*/ 19 h 38"/>
                <a:gd name="T6" fmla="*/ 257 w 401"/>
                <a:gd name="T7" fmla="*/ 31 h 38"/>
                <a:gd name="T8" fmla="*/ 185 w 401"/>
                <a:gd name="T9" fmla="*/ 38 h 38"/>
                <a:gd name="T10" fmla="*/ 111 w 401"/>
                <a:gd name="T11" fmla="*/ 36 h 38"/>
                <a:gd name="T12" fmla="*/ 52 w 401"/>
                <a:gd name="T13" fmla="*/ 26 h 38"/>
                <a:gd name="T14" fmla="*/ 14 w 401"/>
                <a:gd name="T15" fmla="*/ 17 h 38"/>
                <a:gd name="T16" fmla="*/ 0 w 401"/>
                <a:gd name="T17" fmla="*/ 12 h 38"/>
                <a:gd name="T18" fmla="*/ 29 w 401"/>
                <a:gd name="T19" fmla="*/ 18 h 38"/>
                <a:gd name="T20" fmla="*/ 80 w 401"/>
                <a:gd name="T21" fmla="*/ 23 h 38"/>
                <a:gd name="T22" fmla="*/ 150 w 401"/>
                <a:gd name="T23" fmla="*/ 23 h 38"/>
                <a:gd name="T24" fmla="*/ 150 w 401"/>
                <a:gd name="T25" fmla="*/ 23 h 38"/>
                <a:gd name="T26" fmla="*/ 145 w 401"/>
                <a:gd name="T27" fmla="*/ 24 h 38"/>
                <a:gd name="T28" fmla="*/ 143 w 401"/>
                <a:gd name="T29" fmla="*/ 28 h 38"/>
                <a:gd name="T30" fmla="*/ 148 w 401"/>
                <a:gd name="T31" fmla="*/ 31 h 38"/>
                <a:gd name="T32" fmla="*/ 158 w 401"/>
                <a:gd name="T33" fmla="*/ 32 h 38"/>
                <a:gd name="T34" fmla="*/ 167 w 401"/>
                <a:gd name="T35" fmla="*/ 31 h 38"/>
                <a:gd name="T36" fmla="*/ 171 w 401"/>
                <a:gd name="T37" fmla="*/ 28 h 38"/>
                <a:gd name="T38" fmla="*/ 167 w 401"/>
                <a:gd name="T39" fmla="*/ 25 h 38"/>
                <a:gd name="T40" fmla="*/ 162 w 401"/>
                <a:gd name="T41" fmla="*/ 25 h 38"/>
                <a:gd name="T42" fmla="*/ 164 w 401"/>
                <a:gd name="T43" fmla="*/ 26 h 38"/>
                <a:gd name="T44" fmla="*/ 167 w 401"/>
                <a:gd name="T45" fmla="*/ 28 h 38"/>
                <a:gd name="T46" fmla="*/ 164 w 401"/>
                <a:gd name="T47" fmla="*/ 30 h 38"/>
                <a:gd name="T48" fmla="*/ 158 w 401"/>
                <a:gd name="T49" fmla="*/ 30 h 38"/>
                <a:gd name="T50" fmla="*/ 152 w 401"/>
                <a:gd name="T51" fmla="*/ 30 h 38"/>
                <a:gd name="T52" fmla="*/ 150 w 401"/>
                <a:gd name="T53" fmla="*/ 28 h 38"/>
                <a:gd name="T54" fmla="*/ 156 w 401"/>
                <a:gd name="T55" fmla="*/ 23 h 38"/>
                <a:gd name="T56" fmla="*/ 162 w 401"/>
                <a:gd name="T57" fmla="*/ 22 h 38"/>
                <a:gd name="T58" fmla="*/ 257 w 401"/>
                <a:gd name="T59" fmla="*/ 14 h 38"/>
                <a:gd name="T60" fmla="*/ 338 w 401"/>
                <a:gd name="T61" fmla="*/ 5 h 38"/>
                <a:gd name="T62" fmla="*/ 393 w 401"/>
                <a:gd name="T63" fmla="*/ 0 h 38"/>
                <a:gd name="T64" fmla="*/ 401 w 401"/>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8">
                  <a:moveTo>
                    <a:pt x="401" y="0"/>
                  </a:moveTo>
                  <a:lnTo>
                    <a:pt x="371" y="6"/>
                  </a:lnTo>
                  <a:lnTo>
                    <a:pt x="319" y="19"/>
                  </a:lnTo>
                  <a:lnTo>
                    <a:pt x="257" y="31"/>
                  </a:lnTo>
                  <a:lnTo>
                    <a:pt x="185" y="38"/>
                  </a:lnTo>
                  <a:lnTo>
                    <a:pt x="111" y="36"/>
                  </a:lnTo>
                  <a:lnTo>
                    <a:pt x="52" y="26"/>
                  </a:lnTo>
                  <a:lnTo>
                    <a:pt x="14" y="17"/>
                  </a:lnTo>
                  <a:lnTo>
                    <a:pt x="0" y="12"/>
                  </a:lnTo>
                  <a:lnTo>
                    <a:pt x="29" y="18"/>
                  </a:lnTo>
                  <a:lnTo>
                    <a:pt x="80" y="23"/>
                  </a:lnTo>
                  <a:lnTo>
                    <a:pt x="150" y="23"/>
                  </a:lnTo>
                  <a:lnTo>
                    <a:pt x="150" y="23"/>
                  </a:lnTo>
                  <a:lnTo>
                    <a:pt x="145" y="24"/>
                  </a:lnTo>
                  <a:lnTo>
                    <a:pt x="143" y="28"/>
                  </a:lnTo>
                  <a:lnTo>
                    <a:pt x="148" y="31"/>
                  </a:lnTo>
                  <a:lnTo>
                    <a:pt x="158" y="32"/>
                  </a:lnTo>
                  <a:lnTo>
                    <a:pt x="167" y="31"/>
                  </a:lnTo>
                  <a:lnTo>
                    <a:pt x="171" y="28"/>
                  </a:lnTo>
                  <a:lnTo>
                    <a:pt x="167" y="25"/>
                  </a:lnTo>
                  <a:lnTo>
                    <a:pt x="162" y="25"/>
                  </a:lnTo>
                  <a:lnTo>
                    <a:pt x="164" y="26"/>
                  </a:lnTo>
                  <a:lnTo>
                    <a:pt x="167" y="28"/>
                  </a:lnTo>
                  <a:lnTo>
                    <a:pt x="164" y="30"/>
                  </a:lnTo>
                  <a:lnTo>
                    <a:pt x="158" y="30"/>
                  </a:lnTo>
                  <a:lnTo>
                    <a:pt x="152" y="30"/>
                  </a:lnTo>
                  <a:lnTo>
                    <a:pt x="150" y="28"/>
                  </a:lnTo>
                  <a:lnTo>
                    <a:pt x="156" y="23"/>
                  </a:lnTo>
                  <a:lnTo>
                    <a:pt x="162" y="22"/>
                  </a:lnTo>
                  <a:lnTo>
                    <a:pt x="257" y="14"/>
                  </a:lnTo>
                  <a:lnTo>
                    <a:pt x="338" y="5"/>
                  </a:lnTo>
                  <a:lnTo>
                    <a:pt x="393" y="0"/>
                  </a:lnTo>
                  <a:lnTo>
                    <a:pt x="40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6" name="Freeform 180"/>
            <p:cNvSpPr>
              <a:spLocks/>
            </p:cNvSpPr>
            <p:nvPr/>
          </p:nvSpPr>
          <p:spPr bwMode="auto">
            <a:xfrm>
              <a:off x="4504" y="4198"/>
              <a:ext cx="449" cy="52"/>
            </a:xfrm>
            <a:custGeom>
              <a:avLst/>
              <a:gdLst>
                <a:gd name="T0" fmla="*/ 0 w 449"/>
                <a:gd name="T1" fmla="*/ 44 h 52"/>
                <a:gd name="T2" fmla="*/ 43 w 449"/>
                <a:gd name="T3" fmla="*/ 45 h 52"/>
                <a:gd name="T4" fmla="*/ 87 w 449"/>
                <a:gd name="T5" fmla="*/ 42 h 52"/>
                <a:gd name="T6" fmla="*/ 136 w 449"/>
                <a:gd name="T7" fmla="*/ 31 h 52"/>
                <a:gd name="T8" fmla="*/ 214 w 449"/>
                <a:gd name="T9" fmla="*/ 10 h 52"/>
                <a:gd name="T10" fmla="*/ 256 w 449"/>
                <a:gd name="T11" fmla="*/ 2 h 52"/>
                <a:gd name="T12" fmla="*/ 299 w 449"/>
                <a:gd name="T13" fmla="*/ 0 h 52"/>
                <a:gd name="T14" fmla="*/ 353 w 449"/>
                <a:gd name="T15" fmla="*/ 3 h 52"/>
                <a:gd name="T16" fmla="*/ 406 w 449"/>
                <a:gd name="T17" fmla="*/ 12 h 52"/>
                <a:gd name="T18" fmla="*/ 449 w 449"/>
                <a:gd name="T19" fmla="*/ 25 h 52"/>
                <a:gd name="T20" fmla="*/ 391 w 449"/>
                <a:gd name="T21" fmla="*/ 28 h 52"/>
                <a:gd name="T22" fmla="*/ 292 w 449"/>
                <a:gd name="T23" fmla="*/ 37 h 52"/>
                <a:gd name="T24" fmla="*/ 225 w 449"/>
                <a:gd name="T25" fmla="*/ 44 h 52"/>
                <a:gd name="T26" fmla="*/ 212 w 449"/>
                <a:gd name="T27" fmla="*/ 43 h 52"/>
                <a:gd name="T28" fmla="*/ 203 w 449"/>
                <a:gd name="T29" fmla="*/ 40 h 52"/>
                <a:gd name="T30" fmla="*/ 199 w 449"/>
                <a:gd name="T31" fmla="*/ 36 h 52"/>
                <a:gd name="T32" fmla="*/ 201 w 449"/>
                <a:gd name="T33" fmla="*/ 30 h 52"/>
                <a:gd name="T34" fmla="*/ 210 w 449"/>
                <a:gd name="T35" fmla="*/ 25 h 52"/>
                <a:gd name="T36" fmla="*/ 233 w 449"/>
                <a:gd name="T37" fmla="*/ 18 h 52"/>
                <a:gd name="T38" fmla="*/ 256 w 449"/>
                <a:gd name="T39" fmla="*/ 16 h 52"/>
                <a:gd name="T40" fmla="*/ 265 w 449"/>
                <a:gd name="T41" fmla="*/ 18 h 52"/>
                <a:gd name="T42" fmla="*/ 269 w 449"/>
                <a:gd name="T43" fmla="*/ 21 h 52"/>
                <a:gd name="T44" fmla="*/ 267 w 449"/>
                <a:gd name="T45" fmla="*/ 24 h 52"/>
                <a:gd name="T46" fmla="*/ 260 w 449"/>
                <a:gd name="T47" fmla="*/ 27 h 52"/>
                <a:gd name="T48" fmla="*/ 252 w 449"/>
                <a:gd name="T49" fmla="*/ 28 h 52"/>
                <a:gd name="T50" fmla="*/ 248 w 449"/>
                <a:gd name="T51" fmla="*/ 27 h 52"/>
                <a:gd name="T52" fmla="*/ 252 w 449"/>
                <a:gd name="T53" fmla="*/ 25 h 52"/>
                <a:gd name="T54" fmla="*/ 254 w 449"/>
                <a:gd name="T55" fmla="*/ 24 h 52"/>
                <a:gd name="T56" fmla="*/ 248 w 449"/>
                <a:gd name="T57" fmla="*/ 25 h 52"/>
                <a:gd name="T58" fmla="*/ 243 w 449"/>
                <a:gd name="T59" fmla="*/ 28 h 52"/>
                <a:gd name="T60" fmla="*/ 248 w 449"/>
                <a:gd name="T61" fmla="*/ 31 h 52"/>
                <a:gd name="T62" fmla="*/ 262 w 449"/>
                <a:gd name="T63" fmla="*/ 31 h 52"/>
                <a:gd name="T64" fmla="*/ 273 w 449"/>
                <a:gd name="T65" fmla="*/ 27 h 52"/>
                <a:gd name="T66" fmla="*/ 277 w 449"/>
                <a:gd name="T67" fmla="*/ 21 h 52"/>
                <a:gd name="T68" fmla="*/ 275 w 449"/>
                <a:gd name="T69" fmla="*/ 18 h 52"/>
                <a:gd name="T70" fmla="*/ 265 w 449"/>
                <a:gd name="T71" fmla="*/ 15 h 52"/>
                <a:gd name="T72" fmla="*/ 229 w 449"/>
                <a:gd name="T73" fmla="*/ 16 h 52"/>
                <a:gd name="T74" fmla="*/ 210 w 449"/>
                <a:gd name="T75" fmla="*/ 21 h 52"/>
                <a:gd name="T76" fmla="*/ 197 w 449"/>
                <a:gd name="T77" fmla="*/ 26 h 52"/>
                <a:gd name="T78" fmla="*/ 189 w 449"/>
                <a:gd name="T79" fmla="*/ 31 h 52"/>
                <a:gd name="T80" fmla="*/ 188 w 449"/>
                <a:gd name="T81" fmla="*/ 36 h 52"/>
                <a:gd name="T82" fmla="*/ 191 w 449"/>
                <a:gd name="T83" fmla="*/ 40 h 52"/>
                <a:gd name="T84" fmla="*/ 197 w 449"/>
                <a:gd name="T85" fmla="*/ 43 h 52"/>
                <a:gd name="T86" fmla="*/ 210 w 449"/>
                <a:gd name="T87" fmla="*/ 45 h 52"/>
                <a:gd name="T88" fmla="*/ 170 w 449"/>
                <a:gd name="T89" fmla="*/ 49 h 52"/>
                <a:gd name="T90" fmla="*/ 115 w 449"/>
                <a:gd name="T91" fmla="*/ 52 h 52"/>
                <a:gd name="T92" fmla="*/ 68 w 449"/>
                <a:gd name="T93" fmla="*/ 52 h 52"/>
                <a:gd name="T94" fmla="*/ 32 w 449"/>
                <a:gd name="T95" fmla="*/ 50 h 52"/>
                <a:gd name="T96" fmla="*/ 0 w 449"/>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2">
                  <a:moveTo>
                    <a:pt x="0" y="44"/>
                  </a:moveTo>
                  <a:lnTo>
                    <a:pt x="43" y="45"/>
                  </a:lnTo>
                  <a:lnTo>
                    <a:pt x="87" y="42"/>
                  </a:lnTo>
                  <a:lnTo>
                    <a:pt x="136" y="31"/>
                  </a:lnTo>
                  <a:lnTo>
                    <a:pt x="214" y="10"/>
                  </a:lnTo>
                  <a:lnTo>
                    <a:pt x="256" y="2"/>
                  </a:lnTo>
                  <a:lnTo>
                    <a:pt x="299" y="0"/>
                  </a:lnTo>
                  <a:lnTo>
                    <a:pt x="353" y="3"/>
                  </a:lnTo>
                  <a:lnTo>
                    <a:pt x="406" y="12"/>
                  </a:lnTo>
                  <a:lnTo>
                    <a:pt x="449" y="25"/>
                  </a:lnTo>
                  <a:lnTo>
                    <a:pt x="391" y="28"/>
                  </a:lnTo>
                  <a:lnTo>
                    <a:pt x="292" y="37"/>
                  </a:lnTo>
                  <a:lnTo>
                    <a:pt x="225" y="44"/>
                  </a:lnTo>
                  <a:lnTo>
                    <a:pt x="212" y="43"/>
                  </a:lnTo>
                  <a:lnTo>
                    <a:pt x="203" y="40"/>
                  </a:lnTo>
                  <a:lnTo>
                    <a:pt x="199" y="36"/>
                  </a:lnTo>
                  <a:lnTo>
                    <a:pt x="201" y="30"/>
                  </a:lnTo>
                  <a:lnTo>
                    <a:pt x="210" y="25"/>
                  </a:lnTo>
                  <a:lnTo>
                    <a:pt x="233" y="18"/>
                  </a:lnTo>
                  <a:lnTo>
                    <a:pt x="256" y="16"/>
                  </a:lnTo>
                  <a:lnTo>
                    <a:pt x="265" y="18"/>
                  </a:lnTo>
                  <a:lnTo>
                    <a:pt x="269" y="21"/>
                  </a:lnTo>
                  <a:lnTo>
                    <a:pt x="267" y="24"/>
                  </a:lnTo>
                  <a:lnTo>
                    <a:pt x="260" y="27"/>
                  </a:lnTo>
                  <a:lnTo>
                    <a:pt x="252" y="28"/>
                  </a:lnTo>
                  <a:lnTo>
                    <a:pt x="248" y="27"/>
                  </a:lnTo>
                  <a:lnTo>
                    <a:pt x="252" y="25"/>
                  </a:lnTo>
                  <a:lnTo>
                    <a:pt x="254" y="24"/>
                  </a:lnTo>
                  <a:lnTo>
                    <a:pt x="248" y="25"/>
                  </a:lnTo>
                  <a:lnTo>
                    <a:pt x="243" y="28"/>
                  </a:lnTo>
                  <a:lnTo>
                    <a:pt x="248" y="31"/>
                  </a:lnTo>
                  <a:lnTo>
                    <a:pt x="262" y="31"/>
                  </a:lnTo>
                  <a:lnTo>
                    <a:pt x="273" y="27"/>
                  </a:lnTo>
                  <a:lnTo>
                    <a:pt x="277" y="21"/>
                  </a:lnTo>
                  <a:lnTo>
                    <a:pt x="275" y="18"/>
                  </a:lnTo>
                  <a:lnTo>
                    <a:pt x="265" y="15"/>
                  </a:lnTo>
                  <a:lnTo>
                    <a:pt x="229" y="16"/>
                  </a:lnTo>
                  <a:lnTo>
                    <a:pt x="210" y="21"/>
                  </a:lnTo>
                  <a:lnTo>
                    <a:pt x="197" y="26"/>
                  </a:lnTo>
                  <a:lnTo>
                    <a:pt x="189" y="31"/>
                  </a:lnTo>
                  <a:lnTo>
                    <a:pt x="188" y="36"/>
                  </a:lnTo>
                  <a:lnTo>
                    <a:pt x="191" y="40"/>
                  </a:lnTo>
                  <a:lnTo>
                    <a:pt x="197" y="43"/>
                  </a:lnTo>
                  <a:lnTo>
                    <a:pt x="210" y="45"/>
                  </a:lnTo>
                  <a:lnTo>
                    <a:pt x="170" y="49"/>
                  </a:lnTo>
                  <a:lnTo>
                    <a:pt x="115" y="52"/>
                  </a:lnTo>
                  <a:lnTo>
                    <a:pt x="68"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7" name="Freeform 181"/>
            <p:cNvSpPr>
              <a:spLocks/>
            </p:cNvSpPr>
            <p:nvPr/>
          </p:nvSpPr>
          <p:spPr bwMode="auto">
            <a:xfrm>
              <a:off x="5160" y="4186"/>
              <a:ext cx="439" cy="52"/>
            </a:xfrm>
            <a:custGeom>
              <a:avLst/>
              <a:gdLst>
                <a:gd name="T0" fmla="*/ 0 w 439"/>
                <a:gd name="T1" fmla="*/ 52 h 52"/>
                <a:gd name="T2" fmla="*/ 33 w 439"/>
                <a:gd name="T3" fmla="*/ 44 h 52"/>
                <a:gd name="T4" fmla="*/ 88 w 439"/>
                <a:gd name="T5" fmla="*/ 28 h 52"/>
                <a:gd name="T6" fmla="*/ 156 w 439"/>
                <a:gd name="T7" fmla="*/ 12 h 52"/>
                <a:gd name="T8" fmla="*/ 234 w 439"/>
                <a:gd name="T9" fmla="*/ 1 h 52"/>
                <a:gd name="T10" fmla="*/ 275 w 439"/>
                <a:gd name="T11" fmla="*/ 0 h 52"/>
                <a:gd name="T12" fmla="*/ 315 w 439"/>
                <a:gd name="T13" fmla="*/ 2 h 52"/>
                <a:gd name="T14" fmla="*/ 380 w 439"/>
                <a:gd name="T15" fmla="*/ 9 h 52"/>
                <a:gd name="T16" fmla="*/ 423 w 439"/>
                <a:gd name="T17" fmla="*/ 18 h 52"/>
                <a:gd name="T18" fmla="*/ 439 w 439"/>
                <a:gd name="T19" fmla="*/ 22 h 52"/>
                <a:gd name="T20" fmla="*/ 406 w 439"/>
                <a:gd name="T21" fmla="*/ 18 h 52"/>
                <a:gd name="T22" fmla="*/ 349 w 439"/>
                <a:gd name="T23" fmla="*/ 14 h 52"/>
                <a:gd name="T24" fmla="*/ 274 w 439"/>
                <a:gd name="T25" fmla="*/ 18 h 52"/>
                <a:gd name="T26" fmla="*/ 274 w 439"/>
                <a:gd name="T27" fmla="*/ 18 h 52"/>
                <a:gd name="T28" fmla="*/ 277 w 439"/>
                <a:gd name="T29" fmla="*/ 15 h 52"/>
                <a:gd name="T30" fmla="*/ 281 w 439"/>
                <a:gd name="T31" fmla="*/ 12 h 52"/>
                <a:gd name="T32" fmla="*/ 274 w 439"/>
                <a:gd name="T33" fmla="*/ 8 h 52"/>
                <a:gd name="T34" fmla="*/ 262 w 439"/>
                <a:gd name="T35" fmla="*/ 7 h 52"/>
                <a:gd name="T36" fmla="*/ 253 w 439"/>
                <a:gd name="T37" fmla="*/ 9 h 52"/>
                <a:gd name="T38" fmla="*/ 249 w 439"/>
                <a:gd name="T39" fmla="*/ 13 h 52"/>
                <a:gd name="T40" fmla="*/ 255 w 439"/>
                <a:gd name="T41" fmla="*/ 15 h 52"/>
                <a:gd name="T42" fmla="*/ 258 w 439"/>
                <a:gd name="T43" fmla="*/ 15 h 52"/>
                <a:gd name="T44" fmla="*/ 258 w 439"/>
                <a:gd name="T45" fmla="*/ 14 h 52"/>
                <a:gd name="T46" fmla="*/ 253 w 439"/>
                <a:gd name="T47" fmla="*/ 13 h 52"/>
                <a:gd name="T48" fmla="*/ 256 w 439"/>
                <a:gd name="T49" fmla="*/ 11 h 52"/>
                <a:gd name="T50" fmla="*/ 262 w 439"/>
                <a:gd name="T51" fmla="*/ 9 h 52"/>
                <a:gd name="T52" fmla="*/ 270 w 439"/>
                <a:gd name="T53" fmla="*/ 11 h 52"/>
                <a:gd name="T54" fmla="*/ 274 w 439"/>
                <a:gd name="T55" fmla="*/ 12 h 52"/>
                <a:gd name="T56" fmla="*/ 266 w 439"/>
                <a:gd name="T57" fmla="*/ 18 h 52"/>
                <a:gd name="T58" fmla="*/ 260 w 439"/>
                <a:gd name="T59" fmla="*/ 19 h 52"/>
                <a:gd name="T60" fmla="*/ 158 w 439"/>
                <a:gd name="T61" fmla="*/ 31 h 52"/>
                <a:gd name="T62" fmla="*/ 69 w 439"/>
                <a:gd name="T63" fmla="*/ 44 h 52"/>
                <a:gd name="T64" fmla="*/ 8 w 439"/>
                <a:gd name="T65" fmla="*/ 52 h 52"/>
                <a:gd name="T66" fmla="*/ 0 w 439"/>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2">
                  <a:moveTo>
                    <a:pt x="0" y="52"/>
                  </a:moveTo>
                  <a:lnTo>
                    <a:pt x="33" y="44"/>
                  </a:lnTo>
                  <a:lnTo>
                    <a:pt x="88" y="28"/>
                  </a:lnTo>
                  <a:lnTo>
                    <a:pt x="156" y="12"/>
                  </a:lnTo>
                  <a:lnTo>
                    <a:pt x="234" y="1"/>
                  </a:lnTo>
                  <a:lnTo>
                    <a:pt x="275" y="0"/>
                  </a:lnTo>
                  <a:lnTo>
                    <a:pt x="315" y="2"/>
                  </a:lnTo>
                  <a:lnTo>
                    <a:pt x="380" y="9"/>
                  </a:lnTo>
                  <a:lnTo>
                    <a:pt x="423" y="18"/>
                  </a:lnTo>
                  <a:lnTo>
                    <a:pt x="439" y="22"/>
                  </a:lnTo>
                  <a:lnTo>
                    <a:pt x="406" y="18"/>
                  </a:lnTo>
                  <a:lnTo>
                    <a:pt x="349" y="14"/>
                  </a:lnTo>
                  <a:lnTo>
                    <a:pt x="274" y="18"/>
                  </a:lnTo>
                  <a:lnTo>
                    <a:pt x="274" y="18"/>
                  </a:lnTo>
                  <a:lnTo>
                    <a:pt x="277" y="15"/>
                  </a:lnTo>
                  <a:lnTo>
                    <a:pt x="281" y="12"/>
                  </a:lnTo>
                  <a:lnTo>
                    <a:pt x="274" y="8"/>
                  </a:lnTo>
                  <a:lnTo>
                    <a:pt x="262" y="7"/>
                  </a:lnTo>
                  <a:lnTo>
                    <a:pt x="253" y="9"/>
                  </a:lnTo>
                  <a:lnTo>
                    <a:pt x="249" y="13"/>
                  </a:lnTo>
                  <a:lnTo>
                    <a:pt x="255" y="15"/>
                  </a:lnTo>
                  <a:lnTo>
                    <a:pt x="258" y="15"/>
                  </a:lnTo>
                  <a:lnTo>
                    <a:pt x="258" y="14"/>
                  </a:lnTo>
                  <a:lnTo>
                    <a:pt x="253" y="13"/>
                  </a:lnTo>
                  <a:lnTo>
                    <a:pt x="256" y="11"/>
                  </a:lnTo>
                  <a:lnTo>
                    <a:pt x="262" y="9"/>
                  </a:lnTo>
                  <a:lnTo>
                    <a:pt x="270" y="11"/>
                  </a:lnTo>
                  <a:lnTo>
                    <a:pt x="274" y="12"/>
                  </a:lnTo>
                  <a:lnTo>
                    <a:pt x="266" y="18"/>
                  </a:lnTo>
                  <a:lnTo>
                    <a:pt x="260" y="19"/>
                  </a:lnTo>
                  <a:lnTo>
                    <a:pt x="158" y="31"/>
                  </a:lnTo>
                  <a:lnTo>
                    <a:pt x="69" y="44"/>
                  </a:lnTo>
                  <a:lnTo>
                    <a:pt x="8" y="52"/>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8" name="Freeform 182"/>
            <p:cNvSpPr>
              <a:spLocks/>
            </p:cNvSpPr>
            <p:nvPr/>
          </p:nvSpPr>
          <p:spPr bwMode="auto">
            <a:xfrm>
              <a:off x="5090" y="4204"/>
              <a:ext cx="492" cy="66"/>
            </a:xfrm>
            <a:custGeom>
              <a:avLst/>
              <a:gdLst>
                <a:gd name="T0" fmla="*/ 492 w 492"/>
                <a:gd name="T1" fmla="*/ 4 h 66"/>
                <a:gd name="T2" fmla="*/ 444 w 492"/>
                <a:gd name="T3" fmla="*/ 6 h 66"/>
                <a:gd name="T4" fmla="*/ 397 w 492"/>
                <a:gd name="T5" fmla="*/ 12 h 66"/>
                <a:gd name="T6" fmla="*/ 344 w 492"/>
                <a:gd name="T7" fmla="*/ 25 h 66"/>
                <a:gd name="T8" fmla="*/ 260 w 492"/>
                <a:gd name="T9" fmla="*/ 51 h 66"/>
                <a:gd name="T10" fmla="*/ 215 w 492"/>
                <a:gd name="T11" fmla="*/ 62 h 66"/>
                <a:gd name="T12" fmla="*/ 165 w 492"/>
                <a:gd name="T13" fmla="*/ 66 h 66"/>
                <a:gd name="T14" fmla="*/ 106 w 492"/>
                <a:gd name="T15" fmla="*/ 64 h 66"/>
                <a:gd name="T16" fmla="*/ 49 w 492"/>
                <a:gd name="T17" fmla="*/ 57 h 66"/>
                <a:gd name="T18" fmla="*/ 0 w 492"/>
                <a:gd name="T19" fmla="*/ 46 h 66"/>
                <a:gd name="T20" fmla="*/ 65 w 492"/>
                <a:gd name="T21" fmla="*/ 38 h 66"/>
                <a:gd name="T22" fmla="*/ 171 w 492"/>
                <a:gd name="T23" fmla="*/ 25 h 66"/>
                <a:gd name="T24" fmla="*/ 245 w 492"/>
                <a:gd name="T25" fmla="*/ 14 h 66"/>
                <a:gd name="T26" fmla="*/ 258 w 492"/>
                <a:gd name="T27" fmla="*/ 15 h 66"/>
                <a:gd name="T28" fmla="*/ 268 w 492"/>
                <a:gd name="T29" fmla="*/ 18 h 66"/>
                <a:gd name="T30" fmla="*/ 273 w 492"/>
                <a:gd name="T31" fmla="*/ 22 h 66"/>
                <a:gd name="T32" fmla="*/ 273 w 492"/>
                <a:gd name="T33" fmla="*/ 30 h 66"/>
                <a:gd name="T34" fmla="*/ 264 w 492"/>
                <a:gd name="T35" fmla="*/ 36 h 66"/>
                <a:gd name="T36" fmla="*/ 237 w 492"/>
                <a:gd name="T37" fmla="*/ 43 h 66"/>
                <a:gd name="T38" fmla="*/ 213 w 492"/>
                <a:gd name="T39" fmla="*/ 45 h 66"/>
                <a:gd name="T40" fmla="*/ 203 w 492"/>
                <a:gd name="T41" fmla="*/ 45 h 66"/>
                <a:gd name="T42" fmla="*/ 197 w 492"/>
                <a:gd name="T43" fmla="*/ 42 h 66"/>
                <a:gd name="T44" fmla="*/ 199 w 492"/>
                <a:gd name="T45" fmla="*/ 38 h 66"/>
                <a:gd name="T46" fmla="*/ 209 w 492"/>
                <a:gd name="T47" fmla="*/ 34 h 66"/>
                <a:gd name="T48" fmla="*/ 216 w 492"/>
                <a:gd name="T49" fmla="*/ 32 h 66"/>
                <a:gd name="T50" fmla="*/ 220 w 492"/>
                <a:gd name="T51" fmla="*/ 34 h 66"/>
                <a:gd name="T52" fmla="*/ 216 w 492"/>
                <a:gd name="T53" fmla="*/ 37 h 66"/>
                <a:gd name="T54" fmla="*/ 215 w 492"/>
                <a:gd name="T55" fmla="*/ 38 h 66"/>
                <a:gd name="T56" fmla="*/ 220 w 492"/>
                <a:gd name="T57" fmla="*/ 37 h 66"/>
                <a:gd name="T58" fmla="*/ 226 w 492"/>
                <a:gd name="T59" fmla="*/ 33 h 66"/>
                <a:gd name="T60" fmla="*/ 218 w 492"/>
                <a:gd name="T61" fmla="*/ 31 h 66"/>
                <a:gd name="T62" fmla="*/ 205 w 492"/>
                <a:gd name="T63" fmla="*/ 31 h 66"/>
                <a:gd name="T64" fmla="*/ 194 w 492"/>
                <a:gd name="T65" fmla="*/ 36 h 66"/>
                <a:gd name="T66" fmla="*/ 188 w 492"/>
                <a:gd name="T67" fmla="*/ 43 h 66"/>
                <a:gd name="T68" fmla="*/ 194 w 492"/>
                <a:gd name="T69" fmla="*/ 45 h 66"/>
                <a:gd name="T70" fmla="*/ 203 w 492"/>
                <a:gd name="T71" fmla="*/ 48 h 66"/>
                <a:gd name="T72" fmla="*/ 243 w 492"/>
                <a:gd name="T73" fmla="*/ 45 h 66"/>
                <a:gd name="T74" fmla="*/ 262 w 492"/>
                <a:gd name="T75" fmla="*/ 39 h 66"/>
                <a:gd name="T76" fmla="*/ 277 w 492"/>
                <a:gd name="T77" fmla="*/ 33 h 66"/>
                <a:gd name="T78" fmla="*/ 285 w 492"/>
                <a:gd name="T79" fmla="*/ 27 h 66"/>
                <a:gd name="T80" fmla="*/ 287 w 492"/>
                <a:gd name="T81" fmla="*/ 22 h 66"/>
                <a:gd name="T82" fmla="*/ 283 w 492"/>
                <a:gd name="T83" fmla="*/ 18 h 66"/>
                <a:gd name="T84" fmla="*/ 275 w 492"/>
                <a:gd name="T85" fmla="*/ 14 h 66"/>
                <a:gd name="T86" fmla="*/ 260 w 492"/>
                <a:gd name="T87" fmla="*/ 12 h 66"/>
                <a:gd name="T88" fmla="*/ 271 w 492"/>
                <a:gd name="T89" fmla="*/ 10 h 66"/>
                <a:gd name="T90" fmla="*/ 304 w 492"/>
                <a:gd name="T91" fmla="*/ 7 h 66"/>
                <a:gd name="T92" fmla="*/ 363 w 492"/>
                <a:gd name="T93" fmla="*/ 2 h 66"/>
                <a:gd name="T94" fmla="*/ 416 w 492"/>
                <a:gd name="T95" fmla="*/ 0 h 66"/>
                <a:gd name="T96" fmla="*/ 456 w 492"/>
                <a:gd name="T97" fmla="*/ 1 h 66"/>
                <a:gd name="T98" fmla="*/ 492 w 492"/>
                <a:gd name="T9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6">
                  <a:moveTo>
                    <a:pt x="492" y="4"/>
                  </a:moveTo>
                  <a:lnTo>
                    <a:pt x="444" y="6"/>
                  </a:lnTo>
                  <a:lnTo>
                    <a:pt x="397" y="12"/>
                  </a:lnTo>
                  <a:lnTo>
                    <a:pt x="344" y="25"/>
                  </a:lnTo>
                  <a:lnTo>
                    <a:pt x="260" y="51"/>
                  </a:lnTo>
                  <a:lnTo>
                    <a:pt x="215" y="62"/>
                  </a:lnTo>
                  <a:lnTo>
                    <a:pt x="165" y="66"/>
                  </a:lnTo>
                  <a:lnTo>
                    <a:pt x="106" y="64"/>
                  </a:lnTo>
                  <a:lnTo>
                    <a:pt x="49" y="57"/>
                  </a:lnTo>
                  <a:lnTo>
                    <a:pt x="0" y="46"/>
                  </a:lnTo>
                  <a:lnTo>
                    <a:pt x="65" y="38"/>
                  </a:lnTo>
                  <a:lnTo>
                    <a:pt x="171" y="25"/>
                  </a:lnTo>
                  <a:lnTo>
                    <a:pt x="245" y="14"/>
                  </a:lnTo>
                  <a:lnTo>
                    <a:pt x="258" y="15"/>
                  </a:lnTo>
                  <a:lnTo>
                    <a:pt x="268" y="18"/>
                  </a:lnTo>
                  <a:lnTo>
                    <a:pt x="273" y="22"/>
                  </a:lnTo>
                  <a:lnTo>
                    <a:pt x="273" y="30"/>
                  </a:lnTo>
                  <a:lnTo>
                    <a:pt x="264" y="36"/>
                  </a:lnTo>
                  <a:lnTo>
                    <a:pt x="237" y="43"/>
                  </a:lnTo>
                  <a:lnTo>
                    <a:pt x="213" y="45"/>
                  </a:lnTo>
                  <a:lnTo>
                    <a:pt x="203" y="45"/>
                  </a:lnTo>
                  <a:lnTo>
                    <a:pt x="197" y="42"/>
                  </a:lnTo>
                  <a:lnTo>
                    <a:pt x="199" y="38"/>
                  </a:lnTo>
                  <a:lnTo>
                    <a:pt x="209" y="34"/>
                  </a:lnTo>
                  <a:lnTo>
                    <a:pt x="216" y="32"/>
                  </a:lnTo>
                  <a:lnTo>
                    <a:pt x="220" y="34"/>
                  </a:lnTo>
                  <a:lnTo>
                    <a:pt x="216" y="37"/>
                  </a:lnTo>
                  <a:lnTo>
                    <a:pt x="215" y="38"/>
                  </a:lnTo>
                  <a:lnTo>
                    <a:pt x="220" y="37"/>
                  </a:lnTo>
                  <a:lnTo>
                    <a:pt x="226" y="33"/>
                  </a:lnTo>
                  <a:lnTo>
                    <a:pt x="218" y="31"/>
                  </a:lnTo>
                  <a:lnTo>
                    <a:pt x="205" y="31"/>
                  </a:lnTo>
                  <a:lnTo>
                    <a:pt x="194" y="36"/>
                  </a:lnTo>
                  <a:lnTo>
                    <a:pt x="188" y="43"/>
                  </a:lnTo>
                  <a:lnTo>
                    <a:pt x="194" y="45"/>
                  </a:lnTo>
                  <a:lnTo>
                    <a:pt x="203" y="48"/>
                  </a:lnTo>
                  <a:lnTo>
                    <a:pt x="243" y="45"/>
                  </a:lnTo>
                  <a:lnTo>
                    <a:pt x="262" y="39"/>
                  </a:lnTo>
                  <a:lnTo>
                    <a:pt x="277" y="33"/>
                  </a:lnTo>
                  <a:lnTo>
                    <a:pt x="285" y="27"/>
                  </a:lnTo>
                  <a:lnTo>
                    <a:pt x="287" y="22"/>
                  </a:lnTo>
                  <a:lnTo>
                    <a:pt x="283" y="18"/>
                  </a:lnTo>
                  <a:lnTo>
                    <a:pt x="275" y="14"/>
                  </a:lnTo>
                  <a:lnTo>
                    <a:pt x="260" y="12"/>
                  </a:lnTo>
                  <a:lnTo>
                    <a:pt x="271" y="10"/>
                  </a:lnTo>
                  <a:lnTo>
                    <a:pt x="304" y="7"/>
                  </a:lnTo>
                  <a:lnTo>
                    <a:pt x="363" y="2"/>
                  </a:lnTo>
                  <a:lnTo>
                    <a:pt x="416" y="0"/>
                  </a:lnTo>
                  <a:lnTo>
                    <a:pt x="456" y="1"/>
                  </a:lnTo>
                  <a:lnTo>
                    <a:pt x="492"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39" name="Freeform 183"/>
            <p:cNvSpPr>
              <a:spLocks/>
            </p:cNvSpPr>
            <p:nvPr/>
          </p:nvSpPr>
          <p:spPr bwMode="auto">
            <a:xfrm>
              <a:off x="4927" y="4150"/>
              <a:ext cx="429" cy="36"/>
            </a:xfrm>
            <a:custGeom>
              <a:avLst/>
              <a:gdLst>
                <a:gd name="T0" fmla="*/ 0 w 429"/>
                <a:gd name="T1" fmla="*/ 1 h 36"/>
                <a:gd name="T2" fmla="*/ 34 w 429"/>
                <a:gd name="T3" fmla="*/ 7 h 36"/>
                <a:gd name="T4" fmla="*/ 89 w 429"/>
                <a:gd name="T5" fmla="*/ 19 h 36"/>
                <a:gd name="T6" fmla="*/ 157 w 429"/>
                <a:gd name="T7" fmla="*/ 31 h 36"/>
                <a:gd name="T8" fmla="*/ 233 w 429"/>
                <a:gd name="T9" fmla="*/ 36 h 36"/>
                <a:gd name="T10" fmla="*/ 275 w 429"/>
                <a:gd name="T11" fmla="*/ 33 h 36"/>
                <a:gd name="T12" fmla="*/ 313 w 429"/>
                <a:gd name="T13" fmla="*/ 30 h 36"/>
                <a:gd name="T14" fmla="*/ 376 w 429"/>
                <a:gd name="T15" fmla="*/ 18 h 36"/>
                <a:gd name="T16" fmla="*/ 415 w 429"/>
                <a:gd name="T17" fmla="*/ 6 h 36"/>
                <a:gd name="T18" fmla="*/ 429 w 429"/>
                <a:gd name="T19" fmla="*/ 0 h 36"/>
                <a:gd name="T20" fmla="*/ 398 w 429"/>
                <a:gd name="T21" fmla="*/ 7 h 36"/>
                <a:gd name="T22" fmla="*/ 345 w 429"/>
                <a:gd name="T23" fmla="*/ 14 h 36"/>
                <a:gd name="T24" fmla="*/ 269 w 429"/>
                <a:gd name="T25" fmla="*/ 17 h 36"/>
                <a:gd name="T26" fmla="*/ 269 w 429"/>
                <a:gd name="T27" fmla="*/ 17 h 36"/>
                <a:gd name="T28" fmla="*/ 275 w 429"/>
                <a:gd name="T29" fmla="*/ 18 h 36"/>
                <a:gd name="T30" fmla="*/ 279 w 429"/>
                <a:gd name="T31" fmla="*/ 23 h 36"/>
                <a:gd name="T32" fmla="*/ 273 w 429"/>
                <a:gd name="T33" fmla="*/ 26 h 36"/>
                <a:gd name="T34" fmla="*/ 262 w 429"/>
                <a:gd name="T35" fmla="*/ 27 h 36"/>
                <a:gd name="T36" fmla="*/ 252 w 429"/>
                <a:gd name="T37" fmla="*/ 26 h 36"/>
                <a:gd name="T38" fmla="*/ 247 w 429"/>
                <a:gd name="T39" fmla="*/ 24 h 36"/>
                <a:gd name="T40" fmla="*/ 252 w 429"/>
                <a:gd name="T41" fmla="*/ 20 h 36"/>
                <a:gd name="T42" fmla="*/ 256 w 429"/>
                <a:gd name="T43" fmla="*/ 20 h 36"/>
                <a:gd name="T44" fmla="*/ 254 w 429"/>
                <a:gd name="T45" fmla="*/ 21 h 36"/>
                <a:gd name="T46" fmla="*/ 252 w 429"/>
                <a:gd name="T47" fmla="*/ 23 h 36"/>
                <a:gd name="T48" fmla="*/ 256 w 429"/>
                <a:gd name="T49" fmla="*/ 25 h 36"/>
                <a:gd name="T50" fmla="*/ 262 w 429"/>
                <a:gd name="T51" fmla="*/ 26 h 36"/>
                <a:gd name="T52" fmla="*/ 267 w 429"/>
                <a:gd name="T53" fmla="*/ 25 h 36"/>
                <a:gd name="T54" fmla="*/ 269 w 429"/>
                <a:gd name="T55" fmla="*/ 21 h 36"/>
                <a:gd name="T56" fmla="*/ 264 w 429"/>
                <a:gd name="T57" fmla="*/ 18 h 36"/>
                <a:gd name="T58" fmla="*/ 256 w 429"/>
                <a:gd name="T59" fmla="*/ 17 h 36"/>
                <a:gd name="T60" fmla="*/ 155 w 429"/>
                <a:gd name="T61" fmla="*/ 12 h 36"/>
                <a:gd name="T62" fmla="*/ 68 w 429"/>
                <a:gd name="T63" fmla="*/ 6 h 36"/>
                <a:gd name="T64" fmla="*/ 7 w 429"/>
                <a:gd name="T65" fmla="*/ 1 h 36"/>
                <a:gd name="T66" fmla="*/ 0 w 429"/>
                <a:gd name="T6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1"/>
                  </a:moveTo>
                  <a:lnTo>
                    <a:pt x="34" y="7"/>
                  </a:lnTo>
                  <a:lnTo>
                    <a:pt x="89" y="19"/>
                  </a:lnTo>
                  <a:lnTo>
                    <a:pt x="157" y="31"/>
                  </a:lnTo>
                  <a:lnTo>
                    <a:pt x="233" y="36"/>
                  </a:lnTo>
                  <a:lnTo>
                    <a:pt x="275" y="33"/>
                  </a:lnTo>
                  <a:lnTo>
                    <a:pt x="313" y="30"/>
                  </a:lnTo>
                  <a:lnTo>
                    <a:pt x="376" y="18"/>
                  </a:lnTo>
                  <a:lnTo>
                    <a:pt x="415" y="6"/>
                  </a:lnTo>
                  <a:lnTo>
                    <a:pt x="429" y="0"/>
                  </a:lnTo>
                  <a:lnTo>
                    <a:pt x="398" y="7"/>
                  </a:lnTo>
                  <a:lnTo>
                    <a:pt x="345" y="14"/>
                  </a:lnTo>
                  <a:lnTo>
                    <a:pt x="269" y="17"/>
                  </a:lnTo>
                  <a:lnTo>
                    <a:pt x="269" y="17"/>
                  </a:lnTo>
                  <a:lnTo>
                    <a:pt x="275" y="18"/>
                  </a:lnTo>
                  <a:lnTo>
                    <a:pt x="279" y="23"/>
                  </a:lnTo>
                  <a:lnTo>
                    <a:pt x="273" y="26"/>
                  </a:lnTo>
                  <a:lnTo>
                    <a:pt x="262" y="27"/>
                  </a:lnTo>
                  <a:lnTo>
                    <a:pt x="252" y="26"/>
                  </a:lnTo>
                  <a:lnTo>
                    <a:pt x="247" y="24"/>
                  </a:lnTo>
                  <a:lnTo>
                    <a:pt x="252" y="20"/>
                  </a:lnTo>
                  <a:lnTo>
                    <a:pt x="256" y="20"/>
                  </a:lnTo>
                  <a:lnTo>
                    <a:pt x="254" y="21"/>
                  </a:lnTo>
                  <a:lnTo>
                    <a:pt x="252" y="23"/>
                  </a:lnTo>
                  <a:lnTo>
                    <a:pt x="256" y="25"/>
                  </a:lnTo>
                  <a:lnTo>
                    <a:pt x="262" y="26"/>
                  </a:lnTo>
                  <a:lnTo>
                    <a:pt x="267" y="25"/>
                  </a:lnTo>
                  <a:lnTo>
                    <a:pt x="269" y="21"/>
                  </a:lnTo>
                  <a:lnTo>
                    <a:pt x="264" y="18"/>
                  </a:lnTo>
                  <a:lnTo>
                    <a:pt x="256" y="17"/>
                  </a:lnTo>
                  <a:lnTo>
                    <a:pt x="155" y="12"/>
                  </a:lnTo>
                  <a:lnTo>
                    <a:pt x="68" y="6"/>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0" name="Freeform 184"/>
            <p:cNvSpPr>
              <a:spLocks/>
            </p:cNvSpPr>
            <p:nvPr/>
          </p:nvSpPr>
          <p:spPr bwMode="auto">
            <a:xfrm>
              <a:off x="4857" y="4115"/>
              <a:ext cx="484" cy="48"/>
            </a:xfrm>
            <a:custGeom>
              <a:avLst/>
              <a:gdLst>
                <a:gd name="T0" fmla="*/ 484 w 484"/>
                <a:gd name="T1" fmla="*/ 36 h 48"/>
                <a:gd name="T2" fmla="*/ 436 w 484"/>
                <a:gd name="T3" fmla="*/ 38 h 48"/>
                <a:gd name="T4" fmla="*/ 391 w 484"/>
                <a:gd name="T5" fmla="*/ 36 h 48"/>
                <a:gd name="T6" fmla="*/ 336 w 484"/>
                <a:gd name="T7" fmla="*/ 26 h 48"/>
                <a:gd name="T8" fmla="*/ 250 w 484"/>
                <a:gd name="T9" fmla="*/ 7 h 48"/>
                <a:gd name="T10" fmla="*/ 205 w 484"/>
                <a:gd name="T11" fmla="*/ 1 h 48"/>
                <a:gd name="T12" fmla="*/ 157 w 484"/>
                <a:gd name="T13" fmla="*/ 0 h 48"/>
                <a:gd name="T14" fmla="*/ 100 w 484"/>
                <a:gd name="T15" fmla="*/ 6 h 48"/>
                <a:gd name="T16" fmla="*/ 45 w 484"/>
                <a:gd name="T17" fmla="*/ 16 h 48"/>
                <a:gd name="T18" fmla="*/ 0 w 484"/>
                <a:gd name="T19" fmla="*/ 31 h 48"/>
                <a:gd name="T20" fmla="*/ 62 w 484"/>
                <a:gd name="T21" fmla="*/ 35 h 48"/>
                <a:gd name="T22" fmla="*/ 169 w 484"/>
                <a:gd name="T23" fmla="*/ 38 h 48"/>
                <a:gd name="T24" fmla="*/ 243 w 484"/>
                <a:gd name="T25" fmla="*/ 44 h 48"/>
                <a:gd name="T26" fmla="*/ 254 w 484"/>
                <a:gd name="T27" fmla="*/ 42 h 48"/>
                <a:gd name="T28" fmla="*/ 263 w 484"/>
                <a:gd name="T29" fmla="*/ 40 h 48"/>
                <a:gd name="T30" fmla="*/ 269 w 484"/>
                <a:gd name="T31" fmla="*/ 35 h 48"/>
                <a:gd name="T32" fmla="*/ 265 w 484"/>
                <a:gd name="T33" fmla="*/ 28 h 48"/>
                <a:gd name="T34" fmla="*/ 256 w 484"/>
                <a:gd name="T35" fmla="*/ 23 h 48"/>
                <a:gd name="T36" fmla="*/ 229 w 484"/>
                <a:gd name="T37" fmla="*/ 17 h 48"/>
                <a:gd name="T38" fmla="*/ 206 w 484"/>
                <a:gd name="T39" fmla="*/ 16 h 48"/>
                <a:gd name="T40" fmla="*/ 197 w 484"/>
                <a:gd name="T41" fmla="*/ 18 h 48"/>
                <a:gd name="T42" fmla="*/ 191 w 484"/>
                <a:gd name="T43" fmla="*/ 22 h 48"/>
                <a:gd name="T44" fmla="*/ 193 w 484"/>
                <a:gd name="T45" fmla="*/ 24 h 48"/>
                <a:gd name="T46" fmla="*/ 205 w 484"/>
                <a:gd name="T47" fmla="*/ 28 h 48"/>
                <a:gd name="T48" fmla="*/ 210 w 484"/>
                <a:gd name="T49" fmla="*/ 29 h 48"/>
                <a:gd name="T50" fmla="*/ 214 w 484"/>
                <a:gd name="T51" fmla="*/ 26 h 48"/>
                <a:gd name="T52" fmla="*/ 210 w 484"/>
                <a:gd name="T53" fmla="*/ 24 h 48"/>
                <a:gd name="T54" fmla="*/ 210 w 484"/>
                <a:gd name="T55" fmla="*/ 23 h 48"/>
                <a:gd name="T56" fmla="*/ 214 w 484"/>
                <a:gd name="T57" fmla="*/ 24 h 48"/>
                <a:gd name="T58" fmla="*/ 220 w 484"/>
                <a:gd name="T59" fmla="*/ 28 h 48"/>
                <a:gd name="T60" fmla="*/ 214 w 484"/>
                <a:gd name="T61" fmla="*/ 30 h 48"/>
                <a:gd name="T62" fmla="*/ 201 w 484"/>
                <a:gd name="T63" fmla="*/ 31 h 48"/>
                <a:gd name="T64" fmla="*/ 188 w 484"/>
                <a:gd name="T65" fmla="*/ 28 h 48"/>
                <a:gd name="T66" fmla="*/ 182 w 484"/>
                <a:gd name="T67" fmla="*/ 22 h 48"/>
                <a:gd name="T68" fmla="*/ 186 w 484"/>
                <a:gd name="T69" fmla="*/ 18 h 48"/>
                <a:gd name="T70" fmla="*/ 197 w 484"/>
                <a:gd name="T71" fmla="*/ 14 h 48"/>
                <a:gd name="T72" fmla="*/ 235 w 484"/>
                <a:gd name="T73" fmla="*/ 16 h 48"/>
                <a:gd name="T74" fmla="*/ 254 w 484"/>
                <a:gd name="T75" fmla="*/ 19 h 48"/>
                <a:gd name="T76" fmla="*/ 269 w 484"/>
                <a:gd name="T77" fmla="*/ 24 h 48"/>
                <a:gd name="T78" fmla="*/ 279 w 484"/>
                <a:gd name="T79" fmla="*/ 29 h 48"/>
                <a:gd name="T80" fmla="*/ 282 w 484"/>
                <a:gd name="T81" fmla="*/ 34 h 48"/>
                <a:gd name="T82" fmla="*/ 279 w 484"/>
                <a:gd name="T83" fmla="*/ 38 h 48"/>
                <a:gd name="T84" fmla="*/ 271 w 484"/>
                <a:gd name="T85" fmla="*/ 42 h 48"/>
                <a:gd name="T86" fmla="*/ 256 w 484"/>
                <a:gd name="T87" fmla="*/ 46 h 48"/>
                <a:gd name="T88" fmla="*/ 269 w 484"/>
                <a:gd name="T89" fmla="*/ 47 h 48"/>
                <a:gd name="T90" fmla="*/ 301 w 484"/>
                <a:gd name="T91" fmla="*/ 47 h 48"/>
                <a:gd name="T92" fmla="*/ 358 w 484"/>
                <a:gd name="T93" fmla="*/ 48 h 48"/>
                <a:gd name="T94" fmla="*/ 410 w 484"/>
                <a:gd name="T95" fmla="*/ 47 h 48"/>
                <a:gd name="T96" fmla="*/ 449 w 484"/>
                <a:gd name="T97" fmla="*/ 42 h 48"/>
                <a:gd name="T98" fmla="*/ 484 w 484"/>
                <a:gd name="T9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8">
                  <a:moveTo>
                    <a:pt x="484" y="36"/>
                  </a:moveTo>
                  <a:lnTo>
                    <a:pt x="436" y="38"/>
                  </a:lnTo>
                  <a:lnTo>
                    <a:pt x="391" y="36"/>
                  </a:lnTo>
                  <a:lnTo>
                    <a:pt x="336" y="26"/>
                  </a:lnTo>
                  <a:lnTo>
                    <a:pt x="250" y="7"/>
                  </a:lnTo>
                  <a:lnTo>
                    <a:pt x="205" y="1"/>
                  </a:lnTo>
                  <a:lnTo>
                    <a:pt x="157" y="0"/>
                  </a:lnTo>
                  <a:lnTo>
                    <a:pt x="100" y="6"/>
                  </a:lnTo>
                  <a:lnTo>
                    <a:pt x="45" y="16"/>
                  </a:lnTo>
                  <a:lnTo>
                    <a:pt x="0" y="31"/>
                  </a:lnTo>
                  <a:lnTo>
                    <a:pt x="62" y="35"/>
                  </a:lnTo>
                  <a:lnTo>
                    <a:pt x="169" y="38"/>
                  </a:lnTo>
                  <a:lnTo>
                    <a:pt x="243" y="44"/>
                  </a:lnTo>
                  <a:lnTo>
                    <a:pt x="254" y="42"/>
                  </a:lnTo>
                  <a:lnTo>
                    <a:pt x="263" y="40"/>
                  </a:lnTo>
                  <a:lnTo>
                    <a:pt x="269" y="35"/>
                  </a:lnTo>
                  <a:lnTo>
                    <a:pt x="265" y="28"/>
                  </a:lnTo>
                  <a:lnTo>
                    <a:pt x="256" y="23"/>
                  </a:lnTo>
                  <a:lnTo>
                    <a:pt x="229" y="17"/>
                  </a:lnTo>
                  <a:lnTo>
                    <a:pt x="206" y="16"/>
                  </a:lnTo>
                  <a:lnTo>
                    <a:pt x="197" y="18"/>
                  </a:lnTo>
                  <a:lnTo>
                    <a:pt x="191" y="22"/>
                  </a:lnTo>
                  <a:lnTo>
                    <a:pt x="193" y="24"/>
                  </a:lnTo>
                  <a:lnTo>
                    <a:pt x="205" y="28"/>
                  </a:lnTo>
                  <a:lnTo>
                    <a:pt x="210" y="29"/>
                  </a:lnTo>
                  <a:lnTo>
                    <a:pt x="214" y="26"/>
                  </a:lnTo>
                  <a:lnTo>
                    <a:pt x="210" y="24"/>
                  </a:lnTo>
                  <a:lnTo>
                    <a:pt x="210" y="23"/>
                  </a:lnTo>
                  <a:lnTo>
                    <a:pt x="214" y="24"/>
                  </a:lnTo>
                  <a:lnTo>
                    <a:pt x="220" y="28"/>
                  </a:lnTo>
                  <a:lnTo>
                    <a:pt x="214" y="30"/>
                  </a:lnTo>
                  <a:lnTo>
                    <a:pt x="201" y="31"/>
                  </a:lnTo>
                  <a:lnTo>
                    <a:pt x="188" y="28"/>
                  </a:lnTo>
                  <a:lnTo>
                    <a:pt x="182" y="22"/>
                  </a:lnTo>
                  <a:lnTo>
                    <a:pt x="186" y="18"/>
                  </a:lnTo>
                  <a:lnTo>
                    <a:pt x="197" y="14"/>
                  </a:lnTo>
                  <a:lnTo>
                    <a:pt x="235" y="16"/>
                  </a:lnTo>
                  <a:lnTo>
                    <a:pt x="254" y="19"/>
                  </a:lnTo>
                  <a:lnTo>
                    <a:pt x="269" y="24"/>
                  </a:lnTo>
                  <a:lnTo>
                    <a:pt x="279" y="29"/>
                  </a:lnTo>
                  <a:lnTo>
                    <a:pt x="282" y="34"/>
                  </a:lnTo>
                  <a:lnTo>
                    <a:pt x="279" y="38"/>
                  </a:lnTo>
                  <a:lnTo>
                    <a:pt x="271" y="42"/>
                  </a:lnTo>
                  <a:lnTo>
                    <a:pt x="256" y="46"/>
                  </a:lnTo>
                  <a:lnTo>
                    <a:pt x="269" y="47"/>
                  </a:lnTo>
                  <a:lnTo>
                    <a:pt x="301" y="47"/>
                  </a:lnTo>
                  <a:lnTo>
                    <a:pt x="358" y="48"/>
                  </a:lnTo>
                  <a:lnTo>
                    <a:pt x="410" y="47"/>
                  </a:lnTo>
                  <a:lnTo>
                    <a:pt x="449" y="42"/>
                  </a:lnTo>
                  <a:lnTo>
                    <a:pt x="484"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1" name="Freeform 185"/>
            <p:cNvSpPr>
              <a:spLocks/>
            </p:cNvSpPr>
            <p:nvPr/>
          </p:nvSpPr>
          <p:spPr bwMode="auto">
            <a:xfrm>
              <a:off x="3902" y="4223"/>
              <a:ext cx="518" cy="60"/>
            </a:xfrm>
            <a:custGeom>
              <a:avLst/>
              <a:gdLst>
                <a:gd name="T0" fmla="*/ 0 w 518"/>
                <a:gd name="T1" fmla="*/ 36 h 60"/>
                <a:gd name="T2" fmla="*/ 42 w 518"/>
                <a:gd name="T3" fmla="*/ 41 h 60"/>
                <a:gd name="T4" fmla="*/ 110 w 518"/>
                <a:gd name="T5" fmla="*/ 50 h 60"/>
                <a:gd name="T6" fmla="*/ 197 w 518"/>
                <a:gd name="T7" fmla="*/ 59 h 60"/>
                <a:gd name="T8" fmla="*/ 243 w 518"/>
                <a:gd name="T9" fmla="*/ 60 h 60"/>
                <a:gd name="T10" fmla="*/ 288 w 518"/>
                <a:gd name="T11" fmla="*/ 57 h 60"/>
                <a:gd name="T12" fmla="*/ 340 w 518"/>
                <a:gd name="T13" fmla="*/ 53 h 60"/>
                <a:gd name="T14" fmla="*/ 383 w 518"/>
                <a:gd name="T15" fmla="*/ 44 h 60"/>
                <a:gd name="T16" fmla="*/ 457 w 518"/>
                <a:gd name="T17" fmla="*/ 25 h 60"/>
                <a:gd name="T18" fmla="*/ 503 w 518"/>
                <a:gd name="T19" fmla="*/ 7 h 60"/>
                <a:gd name="T20" fmla="*/ 518 w 518"/>
                <a:gd name="T21" fmla="*/ 0 h 60"/>
                <a:gd name="T22" fmla="*/ 484 w 518"/>
                <a:gd name="T23" fmla="*/ 11 h 60"/>
                <a:gd name="T24" fmla="*/ 452 w 518"/>
                <a:gd name="T25" fmla="*/ 18 h 60"/>
                <a:gd name="T26" fmla="*/ 419 w 518"/>
                <a:gd name="T27" fmla="*/ 24 h 60"/>
                <a:gd name="T28" fmla="*/ 328 w 518"/>
                <a:gd name="T29" fmla="*/ 32 h 60"/>
                <a:gd name="T30" fmla="*/ 330 w 518"/>
                <a:gd name="T31" fmla="*/ 32 h 60"/>
                <a:gd name="T32" fmla="*/ 336 w 518"/>
                <a:gd name="T33" fmla="*/ 33 h 60"/>
                <a:gd name="T34" fmla="*/ 342 w 518"/>
                <a:gd name="T35" fmla="*/ 38 h 60"/>
                <a:gd name="T36" fmla="*/ 336 w 518"/>
                <a:gd name="T37" fmla="*/ 43 h 60"/>
                <a:gd name="T38" fmla="*/ 323 w 518"/>
                <a:gd name="T39" fmla="*/ 47 h 60"/>
                <a:gd name="T40" fmla="*/ 309 w 518"/>
                <a:gd name="T41" fmla="*/ 45 h 60"/>
                <a:gd name="T42" fmla="*/ 304 w 518"/>
                <a:gd name="T43" fmla="*/ 42 h 60"/>
                <a:gd name="T44" fmla="*/ 309 w 518"/>
                <a:gd name="T45" fmla="*/ 38 h 60"/>
                <a:gd name="T46" fmla="*/ 313 w 518"/>
                <a:gd name="T47" fmla="*/ 37 h 60"/>
                <a:gd name="T48" fmla="*/ 313 w 518"/>
                <a:gd name="T49" fmla="*/ 38 h 60"/>
                <a:gd name="T50" fmla="*/ 309 w 518"/>
                <a:gd name="T51" fmla="*/ 41 h 60"/>
                <a:gd name="T52" fmla="*/ 313 w 518"/>
                <a:gd name="T53" fmla="*/ 43 h 60"/>
                <a:gd name="T54" fmla="*/ 321 w 518"/>
                <a:gd name="T55" fmla="*/ 44 h 60"/>
                <a:gd name="T56" fmla="*/ 328 w 518"/>
                <a:gd name="T57" fmla="*/ 42 h 60"/>
                <a:gd name="T58" fmla="*/ 330 w 518"/>
                <a:gd name="T59" fmla="*/ 38 h 60"/>
                <a:gd name="T60" fmla="*/ 323 w 518"/>
                <a:gd name="T61" fmla="*/ 33 h 60"/>
                <a:gd name="T62" fmla="*/ 313 w 518"/>
                <a:gd name="T63" fmla="*/ 33 h 60"/>
                <a:gd name="T64" fmla="*/ 190 w 518"/>
                <a:gd name="T65" fmla="*/ 36 h 60"/>
                <a:gd name="T66" fmla="*/ 84 w 518"/>
                <a:gd name="T67" fmla="*/ 35 h 60"/>
                <a:gd name="T68" fmla="*/ 9 w 518"/>
                <a:gd name="T69" fmla="*/ 36 h 60"/>
                <a:gd name="T70" fmla="*/ 0 w 518"/>
                <a:gd name="T71"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6"/>
                  </a:moveTo>
                  <a:lnTo>
                    <a:pt x="42" y="41"/>
                  </a:lnTo>
                  <a:lnTo>
                    <a:pt x="110" y="50"/>
                  </a:lnTo>
                  <a:lnTo>
                    <a:pt x="197" y="59"/>
                  </a:lnTo>
                  <a:lnTo>
                    <a:pt x="243" y="60"/>
                  </a:lnTo>
                  <a:lnTo>
                    <a:pt x="288" y="57"/>
                  </a:lnTo>
                  <a:lnTo>
                    <a:pt x="340" y="53"/>
                  </a:lnTo>
                  <a:lnTo>
                    <a:pt x="383" y="44"/>
                  </a:lnTo>
                  <a:lnTo>
                    <a:pt x="457" y="25"/>
                  </a:lnTo>
                  <a:lnTo>
                    <a:pt x="503" y="7"/>
                  </a:lnTo>
                  <a:lnTo>
                    <a:pt x="518" y="0"/>
                  </a:lnTo>
                  <a:lnTo>
                    <a:pt x="484" y="11"/>
                  </a:lnTo>
                  <a:lnTo>
                    <a:pt x="452" y="18"/>
                  </a:lnTo>
                  <a:lnTo>
                    <a:pt x="419" y="24"/>
                  </a:lnTo>
                  <a:lnTo>
                    <a:pt x="328" y="32"/>
                  </a:lnTo>
                  <a:lnTo>
                    <a:pt x="330" y="32"/>
                  </a:lnTo>
                  <a:lnTo>
                    <a:pt x="336" y="33"/>
                  </a:lnTo>
                  <a:lnTo>
                    <a:pt x="342" y="38"/>
                  </a:lnTo>
                  <a:lnTo>
                    <a:pt x="336" y="43"/>
                  </a:lnTo>
                  <a:lnTo>
                    <a:pt x="323" y="47"/>
                  </a:lnTo>
                  <a:lnTo>
                    <a:pt x="309" y="45"/>
                  </a:lnTo>
                  <a:lnTo>
                    <a:pt x="304" y="42"/>
                  </a:lnTo>
                  <a:lnTo>
                    <a:pt x="309" y="38"/>
                  </a:lnTo>
                  <a:lnTo>
                    <a:pt x="313" y="37"/>
                  </a:lnTo>
                  <a:lnTo>
                    <a:pt x="313" y="38"/>
                  </a:lnTo>
                  <a:lnTo>
                    <a:pt x="309" y="41"/>
                  </a:lnTo>
                  <a:lnTo>
                    <a:pt x="313" y="43"/>
                  </a:lnTo>
                  <a:lnTo>
                    <a:pt x="321" y="44"/>
                  </a:lnTo>
                  <a:lnTo>
                    <a:pt x="328" y="42"/>
                  </a:lnTo>
                  <a:lnTo>
                    <a:pt x="330" y="38"/>
                  </a:lnTo>
                  <a:lnTo>
                    <a:pt x="323" y="33"/>
                  </a:lnTo>
                  <a:lnTo>
                    <a:pt x="313" y="33"/>
                  </a:lnTo>
                  <a:lnTo>
                    <a:pt x="190" y="36"/>
                  </a:lnTo>
                  <a:lnTo>
                    <a:pt x="84" y="35"/>
                  </a:lnTo>
                  <a:lnTo>
                    <a:pt x="9" y="36"/>
                  </a:lnTo>
                  <a:lnTo>
                    <a:pt x="0"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2" name="Freeform 186"/>
            <p:cNvSpPr>
              <a:spLocks/>
            </p:cNvSpPr>
            <p:nvPr/>
          </p:nvSpPr>
          <p:spPr bwMode="auto">
            <a:xfrm>
              <a:off x="3817" y="4205"/>
              <a:ext cx="584" cy="54"/>
            </a:xfrm>
            <a:custGeom>
              <a:avLst/>
              <a:gdLst>
                <a:gd name="T0" fmla="*/ 584 w 584"/>
                <a:gd name="T1" fmla="*/ 20 h 54"/>
                <a:gd name="T2" fmla="*/ 529 w 584"/>
                <a:gd name="T3" fmla="*/ 27 h 54"/>
                <a:gd name="T4" fmla="*/ 472 w 584"/>
                <a:gd name="T5" fmla="*/ 27 h 54"/>
                <a:gd name="T6" fmla="*/ 404 w 584"/>
                <a:gd name="T7" fmla="*/ 21 h 54"/>
                <a:gd name="T8" fmla="*/ 298 w 584"/>
                <a:gd name="T9" fmla="*/ 5 h 54"/>
                <a:gd name="T10" fmla="*/ 243 w 584"/>
                <a:gd name="T11" fmla="*/ 0 h 54"/>
                <a:gd name="T12" fmla="*/ 184 w 584"/>
                <a:gd name="T13" fmla="*/ 2 h 54"/>
                <a:gd name="T14" fmla="*/ 117 w 584"/>
                <a:gd name="T15" fmla="*/ 14 h 54"/>
                <a:gd name="T16" fmla="*/ 51 w 584"/>
                <a:gd name="T17" fmla="*/ 31 h 54"/>
                <a:gd name="T18" fmla="*/ 0 w 584"/>
                <a:gd name="T19" fmla="*/ 54 h 54"/>
                <a:gd name="T20" fmla="*/ 26 w 584"/>
                <a:gd name="T21" fmla="*/ 51 h 54"/>
                <a:gd name="T22" fmla="*/ 77 w 584"/>
                <a:gd name="T23" fmla="*/ 51 h 54"/>
                <a:gd name="T24" fmla="*/ 205 w 584"/>
                <a:gd name="T25" fmla="*/ 49 h 54"/>
                <a:gd name="T26" fmla="*/ 296 w 584"/>
                <a:gd name="T27" fmla="*/ 49 h 54"/>
                <a:gd name="T28" fmla="*/ 311 w 584"/>
                <a:gd name="T29" fmla="*/ 47 h 54"/>
                <a:gd name="T30" fmla="*/ 320 w 584"/>
                <a:gd name="T31" fmla="*/ 42 h 54"/>
                <a:gd name="T32" fmla="*/ 326 w 584"/>
                <a:gd name="T33" fmla="*/ 35 h 54"/>
                <a:gd name="T34" fmla="*/ 320 w 584"/>
                <a:gd name="T35" fmla="*/ 27 h 54"/>
                <a:gd name="T36" fmla="*/ 309 w 584"/>
                <a:gd name="T37" fmla="*/ 21 h 54"/>
                <a:gd name="T38" fmla="*/ 277 w 584"/>
                <a:gd name="T39" fmla="*/ 18 h 54"/>
                <a:gd name="T40" fmla="*/ 246 w 584"/>
                <a:gd name="T41" fmla="*/ 19 h 54"/>
                <a:gd name="T42" fmla="*/ 235 w 584"/>
                <a:gd name="T43" fmla="*/ 21 h 54"/>
                <a:gd name="T44" fmla="*/ 231 w 584"/>
                <a:gd name="T45" fmla="*/ 25 h 54"/>
                <a:gd name="T46" fmla="*/ 233 w 584"/>
                <a:gd name="T47" fmla="*/ 30 h 54"/>
                <a:gd name="T48" fmla="*/ 246 w 584"/>
                <a:gd name="T49" fmla="*/ 32 h 54"/>
                <a:gd name="T50" fmla="*/ 254 w 584"/>
                <a:gd name="T51" fmla="*/ 33 h 54"/>
                <a:gd name="T52" fmla="*/ 260 w 584"/>
                <a:gd name="T53" fmla="*/ 31 h 54"/>
                <a:gd name="T54" fmla="*/ 254 w 584"/>
                <a:gd name="T55" fmla="*/ 27 h 54"/>
                <a:gd name="T56" fmla="*/ 252 w 584"/>
                <a:gd name="T57" fmla="*/ 26 h 54"/>
                <a:gd name="T58" fmla="*/ 260 w 584"/>
                <a:gd name="T59" fmla="*/ 27 h 54"/>
                <a:gd name="T60" fmla="*/ 265 w 584"/>
                <a:gd name="T61" fmla="*/ 31 h 54"/>
                <a:gd name="T62" fmla="*/ 260 w 584"/>
                <a:gd name="T63" fmla="*/ 36 h 54"/>
                <a:gd name="T64" fmla="*/ 244 w 584"/>
                <a:gd name="T65" fmla="*/ 37 h 54"/>
                <a:gd name="T66" fmla="*/ 227 w 584"/>
                <a:gd name="T67" fmla="*/ 33 h 54"/>
                <a:gd name="T68" fmla="*/ 220 w 584"/>
                <a:gd name="T69" fmla="*/ 26 h 54"/>
                <a:gd name="T70" fmla="*/ 224 w 584"/>
                <a:gd name="T71" fmla="*/ 21 h 54"/>
                <a:gd name="T72" fmla="*/ 235 w 584"/>
                <a:gd name="T73" fmla="*/ 18 h 54"/>
                <a:gd name="T74" fmla="*/ 254 w 584"/>
                <a:gd name="T75" fmla="*/ 15 h 54"/>
                <a:gd name="T76" fmla="*/ 280 w 584"/>
                <a:gd name="T77" fmla="*/ 15 h 54"/>
                <a:gd name="T78" fmla="*/ 305 w 584"/>
                <a:gd name="T79" fmla="*/ 18 h 54"/>
                <a:gd name="T80" fmla="*/ 324 w 584"/>
                <a:gd name="T81" fmla="*/ 21 h 54"/>
                <a:gd name="T82" fmla="*/ 336 w 584"/>
                <a:gd name="T83" fmla="*/ 27 h 54"/>
                <a:gd name="T84" fmla="*/ 341 w 584"/>
                <a:gd name="T85" fmla="*/ 33 h 54"/>
                <a:gd name="T86" fmla="*/ 337 w 584"/>
                <a:gd name="T87" fmla="*/ 39 h 54"/>
                <a:gd name="T88" fmla="*/ 330 w 584"/>
                <a:gd name="T89" fmla="*/ 44 h 54"/>
                <a:gd name="T90" fmla="*/ 313 w 584"/>
                <a:gd name="T91" fmla="*/ 49 h 54"/>
                <a:gd name="T92" fmla="*/ 328 w 584"/>
                <a:gd name="T93" fmla="*/ 49 h 54"/>
                <a:gd name="T94" fmla="*/ 366 w 584"/>
                <a:gd name="T95" fmla="*/ 48 h 54"/>
                <a:gd name="T96" fmla="*/ 436 w 584"/>
                <a:gd name="T97" fmla="*/ 45 h 54"/>
                <a:gd name="T98" fmla="*/ 499 w 584"/>
                <a:gd name="T99" fmla="*/ 39 h 54"/>
                <a:gd name="T100" fmla="*/ 544 w 584"/>
                <a:gd name="T101" fmla="*/ 31 h 54"/>
                <a:gd name="T102" fmla="*/ 584 w 584"/>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20"/>
                  </a:moveTo>
                  <a:lnTo>
                    <a:pt x="529" y="27"/>
                  </a:lnTo>
                  <a:lnTo>
                    <a:pt x="472" y="27"/>
                  </a:lnTo>
                  <a:lnTo>
                    <a:pt x="404" y="21"/>
                  </a:lnTo>
                  <a:lnTo>
                    <a:pt x="298" y="5"/>
                  </a:lnTo>
                  <a:lnTo>
                    <a:pt x="243" y="0"/>
                  </a:lnTo>
                  <a:lnTo>
                    <a:pt x="184" y="2"/>
                  </a:lnTo>
                  <a:lnTo>
                    <a:pt x="117" y="14"/>
                  </a:lnTo>
                  <a:lnTo>
                    <a:pt x="51" y="31"/>
                  </a:lnTo>
                  <a:lnTo>
                    <a:pt x="0" y="54"/>
                  </a:lnTo>
                  <a:lnTo>
                    <a:pt x="26" y="51"/>
                  </a:lnTo>
                  <a:lnTo>
                    <a:pt x="77" y="51"/>
                  </a:lnTo>
                  <a:lnTo>
                    <a:pt x="205" y="49"/>
                  </a:lnTo>
                  <a:lnTo>
                    <a:pt x="296" y="49"/>
                  </a:lnTo>
                  <a:lnTo>
                    <a:pt x="311" y="47"/>
                  </a:lnTo>
                  <a:lnTo>
                    <a:pt x="320" y="42"/>
                  </a:lnTo>
                  <a:lnTo>
                    <a:pt x="326" y="35"/>
                  </a:lnTo>
                  <a:lnTo>
                    <a:pt x="320" y="27"/>
                  </a:lnTo>
                  <a:lnTo>
                    <a:pt x="309" y="21"/>
                  </a:lnTo>
                  <a:lnTo>
                    <a:pt x="277" y="18"/>
                  </a:lnTo>
                  <a:lnTo>
                    <a:pt x="246" y="19"/>
                  </a:lnTo>
                  <a:lnTo>
                    <a:pt x="235" y="21"/>
                  </a:lnTo>
                  <a:lnTo>
                    <a:pt x="231" y="25"/>
                  </a:lnTo>
                  <a:lnTo>
                    <a:pt x="233" y="30"/>
                  </a:lnTo>
                  <a:lnTo>
                    <a:pt x="246" y="32"/>
                  </a:lnTo>
                  <a:lnTo>
                    <a:pt x="254" y="33"/>
                  </a:lnTo>
                  <a:lnTo>
                    <a:pt x="260" y="31"/>
                  </a:lnTo>
                  <a:lnTo>
                    <a:pt x="254" y="27"/>
                  </a:lnTo>
                  <a:lnTo>
                    <a:pt x="252" y="26"/>
                  </a:lnTo>
                  <a:lnTo>
                    <a:pt x="260" y="27"/>
                  </a:lnTo>
                  <a:lnTo>
                    <a:pt x="265" y="31"/>
                  </a:lnTo>
                  <a:lnTo>
                    <a:pt x="260" y="36"/>
                  </a:lnTo>
                  <a:lnTo>
                    <a:pt x="244" y="37"/>
                  </a:lnTo>
                  <a:lnTo>
                    <a:pt x="227" y="33"/>
                  </a:lnTo>
                  <a:lnTo>
                    <a:pt x="220" y="26"/>
                  </a:lnTo>
                  <a:lnTo>
                    <a:pt x="224" y="21"/>
                  </a:lnTo>
                  <a:lnTo>
                    <a:pt x="235" y="18"/>
                  </a:lnTo>
                  <a:lnTo>
                    <a:pt x="254" y="15"/>
                  </a:lnTo>
                  <a:lnTo>
                    <a:pt x="280" y="15"/>
                  </a:lnTo>
                  <a:lnTo>
                    <a:pt x="305" y="18"/>
                  </a:lnTo>
                  <a:lnTo>
                    <a:pt x="324" y="21"/>
                  </a:lnTo>
                  <a:lnTo>
                    <a:pt x="336" y="27"/>
                  </a:lnTo>
                  <a:lnTo>
                    <a:pt x="341" y="33"/>
                  </a:lnTo>
                  <a:lnTo>
                    <a:pt x="337" y="39"/>
                  </a:lnTo>
                  <a:lnTo>
                    <a:pt x="330" y="44"/>
                  </a:lnTo>
                  <a:lnTo>
                    <a:pt x="313" y="49"/>
                  </a:lnTo>
                  <a:lnTo>
                    <a:pt x="328" y="49"/>
                  </a:lnTo>
                  <a:lnTo>
                    <a:pt x="366" y="48"/>
                  </a:lnTo>
                  <a:lnTo>
                    <a:pt x="436" y="45"/>
                  </a:lnTo>
                  <a:lnTo>
                    <a:pt x="499" y="39"/>
                  </a:lnTo>
                  <a:lnTo>
                    <a:pt x="544" y="31"/>
                  </a:lnTo>
                  <a:lnTo>
                    <a:pt x="584"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3" name="Freeform 187"/>
            <p:cNvSpPr>
              <a:spLocks/>
            </p:cNvSpPr>
            <p:nvPr/>
          </p:nvSpPr>
          <p:spPr bwMode="auto">
            <a:xfrm>
              <a:off x="4170" y="4105"/>
              <a:ext cx="279" cy="59"/>
            </a:xfrm>
            <a:custGeom>
              <a:avLst/>
              <a:gdLst>
                <a:gd name="T0" fmla="*/ 279 w 279"/>
                <a:gd name="T1" fmla="*/ 44 h 59"/>
                <a:gd name="T2" fmla="*/ 261 w 279"/>
                <a:gd name="T3" fmla="*/ 42 h 59"/>
                <a:gd name="T4" fmla="*/ 241 w 279"/>
                <a:gd name="T5" fmla="*/ 40 h 59"/>
                <a:gd name="T6" fmla="*/ 218 w 279"/>
                <a:gd name="T7" fmla="*/ 35 h 59"/>
                <a:gd name="T8" fmla="*/ 176 w 279"/>
                <a:gd name="T9" fmla="*/ 21 h 59"/>
                <a:gd name="T10" fmla="*/ 134 w 279"/>
                <a:gd name="T11" fmla="*/ 8 h 59"/>
                <a:gd name="T12" fmla="*/ 81 w 279"/>
                <a:gd name="T13" fmla="*/ 0 h 59"/>
                <a:gd name="T14" fmla="*/ 55 w 279"/>
                <a:gd name="T15" fmla="*/ 2 h 59"/>
                <a:gd name="T16" fmla="*/ 28 w 279"/>
                <a:gd name="T17" fmla="*/ 5 h 59"/>
                <a:gd name="T18" fmla="*/ 5 w 279"/>
                <a:gd name="T19" fmla="*/ 16 h 59"/>
                <a:gd name="T20" fmla="*/ 0 w 279"/>
                <a:gd name="T21" fmla="*/ 22 h 59"/>
                <a:gd name="T22" fmla="*/ 30 w 279"/>
                <a:gd name="T23" fmla="*/ 30 h 59"/>
                <a:gd name="T24" fmla="*/ 51 w 279"/>
                <a:gd name="T25" fmla="*/ 36 h 59"/>
                <a:gd name="T26" fmla="*/ 60 w 279"/>
                <a:gd name="T27" fmla="*/ 34 h 59"/>
                <a:gd name="T28" fmla="*/ 64 w 279"/>
                <a:gd name="T29" fmla="*/ 28 h 59"/>
                <a:gd name="T30" fmla="*/ 60 w 279"/>
                <a:gd name="T31" fmla="*/ 24 h 59"/>
                <a:gd name="T32" fmla="*/ 53 w 279"/>
                <a:gd name="T33" fmla="*/ 26 h 59"/>
                <a:gd name="T34" fmla="*/ 53 w 279"/>
                <a:gd name="T35" fmla="*/ 29 h 59"/>
                <a:gd name="T36" fmla="*/ 53 w 279"/>
                <a:gd name="T37" fmla="*/ 30 h 59"/>
                <a:gd name="T38" fmla="*/ 49 w 279"/>
                <a:gd name="T39" fmla="*/ 30 h 59"/>
                <a:gd name="T40" fmla="*/ 47 w 279"/>
                <a:gd name="T41" fmla="*/ 26 h 59"/>
                <a:gd name="T42" fmla="*/ 53 w 279"/>
                <a:gd name="T43" fmla="*/ 20 h 59"/>
                <a:gd name="T44" fmla="*/ 58 w 279"/>
                <a:gd name="T45" fmla="*/ 18 h 59"/>
                <a:gd name="T46" fmla="*/ 68 w 279"/>
                <a:gd name="T47" fmla="*/ 20 h 59"/>
                <a:gd name="T48" fmla="*/ 72 w 279"/>
                <a:gd name="T49" fmla="*/ 23 h 59"/>
                <a:gd name="T50" fmla="*/ 74 w 279"/>
                <a:gd name="T51" fmla="*/ 28 h 59"/>
                <a:gd name="T52" fmla="*/ 70 w 279"/>
                <a:gd name="T53" fmla="*/ 34 h 59"/>
                <a:gd name="T54" fmla="*/ 62 w 279"/>
                <a:gd name="T55" fmla="*/ 38 h 59"/>
                <a:gd name="T56" fmla="*/ 57 w 279"/>
                <a:gd name="T57" fmla="*/ 40 h 59"/>
                <a:gd name="T58" fmla="*/ 81 w 279"/>
                <a:gd name="T59" fmla="*/ 47 h 59"/>
                <a:gd name="T60" fmla="*/ 131 w 279"/>
                <a:gd name="T61" fmla="*/ 57 h 59"/>
                <a:gd name="T62" fmla="*/ 178 w 279"/>
                <a:gd name="T63" fmla="*/ 59 h 59"/>
                <a:gd name="T64" fmla="*/ 233 w 279"/>
                <a:gd name="T65" fmla="*/ 56 h 59"/>
                <a:gd name="T66" fmla="*/ 265 w 279"/>
                <a:gd name="T67" fmla="*/ 48 h 59"/>
                <a:gd name="T68" fmla="*/ 279 w 279"/>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4"/>
                  </a:moveTo>
                  <a:lnTo>
                    <a:pt x="261" y="42"/>
                  </a:lnTo>
                  <a:lnTo>
                    <a:pt x="241" y="40"/>
                  </a:lnTo>
                  <a:lnTo>
                    <a:pt x="218" y="35"/>
                  </a:lnTo>
                  <a:lnTo>
                    <a:pt x="176" y="21"/>
                  </a:lnTo>
                  <a:lnTo>
                    <a:pt x="134" y="8"/>
                  </a:lnTo>
                  <a:lnTo>
                    <a:pt x="81" y="0"/>
                  </a:lnTo>
                  <a:lnTo>
                    <a:pt x="55" y="2"/>
                  </a:lnTo>
                  <a:lnTo>
                    <a:pt x="28" y="5"/>
                  </a:lnTo>
                  <a:lnTo>
                    <a:pt x="5" y="16"/>
                  </a:lnTo>
                  <a:lnTo>
                    <a:pt x="0" y="22"/>
                  </a:lnTo>
                  <a:lnTo>
                    <a:pt x="30" y="30"/>
                  </a:lnTo>
                  <a:lnTo>
                    <a:pt x="51" y="36"/>
                  </a:lnTo>
                  <a:lnTo>
                    <a:pt x="60" y="34"/>
                  </a:lnTo>
                  <a:lnTo>
                    <a:pt x="64" y="28"/>
                  </a:lnTo>
                  <a:lnTo>
                    <a:pt x="60" y="24"/>
                  </a:lnTo>
                  <a:lnTo>
                    <a:pt x="53" y="26"/>
                  </a:lnTo>
                  <a:lnTo>
                    <a:pt x="53" y="29"/>
                  </a:lnTo>
                  <a:lnTo>
                    <a:pt x="53" y="30"/>
                  </a:lnTo>
                  <a:lnTo>
                    <a:pt x="49" y="30"/>
                  </a:lnTo>
                  <a:lnTo>
                    <a:pt x="47" y="26"/>
                  </a:lnTo>
                  <a:lnTo>
                    <a:pt x="53" y="20"/>
                  </a:lnTo>
                  <a:lnTo>
                    <a:pt x="58" y="18"/>
                  </a:lnTo>
                  <a:lnTo>
                    <a:pt x="68" y="20"/>
                  </a:lnTo>
                  <a:lnTo>
                    <a:pt x="72" y="23"/>
                  </a:lnTo>
                  <a:lnTo>
                    <a:pt x="74" y="28"/>
                  </a:lnTo>
                  <a:lnTo>
                    <a:pt x="70" y="34"/>
                  </a:lnTo>
                  <a:lnTo>
                    <a:pt x="62" y="38"/>
                  </a:lnTo>
                  <a:lnTo>
                    <a:pt x="57" y="40"/>
                  </a:lnTo>
                  <a:lnTo>
                    <a:pt x="81" y="47"/>
                  </a:lnTo>
                  <a:lnTo>
                    <a:pt x="131" y="57"/>
                  </a:lnTo>
                  <a:lnTo>
                    <a:pt x="178" y="59"/>
                  </a:lnTo>
                  <a:lnTo>
                    <a:pt x="233" y="56"/>
                  </a:lnTo>
                  <a:lnTo>
                    <a:pt x="265" y="48"/>
                  </a:lnTo>
                  <a:lnTo>
                    <a:pt x="279"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4" name="Freeform 188"/>
            <p:cNvSpPr>
              <a:spLocks/>
            </p:cNvSpPr>
            <p:nvPr/>
          </p:nvSpPr>
          <p:spPr bwMode="auto">
            <a:xfrm>
              <a:off x="4160" y="4133"/>
              <a:ext cx="283" cy="69"/>
            </a:xfrm>
            <a:custGeom>
              <a:avLst/>
              <a:gdLst>
                <a:gd name="T0" fmla="*/ 6 w 283"/>
                <a:gd name="T1" fmla="*/ 0 h 69"/>
                <a:gd name="T2" fmla="*/ 25 w 283"/>
                <a:gd name="T3" fmla="*/ 4 h 69"/>
                <a:gd name="T4" fmla="*/ 63 w 283"/>
                <a:gd name="T5" fmla="*/ 17 h 69"/>
                <a:gd name="T6" fmla="*/ 99 w 283"/>
                <a:gd name="T7" fmla="*/ 26 h 69"/>
                <a:gd name="T8" fmla="*/ 135 w 283"/>
                <a:gd name="T9" fmla="*/ 32 h 69"/>
                <a:gd name="T10" fmla="*/ 148 w 283"/>
                <a:gd name="T11" fmla="*/ 37 h 69"/>
                <a:gd name="T12" fmla="*/ 152 w 283"/>
                <a:gd name="T13" fmla="*/ 44 h 69"/>
                <a:gd name="T14" fmla="*/ 146 w 283"/>
                <a:gd name="T15" fmla="*/ 50 h 69"/>
                <a:gd name="T16" fmla="*/ 141 w 283"/>
                <a:gd name="T17" fmla="*/ 50 h 69"/>
                <a:gd name="T18" fmla="*/ 133 w 283"/>
                <a:gd name="T19" fmla="*/ 48 h 69"/>
                <a:gd name="T20" fmla="*/ 131 w 283"/>
                <a:gd name="T21" fmla="*/ 44 h 69"/>
                <a:gd name="T22" fmla="*/ 135 w 283"/>
                <a:gd name="T23" fmla="*/ 44 h 69"/>
                <a:gd name="T24" fmla="*/ 139 w 283"/>
                <a:gd name="T25" fmla="*/ 47 h 69"/>
                <a:gd name="T26" fmla="*/ 135 w 283"/>
                <a:gd name="T27" fmla="*/ 42 h 69"/>
                <a:gd name="T28" fmla="*/ 129 w 283"/>
                <a:gd name="T29" fmla="*/ 41 h 69"/>
                <a:gd name="T30" fmla="*/ 125 w 283"/>
                <a:gd name="T31" fmla="*/ 42 h 69"/>
                <a:gd name="T32" fmla="*/ 127 w 283"/>
                <a:gd name="T33" fmla="*/ 46 h 69"/>
                <a:gd name="T34" fmla="*/ 133 w 283"/>
                <a:gd name="T35" fmla="*/ 50 h 69"/>
                <a:gd name="T36" fmla="*/ 141 w 283"/>
                <a:gd name="T37" fmla="*/ 55 h 69"/>
                <a:gd name="T38" fmla="*/ 152 w 283"/>
                <a:gd name="T39" fmla="*/ 56 h 69"/>
                <a:gd name="T40" fmla="*/ 158 w 283"/>
                <a:gd name="T41" fmla="*/ 56 h 69"/>
                <a:gd name="T42" fmla="*/ 161 w 283"/>
                <a:gd name="T43" fmla="*/ 53 h 69"/>
                <a:gd name="T44" fmla="*/ 163 w 283"/>
                <a:gd name="T45" fmla="*/ 44 h 69"/>
                <a:gd name="T46" fmla="*/ 158 w 283"/>
                <a:gd name="T47" fmla="*/ 38 h 69"/>
                <a:gd name="T48" fmla="*/ 152 w 283"/>
                <a:gd name="T49" fmla="*/ 35 h 69"/>
                <a:gd name="T50" fmla="*/ 201 w 283"/>
                <a:gd name="T51" fmla="*/ 36 h 69"/>
                <a:gd name="T52" fmla="*/ 247 w 283"/>
                <a:gd name="T53" fmla="*/ 31 h 69"/>
                <a:gd name="T54" fmla="*/ 283 w 283"/>
                <a:gd name="T55" fmla="*/ 23 h 69"/>
                <a:gd name="T56" fmla="*/ 251 w 283"/>
                <a:gd name="T57" fmla="*/ 36 h 69"/>
                <a:gd name="T58" fmla="*/ 197 w 283"/>
                <a:gd name="T59" fmla="*/ 55 h 69"/>
                <a:gd name="T60" fmla="*/ 148 w 283"/>
                <a:gd name="T61" fmla="*/ 66 h 69"/>
                <a:gd name="T62" fmla="*/ 103 w 283"/>
                <a:gd name="T63" fmla="*/ 69 h 69"/>
                <a:gd name="T64" fmla="*/ 70 w 283"/>
                <a:gd name="T65" fmla="*/ 67 h 69"/>
                <a:gd name="T66" fmla="*/ 46 w 283"/>
                <a:gd name="T67" fmla="*/ 61 h 69"/>
                <a:gd name="T68" fmla="*/ 25 w 283"/>
                <a:gd name="T69" fmla="*/ 53 h 69"/>
                <a:gd name="T70" fmla="*/ 10 w 283"/>
                <a:gd name="T71" fmla="*/ 41 h 69"/>
                <a:gd name="T72" fmla="*/ 2 w 283"/>
                <a:gd name="T73" fmla="*/ 29 h 69"/>
                <a:gd name="T74" fmla="*/ 0 w 283"/>
                <a:gd name="T75" fmla="*/ 14 h 69"/>
                <a:gd name="T76" fmla="*/ 6 w 283"/>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69">
                  <a:moveTo>
                    <a:pt x="6" y="0"/>
                  </a:moveTo>
                  <a:lnTo>
                    <a:pt x="25" y="4"/>
                  </a:lnTo>
                  <a:lnTo>
                    <a:pt x="63" y="17"/>
                  </a:lnTo>
                  <a:lnTo>
                    <a:pt x="99" y="26"/>
                  </a:lnTo>
                  <a:lnTo>
                    <a:pt x="135" y="32"/>
                  </a:lnTo>
                  <a:lnTo>
                    <a:pt x="148" y="37"/>
                  </a:lnTo>
                  <a:lnTo>
                    <a:pt x="152" y="44"/>
                  </a:lnTo>
                  <a:lnTo>
                    <a:pt x="146" y="50"/>
                  </a:lnTo>
                  <a:lnTo>
                    <a:pt x="141" y="50"/>
                  </a:lnTo>
                  <a:lnTo>
                    <a:pt x="133" y="48"/>
                  </a:lnTo>
                  <a:lnTo>
                    <a:pt x="131" y="44"/>
                  </a:lnTo>
                  <a:lnTo>
                    <a:pt x="135" y="44"/>
                  </a:lnTo>
                  <a:lnTo>
                    <a:pt x="139" y="47"/>
                  </a:lnTo>
                  <a:lnTo>
                    <a:pt x="135" y="42"/>
                  </a:lnTo>
                  <a:lnTo>
                    <a:pt x="129" y="41"/>
                  </a:lnTo>
                  <a:lnTo>
                    <a:pt x="125" y="42"/>
                  </a:lnTo>
                  <a:lnTo>
                    <a:pt x="127" y="46"/>
                  </a:lnTo>
                  <a:lnTo>
                    <a:pt x="133" y="50"/>
                  </a:lnTo>
                  <a:lnTo>
                    <a:pt x="141" y="55"/>
                  </a:lnTo>
                  <a:lnTo>
                    <a:pt x="152" y="56"/>
                  </a:lnTo>
                  <a:lnTo>
                    <a:pt x="158" y="56"/>
                  </a:lnTo>
                  <a:lnTo>
                    <a:pt x="161" y="53"/>
                  </a:lnTo>
                  <a:lnTo>
                    <a:pt x="163" y="44"/>
                  </a:lnTo>
                  <a:lnTo>
                    <a:pt x="158" y="38"/>
                  </a:lnTo>
                  <a:lnTo>
                    <a:pt x="152" y="35"/>
                  </a:lnTo>
                  <a:lnTo>
                    <a:pt x="201" y="36"/>
                  </a:lnTo>
                  <a:lnTo>
                    <a:pt x="247" y="31"/>
                  </a:lnTo>
                  <a:lnTo>
                    <a:pt x="283" y="23"/>
                  </a:lnTo>
                  <a:lnTo>
                    <a:pt x="251" y="36"/>
                  </a:lnTo>
                  <a:lnTo>
                    <a:pt x="197" y="55"/>
                  </a:lnTo>
                  <a:lnTo>
                    <a:pt x="148" y="66"/>
                  </a:lnTo>
                  <a:lnTo>
                    <a:pt x="103" y="69"/>
                  </a:lnTo>
                  <a:lnTo>
                    <a:pt x="70" y="67"/>
                  </a:lnTo>
                  <a:lnTo>
                    <a:pt x="46" y="61"/>
                  </a:lnTo>
                  <a:lnTo>
                    <a:pt x="25" y="53"/>
                  </a:lnTo>
                  <a:lnTo>
                    <a:pt x="10" y="41"/>
                  </a:lnTo>
                  <a:lnTo>
                    <a:pt x="2" y="29"/>
                  </a:lnTo>
                  <a:lnTo>
                    <a:pt x="0" y="14"/>
                  </a:lnTo>
                  <a:lnTo>
                    <a:pt x="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5" name="Freeform 189"/>
            <p:cNvSpPr>
              <a:spLocks/>
            </p:cNvSpPr>
            <p:nvPr/>
          </p:nvSpPr>
          <p:spPr bwMode="auto">
            <a:xfrm>
              <a:off x="4542" y="4134"/>
              <a:ext cx="220" cy="40"/>
            </a:xfrm>
            <a:custGeom>
              <a:avLst/>
              <a:gdLst>
                <a:gd name="T0" fmla="*/ 220 w 220"/>
                <a:gd name="T1" fmla="*/ 10 h 40"/>
                <a:gd name="T2" fmla="*/ 206 w 220"/>
                <a:gd name="T3" fmla="*/ 11 h 40"/>
                <a:gd name="T4" fmla="*/ 170 w 220"/>
                <a:gd name="T5" fmla="*/ 11 h 40"/>
                <a:gd name="T6" fmla="*/ 134 w 220"/>
                <a:gd name="T7" fmla="*/ 5 h 40"/>
                <a:gd name="T8" fmla="*/ 98 w 220"/>
                <a:gd name="T9" fmla="*/ 0 h 40"/>
                <a:gd name="T10" fmla="*/ 55 w 220"/>
                <a:gd name="T11" fmla="*/ 1 h 40"/>
                <a:gd name="T12" fmla="*/ 36 w 220"/>
                <a:gd name="T13" fmla="*/ 5 h 40"/>
                <a:gd name="T14" fmla="*/ 17 w 220"/>
                <a:gd name="T15" fmla="*/ 12 h 40"/>
                <a:gd name="T16" fmla="*/ 1 w 220"/>
                <a:gd name="T17" fmla="*/ 23 h 40"/>
                <a:gd name="T18" fmla="*/ 0 w 220"/>
                <a:gd name="T19" fmla="*/ 29 h 40"/>
                <a:gd name="T20" fmla="*/ 26 w 220"/>
                <a:gd name="T21" fmla="*/ 31 h 40"/>
                <a:gd name="T22" fmla="*/ 43 w 220"/>
                <a:gd name="T23" fmla="*/ 33 h 40"/>
                <a:gd name="T24" fmla="*/ 49 w 220"/>
                <a:gd name="T25" fmla="*/ 30 h 40"/>
                <a:gd name="T26" fmla="*/ 51 w 220"/>
                <a:gd name="T27" fmla="*/ 25 h 40"/>
                <a:gd name="T28" fmla="*/ 47 w 220"/>
                <a:gd name="T29" fmla="*/ 23 h 40"/>
                <a:gd name="T30" fmla="*/ 43 w 220"/>
                <a:gd name="T31" fmla="*/ 24 h 40"/>
                <a:gd name="T32" fmla="*/ 43 w 220"/>
                <a:gd name="T33" fmla="*/ 28 h 40"/>
                <a:gd name="T34" fmla="*/ 43 w 220"/>
                <a:gd name="T35" fmla="*/ 29 h 40"/>
                <a:gd name="T36" fmla="*/ 39 w 220"/>
                <a:gd name="T37" fmla="*/ 29 h 40"/>
                <a:gd name="T38" fmla="*/ 38 w 220"/>
                <a:gd name="T39" fmla="*/ 25 h 40"/>
                <a:gd name="T40" fmla="*/ 39 w 220"/>
                <a:gd name="T41" fmla="*/ 19 h 40"/>
                <a:gd name="T42" fmla="*/ 43 w 220"/>
                <a:gd name="T43" fmla="*/ 17 h 40"/>
                <a:gd name="T44" fmla="*/ 51 w 220"/>
                <a:gd name="T45" fmla="*/ 17 h 40"/>
                <a:gd name="T46" fmla="*/ 58 w 220"/>
                <a:gd name="T47" fmla="*/ 24 h 40"/>
                <a:gd name="T48" fmla="*/ 58 w 220"/>
                <a:gd name="T49" fmla="*/ 29 h 40"/>
                <a:gd name="T50" fmla="*/ 53 w 220"/>
                <a:gd name="T51" fmla="*/ 34 h 40"/>
                <a:gd name="T52" fmla="*/ 49 w 220"/>
                <a:gd name="T53" fmla="*/ 36 h 40"/>
                <a:gd name="T54" fmla="*/ 70 w 220"/>
                <a:gd name="T55" fmla="*/ 37 h 40"/>
                <a:gd name="T56" fmla="*/ 112 w 220"/>
                <a:gd name="T57" fmla="*/ 40 h 40"/>
                <a:gd name="T58" fmla="*/ 150 w 220"/>
                <a:gd name="T59" fmla="*/ 36 h 40"/>
                <a:gd name="T60" fmla="*/ 187 w 220"/>
                <a:gd name="T61" fmla="*/ 25 h 40"/>
                <a:gd name="T62" fmla="*/ 210 w 220"/>
                <a:gd name="T63" fmla="*/ 16 h 40"/>
                <a:gd name="T64" fmla="*/ 220 w 220"/>
                <a:gd name="T6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10"/>
                  </a:moveTo>
                  <a:lnTo>
                    <a:pt x="206" y="11"/>
                  </a:lnTo>
                  <a:lnTo>
                    <a:pt x="170" y="11"/>
                  </a:lnTo>
                  <a:lnTo>
                    <a:pt x="134" y="5"/>
                  </a:lnTo>
                  <a:lnTo>
                    <a:pt x="98" y="0"/>
                  </a:lnTo>
                  <a:lnTo>
                    <a:pt x="55" y="1"/>
                  </a:lnTo>
                  <a:lnTo>
                    <a:pt x="36" y="5"/>
                  </a:lnTo>
                  <a:lnTo>
                    <a:pt x="17" y="12"/>
                  </a:lnTo>
                  <a:lnTo>
                    <a:pt x="1" y="23"/>
                  </a:lnTo>
                  <a:lnTo>
                    <a:pt x="0" y="29"/>
                  </a:lnTo>
                  <a:lnTo>
                    <a:pt x="26" y="31"/>
                  </a:lnTo>
                  <a:lnTo>
                    <a:pt x="43" y="33"/>
                  </a:lnTo>
                  <a:lnTo>
                    <a:pt x="49" y="30"/>
                  </a:lnTo>
                  <a:lnTo>
                    <a:pt x="51" y="25"/>
                  </a:lnTo>
                  <a:lnTo>
                    <a:pt x="47" y="23"/>
                  </a:lnTo>
                  <a:lnTo>
                    <a:pt x="43" y="24"/>
                  </a:lnTo>
                  <a:lnTo>
                    <a:pt x="43" y="28"/>
                  </a:lnTo>
                  <a:lnTo>
                    <a:pt x="43" y="29"/>
                  </a:lnTo>
                  <a:lnTo>
                    <a:pt x="39" y="29"/>
                  </a:lnTo>
                  <a:lnTo>
                    <a:pt x="38" y="25"/>
                  </a:lnTo>
                  <a:lnTo>
                    <a:pt x="39" y="19"/>
                  </a:lnTo>
                  <a:lnTo>
                    <a:pt x="43" y="17"/>
                  </a:lnTo>
                  <a:lnTo>
                    <a:pt x="51" y="17"/>
                  </a:lnTo>
                  <a:lnTo>
                    <a:pt x="58" y="24"/>
                  </a:lnTo>
                  <a:lnTo>
                    <a:pt x="58" y="29"/>
                  </a:lnTo>
                  <a:lnTo>
                    <a:pt x="53" y="34"/>
                  </a:lnTo>
                  <a:lnTo>
                    <a:pt x="49" y="36"/>
                  </a:lnTo>
                  <a:lnTo>
                    <a:pt x="70" y="37"/>
                  </a:lnTo>
                  <a:lnTo>
                    <a:pt x="112" y="40"/>
                  </a:lnTo>
                  <a:lnTo>
                    <a:pt x="150" y="36"/>
                  </a:lnTo>
                  <a:lnTo>
                    <a:pt x="187" y="25"/>
                  </a:lnTo>
                  <a:lnTo>
                    <a:pt x="210"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6" name="Freeform 190"/>
            <p:cNvSpPr>
              <a:spLocks/>
            </p:cNvSpPr>
            <p:nvPr/>
          </p:nvSpPr>
          <p:spPr bwMode="auto">
            <a:xfrm>
              <a:off x="4540" y="4151"/>
              <a:ext cx="220" cy="62"/>
            </a:xfrm>
            <a:custGeom>
              <a:avLst/>
              <a:gdLst>
                <a:gd name="T0" fmla="*/ 0 w 220"/>
                <a:gd name="T1" fmla="*/ 17 h 62"/>
                <a:gd name="T2" fmla="*/ 17 w 220"/>
                <a:gd name="T3" fmla="*/ 18 h 62"/>
                <a:gd name="T4" fmla="*/ 51 w 220"/>
                <a:gd name="T5" fmla="*/ 23 h 62"/>
                <a:gd name="T6" fmla="*/ 110 w 220"/>
                <a:gd name="T7" fmla="*/ 26 h 62"/>
                <a:gd name="T8" fmla="*/ 121 w 220"/>
                <a:gd name="T9" fmla="*/ 29 h 62"/>
                <a:gd name="T10" fmla="*/ 127 w 220"/>
                <a:gd name="T11" fmla="*/ 34 h 62"/>
                <a:gd name="T12" fmla="*/ 123 w 220"/>
                <a:gd name="T13" fmla="*/ 38 h 62"/>
                <a:gd name="T14" fmla="*/ 114 w 220"/>
                <a:gd name="T15" fmla="*/ 38 h 62"/>
                <a:gd name="T16" fmla="*/ 112 w 220"/>
                <a:gd name="T17" fmla="*/ 36 h 62"/>
                <a:gd name="T18" fmla="*/ 117 w 220"/>
                <a:gd name="T19" fmla="*/ 36 h 62"/>
                <a:gd name="T20" fmla="*/ 114 w 220"/>
                <a:gd name="T21" fmla="*/ 34 h 62"/>
                <a:gd name="T22" fmla="*/ 106 w 220"/>
                <a:gd name="T23" fmla="*/ 35 h 62"/>
                <a:gd name="T24" fmla="*/ 114 w 220"/>
                <a:gd name="T25" fmla="*/ 41 h 62"/>
                <a:gd name="T26" fmla="*/ 131 w 220"/>
                <a:gd name="T27" fmla="*/ 43 h 62"/>
                <a:gd name="T28" fmla="*/ 136 w 220"/>
                <a:gd name="T29" fmla="*/ 38 h 62"/>
                <a:gd name="T30" fmla="*/ 134 w 220"/>
                <a:gd name="T31" fmla="*/ 32 h 62"/>
                <a:gd name="T32" fmla="*/ 125 w 220"/>
                <a:gd name="T33" fmla="*/ 26 h 62"/>
                <a:gd name="T34" fmla="*/ 161 w 220"/>
                <a:gd name="T35" fmla="*/ 20 h 62"/>
                <a:gd name="T36" fmla="*/ 195 w 220"/>
                <a:gd name="T37" fmla="*/ 11 h 62"/>
                <a:gd name="T38" fmla="*/ 220 w 220"/>
                <a:gd name="T39" fmla="*/ 0 h 62"/>
                <a:gd name="T40" fmla="*/ 199 w 220"/>
                <a:gd name="T41" fmla="*/ 14 h 62"/>
                <a:gd name="T42" fmla="*/ 165 w 220"/>
                <a:gd name="T43" fmla="*/ 36 h 62"/>
                <a:gd name="T44" fmla="*/ 131 w 220"/>
                <a:gd name="T45" fmla="*/ 51 h 62"/>
                <a:gd name="T46" fmla="*/ 96 w 220"/>
                <a:gd name="T47" fmla="*/ 60 h 62"/>
                <a:gd name="T48" fmla="*/ 72 w 220"/>
                <a:gd name="T49" fmla="*/ 62 h 62"/>
                <a:gd name="T50" fmla="*/ 51 w 220"/>
                <a:gd name="T51" fmla="*/ 61 h 62"/>
                <a:gd name="T52" fmla="*/ 32 w 220"/>
                <a:gd name="T53" fmla="*/ 56 h 62"/>
                <a:gd name="T54" fmla="*/ 17 w 220"/>
                <a:gd name="T55" fmla="*/ 49 h 62"/>
                <a:gd name="T56" fmla="*/ 7 w 220"/>
                <a:gd name="T57" fmla="*/ 40 h 62"/>
                <a:gd name="T58" fmla="*/ 2 w 220"/>
                <a:gd name="T59" fmla="*/ 29 h 62"/>
                <a:gd name="T60" fmla="*/ 0 w 220"/>
                <a:gd name="T6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2">
                  <a:moveTo>
                    <a:pt x="0" y="17"/>
                  </a:moveTo>
                  <a:lnTo>
                    <a:pt x="17" y="18"/>
                  </a:lnTo>
                  <a:lnTo>
                    <a:pt x="51" y="23"/>
                  </a:lnTo>
                  <a:lnTo>
                    <a:pt x="110" y="26"/>
                  </a:lnTo>
                  <a:lnTo>
                    <a:pt x="121" y="29"/>
                  </a:lnTo>
                  <a:lnTo>
                    <a:pt x="127" y="34"/>
                  </a:lnTo>
                  <a:lnTo>
                    <a:pt x="123" y="38"/>
                  </a:lnTo>
                  <a:lnTo>
                    <a:pt x="114" y="38"/>
                  </a:lnTo>
                  <a:lnTo>
                    <a:pt x="112" y="36"/>
                  </a:lnTo>
                  <a:lnTo>
                    <a:pt x="117" y="36"/>
                  </a:lnTo>
                  <a:lnTo>
                    <a:pt x="114" y="34"/>
                  </a:lnTo>
                  <a:lnTo>
                    <a:pt x="106" y="35"/>
                  </a:lnTo>
                  <a:lnTo>
                    <a:pt x="114" y="41"/>
                  </a:lnTo>
                  <a:lnTo>
                    <a:pt x="131" y="43"/>
                  </a:lnTo>
                  <a:lnTo>
                    <a:pt x="136" y="38"/>
                  </a:lnTo>
                  <a:lnTo>
                    <a:pt x="134" y="32"/>
                  </a:lnTo>
                  <a:lnTo>
                    <a:pt x="125" y="26"/>
                  </a:lnTo>
                  <a:lnTo>
                    <a:pt x="161" y="20"/>
                  </a:lnTo>
                  <a:lnTo>
                    <a:pt x="195" y="11"/>
                  </a:lnTo>
                  <a:lnTo>
                    <a:pt x="220" y="0"/>
                  </a:lnTo>
                  <a:lnTo>
                    <a:pt x="199" y="14"/>
                  </a:lnTo>
                  <a:lnTo>
                    <a:pt x="165" y="36"/>
                  </a:lnTo>
                  <a:lnTo>
                    <a:pt x="131" y="51"/>
                  </a:lnTo>
                  <a:lnTo>
                    <a:pt x="96" y="60"/>
                  </a:lnTo>
                  <a:lnTo>
                    <a:pt x="72" y="62"/>
                  </a:lnTo>
                  <a:lnTo>
                    <a:pt x="51" y="61"/>
                  </a:lnTo>
                  <a:lnTo>
                    <a:pt x="32" y="56"/>
                  </a:lnTo>
                  <a:lnTo>
                    <a:pt x="17" y="49"/>
                  </a:lnTo>
                  <a:lnTo>
                    <a:pt x="7" y="40"/>
                  </a:lnTo>
                  <a:lnTo>
                    <a:pt x="2" y="29"/>
                  </a:lnTo>
                  <a:lnTo>
                    <a:pt x="0"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7" name="Freeform 191"/>
            <p:cNvSpPr>
              <a:spLocks/>
            </p:cNvSpPr>
            <p:nvPr/>
          </p:nvSpPr>
          <p:spPr bwMode="auto">
            <a:xfrm>
              <a:off x="-2" y="58"/>
              <a:ext cx="668" cy="100"/>
            </a:xfrm>
            <a:custGeom>
              <a:avLst/>
              <a:gdLst>
                <a:gd name="T0" fmla="*/ 668 w 668"/>
                <a:gd name="T1" fmla="*/ 85 h 100"/>
                <a:gd name="T2" fmla="*/ 653 w 668"/>
                <a:gd name="T3" fmla="*/ 85 h 100"/>
                <a:gd name="T4" fmla="*/ 657 w 668"/>
                <a:gd name="T5" fmla="*/ 79 h 100"/>
                <a:gd name="T6" fmla="*/ 655 w 668"/>
                <a:gd name="T7" fmla="*/ 73 h 100"/>
                <a:gd name="T8" fmla="*/ 649 w 668"/>
                <a:gd name="T9" fmla="*/ 64 h 100"/>
                <a:gd name="T10" fmla="*/ 630 w 668"/>
                <a:gd name="T11" fmla="*/ 56 h 100"/>
                <a:gd name="T12" fmla="*/ 594 w 668"/>
                <a:gd name="T13" fmla="*/ 51 h 100"/>
                <a:gd name="T14" fmla="*/ 547 w 668"/>
                <a:gd name="T15" fmla="*/ 51 h 100"/>
                <a:gd name="T16" fmla="*/ 494 w 668"/>
                <a:gd name="T17" fmla="*/ 58 h 100"/>
                <a:gd name="T18" fmla="*/ 380 w 668"/>
                <a:gd name="T19" fmla="*/ 86 h 100"/>
                <a:gd name="T20" fmla="*/ 327 w 668"/>
                <a:gd name="T21" fmla="*/ 97 h 100"/>
                <a:gd name="T22" fmla="*/ 271 w 668"/>
                <a:gd name="T23" fmla="*/ 100 h 100"/>
                <a:gd name="T24" fmla="*/ 215 w 668"/>
                <a:gd name="T25" fmla="*/ 97 h 100"/>
                <a:gd name="T26" fmla="*/ 158 w 668"/>
                <a:gd name="T27" fmla="*/ 86 h 100"/>
                <a:gd name="T28" fmla="*/ 112 w 668"/>
                <a:gd name="T29" fmla="*/ 75 h 100"/>
                <a:gd name="T30" fmla="*/ 80 w 668"/>
                <a:gd name="T31" fmla="*/ 65 h 100"/>
                <a:gd name="T32" fmla="*/ 53 w 668"/>
                <a:gd name="T33" fmla="*/ 54 h 100"/>
                <a:gd name="T34" fmla="*/ 27 w 668"/>
                <a:gd name="T35" fmla="*/ 37 h 100"/>
                <a:gd name="T36" fmla="*/ 8 w 668"/>
                <a:gd name="T37" fmla="*/ 19 h 100"/>
                <a:gd name="T38" fmla="*/ 0 w 668"/>
                <a:gd name="T39" fmla="*/ 3 h 100"/>
                <a:gd name="T40" fmla="*/ 10 w 668"/>
                <a:gd name="T41" fmla="*/ 0 h 100"/>
                <a:gd name="T42" fmla="*/ 21 w 668"/>
                <a:gd name="T43" fmla="*/ 3 h 100"/>
                <a:gd name="T44" fmla="*/ 27 w 668"/>
                <a:gd name="T45" fmla="*/ 9 h 100"/>
                <a:gd name="T46" fmla="*/ 27 w 668"/>
                <a:gd name="T47" fmla="*/ 16 h 100"/>
                <a:gd name="T48" fmla="*/ 19 w 668"/>
                <a:gd name="T49" fmla="*/ 18 h 100"/>
                <a:gd name="T50" fmla="*/ 13 w 668"/>
                <a:gd name="T51" fmla="*/ 15 h 100"/>
                <a:gd name="T52" fmla="*/ 10 w 668"/>
                <a:gd name="T53" fmla="*/ 12 h 100"/>
                <a:gd name="T54" fmla="*/ 10 w 668"/>
                <a:gd name="T55" fmla="*/ 7 h 100"/>
                <a:gd name="T56" fmla="*/ 15 w 668"/>
                <a:gd name="T57" fmla="*/ 7 h 100"/>
                <a:gd name="T58" fmla="*/ 17 w 668"/>
                <a:gd name="T59" fmla="*/ 9 h 100"/>
                <a:gd name="T60" fmla="*/ 15 w 668"/>
                <a:gd name="T61" fmla="*/ 9 h 100"/>
                <a:gd name="T62" fmla="*/ 10 w 668"/>
                <a:gd name="T63" fmla="*/ 8 h 100"/>
                <a:gd name="T64" fmla="*/ 10 w 668"/>
                <a:gd name="T65" fmla="*/ 10 h 100"/>
                <a:gd name="T66" fmla="*/ 15 w 668"/>
                <a:gd name="T67" fmla="*/ 14 h 100"/>
                <a:gd name="T68" fmla="*/ 21 w 668"/>
                <a:gd name="T69" fmla="*/ 15 h 100"/>
                <a:gd name="T70" fmla="*/ 23 w 668"/>
                <a:gd name="T71" fmla="*/ 14 h 100"/>
                <a:gd name="T72" fmla="*/ 25 w 668"/>
                <a:gd name="T73" fmla="*/ 12 h 100"/>
                <a:gd name="T74" fmla="*/ 19 w 668"/>
                <a:gd name="T75" fmla="*/ 6 h 100"/>
                <a:gd name="T76" fmla="*/ 10 w 668"/>
                <a:gd name="T77" fmla="*/ 3 h 100"/>
                <a:gd name="T78" fmla="*/ 6 w 668"/>
                <a:gd name="T79" fmla="*/ 4 h 100"/>
                <a:gd name="T80" fmla="*/ 2 w 668"/>
                <a:gd name="T81" fmla="*/ 9 h 100"/>
                <a:gd name="T82" fmla="*/ 6 w 668"/>
                <a:gd name="T83" fmla="*/ 20 h 100"/>
                <a:gd name="T84" fmla="*/ 21 w 668"/>
                <a:gd name="T85" fmla="*/ 34 h 100"/>
                <a:gd name="T86" fmla="*/ 36 w 668"/>
                <a:gd name="T87" fmla="*/ 44 h 100"/>
                <a:gd name="T88" fmla="*/ 61 w 668"/>
                <a:gd name="T89" fmla="*/ 55 h 100"/>
                <a:gd name="T90" fmla="*/ 84 w 668"/>
                <a:gd name="T91" fmla="*/ 62 h 100"/>
                <a:gd name="T92" fmla="*/ 116 w 668"/>
                <a:gd name="T93" fmla="*/ 67 h 100"/>
                <a:gd name="T94" fmla="*/ 156 w 668"/>
                <a:gd name="T95" fmla="*/ 68 h 100"/>
                <a:gd name="T96" fmla="*/ 209 w 668"/>
                <a:gd name="T97" fmla="*/ 61 h 100"/>
                <a:gd name="T98" fmla="*/ 277 w 668"/>
                <a:gd name="T99" fmla="*/ 43 h 100"/>
                <a:gd name="T100" fmla="*/ 325 w 668"/>
                <a:gd name="T101" fmla="*/ 31 h 100"/>
                <a:gd name="T102" fmla="*/ 382 w 668"/>
                <a:gd name="T103" fmla="*/ 20 h 100"/>
                <a:gd name="T104" fmla="*/ 431 w 668"/>
                <a:gd name="T105" fmla="*/ 19 h 100"/>
                <a:gd name="T106" fmla="*/ 480 w 668"/>
                <a:gd name="T107" fmla="*/ 22 h 100"/>
                <a:gd name="T108" fmla="*/ 530 w 668"/>
                <a:gd name="T109" fmla="*/ 33 h 100"/>
                <a:gd name="T110" fmla="*/ 579 w 668"/>
                <a:gd name="T111" fmla="*/ 48 h 100"/>
                <a:gd name="T112" fmla="*/ 607 w 668"/>
                <a:gd name="T113" fmla="*/ 49 h 100"/>
                <a:gd name="T114" fmla="*/ 632 w 668"/>
                <a:gd name="T115" fmla="*/ 54 h 100"/>
                <a:gd name="T116" fmla="*/ 655 w 668"/>
                <a:gd name="T117" fmla="*/ 63 h 100"/>
                <a:gd name="T118" fmla="*/ 666 w 668"/>
                <a:gd name="T119" fmla="*/ 73 h 100"/>
                <a:gd name="T120" fmla="*/ 668 w 668"/>
                <a:gd name="T121" fmla="*/ 80 h 100"/>
                <a:gd name="T122" fmla="*/ 668 w 668"/>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0">
                  <a:moveTo>
                    <a:pt x="668" y="85"/>
                  </a:moveTo>
                  <a:lnTo>
                    <a:pt x="653" y="85"/>
                  </a:lnTo>
                  <a:lnTo>
                    <a:pt x="657" y="79"/>
                  </a:lnTo>
                  <a:lnTo>
                    <a:pt x="655" y="73"/>
                  </a:lnTo>
                  <a:lnTo>
                    <a:pt x="649" y="64"/>
                  </a:lnTo>
                  <a:lnTo>
                    <a:pt x="630" y="56"/>
                  </a:lnTo>
                  <a:lnTo>
                    <a:pt x="594" y="51"/>
                  </a:lnTo>
                  <a:lnTo>
                    <a:pt x="547" y="51"/>
                  </a:lnTo>
                  <a:lnTo>
                    <a:pt x="494" y="58"/>
                  </a:lnTo>
                  <a:lnTo>
                    <a:pt x="380" y="86"/>
                  </a:lnTo>
                  <a:lnTo>
                    <a:pt x="327" y="97"/>
                  </a:lnTo>
                  <a:lnTo>
                    <a:pt x="271" y="100"/>
                  </a:lnTo>
                  <a:lnTo>
                    <a:pt x="215" y="97"/>
                  </a:lnTo>
                  <a:lnTo>
                    <a:pt x="158" y="86"/>
                  </a:lnTo>
                  <a:lnTo>
                    <a:pt x="112" y="75"/>
                  </a:lnTo>
                  <a:lnTo>
                    <a:pt x="80" y="65"/>
                  </a:lnTo>
                  <a:lnTo>
                    <a:pt x="53" y="54"/>
                  </a:lnTo>
                  <a:lnTo>
                    <a:pt x="27" y="37"/>
                  </a:lnTo>
                  <a:lnTo>
                    <a:pt x="8" y="19"/>
                  </a:lnTo>
                  <a:lnTo>
                    <a:pt x="0" y="3"/>
                  </a:lnTo>
                  <a:lnTo>
                    <a:pt x="10" y="0"/>
                  </a:lnTo>
                  <a:lnTo>
                    <a:pt x="21" y="3"/>
                  </a:lnTo>
                  <a:lnTo>
                    <a:pt x="27" y="9"/>
                  </a:lnTo>
                  <a:lnTo>
                    <a:pt x="27" y="16"/>
                  </a:lnTo>
                  <a:lnTo>
                    <a:pt x="19" y="18"/>
                  </a:lnTo>
                  <a:lnTo>
                    <a:pt x="13" y="15"/>
                  </a:lnTo>
                  <a:lnTo>
                    <a:pt x="10" y="12"/>
                  </a:lnTo>
                  <a:lnTo>
                    <a:pt x="10" y="7"/>
                  </a:lnTo>
                  <a:lnTo>
                    <a:pt x="15" y="7"/>
                  </a:lnTo>
                  <a:lnTo>
                    <a:pt x="17" y="9"/>
                  </a:lnTo>
                  <a:lnTo>
                    <a:pt x="15" y="9"/>
                  </a:lnTo>
                  <a:lnTo>
                    <a:pt x="10" y="8"/>
                  </a:lnTo>
                  <a:lnTo>
                    <a:pt x="10" y="10"/>
                  </a:lnTo>
                  <a:lnTo>
                    <a:pt x="15" y="14"/>
                  </a:lnTo>
                  <a:lnTo>
                    <a:pt x="21" y="15"/>
                  </a:lnTo>
                  <a:lnTo>
                    <a:pt x="23" y="14"/>
                  </a:lnTo>
                  <a:lnTo>
                    <a:pt x="25" y="12"/>
                  </a:lnTo>
                  <a:lnTo>
                    <a:pt x="19" y="6"/>
                  </a:lnTo>
                  <a:lnTo>
                    <a:pt x="10" y="3"/>
                  </a:lnTo>
                  <a:lnTo>
                    <a:pt x="6" y="4"/>
                  </a:lnTo>
                  <a:lnTo>
                    <a:pt x="2" y="9"/>
                  </a:lnTo>
                  <a:lnTo>
                    <a:pt x="6" y="20"/>
                  </a:lnTo>
                  <a:lnTo>
                    <a:pt x="21" y="34"/>
                  </a:lnTo>
                  <a:lnTo>
                    <a:pt x="36" y="44"/>
                  </a:lnTo>
                  <a:lnTo>
                    <a:pt x="61" y="55"/>
                  </a:lnTo>
                  <a:lnTo>
                    <a:pt x="84" y="62"/>
                  </a:lnTo>
                  <a:lnTo>
                    <a:pt x="116" y="67"/>
                  </a:lnTo>
                  <a:lnTo>
                    <a:pt x="156" y="68"/>
                  </a:lnTo>
                  <a:lnTo>
                    <a:pt x="209" y="61"/>
                  </a:lnTo>
                  <a:lnTo>
                    <a:pt x="277" y="43"/>
                  </a:lnTo>
                  <a:lnTo>
                    <a:pt x="325" y="31"/>
                  </a:lnTo>
                  <a:lnTo>
                    <a:pt x="382" y="20"/>
                  </a:lnTo>
                  <a:lnTo>
                    <a:pt x="431" y="19"/>
                  </a:lnTo>
                  <a:lnTo>
                    <a:pt x="480" y="22"/>
                  </a:lnTo>
                  <a:lnTo>
                    <a:pt x="530" y="33"/>
                  </a:lnTo>
                  <a:lnTo>
                    <a:pt x="579" y="48"/>
                  </a:lnTo>
                  <a:lnTo>
                    <a:pt x="607" y="49"/>
                  </a:lnTo>
                  <a:lnTo>
                    <a:pt x="632" y="54"/>
                  </a:lnTo>
                  <a:lnTo>
                    <a:pt x="655" y="63"/>
                  </a:lnTo>
                  <a:lnTo>
                    <a:pt x="666" y="73"/>
                  </a:lnTo>
                  <a:lnTo>
                    <a:pt x="668" y="80"/>
                  </a:lnTo>
                  <a:lnTo>
                    <a:pt x="668"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8" name="Freeform 192"/>
            <p:cNvSpPr>
              <a:spLocks/>
            </p:cNvSpPr>
            <p:nvPr/>
          </p:nvSpPr>
          <p:spPr bwMode="auto">
            <a:xfrm>
              <a:off x="1892" y="40"/>
              <a:ext cx="672" cy="100"/>
            </a:xfrm>
            <a:custGeom>
              <a:avLst/>
              <a:gdLst>
                <a:gd name="T0" fmla="*/ 670 w 672"/>
                <a:gd name="T1" fmla="*/ 86 h 100"/>
                <a:gd name="T2" fmla="*/ 657 w 672"/>
                <a:gd name="T3" fmla="*/ 85 h 100"/>
                <a:gd name="T4" fmla="*/ 659 w 672"/>
                <a:gd name="T5" fmla="*/ 79 h 100"/>
                <a:gd name="T6" fmla="*/ 659 w 672"/>
                <a:gd name="T7" fmla="*/ 73 h 100"/>
                <a:gd name="T8" fmla="*/ 653 w 672"/>
                <a:gd name="T9" fmla="*/ 64 h 100"/>
                <a:gd name="T10" fmla="*/ 634 w 672"/>
                <a:gd name="T11" fmla="*/ 56 h 100"/>
                <a:gd name="T12" fmla="*/ 598 w 672"/>
                <a:gd name="T13" fmla="*/ 51 h 100"/>
                <a:gd name="T14" fmla="*/ 551 w 672"/>
                <a:gd name="T15" fmla="*/ 51 h 100"/>
                <a:gd name="T16" fmla="*/ 497 w 672"/>
                <a:gd name="T17" fmla="*/ 58 h 100"/>
                <a:gd name="T18" fmla="*/ 384 w 672"/>
                <a:gd name="T19" fmla="*/ 86 h 100"/>
                <a:gd name="T20" fmla="*/ 328 w 672"/>
                <a:gd name="T21" fmla="*/ 97 h 100"/>
                <a:gd name="T22" fmla="*/ 273 w 672"/>
                <a:gd name="T23" fmla="*/ 100 h 100"/>
                <a:gd name="T24" fmla="*/ 217 w 672"/>
                <a:gd name="T25" fmla="*/ 97 h 100"/>
                <a:gd name="T26" fmla="*/ 161 w 672"/>
                <a:gd name="T27" fmla="*/ 87 h 100"/>
                <a:gd name="T28" fmla="*/ 114 w 672"/>
                <a:gd name="T29" fmla="*/ 75 h 100"/>
                <a:gd name="T30" fmla="*/ 84 w 672"/>
                <a:gd name="T31" fmla="*/ 66 h 100"/>
                <a:gd name="T32" fmla="*/ 53 w 672"/>
                <a:gd name="T33" fmla="*/ 54 h 100"/>
                <a:gd name="T34" fmla="*/ 23 w 672"/>
                <a:gd name="T35" fmla="*/ 37 h 100"/>
                <a:gd name="T36" fmla="*/ 4 w 672"/>
                <a:gd name="T37" fmla="*/ 19 h 100"/>
                <a:gd name="T38" fmla="*/ 0 w 672"/>
                <a:gd name="T39" fmla="*/ 10 h 100"/>
                <a:gd name="T40" fmla="*/ 4 w 672"/>
                <a:gd name="T41" fmla="*/ 3 h 100"/>
                <a:gd name="T42" fmla="*/ 13 w 672"/>
                <a:gd name="T43" fmla="*/ 0 h 100"/>
                <a:gd name="T44" fmla="*/ 25 w 672"/>
                <a:gd name="T45" fmla="*/ 3 h 100"/>
                <a:gd name="T46" fmla="*/ 31 w 672"/>
                <a:gd name="T47" fmla="*/ 9 h 100"/>
                <a:gd name="T48" fmla="*/ 31 w 672"/>
                <a:gd name="T49" fmla="*/ 16 h 100"/>
                <a:gd name="T50" fmla="*/ 23 w 672"/>
                <a:gd name="T51" fmla="*/ 18 h 100"/>
                <a:gd name="T52" fmla="*/ 17 w 672"/>
                <a:gd name="T53" fmla="*/ 15 h 100"/>
                <a:gd name="T54" fmla="*/ 13 w 672"/>
                <a:gd name="T55" fmla="*/ 12 h 100"/>
                <a:gd name="T56" fmla="*/ 13 w 672"/>
                <a:gd name="T57" fmla="*/ 7 h 100"/>
                <a:gd name="T58" fmla="*/ 19 w 672"/>
                <a:gd name="T59" fmla="*/ 8 h 100"/>
                <a:gd name="T60" fmla="*/ 21 w 672"/>
                <a:gd name="T61" fmla="*/ 9 h 100"/>
                <a:gd name="T62" fmla="*/ 19 w 672"/>
                <a:gd name="T63" fmla="*/ 9 h 100"/>
                <a:gd name="T64" fmla="*/ 15 w 672"/>
                <a:gd name="T65" fmla="*/ 8 h 100"/>
                <a:gd name="T66" fmla="*/ 13 w 672"/>
                <a:gd name="T67" fmla="*/ 10 h 100"/>
                <a:gd name="T68" fmla="*/ 19 w 672"/>
                <a:gd name="T69" fmla="*/ 14 h 100"/>
                <a:gd name="T70" fmla="*/ 25 w 672"/>
                <a:gd name="T71" fmla="*/ 15 h 100"/>
                <a:gd name="T72" fmla="*/ 27 w 672"/>
                <a:gd name="T73" fmla="*/ 14 h 100"/>
                <a:gd name="T74" fmla="*/ 29 w 672"/>
                <a:gd name="T75" fmla="*/ 12 h 100"/>
                <a:gd name="T76" fmla="*/ 23 w 672"/>
                <a:gd name="T77" fmla="*/ 6 h 100"/>
                <a:gd name="T78" fmla="*/ 13 w 672"/>
                <a:gd name="T79" fmla="*/ 3 h 100"/>
                <a:gd name="T80" fmla="*/ 10 w 672"/>
                <a:gd name="T81" fmla="*/ 4 h 100"/>
                <a:gd name="T82" fmla="*/ 6 w 672"/>
                <a:gd name="T83" fmla="*/ 9 h 100"/>
                <a:gd name="T84" fmla="*/ 10 w 672"/>
                <a:gd name="T85" fmla="*/ 21 h 100"/>
                <a:gd name="T86" fmla="*/ 25 w 672"/>
                <a:gd name="T87" fmla="*/ 34 h 100"/>
                <a:gd name="T88" fmla="*/ 40 w 672"/>
                <a:gd name="T89" fmla="*/ 44 h 100"/>
                <a:gd name="T90" fmla="*/ 65 w 672"/>
                <a:gd name="T91" fmla="*/ 55 h 100"/>
                <a:gd name="T92" fmla="*/ 87 w 672"/>
                <a:gd name="T93" fmla="*/ 62 h 100"/>
                <a:gd name="T94" fmla="*/ 120 w 672"/>
                <a:gd name="T95" fmla="*/ 67 h 100"/>
                <a:gd name="T96" fmla="*/ 160 w 672"/>
                <a:gd name="T97" fmla="*/ 68 h 100"/>
                <a:gd name="T98" fmla="*/ 213 w 672"/>
                <a:gd name="T99" fmla="*/ 61 h 100"/>
                <a:gd name="T100" fmla="*/ 281 w 672"/>
                <a:gd name="T101" fmla="*/ 43 h 100"/>
                <a:gd name="T102" fmla="*/ 327 w 672"/>
                <a:gd name="T103" fmla="*/ 31 h 100"/>
                <a:gd name="T104" fmla="*/ 385 w 672"/>
                <a:gd name="T105" fmla="*/ 20 h 100"/>
                <a:gd name="T106" fmla="*/ 435 w 672"/>
                <a:gd name="T107" fmla="*/ 19 h 100"/>
                <a:gd name="T108" fmla="*/ 482 w 672"/>
                <a:gd name="T109" fmla="*/ 22 h 100"/>
                <a:gd name="T110" fmla="*/ 532 w 672"/>
                <a:gd name="T111" fmla="*/ 33 h 100"/>
                <a:gd name="T112" fmla="*/ 583 w 672"/>
                <a:gd name="T113" fmla="*/ 48 h 100"/>
                <a:gd name="T114" fmla="*/ 609 w 672"/>
                <a:gd name="T115" fmla="*/ 49 h 100"/>
                <a:gd name="T116" fmla="*/ 634 w 672"/>
                <a:gd name="T117" fmla="*/ 54 h 100"/>
                <a:gd name="T118" fmla="*/ 659 w 672"/>
                <a:gd name="T119" fmla="*/ 63 h 100"/>
                <a:gd name="T120" fmla="*/ 670 w 672"/>
                <a:gd name="T121" fmla="*/ 73 h 100"/>
                <a:gd name="T122" fmla="*/ 672 w 672"/>
                <a:gd name="T123" fmla="*/ 80 h 100"/>
                <a:gd name="T124" fmla="*/ 670 w 672"/>
                <a:gd name="T125"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86"/>
                  </a:moveTo>
                  <a:lnTo>
                    <a:pt x="657" y="85"/>
                  </a:lnTo>
                  <a:lnTo>
                    <a:pt x="659" y="79"/>
                  </a:lnTo>
                  <a:lnTo>
                    <a:pt x="659" y="73"/>
                  </a:lnTo>
                  <a:lnTo>
                    <a:pt x="653" y="64"/>
                  </a:lnTo>
                  <a:lnTo>
                    <a:pt x="634" y="56"/>
                  </a:lnTo>
                  <a:lnTo>
                    <a:pt x="598" y="51"/>
                  </a:lnTo>
                  <a:lnTo>
                    <a:pt x="551" y="51"/>
                  </a:lnTo>
                  <a:lnTo>
                    <a:pt x="497" y="58"/>
                  </a:lnTo>
                  <a:lnTo>
                    <a:pt x="384" y="86"/>
                  </a:lnTo>
                  <a:lnTo>
                    <a:pt x="328" y="97"/>
                  </a:lnTo>
                  <a:lnTo>
                    <a:pt x="273" y="100"/>
                  </a:lnTo>
                  <a:lnTo>
                    <a:pt x="217" y="97"/>
                  </a:lnTo>
                  <a:lnTo>
                    <a:pt x="161" y="87"/>
                  </a:lnTo>
                  <a:lnTo>
                    <a:pt x="114" y="75"/>
                  </a:lnTo>
                  <a:lnTo>
                    <a:pt x="84" y="66"/>
                  </a:lnTo>
                  <a:lnTo>
                    <a:pt x="53" y="54"/>
                  </a:lnTo>
                  <a:lnTo>
                    <a:pt x="23" y="37"/>
                  </a:lnTo>
                  <a:lnTo>
                    <a:pt x="4" y="19"/>
                  </a:lnTo>
                  <a:lnTo>
                    <a:pt x="0" y="10"/>
                  </a:lnTo>
                  <a:lnTo>
                    <a:pt x="4" y="3"/>
                  </a:lnTo>
                  <a:lnTo>
                    <a:pt x="13" y="0"/>
                  </a:lnTo>
                  <a:lnTo>
                    <a:pt x="25" y="3"/>
                  </a:lnTo>
                  <a:lnTo>
                    <a:pt x="31" y="9"/>
                  </a:lnTo>
                  <a:lnTo>
                    <a:pt x="31" y="16"/>
                  </a:lnTo>
                  <a:lnTo>
                    <a:pt x="23" y="18"/>
                  </a:lnTo>
                  <a:lnTo>
                    <a:pt x="17" y="15"/>
                  </a:lnTo>
                  <a:lnTo>
                    <a:pt x="13" y="12"/>
                  </a:lnTo>
                  <a:lnTo>
                    <a:pt x="13" y="7"/>
                  </a:lnTo>
                  <a:lnTo>
                    <a:pt x="19" y="8"/>
                  </a:lnTo>
                  <a:lnTo>
                    <a:pt x="21" y="9"/>
                  </a:lnTo>
                  <a:lnTo>
                    <a:pt x="19" y="9"/>
                  </a:lnTo>
                  <a:lnTo>
                    <a:pt x="15" y="8"/>
                  </a:lnTo>
                  <a:lnTo>
                    <a:pt x="13" y="10"/>
                  </a:lnTo>
                  <a:lnTo>
                    <a:pt x="19" y="14"/>
                  </a:lnTo>
                  <a:lnTo>
                    <a:pt x="25" y="15"/>
                  </a:lnTo>
                  <a:lnTo>
                    <a:pt x="27" y="14"/>
                  </a:lnTo>
                  <a:lnTo>
                    <a:pt x="29" y="12"/>
                  </a:lnTo>
                  <a:lnTo>
                    <a:pt x="23" y="6"/>
                  </a:lnTo>
                  <a:lnTo>
                    <a:pt x="13" y="3"/>
                  </a:lnTo>
                  <a:lnTo>
                    <a:pt x="10" y="4"/>
                  </a:lnTo>
                  <a:lnTo>
                    <a:pt x="6" y="9"/>
                  </a:lnTo>
                  <a:lnTo>
                    <a:pt x="10" y="21"/>
                  </a:lnTo>
                  <a:lnTo>
                    <a:pt x="25" y="34"/>
                  </a:lnTo>
                  <a:lnTo>
                    <a:pt x="40" y="44"/>
                  </a:lnTo>
                  <a:lnTo>
                    <a:pt x="65" y="55"/>
                  </a:lnTo>
                  <a:lnTo>
                    <a:pt x="87" y="62"/>
                  </a:lnTo>
                  <a:lnTo>
                    <a:pt x="120" y="67"/>
                  </a:lnTo>
                  <a:lnTo>
                    <a:pt x="160" y="68"/>
                  </a:lnTo>
                  <a:lnTo>
                    <a:pt x="213" y="61"/>
                  </a:lnTo>
                  <a:lnTo>
                    <a:pt x="281" y="43"/>
                  </a:lnTo>
                  <a:lnTo>
                    <a:pt x="327" y="31"/>
                  </a:lnTo>
                  <a:lnTo>
                    <a:pt x="385" y="20"/>
                  </a:lnTo>
                  <a:lnTo>
                    <a:pt x="435" y="19"/>
                  </a:lnTo>
                  <a:lnTo>
                    <a:pt x="482" y="22"/>
                  </a:lnTo>
                  <a:lnTo>
                    <a:pt x="532" y="33"/>
                  </a:lnTo>
                  <a:lnTo>
                    <a:pt x="583" y="48"/>
                  </a:lnTo>
                  <a:lnTo>
                    <a:pt x="609" y="49"/>
                  </a:lnTo>
                  <a:lnTo>
                    <a:pt x="634" y="54"/>
                  </a:lnTo>
                  <a:lnTo>
                    <a:pt x="659" y="63"/>
                  </a:lnTo>
                  <a:lnTo>
                    <a:pt x="670" y="73"/>
                  </a:lnTo>
                  <a:lnTo>
                    <a:pt x="672" y="80"/>
                  </a:lnTo>
                  <a:lnTo>
                    <a:pt x="670" y="8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49" name="Freeform 193"/>
            <p:cNvSpPr>
              <a:spLocks/>
            </p:cNvSpPr>
            <p:nvPr/>
          </p:nvSpPr>
          <p:spPr bwMode="auto">
            <a:xfrm>
              <a:off x="920" y="131"/>
              <a:ext cx="667" cy="100"/>
            </a:xfrm>
            <a:custGeom>
              <a:avLst/>
              <a:gdLst>
                <a:gd name="T0" fmla="*/ 665 w 667"/>
                <a:gd name="T1" fmla="*/ 85 h 100"/>
                <a:gd name="T2" fmla="*/ 651 w 667"/>
                <a:gd name="T3" fmla="*/ 84 h 100"/>
                <a:gd name="T4" fmla="*/ 653 w 667"/>
                <a:gd name="T5" fmla="*/ 78 h 100"/>
                <a:gd name="T6" fmla="*/ 653 w 667"/>
                <a:gd name="T7" fmla="*/ 72 h 100"/>
                <a:gd name="T8" fmla="*/ 648 w 667"/>
                <a:gd name="T9" fmla="*/ 63 h 100"/>
                <a:gd name="T10" fmla="*/ 629 w 667"/>
                <a:gd name="T11" fmla="*/ 56 h 100"/>
                <a:gd name="T12" fmla="*/ 593 w 667"/>
                <a:gd name="T13" fmla="*/ 51 h 100"/>
                <a:gd name="T14" fmla="*/ 547 w 667"/>
                <a:gd name="T15" fmla="*/ 51 h 100"/>
                <a:gd name="T16" fmla="*/ 494 w 667"/>
                <a:gd name="T17" fmla="*/ 57 h 100"/>
                <a:gd name="T18" fmla="*/ 380 w 667"/>
                <a:gd name="T19" fmla="*/ 86 h 100"/>
                <a:gd name="T20" fmla="*/ 327 w 667"/>
                <a:gd name="T21" fmla="*/ 96 h 100"/>
                <a:gd name="T22" fmla="*/ 272 w 667"/>
                <a:gd name="T23" fmla="*/ 100 h 100"/>
                <a:gd name="T24" fmla="*/ 217 w 667"/>
                <a:gd name="T25" fmla="*/ 96 h 100"/>
                <a:gd name="T26" fmla="*/ 162 w 667"/>
                <a:gd name="T27" fmla="*/ 86 h 100"/>
                <a:gd name="T28" fmla="*/ 114 w 667"/>
                <a:gd name="T29" fmla="*/ 74 h 100"/>
                <a:gd name="T30" fmla="*/ 82 w 667"/>
                <a:gd name="T31" fmla="*/ 64 h 100"/>
                <a:gd name="T32" fmla="*/ 54 w 667"/>
                <a:gd name="T33" fmla="*/ 54 h 100"/>
                <a:gd name="T34" fmla="*/ 23 w 667"/>
                <a:gd name="T35" fmla="*/ 37 h 100"/>
                <a:gd name="T36" fmla="*/ 4 w 667"/>
                <a:gd name="T37" fmla="*/ 19 h 100"/>
                <a:gd name="T38" fmla="*/ 0 w 667"/>
                <a:gd name="T39" fmla="*/ 10 h 100"/>
                <a:gd name="T40" fmla="*/ 4 w 667"/>
                <a:gd name="T41" fmla="*/ 3 h 100"/>
                <a:gd name="T42" fmla="*/ 14 w 667"/>
                <a:gd name="T43" fmla="*/ 0 h 100"/>
                <a:gd name="T44" fmla="*/ 25 w 667"/>
                <a:gd name="T45" fmla="*/ 3 h 100"/>
                <a:gd name="T46" fmla="*/ 31 w 667"/>
                <a:gd name="T47" fmla="*/ 9 h 100"/>
                <a:gd name="T48" fmla="*/ 31 w 667"/>
                <a:gd name="T49" fmla="*/ 16 h 100"/>
                <a:gd name="T50" fmla="*/ 23 w 667"/>
                <a:gd name="T51" fmla="*/ 18 h 100"/>
                <a:gd name="T52" fmla="*/ 18 w 667"/>
                <a:gd name="T53" fmla="*/ 15 h 100"/>
                <a:gd name="T54" fmla="*/ 14 w 667"/>
                <a:gd name="T55" fmla="*/ 12 h 100"/>
                <a:gd name="T56" fmla="*/ 14 w 667"/>
                <a:gd name="T57" fmla="*/ 7 h 100"/>
                <a:gd name="T58" fmla="*/ 19 w 667"/>
                <a:gd name="T59" fmla="*/ 7 h 100"/>
                <a:gd name="T60" fmla="*/ 21 w 667"/>
                <a:gd name="T61" fmla="*/ 9 h 100"/>
                <a:gd name="T62" fmla="*/ 19 w 667"/>
                <a:gd name="T63" fmla="*/ 9 h 100"/>
                <a:gd name="T64" fmla="*/ 16 w 667"/>
                <a:gd name="T65" fmla="*/ 8 h 100"/>
                <a:gd name="T66" fmla="*/ 14 w 667"/>
                <a:gd name="T67" fmla="*/ 10 h 100"/>
                <a:gd name="T68" fmla="*/ 19 w 667"/>
                <a:gd name="T69" fmla="*/ 13 h 100"/>
                <a:gd name="T70" fmla="*/ 25 w 667"/>
                <a:gd name="T71" fmla="*/ 15 h 100"/>
                <a:gd name="T72" fmla="*/ 27 w 667"/>
                <a:gd name="T73" fmla="*/ 14 h 100"/>
                <a:gd name="T74" fmla="*/ 29 w 667"/>
                <a:gd name="T75" fmla="*/ 12 h 100"/>
                <a:gd name="T76" fmla="*/ 23 w 667"/>
                <a:gd name="T77" fmla="*/ 6 h 100"/>
                <a:gd name="T78" fmla="*/ 14 w 667"/>
                <a:gd name="T79" fmla="*/ 3 h 100"/>
                <a:gd name="T80" fmla="*/ 10 w 667"/>
                <a:gd name="T81" fmla="*/ 6 h 100"/>
                <a:gd name="T82" fmla="*/ 6 w 667"/>
                <a:gd name="T83" fmla="*/ 9 h 100"/>
                <a:gd name="T84" fmla="*/ 10 w 667"/>
                <a:gd name="T85" fmla="*/ 20 h 100"/>
                <a:gd name="T86" fmla="*/ 25 w 667"/>
                <a:gd name="T87" fmla="*/ 33 h 100"/>
                <a:gd name="T88" fmla="*/ 40 w 667"/>
                <a:gd name="T89" fmla="*/ 44 h 100"/>
                <a:gd name="T90" fmla="*/ 65 w 667"/>
                <a:gd name="T91" fmla="*/ 54 h 100"/>
                <a:gd name="T92" fmla="*/ 88 w 667"/>
                <a:gd name="T93" fmla="*/ 61 h 100"/>
                <a:gd name="T94" fmla="*/ 118 w 667"/>
                <a:gd name="T95" fmla="*/ 66 h 100"/>
                <a:gd name="T96" fmla="*/ 158 w 667"/>
                <a:gd name="T97" fmla="*/ 67 h 100"/>
                <a:gd name="T98" fmla="*/ 211 w 667"/>
                <a:gd name="T99" fmla="*/ 60 h 100"/>
                <a:gd name="T100" fmla="*/ 278 w 667"/>
                <a:gd name="T101" fmla="*/ 43 h 100"/>
                <a:gd name="T102" fmla="*/ 325 w 667"/>
                <a:gd name="T103" fmla="*/ 31 h 100"/>
                <a:gd name="T104" fmla="*/ 382 w 667"/>
                <a:gd name="T105" fmla="*/ 20 h 100"/>
                <a:gd name="T106" fmla="*/ 431 w 667"/>
                <a:gd name="T107" fmla="*/ 18 h 100"/>
                <a:gd name="T108" fmla="*/ 479 w 667"/>
                <a:gd name="T109" fmla="*/ 22 h 100"/>
                <a:gd name="T110" fmla="*/ 528 w 667"/>
                <a:gd name="T111" fmla="*/ 32 h 100"/>
                <a:gd name="T112" fmla="*/ 577 w 667"/>
                <a:gd name="T113" fmla="*/ 48 h 100"/>
                <a:gd name="T114" fmla="*/ 604 w 667"/>
                <a:gd name="T115" fmla="*/ 49 h 100"/>
                <a:gd name="T116" fmla="*/ 629 w 667"/>
                <a:gd name="T117" fmla="*/ 54 h 100"/>
                <a:gd name="T118" fmla="*/ 653 w 667"/>
                <a:gd name="T119" fmla="*/ 62 h 100"/>
                <a:gd name="T120" fmla="*/ 665 w 667"/>
                <a:gd name="T121" fmla="*/ 72 h 100"/>
                <a:gd name="T122" fmla="*/ 667 w 667"/>
                <a:gd name="T123" fmla="*/ 79 h 100"/>
                <a:gd name="T124" fmla="*/ 665 w 667"/>
                <a:gd name="T12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85"/>
                  </a:moveTo>
                  <a:lnTo>
                    <a:pt x="651" y="84"/>
                  </a:lnTo>
                  <a:lnTo>
                    <a:pt x="653" y="78"/>
                  </a:lnTo>
                  <a:lnTo>
                    <a:pt x="653" y="72"/>
                  </a:lnTo>
                  <a:lnTo>
                    <a:pt x="648" y="63"/>
                  </a:lnTo>
                  <a:lnTo>
                    <a:pt x="629" y="56"/>
                  </a:lnTo>
                  <a:lnTo>
                    <a:pt x="593" y="51"/>
                  </a:lnTo>
                  <a:lnTo>
                    <a:pt x="547" y="51"/>
                  </a:lnTo>
                  <a:lnTo>
                    <a:pt x="494" y="57"/>
                  </a:lnTo>
                  <a:lnTo>
                    <a:pt x="380" y="86"/>
                  </a:lnTo>
                  <a:lnTo>
                    <a:pt x="327" y="96"/>
                  </a:lnTo>
                  <a:lnTo>
                    <a:pt x="272" y="100"/>
                  </a:lnTo>
                  <a:lnTo>
                    <a:pt x="217" y="96"/>
                  </a:lnTo>
                  <a:lnTo>
                    <a:pt x="162" y="86"/>
                  </a:lnTo>
                  <a:lnTo>
                    <a:pt x="114" y="74"/>
                  </a:lnTo>
                  <a:lnTo>
                    <a:pt x="82" y="64"/>
                  </a:lnTo>
                  <a:lnTo>
                    <a:pt x="54" y="54"/>
                  </a:lnTo>
                  <a:lnTo>
                    <a:pt x="23" y="37"/>
                  </a:lnTo>
                  <a:lnTo>
                    <a:pt x="4" y="19"/>
                  </a:lnTo>
                  <a:lnTo>
                    <a:pt x="0" y="10"/>
                  </a:lnTo>
                  <a:lnTo>
                    <a:pt x="4" y="3"/>
                  </a:lnTo>
                  <a:lnTo>
                    <a:pt x="14" y="0"/>
                  </a:lnTo>
                  <a:lnTo>
                    <a:pt x="25" y="3"/>
                  </a:lnTo>
                  <a:lnTo>
                    <a:pt x="31" y="9"/>
                  </a:lnTo>
                  <a:lnTo>
                    <a:pt x="31" y="16"/>
                  </a:lnTo>
                  <a:lnTo>
                    <a:pt x="23" y="18"/>
                  </a:lnTo>
                  <a:lnTo>
                    <a:pt x="18" y="15"/>
                  </a:lnTo>
                  <a:lnTo>
                    <a:pt x="14" y="12"/>
                  </a:lnTo>
                  <a:lnTo>
                    <a:pt x="14" y="7"/>
                  </a:lnTo>
                  <a:lnTo>
                    <a:pt x="19" y="7"/>
                  </a:lnTo>
                  <a:lnTo>
                    <a:pt x="21" y="9"/>
                  </a:lnTo>
                  <a:lnTo>
                    <a:pt x="19" y="9"/>
                  </a:lnTo>
                  <a:lnTo>
                    <a:pt x="16" y="8"/>
                  </a:lnTo>
                  <a:lnTo>
                    <a:pt x="14" y="10"/>
                  </a:lnTo>
                  <a:lnTo>
                    <a:pt x="19" y="13"/>
                  </a:lnTo>
                  <a:lnTo>
                    <a:pt x="25" y="15"/>
                  </a:lnTo>
                  <a:lnTo>
                    <a:pt x="27" y="14"/>
                  </a:lnTo>
                  <a:lnTo>
                    <a:pt x="29" y="12"/>
                  </a:lnTo>
                  <a:lnTo>
                    <a:pt x="23" y="6"/>
                  </a:lnTo>
                  <a:lnTo>
                    <a:pt x="14" y="3"/>
                  </a:lnTo>
                  <a:lnTo>
                    <a:pt x="10" y="6"/>
                  </a:lnTo>
                  <a:lnTo>
                    <a:pt x="6" y="9"/>
                  </a:lnTo>
                  <a:lnTo>
                    <a:pt x="10" y="20"/>
                  </a:lnTo>
                  <a:lnTo>
                    <a:pt x="25" y="33"/>
                  </a:lnTo>
                  <a:lnTo>
                    <a:pt x="40" y="44"/>
                  </a:lnTo>
                  <a:lnTo>
                    <a:pt x="65" y="54"/>
                  </a:lnTo>
                  <a:lnTo>
                    <a:pt x="88" y="61"/>
                  </a:lnTo>
                  <a:lnTo>
                    <a:pt x="118" y="66"/>
                  </a:lnTo>
                  <a:lnTo>
                    <a:pt x="158" y="67"/>
                  </a:lnTo>
                  <a:lnTo>
                    <a:pt x="211" y="60"/>
                  </a:lnTo>
                  <a:lnTo>
                    <a:pt x="278" y="43"/>
                  </a:lnTo>
                  <a:lnTo>
                    <a:pt x="325" y="31"/>
                  </a:lnTo>
                  <a:lnTo>
                    <a:pt x="382" y="20"/>
                  </a:lnTo>
                  <a:lnTo>
                    <a:pt x="431" y="18"/>
                  </a:lnTo>
                  <a:lnTo>
                    <a:pt x="479" y="22"/>
                  </a:lnTo>
                  <a:lnTo>
                    <a:pt x="528" y="32"/>
                  </a:lnTo>
                  <a:lnTo>
                    <a:pt x="577" y="48"/>
                  </a:lnTo>
                  <a:lnTo>
                    <a:pt x="604" y="49"/>
                  </a:lnTo>
                  <a:lnTo>
                    <a:pt x="629" y="54"/>
                  </a:lnTo>
                  <a:lnTo>
                    <a:pt x="653" y="62"/>
                  </a:lnTo>
                  <a:lnTo>
                    <a:pt x="665" y="72"/>
                  </a:lnTo>
                  <a:lnTo>
                    <a:pt x="667" y="79"/>
                  </a:lnTo>
                  <a:lnTo>
                    <a:pt x="665"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0" name="Freeform 194"/>
            <p:cNvSpPr>
              <a:spLocks/>
            </p:cNvSpPr>
            <p:nvPr/>
          </p:nvSpPr>
          <p:spPr bwMode="auto">
            <a:xfrm>
              <a:off x="1509" y="137"/>
              <a:ext cx="736" cy="98"/>
            </a:xfrm>
            <a:custGeom>
              <a:avLst/>
              <a:gdLst>
                <a:gd name="T0" fmla="*/ 0 w 736"/>
                <a:gd name="T1" fmla="*/ 32 h 98"/>
                <a:gd name="T2" fmla="*/ 17 w 736"/>
                <a:gd name="T3" fmla="*/ 32 h 98"/>
                <a:gd name="T4" fmla="*/ 13 w 736"/>
                <a:gd name="T5" fmla="*/ 38 h 98"/>
                <a:gd name="T6" fmla="*/ 15 w 736"/>
                <a:gd name="T7" fmla="*/ 45 h 98"/>
                <a:gd name="T8" fmla="*/ 23 w 736"/>
                <a:gd name="T9" fmla="*/ 54 h 98"/>
                <a:gd name="T10" fmla="*/ 43 w 736"/>
                <a:gd name="T11" fmla="*/ 62 h 98"/>
                <a:gd name="T12" fmla="*/ 83 w 736"/>
                <a:gd name="T13" fmla="*/ 66 h 98"/>
                <a:gd name="T14" fmla="*/ 135 w 736"/>
                <a:gd name="T15" fmla="*/ 64 h 98"/>
                <a:gd name="T16" fmla="*/ 191 w 736"/>
                <a:gd name="T17" fmla="*/ 54 h 98"/>
                <a:gd name="T18" fmla="*/ 313 w 736"/>
                <a:gd name="T19" fmla="*/ 19 h 98"/>
                <a:gd name="T20" fmla="*/ 370 w 736"/>
                <a:gd name="T21" fmla="*/ 6 h 98"/>
                <a:gd name="T22" fmla="*/ 429 w 736"/>
                <a:gd name="T23" fmla="*/ 0 h 98"/>
                <a:gd name="T24" fmla="*/ 493 w 736"/>
                <a:gd name="T25" fmla="*/ 1 h 98"/>
                <a:gd name="T26" fmla="*/ 554 w 736"/>
                <a:gd name="T27" fmla="*/ 9 h 98"/>
                <a:gd name="T28" fmla="*/ 605 w 736"/>
                <a:gd name="T29" fmla="*/ 21 h 98"/>
                <a:gd name="T30" fmla="*/ 641 w 736"/>
                <a:gd name="T31" fmla="*/ 30 h 98"/>
                <a:gd name="T32" fmla="*/ 674 w 736"/>
                <a:gd name="T33" fmla="*/ 42 h 98"/>
                <a:gd name="T34" fmla="*/ 708 w 736"/>
                <a:gd name="T35" fmla="*/ 58 h 98"/>
                <a:gd name="T36" fmla="*/ 732 w 736"/>
                <a:gd name="T37" fmla="*/ 76 h 98"/>
                <a:gd name="T38" fmla="*/ 736 w 736"/>
                <a:gd name="T39" fmla="*/ 86 h 98"/>
                <a:gd name="T40" fmla="*/ 734 w 736"/>
                <a:gd name="T41" fmla="*/ 94 h 98"/>
                <a:gd name="T42" fmla="*/ 723 w 736"/>
                <a:gd name="T43" fmla="*/ 98 h 98"/>
                <a:gd name="T44" fmla="*/ 711 w 736"/>
                <a:gd name="T45" fmla="*/ 94 h 98"/>
                <a:gd name="T46" fmla="*/ 704 w 736"/>
                <a:gd name="T47" fmla="*/ 88 h 98"/>
                <a:gd name="T48" fmla="*/ 702 w 736"/>
                <a:gd name="T49" fmla="*/ 81 h 98"/>
                <a:gd name="T50" fmla="*/ 711 w 736"/>
                <a:gd name="T51" fmla="*/ 80 h 98"/>
                <a:gd name="T52" fmla="*/ 717 w 736"/>
                <a:gd name="T53" fmla="*/ 81 h 98"/>
                <a:gd name="T54" fmla="*/ 723 w 736"/>
                <a:gd name="T55" fmla="*/ 86 h 98"/>
                <a:gd name="T56" fmla="*/ 723 w 736"/>
                <a:gd name="T57" fmla="*/ 91 h 98"/>
                <a:gd name="T58" fmla="*/ 715 w 736"/>
                <a:gd name="T59" fmla="*/ 91 h 98"/>
                <a:gd name="T60" fmla="*/ 713 w 736"/>
                <a:gd name="T61" fmla="*/ 88 h 98"/>
                <a:gd name="T62" fmla="*/ 717 w 736"/>
                <a:gd name="T63" fmla="*/ 90 h 98"/>
                <a:gd name="T64" fmla="*/ 721 w 736"/>
                <a:gd name="T65" fmla="*/ 90 h 98"/>
                <a:gd name="T66" fmla="*/ 721 w 736"/>
                <a:gd name="T67" fmla="*/ 87 h 98"/>
                <a:gd name="T68" fmla="*/ 715 w 736"/>
                <a:gd name="T69" fmla="*/ 84 h 98"/>
                <a:gd name="T70" fmla="*/ 710 w 736"/>
                <a:gd name="T71" fmla="*/ 82 h 98"/>
                <a:gd name="T72" fmla="*/ 708 w 736"/>
                <a:gd name="T73" fmla="*/ 84 h 98"/>
                <a:gd name="T74" fmla="*/ 706 w 736"/>
                <a:gd name="T75" fmla="*/ 86 h 98"/>
                <a:gd name="T76" fmla="*/ 711 w 736"/>
                <a:gd name="T77" fmla="*/ 92 h 98"/>
                <a:gd name="T78" fmla="*/ 723 w 736"/>
                <a:gd name="T79" fmla="*/ 94 h 98"/>
                <a:gd name="T80" fmla="*/ 729 w 736"/>
                <a:gd name="T81" fmla="*/ 92 h 98"/>
                <a:gd name="T82" fmla="*/ 730 w 736"/>
                <a:gd name="T83" fmla="*/ 88 h 98"/>
                <a:gd name="T84" fmla="*/ 725 w 736"/>
                <a:gd name="T85" fmla="*/ 76 h 98"/>
                <a:gd name="T86" fmla="*/ 708 w 736"/>
                <a:gd name="T87" fmla="*/ 62 h 98"/>
                <a:gd name="T88" fmla="*/ 689 w 736"/>
                <a:gd name="T89" fmla="*/ 51 h 98"/>
                <a:gd name="T90" fmla="*/ 662 w 736"/>
                <a:gd name="T91" fmla="*/ 42 h 98"/>
                <a:gd name="T92" fmla="*/ 636 w 736"/>
                <a:gd name="T93" fmla="*/ 34 h 98"/>
                <a:gd name="T94" fmla="*/ 601 w 736"/>
                <a:gd name="T95" fmla="*/ 30 h 98"/>
                <a:gd name="T96" fmla="*/ 558 w 736"/>
                <a:gd name="T97" fmla="*/ 31 h 98"/>
                <a:gd name="T98" fmla="*/ 499 w 736"/>
                <a:gd name="T99" fmla="*/ 40 h 98"/>
                <a:gd name="T100" fmla="*/ 429 w 736"/>
                <a:gd name="T101" fmla="*/ 62 h 98"/>
                <a:gd name="T102" fmla="*/ 379 w 736"/>
                <a:gd name="T103" fmla="*/ 78 h 98"/>
                <a:gd name="T104" fmla="*/ 317 w 736"/>
                <a:gd name="T105" fmla="*/ 91 h 98"/>
                <a:gd name="T106" fmla="*/ 264 w 736"/>
                <a:gd name="T107" fmla="*/ 96 h 98"/>
                <a:gd name="T108" fmla="*/ 210 w 736"/>
                <a:gd name="T109" fmla="*/ 92 h 98"/>
                <a:gd name="T110" fmla="*/ 155 w 736"/>
                <a:gd name="T111" fmla="*/ 84 h 98"/>
                <a:gd name="T112" fmla="*/ 100 w 736"/>
                <a:gd name="T113" fmla="*/ 69 h 98"/>
                <a:gd name="T114" fmla="*/ 70 w 736"/>
                <a:gd name="T115" fmla="*/ 69 h 98"/>
                <a:gd name="T116" fmla="*/ 43 w 736"/>
                <a:gd name="T117" fmla="*/ 64 h 98"/>
                <a:gd name="T118" fmla="*/ 15 w 736"/>
                <a:gd name="T119" fmla="*/ 56 h 98"/>
                <a:gd name="T120" fmla="*/ 2 w 736"/>
                <a:gd name="T121" fmla="*/ 45 h 98"/>
                <a:gd name="T122" fmla="*/ 0 w 736"/>
                <a:gd name="T123" fmla="*/ 38 h 98"/>
                <a:gd name="T124" fmla="*/ 0 w 736"/>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32"/>
                  </a:moveTo>
                  <a:lnTo>
                    <a:pt x="17" y="32"/>
                  </a:lnTo>
                  <a:lnTo>
                    <a:pt x="13" y="38"/>
                  </a:lnTo>
                  <a:lnTo>
                    <a:pt x="15" y="45"/>
                  </a:lnTo>
                  <a:lnTo>
                    <a:pt x="23" y="54"/>
                  </a:lnTo>
                  <a:lnTo>
                    <a:pt x="43" y="62"/>
                  </a:lnTo>
                  <a:lnTo>
                    <a:pt x="83" y="66"/>
                  </a:lnTo>
                  <a:lnTo>
                    <a:pt x="135" y="64"/>
                  </a:lnTo>
                  <a:lnTo>
                    <a:pt x="191" y="54"/>
                  </a:lnTo>
                  <a:lnTo>
                    <a:pt x="313" y="19"/>
                  </a:lnTo>
                  <a:lnTo>
                    <a:pt x="370" y="6"/>
                  </a:lnTo>
                  <a:lnTo>
                    <a:pt x="429" y="0"/>
                  </a:lnTo>
                  <a:lnTo>
                    <a:pt x="493" y="1"/>
                  </a:lnTo>
                  <a:lnTo>
                    <a:pt x="554" y="9"/>
                  </a:lnTo>
                  <a:lnTo>
                    <a:pt x="605" y="21"/>
                  </a:lnTo>
                  <a:lnTo>
                    <a:pt x="641" y="30"/>
                  </a:lnTo>
                  <a:lnTo>
                    <a:pt x="674" y="42"/>
                  </a:lnTo>
                  <a:lnTo>
                    <a:pt x="708" y="58"/>
                  </a:lnTo>
                  <a:lnTo>
                    <a:pt x="732" y="76"/>
                  </a:lnTo>
                  <a:lnTo>
                    <a:pt x="736" y="86"/>
                  </a:lnTo>
                  <a:lnTo>
                    <a:pt x="734" y="94"/>
                  </a:lnTo>
                  <a:lnTo>
                    <a:pt x="723" y="98"/>
                  </a:lnTo>
                  <a:lnTo>
                    <a:pt x="711" y="94"/>
                  </a:lnTo>
                  <a:lnTo>
                    <a:pt x="704" y="88"/>
                  </a:lnTo>
                  <a:lnTo>
                    <a:pt x="702" y="81"/>
                  </a:lnTo>
                  <a:lnTo>
                    <a:pt x="711" y="80"/>
                  </a:lnTo>
                  <a:lnTo>
                    <a:pt x="717" y="81"/>
                  </a:lnTo>
                  <a:lnTo>
                    <a:pt x="723" y="86"/>
                  </a:lnTo>
                  <a:lnTo>
                    <a:pt x="723" y="91"/>
                  </a:lnTo>
                  <a:lnTo>
                    <a:pt x="715" y="91"/>
                  </a:lnTo>
                  <a:lnTo>
                    <a:pt x="713" y="88"/>
                  </a:lnTo>
                  <a:lnTo>
                    <a:pt x="717" y="90"/>
                  </a:lnTo>
                  <a:lnTo>
                    <a:pt x="721" y="90"/>
                  </a:lnTo>
                  <a:lnTo>
                    <a:pt x="721" y="87"/>
                  </a:lnTo>
                  <a:lnTo>
                    <a:pt x="715" y="84"/>
                  </a:lnTo>
                  <a:lnTo>
                    <a:pt x="710" y="82"/>
                  </a:lnTo>
                  <a:lnTo>
                    <a:pt x="708" y="84"/>
                  </a:lnTo>
                  <a:lnTo>
                    <a:pt x="706" y="86"/>
                  </a:lnTo>
                  <a:lnTo>
                    <a:pt x="711" y="92"/>
                  </a:lnTo>
                  <a:lnTo>
                    <a:pt x="723" y="94"/>
                  </a:lnTo>
                  <a:lnTo>
                    <a:pt x="729" y="92"/>
                  </a:lnTo>
                  <a:lnTo>
                    <a:pt x="730" y="88"/>
                  </a:lnTo>
                  <a:lnTo>
                    <a:pt x="725" y="76"/>
                  </a:lnTo>
                  <a:lnTo>
                    <a:pt x="708" y="62"/>
                  </a:lnTo>
                  <a:lnTo>
                    <a:pt x="689" y="51"/>
                  </a:lnTo>
                  <a:lnTo>
                    <a:pt x="662" y="42"/>
                  </a:lnTo>
                  <a:lnTo>
                    <a:pt x="636" y="34"/>
                  </a:lnTo>
                  <a:lnTo>
                    <a:pt x="601" y="30"/>
                  </a:lnTo>
                  <a:lnTo>
                    <a:pt x="558" y="31"/>
                  </a:lnTo>
                  <a:lnTo>
                    <a:pt x="499" y="40"/>
                  </a:lnTo>
                  <a:lnTo>
                    <a:pt x="429" y="62"/>
                  </a:lnTo>
                  <a:lnTo>
                    <a:pt x="379" y="78"/>
                  </a:lnTo>
                  <a:lnTo>
                    <a:pt x="317" y="91"/>
                  </a:lnTo>
                  <a:lnTo>
                    <a:pt x="264" y="96"/>
                  </a:lnTo>
                  <a:lnTo>
                    <a:pt x="210" y="92"/>
                  </a:lnTo>
                  <a:lnTo>
                    <a:pt x="155" y="84"/>
                  </a:lnTo>
                  <a:lnTo>
                    <a:pt x="100" y="69"/>
                  </a:lnTo>
                  <a:lnTo>
                    <a:pt x="70" y="69"/>
                  </a:lnTo>
                  <a:lnTo>
                    <a:pt x="43" y="64"/>
                  </a:lnTo>
                  <a:lnTo>
                    <a:pt x="15" y="56"/>
                  </a:lnTo>
                  <a:lnTo>
                    <a:pt x="2" y="45"/>
                  </a:lnTo>
                  <a:lnTo>
                    <a:pt x="0" y="38"/>
                  </a:lnTo>
                  <a:lnTo>
                    <a:pt x="0"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1" name="Freeform 195"/>
            <p:cNvSpPr>
              <a:spLocks/>
            </p:cNvSpPr>
            <p:nvPr/>
          </p:nvSpPr>
          <p:spPr bwMode="auto">
            <a:xfrm>
              <a:off x="1285" y="30"/>
              <a:ext cx="704" cy="117"/>
            </a:xfrm>
            <a:custGeom>
              <a:avLst/>
              <a:gdLst>
                <a:gd name="T0" fmla="*/ 0 w 704"/>
                <a:gd name="T1" fmla="*/ 116 h 117"/>
                <a:gd name="T2" fmla="*/ 15 w 704"/>
                <a:gd name="T3" fmla="*/ 114 h 117"/>
                <a:gd name="T4" fmla="*/ 13 w 704"/>
                <a:gd name="T5" fmla="*/ 108 h 117"/>
                <a:gd name="T6" fmla="*/ 13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2 h 117"/>
                <a:gd name="T18" fmla="*/ 305 w 704"/>
                <a:gd name="T19" fmla="*/ 105 h 117"/>
                <a:gd name="T20" fmla="*/ 362 w 704"/>
                <a:gd name="T21" fmla="*/ 115 h 117"/>
                <a:gd name="T22" fmla="*/ 421 w 704"/>
                <a:gd name="T23" fmla="*/ 117 h 117"/>
                <a:gd name="T24" fmla="*/ 482 w 704"/>
                <a:gd name="T25" fmla="*/ 110 h 117"/>
                <a:gd name="T26" fmla="*/ 541 w 704"/>
                <a:gd name="T27" fmla="*/ 98 h 117"/>
                <a:gd name="T28" fmla="*/ 588 w 704"/>
                <a:gd name="T29" fmla="*/ 84 h 117"/>
                <a:gd name="T30" fmla="*/ 622 w 704"/>
                <a:gd name="T31" fmla="*/ 73 h 117"/>
                <a:gd name="T32" fmla="*/ 651 w 704"/>
                <a:gd name="T33" fmla="*/ 59 h 117"/>
                <a:gd name="T34" fmla="*/ 681 w 704"/>
                <a:gd name="T35" fmla="*/ 41 h 117"/>
                <a:gd name="T36" fmla="*/ 702 w 704"/>
                <a:gd name="T37" fmla="*/ 20 h 117"/>
                <a:gd name="T38" fmla="*/ 704 w 704"/>
                <a:gd name="T39" fmla="*/ 12 h 117"/>
                <a:gd name="T40" fmla="*/ 700 w 704"/>
                <a:gd name="T41" fmla="*/ 4 h 117"/>
                <a:gd name="T42" fmla="*/ 691 w 704"/>
                <a:gd name="T43" fmla="*/ 0 h 117"/>
                <a:gd name="T44" fmla="*/ 677 w 704"/>
                <a:gd name="T45" fmla="*/ 5 h 117"/>
                <a:gd name="T46" fmla="*/ 672 w 704"/>
                <a:gd name="T47" fmla="*/ 11 h 117"/>
                <a:gd name="T48" fmla="*/ 674 w 704"/>
                <a:gd name="T49" fmla="*/ 19 h 117"/>
                <a:gd name="T50" fmla="*/ 681 w 704"/>
                <a:gd name="T51" fmla="*/ 19 h 117"/>
                <a:gd name="T52" fmla="*/ 687 w 704"/>
                <a:gd name="T53" fmla="*/ 17 h 117"/>
                <a:gd name="T54" fmla="*/ 691 w 704"/>
                <a:gd name="T55" fmla="*/ 13 h 117"/>
                <a:gd name="T56" fmla="*/ 691 w 704"/>
                <a:gd name="T57" fmla="*/ 8 h 117"/>
                <a:gd name="T58" fmla="*/ 683 w 704"/>
                <a:gd name="T59" fmla="*/ 8 h 117"/>
                <a:gd name="T60" fmla="*/ 681 w 704"/>
                <a:gd name="T61" fmla="*/ 11 h 117"/>
                <a:gd name="T62" fmla="*/ 685 w 704"/>
                <a:gd name="T63" fmla="*/ 10 h 117"/>
                <a:gd name="T64" fmla="*/ 689 w 704"/>
                <a:gd name="T65" fmla="*/ 10 h 117"/>
                <a:gd name="T66" fmla="*/ 689 w 704"/>
                <a:gd name="T67" fmla="*/ 12 h 117"/>
                <a:gd name="T68" fmla="*/ 685 w 704"/>
                <a:gd name="T69" fmla="*/ 16 h 117"/>
                <a:gd name="T70" fmla="*/ 677 w 704"/>
                <a:gd name="T71" fmla="*/ 17 h 117"/>
                <a:gd name="T72" fmla="*/ 675 w 704"/>
                <a:gd name="T73" fmla="*/ 17 h 117"/>
                <a:gd name="T74" fmla="*/ 675 w 704"/>
                <a:gd name="T75" fmla="*/ 13 h 117"/>
                <a:gd name="T76" fmla="*/ 679 w 704"/>
                <a:gd name="T77" fmla="*/ 7 h 117"/>
                <a:gd name="T78" fmla="*/ 689 w 704"/>
                <a:gd name="T79" fmla="*/ 5 h 117"/>
                <a:gd name="T80" fmla="*/ 694 w 704"/>
                <a:gd name="T81" fmla="*/ 6 h 117"/>
                <a:gd name="T82" fmla="*/ 698 w 704"/>
                <a:gd name="T83" fmla="*/ 11 h 117"/>
                <a:gd name="T84" fmla="*/ 694 w 704"/>
                <a:gd name="T85" fmla="*/ 23 h 117"/>
                <a:gd name="T86" fmla="*/ 681 w 704"/>
                <a:gd name="T87" fmla="*/ 37 h 117"/>
                <a:gd name="T88" fmla="*/ 666 w 704"/>
                <a:gd name="T89" fmla="*/ 48 h 117"/>
                <a:gd name="T90" fmla="*/ 639 w 704"/>
                <a:gd name="T91" fmla="*/ 60 h 117"/>
                <a:gd name="T92" fmla="*/ 617 w 704"/>
                <a:gd name="T93" fmla="*/ 68 h 117"/>
                <a:gd name="T94" fmla="*/ 584 w 704"/>
                <a:gd name="T95" fmla="*/ 76 h 117"/>
                <a:gd name="T96" fmla="*/ 541 w 704"/>
                <a:gd name="T97" fmla="*/ 78 h 117"/>
                <a:gd name="T98" fmla="*/ 484 w 704"/>
                <a:gd name="T99" fmla="*/ 72 h 117"/>
                <a:gd name="T100" fmla="*/ 410 w 704"/>
                <a:gd name="T101" fmla="*/ 56 h 117"/>
                <a:gd name="T102" fmla="*/ 360 w 704"/>
                <a:gd name="T103" fmla="*/ 46 h 117"/>
                <a:gd name="T104" fmla="*/ 298 w 704"/>
                <a:gd name="T105" fmla="*/ 36 h 117"/>
                <a:gd name="T106" fmla="*/ 245 w 704"/>
                <a:gd name="T107" fmla="*/ 36 h 117"/>
                <a:gd name="T108" fmla="*/ 193 w 704"/>
                <a:gd name="T109" fmla="*/ 43 h 117"/>
                <a:gd name="T110" fmla="*/ 142 w 704"/>
                <a:gd name="T111" fmla="*/ 55 h 117"/>
                <a:gd name="T112" fmla="*/ 91 w 704"/>
                <a:gd name="T113" fmla="*/ 73 h 117"/>
                <a:gd name="T114" fmla="*/ 62 w 704"/>
                <a:gd name="T115" fmla="*/ 76 h 117"/>
                <a:gd name="T116" fmla="*/ 36 w 704"/>
                <a:gd name="T117" fmla="*/ 82 h 117"/>
                <a:gd name="T118" fmla="*/ 11 w 704"/>
                <a:gd name="T119" fmla="*/ 92 h 117"/>
                <a:gd name="T120" fmla="*/ 0 w 704"/>
                <a:gd name="T121" fmla="*/ 103 h 117"/>
                <a:gd name="T122" fmla="*/ 0 w 704"/>
                <a:gd name="T123" fmla="*/ 110 h 117"/>
                <a:gd name="T124" fmla="*/ 0 w 704"/>
                <a:gd name="T125"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0" y="116"/>
                  </a:moveTo>
                  <a:lnTo>
                    <a:pt x="15" y="114"/>
                  </a:lnTo>
                  <a:lnTo>
                    <a:pt x="13" y="108"/>
                  </a:lnTo>
                  <a:lnTo>
                    <a:pt x="13" y="102"/>
                  </a:lnTo>
                  <a:lnTo>
                    <a:pt x="19" y="93"/>
                  </a:lnTo>
                  <a:lnTo>
                    <a:pt x="38" y="84"/>
                  </a:lnTo>
                  <a:lnTo>
                    <a:pt x="76" y="77"/>
                  </a:lnTo>
                  <a:lnTo>
                    <a:pt x="125" y="76"/>
                  </a:lnTo>
                  <a:lnTo>
                    <a:pt x="182" y="82"/>
                  </a:lnTo>
                  <a:lnTo>
                    <a:pt x="305" y="105"/>
                  </a:lnTo>
                  <a:lnTo>
                    <a:pt x="362" y="115"/>
                  </a:lnTo>
                  <a:lnTo>
                    <a:pt x="421" y="117"/>
                  </a:lnTo>
                  <a:lnTo>
                    <a:pt x="482" y="110"/>
                  </a:lnTo>
                  <a:lnTo>
                    <a:pt x="541" y="98"/>
                  </a:lnTo>
                  <a:lnTo>
                    <a:pt x="588" y="84"/>
                  </a:lnTo>
                  <a:lnTo>
                    <a:pt x="622" y="73"/>
                  </a:lnTo>
                  <a:lnTo>
                    <a:pt x="651" y="59"/>
                  </a:lnTo>
                  <a:lnTo>
                    <a:pt x="681" y="41"/>
                  </a:lnTo>
                  <a:lnTo>
                    <a:pt x="702" y="20"/>
                  </a:lnTo>
                  <a:lnTo>
                    <a:pt x="704" y="12"/>
                  </a:lnTo>
                  <a:lnTo>
                    <a:pt x="700" y="4"/>
                  </a:lnTo>
                  <a:lnTo>
                    <a:pt x="691" y="0"/>
                  </a:lnTo>
                  <a:lnTo>
                    <a:pt x="677" y="5"/>
                  </a:lnTo>
                  <a:lnTo>
                    <a:pt x="672" y="11"/>
                  </a:lnTo>
                  <a:lnTo>
                    <a:pt x="674" y="19"/>
                  </a:lnTo>
                  <a:lnTo>
                    <a:pt x="681" y="19"/>
                  </a:lnTo>
                  <a:lnTo>
                    <a:pt x="687" y="17"/>
                  </a:lnTo>
                  <a:lnTo>
                    <a:pt x="691" y="13"/>
                  </a:lnTo>
                  <a:lnTo>
                    <a:pt x="691" y="8"/>
                  </a:lnTo>
                  <a:lnTo>
                    <a:pt x="683" y="8"/>
                  </a:lnTo>
                  <a:lnTo>
                    <a:pt x="681" y="11"/>
                  </a:lnTo>
                  <a:lnTo>
                    <a:pt x="685" y="10"/>
                  </a:lnTo>
                  <a:lnTo>
                    <a:pt x="689" y="10"/>
                  </a:lnTo>
                  <a:lnTo>
                    <a:pt x="689" y="12"/>
                  </a:lnTo>
                  <a:lnTo>
                    <a:pt x="685" y="16"/>
                  </a:lnTo>
                  <a:lnTo>
                    <a:pt x="677" y="17"/>
                  </a:lnTo>
                  <a:lnTo>
                    <a:pt x="675" y="17"/>
                  </a:lnTo>
                  <a:lnTo>
                    <a:pt x="675" y="13"/>
                  </a:lnTo>
                  <a:lnTo>
                    <a:pt x="679" y="7"/>
                  </a:lnTo>
                  <a:lnTo>
                    <a:pt x="689" y="5"/>
                  </a:lnTo>
                  <a:lnTo>
                    <a:pt x="694" y="6"/>
                  </a:lnTo>
                  <a:lnTo>
                    <a:pt x="698" y="11"/>
                  </a:lnTo>
                  <a:lnTo>
                    <a:pt x="694" y="23"/>
                  </a:lnTo>
                  <a:lnTo>
                    <a:pt x="681" y="37"/>
                  </a:lnTo>
                  <a:lnTo>
                    <a:pt x="666" y="48"/>
                  </a:lnTo>
                  <a:lnTo>
                    <a:pt x="639" y="60"/>
                  </a:lnTo>
                  <a:lnTo>
                    <a:pt x="617" y="68"/>
                  </a:lnTo>
                  <a:lnTo>
                    <a:pt x="584" y="76"/>
                  </a:lnTo>
                  <a:lnTo>
                    <a:pt x="541" y="78"/>
                  </a:lnTo>
                  <a:lnTo>
                    <a:pt x="484" y="72"/>
                  </a:lnTo>
                  <a:lnTo>
                    <a:pt x="410" y="56"/>
                  </a:lnTo>
                  <a:lnTo>
                    <a:pt x="360" y="46"/>
                  </a:lnTo>
                  <a:lnTo>
                    <a:pt x="298" y="36"/>
                  </a:lnTo>
                  <a:lnTo>
                    <a:pt x="245" y="36"/>
                  </a:lnTo>
                  <a:lnTo>
                    <a:pt x="193" y="43"/>
                  </a:lnTo>
                  <a:lnTo>
                    <a:pt x="142" y="55"/>
                  </a:lnTo>
                  <a:lnTo>
                    <a:pt x="91" y="73"/>
                  </a:lnTo>
                  <a:lnTo>
                    <a:pt x="62" y="76"/>
                  </a:lnTo>
                  <a:lnTo>
                    <a:pt x="36" y="82"/>
                  </a:lnTo>
                  <a:lnTo>
                    <a:pt x="11" y="92"/>
                  </a:lnTo>
                  <a:lnTo>
                    <a:pt x="0" y="103"/>
                  </a:lnTo>
                  <a:lnTo>
                    <a:pt x="0" y="110"/>
                  </a:lnTo>
                  <a:lnTo>
                    <a:pt x="0" y="1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2" name="Freeform 196"/>
            <p:cNvSpPr>
              <a:spLocks/>
            </p:cNvSpPr>
            <p:nvPr/>
          </p:nvSpPr>
          <p:spPr bwMode="auto">
            <a:xfrm>
              <a:off x="3181" y="12"/>
              <a:ext cx="700" cy="116"/>
            </a:xfrm>
            <a:custGeom>
              <a:avLst/>
              <a:gdLst>
                <a:gd name="T0" fmla="*/ 2 w 700"/>
                <a:gd name="T1" fmla="*/ 115 h 116"/>
                <a:gd name="T2" fmla="*/ 17 w 700"/>
                <a:gd name="T3" fmla="*/ 113 h 116"/>
                <a:gd name="T4" fmla="*/ 13 w 700"/>
                <a:gd name="T5" fmla="*/ 108 h 116"/>
                <a:gd name="T6" fmla="*/ 13 w 700"/>
                <a:gd name="T7" fmla="*/ 101 h 116"/>
                <a:gd name="T8" fmla="*/ 19 w 700"/>
                <a:gd name="T9" fmla="*/ 91 h 116"/>
                <a:gd name="T10" fmla="*/ 38 w 700"/>
                <a:gd name="T11" fmla="*/ 83 h 116"/>
                <a:gd name="T12" fmla="*/ 76 w 700"/>
                <a:gd name="T13" fmla="*/ 76 h 116"/>
                <a:gd name="T14" fmla="*/ 125 w 700"/>
                <a:gd name="T15" fmla="*/ 74 h 116"/>
                <a:gd name="T16" fmla="*/ 182 w 700"/>
                <a:gd name="T17" fmla="*/ 80 h 116"/>
                <a:gd name="T18" fmla="*/ 305 w 700"/>
                <a:gd name="T19" fmla="*/ 106 h 116"/>
                <a:gd name="T20" fmla="*/ 364 w 700"/>
                <a:gd name="T21" fmla="*/ 114 h 116"/>
                <a:gd name="T22" fmla="*/ 423 w 700"/>
                <a:gd name="T23" fmla="*/ 116 h 116"/>
                <a:gd name="T24" fmla="*/ 484 w 700"/>
                <a:gd name="T25" fmla="*/ 110 h 116"/>
                <a:gd name="T26" fmla="*/ 541 w 700"/>
                <a:gd name="T27" fmla="*/ 97 h 116"/>
                <a:gd name="T28" fmla="*/ 590 w 700"/>
                <a:gd name="T29" fmla="*/ 83 h 116"/>
                <a:gd name="T30" fmla="*/ 622 w 700"/>
                <a:gd name="T31" fmla="*/ 71 h 116"/>
                <a:gd name="T32" fmla="*/ 649 w 700"/>
                <a:gd name="T33" fmla="*/ 58 h 116"/>
                <a:gd name="T34" fmla="*/ 675 w 700"/>
                <a:gd name="T35" fmla="*/ 40 h 116"/>
                <a:gd name="T36" fmla="*/ 696 w 700"/>
                <a:gd name="T37" fmla="*/ 20 h 116"/>
                <a:gd name="T38" fmla="*/ 700 w 700"/>
                <a:gd name="T39" fmla="*/ 2 h 116"/>
                <a:gd name="T40" fmla="*/ 691 w 700"/>
                <a:gd name="T41" fmla="*/ 0 h 116"/>
                <a:gd name="T42" fmla="*/ 679 w 700"/>
                <a:gd name="T43" fmla="*/ 4 h 116"/>
                <a:gd name="T44" fmla="*/ 674 w 700"/>
                <a:gd name="T45" fmla="*/ 11 h 116"/>
                <a:gd name="T46" fmla="*/ 674 w 700"/>
                <a:gd name="T47" fmla="*/ 18 h 116"/>
                <a:gd name="T48" fmla="*/ 681 w 700"/>
                <a:gd name="T49" fmla="*/ 18 h 116"/>
                <a:gd name="T50" fmla="*/ 689 w 700"/>
                <a:gd name="T51" fmla="*/ 17 h 116"/>
                <a:gd name="T52" fmla="*/ 693 w 700"/>
                <a:gd name="T53" fmla="*/ 12 h 116"/>
                <a:gd name="T54" fmla="*/ 691 w 700"/>
                <a:gd name="T55" fmla="*/ 7 h 116"/>
                <a:gd name="T56" fmla="*/ 685 w 700"/>
                <a:gd name="T57" fmla="*/ 8 h 116"/>
                <a:gd name="T58" fmla="*/ 683 w 700"/>
                <a:gd name="T59" fmla="*/ 10 h 116"/>
                <a:gd name="T60" fmla="*/ 685 w 700"/>
                <a:gd name="T61" fmla="*/ 8 h 116"/>
                <a:gd name="T62" fmla="*/ 691 w 700"/>
                <a:gd name="T63" fmla="*/ 8 h 116"/>
                <a:gd name="T64" fmla="*/ 691 w 700"/>
                <a:gd name="T65" fmla="*/ 11 h 116"/>
                <a:gd name="T66" fmla="*/ 685 w 700"/>
                <a:gd name="T67" fmla="*/ 14 h 116"/>
                <a:gd name="T68" fmla="*/ 679 w 700"/>
                <a:gd name="T69" fmla="*/ 16 h 116"/>
                <a:gd name="T70" fmla="*/ 677 w 700"/>
                <a:gd name="T71" fmla="*/ 16 h 116"/>
                <a:gd name="T72" fmla="*/ 675 w 700"/>
                <a:gd name="T73" fmla="*/ 12 h 116"/>
                <a:gd name="T74" fmla="*/ 681 w 700"/>
                <a:gd name="T75" fmla="*/ 6 h 116"/>
                <a:gd name="T76" fmla="*/ 691 w 700"/>
                <a:gd name="T77" fmla="*/ 4 h 116"/>
                <a:gd name="T78" fmla="*/ 696 w 700"/>
                <a:gd name="T79" fmla="*/ 5 h 116"/>
                <a:gd name="T80" fmla="*/ 698 w 700"/>
                <a:gd name="T81" fmla="*/ 10 h 116"/>
                <a:gd name="T82" fmla="*/ 696 w 700"/>
                <a:gd name="T83" fmla="*/ 22 h 116"/>
                <a:gd name="T84" fmla="*/ 681 w 700"/>
                <a:gd name="T85" fmla="*/ 36 h 116"/>
                <a:gd name="T86" fmla="*/ 666 w 700"/>
                <a:gd name="T87" fmla="*/ 47 h 116"/>
                <a:gd name="T88" fmla="*/ 641 w 700"/>
                <a:gd name="T89" fmla="*/ 59 h 116"/>
                <a:gd name="T90" fmla="*/ 617 w 700"/>
                <a:gd name="T91" fmla="*/ 67 h 116"/>
                <a:gd name="T92" fmla="*/ 584 w 700"/>
                <a:gd name="T93" fmla="*/ 74 h 116"/>
                <a:gd name="T94" fmla="*/ 541 w 700"/>
                <a:gd name="T95" fmla="*/ 77 h 116"/>
                <a:gd name="T96" fmla="*/ 484 w 700"/>
                <a:gd name="T97" fmla="*/ 71 h 116"/>
                <a:gd name="T98" fmla="*/ 410 w 700"/>
                <a:gd name="T99" fmla="*/ 55 h 116"/>
                <a:gd name="T100" fmla="*/ 360 w 700"/>
                <a:gd name="T101" fmla="*/ 44 h 116"/>
                <a:gd name="T102" fmla="*/ 298 w 700"/>
                <a:gd name="T103" fmla="*/ 35 h 116"/>
                <a:gd name="T104" fmla="*/ 247 w 700"/>
                <a:gd name="T105" fmla="*/ 35 h 116"/>
                <a:gd name="T106" fmla="*/ 195 w 700"/>
                <a:gd name="T107" fmla="*/ 41 h 116"/>
                <a:gd name="T108" fmla="*/ 144 w 700"/>
                <a:gd name="T109" fmla="*/ 54 h 116"/>
                <a:gd name="T110" fmla="*/ 91 w 700"/>
                <a:gd name="T111" fmla="*/ 72 h 116"/>
                <a:gd name="T112" fmla="*/ 62 w 700"/>
                <a:gd name="T113" fmla="*/ 74 h 116"/>
                <a:gd name="T114" fmla="*/ 38 w 700"/>
                <a:gd name="T115" fmla="*/ 80 h 116"/>
                <a:gd name="T116" fmla="*/ 11 w 700"/>
                <a:gd name="T117" fmla="*/ 91 h 116"/>
                <a:gd name="T118" fmla="*/ 2 w 700"/>
                <a:gd name="T119" fmla="*/ 102 h 116"/>
                <a:gd name="T120" fmla="*/ 0 w 700"/>
                <a:gd name="T121" fmla="*/ 109 h 116"/>
                <a:gd name="T122" fmla="*/ 2 w 700"/>
                <a:gd name="T1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6">
                  <a:moveTo>
                    <a:pt x="2" y="115"/>
                  </a:moveTo>
                  <a:lnTo>
                    <a:pt x="17" y="113"/>
                  </a:lnTo>
                  <a:lnTo>
                    <a:pt x="13" y="108"/>
                  </a:lnTo>
                  <a:lnTo>
                    <a:pt x="13" y="101"/>
                  </a:lnTo>
                  <a:lnTo>
                    <a:pt x="19" y="91"/>
                  </a:lnTo>
                  <a:lnTo>
                    <a:pt x="38" y="83"/>
                  </a:lnTo>
                  <a:lnTo>
                    <a:pt x="76" y="76"/>
                  </a:lnTo>
                  <a:lnTo>
                    <a:pt x="125" y="74"/>
                  </a:lnTo>
                  <a:lnTo>
                    <a:pt x="182" y="80"/>
                  </a:lnTo>
                  <a:lnTo>
                    <a:pt x="305" y="106"/>
                  </a:lnTo>
                  <a:lnTo>
                    <a:pt x="364" y="114"/>
                  </a:lnTo>
                  <a:lnTo>
                    <a:pt x="423" y="116"/>
                  </a:lnTo>
                  <a:lnTo>
                    <a:pt x="484" y="110"/>
                  </a:lnTo>
                  <a:lnTo>
                    <a:pt x="541" y="97"/>
                  </a:lnTo>
                  <a:lnTo>
                    <a:pt x="590" y="83"/>
                  </a:lnTo>
                  <a:lnTo>
                    <a:pt x="622" y="71"/>
                  </a:lnTo>
                  <a:lnTo>
                    <a:pt x="649" y="58"/>
                  </a:lnTo>
                  <a:lnTo>
                    <a:pt x="675" y="40"/>
                  </a:lnTo>
                  <a:lnTo>
                    <a:pt x="696" y="20"/>
                  </a:lnTo>
                  <a:lnTo>
                    <a:pt x="700" y="2"/>
                  </a:lnTo>
                  <a:lnTo>
                    <a:pt x="691" y="0"/>
                  </a:lnTo>
                  <a:lnTo>
                    <a:pt x="679" y="4"/>
                  </a:lnTo>
                  <a:lnTo>
                    <a:pt x="674" y="11"/>
                  </a:lnTo>
                  <a:lnTo>
                    <a:pt x="674" y="18"/>
                  </a:lnTo>
                  <a:lnTo>
                    <a:pt x="681" y="18"/>
                  </a:lnTo>
                  <a:lnTo>
                    <a:pt x="689" y="17"/>
                  </a:lnTo>
                  <a:lnTo>
                    <a:pt x="693" y="12"/>
                  </a:lnTo>
                  <a:lnTo>
                    <a:pt x="691" y="7"/>
                  </a:lnTo>
                  <a:lnTo>
                    <a:pt x="685" y="8"/>
                  </a:lnTo>
                  <a:lnTo>
                    <a:pt x="683" y="10"/>
                  </a:lnTo>
                  <a:lnTo>
                    <a:pt x="685" y="8"/>
                  </a:lnTo>
                  <a:lnTo>
                    <a:pt x="691" y="8"/>
                  </a:lnTo>
                  <a:lnTo>
                    <a:pt x="691" y="11"/>
                  </a:lnTo>
                  <a:lnTo>
                    <a:pt x="685" y="14"/>
                  </a:lnTo>
                  <a:lnTo>
                    <a:pt x="679" y="16"/>
                  </a:lnTo>
                  <a:lnTo>
                    <a:pt x="677" y="16"/>
                  </a:lnTo>
                  <a:lnTo>
                    <a:pt x="675" y="12"/>
                  </a:lnTo>
                  <a:lnTo>
                    <a:pt x="681" y="6"/>
                  </a:lnTo>
                  <a:lnTo>
                    <a:pt x="691" y="4"/>
                  </a:lnTo>
                  <a:lnTo>
                    <a:pt x="696" y="5"/>
                  </a:lnTo>
                  <a:lnTo>
                    <a:pt x="698" y="10"/>
                  </a:lnTo>
                  <a:lnTo>
                    <a:pt x="696" y="22"/>
                  </a:lnTo>
                  <a:lnTo>
                    <a:pt x="681" y="36"/>
                  </a:lnTo>
                  <a:lnTo>
                    <a:pt x="666" y="47"/>
                  </a:lnTo>
                  <a:lnTo>
                    <a:pt x="641" y="59"/>
                  </a:lnTo>
                  <a:lnTo>
                    <a:pt x="617" y="67"/>
                  </a:lnTo>
                  <a:lnTo>
                    <a:pt x="584" y="74"/>
                  </a:lnTo>
                  <a:lnTo>
                    <a:pt x="541" y="77"/>
                  </a:lnTo>
                  <a:lnTo>
                    <a:pt x="484" y="71"/>
                  </a:lnTo>
                  <a:lnTo>
                    <a:pt x="410" y="55"/>
                  </a:lnTo>
                  <a:lnTo>
                    <a:pt x="360" y="44"/>
                  </a:lnTo>
                  <a:lnTo>
                    <a:pt x="298" y="35"/>
                  </a:lnTo>
                  <a:lnTo>
                    <a:pt x="247" y="35"/>
                  </a:lnTo>
                  <a:lnTo>
                    <a:pt x="195" y="41"/>
                  </a:lnTo>
                  <a:lnTo>
                    <a:pt x="144" y="54"/>
                  </a:lnTo>
                  <a:lnTo>
                    <a:pt x="91" y="72"/>
                  </a:lnTo>
                  <a:lnTo>
                    <a:pt x="62" y="74"/>
                  </a:lnTo>
                  <a:lnTo>
                    <a:pt x="38" y="80"/>
                  </a:lnTo>
                  <a:lnTo>
                    <a:pt x="11" y="91"/>
                  </a:lnTo>
                  <a:lnTo>
                    <a:pt x="2" y="102"/>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3" name="Freeform 197"/>
            <p:cNvSpPr>
              <a:spLocks/>
            </p:cNvSpPr>
            <p:nvPr/>
          </p:nvSpPr>
          <p:spPr bwMode="auto">
            <a:xfrm>
              <a:off x="230" y="82"/>
              <a:ext cx="833" cy="194"/>
            </a:xfrm>
            <a:custGeom>
              <a:avLst/>
              <a:gdLst>
                <a:gd name="T0" fmla="*/ 22 w 833"/>
                <a:gd name="T1" fmla="*/ 190 h 194"/>
                <a:gd name="T2" fmla="*/ 15 w 833"/>
                <a:gd name="T3" fmla="*/ 176 h 194"/>
                <a:gd name="T4" fmla="*/ 43 w 833"/>
                <a:gd name="T5" fmla="*/ 152 h 194"/>
                <a:gd name="T6" fmla="*/ 146 w 833"/>
                <a:gd name="T7" fmla="*/ 134 h 194"/>
                <a:gd name="T8" fmla="*/ 370 w 833"/>
                <a:gd name="T9" fmla="*/ 157 h 194"/>
                <a:gd name="T10" fmla="*/ 512 w 833"/>
                <a:gd name="T11" fmla="*/ 161 h 194"/>
                <a:gd name="T12" fmla="*/ 584 w 833"/>
                <a:gd name="T13" fmla="*/ 148 h 194"/>
                <a:gd name="T14" fmla="*/ 706 w 833"/>
                <a:gd name="T15" fmla="*/ 107 h 194"/>
                <a:gd name="T16" fmla="*/ 778 w 833"/>
                <a:gd name="T17" fmla="*/ 73 h 194"/>
                <a:gd name="T18" fmla="*/ 823 w 833"/>
                <a:gd name="T19" fmla="*/ 34 h 194"/>
                <a:gd name="T20" fmla="*/ 833 w 833"/>
                <a:gd name="T21" fmla="*/ 12 h 194"/>
                <a:gd name="T22" fmla="*/ 814 w 833"/>
                <a:gd name="T23" fmla="*/ 0 h 194"/>
                <a:gd name="T24" fmla="*/ 793 w 833"/>
                <a:gd name="T25" fmla="*/ 14 h 194"/>
                <a:gd name="T26" fmla="*/ 797 w 833"/>
                <a:gd name="T27" fmla="*/ 22 h 194"/>
                <a:gd name="T28" fmla="*/ 814 w 833"/>
                <a:gd name="T29" fmla="*/ 20 h 194"/>
                <a:gd name="T30" fmla="*/ 816 w 833"/>
                <a:gd name="T31" fmla="*/ 8 h 194"/>
                <a:gd name="T32" fmla="*/ 806 w 833"/>
                <a:gd name="T33" fmla="*/ 9 h 194"/>
                <a:gd name="T34" fmla="*/ 808 w 833"/>
                <a:gd name="T35" fmla="*/ 10 h 194"/>
                <a:gd name="T36" fmla="*/ 814 w 833"/>
                <a:gd name="T37" fmla="*/ 13 h 194"/>
                <a:gd name="T38" fmla="*/ 802 w 833"/>
                <a:gd name="T39" fmla="*/ 20 h 194"/>
                <a:gd name="T40" fmla="*/ 797 w 833"/>
                <a:gd name="T41" fmla="*/ 15 h 194"/>
                <a:gd name="T42" fmla="*/ 808 w 833"/>
                <a:gd name="T43" fmla="*/ 4 h 194"/>
                <a:gd name="T44" fmla="*/ 820 w 833"/>
                <a:gd name="T45" fmla="*/ 6 h 194"/>
                <a:gd name="T46" fmla="*/ 823 w 833"/>
                <a:gd name="T47" fmla="*/ 25 h 194"/>
                <a:gd name="T48" fmla="*/ 791 w 833"/>
                <a:gd name="T49" fmla="*/ 58 h 194"/>
                <a:gd name="T50" fmla="*/ 736 w 833"/>
                <a:gd name="T51" fmla="*/ 87 h 194"/>
                <a:gd name="T52" fmla="*/ 647 w 833"/>
                <a:gd name="T53" fmla="*/ 104 h 194"/>
                <a:gd name="T54" fmla="*/ 485 w 833"/>
                <a:gd name="T55" fmla="*/ 88 h 194"/>
                <a:gd name="T56" fmla="*/ 347 w 833"/>
                <a:gd name="T57" fmla="*/ 73 h 194"/>
                <a:gd name="T58" fmla="*/ 222 w 833"/>
                <a:gd name="T59" fmla="*/ 89 h 194"/>
                <a:gd name="T60" fmla="*/ 104 w 833"/>
                <a:gd name="T61" fmla="*/ 134 h 194"/>
                <a:gd name="T62" fmla="*/ 39 w 833"/>
                <a:gd name="T63" fmla="*/ 148 h 194"/>
                <a:gd name="T64" fmla="*/ 2 w 833"/>
                <a:gd name="T65" fmla="*/ 178 h 194"/>
                <a:gd name="T66" fmla="*/ 3 w 833"/>
                <a:gd name="T6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4">
                  <a:moveTo>
                    <a:pt x="3" y="194"/>
                  </a:moveTo>
                  <a:lnTo>
                    <a:pt x="22" y="190"/>
                  </a:lnTo>
                  <a:lnTo>
                    <a:pt x="17" y="183"/>
                  </a:lnTo>
                  <a:lnTo>
                    <a:pt x="15" y="176"/>
                  </a:lnTo>
                  <a:lnTo>
                    <a:pt x="21" y="164"/>
                  </a:lnTo>
                  <a:lnTo>
                    <a:pt x="43" y="152"/>
                  </a:lnTo>
                  <a:lnTo>
                    <a:pt x="87" y="140"/>
                  </a:lnTo>
                  <a:lnTo>
                    <a:pt x="146" y="134"/>
                  </a:lnTo>
                  <a:lnTo>
                    <a:pt x="216" y="136"/>
                  </a:lnTo>
                  <a:lnTo>
                    <a:pt x="370" y="157"/>
                  </a:lnTo>
                  <a:lnTo>
                    <a:pt x="440" y="163"/>
                  </a:lnTo>
                  <a:lnTo>
                    <a:pt x="512" y="161"/>
                  </a:lnTo>
                  <a:lnTo>
                    <a:pt x="548" y="155"/>
                  </a:lnTo>
                  <a:lnTo>
                    <a:pt x="584" y="148"/>
                  </a:lnTo>
                  <a:lnTo>
                    <a:pt x="651" y="129"/>
                  </a:lnTo>
                  <a:lnTo>
                    <a:pt x="706" y="107"/>
                  </a:lnTo>
                  <a:lnTo>
                    <a:pt x="744" y="91"/>
                  </a:lnTo>
                  <a:lnTo>
                    <a:pt x="778" y="73"/>
                  </a:lnTo>
                  <a:lnTo>
                    <a:pt x="810" y="47"/>
                  </a:lnTo>
                  <a:lnTo>
                    <a:pt x="823" y="34"/>
                  </a:lnTo>
                  <a:lnTo>
                    <a:pt x="831" y="22"/>
                  </a:lnTo>
                  <a:lnTo>
                    <a:pt x="833" y="12"/>
                  </a:lnTo>
                  <a:lnTo>
                    <a:pt x="825" y="2"/>
                  </a:lnTo>
                  <a:lnTo>
                    <a:pt x="814" y="0"/>
                  </a:lnTo>
                  <a:lnTo>
                    <a:pt x="799" y="6"/>
                  </a:lnTo>
                  <a:lnTo>
                    <a:pt x="793" y="14"/>
                  </a:lnTo>
                  <a:lnTo>
                    <a:pt x="793" y="19"/>
                  </a:lnTo>
                  <a:lnTo>
                    <a:pt x="797" y="22"/>
                  </a:lnTo>
                  <a:lnTo>
                    <a:pt x="804" y="22"/>
                  </a:lnTo>
                  <a:lnTo>
                    <a:pt x="814" y="20"/>
                  </a:lnTo>
                  <a:lnTo>
                    <a:pt x="816" y="14"/>
                  </a:lnTo>
                  <a:lnTo>
                    <a:pt x="816" y="8"/>
                  </a:lnTo>
                  <a:lnTo>
                    <a:pt x="810" y="8"/>
                  </a:lnTo>
                  <a:lnTo>
                    <a:pt x="806" y="9"/>
                  </a:lnTo>
                  <a:lnTo>
                    <a:pt x="806" y="12"/>
                  </a:lnTo>
                  <a:lnTo>
                    <a:pt x="808" y="10"/>
                  </a:lnTo>
                  <a:lnTo>
                    <a:pt x="814" y="9"/>
                  </a:lnTo>
                  <a:lnTo>
                    <a:pt x="814" y="13"/>
                  </a:lnTo>
                  <a:lnTo>
                    <a:pt x="810" y="18"/>
                  </a:lnTo>
                  <a:lnTo>
                    <a:pt x="802" y="20"/>
                  </a:lnTo>
                  <a:lnTo>
                    <a:pt x="799" y="19"/>
                  </a:lnTo>
                  <a:lnTo>
                    <a:pt x="797" y="15"/>
                  </a:lnTo>
                  <a:lnTo>
                    <a:pt x="802" y="7"/>
                  </a:lnTo>
                  <a:lnTo>
                    <a:pt x="808" y="4"/>
                  </a:lnTo>
                  <a:lnTo>
                    <a:pt x="814" y="3"/>
                  </a:lnTo>
                  <a:lnTo>
                    <a:pt x="820" y="6"/>
                  </a:lnTo>
                  <a:lnTo>
                    <a:pt x="825" y="9"/>
                  </a:lnTo>
                  <a:lnTo>
                    <a:pt x="823" y="25"/>
                  </a:lnTo>
                  <a:lnTo>
                    <a:pt x="808" y="44"/>
                  </a:lnTo>
                  <a:lnTo>
                    <a:pt x="791" y="58"/>
                  </a:lnTo>
                  <a:lnTo>
                    <a:pt x="764" y="75"/>
                  </a:lnTo>
                  <a:lnTo>
                    <a:pt x="736" y="87"/>
                  </a:lnTo>
                  <a:lnTo>
                    <a:pt x="698" y="98"/>
                  </a:lnTo>
                  <a:lnTo>
                    <a:pt x="647" y="104"/>
                  </a:lnTo>
                  <a:lnTo>
                    <a:pt x="577" y="101"/>
                  </a:lnTo>
                  <a:lnTo>
                    <a:pt x="485" y="88"/>
                  </a:lnTo>
                  <a:lnTo>
                    <a:pt x="423" y="79"/>
                  </a:lnTo>
                  <a:lnTo>
                    <a:pt x="347" y="73"/>
                  </a:lnTo>
                  <a:lnTo>
                    <a:pt x="282" y="77"/>
                  </a:lnTo>
                  <a:lnTo>
                    <a:pt x="222" y="89"/>
                  </a:lnTo>
                  <a:lnTo>
                    <a:pt x="163" y="109"/>
                  </a:lnTo>
                  <a:lnTo>
                    <a:pt x="104" y="134"/>
                  </a:lnTo>
                  <a:lnTo>
                    <a:pt x="70" y="140"/>
                  </a:lnTo>
                  <a:lnTo>
                    <a:pt x="39" y="148"/>
                  </a:lnTo>
                  <a:lnTo>
                    <a:pt x="13" y="164"/>
                  </a:lnTo>
                  <a:lnTo>
                    <a:pt x="2" y="178"/>
                  </a:lnTo>
                  <a:lnTo>
                    <a:pt x="0" y="187"/>
                  </a:lnTo>
                  <a:lnTo>
                    <a:pt x="3" y="19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4" name="Freeform 198"/>
            <p:cNvSpPr>
              <a:spLocks/>
            </p:cNvSpPr>
            <p:nvPr/>
          </p:nvSpPr>
          <p:spPr bwMode="auto">
            <a:xfrm>
              <a:off x="554" y="52"/>
              <a:ext cx="458" cy="112"/>
            </a:xfrm>
            <a:custGeom>
              <a:avLst/>
              <a:gdLst>
                <a:gd name="T0" fmla="*/ 61 w 458"/>
                <a:gd name="T1" fmla="*/ 75 h 112"/>
                <a:gd name="T2" fmla="*/ 63 w 458"/>
                <a:gd name="T3" fmla="*/ 80 h 112"/>
                <a:gd name="T4" fmla="*/ 61 w 458"/>
                <a:gd name="T5" fmla="*/ 86 h 112"/>
                <a:gd name="T6" fmla="*/ 53 w 458"/>
                <a:gd name="T7" fmla="*/ 92 h 112"/>
                <a:gd name="T8" fmla="*/ 42 w 458"/>
                <a:gd name="T9" fmla="*/ 95 h 112"/>
                <a:gd name="T10" fmla="*/ 31 w 458"/>
                <a:gd name="T11" fmla="*/ 95 h 112"/>
                <a:gd name="T12" fmla="*/ 19 w 458"/>
                <a:gd name="T13" fmla="*/ 93 h 112"/>
                <a:gd name="T14" fmla="*/ 10 w 458"/>
                <a:gd name="T15" fmla="*/ 89 h 112"/>
                <a:gd name="T16" fmla="*/ 0 w 458"/>
                <a:gd name="T17" fmla="*/ 76 h 112"/>
                <a:gd name="T18" fmla="*/ 0 w 458"/>
                <a:gd name="T19" fmla="*/ 68 h 112"/>
                <a:gd name="T20" fmla="*/ 6 w 458"/>
                <a:gd name="T21" fmla="*/ 56 h 112"/>
                <a:gd name="T22" fmla="*/ 19 w 458"/>
                <a:gd name="T23" fmla="*/ 45 h 112"/>
                <a:gd name="T24" fmla="*/ 40 w 458"/>
                <a:gd name="T25" fmla="*/ 36 h 112"/>
                <a:gd name="T26" fmla="*/ 67 w 458"/>
                <a:gd name="T27" fmla="*/ 30 h 112"/>
                <a:gd name="T28" fmla="*/ 93 w 458"/>
                <a:gd name="T29" fmla="*/ 27 h 112"/>
                <a:gd name="T30" fmla="*/ 129 w 458"/>
                <a:gd name="T31" fmla="*/ 28 h 112"/>
                <a:gd name="T32" fmla="*/ 141 w 458"/>
                <a:gd name="T33" fmla="*/ 31 h 112"/>
                <a:gd name="T34" fmla="*/ 160 w 458"/>
                <a:gd name="T35" fmla="*/ 16 h 112"/>
                <a:gd name="T36" fmla="*/ 184 w 458"/>
                <a:gd name="T37" fmla="*/ 6 h 112"/>
                <a:gd name="T38" fmla="*/ 222 w 458"/>
                <a:gd name="T39" fmla="*/ 0 h 112"/>
                <a:gd name="T40" fmla="*/ 237 w 458"/>
                <a:gd name="T41" fmla="*/ 0 h 112"/>
                <a:gd name="T42" fmla="*/ 260 w 458"/>
                <a:gd name="T43" fmla="*/ 2 h 112"/>
                <a:gd name="T44" fmla="*/ 289 w 458"/>
                <a:gd name="T45" fmla="*/ 9 h 112"/>
                <a:gd name="T46" fmla="*/ 323 w 458"/>
                <a:gd name="T47" fmla="*/ 24 h 112"/>
                <a:gd name="T48" fmla="*/ 346 w 458"/>
                <a:gd name="T49" fmla="*/ 33 h 112"/>
                <a:gd name="T50" fmla="*/ 370 w 458"/>
                <a:gd name="T51" fmla="*/ 40 h 112"/>
                <a:gd name="T52" fmla="*/ 404 w 458"/>
                <a:gd name="T53" fmla="*/ 45 h 112"/>
                <a:gd name="T54" fmla="*/ 444 w 458"/>
                <a:gd name="T55" fmla="*/ 48 h 112"/>
                <a:gd name="T56" fmla="*/ 458 w 458"/>
                <a:gd name="T57" fmla="*/ 45 h 112"/>
                <a:gd name="T58" fmla="*/ 418 w 458"/>
                <a:gd name="T59" fmla="*/ 66 h 112"/>
                <a:gd name="T60" fmla="*/ 380 w 458"/>
                <a:gd name="T61" fmla="*/ 81 h 112"/>
                <a:gd name="T62" fmla="*/ 344 w 458"/>
                <a:gd name="T63" fmla="*/ 94 h 112"/>
                <a:gd name="T64" fmla="*/ 298 w 458"/>
                <a:gd name="T65" fmla="*/ 106 h 112"/>
                <a:gd name="T66" fmla="*/ 264 w 458"/>
                <a:gd name="T67" fmla="*/ 111 h 112"/>
                <a:gd name="T68" fmla="*/ 226 w 458"/>
                <a:gd name="T69" fmla="*/ 112 h 112"/>
                <a:gd name="T70" fmla="*/ 207 w 458"/>
                <a:gd name="T71" fmla="*/ 111 h 112"/>
                <a:gd name="T72" fmla="*/ 182 w 458"/>
                <a:gd name="T73" fmla="*/ 106 h 112"/>
                <a:gd name="T74" fmla="*/ 158 w 458"/>
                <a:gd name="T75" fmla="*/ 97 h 112"/>
                <a:gd name="T76" fmla="*/ 137 w 458"/>
                <a:gd name="T77" fmla="*/ 80 h 112"/>
                <a:gd name="T78" fmla="*/ 131 w 458"/>
                <a:gd name="T79" fmla="*/ 64 h 112"/>
                <a:gd name="T80" fmla="*/ 131 w 458"/>
                <a:gd name="T81" fmla="*/ 51 h 112"/>
                <a:gd name="T82" fmla="*/ 137 w 458"/>
                <a:gd name="T83" fmla="*/ 36 h 112"/>
                <a:gd name="T84" fmla="*/ 110 w 458"/>
                <a:gd name="T85" fmla="*/ 33 h 112"/>
                <a:gd name="T86" fmla="*/ 86 w 458"/>
                <a:gd name="T87" fmla="*/ 34 h 112"/>
                <a:gd name="T88" fmla="*/ 59 w 458"/>
                <a:gd name="T89" fmla="*/ 38 h 112"/>
                <a:gd name="T90" fmla="*/ 29 w 458"/>
                <a:gd name="T91" fmla="*/ 50 h 112"/>
                <a:gd name="T92" fmla="*/ 15 w 458"/>
                <a:gd name="T93" fmla="*/ 60 h 112"/>
                <a:gd name="T94" fmla="*/ 10 w 458"/>
                <a:gd name="T95" fmla="*/ 71 h 112"/>
                <a:gd name="T96" fmla="*/ 17 w 458"/>
                <a:gd name="T97" fmla="*/ 83 h 112"/>
                <a:gd name="T98" fmla="*/ 25 w 458"/>
                <a:gd name="T99" fmla="*/ 88 h 112"/>
                <a:gd name="T100" fmla="*/ 34 w 458"/>
                <a:gd name="T101" fmla="*/ 89 h 112"/>
                <a:gd name="T102" fmla="*/ 50 w 458"/>
                <a:gd name="T103" fmla="*/ 86 h 112"/>
                <a:gd name="T104" fmla="*/ 57 w 458"/>
                <a:gd name="T105" fmla="*/ 80 h 112"/>
                <a:gd name="T106" fmla="*/ 61 w 458"/>
                <a:gd name="T107"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2">
                  <a:moveTo>
                    <a:pt x="61" y="75"/>
                  </a:moveTo>
                  <a:lnTo>
                    <a:pt x="63" y="80"/>
                  </a:lnTo>
                  <a:lnTo>
                    <a:pt x="61" y="86"/>
                  </a:lnTo>
                  <a:lnTo>
                    <a:pt x="53" y="92"/>
                  </a:lnTo>
                  <a:lnTo>
                    <a:pt x="42" y="95"/>
                  </a:lnTo>
                  <a:lnTo>
                    <a:pt x="31" y="95"/>
                  </a:lnTo>
                  <a:lnTo>
                    <a:pt x="19" y="93"/>
                  </a:lnTo>
                  <a:lnTo>
                    <a:pt x="10" y="89"/>
                  </a:lnTo>
                  <a:lnTo>
                    <a:pt x="0" y="76"/>
                  </a:lnTo>
                  <a:lnTo>
                    <a:pt x="0" y="68"/>
                  </a:lnTo>
                  <a:lnTo>
                    <a:pt x="6" y="56"/>
                  </a:lnTo>
                  <a:lnTo>
                    <a:pt x="19" y="45"/>
                  </a:lnTo>
                  <a:lnTo>
                    <a:pt x="40" y="36"/>
                  </a:lnTo>
                  <a:lnTo>
                    <a:pt x="67" y="30"/>
                  </a:lnTo>
                  <a:lnTo>
                    <a:pt x="93" y="27"/>
                  </a:lnTo>
                  <a:lnTo>
                    <a:pt x="129" y="28"/>
                  </a:lnTo>
                  <a:lnTo>
                    <a:pt x="141" y="31"/>
                  </a:lnTo>
                  <a:lnTo>
                    <a:pt x="160" y="16"/>
                  </a:lnTo>
                  <a:lnTo>
                    <a:pt x="184" y="6"/>
                  </a:lnTo>
                  <a:lnTo>
                    <a:pt x="222" y="0"/>
                  </a:lnTo>
                  <a:lnTo>
                    <a:pt x="237" y="0"/>
                  </a:lnTo>
                  <a:lnTo>
                    <a:pt x="260" y="2"/>
                  </a:lnTo>
                  <a:lnTo>
                    <a:pt x="289" y="9"/>
                  </a:lnTo>
                  <a:lnTo>
                    <a:pt x="323" y="24"/>
                  </a:lnTo>
                  <a:lnTo>
                    <a:pt x="346" y="33"/>
                  </a:lnTo>
                  <a:lnTo>
                    <a:pt x="370" y="40"/>
                  </a:lnTo>
                  <a:lnTo>
                    <a:pt x="404" y="45"/>
                  </a:lnTo>
                  <a:lnTo>
                    <a:pt x="444" y="48"/>
                  </a:lnTo>
                  <a:lnTo>
                    <a:pt x="458" y="45"/>
                  </a:lnTo>
                  <a:lnTo>
                    <a:pt x="418" y="66"/>
                  </a:lnTo>
                  <a:lnTo>
                    <a:pt x="380" y="81"/>
                  </a:lnTo>
                  <a:lnTo>
                    <a:pt x="344" y="94"/>
                  </a:lnTo>
                  <a:lnTo>
                    <a:pt x="298" y="106"/>
                  </a:lnTo>
                  <a:lnTo>
                    <a:pt x="264" y="111"/>
                  </a:lnTo>
                  <a:lnTo>
                    <a:pt x="226" y="112"/>
                  </a:lnTo>
                  <a:lnTo>
                    <a:pt x="207" y="111"/>
                  </a:lnTo>
                  <a:lnTo>
                    <a:pt x="182" y="106"/>
                  </a:lnTo>
                  <a:lnTo>
                    <a:pt x="158" y="97"/>
                  </a:lnTo>
                  <a:lnTo>
                    <a:pt x="137" y="80"/>
                  </a:lnTo>
                  <a:lnTo>
                    <a:pt x="131" y="64"/>
                  </a:lnTo>
                  <a:lnTo>
                    <a:pt x="131" y="51"/>
                  </a:lnTo>
                  <a:lnTo>
                    <a:pt x="137" y="36"/>
                  </a:lnTo>
                  <a:lnTo>
                    <a:pt x="110" y="33"/>
                  </a:lnTo>
                  <a:lnTo>
                    <a:pt x="86" y="34"/>
                  </a:lnTo>
                  <a:lnTo>
                    <a:pt x="59" y="38"/>
                  </a:lnTo>
                  <a:lnTo>
                    <a:pt x="29" y="50"/>
                  </a:lnTo>
                  <a:lnTo>
                    <a:pt x="15" y="60"/>
                  </a:lnTo>
                  <a:lnTo>
                    <a:pt x="10" y="71"/>
                  </a:lnTo>
                  <a:lnTo>
                    <a:pt x="17" y="83"/>
                  </a:lnTo>
                  <a:lnTo>
                    <a:pt x="25" y="88"/>
                  </a:lnTo>
                  <a:lnTo>
                    <a:pt x="34" y="89"/>
                  </a:lnTo>
                  <a:lnTo>
                    <a:pt x="50" y="86"/>
                  </a:lnTo>
                  <a:lnTo>
                    <a:pt x="57" y="80"/>
                  </a:lnTo>
                  <a:lnTo>
                    <a:pt x="61" y="7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5" name="Freeform 199"/>
            <p:cNvSpPr>
              <a:spLocks/>
            </p:cNvSpPr>
            <p:nvPr/>
          </p:nvSpPr>
          <p:spPr bwMode="auto">
            <a:xfrm>
              <a:off x="974" y="82"/>
              <a:ext cx="341" cy="103"/>
            </a:xfrm>
            <a:custGeom>
              <a:avLst/>
              <a:gdLst>
                <a:gd name="T0" fmla="*/ 47 w 341"/>
                <a:gd name="T1" fmla="*/ 82 h 103"/>
                <a:gd name="T2" fmla="*/ 51 w 341"/>
                <a:gd name="T3" fmla="*/ 87 h 103"/>
                <a:gd name="T4" fmla="*/ 47 w 341"/>
                <a:gd name="T5" fmla="*/ 97 h 103"/>
                <a:gd name="T6" fmla="*/ 39 w 341"/>
                <a:gd name="T7" fmla="*/ 101 h 103"/>
                <a:gd name="T8" fmla="*/ 32 w 341"/>
                <a:gd name="T9" fmla="*/ 103 h 103"/>
                <a:gd name="T10" fmla="*/ 15 w 341"/>
                <a:gd name="T11" fmla="*/ 100 h 103"/>
                <a:gd name="T12" fmla="*/ 1 w 341"/>
                <a:gd name="T13" fmla="*/ 91 h 103"/>
                <a:gd name="T14" fmla="*/ 0 w 341"/>
                <a:gd name="T15" fmla="*/ 83 h 103"/>
                <a:gd name="T16" fmla="*/ 0 w 341"/>
                <a:gd name="T17" fmla="*/ 74 h 103"/>
                <a:gd name="T18" fmla="*/ 7 w 341"/>
                <a:gd name="T19" fmla="*/ 64 h 103"/>
                <a:gd name="T20" fmla="*/ 20 w 341"/>
                <a:gd name="T21" fmla="*/ 53 h 103"/>
                <a:gd name="T22" fmla="*/ 38 w 341"/>
                <a:gd name="T23" fmla="*/ 46 h 103"/>
                <a:gd name="T24" fmla="*/ 58 w 341"/>
                <a:gd name="T25" fmla="*/ 40 h 103"/>
                <a:gd name="T26" fmla="*/ 85 w 341"/>
                <a:gd name="T27" fmla="*/ 37 h 103"/>
                <a:gd name="T28" fmla="*/ 94 w 341"/>
                <a:gd name="T29" fmla="*/ 37 h 103"/>
                <a:gd name="T30" fmla="*/ 104 w 341"/>
                <a:gd name="T31" fmla="*/ 24 h 103"/>
                <a:gd name="T32" fmla="*/ 119 w 341"/>
                <a:gd name="T33" fmla="*/ 12 h 103"/>
                <a:gd name="T34" fmla="*/ 146 w 341"/>
                <a:gd name="T35" fmla="*/ 2 h 103"/>
                <a:gd name="T36" fmla="*/ 178 w 341"/>
                <a:gd name="T37" fmla="*/ 0 h 103"/>
                <a:gd name="T38" fmla="*/ 201 w 341"/>
                <a:gd name="T39" fmla="*/ 2 h 103"/>
                <a:gd name="T40" fmla="*/ 231 w 341"/>
                <a:gd name="T41" fmla="*/ 9 h 103"/>
                <a:gd name="T42" fmla="*/ 252 w 341"/>
                <a:gd name="T43" fmla="*/ 13 h 103"/>
                <a:gd name="T44" fmla="*/ 301 w 341"/>
                <a:gd name="T45" fmla="*/ 15 h 103"/>
                <a:gd name="T46" fmla="*/ 332 w 341"/>
                <a:gd name="T47" fmla="*/ 12 h 103"/>
                <a:gd name="T48" fmla="*/ 341 w 341"/>
                <a:gd name="T49" fmla="*/ 9 h 103"/>
                <a:gd name="T50" fmla="*/ 317 w 341"/>
                <a:gd name="T51" fmla="*/ 30 h 103"/>
                <a:gd name="T52" fmla="*/ 269 w 341"/>
                <a:gd name="T53" fmla="*/ 62 h 103"/>
                <a:gd name="T54" fmla="*/ 239 w 341"/>
                <a:gd name="T55" fmla="*/ 77 h 103"/>
                <a:gd name="T56" fmla="*/ 214 w 341"/>
                <a:gd name="T57" fmla="*/ 86 h 103"/>
                <a:gd name="T58" fmla="*/ 186 w 341"/>
                <a:gd name="T59" fmla="*/ 92 h 103"/>
                <a:gd name="T60" fmla="*/ 150 w 341"/>
                <a:gd name="T61" fmla="*/ 93 h 103"/>
                <a:gd name="T62" fmla="*/ 129 w 341"/>
                <a:gd name="T63" fmla="*/ 88 h 103"/>
                <a:gd name="T64" fmla="*/ 108 w 341"/>
                <a:gd name="T65" fmla="*/ 76 h 103"/>
                <a:gd name="T66" fmla="*/ 98 w 341"/>
                <a:gd name="T67" fmla="*/ 65 h 103"/>
                <a:gd name="T68" fmla="*/ 94 w 341"/>
                <a:gd name="T69" fmla="*/ 53 h 103"/>
                <a:gd name="T70" fmla="*/ 93 w 341"/>
                <a:gd name="T71" fmla="*/ 41 h 103"/>
                <a:gd name="T72" fmla="*/ 72 w 341"/>
                <a:gd name="T73" fmla="*/ 44 h 103"/>
                <a:gd name="T74" fmla="*/ 53 w 341"/>
                <a:gd name="T75" fmla="*/ 47 h 103"/>
                <a:gd name="T76" fmla="*/ 36 w 341"/>
                <a:gd name="T77" fmla="*/ 53 h 103"/>
                <a:gd name="T78" fmla="*/ 17 w 341"/>
                <a:gd name="T79" fmla="*/ 67 h 103"/>
                <a:gd name="T80" fmla="*/ 9 w 341"/>
                <a:gd name="T81" fmla="*/ 76 h 103"/>
                <a:gd name="T82" fmla="*/ 9 w 341"/>
                <a:gd name="T83" fmla="*/ 86 h 103"/>
                <a:gd name="T84" fmla="*/ 17 w 341"/>
                <a:gd name="T85" fmla="*/ 94 h 103"/>
                <a:gd name="T86" fmla="*/ 24 w 341"/>
                <a:gd name="T87" fmla="*/ 97 h 103"/>
                <a:gd name="T88" fmla="*/ 32 w 341"/>
                <a:gd name="T89" fmla="*/ 97 h 103"/>
                <a:gd name="T90" fmla="*/ 43 w 341"/>
                <a:gd name="T91" fmla="*/ 93 h 103"/>
                <a:gd name="T92" fmla="*/ 47 w 341"/>
                <a:gd name="T93" fmla="*/ 87 h 103"/>
                <a:gd name="T94" fmla="*/ 47 w 341"/>
                <a:gd name="T95"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3">
                  <a:moveTo>
                    <a:pt x="47" y="82"/>
                  </a:moveTo>
                  <a:lnTo>
                    <a:pt x="51" y="87"/>
                  </a:lnTo>
                  <a:lnTo>
                    <a:pt x="47" y="97"/>
                  </a:lnTo>
                  <a:lnTo>
                    <a:pt x="39" y="101"/>
                  </a:lnTo>
                  <a:lnTo>
                    <a:pt x="32" y="103"/>
                  </a:lnTo>
                  <a:lnTo>
                    <a:pt x="15" y="100"/>
                  </a:lnTo>
                  <a:lnTo>
                    <a:pt x="1" y="91"/>
                  </a:lnTo>
                  <a:lnTo>
                    <a:pt x="0" y="83"/>
                  </a:lnTo>
                  <a:lnTo>
                    <a:pt x="0" y="74"/>
                  </a:lnTo>
                  <a:lnTo>
                    <a:pt x="7" y="64"/>
                  </a:lnTo>
                  <a:lnTo>
                    <a:pt x="20" y="53"/>
                  </a:lnTo>
                  <a:lnTo>
                    <a:pt x="38" y="46"/>
                  </a:lnTo>
                  <a:lnTo>
                    <a:pt x="58" y="40"/>
                  </a:lnTo>
                  <a:lnTo>
                    <a:pt x="85" y="37"/>
                  </a:lnTo>
                  <a:lnTo>
                    <a:pt x="94" y="37"/>
                  </a:lnTo>
                  <a:lnTo>
                    <a:pt x="104" y="24"/>
                  </a:lnTo>
                  <a:lnTo>
                    <a:pt x="119" y="12"/>
                  </a:lnTo>
                  <a:lnTo>
                    <a:pt x="146" y="2"/>
                  </a:lnTo>
                  <a:lnTo>
                    <a:pt x="178" y="0"/>
                  </a:lnTo>
                  <a:lnTo>
                    <a:pt x="201" y="2"/>
                  </a:lnTo>
                  <a:lnTo>
                    <a:pt x="231" y="9"/>
                  </a:lnTo>
                  <a:lnTo>
                    <a:pt x="252" y="13"/>
                  </a:lnTo>
                  <a:lnTo>
                    <a:pt x="301" y="15"/>
                  </a:lnTo>
                  <a:lnTo>
                    <a:pt x="332" y="12"/>
                  </a:lnTo>
                  <a:lnTo>
                    <a:pt x="341" y="9"/>
                  </a:lnTo>
                  <a:lnTo>
                    <a:pt x="317" y="30"/>
                  </a:lnTo>
                  <a:lnTo>
                    <a:pt x="269" y="62"/>
                  </a:lnTo>
                  <a:lnTo>
                    <a:pt x="239" y="77"/>
                  </a:lnTo>
                  <a:lnTo>
                    <a:pt x="214" y="86"/>
                  </a:lnTo>
                  <a:lnTo>
                    <a:pt x="186" y="92"/>
                  </a:lnTo>
                  <a:lnTo>
                    <a:pt x="150" y="93"/>
                  </a:lnTo>
                  <a:lnTo>
                    <a:pt x="129" y="88"/>
                  </a:lnTo>
                  <a:lnTo>
                    <a:pt x="108" y="76"/>
                  </a:lnTo>
                  <a:lnTo>
                    <a:pt x="98" y="65"/>
                  </a:lnTo>
                  <a:lnTo>
                    <a:pt x="94" y="53"/>
                  </a:lnTo>
                  <a:lnTo>
                    <a:pt x="93" y="41"/>
                  </a:lnTo>
                  <a:lnTo>
                    <a:pt x="72" y="44"/>
                  </a:lnTo>
                  <a:lnTo>
                    <a:pt x="53" y="47"/>
                  </a:lnTo>
                  <a:lnTo>
                    <a:pt x="36" y="53"/>
                  </a:lnTo>
                  <a:lnTo>
                    <a:pt x="17" y="67"/>
                  </a:lnTo>
                  <a:lnTo>
                    <a:pt x="9" y="76"/>
                  </a:lnTo>
                  <a:lnTo>
                    <a:pt x="9" y="86"/>
                  </a:lnTo>
                  <a:lnTo>
                    <a:pt x="17" y="94"/>
                  </a:lnTo>
                  <a:lnTo>
                    <a:pt x="24" y="97"/>
                  </a:lnTo>
                  <a:lnTo>
                    <a:pt x="32" y="97"/>
                  </a:lnTo>
                  <a:lnTo>
                    <a:pt x="43" y="93"/>
                  </a:lnTo>
                  <a:lnTo>
                    <a:pt x="47" y="87"/>
                  </a:lnTo>
                  <a:lnTo>
                    <a:pt x="47" y="8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6" name="Freeform 200"/>
            <p:cNvSpPr>
              <a:spLocks/>
            </p:cNvSpPr>
            <p:nvPr/>
          </p:nvSpPr>
          <p:spPr bwMode="auto">
            <a:xfrm>
              <a:off x="2917" y="112"/>
              <a:ext cx="566" cy="99"/>
            </a:xfrm>
            <a:custGeom>
              <a:avLst/>
              <a:gdLst>
                <a:gd name="T0" fmla="*/ 566 w 566"/>
                <a:gd name="T1" fmla="*/ 85 h 99"/>
                <a:gd name="T2" fmla="*/ 554 w 566"/>
                <a:gd name="T3" fmla="*/ 83 h 99"/>
                <a:gd name="T4" fmla="*/ 556 w 566"/>
                <a:gd name="T5" fmla="*/ 77 h 99"/>
                <a:gd name="T6" fmla="*/ 550 w 566"/>
                <a:gd name="T7" fmla="*/ 63 h 99"/>
                <a:gd name="T8" fmla="*/ 533 w 566"/>
                <a:gd name="T9" fmla="*/ 55 h 99"/>
                <a:gd name="T10" fmla="*/ 503 w 566"/>
                <a:gd name="T11" fmla="*/ 50 h 99"/>
                <a:gd name="T12" fmla="*/ 465 w 566"/>
                <a:gd name="T13" fmla="*/ 50 h 99"/>
                <a:gd name="T14" fmla="*/ 419 w 566"/>
                <a:gd name="T15" fmla="*/ 57 h 99"/>
                <a:gd name="T16" fmla="*/ 323 w 566"/>
                <a:gd name="T17" fmla="*/ 85 h 99"/>
                <a:gd name="T18" fmla="*/ 279 w 566"/>
                <a:gd name="T19" fmla="*/ 95 h 99"/>
                <a:gd name="T20" fmla="*/ 232 w 566"/>
                <a:gd name="T21" fmla="*/ 99 h 99"/>
                <a:gd name="T22" fmla="*/ 184 w 566"/>
                <a:gd name="T23" fmla="*/ 95 h 99"/>
                <a:gd name="T24" fmla="*/ 137 w 566"/>
                <a:gd name="T25" fmla="*/ 86 h 99"/>
                <a:gd name="T26" fmla="*/ 99 w 566"/>
                <a:gd name="T27" fmla="*/ 74 h 99"/>
                <a:gd name="T28" fmla="*/ 70 w 566"/>
                <a:gd name="T29" fmla="*/ 64 h 99"/>
                <a:gd name="T30" fmla="*/ 46 w 566"/>
                <a:gd name="T31" fmla="*/ 52 h 99"/>
                <a:gd name="T32" fmla="*/ 21 w 566"/>
                <a:gd name="T33" fmla="*/ 37 h 99"/>
                <a:gd name="T34" fmla="*/ 4 w 566"/>
                <a:gd name="T35" fmla="*/ 19 h 99"/>
                <a:gd name="T36" fmla="*/ 0 w 566"/>
                <a:gd name="T37" fmla="*/ 10 h 99"/>
                <a:gd name="T38" fmla="*/ 4 w 566"/>
                <a:gd name="T39" fmla="*/ 3 h 99"/>
                <a:gd name="T40" fmla="*/ 11 w 566"/>
                <a:gd name="T41" fmla="*/ 0 h 99"/>
                <a:gd name="T42" fmla="*/ 21 w 566"/>
                <a:gd name="T43" fmla="*/ 3 h 99"/>
                <a:gd name="T44" fmla="*/ 27 w 566"/>
                <a:gd name="T45" fmla="*/ 9 h 99"/>
                <a:gd name="T46" fmla="*/ 27 w 566"/>
                <a:gd name="T47" fmla="*/ 16 h 99"/>
                <a:gd name="T48" fmla="*/ 21 w 566"/>
                <a:gd name="T49" fmla="*/ 17 h 99"/>
                <a:gd name="T50" fmla="*/ 15 w 566"/>
                <a:gd name="T51" fmla="*/ 15 h 99"/>
                <a:gd name="T52" fmla="*/ 11 w 566"/>
                <a:gd name="T53" fmla="*/ 7 h 99"/>
                <a:gd name="T54" fmla="*/ 17 w 566"/>
                <a:gd name="T55" fmla="*/ 8 h 99"/>
                <a:gd name="T56" fmla="*/ 19 w 566"/>
                <a:gd name="T57" fmla="*/ 9 h 99"/>
                <a:gd name="T58" fmla="*/ 17 w 566"/>
                <a:gd name="T59" fmla="*/ 8 h 99"/>
                <a:gd name="T60" fmla="*/ 13 w 566"/>
                <a:gd name="T61" fmla="*/ 8 h 99"/>
                <a:gd name="T62" fmla="*/ 17 w 566"/>
                <a:gd name="T63" fmla="*/ 13 h 99"/>
                <a:gd name="T64" fmla="*/ 21 w 566"/>
                <a:gd name="T65" fmla="*/ 14 h 99"/>
                <a:gd name="T66" fmla="*/ 23 w 566"/>
                <a:gd name="T67" fmla="*/ 14 h 99"/>
                <a:gd name="T68" fmla="*/ 25 w 566"/>
                <a:gd name="T69" fmla="*/ 11 h 99"/>
                <a:gd name="T70" fmla="*/ 19 w 566"/>
                <a:gd name="T71" fmla="*/ 6 h 99"/>
                <a:gd name="T72" fmla="*/ 11 w 566"/>
                <a:gd name="T73" fmla="*/ 3 h 99"/>
                <a:gd name="T74" fmla="*/ 8 w 566"/>
                <a:gd name="T75" fmla="*/ 4 h 99"/>
                <a:gd name="T76" fmla="*/ 6 w 566"/>
                <a:gd name="T77" fmla="*/ 9 h 99"/>
                <a:gd name="T78" fmla="*/ 8 w 566"/>
                <a:gd name="T79" fmla="*/ 20 h 99"/>
                <a:gd name="T80" fmla="*/ 21 w 566"/>
                <a:gd name="T81" fmla="*/ 33 h 99"/>
                <a:gd name="T82" fmla="*/ 34 w 566"/>
                <a:gd name="T83" fmla="*/ 43 h 99"/>
                <a:gd name="T84" fmla="*/ 55 w 566"/>
                <a:gd name="T85" fmla="*/ 53 h 99"/>
                <a:gd name="T86" fmla="*/ 74 w 566"/>
                <a:gd name="T87" fmla="*/ 61 h 99"/>
                <a:gd name="T88" fmla="*/ 101 w 566"/>
                <a:gd name="T89" fmla="*/ 65 h 99"/>
                <a:gd name="T90" fmla="*/ 135 w 566"/>
                <a:gd name="T91" fmla="*/ 67 h 99"/>
                <a:gd name="T92" fmla="*/ 180 w 566"/>
                <a:gd name="T93" fmla="*/ 59 h 99"/>
                <a:gd name="T94" fmla="*/ 237 w 566"/>
                <a:gd name="T95" fmla="*/ 43 h 99"/>
                <a:gd name="T96" fmla="*/ 275 w 566"/>
                <a:gd name="T97" fmla="*/ 31 h 99"/>
                <a:gd name="T98" fmla="*/ 325 w 566"/>
                <a:gd name="T99" fmla="*/ 20 h 99"/>
                <a:gd name="T100" fmla="*/ 366 w 566"/>
                <a:gd name="T101" fmla="*/ 17 h 99"/>
                <a:gd name="T102" fmla="*/ 408 w 566"/>
                <a:gd name="T103" fmla="*/ 22 h 99"/>
                <a:gd name="T104" fmla="*/ 450 w 566"/>
                <a:gd name="T105" fmla="*/ 32 h 99"/>
                <a:gd name="T106" fmla="*/ 492 w 566"/>
                <a:gd name="T107" fmla="*/ 46 h 99"/>
                <a:gd name="T108" fmla="*/ 514 w 566"/>
                <a:gd name="T109" fmla="*/ 49 h 99"/>
                <a:gd name="T110" fmla="*/ 535 w 566"/>
                <a:gd name="T111" fmla="*/ 52 h 99"/>
                <a:gd name="T112" fmla="*/ 556 w 566"/>
                <a:gd name="T113" fmla="*/ 62 h 99"/>
                <a:gd name="T114" fmla="*/ 566 w 566"/>
                <a:gd name="T115" fmla="*/ 71 h 99"/>
                <a:gd name="T116" fmla="*/ 566 w 566"/>
                <a:gd name="T117" fmla="*/ 79 h 99"/>
                <a:gd name="T118" fmla="*/ 566 w 566"/>
                <a:gd name="T119"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 h="99">
                  <a:moveTo>
                    <a:pt x="566" y="85"/>
                  </a:moveTo>
                  <a:lnTo>
                    <a:pt x="554" y="83"/>
                  </a:lnTo>
                  <a:lnTo>
                    <a:pt x="556" y="77"/>
                  </a:lnTo>
                  <a:lnTo>
                    <a:pt x="550" y="63"/>
                  </a:lnTo>
                  <a:lnTo>
                    <a:pt x="533" y="55"/>
                  </a:lnTo>
                  <a:lnTo>
                    <a:pt x="503" y="50"/>
                  </a:lnTo>
                  <a:lnTo>
                    <a:pt x="465" y="50"/>
                  </a:lnTo>
                  <a:lnTo>
                    <a:pt x="419" y="57"/>
                  </a:lnTo>
                  <a:lnTo>
                    <a:pt x="323" y="85"/>
                  </a:lnTo>
                  <a:lnTo>
                    <a:pt x="279" y="95"/>
                  </a:lnTo>
                  <a:lnTo>
                    <a:pt x="232" y="99"/>
                  </a:lnTo>
                  <a:lnTo>
                    <a:pt x="184" y="95"/>
                  </a:lnTo>
                  <a:lnTo>
                    <a:pt x="137" y="86"/>
                  </a:lnTo>
                  <a:lnTo>
                    <a:pt x="99" y="74"/>
                  </a:lnTo>
                  <a:lnTo>
                    <a:pt x="70" y="64"/>
                  </a:lnTo>
                  <a:lnTo>
                    <a:pt x="46" y="52"/>
                  </a:lnTo>
                  <a:lnTo>
                    <a:pt x="21" y="37"/>
                  </a:lnTo>
                  <a:lnTo>
                    <a:pt x="4" y="19"/>
                  </a:lnTo>
                  <a:lnTo>
                    <a:pt x="0" y="10"/>
                  </a:lnTo>
                  <a:lnTo>
                    <a:pt x="4" y="3"/>
                  </a:lnTo>
                  <a:lnTo>
                    <a:pt x="11" y="0"/>
                  </a:lnTo>
                  <a:lnTo>
                    <a:pt x="21" y="3"/>
                  </a:lnTo>
                  <a:lnTo>
                    <a:pt x="27" y="9"/>
                  </a:lnTo>
                  <a:lnTo>
                    <a:pt x="27" y="16"/>
                  </a:lnTo>
                  <a:lnTo>
                    <a:pt x="21" y="17"/>
                  </a:lnTo>
                  <a:lnTo>
                    <a:pt x="15" y="15"/>
                  </a:lnTo>
                  <a:lnTo>
                    <a:pt x="11" y="7"/>
                  </a:lnTo>
                  <a:lnTo>
                    <a:pt x="17" y="8"/>
                  </a:lnTo>
                  <a:lnTo>
                    <a:pt x="19" y="9"/>
                  </a:lnTo>
                  <a:lnTo>
                    <a:pt x="17" y="8"/>
                  </a:lnTo>
                  <a:lnTo>
                    <a:pt x="13" y="8"/>
                  </a:lnTo>
                  <a:lnTo>
                    <a:pt x="17" y="13"/>
                  </a:lnTo>
                  <a:lnTo>
                    <a:pt x="21" y="14"/>
                  </a:lnTo>
                  <a:lnTo>
                    <a:pt x="23" y="14"/>
                  </a:lnTo>
                  <a:lnTo>
                    <a:pt x="25" y="11"/>
                  </a:lnTo>
                  <a:lnTo>
                    <a:pt x="19" y="6"/>
                  </a:lnTo>
                  <a:lnTo>
                    <a:pt x="11" y="3"/>
                  </a:lnTo>
                  <a:lnTo>
                    <a:pt x="8" y="4"/>
                  </a:lnTo>
                  <a:lnTo>
                    <a:pt x="6" y="9"/>
                  </a:lnTo>
                  <a:lnTo>
                    <a:pt x="8" y="20"/>
                  </a:lnTo>
                  <a:lnTo>
                    <a:pt x="21" y="33"/>
                  </a:lnTo>
                  <a:lnTo>
                    <a:pt x="34" y="43"/>
                  </a:lnTo>
                  <a:lnTo>
                    <a:pt x="55" y="53"/>
                  </a:lnTo>
                  <a:lnTo>
                    <a:pt x="74" y="61"/>
                  </a:lnTo>
                  <a:lnTo>
                    <a:pt x="101" y="65"/>
                  </a:lnTo>
                  <a:lnTo>
                    <a:pt x="135" y="67"/>
                  </a:lnTo>
                  <a:lnTo>
                    <a:pt x="180" y="59"/>
                  </a:lnTo>
                  <a:lnTo>
                    <a:pt x="237" y="43"/>
                  </a:lnTo>
                  <a:lnTo>
                    <a:pt x="275" y="31"/>
                  </a:lnTo>
                  <a:lnTo>
                    <a:pt x="325" y="20"/>
                  </a:lnTo>
                  <a:lnTo>
                    <a:pt x="366" y="17"/>
                  </a:lnTo>
                  <a:lnTo>
                    <a:pt x="408" y="22"/>
                  </a:lnTo>
                  <a:lnTo>
                    <a:pt x="450" y="32"/>
                  </a:lnTo>
                  <a:lnTo>
                    <a:pt x="492" y="46"/>
                  </a:lnTo>
                  <a:lnTo>
                    <a:pt x="514" y="49"/>
                  </a:lnTo>
                  <a:lnTo>
                    <a:pt x="535" y="52"/>
                  </a:lnTo>
                  <a:lnTo>
                    <a:pt x="556" y="62"/>
                  </a:lnTo>
                  <a:lnTo>
                    <a:pt x="566" y="71"/>
                  </a:lnTo>
                  <a:lnTo>
                    <a:pt x="566" y="79"/>
                  </a:lnTo>
                  <a:lnTo>
                    <a:pt x="566"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7" name="Freeform 201"/>
            <p:cNvSpPr>
              <a:spLocks/>
            </p:cNvSpPr>
            <p:nvPr/>
          </p:nvSpPr>
          <p:spPr bwMode="auto">
            <a:xfrm>
              <a:off x="2148" y="135"/>
              <a:ext cx="458" cy="113"/>
            </a:xfrm>
            <a:custGeom>
              <a:avLst/>
              <a:gdLst>
                <a:gd name="T0" fmla="*/ 61 w 458"/>
                <a:gd name="T1" fmla="*/ 76 h 113"/>
                <a:gd name="T2" fmla="*/ 63 w 458"/>
                <a:gd name="T3" fmla="*/ 82 h 113"/>
                <a:gd name="T4" fmla="*/ 59 w 458"/>
                <a:gd name="T5" fmla="*/ 87 h 113"/>
                <a:gd name="T6" fmla="*/ 54 w 458"/>
                <a:gd name="T7" fmla="*/ 93 h 113"/>
                <a:gd name="T8" fmla="*/ 44 w 458"/>
                <a:gd name="T9" fmla="*/ 96 h 113"/>
                <a:gd name="T10" fmla="*/ 31 w 458"/>
                <a:gd name="T11" fmla="*/ 96 h 113"/>
                <a:gd name="T12" fmla="*/ 19 w 458"/>
                <a:gd name="T13" fmla="*/ 94 h 113"/>
                <a:gd name="T14" fmla="*/ 10 w 458"/>
                <a:gd name="T15" fmla="*/ 90 h 113"/>
                <a:gd name="T16" fmla="*/ 0 w 458"/>
                <a:gd name="T17" fmla="*/ 78 h 113"/>
                <a:gd name="T18" fmla="*/ 0 w 458"/>
                <a:gd name="T19" fmla="*/ 69 h 113"/>
                <a:gd name="T20" fmla="*/ 6 w 458"/>
                <a:gd name="T21" fmla="*/ 57 h 113"/>
                <a:gd name="T22" fmla="*/ 19 w 458"/>
                <a:gd name="T23" fmla="*/ 46 h 113"/>
                <a:gd name="T24" fmla="*/ 40 w 458"/>
                <a:gd name="T25" fmla="*/ 38 h 113"/>
                <a:gd name="T26" fmla="*/ 67 w 458"/>
                <a:gd name="T27" fmla="*/ 32 h 113"/>
                <a:gd name="T28" fmla="*/ 93 w 458"/>
                <a:gd name="T29" fmla="*/ 28 h 113"/>
                <a:gd name="T30" fmla="*/ 129 w 458"/>
                <a:gd name="T31" fmla="*/ 29 h 113"/>
                <a:gd name="T32" fmla="*/ 141 w 458"/>
                <a:gd name="T33" fmla="*/ 32 h 113"/>
                <a:gd name="T34" fmla="*/ 160 w 458"/>
                <a:gd name="T35" fmla="*/ 17 h 113"/>
                <a:gd name="T36" fmla="*/ 183 w 458"/>
                <a:gd name="T37" fmla="*/ 6 h 113"/>
                <a:gd name="T38" fmla="*/ 222 w 458"/>
                <a:gd name="T39" fmla="*/ 0 h 113"/>
                <a:gd name="T40" fmla="*/ 240 w 458"/>
                <a:gd name="T41" fmla="*/ 0 h 113"/>
                <a:gd name="T42" fmla="*/ 260 w 458"/>
                <a:gd name="T43" fmla="*/ 3 h 113"/>
                <a:gd name="T44" fmla="*/ 289 w 458"/>
                <a:gd name="T45" fmla="*/ 11 h 113"/>
                <a:gd name="T46" fmla="*/ 323 w 458"/>
                <a:gd name="T47" fmla="*/ 26 h 113"/>
                <a:gd name="T48" fmla="*/ 346 w 458"/>
                <a:gd name="T49" fmla="*/ 34 h 113"/>
                <a:gd name="T50" fmla="*/ 372 w 458"/>
                <a:gd name="T51" fmla="*/ 41 h 113"/>
                <a:gd name="T52" fmla="*/ 405 w 458"/>
                <a:gd name="T53" fmla="*/ 47 h 113"/>
                <a:gd name="T54" fmla="*/ 444 w 458"/>
                <a:gd name="T55" fmla="*/ 48 h 113"/>
                <a:gd name="T56" fmla="*/ 458 w 458"/>
                <a:gd name="T57" fmla="*/ 47 h 113"/>
                <a:gd name="T58" fmla="*/ 418 w 458"/>
                <a:gd name="T59" fmla="*/ 66 h 113"/>
                <a:gd name="T60" fmla="*/ 382 w 458"/>
                <a:gd name="T61" fmla="*/ 82 h 113"/>
                <a:gd name="T62" fmla="*/ 342 w 458"/>
                <a:gd name="T63" fmla="*/ 95 h 113"/>
                <a:gd name="T64" fmla="*/ 298 w 458"/>
                <a:gd name="T65" fmla="*/ 107 h 113"/>
                <a:gd name="T66" fmla="*/ 264 w 458"/>
                <a:gd name="T67" fmla="*/ 113 h 113"/>
                <a:gd name="T68" fmla="*/ 226 w 458"/>
                <a:gd name="T69" fmla="*/ 113 h 113"/>
                <a:gd name="T70" fmla="*/ 207 w 458"/>
                <a:gd name="T71" fmla="*/ 112 h 113"/>
                <a:gd name="T72" fmla="*/ 183 w 458"/>
                <a:gd name="T73" fmla="*/ 108 h 113"/>
                <a:gd name="T74" fmla="*/ 156 w 458"/>
                <a:gd name="T75" fmla="*/ 99 h 113"/>
                <a:gd name="T76" fmla="*/ 137 w 458"/>
                <a:gd name="T77" fmla="*/ 81 h 113"/>
                <a:gd name="T78" fmla="*/ 131 w 458"/>
                <a:gd name="T79" fmla="*/ 66 h 113"/>
                <a:gd name="T80" fmla="*/ 131 w 458"/>
                <a:gd name="T81" fmla="*/ 52 h 113"/>
                <a:gd name="T82" fmla="*/ 137 w 458"/>
                <a:gd name="T83" fmla="*/ 38 h 113"/>
                <a:gd name="T84" fmla="*/ 110 w 458"/>
                <a:gd name="T85" fmla="*/ 35 h 113"/>
                <a:gd name="T86" fmla="*/ 86 w 458"/>
                <a:gd name="T87" fmla="*/ 35 h 113"/>
                <a:gd name="T88" fmla="*/ 59 w 458"/>
                <a:gd name="T89" fmla="*/ 40 h 113"/>
                <a:gd name="T90" fmla="*/ 29 w 458"/>
                <a:gd name="T91" fmla="*/ 51 h 113"/>
                <a:gd name="T92" fmla="*/ 16 w 458"/>
                <a:gd name="T93" fmla="*/ 60 h 113"/>
                <a:gd name="T94" fmla="*/ 10 w 458"/>
                <a:gd name="T95" fmla="*/ 74 h 113"/>
                <a:gd name="T96" fmla="*/ 17 w 458"/>
                <a:gd name="T97" fmla="*/ 84 h 113"/>
                <a:gd name="T98" fmla="*/ 25 w 458"/>
                <a:gd name="T99" fmla="*/ 89 h 113"/>
                <a:gd name="T100" fmla="*/ 35 w 458"/>
                <a:gd name="T101" fmla="*/ 90 h 113"/>
                <a:gd name="T102" fmla="*/ 50 w 458"/>
                <a:gd name="T103" fmla="*/ 87 h 113"/>
                <a:gd name="T104" fmla="*/ 57 w 458"/>
                <a:gd name="T105" fmla="*/ 81 h 113"/>
                <a:gd name="T106" fmla="*/ 61 w 458"/>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76"/>
                  </a:moveTo>
                  <a:lnTo>
                    <a:pt x="63" y="82"/>
                  </a:lnTo>
                  <a:lnTo>
                    <a:pt x="59" y="87"/>
                  </a:lnTo>
                  <a:lnTo>
                    <a:pt x="54" y="93"/>
                  </a:lnTo>
                  <a:lnTo>
                    <a:pt x="44" y="96"/>
                  </a:lnTo>
                  <a:lnTo>
                    <a:pt x="31" y="96"/>
                  </a:lnTo>
                  <a:lnTo>
                    <a:pt x="19" y="94"/>
                  </a:lnTo>
                  <a:lnTo>
                    <a:pt x="10" y="90"/>
                  </a:lnTo>
                  <a:lnTo>
                    <a:pt x="0" y="78"/>
                  </a:lnTo>
                  <a:lnTo>
                    <a:pt x="0" y="69"/>
                  </a:lnTo>
                  <a:lnTo>
                    <a:pt x="6" y="57"/>
                  </a:lnTo>
                  <a:lnTo>
                    <a:pt x="19" y="46"/>
                  </a:lnTo>
                  <a:lnTo>
                    <a:pt x="40" y="38"/>
                  </a:lnTo>
                  <a:lnTo>
                    <a:pt x="67" y="32"/>
                  </a:lnTo>
                  <a:lnTo>
                    <a:pt x="93" y="28"/>
                  </a:lnTo>
                  <a:lnTo>
                    <a:pt x="129" y="29"/>
                  </a:lnTo>
                  <a:lnTo>
                    <a:pt x="141" y="32"/>
                  </a:lnTo>
                  <a:lnTo>
                    <a:pt x="160" y="17"/>
                  </a:lnTo>
                  <a:lnTo>
                    <a:pt x="183" y="6"/>
                  </a:lnTo>
                  <a:lnTo>
                    <a:pt x="222" y="0"/>
                  </a:lnTo>
                  <a:lnTo>
                    <a:pt x="240" y="0"/>
                  </a:lnTo>
                  <a:lnTo>
                    <a:pt x="260" y="3"/>
                  </a:lnTo>
                  <a:lnTo>
                    <a:pt x="289" y="11"/>
                  </a:lnTo>
                  <a:lnTo>
                    <a:pt x="323" y="26"/>
                  </a:lnTo>
                  <a:lnTo>
                    <a:pt x="346" y="34"/>
                  </a:lnTo>
                  <a:lnTo>
                    <a:pt x="372" y="41"/>
                  </a:lnTo>
                  <a:lnTo>
                    <a:pt x="405" y="47"/>
                  </a:lnTo>
                  <a:lnTo>
                    <a:pt x="444" y="48"/>
                  </a:lnTo>
                  <a:lnTo>
                    <a:pt x="458" y="47"/>
                  </a:lnTo>
                  <a:lnTo>
                    <a:pt x="418" y="66"/>
                  </a:lnTo>
                  <a:lnTo>
                    <a:pt x="382" y="82"/>
                  </a:lnTo>
                  <a:lnTo>
                    <a:pt x="342" y="95"/>
                  </a:lnTo>
                  <a:lnTo>
                    <a:pt x="298" y="107"/>
                  </a:lnTo>
                  <a:lnTo>
                    <a:pt x="264" y="113"/>
                  </a:lnTo>
                  <a:lnTo>
                    <a:pt x="226" y="113"/>
                  </a:lnTo>
                  <a:lnTo>
                    <a:pt x="207" y="112"/>
                  </a:lnTo>
                  <a:lnTo>
                    <a:pt x="183" y="108"/>
                  </a:lnTo>
                  <a:lnTo>
                    <a:pt x="156" y="99"/>
                  </a:lnTo>
                  <a:lnTo>
                    <a:pt x="137" y="81"/>
                  </a:lnTo>
                  <a:lnTo>
                    <a:pt x="131" y="66"/>
                  </a:lnTo>
                  <a:lnTo>
                    <a:pt x="131" y="52"/>
                  </a:lnTo>
                  <a:lnTo>
                    <a:pt x="137" y="38"/>
                  </a:lnTo>
                  <a:lnTo>
                    <a:pt x="110" y="35"/>
                  </a:lnTo>
                  <a:lnTo>
                    <a:pt x="86" y="35"/>
                  </a:lnTo>
                  <a:lnTo>
                    <a:pt x="59" y="40"/>
                  </a:lnTo>
                  <a:lnTo>
                    <a:pt x="29" y="51"/>
                  </a:lnTo>
                  <a:lnTo>
                    <a:pt x="16" y="60"/>
                  </a:lnTo>
                  <a:lnTo>
                    <a:pt x="10" y="74"/>
                  </a:lnTo>
                  <a:lnTo>
                    <a:pt x="17" y="84"/>
                  </a:lnTo>
                  <a:lnTo>
                    <a:pt x="25" y="89"/>
                  </a:lnTo>
                  <a:lnTo>
                    <a:pt x="35" y="90"/>
                  </a:lnTo>
                  <a:lnTo>
                    <a:pt x="50" y="87"/>
                  </a:lnTo>
                  <a:lnTo>
                    <a:pt x="57" y="81"/>
                  </a:lnTo>
                  <a:lnTo>
                    <a:pt x="61"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8" name="Freeform 202"/>
            <p:cNvSpPr>
              <a:spLocks/>
            </p:cNvSpPr>
            <p:nvPr/>
          </p:nvSpPr>
          <p:spPr bwMode="auto">
            <a:xfrm>
              <a:off x="2904" y="56"/>
              <a:ext cx="341" cy="105"/>
            </a:xfrm>
            <a:custGeom>
              <a:avLst/>
              <a:gdLst>
                <a:gd name="T0" fmla="*/ 49 w 341"/>
                <a:gd name="T1" fmla="*/ 84 h 105"/>
                <a:gd name="T2" fmla="*/ 51 w 341"/>
                <a:gd name="T3" fmla="*/ 88 h 105"/>
                <a:gd name="T4" fmla="*/ 49 w 341"/>
                <a:gd name="T5" fmla="*/ 99 h 105"/>
                <a:gd name="T6" fmla="*/ 41 w 341"/>
                <a:gd name="T7" fmla="*/ 103 h 105"/>
                <a:gd name="T8" fmla="*/ 32 w 341"/>
                <a:gd name="T9" fmla="*/ 105 h 105"/>
                <a:gd name="T10" fmla="*/ 15 w 341"/>
                <a:gd name="T11" fmla="*/ 102 h 105"/>
                <a:gd name="T12" fmla="*/ 4 w 341"/>
                <a:gd name="T13" fmla="*/ 94 h 105"/>
                <a:gd name="T14" fmla="*/ 0 w 341"/>
                <a:gd name="T15" fmla="*/ 87 h 105"/>
                <a:gd name="T16" fmla="*/ 2 w 341"/>
                <a:gd name="T17" fmla="*/ 76 h 105"/>
                <a:gd name="T18" fmla="*/ 7 w 341"/>
                <a:gd name="T19" fmla="*/ 66 h 105"/>
                <a:gd name="T20" fmla="*/ 21 w 341"/>
                <a:gd name="T21" fmla="*/ 57 h 105"/>
                <a:gd name="T22" fmla="*/ 38 w 341"/>
                <a:gd name="T23" fmla="*/ 48 h 105"/>
                <a:gd name="T24" fmla="*/ 59 w 341"/>
                <a:gd name="T25" fmla="*/ 42 h 105"/>
                <a:gd name="T26" fmla="*/ 87 w 341"/>
                <a:gd name="T27" fmla="*/ 39 h 105"/>
                <a:gd name="T28" fmla="*/ 95 w 341"/>
                <a:gd name="T29" fmla="*/ 39 h 105"/>
                <a:gd name="T30" fmla="*/ 104 w 341"/>
                <a:gd name="T31" fmla="*/ 26 h 105"/>
                <a:gd name="T32" fmla="*/ 121 w 341"/>
                <a:gd name="T33" fmla="*/ 14 h 105"/>
                <a:gd name="T34" fmla="*/ 148 w 341"/>
                <a:gd name="T35" fmla="*/ 4 h 105"/>
                <a:gd name="T36" fmla="*/ 178 w 341"/>
                <a:gd name="T37" fmla="*/ 0 h 105"/>
                <a:gd name="T38" fmla="*/ 201 w 341"/>
                <a:gd name="T39" fmla="*/ 4 h 105"/>
                <a:gd name="T40" fmla="*/ 233 w 341"/>
                <a:gd name="T41" fmla="*/ 11 h 105"/>
                <a:gd name="T42" fmla="*/ 252 w 341"/>
                <a:gd name="T43" fmla="*/ 15 h 105"/>
                <a:gd name="T44" fmla="*/ 301 w 341"/>
                <a:gd name="T45" fmla="*/ 18 h 105"/>
                <a:gd name="T46" fmla="*/ 332 w 341"/>
                <a:gd name="T47" fmla="*/ 14 h 105"/>
                <a:gd name="T48" fmla="*/ 341 w 341"/>
                <a:gd name="T49" fmla="*/ 11 h 105"/>
                <a:gd name="T50" fmla="*/ 319 w 341"/>
                <a:gd name="T51" fmla="*/ 32 h 105"/>
                <a:gd name="T52" fmla="*/ 269 w 341"/>
                <a:gd name="T53" fmla="*/ 64 h 105"/>
                <a:gd name="T54" fmla="*/ 241 w 341"/>
                <a:gd name="T55" fmla="*/ 79 h 105"/>
                <a:gd name="T56" fmla="*/ 216 w 341"/>
                <a:gd name="T57" fmla="*/ 88 h 105"/>
                <a:gd name="T58" fmla="*/ 186 w 341"/>
                <a:gd name="T59" fmla="*/ 94 h 105"/>
                <a:gd name="T60" fmla="*/ 152 w 341"/>
                <a:gd name="T61" fmla="*/ 95 h 105"/>
                <a:gd name="T62" fmla="*/ 129 w 341"/>
                <a:gd name="T63" fmla="*/ 90 h 105"/>
                <a:gd name="T64" fmla="*/ 108 w 341"/>
                <a:gd name="T65" fmla="*/ 79 h 105"/>
                <a:gd name="T66" fmla="*/ 98 w 341"/>
                <a:gd name="T67" fmla="*/ 67 h 105"/>
                <a:gd name="T68" fmla="*/ 95 w 341"/>
                <a:gd name="T69" fmla="*/ 57 h 105"/>
                <a:gd name="T70" fmla="*/ 95 w 341"/>
                <a:gd name="T71" fmla="*/ 45 h 105"/>
                <a:gd name="T72" fmla="*/ 74 w 341"/>
                <a:gd name="T73" fmla="*/ 46 h 105"/>
                <a:gd name="T74" fmla="*/ 55 w 341"/>
                <a:gd name="T75" fmla="*/ 50 h 105"/>
                <a:gd name="T76" fmla="*/ 36 w 341"/>
                <a:gd name="T77" fmla="*/ 56 h 105"/>
                <a:gd name="T78" fmla="*/ 17 w 341"/>
                <a:gd name="T79" fmla="*/ 69 h 105"/>
                <a:gd name="T80" fmla="*/ 9 w 341"/>
                <a:gd name="T81" fmla="*/ 78 h 105"/>
                <a:gd name="T82" fmla="*/ 9 w 341"/>
                <a:gd name="T83" fmla="*/ 88 h 105"/>
                <a:gd name="T84" fmla="*/ 19 w 341"/>
                <a:gd name="T85" fmla="*/ 96 h 105"/>
                <a:gd name="T86" fmla="*/ 24 w 341"/>
                <a:gd name="T87" fmla="*/ 100 h 105"/>
                <a:gd name="T88" fmla="*/ 34 w 341"/>
                <a:gd name="T89" fmla="*/ 99 h 105"/>
                <a:gd name="T90" fmla="*/ 43 w 341"/>
                <a:gd name="T91" fmla="*/ 95 h 105"/>
                <a:gd name="T92" fmla="*/ 47 w 341"/>
                <a:gd name="T93" fmla="*/ 89 h 105"/>
                <a:gd name="T94" fmla="*/ 49 w 341"/>
                <a:gd name="T95"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5">
                  <a:moveTo>
                    <a:pt x="49" y="84"/>
                  </a:moveTo>
                  <a:lnTo>
                    <a:pt x="51" y="88"/>
                  </a:lnTo>
                  <a:lnTo>
                    <a:pt x="49" y="99"/>
                  </a:lnTo>
                  <a:lnTo>
                    <a:pt x="41" y="103"/>
                  </a:lnTo>
                  <a:lnTo>
                    <a:pt x="32" y="105"/>
                  </a:lnTo>
                  <a:lnTo>
                    <a:pt x="15" y="102"/>
                  </a:lnTo>
                  <a:lnTo>
                    <a:pt x="4" y="94"/>
                  </a:lnTo>
                  <a:lnTo>
                    <a:pt x="0" y="87"/>
                  </a:lnTo>
                  <a:lnTo>
                    <a:pt x="2" y="76"/>
                  </a:lnTo>
                  <a:lnTo>
                    <a:pt x="7" y="66"/>
                  </a:lnTo>
                  <a:lnTo>
                    <a:pt x="21" y="57"/>
                  </a:lnTo>
                  <a:lnTo>
                    <a:pt x="38" y="48"/>
                  </a:lnTo>
                  <a:lnTo>
                    <a:pt x="59" y="42"/>
                  </a:lnTo>
                  <a:lnTo>
                    <a:pt x="87" y="39"/>
                  </a:lnTo>
                  <a:lnTo>
                    <a:pt x="95" y="39"/>
                  </a:lnTo>
                  <a:lnTo>
                    <a:pt x="104" y="26"/>
                  </a:lnTo>
                  <a:lnTo>
                    <a:pt x="121" y="14"/>
                  </a:lnTo>
                  <a:lnTo>
                    <a:pt x="148" y="4"/>
                  </a:lnTo>
                  <a:lnTo>
                    <a:pt x="178" y="0"/>
                  </a:lnTo>
                  <a:lnTo>
                    <a:pt x="201" y="4"/>
                  </a:lnTo>
                  <a:lnTo>
                    <a:pt x="233" y="11"/>
                  </a:lnTo>
                  <a:lnTo>
                    <a:pt x="252" y="15"/>
                  </a:lnTo>
                  <a:lnTo>
                    <a:pt x="301" y="18"/>
                  </a:lnTo>
                  <a:lnTo>
                    <a:pt x="332" y="14"/>
                  </a:lnTo>
                  <a:lnTo>
                    <a:pt x="341" y="11"/>
                  </a:lnTo>
                  <a:lnTo>
                    <a:pt x="319" y="32"/>
                  </a:lnTo>
                  <a:lnTo>
                    <a:pt x="269" y="64"/>
                  </a:lnTo>
                  <a:lnTo>
                    <a:pt x="241" y="79"/>
                  </a:lnTo>
                  <a:lnTo>
                    <a:pt x="216" y="88"/>
                  </a:lnTo>
                  <a:lnTo>
                    <a:pt x="186" y="94"/>
                  </a:lnTo>
                  <a:lnTo>
                    <a:pt x="152" y="95"/>
                  </a:lnTo>
                  <a:lnTo>
                    <a:pt x="129" y="90"/>
                  </a:lnTo>
                  <a:lnTo>
                    <a:pt x="108" y="79"/>
                  </a:lnTo>
                  <a:lnTo>
                    <a:pt x="98" y="67"/>
                  </a:lnTo>
                  <a:lnTo>
                    <a:pt x="95" y="57"/>
                  </a:lnTo>
                  <a:lnTo>
                    <a:pt x="95" y="45"/>
                  </a:lnTo>
                  <a:lnTo>
                    <a:pt x="74" y="46"/>
                  </a:lnTo>
                  <a:lnTo>
                    <a:pt x="55" y="50"/>
                  </a:lnTo>
                  <a:lnTo>
                    <a:pt x="36" y="56"/>
                  </a:lnTo>
                  <a:lnTo>
                    <a:pt x="17" y="69"/>
                  </a:lnTo>
                  <a:lnTo>
                    <a:pt x="9" y="78"/>
                  </a:lnTo>
                  <a:lnTo>
                    <a:pt x="9" y="88"/>
                  </a:lnTo>
                  <a:lnTo>
                    <a:pt x="19" y="96"/>
                  </a:lnTo>
                  <a:lnTo>
                    <a:pt x="24" y="100"/>
                  </a:lnTo>
                  <a:lnTo>
                    <a:pt x="34" y="99"/>
                  </a:lnTo>
                  <a:lnTo>
                    <a:pt x="43" y="95"/>
                  </a:lnTo>
                  <a:lnTo>
                    <a:pt x="47" y="89"/>
                  </a:lnTo>
                  <a:lnTo>
                    <a:pt x="49" y="8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59" name="Freeform 203"/>
            <p:cNvSpPr>
              <a:spLocks/>
            </p:cNvSpPr>
            <p:nvPr/>
          </p:nvSpPr>
          <p:spPr bwMode="auto">
            <a:xfrm>
              <a:off x="95" y="114"/>
              <a:ext cx="404" cy="38"/>
            </a:xfrm>
            <a:custGeom>
              <a:avLst/>
              <a:gdLst>
                <a:gd name="T0" fmla="*/ 404 w 404"/>
                <a:gd name="T1" fmla="*/ 0 h 38"/>
                <a:gd name="T2" fmla="*/ 374 w 404"/>
                <a:gd name="T3" fmla="*/ 6 h 38"/>
                <a:gd name="T4" fmla="*/ 323 w 404"/>
                <a:gd name="T5" fmla="*/ 18 h 38"/>
                <a:gd name="T6" fmla="*/ 258 w 404"/>
                <a:gd name="T7" fmla="*/ 31 h 38"/>
                <a:gd name="T8" fmla="*/ 186 w 404"/>
                <a:gd name="T9" fmla="*/ 38 h 38"/>
                <a:gd name="T10" fmla="*/ 112 w 404"/>
                <a:gd name="T11" fmla="*/ 36 h 38"/>
                <a:gd name="T12" fmla="*/ 51 w 404"/>
                <a:gd name="T13" fmla="*/ 26 h 38"/>
                <a:gd name="T14" fmla="*/ 13 w 404"/>
                <a:gd name="T15" fmla="*/ 17 h 38"/>
                <a:gd name="T16" fmla="*/ 0 w 404"/>
                <a:gd name="T17" fmla="*/ 12 h 38"/>
                <a:gd name="T18" fmla="*/ 28 w 404"/>
                <a:gd name="T19" fmla="*/ 18 h 38"/>
                <a:gd name="T20" fmla="*/ 80 w 404"/>
                <a:gd name="T21" fmla="*/ 23 h 38"/>
                <a:gd name="T22" fmla="*/ 152 w 404"/>
                <a:gd name="T23" fmla="*/ 21 h 38"/>
                <a:gd name="T24" fmla="*/ 152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0 h 38"/>
                <a:gd name="T36" fmla="*/ 173 w 404"/>
                <a:gd name="T37" fmla="*/ 27 h 38"/>
                <a:gd name="T38" fmla="*/ 169 w 404"/>
                <a:gd name="T39" fmla="*/ 24 h 38"/>
                <a:gd name="T40" fmla="*/ 163 w 404"/>
                <a:gd name="T41" fmla="*/ 25 h 38"/>
                <a:gd name="T42" fmla="*/ 165 w 404"/>
                <a:gd name="T43" fmla="*/ 26 h 38"/>
                <a:gd name="T44" fmla="*/ 169 w 404"/>
                <a:gd name="T45" fmla="*/ 27 h 38"/>
                <a:gd name="T46" fmla="*/ 165 w 404"/>
                <a:gd name="T47" fmla="*/ 29 h 38"/>
                <a:gd name="T48" fmla="*/ 159 w 404"/>
                <a:gd name="T49" fmla="*/ 30 h 38"/>
                <a:gd name="T50" fmla="*/ 154 w 404"/>
                <a:gd name="T51" fmla="*/ 30 h 38"/>
                <a:gd name="T52" fmla="*/ 152 w 404"/>
                <a:gd name="T53" fmla="*/ 27 h 38"/>
                <a:gd name="T54" fmla="*/ 157 w 404"/>
                <a:gd name="T55" fmla="*/ 23 h 38"/>
                <a:gd name="T56" fmla="*/ 163 w 404"/>
                <a:gd name="T57" fmla="*/ 21 h 38"/>
                <a:gd name="T58" fmla="*/ 260 w 404"/>
                <a:gd name="T59" fmla="*/ 14 h 38"/>
                <a:gd name="T60" fmla="*/ 342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4" y="6"/>
                  </a:lnTo>
                  <a:lnTo>
                    <a:pt x="323" y="18"/>
                  </a:lnTo>
                  <a:lnTo>
                    <a:pt x="258" y="31"/>
                  </a:lnTo>
                  <a:lnTo>
                    <a:pt x="186" y="38"/>
                  </a:lnTo>
                  <a:lnTo>
                    <a:pt x="112" y="36"/>
                  </a:lnTo>
                  <a:lnTo>
                    <a:pt x="51" y="26"/>
                  </a:lnTo>
                  <a:lnTo>
                    <a:pt x="13" y="17"/>
                  </a:lnTo>
                  <a:lnTo>
                    <a:pt x="0" y="12"/>
                  </a:lnTo>
                  <a:lnTo>
                    <a:pt x="28" y="18"/>
                  </a:lnTo>
                  <a:lnTo>
                    <a:pt x="80" y="23"/>
                  </a:lnTo>
                  <a:lnTo>
                    <a:pt x="152" y="21"/>
                  </a:lnTo>
                  <a:lnTo>
                    <a:pt x="152" y="23"/>
                  </a:lnTo>
                  <a:lnTo>
                    <a:pt x="148" y="24"/>
                  </a:lnTo>
                  <a:lnTo>
                    <a:pt x="144" y="27"/>
                  </a:lnTo>
                  <a:lnTo>
                    <a:pt x="148" y="31"/>
                  </a:lnTo>
                  <a:lnTo>
                    <a:pt x="159" y="32"/>
                  </a:lnTo>
                  <a:lnTo>
                    <a:pt x="169" y="30"/>
                  </a:lnTo>
                  <a:lnTo>
                    <a:pt x="173" y="27"/>
                  </a:lnTo>
                  <a:lnTo>
                    <a:pt x="169" y="24"/>
                  </a:lnTo>
                  <a:lnTo>
                    <a:pt x="163" y="25"/>
                  </a:lnTo>
                  <a:lnTo>
                    <a:pt x="165" y="26"/>
                  </a:lnTo>
                  <a:lnTo>
                    <a:pt x="169" y="27"/>
                  </a:lnTo>
                  <a:lnTo>
                    <a:pt x="165" y="29"/>
                  </a:lnTo>
                  <a:lnTo>
                    <a:pt x="159" y="30"/>
                  </a:lnTo>
                  <a:lnTo>
                    <a:pt x="154" y="30"/>
                  </a:lnTo>
                  <a:lnTo>
                    <a:pt x="152" y="27"/>
                  </a:lnTo>
                  <a:lnTo>
                    <a:pt x="157" y="23"/>
                  </a:lnTo>
                  <a:lnTo>
                    <a:pt x="163" y="21"/>
                  </a:lnTo>
                  <a:lnTo>
                    <a:pt x="260" y="14"/>
                  </a:lnTo>
                  <a:lnTo>
                    <a:pt x="342"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0" name="Freeform 204"/>
            <p:cNvSpPr>
              <a:spLocks/>
            </p:cNvSpPr>
            <p:nvPr/>
          </p:nvSpPr>
          <p:spPr bwMode="auto">
            <a:xfrm>
              <a:off x="110" y="82"/>
              <a:ext cx="456" cy="52"/>
            </a:xfrm>
            <a:custGeom>
              <a:avLst/>
              <a:gdLst>
                <a:gd name="T0" fmla="*/ 0 w 456"/>
                <a:gd name="T1" fmla="*/ 44 h 52"/>
                <a:gd name="T2" fmla="*/ 44 w 456"/>
                <a:gd name="T3" fmla="*/ 45 h 52"/>
                <a:gd name="T4" fmla="*/ 87 w 456"/>
                <a:gd name="T5" fmla="*/ 41 h 52"/>
                <a:gd name="T6" fmla="*/ 139 w 456"/>
                <a:gd name="T7" fmla="*/ 31 h 52"/>
                <a:gd name="T8" fmla="*/ 218 w 456"/>
                <a:gd name="T9" fmla="*/ 9 h 52"/>
                <a:gd name="T10" fmla="*/ 260 w 456"/>
                <a:gd name="T11" fmla="*/ 2 h 52"/>
                <a:gd name="T12" fmla="*/ 304 w 456"/>
                <a:gd name="T13" fmla="*/ 0 h 52"/>
                <a:gd name="T14" fmla="*/ 359 w 456"/>
                <a:gd name="T15" fmla="*/ 3 h 52"/>
                <a:gd name="T16" fmla="*/ 412 w 456"/>
                <a:gd name="T17" fmla="*/ 12 h 52"/>
                <a:gd name="T18" fmla="*/ 456 w 456"/>
                <a:gd name="T19" fmla="*/ 24 h 52"/>
                <a:gd name="T20" fmla="*/ 397 w 456"/>
                <a:gd name="T21" fmla="*/ 28 h 52"/>
                <a:gd name="T22" fmla="*/ 296 w 456"/>
                <a:gd name="T23" fmla="*/ 37 h 52"/>
                <a:gd name="T24" fmla="*/ 228 w 456"/>
                <a:gd name="T25" fmla="*/ 44 h 52"/>
                <a:gd name="T26" fmla="*/ 216 w 456"/>
                <a:gd name="T27" fmla="*/ 43 h 52"/>
                <a:gd name="T28" fmla="*/ 207 w 456"/>
                <a:gd name="T29" fmla="*/ 40 h 52"/>
                <a:gd name="T30" fmla="*/ 201 w 456"/>
                <a:gd name="T31" fmla="*/ 36 h 52"/>
                <a:gd name="T32" fmla="*/ 203 w 456"/>
                <a:gd name="T33" fmla="*/ 30 h 52"/>
                <a:gd name="T34" fmla="*/ 213 w 456"/>
                <a:gd name="T35" fmla="*/ 24 h 52"/>
                <a:gd name="T36" fmla="*/ 237 w 456"/>
                <a:gd name="T37" fmla="*/ 18 h 52"/>
                <a:gd name="T38" fmla="*/ 260 w 456"/>
                <a:gd name="T39" fmla="*/ 16 h 52"/>
                <a:gd name="T40" fmla="*/ 268 w 456"/>
                <a:gd name="T41" fmla="*/ 18 h 52"/>
                <a:gd name="T42" fmla="*/ 273 w 456"/>
                <a:gd name="T43" fmla="*/ 21 h 52"/>
                <a:gd name="T44" fmla="*/ 271 w 456"/>
                <a:gd name="T45" fmla="*/ 24 h 52"/>
                <a:gd name="T46" fmla="*/ 262 w 456"/>
                <a:gd name="T47" fmla="*/ 27 h 52"/>
                <a:gd name="T48" fmla="*/ 256 w 456"/>
                <a:gd name="T49" fmla="*/ 28 h 52"/>
                <a:gd name="T50" fmla="*/ 252 w 456"/>
                <a:gd name="T51" fmla="*/ 27 h 52"/>
                <a:gd name="T52" fmla="*/ 254 w 456"/>
                <a:gd name="T53" fmla="*/ 24 h 52"/>
                <a:gd name="T54" fmla="*/ 258 w 456"/>
                <a:gd name="T55" fmla="*/ 24 h 52"/>
                <a:gd name="T56" fmla="*/ 251 w 456"/>
                <a:gd name="T57" fmla="*/ 24 h 52"/>
                <a:gd name="T58" fmla="*/ 247 w 456"/>
                <a:gd name="T59" fmla="*/ 27 h 52"/>
                <a:gd name="T60" fmla="*/ 252 w 456"/>
                <a:gd name="T61" fmla="*/ 31 h 52"/>
                <a:gd name="T62" fmla="*/ 266 w 456"/>
                <a:gd name="T63" fmla="*/ 31 h 52"/>
                <a:gd name="T64" fmla="*/ 277 w 456"/>
                <a:gd name="T65" fmla="*/ 26 h 52"/>
                <a:gd name="T66" fmla="*/ 281 w 456"/>
                <a:gd name="T67" fmla="*/ 21 h 52"/>
                <a:gd name="T68" fmla="*/ 277 w 456"/>
                <a:gd name="T69" fmla="*/ 18 h 52"/>
                <a:gd name="T70" fmla="*/ 268 w 456"/>
                <a:gd name="T71" fmla="*/ 15 h 52"/>
                <a:gd name="T72" fmla="*/ 234 w 456"/>
                <a:gd name="T73" fmla="*/ 16 h 52"/>
                <a:gd name="T74" fmla="*/ 215 w 456"/>
                <a:gd name="T75" fmla="*/ 20 h 52"/>
                <a:gd name="T76" fmla="*/ 201 w 456"/>
                <a:gd name="T77" fmla="*/ 26 h 52"/>
                <a:gd name="T78" fmla="*/ 194 w 456"/>
                <a:gd name="T79" fmla="*/ 31 h 52"/>
                <a:gd name="T80" fmla="*/ 190 w 456"/>
                <a:gd name="T81" fmla="*/ 36 h 52"/>
                <a:gd name="T82" fmla="*/ 194 w 456"/>
                <a:gd name="T83" fmla="*/ 40 h 52"/>
                <a:gd name="T84" fmla="*/ 199 w 456"/>
                <a:gd name="T85" fmla="*/ 43 h 52"/>
                <a:gd name="T86" fmla="*/ 215 w 456"/>
                <a:gd name="T87" fmla="*/ 45 h 52"/>
                <a:gd name="T88" fmla="*/ 173 w 456"/>
                <a:gd name="T89" fmla="*/ 49 h 52"/>
                <a:gd name="T90" fmla="*/ 118 w 456"/>
                <a:gd name="T91" fmla="*/ 52 h 52"/>
                <a:gd name="T92" fmla="*/ 70 w 456"/>
                <a:gd name="T93" fmla="*/ 52 h 52"/>
                <a:gd name="T94" fmla="*/ 32 w 456"/>
                <a:gd name="T95" fmla="*/ 50 h 52"/>
                <a:gd name="T96" fmla="*/ 0 w 456"/>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4"/>
                  </a:moveTo>
                  <a:lnTo>
                    <a:pt x="44" y="45"/>
                  </a:lnTo>
                  <a:lnTo>
                    <a:pt x="87" y="41"/>
                  </a:lnTo>
                  <a:lnTo>
                    <a:pt x="139" y="31"/>
                  </a:lnTo>
                  <a:lnTo>
                    <a:pt x="218" y="9"/>
                  </a:lnTo>
                  <a:lnTo>
                    <a:pt x="260" y="2"/>
                  </a:lnTo>
                  <a:lnTo>
                    <a:pt x="304" y="0"/>
                  </a:lnTo>
                  <a:lnTo>
                    <a:pt x="359" y="3"/>
                  </a:lnTo>
                  <a:lnTo>
                    <a:pt x="412" y="12"/>
                  </a:lnTo>
                  <a:lnTo>
                    <a:pt x="456" y="24"/>
                  </a:lnTo>
                  <a:lnTo>
                    <a:pt x="397" y="28"/>
                  </a:lnTo>
                  <a:lnTo>
                    <a:pt x="296" y="37"/>
                  </a:lnTo>
                  <a:lnTo>
                    <a:pt x="228" y="44"/>
                  </a:lnTo>
                  <a:lnTo>
                    <a:pt x="216" y="43"/>
                  </a:lnTo>
                  <a:lnTo>
                    <a:pt x="207" y="40"/>
                  </a:lnTo>
                  <a:lnTo>
                    <a:pt x="201" y="36"/>
                  </a:lnTo>
                  <a:lnTo>
                    <a:pt x="203" y="30"/>
                  </a:lnTo>
                  <a:lnTo>
                    <a:pt x="213" y="24"/>
                  </a:lnTo>
                  <a:lnTo>
                    <a:pt x="237" y="18"/>
                  </a:lnTo>
                  <a:lnTo>
                    <a:pt x="260" y="16"/>
                  </a:lnTo>
                  <a:lnTo>
                    <a:pt x="268" y="18"/>
                  </a:lnTo>
                  <a:lnTo>
                    <a:pt x="273" y="21"/>
                  </a:lnTo>
                  <a:lnTo>
                    <a:pt x="271" y="24"/>
                  </a:lnTo>
                  <a:lnTo>
                    <a:pt x="262" y="27"/>
                  </a:lnTo>
                  <a:lnTo>
                    <a:pt x="256" y="28"/>
                  </a:lnTo>
                  <a:lnTo>
                    <a:pt x="252" y="27"/>
                  </a:lnTo>
                  <a:lnTo>
                    <a:pt x="254" y="24"/>
                  </a:lnTo>
                  <a:lnTo>
                    <a:pt x="258" y="24"/>
                  </a:lnTo>
                  <a:lnTo>
                    <a:pt x="251" y="24"/>
                  </a:lnTo>
                  <a:lnTo>
                    <a:pt x="247" y="27"/>
                  </a:lnTo>
                  <a:lnTo>
                    <a:pt x="252" y="31"/>
                  </a:lnTo>
                  <a:lnTo>
                    <a:pt x="266" y="31"/>
                  </a:lnTo>
                  <a:lnTo>
                    <a:pt x="277" y="26"/>
                  </a:lnTo>
                  <a:lnTo>
                    <a:pt x="281" y="21"/>
                  </a:lnTo>
                  <a:lnTo>
                    <a:pt x="277" y="18"/>
                  </a:lnTo>
                  <a:lnTo>
                    <a:pt x="268" y="15"/>
                  </a:lnTo>
                  <a:lnTo>
                    <a:pt x="234" y="16"/>
                  </a:lnTo>
                  <a:lnTo>
                    <a:pt x="215" y="20"/>
                  </a:lnTo>
                  <a:lnTo>
                    <a:pt x="201" y="26"/>
                  </a:lnTo>
                  <a:lnTo>
                    <a:pt x="194" y="31"/>
                  </a:lnTo>
                  <a:lnTo>
                    <a:pt x="190" y="36"/>
                  </a:lnTo>
                  <a:lnTo>
                    <a:pt x="194" y="40"/>
                  </a:lnTo>
                  <a:lnTo>
                    <a:pt x="199" y="43"/>
                  </a:lnTo>
                  <a:lnTo>
                    <a:pt x="215" y="45"/>
                  </a:lnTo>
                  <a:lnTo>
                    <a:pt x="173"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5261" name="Freeform 205"/>
          <p:cNvSpPr>
            <a:spLocks/>
          </p:cNvSpPr>
          <p:nvPr/>
        </p:nvSpPr>
        <p:spPr bwMode="auto">
          <a:xfrm>
            <a:off x="3163888" y="152400"/>
            <a:ext cx="641350" cy="60325"/>
          </a:xfrm>
          <a:custGeom>
            <a:avLst/>
            <a:gdLst>
              <a:gd name="T0" fmla="*/ 404 w 404"/>
              <a:gd name="T1" fmla="*/ 0 h 38"/>
              <a:gd name="T2" fmla="*/ 372 w 404"/>
              <a:gd name="T3" fmla="*/ 6 h 38"/>
              <a:gd name="T4" fmla="*/ 322 w 404"/>
              <a:gd name="T5" fmla="*/ 19 h 38"/>
              <a:gd name="T6" fmla="*/ 258 w 404"/>
              <a:gd name="T7" fmla="*/ 32 h 38"/>
              <a:gd name="T8" fmla="*/ 186 w 404"/>
              <a:gd name="T9" fmla="*/ 38 h 38"/>
              <a:gd name="T10" fmla="*/ 110 w 404"/>
              <a:gd name="T11" fmla="*/ 36 h 38"/>
              <a:gd name="T12" fmla="*/ 51 w 404"/>
              <a:gd name="T13" fmla="*/ 26 h 38"/>
              <a:gd name="T14" fmla="*/ 13 w 404"/>
              <a:gd name="T15" fmla="*/ 17 h 38"/>
              <a:gd name="T16" fmla="*/ 0 w 404"/>
              <a:gd name="T17" fmla="*/ 12 h 38"/>
              <a:gd name="T18" fmla="*/ 28 w 404"/>
              <a:gd name="T19" fmla="*/ 18 h 38"/>
              <a:gd name="T20" fmla="*/ 79 w 404"/>
              <a:gd name="T21" fmla="*/ 23 h 38"/>
              <a:gd name="T22" fmla="*/ 152 w 404"/>
              <a:gd name="T23" fmla="*/ 22 h 38"/>
              <a:gd name="T24" fmla="*/ 150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1 h 38"/>
              <a:gd name="T36" fmla="*/ 172 w 404"/>
              <a:gd name="T37" fmla="*/ 27 h 38"/>
              <a:gd name="T38" fmla="*/ 167 w 404"/>
              <a:gd name="T39" fmla="*/ 25 h 38"/>
              <a:gd name="T40" fmla="*/ 163 w 404"/>
              <a:gd name="T41" fmla="*/ 25 h 38"/>
              <a:gd name="T42" fmla="*/ 165 w 404"/>
              <a:gd name="T43" fmla="*/ 26 h 38"/>
              <a:gd name="T44" fmla="*/ 169 w 404"/>
              <a:gd name="T45" fmla="*/ 27 h 38"/>
              <a:gd name="T46" fmla="*/ 165 w 404"/>
              <a:gd name="T47" fmla="*/ 30 h 38"/>
              <a:gd name="T48" fmla="*/ 159 w 404"/>
              <a:gd name="T49" fmla="*/ 30 h 38"/>
              <a:gd name="T50" fmla="*/ 153 w 404"/>
              <a:gd name="T51" fmla="*/ 30 h 38"/>
              <a:gd name="T52" fmla="*/ 150 w 404"/>
              <a:gd name="T53" fmla="*/ 27 h 38"/>
              <a:gd name="T54" fmla="*/ 157 w 404"/>
              <a:gd name="T55" fmla="*/ 23 h 38"/>
              <a:gd name="T56" fmla="*/ 163 w 404"/>
              <a:gd name="T57" fmla="*/ 22 h 38"/>
              <a:gd name="T58" fmla="*/ 258 w 404"/>
              <a:gd name="T59" fmla="*/ 13 h 38"/>
              <a:gd name="T60" fmla="*/ 339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2" y="6"/>
                </a:lnTo>
                <a:lnTo>
                  <a:pt x="322" y="19"/>
                </a:lnTo>
                <a:lnTo>
                  <a:pt x="258" y="32"/>
                </a:lnTo>
                <a:lnTo>
                  <a:pt x="186" y="38"/>
                </a:lnTo>
                <a:lnTo>
                  <a:pt x="110" y="36"/>
                </a:lnTo>
                <a:lnTo>
                  <a:pt x="51" y="26"/>
                </a:lnTo>
                <a:lnTo>
                  <a:pt x="13" y="17"/>
                </a:lnTo>
                <a:lnTo>
                  <a:pt x="0" y="12"/>
                </a:lnTo>
                <a:lnTo>
                  <a:pt x="28" y="18"/>
                </a:lnTo>
                <a:lnTo>
                  <a:pt x="79" y="23"/>
                </a:lnTo>
                <a:lnTo>
                  <a:pt x="152" y="22"/>
                </a:lnTo>
                <a:lnTo>
                  <a:pt x="150" y="23"/>
                </a:lnTo>
                <a:lnTo>
                  <a:pt x="148" y="24"/>
                </a:lnTo>
                <a:lnTo>
                  <a:pt x="144" y="27"/>
                </a:lnTo>
                <a:lnTo>
                  <a:pt x="148" y="31"/>
                </a:lnTo>
                <a:lnTo>
                  <a:pt x="159" y="32"/>
                </a:lnTo>
                <a:lnTo>
                  <a:pt x="169" y="31"/>
                </a:lnTo>
                <a:lnTo>
                  <a:pt x="172" y="27"/>
                </a:lnTo>
                <a:lnTo>
                  <a:pt x="167" y="25"/>
                </a:lnTo>
                <a:lnTo>
                  <a:pt x="163" y="25"/>
                </a:lnTo>
                <a:lnTo>
                  <a:pt x="165" y="26"/>
                </a:lnTo>
                <a:lnTo>
                  <a:pt x="169" y="27"/>
                </a:lnTo>
                <a:lnTo>
                  <a:pt x="165" y="30"/>
                </a:lnTo>
                <a:lnTo>
                  <a:pt x="159" y="30"/>
                </a:lnTo>
                <a:lnTo>
                  <a:pt x="153" y="30"/>
                </a:lnTo>
                <a:lnTo>
                  <a:pt x="150" y="27"/>
                </a:lnTo>
                <a:lnTo>
                  <a:pt x="157" y="23"/>
                </a:lnTo>
                <a:lnTo>
                  <a:pt x="163" y="22"/>
                </a:lnTo>
                <a:lnTo>
                  <a:pt x="258" y="13"/>
                </a:lnTo>
                <a:lnTo>
                  <a:pt x="339"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2" name="Freeform 206"/>
          <p:cNvSpPr>
            <a:spLocks/>
          </p:cNvSpPr>
          <p:nvPr/>
        </p:nvSpPr>
        <p:spPr bwMode="auto">
          <a:xfrm>
            <a:off x="3187700" y="101600"/>
            <a:ext cx="720725" cy="82550"/>
          </a:xfrm>
          <a:custGeom>
            <a:avLst/>
            <a:gdLst>
              <a:gd name="T0" fmla="*/ 0 w 454"/>
              <a:gd name="T1" fmla="*/ 44 h 52"/>
              <a:gd name="T2" fmla="*/ 44 w 454"/>
              <a:gd name="T3" fmla="*/ 45 h 52"/>
              <a:gd name="T4" fmla="*/ 87 w 454"/>
              <a:gd name="T5" fmla="*/ 42 h 52"/>
              <a:gd name="T6" fmla="*/ 138 w 454"/>
              <a:gd name="T7" fmla="*/ 31 h 52"/>
              <a:gd name="T8" fmla="*/ 216 w 454"/>
              <a:gd name="T9" fmla="*/ 9 h 52"/>
              <a:gd name="T10" fmla="*/ 258 w 454"/>
              <a:gd name="T11" fmla="*/ 2 h 52"/>
              <a:gd name="T12" fmla="*/ 304 w 454"/>
              <a:gd name="T13" fmla="*/ 0 h 52"/>
              <a:gd name="T14" fmla="*/ 357 w 454"/>
              <a:gd name="T15" fmla="*/ 3 h 52"/>
              <a:gd name="T16" fmla="*/ 412 w 454"/>
              <a:gd name="T17" fmla="*/ 12 h 52"/>
              <a:gd name="T18" fmla="*/ 454 w 454"/>
              <a:gd name="T19" fmla="*/ 24 h 52"/>
              <a:gd name="T20" fmla="*/ 395 w 454"/>
              <a:gd name="T21" fmla="*/ 28 h 52"/>
              <a:gd name="T22" fmla="*/ 296 w 454"/>
              <a:gd name="T23" fmla="*/ 37 h 52"/>
              <a:gd name="T24" fmla="*/ 228 w 454"/>
              <a:gd name="T25" fmla="*/ 44 h 52"/>
              <a:gd name="T26" fmla="*/ 216 w 454"/>
              <a:gd name="T27" fmla="*/ 43 h 52"/>
              <a:gd name="T28" fmla="*/ 207 w 454"/>
              <a:gd name="T29" fmla="*/ 40 h 52"/>
              <a:gd name="T30" fmla="*/ 201 w 454"/>
              <a:gd name="T31" fmla="*/ 36 h 52"/>
              <a:gd name="T32" fmla="*/ 203 w 454"/>
              <a:gd name="T33" fmla="*/ 30 h 52"/>
              <a:gd name="T34" fmla="*/ 212 w 454"/>
              <a:gd name="T35" fmla="*/ 24 h 52"/>
              <a:gd name="T36" fmla="*/ 235 w 454"/>
              <a:gd name="T37" fmla="*/ 18 h 52"/>
              <a:gd name="T38" fmla="*/ 258 w 454"/>
              <a:gd name="T39" fmla="*/ 16 h 52"/>
              <a:gd name="T40" fmla="*/ 268 w 454"/>
              <a:gd name="T41" fmla="*/ 18 h 52"/>
              <a:gd name="T42" fmla="*/ 273 w 454"/>
              <a:gd name="T43" fmla="*/ 21 h 52"/>
              <a:gd name="T44" fmla="*/ 271 w 454"/>
              <a:gd name="T45" fmla="*/ 24 h 52"/>
              <a:gd name="T46" fmla="*/ 262 w 454"/>
              <a:gd name="T47" fmla="*/ 27 h 52"/>
              <a:gd name="T48" fmla="*/ 256 w 454"/>
              <a:gd name="T49" fmla="*/ 28 h 52"/>
              <a:gd name="T50" fmla="*/ 250 w 454"/>
              <a:gd name="T51" fmla="*/ 27 h 52"/>
              <a:gd name="T52" fmla="*/ 254 w 454"/>
              <a:gd name="T53" fmla="*/ 24 h 52"/>
              <a:gd name="T54" fmla="*/ 256 w 454"/>
              <a:gd name="T55" fmla="*/ 24 h 52"/>
              <a:gd name="T56" fmla="*/ 250 w 454"/>
              <a:gd name="T57" fmla="*/ 24 h 52"/>
              <a:gd name="T58" fmla="*/ 247 w 454"/>
              <a:gd name="T59" fmla="*/ 27 h 52"/>
              <a:gd name="T60" fmla="*/ 252 w 454"/>
              <a:gd name="T61" fmla="*/ 31 h 52"/>
              <a:gd name="T62" fmla="*/ 266 w 454"/>
              <a:gd name="T63" fmla="*/ 31 h 52"/>
              <a:gd name="T64" fmla="*/ 277 w 454"/>
              <a:gd name="T65" fmla="*/ 27 h 52"/>
              <a:gd name="T66" fmla="*/ 281 w 454"/>
              <a:gd name="T67" fmla="*/ 21 h 52"/>
              <a:gd name="T68" fmla="*/ 277 w 454"/>
              <a:gd name="T69" fmla="*/ 18 h 52"/>
              <a:gd name="T70" fmla="*/ 268 w 454"/>
              <a:gd name="T71" fmla="*/ 15 h 52"/>
              <a:gd name="T72" fmla="*/ 231 w 454"/>
              <a:gd name="T73" fmla="*/ 16 h 52"/>
              <a:gd name="T74" fmla="*/ 212 w 454"/>
              <a:gd name="T75" fmla="*/ 21 h 52"/>
              <a:gd name="T76" fmla="*/ 199 w 454"/>
              <a:gd name="T77" fmla="*/ 25 h 52"/>
              <a:gd name="T78" fmla="*/ 192 w 454"/>
              <a:gd name="T79" fmla="*/ 31 h 52"/>
              <a:gd name="T80" fmla="*/ 190 w 454"/>
              <a:gd name="T81" fmla="*/ 36 h 52"/>
              <a:gd name="T82" fmla="*/ 194 w 454"/>
              <a:gd name="T83" fmla="*/ 39 h 52"/>
              <a:gd name="T84" fmla="*/ 199 w 454"/>
              <a:gd name="T85" fmla="*/ 43 h 52"/>
              <a:gd name="T86" fmla="*/ 212 w 454"/>
              <a:gd name="T87" fmla="*/ 45 h 52"/>
              <a:gd name="T88" fmla="*/ 203 w 454"/>
              <a:gd name="T89" fmla="*/ 46 h 52"/>
              <a:gd name="T90" fmla="*/ 171 w 454"/>
              <a:gd name="T91" fmla="*/ 49 h 52"/>
              <a:gd name="T92" fmla="*/ 118 w 454"/>
              <a:gd name="T93" fmla="*/ 52 h 52"/>
              <a:gd name="T94" fmla="*/ 70 w 454"/>
              <a:gd name="T95" fmla="*/ 52 h 52"/>
              <a:gd name="T96" fmla="*/ 32 w 454"/>
              <a:gd name="T97" fmla="*/ 50 h 52"/>
              <a:gd name="T98" fmla="*/ 0 w 454"/>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2">
                <a:moveTo>
                  <a:pt x="0" y="44"/>
                </a:moveTo>
                <a:lnTo>
                  <a:pt x="44" y="45"/>
                </a:lnTo>
                <a:lnTo>
                  <a:pt x="87" y="42"/>
                </a:lnTo>
                <a:lnTo>
                  <a:pt x="138" y="31"/>
                </a:lnTo>
                <a:lnTo>
                  <a:pt x="216" y="9"/>
                </a:lnTo>
                <a:lnTo>
                  <a:pt x="258" y="2"/>
                </a:lnTo>
                <a:lnTo>
                  <a:pt x="304" y="0"/>
                </a:lnTo>
                <a:lnTo>
                  <a:pt x="357" y="3"/>
                </a:lnTo>
                <a:lnTo>
                  <a:pt x="412" y="12"/>
                </a:lnTo>
                <a:lnTo>
                  <a:pt x="454" y="24"/>
                </a:lnTo>
                <a:lnTo>
                  <a:pt x="395" y="28"/>
                </a:lnTo>
                <a:lnTo>
                  <a:pt x="296" y="37"/>
                </a:lnTo>
                <a:lnTo>
                  <a:pt x="228" y="44"/>
                </a:lnTo>
                <a:lnTo>
                  <a:pt x="216" y="43"/>
                </a:lnTo>
                <a:lnTo>
                  <a:pt x="207" y="40"/>
                </a:lnTo>
                <a:lnTo>
                  <a:pt x="201" y="36"/>
                </a:lnTo>
                <a:lnTo>
                  <a:pt x="203" y="30"/>
                </a:lnTo>
                <a:lnTo>
                  <a:pt x="212" y="24"/>
                </a:lnTo>
                <a:lnTo>
                  <a:pt x="235" y="18"/>
                </a:lnTo>
                <a:lnTo>
                  <a:pt x="258" y="16"/>
                </a:lnTo>
                <a:lnTo>
                  <a:pt x="268" y="18"/>
                </a:lnTo>
                <a:lnTo>
                  <a:pt x="273" y="21"/>
                </a:lnTo>
                <a:lnTo>
                  <a:pt x="271" y="24"/>
                </a:lnTo>
                <a:lnTo>
                  <a:pt x="262" y="27"/>
                </a:lnTo>
                <a:lnTo>
                  <a:pt x="256" y="28"/>
                </a:lnTo>
                <a:lnTo>
                  <a:pt x="250" y="27"/>
                </a:lnTo>
                <a:lnTo>
                  <a:pt x="254" y="24"/>
                </a:lnTo>
                <a:lnTo>
                  <a:pt x="256" y="24"/>
                </a:lnTo>
                <a:lnTo>
                  <a:pt x="250" y="24"/>
                </a:lnTo>
                <a:lnTo>
                  <a:pt x="247" y="27"/>
                </a:lnTo>
                <a:lnTo>
                  <a:pt x="252" y="31"/>
                </a:lnTo>
                <a:lnTo>
                  <a:pt x="266" y="31"/>
                </a:lnTo>
                <a:lnTo>
                  <a:pt x="277" y="27"/>
                </a:lnTo>
                <a:lnTo>
                  <a:pt x="281" y="21"/>
                </a:lnTo>
                <a:lnTo>
                  <a:pt x="277" y="18"/>
                </a:lnTo>
                <a:lnTo>
                  <a:pt x="268" y="15"/>
                </a:lnTo>
                <a:lnTo>
                  <a:pt x="231" y="16"/>
                </a:lnTo>
                <a:lnTo>
                  <a:pt x="212" y="21"/>
                </a:lnTo>
                <a:lnTo>
                  <a:pt x="199" y="25"/>
                </a:lnTo>
                <a:lnTo>
                  <a:pt x="192" y="31"/>
                </a:lnTo>
                <a:lnTo>
                  <a:pt x="190" y="36"/>
                </a:lnTo>
                <a:lnTo>
                  <a:pt x="194" y="39"/>
                </a:lnTo>
                <a:lnTo>
                  <a:pt x="199" y="43"/>
                </a:lnTo>
                <a:lnTo>
                  <a:pt x="212" y="45"/>
                </a:lnTo>
                <a:lnTo>
                  <a:pt x="203" y="46"/>
                </a:lnTo>
                <a:lnTo>
                  <a:pt x="171"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3" name="Freeform 207"/>
          <p:cNvSpPr>
            <a:spLocks/>
          </p:cNvSpPr>
          <p:nvPr/>
        </p:nvSpPr>
        <p:spPr bwMode="auto">
          <a:xfrm>
            <a:off x="1620838" y="295275"/>
            <a:ext cx="635000" cy="60325"/>
          </a:xfrm>
          <a:custGeom>
            <a:avLst/>
            <a:gdLst>
              <a:gd name="T0" fmla="*/ 400 w 400"/>
              <a:gd name="T1" fmla="*/ 0 h 38"/>
              <a:gd name="T2" fmla="*/ 368 w 400"/>
              <a:gd name="T3" fmla="*/ 6 h 38"/>
              <a:gd name="T4" fmla="*/ 319 w 400"/>
              <a:gd name="T5" fmla="*/ 19 h 38"/>
              <a:gd name="T6" fmla="*/ 254 w 400"/>
              <a:gd name="T7" fmla="*/ 31 h 38"/>
              <a:gd name="T8" fmla="*/ 184 w 400"/>
              <a:gd name="T9" fmla="*/ 38 h 38"/>
              <a:gd name="T10" fmla="*/ 108 w 400"/>
              <a:gd name="T11" fmla="*/ 36 h 38"/>
              <a:gd name="T12" fmla="*/ 51 w 400"/>
              <a:gd name="T13" fmla="*/ 27 h 38"/>
              <a:gd name="T14" fmla="*/ 13 w 400"/>
              <a:gd name="T15" fmla="*/ 17 h 38"/>
              <a:gd name="T16" fmla="*/ 0 w 400"/>
              <a:gd name="T17" fmla="*/ 13 h 38"/>
              <a:gd name="T18" fmla="*/ 29 w 400"/>
              <a:gd name="T19" fmla="*/ 18 h 38"/>
              <a:gd name="T20" fmla="*/ 80 w 400"/>
              <a:gd name="T21" fmla="*/ 23 h 38"/>
              <a:gd name="T22" fmla="*/ 150 w 400"/>
              <a:gd name="T23" fmla="*/ 23 h 38"/>
              <a:gd name="T24" fmla="*/ 150 w 400"/>
              <a:gd name="T25" fmla="*/ 23 h 38"/>
              <a:gd name="T26" fmla="*/ 144 w 400"/>
              <a:gd name="T27" fmla="*/ 24 h 38"/>
              <a:gd name="T28" fmla="*/ 140 w 400"/>
              <a:gd name="T29" fmla="*/ 27 h 38"/>
              <a:gd name="T30" fmla="*/ 146 w 400"/>
              <a:gd name="T31" fmla="*/ 31 h 38"/>
              <a:gd name="T32" fmla="*/ 158 w 400"/>
              <a:gd name="T33" fmla="*/ 32 h 38"/>
              <a:gd name="T34" fmla="*/ 167 w 400"/>
              <a:gd name="T35" fmla="*/ 31 h 38"/>
              <a:gd name="T36" fmla="*/ 171 w 400"/>
              <a:gd name="T37" fmla="*/ 27 h 38"/>
              <a:gd name="T38" fmla="*/ 165 w 400"/>
              <a:gd name="T39" fmla="*/ 25 h 38"/>
              <a:gd name="T40" fmla="*/ 161 w 400"/>
              <a:gd name="T41" fmla="*/ 25 h 38"/>
              <a:gd name="T42" fmla="*/ 163 w 400"/>
              <a:gd name="T43" fmla="*/ 26 h 38"/>
              <a:gd name="T44" fmla="*/ 167 w 400"/>
              <a:gd name="T45" fmla="*/ 27 h 38"/>
              <a:gd name="T46" fmla="*/ 163 w 400"/>
              <a:gd name="T47" fmla="*/ 30 h 38"/>
              <a:gd name="T48" fmla="*/ 158 w 400"/>
              <a:gd name="T49" fmla="*/ 30 h 38"/>
              <a:gd name="T50" fmla="*/ 152 w 400"/>
              <a:gd name="T51" fmla="*/ 30 h 38"/>
              <a:gd name="T52" fmla="*/ 148 w 400"/>
              <a:gd name="T53" fmla="*/ 27 h 38"/>
              <a:gd name="T54" fmla="*/ 156 w 400"/>
              <a:gd name="T55" fmla="*/ 23 h 38"/>
              <a:gd name="T56" fmla="*/ 161 w 400"/>
              <a:gd name="T57" fmla="*/ 21 h 38"/>
              <a:gd name="T58" fmla="*/ 256 w 400"/>
              <a:gd name="T59" fmla="*/ 14 h 38"/>
              <a:gd name="T60" fmla="*/ 338 w 400"/>
              <a:gd name="T61" fmla="*/ 5 h 38"/>
              <a:gd name="T62" fmla="*/ 393 w 400"/>
              <a:gd name="T63" fmla="*/ 0 h 38"/>
              <a:gd name="T64" fmla="*/ 400 w 400"/>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38">
                <a:moveTo>
                  <a:pt x="400" y="0"/>
                </a:moveTo>
                <a:lnTo>
                  <a:pt x="368" y="6"/>
                </a:lnTo>
                <a:lnTo>
                  <a:pt x="319" y="19"/>
                </a:lnTo>
                <a:lnTo>
                  <a:pt x="254" y="31"/>
                </a:lnTo>
                <a:lnTo>
                  <a:pt x="184" y="38"/>
                </a:lnTo>
                <a:lnTo>
                  <a:pt x="108" y="36"/>
                </a:lnTo>
                <a:lnTo>
                  <a:pt x="51" y="27"/>
                </a:lnTo>
                <a:lnTo>
                  <a:pt x="13" y="17"/>
                </a:lnTo>
                <a:lnTo>
                  <a:pt x="0" y="13"/>
                </a:lnTo>
                <a:lnTo>
                  <a:pt x="29" y="18"/>
                </a:lnTo>
                <a:lnTo>
                  <a:pt x="80" y="23"/>
                </a:lnTo>
                <a:lnTo>
                  <a:pt x="150" y="23"/>
                </a:lnTo>
                <a:lnTo>
                  <a:pt x="150" y="23"/>
                </a:lnTo>
                <a:lnTo>
                  <a:pt x="144" y="24"/>
                </a:lnTo>
                <a:lnTo>
                  <a:pt x="140" y="27"/>
                </a:lnTo>
                <a:lnTo>
                  <a:pt x="146" y="31"/>
                </a:lnTo>
                <a:lnTo>
                  <a:pt x="158" y="32"/>
                </a:lnTo>
                <a:lnTo>
                  <a:pt x="167" y="31"/>
                </a:lnTo>
                <a:lnTo>
                  <a:pt x="171" y="27"/>
                </a:lnTo>
                <a:lnTo>
                  <a:pt x="165" y="25"/>
                </a:lnTo>
                <a:lnTo>
                  <a:pt x="161" y="25"/>
                </a:lnTo>
                <a:lnTo>
                  <a:pt x="163" y="26"/>
                </a:lnTo>
                <a:lnTo>
                  <a:pt x="167" y="27"/>
                </a:lnTo>
                <a:lnTo>
                  <a:pt x="163" y="30"/>
                </a:lnTo>
                <a:lnTo>
                  <a:pt x="158" y="30"/>
                </a:lnTo>
                <a:lnTo>
                  <a:pt x="152" y="30"/>
                </a:lnTo>
                <a:lnTo>
                  <a:pt x="148" y="27"/>
                </a:lnTo>
                <a:lnTo>
                  <a:pt x="156" y="23"/>
                </a:lnTo>
                <a:lnTo>
                  <a:pt x="161" y="21"/>
                </a:lnTo>
                <a:lnTo>
                  <a:pt x="256" y="14"/>
                </a:lnTo>
                <a:lnTo>
                  <a:pt x="338" y="5"/>
                </a:lnTo>
                <a:lnTo>
                  <a:pt x="393" y="0"/>
                </a:lnTo>
                <a:lnTo>
                  <a:pt x="40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4" name="Freeform 208"/>
          <p:cNvSpPr>
            <a:spLocks/>
          </p:cNvSpPr>
          <p:nvPr/>
        </p:nvSpPr>
        <p:spPr bwMode="auto">
          <a:xfrm>
            <a:off x="1644650" y="246063"/>
            <a:ext cx="714375" cy="80962"/>
          </a:xfrm>
          <a:custGeom>
            <a:avLst/>
            <a:gdLst>
              <a:gd name="T0" fmla="*/ 0 w 450"/>
              <a:gd name="T1" fmla="*/ 44 h 51"/>
              <a:gd name="T2" fmla="*/ 42 w 450"/>
              <a:gd name="T3" fmla="*/ 44 h 51"/>
              <a:gd name="T4" fmla="*/ 86 w 450"/>
              <a:gd name="T5" fmla="*/ 40 h 51"/>
              <a:gd name="T6" fmla="*/ 137 w 450"/>
              <a:gd name="T7" fmla="*/ 30 h 51"/>
              <a:gd name="T8" fmla="*/ 215 w 450"/>
              <a:gd name="T9" fmla="*/ 9 h 51"/>
              <a:gd name="T10" fmla="*/ 256 w 450"/>
              <a:gd name="T11" fmla="*/ 1 h 51"/>
              <a:gd name="T12" fmla="*/ 300 w 450"/>
              <a:gd name="T13" fmla="*/ 0 h 51"/>
              <a:gd name="T14" fmla="*/ 353 w 450"/>
              <a:gd name="T15" fmla="*/ 2 h 51"/>
              <a:gd name="T16" fmla="*/ 406 w 450"/>
              <a:gd name="T17" fmla="*/ 10 h 51"/>
              <a:gd name="T18" fmla="*/ 450 w 450"/>
              <a:gd name="T19" fmla="*/ 24 h 51"/>
              <a:gd name="T20" fmla="*/ 391 w 450"/>
              <a:gd name="T21" fmla="*/ 27 h 51"/>
              <a:gd name="T22" fmla="*/ 293 w 450"/>
              <a:gd name="T23" fmla="*/ 36 h 51"/>
              <a:gd name="T24" fmla="*/ 224 w 450"/>
              <a:gd name="T25" fmla="*/ 44 h 51"/>
              <a:gd name="T26" fmla="*/ 213 w 450"/>
              <a:gd name="T27" fmla="*/ 43 h 51"/>
              <a:gd name="T28" fmla="*/ 203 w 450"/>
              <a:gd name="T29" fmla="*/ 40 h 51"/>
              <a:gd name="T30" fmla="*/ 198 w 450"/>
              <a:gd name="T31" fmla="*/ 34 h 51"/>
              <a:gd name="T32" fmla="*/ 200 w 450"/>
              <a:gd name="T33" fmla="*/ 28 h 51"/>
              <a:gd name="T34" fmla="*/ 209 w 450"/>
              <a:gd name="T35" fmla="*/ 24 h 51"/>
              <a:gd name="T36" fmla="*/ 234 w 450"/>
              <a:gd name="T37" fmla="*/ 18 h 51"/>
              <a:gd name="T38" fmla="*/ 256 w 450"/>
              <a:gd name="T39" fmla="*/ 16 h 51"/>
              <a:gd name="T40" fmla="*/ 264 w 450"/>
              <a:gd name="T41" fmla="*/ 18 h 51"/>
              <a:gd name="T42" fmla="*/ 270 w 450"/>
              <a:gd name="T43" fmla="*/ 20 h 51"/>
              <a:gd name="T44" fmla="*/ 268 w 450"/>
              <a:gd name="T45" fmla="*/ 24 h 51"/>
              <a:gd name="T46" fmla="*/ 258 w 450"/>
              <a:gd name="T47" fmla="*/ 26 h 51"/>
              <a:gd name="T48" fmla="*/ 253 w 450"/>
              <a:gd name="T49" fmla="*/ 27 h 51"/>
              <a:gd name="T50" fmla="*/ 249 w 450"/>
              <a:gd name="T51" fmla="*/ 26 h 51"/>
              <a:gd name="T52" fmla="*/ 253 w 450"/>
              <a:gd name="T53" fmla="*/ 24 h 51"/>
              <a:gd name="T54" fmla="*/ 253 w 450"/>
              <a:gd name="T55" fmla="*/ 22 h 51"/>
              <a:gd name="T56" fmla="*/ 249 w 450"/>
              <a:gd name="T57" fmla="*/ 24 h 51"/>
              <a:gd name="T58" fmla="*/ 243 w 450"/>
              <a:gd name="T59" fmla="*/ 27 h 51"/>
              <a:gd name="T60" fmla="*/ 249 w 450"/>
              <a:gd name="T61" fmla="*/ 30 h 51"/>
              <a:gd name="T62" fmla="*/ 262 w 450"/>
              <a:gd name="T63" fmla="*/ 30 h 51"/>
              <a:gd name="T64" fmla="*/ 274 w 450"/>
              <a:gd name="T65" fmla="*/ 26 h 51"/>
              <a:gd name="T66" fmla="*/ 277 w 450"/>
              <a:gd name="T67" fmla="*/ 20 h 51"/>
              <a:gd name="T68" fmla="*/ 274 w 450"/>
              <a:gd name="T69" fmla="*/ 16 h 51"/>
              <a:gd name="T70" fmla="*/ 264 w 450"/>
              <a:gd name="T71" fmla="*/ 14 h 51"/>
              <a:gd name="T72" fmla="*/ 230 w 450"/>
              <a:gd name="T73" fmla="*/ 15 h 51"/>
              <a:gd name="T74" fmla="*/ 211 w 450"/>
              <a:gd name="T75" fmla="*/ 20 h 51"/>
              <a:gd name="T76" fmla="*/ 198 w 450"/>
              <a:gd name="T77" fmla="*/ 25 h 51"/>
              <a:gd name="T78" fmla="*/ 190 w 450"/>
              <a:gd name="T79" fmla="*/ 30 h 51"/>
              <a:gd name="T80" fmla="*/ 188 w 450"/>
              <a:gd name="T81" fmla="*/ 34 h 51"/>
              <a:gd name="T82" fmla="*/ 190 w 450"/>
              <a:gd name="T83" fmla="*/ 39 h 51"/>
              <a:gd name="T84" fmla="*/ 198 w 450"/>
              <a:gd name="T85" fmla="*/ 42 h 51"/>
              <a:gd name="T86" fmla="*/ 211 w 450"/>
              <a:gd name="T87" fmla="*/ 45 h 51"/>
              <a:gd name="T88" fmla="*/ 169 w 450"/>
              <a:gd name="T89" fmla="*/ 48 h 51"/>
              <a:gd name="T90" fmla="*/ 116 w 450"/>
              <a:gd name="T91" fmla="*/ 51 h 51"/>
              <a:gd name="T92" fmla="*/ 69 w 450"/>
              <a:gd name="T93" fmla="*/ 51 h 51"/>
              <a:gd name="T94" fmla="*/ 32 w 450"/>
              <a:gd name="T95" fmla="*/ 49 h 51"/>
              <a:gd name="T96" fmla="*/ 0 w 450"/>
              <a:gd name="T9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1">
                <a:moveTo>
                  <a:pt x="0" y="44"/>
                </a:moveTo>
                <a:lnTo>
                  <a:pt x="42" y="44"/>
                </a:lnTo>
                <a:lnTo>
                  <a:pt x="86" y="40"/>
                </a:lnTo>
                <a:lnTo>
                  <a:pt x="137" y="30"/>
                </a:lnTo>
                <a:lnTo>
                  <a:pt x="215" y="9"/>
                </a:lnTo>
                <a:lnTo>
                  <a:pt x="256" y="1"/>
                </a:lnTo>
                <a:lnTo>
                  <a:pt x="300" y="0"/>
                </a:lnTo>
                <a:lnTo>
                  <a:pt x="353" y="2"/>
                </a:lnTo>
                <a:lnTo>
                  <a:pt x="406" y="10"/>
                </a:lnTo>
                <a:lnTo>
                  <a:pt x="450" y="24"/>
                </a:lnTo>
                <a:lnTo>
                  <a:pt x="391" y="27"/>
                </a:lnTo>
                <a:lnTo>
                  <a:pt x="293" y="36"/>
                </a:lnTo>
                <a:lnTo>
                  <a:pt x="224" y="44"/>
                </a:lnTo>
                <a:lnTo>
                  <a:pt x="213" y="43"/>
                </a:lnTo>
                <a:lnTo>
                  <a:pt x="203" y="40"/>
                </a:lnTo>
                <a:lnTo>
                  <a:pt x="198" y="34"/>
                </a:lnTo>
                <a:lnTo>
                  <a:pt x="200" y="28"/>
                </a:lnTo>
                <a:lnTo>
                  <a:pt x="209" y="24"/>
                </a:lnTo>
                <a:lnTo>
                  <a:pt x="234" y="18"/>
                </a:lnTo>
                <a:lnTo>
                  <a:pt x="256" y="16"/>
                </a:lnTo>
                <a:lnTo>
                  <a:pt x="264" y="18"/>
                </a:lnTo>
                <a:lnTo>
                  <a:pt x="270" y="20"/>
                </a:lnTo>
                <a:lnTo>
                  <a:pt x="268" y="24"/>
                </a:lnTo>
                <a:lnTo>
                  <a:pt x="258" y="26"/>
                </a:lnTo>
                <a:lnTo>
                  <a:pt x="253" y="27"/>
                </a:lnTo>
                <a:lnTo>
                  <a:pt x="249" y="26"/>
                </a:lnTo>
                <a:lnTo>
                  <a:pt x="253" y="24"/>
                </a:lnTo>
                <a:lnTo>
                  <a:pt x="253" y="22"/>
                </a:lnTo>
                <a:lnTo>
                  <a:pt x="249" y="24"/>
                </a:lnTo>
                <a:lnTo>
                  <a:pt x="243" y="27"/>
                </a:lnTo>
                <a:lnTo>
                  <a:pt x="249" y="30"/>
                </a:lnTo>
                <a:lnTo>
                  <a:pt x="262" y="30"/>
                </a:lnTo>
                <a:lnTo>
                  <a:pt x="274" y="26"/>
                </a:lnTo>
                <a:lnTo>
                  <a:pt x="277" y="20"/>
                </a:lnTo>
                <a:lnTo>
                  <a:pt x="274" y="16"/>
                </a:lnTo>
                <a:lnTo>
                  <a:pt x="264" y="14"/>
                </a:lnTo>
                <a:lnTo>
                  <a:pt x="230" y="15"/>
                </a:lnTo>
                <a:lnTo>
                  <a:pt x="211" y="20"/>
                </a:lnTo>
                <a:lnTo>
                  <a:pt x="198" y="25"/>
                </a:lnTo>
                <a:lnTo>
                  <a:pt x="190" y="30"/>
                </a:lnTo>
                <a:lnTo>
                  <a:pt x="188" y="34"/>
                </a:lnTo>
                <a:lnTo>
                  <a:pt x="190" y="39"/>
                </a:lnTo>
                <a:lnTo>
                  <a:pt x="198" y="42"/>
                </a:lnTo>
                <a:lnTo>
                  <a:pt x="211" y="45"/>
                </a:lnTo>
                <a:lnTo>
                  <a:pt x="169" y="48"/>
                </a:lnTo>
                <a:lnTo>
                  <a:pt x="116" y="51"/>
                </a:lnTo>
                <a:lnTo>
                  <a:pt x="69" y="51"/>
                </a:lnTo>
                <a:lnTo>
                  <a:pt x="32" y="49"/>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5" name="Freeform 209"/>
          <p:cNvSpPr>
            <a:spLocks/>
          </p:cNvSpPr>
          <p:nvPr/>
        </p:nvSpPr>
        <p:spPr bwMode="auto">
          <a:xfrm>
            <a:off x="2687638" y="227013"/>
            <a:ext cx="695325" cy="82550"/>
          </a:xfrm>
          <a:custGeom>
            <a:avLst/>
            <a:gdLst>
              <a:gd name="T0" fmla="*/ 0 w 438"/>
              <a:gd name="T1" fmla="*/ 52 h 52"/>
              <a:gd name="T2" fmla="*/ 32 w 438"/>
              <a:gd name="T3" fmla="*/ 44 h 52"/>
              <a:gd name="T4" fmla="*/ 87 w 438"/>
              <a:gd name="T5" fmla="*/ 27 h 52"/>
              <a:gd name="T6" fmla="*/ 156 w 438"/>
              <a:gd name="T7" fmla="*/ 12 h 52"/>
              <a:gd name="T8" fmla="*/ 231 w 438"/>
              <a:gd name="T9" fmla="*/ 1 h 52"/>
              <a:gd name="T10" fmla="*/ 275 w 438"/>
              <a:gd name="T11" fmla="*/ 0 h 52"/>
              <a:gd name="T12" fmla="*/ 315 w 438"/>
              <a:gd name="T13" fmla="*/ 1 h 52"/>
              <a:gd name="T14" fmla="*/ 379 w 438"/>
              <a:gd name="T15" fmla="*/ 8 h 52"/>
              <a:gd name="T16" fmla="*/ 421 w 438"/>
              <a:gd name="T17" fmla="*/ 18 h 52"/>
              <a:gd name="T18" fmla="*/ 438 w 438"/>
              <a:gd name="T19" fmla="*/ 21 h 52"/>
              <a:gd name="T20" fmla="*/ 406 w 438"/>
              <a:gd name="T21" fmla="*/ 18 h 52"/>
              <a:gd name="T22" fmla="*/ 349 w 438"/>
              <a:gd name="T23" fmla="*/ 13 h 52"/>
              <a:gd name="T24" fmla="*/ 271 w 438"/>
              <a:gd name="T25" fmla="*/ 16 h 52"/>
              <a:gd name="T26" fmla="*/ 271 w 438"/>
              <a:gd name="T27" fmla="*/ 16 h 52"/>
              <a:gd name="T28" fmla="*/ 277 w 438"/>
              <a:gd name="T29" fmla="*/ 15 h 52"/>
              <a:gd name="T30" fmla="*/ 281 w 438"/>
              <a:gd name="T31" fmla="*/ 10 h 52"/>
              <a:gd name="T32" fmla="*/ 273 w 438"/>
              <a:gd name="T33" fmla="*/ 7 h 52"/>
              <a:gd name="T34" fmla="*/ 262 w 438"/>
              <a:gd name="T35" fmla="*/ 7 h 52"/>
              <a:gd name="T36" fmla="*/ 252 w 438"/>
              <a:gd name="T37" fmla="*/ 8 h 52"/>
              <a:gd name="T38" fmla="*/ 249 w 438"/>
              <a:gd name="T39" fmla="*/ 12 h 52"/>
              <a:gd name="T40" fmla="*/ 254 w 438"/>
              <a:gd name="T41" fmla="*/ 15 h 52"/>
              <a:gd name="T42" fmla="*/ 258 w 438"/>
              <a:gd name="T43" fmla="*/ 14 h 52"/>
              <a:gd name="T44" fmla="*/ 256 w 438"/>
              <a:gd name="T45" fmla="*/ 13 h 52"/>
              <a:gd name="T46" fmla="*/ 252 w 438"/>
              <a:gd name="T47" fmla="*/ 12 h 52"/>
              <a:gd name="T48" fmla="*/ 256 w 438"/>
              <a:gd name="T49" fmla="*/ 9 h 52"/>
              <a:gd name="T50" fmla="*/ 262 w 438"/>
              <a:gd name="T51" fmla="*/ 8 h 52"/>
              <a:gd name="T52" fmla="*/ 267 w 438"/>
              <a:gd name="T53" fmla="*/ 9 h 52"/>
              <a:gd name="T54" fmla="*/ 271 w 438"/>
              <a:gd name="T55" fmla="*/ 12 h 52"/>
              <a:gd name="T56" fmla="*/ 266 w 438"/>
              <a:gd name="T57" fmla="*/ 16 h 52"/>
              <a:gd name="T58" fmla="*/ 260 w 438"/>
              <a:gd name="T59" fmla="*/ 18 h 52"/>
              <a:gd name="T60" fmla="*/ 156 w 438"/>
              <a:gd name="T61" fmla="*/ 30 h 52"/>
              <a:gd name="T62" fmla="*/ 68 w 438"/>
              <a:gd name="T63" fmla="*/ 44 h 52"/>
              <a:gd name="T64" fmla="*/ 6 w 438"/>
              <a:gd name="T65" fmla="*/ 51 h 52"/>
              <a:gd name="T66" fmla="*/ 0 w 438"/>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2">
                <a:moveTo>
                  <a:pt x="0" y="52"/>
                </a:moveTo>
                <a:lnTo>
                  <a:pt x="32" y="44"/>
                </a:lnTo>
                <a:lnTo>
                  <a:pt x="87" y="27"/>
                </a:lnTo>
                <a:lnTo>
                  <a:pt x="156" y="12"/>
                </a:lnTo>
                <a:lnTo>
                  <a:pt x="231" y="1"/>
                </a:lnTo>
                <a:lnTo>
                  <a:pt x="275" y="0"/>
                </a:lnTo>
                <a:lnTo>
                  <a:pt x="315" y="1"/>
                </a:lnTo>
                <a:lnTo>
                  <a:pt x="379" y="8"/>
                </a:lnTo>
                <a:lnTo>
                  <a:pt x="421" y="18"/>
                </a:lnTo>
                <a:lnTo>
                  <a:pt x="438" y="21"/>
                </a:lnTo>
                <a:lnTo>
                  <a:pt x="406" y="18"/>
                </a:lnTo>
                <a:lnTo>
                  <a:pt x="349" y="13"/>
                </a:lnTo>
                <a:lnTo>
                  <a:pt x="271" y="16"/>
                </a:lnTo>
                <a:lnTo>
                  <a:pt x="271" y="16"/>
                </a:lnTo>
                <a:lnTo>
                  <a:pt x="277" y="15"/>
                </a:lnTo>
                <a:lnTo>
                  <a:pt x="281" y="10"/>
                </a:lnTo>
                <a:lnTo>
                  <a:pt x="273" y="7"/>
                </a:lnTo>
                <a:lnTo>
                  <a:pt x="262" y="7"/>
                </a:lnTo>
                <a:lnTo>
                  <a:pt x="252" y="8"/>
                </a:lnTo>
                <a:lnTo>
                  <a:pt x="249" y="12"/>
                </a:lnTo>
                <a:lnTo>
                  <a:pt x="254" y="15"/>
                </a:lnTo>
                <a:lnTo>
                  <a:pt x="258" y="14"/>
                </a:lnTo>
                <a:lnTo>
                  <a:pt x="256" y="13"/>
                </a:lnTo>
                <a:lnTo>
                  <a:pt x="252" y="12"/>
                </a:lnTo>
                <a:lnTo>
                  <a:pt x="256" y="9"/>
                </a:lnTo>
                <a:lnTo>
                  <a:pt x="262" y="8"/>
                </a:lnTo>
                <a:lnTo>
                  <a:pt x="267" y="9"/>
                </a:lnTo>
                <a:lnTo>
                  <a:pt x="271" y="12"/>
                </a:lnTo>
                <a:lnTo>
                  <a:pt x="266" y="16"/>
                </a:lnTo>
                <a:lnTo>
                  <a:pt x="260" y="18"/>
                </a:lnTo>
                <a:lnTo>
                  <a:pt x="156" y="30"/>
                </a:lnTo>
                <a:lnTo>
                  <a:pt x="68" y="44"/>
                </a:lnTo>
                <a:lnTo>
                  <a:pt x="6" y="51"/>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6" name="Freeform 210"/>
          <p:cNvSpPr>
            <a:spLocks/>
          </p:cNvSpPr>
          <p:nvPr/>
        </p:nvSpPr>
        <p:spPr bwMode="auto">
          <a:xfrm>
            <a:off x="2573338" y="252413"/>
            <a:ext cx="782637" cy="107950"/>
          </a:xfrm>
          <a:custGeom>
            <a:avLst/>
            <a:gdLst>
              <a:gd name="T0" fmla="*/ 493 w 493"/>
              <a:gd name="T1" fmla="*/ 5 h 68"/>
              <a:gd name="T2" fmla="*/ 446 w 493"/>
              <a:gd name="T3" fmla="*/ 6 h 68"/>
              <a:gd name="T4" fmla="*/ 398 w 493"/>
              <a:gd name="T5" fmla="*/ 12 h 68"/>
              <a:gd name="T6" fmla="*/ 343 w 493"/>
              <a:gd name="T7" fmla="*/ 27 h 68"/>
              <a:gd name="T8" fmla="*/ 260 w 493"/>
              <a:gd name="T9" fmla="*/ 52 h 68"/>
              <a:gd name="T10" fmla="*/ 216 w 493"/>
              <a:gd name="T11" fmla="*/ 63 h 68"/>
              <a:gd name="T12" fmla="*/ 167 w 493"/>
              <a:gd name="T13" fmla="*/ 68 h 68"/>
              <a:gd name="T14" fmla="*/ 108 w 493"/>
              <a:gd name="T15" fmla="*/ 65 h 68"/>
              <a:gd name="T16" fmla="*/ 49 w 493"/>
              <a:gd name="T17" fmla="*/ 58 h 68"/>
              <a:gd name="T18" fmla="*/ 0 w 493"/>
              <a:gd name="T19" fmla="*/ 47 h 68"/>
              <a:gd name="T20" fmla="*/ 64 w 493"/>
              <a:gd name="T21" fmla="*/ 39 h 68"/>
              <a:gd name="T22" fmla="*/ 172 w 493"/>
              <a:gd name="T23" fmla="*/ 27 h 68"/>
              <a:gd name="T24" fmla="*/ 246 w 493"/>
              <a:gd name="T25" fmla="*/ 16 h 68"/>
              <a:gd name="T26" fmla="*/ 258 w 493"/>
              <a:gd name="T27" fmla="*/ 16 h 68"/>
              <a:gd name="T28" fmla="*/ 269 w 493"/>
              <a:gd name="T29" fmla="*/ 18 h 68"/>
              <a:gd name="T30" fmla="*/ 275 w 493"/>
              <a:gd name="T31" fmla="*/ 23 h 68"/>
              <a:gd name="T32" fmla="*/ 273 w 493"/>
              <a:gd name="T33" fmla="*/ 30 h 68"/>
              <a:gd name="T34" fmla="*/ 264 w 493"/>
              <a:gd name="T35" fmla="*/ 36 h 68"/>
              <a:gd name="T36" fmla="*/ 239 w 493"/>
              <a:gd name="T37" fmla="*/ 44 h 68"/>
              <a:gd name="T38" fmla="*/ 214 w 493"/>
              <a:gd name="T39" fmla="*/ 46 h 68"/>
              <a:gd name="T40" fmla="*/ 205 w 493"/>
              <a:gd name="T41" fmla="*/ 46 h 68"/>
              <a:gd name="T42" fmla="*/ 199 w 493"/>
              <a:gd name="T43" fmla="*/ 42 h 68"/>
              <a:gd name="T44" fmla="*/ 201 w 493"/>
              <a:gd name="T45" fmla="*/ 40 h 68"/>
              <a:gd name="T46" fmla="*/ 210 w 493"/>
              <a:gd name="T47" fmla="*/ 35 h 68"/>
              <a:gd name="T48" fmla="*/ 216 w 493"/>
              <a:gd name="T49" fmla="*/ 34 h 68"/>
              <a:gd name="T50" fmla="*/ 222 w 493"/>
              <a:gd name="T51" fmla="*/ 35 h 68"/>
              <a:gd name="T52" fmla="*/ 218 w 493"/>
              <a:gd name="T53" fmla="*/ 38 h 68"/>
              <a:gd name="T54" fmla="*/ 216 w 493"/>
              <a:gd name="T55" fmla="*/ 40 h 68"/>
              <a:gd name="T56" fmla="*/ 222 w 493"/>
              <a:gd name="T57" fmla="*/ 39 h 68"/>
              <a:gd name="T58" fmla="*/ 228 w 493"/>
              <a:gd name="T59" fmla="*/ 34 h 68"/>
              <a:gd name="T60" fmla="*/ 220 w 493"/>
              <a:gd name="T61" fmla="*/ 32 h 68"/>
              <a:gd name="T62" fmla="*/ 207 w 493"/>
              <a:gd name="T63" fmla="*/ 32 h 68"/>
              <a:gd name="T64" fmla="*/ 195 w 493"/>
              <a:gd name="T65" fmla="*/ 36 h 68"/>
              <a:gd name="T66" fmla="*/ 190 w 493"/>
              <a:gd name="T67" fmla="*/ 44 h 68"/>
              <a:gd name="T68" fmla="*/ 193 w 493"/>
              <a:gd name="T69" fmla="*/ 47 h 68"/>
              <a:gd name="T70" fmla="*/ 205 w 493"/>
              <a:gd name="T71" fmla="*/ 48 h 68"/>
              <a:gd name="T72" fmla="*/ 243 w 493"/>
              <a:gd name="T73" fmla="*/ 46 h 68"/>
              <a:gd name="T74" fmla="*/ 264 w 493"/>
              <a:gd name="T75" fmla="*/ 40 h 68"/>
              <a:gd name="T76" fmla="*/ 277 w 493"/>
              <a:gd name="T77" fmla="*/ 35 h 68"/>
              <a:gd name="T78" fmla="*/ 286 w 493"/>
              <a:gd name="T79" fmla="*/ 29 h 68"/>
              <a:gd name="T80" fmla="*/ 288 w 493"/>
              <a:gd name="T81" fmla="*/ 23 h 68"/>
              <a:gd name="T82" fmla="*/ 284 w 493"/>
              <a:gd name="T83" fmla="*/ 18 h 68"/>
              <a:gd name="T84" fmla="*/ 277 w 493"/>
              <a:gd name="T85" fmla="*/ 16 h 68"/>
              <a:gd name="T86" fmla="*/ 260 w 493"/>
              <a:gd name="T87" fmla="*/ 14 h 68"/>
              <a:gd name="T88" fmla="*/ 271 w 493"/>
              <a:gd name="T89" fmla="*/ 11 h 68"/>
              <a:gd name="T90" fmla="*/ 305 w 493"/>
              <a:gd name="T91" fmla="*/ 8 h 68"/>
              <a:gd name="T92" fmla="*/ 364 w 493"/>
              <a:gd name="T93" fmla="*/ 3 h 68"/>
              <a:gd name="T94" fmla="*/ 415 w 493"/>
              <a:gd name="T95" fmla="*/ 0 h 68"/>
              <a:gd name="T96" fmla="*/ 457 w 493"/>
              <a:gd name="T97" fmla="*/ 2 h 68"/>
              <a:gd name="T98" fmla="*/ 493 w 493"/>
              <a:gd name="T9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8">
                <a:moveTo>
                  <a:pt x="493" y="5"/>
                </a:moveTo>
                <a:lnTo>
                  <a:pt x="446" y="6"/>
                </a:lnTo>
                <a:lnTo>
                  <a:pt x="398" y="12"/>
                </a:lnTo>
                <a:lnTo>
                  <a:pt x="343" y="27"/>
                </a:lnTo>
                <a:lnTo>
                  <a:pt x="260" y="52"/>
                </a:lnTo>
                <a:lnTo>
                  <a:pt x="216" y="63"/>
                </a:lnTo>
                <a:lnTo>
                  <a:pt x="167" y="68"/>
                </a:lnTo>
                <a:lnTo>
                  <a:pt x="108" y="65"/>
                </a:lnTo>
                <a:lnTo>
                  <a:pt x="49" y="58"/>
                </a:lnTo>
                <a:lnTo>
                  <a:pt x="0" y="47"/>
                </a:lnTo>
                <a:lnTo>
                  <a:pt x="64" y="39"/>
                </a:lnTo>
                <a:lnTo>
                  <a:pt x="172" y="27"/>
                </a:lnTo>
                <a:lnTo>
                  <a:pt x="246" y="16"/>
                </a:lnTo>
                <a:lnTo>
                  <a:pt x="258" y="16"/>
                </a:lnTo>
                <a:lnTo>
                  <a:pt x="269" y="18"/>
                </a:lnTo>
                <a:lnTo>
                  <a:pt x="275" y="23"/>
                </a:lnTo>
                <a:lnTo>
                  <a:pt x="273" y="30"/>
                </a:lnTo>
                <a:lnTo>
                  <a:pt x="264" y="36"/>
                </a:lnTo>
                <a:lnTo>
                  <a:pt x="239" y="44"/>
                </a:lnTo>
                <a:lnTo>
                  <a:pt x="214" y="46"/>
                </a:lnTo>
                <a:lnTo>
                  <a:pt x="205" y="46"/>
                </a:lnTo>
                <a:lnTo>
                  <a:pt x="199" y="42"/>
                </a:lnTo>
                <a:lnTo>
                  <a:pt x="201" y="40"/>
                </a:lnTo>
                <a:lnTo>
                  <a:pt x="210" y="35"/>
                </a:lnTo>
                <a:lnTo>
                  <a:pt x="216" y="34"/>
                </a:lnTo>
                <a:lnTo>
                  <a:pt x="222" y="35"/>
                </a:lnTo>
                <a:lnTo>
                  <a:pt x="218" y="38"/>
                </a:lnTo>
                <a:lnTo>
                  <a:pt x="216" y="40"/>
                </a:lnTo>
                <a:lnTo>
                  <a:pt x="222" y="39"/>
                </a:lnTo>
                <a:lnTo>
                  <a:pt x="228" y="34"/>
                </a:lnTo>
                <a:lnTo>
                  <a:pt x="220" y="32"/>
                </a:lnTo>
                <a:lnTo>
                  <a:pt x="207" y="32"/>
                </a:lnTo>
                <a:lnTo>
                  <a:pt x="195" y="36"/>
                </a:lnTo>
                <a:lnTo>
                  <a:pt x="190" y="44"/>
                </a:lnTo>
                <a:lnTo>
                  <a:pt x="193" y="47"/>
                </a:lnTo>
                <a:lnTo>
                  <a:pt x="205" y="48"/>
                </a:lnTo>
                <a:lnTo>
                  <a:pt x="243" y="46"/>
                </a:lnTo>
                <a:lnTo>
                  <a:pt x="264" y="40"/>
                </a:lnTo>
                <a:lnTo>
                  <a:pt x="277" y="35"/>
                </a:lnTo>
                <a:lnTo>
                  <a:pt x="286" y="29"/>
                </a:lnTo>
                <a:lnTo>
                  <a:pt x="288" y="23"/>
                </a:lnTo>
                <a:lnTo>
                  <a:pt x="284" y="18"/>
                </a:lnTo>
                <a:lnTo>
                  <a:pt x="277" y="16"/>
                </a:lnTo>
                <a:lnTo>
                  <a:pt x="260" y="14"/>
                </a:lnTo>
                <a:lnTo>
                  <a:pt x="271" y="11"/>
                </a:lnTo>
                <a:lnTo>
                  <a:pt x="305" y="8"/>
                </a:lnTo>
                <a:lnTo>
                  <a:pt x="364" y="3"/>
                </a:lnTo>
                <a:lnTo>
                  <a:pt x="415" y="0"/>
                </a:lnTo>
                <a:lnTo>
                  <a:pt x="457" y="2"/>
                </a:lnTo>
                <a:lnTo>
                  <a:pt x="493" y="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7" name="Freeform 211"/>
          <p:cNvSpPr>
            <a:spLocks/>
          </p:cNvSpPr>
          <p:nvPr/>
        </p:nvSpPr>
        <p:spPr bwMode="auto">
          <a:xfrm>
            <a:off x="2314575" y="169863"/>
            <a:ext cx="682625" cy="53975"/>
          </a:xfrm>
          <a:custGeom>
            <a:avLst/>
            <a:gdLst>
              <a:gd name="T0" fmla="*/ 0 w 430"/>
              <a:gd name="T1" fmla="*/ 1 h 34"/>
              <a:gd name="T2" fmla="*/ 34 w 430"/>
              <a:gd name="T3" fmla="*/ 7 h 34"/>
              <a:gd name="T4" fmla="*/ 89 w 430"/>
              <a:gd name="T5" fmla="*/ 19 h 34"/>
              <a:gd name="T6" fmla="*/ 159 w 430"/>
              <a:gd name="T7" fmla="*/ 30 h 34"/>
              <a:gd name="T8" fmla="*/ 235 w 430"/>
              <a:gd name="T9" fmla="*/ 34 h 34"/>
              <a:gd name="T10" fmla="*/ 277 w 430"/>
              <a:gd name="T11" fmla="*/ 33 h 34"/>
              <a:gd name="T12" fmla="*/ 315 w 430"/>
              <a:gd name="T13" fmla="*/ 28 h 34"/>
              <a:gd name="T14" fmla="*/ 377 w 430"/>
              <a:gd name="T15" fmla="*/ 16 h 34"/>
              <a:gd name="T16" fmla="*/ 415 w 430"/>
              <a:gd name="T17" fmla="*/ 5 h 34"/>
              <a:gd name="T18" fmla="*/ 430 w 430"/>
              <a:gd name="T19" fmla="*/ 0 h 34"/>
              <a:gd name="T20" fmla="*/ 400 w 430"/>
              <a:gd name="T21" fmla="*/ 6 h 34"/>
              <a:gd name="T22" fmla="*/ 347 w 430"/>
              <a:gd name="T23" fmla="*/ 14 h 34"/>
              <a:gd name="T24" fmla="*/ 271 w 430"/>
              <a:gd name="T25" fmla="*/ 15 h 34"/>
              <a:gd name="T26" fmla="*/ 271 w 430"/>
              <a:gd name="T27" fmla="*/ 16 h 34"/>
              <a:gd name="T28" fmla="*/ 275 w 430"/>
              <a:gd name="T29" fmla="*/ 16 h 34"/>
              <a:gd name="T30" fmla="*/ 280 w 430"/>
              <a:gd name="T31" fmla="*/ 21 h 34"/>
              <a:gd name="T32" fmla="*/ 275 w 430"/>
              <a:gd name="T33" fmla="*/ 25 h 34"/>
              <a:gd name="T34" fmla="*/ 263 w 430"/>
              <a:gd name="T35" fmla="*/ 26 h 34"/>
              <a:gd name="T36" fmla="*/ 252 w 430"/>
              <a:gd name="T37" fmla="*/ 25 h 34"/>
              <a:gd name="T38" fmla="*/ 248 w 430"/>
              <a:gd name="T39" fmla="*/ 22 h 34"/>
              <a:gd name="T40" fmla="*/ 254 w 430"/>
              <a:gd name="T41" fmla="*/ 19 h 34"/>
              <a:gd name="T42" fmla="*/ 258 w 430"/>
              <a:gd name="T43" fmla="*/ 19 h 34"/>
              <a:gd name="T44" fmla="*/ 256 w 430"/>
              <a:gd name="T45" fmla="*/ 20 h 34"/>
              <a:gd name="T46" fmla="*/ 252 w 430"/>
              <a:gd name="T47" fmla="*/ 21 h 34"/>
              <a:gd name="T48" fmla="*/ 258 w 430"/>
              <a:gd name="T49" fmla="*/ 24 h 34"/>
              <a:gd name="T50" fmla="*/ 263 w 430"/>
              <a:gd name="T51" fmla="*/ 25 h 34"/>
              <a:gd name="T52" fmla="*/ 269 w 430"/>
              <a:gd name="T53" fmla="*/ 24 h 34"/>
              <a:gd name="T54" fmla="*/ 271 w 430"/>
              <a:gd name="T55" fmla="*/ 21 h 34"/>
              <a:gd name="T56" fmla="*/ 263 w 430"/>
              <a:gd name="T57" fmla="*/ 16 h 34"/>
              <a:gd name="T58" fmla="*/ 258 w 430"/>
              <a:gd name="T59" fmla="*/ 15 h 34"/>
              <a:gd name="T60" fmla="*/ 155 w 430"/>
              <a:gd name="T61" fmla="*/ 11 h 34"/>
              <a:gd name="T62" fmla="*/ 68 w 430"/>
              <a:gd name="T63" fmla="*/ 5 h 34"/>
              <a:gd name="T64" fmla="*/ 7 w 430"/>
              <a:gd name="T65" fmla="*/ 1 h 34"/>
              <a:gd name="T66" fmla="*/ 0 w 430"/>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4">
                <a:moveTo>
                  <a:pt x="0" y="1"/>
                </a:moveTo>
                <a:lnTo>
                  <a:pt x="34" y="7"/>
                </a:lnTo>
                <a:lnTo>
                  <a:pt x="89" y="19"/>
                </a:lnTo>
                <a:lnTo>
                  <a:pt x="159" y="30"/>
                </a:lnTo>
                <a:lnTo>
                  <a:pt x="235" y="34"/>
                </a:lnTo>
                <a:lnTo>
                  <a:pt x="277" y="33"/>
                </a:lnTo>
                <a:lnTo>
                  <a:pt x="315" y="28"/>
                </a:lnTo>
                <a:lnTo>
                  <a:pt x="377" y="16"/>
                </a:lnTo>
                <a:lnTo>
                  <a:pt x="415" y="5"/>
                </a:lnTo>
                <a:lnTo>
                  <a:pt x="430" y="0"/>
                </a:lnTo>
                <a:lnTo>
                  <a:pt x="400" y="6"/>
                </a:lnTo>
                <a:lnTo>
                  <a:pt x="347" y="14"/>
                </a:lnTo>
                <a:lnTo>
                  <a:pt x="271" y="15"/>
                </a:lnTo>
                <a:lnTo>
                  <a:pt x="271" y="16"/>
                </a:lnTo>
                <a:lnTo>
                  <a:pt x="275" y="16"/>
                </a:lnTo>
                <a:lnTo>
                  <a:pt x="280" y="21"/>
                </a:lnTo>
                <a:lnTo>
                  <a:pt x="275" y="25"/>
                </a:lnTo>
                <a:lnTo>
                  <a:pt x="263" y="26"/>
                </a:lnTo>
                <a:lnTo>
                  <a:pt x="252" y="25"/>
                </a:lnTo>
                <a:lnTo>
                  <a:pt x="248" y="22"/>
                </a:lnTo>
                <a:lnTo>
                  <a:pt x="254" y="19"/>
                </a:lnTo>
                <a:lnTo>
                  <a:pt x="258" y="19"/>
                </a:lnTo>
                <a:lnTo>
                  <a:pt x="256" y="20"/>
                </a:lnTo>
                <a:lnTo>
                  <a:pt x="252" y="21"/>
                </a:lnTo>
                <a:lnTo>
                  <a:pt x="258" y="24"/>
                </a:lnTo>
                <a:lnTo>
                  <a:pt x="263" y="25"/>
                </a:lnTo>
                <a:lnTo>
                  <a:pt x="269" y="24"/>
                </a:lnTo>
                <a:lnTo>
                  <a:pt x="271" y="21"/>
                </a:lnTo>
                <a:lnTo>
                  <a:pt x="263" y="16"/>
                </a:lnTo>
                <a:lnTo>
                  <a:pt x="258" y="15"/>
                </a:lnTo>
                <a:lnTo>
                  <a:pt x="155" y="11"/>
                </a:lnTo>
                <a:lnTo>
                  <a:pt x="68" y="5"/>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8" name="Freeform 212"/>
          <p:cNvSpPr>
            <a:spLocks/>
          </p:cNvSpPr>
          <p:nvPr/>
        </p:nvSpPr>
        <p:spPr bwMode="auto">
          <a:xfrm>
            <a:off x="2201863" y="112713"/>
            <a:ext cx="768350" cy="77787"/>
          </a:xfrm>
          <a:custGeom>
            <a:avLst/>
            <a:gdLst>
              <a:gd name="T0" fmla="*/ 484 w 484"/>
              <a:gd name="T1" fmla="*/ 37 h 49"/>
              <a:gd name="T2" fmla="*/ 439 w 484"/>
              <a:gd name="T3" fmla="*/ 38 h 49"/>
              <a:gd name="T4" fmla="*/ 391 w 484"/>
              <a:gd name="T5" fmla="*/ 37 h 49"/>
              <a:gd name="T6" fmla="*/ 338 w 484"/>
              <a:gd name="T7" fmla="*/ 26 h 49"/>
              <a:gd name="T8" fmla="*/ 251 w 484"/>
              <a:gd name="T9" fmla="*/ 8 h 49"/>
              <a:gd name="T10" fmla="*/ 207 w 484"/>
              <a:gd name="T11" fmla="*/ 1 h 49"/>
              <a:gd name="T12" fmla="*/ 158 w 484"/>
              <a:gd name="T13" fmla="*/ 0 h 49"/>
              <a:gd name="T14" fmla="*/ 103 w 484"/>
              <a:gd name="T15" fmla="*/ 6 h 49"/>
              <a:gd name="T16" fmla="*/ 46 w 484"/>
              <a:gd name="T17" fmla="*/ 17 h 49"/>
              <a:gd name="T18" fmla="*/ 0 w 484"/>
              <a:gd name="T19" fmla="*/ 31 h 49"/>
              <a:gd name="T20" fmla="*/ 65 w 484"/>
              <a:gd name="T21" fmla="*/ 35 h 49"/>
              <a:gd name="T22" fmla="*/ 171 w 484"/>
              <a:gd name="T23" fmla="*/ 38 h 49"/>
              <a:gd name="T24" fmla="*/ 243 w 484"/>
              <a:gd name="T25" fmla="*/ 44 h 49"/>
              <a:gd name="T26" fmla="*/ 257 w 484"/>
              <a:gd name="T27" fmla="*/ 43 h 49"/>
              <a:gd name="T28" fmla="*/ 266 w 484"/>
              <a:gd name="T29" fmla="*/ 39 h 49"/>
              <a:gd name="T30" fmla="*/ 272 w 484"/>
              <a:gd name="T31" fmla="*/ 35 h 49"/>
              <a:gd name="T32" fmla="*/ 268 w 484"/>
              <a:gd name="T33" fmla="*/ 27 h 49"/>
              <a:gd name="T34" fmla="*/ 258 w 484"/>
              <a:gd name="T35" fmla="*/ 23 h 49"/>
              <a:gd name="T36" fmla="*/ 232 w 484"/>
              <a:gd name="T37" fmla="*/ 17 h 49"/>
              <a:gd name="T38" fmla="*/ 209 w 484"/>
              <a:gd name="T39" fmla="*/ 17 h 49"/>
              <a:gd name="T40" fmla="*/ 200 w 484"/>
              <a:gd name="T41" fmla="*/ 18 h 49"/>
              <a:gd name="T42" fmla="*/ 194 w 484"/>
              <a:gd name="T43" fmla="*/ 21 h 49"/>
              <a:gd name="T44" fmla="*/ 196 w 484"/>
              <a:gd name="T45" fmla="*/ 25 h 49"/>
              <a:gd name="T46" fmla="*/ 205 w 484"/>
              <a:gd name="T47" fmla="*/ 27 h 49"/>
              <a:gd name="T48" fmla="*/ 213 w 484"/>
              <a:gd name="T49" fmla="*/ 29 h 49"/>
              <a:gd name="T50" fmla="*/ 217 w 484"/>
              <a:gd name="T51" fmla="*/ 27 h 49"/>
              <a:gd name="T52" fmla="*/ 213 w 484"/>
              <a:gd name="T53" fmla="*/ 24 h 49"/>
              <a:gd name="T54" fmla="*/ 211 w 484"/>
              <a:gd name="T55" fmla="*/ 23 h 49"/>
              <a:gd name="T56" fmla="*/ 217 w 484"/>
              <a:gd name="T57" fmla="*/ 24 h 49"/>
              <a:gd name="T58" fmla="*/ 222 w 484"/>
              <a:gd name="T59" fmla="*/ 27 h 49"/>
              <a:gd name="T60" fmla="*/ 217 w 484"/>
              <a:gd name="T61" fmla="*/ 31 h 49"/>
              <a:gd name="T62" fmla="*/ 203 w 484"/>
              <a:gd name="T63" fmla="*/ 31 h 49"/>
              <a:gd name="T64" fmla="*/ 190 w 484"/>
              <a:gd name="T65" fmla="*/ 27 h 49"/>
              <a:gd name="T66" fmla="*/ 184 w 484"/>
              <a:gd name="T67" fmla="*/ 21 h 49"/>
              <a:gd name="T68" fmla="*/ 188 w 484"/>
              <a:gd name="T69" fmla="*/ 18 h 49"/>
              <a:gd name="T70" fmla="*/ 198 w 484"/>
              <a:gd name="T71" fmla="*/ 15 h 49"/>
              <a:gd name="T72" fmla="*/ 236 w 484"/>
              <a:gd name="T73" fmla="*/ 15 h 49"/>
              <a:gd name="T74" fmla="*/ 257 w 484"/>
              <a:gd name="T75" fmla="*/ 19 h 49"/>
              <a:gd name="T76" fmla="*/ 272 w 484"/>
              <a:gd name="T77" fmla="*/ 24 h 49"/>
              <a:gd name="T78" fmla="*/ 281 w 484"/>
              <a:gd name="T79" fmla="*/ 29 h 49"/>
              <a:gd name="T80" fmla="*/ 283 w 484"/>
              <a:gd name="T81" fmla="*/ 33 h 49"/>
              <a:gd name="T82" fmla="*/ 281 w 484"/>
              <a:gd name="T83" fmla="*/ 38 h 49"/>
              <a:gd name="T84" fmla="*/ 274 w 484"/>
              <a:gd name="T85" fmla="*/ 42 h 49"/>
              <a:gd name="T86" fmla="*/ 258 w 484"/>
              <a:gd name="T87" fmla="*/ 45 h 49"/>
              <a:gd name="T88" fmla="*/ 270 w 484"/>
              <a:gd name="T89" fmla="*/ 47 h 49"/>
              <a:gd name="T90" fmla="*/ 302 w 484"/>
              <a:gd name="T91" fmla="*/ 47 h 49"/>
              <a:gd name="T92" fmla="*/ 361 w 484"/>
              <a:gd name="T93" fmla="*/ 49 h 49"/>
              <a:gd name="T94" fmla="*/ 412 w 484"/>
              <a:gd name="T95" fmla="*/ 47 h 49"/>
              <a:gd name="T96" fmla="*/ 450 w 484"/>
              <a:gd name="T97" fmla="*/ 43 h 49"/>
              <a:gd name="T98" fmla="*/ 484 w 484"/>
              <a:gd name="T9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37"/>
                </a:moveTo>
                <a:lnTo>
                  <a:pt x="439" y="38"/>
                </a:lnTo>
                <a:lnTo>
                  <a:pt x="391" y="37"/>
                </a:lnTo>
                <a:lnTo>
                  <a:pt x="338" y="26"/>
                </a:lnTo>
                <a:lnTo>
                  <a:pt x="251" y="8"/>
                </a:lnTo>
                <a:lnTo>
                  <a:pt x="207" y="1"/>
                </a:lnTo>
                <a:lnTo>
                  <a:pt x="158" y="0"/>
                </a:lnTo>
                <a:lnTo>
                  <a:pt x="103" y="6"/>
                </a:lnTo>
                <a:lnTo>
                  <a:pt x="46" y="17"/>
                </a:lnTo>
                <a:lnTo>
                  <a:pt x="0" y="31"/>
                </a:lnTo>
                <a:lnTo>
                  <a:pt x="65" y="35"/>
                </a:lnTo>
                <a:lnTo>
                  <a:pt x="171" y="38"/>
                </a:lnTo>
                <a:lnTo>
                  <a:pt x="243" y="44"/>
                </a:lnTo>
                <a:lnTo>
                  <a:pt x="257" y="43"/>
                </a:lnTo>
                <a:lnTo>
                  <a:pt x="266" y="39"/>
                </a:lnTo>
                <a:lnTo>
                  <a:pt x="272" y="35"/>
                </a:lnTo>
                <a:lnTo>
                  <a:pt x="268" y="27"/>
                </a:lnTo>
                <a:lnTo>
                  <a:pt x="258" y="23"/>
                </a:lnTo>
                <a:lnTo>
                  <a:pt x="232" y="17"/>
                </a:lnTo>
                <a:lnTo>
                  <a:pt x="209" y="17"/>
                </a:lnTo>
                <a:lnTo>
                  <a:pt x="200" y="18"/>
                </a:lnTo>
                <a:lnTo>
                  <a:pt x="194" y="21"/>
                </a:lnTo>
                <a:lnTo>
                  <a:pt x="196" y="25"/>
                </a:lnTo>
                <a:lnTo>
                  <a:pt x="205" y="27"/>
                </a:lnTo>
                <a:lnTo>
                  <a:pt x="213" y="29"/>
                </a:lnTo>
                <a:lnTo>
                  <a:pt x="217" y="27"/>
                </a:lnTo>
                <a:lnTo>
                  <a:pt x="213" y="24"/>
                </a:lnTo>
                <a:lnTo>
                  <a:pt x="211" y="23"/>
                </a:lnTo>
                <a:lnTo>
                  <a:pt x="217" y="24"/>
                </a:lnTo>
                <a:lnTo>
                  <a:pt x="222" y="27"/>
                </a:lnTo>
                <a:lnTo>
                  <a:pt x="217" y="31"/>
                </a:lnTo>
                <a:lnTo>
                  <a:pt x="203" y="31"/>
                </a:lnTo>
                <a:lnTo>
                  <a:pt x="190" y="27"/>
                </a:lnTo>
                <a:lnTo>
                  <a:pt x="184" y="21"/>
                </a:lnTo>
                <a:lnTo>
                  <a:pt x="188" y="18"/>
                </a:lnTo>
                <a:lnTo>
                  <a:pt x="198" y="15"/>
                </a:lnTo>
                <a:lnTo>
                  <a:pt x="236" y="15"/>
                </a:lnTo>
                <a:lnTo>
                  <a:pt x="257" y="19"/>
                </a:lnTo>
                <a:lnTo>
                  <a:pt x="272" y="24"/>
                </a:lnTo>
                <a:lnTo>
                  <a:pt x="281" y="29"/>
                </a:lnTo>
                <a:lnTo>
                  <a:pt x="283" y="33"/>
                </a:lnTo>
                <a:lnTo>
                  <a:pt x="281" y="38"/>
                </a:lnTo>
                <a:lnTo>
                  <a:pt x="274" y="42"/>
                </a:lnTo>
                <a:lnTo>
                  <a:pt x="258" y="45"/>
                </a:lnTo>
                <a:lnTo>
                  <a:pt x="270" y="47"/>
                </a:lnTo>
                <a:lnTo>
                  <a:pt x="302" y="47"/>
                </a:lnTo>
                <a:lnTo>
                  <a:pt x="361" y="49"/>
                </a:lnTo>
                <a:lnTo>
                  <a:pt x="412" y="47"/>
                </a:lnTo>
                <a:lnTo>
                  <a:pt x="450" y="43"/>
                </a:lnTo>
                <a:lnTo>
                  <a:pt x="484"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69" name="Freeform 213"/>
          <p:cNvSpPr>
            <a:spLocks/>
          </p:cNvSpPr>
          <p:nvPr/>
        </p:nvSpPr>
        <p:spPr bwMode="auto">
          <a:xfrm>
            <a:off x="5326063" y="139700"/>
            <a:ext cx="681037" cy="53975"/>
          </a:xfrm>
          <a:custGeom>
            <a:avLst/>
            <a:gdLst>
              <a:gd name="T0" fmla="*/ 0 w 429"/>
              <a:gd name="T1" fmla="*/ 1 h 34"/>
              <a:gd name="T2" fmla="*/ 33 w 429"/>
              <a:gd name="T3" fmla="*/ 7 h 34"/>
              <a:gd name="T4" fmla="*/ 90 w 429"/>
              <a:gd name="T5" fmla="*/ 19 h 34"/>
              <a:gd name="T6" fmla="*/ 158 w 429"/>
              <a:gd name="T7" fmla="*/ 30 h 34"/>
              <a:gd name="T8" fmla="*/ 234 w 429"/>
              <a:gd name="T9" fmla="*/ 34 h 34"/>
              <a:gd name="T10" fmla="*/ 276 w 429"/>
              <a:gd name="T11" fmla="*/ 32 h 34"/>
              <a:gd name="T12" fmla="*/ 314 w 429"/>
              <a:gd name="T13" fmla="*/ 28 h 34"/>
              <a:gd name="T14" fmla="*/ 376 w 429"/>
              <a:gd name="T15" fmla="*/ 16 h 34"/>
              <a:gd name="T16" fmla="*/ 416 w 429"/>
              <a:gd name="T17" fmla="*/ 4 h 34"/>
              <a:gd name="T18" fmla="*/ 429 w 429"/>
              <a:gd name="T19" fmla="*/ 0 h 34"/>
              <a:gd name="T20" fmla="*/ 399 w 429"/>
              <a:gd name="T21" fmla="*/ 6 h 34"/>
              <a:gd name="T22" fmla="*/ 346 w 429"/>
              <a:gd name="T23" fmla="*/ 14 h 34"/>
              <a:gd name="T24" fmla="*/ 270 w 429"/>
              <a:gd name="T25" fmla="*/ 15 h 34"/>
              <a:gd name="T26" fmla="*/ 270 w 429"/>
              <a:gd name="T27" fmla="*/ 15 h 34"/>
              <a:gd name="T28" fmla="*/ 276 w 429"/>
              <a:gd name="T29" fmla="*/ 18 h 34"/>
              <a:gd name="T30" fmla="*/ 279 w 429"/>
              <a:gd name="T31" fmla="*/ 21 h 34"/>
              <a:gd name="T32" fmla="*/ 274 w 429"/>
              <a:gd name="T33" fmla="*/ 25 h 34"/>
              <a:gd name="T34" fmla="*/ 262 w 429"/>
              <a:gd name="T35" fmla="*/ 26 h 34"/>
              <a:gd name="T36" fmla="*/ 253 w 429"/>
              <a:gd name="T37" fmla="*/ 25 h 34"/>
              <a:gd name="T38" fmla="*/ 249 w 429"/>
              <a:gd name="T39" fmla="*/ 22 h 34"/>
              <a:gd name="T40" fmla="*/ 253 w 429"/>
              <a:gd name="T41" fmla="*/ 19 h 34"/>
              <a:gd name="T42" fmla="*/ 259 w 429"/>
              <a:gd name="T43" fmla="*/ 19 h 34"/>
              <a:gd name="T44" fmla="*/ 257 w 429"/>
              <a:gd name="T45" fmla="*/ 20 h 34"/>
              <a:gd name="T46" fmla="*/ 253 w 429"/>
              <a:gd name="T47" fmla="*/ 21 h 34"/>
              <a:gd name="T48" fmla="*/ 257 w 429"/>
              <a:gd name="T49" fmla="*/ 24 h 34"/>
              <a:gd name="T50" fmla="*/ 262 w 429"/>
              <a:gd name="T51" fmla="*/ 25 h 34"/>
              <a:gd name="T52" fmla="*/ 268 w 429"/>
              <a:gd name="T53" fmla="*/ 24 h 34"/>
              <a:gd name="T54" fmla="*/ 272 w 429"/>
              <a:gd name="T55" fmla="*/ 21 h 34"/>
              <a:gd name="T56" fmla="*/ 264 w 429"/>
              <a:gd name="T57" fmla="*/ 16 h 34"/>
              <a:gd name="T58" fmla="*/ 259 w 429"/>
              <a:gd name="T59" fmla="*/ 15 h 34"/>
              <a:gd name="T60" fmla="*/ 156 w 429"/>
              <a:gd name="T61" fmla="*/ 10 h 34"/>
              <a:gd name="T62" fmla="*/ 69 w 429"/>
              <a:gd name="T63" fmla="*/ 4 h 34"/>
              <a:gd name="T64" fmla="*/ 8 w 429"/>
              <a:gd name="T65" fmla="*/ 1 h 34"/>
              <a:gd name="T66" fmla="*/ 0 w 429"/>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4">
                <a:moveTo>
                  <a:pt x="0" y="1"/>
                </a:moveTo>
                <a:lnTo>
                  <a:pt x="33" y="7"/>
                </a:lnTo>
                <a:lnTo>
                  <a:pt x="90" y="19"/>
                </a:lnTo>
                <a:lnTo>
                  <a:pt x="158" y="30"/>
                </a:lnTo>
                <a:lnTo>
                  <a:pt x="234" y="34"/>
                </a:lnTo>
                <a:lnTo>
                  <a:pt x="276" y="32"/>
                </a:lnTo>
                <a:lnTo>
                  <a:pt x="314" y="28"/>
                </a:lnTo>
                <a:lnTo>
                  <a:pt x="376" y="16"/>
                </a:lnTo>
                <a:lnTo>
                  <a:pt x="416" y="4"/>
                </a:lnTo>
                <a:lnTo>
                  <a:pt x="429" y="0"/>
                </a:lnTo>
                <a:lnTo>
                  <a:pt x="399" y="6"/>
                </a:lnTo>
                <a:lnTo>
                  <a:pt x="346" y="14"/>
                </a:lnTo>
                <a:lnTo>
                  <a:pt x="270" y="15"/>
                </a:lnTo>
                <a:lnTo>
                  <a:pt x="270" y="15"/>
                </a:lnTo>
                <a:lnTo>
                  <a:pt x="276" y="18"/>
                </a:lnTo>
                <a:lnTo>
                  <a:pt x="279" y="21"/>
                </a:lnTo>
                <a:lnTo>
                  <a:pt x="274" y="25"/>
                </a:lnTo>
                <a:lnTo>
                  <a:pt x="262" y="26"/>
                </a:lnTo>
                <a:lnTo>
                  <a:pt x="253" y="25"/>
                </a:lnTo>
                <a:lnTo>
                  <a:pt x="249" y="22"/>
                </a:lnTo>
                <a:lnTo>
                  <a:pt x="253" y="19"/>
                </a:lnTo>
                <a:lnTo>
                  <a:pt x="259" y="19"/>
                </a:lnTo>
                <a:lnTo>
                  <a:pt x="257" y="20"/>
                </a:lnTo>
                <a:lnTo>
                  <a:pt x="253" y="21"/>
                </a:lnTo>
                <a:lnTo>
                  <a:pt x="257" y="24"/>
                </a:lnTo>
                <a:lnTo>
                  <a:pt x="262" y="25"/>
                </a:lnTo>
                <a:lnTo>
                  <a:pt x="268" y="24"/>
                </a:lnTo>
                <a:lnTo>
                  <a:pt x="272" y="21"/>
                </a:lnTo>
                <a:lnTo>
                  <a:pt x="264" y="16"/>
                </a:lnTo>
                <a:lnTo>
                  <a:pt x="259" y="15"/>
                </a:lnTo>
                <a:lnTo>
                  <a:pt x="156" y="10"/>
                </a:lnTo>
                <a:lnTo>
                  <a:pt x="69" y="4"/>
                </a:lnTo>
                <a:lnTo>
                  <a:pt x="8"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0" name="Freeform 214"/>
          <p:cNvSpPr>
            <a:spLocks/>
          </p:cNvSpPr>
          <p:nvPr/>
        </p:nvSpPr>
        <p:spPr bwMode="auto">
          <a:xfrm>
            <a:off x="5214938" y="82550"/>
            <a:ext cx="765175" cy="77788"/>
          </a:xfrm>
          <a:custGeom>
            <a:avLst/>
            <a:gdLst>
              <a:gd name="T0" fmla="*/ 482 w 482"/>
              <a:gd name="T1" fmla="*/ 36 h 49"/>
              <a:gd name="T2" fmla="*/ 439 w 482"/>
              <a:gd name="T3" fmla="*/ 39 h 49"/>
              <a:gd name="T4" fmla="*/ 389 w 482"/>
              <a:gd name="T5" fmla="*/ 37 h 49"/>
              <a:gd name="T6" fmla="*/ 336 w 482"/>
              <a:gd name="T7" fmla="*/ 27 h 49"/>
              <a:gd name="T8" fmla="*/ 251 w 482"/>
              <a:gd name="T9" fmla="*/ 7 h 49"/>
              <a:gd name="T10" fmla="*/ 205 w 482"/>
              <a:gd name="T11" fmla="*/ 1 h 49"/>
              <a:gd name="T12" fmla="*/ 158 w 482"/>
              <a:gd name="T13" fmla="*/ 0 h 49"/>
              <a:gd name="T14" fmla="*/ 101 w 482"/>
              <a:gd name="T15" fmla="*/ 6 h 49"/>
              <a:gd name="T16" fmla="*/ 46 w 482"/>
              <a:gd name="T17" fmla="*/ 16 h 49"/>
              <a:gd name="T18" fmla="*/ 0 w 482"/>
              <a:gd name="T19" fmla="*/ 31 h 49"/>
              <a:gd name="T20" fmla="*/ 63 w 482"/>
              <a:gd name="T21" fmla="*/ 34 h 49"/>
              <a:gd name="T22" fmla="*/ 169 w 482"/>
              <a:gd name="T23" fmla="*/ 39 h 49"/>
              <a:gd name="T24" fmla="*/ 241 w 482"/>
              <a:gd name="T25" fmla="*/ 44 h 49"/>
              <a:gd name="T26" fmla="*/ 255 w 482"/>
              <a:gd name="T27" fmla="*/ 43 h 49"/>
              <a:gd name="T28" fmla="*/ 264 w 482"/>
              <a:gd name="T29" fmla="*/ 39 h 49"/>
              <a:gd name="T30" fmla="*/ 270 w 482"/>
              <a:gd name="T31" fmla="*/ 34 h 49"/>
              <a:gd name="T32" fmla="*/ 268 w 482"/>
              <a:gd name="T33" fmla="*/ 27 h 49"/>
              <a:gd name="T34" fmla="*/ 256 w 482"/>
              <a:gd name="T35" fmla="*/ 22 h 49"/>
              <a:gd name="T36" fmla="*/ 230 w 482"/>
              <a:gd name="T37" fmla="*/ 18 h 49"/>
              <a:gd name="T38" fmla="*/ 207 w 482"/>
              <a:gd name="T39" fmla="*/ 16 h 49"/>
              <a:gd name="T40" fmla="*/ 198 w 482"/>
              <a:gd name="T41" fmla="*/ 18 h 49"/>
              <a:gd name="T42" fmla="*/ 192 w 482"/>
              <a:gd name="T43" fmla="*/ 21 h 49"/>
              <a:gd name="T44" fmla="*/ 194 w 482"/>
              <a:gd name="T45" fmla="*/ 24 h 49"/>
              <a:gd name="T46" fmla="*/ 203 w 482"/>
              <a:gd name="T47" fmla="*/ 27 h 49"/>
              <a:gd name="T48" fmla="*/ 211 w 482"/>
              <a:gd name="T49" fmla="*/ 28 h 49"/>
              <a:gd name="T50" fmla="*/ 217 w 482"/>
              <a:gd name="T51" fmla="*/ 27 h 49"/>
              <a:gd name="T52" fmla="*/ 213 w 482"/>
              <a:gd name="T53" fmla="*/ 25 h 49"/>
              <a:gd name="T54" fmla="*/ 209 w 482"/>
              <a:gd name="T55" fmla="*/ 24 h 49"/>
              <a:gd name="T56" fmla="*/ 217 w 482"/>
              <a:gd name="T57" fmla="*/ 24 h 49"/>
              <a:gd name="T58" fmla="*/ 220 w 482"/>
              <a:gd name="T59" fmla="*/ 27 h 49"/>
              <a:gd name="T60" fmla="*/ 217 w 482"/>
              <a:gd name="T61" fmla="*/ 31 h 49"/>
              <a:gd name="T62" fmla="*/ 201 w 482"/>
              <a:gd name="T63" fmla="*/ 31 h 49"/>
              <a:gd name="T64" fmla="*/ 190 w 482"/>
              <a:gd name="T65" fmla="*/ 27 h 49"/>
              <a:gd name="T66" fmla="*/ 184 w 482"/>
              <a:gd name="T67" fmla="*/ 21 h 49"/>
              <a:gd name="T68" fmla="*/ 186 w 482"/>
              <a:gd name="T69" fmla="*/ 18 h 49"/>
              <a:gd name="T70" fmla="*/ 198 w 482"/>
              <a:gd name="T71" fmla="*/ 15 h 49"/>
              <a:gd name="T72" fmla="*/ 236 w 482"/>
              <a:gd name="T73" fmla="*/ 15 h 49"/>
              <a:gd name="T74" fmla="*/ 255 w 482"/>
              <a:gd name="T75" fmla="*/ 19 h 49"/>
              <a:gd name="T76" fmla="*/ 270 w 482"/>
              <a:gd name="T77" fmla="*/ 24 h 49"/>
              <a:gd name="T78" fmla="*/ 279 w 482"/>
              <a:gd name="T79" fmla="*/ 28 h 49"/>
              <a:gd name="T80" fmla="*/ 281 w 482"/>
              <a:gd name="T81" fmla="*/ 33 h 49"/>
              <a:gd name="T82" fmla="*/ 279 w 482"/>
              <a:gd name="T83" fmla="*/ 39 h 49"/>
              <a:gd name="T84" fmla="*/ 272 w 482"/>
              <a:gd name="T85" fmla="*/ 42 h 49"/>
              <a:gd name="T86" fmla="*/ 256 w 482"/>
              <a:gd name="T87" fmla="*/ 45 h 49"/>
              <a:gd name="T88" fmla="*/ 270 w 482"/>
              <a:gd name="T89" fmla="*/ 46 h 49"/>
              <a:gd name="T90" fmla="*/ 302 w 482"/>
              <a:gd name="T91" fmla="*/ 48 h 49"/>
              <a:gd name="T92" fmla="*/ 361 w 482"/>
              <a:gd name="T93" fmla="*/ 49 h 49"/>
              <a:gd name="T94" fmla="*/ 410 w 482"/>
              <a:gd name="T95" fmla="*/ 46 h 49"/>
              <a:gd name="T96" fmla="*/ 450 w 482"/>
              <a:gd name="T97" fmla="*/ 43 h 49"/>
              <a:gd name="T98" fmla="*/ 482 w 482"/>
              <a:gd name="T9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36"/>
                </a:moveTo>
                <a:lnTo>
                  <a:pt x="439" y="39"/>
                </a:lnTo>
                <a:lnTo>
                  <a:pt x="389" y="37"/>
                </a:lnTo>
                <a:lnTo>
                  <a:pt x="336" y="27"/>
                </a:lnTo>
                <a:lnTo>
                  <a:pt x="251" y="7"/>
                </a:lnTo>
                <a:lnTo>
                  <a:pt x="205" y="1"/>
                </a:lnTo>
                <a:lnTo>
                  <a:pt x="158" y="0"/>
                </a:lnTo>
                <a:lnTo>
                  <a:pt x="101" y="6"/>
                </a:lnTo>
                <a:lnTo>
                  <a:pt x="46" y="16"/>
                </a:lnTo>
                <a:lnTo>
                  <a:pt x="0" y="31"/>
                </a:lnTo>
                <a:lnTo>
                  <a:pt x="63" y="34"/>
                </a:lnTo>
                <a:lnTo>
                  <a:pt x="169" y="39"/>
                </a:lnTo>
                <a:lnTo>
                  <a:pt x="241" y="44"/>
                </a:lnTo>
                <a:lnTo>
                  <a:pt x="255" y="43"/>
                </a:lnTo>
                <a:lnTo>
                  <a:pt x="264" y="39"/>
                </a:lnTo>
                <a:lnTo>
                  <a:pt x="270" y="34"/>
                </a:lnTo>
                <a:lnTo>
                  <a:pt x="268" y="27"/>
                </a:lnTo>
                <a:lnTo>
                  <a:pt x="256" y="22"/>
                </a:lnTo>
                <a:lnTo>
                  <a:pt x="230" y="18"/>
                </a:lnTo>
                <a:lnTo>
                  <a:pt x="207" y="16"/>
                </a:lnTo>
                <a:lnTo>
                  <a:pt x="198" y="18"/>
                </a:lnTo>
                <a:lnTo>
                  <a:pt x="192" y="21"/>
                </a:lnTo>
                <a:lnTo>
                  <a:pt x="194" y="24"/>
                </a:lnTo>
                <a:lnTo>
                  <a:pt x="203" y="27"/>
                </a:lnTo>
                <a:lnTo>
                  <a:pt x="211" y="28"/>
                </a:lnTo>
                <a:lnTo>
                  <a:pt x="217" y="27"/>
                </a:lnTo>
                <a:lnTo>
                  <a:pt x="213" y="25"/>
                </a:lnTo>
                <a:lnTo>
                  <a:pt x="209" y="24"/>
                </a:lnTo>
                <a:lnTo>
                  <a:pt x="217" y="24"/>
                </a:lnTo>
                <a:lnTo>
                  <a:pt x="220" y="27"/>
                </a:lnTo>
                <a:lnTo>
                  <a:pt x="217" y="31"/>
                </a:lnTo>
                <a:lnTo>
                  <a:pt x="201" y="31"/>
                </a:lnTo>
                <a:lnTo>
                  <a:pt x="190" y="27"/>
                </a:lnTo>
                <a:lnTo>
                  <a:pt x="184" y="21"/>
                </a:lnTo>
                <a:lnTo>
                  <a:pt x="186" y="18"/>
                </a:lnTo>
                <a:lnTo>
                  <a:pt x="198" y="15"/>
                </a:lnTo>
                <a:lnTo>
                  <a:pt x="236" y="15"/>
                </a:lnTo>
                <a:lnTo>
                  <a:pt x="255" y="19"/>
                </a:lnTo>
                <a:lnTo>
                  <a:pt x="270" y="24"/>
                </a:lnTo>
                <a:lnTo>
                  <a:pt x="279" y="28"/>
                </a:lnTo>
                <a:lnTo>
                  <a:pt x="281" y="33"/>
                </a:lnTo>
                <a:lnTo>
                  <a:pt x="279" y="39"/>
                </a:lnTo>
                <a:lnTo>
                  <a:pt x="272" y="42"/>
                </a:lnTo>
                <a:lnTo>
                  <a:pt x="256" y="45"/>
                </a:lnTo>
                <a:lnTo>
                  <a:pt x="270" y="46"/>
                </a:lnTo>
                <a:lnTo>
                  <a:pt x="302" y="48"/>
                </a:lnTo>
                <a:lnTo>
                  <a:pt x="361" y="49"/>
                </a:lnTo>
                <a:lnTo>
                  <a:pt x="410" y="46"/>
                </a:lnTo>
                <a:lnTo>
                  <a:pt x="450" y="43"/>
                </a:lnTo>
                <a:lnTo>
                  <a:pt x="482"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1" name="Freeform 215"/>
          <p:cNvSpPr>
            <a:spLocks/>
          </p:cNvSpPr>
          <p:nvPr/>
        </p:nvSpPr>
        <p:spPr bwMode="auto">
          <a:xfrm>
            <a:off x="690563" y="284163"/>
            <a:ext cx="822325" cy="95250"/>
          </a:xfrm>
          <a:custGeom>
            <a:avLst/>
            <a:gdLst>
              <a:gd name="T0" fmla="*/ 0 w 518"/>
              <a:gd name="T1" fmla="*/ 37 h 60"/>
              <a:gd name="T2" fmla="*/ 41 w 518"/>
              <a:gd name="T3" fmla="*/ 40 h 60"/>
              <a:gd name="T4" fmla="*/ 110 w 518"/>
              <a:gd name="T5" fmla="*/ 50 h 60"/>
              <a:gd name="T6" fmla="*/ 195 w 518"/>
              <a:gd name="T7" fmla="*/ 58 h 60"/>
              <a:gd name="T8" fmla="*/ 241 w 518"/>
              <a:gd name="T9" fmla="*/ 60 h 60"/>
              <a:gd name="T10" fmla="*/ 288 w 518"/>
              <a:gd name="T11" fmla="*/ 58 h 60"/>
              <a:gd name="T12" fmla="*/ 337 w 518"/>
              <a:gd name="T13" fmla="*/ 52 h 60"/>
              <a:gd name="T14" fmla="*/ 383 w 518"/>
              <a:gd name="T15" fmla="*/ 44 h 60"/>
              <a:gd name="T16" fmla="*/ 455 w 518"/>
              <a:gd name="T17" fmla="*/ 25 h 60"/>
              <a:gd name="T18" fmla="*/ 503 w 518"/>
              <a:gd name="T19" fmla="*/ 8 h 60"/>
              <a:gd name="T20" fmla="*/ 518 w 518"/>
              <a:gd name="T21" fmla="*/ 0 h 60"/>
              <a:gd name="T22" fmla="*/ 482 w 518"/>
              <a:gd name="T23" fmla="*/ 10 h 60"/>
              <a:gd name="T24" fmla="*/ 449 w 518"/>
              <a:gd name="T25" fmla="*/ 19 h 60"/>
              <a:gd name="T26" fmla="*/ 419 w 518"/>
              <a:gd name="T27" fmla="*/ 24 h 60"/>
              <a:gd name="T28" fmla="*/ 328 w 518"/>
              <a:gd name="T29" fmla="*/ 32 h 60"/>
              <a:gd name="T30" fmla="*/ 328 w 518"/>
              <a:gd name="T31" fmla="*/ 32 h 60"/>
              <a:gd name="T32" fmla="*/ 334 w 518"/>
              <a:gd name="T33" fmla="*/ 34 h 60"/>
              <a:gd name="T34" fmla="*/ 339 w 518"/>
              <a:gd name="T35" fmla="*/ 38 h 60"/>
              <a:gd name="T36" fmla="*/ 336 w 518"/>
              <a:gd name="T37" fmla="*/ 44 h 60"/>
              <a:gd name="T38" fmla="*/ 322 w 518"/>
              <a:gd name="T39" fmla="*/ 46 h 60"/>
              <a:gd name="T40" fmla="*/ 309 w 518"/>
              <a:gd name="T41" fmla="*/ 45 h 60"/>
              <a:gd name="T42" fmla="*/ 303 w 518"/>
              <a:gd name="T43" fmla="*/ 42 h 60"/>
              <a:gd name="T44" fmla="*/ 309 w 518"/>
              <a:gd name="T45" fmla="*/ 38 h 60"/>
              <a:gd name="T46" fmla="*/ 313 w 518"/>
              <a:gd name="T47" fmla="*/ 38 h 60"/>
              <a:gd name="T48" fmla="*/ 313 w 518"/>
              <a:gd name="T49" fmla="*/ 38 h 60"/>
              <a:gd name="T50" fmla="*/ 307 w 518"/>
              <a:gd name="T51" fmla="*/ 42 h 60"/>
              <a:gd name="T52" fmla="*/ 313 w 518"/>
              <a:gd name="T53" fmla="*/ 44 h 60"/>
              <a:gd name="T54" fmla="*/ 320 w 518"/>
              <a:gd name="T55" fmla="*/ 44 h 60"/>
              <a:gd name="T56" fmla="*/ 328 w 518"/>
              <a:gd name="T57" fmla="*/ 43 h 60"/>
              <a:gd name="T58" fmla="*/ 330 w 518"/>
              <a:gd name="T59" fmla="*/ 38 h 60"/>
              <a:gd name="T60" fmla="*/ 320 w 518"/>
              <a:gd name="T61" fmla="*/ 34 h 60"/>
              <a:gd name="T62" fmla="*/ 313 w 518"/>
              <a:gd name="T63" fmla="*/ 33 h 60"/>
              <a:gd name="T64" fmla="*/ 189 w 518"/>
              <a:gd name="T65" fmla="*/ 36 h 60"/>
              <a:gd name="T66" fmla="*/ 83 w 518"/>
              <a:gd name="T67" fmla="*/ 34 h 60"/>
              <a:gd name="T68" fmla="*/ 9 w 518"/>
              <a:gd name="T69" fmla="*/ 36 h 60"/>
              <a:gd name="T70" fmla="*/ 0 w 518"/>
              <a:gd name="T71"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7"/>
                </a:moveTo>
                <a:lnTo>
                  <a:pt x="41" y="40"/>
                </a:lnTo>
                <a:lnTo>
                  <a:pt x="110" y="50"/>
                </a:lnTo>
                <a:lnTo>
                  <a:pt x="195" y="58"/>
                </a:lnTo>
                <a:lnTo>
                  <a:pt x="241" y="60"/>
                </a:lnTo>
                <a:lnTo>
                  <a:pt x="288" y="58"/>
                </a:lnTo>
                <a:lnTo>
                  <a:pt x="337" y="52"/>
                </a:lnTo>
                <a:lnTo>
                  <a:pt x="383" y="44"/>
                </a:lnTo>
                <a:lnTo>
                  <a:pt x="455" y="25"/>
                </a:lnTo>
                <a:lnTo>
                  <a:pt x="503" y="8"/>
                </a:lnTo>
                <a:lnTo>
                  <a:pt x="518" y="0"/>
                </a:lnTo>
                <a:lnTo>
                  <a:pt x="482" y="10"/>
                </a:lnTo>
                <a:lnTo>
                  <a:pt x="449" y="19"/>
                </a:lnTo>
                <a:lnTo>
                  <a:pt x="419" y="24"/>
                </a:lnTo>
                <a:lnTo>
                  <a:pt x="328" y="32"/>
                </a:lnTo>
                <a:lnTo>
                  <a:pt x="328" y="32"/>
                </a:lnTo>
                <a:lnTo>
                  <a:pt x="334" y="34"/>
                </a:lnTo>
                <a:lnTo>
                  <a:pt x="339" y="38"/>
                </a:lnTo>
                <a:lnTo>
                  <a:pt x="336" y="44"/>
                </a:lnTo>
                <a:lnTo>
                  <a:pt x="322" y="46"/>
                </a:lnTo>
                <a:lnTo>
                  <a:pt x="309" y="45"/>
                </a:lnTo>
                <a:lnTo>
                  <a:pt x="303" y="42"/>
                </a:lnTo>
                <a:lnTo>
                  <a:pt x="309" y="38"/>
                </a:lnTo>
                <a:lnTo>
                  <a:pt x="313" y="38"/>
                </a:lnTo>
                <a:lnTo>
                  <a:pt x="313" y="38"/>
                </a:lnTo>
                <a:lnTo>
                  <a:pt x="307" y="42"/>
                </a:lnTo>
                <a:lnTo>
                  <a:pt x="313" y="44"/>
                </a:lnTo>
                <a:lnTo>
                  <a:pt x="320" y="44"/>
                </a:lnTo>
                <a:lnTo>
                  <a:pt x="328" y="43"/>
                </a:lnTo>
                <a:lnTo>
                  <a:pt x="330" y="38"/>
                </a:lnTo>
                <a:lnTo>
                  <a:pt x="320" y="34"/>
                </a:lnTo>
                <a:lnTo>
                  <a:pt x="313" y="33"/>
                </a:lnTo>
                <a:lnTo>
                  <a:pt x="189" y="36"/>
                </a:lnTo>
                <a:lnTo>
                  <a:pt x="83" y="34"/>
                </a:lnTo>
                <a:lnTo>
                  <a:pt x="9" y="36"/>
                </a:lnTo>
                <a:lnTo>
                  <a:pt x="0"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2" name="Freeform 216"/>
          <p:cNvSpPr>
            <a:spLocks/>
          </p:cNvSpPr>
          <p:nvPr/>
        </p:nvSpPr>
        <p:spPr bwMode="auto">
          <a:xfrm>
            <a:off x="554038" y="255588"/>
            <a:ext cx="928687" cy="85725"/>
          </a:xfrm>
          <a:custGeom>
            <a:avLst/>
            <a:gdLst>
              <a:gd name="T0" fmla="*/ 585 w 585"/>
              <a:gd name="T1" fmla="*/ 20 h 54"/>
              <a:gd name="T2" fmla="*/ 530 w 585"/>
              <a:gd name="T3" fmla="*/ 27 h 54"/>
              <a:gd name="T4" fmla="*/ 473 w 585"/>
              <a:gd name="T5" fmla="*/ 27 h 54"/>
              <a:gd name="T6" fmla="*/ 404 w 585"/>
              <a:gd name="T7" fmla="*/ 21 h 54"/>
              <a:gd name="T8" fmla="*/ 298 w 585"/>
              <a:gd name="T9" fmla="*/ 4 h 54"/>
              <a:gd name="T10" fmla="*/ 241 w 585"/>
              <a:gd name="T11" fmla="*/ 0 h 54"/>
              <a:gd name="T12" fmla="*/ 184 w 585"/>
              <a:gd name="T13" fmla="*/ 2 h 54"/>
              <a:gd name="T14" fmla="*/ 118 w 585"/>
              <a:gd name="T15" fmla="*/ 14 h 54"/>
              <a:gd name="T16" fmla="*/ 51 w 585"/>
              <a:gd name="T17" fmla="*/ 32 h 54"/>
              <a:gd name="T18" fmla="*/ 0 w 585"/>
              <a:gd name="T19" fmla="*/ 54 h 54"/>
              <a:gd name="T20" fmla="*/ 25 w 585"/>
              <a:gd name="T21" fmla="*/ 52 h 54"/>
              <a:gd name="T22" fmla="*/ 76 w 585"/>
              <a:gd name="T23" fmla="*/ 52 h 54"/>
              <a:gd name="T24" fmla="*/ 205 w 585"/>
              <a:gd name="T25" fmla="*/ 49 h 54"/>
              <a:gd name="T26" fmla="*/ 296 w 585"/>
              <a:gd name="T27" fmla="*/ 50 h 54"/>
              <a:gd name="T28" fmla="*/ 310 w 585"/>
              <a:gd name="T29" fmla="*/ 46 h 54"/>
              <a:gd name="T30" fmla="*/ 321 w 585"/>
              <a:gd name="T31" fmla="*/ 42 h 54"/>
              <a:gd name="T32" fmla="*/ 327 w 585"/>
              <a:gd name="T33" fmla="*/ 34 h 54"/>
              <a:gd name="T34" fmla="*/ 321 w 585"/>
              <a:gd name="T35" fmla="*/ 27 h 54"/>
              <a:gd name="T36" fmla="*/ 308 w 585"/>
              <a:gd name="T37" fmla="*/ 21 h 54"/>
              <a:gd name="T38" fmla="*/ 275 w 585"/>
              <a:gd name="T39" fmla="*/ 18 h 54"/>
              <a:gd name="T40" fmla="*/ 247 w 585"/>
              <a:gd name="T41" fmla="*/ 19 h 54"/>
              <a:gd name="T42" fmla="*/ 236 w 585"/>
              <a:gd name="T43" fmla="*/ 21 h 54"/>
              <a:gd name="T44" fmla="*/ 230 w 585"/>
              <a:gd name="T45" fmla="*/ 26 h 54"/>
              <a:gd name="T46" fmla="*/ 234 w 585"/>
              <a:gd name="T47" fmla="*/ 30 h 54"/>
              <a:gd name="T48" fmla="*/ 245 w 585"/>
              <a:gd name="T49" fmla="*/ 32 h 54"/>
              <a:gd name="T50" fmla="*/ 253 w 585"/>
              <a:gd name="T51" fmla="*/ 33 h 54"/>
              <a:gd name="T52" fmla="*/ 260 w 585"/>
              <a:gd name="T53" fmla="*/ 31 h 54"/>
              <a:gd name="T54" fmla="*/ 255 w 585"/>
              <a:gd name="T55" fmla="*/ 27 h 54"/>
              <a:gd name="T56" fmla="*/ 253 w 585"/>
              <a:gd name="T57" fmla="*/ 26 h 54"/>
              <a:gd name="T58" fmla="*/ 258 w 585"/>
              <a:gd name="T59" fmla="*/ 27 h 54"/>
              <a:gd name="T60" fmla="*/ 266 w 585"/>
              <a:gd name="T61" fmla="*/ 31 h 54"/>
              <a:gd name="T62" fmla="*/ 260 w 585"/>
              <a:gd name="T63" fmla="*/ 36 h 54"/>
              <a:gd name="T64" fmla="*/ 243 w 585"/>
              <a:gd name="T65" fmla="*/ 37 h 54"/>
              <a:gd name="T66" fmla="*/ 228 w 585"/>
              <a:gd name="T67" fmla="*/ 34 h 54"/>
              <a:gd name="T68" fmla="*/ 220 w 585"/>
              <a:gd name="T69" fmla="*/ 26 h 54"/>
              <a:gd name="T70" fmla="*/ 222 w 585"/>
              <a:gd name="T71" fmla="*/ 21 h 54"/>
              <a:gd name="T72" fmla="*/ 234 w 585"/>
              <a:gd name="T73" fmla="*/ 18 h 54"/>
              <a:gd name="T74" fmla="*/ 255 w 585"/>
              <a:gd name="T75" fmla="*/ 15 h 54"/>
              <a:gd name="T76" fmla="*/ 281 w 585"/>
              <a:gd name="T77" fmla="*/ 15 h 54"/>
              <a:gd name="T78" fmla="*/ 306 w 585"/>
              <a:gd name="T79" fmla="*/ 18 h 54"/>
              <a:gd name="T80" fmla="*/ 325 w 585"/>
              <a:gd name="T81" fmla="*/ 22 h 54"/>
              <a:gd name="T82" fmla="*/ 336 w 585"/>
              <a:gd name="T83" fmla="*/ 27 h 54"/>
              <a:gd name="T84" fmla="*/ 340 w 585"/>
              <a:gd name="T85" fmla="*/ 33 h 54"/>
              <a:gd name="T86" fmla="*/ 338 w 585"/>
              <a:gd name="T87" fmla="*/ 39 h 54"/>
              <a:gd name="T88" fmla="*/ 330 w 585"/>
              <a:gd name="T89" fmla="*/ 44 h 54"/>
              <a:gd name="T90" fmla="*/ 313 w 585"/>
              <a:gd name="T91" fmla="*/ 50 h 54"/>
              <a:gd name="T92" fmla="*/ 327 w 585"/>
              <a:gd name="T93" fmla="*/ 50 h 54"/>
              <a:gd name="T94" fmla="*/ 366 w 585"/>
              <a:gd name="T95" fmla="*/ 48 h 54"/>
              <a:gd name="T96" fmla="*/ 437 w 585"/>
              <a:gd name="T97" fmla="*/ 45 h 54"/>
              <a:gd name="T98" fmla="*/ 497 w 585"/>
              <a:gd name="T99" fmla="*/ 39 h 54"/>
              <a:gd name="T100" fmla="*/ 545 w 585"/>
              <a:gd name="T101" fmla="*/ 31 h 54"/>
              <a:gd name="T102" fmla="*/ 585 w 585"/>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20"/>
                </a:moveTo>
                <a:lnTo>
                  <a:pt x="530" y="27"/>
                </a:lnTo>
                <a:lnTo>
                  <a:pt x="473" y="27"/>
                </a:lnTo>
                <a:lnTo>
                  <a:pt x="404" y="21"/>
                </a:lnTo>
                <a:lnTo>
                  <a:pt x="298" y="4"/>
                </a:lnTo>
                <a:lnTo>
                  <a:pt x="241" y="0"/>
                </a:lnTo>
                <a:lnTo>
                  <a:pt x="184" y="2"/>
                </a:lnTo>
                <a:lnTo>
                  <a:pt x="118" y="14"/>
                </a:lnTo>
                <a:lnTo>
                  <a:pt x="51" y="32"/>
                </a:lnTo>
                <a:lnTo>
                  <a:pt x="0" y="54"/>
                </a:lnTo>
                <a:lnTo>
                  <a:pt x="25" y="52"/>
                </a:lnTo>
                <a:lnTo>
                  <a:pt x="76" y="52"/>
                </a:lnTo>
                <a:lnTo>
                  <a:pt x="205" y="49"/>
                </a:lnTo>
                <a:lnTo>
                  <a:pt x="296" y="50"/>
                </a:lnTo>
                <a:lnTo>
                  <a:pt x="310" y="46"/>
                </a:lnTo>
                <a:lnTo>
                  <a:pt x="321" y="42"/>
                </a:lnTo>
                <a:lnTo>
                  <a:pt x="327" y="34"/>
                </a:lnTo>
                <a:lnTo>
                  <a:pt x="321" y="27"/>
                </a:lnTo>
                <a:lnTo>
                  <a:pt x="308" y="21"/>
                </a:lnTo>
                <a:lnTo>
                  <a:pt x="275" y="18"/>
                </a:lnTo>
                <a:lnTo>
                  <a:pt x="247" y="19"/>
                </a:lnTo>
                <a:lnTo>
                  <a:pt x="236" y="21"/>
                </a:lnTo>
                <a:lnTo>
                  <a:pt x="230" y="26"/>
                </a:lnTo>
                <a:lnTo>
                  <a:pt x="234" y="30"/>
                </a:lnTo>
                <a:lnTo>
                  <a:pt x="245" y="32"/>
                </a:lnTo>
                <a:lnTo>
                  <a:pt x="253" y="33"/>
                </a:lnTo>
                <a:lnTo>
                  <a:pt x="260" y="31"/>
                </a:lnTo>
                <a:lnTo>
                  <a:pt x="255" y="27"/>
                </a:lnTo>
                <a:lnTo>
                  <a:pt x="253" y="26"/>
                </a:lnTo>
                <a:lnTo>
                  <a:pt x="258" y="27"/>
                </a:lnTo>
                <a:lnTo>
                  <a:pt x="266" y="31"/>
                </a:lnTo>
                <a:lnTo>
                  <a:pt x="260" y="36"/>
                </a:lnTo>
                <a:lnTo>
                  <a:pt x="243" y="37"/>
                </a:lnTo>
                <a:lnTo>
                  <a:pt x="228" y="34"/>
                </a:lnTo>
                <a:lnTo>
                  <a:pt x="220" y="26"/>
                </a:lnTo>
                <a:lnTo>
                  <a:pt x="222" y="21"/>
                </a:lnTo>
                <a:lnTo>
                  <a:pt x="234" y="18"/>
                </a:lnTo>
                <a:lnTo>
                  <a:pt x="255" y="15"/>
                </a:lnTo>
                <a:lnTo>
                  <a:pt x="281" y="15"/>
                </a:lnTo>
                <a:lnTo>
                  <a:pt x="306" y="18"/>
                </a:lnTo>
                <a:lnTo>
                  <a:pt x="325" y="22"/>
                </a:lnTo>
                <a:lnTo>
                  <a:pt x="336" y="27"/>
                </a:lnTo>
                <a:lnTo>
                  <a:pt x="340" y="33"/>
                </a:lnTo>
                <a:lnTo>
                  <a:pt x="338" y="39"/>
                </a:lnTo>
                <a:lnTo>
                  <a:pt x="330" y="44"/>
                </a:lnTo>
                <a:lnTo>
                  <a:pt x="313" y="50"/>
                </a:lnTo>
                <a:lnTo>
                  <a:pt x="327" y="50"/>
                </a:lnTo>
                <a:lnTo>
                  <a:pt x="366" y="48"/>
                </a:lnTo>
                <a:lnTo>
                  <a:pt x="437" y="45"/>
                </a:lnTo>
                <a:lnTo>
                  <a:pt x="497" y="39"/>
                </a:lnTo>
                <a:lnTo>
                  <a:pt x="545" y="31"/>
                </a:lnTo>
                <a:lnTo>
                  <a:pt x="585"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3" name="Freeform 217"/>
          <p:cNvSpPr>
            <a:spLocks/>
          </p:cNvSpPr>
          <p:nvPr/>
        </p:nvSpPr>
        <p:spPr bwMode="auto">
          <a:xfrm>
            <a:off x="1114425" y="96838"/>
            <a:ext cx="442913" cy="93662"/>
          </a:xfrm>
          <a:custGeom>
            <a:avLst/>
            <a:gdLst>
              <a:gd name="T0" fmla="*/ 279 w 279"/>
              <a:gd name="T1" fmla="*/ 43 h 59"/>
              <a:gd name="T2" fmla="*/ 260 w 279"/>
              <a:gd name="T3" fmla="*/ 42 h 59"/>
              <a:gd name="T4" fmla="*/ 241 w 279"/>
              <a:gd name="T5" fmla="*/ 41 h 59"/>
              <a:gd name="T6" fmla="*/ 217 w 279"/>
              <a:gd name="T7" fmla="*/ 35 h 59"/>
              <a:gd name="T8" fmla="*/ 177 w 279"/>
              <a:gd name="T9" fmla="*/ 22 h 59"/>
              <a:gd name="T10" fmla="*/ 133 w 279"/>
              <a:gd name="T11" fmla="*/ 9 h 59"/>
              <a:gd name="T12" fmla="*/ 80 w 279"/>
              <a:gd name="T13" fmla="*/ 0 h 59"/>
              <a:gd name="T14" fmla="*/ 53 w 279"/>
              <a:gd name="T15" fmla="*/ 1 h 59"/>
              <a:gd name="T16" fmla="*/ 29 w 279"/>
              <a:gd name="T17" fmla="*/ 6 h 59"/>
              <a:gd name="T18" fmla="*/ 6 w 279"/>
              <a:gd name="T19" fmla="*/ 16 h 59"/>
              <a:gd name="T20" fmla="*/ 0 w 279"/>
              <a:gd name="T21" fmla="*/ 22 h 59"/>
              <a:gd name="T22" fmla="*/ 31 w 279"/>
              <a:gd name="T23" fmla="*/ 30 h 59"/>
              <a:gd name="T24" fmla="*/ 51 w 279"/>
              <a:gd name="T25" fmla="*/ 36 h 59"/>
              <a:gd name="T26" fmla="*/ 61 w 279"/>
              <a:gd name="T27" fmla="*/ 34 h 59"/>
              <a:gd name="T28" fmla="*/ 65 w 279"/>
              <a:gd name="T29" fmla="*/ 28 h 59"/>
              <a:gd name="T30" fmla="*/ 59 w 279"/>
              <a:gd name="T31" fmla="*/ 24 h 59"/>
              <a:gd name="T32" fmla="*/ 53 w 279"/>
              <a:gd name="T33" fmla="*/ 25 h 59"/>
              <a:gd name="T34" fmla="*/ 51 w 279"/>
              <a:gd name="T35" fmla="*/ 29 h 59"/>
              <a:gd name="T36" fmla="*/ 53 w 279"/>
              <a:gd name="T37" fmla="*/ 30 h 59"/>
              <a:gd name="T38" fmla="*/ 50 w 279"/>
              <a:gd name="T39" fmla="*/ 30 h 59"/>
              <a:gd name="T40" fmla="*/ 46 w 279"/>
              <a:gd name="T41" fmla="*/ 25 h 59"/>
              <a:gd name="T42" fmla="*/ 51 w 279"/>
              <a:gd name="T43" fmla="*/ 19 h 59"/>
              <a:gd name="T44" fmla="*/ 59 w 279"/>
              <a:gd name="T45" fmla="*/ 18 h 59"/>
              <a:gd name="T46" fmla="*/ 69 w 279"/>
              <a:gd name="T47" fmla="*/ 19 h 59"/>
              <a:gd name="T48" fmla="*/ 72 w 279"/>
              <a:gd name="T49" fmla="*/ 23 h 59"/>
              <a:gd name="T50" fmla="*/ 74 w 279"/>
              <a:gd name="T51" fmla="*/ 28 h 59"/>
              <a:gd name="T52" fmla="*/ 70 w 279"/>
              <a:gd name="T53" fmla="*/ 34 h 59"/>
              <a:gd name="T54" fmla="*/ 61 w 279"/>
              <a:gd name="T55" fmla="*/ 39 h 59"/>
              <a:gd name="T56" fmla="*/ 57 w 279"/>
              <a:gd name="T57" fmla="*/ 40 h 59"/>
              <a:gd name="T58" fmla="*/ 80 w 279"/>
              <a:gd name="T59" fmla="*/ 47 h 59"/>
              <a:gd name="T60" fmla="*/ 129 w 279"/>
              <a:gd name="T61" fmla="*/ 57 h 59"/>
              <a:gd name="T62" fmla="*/ 179 w 279"/>
              <a:gd name="T63" fmla="*/ 59 h 59"/>
              <a:gd name="T64" fmla="*/ 234 w 279"/>
              <a:gd name="T65" fmla="*/ 55 h 59"/>
              <a:gd name="T66" fmla="*/ 264 w 279"/>
              <a:gd name="T67" fmla="*/ 48 h 59"/>
              <a:gd name="T68" fmla="*/ 279 w 279"/>
              <a:gd name="T69"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3"/>
                </a:moveTo>
                <a:lnTo>
                  <a:pt x="260" y="42"/>
                </a:lnTo>
                <a:lnTo>
                  <a:pt x="241" y="41"/>
                </a:lnTo>
                <a:lnTo>
                  <a:pt x="217" y="35"/>
                </a:lnTo>
                <a:lnTo>
                  <a:pt x="177" y="22"/>
                </a:lnTo>
                <a:lnTo>
                  <a:pt x="133" y="9"/>
                </a:lnTo>
                <a:lnTo>
                  <a:pt x="80" y="0"/>
                </a:lnTo>
                <a:lnTo>
                  <a:pt x="53" y="1"/>
                </a:lnTo>
                <a:lnTo>
                  <a:pt x="29" y="6"/>
                </a:lnTo>
                <a:lnTo>
                  <a:pt x="6" y="16"/>
                </a:lnTo>
                <a:lnTo>
                  <a:pt x="0" y="22"/>
                </a:lnTo>
                <a:lnTo>
                  <a:pt x="31" y="30"/>
                </a:lnTo>
                <a:lnTo>
                  <a:pt x="51" y="36"/>
                </a:lnTo>
                <a:lnTo>
                  <a:pt x="61" y="34"/>
                </a:lnTo>
                <a:lnTo>
                  <a:pt x="65" y="28"/>
                </a:lnTo>
                <a:lnTo>
                  <a:pt x="59" y="24"/>
                </a:lnTo>
                <a:lnTo>
                  <a:pt x="53" y="25"/>
                </a:lnTo>
                <a:lnTo>
                  <a:pt x="51" y="29"/>
                </a:lnTo>
                <a:lnTo>
                  <a:pt x="53" y="30"/>
                </a:lnTo>
                <a:lnTo>
                  <a:pt x="50" y="30"/>
                </a:lnTo>
                <a:lnTo>
                  <a:pt x="46" y="25"/>
                </a:lnTo>
                <a:lnTo>
                  <a:pt x="51" y="19"/>
                </a:lnTo>
                <a:lnTo>
                  <a:pt x="59" y="18"/>
                </a:lnTo>
                <a:lnTo>
                  <a:pt x="69" y="19"/>
                </a:lnTo>
                <a:lnTo>
                  <a:pt x="72" y="23"/>
                </a:lnTo>
                <a:lnTo>
                  <a:pt x="74" y="28"/>
                </a:lnTo>
                <a:lnTo>
                  <a:pt x="70" y="34"/>
                </a:lnTo>
                <a:lnTo>
                  <a:pt x="61" y="39"/>
                </a:lnTo>
                <a:lnTo>
                  <a:pt x="57" y="40"/>
                </a:lnTo>
                <a:lnTo>
                  <a:pt x="80" y="47"/>
                </a:lnTo>
                <a:lnTo>
                  <a:pt x="129" y="57"/>
                </a:lnTo>
                <a:lnTo>
                  <a:pt x="179" y="59"/>
                </a:lnTo>
                <a:lnTo>
                  <a:pt x="234" y="55"/>
                </a:lnTo>
                <a:lnTo>
                  <a:pt x="264" y="48"/>
                </a:lnTo>
                <a:lnTo>
                  <a:pt x="279" y="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4" name="Freeform 218"/>
          <p:cNvSpPr>
            <a:spLocks/>
          </p:cNvSpPr>
          <p:nvPr/>
        </p:nvSpPr>
        <p:spPr bwMode="auto">
          <a:xfrm>
            <a:off x="1100138" y="141288"/>
            <a:ext cx="446087" cy="109537"/>
          </a:xfrm>
          <a:custGeom>
            <a:avLst/>
            <a:gdLst>
              <a:gd name="T0" fmla="*/ 4 w 281"/>
              <a:gd name="T1" fmla="*/ 0 h 69"/>
              <a:gd name="T2" fmla="*/ 24 w 281"/>
              <a:gd name="T3" fmla="*/ 5 h 69"/>
              <a:gd name="T4" fmla="*/ 62 w 281"/>
              <a:gd name="T5" fmla="*/ 17 h 69"/>
              <a:gd name="T6" fmla="*/ 97 w 281"/>
              <a:gd name="T7" fmla="*/ 26 h 69"/>
              <a:gd name="T8" fmla="*/ 134 w 281"/>
              <a:gd name="T9" fmla="*/ 33 h 69"/>
              <a:gd name="T10" fmla="*/ 148 w 281"/>
              <a:gd name="T11" fmla="*/ 38 h 69"/>
              <a:gd name="T12" fmla="*/ 152 w 281"/>
              <a:gd name="T13" fmla="*/ 45 h 69"/>
              <a:gd name="T14" fmla="*/ 144 w 281"/>
              <a:gd name="T15" fmla="*/ 50 h 69"/>
              <a:gd name="T16" fmla="*/ 138 w 281"/>
              <a:gd name="T17" fmla="*/ 50 h 69"/>
              <a:gd name="T18" fmla="*/ 133 w 281"/>
              <a:gd name="T19" fmla="*/ 48 h 69"/>
              <a:gd name="T20" fmla="*/ 131 w 281"/>
              <a:gd name="T21" fmla="*/ 45 h 69"/>
              <a:gd name="T22" fmla="*/ 134 w 281"/>
              <a:gd name="T23" fmla="*/ 45 h 69"/>
              <a:gd name="T24" fmla="*/ 138 w 281"/>
              <a:gd name="T25" fmla="*/ 46 h 69"/>
              <a:gd name="T26" fmla="*/ 134 w 281"/>
              <a:gd name="T27" fmla="*/ 42 h 69"/>
              <a:gd name="T28" fmla="*/ 129 w 281"/>
              <a:gd name="T29" fmla="*/ 40 h 69"/>
              <a:gd name="T30" fmla="*/ 125 w 281"/>
              <a:gd name="T31" fmla="*/ 42 h 69"/>
              <a:gd name="T32" fmla="*/ 125 w 281"/>
              <a:gd name="T33" fmla="*/ 46 h 69"/>
              <a:gd name="T34" fmla="*/ 131 w 281"/>
              <a:gd name="T35" fmla="*/ 51 h 69"/>
              <a:gd name="T36" fmla="*/ 140 w 281"/>
              <a:gd name="T37" fmla="*/ 55 h 69"/>
              <a:gd name="T38" fmla="*/ 152 w 281"/>
              <a:gd name="T39" fmla="*/ 57 h 69"/>
              <a:gd name="T40" fmla="*/ 157 w 281"/>
              <a:gd name="T41" fmla="*/ 56 h 69"/>
              <a:gd name="T42" fmla="*/ 161 w 281"/>
              <a:gd name="T43" fmla="*/ 52 h 69"/>
              <a:gd name="T44" fmla="*/ 163 w 281"/>
              <a:gd name="T45" fmla="*/ 45 h 69"/>
              <a:gd name="T46" fmla="*/ 155 w 281"/>
              <a:gd name="T47" fmla="*/ 38 h 69"/>
              <a:gd name="T48" fmla="*/ 152 w 281"/>
              <a:gd name="T49" fmla="*/ 34 h 69"/>
              <a:gd name="T50" fmla="*/ 201 w 281"/>
              <a:gd name="T51" fmla="*/ 36 h 69"/>
              <a:gd name="T52" fmla="*/ 245 w 281"/>
              <a:gd name="T53" fmla="*/ 31 h 69"/>
              <a:gd name="T54" fmla="*/ 281 w 281"/>
              <a:gd name="T55" fmla="*/ 23 h 69"/>
              <a:gd name="T56" fmla="*/ 250 w 281"/>
              <a:gd name="T57" fmla="*/ 36 h 69"/>
              <a:gd name="T58" fmla="*/ 195 w 281"/>
              <a:gd name="T59" fmla="*/ 55 h 69"/>
              <a:gd name="T60" fmla="*/ 148 w 281"/>
              <a:gd name="T61" fmla="*/ 66 h 69"/>
              <a:gd name="T62" fmla="*/ 100 w 281"/>
              <a:gd name="T63" fmla="*/ 69 h 69"/>
              <a:gd name="T64" fmla="*/ 70 w 281"/>
              <a:gd name="T65" fmla="*/ 67 h 69"/>
              <a:gd name="T66" fmla="*/ 43 w 281"/>
              <a:gd name="T67" fmla="*/ 61 h 69"/>
              <a:gd name="T68" fmla="*/ 24 w 281"/>
              <a:gd name="T69" fmla="*/ 52 h 69"/>
              <a:gd name="T70" fmla="*/ 9 w 281"/>
              <a:gd name="T71" fmla="*/ 40 h 69"/>
              <a:gd name="T72" fmla="*/ 2 w 281"/>
              <a:gd name="T73" fmla="*/ 29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4" y="5"/>
                </a:lnTo>
                <a:lnTo>
                  <a:pt x="62" y="17"/>
                </a:lnTo>
                <a:lnTo>
                  <a:pt x="97" y="26"/>
                </a:lnTo>
                <a:lnTo>
                  <a:pt x="134" y="33"/>
                </a:lnTo>
                <a:lnTo>
                  <a:pt x="148" y="38"/>
                </a:lnTo>
                <a:lnTo>
                  <a:pt x="152" y="45"/>
                </a:lnTo>
                <a:lnTo>
                  <a:pt x="144" y="50"/>
                </a:lnTo>
                <a:lnTo>
                  <a:pt x="138" y="50"/>
                </a:lnTo>
                <a:lnTo>
                  <a:pt x="133" y="48"/>
                </a:lnTo>
                <a:lnTo>
                  <a:pt x="131" y="45"/>
                </a:lnTo>
                <a:lnTo>
                  <a:pt x="134" y="45"/>
                </a:lnTo>
                <a:lnTo>
                  <a:pt x="138" y="46"/>
                </a:lnTo>
                <a:lnTo>
                  <a:pt x="134" y="42"/>
                </a:lnTo>
                <a:lnTo>
                  <a:pt x="129" y="40"/>
                </a:lnTo>
                <a:lnTo>
                  <a:pt x="125" y="42"/>
                </a:lnTo>
                <a:lnTo>
                  <a:pt x="125" y="46"/>
                </a:lnTo>
                <a:lnTo>
                  <a:pt x="131" y="51"/>
                </a:lnTo>
                <a:lnTo>
                  <a:pt x="140" y="55"/>
                </a:lnTo>
                <a:lnTo>
                  <a:pt x="152" y="57"/>
                </a:lnTo>
                <a:lnTo>
                  <a:pt x="157" y="56"/>
                </a:lnTo>
                <a:lnTo>
                  <a:pt x="161" y="52"/>
                </a:lnTo>
                <a:lnTo>
                  <a:pt x="163" y="45"/>
                </a:lnTo>
                <a:lnTo>
                  <a:pt x="155" y="38"/>
                </a:lnTo>
                <a:lnTo>
                  <a:pt x="152" y="34"/>
                </a:lnTo>
                <a:lnTo>
                  <a:pt x="201" y="36"/>
                </a:lnTo>
                <a:lnTo>
                  <a:pt x="245" y="31"/>
                </a:lnTo>
                <a:lnTo>
                  <a:pt x="281" y="23"/>
                </a:lnTo>
                <a:lnTo>
                  <a:pt x="250" y="36"/>
                </a:lnTo>
                <a:lnTo>
                  <a:pt x="195" y="55"/>
                </a:lnTo>
                <a:lnTo>
                  <a:pt x="148" y="66"/>
                </a:lnTo>
                <a:lnTo>
                  <a:pt x="100" y="69"/>
                </a:lnTo>
                <a:lnTo>
                  <a:pt x="70" y="67"/>
                </a:lnTo>
                <a:lnTo>
                  <a:pt x="43" y="61"/>
                </a:lnTo>
                <a:lnTo>
                  <a:pt x="24" y="52"/>
                </a:lnTo>
                <a:lnTo>
                  <a:pt x="9" y="40"/>
                </a:lnTo>
                <a:lnTo>
                  <a:pt x="2" y="29"/>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5" name="Freeform 219"/>
          <p:cNvSpPr>
            <a:spLocks/>
          </p:cNvSpPr>
          <p:nvPr/>
        </p:nvSpPr>
        <p:spPr bwMode="auto">
          <a:xfrm>
            <a:off x="1704975" y="142875"/>
            <a:ext cx="349250" cy="61913"/>
          </a:xfrm>
          <a:custGeom>
            <a:avLst/>
            <a:gdLst>
              <a:gd name="T0" fmla="*/ 220 w 220"/>
              <a:gd name="T1" fmla="*/ 10 h 39"/>
              <a:gd name="T2" fmla="*/ 205 w 220"/>
              <a:gd name="T3" fmla="*/ 12 h 39"/>
              <a:gd name="T4" fmla="*/ 171 w 220"/>
              <a:gd name="T5" fmla="*/ 12 h 39"/>
              <a:gd name="T6" fmla="*/ 135 w 220"/>
              <a:gd name="T7" fmla="*/ 6 h 39"/>
              <a:gd name="T8" fmla="*/ 99 w 220"/>
              <a:gd name="T9" fmla="*/ 0 h 39"/>
              <a:gd name="T10" fmla="*/ 55 w 220"/>
              <a:gd name="T11" fmla="*/ 1 h 39"/>
              <a:gd name="T12" fmla="*/ 34 w 220"/>
              <a:gd name="T13" fmla="*/ 5 h 39"/>
              <a:gd name="T14" fmla="*/ 17 w 220"/>
              <a:gd name="T15" fmla="*/ 12 h 39"/>
              <a:gd name="T16" fmla="*/ 2 w 220"/>
              <a:gd name="T17" fmla="*/ 24 h 39"/>
              <a:gd name="T18" fmla="*/ 0 w 220"/>
              <a:gd name="T19" fmla="*/ 29 h 39"/>
              <a:gd name="T20" fmla="*/ 27 w 220"/>
              <a:gd name="T21" fmla="*/ 31 h 39"/>
              <a:gd name="T22" fmla="*/ 44 w 220"/>
              <a:gd name="T23" fmla="*/ 33 h 39"/>
              <a:gd name="T24" fmla="*/ 50 w 220"/>
              <a:gd name="T25" fmla="*/ 30 h 39"/>
              <a:gd name="T26" fmla="*/ 51 w 220"/>
              <a:gd name="T27" fmla="*/ 25 h 39"/>
              <a:gd name="T28" fmla="*/ 46 w 220"/>
              <a:gd name="T29" fmla="*/ 23 h 39"/>
              <a:gd name="T30" fmla="*/ 42 w 220"/>
              <a:gd name="T31" fmla="*/ 24 h 39"/>
              <a:gd name="T32" fmla="*/ 44 w 220"/>
              <a:gd name="T33" fmla="*/ 28 h 39"/>
              <a:gd name="T34" fmla="*/ 44 w 220"/>
              <a:gd name="T35" fmla="*/ 29 h 39"/>
              <a:gd name="T36" fmla="*/ 40 w 220"/>
              <a:gd name="T37" fmla="*/ 29 h 39"/>
              <a:gd name="T38" fmla="*/ 36 w 220"/>
              <a:gd name="T39" fmla="*/ 25 h 39"/>
              <a:gd name="T40" fmla="*/ 40 w 220"/>
              <a:gd name="T41" fmla="*/ 19 h 39"/>
              <a:gd name="T42" fmla="*/ 44 w 220"/>
              <a:gd name="T43" fmla="*/ 18 h 39"/>
              <a:gd name="T44" fmla="*/ 51 w 220"/>
              <a:gd name="T45" fmla="*/ 18 h 39"/>
              <a:gd name="T46" fmla="*/ 59 w 220"/>
              <a:gd name="T47" fmla="*/ 24 h 39"/>
              <a:gd name="T48" fmla="*/ 57 w 220"/>
              <a:gd name="T49" fmla="*/ 29 h 39"/>
              <a:gd name="T50" fmla="*/ 53 w 220"/>
              <a:gd name="T51" fmla="*/ 33 h 39"/>
              <a:gd name="T52" fmla="*/ 50 w 220"/>
              <a:gd name="T53" fmla="*/ 36 h 39"/>
              <a:gd name="T54" fmla="*/ 70 w 220"/>
              <a:gd name="T55" fmla="*/ 38 h 39"/>
              <a:gd name="T56" fmla="*/ 110 w 220"/>
              <a:gd name="T57" fmla="*/ 39 h 39"/>
              <a:gd name="T58" fmla="*/ 148 w 220"/>
              <a:gd name="T59" fmla="*/ 36 h 39"/>
              <a:gd name="T60" fmla="*/ 188 w 220"/>
              <a:gd name="T61" fmla="*/ 25 h 39"/>
              <a:gd name="T62" fmla="*/ 211 w 220"/>
              <a:gd name="T63" fmla="*/ 16 h 39"/>
              <a:gd name="T64" fmla="*/ 220 w 220"/>
              <a:gd name="T65"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10"/>
                </a:moveTo>
                <a:lnTo>
                  <a:pt x="205" y="12"/>
                </a:lnTo>
                <a:lnTo>
                  <a:pt x="171" y="12"/>
                </a:lnTo>
                <a:lnTo>
                  <a:pt x="135" y="6"/>
                </a:lnTo>
                <a:lnTo>
                  <a:pt x="99" y="0"/>
                </a:lnTo>
                <a:lnTo>
                  <a:pt x="55" y="1"/>
                </a:lnTo>
                <a:lnTo>
                  <a:pt x="34" y="5"/>
                </a:lnTo>
                <a:lnTo>
                  <a:pt x="17" y="12"/>
                </a:lnTo>
                <a:lnTo>
                  <a:pt x="2" y="24"/>
                </a:lnTo>
                <a:lnTo>
                  <a:pt x="0" y="29"/>
                </a:lnTo>
                <a:lnTo>
                  <a:pt x="27" y="31"/>
                </a:lnTo>
                <a:lnTo>
                  <a:pt x="44" y="33"/>
                </a:lnTo>
                <a:lnTo>
                  <a:pt x="50" y="30"/>
                </a:lnTo>
                <a:lnTo>
                  <a:pt x="51" y="25"/>
                </a:lnTo>
                <a:lnTo>
                  <a:pt x="46" y="23"/>
                </a:lnTo>
                <a:lnTo>
                  <a:pt x="42" y="24"/>
                </a:lnTo>
                <a:lnTo>
                  <a:pt x="44" y="28"/>
                </a:lnTo>
                <a:lnTo>
                  <a:pt x="44" y="29"/>
                </a:lnTo>
                <a:lnTo>
                  <a:pt x="40" y="29"/>
                </a:lnTo>
                <a:lnTo>
                  <a:pt x="36" y="25"/>
                </a:lnTo>
                <a:lnTo>
                  <a:pt x="40" y="19"/>
                </a:lnTo>
                <a:lnTo>
                  <a:pt x="44" y="18"/>
                </a:lnTo>
                <a:lnTo>
                  <a:pt x="51" y="18"/>
                </a:lnTo>
                <a:lnTo>
                  <a:pt x="59" y="24"/>
                </a:lnTo>
                <a:lnTo>
                  <a:pt x="57" y="29"/>
                </a:lnTo>
                <a:lnTo>
                  <a:pt x="53" y="33"/>
                </a:lnTo>
                <a:lnTo>
                  <a:pt x="50" y="36"/>
                </a:lnTo>
                <a:lnTo>
                  <a:pt x="70" y="38"/>
                </a:lnTo>
                <a:lnTo>
                  <a:pt x="110" y="39"/>
                </a:lnTo>
                <a:lnTo>
                  <a:pt x="148" y="36"/>
                </a:lnTo>
                <a:lnTo>
                  <a:pt x="188" y="25"/>
                </a:lnTo>
                <a:lnTo>
                  <a:pt x="211"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6" name="Freeform 220"/>
          <p:cNvSpPr>
            <a:spLocks/>
          </p:cNvSpPr>
          <p:nvPr/>
        </p:nvSpPr>
        <p:spPr bwMode="auto">
          <a:xfrm>
            <a:off x="1701800" y="169863"/>
            <a:ext cx="347663" cy="98425"/>
          </a:xfrm>
          <a:custGeom>
            <a:avLst/>
            <a:gdLst>
              <a:gd name="T0" fmla="*/ 0 w 219"/>
              <a:gd name="T1" fmla="*/ 16 h 62"/>
              <a:gd name="T2" fmla="*/ 17 w 219"/>
              <a:gd name="T3" fmla="*/ 18 h 62"/>
              <a:gd name="T4" fmla="*/ 50 w 219"/>
              <a:gd name="T5" fmla="*/ 22 h 62"/>
              <a:gd name="T6" fmla="*/ 110 w 219"/>
              <a:gd name="T7" fmla="*/ 27 h 62"/>
              <a:gd name="T8" fmla="*/ 122 w 219"/>
              <a:gd name="T9" fmla="*/ 28 h 62"/>
              <a:gd name="T10" fmla="*/ 126 w 219"/>
              <a:gd name="T11" fmla="*/ 34 h 62"/>
              <a:gd name="T12" fmla="*/ 124 w 219"/>
              <a:gd name="T13" fmla="*/ 39 h 62"/>
              <a:gd name="T14" fmla="*/ 114 w 219"/>
              <a:gd name="T15" fmla="*/ 38 h 62"/>
              <a:gd name="T16" fmla="*/ 112 w 219"/>
              <a:gd name="T17" fmla="*/ 37 h 62"/>
              <a:gd name="T18" fmla="*/ 118 w 219"/>
              <a:gd name="T19" fmla="*/ 37 h 62"/>
              <a:gd name="T20" fmla="*/ 112 w 219"/>
              <a:gd name="T21" fmla="*/ 33 h 62"/>
              <a:gd name="T22" fmla="*/ 107 w 219"/>
              <a:gd name="T23" fmla="*/ 36 h 62"/>
              <a:gd name="T24" fmla="*/ 114 w 219"/>
              <a:gd name="T25" fmla="*/ 42 h 62"/>
              <a:gd name="T26" fmla="*/ 129 w 219"/>
              <a:gd name="T27" fmla="*/ 44 h 62"/>
              <a:gd name="T28" fmla="*/ 137 w 219"/>
              <a:gd name="T29" fmla="*/ 39 h 62"/>
              <a:gd name="T30" fmla="*/ 135 w 219"/>
              <a:gd name="T31" fmla="*/ 33 h 62"/>
              <a:gd name="T32" fmla="*/ 124 w 219"/>
              <a:gd name="T33" fmla="*/ 26 h 62"/>
              <a:gd name="T34" fmla="*/ 162 w 219"/>
              <a:gd name="T35" fmla="*/ 21 h 62"/>
              <a:gd name="T36" fmla="*/ 194 w 219"/>
              <a:gd name="T37" fmla="*/ 11 h 62"/>
              <a:gd name="T38" fmla="*/ 219 w 219"/>
              <a:gd name="T39" fmla="*/ 0 h 62"/>
              <a:gd name="T40" fmla="*/ 200 w 219"/>
              <a:gd name="T41" fmla="*/ 14 h 62"/>
              <a:gd name="T42" fmla="*/ 164 w 219"/>
              <a:gd name="T43" fmla="*/ 37 h 62"/>
              <a:gd name="T44" fmla="*/ 131 w 219"/>
              <a:gd name="T45" fmla="*/ 51 h 62"/>
              <a:gd name="T46" fmla="*/ 97 w 219"/>
              <a:gd name="T47" fmla="*/ 60 h 62"/>
              <a:gd name="T48" fmla="*/ 71 w 219"/>
              <a:gd name="T49" fmla="*/ 62 h 62"/>
              <a:gd name="T50" fmla="*/ 50 w 219"/>
              <a:gd name="T51" fmla="*/ 61 h 62"/>
              <a:gd name="T52" fmla="*/ 33 w 219"/>
              <a:gd name="T53" fmla="*/ 56 h 62"/>
              <a:gd name="T54" fmla="*/ 17 w 219"/>
              <a:gd name="T55" fmla="*/ 49 h 62"/>
              <a:gd name="T56" fmla="*/ 6 w 219"/>
              <a:gd name="T57" fmla="*/ 39 h 62"/>
              <a:gd name="T58" fmla="*/ 2 w 219"/>
              <a:gd name="T59" fmla="*/ 28 h 62"/>
              <a:gd name="T60" fmla="*/ 0 w 219"/>
              <a:gd name="T61"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16"/>
                </a:moveTo>
                <a:lnTo>
                  <a:pt x="17" y="18"/>
                </a:lnTo>
                <a:lnTo>
                  <a:pt x="50" y="22"/>
                </a:lnTo>
                <a:lnTo>
                  <a:pt x="110" y="27"/>
                </a:lnTo>
                <a:lnTo>
                  <a:pt x="122" y="28"/>
                </a:lnTo>
                <a:lnTo>
                  <a:pt x="126" y="34"/>
                </a:lnTo>
                <a:lnTo>
                  <a:pt x="124" y="39"/>
                </a:lnTo>
                <a:lnTo>
                  <a:pt x="114" y="38"/>
                </a:lnTo>
                <a:lnTo>
                  <a:pt x="112" y="37"/>
                </a:lnTo>
                <a:lnTo>
                  <a:pt x="118" y="37"/>
                </a:lnTo>
                <a:lnTo>
                  <a:pt x="112" y="33"/>
                </a:lnTo>
                <a:lnTo>
                  <a:pt x="107" y="36"/>
                </a:lnTo>
                <a:lnTo>
                  <a:pt x="114" y="42"/>
                </a:lnTo>
                <a:lnTo>
                  <a:pt x="129" y="44"/>
                </a:lnTo>
                <a:lnTo>
                  <a:pt x="137" y="39"/>
                </a:lnTo>
                <a:lnTo>
                  <a:pt x="135" y="33"/>
                </a:lnTo>
                <a:lnTo>
                  <a:pt x="124" y="26"/>
                </a:lnTo>
                <a:lnTo>
                  <a:pt x="162" y="21"/>
                </a:lnTo>
                <a:lnTo>
                  <a:pt x="194" y="11"/>
                </a:lnTo>
                <a:lnTo>
                  <a:pt x="219" y="0"/>
                </a:lnTo>
                <a:lnTo>
                  <a:pt x="200" y="14"/>
                </a:lnTo>
                <a:lnTo>
                  <a:pt x="164" y="37"/>
                </a:lnTo>
                <a:lnTo>
                  <a:pt x="131" y="51"/>
                </a:lnTo>
                <a:lnTo>
                  <a:pt x="97" y="60"/>
                </a:lnTo>
                <a:lnTo>
                  <a:pt x="71" y="62"/>
                </a:lnTo>
                <a:lnTo>
                  <a:pt x="50" y="61"/>
                </a:lnTo>
                <a:lnTo>
                  <a:pt x="33" y="56"/>
                </a:lnTo>
                <a:lnTo>
                  <a:pt x="17" y="49"/>
                </a:lnTo>
                <a:lnTo>
                  <a:pt x="6" y="39"/>
                </a:lnTo>
                <a:lnTo>
                  <a:pt x="2" y="28"/>
                </a:lnTo>
                <a:lnTo>
                  <a:pt x="0"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7" name="Freeform 221"/>
          <p:cNvSpPr>
            <a:spLocks/>
          </p:cNvSpPr>
          <p:nvPr/>
        </p:nvSpPr>
        <p:spPr bwMode="auto">
          <a:xfrm>
            <a:off x="4765675" y="265113"/>
            <a:ext cx="542925" cy="60325"/>
          </a:xfrm>
          <a:custGeom>
            <a:avLst/>
            <a:gdLst>
              <a:gd name="T0" fmla="*/ 342 w 342"/>
              <a:gd name="T1" fmla="*/ 0 h 38"/>
              <a:gd name="T2" fmla="*/ 315 w 342"/>
              <a:gd name="T3" fmla="*/ 6 h 38"/>
              <a:gd name="T4" fmla="*/ 272 w 342"/>
              <a:gd name="T5" fmla="*/ 18 h 38"/>
              <a:gd name="T6" fmla="*/ 219 w 342"/>
              <a:gd name="T7" fmla="*/ 31 h 38"/>
              <a:gd name="T8" fmla="*/ 158 w 342"/>
              <a:gd name="T9" fmla="*/ 38 h 38"/>
              <a:gd name="T10" fmla="*/ 93 w 342"/>
              <a:gd name="T11" fmla="*/ 36 h 38"/>
              <a:gd name="T12" fmla="*/ 44 w 342"/>
              <a:gd name="T13" fmla="*/ 26 h 38"/>
              <a:gd name="T14" fmla="*/ 12 w 342"/>
              <a:gd name="T15" fmla="*/ 16 h 38"/>
              <a:gd name="T16" fmla="*/ 0 w 342"/>
              <a:gd name="T17" fmla="*/ 12 h 38"/>
              <a:gd name="T18" fmla="*/ 25 w 342"/>
              <a:gd name="T19" fmla="*/ 18 h 38"/>
              <a:gd name="T20" fmla="*/ 69 w 342"/>
              <a:gd name="T21" fmla="*/ 22 h 38"/>
              <a:gd name="T22" fmla="*/ 128 w 342"/>
              <a:gd name="T23" fmla="*/ 21 h 38"/>
              <a:gd name="T24" fmla="*/ 128 w 342"/>
              <a:gd name="T25" fmla="*/ 22 h 38"/>
              <a:gd name="T26" fmla="*/ 124 w 342"/>
              <a:gd name="T27" fmla="*/ 24 h 38"/>
              <a:gd name="T28" fmla="*/ 122 w 342"/>
              <a:gd name="T29" fmla="*/ 27 h 38"/>
              <a:gd name="T30" fmla="*/ 126 w 342"/>
              <a:gd name="T31" fmla="*/ 31 h 38"/>
              <a:gd name="T32" fmla="*/ 135 w 342"/>
              <a:gd name="T33" fmla="*/ 32 h 38"/>
              <a:gd name="T34" fmla="*/ 143 w 342"/>
              <a:gd name="T35" fmla="*/ 30 h 38"/>
              <a:gd name="T36" fmla="*/ 147 w 342"/>
              <a:gd name="T37" fmla="*/ 27 h 38"/>
              <a:gd name="T38" fmla="*/ 143 w 342"/>
              <a:gd name="T39" fmla="*/ 24 h 38"/>
              <a:gd name="T40" fmla="*/ 139 w 342"/>
              <a:gd name="T41" fmla="*/ 25 h 38"/>
              <a:gd name="T42" fmla="*/ 139 w 342"/>
              <a:gd name="T43" fmla="*/ 26 h 38"/>
              <a:gd name="T44" fmla="*/ 143 w 342"/>
              <a:gd name="T45" fmla="*/ 27 h 38"/>
              <a:gd name="T46" fmla="*/ 139 w 342"/>
              <a:gd name="T47" fmla="*/ 30 h 38"/>
              <a:gd name="T48" fmla="*/ 135 w 342"/>
              <a:gd name="T49" fmla="*/ 30 h 38"/>
              <a:gd name="T50" fmla="*/ 129 w 342"/>
              <a:gd name="T51" fmla="*/ 30 h 38"/>
              <a:gd name="T52" fmla="*/ 128 w 342"/>
              <a:gd name="T53" fmla="*/ 27 h 38"/>
              <a:gd name="T54" fmla="*/ 133 w 342"/>
              <a:gd name="T55" fmla="*/ 22 h 38"/>
              <a:gd name="T56" fmla="*/ 139 w 342"/>
              <a:gd name="T57" fmla="*/ 21 h 38"/>
              <a:gd name="T58" fmla="*/ 219 w 342"/>
              <a:gd name="T59" fmla="*/ 14 h 38"/>
              <a:gd name="T60" fmla="*/ 287 w 342"/>
              <a:gd name="T61" fmla="*/ 4 h 38"/>
              <a:gd name="T62" fmla="*/ 334 w 342"/>
              <a:gd name="T63" fmla="*/ 0 h 38"/>
              <a:gd name="T64" fmla="*/ 342 w 342"/>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38">
                <a:moveTo>
                  <a:pt x="342" y="0"/>
                </a:moveTo>
                <a:lnTo>
                  <a:pt x="315" y="6"/>
                </a:lnTo>
                <a:lnTo>
                  <a:pt x="272" y="18"/>
                </a:lnTo>
                <a:lnTo>
                  <a:pt x="219" y="31"/>
                </a:lnTo>
                <a:lnTo>
                  <a:pt x="158" y="38"/>
                </a:lnTo>
                <a:lnTo>
                  <a:pt x="93" y="36"/>
                </a:lnTo>
                <a:lnTo>
                  <a:pt x="44" y="26"/>
                </a:lnTo>
                <a:lnTo>
                  <a:pt x="12" y="16"/>
                </a:lnTo>
                <a:lnTo>
                  <a:pt x="0" y="12"/>
                </a:lnTo>
                <a:lnTo>
                  <a:pt x="25" y="18"/>
                </a:lnTo>
                <a:lnTo>
                  <a:pt x="69" y="22"/>
                </a:lnTo>
                <a:lnTo>
                  <a:pt x="128" y="21"/>
                </a:lnTo>
                <a:lnTo>
                  <a:pt x="128" y="22"/>
                </a:lnTo>
                <a:lnTo>
                  <a:pt x="124" y="24"/>
                </a:lnTo>
                <a:lnTo>
                  <a:pt x="122" y="27"/>
                </a:lnTo>
                <a:lnTo>
                  <a:pt x="126" y="31"/>
                </a:lnTo>
                <a:lnTo>
                  <a:pt x="135" y="32"/>
                </a:lnTo>
                <a:lnTo>
                  <a:pt x="143" y="30"/>
                </a:lnTo>
                <a:lnTo>
                  <a:pt x="147" y="27"/>
                </a:lnTo>
                <a:lnTo>
                  <a:pt x="143" y="24"/>
                </a:lnTo>
                <a:lnTo>
                  <a:pt x="139" y="25"/>
                </a:lnTo>
                <a:lnTo>
                  <a:pt x="139" y="26"/>
                </a:lnTo>
                <a:lnTo>
                  <a:pt x="143" y="27"/>
                </a:lnTo>
                <a:lnTo>
                  <a:pt x="139" y="30"/>
                </a:lnTo>
                <a:lnTo>
                  <a:pt x="135" y="30"/>
                </a:lnTo>
                <a:lnTo>
                  <a:pt x="129" y="30"/>
                </a:lnTo>
                <a:lnTo>
                  <a:pt x="128" y="27"/>
                </a:lnTo>
                <a:lnTo>
                  <a:pt x="133" y="22"/>
                </a:lnTo>
                <a:lnTo>
                  <a:pt x="139" y="21"/>
                </a:lnTo>
                <a:lnTo>
                  <a:pt x="219" y="14"/>
                </a:lnTo>
                <a:lnTo>
                  <a:pt x="287" y="4"/>
                </a:lnTo>
                <a:lnTo>
                  <a:pt x="334" y="0"/>
                </a:lnTo>
                <a:lnTo>
                  <a:pt x="34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8" name="Freeform 222"/>
          <p:cNvSpPr>
            <a:spLocks/>
          </p:cNvSpPr>
          <p:nvPr/>
        </p:nvSpPr>
        <p:spPr bwMode="auto">
          <a:xfrm>
            <a:off x="4787900" y="212725"/>
            <a:ext cx="604838" cy="84138"/>
          </a:xfrm>
          <a:custGeom>
            <a:avLst/>
            <a:gdLst>
              <a:gd name="T0" fmla="*/ 0 w 381"/>
              <a:gd name="T1" fmla="*/ 45 h 53"/>
              <a:gd name="T2" fmla="*/ 36 w 381"/>
              <a:gd name="T3" fmla="*/ 46 h 53"/>
              <a:gd name="T4" fmla="*/ 74 w 381"/>
              <a:gd name="T5" fmla="*/ 42 h 53"/>
              <a:gd name="T6" fmla="*/ 115 w 381"/>
              <a:gd name="T7" fmla="*/ 31 h 53"/>
              <a:gd name="T8" fmla="*/ 182 w 381"/>
              <a:gd name="T9" fmla="*/ 11 h 53"/>
              <a:gd name="T10" fmla="*/ 218 w 381"/>
              <a:gd name="T11" fmla="*/ 4 h 53"/>
              <a:gd name="T12" fmla="*/ 256 w 381"/>
              <a:gd name="T13" fmla="*/ 0 h 53"/>
              <a:gd name="T14" fmla="*/ 301 w 381"/>
              <a:gd name="T15" fmla="*/ 4 h 53"/>
              <a:gd name="T16" fmla="*/ 345 w 381"/>
              <a:gd name="T17" fmla="*/ 12 h 53"/>
              <a:gd name="T18" fmla="*/ 381 w 381"/>
              <a:gd name="T19" fmla="*/ 24 h 53"/>
              <a:gd name="T20" fmla="*/ 332 w 381"/>
              <a:gd name="T21" fmla="*/ 29 h 53"/>
              <a:gd name="T22" fmla="*/ 248 w 381"/>
              <a:gd name="T23" fmla="*/ 37 h 53"/>
              <a:gd name="T24" fmla="*/ 191 w 381"/>
              <a:gd name="T25" fmla="*/ 45 h 53"/>
              <a:gd name="T26" fmla="*/ 180 w 381"/>
              <a:gd name="T27" fmla="*/ 43 h 53"/>
              <a:gd name="T28" fmla="*/ 172 w 381"/>
              <a:gd name="T29" fmla="*/ 41 h 53"/>
              <a:gd name="T30" fmla="*/ 169 w 381"/>
              <a:gd name="T31" fmla="*/ 36 h 53"/>
              <a:gd name="T32" fmla="*/ 171 w 381"/>
              <a:gd name="T33" fmla="*/ 30 h 53"/>
              <a:gd name="T34" fmla="*/ 178 w 381"/>
              <a:gd name="T35" fmla="*/ 24 h 53"/>
              <a:gd name="T36" fmla="*/ 199 w 381"/>
              <a:gd name="T37" fmla="*/ 19 h 53"/>
              <a:gd name="T38" fmla="*/ 218 w 381"/>
              <a:gd name="T39" fmla="*/ 17 h 53"/>
              <a:gd name="T40" fmla="*/ 224 w 381"/>
              <a:gd name="T41" fmla="*/ 18 h 53"/>
              <a:gd name="T42" fmla="*/ 229 w 381"/>
              <a:gd name="T43" fmla="*/ 22 h 53"/>
              <a:gd name="T44" fmla="*/ 227 w 381"/>
              <a:gd name="T45" fmla="*/ 24 h 53"/>
              <a:gd name="T46" fmla="*/ 220 w 381"/>
              <a:gd name="T47" fmla="*/ 28 h 53"/>
              <a:gd name="T48" fmla="*/ 214 w 381"/>
              <a:gd name="T49" fmla="*/ 29 h 53"/>
              <a:gd name="T50" fmla="*/ 210 w 381"/>
              <a:gd name="T51" fmla="*/ 28 h 53"/>
              <a:gd name="T52" fmla="*/ 214 w 381"/>
              <a:gd name="T53" fmla="*/ 25 h 53"/>
              <a:gd name="T54" fmla="*/ 216 w 381"/>
              <a:gd name="T55" fmla="*/ 24 h 53"/>
              <a:gd name="T56" fmla="*/ 210 w 381"/>
              <a:gd name="T57" fmla="*/ 24 h 53"/>
              <a:gd name="T58" fmla="*/ 207 w 381"/>
              <a:gd name="T59" fmla="*/ 29 h 53"/>
              <a:gd name="T60" fmla="*/ 212 w 381"/>
              <a:gd name="T61" fmla="*/ 31 h 53"/>
              <a:gd name="T62" fmla="*/ 222 w 381"/>
              <a:gd name="T63" fmla="*/ 31 h 53"/>
              <a:gd name="T64" fmla="*/ 231 w 381"/>
              <a:gd name="T65" fmla="*/ 28 h 53"/>
              <a:gd name="T66" fmla="*/ 237 w 381"/>
              <a:gd name="T67" fmla="*/ 22 h 53"/>
              <a:gd name="T68" fmla="*/ 233 w 381"/>
              <a:gd name="T69" fmla="*/ 18 h 53"/>
              <a:gd name="T70" fmla="*/ 226 w 381"/>
              <a:gd name="T71" fmla="*/ 16 h 53"/>
              <a:gd name="T72" fmla="*/ 195 w 381"/>
              <a:gd name="T73" fmla="*/ 17 h 53"/>
              <a:gd name="T74" fmla="*/ 180 w 381"/>
              <a:gd name="T75" fmla="*/ 22 h 53"/>
              <a:gd name="T76" fmla="*/ 169 w 381"/>
              <a:gd name="T77" fmla="*/ 27 h 53"/>
              <a:gd name="T78" fmla="*/ 161 w 381"/>
              <a:gd name="T79" fmla="*/ 31 h 53"/>
              <a:gd name="T80" fmla="*/ 159 w 381"/>
              <a:gd name="T81" fmla="*/ 36 h 53"/>
              <a:gd name="T82" fmla="*/ 161 w 381"/>
              <a:gd name="T83" fmla="*/ 41 h 53"/>
              <a:gd name="T84" fmla="*/ 167 w 381"/>
              <a:gd name="T85" fmla="*/ 43 h 53"/>
              <a:gd name="T86" fmla="*/ 180 w 381"/>
              <a:gd name="T87" fmla="*/ 46 h 53"/>
              <a:gd name="T88" fmla="*/ 144 w 381"/>
              <a:gd name="T89" fmla="*/ 49 h 53"/>
              <a:gd name="T90" fmla="*/ 98 w 381"/>
              <a:gd name="T91" fmla="*/ 53 h 53"/>
              <a:gd name="T92" fmla="*/ 59 w 381"/>
              <a:gd name="T93" fmla="*/ 53 h 53"/>
              <a:gd name="T94" fmla="*/ 26 w 381"/>
              <a:gd name="T95" fmla="*/ 51 h 53"/>
              <a:gd name="T96" fmla="*/ 0 w 381"/>
              <a:gd name="T9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1" h="53">
                <a:moveTo>
                  <a:pt x="0" y="45"/>
                </a:moveTo>
                <a:lnTo>
                  <a:pt x="36" y="46"/>
                </a:lnTo>
                <a:lnTo>
                  <a:pt x="74" y="42"/>
                </a:lnTo>
                <a:lnTo>
                  <a:pt x="115" y="31"/>
                </a:lnTo>
                <a:lnTo>
                  <a:pt x="182" y="11"/>
                </a:lnTo>
                <a:lnTo>
                  <a:pt x="218" y="4"/>
                </a:lnTo>
                <a:lnTo>
                  <a:pt x="256" y="0"/>
                </a:lnTo>
                <a:lnTo>
                  <a:pt x="301" y="4"/>
                </a:lnTo>
                <a:lnTo>
                  <a:pt x="345" y="12"/>
                </a:lnTo>
                <a:lnTo>
                  <a:pt x="381" y="24"/>
                </a:lnTo>
                <a:lnTo>
                  <a:pt x="332" y="29"/>
                </a:lnTo>
                <a:lnTo>
                  <a:pt x="248" y="37"/>
                </a:lnTo>
                <a:lnTo>
                  <a:pt x="191" y="45"/>
                </a:lnTo>
                <a:lnTo>
                  <a:pt x="180" y="43"/>
                </a:lnTo>
                <a:lnTo>
                  <a:pt x="172" y="41"/>
                </a:lnTo>
                <a:lnTo>
                  <a:pt x="169" y="36"/>
                </a:lnTo>
                <a:lnTo>
                  <a:pt x="171" y="30"/>
                </a:lnTo>
                <a:lnTo>
                  <a:pt x="178" y="24"/>
                </a:lnTo>
                <a:lnTo>
                  <a:pt x="199" y="19"/>
                </a:lnTo>
                <a:lnTo>
                  <a:pt x="218" y="17"/>
                </a:lnTo>
                <a:lnTo>
                  <a:pt x="224" y="18"/>
                </a:lnTo>
                <a:lnTo>
                  <a:pt x="229" y="22"/>
                </a:lnTo>
                <a:lnTo>
                  <a:pt x="227" y="24"/>
                </a:lnTo>
                <a:lnTo>
                  <a:pt x="220" y="28"/>
                </a:lnTo>
                <a:lnTo>
                  <a:pt x="214" y="29"/>
                </a:lnTo>
                <a:lnTo>
                  <a:pt x="210" y="28"/>
                </a:lnTo>
                <a:lnTo>
                  <a:pt x="214" y="25"/>
                </a:lnTo>
                <a:lnTo>
                  <a:pt x="216" y="24"/>
                </a:lnTo>
                <a:lnTo>
                  <a:pt x="210" y="24"/>
                </a:lnTo>
                <a:lnTo>
                  <a:pt x="207" y="29"/>
                </a:lnTo>
                <a:lnTo>
                  <a:pt x="212" y="31"/>
                </a:lnTo>
                <a:lnTo>
                  <a:pt x="222" y="31"/>
                </a:lnTo>
                <a:lnTo>
                  <a:pt x="231" y="28"/>
                </a:lnTo>
                <a:lnTo>
                  <a:pt x="237" y="22"/>
                </a:lnTo>
                <a:lnTo>
                  <a:pt x="233" y="18"/>
                </a:lnTo>
                <a:lnTo>
                  <a:pt x="226" y="16"/>
                </a:lnTo>
                <a:lnTo>
                  <a:pt x="195" y="17"/>
                </a:lnTo>
                <a:lnTo>
                  <a:pt x="180" y="22"/>
                </a:lnTo>
                <a:lnTo>
                  <a:pt x="169" y="27"/>
                </a:lnTo>
                <a:lnTo>
                  <a:pt x="161" y="31"/>
                </a:lnTo>
                <a:lnTo>
                  <a:pt x="159" y="36"/>
                </a:lnTo>
                <a:lnTo>
                  <a:pt x="161" y="41"/>
                </a:lnTo>
                <a:lnTo>
                  <a:pt x="167" y="43"/>
                </a:lnTo>
                <a:lnTo>
                  <a:pt x="180" y="46"/>
                </a:lnTo>
                <a:lnTo>
                  <a:pt x="144" y="49"/>
                </a:lnTo>
                <a:lnTo>
                  <a:pt x="98" y="53"/>
                </a:lnTo>
                <a:lnTo>
                  <a:pt x="59" y="53"/>
                </a:lnTo>
                <a:lnTo>
                  <a:pt x="26" y="51"/>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79" name="Freeform 223"/>
          <p:cNvSpPr>
            <a:spLocks/>
          </p:cNvSpPr>
          <p:nvPr/>
        </p:nvSpPr>
        <p:spPr bwMode="auto">
          <a:xfrm>
            <a:off x="3643313" y="231775"/>
            <a:ext cx="444500" cy="93663"/>
          </a:xfrm>
          <a:custGeom>
            <a:avLst/>
            <a:gdLst>
              <a:gd name="T0" fmla="*/ 280 w 280"/>
              <a:gd name="T1" fmla="*/ 42 h 59"/>
              <a:gd name="T2" fmla="*/ 261 w 280"/>
              <a:gd name="T3" fmla="*/ 42 h 59"/>
              <a:gd name="T4" fmla="*/ 218 w 280"/>
              <a:gd name="T5" fmla="*/ 34 h 59"/>
              <a:gd name="T6" fmla="*/ 178 w 280"/>
              <a:gd name="T7" fmla="*/ 21 h 59"/>
              <a:gd name="T8" fmla="*/ 134 w 280"/>
              <a:gd name="T9" fmla="*/ 7 h 59"/>
              <a:gd name="T10" fmla="*/ 81 w 280"/>
              <a:gd name="T11" fmla="*/ 0 h 59"/>
              <a:gd name="T12" fmla="*/ 55 w 280"/>
              <a:gd name="T13" fmla="*/ 0 h 59"/>
              <a:gd name="T14" fmla="*/ 28 w 280"/>
              <a:gd name="T15" fmla="*/ 5 h 59"/>
              <a:gd name="T16" fmla="*/ 5 w 280"/>
              <a:gd name="T17" fmla="*/ 16 h 59"/>
              <a:gd name="T18" fmla="*/ 0 w 280"/>
              <a:gd name="T19" fmla="*/ 22 h 59"/>
              <a:gd name="T20" fmla="*/ 32 w 280"/>
              <a:gd name="T21" fmla="*/ 30 h 59"/>
              <a:gd name="T22" fmla="*/ 43 w 280"/>
              <a:gd name="T23" fmla="*/ 34 h 59"/>
              <a:gd name="T24" fmla="*/ 53 w 280"/>
              <a:gd name="T25" fmla="*/ 35 h 59"/>
              <a:gd name="T26" fmla="*/ 60 w 280"/>
              <a:gd name="T27" fmla="*/ 33 h 59"/>
              <a:gd name="T28" fmla="*/ 66 w 280"/>
              <a:gd name="T29" fmla="*/ 28 h 59"/>
              <a:gd name="T30" fmla="*/ 60 w 280"/>
              <a:gd name="T31" fmla="*/ 23 h 59"/>
              <a:gd name="T32" fmla="*/ 55 w 280"/>
              <a:gd name="T33" fmla="*/ 24 h 59"/>
              <a:gd name="T34" fmla="*/ 55 w 280"/>
              <a:gd name="T35" fmla="*/ 28 h 59"/>
              <a:gd name="T36" fmla="*/ 55 w 280"/>
              <a:gd name="T37" fmla="*/ 30 h 59"/>
              <a:gd name="T38" fmla="*/ 51 w 280"/>
              <a:gd name="T39" fmla="*/ 29 h 59"/>
              <a:gd name="T40" fmla="*/ 47 w 280"/>
              <a:gd name="T41" fmla="*/ 24 h 59"/>
              <a:gd name="T42" fmla="*/ 55 w 280"/>
              <a:gd name="T43" fmla="*/ 18 h 59"/>
              <a:gd name="T44" fmla="*/ 60 w 280"/>
              <a:gd name="T45" fmla="*/ 17 h 59"/>
              <a:gd name="T46" fmla="*/ 68 w 280"/>
              <a:gd name="T47" fmla="*/ 18 h 59"/>
              <a:gd name="T48" fmla="*/ 74 w 280"/>
              <a:gd name="T49" fmla="*/ 23 h 59"/>
              <a:gd name="T50" fmla="*/ 75 w 280"/>
              <a:gd name="T51" fmla="*/ 28 h 59"/>
              <a:gd name="T52" fmla="*/ 72 w 280"/>
              <a:gd name="T53" fmla="*/ 33 h 59"/>
              <a:gd name="T54" fmla="*/ 62 w 280"/>
              <a:gd name="T55" fmla="*/ 37 h 59"/>
              <a:gd name="T56" fmla="*/ 58 w 280"/>
              <a:gd name="T57" fmla="*/ 39 h 59"/>
              <a:gd name="T58" fmla="*/ 83 w 280"/>
              <a:gd name="T59" fmla="*/ 46 h 59"/>
              <a:gd name="T60" fmla="*/ 132 w 280"/>
              <a:gd name="T61" fmla="*/ 57 h 59"/>
              <a:gd name="T62" fmla="*/ 180 w 280"/>
              <a:gd name="T63" fmla="*/ 59 h 59"/>
              <a:gd name="T64" fmla="*/ 235 w 280"/>
              <a:gd name="T65" fmla="*/ 54 h 59"/>
              <a:gd name="T66" fmla="*/ 265 w 280"/>
              <a:gd name="T67" fmla="*/ 47 h 59"/>
              <a:gd name="T68" fmla="*/ 280 w 280"/>
              <a:gd name="T69"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59">
                <a:moveTo>
                  <a:pt x="280" y="42"/>
                </a:moveTo>
                <a:lnTo>
                  <a:pt x="261" y="42"/>
                </a:lnTo>
                <a:lnTo>
                  <a:pt x="218" y="34"/>
                </a:lnTo>
                <a:lnTo>
                  <a:pt x="178" y="21"/>
                </a:lnTo>
                <a:lnTo>
                  <a:pt x="134" y="7"/>
                </a:lnTo>
                <a:lnTo>
                  <a:pt x="81" y="0"/>
                </a:lnTo>
                <a:lnTo>
                  <a:pt x="55" y="0"/>
                </a:lnTo>
                <a:lnTo>
                  <a:pt x="28" y="5"/>
                </a:lnTo>
                <a:lnTo>
                  <a:pt x="5" y="16"/>
                </a:lnTo>
                <a:lnTo>
                  <a:pt x="0" y="22"/>
                </a:lnTo>
                <a:lnTo>
                  <a:pt x="32" y="30"/>
                </a:lnTo>
                <a:lnTo>
                  <a:pt x="43" y="34"/>
                </a:lnTo>
                <a:lnTo>
                  <a:pt x="53" y="35"/>
                </a:lnTo>
                <a:lnTo>
                  <a:pt x="60" y="33"/>
                </a:lnTo>
                <a:lnTo>
                  <a:pt x="66" y="28"/>
                </a:lnTo>
                <a:lnTo>
                  <a:pt x="60" y="23"/>
                </a:lnTo>
                <a:lnTo>
                  <a:pt x="55" y="24"/>
                </a:lnTo>
                <a:lnTo>
                  <a:pt x="55" y="28"/>
                </a:lnTo>
                <a:lnTo>
                  <a:pt x="55" y="30"/>
                </a:lnTo>
                <a:lnTo>
                  <a:pt x="51" y="29"/>
                </a:lnTo>
                <a:lnTo>
                  <a:pt x="47" y="24"/>
                </a:lnTo>
                <a:lnTo>
                  <a:pt x="55" y="18"/>
                </a:lnTo>
                <a:lnTo>
                  <a:pt x="60" y="17"/>
                </a:lnTo>
                <a:lnTo>
                  <a:pt x="68" y="18"/>
                </a:lnTo>
                <a:lnTo>
                  <a:pt x="74" y="23"/>
                </a:lnTo>
                <a:lnTo>
                  <a:pt x="75" y="28"/>
                </a:lnTo>
                <a:lnTo>
                  <a:pt x="72" y="33"/>
                </a:lnTo>
                <a:lnTo>
                  <a:pt x="62" y="37"/>
                </a:lnTo>
                <a:lnTo>
                  <a:pt x="58" y="39"/>
                </a:lnTo>
                <a:lnTo>
                  <a:pt x="83" y="46"/>
                </a:lnTo>
                <a:lnTo>
                  <a:pt x="132" y="57"/>
                </a:lnTo>
                <a:lnTo>
                  <a:pt x="180" y="59"/>
                </a:lnTo>
                <a:lnTo>
                  <a:pt x="235" y="54"/>
                </a:lnTo>
                <a:lnTo>
                  <a:pt x="265" y="47"/>
                </a:lnTo>
                <a:lnTo>
                  <a:pt x="280" y="4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0" name="Freeform 224"/>
          <p:cNvSpPr>
            <a:spLocks/>
          </p:cNvSpPr>
          <p:nvPr/>
        </p:nvSpPr>
        <p:spPr bwMode="auto">
          <a:xfrm>
            <a:off x="3630613" y="276225"/>
            <a:ext cx="446087" cy="109538"/>
          </a:xfrm>
          <a:custGeom>
            <a:avLst/>
            <a:gdLst>
              <a:gd name="T0" fmla="*/ 4 w 281"/>
              <a:gd name="T1" fmla="*/ 0 h 69"/>
              <a:gd name="T2" fmla="*/ 25 w 281"/>
              <a:gd name="T3" fmla="*/ 3 h 69"/>
              <a:gd name="T4" fmla="*/ 63 w 281"/>
              <a:gd name="T5" fmla="*/ 15 h 69"/>
              <a:gd name="T6" fmla="*/ 99 w 281"/>
              <a:gd name="T7" fmla="*/ 25 h 69"/>
              <a:gd name="T8" fmla="*/ 135 w 281"/>
              <a:gd name="T9" fmla="*/ 32 h 69"/>
              <a:gd name="T10" fmla="*/ 148 w 281"/>
              <a:gd name="T11" fmla="*/ 37 h 69"/>
              <a:gd name="T12" fmla="*/ 152 w 281"/>
              <a:gd name="T13" fmla="*/ 44 h 69"/>
              <a:gd name="T14" fmla="*/ 144 w 281"/>
              <a:gd name="T15" fmla="*/ 49 h 69"/>
              <a:gd name="T16" fmla="*/ 138 w 281"/>
              <a:gd name="T17" fmla="*/ 49 h 69"/>
              <a:gd name="T18" fmla="*/ 133 w 281"/>
              <a:gd name="T19" fmla="*/ 47 h 69"/>
              <a:gd name="T20" fmla="*/ 131 w 281"/>
              <a:gd name="T21" fmla="*/ 44 h 69"/>
              <a:gd name="T22" fmla="*/ 135 w 281"/>
              <a:gd name="T23" fmla="*/ 44 h 69"/>
              <a:gd name="T24" fmla="*/ 138 w 281"/>
              <a:gd name="T25" fmla="*/ 45 h 69"/>
              <a:gd name="T26" fmla="*/ 135 w 281"/>
              <a:gd name="T27" fmla="*/ 42 h 69"/>
              <a:gd name="T28" fmla="*/ 129 w 281"/>
              <a:gd name="T29" fmla="*/ 41 h 69"/>
              <a:gd name="T30" fmla="*/ 125 w 281"/>
              <a:gd name="T31" fmla="*/ 42 h 69"/>
              <a:gd name="T32" fmla="*/ 125 w 281"/>
              <a:gd name="T33" fmla="*/ 45 h 69"/>
              <a:gd name="T34" fmla="*/ 131 w 281"/>
              <a:gd name="T35" fmla="*/ 50 h 69"/>
              <a:gd name="T36" fmla="*/ 140 w 281"/>
              <a:gd name="T37" fmla="*/ 55 h 69"/>
              <a:gd name="T38" fmla="*/ 150 w 281"/>
              <a:gd name="T39" fmla="*/ 56 h 69"/>
              <a:gd name="T40" fmla="*/ 157 w 281"/>
              <a:gd name="T41" fmla="*/ 55 h 69"/>
              <a:gd name="T42" fmla="*/ 161 w 281"/>
              <a:gd name="T43" fmla="*/ 53 h 69"/>
              <a:gd name="T44" fmla="*/ 161 w 281"/>
              <a:gd name="T45" fmla="*/ 44 h 69"/>
              <a:gd name="T46" fmla="*/ 156 w 281"/>
              <a:gd name="T47" fmla="*/ 37 h 69"/>
              <a:gd name="T48" fmla="*/ 152 w 281"/>
              <a:gd name="T49" fmla="*/ 35 h 69"/>
              <a:gd name="T50" fmla="*/ 201 w 281"/>
              <a:gd name="T51" fmla="*/ 35 h 69"/>
              <a:gd name="T52" fmla="*/ 245 w 281"/>
              <a:gd name="T53" fmla="*/ 31 h 69"/>
              <a:gd name="T54" fmla="*/ 281 w 281"/>
              <a:gd name="T55" fmla="*/ 21 h 69"/>
              <a:gd name="T56" fmla="*/ 250 w 281"/>
              <a:gd name="T57" fmla="*/ 35 h 69"/>
              <a:gd name="T58" fmla="*/ 197 w 281"/>
              <a:gd name="T59" fmla="*/ 55 h 69"/>
              <a:gd name="T60" fmla="*/ 148 w 281"/>
              <a:gd name="T61" fmla="*/ 66 h 69"/>
              <a:gd name="T62" fmla="*/ 101 w 281"/>
              <a:gd name="T63" fmla="*/ 69 h 69"/>
              <a:gd name="T64" fmla="*/ 68 w 281"/>
              <a:gd name="T65" fmla="*/ 67 h 69"/>
              <a:gd name="T66" fmla="*/ 44 w 281"/>
              <a:gd name="T67" fmla="*/ 61 h 69"/>
              <a:gd name="T68" fmla="*/ 25 w 281"/>
              <a:gd name="T69" fmla="*/ 53 h 69"/>
              <a:gd name="T70" fmla="*/ 9 w 281"/>
              <a:gd name="T71" fmla="*/ 41 h 69"/>
              <a:gd name="T72" fmla="*/ 2 w 281"/>
              <a:gd name="T73" fmla="*/ 27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5" y="3"/>
                </a:lnTo>
                <a:lnTo>
                  <a:pt x="63" y="15"/>
                </a:lnTo>
                <a:lnTo>
                  <a:pt x="99" y="25"/>
                </a:lnTo>
                <a:lnTo>
                  <a:pt x="135" y="32"/>
                </a:lnTo>
                <a:lnTo>
                  <a:pt x="148" y="37"/>
                </a:lnTo>
                <a:lnTo>
                  <a:pt x="152" y="44"/>
                </a:lnTo>
                <a:lnTo>
                  <a:pt x="144" y="49"/>
                </a:lnTo>
                <a:lnTo>
                  <a:pt x="138" y="49"/>
                </a:lnTo>
                <a:lnTo>
                  <a:pt x="133" y="47"/>
                </a:lnTo>
                <a:lnTo>
                  <a:pt x="131" y="44"/>
                </a:lnTo>
                <a:lnTo>
                  <a:pt x="135" y="44"/>
                </a:lnTo>
                <a:lnTo>
                  <a:pt x="138" y="45"/>
                </a:lnTo>
                <a:lnTo>
                  <a:pt x="135" y="42"/>
                </a:lnTo>
                <a:lnTo>
                  <a:pt x="129" y="41"/>
                </a:lnTo>
                <a:lnTo>
                  <a:pt x="125" y="42"/>
                </a:lnTo>
                <a:lnTo>
                  <a:pt x="125" y="45"/>
                </a:lnTo>
                <a:lnTo>
                  <a:pt x="131" y="50"/>
                </a:lnTo>
                <a:lnTo>
                  <a:pt x="140" y="55"/>
                </a:lnTo>
                <a:lnTo>
                  <a:pt x="150" y="56"/>
                </a:lnTo>
                <a:lnTo>
                  <a:pt x="157" y="55"/>
                </a:lnTo>
                <a:lnTo>
                  <a:pt x="161" y="53"/>
                </a:lnTo>
                <a:lnTo>
                  <a:pt x="161" y="44"/>
                </a:lnTo>
                <a:lnTo>
                  <a:pt x="156" y="37"/>
                </a:lnTo>
                <a:lnTo>
                  <a:pt x="152" y="35"/>
                </a:lnTo>
                <a:lnTo>
                  <a:pt x="201" y="35"/>
                </a:lnTo>
                <a:lnTo>
                  <a:pt x="245" y="31"/>
                </a:lnTo>
                <a:lnTo>
                  <a:pt x="281" y="21"/>
                </a:lnTo>
                <a:lnTo>
                  <a:pt x="250" y="35"/>
                </a:lnTo>
                <a:lnTo>
                  <a:pt x="197" y="55"/>
                </a:lnTo>
                <a:lnTo>
                  <a:pt x="148" y="66"/>
                </a:lnTo>
                <a:lnTo>
                  <a:pt x="101" y="69"/>
                </a:lnTo>
                <a:lnTo>
                  <a:pt x="68" y="67"/>
                </a:lnTo>
                <a:lnTo>
                  <a:pt x="44" y="61"/>
                </a:lnTo>
                <a:lnTo>
                  <a:pt x="25" y="53"/>
                </a:lnTo>
                <a:lnTo>
                  <a:pt x="9" y="41"/>
                </a:lnTo>
                <a:lnTo>
                  <a:pt x="2" y="27"/>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1" name="Freeform 225"/>
          <p:cNvSpPr>
            <a:spLocks/>
          </p:cNvSpPr>
          <p:nvPr/>
        </p:nvSpPr>
        <p:spPr bwMode="auto">
          <a:xfrm>
            <a:off x="4768850" y="106363"/>
            <a:ext cx="349250" cy="61912"/>
          </a:xfrm>
          <a:custGeom>
            <a:avLst/>
            <a:gdLst>
              <a:gd name="T0" fmla="*/ 220 w 220"/>
              <a:gd name="T1" fmla="*/ 10 h 39"/>
              <a:gd name="T2" fmla="*/ 207 w 220"/>
              <a:gd name="T3" fmla="*/ 11 h 39"/>
              <a:gd name="T4" fmla="*/ 171 w 220"/>
              <a:gd name="T5" fmla="*/ 10 h 39"/>
              <a:gd name="T6" fmla="*/ 135 w 220"/>
              <a:gd name="T7" fmla="*/ 5 h 39"/>
              <a:gd name="T8" fmla="*/ 99 w 220"/>
              <a:gd name="T9" fmla="*/ 0 h 39"/>
              <a:gd name="T10" fmla="*/ 57 w 220"/>
              <a:gd name="T11" fmla="*/ 0 h 39"/>
              <a:gd name="T12" fmla="*/ 36 w 220"/>
              <a:gd name="T13" fmla="*/ 4 h 39"/>
              <a:gd name="T14" fmla="*/ 17 w 220"/>
              <a:gd name="T15" fmla="*/ 11 h 39"/>
              <a:gd name="T16" fmla="*/ 4 w 220"/>
              <a:gd name="T17" fmla="*/ 22 h 39"/>
              <a:gd name="T18" fmla="*/ 0 w 220"/>
              <a:gd name="T19" fmla="*/ 28 h 39"/>
              <a:gd name="T20" fmla="*/ 27 w 220"/>
              <a:gd name="T21" fmla="*/ 30 h 39"/>
              <a:gd name="T22" fmla="*/ 44 w 220"/>
              <a:gd name="T23" fmla="*/ 33 h 39"/>
              <a:gd name="T24" fmla="*/ 52 w 220"/>
              <a:gd name="T25" fmla="*/ 29 h 39"/>
              <a:gd name="T26" fmla="*/ 52 w 220"/>
              <a:gd name="T27" fmla="*/ 24 h 39"/>
              <a:gd name="T28" fmla="*/ 48 w 220"/>
              <a:gd name="T29" fmla="*/ 22 h 39"/>
              <a:gd name="T30" fmla="*/ 44 w 220"/>
              <a:gd name="T31" fmla="*/ 24 h 39"/>
              <a:gd name="T32" fmla="*/ 44 w 220"/>
              <a:gd name="T33" fmla="*/ 27 h 39"/>
              <a:gd name="T34" fmla="*/ 46 w 220"/>
              <a:gd name="T35" fmla="*/ 28 h 39"/>
              <a:gd name="T36" fmla="*/ 42 w 220"/>
              <a:gd name="T37" fmla="*/ 28 h 39"/>
              <a:gd name="T38" fmla="*/ 38 w 220"/>
              <a:gd name="T39" fmla="*/ 24 h 39"/>
              <a:gd name="T40" fmla="*/ 40 w 220"/>
              <a:gd name="T41" fmla="*/ 19 h 39"/>
              <a:gd name="T42" fmla="*/ 52 w 220"/>
              <a:gd name="T43" fmla="*/ 17 h 39"/>
              <a:gd name="T44" fmla="*/ 59 w 220"/>
              <a:gd name="T45" fmla="*/ 23 h 39"/>
              <a:gd name="T46" fmla="*/ 59 w 220"/>
              <a:gd name="T47" fmla="*/ 28 h 39"/>
              <a:gd name="T48" fmla="*/ 53 w 220"/>
              <a:gd name="T49" fmla="*/ 33 h 39"/>
              <a:gd name="T50" fmla="*/ 50 w 220"/>
              <a:gd name="T51" fmla="*/ 35 h 39"/>
              <a:gd name="T52" fmla="*/ 71 w 220"/>
              <a:gd name="T53" fmla="*/ 37 h 39"/>
              <a:gd name="T54" fmla="*/ 112 w 220"/>
              <a:gd name="T55" fmla="*/ 39 h 39"/>
              <a:gd name="T56" fmla="*/ 150 w 220"/>
              <a:gd name="T57" fmla="*/ 35 h 39"/>
              <a:gd name="T58" fmla="*/ 190 w 220"/>
              <a:gd name="T59" fmla="*/ 24 h 39"/>
              <a:gd name="T60" fmla="*/ 211 w 220"/>
              <a:gd name="T61" fmla="*/ 15 h 39"/>
              <a:gd name="T62" fmla="*/ 220 w 220"/>
              <a:gd name="T63"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9">
                <a:moveTo>
                  <a:pt x="220" y="10"/>
                </a:moveTo>
                <a:lnTo>
                  <a:pt x="207" y="11"/>
                </a:lnTo>
                <a:lnTo>
                  <a:pt x="171" y="10"/>
                </a:lnTo>
                <a:lnTo>
                  <a:pt x="135" y="5"/>
                </a:lnTo>
                <a:lnTo>
                  <a:pt x="99" y="0"/>
                </a:lnTo>
                <a:lnTo>
                  <a:pt x="57" y="0"/>
                </a:lnTo>
                <a:lnTo>
                  <a:pt x="36" y="4"/>
                </a:lnTo>
                <a:lnTo>
                  <a:pt x="17" y="11"/>
                </a:lnTo>
                <a:lnTo>
                  <a:pt x="4" y="22"/>
                </a:lnTo>
                <a:lnTo>
                  <a:pt x="0" y="28"/>
                </a:lnTo>
                <a:lnTo>
                  <a:pt x="27" y="30"/>
                </a:lnTo>
                <a:lnTo>
                  <a:pt x="44" y="33"/>
                </a:lnTo>
                <a:lnTo>
                  <a:pt x="52" y="29"/>
                </a:lnTo>
                <a:lnTo>
                  <a:pt x="52" y="24"/>
                </a:lnTo>
                <a:lnTo>
                  <a:pt x="48" y="22"/>
                </a:lnTo>
                <a:lnTo>
                  <a:pt x="44" y="24"/>
                </a:lnTo>
                <a:lnTo>
                  <a:pt x="44" y="27"/>
                </a:lnTo>
                <a:lnTo>
                  <a:pt x="46" y="28"/>
                </a:lnTo>
                <a:lnTo>
                  <a:pt x="42" y="28"/>
                </a:lnTo>
                <a:lnTo>
                  <a:pt x="38" y="24"/>
                </a:lnTo>
                <a:lnTo>
                  <a:pt x="40" y="19"/>
                </a:lnTo>
                <a:lnTo>
                  <a:pt x="52" y="17"/>
                </a:lnTo>
                <a:lnTo>
                  <a:pt x="59" y="23"/>
                </a:lnTo>
                <a:lnTo>
                  <a:pt x="59" y="28"/>
                </a:lnTo>
                <a:lnTo>
                  <a:pt x="53" y="33"/>
                </a:lnTo>
                <a:lnTo>
                  <a:pt x="50" y="35"/>
                </a:lnTo>
                <a:lnTo>
                  <a:pt x="71" y="37"/>
                </a:lnTo>
                <a:lnTo>
                  <a:pt x="112" y="39"/>
                </a:lnTo>
                <a:lnTo>
                  <a:pt x="150" y="35"/>
                </a:lnTo>
                <a:lnTo>
                  <a:pt x="190" y="24"/>
                </a:lnTo>
                <a:lnTo>
                  <a:pt x="211" y="15"/>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2" name="Freeform 226"/>
          <p:cNvSpPr>
            <a:spLocks/>
          </p:cNvSpPr>
          <p:nvPr/>
        </p:nvSpPr>
        <p:spPr bwMode="auto">
          <a:xfrm>
            <a:off x="4768850" y="131763"/>
            <a:ext cx="344488" cy="98425"/>
          </a:xfrm>
          <a:custGeom>
            <a:avLst/>
            <a:gdLst>
              <a:gd name="T0" fmla="*/ 0 w 217"/>
              <a:gd name="T1" fmla="*/ 18 h 62"/>
              <a:gd name="T2" fmla="*/ 15 w 217"/>
              <a:gd name="T3" fmla="*/ 18 h 62"/>
              <a:gd name="T4" fmla="*/ 50 w 217"/>
              <a:gd name="T5" fmla="*/ 23 h 62"/>
              <a:gd name="T6" fmla="*/ 108 w 217"/>
              <a:gd name="T7" fmla="*/ 26 h 62"/>
              <a:gd name="T8" fmla="*/ 120 w 217"/>
              <a:gd name="T9" fmla="*/ 29 h 62"/>
              <a:gd name="T10" fmla="*/ 126 w 217"/>
              <a:gd name="T11" fmla="*/ 35 h 62"/>
              <a:gd name="T12" fmla="*/ 122 w 217"/>
              <a:gd name="T13" fmla="*/ 39 h 62"/>
              <a:gd name="T14" fmla="*/ 112 w 217"/>
              <a:gd name="T15" fmla="*/ 39 h 62"/>
              <a:gd name="T16" fmla="*/ 110 w 217"/>
              <a:gd name="T17" fmla="*/ 37 h 62"/>
              <a:gd name="T18" fmla="*/ 114 w 217"/>
              <a:gd name="T19" fmla="*/ 37 h 62"/>
              <a:gd name="T20" fmla="*/ 116 w 217"/>
              <a:gd name="T21" fmla="*/ 37 h 62"/>
              <a:gd name="T22" fmla="*/ 112 w 217"/>
              <a:gd name="T23" fmla="*/ 35 h 62"/>
              <a:gd name="T24" fmla="*/ 105 w 217"/>
              <a:gd name="T25" fmla="*/ 35 h 62"/>
              <a:gd name="T26" fmla="*/ 112 w 217"/>
              <a:gd name="T27" fmla="*/ 42 h 62"/>
              <a:gd name="T28" fmla="*/ 129 w 217"/>
              <a:gd name="T29" fmla="*/ 44 h 62"/>
              <a:gd name="T30" fmla="*/ 137 w 217"/>
              <a:gd name="T31" fmla="*/ 39 h 62"/>
              <a:gd name="T32" fmla="*/ 135 w 217"/>
              <a:gd name="T33" fmla="*/ 33 h 62"/>
              <a:gd name="T34" fmla="*/ 124 w 217"/>
              <a:gd name="T35" fmla="*/ 26 h 62"/>
              <a:gd name="T36" fmla="*/ 160 w 217"/>
              <a:gd name="T37" fmla="*/ 20 h 62"/>
              <a:gd name="T38" fmla="*/ 194 w 217"/>
              <a:gd name="T39" fmla="*/ 12 h 62"/>
              <a:gd name="T40" fmla="*/ 217 w 217"/>
              <a:gd name="T41" fmla="*/ 0 h 62"/>
              <a:gd name="T42" fmla="*/ 198 w 217"/>
              <a:gd name="T43" fmla="*/ 14 h 62"/>
              <a:gd name="T44" fmla="*/ 164 w 217"/>
              <a:gd name="T45" fmla="*/ 37 h 62"/>
              <a:gd name="T46" fmla="*/ 129 w 217"/>
              <a:gd name="T47" fmla="*/ 51 h 62"/>
              <a:gd name="T48" fmla="*/ 95 w 217"/>
              <a:gd name="T49" fmla="*/ 60 h 62"/>
              <a:gd name="T50" fmla="*/ 71 w 217"/>
              <a:gd name="T51" fmla="*/ 62 h 62"/>
              <a:gd name="T52" fmla="*/ 50 w 217"/>
              <a:gd name="T53" fmla="*/ 61 h 62"/>
              <a:gd name="T54" fmla="*/ 31 w 217"/>
              <a:gd name="T55" fmla="*/ 56 h 62"/>
              <a:gd name="T56" fmla="*/ 15 w 217"/>
              <a:gd name="T57" fmla="*/ 49 h 62"/>
              <a:gd name="T58" fmla="*/ 6 w 217"/>
              <a:gd name="T59" fmla="*/ 39 h 62"/>
              <a:gd name="T60" fmla="*/ 0 w 217"/>
              <a:gd name="T61" fmla="*/ 29 h 62"/>
              <a:gd name="T62" fmla="*/ 0 w 217"/>
              <a:gd name="T6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62">
                <a:moveTo>
                  <a:pt x="0" y="18"/>
                </a:moveTo>
                <a:lnTo>
                  <a:pt x="15" y="18"/>
                </a:lnTo>
                <a:lnTo>
                  <a:pt x="50" y="23"/>
                </a:lnTo>
                <a:lnTo>
                  <a:pt x="108" y="26"/>
                </a:lnTo>
                <a:lnTo>
                  <a:pt x="120" y="29"/>
                </a:lnTo>
                <a:lnTo>
                  <a:pt x="126" y="35"/>
                </a:lnTo>
                <a:lnTo>
                  <a:pt x="122" y="39"/>
                </a:lnTo>
                <a:lnTo>
                  <a:pt x="112" y="39"/>
                </a:lnTo>
                <a:lnTo>
                  <a:pt x="110" y="37"/>
                </a:lnTo>
                <a:lnTo>
                  <a:pt x="114" y="37"/>
                </a:lnTo>
                <a:lnTo>
                  <a:pt x="116" y="37"/>
                </a:lnTo>
                <a:lnTo>
                  <a:pt x="112" y="35"/>
                </a:lnTo>
                <a:lnTo>
                  <a:pt x="105" y="35"/>
                </a:lnTo>
                <a:lnTo>
                  <a:pt x="112" y="42"/>
                </a:lnTo>
                <a:lnTo>
                  <a:pt x="129" y="44"/>
                </a:lnTo>
                <a:lnTo>
                  <a:pt x="137" y="39"/>
                </a:lnTo>
                <a:lnTo>
                  <a:pt x="135" y="33"/>
                </a:lnTo>
                <a:lnTo>
                  <a:pt x="124" y="26"/>
                </a:lnTo>
                <a:lnTo>
                  <a:pt x="160" y="20"/>
                </a:lnTo>
                <a:lnTo>
                  <a:pt x="194" y="12"/>
                </a:lnTo>
                <a:lnTo>
                  <a:pt x="217" y="0"/>
                </a:lnTo>
                <a:lnTo>
                  <a:pt x="198" y="14"/>
                </a:lnTo>
                <a:lnTo>
                  <a:pt x="164" y="37"/>
                </a:lnTo>
                <a:lnTo>
                  <a:pt x="129" y="51"/>
                </a:lnTo>
                <a:lnTo>
                  <a:pt x="95" y="60"/>
                </a:lnTo>
                <a:lnTo>
                  <a:pt x="71" y="62"/>
                </a:lnTo>
                <a:lnTo>
                  <a:pt x="50" y="61"/>
                </a:lnTo>
                <a:lnTo>
                  <a:pt x="31" y="56"/>
                </a:lnTo>
                <a:lnTo>
                  <a:pt x="15" y="49"/>
                </a:lnTo>
                <a:lnTo>
                  <a:pt x="6" y="39"/>
                </a:lnTo>
                <a:lnTo>
                  <a:pt x="0" y="29"/>
                </a:lnTo>
                <a:lnTo>
                  <a:pt x="0" y="1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3" name="Freeform 227"/>
          <p:cNvSpPr>
            <a:spLocks/>
          </p:cNvSpPr>
          <p:nvPr/>
        </p:nvSpPr>
        <p:spPr bwMode="auto">
          <a:xfrm>
            <a:off x="5500688" y="201613"/>
            <a:ext cx="1063625" cy="160337"/>
          </a:xfrm>
          <a:custGeom>
            <a:avLst/>
            <a:gdLst>
              <a:gd name="T0" fmla="*/ 669 w 670"/>
              <a:gd name="T1" fmla="*/ 16 h 101"/>
              <a:gd name="T2" fmla="*/ 653 w 670"/>
              <a:gd name="T3" fmla="*/ 17 h 101"/>
              <a:gd name="T4" fmla="*/ 657 w 670"/>
              <a:gd name="T5" fmla="*/ 22 h 101"/>
              <a:gd name="T6" fmla="*/ 655 w 670"/>
              <a:gd name="T7" fmla="*/ 29 h 101"/>
              <a:gd name="T8" fmla="*/ 650 w 670"/>
              <a:gd name="T9" fmla="*/ 36 h 101"/>
              <a:gd name="T10" fmla="*/ 631 w 670"/>
              <a:gd name="T11" fmla="*/ 44 h 101"/>
              <a:gd name="T12" fmla="*/ 596 w 670"/>
              <a:gd name="T13" fmla="*/ 49 h 101"/>
              <a:gd name="T14" fmla="*/ 547 w 670"/>
              <a:gd name="T15" fmla="*/ 49 h 101"/>
              <a:gd name="T16" fmla="*/ 496 w 670"/>
              <a:gd name="T17" fmla="*/ 42 h 101"/>
              <a:gd name="T18" fmla="*/ 380 w 670"/>
              <a:gd name="T19" fmla="*/ 14 h 101"/>
              <a:gd name="T20" fmla="*/ 327 w 670"/>
              <a:gd name="T21" fmla="*/ 5 h 101"/>
              <a:gd name="T22" fmla="*/ 272 w 670"/>
              <a:gd name="T23" fmla="*/ 0 h 101"/>
              <a:gd name="T24" fmla="*/ 215 w 670"/>
              <a:gd name="T25" fmla="*/ 5 h 101"/>
              <a:gd name="T26" fmla="*/ 160 w 670"/>
              <a:gd name="T27" fmla="*/ 14 h 101"/>
              <a:gd name="T28" fmla="*/ 112 w 670"/>
              <a:gd name="T29" fmla="*/ 25 h 101"/>
              <a:gd name="T30" fmla="*/ 80 w 670"/>
              <a:gd name="T31" fmla="*/ 35 h 101"/>
              <a:gd name="T32" fmla="*/ 54 w 670"/>
              <a:gd name="T33" fmla="*/ 47 h 101"/>
              <a:gd name="T34" fmla="*/ 27 w 670"/>
              <a:gd name="T35" fmla="*/ 64 h 101"/>
              <a:gd name="T36" fmla="*/ 8 w 670"/>
              <a:gd name="T37" fmla="*/ 82 h 101"/>
              <a:gd name="T38" fmla="*/ 0 w 670"/>
              <a:gd name="T39" fmla="*/ 97 h 101"/>
              <a:gd name="T40" fmla="*/ 10 w 670"/>
              <a:gd name="T41" fmla="*/ 101 h 101"/>
              <a:gd name="T42" fmla="*/ 21 w 670"/>
              <a:gd name="T43" fmla="*/ 97 h 101"/>
              <a:gd name="T44" fmla="*/ 27 w 670"/>
              <a:gd name="T45" fmla="*/ 91 h 101"/>
              <a:gd name="T46" fmla="*/ 27 w 670"/>
              <a:gd name="T47" fmla="*/ 84 h 101"/>
              <a:gd name="T48" fmla="*/ 19 w 670"/>
              <a:gd name="T49" fmla="*/ 84 h 101"/>
              <a:gd name="T50" fmla="*/ 14 w 670"/>
              <a:gd name="T51" fmla="*/ 85 h 101"/>
              <a:gd name="T52" fmla="*/ 10 w 670"/>
              <a:gd name="T53" fmla="*/ 90 h 101"/>
              <a:gd name="T54" fmla="*/ 10 w 670"/>
              <a:gd name="T55" fmla="*/ 94 h 101"/>
              <a:gd name="T56" fmla="*/ 18 w 670"/>
              <a:gd name="T57" fmla="*/ 94 h 101"/>
              <a:gd name="T58" fmla="*/ 18 w 670"/>
              <a:gd name="T59" fmla="*/ 91 h 101"/>
              <a:gd name="T60" fmla="*/ 16 w 670"/>
              <a:gd name="T61" fmla="*/ 92 h 101"/>
              <a:gd name="T62" fmla="*/ 12 w 670"/>
              <a:gd name="T63" fmla="*/ 92 h 101"/>
              <a:gd name="T64" fmla="*/ 12 w 670"/>
              <a:gd name="T65" fmla="*/ 90 h 101"/>
              <a:gd name="T66" fmla="*/ 16 w 670"/>
              <a:gd name="T67" fmla="*/ 86 h 101"/>
              <a:gd name="T68" fmla="*/ 21 w 670"/>
              <a:gd name="T69" fmla="*/ 86 h 101"/>
              <a:gd name="T70" fmla="*/ 23 w 670"/>
              <a:gd name="T71" fmla="*/ 86 h 101"/>
              <a:gd name="T72" fmla="*/ 25 w 670"/>
              <a:gd name="T73" fmla="*/ 89 h 101"/>
              <a:gd name="T74" fmla="*/ 19 w 670"/>
              <a:gd name="T75" fmla="*/ 95 h 101"/>
              <a:gd name="T76" fmla="*/ 10 w 670"/>
              <a:gd name="T77" fmla="*/ 97 h 101"/>
              <a:gd name="T78" fmla="*/ 6 w 670"/>
              <a:gd name="T79" fmla="*/ 96 h 101"/>
              <a:gd name="T80" fmla="*/ 4 w 670"/>
              <a:gd name="T81" fmla="*/ 92 h 101"/>
              <a:gd name="T82" fmla="*/ 6 w 670"/>
              <a:gd name="T83" fmla="*/ 80 h 101"/>
              <a:gd name="T84" fmla="*/ 21 w 670"/>
              <a:gd name="T85" fmla="*/ 67 h 101"/>
              <a:gd name="T86" fmla="*/ 37 w 670"/>
              <a:gd name="T87" fmla="*/ 56 h 101"/>
              <a:gd name="T88" fmla="*/ 61 w 670"/>
              <a:gd name="T89" fmla="*/ 46 h 101"/>
              <a:gd name="T90" fmla="*/ 84 w 670"/>
              <a:gd name="T91" fmla="*/ 40 h 101"/>
              <a:gd name="T92" fmla="*/ 116 w 670"/>
              <a:gd name="T93" fmla="*/ 34 h 101"/>
              <a:gd name="T94" fmla="*/ 158 w 670"/>
              <a:gd name="T95" fmla="*/ 34 h 101"/>
              <a:gd name="T96" fmla="*/ 211 w 670"/>
              <a:gd name="T97" fmla="*/ 40 h 101"/>
              <a:gd name="T98" fmla="*/ 278 w 670"/>
              <a:gd name="T99" fmla="*/ 58 h 101"/>
              <a:gd name="T100" fmla="*/ 325 w 670"/>
              <a:gd name="T101" fmla="*/ 70 h 101"/>
              <a:gd name="T102" fmla="*/ 384 w 670"/>
              <a:gd name="T103" fmla="*/ 80 h 101"/>
              <a:gd name="T104" fmla="*/ 431 w 670"/>
              <a:gd name="T105" fmla="*/ 82 h 101"/>
              <a:gd name="T106" fmla="*/ 481 w 670"/>
              <a:gd name="T107" fmla="*/ 78 h 101"/>
              <a:gd name="T108" fmla="*/ 530 w 670"/>
              <a:gd name="T109" fmla="*/ 68 h 101"/>
              <a:gd name="T110" fmla="*/ 579 w 670"/>
              <a:gd name="T111" fmla="*/ 53 h 101"/>
              <a:gd name="T112" fmla="*/ 608 w 670"/>
              <a:gd name="T113" fmla="*/ 52 h 101"/>
              <a:gd name="T114" fmla="*/ 632 w 670"/>
              <a:gd name="T115" fmla="*/ 47 h 101"/>
              <a:gd name="T116" fmla="*/ 657 w 670"/>
              <a:gd name="T117" fmla="*/ 37 h 101"/>
              <a:gd name="T118" fmla="*/ 669 w 670"/>
              <a:gd name="T119" fmla="*/ 28 h 101"/>
              <a:gd name="T120" fmla="*/ 670 w 670"/>
              <a:gd name="T121" fmla="*/ 22 h 101"/>
              <a:gd name="T122" fmla="*/ 669 w 670"/>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1">
                <a:moveTo>
                  <a:pt x="669" y="16"/>
                </a:moveTo>
                <a:lnTo>
                  <a:pt x="653" y="17"/>
                </a:lnTo>
                <a:lnTo>
                  <a:pt x="657" y="22"/>
                </a:lnTo>
                <a:lnTo>
                  <a:pt x="655" y="29"/>
                </a:lnTo>
                <a:lnTo>
                  <a:pt x="650" y="36"/>
                </a:lnTo>
                <a:lnTo>
                  <a:pt x="631" y="44"/>
                </a:lnTo>
                <a:lnTo>
                  <a:pt x="596" y="49"/>
                </a:lnTo>
                <a:lnTo>
                  <a:pt x="547" y="49"/>
                </a:lnTo>
                <a:lnTo>
                  <a:pt x="496" y="42"/>
                </a:lnTo>
                <a:lnTo>
                  <a:pt x="380" y="14"/>
                </a:lnTo>
                <a:lnTo>
                  <a:pt x="327" y="5"/>
                </a:lnTo>
                <a:lnTo>
                  <a:pt x="272" y="0"/>
                </a:lnTo>
                <a:lnTo>
                  <a:pt x="215" y="5"/>
                </a:lnTo>
                <a:lnTo>
                  <a:pt x="160" y="14"/>
                </a:lnTo>
                <a:lnTo>
                  <a:pt x="112" y="25"/>
                </a:lnTo>
                <a:lnTo>
                  <a:pt x="80" y="35"/>
                </a:lnTo>
                <a:lnTo>
                  <a:pt x="54" y="47"/>
                </a:lnTo>
                <a:lnTo>
                  <a:pt x="27" y="64"/>
                </a:lnTo>
                <a:lnTo>
                  <a:pt x="8" y="82"/>
                </a:lnTo>
                <a:lnTo>
                  <a:pt x="0" y="97"/>
                </a:lnTo>
                <a:lnTo>
                  <a:pt x="10" y="101"/>
                </a:lnTo>
                <a:lnTo>
                  <a:pt x="21" y="97"/>
                </a:lnTo>
                <a:lnTo>
                  <a:pt x="27" y="91"/>
                </a:lnTo>
                <a:lnTo>
                  <a:pt x="27" y="84"/>
                </a:lnTo>
                <a:lnTo>
                  <a:pt x="19" y="84"/>
                </a:lnTo>
                <a:lnTo>
                  <a:pt x="14" y="85"/>
                </a:lnTo>
                <a:lnTo>
                  <a:pt x="10" y="90"/>
                </a:lnTo>
                <a:lnTo>
                  <a:pt x="10" y="94"/>
                </a:lnTo>
                <a:lnTo>
                  <a:pt x="18" y="94"/>
                </a:lnTo>
                <a:lnTo>
                  <a:pt x="18" y="91"/>
                </a:lnTo>
                <a:lnTo>
                  <a:pt x="16" y="92"/>
                </a:lnTo>
                <a:lnTo>
                  <a:pt x="12" y="92"/>
                </a:lnTo>
                <a:lnTo>
                  <a:pt x="12" y="90"/>
                </a:lnTo>
                <a:lnTo>
                  <a:pt x="16" y="86"/>
                </a:lnTo>
                <a:lnTo>
                  <a:pt x="21" y="86"/>
                </a:lnTo>
                <a:lnTo>
                  <a:pt x="23" y="86"/>
                </a:lnTo>
                <a:lnTo>
                  <a:pt x="25" y="89"/>
                </a:lnTo>
                <a:lnTo>
                  <a:pt x="19" y="95"/>
                </a:lnTo>
                <a:lnTo>
                  <a:pt x="10" y="97"/>
                </a:lnTo>
                <a:lnTo>
                  <a:pt x="6" y="96"/>
                </a:lnTo>
                <a:lnTo>
                  <a:pt x="4" y="92"/>
                </a:lnTo>
                <a:lnTo>
                  <a:pt x="6" y="80"/>
                </a:lnTo>
                <a:lnTo>
                  <a:pt x="21" y="67"/>
                </a:lnTo>
                <a:lnTo>
                  <a:pt x="37" y="56"/>
                </a:lnTo>
                <a:lnTo>
                  <a:pt x="61" y="46"/>
                </a:lnTo>
                <a:lnTo>
                  <a:pt x="84" y="40"/>
                </a:lnTo>
                <a:lnTo>
                  <a:pt x="116" y="34"/>
                </a:lnTo>
                <a:lnTo>
                  <a:pt x="158" y="34"/>
                </a:lnTo>
                <a:lnTo>
                  <a:pt x="211" y="40"/>
                </a:lnTo>
                <a:lnTo>
                  <a:pt x="278" y="58"/>
                </a:lnTo>
                <a:lnTo>
                  <a:pt x="325" y="70"/>
                </a:lnTo>
                <a:lnTo>
                  <a:pt x="384" y="80"/>
                </a:lnTo>
                <a:lnTo>
                  <a:pt x="431" y="82"/>
                </a:lnTo>
                <a:lnTo>
                  <a:pt x="481" y="78"/>
                </a:lnTo>
                <a:lnTo>
                  <a:pt x="530" y="68"/>
                </a:lnTo>
                <a:lnTo>
                  <a:pt x="579" y="53"/>
                </a:lnTo>
                <a:lnTo>
                  <a:pt x="608" y="52"/>
                </a:lnTo>
                <a:lnTo>
                  <a:pt x="632" y="47"/>
                </a:lnTo>
                <a:lnTo>
                  <a:pt x="657" y="37"/>
                </a:lnTo>
                <a:lnTo>
                  <a:pt x="669" y="28"/>
                </a:lnTo>
                <a:lnTo>
                  <a:pt x="670" y="22"/>
                </a:lnTo>
                <a:lnTo>
                  <a:pt x="669"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4" name="Freeform 228"/>
          <p:cNvSpPr>
            <a:spLocks/>
          </p:cNvSpPr>
          <p:nvPr/>
        </p:nvSpPr>
        <p:spPr bwMode="auto">
          <a:xfrm>
            <a:off x="6965950" y="87313"/>
            <a:ext cx="1057275" cy="158750"/>
          </a:xfrm>
          <a:custGeom>
            <a:avLst/>
            <a:gdLst>
              <a:gd name="T0" fmla="*/ 664 w 666"/>
              <a:gd name="T1" fmla="*/ 15 h 100"/>
              <a:gd name="T2" fmla="*/ 651 w 666"/>
              <a:gd name="T3" fmla="*/ 16 h 100"/>
              <a:gd name="T4" fmla="*/ 655 w 666"/>
              <a:gd name="T5" fmla="*/ 22 h 100"/>
              <a:gd name="T6" fmla="*/ 653 w 666"/>
              <a:gd name="T7" fmla="*/ 28 h 100"/>
              <a:gd name="T8" fmla="*/ 647 w 666"/>
              <a:gd name="T9" fmla="*/ 36 h 100"/>
              <a:gd name="T10" fmla="*/ 628 w 666"/>
              <a:gd name="T11" fmla="*/ 43 h 100"/>
              <a:gd name="T12" fmla="*/ 592 w 666"/>
              <a:gd name="T13" fmla="*/ 48 h 100"/>
              <a:gd name="T14" fmla="*/ 546 w 666"/>
              <a:gd name="T15" fmla="*/ 49 h 100"/>
              <a:gd name="T16" fmla="*/ 493 w 666"/>
              <a:gd name="T17" fmla="*/ 42 h 100"/>
              <a:gd name="T18" fmla="*/ 381 w 666"/>
              <a:gd name="T19" fmla="*/ 15 h 100"/>
              <a:gd name="T20" fmla="*/ 326 w 666"/>
              <a:gd name="T21" fmla="*/ 4 h 100"/>
              <a:gd name="T22" fmla="*/ 273 w 666"/>
              <a:gd name="T23" fmla="*/ 0 h 100"/>
              <a:gd name="T24" fmla="*/ 216 w 666"/>
              <a:gd name="T25" fmla="*/ 4 h 100"/>
              <a:gd name="T26" fmla="*/ 161 w 666"/>
              <a:gd name="T27" fmla="*/ 13 h 100"/>
              <a:gd name="T28" fmla="*/ 114 w 666"/>
              <a:gd name="T29" fmla="*/ 25 h 100"/>
              <a:gd name="T30" fmla="*/ 83 w 666"/>
              <a:gd name="T31" fmla="*/ 35 h 100"/>
              <a:gd name="T32" fmla="*/ 55 w 666"/>
              <a:gd name="T33" fmla="*/ 47 h 100"/>
              <a:gd name="T34" fmla="*/ 23 w 666"/>
              <a:gd name="T35" fmla="*/ 63 h 100"/>
              <a:gd name="T36" fmla="*/ 4 w 666"/>
              <a:gd name="T37" fmla="*/ 80 h 100"/>
              <a:gd name="T38" fmla="*/ 0 w 666"/>
              <a:gd name="T39" fmla="*/ 89 h 100"/>
              <a:gd name="T40" fmla="*/ 4 w 666"/>
              <a:gd name="T41" fmla="*/ 96 h 100"/>
              <a:gd name="T42" fmla="*/ 13 w 666"/>
              <a:gd name="T43" fmla="*/ 100 h 100"/>
              <a:gd name="T44" fmla="*/ 25 w 666"/>
              <a:gd name="T45" fmla="*/ 96 h 100"/>
              <a:gd name="T46" fmla="*/ 30 w 666"/>
              <a:gd name="T47" fmla="*/ 90 h 100"/>
              <a:gd name="T48" fmla="*/ 30 w 666"/>
              <a:gd name="T49" fmla="*/ 83 h 100"/>
              <a:gd name="T50" fmla="*/ 23 w 666"/>
              <a:gd name="T51" fmla="*/ 83 h 100"/>
              <a:gd name="T52" fmla="*/ 17 w 666"/>
              <a:gd name="T53" fmla="*/ 84 h 100"/>
              <a:gd name="T54" fmla="*/ 13 w 666"/>
              <a:gd name="T55" fmla="*/ 89 h 100"/>
              <a:gd name="T56" fmla="*/ 13 w 666"/>
              <a:gd name="T57" fmla="*/ 92 h 100"/>
              <a:gd name="T58" fmla="*/ 19 w 666"/>
              <a:gd name="T59" fmla="*/ 92 h 100"/>
              <a:gd name="T60" fmla="*/ 21 w 666"/>
              <a:gd name="T61" fmla="*/ 90 h 100"/>
              <a:gd name="T62" fmla="*/ 19 w 666"/>
              <a:gd name="T63" fmla="*/ 91 h 100"/>
              <a:gd name="T64" fmla="*/ 15 w 666"/>
              <a:gd name="T65" fmla="*/ 91 h 100"/>
              <a:gd name="T66" fmla="*/ 15 w 666"/>
              <a:gd name="T67" fmla="*/ 89 h 100"/>
              <a:gd name="T68" fmla="*/ 19 w 666"/>
              <a:gd name="T69" fmla="*/ 86 h 100"/>
              <a:gd name="T70" fmla="*/ 25 w 666"/>
              <a:gd name="T71" fmla="*/ 85 h 100"/>
              <a:gd name="T72" fmla="*/ 26 w 666"/>
              <a:gd name="T73" fmla="*/ 85 h 100"/>
              <a:gd name="T74" fmla="*/ 28 w 666"/>
              <a:gd name="T75" fmla="*/ 88 h 100"/>
              <a:gd name="T76" fmla="*/ 23 w 666"/>
              <a:gd name="T77" fmla="*/ 94 h 100"/>
              <a:gd name="T78" fmla="*/ 13 w 666"/>
              <a:gd name="T79" fmla="*/ 96 h 100"/>
              <a:gd name="T80" fmla="*/ 9 w 666"/>
              <a:gd name="T81" fmla="*/ 95 h 100"/>
              <a:gd name="T82" fmla="*/ 7 w 666"/>
              <a:gd name="T83" fmla="*/ 90 h 100"/>
              <a:gd name="T84" fmla="*/ 9 w 666"/>
              <a:gd name="T85" fmla="*/ 79 h 100"/>
              <a:gd name="T86" fmla="*/ 25 w 666"/>
              <a:gd name="T87" fmla="*/ 66 h 100"/>
              <a:gd name="T88" fmla="*/ 40 w 666"/>
              <a:gd name="T89" fmla="*/ 57 h 100"/>
              <a:gd name="T90" fmla="*/ 64 w 666"/>
              <a:gd name="T91" fmla="*/ 46 h 100"/>
              <a:gd name="T92" fmla="*/ 87 w 666"/>
              <a:gd name="T93" fmla="*/ 39 h 100"/>
              <a:gd name="T94" fmla="*/ 118 w 666"/>
              <a:gd name="T95" fmla="*/ 34 h 100"/>
              <a:gd name="T96" fmla="*/ 159 w 666"/>
              <a:gd name="T97" fmla="*/ 33 h 100"/>
              <a:gd name="T98" fmla="*/ 212 w 666"/>
              <a:gd name="T99" fmla="*/ 40 h 100"/>
              <a:gd name="T100" fmla="*/ 279 w 666"/>
              <a:gd name="T101" fmla="*/ 57 h 100"/>
              <a:gd name="T102" fmla="*/ 324 w 666"/>
              <a:gd name="T103" fmla="*/ 68 h 100"/>
              <a:gd name="T104" fmla="*/ 383 w 666"/>
              <a:gd name="T105" fmla="*/ 79 h 100"/>
              <a:gd name="T106" fmla="*/ 431 w 666"/>
              <a:gd name="T107" fmla="*/ 82 h 100"/>
              <a:gd name="T108" fmla="*/ 480 w 666"/>
              <a:gd name="T109" fmla="*/ 77 h 100"/>
              <a:gd name="T110" fmla="*/ 527 w 666"/>
              <a:gd name="T111" fmla="*/ 67 h 100"/>
              <a:gd name="T112" fmla="*/ 577 w 666"/>
              <a:gd name="T113" fmla="*/ 53 h 100"/>
              <a:gd name="T114" fmla="*/ 605 w 666"/>
              <a:gd name="T115" fmla="*/ 51 h 100"/>
              <a:gd name="T116" fmla="*/ 630 w 666"/>
              <a:gd name="T117" fmla="*/ 47 h 100"/>
              <a:gd name="T118" fmla="*/ 653 w 666"/>
              <a:gd name="T119" fmla="*/ 37 h 100"/>
              <a:gd name="T120" fmla="*/ 664 w 666"/>
              <a:gd name="T121" fmla="*/ 28 h 100"/>
              <a:gd name="T122" fmla="*/ 666 w 666"/>
              <a:gd name="T123" fmla="*/ 21 h 100"/>
              <a:gd name="T124" fmla="*/ 664 w 666"/>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0">
                <a:moveTo>
                  <a:pt x="664" y="15"/>
                </a:moveTo>
                <a:lnTo>
                  <a:pt x="651" y="16"/>
                </a:lnTo>
                <a:lnTo>
                  <a:pt x="655" y="22"/>
                </a:lnTo>
                <a:lnTo>
                  <a:pt x="653" y="28"/>
                </a:lnTo>
                <a:lnTo>
                  <a:pt x="647" y="36"/>
                </a:lnTo>
                <a:lnTo>
                  <a:pt x="628" y="43"/>
                </a:lnTo>
                <a:lnTo>
                  <a:pt x="592" y="48"/>
                </a:lnTo>
                <a:lnTo>
                  <a:pt x="546" y="49"/>
                </a:lnTo>
                <a:lnTo>
                  <a:pt x="493" y="42"/>
                </a:lnTo>
                <a:lnTo>
                  <a:pt x="381" y="15"/>
                </a:lnTo>
                <a:lnTo>
                  <a:pt x="326" y="4"/>
                </a:lnTo>
                <a:lnTo>
                  <a:pt x="273" y="0"/>
                </a:lnTo>
                <a:lnTo>
                  <a:pt x="216" y="4"/>
                </a:lnTo>
                <a:lnTo>
                  <a:pt x="161" y="13"/>
                </a:lnTo>
                <a:lnTo>
                  <a:pt x="114" y="25"/>
                </a:lnTo>
                <a:lnTo>
                  <a:pt x="83" y="35"/>
                </a:lnTo>
                <a:lnTo>
                  <a:pt x="55" y="47"/>
                </a:lnTo>
                <a:lnTo>
                  <a:pt x="23" y="63"/>
                </a:lnTo>
                <a:lnTo>
                  <a:pt x="4" y="80"/>
                </a:lnTo>
                <a:lnTo>
                  <a:pt x="0" y="89"/>
                </a:lnTo>
                <a:lnTo>
                  <a:pt x="4" y="96"/>
                </a:lnTo>
                <a:lnTo>
                  <a:pt x="13" y="100"/>
                </a:lnTo>
                <a:lnTo>
                  <a:pt x="25" y="96"/>
                </a:lnTo>
                <a:lnTo>
                  <a:pt x="30" y="90"/>
                </a:lnTo>
                <a:lnTo>
                  <a:pt x="30" y="83"/>
                </a:lnTo>
                <a:lnTo>
                  <a:pt x="23" y="83"/>
                </a:lnTo>
                <a:lnTo>
                  <a:pt x="17" y="84"/>
                </a:lnTo>
                <a:lnTo>
                  <a:pt x="13" y="89"/>
                </a:lnTo>
                <a:lnTo>
                  <a:pt x="13" y="92"/>
                </a:lnTo>
                <a:lnTo>
                  <a:pt x="19" y="92"/>
                </a:lnTo>
                <a:lnTo>
                  <a:pt x="21" y="90"/>
                </a:lnTo>
                <a:lnTo>
                  <a:pt x="19" y="91"/>
                </a:lnTo>
                <a:lnTo>
                  <a:pt x="15" y="91"/>
                </a:lnTo>
                <a:lnTo>
                  <a:pt x="15" y="89"/>
                </a:lnTo>
                <a:lnTo>
                  <a:pt x="19" y="86"/>
                </a:lnTo>
                <a:lnTo>
                  <a:pt x="25" y="85"/>
                </a:lnTo>
                <a:lnTo>
                  <a:pt x="26" y="85"/>
                </a:lnTo>
                <a:lnTo>
                  <a:pt x="28" y="88"/>
                </a:lnTo>
                <a:lnTo>
                  <a:pt x="23" y="94"/>
                </a:lnTo>
                <a:lnTo>
                  <a:pt x="13" y="96"/>
                </a:lnTo>
                <a:lnTo>
                  <a:pt x="9" y="95"/>
                </a:lnTo>
                <a:lnTo>
                  <a:pt x="7" y="90"/>
                </a:lnTo>
                <a:lnTo>
                  <a:pt x="9" y="79"/>
                </a:lnTo>
                <a:lnTo>
                  <a:pt x="25" y="66"/>
                </a:lnTo>
                <a:lnTo>
                  <a:pt x="40" y="57"/>
                </a:lnTo>
                <a:lnTo>
                  <a:pt x="64" y="46"/>
                </a:lnTo>
                <a:lnTo>
                  <a:pt x="87" y="39"/>
                </a:lnTo>
                <a:lnTo>
                  <a:pt x="118" y="34"/>
                </a:lnTo>
                <a:lnTo>
                  <a:pt x="159" y="33"/>
                </a:lnTo>
                <a:lnTo>
                  <a:pt x="212" y="40"/>
                </a:lnTo>
                <a:lnTo>
                  <a:pt x="279" y="57"/>
                </a:lnTo>
                <a:lnTo>
                  <a:pt x="324" y="68"/>
                </a:lnTo>
                <a:lnTo>
                  <a:pt x="383" y="79"/>
                </a:lnTo>
                <a:lnTo>
                  <a:pt x="431" y="82"/>
                </a:lnTo>
                <a:lnTo>
                  <a:pt x="480" y="77"/>
                </a:lnTo>
                <a:lnTo>
                  <a:pt x="527" y="67"/>
                </a:lnTo>
                <a:lnTo>
                  <a:pt x="577" y="53"/>
                </a:lnTo>
                <a:lnTo>
                  <a:pt x="605" y="51"/>
                </a:lnTo>
                <a:lnTo>
                  <a:pt x="630" y="47"/>
                </a:lnTo>
                <a:lnTo>
                  <a:pt x="653" y="37"/>
                </a:lnTo>
                <a:lnTo>
                  <a:pt x="664" y="28"/>
                </a:lnTo>
                <a:lnTo>
                  <a:pt x="666" y="21"/>
                </a:lnTo>
                <a:lnTo>
                  <a:pt x="664"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5" name="Freeform 229"/>
          <p:cNvSpPr>
            <a:spLocks/>
          </p:cNvSpPr>
          <p:nvPr/>
        </p:nvSpPr>
        <p:spPr bwMode="auto">
          <a:xfrm>
            <a:off x="7899400" y="79375"/>
            <a:ext cx="1171575" cy="158750"/>
          </a:xfrm>
          <a:custGeom>
            <a:avLst/>
            <a:gdLst>
              <a:gd name="T0" fmla="*/ 2 w 738"/>
              <a:gd name="T1" fmla="*/ 68 h 100"/>
              <a:gd name="T2" fmla="*/ 17 w 738"/>
              <a:gd name="T3" fmla="*/ 66 h 100"/>
              <a:gd name="T4" fmla="*/ 15 w 738"/>
              <a:gd name="T5" fmla="*/ 60 h 100"/>
              <a:gd name="T6" fmla="*/ 15 w 738"/>
              <a:gd name="T7" fmla="*/ 53 h 100"/>
              <a:gd name="T8" fmla="*/ 23 w 738"/>
              <a:gd name="T9" fmla="*/ 45 h 100"/>
              <a:gd name="T10" fmla="*/ 44 w 738"/>
              <a:gd name="T11" fmla="*/ 38 h 100"/>
              <a:gd name="T12" fmla="*/ 84 w 738"/>
              <a:gd name="T13" fmla="*/ 33 h 100"/>
              <a:gd name="T14" fmla="*/ 135 w 738"/>
              <a:gd name="T15" fmla="*/ 34 h 100"/>
              <a:gd name="T16" fmla="*/ 192 w 738"/>
              <a:gd name="T17" fmla="*/ 45 h 100"/>
              <a:gd name="T18" fmla="*/ 313 w 738"/>
              <a:gd name="T19" fmla="*/ 79 h 100"/>
              <a:gd name="T20" fmla="*/ 372 w 738"/>
              <a:gd name="T21" fmla="*/ 93 h 100"/>
              <a:gd name="T22" fmla="*/ 431 w 738"/>
              <a:gd name="T23" fmla="*/ 100 h 100"/>
              <a:gd name="T24" fmla="*/ 494 w 738"/>
              <a:gd name="T25" fmla="*/ 97 h 100"/>
              <a:gd name="T26" fmla="*/ 554 w 738"/>
              <a:gd name="T27" fmla="*/ 89 h 100"/>
              <a:gd name="T28" fmla="*/ 606 w 738"/>
              <a:gd name="T29" fmla="*/ 78 h 100"/>
              <a:gd name="T30" fmla="*/ 642 w 738"/>
              <a:gd name="T31" fmla="*/ 69 h 100"/>
              <a:gd name="T32" fmla="*/ 674 w 738"/>
              <a:gd name="T33" fmla="*/ 58 h 100"/>
              <a:gd name="T34" fmla="*/ 710 w 738"/>
              <a:gd name="T35" fmla="*/ 41 h 100"/>
              <a:gd name="T36" fmla="*/ 733 w 738"/>
              <a:gd name="T37" fmla="*/ 22 h 100"/>
              <a:gd name="T38" fmla="*/ 738 w 738"/>
              <a:gd name="T39" fmla="*/ 12 h 100"/>
              <a:gd name="T40" fmla="*/ 735 w 738"/>
              <a:gd name="T41" fmla="*/ 4 h 100"/>
              <a:gd name="T42" fmla="*/ 725 w 738"/>
              <a:gd name="T43" fmla="*/ 0 h 100"/>
              <a:gd name="T44" fmla="*/ 712 w 738"/>
              <a:gd name="T45" fmla="*/ 4 h 100"/>
              <a:gd name="T46" fmla="*/ 704 w 738"/>
              <a:gd name="T47" fmla="*/ 10 h 100"/>
              <a:gd name="T48" fmla="*/ 704 w 738"/>
              <a:gd name="T49" fmla="*/ 17 h 100"/>
              <a:gd name="T50" fmla="*/ 712 w 738"/>
              <a:gd name="T51" fmla="*/ 20 h 100"/>
              <a:gd name="T52" fmla="*/ 719 w 738"/>
              <a:gd name="T53" fmla="*/ 17 h 100"/>
              <a:gd name="T54" fmla="*/ 723 w 738"/>
              <a:gd name="T55" fmla="*/ 12 h 100"/>
              <a:gd name="T56" fmla="*/ 723 w 738"/>
              <a:gd name="T57" fmla="*/ 9 h 100"/>
              <a:gd name="T58" fmla="*/ 718 w 738"/>
              <a:gd name="T59" fmla="*/ 9 h 100"/>
              <a:gd name="T60" fmla="*/ 716 w 738"/>
              <a:gd name="T61" fmla="*/ 10 h 100"/>
              <a:gd name="T62" fmla="*/ 718 w 738"/>
              <a:gd name="T63" fmla="*/ 10 h 100"/>
              <a:gd name="T64" fmla="*/ 721 w 738"/>
              <a:gd name="T65" fmla="*/ 10 h 100"/>
              <a:gd name="T66" fmla="*/ 721 w 738"/>
              <a:gd name="T67" fmla="*/ 12 h 100"/>
              <a:gd name="T68" fmla="*/ 716 w 738"/>
              <a:gd name="T69" fmla="*/ 15 h 100"/>
              <a:gd name="T70" fmla="*/ 710 w 738"/>
              <a:gd name="T71" fmla="*/ 16 h 100"/>
              <a:gd name="T72" fmla="*/ 708 w 738"/>
              <a:gd name="T73" fmla="*/ 15 h 100"/>
              <a:gd name="T74" fmla="*/ 706 w 738"/>
              <a:gd name="T75" fmla="*/ 12 h 100"/>
              <a:gd name="T76" fmla="*/ 712 w 738"/>
              <a:gd name="T77" fmla="*/ 6 h 100"/>
              <a:gd name="T78" fmla="*/ 723 w 738"/>
              <a:gd name="T79" fmla="*/ 4 h 100"/>
              <a:gd name="T80" fmla="*/ 729 w 738"/>
              <a:gd name="T81" fmla="*/ 6 h 100"/>
              <a:gd name="T82" fmla="*/ 731 w 738"/>
              <a:gd name="T83" fmla="*/ 11 h 100"/>
              <a:gd name="T84" fmla="*/ 725 w 738"/>
              <a:gd name="T85" fmla="*/ 23 h 100"/>
              <a:gd name="T86" fmla="*/ 708 w 738"/>
              <a:gd name="T87" fmla="*/ 38 h 100"/>
              <a:gd name="T88" fmla="*/ 691 w 738"/>
              <a:gd name="T89" fmla="*/ 47 h 100"/>
              <a:gd name="T90" fmla="*/ 663 w 738"/>
              <a:gd name="T91" fmla="*/ 58 h 100"/>
              <a:gd name="T92" fmla="*/ 638 w 738"/>
              <a:gd name="T93" fmla="*/ 64 h 100"/>
              <a:gd name="T94" fmla="*/ 604 w 738"/>
              <a:gd name="T95" fmla="*/ 69 h 100"/>
              <a:gd name="T96" fmla="*/ 558 w 738"/>
              <a:gd name="T97" fmla="*/ 68 h 100"/>
              <a:gd name="T98" fmla="*/ 501 w 738"/>
              <a:gd name="T99" fmla="*/ 58 h 100"/>
              <a:gd name="T100" fmla="*/ 429 w 738"/>
              <a:gd name="T101" fmla="*/ 36 h 100"/>
              <a:gd name="T102" fmla="*/ 380 w 738"/>
              <a:gd name="T103" fmla="*/ 21 h 100"/>
              <a:gd name="T104" fmla="*/ 317 w 738"/>
              <a:gd name="T105" fmla="*/ 8 h 100"/>
              <a:gd name="T106" fmla="*/ 264 w 738"/>
              <a:gd name="T107" fmla="*/ 4 h 100"/>
              <a:gd name="T108" fmla="*/ 211 w 738"/>
              <a:gd name="T109" fmla="*/ 6 h 100"/>
              <a:gd name="T110" fmla="*/ 156 w 738"/>
              <a:gd name="T111" fmla="*/ 15 h 100"/>
              <a:gd name="T112" fmla="*/ 101 w 738"/>
              <a:gd name="T113" fmla="*/ 29 h 100"/>
              <a:gd name="T114" fmla="*/ 70 w 738"/>
              <a:gd name="T115" fmla="*/ 29 h 100"/>
              <a:gd name="T116" fmla="*/ 44 w 738"/>
              <a:gd name="T117" fmla="*/ 34 h 100"/>
              <a:gd name="T118" fmla="*/ 17 w 738"/>
              <a:gd name="T119" fmla="*/ 44 h 100"/>
              <a:gd name="T120" fmla="*/ 2 w 738"/>
              <a:gd name="T121" fmla="*/ 53 h 100"/>
              <a:gd name="T122" fmla="*/ 0 w 738"/>
              <a:gd name="T123" fmla="*/ 60 h 100"/>
              <a:gd name="T124" fmla="*/ 2 w 738"/>
              <a:gd name="T125"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100">
                <a:moveTo>
                  <a:pt x="2" y="68"/>
                </a:moveTo>
                <a:lnTo>
                  <a:pt x="17" y="66"/>
                </a:lnTo>
                <a:lnTo>
                  <a:pt x="15" y="60"/>
                </a:lnTo>
                <a:lnTo>
                  <a:pt x="15" y="53"/>
                </a:lnTo>
                <a:lnTo>
                  <a:pt x="23" y="45"/>
                </a:lnTo>
                <a:lnTo>
                  <a:pt x="44" y="38"/>
                </a:lnTo>
                <a:lnTo>
                  <a:pt x="84" y="33"/>
                </a:lnTo>
                <a:lnTo>
                  <a:pt x="135" y="34"/>
                </a:lnTo>
                <a:lnTo>
                  <a:pt x="192" y="45"/>
                </a:lnTo>
                <a:lnTo>
                  <a:pt x="313" y="79"/>
                </a:lnTo>
                <a:lnTo>
                  <a:pt x="372" y="93"/>
                </a:lnTo>
                <a:lnTo>
                  <a:pt x="431" y="100"/>
                </a:lnTo>
                <a:lnTo>
                  <a:pt x="494" y="97"/>
                </a:lnTo>
                <a:lnTo>
                  <a:pt x="554" y="89"/>
                </a:lnTo>
                <a:lnTo>
                  <a:pt x="606" y="78"/>
                </a:lnTo>
                <a:lnTo>
                  <a:pt x="642" y="69"/>
                </a:lnTo>
                <a:lnTo>
                  <a:pt x="674" y="58"/>
                </a:lnTo>
                <a:lnTo>
                  <a:pt x="710" y="41"/>
                </a:lnTo>
                <a:lnTo>
                  <a:pt x="733" y="22"/>
                </a:lnTo>
                <a:lnTo>
                  <a:pt x="738" y="12"/>
                </a:lnTo>
                <a:lnTo>
                  <a:pt x="735" y="4"/>
                </a:lnTo>
                <a:lnTo>
                  <a:pt x="725" y="0"/>
                </a:lnTo>
                <a:lnTo>
                  <a:pt x="712" y="4"/>
                </a:lnTo>
                <a:lnTo>
                  <a:pt x="704" y="10"/>
                </a:lnTo>
                <a:lnTo>
                  <a:pt x="704" y="17"/>
                </a:lnTo>
                <a:lnTo>
                  <a:pt x="712" y="20"/>
                </a:lnTo>
                <a:lnTo>
                  <a:pt x="719" y="17"/>
                </a:lnTo>
                <a:lnTo>
                  <a:pt x="723" y="12"/>
                </a:lnTo>
                <a:lnTo>
                  <a:pt x="723" y="9"/>
                </a:lnTo>
                <a:lnTo>
                  <a:pt x="718" y="9"/>
                </a:lnTo>
                <a:lnTo>
                  <a:pt x="716" y="10"/>
                </a:lnTo>
                <a:lnTo>
                  <a:pt x="718" y="10"/>
                </a:lnTo>
                <a:lnTo>
                  <a:pt x="721" y="10"/>
                </a:lnTo>
                <a:lnTo>
                  <a:pt x="721" y="12"/>
                </a:lnTo>
                <a:lnTo>
                  <a:pt x="716" y="15"/>
                </a:lnTo>
                <a:lnTo>
                  <a:pt x="710" y="16"/>
                </a:lnTo>
                <a:lnTo>
                  <a:pt x="708" y="15"/>
                </a:lnTo>
                <a:lnTo>
                  <a:pt x="706" y="12"/>
                </a:lnTo>
                <a:lnTo>
                  <a:pt x="712" y="6"/>
                </a:lnTo>
                <a:lnTo>
                  <a:pt x="723" y="4"/>
                </a:lnTo>
                <a:lnTo>
                  <a:pt x="729" y="6"/>
                </a:lnTo>
                <a:lnTo>
                  <a:pt x="731" y="11"/>
                </a:lnTo>
                <a:lnTo>
                  <a:pt x="725" y="23"/>
                </a:lnTo>
                <a:lnTo>
                  <a:pt x="708" y="38"/>
                </a:lnTo>
                <a:lnTo>
                  <a:pt x="691" y="47"/>
                </a:lnTo>
                <a:lnTo>
                  <a:pt x="663" y="58"/>
                </a:lnTo>
                <a:lnTo>
                  <a:pt x="638" y="64"/>
                </a:lnTo>
                <a:lnTo>
                  <a:pt x="604" y="69"/>
                </a:lnTo>
                <a:lnTo>
                  <a:pt x="558" y="68"/>
                </a:lnTo>
                <a:lnTo>
                  <a:pt x="501" y="58"/>
                </a:lnTo>
                <a:lnTo>
                  <a:pt x="429" y="36"/>
                </a:lnTo>
                <a:lnTo>
                  <a:pt x="380" y="21"/>
                </a:lnTo>
                <a:lnTo>
                  <a:pt x="317" y="8"/>
                </a:lnTo>
                <a:lnTo>
                  <a:pt x="264" y="4"/>
                </a:lnTo>
                <a:lnTo>
                  <a:pt x="211" y="6"/>
                </a:lnTo>
                <a:lnTo>
                  <a:pt x="156" y="15"/>
                </a:lnTo>
                <a:lnTo>
                  <a:pt x="101" y="29"/>
                </a:lnTo>
                <a:lnTo>
                  <a:pt x="70" y="29"/>
                </a:lnTo>
                <a:lnTo>
                  <a:pt x="44" y="34"/>
                </a:lnTo>
                <a:lnTo>
                  <a:pt x="17" y="44"/>
                </a:lnTo>
                <a:lnTo>
                  <a:pt x="2" y="53"/>
                </a:lnTo>
                <a:lnTo>
                  <a:pt x="0" y="60"/>
                </a:lnTo>
                <a:lnTo>
                  <a:pt x="2" y="6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6" name="Freeform 230"/>
          <p:cNvSpPr>
            <a:spLocks/>
          </p:cNvSpPr>
          <p:nvPr/>
        </p:nvSpPr>
        <p:spPr bwMode="auto">
          <a:xfrm>
            <a:off x="7543800" y="219075"/>
            <a:ext cx="1117600" cy="185738"/>
          </a:xfrm>
          <a:custGeom>
            <a:avLst/>
            <a:gdLst>
              <a:gd name="T0" fmla="*/ 2 w 704"/>
              <a:gd name="T1" fmla="*/ 2 h 117"/>
              <a:gd name="T2" fmla="*/ 17 w 704"/>
              <a:gd name="T3" fmla="*/ 3 h 117"/>
              <a:gd name="T4" fmla="*/ 14 w 704"/>
              <a:gd name="T5" fmla="*/ 9 h 117"/>
              <a:gd name="T6" fmla="*/ 14 w 704"/>
              <a:gd name="T7" fmla="*/ 15 h 117"/>
              <a:gd name="T8" fmla="*/ 19 w 704"/>
              <a:gd name="T9" fmla="*/ 25 h 117"/>
              <a:gd name="T10" fmla="*/ 38 w 704"/>
              <a:gd name="T11" fmla="*/ 33 h 117"/>
              <a:gd name="T12" fmla="*/ 76 w 704"/>
              <a:gd name="T13" fmla="*/ 41 h 117"/>
              <a:gd name="T14" fmla="*/ 125 w 704"/>
              <a:gd name="T15" fmla="*/ 43 h 117"/>
              <a:gd name="T16" fmla="*/ 182 w 704"/>
              <a:gd name="T17" fmla="*/ 37 h 117"/>
              <a:gd name="T18" fmla="*/ 306 w 704"/>
              <a:gd name="T19" fmla="*/ 12 h 117"/>
              <a:gd name="T20" fmla="*/ 365 w 704"/>
              <a:gd name="T21" fmla="*/ 2 h 117"/>
              <a:gd name="T22" fmla="*/ 423 w 704"/>
              <a:gd name="T23" fmla="*/ 0 h 117"/>
              <a:gd name="T24" fmla="*/ 482 w 704"/>
              <a:gd name="T25" fmla="*/ 7 h 117"/>
              <a:gd name="T26" fmla="*/ 541 w 704"/>
              <a:gd name="T27" fmla="*/ 19 h 117"/>
              <a:gd name="T28" fmla="*/ 589 w 704"/>
              <a:gd name="T29" fmla="*/ 33 h 117"/>
              <a:gd name="T30" fmla="*/ 623 w 704"/>
              <a:gd name="T31" fmla="*/ 45 h 117"/>
              <a:gd name="T32" fmla="*/ 653 w 704"/>
              <a:gd name="T33" fmla="*/ 59 h 117"/>
              <a:gd name="T34" fmla="*/ 683 w 704"/>
              <a:gd name="T35" fmla="*/ 78 h 117"/>
              <a:gd name="T36" fmla="*/ 702 w 704"/>
              <a:gd name="T37" fmla="*/ 97 h 117"/>
              <a:gd name="T38" fmla="*/ 704 w 704"/>
              <a:gd name="T39" fmla="*/ 105 h 117"/>
              <a:gd name="T40" fmla="*/ 701 w 704"/>
              <a:gd name="T41" fmla="*/ 114 h 117"/>
              <a:gd name="T42" fmla="*/ 691 w 704"/>
              <a:gd name="T43" fmla="*/ 117 h 117"/>
              <a:gd name="T44" fmla="*/ 680 w 704"/>
              <a:gd name="T45" fmla="*/ 113 h 117"/>
              <a:gd name="T46" fmla="*/ 672 w 704"/>
              <a:gd name="T47" fmla="*/ 107 h 117"/>
              <a:gd name="T48" fmla="*/ 674 w 704"/>
              <a:gd name="T49" fmla="*/ 99 h 117"/>
              <a:gd name="T50" fmla="*/ 682 w 704"/>
              <a:gd name="T51" fmla="*/ 98 h 117"/>
              <a:gd name="T52" fmla="*/ 687 w 704"/>
              <a:gd name="T53" fmla="*/ 101 h 117"/>
              <a:gd name="T54" fmla="*/ 693 w 704"/>
              <a:gd name="T55" fmla="*/ 105 h 117"/>
              <a:gd name="T56" fmla="*/ 691 w 704"/>
              <a:gd name="T57" fmla="*/ 109 h 117"/>
              <a:gd name="T58" fmla="*/ 685 w 704"/>
              <a:gd name="T59" fmla="*/ 109 h 117"/>
              <a:gd name="T60" fmla="*/ 682 w 704"/>
              <a:gd name="T61" fmla="*/ 107 h 117"/>
              <a:gd name="T62" fmla="*/ 685 w 704"/>
              <a:gd name="T63" fmla="*/ 108 h 117"/>
              <a:gd name="T64" fmla="*/ 689 w 704"/>
              <a:gd name="T65" fmla="*/ 108 h 117"/>
              <a:gd name="T66" fmla="*/ 689 w 704"/>
              <a:gd name="T67" fmla="*/ 105 h 117"/>
              <a:gd name="T68" fmla="*/ 685 w 704"/>
              <a:gd name="T69" fmla="*/ 102 h 117"/>
              <a:gd name="T70" fmla="*/ 680 w 704"/>
              <a:gd name="T71" fmla="*/ 101 h 117"/>
              <a:gd name="T72" fmla="*/ 676 w 704"/>
              <a:gd name="T73" fmla="*/ 102 h 117"/>
              <a:gd name="T74" fmla="*/ 676 w 704"/>
              <a:gd name="T75" fmla="*/ 104 h 117"/>
              <a:gd name="T76" fmla="*/ 682 w 704"/>
              <a:gd name="T77" fmla="*/ 111 h 117"/>
              <a:gd name="T78" fmla="*/ 691 w 704"/>
              <a:gd name="T79" fmla="*/ 114 h 117"/>
              <a:gd name="T80" fmla="*/ 695 w 704"/>
              <a:gd name="T81" fmla="*/ 111 h 117"/>
              <a:gd name="T82" fmla="*/ 699 w 704"/>
              <a:gd name="T83" fmla="*/ 108 h 117"/>
              <a:gd name="T84" fmla="*/ 695 w 704"/>
              <a:gd name="T85" fmla="*/ 96 h 117"/>
              <a:gd name="T86" fmla="*/ 682 w 704"/>
              <a:gd name="T87" fmla="*/ 80 h 117"/>
              <a:gd name="T88" fmla="*/ 666 w 704"/>
              <a:gd name="T89" fmla="*/ 69 h 117"/>
              <a:gd name="T90" fmla="*/ 640 w 704"/>
              <a:gd name="T91" fmla="*/ 57 h 117"/>
              <a:gd name="T92" fmla="*/ 617 w 704"/>
              <a:gd name="T93" fmla="*/ 49 h 117"/>
              <a:gd name="T94" fmla="*/ 585 w 704"/>
              <a:gd name="T95" fmla="*/ 42 h 117"/>
              <a:gd name="T96" fmla="*/ 541 w 704"/>
              <a:gd name="T97" fmla="*/ 41 h 117"/>
              <a:gd name="T98" fmla="*/ 484 w 704"/>
              <a:gd name="T99" fmla="*/ 45 h 117"/>
              <a:gd name="T100" fmla="*/ 412 w 704"/>
              <a:gd name="T101" fmla="*/ 61 h 117"/>
              <a:gd name="T102" fmla="*/ 361 w 704"/>
              <a:gd name="T103" fmla="*/ 73 h 117"/>
              <a:gd name="T104" fmla="*/ 298 w 704"/>
              <a:gd name="T105" fmla="*/ 81 h 117"/>
              <a:gd name="T106" fmla="*/ 247 w 704"/>
              <a:gd name="T107" fmla="*/ 81 h 117"/>
              <a:gd name="T108" fmla="*/ 194 w 704"/>
              <a:gd name="T109" fmla="*/ 75 h 117"/>
              <a:gd name="T110" fmla="*/ 143 w 704"/>
              <a:gd name="T111" fmla="*/ 63 h 117"/>
              <a:gd name="T112" fmla="*/ 91 w 704"/>
              <a:gd name="T113" fmla="*/ 45 h 117"/>
              <a:gd name="T114" fmla="*/ 63 w 704"/>
              <a:gd name="T115" fmla="*/ 43 h 117"/>
              <a:gd name="T116" fmla="*/ 36 w 704"/>
              <a:gd name="T117" fmla="*/ 37 h 117"/>
              <a:gd name="T118" fmla="*/ 12 w 704"/>
              <a:gd name="T119" fmla="*/ 26 h 117"/>
              <a:gd name="T120" fmla="*/ 0 w 704"/>
              <a:gd name="T121" fmla="*/ 14 h 117"/>
              <a:gd name="T122" fmla="*/ 0 w 704"/>
              <a:gd name="T123" fmla="*/ 8 h 117"/>
              <a:gd name="T124" fmla="*/ 2 w 704"/>
              <a:gd name="T125"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2"/>
                </a:moveTo>
                <a:lnTo>
                  <a:pt x="17" y="3"/>
                </a:lnTo>
                <a:lnTo>
                  <a:pt x="14" y="9"/>
                </a:lnTo>
                <a:lnTo>
                  <a:pt x="14" y="15"/>
                </a:lnTo>
                <a:lnTo>
                  <a:pt x="19" y="25"/>
                </a:lnTo>
                <a:lnTo>
                  <a:pt x="38" y="33"/>
                </a:lnTo>
                <a:lnTo>
                  <a:pt x="76" y="41"/>
                </a:lnTo>
                <a:lnTo>
                  <a:pt x="125" y="43"/>
                </a:lnTo>
                <a:lnTo>
                  <a:pt x="182" y="37"/>
                </a:lnTo>
                <a:lnTo>
                  <a:pt x="306" y="12"/>
                </a:lnTo>
                <a:lnTo>
                  <a:pt x="365" y="2"/>
                </a:lnTo>
                <a:lnTo>
                  <a:pt x="423" y="0"/>
                </a:lnTo>
                <a:lnTo>
                  <a:pt x="482" y="7"/>
                </a:lnTo>
                <a:lnTo>
                  <a:pt x="541" y="19"/>
                </a:lnTo>
                <a:lnTo>
                  <a:pt x="589" y="33"/>
                </a:lnTo>
                <a:lnTo>
                  <a:pt x="623" y="45"/>
                </a:lnTo>
                <a:lnTo>
                  <a:pt x="653" y="59"/>
                </a:lnTo>
                <a:lnTo>
                  <a:pt x="683" y="78"/>
                </a:lnTo>
                <a:lnTo>
                  <a:pt x="702" y="97"/>
                </a:lnTo>
                <a:lnTo>
                  <a:pt x="704" y="105"/>
                </a:lnTo>
                <a:lnTo>
                  <a:pt x="701" y="114"/>
                </a:lnTo>
                <a:lnTo>
                  <a:pt x="691" y="117"/>
                </a:lnTo>
                <a:lnTo>
                  <a:pt x="680" y="113"/>
                </a:lnTo>
                <a:lnTo>
                  <a:pt x="672" y="107"/>
                </a:lnTo>
                <a:lnTo>
                  <a:pt x="674" y="99"/>
                </a:lnTo>
                <a:lnTo>
                  <a:pt x="682" y="98"/>
                </a:lnTo>
                <a:lnTo>
                  <a:pt x="687" y="101"/>
                </a:lnTo>
                <a:lnTo>
                  <a:pt x="693" y="105"/>
                </a:lnTo>
                <a:lnTo>
                  <a:pt x="691" y="109"/>
                </a:lnTo>
                <a:lnTo>
                  <a:pt x="685" y="109"/>
                </a:lnTo>
                <a:lnTo>
                  <a:pt x="682" y="107"/>
                </a:lnTo>
                <a:lnTo>
                  <a:pt x="685" y="108"/>
                </a:lnTo>
                <a:lnTo>
                  <a:pt x="689" y="108"/>
                </a:lnTo>
                <a:lnTo>
                  <a:pt x="689" y="105"/>
                </a:lnTo>
                <a:lnTo>
                  <a:pt x="685" y="102"/>
                </a:lnTo>
                <a:lnTo>
                  <a:pt x="680" y="101"/>
                </a:lnTo>
                <a:lnTo>
                  <a:pt x="676" y="102"/>
                </a:lnTo>
                <a:lnTo>
                  <a:pt x="676" y="104"/>
                </a:lnTo>
                <a:lnTo>
                  <a:pt x="682" y="111"/>
                </a:lnTo>
                <a:lnTo>
                  <a:pt x="691" y="114"/>
                </a:lnTo>
                <a:lnTo>
                  <a:pt x="695" y="111"/>
                </a:lnTo>
                <a:lnTo>
                  <a:pt x="699" y="108"/>
                </a:lnTo>
                <a:lnTo>
                  <a:pt x="695" y="96"/>
                </a:lnTo>
                <a:lnTo>
                  <a:pt x="682" y="80"/>
                </a:lnTo>
                <a:lnTo>
                  <a:pt x="666" y="69"/>
                </a:lnTo>
                <a:lnTo>
                  <a:pt x="640" y="57"/>
                </a:lnTo>
                <a:lnTo>
                  <a:pt x="617" y="49"/>
                </a:lnTo>
                <a:lnTo>
                  <a:pt x="585" y="42"/>
                </a:lnTo>
                <a:lnTo>
                  <a:pt x="541" y="41"/>
                </a:lnTo>
                <a:lnTo>
                  <a:pt x="484" y="45"/>
                </a:lnTo>
                <a:lnTo>
                  <a:pt x="412" y="61"/>
                </a:lnTo>
                <a:lnTo>
                  <a:pt x="361" y="73"/>
                </a:lnTo>
                <a:lnTo>
                  <a:pt x="298" y="81"/>
                </a:lnTo>
                <a:lnTo>
                  <a:pt x="247" y="81"/>
                </a:lnTo>
                <a:lnTo>
                  <a:pt x="194" y="75"/>
                </a:lnTo>
                <a:lnTo>
                  <a:pt x="143" y="63"/>
                </a:lnTo>
                <a:lnTo>
                  <a:pt x="91" y="45"/>
                </a:lnTo>
                <a:lnTo>
                  <a:pt x="63" y="43"/>
                </a:lnTo>
                <a:lnTo>
                  <a:pt x="36" y="37"/>
                </a:lnTo>
                <a:lnTo>
                  <a:pt x="12" y="26"/>
                </a:lnTo>
                <a:lnTo>
                  <a:pt x="0" y="14"/>
                </a:lnTo>
                <a:lnTo>
                  <a:pt x="0" y="8"/>
                </a:lnTo>
                <a:lnTo>
                  <a:pt x="2"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7" name="Freeform 231"/>
          <p:cNvSpPr>
            <a:spLocks/>
          </p:cNvSpPr>
          <p:nvPr/>
        </p:nvSpPr>
        <p:spPr bwMode="auto">
          <a:xfrm>
            <a:off x="5872163" y="15875"/>
            <a:ext cx="1319212" cy="309563"/>
          </a:xfrm>
          <a:custGeom>
            <a:avLst/>
            <a:gdLst>
              <a:gd name="T0" fmla="*/ 21 w 831"/>
              <a:gd name="T1" fmla="*/ 4 h 195"/>
              <a:gd name="T2" fmla="*/ 15 w 831"/>
              <a:gd name="T3" fmla="*/ 19 h 195"/>
              <a:gd name="T4" fmla="*/ 42 w 831"/>
              <a:gd name="T5" fmla="*/ 43 h 195"/>
              <a:gd name="T6" fmla="*/ 144 w 831"/>
              <a:gd name="T7" fmla="*/ 60 h 195"/>
              <a:gd name="T8" fmla="*/ 368 w 831"/>
              <a:gd name="T9" fmla="*/ 37 h 195"/>
              <a:gd name="T10" fmla="*/ 510 w 831"/>
              <a:gd name="T11" fmla="*/ 33 h 195"/>
              <a:gd name="T12" fmla="*/ 583 w 831"/>
              <a:gd name="T13" fmla="*/ 45 h 195"/>
              <a:gd name="T14" fmla="*/ 706 w 831"/>
              <a:gd name="T15" fmla="*/ 86 h 195"/>
              <a:gd name="T16" fmla="*/ 776 w 831"/>
              <a:gd name="T17" fmla="*/ 121 h 195"/>
              <a:gd name="T18" fmla="*/ 822 w 831"/>
              <a:gd name="T19" fmla="*/ 159 h 195"/>
              <a:gd name="T20" fmla="*/ 831 w 831"/>
              <a:gd name="T21" fmla="*/ 183 h 195"/>
              <a:gd name="T22" fmla="*/ 812 w 831"/>
              <a:gd name="T23" fmla="*/ 195 h 195"/>
              <a:gd name="T24" fmla="*/ 791 w 831"/>
              <a:gd name="T25" fmla="*/ 181 h 195"/>
              <a:gd name="T26" fmla="*/ 795 w 831"/>
              <a:gd name="T27" fmla="*/ 171 h 195"/>
              <a:gd name="T28" fmla="*/ 812 w 831"/>
              <a:gd name="T29" fmla="*/ 175 h 195"/>
              <a:gd name="T30" fmla="*/ 814 w 831"/>
              <a:gd name="T31" fmla="*/ 185 h 195"/>
              <a:gd name="T32" fmla="*/ 807 w 831"/>
              <a:gd name="T33" fmla="*/ 184 h 195"/>
              <a:gd name="T34" fmla="*/ 807 w 831"/>
              <a:gd name="T35" fmla="*/ 183 h 195"/>
              <a:gd name="T36" fmla="*/ 812 w 831"/>
              <a:gd name="T37" fmla="*/ 181 h 195"/>
              <a:gd name="T38" fmla="*/ 801 w 831"/>
              <a:gd name="T39" fmla="*/ 175 h 195"/>
              <a:gd name="T40" fmla="*/ 797 w 831"/>
              <a:gd name="T41" fmla="*/ 178 h 195"/>
              <a:gd name="T42" fmla="*/ 807 w 831"/>
              <a:gd name="T43" fmla="*/ 189 h 195"/>
              <a:gd name="T44" fmla="*/ 818 w 831"/>
              <a:gd name="T45" fmla="*/ 189 h 195"/>
              <a:gd name="T46" fmla="*/ 822 w 831"/>
              <a:gd name="T47" fmla="*/ 169 h 195"/>
              <a:gd name="T48" fmla="*/ 791 w 831"/>
              <a:gd name="T49" fmla="*/ 135 h 195"/>
              <a:gd name="T50" fmla="*/ 736 w 831"/>
              <a:gd name="T51" fmla="*/ 108 h 195"/>
              <a:gd name="T52" fmla="*/ 645 w 831"/>
              <a:gd name="T53" fmla="*/ 90 h 195"/>
              <a:gd name="T54" fmla="*/ 486 w 831"/>
              <a:gd name="T55" fmla="*/ 105 h 195"/>
              <a:gd name="T56" fmla="*/ 345 w 831"/>
              <a:gd name="T57" fmla="*/ 121 h 195"/>
              <a:gd name="T58" fmla="*/ 222 w 831"/>
              <a:gd name="T59" fmla="*/ 105 h 195"/>
              <a:gd name="T60" fmla="*/ 104 w 831"/>
              <a:gd name="T61" fmla="*/ 60 h 195"/>
              <a:gd name="T62" fmla="*/ 38 w 831"/>
              <a:gd name="T63" fmla="*/ 45 h 195"/>
              <a:gd name="T64" fmla="*/ 0 w 831"/>
              <a:gd name="T65" fmla="*/ 16 h 195"/>
              <a:gd name="T66" fmla="*/ 4 w 831"/>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0"/>
                </a:moveTo>
                <a:lnTo>
                  <a:pt x="21" y="4"/>
                </a:lnTo>
                <a:lnTo>
                  <a:pt x="15" y="10"/>
                </a:lnTo>
                <a:lnTo>
                  <a:pt x="15" y="19"/>
                </a:lnTo>
                <a:lnTo>
                  <a:pt x="21" y="30"/>
                </a:lnTo>
                <a:lnTo>
                  <a:pt x="42" y="43"/>
                </a:lnTo>
                <a:lnTo>
                  <a:pt x="85" y="54"/>
                </a:lnTo>
                <a:lnTo>
                  <a:pt x="144" y="60"/>
                </a:lnTo>
                <a:lnTo>
                  <a:pt x="214" y="57"/>
                </a:lnTo>
                <a:lnTo>
                  <a:pt x="368" y="37"/>
                </a:lnTo>
                <a:lnTo>
                  <a:pt x="438" y="31"/>
                </a:lnTo>
                <a:lnTo>
                  <a:pt x="510" y="33"/>
                </a:lnTo>
                <a:lnTo>
                  <a:pt x="547" y="38"/>
                </a:lnTo>
                <a:lnTo>
                  <a:pt x="583" y="45"/>
                </a:lnTo>
                <a:lnTo>
                  <a:pt x="649" y="66"/>
                </a:lnTo>
                <a:lnTo>
                  <a:pt x="706" y="86"/>
                </a:lnTo>
                <a:lnTo>
                  <a:pt x="744" y="103"/>
                </a:lnTo>
                <a:lnTo>
                  <a:pt x="776" y="121"/>
                </a:lnTo>
                <a:lnTo>
                  <a:pt x="810" y="146"/>
                </a:lnTo>
                <a:lnTo>
                  <a:pt x="822" y="159"/>
                </a:lnTo>
                <a:lnTo>
                  <a:pt x="831" y="171"/>
                </a:lnTo>
                <a:lnTo>
                  <a:pt x="831" y="183"/>
                </a:lnTo>
                <a:lnTo>
                  <a:pt x="824" y="191"/>
                </a:lnTo>
                <a:lnTo>
                  <a:pt x="812" y="195"/>
                </a:lnTo>
                <a:lnTo>
                  <a:pt x="799" y="189"/>
                </a:lnTo>
                <a:lnTo>
                  <a:pt x="791" y="181"/>
                </a:lnTo>
                <a:lnTo>
                  <a:pt x="791" y="176"/>
                </a:lnTo>
                <a:lnTo>
                  <a:pt x="795" y="171"/>
                </a:lnTo>
                <a:lnTo>
                  <a:pt x="805" y="171"/>
                </a:lnTo>
                <a:lnTo>
                  <a:pt x="812" y="175"/>
                </a:lnTo>
                <a:lnTo>
                  <a:pt x="816" y="181"/>
                </a:lnTo>
                <a:lnTo>
                  <a:pt x="814" y="185"/>
                </a:lnTo>
                <a:lnTo>
                  <a:pt x="808" y="185"/>
                </a:lnTo>
                <a:lnTo>
                  <a:pt x="807" y="184"/>
                </a:lnTo>
                <a:lnTo>
                  <a:pt x="805" y="182"/>
                </a:lnTo>
                <a:lnTo>
                  <a:pt x="807" y="183"/>
                </a:lnTo>
                <a:lnTo>
                  <a:pt x="812" y="184"/>
                </a:lnTo>
                <a:lnTo>
                  <a:pt x="812" y="181"/>
                </a:lnTo>
                <a:lnTo>
                  <a:pt x="808" y="177"/>
                </a:lnTo>
                <a:lnTo>
                  <a:pt x="801" y="175"/>
                </a:lnTo>
                <a:lnTo>
                  <a:pt x="799" y="175"/>
                </a:lnTo>
                <a:lnTo>
                  <a:pt x="797" y="178"/>
                </a:lnTo>
                <a:lnTo>
                  <a:pt x="801" y="187"/>
                </a:lnTo>
                <a:lnTo>
                  <a:pt x="807" y="189"/>
                </a:lnTo>
                <a:lnTo>
                  <a:pt x="812" y="190"/>
                </a:lnTo>
                <a:lnTo>
                  <a:pt x="818" y="189"/>
                </a:lnTo>
                <a:lnTo>
                  <a:pt x="824" y="184"/>
                </a:lnTo>
                <a:lnTo>
                  <a:pt x="822" y="169"/>
                </a:lnTo>
                <a:lnTo>
                  <a:pt x="808" y="149"/>
                </a:lnTo>
                <a:lnTo>
                  <a:pt x="791" y="135"/>
                </a:lnTo>
                <a:lnTo>
                  <a:pt x="763" y="118"/>
                </a:lnTo>
                <a:lnTo>
                  <a:pt x="736" y="108"/>
                </a:lnTo>
                <a:lnTo>
                  <a:pt x="698" y="96"/>
                </a:lnTo>
                <a:lnTo>
                  <a:pt x="645" y="90"/>
                </a:lnTo>
                <a:lnTo>
                  <a:pt x="577" y="92"/>
                </a:lnTo>
                <a:lnTo>
                  <a:pt x="486" y="105"/>
                </a:lnTo>
                <a:lnTo>
                  <a:pt x="421" y="115"/>
                </a:lnTo>
                <a:lnTo>
                  <a:pt x="345" y="121"/>
                </a:lnTo>
                <a:lnTo>
                  <a:pt x="283" y="116"/>
                </a:lnTo>
                <a:lnTo>
                  <a:pt x="222" y="105"/>
                </a:lnTo>
                <a:lnTo>
                  <a:pt x="161" y="86"/>
                </a:lnTo>
                <a:lnTo>
                  <a:pt x="104" y="60"/>
                </a:lnTo>
                <a:lnTo>
                  <a:pt x="68" y="55"/>
                </a:lnTo>
                <a:lnTo>
                  <a:pt x="38" y="45"/>
                </a:lnTo>
                <a:lnTo>
                  <a:pt x="11" y="31"/>
                </a:lnTo>
                <a:lnTo>
                  <a:pt x="0" y="16"/>
                </a:lnTo>
                <a:lnTo>
                  <a:pt x="0" y="8"/>
                </a:lnTo>
                <a:lnTo>
                  <a:pt x="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8" name="Freeform 232"/>
          <p:cNvSpPr>
            <a:spLocks/>
          </p:cNvSpPr>
          <p:nvPr/>
        </p:nvSpPr>
        <p:spPr bwMode="auto">
          <a:xfrm>
            <a:off x="6384925" y="192088"/>
            <a:ext cx="725488" cy="179387"/>
          </a:xfrm>
          <a:custGeom>
            <a:avLst/>
            <a:gdLst>
              <a:gd name="T0" fmla="*/ 60 w 457"/>
              <a:gd name="T1" fmla="*/ 37 h 113"/>
              <a:gd name="T2" fmla="*/ 62 w 457"/>
              <a:gd name="T3" fmla="*/ 32 h 113"/>
              <a:gd name="T4" fmla="*/ 60 w 457"/>
              <a:gd name="T5" fmla="*/ 28 h 113"/>
              <a:gd name="T6" fmla="*/ 53 w 457"/>
              <a:gd name="T7" fmla="*/ 22 h 113"/>
              <a:gd name="T8" fmla="*/ 43 w 457"/>
              <a:gd name="T9" fmla="*/ 17 h 113"/>
              <a:gd name="T10" fmla="*/ 30 w 457"/>
              <a:gd name="T11" fmla="*/ 17 h 113"/>
              <a:gd name="T12" fmla="*/ 19 w 457"/>
              <a:gd name="T13" fmla="*/ 19 h 113"/>
              <a:gd name="T14" fmla="*/ 11 w 457"/>
              <a:gd name="T15" fmla="*/ 23 h 113"/>
              <a:gd name="T16" fmla="*/ 0 w 457"/>
              <a:gd name="T17" fmla="*/ 36 h 113"/>
              <a:gd name="T18" fmla="*/ 0 w 457"/>
              <a:gd name="T19" fmla="*/ 46 h 113"/>
              <a:gd name="T20" fmla="*/ 7 w 457"/>
              <a:gd name="T21" fmla="*/ 56 h 113"/>
              <a:gd name="T22" fmla="*/ 19 w 457"/>
              <a:gd name="T23" fmla="*/ 67 h 113"/>
              <a:gd name="T24" fmla="*/ 39 w 457"/>
              <a:gd name="T25" fmla="*/ 77 h 113"/>
              <a:gd name="T26" fmla="*/ 66 w 457"/>
              <a:gd name="T27" fmla="*/ 83 h 113"/>
              <a:gd name="T28" fmla="*/ 94 w 457"/>
              <a:gd name="T29" fmla="*/ 86 h 113"/>
              <a:gd name="T30" fmla="*/ 129 w 457"/>
              <a:gd name="T31" fmla="*/ 84 h 113"/>
              <a:gd name="T32" fmla="*/ 142 w 457"/>
              <a:gd name="T33" fmla="*/ 82 h 113"/>
              <a:gd name="T34" fmla="*/ 159 w 457"/>
              <a:gd name="T35" fmla="*/ 97 h 113"/>
              <a:gd name="T36" fmla="*/ 184 w 457"/>
              <a:gd name="T37" fmla="*/ 107 h 113"/>
              <a:gd name="T38" fmla="*/ 222 w 457"/>
              <a:gd name="T39" fmla="*/ 113 h 113"/>
              <a:gd name="T40" fmla="*/ 239 w 457"/>
              <a:gd name="T41" fmla="*/ 113 h 113"/>
              <a:gd name="T42" fmla="*/ 261 w 457"/>
              <a:gd name="T43" fmla="*/ 110 h 113"/>
              <a:gd name="T44" fmla="*/ 288 w 457"/>
              <a:gd name="T45" fmla="*/ 103 h 113"/>
              <a:gd name="T46" fmla="*/ 322 w 457"/>
              <a:gd name="T47" fmla="*/ 89 h 113"/>
              <a:gd name="T48" fmla="*/ 347 w 457"/>
              <a:gd name="T49" fmla="*/ 80 h 113"/>
              <a:gd name="T50" fmla="*/ 372 w 457"/>
              <a:gd name="T51" fmla="*/ 73 h 113"/>
              <a:gd name="T52" fmla="*/ 404 w 457"/>
              <a:gd name="T53" fmla="*/ 67 h 113"/>
              <a:gd name="T54" fmla="*/ 444 w 457"/>
              <a:gd name="T55" fmla="*/ 65 h 113"/>
              <a:gd name="T56" fmla="*/ 457 w 457"/>
              <a:gd name="T57" fmla="*/ 67 h 113"/>
              <a:gd name="T58" fmla="*/ 419 w 457"/>
              <a:gd name="T59" fmla="*/ 48 h 113"/>
              <a:gd name="T60" fmla="*/ 381 w 457"/>
              <a:gd name="T61" fmla="*/ 31 h 113"/>
              <a:gd name="T62" fmla="*/ 343 w 457"/>
              <a:gd name="T63" fmla="*/ 18 h 113"/>
              <a:gd name="T64" fmla="*/ 299 w 457"/>
              <a:gd name="T65" fmla="*/ 7 h 113"/>
              <a:gd name="T66" fmla="*/ 263 w 457"/>
              <a:gd name="T67" fmla="*/ 1 h 113"/>
              <a:gd name="T68" fmla="*/ 225 w 457"/>
              <a:gd name="T69" fmla="*/ 0 h 113"/>
              <a:gd name="T70" fmla="*/ 206 w 457"/>
              <a:gd name="T71" fmla="*/ 1 h 113"/>
              <a:gd name="T72" fmla="*/ 182 w 457"/>
              <a:gd name="T73" fmla="*/ 6 h 113"/>
              <a:gd name="T74" fmla="*/ 157 w 457"/>
              <a:gd name="T75" fmla="*/ 16 h 113"/>
              <a:gd name="T76" fmla="*/ 136 w 457"/>
              <a:gd name="T77" fmla="*/ 32 h 113"/>
              <a:gd name="T78" fmla="*/ 131 w 457"/>
              <a:gd name="T79" fmla="*/ 48 h 113"/>
              <a:gd name="T80" fmla="*/ 131 w 457"/>
              <a:gd name="T81" fmla="*/ 62 h 113"/>
              <a:gd name="T82" fmla="*/ 136 w 457"/>
              <a:gd name="T83" fmla="*/ 77 h 113"/>
              <a:gd name="T84" fmla="*/ 110 w 457"/>
              <a:gd name="T85" fmla="*/ 79 h 113"/>
              <a:gd name="T86" fmla="*/ 85 w 457"/>
              <a:gd name="T87" fmla="*/ 78 h 113"/>
              <a:gd name="T88" fmla="*/ 58 w 457"/>
              <a:gd name="T89" fmla="*/ 74 h 113"/>
              <a:gd name="T90" fmla="*/ 30 w 457"/>
              <a:gd name="T91" fmla="*/ 62 h 113"/>
              <a:gd name="T92" fmla="*/ 17 w 457"/>
              <a:gd name="T93" fmla="*/ 53 h 113"/>
              <a:gd name="T94" fmla="*/ 11 w 457"/>
              <a:gd name="T95" fmla="*/ 41 h 113"/>
              <a:gd name="T96" fmla="*/ 17 w 457"/>
              <a:gd name="T97" fmla="*/ 29 h 113"/>
              <a:gd name="T98" fmla="*/ 24 w 457"/>
              <a:gd name="T99" fmla="*/ 25 h 113"/>
              <a:gd name="T100" fmla="*/ 36 w 457"/>
              <a:gd name="T101" fmla="*/ 23 h 113"/>
              <a:gd name="T102" fmla="*/ 49 w 457"/>
              <a:gd name="T103" fmla="*/ 26 h 113"/>
              <a:gd name="T104" fmla="*/ 58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2"/>
                </a:lnTo>
                <a:lnTo>
                  <a:pt x="60" y="28"/>
                </a:lnTo>
                <a:lnTo>
                  <a:pt x="53" y="22"/>
                </a:lnTo>
                <a:lnTo>
                  <a:pt x="43" y="17"/>
                </a:lnTo>
                <a:lnTo>
                  <a:pt x="30" y="17"/>
                </a:lnTo>
                <a:lnTo>
                  <a:pt x="19" y="19"/>
                </a:lnTo>
                <a:lnTo>
                  <a:pt x="11" y="23"/>
                </a:lnTo>
                <a:lnTo>
                  <a:pt x="0" y="36"/>
                </a:lnTo>
                <a:lnTo>
                  <a:pt x="0" y="46"/>
                </a:lnTo>
                <a:lnTo>
                  <a:pt x="7" y="56"/>
                </a:lnTo>
                <a:lnTo>
                  <a:pt x="19" y="67"/>
                </a:lnTo>
                <a:lnTo>
                  <a:pt x="39" y="77"/>
                </a:lnTo>
                <a:lnTo>
                  <a:pt x="66" y="83"/>
                </a:lnTo>
                <a:lnTo>
                  <a:pt x="94" y="86"/>
                </a:lnTo>
                <a:lnTo>
                  <a:pt x="129" y="84"/>
                </a:lnTo>
                <a:lnTo>
                  <a:pt x="142" y="82"/>
                </a:lnTo>
                <a:lnTo>
                  <a:pt x="159" y="97"/>
                </a:lnTo>
                <a:lnTo>
                  <a:pt x="184" y="107"/>
                </a:lnTo>
                <a:lnTo>
                  <a:pt x="222" y="113"/>
                </a:lnTo>
                <a:lnTo>
                  <a:pt x="239" y="113"/>
                </a:lnTo>
                <a:lnTo>
                  <a:pt x="261" y="110"/>
                </a:lnTo>
                <a:lnTo>
                  <a:pt x="288" y="103"/>
                </a:lnTo>
                <a:lnTo>
                  <a:pt x="322" y="89"/>
                </a:lnTo>
                <a:lnTo>
                  <a:pt x="347" y="80"/>
                </a:lnTo>
                <a:lnTo>
                  <a:pt x="372" y="73"/>
                </a:lnTo>
                <a:lnTo>
                  <a:pt x="404" y="67"/>
                </a:lnTo>
                <a:lnTo>
                  <a:pt x="444" y="65"/>
                </a:lnTo>
                <a:lnTo>
                  <a:pt x="457" y="67"/>
                </a:lnTo>
                <a:lnTo>
                  <a:pt x="419" y="48"/>
                </a:lnTo>
                <a:lnTo>
                  <a:pt x="381" y="31"/>
                </a:lnTo>
                <a:lnTo>
                  <a:pt x="343" y="18"/>
                </a:lnTo>
                <a:lnTo>
                  <a:pt x="299" y="7"/>
                </a:lnTo>
                <a:lnTo>
                  <a:pt x="263" y="1"/>
                </a:lnTo>
                <a:lnTo>
                  <a:pt x="225" y="0"/>
                </a:lnTo>
                <a:lnTo>
                  <a:pt x="206" y="1"/>
                </a:lnTo>
                <a:lnTo>
                  <a:pt x="182" y="6"/>
                </a:lnTo>
                <a:lnTo>
                  <a:pt x="157" y="16"/>
                </a:lnTo>
                <a:lnTo>
                  <a:pt x="136" y="32"/>
                </a:lnTo>
                <a:lnTo>
                  <a:pt x="131" y="48"/>
                </a:lnTo>
                <a:lnTo>
                  <a:pt x="131" y="62"/>
                </a:lnTo>
                <a:lnTo>
                  <a:pt x="136" y="77"/>
                </a:lnTo>
                <a:lnTo>
                  <a:pt x="110" y="79"/>
                </a:lnTo>
                <a:lnTo>
                  <a:pt x="85" y="78"/>
                </a:lnTo>
                <a:lnTo>
                  <a:pt x="58" y="74"/>
                </a:lnTo>
                <a:lnTo>
                  <a:pt x="30" y="62"/>
                </a:lnTo>
                <a:lnTo>
                  <a:pt x="17" y="53"/>
                </a:lnTo>
                <a:lnTo>
                  <a:pt x="11" y="41"/>
                </a:lnTo>
                <a:lnTo>
                  <a:pt x="17" y="29"/>
                </a:lnTo>
                <a:lnTo>
                  <a:pt x="24" y="25"/>
                </a:lnTo>
                <a:lnTo>
                  <a:pt x="36" y="23"/>
                </a:lnTo>
                <a:lnTo>
                  <a:pt x="49" y="26"/>
                </a:lnTo>
                <a:lnTo>
                  <a:pt x="58"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89" name="Freeform 233"/>
          <p:cNvSpPr>
            <a:spLocks/>
          </p:cNvSpPr>
          <p:nvPr/>
        </p:nvSpPr>
        <p:spPr bwMode="auto">
          <a:xfrm>
            <a:off x="7050088" y="160338"/>
            <a:ext cx="542925" cy="165100"/>
          </a:xfrm>
          <a:custGeom>
            <a:avLst/>
            <a:gdLst>
              <a:gd name="T0" fmla="*/ 47 w 342"/>
              <a:gd name="T1" fmla="*/ 20 h 104"/>
              <a:gd name="T2" fmla="*/ 51 w 342"/>
              <a:gd name="T3" fmla="*/ 17 h 104"/>
              <a:gd name="T4" fmla="*/ 47 w 342"/>
              <a:gd name="T5" fmla="*/ 6 h 104"/>
              <a:gd name="T6" fmla="*/ 42 w 342"/>
              <a:gd name="T7" fmla="*/ 2 h 104"/>
              <a:gd name="T8" fmla="*/ 32 w 342"/>
              <a:gd name="T9" fmla="*/ 0 h 104"/>
              <a:gd name="T10" fmla="*/ 15 w 342"/>
              <a:gd name="T11" fmla="*/ 2 h 104"/>
              <a:gd name="T12" fmla="*/ 4 w 342"/>
              <a:gd name="T13" fmla="*/ 12 h 104"/>
              <a:gd name="T14" fmla="*/ 0 w 342"/>
              <a:gd name="T15" fmla="*/ 19 h 104"/>
              <a:gd name="T16" fmla="*/ 2 w 342"/>
              <a:gd name="T17" fmla="*/ 28 h 104"/>
              <a:gd name="T18" fmla="*/ 8 w 342"/>
              <a:gd name="T19" fmla="*/ 39 h 104"/>
              <a:gd name="T20" fmla="*/ 21 w 342"/>
              <a:gd name="T21" fmla="*/ 49 h 104"/>
              <a:gd name="T22" fmla="*/ 38 w 342"/>
              <a:gd name="T23" fmla="*/ 57 h 104"/>
              <a:gd name="T24" fmla="*/ 59 w 342"/>
              <a:gd name="T25" fmla="*/ 62 h 104"/>
              <a:gd name="T26" fmla="*/ 87 w 342"/>
              <a:gd name="T27" fmla="*/ 66 h 104"/>
              <a:gd name="T28" fmla="*/ 97 w 342"/>
              <a:gd name="T29" fmla="*/ 66 h 104"/>
              <a:gd name="T30" fmla="*/ 104 w 342"/>
              <a:gd name="T31" fmla="*/ 80 h 104"/>
              <a:gd name="T32" fmla="*/ 121 w 342"/>
              <a:gd name="T33" fmla="*/ 91 h 104"/>
              <a:gd name="T34" fmla="*/ 148 w 342"/>
              <a:gd name="T35" fmla="*/ 102 h 104"/>
              <a:gd name="T36" fmla="*/ 178 w 342"/>
              <a:gd name="T37" fmla="*/ 104 h 104"/>
              <a:gd name="T38" fmla="*/ 201 w 342"/>
              <a:gd name="T39" fmla="*/ 102 h 104"/>
              <a:gd name="T40" fmla="*/ 232 w 342"/>
              <a:gd name="T41" fmla="*/ 94 h 104"/>
              <a:gd name="T42" fmla="*/ 254 w 342"/>
              <a:gd name="T43" fmla="*/ 90 h 104"/>
              <a:gd name="T44" fmla="*/ 302 w 342"/>
              <a:gd name="T45" fmla="*/ 87 h 104"/>
              <a:gd name="T46" fmla="*/ 332 w 342"/>
              <a:gd name="T47" fmla="*/ 91 h 104"/>
              <a:gd name="T48" fmla="*/ 342 w 342"/>
              <a:gd name="T49" fmla="*/ 93 h 104"/>
              <a:gd name="T50" fmla="*/ 319 w 342"/>
              <a:gd name="T51" fmla="*/ 73 h 104"/>
              <a:gd name="T52" fmla="*/ 269 w 342"/>
              <a:gd name="T53" fmla="*/ 40 h 104"/>
              <a:gd name="T54" fmla="*/ 241 w 342"/>
              <a:gd name="T55" fmla="*/ 26 h 104"/>
              <a:gd name="T56" fmla="*/ 214 w 342"/>
              <a:gd name="T57" fmla="*/ 17 h 104"/>
              <a:gd name="T58" fmla="*/ 186 w 342"/>
              <a:gd name="T59" fmla="*/ 11 h 104"/>
              <a:gd name="T60" fmla="*/ 150 w 342"/>
              <a:gd name="T61" fmla="*/ 11 h 104"/>
              <a:gd name="T62" fmla="*/ 129 w 342"/>
              <a:gd name="T63" fmla="*/ 15 h 104"/>
              <a:gd name="T64" fmla="*/ 108 w 342"/>
              <a:gd name="T65" fmla="*/ 26 h 104"/>
              <a:gd name="T66" fmla="*/ 99 w 342"/>
              <a:gd name="T67" fmla="*/ 37 h 104"/>
              <a:gd name="T68" fmla="*/ 95 w 342"/>
              <a:gd name="T69" fmla="*/ 49 h 104"/>
              <a:gd name="T70" fmla="*/ 95 w 342"/>
              <a:gd name="T71" fmla="*/ 61 h 104"/>
              <a:gd name="T72" fmla="*/ 74 w 342"/>
              <a:gd name="T73" fmla="*/ 60 h 104"/>
              <a:gd name="T74" fmla="*/ 55 w 342"/>
              <a:gd name="T75" fmla="*/ 56 h 104"/>
              <a:gd name="T76" fmla="*/ 36 w 342"/>
              <a:gd name="T77" fmla="*/ 49 h 104"/>
              <a:gd name="T78" fmla="*/ 17 w 342"/>
              <a:gd name="T79" fmla="*/ 37 h 104"/>
              <a:gd name="T80" fmla="*/ 9 w 342"/>
              <a:gd name="T81" fmla="*/ 27 h 104"/>
              <a:gd name="T82" fmla="*/ 9 w 342"/>
              <a:gd name="T83" fmla="*/ 17 h 104"/>
              <a:gd name="T84" fmla="*/ 19 w 342"/>
              <a:gd name="T85" fmla="*/ 8 h 104"/>
              <a:gd name="T86" fmla="*/ 25 w 342"/>
              <a:gd name="T87" fmla="*/ 6 h 104"/>
              <a:gd name="T88" fmla="*/ 34 w 342"/>
              <a:gd name="T89" fmla="*/ 6 h 104"/>
              <a:gd name="T90" fmla="*/ 44 w 342"/>
              <a:gd name="T91" fmla="*/ 11 h 104"/>
              <a:gd name="T92" fmla="*/ 47 w 342"/>
              <a:gd name="T93" fmla="*/ 17 h 104"/>
              <a:gd name="T94" fmla="*/ 47 w 342"/>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20"/>
                </a:moveTo>
                <a:lnTo>
                  <a:pt x="51" y="17"/>
                </a:lnTo>
                <a:lnTo>
                  <a:pt x="47" y="6"/>
                </a:lnTo>
                <a:lnTo>
                  <a:pt x="42" y="2"/>
                </a:lnTo>
                <a:lnTo>
                  <a:pt x="32" y="0"/>
                </a:lnTo>
                <a:lnTo>
                  <a:pt x="15" y="2"/>
                </a:lnTo>
                <a:lnTo>
                  <a:pt x="4" y="12"/>
                </a:lnTo>
                <a:lnTo>
                  <a:pt x="0" y="19"/>
                </a:lnTo>
                <a:lnTo>
                  <a:pt x="2" y="28"/>
                </a:lnTo>
                <a:lnTo>
                  <a:pt x="8" y="39"/>
                </a:lnTo>
                <a:lnTo>
                  <a:pt x="21" y="49"/>
                </a:lnTo>
                <a:lnTo>
                  <a:pt x="38" y="57"/>
                </a:lnTo>
                <a:lnTo>
                  <a:pt x="59" y="62"/>
                </a:lnTo>
                <a:lnTo>
                  <a:pt x="87" y="66"/>
                </a:lnTo>
                <a:lnTo>
                  <a:pt x="97" y="66"/>
                </a:lnTo>
                <a:lnTo>
                  <a:pt x="104" y="80"/>
                </a:lnTo>
                <a:lnTo>
                  <a:pt x="121" y="91"/>
                </a:lnTo>
                <a:lnTo>
                  <a:pt x="148" y="102"/>
                </a:lnTo>
                <a:lnTo>
                  <a:pt x="178" y="104"/>
                </a:lnTo>
                <a:lnTo>
                  <a:pt x="201" y="102"/>
                </a:lnTo>
                <a:lnTo>
                  <a:pt x="232" y="94"/>
                </a:lnTo>
                <a:lnTo>
                  <a:pt x="254" y="90"/>
                </a:lnTo>
                <a:lnTo>
                  <a:pt x="302" y="87"/>
                </a:lnTo>
                <a:lnTo>
                  <a:pt x="332" y="91"/>
                </a:lnTo>
                <a:lnTo>
                  <a:pt x="342" y="93"/>
                </a:lnTo>
                <a:lnTo>
                  <a:pt x="319" y="73"/>
                </a:lnTo>
                <a:lnTo>
                  <a:pt x="269" y="40"/>
                </a:lnTo>
                <a:lnTo>
                  <a:pt x="241" y="26"/>
                </a:lnTo>
                <a:lnTo>
                  <a:pt x="214" y="17"/>
                </a:lnTo>
                <a:lnTo>
                  <a:pt x="186" y="11"/>
                </a:lnTo>
                <a:lnTo>
                  <a:pt x="150" y="11"/>
                </a:lnTo>
                <a:lnTo>
                  <a:pt x="129" y="15"/>
                </a:lnTo>
                <a:lnTo>
                  <a:pt x="108" y="26"/>
                </a:lnTo>
                <a:lnTo>
                  <a:pt x="99" y="37"/>
                </a:lnTo>
                <a:lnTo>
                  <a:pt x="95" y="49"/>
                </a:lnTo>
                <a:lnTo>
                  <a:pt x="95" y="61"/>
                </a:lnTo>
                <a:lnTo>
                  <a:pt x="74" y="60"/>
                </a:lnTo>
                <a:lnTo>
                  <a:pt x="55" y="56"/>
                </a:lnTo>
                <a:lnTo>
                  <a:pt x="36" y="49"/>
                </a:lnTo>
                <a:lnTo>
                  <a:pt x="17" y="37"/>
                </a:lnTo>
                <a:lnTo>
                  <a:pt x="9" y="27"/>
                </a:lnTo>
                <a:lnTo>
                  <a:pt x="9" y="17"/>
                </a:lnTo>
                <a:lnTo>
                  <a:pt x="19" y="8"/>
                </a:lnTo>
                <a:lnTo>
                  <a:pt x="25" y="6"/>
                </a:lnTo>
                <a:lnTo>
                  <a:pt x="34" y="6"/>
                </a:lnTo>
                <a:lnTo>
                  <a:pt x="44" y="11"/>
                </a:lnTo>
                <a:lnTo>
                  <a:pt x="47" y="17"/>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0" name="Freeform 234"/>
          <p:cNvSpPr>
            <a:spLocks/>
          </p:cNvSpPr>
          <p:nvPr/>
        </p:nvSpPr>
        <p:spPr bwMode="auto">
          <a:xfrm>
            <a:off x="5654675" y="211138"/>
            <a:ext cx="644525" cy="63500"/>
          </a:xfrm>
          <a:custGeom>
            <a:avLst/>
            <a:gdLst>
              <a:gd name="T0" fmla="*/ 406 w 406"/>
              <a:gd name="T1" fmla="*/ 40 h 40"/>
              <a:gd name="T2" fmla="*/ 374 w 406"/>
              <a:gd name="T3" fmla="*/ 34 h 40"/>
              <a:gd name="T4" fmla="*/ 323 w 406"/>
              <a:gd name="T5" fmla="*/ 20 h 40"/>
              <a:gd name="T6" fmla="*/ 258 w 406"/>
              <a:gd name="T7" fmla="*/ 7 h 40"/>
              <a:gd name="T8" fmla="*/ 188 w 406"/>
              <a:gd name="T9" fmla="*/ 0 h 40"/>
              <a:gd name="T10" fmla="*/ 112 w 406"/>
              <a:gd name="T11" fmla="*/ 2 h 40"/>
              <a:gd name="T12" fmla="*/ 53 w 406"/>
              <a:gd name="T13" fmla="*/ 12 h 40"/>
              <a:gd name="T14" fmla="*/ 14 w 406"/>
              <a:gd name="T15" fmla="*/ 22 h 40"/>
              <a:gd name="T16" fmla="*/ 0 w 406"/>
              <a:gd name="T17" fmla="*/ 26 h 40"/>
              <a:gd name="T18" fmla="*/ 31 w 406"/>
              <a:gd name="T19" fmla="*/ 22 h 40"/>
              <a:gd name="T20" fmla="*/ 82 w 406"/>
              <a:gd name="T21" fmla="*/ 16 h 40"/>
              <a:gd name="T22" fmla="*/ 152 w 406"/>
              <a:gd name="T23" fmla="*/ 17 h 40"/>
              <a:gd name="T24" fmla="*/ 152 w 406"/>
              <a:gd name="T25" fmla="*/ 17 h 40"/>
              <a:gd name="T26" fmla="*/ 148 w 406"/>
              <a:gd name="T27" fmla="*/ 14 h 40"/>
              <a:gd name="T28" fmla="*/ 145 w 406"/>
              <a:gd name="T29" fmla="*/ 11 h 40"/>
              <a:gd name="T30" fmla="*/ 150 w 406"/>
              <a:gd name="T31" fmla="*/ 7 h 40"/>
              <a:gd name="T32" fmla="*/ 160 w 406"/>
              <a:gd name="T33" fmla="*/ 7 h 40"/>
              <a:gd name="T34" fmla="*/ 171 w 406"/>
              <a:gd name="T35" fmla="*/ 8 h 40"/>
              <a:gd name="T36" fmla="*/ 173 w 406"/>
              <a:gd name="T37" fmla="*/ 11 h 40"/>
              <a:gd name="T38" fmla="*/ 169 w 406"/>
              <a:gd name="T39" fmla="*/ 14 h 40"/>
              <a:gd name="T40" fmla="*/ 165 w 406"/>
              <a:gd name="T41" fmla="*/ 13 h 40"/>
              <a:gd name="T42" fmla="*/ 167 w 406"/>
              <a:gd name="T43" fmla="*/ 13 h 40"/>
              <a:gd name="T44" fmla="*/ 169 w 406"/>
              <a:gd name="T45" fmla="*/ 11 h 40"/>
              <a:gd name="T46" fmla="*/ 165 w 406"/>
              <a:gd name="T47" fmla="*/ 10 h 40"/>
              <a:gd name="T48" fmla="*/ 162 w 406"/>
              <a:gd name="T49" fmla="*/ 8 h 40"/>
              <a:gd name="T50" fmla="*/ 154 w 406"/>
              <a:gd name="T51" fmla="*/ 10 h 40"/>
              <a:gd name="T52" fmla="*/ 152 w 406"/>
              <a:gd name="T53" fmla="*/ 11 h 40"/>
              <a:gd name="T54" fmla="*/ 158 w 406"/>
              <a:gd name="T55" fmla="*/ 16 h 40"/>
              <a:gd name="T56" fmla="*/ 163 w 406"/>
              <a:gd name="T57" fmla="*/ 17 h 40"/>
              <a:gd name="T58" fmla="*/ 260 w 406"/>
              <a:gd name="T59" fmla="*/ 25 h 40"/>
              <a:gd name="T60" fmla="*/ 342 w 406"/>
              <a:gd name="T61" fmla="*/ 34 h 40"/>
              <a:gd name="T62" fmla="*/ 399 w 406"/>
              <a:gd name="T63" fmla="*/ 40 h 40"/>
              <a:gd name="T64" fmla="*/ 406 w 406"/>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40"/>
                </a:moveTo>
                <a:lnTo>
                  <a:pt x="374" y="34"/>
                </a:lnTo>
                <a:lnTo>
                  <a:pt x="323" y="20"/>
                </a:lnTo>
                <a:lnTo>
                  <a:pt x="258" y="7"/>
                </a:lnTo>
                <a:lnTo>
                  <a:pt x="188" y="0"/>
                </a:lnTo>
                <a:lnTo>
                  <a:pt x="112" y="2"/>
                </a:lnTo>
                <a:lnTo>
                  <a:pt x="53" y="12"/>
                </a:lnTo>
                <a:lnTo>
                  <a:pt x="14" y="22"/>
                </a:lnTo>
                <a:lnTo>
                  <a:pt x="0" y="26"/>
                </a:lnTo>
                <a:lnTo>
                  <a:pt x="31" y="22"/>
                </a:lnTo>
                <a:lnTo>
                  <a:pt x="82" y="16"/>
                </a:lnTo>
                <a:lnTo>
                  <a:pt x="152" y="17"/>
                </a:lnTo>
                <a:lnTo>
                  <a:pt x="152" y="17"/>
                </a:lnTo>
                <a:lnTo>
                  <a:pt x="148" y="14"/>
                </a:lnTo>
                <a:lnTo>
                  <a:pt x="145" y="11"/>
                </a:lnTo>
                <a:lnTo>
                  <a:pt x="150" y="7"/>
                </a:lnTo>
                <a:lnTo>
                  <a:pt x="160" y="7"/>
                </a:lnTo>
                <a:lnTo>
                  <a:pt x="171" y="8"/>
                </a:lnTo>
                <a:lnTo>
                  <a:pt x="173" y="11"/>
                </a:lnTo>
                <a:lnTo>
                  <a:pt x="169" y="14"/>
                </a:lnTo>
                <a:lnTo>
                  <a:pt x="165" y="13"/>
                </a:lnTo>
                <a:lnTo>
                  <a:pt x="167" y="13"/>
                </a:lnTo>
                <a:lnTo>
                  <a:pt x="169" y="11"/>
                </a:lnTo>
                <a:lnTo>
                  <a:pt x="165" y="10"/>
                </a:lnTo>
                <a:lnTo>
                  <a:pt x="162" y="8"/>
                </a:lnTo>
                <a:lnTo>
                  <a:pt x="154" y="10"/>
                </a:lnTo>
                <a:lnTo>
                  <a:pt x="152" y="11"/>
                </a:lnTo>
                <a:lnTo>
                  <a:pt x="158" y="16"/>
                </a:lnTo>
                <a:lnTo>
                  <a:pt x="163" y="17"/>
                </a:lnTo>
                <a:lnTo>
                  <a:pt x="260" y="25"/>
                </a:lnTo>
                <a:lnTo>
                  <a:pt x="342" y="34"/>
                </a:lnTo>
                <a:lnTo>
                  <a:pt x="399" y="40"/>
                </a:lnTo>
                <a:lnTo>
                  <a:pt x="406"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1" name="Freeform 235"/>
          <p:cNvSpPr>
            <a:spLocks/>
          </p:cNvSpPr>
          <p:nvPr/>
        </p:nvSpPr>
        <p:spPr bwMode="auto">
          <a:xfrm>
            <a:off x="5678488" y="241300"/>
            <a:ext cx="723900" cy="84138"/>
          </a:xfrm>
          <a:custGeom>
            <a:avLst/>
            <a:gdLst>
              <a:gd name="T0" fmla="*/ 0 w 456"/>
              <a:gd name="T1" fmla="*/ 7 h 53"/>
              <a:gd name="T2" fmla="*/ 44 w 456"/>
              <a:gd name="T3" fmla="*/ 6 h 53"/>
              <a:gd name="T4" fmla="*/ 90 w 456"/>
              <a:gd name="T5" fmla="*/ 10 h 53"/>
              <a:gd name="T6" fmla="*/ 139 w 456"/>
              <a:gd name="T7" fmla="*/ 21 h 53"/>
              <a:gd name="T8" fmla="*/ 219 w 456"/>
              <a:gd name="T9" fmla="*/ 42 h 53"/>
              <a:gd name="T10" fmla="*/ 260 w 456"/>
              <a:gd name="T11" fmla="*/ 51 h 53"/>
              <a:gd name="T12" fmla="*/ 306 w 456"/>
              <a:gd name="T13" fmla="*/ 53 h 53"/>
              <a:gd name="T14" fmla="*/ 359 w 456"/>
              <a:gd name="T15" fmla="*/ 49 h 53"/>
              <a:gd name="T16" fmla="*/ 412 w 456"/>
              <a:gd name="T17" fmla="*/ 41 h 53"/>
              <a:gd name="T18" fmla="*/ 456 w 456"/>
              <a:gd name="T19" fmla="*/ 28 h 53"/>
              <a:gd name="T20" fmla="*/ 397 w 456"/>
              <a:gd name="T21" fmla="*/ 23 h 53"/>
              <a:gd name="T22" fmla="*/ 297 w 456"/>
              <a:gd name="T23" fmla="*/ 15 h 53"/>
              <a:gd name="T24" fmla="*/ 228 w 456"/>
              <a:gd name="T25" fmla="*/ 7 h 53"/>
              <a:gd name="T26" fmla="*/ 217 w 456"/>
              <a:gd name="T27" fmla="*/ 9 h 53"/>
              <a:gd name="T28" fmla="*/ 207 w 456"/>
              <a:gd name="T29" fmla="*/ 11 h 53"/>
              <a:gd name="T30" fmla="*/ 202 w 456"/>
              <a:gd name="T31" fmla="*/ 17 h 53"/>
              <a:gd name="T32" fmla="*/ 204 w 456"/>
              <a:gd name="T33" fmla="*/ 23 h 53"/>
              <a:gd name="T34" fmla="*/ 213 w 456"/>
              <a:gd name="T35" fmla="*/ 28 h 53"/>
              <a:gd name="T36" fmla="*/ 238 w 456"/>
              <a:gd name="T37" fmla="*/ 34 h 53"/>
              <a:gd name="T38" fmla="*/ 260 w 456"/>
              <a:gd name="T39" fmla="*/ 35 h 53"/>
              <a:gd name="T40" fmla="*/ 268 w 456"/>
              <a:gd name="T41" fmla="*/ 34 h 53"/>
              <a:gd name="T42" fmla="*/ 274 w 456"/>
              <a:gd name="T43" fmla="*/ 31 h 53"/>
              <a:gd name="T44" fmla="*/ 274 w 456"/>
              <a:gd name="T45" fmla="*/ 28 h 53"/>
              <a:gd name="T46" fmla="*/ 264 w 456"/>
              <a:gd name="T47" fmla="*/ 24 h 53"/>
              <a:gd name="T48" fmla="*/ 257 w 456"/>
              <a:gd name="T49" fmla="*/ 23 h 53"/>
              <a:gd name="T50" fmla="*/ 253 w 456"/>
              <a:gd name="T51" fmla="*/ 24 h 53"/>
              <a:gd name="T52" fmla="*/ 257 w 456"/>
              <a:gd name="T53" fmla="*/ 28 h 53"/>
              <a:gd name="T54" fmla="*/ 259 w 456"/>
              <a:gd name="T55" fmla="*/ 29 h 53"/>
              <a:gd name="T56" fmla="*/ 253 w 456"/>
              <a:gd name="T57" fmla="*/ 28 h 53"/>
              <a:gd name="T58" fmla="*/ 247 w 456"/>
              <a:gd name="T59" fmla="*/ 24 h 53"/>
              <a:gd name="T60" fmla="*/ 253 w 456"/>
              <a:gd name="T61" fmla="*/ 22 h 53"/>
              <a:gd name="T62" fmla="*/ 266 w 456"/>
              <a:gd name="T63" fmla="*/ 21 h 53"/>
              <a:gd name="T64" fmla="*/ 278 w 456"/>
              <a:gd name="T65" fmla="*/ 25 h 53"/>
              <a:gd name="T66" fmla="*/ 283 w 456"/>
              <a:gd name="T67" fmla="*/ 31 h 53"/>
              <a:gd name="T68" fmla="*/ 279 w 456"/>
              <a:gd name="T69" fmla="*/ 35 h 53"/>
              <a:gd name="T70" fmla="*/ 270 w 456"/>
              <a:gd name="T71" fmla="*/ 36 h 53"/>
              <a:gd name="T72" fmla="*/ 234 w 456"/>
              <a:gd name="T73" fmla="*/ 35 h 53"/>
              <a:gd name="T74" fmla="*/ 215 w 456"/>
              <a:gd name="T75" fmla="*/ 31 h 53"/>
              <a:gd name="T76" fmla="*/ 202 w 456"/>
              <a:gd name="T77" fmla="*/ 27 h 53"/>
              <a:gd name="T78" fmla="*/ 194 w 456"/>
              <a:gd name="T79" fmla="*/ 21 h 53"/>
              <a:gd name="T80" fmla="*/ 190 w 456"/>
              <a:gd name="T81" fmla="*/ 17 h 53"/>
              <a:gd name="T82" fmla="*/ 194 w 456"/>
              <a:gd name="T83" fmla="*/ 12 h 53"/>
              <a:gd name="T84" fmla="*/ 202 w 456"/>
              <a:gd name="T85" fmla="*/ 9 h 53"/>
              <a:gd name="T86" fmla="*/ 215 w 456"/>
              <a:gd name="T87" fmla="*/ 6 h 53"/>
              <a:gd name="T88" fmla="*/ 173 w 456"/>
              <a:gd name="T89" fmla="*/ 3 h 53"/>
              <a:gd name="T90" fmla="*/ 118 w 456"/>
              <a:gd name="T91" fmla="*/ 0 h 53"/>
              <a:gd name="T92" fmla="*/ 71 w 456"/>
              <a:gd name="T93" fmla="*/ 0 h 53"/>
              <a:gd name="T94" fmla="*/ 33 w 456"/>
              <a:gd name="T95" fmla="*/ 3 h 53"/>
              <a:gd name="T96" fmla="*/ 0 w 456"/>
              <a:gd name="T9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3">
                <a:moveTo>
                  <a:pt x="0" y="7"/>
                </a:moveTo>
                <a:lnTo>
                  <a:pt x="44" y="6"/>
                </a:lnTo>
                <a:lnTo>
                  <a:pt x="90" y="10"/>
                </a:lnTo>
                <a:lnTo>
                  <a:pt x="139" y="21"/>
                </a:lnTo>
                <a:lnTo>
                  <a:pt x="219" y="42"/>
                </a:lnTo>
                <a:lnTo>
                  <a:pt x="260" y="51"/>
                </a:lnTo>
                <a:lnTo>
                  <a:pt x="306" y="53"/>
                </a:lnTo>
                <a:lnTo>
                  <a:pt x="359" y="49"/>
                </a:lnTo>
                <a:lnTo>
                  <a:pt x="412" y="41"/>
                </a:lnTo>
                <a:lnTo>
                  <a:pt x="456" y="28"/>
                </a:lnTo>
                <a:lnTo>
                  <a:pt x="397" y="23"/>
                </a:lnTo>
                <a:lnTo>
                  <a:pt x="297" y="15"/>
                </a:lnTo>
                <a:lnTo>
                  <a:pt x="228" y="7"/>
                </a:lnTo>
                <a:lnTo>
                  <a:pt x="217" y="9"/>
                </a:lnTo>
                <a:lnTo>
                  <a:pt x="207" y="11"/>
                </a:lnTo>
                <a:lnTo>
                  <a:pt x="202" y="17"/>
                </a:lnTo>
                <a:lnTo>
                  <a:pt x="204" y="23"/>
                </a:lnTo>
                <a:lnTo>
                  <a:pt x="213" y="28"/>
                </a:lnTo>
                <a:lnTo>
                  <a:pt x="238" y="34"/>
                </a:lnTo>
                <a:lnTo>
                  <a:pt x="260" y="35"/>
                </a:lnTo>
                <a:lnTo>
                  <a:pt x="268" y="34"/>
                </a:lnTo>
                <a:lnTo>
                  <a:pt x="274" y="31"/>
                </a:lnTo>
                <a:lnTo>
                  <a:pt x="274" y="28"/>
                </a:lnTo>
                <a:lnTo>
                  <a:pt x="264" y="24"/>
                </a:lnTo>
                <a:lnTo>
                  <a:pt x="257" y="23"/>
                </a:lnTo>
                <a:lnTo>
                  <a:pt x="253" y="24"/>
                </a:lnTo>
                <a:lnTo>
                  <a:pt x="257" y="28"/>
                </a:lnTo>
                <a:lnTo>
                  <a:pt x="259" y="29"/>
                </a:lnTo>
                <a:lnTo>
                  <a:pt x="253" y="28"/>
                </a:lnTo>
                <a:lnTo>
                  <a:pt x="247" y="24"/>
                </a:lnTo>
                <a:lnTo>
                  <a:pt x="253" y="22"/>
                </a:lnTo>
                <a:lnTo>
                  <a:pt x="266" y="21"/>
                </a:lnTo>
                <a:lnTo>
                  <a:pt x="278" y="25"/>
                </a:lnTo>
                <a:lnTo>
                  <a:pt x="283" y="31"/>
                </a:lnTo>
                <a:lnTo>
                  <a:pt x="279" y="35"/>
                </a:lnTo>
                <a:lnTo>
                  <a:pt x="270" y="36"/>
                </a:lnTo>
                <a:lnTo>
                  <a:pt x="234" y="35"/>
                </a:lnTo>
                <a:lnTo>
                  <a:pt x="215" y="31"/>
                </a:lnTo>
                <a:lnTo>
                  <a:pt x="202" y="27"/>
                </a:lnTo>
                <a:lnTo>
                  <a:pt x="194" y="21"/>
                </a:lnTo>
                <a:lnTo>
                  <a:pt x="190" y="17"/>
                </a:lnTo>
                <a:lnTo>
                  <a:pt x="194" y="12"/>
                </a:lnTo>
                <a:lnTo>
                  <a:pt x="202" y="9"/>
                </a:lnTo>
                <a:lnTo>
                  <a:pt x="215" y="6"/>
                </a:lnTo>
                <a:lnTo>
                  <a:pt x="173" y="3"/>
                </a:lnTo>
                <a:lnTo>
                  <a:pt x="118" y="0"/>
                </a:lnTo>
                <a:lnTo>
                  <a:pt x="71" y="0"/>
                </a:lnTo>
                <a:lnTo>
                  <a:pt x="33"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2" name="Freeform 236"/>
          <p:cNvSpPr>
            <a:spLocks/>
          </p:cNvSpPr>
          <p:nvPr/>
        </p:nvSpPr>
        <p:spPr bwMode="auto">
          <a:xfrm>
            <a:off x="7124700" y="96838"/>
            <a:ext cx="636588" cy="61912"/>
          </a:xfrm>
          <a:custGeom>
            <a:avLst/>
            <a:gdLst>
              <a:gd name="T0" fmla="*/ 401 w 401"/>
              <a:gd name="T1" fmla="*/ 39 h 39"/>
              <a:gd name="T2" fmla="*/ 371 w 401"/>
              <a:gd name="T3" fmla="*/ 33 h 39"/>
              <a:gd name="T4" fmla="*/ 319 w 401"/>
              <a:gd name="T5" fmla="*/ 21 h 39"/>
              <a:gd name="T6" fmla="*/ 257 w 401"/>
              <a:gd name="T7" fmla="*/ 7 h 39"/>
              <a:gd name="T8" fmla="*/ 185 w 401"/>
              <a:gd name="T9" fmla="*/ 0 h 39"/>
              <a:gd name="T10" fmla="*/ 111 w 401"/>
              <a:gd name="T11" fmla="*/ 3 h 39"/>
              <a:gd name="T12" fmla="*/ 52 w 401"/>
              <a:gd name="T13" fmla="*/ 12 h 39"/>
              <a:gd name="T14" fmla="*/ 14 w 401"/>
              <a:gd name="T15" fmla="*/ 22 h 39"/>
              <a:gd name="T16" fmla="*/ 0 w 401"/>
              <a:gd name="T17" fmla="*/ 27 h 39"/>
              <a:gd name="T18" fmla="*/ 29 w 401"/>
              <a:gd name="T19" fmla="*/ 21 h 39"/>
              <a:gd name="T20" fmla="*/ 80 w 401"/>
              <a:gd name="T21" fmla="*/ 16 h 39"/>
              <a:gd name="T22" fmla="*/ 150 w 401"/>
              <a:gd name="T23" fmla="*/ 16 h 39"/>
              <a:gd name="T24" fmla="*/ 150 w 401"/>
              <a:gd name="T25" fmla="*/ 16 h 39"/>
              <a:gd name="T26" fmla="*/ 145 w 401"/>
              <a:gd name="T27" fmla="*/ 15 h 39"/>
              <a:gd name="T28" fmla="*/ 143 w 401"/>
              <a:gd name="T29" fmla="*/ 11 h 39"/>
              <a:gd name="T30" fmla="*/ 148 w 401"/>
              <a:gd name="T31" fmla="*/ 7 h 39"/>
              <a:gd name="T32" fmla="*/ 158 w 401"/>
              <a:gd name="T33" fmla="*/ 6 h 39"/>
              <a:gd name="T34" fmla="*/ 167 w 401"/>
              <a:gd name="T35" fmla="*/ 9 h 39"/>
              <a:gd name="T36" fmla="*/ 171 w 401"/>
              <a:gd name="T37" fmla="*/ 11 h 39"/>
              <a:gd name="T38" fmla="*/ 167 w 401"/>
              <a:gd name="T39" fmla="*/ 13 h 39"/>
              <a:gd name="T40" fmla="*/ 162 w 401"/>
              <a:gd name="T41" fmla="*/ 13 h 39"/>
              <a:gd name="T42" fmla="*/ 164 w 401"/>
              <a:gd name="T43" fmla="*/ 12 h 39"/>
              <a:gd name="T44" fmla="*/ 167 w 401"/>
              <a:gd name="T45" fmla="*/ 11 h 39"/>
              <a:gd name="T46" fmla="*/ 164 w 401"/>
              <a:gd name="T47" fmla="*/ 9 h 39"/>
              <a:gd name="T48" fmla="*/ 158 w 401"/>
              <a:gd name="T49" fmla="*/ 9 h 39"/>
              <a:gd name="T50" fmla="*/ 152 w 401"/>
              <a:gd name="T51" fmla="*/ 9 h 39"/>
              <a:gd name="T52" fmla="*/ 150 w 401"/>
              <a:gd name="T53" fmla="*/ 11 h 39"/>
              <a:gd name="T54" fmla="*/ 156 w 401"/>
              <a:gd name="T55" fmla="*/ 16 h 39"/>
              <a:gd name="T56" fmla="*/ 162 w 401"/>
              <a:gd name="T57" fmla="*/ 17 h 39"/>
              <a:gd name="T58" fmla="*/ 257 w 401"/>
              <a:gd name="T59" fmla="*/ 24 h 39"/>
              <a:gd name="T60" fmla="*/ 338 w 401"/>
              <a:gd name="T61" fmla="*/ 34 h 39"/>
              <a:gd name="T62" fmla="*/ 393 w 401"/>
              <a:gd name="T63" fmla="*/ 39 h 39"/>
              <a:gd name="T64" fmla="*/ 401 w 401"/>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9">
                <a:moveTo>
                  <a:pt x="401" y="39"/>
                </a:moveTo>
                <a:lnTo>
                  <a:pt x="371" y="33"/>
                </a:lnTo>
                <a:lnTo>
                  <a:pt x="319" y="21"/>
                </a:lnTo>
                <a:lnTo>
                  <a:pt x="257" y="7"/>
                </a:lnTo>
                <a:lnTo>
                  <a:pt x="185" y="0"/>
                </a:lnTo>
                <a:lnTo>
                  <a:pt x="111" y="3"/>
                </a:lnTo>
                <a:lnTo>
                  <a:pt x="52" y="12"/>
                </a:lnTo>
                <a:lnTo>
                  <a:pt x="14" y="22"/>
                </a:lnTo>
                <a:lnTo>
                  <a:pt x="0" y="27"/>
                </a:lnTo>
                <a:lnTo>
                  <a:pt x="29" y="21"/>
                </a:lnTo>
                <a:lnTo>
                  <a:pt x="80" y="16"/>
                </a:lnTo>
                <a:lnTo>
                  <a:pt x="150" y="16"/>
                </a:lnTo>
                <a:lnTo>
                  <a:pt x="150" y="16"/>
                </a:lnTo>
                <a:lnTo>
                  <a:pt x="145" y="15"/>
                </a:lnTo>
                <a:lnTo>
                  <a:pt x="143" y="11"/>
                </a:lnTo>
                <a:lnTo>
                  <a:pt x="148" y="7"/>
                </a:lnTo>
                <a:lnTo>
                  <a:pt x="158" y="6"/>
                </a:lnTo>
                <a:lnTo>
                  <a:pt x="167" y="9"/>
                </a:lnTo>
                <a:lnTo>
                  <a:pt x="171" y="11"/>
                </a:lnTo>
                <a:lnTo>
                  <a:pt x="167" y="13"/>
                </a:lnTo>
                <a:lnTo>
                  <a:pt x="162" y="13"/>
                </a:lnTo>
                <a:lnTo>
                  <a:pt x="164" y="12"/>
                </a:lnTo>
                <a:lnTo>
                  <a:pt x="167" y="11"/>
                </a:lnTo>
                <a:lnTo>
                  <a:pt x="164" y="9"/>
                </a:lnTo>
                <a:lnTo>
                  <a:pt x="158" y="9"/>
                </a:lnTo>
                <a:lnTo>
                  <a:pt x="152" y="9"/>
                </a:lnTo>
                <a:lnTo>
                  <a:pt x="150" y="11"/>
                </a:lnTo>
                <a:lnTo>
                  <a:pt x="156" y="16"/>
                </a:lnTo>
                <a:lnTo>
                  <a:pt x="162" y="17"/>
                </a:lnTo>
                <a:lnTo>
                  <a:pt x="257" y="24"/>
                </a:lnTo>
                <a:lnTo>
                  <a:pt x="338" y="34"/>
                </a:lnTo>
                <a:lnTo>
                  <a:pt x="393" y="39"/>
                </a:lnTo>
                <a:lnTo>
                  <a:pt x="401"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3" name="Freeform 237"/>
          <p:cNvSpPr>
            <a:spLocks/>
          </p:cNvSpPr>
          <p:nvPr/>
        </p:nvSpPr>
        <p:spPr bwMode="auto">
          <a:xfrm>
            <a:off x="7150100" y="125413"/>
            <a:ext cx="712788" cy="84137"/>
          </a:xfrm>
          <a:custGeom>
            <a:avLst/>
            <a:gdLst>
              <a:gd name="T0" fmla="*/ 0 w 449"/>
              <a:gd name="T1" fmla="*/ 9 h 53"/>
              <a:gd name="T2" fmla="*/ 43 w 449"/>
              <a:gd name="T3" fmla="*/ 7 h 53"/>
              <a:gd name="T4" fmla="*/ 87 w 449"/>
              <a:gd name="T5" fmla="*/ 11 h 53"/>
              <a:gd name="T6" fmla="*/ 136 w 449"/>
              <a:gd name="T7" fmla="*/ 22 h 53"/>
              <a:gd name="T8" fmla="*/ 214 w 449"/>
              <a:gd name="T9" fmla="*/ 42 h 53"/>
              <a:gd name="T10" fmla="*/ 256 w 449"/>
              <a:gd name="T11" fmla="*/ 50 h 53"/>
              <a:gd name="T12" fmla="*/ 299 w 449"/>
              <a:gd name="T13" fmla="*/ 53 h 53"/>
              <a:gd name="T14" fmla="*/ 353 w 449"/>
              <a:gd name="T15" fmla="*/ 49 h 53"/>
              <a:gd name="T16" fmla="*/ 406 w 449"/>
              <a:gd name="T17" fmla="*/ 41 h 53"/>
              <a:gd name="T18" fmla="*/ 449 w 449"/>
              <a:gd name="T19" fmla="*/ 29 h 53"/>
              <a:gd name="T20" fmla="*/ 391 w 449"/>
              <a:gd name="T21" fmla="*/ 24 h 53"/>
              <a:gd name="T22" fmla="*/ 292 w 449"/>
              <a:gd name="T23" fmla="*/ 16 h 53"/>
              <a:gd name="T24" fmla="*/ 225 w 449"/>
              <a:gd name="T25" fmla="*/ 9 h 53"/>
              <a:gd name="T26" fmla="*/ 212 w 449"/>
              <a:gd name="T27" fmla="*/ 10 h 53"/>
              <a:gd name="T28" fmla="*/ 203 w 449"/>
              <a:gd name="T29" fmla="*/ 12 h 53"/>
              <a:gd name="T30" fmla="*/ 199 w 449"/>
              <a:gd name="T31" fmla="*/ 17 h 53"/>
              <a:gd name="T32" fmla="*/ 201 w 449"/>
              <a:gd name="T33" fmla="*/ 23 h 53"/>
              <a:gd name="T34" fmla="*/ 210 w 449"/>
              <a:gd name="T35" fmla="*/ 29 h 53"/>
              <a:gd name="T36" fmla="*/ 233 w 449"/>
              <a:gd name="T37" fmla="*/ 35 h 53"/>
              <a:gd name="T38" fmla="*/ 256 w 449"/>
              <a:gd name="T39" fmla="*/ 36 h 53"/>
              <a:gd name="T40" fmla="*/ 265 w 449"/>
              <a:gd name="T41" fmla="*/ 35 h 53"/>
              <a:gd name="T42" fmla="*/ 269 w 449"/>
              <a:gd name="T43" fmla="*/ 31 h 53"/>
              <a:gd name="T44" fmla="*/ 267 w 449"/>
              <a:gd name="T45" fmla="*/ 29 h 53"/>
              <a:gd name="T46" fmla="*/ 260 w 449"/>
              <a:gd name="T47" fmla="*/ 25 h 53"/>
              <a:gd name="T48" fmla="*/ 252 w 449"/>
              <a:gd name="T49" fmla="*/ 24 h 53"/>
              <a:gd name="T50" fmla="*/ 248 w 449"/>
              <a:gd name="T51" fmla="*/ 25 h 53"/>
              <a:gd name="T52" fmla="*/ 252 w 449"/>
              <a:gd name="T53" fmla="*/ 28 h 53"/>
              <a:gd name="T54" fmla="*/ 254 w 449"/>
              <a:gd name="T55" fmla="*/ 29 h 53"/>
              <a:gd name="T56" fmla="*/ 248 w 449"/>
              <a:gd name="T57" fmla="*/ 29 h 53"/>
              <a:gd name="T58" fmla="*/ 243 w 449"/>
              <a:gd name="T59" fmla="*/ 24 h 53"/>
              <a:gd name="T60" fmla="*/ 248 w 449"/>
              <a:gd name="T61" fmla="*/ 22 h 53"/>
              <a:gd name="T62" fmla="*/ 262 w 449"/>
              <a:gd name="T63" fmla="*/ 22 h 53"/>
              <a:gd name="T64" fmla="*/ 273 w 449"/>
              <a:gd name="T65" fmla="*/ 25 h 53"/>
              <a:gd name="T66" fmla="*/ 277 w 449"/>
              <a:gd name="T67" fmla="*/ 31 h 53"/>
              <a:gd name="T68" fmla="*/ 275 w 449"/>
              <a:gd name="T69" fmla="*/ 35 h 53"/>
              <a:gd name="T70" fmla="*/ 265 w 449"/>
              <a:gd name="T71" fmla="*/ 37 h 53"/>
              <a:gd name="T72" fmla="*/ 229 w 449"/>
              <a:gd name="T73" fmla="*/ 36 h 53"/>
              <a:gd name="T74" fmla="*/ 210 w 449"/>
              <a:gd name="T75" fmla="*/ 31 h 53"/>
              <a:gd name="T76" fmla="*/ 197 w 449"/>
              <a:gd name="T77" fmla="*/ 27 h 53"/>
              <a:gd name="T78" fmla="*/ 189 w 449"/>
              <a:gd name="T79" fmla="*/ 22 h 53"/>
              <a:gd name="T80" fmla="*/ 188 w 449"/>
              <a:gd name="T81" fmla="*/ 17 h 53"/>
              <a:gd name="T82" fmla="*/ 191 w 449"/>
              <a:gd name="T83" fmla="*/ 12 h 53"/>
              <a:gd name="T84" fmla="*/ 197 w 449"/>
              <a:gd name="T85" fmla="*/ 10 h 53"/>
              <a:gd name="T86" fmla="*/ 210 w 449"/>
              <a:gd name="T87" fmla="*/ 7 h 53"/>
              <a:gd name="T88" fmla="*/ 170 w 449"/>
              <a:gd name="T89" fmla="*/ 4 h 53"/>
              <a:gd name="T90" fmla="*/ 115 w 449"/>
              <a:gd name="T91" fmla="*/ 0 h 53"/>
              <a:gd name="T92" fmla="*/ 68 w 449"/>
              <a:gd name="T93" fmla="*/ 0 h 53"/>
              <a:gd name="T94" fmla="*/ 32 w 449"/>
              <a:gd name="T95" fmla="*/ 3 h 53"/>
              <a:gd name="T96" fmla="*/ 0 w 449"/>
              <a:gd name="T9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3">
                <a:moveTo>
                  <a:pt x="0" y="9"/>
                </a:moveTo>
                <a:lnTo>
                  <a:pt x="43" y="7"/>
                </a:lnTo>
                <a:lnTo>
                  <a:pt x="87" y="11"/>
                </a:lnTo>
                <a:lnTo>
                  <a:pt x="136" y="22"/>
                </a:lnTo>
                <a:lnTo>
                  <a:pt x="214" y="42"/>
                </a:lnTo>
                <a:lnTo>
                  <a:pt x="256" y="50"/>
                </a:lnTo>
                <a:lnTo>
                  <a:pt x="299" y="53"/>
                </a:lnTo>
                <a:lnTo>
                  <a:pt x="353" y="49"/>
                </a:lnTo>
                <a:lnTo>
                  <a:pt x="406" y="41"/>
                </a:lnTo>
                <a:lnTo>
                  <a:pt x="449" y="29"/>
                </a:lnTo>
                <a:lnTo>
                  <a:pt x="391" y="24"/>
                </a:lnTo>
                <a:lnTo>
                  <a:pt x="292" y="16"/>
                </a:lnTo>
                <a:lnTo>
                  <a:pt x="225" y="9"/>
                </a:lnTo>
                <a:lnTo>
                  <a:pt x="212" y="10"/>
                </a:lnTo>
                <a:lnTo>
                  <a:pt x="203" y="12"/>
                </a:lnTo>
                <a:lnTo>
                  <a:pt x="199" y="17"/>
                </a:lnTo>
                <a:lnTo>
                  <a:pt x="201" y="23"/>
                </a:lnTo>
                <a:lnTo>
                  <a:pt x="210" y="29"/>
                </a:lnTo>
                <a:lnTo>
                  <a:pt x="233" y="35"/>
                </a:lnTo>
                <a:lnTo>
                  <a:pt x="256" y="36"/>
                </a:lnTo>
                <a:lnTo>
                  <a:pt x="265" y="35"/>
                </a:lnTo>
                <a:lnTo>
                  <a:pt x="269" y="31"/>
                </a:lnTo>
                <a:lnTo>
                  <a:pt x="267" y="29"/>
                </a:lnTo>
                <a:lnTo>
                  <a:pt x="260" y="25"/>
                </a:lnTo>
                <a:lnTo>
                  <a:pt x="252" y="24"/>
                </a:lnTo>
                <a:lnTo>
                  <a:pt x="248" y="25"/>
                </a:lnTo>
                <a:lnTo>
                  <a:pt x="252" y="28"/>
                </a:lnTo>
                <a:lnTo>
                  <a:pt x="254" y="29"/>
                </a:lnTo>
                <a:lnTo>
                  <a:pt x="248" y="29"/>
                </a:lnTo>
                <a:lnTo>
                  <a:pt x="243" y="24"/>
                </a:lnTo>
                <a:lnTo>
                  <a:pt x="248" y="22"/>
                </a:lnTo>
                <a:lnTo>
                  <a:pt x="262" y="22"/>
                </a:lnTo>
                <a:lnTo>
                  <a:pt x="273" y="25"/>
                </a:lnTo>
                <a:lnTo>
                  <a:pt x="277" y="31"/>
                </a:lnTo>
                <a:lnTo>
                  <a:pt x="275" y="35"/>
                </a:lnTo>
                <a:lnTo>
                  <a:pt x="265" y="37"/>
                </a:lnTo>
                <a:lnTo>
                  <a:pt x="229" y="36"/>
                </a:lnTo>
                <a:lnTo>
                  <a:pt x="210" y="31"/>
                </a:lnTo>
                <a:lnTo>
                  <a:pt x="197" y="27"/>
                </a:lnTo>
                <a:lnTo>
                  <a:pt x="189" y="22"/>
                </a:lnTo>
                <a:lnTo>
                  <a:pt x="188" y="17"/>
                </a:lnTo>
                <a:lnTo>
                  <a:pt x="191" y="12"/>
                </a:lnTo>
                <a:lnTo>
                  <a:pt x="197" y="10"/>
                </a:lnTo>
                <a:lnTo>
                  <a:pt x="210" y="7"/>
                </a:lnTo>
                <a:lnTo>
                  <a:pt x="170" y="4"/>
                </a:lnTo>
                <a:lnTo>
                  <a:pt x="115" y="0"/>
                </a:lnTo>
                <a:lnTo>
                  <a:pt x="68"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4" name="Freeform 238"/>
          <p:cNvSpPr>
            <a:spLocks/>
          </p:cNvSpPr>
          <p:nvPr/>
        </p:nvSpPr>
        <p:spPr bwMode="auto">
          <a:xfrm>
            <a:off x="8191500" y="144463"/>
            <a:ext cx="696913" cy="84137"/>
          </a:xfrm>
          <a:custGeom>
            <a:avLst/>
            <a:gdLst>
              <a:gd name="T0" fmla="*/ 0 w 439"/>
              <a:gd name="T1" fmla="*/ 0 h 53"/>
              <a:gd name="T2" fmla="*/ 33 w 439"/>
              <a:gd name="T3" fmla="*/ 9 h 53"/>
              <a:gd name="T4" fmla="*/ 88 w 439"/>
              <a:gd name="T5" fmla="*/ 24 h 53"/>
              <a:gd name="T6" fmla="*/ 156 w 439"/>
              <a:gd name="T7" fmla="*/ 41 h 53"/>
              <a:gd name="T8" fmla="*/ 234 w 439"/>
              <a:gd name="T9" fmla="*/ 52 h 53"/>
              <a:gd name="T10" fmla="*/ 275 w 439"/>
              <a:gd name="T11" fmla="*/ 53 h 53"/>
              <a:gd name="T12" fmla="*/ 315 w 439"/>
              <a:gd name="T13" fmla="*/ 52 h 53"/>
              <a:gd name="T14" fmla="*/ 380 w 439"/>
              <a:gd name="T15" fmla="*/ 43 h 53"/>
              <a:gd name="T16" fmla="*/ 423 w 439"/>
              <a:gd name="T17" fmla="*/ 35 h 53"/>
              <a:gd name="T18" fmla="*/ 439 w 439"/>
              <a:gd name="T19" fmla="*/ 30 h 53"/>
              <a:gd name="T20" fmla="*/ 406 w 439"/>
              <a:gd name="T21" fmla="*/ 35 h 53"/>
              <a:gd name="T22" fmla="*/ 349 w 439"/>
              <a:gd name="T23" fmla="*/ 38 h 53"/>
              <a:gd name="T24" fmla="*/ 274 w 439"/>
              <a:gd name="T25" fmla="*/ 35 h 53"/>
              <a:gd name="T26" fmla="*/ 274 w 439"/>
              <a:gd name="T27" fmla="*/ 35 h 53"/>
              <a:gd name="T28" fmla="*/ 277 w 439"/>
              <a:gd name="T29" fmla="*/ 37 h 53"/>
              <a:gd name="T30" fmla="*/ 281 w 439"/>
              <a:gd name="T31" fmla="*/ 41 h 53"/>
              <a:gd name="T32" fmla="*/ 274 w 439"/>
              <a:gd name="T33" fmla="*/ 44 h 53"/>
              <a:gd name="T34" fmla="*/ 262 w 439"/>
              <a:gd name="T35" fmla="*/ 46 h 53"/>
              <a:gd name="T36" fmla="*/ 253 w 439"/>
              <a:gd name="T37" fmla="*/ 43 h 53"/>
              <a:gd name="T38" fmla="*/ 249 w 439"/>
              <a:gd name="T39" fmla="*/ 40 h 53"/>
              <a:gd name="T40" fmla="*/ 255 w 439"/>
              <a:gd name="T41" fmla="*/ 37 h 53"/>
              <a:gd name="T42" fmla="*/ 258 w 439"/>
              <a:gd name="T43" fmla="*/ 37 h 53"/>
              <a:gd name="T44" fmla="*/ 258 w 439"/>
              <a:gd name="T45" fmla="*/ 38 h 53"/>
              <a:gd name="T46" fmla="*/ 253 w 439"/>
              <a:gd name="T47" fmla="*/ 40 h 53"/>
              <a:gd name="T48" fmla="*/ 256 w 439"/>
              <a:gd name="T49" fmla="*/ 42 h 53"/>
              <a:gd name="T50" fmla="*/ 262 w 439"/>
              <a:gd name="T51" fmla="*/ 43 h 53"/>
              <a:gd name="T52" fmla="*/ 270 w 439"/>
              <a:gd name="T53" fmla="*/ 43 h 53"/>
              <a:gd name="T54" fmla="*/ 274 w 439"/>
              <a:gd name="T55" fmla="*/ 41 h 53"/>
              <a:gd name="T56" fmla="*/ 266 w 439"/>
              <a:gd name="T57" fmla="*/ 35 h 53"/>
              <a:gd name="T58" fmla="*/ 260 w 439"/>
              <a:gd name="T59" fmla="*/ 34 h 53"/>
              <a:gd name="T60" fmla="*/ 158 w 439"/>
              <a:gd name="T61" fmla="*/ 22 h 53"/>
              <a:gd name="T62" fmla="*/ 69 w 439"/>
              <a:gd name="T63" fmla="*/ 9 h 53"/>
              <a:gd name="T64" fmla="*/ 8 w 439"/>
              <a:gd name="T65" fmla="*/ 0 h 53"/>
              <a:gd name="T66" fmla="*/ 0 w 439"/>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3">
                <a:moveTo>
                  <a:pt x="0" y="0"/>
                </a:moveTo>
                <a:lnTo>
                  <a:pt x="33" y="9"/>
                </a:lnTo>
                <a:lnTo>
                  <a:pt x="88" y="24"/>
                </a:lnTo>
                <a:lnTo>
                  <a:pt x="156" y="41"/>
                </a:lnTo>
                <a:lnTo>
                  <a:pt x="234" y="52"/>
                </a:lnTo>
                <a:lnTo>
                  <a:pt x="275" y="53"/>
                </a:lnTo>
                <a:lnTo>
                  <a:pt x="315" y="52"/>
                </a:lnTo>
                <a:lnTo>
                  <a:pt x="380" y="43"/>
                </a:lnTo>
                <a:lnTo>
                  <a:pt x="423" y="35"/>
                </a:lnTo>
                <a:lnTo>
                  <a:pt x="439" y="30"/>
                </a:lnTo>
                <a:lnTo>
                  <a:pt x="406" y="35"/>
                </a:lnTo>
                <a:lnTo>
                  <a:pt x="349" y="38"/>
                </a:lnTo>
                <a:lnTo>
                  <a:pt x="274" y="35"/>
                </a:lnTo>
                <a:lnTo>
                  <a:pt x="274" y="35"/>
                </a:lnTo>
                <a:lnTo>
                  <a:pt x="277" y="37"/>
                </a:lnTo>
                <a:lnTo>
                  <a:pt x="281" y="41"/>
                </a:lnTo>
                <a:lnTo>
                  <a:pt x="274" y="44"/>
                </a:lnTo>
                <a:lnTo>
                  <a:pt x="262" y="46"/>
                </a:lnTo>
                <a:lnTo>
                  <a:pt x="253" y="43"/>
                </a:lnTo>
                <a:lnTo>
                  <a:pt x="249" y="40"/>
                </a:lnTo>
                <a:lnTo>
                  <a:pt x="255" y="37"/>
                </a:lnTo>
                <a:lnTo>
                  <a:pt x="258" y="37"/>
                </a:lnTo>
                <a:lnTo>
                  <a:pt x="258" y="38"/>
                </a:lnTo>
                <a:lnTo>
                  <a:pt x="253" y="40"/>
                </a:lnTo>
                <a:lnTo>
                  <a:pt x="256" y="42"/>
                </a:lnTo>
                <a:lnTo>
                  <a:pt x="262" y="43"/>
                </a:lnTo>
                <a:lnTo>
                  <a:pt x="270" y="43"/>
                </a:lnTo>
                <a:lnTo>
                  <a:pt x="274" y="41"/>
                </a:lnTo>
                <a:lnTo>
                  <a:pt x="266" y="35"/>
                </a:lnTo>
                <a:lnTo>
                  <a:pt x="260" y="34"/>
                </a:lnTo>
                <a:lnTo>
                  <a:pt x="158" y="22"/>
                </a:lnTo>
                <a:lnTo>
                  <a:pt x="69" y="9"/>
                </a:lnTo>
                <a:lnTo>
                  <a:pt x="8"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5" name="Freeform 239"/>
          <p:cNvSpPr>
            <a:spLocks/>
          </p:cNvSpPr>
          <p:nvPr/>
        </p:nvSpPr>
        <p:spPr bwMode="auto">
          <a:xfrm>
            <a:off x="8080375" y="93663"/>
            <a:ext cx="781050" cy="106362"/>
          </a:xfrm>
          <a:custGeom>
            <a:avLst/>
            <a:gdLst>
              <a:gd name="T0" fmla="*/ 492 w 492"/>
              <a:gd name="T1" fmla="*/ 62 h 67"/>
              <a:gd name="T2" fmla="*/ 444 w 492"/>
              <a:gd name="T3" fmla="*/ 61 h 67"/>
              <a:gd name="T4" fmla="*/ 397 w 492"/>
              <a:gd name="T5" fmla="*/ 55 h 67"/>
              <a:gd name="T6" fmla="*/ 344 w 492"/>
              <a:gd name="T7" fmla="*/ 42 h 67"/>
              <a:gd name="T8" fmla="*/ 260 w 492"/>
              <a:gd name="T9" fmla="*/ 15 h 67"/>
              <a:gd name="T10" fmla="*/ 215 w 492"/>
              <a:gd name="T11" fmla="*/ 5 h 67"/>
              <a:gd name="T12" fmla="*/ 165 w 492"/>
              <a:gd name="T13" fmla="*/ 0 h 67"/>
              <a:gd name="T14" fmla="*/ 106 w 492"/>
              <a:gd name="T15" fmla="*/ 2 h 67"/>
              <a:gd name="T16" fmla="*/ 49 w 492"/>
              <a:gd name="T17" fmla="*/ 9 h 67"/>
              <a:gd name="T18" fmla="*/ 0 w 492"/>
              <a:gd name="T19" fmla="*/ 20 h 67"/>
              <a:gd name="T20" fmla="*/ 65 w 492"/>
              <a:gd name="T21" fmla="*/ 29 h 67"/>
              <a:gd name="T22" fmla="*/ 171 w 492"/>
              <a:gd name="T23" fmla="*/ 42 h 67"/>
              <a:gd name="T24" fmla="*/ 245 w 492"/>
              <a:gd name="T25" fmla="*/ 53 h 67"/>
              <a:gd name="T26" fmla="*/ 258 w 492"/>
              <a:gd name="T27" fmla="*/ 51 h 67"/>
              <a:gd name="T28" fmla="*/ 268 w 492"/>
              <a:gd name="T29" fmla="*/ 49 h 67"/>
              <a:gd name="T30" fmla="*/ 273 w 492"/>
              <a:gd name="T31" fmla="*/ 44 h 67"/>
              <a:gd name="T32" fmla="*/ 273 w 492"/>
              <a:gd name="T33" fmla="*/ 37 h 67"/>
              <a:gd name="T34" fmla="*/ 264 w 492"/>
              <a:gd name="T35" fmla="*/ 31 h 67"/>
              <a:gd name="T36" fmla="*/ 237 w 492"/>
              <a:gd name="T37" fmla="*/ 24 h 67"/>
              <a:gd name="T38" fmla="*/ 213 w 492"/>
              <a:gd name="T39" fmla="*/ 21 h 67"/>
              <a:gd name="T40" fmla="*/ 203 w 492"/>
              <a:gd name="T41" fmla="*/ 23 h 67"/>
              <a:gd name="T42" fmla="*/ 197 w 492"/>
              <a:gd name="T43" fmla="*/ 25 h 67"/>
              <a:gd name="T44" fmla="*/ 199 w 492"/>
              <a:gd name="T45" fmla="*/ 29 h 67"/>
              <a:gd name="T46" fmla="*/ 209 w 492"/>
              <a:gd name="T47" fmla="*/ 32 h 67"/>
              <a:gd name="T48" fmla="*/ 216 w 492"/>
              <a:gd name="T49" fmla="*/ 33 h 67"/>
              <a:gd name="T50" fmla="*/ 220 w 492"/>
              <a:gd name="T51" fmla="*/ 32 h 67"/>
              <a:gd name="T52" fmla="*/ 216 w 492"/>
              <a:gd name="T53" fmla="*/ 30 h 67"/>
              <a:gd name="T54" fmla="*/ 215 w 492"/>
              <a:gd name="T55" fmla="*/ 29 h 67"/>
              <a:gd name="T56" fmla="*/ 220 w 492"/>
              <a:gd name="T57" fmla="*/ 29 h 67"/>
              <a:gd name="T58" fmla="*/ 226 w 492"/>
              <a:gd name="T59" fmla="*/ 33 h 67"/>
              <a:gd name="T60" fmla="*/ 218 w 492"/>
              <a:gd name="T61" fmla="*/ 37 h 67"/>
              <a:gd name="T62" fmla="*/ 205 w 492"/>
              <a:gd name="T63" fmla="*/ 36 h 67"/>
              <a:gd name="T64" fmla="*/ 194 w 492"/>
              <a:gd name="T65" fmla="*/ 31 h 67"/>
              <a:gd name="T66" fmla="*/ 188 w 492"/>
              <a:gd name="T67" fmla="*/ 24 h 67"/>
              <a:gd name="T68" fmla="*/ 194 w 492"/>
              <a:gd name="T69" fmla="*/ 21 h 67"/>
              <a:gd name="T70" fmla="*/ 203 w 492"/>
              <a:gd name="T71" fmla="*/ 19 h 67"/>
              <a:gd name="T72" fmla="*/ 243 w 492"/>
              <a:gd name="T73" fmla="*/ 23 h 67"/>
              <a:gd name="T74" fmla="*/ 262 w 492"/>
              <a:gd name="T75" fmla="*/ 27 h 67"/>
              <a:gd name="T76" fmla="*/ 277 w 492"/>
              <a:gd name="T77" fmla="*/ 33 h 67"/>
              <a:gd name="T78" fmla="*/ 285 w 492"/>
              <a:gd name="T79" fmla="*/ 39 h 67"/>
              <a:gd name="T80" fmla="*/ 287 w 492"/>
              <a:gd name="T81" fmla="*/ 44 h 67"/>
              <a:gd name="T82" fmla="*/ 283 w 492"/>
              <a:gd name="T83" fmla="*/ 49 h 67"/>
              <a:gd name="T84" fmla="*/ 275 w 492"/>
              <a:gd name="T85" fmla="*/ 53 h 67"/>
              <a:gd name="T86" fmla="*/ 260 w 492"/>
              <a:gd name="T87" fmla="*/ 55 h 67"/>
              <a:gd name="T88" fmla="*/ 271 w 492"/>
              <a:gd name="T89" fmla="*/ 56 h 67"/>
              <a:gd name="T90" fmla="*/ 304 w 492"/>
              <a:gd name="T91" fmla="*/ 60 h 67"/>
              <a:gd name="T92" fmla="*/ 363 w 492"/>
              <a:gd name="T93" fmla="*/ 64 h 67"/>
              <a:gd name="T94" fmla="*/ 416 w 492"/>
              <a:gd name="T95" fmla="*/ 67 h 67"/>
              <a:gd name="T96" fmla="*/ 456 w 492"/>
              <a:gd name="T97" fmla="*/ 66 h 67"/>
              <a:gd name="T98" fmla="*/ 492 w 492"/>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7">
                <a:moveTo>
                  <a:pt x="492" y="62"/>
                </a:moveTo>
                <a:lnTo>
                  <a:pt x="444" y="61"/>
                </a:lnTo>
                <a:lnTo>
                  <a:pt x="397" y="55"/>
                </a:lnTo>
                <a:lnTo>
                  <a:pt x="344" y="42"/>
                </a:lnTo>
                <a:lnTo>
                  <a:pt x="260" y="15"/>
                </a:lnTo>
                <a:lnTo>
                  <a:pt x="215" y="5"/>
                </a:lnTo>
                <a:lnTo>
                  <a:pt x="165" y="0"/>
                </a:lnTo>
                <a:lnTo>
                  <a:pt x="106" y="2"/>
                </a:lnTo>
                <a:lnTo>
                  <a:pt x="49" y="9"/>
                </a:lnTo>
                <a:lnTo>
                  <a:pt x="0" y="20"/>
                </a:lnTo>
                <a:lnTo>
                  <a:pt x="65" y="29"/>
                </a:lnTo>
                <a:lnTo>
                  <a:pt x="171" y="42"/>
                </a:lnTo>
                <a:lnTo>
                  <a:pt x="245" y="53"/>
                </a:lnTo>
                <a:lnTo>
                  <a:pt x="258" y="51"/>
                </a:lnTo>
                <a:lnTo>
                  <a:pt x="268" y="49"/>
                </a:lnTo>
                <a:lnTo>
                  <a:pt x="273" y="44"/>
                </a:lnTo>
                <a:lnTo>
                  <a:pt x="273" y="37"/>
                </a:lnTo>
                <a:lnTo>
                  <a:pt x="264" y="31"/>
                </a:lnTo>
                <a:lnTo>
                  <a:pt x="237" y="24"/>
                </a:lnTo>
                <a:lnTo>
                  <a:pt x="213" y="21"/>
                </a:lnTo>
                <a:lnTo>
                  <a:pt x="203" y="23"/>
                </a:lnTo>
                <a:lnTo>
                  <a:pt x="197" y="25"/>
                </a:lnTo>
                <a:lnTo>
                  <a:pt x="199" y="29"/>
                </a:lnTo>
                <a:lnTo>
                  <a:pt x="209" y="32"/>
                </a:lnTo>
                <a:lnTo>
                  <a:pt x="216" y="33"/>
                </a:lnTo>
                <a:lnTo>
                  <a:pt x="220" y="32"/>
                </a:lnTo>
                <a:lnTo>
                  <a:pt x="216" y="30"/>
                </a:lnTo>
                <a:lnTo>
                  <a:pt x="215" y="29"/>
                </a:lnTo>
                <a:lnTo>
                  <a:pt x="220" y="29"/>
                </a:lnTo>
                <a:lnTo>
                  <a:pt x="226" y="33"/>
                </a:lnTo>
                <a:lnTo>
                  <a:pt x="218" y="37"/>
                </a:lnTo>
                <a:lnTo>
                  <a:pt x="205" y="36"/>
                </a:lnTo>
                <a:lnTo>
                  <a:pt x="194" y="31"/>
                </a:lnTo>
                <a:lnTo>
                  <a:pt x="188" y="24"/>
                </a:lnTo>
                <a:lnTo>
                  <a:pt x="194" y="21"/>
                </a:lnTo>
                <a:lnTo>
                  <a:pt x="203" y="19"/>
                </a:lnTo>
                <a:lnTo>
                  <a:pt x="243" y="23"/>
                </a:lnTo>
                <a:lnTo>
                  <a:pt x="262" y="27"/>
                </a:lnTo>
                <a:lnTo>
                  <a:pt x="277" y="33"/>
                </a:lnTo>
                <a:lnTo>
                  <a:pt x="285" y="39"/>
                </a:lnTo>
                <a:lnTo>
                  <a:pt x="287" y="44"/>
                </a:lnTo>
                <a:lnTo>
                  <a:pt x="283" y="49"/>
                </a:lnTo>
                <a:lnTo>
                  <a:pt x="275" y="53"/>
                </a:lnTo>
                <a:lnTo>
                  <a:pt x="260" y="55"/>
                </a:lnTo>
                <a:lnTo>
                  <a:pt x="271" y="56"/>
                </a:lnTo>
                <a:lnTo>
                  <a:pt x="304" y="60"/>
                </a:lnTo>
                <a:lnTo>
                  <a:pt x="363" y="64"/>
                </a:lnTo>
                <a:lnTo>
                  <a:pt x="416" y="67"/>
                </a:lnTo>
                <a:lnTo>
                  <a:pt x="456" y="66"/>
                </a:lnTo>
                <a:lnTo>
                  <a:pt x="492"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6" name="Freeform 240"/>
          <p:cNvSpPr>
            <a:spLocks/>
          </p:cNvSpPr>
          <p:nvPr/>
        </p:nvSpPr>
        <p:spPr bwMode="auto">
          <a:xfrm>
            <a:off x="7821613" y="228600"/>
            <a:ext cx="681037" cy="57150"/>
          </a:xfrm>
          <a:custGeom>
            <a:avLst/>
            <a:gdLst>
              <a:gd name="T0" fmla="*/ 0 w 429"/>
              <a:gd name="T1" fmla="*/ 33 h 36"/>
              <a:gd name="T2" fmla="*/ 34 w 429"/>
              <a:gd name="T3" fmla="*/ 29 h 36"/>
              <a:gd name="T4" fmla="*/ 89 w 429"/>
              <a:gd name="T5" fmla="*/ 17 h 36"/>
              <a:gd name="T6" fmla="*/ 157 w 429"/>
              <a:gd name="T7" fmla="*/ 5 h 36"/>
              <a:gd name="T8" fmla="*/ 233 w 429"/>
              <a:gd name="T9" fmla="*/ 0 h 36"/>
              <a:gd name="T10" fmla="*/ 275 w 429"/>
              <a:gd name="T11" fmla="*/ 2 h 36"/>
              <a:gd name="T12" fmla="*/ 313 w 429"/>
              <a:gd name="T13" fmla="*/ 6 h 36"/>
              <a:gd name="T14" fmla="*/ 376 w 429"/>
              <a:gd name="T15" fmla="*/ 18 h 36"/>
              <a:gd name="T16" fmla="*/ 415 w 429"/>
              <a:gd name="T17" fmla="*/ 30 h 36"/>
              <a:gd name="T18" fmla="*/ 429 w 429"/>
              <a:gd name="T19" fmla="*/ 36 h 36"/>
              <a:gd name="T20" fmla="*/ 398 w 429"/>
              <a:gd name="T21" fmla="*/ 29 h 36"/>
              <a:gd name="T22" fmla="*/ 345 w 429"/>
              <a:gd name="T23" fmla="*/ 20 h 36"/>
              <a:gd name="T24" fmla="*/ 269 w 429"/>
              <a:gd name="T25" fmla="*/ 19 h 36"/>
              <a:gd name="T26" fmla="*/ 269 w 429"/>
              <a:gd name="T27" fmla="*/ 19 h 36"/>
              <a:gd name="T28" fmla="*/ 275 w 429"/>
              <a:gd name="T29" fmla="*/ 18 h 36"/>
              <a:gd name="T30" fmla="*/ 279 w 429"/>
              <a:gd name="T31" fmla="*/ 13 h 36"/>
              <a:gd name="T32" fmla="*/ 273 w 429"/>
              <a:gd name="T33" fmla="*/ 9 h 36"/>
              <a:gd name="T34" fmla="*/ 262 w 429"/>
              <a:gd name="T35" fmla="*/ 8 h 36"/>
              <a:gd name="T36" fmla="*/ 252 w 429"/>
              <a:gd name="T37" fmla="*/ 9 h 36"/>
              <a:gd name="T38" fmla="*/ 247 w 429"/>
              <a:gd name="T39" fmla="*/ 12 h 36"/>
              <a:gd name="T40" fmla="*/ 252 w 429"/>
              <a:gd name="T41" fmla="*/ 15 h 36"/>
              <a:gd name="T42" fmla="*/ 256 w 429"/>
              <a:gd name="T43" fmla="*/ 15 h 36"/>
              <a:gd name="T44" fmla="*/ 254 w 429"/>
              <a:gd name="T45" fmla="*/ 14 h 36"/>
              <a:gd name="T46" fmla="*/ 252 w 429"/>
              <a:gd name="T47" fmla="*/ 13 h 36"/>
              <a:gd name="T48" fmla="*/ 256 w 429"/>
              <a:gd name="T49" fmla="*/ 11 h 36"/>
              <a:gd name="T50" fmla="*/ 262 w 429"/>
              <a:gd name="T51" fmla="*/ 11 h 36"/>
              <a:gd name="T52" fmla="*/ 267 w 429"/>
              <a:gd name="T53" fmla="*/ 11 h 36"/>
              <a:gd name="T54" fmla="*/ 269 w 429"/>
              <a:gd name="T55" fmla="*/ 14 h 36"/>
              <a:gd name="T56" fmla="*/ 264 w 429"/>
              <a:gd name="T57" fmla="*/ 18 h 36"/>
              <a:gd name="T58" fmla="*/ 256 w 429"/>
              <a:gd name="T59" fmla="*/ 19 h 36"/>
              <a:gd name="T60" fmla="*/ 155 w 429"/>
              <a:gd name="T61" fmla="*/ 24 h 36"/>
              <a:gd name="T62" fmla="*/ 68 w 429"/>
              <a:gd name="T63" fmla="*/ 31 h 36"/>
              <a:gd name="T64" fmla="*/ 7 w 429"/>
              <a:gd name="T65" fmla="*/ 33 h 36"/>
              <a:gd name="T66" fmla="*/ 0 w 429"/>
              <a:gd name="T6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33"/>
                </a:moveTo>
                <a:lnTo>
                  <a:pt x="34" y="29"/>
                </a:lnTo>
                <a:lnTo>
                  <a:pt x="89" y="17"/>
                </a:lnTo>
                <a:lnTo>
                  <a:pt x="157" y="5"/>
                </a:lnTo>
                <a:lnTo>
                  <a:pt x="233" y="0"/>
                </a:lnTo>
                <a:lnTo>
                  <a:pt x="275" y="2"/>
                </a:lnTo>
                <a:lnTo>
                  <a:pt x="313" y="6"/>
                </a:lnTo>
                <a:lnTo>
                  <a:pt x="376" y="18"/>
                </a:lnTo>
                <a:lnTo>
                  <a:pt x="415" y="30"/>
                </a:lnTo>
                <a:lnTo>
                  <a:pt x="429" y="36"/>
                </a:lnTo>
                <a:lnTo>
                  <a:pt x="398" y="29"/>
                </a:lnTo>
                <a:lnTo>
                  <a:pt x="345" y="20"/>
                </a:lnTo>
                <a:lnTo>
                  <a:pt x="269" y="19"/>
                </a:lnTo>
                <a:lnTo>
                  <a:pt x="269" y="19"/>
                </a:lnTo>
                <a:lnTo>
                  <a:pt x="275" y="18"/>
                </a:lnTo>
                <a:lnTo>
                  <a:pt x="279" y="13"/>
                </a:lnTo>
                <a:lnTo>
                  <a:pt x="273" y="9"/>
                </a:lnTo>
                <a:lnTo>
                  <a:pt x="262" y="8"/>
                </a:lnTo>
                <a:lnTo>
                  <a:pt x="252" y="9"/>
                </a:lnTo>
                <a:lnTo>
                  <a:pt x="247" y="12"/>
                </a:lnTo>
                <a:lnTo>
                  <a:pt x="252" y="15"/>
                </a:lnTo>
                <a:lnTo>
                  <a:pt x="256" y="15"/>
                </a:lnTo>
                <a:lnTo>
                  <a:pt x="254" y="14"/>
                </a:lnTo>
                <a:lnTo>
                  <a:pt x="252" y="13"/>
                </a:lnTo>
                <a:lnTo>
                  <a:pt x="256" y="11"/>
                </a:lnTo>
                <a:lnTo>
                  <a:pt x="262" y="11"/>
                </a:lnTo>
                <a:lnTo>
                  <a:pt x="267" y="11"/>
                </a:lnTo>
                <a:lnTo>
                  <a:pt x="269" y="14"/>
                </a:lnTo>
                <a:lnTo>
                  <a:pt x="264" y="18"/>
                </a:lnTo>
                <a:lnTo>
                  <a:pt x="256" y="19"/>
                </a:lnTo>
                <a:lnTo>
                  <a:pt x="155" y="24"/>
                </a:lnTo>
                <a:lnTo>
                  <a:pt x="68" y="31"/>
                </a:lnTo>
                <a:lnTo>
                  <a:pt x="7" y="33"/>
                </a:lnTo>
                <a:lnTo>
                  <a:pt x="0"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7" name="Freeform 241"/>
          <p:cNvSpPr>
            <a:spLocks/>
          </p:cNvSpPr>
          <p:nvPr/>
        </p:nvSpPr>
        <p:spPr bwMode="auto">
          <a:xfrm>
            <a:off x="7710488" y="265113"/>
            <a:ext cx="768350" cy="77787"/>
          </a:xfrm>
          <a:custGeom>
            <a:avLst/>
            <a:gdLst>
              <a:gd name="T0" fmla="*/ 484 w 484"/>
              <a:gd name="T1" fmla="*/ 12 h 49"/>
              <a:gd name="T2" fmla="*/ 436 w 484"/>
              <a:gd name="T3" fmla="*/ 9 h 49"/>
              <a:gd name="T4" fmla="*/ 391 w 484"/>
              <a:gd name="T5" fmla="*/ 12 h 49"/>
              <a:gd name="T6" fmla="*/ 336 w 484"/>
              <a:gd name="T7" fmla="*/ 21 h 49"/>
              <a:gd name="T8" fmla="*/ 250 w 484"/>
              <a:gd name="T9" fmla="*/ 40 h 49"/>
              <a:gd name="T10" fmla="*/ 205 w 484"/>
              <a:gd name="T11" fmla="*/ 46 h 49"/>
              <a:gd name="T12" fmla="*/ 157 w 484"/>
              <a:gd name="T13" fmla="*/ 49 h 49"/>
              <a:gd name="T14" fmla="*/ 100 w 484"/>
              <a:gd name="T15" fmla="*/ 42 h 49"/>
              <a:gd name="T16" fmla="*/ 45 w 484"/>
              <a:gd name="T17" fmla="*/ 32 h 49"/>
              <a:gd name="T18" fmla="*/ 0 w 484"/>
              <a:gd name="T19" fmla="*/ 16 h 49"/>
              <a:gd name="T20" fmla="*/ 62 w 484"/>
              <a:gd name="T21" fmla="*/ 14 h 49"/>
              <a:gd name="T22" fmla="*/ 169 w 484"/>
              <a:gd name="T23" fmla="*/ 9 h 49"/>
              <a:gd name="T24" fmla="*/ 243 w 484"/>
              <a:gd name="T25" fmla="*/ 3 h 49"/>
              <a:gd name="T26" fmla="*/ 254 w 484"/>
              <a:gd name="T27" fmla="*/ 6 h 49"/>
              <a:gd name="T28" fmla="*/ 263 w 484"/>
              <a:gd name="T29" fmla="*/ 8 h 49"/>
              <a:gd name="T30" fmla="*/ 269 w 484"/>
              <a:gd name="T31" fmla="*/ 14 h 49"/>
              <a:gd name="T32" fmla="*/ 265 w 484"/>
              <a:gd name="T33" fmla="*/ 20 h 49"/>
              <a:gd name="T34" fmla="*/ 256 w 484"/>
              <a:gd name="T35" fmla="*/ 25 h 49"/>
              <a:gd name="T36" fmla="*/ 229 w 484"/>
              <a:gd name="T37" fmla="*/ 31 h 49"/>
              <a:gd name="T38" fmla="*/ 206 w 484"/>
              <a:gd name="T39" fmla="*/ 32 h 49"/>
              <a:gd name="T40" fmla="*/ 197 w 484"/>
              <a:gd name="T41" fmla="*/ 30 h 49"/>
              <a:gd name="T42" fmla="*/ 191 w 484"/>
              <a:gd name="T43" fmla="*/ 26 h 49"/>
              <a:gd name="T44" fmla="*/ 193 w 484"/>
              <a:gd name="T45" fmla="*/ 24 h 49"/>
              <a:gd name="T46" fmla="*/ 205 w 484"/>
              <a:gd name="T47" fmla="*/ 20 h 49"/>
              <a:gd name="T48" fmla="*/ 210 w 484"/>
              <a:gd name="T49" fmla="*/ 19 h 49"/>
              <a:gd name="T50" fmla="*/ 214 w 484"/>
              <a:gd name="T51" fmla="*/ 20 h 49"/>
              <a:gd name="T52" fmla="*/ 210 w 484"/>
              <a:gd name="T53" fmla="*/ 24 h 49"/>
              <a:gd name="T54" fmla="*/ 210 w 484"/>
              <a:gd name="T55" fmla="*/ 25 h 49"/>
              <a:gd name="T56" fmla="*/ 214 w 484"/>
              <a:gd name="T57" fmla="*/ 24 h 49"/>
              <a:gd name="T58" fmla="*/ 220 w 484"/>
              <a:gd name="T59" fmla="*/ 20 h 49"/>
              <a:gd name="T60" fmla="*/ 214 w 484"/>
              <a:gd name="T61" fmla="*/ 16 h 49"/>
              <a:gd name="T62" fmla="*/ 201 w 484"/>
              <a:gd name="T63" fmla="*/ 16 h 49"/>
              <a:gd name="T64" fmla="*/ 188 w 484"/>
              <a:gd name="T65" fmla="*/ 20 h 49"/>
              <a:gd name="T66" fmla="*/ 182 w 484"/>
              <a:gd name="T67" fmla="*/ 26 h 49"/>
              <a:gd name="T68" fmla="*/ 186 w 484"/>
              <a:gd name="T69" fmla="*/ 30 h 49"/>
              <a:gd name="T70" fmla="*/ 197 w 484"/>
              <a:gd name="T71" fmla="*/ 33 h 49"/>
              <a:gd name="T72" fmla="*/ 235 w 484"/>
              <a:gd name="T73" fmla="*/ 32 h 49"/>
              <a:gd name="T74" fmla="*/ 254 w 484"/>
              <a:gd name="T75" fmla="*/ 28 h 49"/>
              <a:gd name="T76" fmla="*/ 269 w 484"/>
              <a:gd name="T77" fmla="*/ 24 h 49"/>
              <a:gd name="T78" fmla="*/ 279 w 484"/>
              <a:gd name="T79" fmla="*/ 19 h 49"/>
              <a:gd name="T80" fmla="*/ 282 w 484"/>
              <a:gd name="T81" fmla="*/ 14 h 49"/>
              <a:gd name="T82" fmla="*/ 279 w 484"/>
              <a:gd name="T83" fmla="*/ 9 h 49"/>
              <a:gd name="T84" fmla="*/ 271 w 484"/>
              <a:gd name="T85" fmla="*/ 6 h 49"/>
              <a:gd name="T86" fmla="*/ 256 w 484"/>
              <a:gd name="T87" fmla="*/ 2 h 49"/>
              <a:gd name="T88" fmla="*/ 269 w 484"/>
              <a:gd name="T89" fmla="*/ 2 h 49"/>
              <a:gd name="T90" fmla="*/ 301 w 484"/>
              <a:gd name="T91" fmla="*/ 1 h 49"/>
              <a:gd name="T92" fmla="*/ 358 w 484"/>
              <a:gd name="T93" fmla="*/ 0 h 49"/>
              <a:gd name="T94" fmla="*/ 410 w 484"/>
              <a:gd name="T95" fmla="*/ 1 h 49"/>
              <a:gd name="T96" fmla="*/ 449 w 484"/>
              <a:gd name="T97" fmla="*/ 6 h 49"/>
              <a:gd name="T98" fmla="*/ 484 w 484"/>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2"/>
                </a:moveTo>
                <a:lnTo>
                  <a:pt x="436" y="9"/>
                </a:lnTo>
                <a:lnTo>
                  <a:pt x="391" y="12"/>
                </a:lnTo>
                <a:lnTo>
                  <a:pt x="336" y="21"/>
                </a:lnTo>
                <a:lnTo>
                  <a:pt x="250" y="40"/>
                </a:lnTo>
                <a:lnTo>
                  <a:pt x="205" y="46"/>
                </a:lnTo>
                <a:lnTo>
                  <a:pt x="157" y="49"/>
                </a:lnTo>
                <a:lnTo>
                  <a:pt x="100" y="42"/>
                </a:lnTo>
                <a:lnTo>
                  <a:pt x="45" y="32"/>
                </a:lnTo>
                <a:lnTo>
                  <a:pt x="0" y="16"/>
                </a:lnTo>
                <a:lnTo>
                  <a:pt x="62" y="14"/>
                </a:lnTo>
                <a:lnTo>
                  <a:pt x="169" y="9"/>
                </a:lnTo>
                <a:lnTo>
                  <a:pt x="243" y="3"/>
                </a:lnTo>
                <a:lnTo>
                  <a:pt x="254" y="6"/>
                </a:lnTo>
                <a:lnTo>
                  <a:pt x="263" y="8"/>
                </a:lnTo>
                <a:lnTo>
                  <a:pt x="269" y="14"/>
                </a:lnTo>
                <a:lnTo>
                  <a:pt x="265" y="20"/>
                </a:lnTo>
                <a:lnTo>
                  <a:pt x="256" y="25"/>
                </a:lnTo>
                <a:lnTo>
                  <a:pt x="229" y="31"/>
                </a:lnTo>
                <a:lnTo>
                  <a:pt x="206" y="32"/>
                </a:lnTo>
                <a:lnTo>
                  <a:pt x="197" y="30"/>
                </a:lnTo>
                <a:lnTo>
                  <a:pt x="191" y="26"/>
                </a:lnTo>
                <a:lnTo>
                  <a:pt x="193" y="24"/>
                </a:lnTo>
                <a:lnTo>
                  <a:pt x="205" y="20"/>
                </a:lnTo>
                <a:lnTo>
                  <a:pt x="210" y="19"/>
                </a:lnTo>
                <a:lnTo>
                  <a:pt x="214" y="20"/>
                </a:lnTo>
                <a:lnTo>
                  <a:pt x="210" y="24"/>
                </a:lnTo>
                <a:lnTo>
                  <a:pt x="210" y="25"/>
                </a:lnTo>
                <a:lnTo>
                  <a:pt x="214" y="24"/>
                </a:lnTo>
                <a:lnTo>
                  <a:pt x="220" y="20"/>
                </a:lnTo>
                <a:lnTo>
                  <a:pt x="214" y="16"/>
                </a:lnTo>
                <a:lnTo>
                  <a:pt x="201" y="16"/>
                </a:lnTo>
                <a:lnTo>
                  <a:pt x="188" y="20"/>
                </a:lnTo>
                <a:lnTo>
                  <a:pt x="182" y="26"/>
                </a:lnTo>
                <a:lnTo>
                  <a:pt x="186" y="30"/>
                </a:lnTo>
                <a:lnTo>
                  <a:pt x="197" y="33"/>
                </a:lnTo>
                <a:lnTo>
                  <a:pt x="235" y="32"/>
                </a:lnTo>
                <a:lnTo>
                  <a:pt x="254" y="28"/>
                </a:lnTo>
                <a:lnTo>
                  <a:pt x="269" y="24"/>
                </a:lnTo>
                <a:lnTo>
                  <a:pt x="279" y="19"/>
                </a:lnTo>
                <a:lnTo>
                  <a:pt x="282" y="14"/>
                </a:lnTo>
                <a:lnTo>
                  <a:pt x="279" y="9"/>
                </a:lnTo>
                <a:lnTo>
                  <a:pt x="271" y="6"/>
                </a:lnTo>
                <a:lnTo>
                  <a:pt x="256" y="2"/>
                </a:lnTo>
                <a:lnTo>
                  <a:pt x="269" y="2"/>
                </a:lnTo>
                <a:lnTo>
                  <a:pt x="301" y="1"/>
                </a:lnTo>
                <a:lnTo>
                  <a:pt x="358" y="0"/>
                </a:lnTo>
                <a:lnTo>
                  <a:pt x="410" y="1"/>
                </a:lnTo>
                <a:lnTo>
                  <a:pt x="449" y="6"/>
                </a:lnTo>
                <a:lnTo>
                  <a:pt x="484"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8" name="Freeform 242"/>
          <p:cNvSpPr>
            <a:spLocks/>
          </p:cNvSpPr>
          <p:nvPr/>
        </p:nvSpPr>
        <p:spPr bwMode="auto">
          <a:xfrm>
            <a:off x="6194425" y="74613"/>
            <a:ext cx="822325" cy="95250"/>
          </a:xfrm>
          <a:custGeom>
            <a:avLst/>
            <a:gdLst>
              <a:gd name="T0" fmla="*/ 0 w 518"/>
              <a:gd name="T1" fmla="*/ 24 h 60"/>
              <a:gd name="T2" fmla="*/ 42 w 518"/>
              <a:gd name="T3" fmla="*/ 19 h 60"/>
              <a:gd name="T4" fmla="*/ 110 w 518"/>
              <a:gd name="T5" fmla="*/ 9 h 60"/>
              <a:gd name="T6" fmla="*/ 197 w 518"/>
              <a:gd name="T7" fmla="*/ 2 h 60"/>
              <a:gd name="T8" fmla="*/ 243 w 518"/>
              <a:gd name="T9" fmla="*/ 0 h 60"/>
              <a:gd name="T10" fmla="*/ 288 w 518"/>
              <a:gd name="T11" fmla="*/ 2 h 60"/>
              <a:gd name="T12" fmla="*/ 340 w 518"/>
              <a:gd name="T13" fmla="*/ 7 h 60"/>
              <a:gd name="T14" fmla="*/ 383 w 518"/>
              <a:gd name="T15" fmla="*/ 15 h 60"/>
              <a:gd name="T16" fmla="*/ 457 w 518"/>
              <a:gd name="T17" fmla="*/ 35 h 60"/>
              <a:gd name="T18" fmla="*/ 503 w 518"/>
              <a:gd name="T19" fmla="*/ 53 h 60"/>
              <a:gd name="T20" fmla="*/ 518 w 518"/>
              <a:gd name="T21" fmla="*/ 60 h 60"/>
              <a:gd name="T22" fmla="*/ 484 w 518"/>
              <a:gd name="T23" fmla="*/ 49 h 60"/>
              <a:gd name="T24" fmla="*/ 452 w 518"/>
              <a:gd name="T25" fmla="*/ 41 h 60"/>
              <a:gd name="T26" fmla="*/ 419 w 518"/>
              <a:gd name="T27" fmla="*/ 36 h 60"/>
              <a:gd name="T28" fmla="*/ 328 w 518"/>
              <a:gd name="T29" fmla="*/ 27 h 60"/>
              <a:gd name="T30" fmla="*/ 330 w 518"/>
              <a:gd name="T31" fmla="*/ 27 h 60"/>
              <a:gd name="T32" fmla="*/ 336 w 518"/>
              <a:gd name="T33" fmla="*/ 26 h 60"/>
              <a:gd name="T34" fmla="*/ 342 w 518"/>
              <a:gd name="T35" fmla="*/ 21 h 60"/>
              <a:gd name="T36" fmla="*/ 336 w 518"/>
              <a:gd name="T37" fmla="*/ 15 h 60"/>
              <a:gd name="T38" fmla="*/ 323 w 518"/>
              <a:gd name="T39" fmla="*/ 14 h 60"/>
              <a:gd name="T40" fmla="*/ 309 w 518"/>
              <a:gd name="T41" fmla="*/ 14 h 60"/>
              <a:gd name="T42" fmla="*/ 304 w 518"/>
              <a:gd name="T43" fmla="*/ 18 h 60"/>
              <a:gd name="T44" fmla="*/ 309 w 518"/>
              <a:gd name="T45" fmla="*/ 23 h 60"/>
              <a:gd name="T46" fmla="*/ 313 w 518"/>
              <a:gd name="T47" fmla="*/ 23 h 60"/>
              <a:gd name="T48" fmla="*/ 313 w 518"/>
              <a:gd name="T49" fmla="*/ 21 h 60"/>
              <a:gd name="T50" fmla="*/ 309 w 518"/>
              <a:gd name="T51" fmla="*/ 18 h 60"/>
              <a:gd name="T52" fmla="*/ 313 w 518"/>
              <a:gd name="T53" fmla="*/ 17 h 60"/>
              <a:gd name="T54" fmla="*/ 321 w 518"/>
              <a:gd name="T55" fmla="*/ 15 h 60"/>
              <a:gd name="T56" fmla="*/ 328 w 518"/>
              <a:gd name="T57" fmla="*/ 18 h 60"/>
              <a:gd name="T58" fmla="*/ 330 w 518"/>
              <a:gd name="T59" fmla="*/ 21 h 60"/>
              <a:gd name="T60" fmla="*/ 323 w 518"/>
              <a:gd name="T61" fmla="*/ 26 h 60"/>
              <a:gd name="T62" fmla="*/ 313 w 518"/>
              <a:gd name="T63" fmla="*/ 26 h 60"/>
              <a:gd name="T64" fmla="*/ 190 w 518"/>
              <a:gd name="T65" fmla="*/ 24 h 60"/>
              <a:gd name="T66" fmla="*/ 84 w 518"/>
              <a:gd name="T67" fmla="*/ 25 h 60"/>
              <a:gd name="T68" fmla="*/ 9 w 518"/>
              <a:gd name="T69" fmla="*/ 24 h 60"/>
              <a:gd name="T70" fmla="*/ 0 w 518"/>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4"/>
                </a:moveTo>
                <a:lnTo>
                  <a:pt x="42" y="19"/>
                </a:lnTo>
                <a:lnTo>
                  <a:pt x="110" y="9"/>
                </a:lnTo>
                <a:lnTo>
                  <a:pt x="197" y="2"/>
                </a:lnTo>
                <a:lnTo>
                  <a:pt x="243" y="0"/>
                </a:lnTo>
                <a:lnTo>
                  <a:pt x="288" y="2"/>
                </a:lnTo>
                <a:lnTo>
                  <a:pt x="340" y="7"/>
                </a:lnTo>
                <a:lnTo>
                  <a:pt x="383" y="15"/>
                </a:lnTo>
                <a:lnTo>
                  <a:pt x="457" y="35"/>
                </a:lnTo>
                <a:lnTo>
                  <a:pt x="503" y="53"/>
                </a:lnTo>
                <a:lnTo>
                  <a:pt x="518" y="60"/>
                </a:lnTo>
                <a:lnTo>
                  <a:pt x="484" y="49"/>
                </a:lnTo>
                <a:lnTo>
                  <a:pt x="452" y="41"/>
                </a:lnTo>
                <a:lnTo>
                  <a:pt x="419" y="36"/>
                </a:lnTo>
                <a:lnTo>
                  <a:pt x="328" y="27"/>
                </a:lnTo>
                <a:lnTo>
                  <a:pt x="330" y="27"/>
                </a:lnTo>
                <a:lnTo>
                  <a:pt x="336" y="26"/>
                </a:lnTo>
                <a:lnTo>
                  <a:pt x="342" y="21"/>
                </a:lnTo>
                <a:lnTo>
                  <a:pt x="336" y="15"/>
                </a:lnTo>
                <a:lnTo>
                  <a:pt x="323" y="14"/>
                </a:lnTo>
                <a:lnTo>
                  <a:pt x="309" y="14"/>
                </a:lnTo>
                <a:lnTo>
                  <a:pt x="304" y="18"/>
                </a:lnTo>
                <a:lnTo>
                  <a:pt x="309" y="23"/>
                </a:lnTo>
                <a:lnTo>
                  <a:pt x="313" y="23"/>
                </a:lnTo>
                <a:lnTo>
                  <a:pt x="313" y="21"/>
                </a:lnTo>
                <a:lnTo>
                  <a:pt x="309" y="18"/>
                </a:lnTo>
                <a:lnTo>
                  <a:pt x="313" y="17"/>
                </a:lnTo>
                <a:lnTo>
                  <a:pt x="321" y="15"/>
                </a:lnTo>
                <a:lnTo>
                  <a:pt x="328" y="18"/>
                </a:lnTo>
                <a:lnTo>
                  <a:pt x="330" y="21"/>
                </a:lnTo>
                <a:lnTo>
                  <a:pt x="323" y="26"/>
                </a:lnTo>
                <a:lnTo>
                  <a:pt x="313" y="26"/>
                </a:lnTo>
                <a:lnTo>
                  <a:pt x="190" y="24"/>
                </a:lnTo>
                <a:lnTo>
                  <a:pt x="84" y="25"/>
                </a:lnTo>
                <a:lnTo>
                  <a:pt x="9" y="24"/>
                </a:lnTo>
                <a:lnTo>
                  <a:pt x="0" y="2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299" name="Freeform 243"/>
          <p:cNvSpPr>
            <a:spLocks/>
          </p:cNvSpPr>
          <p:nvPr/>
        </p:nvSpPr>
        <p:spPr bwMode="auto">
          <a:xfrm>
            <a:off x="6059488" y="112713"/>
            <a:ext cx="927100" cy="85725"/>
          </a:xfrm>
          <a:custGeom>
            <a:avLst/>
            <a:gdLst>
              <a:gd name="T0" fmla="*/ 584 w 584"/>
              <a:gd name="T1" fmla="*/ 33 h 54"/>
              <a:gd name="T2" fmla="*/ 529 w 584"/>
              <a:gd name="T3" fmla="*/ 26 h 54"/>
              <a:gd name="T4" fmla="*/ 472 w 584"/>
              <a:gd name="T5" fmla="*/ 26 h 54"/>
              <a:gd name="T6" fmla="*/ 404 w 584"/>
              <a:gd name="T7" fmla="*/ 32 h 54"/>
              <a:gd name="T8" fmla="*/ 298 w 584"/>
              <a:gd name="T9" fmla="*/ 49 h 54"/>
              <a:gd name="T10" fmla="*/ 243 w 584"/>
              <a:gd name="T11" fmla="*/ 54 h 54"/>
              <a:gd name="T12" fmla="*/ 184 w 584"/>
              <a:gd name="T13" fmla="*/ 51 h 54"/>
              <a:gd name="T14" fmla="*/ 117 w 584"/>
              <a:gd name="T15" fmla="*/ 39 h 54"/>
              <a:gd name="T16" fmla="*/ 51 w 584"/>
              <a:gd name="T17" fmla="*/ 23 h 54"/>
              <a:gd name="T18" fmla="*/ 0 w 584"/>
              <a:gd name="T19" fmla="*/ 0 h 54"/>
              <a:gd name="T20" fmla="*/ 26 w 584"/>
              <a:gd name="T21" fmla="*/ 2 h 54"/>
              <a:gd name="T22" fmla="*/ 77 w 584"/>
              <a:gd name="T23" fmla="*/ 2 h 54"/>
              <a:gd name="T24" fmla="*/ 205 w 584"/>
              <a:gd name="T25" fmla="*/ 5 h 54"/>
              <a:gd name="T26" fmla="*/ 296 w 584"/>
              <a:gd name="T27" fmla="*/ 5 h 54"/>
              <a:gd name="T28" fmla="*/ 311 w 584"/>
              <a:gd name="T29" fmla="*/ 7 h 54"/>
              <a:gd name="T30" fmla="*/ 320 w 584"/>
              <a:gd name="T31" fmla="*/ 12 h 54"/>
              <a:gd name="T32" fmla="*/ 326 w 584"/>
              <a:gd name="T33" fmla="*/ 19 h 54"/>
              <a:gd name="T34" fmla="*/ 320 w 584"/>
              <a:gd name="T35" fmla="*/ 26 h 54"/>
              <a:gd name="T36" fmla="*/ 309 w 584"/>
              <a:gd name="T37" fmla="*/ 32 h 54"/>
              <a:gd name="T38" fmla="*/ 277 w 584"/>
              <a:gd name="T39" fmla="*/ 37 h 54"/>
              <a:gd name="T40" fmla="*/ 246 w 584"/>
              <a:gd name="T41" fmla="*/ 35 h 54"/>
              <a:gd name="T42" fmla="*/ 235 w 584"/>
              <a:gd name="T43" fmla="*/ 32 h 54"/>
              <a:gd name="T44" fmla="*/ 231 w 584"/>
              <a:gd name="T45" fmla="*/ 29 h 54"/>
              <a:gd name="T46" fmla="*/ 233 w 584"/>
              <a:gd name="T47" fmla="*/ 25 h 54"/>
              <a:gd name="T48" fmla="*/ 246 w 584"/>
              <a:gd name="T49" fmla="*/ 21 h 54"/>
              <a:gd name="T50" fmla="*/ 254 w 584"/>
              <a:gd name="T51" fmla="*/ 20 h 54"/>
              <a:gd name="T52" fmla="*/ 260 w 584"/>
              <a:gd name="T53" fmla="*/ 23 h 54"/>
              <a:gd name="T54" fmla="*/ 254 w 584"/>
              <a:gd name="T55" fmla="*/ 26 h 54"/>
              <a:gd name="T56" fmla="*/ 252 w 584"/>
              <a:gd name="T57" fmla="*/ 27 h 54"/>
              <a:gd name="T58" fmla="*/ 260 w 584"/>
              <a:gd name="T59" fmla="*/ 26 h 54"/>
              <a:gd name="T60" fmla="*/ 265 w 584"/>
              <a:gd name="T61" fmla="*/ 23 h 54"/>
              <a:gd name="T62" fmla="*/ 260 w 584"/>
              <a:gd name="T63" fmla="*/ 18 h 54"/>
              <a:gd name="T64" fmla="*/ 244 w 584"/>
              <a:gd name="T65" fmla="*/ 17 h 54"/>
              <a:gd name="T66" fmla="*/ 227 w 584"/>
              <a:gd name="T67" fmla="*/ 20 h 54"/>
              <a:gd name="T68" fmla="*/ 220 w 584"/>
              <a:gd name="T69" fmla="*/ 27 h 54"/>
              <a:gd name="T70" fmla="*/ 224 w 584"/>
              <a:gd name="T71" fmla="*/ 32 h 54"/>
              <a:gd name="T72" fmla="*/ 235 w 584"/>
              <a:gd name="T73" fmla="*/ 36 h 54"/>
              <a:gd name="T74" fmla="*/ 254 w 584"/>
              <a:gd name="T75" fmla="*/ 38 h 54"/>
              <a:gd name="T76" fmla="*/ 280 w 584"/>
              <a:gd name="T77" fmla="*/ 38 h 54"/>
              <a:gd name="T78" fmla="*/ 305 w 584"/>
              <a:gd name="T79" fmla="*/ 36 h 54"/>
              <a:gd name="T80" fmla="*/ 324 w 584"/>
              <a:gd name="T81" fmla="*/ 31 h 54"/>
              <a:gd name="T82" fmla="*/ 336 w 584"/>
              <a:gd name="T83" fmla="*/ 26 h 54"/>
              <a:gd name="T84" fmla="*/ 341 w 584"/>
              <a:gd name="T85" fmla="*/ 20 h 54"/>
              <a:gd name="T86" fmla="*/ 337 w 584"/>
              <a:gd name="T87" fmla="*/ 14 h 54"/>
              <a:gd name="T88" fmla="*/ 330 w 584"/>
              <a:gd name="T89" fmla="*/ 9 h 54"/>
              <a:gd name="T90" fmla="*/ 313 w 584"/>
              <a:gd name="T91" fmla="*/ 5 h 54"/>
              <a:gd name="T92" fmla="*/ 328 w 584"/>
              <a:gd name="T93" fmla="*/ 5 h 54"/>
              <a:gd name="T94" fmla="*/ 366 w 584"/>
              <a:gd name="T95" fmla="*/ 6 h 54"/>
              <a:gd name="T96" fmla="*/ 436 w 584"/>
              <a:gd name="T97" fmla="*/ 8 h 54"/>
              <a:gd name="T98" fmla="*/ 499 w 584"/>
              <a:gd name="T99" fmla="*/ 14 h 54"/>
              <a:gd name="T100" fmla="*/ 544 w 584"/>
              <a:gd name="T101" fmla="*/ 23 h 54"/>
              <a:gd name="T102" fmla="*/ 584 w 584"/>
              <a:gd name="T10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33"/>
                </a:moveTo>
                <a:lnTo>
                  <a:pt x="529" y="26"/>
                </a:lnTo>
                <a:lnTo>
                  <a:pt x="472" y="26"/>
                </a:lnTo>
                <a:lnTo>
                  <a:pt x="404" y="32"/>
                </a:lnTo>
                <a:lnTo>
                  <a:pt x="298" y="49"/>
                </a:lnTo>
                <a:lnTo>
                  <a:pt x="243" y="54"/>
                </a:lnTo>
                <a:lnTo>
                  <a:pt x="184" y="51"/>
                </a:lnTo>
                <a:lnTo>
                  <a:pt x="117" y="39"/>
                </a:lnTo>
                <a:lnTo>
                  <a:pt x="51" y="23"/>
                </a:lnTo>
                <a:lnTo>
                  <a:pt x="0" y="0"/>
                </a:lnTo>
                <a:lnTo>
                  <a:pt x="26" y="2"/>
                </a:lnTo>
                <a:lnTo>
                  <a:pt x="77" y="2"/>
                </a:lnTo>
                <a:lnTo>
                  <a:pt x="205" y="5"/>
                </a:lnTo>
                <a:lnTo>
                  <a:pt x="296" y="5"/>
                </a:lnTo>
                <a:lnTo>
                  <a:pt x="311" y="7"/>
                </a:lnTo>
                <a:lnTo>
                  <a:pt x="320" y="12"/>
                </a:lnTo>
                <a:lnTo>
                  <a:pt x="326" y="19"/>
                </a:lnTo>
                <a:lnTo>
                  <a:pt x="320" y="26"/>
                </a:lnTo>
                <a:lnTo>
                  <a:pt x="309" y="32"/>
                </a:lnTo>
                <a:lnTo>
                  <a:pt x="277" y="37"/>
                </a:lnTo>
                <a:lnTo>
                  <a:pt x="246" y="35"/>
                </a:lnTo>
                <a:lnTo>
                  <a:pt x="235" y="32"/>
                </a:lnTo>
                <a:lnTo>
                  <a:pt x="231" y="29"/>
                </a:lnTo>
                <a:lnTo>
                  <a:pt x="233" y="25"/>
                </a:lnTo>
                <a:lnTo>
                  <a:pt x="246" y="21"/>
                </a:lnTo>
                <a:lnTo>
                  <a:pt x="254" y="20"/>
                </a:lnTo>
                <a:lnTo>
                  <a:pt x="260" y="23"/>
                </a:lnTo>
                <a:lnTo>
                  <a:pt x="254" y="26"/>
                </a:lnTo>
                <a:lnTo>
                  <a:pt x="252" y="27"/>
                </a:lnTo>
                <a:lnTo>
                  <a:pt x="260" y="26"/>
                </a:lnTo>
                <a:lnTo>
                  <a:pt x="265" y="23"/>
                </a:lnTo>
                <a:lnTo>
                  <a:pt x="260" y="18"/>
                </a:lnTo>
                <a:lnTo>
                  <a:pt x="244" y="17"/>
                </a:lnTo>
                <a:lnTo>
                  <a:pt x="227" y="20"/>
                </a:lnTo>
                <a:lnTo>
                  <a:pt x="220" y="27"/>
                </a:lnTo>
                <a:lnTo>
                  <a:pt x="224" y="32"/>
                </a:lnTo>
                <a:lnTo>
                  <a:pt x="235" y="36"/>
                </a:lnTo>
                <a:lnTo>
                  <a:pt x="254" y="38"/>
                </a:lnTo>
                <a:lnTo>
                  <a:pt x="280" y="38"/>
                </a:lnTo>
                <a:lnTo>
                  <a:pt x="305" y="36"/>
                </a:lnTo>
                <a:lnTo>
                  <a:pt x="324" y="31"/>
                </a:lnTo>
                <a:lnTo>
                  <a:pt x="336" y="26"/>
                </a:lnTo>
                <a:lnTo>
                  <a:pt x="341" y="20"/>
                </a:lnTo>
                <a:lnTo>
                  <a:pt x="337" y="14"/>
                </a:lnTo>
                <a:lnTo>
                  <a:pt x="330" y="9"/>
                </a:lnTo>
                <a:lnTo>
                  <a:pt x="313" y="5"/>
                </a:lnTo>
                <a:lnTo>
                  <a:pt x="328" y="5"/>
                </a:lnTo>
                <a:lnTo>
                  <a:pt x="366" y="6"/>
                </a:lnTo>
                <a:lnTo>
                  <a:pt x="436" y="8"/>
                </a:lnTo>
                <a:lnTo>
                  <a:pt x="499" y="14"/>
                </a:lnTo>
                <a:lnTo>
                  <a:pt x="544" y="23"/>
                </a:lnTo>
                <a:lnTo>
                  <a:pt x="584"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0" name="Freeform 244"/>
          <p:cNvSpPr>
            <a:spLocks/>
          </p:cNvSpPr>
          <p:nvPr/>
        </p:nvSpPr>
        <p:spPr bwMode="auto">
          <a:xfrm>
            <a:off x="6619875" y="261938"/>
            <a:ext cx="442913" cy="93662"/>
          </a:xfrm>
          <a:custGeom>
            <a:avLst/>
            <a:gdLst>
              <a:gd name="T0" fmla="*/ 279 w 279"/>
              <a:gd name="T1" fmla="*/ 16 h 59"/>
              <a:gd name="T2" fmla="*/ 261 w 279"/>
              <a:gd name="T3" fmla="*/ 17 h 59"/>
              <a:gd name="T4" fmla="*/ 241 w 279"/>
              <a:gd name="T5" fmla="*/ 20 h 59"/>
              <a:gd name="T6" fmla="*/ 218 w 279"/>
              <a:gd name="T7" fmla="*/ 24 h 59"/>
              <a:gd name="T8" fmla="*/ 176 w 279"/>
              <a:gd name="T9" fmla="*/ 39 h 59"/>
              <a:gd name="T10" fmla="*/ 134 w 279"/>
              <a:gd name="T11" fmla="*/ 52 h 59"/>
              <a:gd name="T12" fmla="*/ 81 w 279"/>
              <a:gd name="T13" fmla="*/ 59 h 59"/>
              <a:gd name="T14" fmla="*/ 55 w 279"/>
              <a:gd name="T15" fmla="*/ 58 h 59"/>
              <a:gd name="T16" fmla="*/ 28 w 279"/>
              <a:gd name="T17" fmla="*/ 54 h 59"/>
              <a:gd name="T18" fmla="*/ 5 w 279"/>
              <a:gd name="T19" fmla="*/ 44 h 59"/>
              <a:gd name="T20" fmla="*/ 0 w 279"/>
              <a:gd name="T21" fmla="*/ 38 h 59"/>
              <a:gd name="T22" fmla="*/ 30 w 279"/>
              <a:gd name="T23" fmla="*/ 29 h 59"/>
              <a:gd name="T24" fmla="*/ 51 w 279"/>
              <a:gd name="T25" fmla="*/ 23 h 59"/>
              <a:gd name="T26" fmla="*/ 60 w 279"/>
              <a:gd name="T27" fmla="*/ 26 h 59"/>
              <a:gd name="T28" fmla="*/ 64 w 279"/>
              <a:gd name="T29" fmla="*/ 32 h 59"/>
              <a:gd name="T30" fmla="*/ 60 w 279"/>
              <a:gd name="T31" fmla="*/ 35 h 59"/>
              <a:gd name="T32" fmla="*/ 53 w 279"/>
              <a:gd name="T33" fmla="*/ 34 h 59"/>
              <a:gd name="T34" fmla="*/ 53 w 279"/>
              <a:gd name="T35" fmla="*/ 30 h 59"/>
              <a:gd name="T36" fmla="*/ 53 w 279"/>
              <a:gd name="T37" fmla="*/ 29 h 59"/>
              <a:gd name="T38" fmla="*/ 49 w 279"/>
              <a:gd name="T39" fmla="*/ 29 h 59"/>
              <a:gd name="T40" fmla="*/ 47 w 279"/>
              <a:gd name="T41" fmla="*/ 34 h 59"/>
              <a:gd name="T42" fmla="*/ 53 w 279"/>
              <a:gd name="T43" fmla="*/ 40 h 59"/>
              <a:gd name="T44" fmla="*/ 58 w 279"/>
              <a:gd name="T45" fmla="*/ 42 h 59"/>
              <a:gd name="T46" fmla="*/ 68 w 279"/>
              <a:gd name="T47" fmla="*/ 40 h 59"/>
              <a:gd name="T48" fmla="*/ 72 w 279"/>
              <a:gd name="T49" fmla="*/ 36 h 59"/>
              <a:gd name="T50" fmla="*/ 74 w 279"/>
              <a:gd name="T51" fmla="*/ 32 h 59"/>
              <a:gd name="T52" fmla="*/ 70 w 279"/>
              <a:gd name="T53" fmla="*/ 26 h 59"/>
              <a:gd name="T54" fmla="*/ 62 w 279"/>
              <a:gd name="T55" fmla="*/ 22 h 59"/>
              <a:gd name="T56" fmla="*/ 57 w 279"/>
              <a:gd name="T57" fmla="*/ 20 h 59"/>
              <a:gd name="T58" fmla="*/ 81 w 279"/>
              <a:gd name="T59" fmla="*/ 12 h 59"/>
              <a:gd name="T60" fmla="*/ 131 w 279"/>
              <a:gd name="T61" fmla="*/ 3 h 59"/>
              <a:gd name="T62" fmla="*/ 178 w 279"/>
              <a:gd name="T63" fmla="*/ 0 h 59"/>
              <a:gd name="T64" fmla="*/ 233 w 279"/>
              <a:gd name="T65" fmla="*/ 4 h 59"/>
              <a:gd name="T66" fmla="*/ 265 w 279"/>
              <a:gd name="T67" fmla="*/ 11 h 59"/>
              <a:gd name="T68" fmla="*/ 279 w 279"/>
              <a:gd name="T69"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6"/>
                </a:moveTo>
                <a:lnTo>
                  <a:pt x="261" y="17"/>
                </a:lnTo>
                <a:lnTo>
                  <a:pt x="241" y="20"/>
                </a:lnTo>
                <a:lnTo>
                  <a:pt x="218" y="24"/>
                </a:lnTo>
                <a:lnTo>
                  <a:pt x="176" y="39"/>
                </a:lnTo>
                <a:lnTo>
                  <a:pt x="134" y="52"/>
                </a:lnTo>
                <a:lnTo>
                  <a:pt x="81" y="59"/>
                </a:lnTo>
                <a:lnTo>
                  <a:pt x="55" y="58"/>
                </a:lnTo>
                <a:lnTo>
                  <a:pt x="28" y="54"/>
                </a:lnTo>
                <a:lnTo>
                  <a:pt x="5" y="44"/>
                </a:lnTo>
                <a:lnTo>
                  <a:pt x="0" y="38"/>
                </a:lnTo>
                <a:lnTo>
                  <a:pt x="30" y="29"/>
                </a:lnTo>
                <a:lnTo>
                  <a:pt x="51" y="23"/>
                </a:lnTo>
                <a:lnTo>
                  <a:pt x="60" y="26"/>
                </a:lnTo>
                <a:lnTo>
                  <a:pt x="64" y="32"/>
                </a:lnTo>
                <a:lnTo>
                  <a:pt x="60" y="35"/>
                </a:lnTo>
                <a:lnTo>
                  <a:pt x="53" y="34"/>
                </a:lnTo>
                <a:lnTo>
                  <a:pt x="53" y="30"/>
                </a:lnTo>
                <a:lnTo>
                  <a:pt x="53" y="29"/>
                </a:lnTo>
                <a:lnTo>
                  <a:pt x="49" y="29"/>
                </a:lnTo>
                <a:lnTo>
                  <a:pt x="47" y="34"/>
                </a:lnTo>
                <a:lnTo>
                  <a:pt x="53" y="40"/>
                </a:lnTo>
                <a:lnTo>
                  <a:pt x="58" y="42"/>
                </a:lnTo>
                <a:lnTo>
                  <a:pt x="68" y="40"/>
                </a:lnTo>
                <a:lnTo>
                  <a:pt x="72" y="36"/>
                </a:lnTo>
                <a:lnTo>
                  <a:pt x="74" y="32"/>
                </a:lnTo>
                <a:lnTo>
                  <a:pt x="70" y="26"/>
                </a:lnTo>
                <a:lnTo>
                  <a:pt x="62" y="22"/>
                </a:lnTo>
                <a:lnTo>
                  <a:pt x="57" y="20"/>
                </a:lnTo>
                <a:lnTo>
                  <a:pt x="81" y="12"/>
                </a:lnTo>
                <a:lnTo>
                  <a:pt x="131" y="3"/>
                </a:lnTo>
                <a:lnTo>
                  <a:pt x="178" y="0"/>
                </a:lnTo>
                <a:lnTo>
                  <a:pt x="233" y="4"/>
                </a:lnTo>
                <a:lnTo>
                  <a:pt x="265" y="11"/>
                </a:lnTo>
                <a:lnTo>
                  <a:pt x="279"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1" name="Freeform 245"/>
          <p:cNvSpPr>
            <a:spLocks/>
          </p:cNvSpPr>
          <p:nvPr/>
        </p:nvSpPr>
        <p:spPr bwMode="auto">
          <a:xfrm>
            <a:off x="6604000" y="201613"/>
            <a:ext cx="449263" cy="111125"/>
          </a:xfrm>
          <a:custGeom>
            <a:avLst/>
            <a:gdLst>
              <a:gd name="T0" fmla="*/ 6 w 283"/>
              <a:gd name="T1" fmla="*/ 70 h 70"/>
              <a:gd name="T2" fmla="*/ 25 w 283"/>
              <a:gd name="T3" fmla="*/ 66 h 70"/>
              <a:gd name="T4" fmla="*/ 63 w 283"/>
              <a:gd name="T5" fmla="*/ 54 h 70"/>
              <a:gd name="T6" fmla="*/ 99 w 283"/>
              <a:gd name="T7" fmla="*/ 43 h 70"/>
              <a:gd name="T8" fmla="*/ 135 w 283"/>
              <a:gd name="T9" fmla="*/ 37 h 70"/>
              <a:gd name="T10" fmla="*/ 148 w 283"/>
              <a:gd name="T11" fmla="*/ 31 h 70"/>
              <a:gd name="T12" fmla="*/ 152 w 283"/>
              <a:gd name="T13" fmla="*/ 24 h 70"/>
              <a:gd name="T14" fmla="*/ 146 w 283"/>
              <a:gd name="T15" fmla="*/ 19 h 70"/>
              <a:gd name="T16" fmla="*/ 141 w 283"/>
              <a:gd name="T17" fmla="*/ 19 h 70"/>
              <a:gd name="T18" fmla="*/ 133 w 283"/>
              <a:gd name="T19" fmla="*/ 22 h 70"/>
              <a:gd name="T20" fmla="*/ 131 w 283"/>
              <a:gd name="T21" fmla="*/ 25 h 70"/>
              <a:gd name="T22" fmla="*/ 135 w 283"/>
              <a:gd name="T23" fmla="*/ 24 h 70"/>
              <a:gd name="T24" fmla="*/ 139 w 283"/>
              <a:gd name="T25" fmla="*/ 23 h 70"/>
              <a:gd name="T26" fmla="*/ 135 w 283"/>
              <a:gd name="T27" fmla="*/ 28 h 70"/>
              <a:gd name="T28" fmla="*/ 129 w 283"/>
              <a:gd name="T29" fmla="*/ 29 h 70"/>
              <a:gd name="T30" fmla="*/ 125 w 283"/>
              <a:gd name="T31" fmla="*/ 28 h 70"/>
              <a:gd name="T32" fmla="*/ 127 w 283"/>
              <a:gd name="T33" fmla="*/ 23 h 70"/>
              <a:gd name="T34" fmla="*/ 133 w 283"/>
              <a:gd name="T35" fmla="*/ 19 h 70"/>
              <a:gd name="T36" fmla="*/ 141 w 283"/>
              <a:gd name="T37" fmla="*/ 14 h 70"/>
              <a:gd name="T38" fmla="*/ 152 w 283"/>
              <a:gd name="T39" fmla="*/ 13 h 70"/>
              <a:gd name="T40" fmla="*/ 158 w 283"/>
              <a:gd name="T41" fmla="*/ 13 h 70"/>
              <a:gd name="T42" fmla="*/ 161 w 283"/>
              <a:gd name="T43" fmla="*/ 17 h 70"/>
              <a:gd name="T44" fmla="*/ 163 w 283"/>
              <a:gd name="T45" fmla="*/ 24 h 70"/>
              <a:gd name="T46" fmla="*/ 158 w 283"/>
              <a:gd name="T47" fmla="*/ 31 h 70"/>
              <a:gd name="T48" fmla="*/ 152 w 283"/>
              <a:gd name="T49" fmla="*/ 35 h 70"/>
              <a:gd name="T50" fmla="*/ 201 w 283"/>
              <a:gd name="T51" fmla="*/ 34 h 70"/>
              <a:gd name="T52" fmla="*/ 247 w 283"/>
              <a:gd name="T53" fmla="*/ 38 h 70"/>
              <a:gd name="T54" fmla="*/ 283 w 283"/>
              <a:gd name="T55" fmla="*/ 47 h 70"/>
              <a:gd name="T56" fmla="*/ 251 w 283"/>
              <a:gd name="T57" fmla="*/ 34 h 70"/>
              <a:gd name="T58" fmla="*/ 197 w 283"/>
              <a:gd name="T59" fmla="*/ 14 h 70"/>
              <a:gd name="T60" fmla="*/ 148 w 283"/>
              <a:gd name="T61" fmla="*/ 4 h 70"/>
              <a:gd name="T62" fmla="*/ 103 w 283"/>
              <a:gd name="T63" fmla="*/ 0 h 70"/>
              <a:gd name="T64" fmla="*/ 70 w 283"/>
              <a:gd name="T65" fmla="*/ 2 h 70"/>
              <a:gd name="T66" fmla="*/ 46 w 283"/>
              <a:gd name="T67" fmla="*/ 8 h 70"/>
              <a:gd name="T68" fmla="*/ 25 w 283"/>
              <a:gd name="T69" fmla="*/ 17 h 70"/>
              <a:gd name="T70" fmla="*/ 10 w 283"/>
              <a:gd name="T71" fmla="*/ 29 h 70"/>
              <a:gd name="T72" fmla="*/ 2 w 283"/>
              <a:gd name="T73" fmla="*/ 42 h 70"/>
              <a:gd name="T74" fmla="*/ 0 w 283"/>
              <a:gd name="T75" fmla="*/ 55 h 70"/>
              <a:gd name="T76" fmla="*/ 6 w 283"/>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70">
                <a:moveTo>
                  <a:pt x="6" y="70"/>
                </a:moveTo>
                <a:lnTo>
                  <a:pt x="25" y="66"/>
                </a:lnTo>
                <a:lnTo>
                  <a:pt x="63" y="54"/>
                </a:lnTo>
                <a:lnTo>
                  <a:pt x="99" y="43"/>
                </a:lnTo>
                <a:lnTo>
                  <a:pt x="135" y="37"/>
                </a:lnTo>
                <a:lnTo>
                  <a:pt x="148" y="31"/>
                </a:lnTo>
                <a:lnTo>
                  <a:pt x="152" y="24"/>
                </a:lnTo>
                <a:lnTo>
                  <a:pt x="146" y="19"/>
                </a:lnTo>
                <a:lnTo>
                  <a:pt x="141" y="19"/>
                </a:lnTo>
                <a:lnTo>
                  <a:pt x="133" y="22"/>
                </a:lnTo>
                <a:lnTo>
                  <a:pt x="131" y="25"/>
                </a:lnTo>
                <a:lnTo>
                  <a:pt x="135" y="24"/>
                </a:lnTo>
                <a:lnTo>
                  <a:pt x="139" y="23"/>
                </a:lnTo>
                <a:lnTo>
                  <a:pt x="135" y="28"/>
                </a:lnTo>
                <a:lnTo>
                  <a:pt x="129" y="29"/>
                </a:lnTo>
                <a:lnTo>
                  <a:pt x="125" y="28"/>
                </a:lnTo>
                <a:lnTo>
                  <a:pt x="127" y="23"/>
                </a:lnTo>
                <a:lnTo>
                  <a:pt x="133" y="19"/>
                </a:lnTo>
                <a:lnTo>
                  <a:pt x="141" y="14"/>
                </a:lnTo>
                <a:lnTo>
                  <a:pt x="152" y="13"/>
                </a:lnTo>
                <a:lnTo>
                  <a:pt x="158" y="13"/>
                </a:lnTo>
                <a:lnTo>
                  <a:pt x="161" y="17"/>
                </a:lnTo>
                <a:lnTo>
                  <a:pt x="163" y="24"/>
                </a:lnTo>
                <a:lnTo>
                  <a:pt x="158" y="31"/>
                </a:lnTo>
                <a:lnTo>
                  <a:pt x="152" y="35"/>
                </a:lnTo>
                <a:lnTo>
                  <a:pt x="201" y="34"/>
                </a:lnTo>
                <a:lnTo>
                  <a:pt x="247" y="38"/>
                </a:lnTo>
                <a:lnTo>
                  <a:pt x="283" y="47"/>
                </a:lnTo>
                <a:lnTo>
                  <a:pt x="251" y="34"/>
                </a:lnTo>
                <a:lnTo>
                  <a:pt x="197" y="14"/>
                </a:lnTo>
                <a:lnTo>
                  <a:pt x="148" y="4"/>
                </a:lnTo>
                <a:lnTo>
                  <a:pt x="103" y="0"/>
                </a:lnTo>
                <a:lnTo>
                  <a:pt x="70" y="2"/>
                </a:lnTo>
                <a:lnTo>
                  <a:pt x="46" y="8"/>
                </a:lnTo>
                <a:lnTo>
                  <a:pt x="25" y="17"/>
                </a:lnTo>
                <a:lnTo>
                  <a:pt x="10" y="29"/>
                </a:lnTo>
                <a:lnTo>
                  <a:pt x="2" y="42"/>
                </a:lnTo>
                <a:lnTo>
                  <a:pt x="0" y="55"/>
                </a:lnTo>
                <a:lnTo>
                  <a:pt x="6"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2" name="Freeform 246"/>
          <p:cNvSpPr>
            <a:spLocks/>
          </p:cNvSpPr>
          <p:nvPr/>
        </p:nvSpPr>
        <p:spPr bwMode="auto">
          <a:xfrm>
            <a:off x="7210425" y="247650"/>
            <a:ext cx="349250" cy="61913"/>
          </a:xfrm>
          <a:custGeom>
            <a:avLst/>
            <a:gdLst>
              <a:gd name="T0" fmla="*/ 220 w 220"/>
              <a:gd name="T1" fmla="*/ 30 h 39"/>
              <a:gd name="T2" fmla="*/ 206 w 220"/>
              <a:gd name="T3" fmla="*/ 27 h 39"/>
              <a:gd name="T4" fmla="*/ 170 w 220"/>
              <a:gd name="T5" fmla="*/ 29 h 39"/>
              <a:gd name="T6" fmla="*/ 134 w 220"/>
              <a:gd name="T7" fmla="*/ 35 h 39"/>
              <a:gd name="T8" fmla="*/ 98 w 220"/>
              <a:gd name="T9" fmla="*/ 39 h 39"/>
              <a:gd name="T10" fmla="*/ 55 w 220"/>
              <a:gd name="T11" fmla="*/ 39 h 39"/>
              <a:gd name="T12" fmla="*/ 36 w 220"/>
              <a:gd name="T13" fmla="*/ 35 h 39"/>
              <a:gd name="T14" fmla="*/ 17 w 220"/>
              <a:gd name="T15" fmla="*/ 27 h 39"/>
              <a:gd name="T16" fmla="*/ 1 w 220"/>
              <a:gd name="T17" fmla="*/ 17 h 39"/>
              <a:gd name="T18" fmla="*/ 0 w 220"/>
              <a:gd name="T19" fmla="*/ 11 h 39"/>
              <a:gd name="T20" fmla="*/ 26 w 220"/>
              <a:gd name="T21" fmla="*/ 8 h 39"/>
              <a:gd name="T22" fmla="*/ 43 w 220"/>
              <a:gd name="T23" fmla="*/ 7 h 39"/>
              <a:gd name="T24" fmla="*/ 49 w 220"/>
              <a:gd name="T25" fmla="*/ 9 h 39"/>
              <a:gd name="T26" fmla="*/ 51 w 220"/>
              <a:gd name="T27" fmla="*/ 14 h 39"/>
              <a:gd name="T28" fmla="*/ 47 w 220"/>
              <a:gd name="T29" fmla="*/ 17 h 39"/>
              <a:gd name="T30" fmla="*/ 43 w 220"/>
              <a:gd name="T31" fmla="*/ 15 h 39"/>
              <a:gd name="T32" fmla="*/ 43 w 220"/>
              <a:gd name="T33" fmla="*/ 13 h 39"/>
              <a:gd name="T34" fmla="*/ 43 w 220"/>
              <a:gd name="T35" fmla="*/ 11 h 39"/>
              <a:gd name="T36" fmla="*/ 39 w 220"/>
              <a:gd name="T37" fmla="*/ 11 h 39"/>
              <a:gd name="T38" fmla="*/ 38 w 220"/>
              <a:gd name="T39" fmla="*/ 14 h 39"/>
              <a:gd name="T40" fmla="*/ 39 w 220"/>
              <a:gd name="T41" fmla="*/ 20 h 39"/>
              <a:gd name="T42" fmla="*/ 43 w 220"/>
              <a:gd name="T43" fmla="*/ 21 h 39"/>
              <a:gd name="T44" fmla="*/ 51 w 220"/>
              <a:gd name="T45" fmla="*/ 21 h 39"/>
              <a:gd name="T46" fmla="*/ 58 w 220"/>
              <a:gd name="T47" fmla="*/ 15 h 39"/>
              <a:gd name="T48" fmla="*/ 58 w 220"/>
              <a:gd name="T49" fmla="*/ 11 h 39"/>
              <a:gd name="T50" fmla="*/ 53 w 220"/>
              <a:gd name="T51" fmla="*/ 6 h 39"/>
              <a:gd name="T52" fmla="*/ 49 w 220"/>
              <a:gd name="T53" fmla="*/ 5 h 39"/>
              <a:gd name="T54" fmla="*/ 70 w 220"/>
              <a:gd name="T55" fmla="*/ 2 h 39"/>
              <a:gd name="T56" fmla="*/ 112 w 220"/>
              <a:gd name="T57" fmla="*/ 0 h 39"/>
              <a:gd name="T58" fmla="*/ 150 w 220"/>
              <a:gd name="T59" fmla="*/ 5 h 39"/>
              <a:gd name="T60" fmla="*/ 187 w 220"/>
              <a:gd name="T61" fmla="*/ 14 h 39"/>
              <a:gd name="T62" fmla="*/ 210 w 220"/>
              <a:gd name="T63" fmla="*/ 24 h 39"/>
              <a:gd name="T64" fmla="*/ 220 w 220"/>
              <a:gd name="T6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30"/>
                </a:moveTo>
                <a:lnTo>
                  <a:pt x="206" y="27"/>
                </a:lnTo>
                <a:lnTo>
                  <a:pt x="170" y="29"/>
                </a:lnTo>
                <a:lnTo>
                  <a:pt x="134" y="35"/>
                </a:lnTo>
                <a:lnTo>
                  <a:pt x="98" y="39"/>
                </a:lnTo>
                <a:lnTo>
                  <a:pt x="55" y="39"/>
                </a:lnTo>
                <a:lnTo>
                  <a:pt x="36" y="35"/>
                </a:lnTo>
                <a:lnTo>
                  <a:pt x="17" y="27"/>
                </a:lnTo>
                <a:lnTo>
                  <a:pt x="1" y="17"/>
                </a:lnTo>
                <a:lnTo>
                  <a:pt x="0" y="11"/>
                </a:lnTo>
                <a:lnTo>
                  <a:pt x="26" y="8"/>
                </a:lnTo>
                <a:lnTo>
                  <a:pt x="43" y="7"/>
                </a:lnTo>
                <a:lnTo>
                  <a:pt x="49" y="9"/>
                </a:lnTo>
                <a:lnTo>
                  <a:pt x="51" y="14"/>
                </a:lnTo>
                <a:lnTo>
                  <a:pt x="47" y="17"/>
                </a:lnTo>
                <a:lnTo>
                  <a:pt x="43" y="15"/>
                </a:lnTo>
                <a:lnTo>
                  <a:pt x="43" y="13"/>
                </a:lnTo>
                <a:lnTo>
                  <a:pt x="43" y="11"/>
                </a:lnTo>
                <a:lnTo>
                  <a:pt x="39" y="11"/>
                </a:lnTo>
                <a:lnTo>
                  <a:pt x="38" y="14"/>
                </a:lnTo>
                <a:lnTo>
                  <a:pt x="39" y="20"/>
                </a:lnTo>
                <a:lnTo>
                  <a:pt x="43" y="21"/>
                </a:lnTo>
                <a:lnTo>
                  <a:pt x="51" y="21"/>
                </a:lnTo>
                <a:lnTo>
                  <a:pt x="58" y="15"/>
                </a:lnTo>
                <a:lnTo>
                  <a:pt x="58" y="11"/>
                </a:lnTo>
                <a:lnTo>
                  <a:pt x="53" y="6"/>
                </a:lnTo>
                <a:lnTo>
                  <a:pt x="49" y="5"/>
                </a:lnTo>
                <a:lnTo>
                  <a:pt x="70" y="2"/>
                </a:lnTo>
                <a:lnTo>
                  <a:pt x="112" y="0"/>
                </a:lnTo>
                <a:lnTo>
                  <a:pt x="150" y="5"/>
                </a:lnTo>
                <a:lnTo>
                  <a:pt x="187" y="14"/>
                </a:lnTo>
                <a:lnTo>
                  <a:pt x="210"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3" name="Freeform 247"/>
          <p:cNvSpPr>
            <a:spLocks/>
          </p:cNvSpPr>
          <p:nvPr/>
        </p:nvSpPr>
        <p:spPr bwMode="auto">
          <a:xfrm>
            <a:off x="7207250" y="184150"/>
            <a:ext cx="349250" cy="100013"/>
          </a:xfrm>
          <a:custGeom>
            <a:avLst/>
            <a:gdLst>
              <a:gd name="T0" fmla="*/ 0 w 220"/>
              <a:gd name="T1" fmla="*/ 46 h 63"/>
              <a:gd name="T2" fmla="*/ 17 w 220"/>
              <a:gd name="T3" fmla="*/ 45 h 63"/>
              <a:gd name="T4" fmla="*/ 51 w 220"/>
              <a:gd name="T5" fmla="*/ 40 h 63"/>
              <a:gd name="T6" fmla="*/ 110 w 220"/>
              <a:gd name="T7" fmla="*/ 36 h 63"/>
              <a:gd name="T8" fmla="*/ 121 w 220"/>
              <a:gd name="T9" fmla="*/ 34 h 63"/>
              <a:gd name="T10" fmla="*/ 127 w 220"/>
              <a:gd name="T11" fmla="*/ 28 h 63"/>
              <a:gd name="T12" fmla="*/ 123 w 220"/>
              <a:gd name="T13" fmla="*/ 24 h 63"/>
              <a:gd name="T14" fmla="*/ 114 w 220"/>
              <a:gd name="T15" fmla="*/ 24 h 63"/>
              <a:gd name="T16" fmla="*/ 112 w 220"/>
              <a:gd name="T17" fmla="*/ 27 h 63"/>
              <a:gd name="T18" fmla="*/ 117 w 220"/>
              <a:gd name="T19" fmla="*/ 27 h 63"/>
              <a:gd name="T20" fmla="*/ 114 w 220"/>
              <a:gd name="T21" fmla="*/ 29 h 63"/>
              <a:gd name="T22" fmla="*/ 106 w 220"/>
              <a:gd name="T23" fmla="*/ 28 h 63"/>
              <a:gd name="T24" fmla="*/ 114 w 220"/>
              <a:gd name="T25" fmla="*/ 22 h 63"/>
              <a:gd name="T26" fmla="*/ 131 w 220"/>
              <a:gd name="T27" fmla="*/ 18 h 63"/>
              <a:gd name="T28" fmla="*/ 136 w 220"/>
              <a:gd name="T29" fmla="*/ 24 h 63"/>
              <a:gd name="T30" fmla="*/ 134 w 220"/>
              <a:gd name="T31" fmla="*/ 30 h 63"/>
              <a:gd name="T32" fmla="*/ 125 w 220"/>
              <a:gd name="T33" fmla="*/ 36 h 63"/>
              <a:gd name="T34" fmla="*/ 161 w 220"/>
              <a:gd name="T35" fmla="*/ 42 h 63"/>
              <a:gd name="T36" fmla="*/ 195 w 220"/>
              <a:gd name="T37" fmla="*/ 52 h 63"/>
              <a:gd name="T38" fmla="*/ 220 w 220"/>
              <a:gd name="T39" fmla="*/ 63 h 63"/>
              <a:gd name="T40" fmla="*/ 199 w 220"/>
              <a:gd name="T41" fmla="*/ 48 h 63"/>
              <a:gd name="T42" fmla="*/ 165 w 220"/>
              <a:gd name="T43" fmla="*/ 27 h 63"/>
              <a:gd name="T44" fmla="*/ 131 w 220"/>
              <a:gd name="T45" fmla="*/ 12 h 63"/>
              <a:gd name="T46" fmla="*/ 96 w 220"/>
              <a:gd name="T47" fmla="*/ 3 h 63"/>
              <a:gd name="T48" fmla="*/ 72 w 220"/>
              <a:gd name="T49" fmla="*/ 0 h 63"/>
              <a:gd name="T50" fmla="*/ 51 w 220"/>
              <a:gd name="T51" fmla="*/ 2 h 63"/>
              <a:gd name="T52" fmla="*/ 32 w 220"/>
              <a:gd name="T53" fmla="*/ 6 h 63"/>
              <a:gd name="T54" fmla="*/ 17 w 220"/>
              <a:gd name="T55" fmla="*/ 13 h 63"/>
              <a:gd name="T56" fmla="*/ 7 w 220"/>
              <a:gd name="T57" fmla="*/ 23 h 63"/>
              <a:gd name="T58" fmla="*/ 2 w 220"/>
              <a:gd name="T59" fmla="*/ 34 h 63"/>
              <a:gd name="T60" fmla="*/ 0 w 220"/>
              <a:gd name="T61"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3">
                <a:moveTo>
                  <a:pt x="0" y="46"/>
                </a:moveTo>
                <a:lnTo>
                  <a:pt x="17" y="45"/>
                </a:lnTo>
                <a:lnTo>
                  <a:pt x="51" y="40"/>
                </a:lnTo>
                <a:lnTo>
                  <a:pt x="110" y="36"/>
                </a:lnTo>
                <a:lnTo>
                  <a:pt x="121" y="34"/>
                </a:lnTo>
                <a:lnTo>
                  <a:pt x="127" y="28"/>
                </a:lnTo>
                <a:lnTo>
                  <a:pt x="123" y="24"/>
                </a:lnTo>
                <a:lnTo>
                  <a:pt x="114" y="24"/>
                </a:lnTo>
                <a:lnTo>
                  <a:pt x="112" y="27"/>
                </a:lnTo>
                <a:lnTo>
                  <a:pt x="117" y="27"/>
                </a:lnTo>
                <a:lnTo>
                  <a:pt x="114" y="29"/>
                </a:lnTo>
                <a:lnTo>
                  <a:pt x="106" y="28"/>
                </a:lnTo>
                <a:lnTo>
                  <a:pt x="114" y="22"/>
                </a:lnTo>
                <a:lnTo>
                  <a:pt x="131" y="18"/>
                </a:lnTo>
                <a:lnTo>
                  <a:pt x="136" y="24"/>
                </a:lnTo>
                <a:lnTo>
                  <a:pt x="134" y="30"/>
                </a:lnTo>
                <a:lnTo>
                  <a:pt x="125" y="36"/>
                </a:lnTo>
                <a:lnTo>
                  <a:pt x="161" y="42"/>
                </a:lnTo>
                <a:lnTo>
                  <a:pt x="195" y="52"/>
                </a:lnTo>
                <a:lnTo>
                  <a:pt x="220" y="63"/>
                </a:lnTo>
                <a:lnTo>
                  <a:pt x="199" y="48"/>
                </a:lnTo>
                <a:lnTo>
                  <a:pt x="165" y="27"/>
                </a:lnTo>
                <a:lnTo>
                  <a:pt x="131" y="12"/>
                </a:lnTo>
                <a:lnTo>
                  <a:pt x="96" y="3"/>
                </a:lnTo>
                <a:lnTo>
                  <a:pt x="72" y="0"/>
                </a:lnTo>
                <a:lnTo>
                  <a:pt x="51" y="2"/>
                </a:lnTo>
                <a:lnTo>
                  <a:pt x="32" y="6"/>
                </a:lnTo>
                <a:lnTo>
                  <a:pt x="17" y="13"/>
                </a:lnTo>
                <a:lnTo>
                  <a:pt x="7" y="23"/>
                </a:lnTo>
                <a:lnTo>
                  <a:pt x="2" y="34"/>
                </a:lnTo>
                <a:lnTo>
                  <a:pt x="0" y="4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4" name="Freeform 248"/>
          <p:cNvSpPr>
            <a:spLocks/>
          </p:cNvSpPr>
          <p:nvPr/>
        </p:nvSpPr>
        <p:spPr bwMode="auto">
          <a:xfrm>
            <a:off x="4232275" y="6689725"/>
            <a:ext cx="287338" cy="136525"/>
          </a:xfrm>
          <a:custGeom>
            <a:avLst/>
            <a:gdLst>
              <a:gd name="T0" fmla="*/ 181 w 181"/>
              <a:gd name="T1" fmla="*/ 34 h 86"/>
              <a:gd name="T2" fmla="*/ 158 w 181"/>
              <a:gd name="T3" fmla="*/ 51 h 86"/>
              <a:gd name="T4" fmla="*/ 137 w 181"/>
              <a:gd name="T5" fmla="*/ 62 h 86"/>
              <a:gd name="T6" fmla="*/ 114 w 181"/>
              <a:gd name="T7" fmla="*/ 68 h 86"/>
              <a:gd name="T8" fmla="*/ 54 w 181"/>
              <a:gd name="T9" fmla="*/ 71 h 86"/>
              <a:gd name="T10" fmla="*/ 37 w 181"/>
              <a:gd name="T11" fmla="*/ 75 h 86"/>
              <a:gd name="T12" fmla="*/ 25 w 181"/>
              <a:gd name="T13" fmla="*/ 81 h 86"/>
              <a:gd name="T14" fmla="*/ 14 w 181"/>
              <a:gd name="T15" fmla="*/ 86 h 86"/>
              <a:gd name="T16" fmla="*/ 8 w 181"/>
              <a:gd name="T17" fmla="*/ 81 h 86"/>
              <a:gd name="T18" fmla="*/ 4 w 181"/>
              <a:gd name="T19" fmla="*/ 69 h 86"/>
              <a:gd name="T20" fmla="*/ 0 w 181"/>
              <a:gd name="T21" fmla="*/ 41 h 86"/>
              <a:gd name="T22" fmla="*/ 12 w 181"/>
              <a:gd name="T23" fmla="*/ 20 h 86"/>
              <a:gd name="T24" fmla="*/ 37 w 181"/>
              <a:gd name="T25" fmla="*/ 0 h 86"/>
              <a:gd name="T26" fmla="*/ 147 w 181"/>
              <a:gd name="T27" fmla="*/ 2 h 86"/>
              <a:gd name="T28" fmla="*/ 181 w 181"/>
              <a:gd name="T2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86">
                <a:moveTo>
                  <a:pt x="181" y="34"/>
                </a:moveTo>
                <a:lnTo>
                  <a:pt x="158" y="51"/>
                </a:lnTo>
                <a:lnTo>
                  <a:pt x="137" y="62"/>
                </a:lnTo>
                <a:lnTo>
                  <a:pt x="114" y="68"/>
                </a:lnTo>
                <a:lnTo>
                  <a:pt x="54" y="71"/>
                </a:lnTo>
                <a:lnTo>
                  <a:pt x="37" y="75"/>
                </a:lnTo>
                <a:lnTo>
                  <a:pt x="25" y="81"/>
                </a:lnTo>
                <a:lnTo>
                  <a:pt x="14" y="86"/>
                </a:lnTo>
                <a:lnTo>
                  <a:pt x="8" y="81"/>
                </a:lnTo>
                <a:lnTo>
                  <a:pt x="4" y="69"/>
                </a:lnTo>
                <a:lnTo>
                  <a:pt x="0" y="41"/>
                </a:lnTo>
                <a:lnTo>
                  <a:pt x="12" y="20"/>
                </a:lnTo>
                <a:lnTo>
                  <a:pt x="37" y="0"/>
                </a:lnTo>
                <a:lnTo>
                  <a:pt x="147" y="2"/>
                </a:lnTo>
                <a:lnTo>
                  <a:pt x="181" y="3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5" name="Freeform 249"/>
          <p:cNvSpPr>
            <a:spLocks/>
          </p:cNvSpPr>
          <p:nvPr/>
        </p:nvSpPr>
        <p:spPr bwMode="auto">
          <a:xfrm>
            <a:off x="4678363" y="6605588"/>
            <a:ext cx="265112" cy="169862"/>
          </a:xfrm>
          <a:custGeom>
            <a:avLst/>
            <a:gdLst>
              <a:gd name="T0" fmla="*/ 14 w 167"/>
              <a:gd name="T1" fmla="*/ 3 h 107"/>
              <a:gd name="T2" fmla="*/ 50 w 167"/>
              <a:gd name="T3" fmla="*/ 0 h 107"/>
              <a:gd name="T4" fmla="*/ 71 w 167"/>
              <a:gd name="T5" fmla="*/ 1 h 107"/>
              <a:gd name="T6" fmla="*/ 84 w 167"/>
              <a:gd name="T7" fmla="*/ 4 h 107"/>
              <a:gd name="T8" fmla="*/ 97 w 167"/>
              <a:gd name="T9" fmla="*/ 9 h 107"/>
              <a:gd name="T10" fmla="*/ 131 w 167"/>
              <a:gd name="T11" fmla="*/ 32 h 107"/>
              <a:gd name="T12" fmla="*/ 156 w 167"/>
              <a:gd name="T13" fmla="*/ 50 h 107"/>
              <a:gd name="T14" fmla="*/ 167 w 167"/>
              <a:gd name="T15" fmla="*/ 56 h 107"/>
              <a:gd name="T16" fmla="*/ 162 w 167"/>
              <a:gd name="T17" fmla="*/ 58 h 107"/>
              <a:gd name="T18" fmla="*/ 150 w 167"/>
              <a:gd name="T19" fmla="*/ 64 h 107"/>
              <a:gd name="T20" fmla="*/ 133 w 167"/>
              <a:gd name="T21" fmla="*/ 79 h 107"/>
              <a:gd name="T22" fmla="*/ 114 w 167"/>
              <a:gd name="T23" fmla="*/ 92 h 107"/>
              <a:gd name="T24" fmla="*/ 90 w 167"/>
              <a:gd name="T25" fmla="*/ 104 h 107"/>
              <a:gd name="T26" fmla="*/ 61 w 167"/>
              <a:gd name="T27" fmla="*/ 107 h 107"/>
              <a:gd name="T28" fmla="*/ 48 w 167"/>
              <a:gd name="T29" fmla="*/ 106 h 107"/>
              <a:gd name="T30" fmla="*/ 33 w 167"/>
              <a:gd name="T31" fmla="*/ 101 h 107"/>
              <a:gd name="T32" fmla="*/ 14 w 167"/>
              <a:gd name="T33" fmla="*/ 94 h 107"/>
              <a:gd name="T34" fmla="*/ 0 w 167"/>
              <a:gd name="T35" fmla="*/ 20 h 107"/>
              <a:gd name="T36" fmla="*/ 14 w 167"/>
              <a:gd name="T3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07">
                <a:moveTo>
                  <a:pt x="14" y="3"/>
                </a:moveTo>
                <a:lnTo>
                  <a:pt x="50" y="0"/>
                </a:lnTo>
                <a:lnTo>
                  <a:pt x="71" y="1"/>
                </a:lnTo>
                <a:lnTo>
                  <a:pt x="84" y="4"/>
                </a:lnTo>
                <a:lnTo>
                  <a:pt x="97" y="9"/>
                </a:lnTo>
                <a:lnTo>
                  <a:pt x="131" y="32"/>
                </a:lnTo>
                <a:lnTo>
                  <a:pt x="156" y="50"/>
                </a:lnTo>
                <a:lnTo>
                  <a:pt x="167" y="56"/>
                </a:lnTo>
                <a:lnTo>
                  <a:pt x="162" y="58"/>
                </a:lnTo>
                <a:lnTo>
                  <a:pt x="150" y="64"/>
                </a:lnTo>
                <a:lnTo>
                  <a:pt x="133" y="79"/>
                </a:lnTo>
                <a:lnTo>
                  <a:pt x="114" y="92"/>
                </a:lnTo>
                <a:lnTo>
                  <a:pt x="90" y="104"/>
                </a:lnTo>
                <a:lnTo>
                  <a:pt x="61" y="107"/>
                </a:lnTo>
                <a:lnTo>
                  <a:pt x="48" y="106"/>
                </a:lnTo>
                <a:lnTo>
                  <a:pt x="33" y="101"/>
                </a:lnTo>
                <a:lnTo>
                  <a:pt x="14" y="94"/>
                </a:lnTo>
                <a:lnTo>
                  <a:pt x="0" y="20"/>
                </a:lnTo>
                <a:lnTo>
                  <a:pt x="14" y="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6" name="Freeform 250"/>
          <p:cNvSpPr>
            <a:spLocks/>
          </p:cNvSpPr>
          <p:nvPr/>
        </p:nvSpPr>
        <p:spPr bwMode="auto">
          <a:xfrm>
            <a:off x="4691063" y="6615113"/>
            <a:ext cx="228600" cy="71437"/>
          </a:xfrm>
          <a:custGeom>
            <a:avLst/>
            <a:gdLst>
              <a:gd name="T0" fmla="*/ 11 w 144"/>
              <a:gd name="T1" fmla="*/ 3 h 45"/>
              <a:gd name="T2" fmla="*/ 27 w 144"/>
              <a:gd name="T3" fmla="*/ 1 h 45"/>
              <a:gd name="T4" fmla="*/ 55 w 144"/>
              <a:gd name="T5" fmla="*/ 0 h 45"/>
              <a:gd name="T6" fmla="*/ 80 w 144"/>
              <a:gd name="T7" fmla="*/ 7 h 45"/>
              <a:gd name="T8" fmla="*/ 110 w 144"/>
              <a:gd name="T9" fmla="*/ 22 h 45"/>
              <a:gd name="T10" fmla="*/ 144 w 144"/>
              <a:gd name="T11" fmla="*/ 45 h 45"/>
              <a:gd name="T12" fmla="*/ 108 w 144"/>
              <a:gd name="T13" fmla="*/ 38 h 45"/>
              <a:gd name="T14" fmla="*/ 68 w 144"/>
              <a:gd name="T15" fmla="*/ 32 h 45"/>
              <a:gd name="T16" fmla="*/ 23 w 144"/>
              <a:gd name="T17" fmla="*/ 32 h 45"/>
              <a:gd name="T18" fmla="*/ 0 w 144"/>
              <a:gd name="T19" fmla="*/ 22 h 45"/>
              <a:gd name="T20" fmla="*/ 11 w 144"/>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45">
                <a:moveTo>
                  <a:pt x="11" y="3"/>
                </a:moveTo>
                <a:lnTo>
                  <a:pt x="27" y="1"/>
                </a:lnTo>
                <a:lnTo>
                  <a:pt x="55" y="0"/>
                </a:lnTo>
                <a:lnTo>
                  <a:pt x="80" y="7"/>
                </a:lnTo>
                <a:lnTo>
                  <a:pt x="110" y="22"/>
                </a:lnTo>
                <a:lnTo>
                  <a:pt x="144" y="45"/>
                </a:lnTo>
                <a:lnTo>
                  <a:pt x="108" y="38"/>
                </a:lnTo>
                <a:lnTo>
                  <a:pt x="68" y="32"/>
                </a:lnTo>
                <a:lnTo>
                  <a:pt x="23" y="32"/>
                </a:lnTo>
                <a:lnTo>
                  <a:pt x="0" y="22"/>
                </a:lnTo>
                <a:lnTo>
                  <a:pt x="11" y="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7" name="Freeform 251"/>
          <p:cNvSpPr>
            <a:spLocks/>
          </p:cNvSpPr>
          <p:nvPr/>
        </p:nvSpPr>
        <p:spPr bwMode="auto">
          <a:xfrm>
            <a:off x="4705350" y="6670675"/>
            <a:ext cx="223838" cy="95250"/>
          </a:xfrm>
          <a:custGeom>
            <a:avLst/>
            <a:gdLst>
              <a:gd name="T0" fmla="*/ 18 w 141"/>
              <a:gd name="T1" fmla="*/ 0 h 60"/>
              <a:gd name="T2" fmla="*/ 61 w 141"/>
              <a:gd name="T3" fmla="*/ 0 h 60"/>
              <a:gd name="T4" fmla="*/ 107 w 141"/>
              <a:gd name="T5" fmla="*/ 8 h 60"/>
              <a:gd name="T6" fmla="*/ 141 w 141"/>
              <a:gd name="T7" fmla="*/ 15 h 60"/>
              <a:gd name="T8" fmla="*/ 120 w 141"/>
              <a:gd name="T9" fmla="*/ 28 h 60"/>
              <a:gd name="T10" fmla="*/ 101 w 141"/>
              <a:gd name="T11" fmla="*/ 42 h 60"/>
              <a:gd name="T12" fmla="*/ 74 w 141"/>
              <a:gd name="T13" fmla="*/ 57 h 60"/>
              <a:gd name="T14" fmla="*/ 54 w 141"/>
              <a:gd name="T15" fmla="*/ 60 h 60"/>
              <a:gd name="T16" fmla="*/ 37 w 141"/>
              <a:gd name="T17" fmla="*/ 60 h 60"/>
              <a:gd name="T18" fmla="*/ 25 w 141"/>
              <a:gd name="T19" fmla="*/ 59 h 60"/>
              <a:gd name="T20" fmla="*/ 10 w 141"/>
              <a:gd name="T21" fmla="*/ 53 h 60"/>
              <a:gd name="T22" fmla="*/ 0 w 141"/>
              <a:gd name="T23" fmla="*/ 14 h 60"/>
              <a:gd name="T24" fmla="*/ 18 w 14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60">
                <a:moveTo>
                  <a:pt x="18" y="0"/>
                </a:moveTo>
                <a:lnTo>
                  <a:pt x="61" y="0"/>
                </a:lnTo>
                <a:lnTo>
                  <a:pt x="107" y="8"/>
                </a:lnTo>
                <a:lnTo>
                  <a:pt x="141" y="15"/>
                </a:lnTo>
                <a:lnTo>
                  <a:pt x="120" y="28"/>
                </a:lnTo>
                <a:lnTo>
                  <a:pt x="101" y="42"/>
                </a:lnTo>
                <a:lnTo>
                  <a:pt x="74" y="57"/>
                </a:lnTo>
                <a:lnTo>
                  <a:pt x="54" y="60"/>
                </a:lnTo>
                <a:lnTo>
                  <a:pt x="37" y="60"/>
                </a:lnTo>
                <a:lnTo>
                  <a:pt x="25" y="59"/>
                </a:lnTo>
                <a:lnTo>
                  <a:pt x="10" y="53"/>
                </a:lnTo>
                <a:lnTo>
                  <a:pt x="0" y="14"/>
                </a:lnTo>
                <a:lnTo>
                  <a:pt x="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8" name="Freeform 252"/>
          <p:cNvSpPr>
            <a:spLocks/>
          </p:cNvSpPr>
          <p:nvPr/>
        </p:nvSpPr>
        <p:spPr bwMode="auto">
          <a:xfrm>
            <a:off x="4262438" y="6699250"/>
            <a:ext cx="247650" cy="117475"/>
          </a:xfrm>
          <a:custGeom>
            <a:avLst/>
            <a:gdLst>
              <a:gd name="T0" fmla="*/ 118 w 156"/>
              <a:gd name="T1" fmla="*/ 0 h 74"/>
              <a:gd name="T2" fmla="*/ 124 w 156"/>
              <a:gd name="T3" fmla="*/ 8 h 74"/>
              <a:gd name="T4" fmla="*/ 137 w 156"/>
              <a:gd name="T5" fmla="*/ 15 h 74"/>
              <a:gd name="T6" fmla="*/ 156 w 156"/>
              <a:gd name="T7" fmla="*/ 24 h 74"/>
              <a:gd name="T8" fmla="*/ 145 w 156"/>
              <a:gd name="T9" fmla="*/ 34 h 74"/>
              <a:gd name="T10" fmla="*/ 122 w 156"/>
              <a:gd name="T11" fmla="*/ 50 h 74"/>
              <a:gd name="T12" fmla="*/ 92 w 156"/>
              <a:gd name="T13" fmla="*/ 56 h 74"/>
              <a:gd name="T14" fmla="*/ 63 w 156"/>
              <a:gd name="T15" fmla="*/ 58 h 74"/>
              <a:gd name="T16" fmla="*/ 25 w 156"/>
              <a:gd name="T17" fmla="*/ 63 h 74"/>
              <a:gd name="T18" fmla="*/ 0 w 156"/>
              <a:gd name="T19" fmla="*/ 74 h 74"/>
              <a:gd name="T20" fmla="*/ 16 w 156"/>
              <a:gd name="T21" fmla="*/ 51 h 74"/>
              <a:gd name="T22" fmla="*/ 50 w 156"/>
              <a:gd name="T23" fmla="*/ 24 h 74"/>
              <a:gd name="T24" fmla="*/ 90 w 156"/>
              <a:gd name="T25" fmla="*/ 4 h 74"/>
              <a:gd name="T26" fmla="*/ 118 w 156"/>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4">
                <a:moveTo>
                  <a:pt x="118" y="0"/>
                </a:moveTo>
                <a:lnTo>
                  <a:pt x="124" y="8"/>
                </a:lnTo>
                <a:lnTo>
                  <a:pt x="137" y="15"/>
                </a:lnTo>
                <a:lnTo>
                  <a:pt x="156" y="24"/>
                </a:lnTo>
                <a:lnTo>
                  <a:pt x="145" y="34"/>
                </a:lnTo>
                <a:lnTo>
                  <a:pt x="122" y="50"/>
                </a:lnTo>
                <a:lnTo>
                  <a:pt x="92" y="56"/>
                </a:lnTo>
                <a:lnTo>
                  <a:pt x="63" y="58"/>
                </a:lnTo>
                <a:lnTo>
                  <a:pt x="25" y="63"/>
                </a:lnTo>
                <a:lnTo>
                  <a:pt x="0" y="74"/>
                </a:lnTo>
                <a:lnTo>
                  <a:pt x="16" y="51"/>
                </a:lnTo>
                <a:lnTo>
                  <a:pt x="50" y="24"/>
                </a:lnTo>
                <a:lnTo>
                  <a:pt x="90" y="4"/>
                </a:lnTo>
                <a:lnTo>
                  <a:pt x="1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09" name="Freeform 253"/>
          <p:cNvSpPr>
            <a:spLocks/>
          </p:cNvSpPr>
          <p:nvPr/>
        </p:nvSpPr>
        <p:spPr bwMode="auto">
          <a:xfrm>
            <a:off x="4241800" y="6694488"/>
            <a:ext cx="147638" cy="125412"/>
          </a:xfrm>
          <a:custGeom>
            <a:avLst/>
            <a:gdLst>
              <a:gd name="T0" fmla="*/ 93 w 93"/>
              <a:gd name="T1" fmla="*/ 8 h 79"/>
              <a:gd name="T2" fmla="*/ 72 w 93"/>
              <a:gd name="T3" fmla="*/ 18 h 79"/>
              <a:gd name="T4" fmla="*/ 40 w 93"/>
              <a:gd name="T5" fmla="*/ 39 h 79"/>
              <a:gd name="T6" fmla="*/ 19 w 93"/>
              <a:gd name="T7" fmla="*/ 59 h 79"/>
              <a:gd name="T8" fmla="*/ 8 w 93"/>
              <a:gd name="T9" fmla="*/ 79 h 79"/>
              <a:gd name="T10" fmla="*/ 2 w 93"/>
              <a:gd name="T11" fmla="*/ 66 h 79"/>
              <a:gd name="T12" fmla="*/ 0 w 93"/>
              <a:gd name="T13" fmla="*/ 53 h 79"/>
              <a:gd name="T14" fmla="*/ 2 w 93"/>
              <a:gd name="T15" fmla="*/ 33 h 79"/>
              <a:gd name="T16" fmla="*/ 8 w 93"/>
              <a:gd name="T17" fmla="*/ 21 h 79"/>
              <a:gd name="T18" fmla="*/ 21 w 93"/>
              <a:gd name="T19" fmla="*/ 11 h 79"/>
              <a:gd name="T20" fmla="*/ 38 w 93"/>
              <a:gd name="T21" fmla="*/ 0 h 79"/>
              <a:gd name="T22" fmla="*/ 57 w 93"/>
              <a:gd name="T23" fmla="*/ 5 h 79"/>
              <a:gd name="T24" fmla="*/ 93 w 93"/>
              <a:gd name="T25"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9">
                <a:moveTo>
                  <a:pt x="93" y="8"/>
                </a:moveTo>
                <a:lnTo>
                  <a:pt x="72" y="18"/>
                </a:lnTo>
                <a:lnTo>
                  <a:pt x="40" y="39"/>
                </a:lnTo>
                <a:lnTo>
                  <a:pt x="19" y="59"/>
                </a:lnTo>
                <a:lnTo>
                  <a:pt x="8" y="79"/>
                </a:lnTo>
                <a:lnTo>
                  <a:pt x="2" y="66"/>
                </a:lnTo>
                <a:lnTo>
                  <a:pt x="0" y="53"/>
                </a:lnTo>
                <a:lnTo>
                  <a:pt x="2" y="33"/>
                </a:lnTo>
                <a:lnTo>
                  <a:pt x="8" y="21"/>
                </a:lnTo>
                <a:lnTo>
                  <a:pt x="21" y="11"/>
                </a:lnTo>
                <a:lnTo>
                  <a:pt x="38" y="0"/>
                </a:lnTo>
                <a:lnTo>
                  <a:pt x="57" y="5"/>
                </a:lnTo>
                <a:lnTo>
                  <a:pt x="93"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0" name="Freeform 254"/>
          <p:cNvSpPr>
            <a:spLocks/>
          </p:cNvSpPr>
          <p:nvPr/>
        </p:nvSpPr>
        <p:spPr bwMode="auto">
          <a:xfrm>
            <a:off x="4208463" y="6532563"/>
            <a:ext cx="587375" cy="238125"/>
          </a:xfrm>
          <a:custGeom>
            <a:avLst/>
            <a:gdLst>
              <a:gd name="T0" fmla="*/ 308 w 370"/>
              <a:gd name="T1" fmla="*/ 54 h 150"/>
              <a:gd name="T2" fmla="*/ 319 w 370"/>
              <a:gd name="T3" fmla="*/ 46 h 150"/>
              <a:gd name="T4" fmla="*/ 323 w 370"/>
              <a:gd name="T5" fmla="*/ 36 h 150"/>
              <a:gd name="T6" fmla="*/ 321 w 370"/>
              <a:gd name="T7" fmla="*/ 28 h 150"/>
              <a:gd name="T8" fmla="*/ 317 w 370"/>
              <a:gd name="T9" fmla="*/ 22 h 150"/>
              <a:gd name="T10" fmla="*/ 302 w 370"/>
              <a:gd name="T11" fmla="*/ 14 h 150"/>
              <a:gd name="T12" fmla="*/ 275 w 370"/>
              <a:gd name="T13" fmla="*/ 10 h 150"/>
              <a:gd name="T14" fmla="*/ 249 w 370"/>
              <a:gd name="T15" fmla="*/ 11 h 150"/>
              <a:gd name="T16" fmla="*/ 236 w 370"/>
              <a:gd name="T17" fmla="*/ 13 h 150"/>
              <a:gd name="T18" fmla="*/ 230 w 370"/>
              <a:gd name="T19" fmla="*/ 7 h 150"/>
              <a:gd name="T20" fmla="*/ 220 w 370"/>
              <a:gd name="T21" fmla="*/ 2 h 150"/>
              <a:gd name="T22" fmla="*/ 203 w 370"/>
              <a:gd name="T23" fmla="*/ 0 h 150"/>
              <a:gd name="T24" fmla="*/ 175 w 370"/>
              <a:gd name="T25" fmla="*/ 4 h 150"/>
              <a:gd name="T26" fmla="*/ 160 w 370"/>
              <a:gd name="T27" fmla="*/ 12 h 150"/>
              <a:gd name="T28" fmla="*/ 160 w 370"/>
              <a:gd name="T29" fmla="*/ 20 h 150"/>
              <a:gd name="T30" fmla="*/ 162 w 370"/>
              <a:gd name="T31" fmla="*/ 23 h 150"/>
              <a:gd name="T32" fmla="*/ 148 w 370"/>
              <a:gd name="T33" fmla="*/ 24 h 150"/>
              <a:gd name="T34" fmla="*/ 141 w 370"/>
              <a:gd name="T35" fmla="*/ 26 h 150"/>
              <a:gd name="T36" fmla="*/ 137 w 370"/>
              <a:gd name="T37" fmla="*/ 31 h 150"/>
              <a:gd name="T38" fmla="*/ 110 w 370"/>
              <a:gd name="T39" fmla="*/ 32 h 150"/>
              <a:gd name="T40" fmla="*/ 97 w 370"/>
              <a:gd name="T41" fmla="*/ 35 h 150"/>
              <a:gd name="T42" fmla="*/ 86 w 370"/>
              <a:gd name="T43" fmla="*/ 40 h 150"/>
              <a:gd name="T44" fmla="*/ 78 w 370"/>
              <a:gd name="T45" fmla="*/ 47 h 150"/>
              <a:gd name="T46" fmla="*/ 76 w 370"/>
              <a:gd name="T47" fmla="*/ 49 h 150"/>
              <a:gd name="T48" fmla="*/ 65 w 370"/>
              <a:gd name="T49" fmla="*/ 44 h 150"/>
              <a:gd name="T50" fmla="*/ 52 w 370"/>
              <a:gd name="T51" fmla="*/ 43 h 150"/>
              <a:gd name="T52" fmla="*/ 31 w 370"/>
              <a:gd name="T53" fmla="*/ 47 h 150"/>
              <a:gd name="T54" fmla="*/ 14 w 370"/>
              <a:gd name="T55" fmla="*/ 56 h 150"/>
              <a:gd name="T56" fmla="*/ 4 w 370"/>
              <a:gd name="T57" fmla="*/ 64 h 150"/>
              <a:gd name="T58" fmla="*/ 0 w 370"/>
              <a:gd name="T59" fmla="*/ 71 h 150"/>
              <a:gd name="T60" fmla="*/ 4 w 370"/>
              <a:gd name="T61" fmla="*/ 83 h 150"/>
              <a:gd name="T62" fmla="*/ 14 w 370"/>
              <a:gd name="T63" fmla="*/ 90 h 150"/>
              <a:gd name="T64" fmla="*/ 36 w 370"/>
              <a:gd name="T65" fmla="*/ 98 h 150"/>
              <a:gd name="T66" fmla="*/ 50 w 370"/>
              <a:gd name="T67" fmla="*/ 102 h 150"/>
              <a:gd name="T68" fmla="*/ 90 w 370"/>
              <a:gd name="T69" fmla="*/ 109 h 150"/>
              <a:gd name="T70" fmla="*/ 118 w 370"/>
              <a:gd name="T71" fmla="*/ 111 h 150"/>
              <a:gd name="T72" fmla="*/ 148 w 370"/>
              <a:gd name="T73" fmla="*/ 108 h 150"/>
              <a:gd name="T74" fmla="*/ 167 w 370"/>
              <a:gd name="T75" fmla="*/ 123 h 150"/>
              <a:gd name="T76" fmla="*/ 194 w 370"/>
              <a:gd name="T77" fmla="*/ 135 h 150"/>
              <a:gd name="T78" fmla="*/ 222 w 370"/>
              <a:gd name="T79" fmla="*/ 144 h 150"/>
              <a:gd name="T80" fmla="*/ 249 w 370"/>
              <a:gd name="T81" fmla="*/ 150 h 150"/>
              <a:gd name="T82" fmla="*/ 285 w 370"/>
              <a:gd name="T83" fmla="*/ 149 h 150"/>
              <a:gd name="T84" fmla="*/ 315 w 370"/>
              <a:gd name="T85" fmla="*/ 144 h 150"/>
              <a:gd name="T86" fmla="*/ 346 w 370"/>
              <a:gd name="T87" fmla="*/ 133 h 150"/>
              <a:gd name="T88" fmla="*/ 367 w 370"/>
              <a:gd name="T89" fmla="*/ 117 h 150"/>
              <a:gd name="T90" fmla="*/ 370 w 370"/>
              <a:gd name="T91" fmla="*/ 113 h 150"/>
              <a:gd name="T92" fmla="*/ 367 w 370"/>
              <a:gd name="T93" fmla="*/ 108 h 150"/>
              <a:gd name="T94" fmla="*/ 351 w 370"/>
              <a:gd name="T95" fmla="*/ 102 h 150"/>
              <a:gd name="T96" fmla="*/ 329 w 370"/>
              <a:gd name="T97" fmla="*/ 102 h 150"/>
              <a:gd name="T98" fmla="*/ 332 w 370"/>
              <a:gd name="T99" fmla="*/ 93 h 150"/>
              <a:gd name="T100" fmla="*/ 329 w 370"/>
              <a:gd name="T101" fmla="*/ 86 h 150"/>
              <a:gd name="T102" fmla="*/ 312 w 370"/>
              <a:gd name="T103" fmla="*/ 74 h 150"/>
              <a:gd name="T104" fmla="*/ 325 w 370"/>
              <a:gd name="T105" fmla="*/ 71 h 150"/>
              <a:gd name="T106" fmla="*/ 329 w 370"/>
              <a:gd name="T107" fmla="*/ 62 h 150"/>
              <a:gd name="T108" fmla="*/ 321 w 370"/>
              <a:gd name="T109" fmla="*/ 56 h 150"/>
              <a:gd name="T110" fmla="*/ 308 w 370"/>
              <a:gd name="T111"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50">
                <a:moveTo>
                  <a:pt x="308" y="54"/>
                </a:moveTo>
                <a:lnTo>
                  <a:pt x="319" y="46"/>
                </a:lnTo>
                <a:lnTo>
                  <a:pt x="323" y="36"/>
                </a:lnTo>
                <a:lnTo>
                  <a:pt x="321" y="28"/>
                </a:lnTo>
                <a:lnTo>
                  <a:pt x="317" y="22"/>
                </a:lnTo>
                <a:lnTo>
                  <a:pt x="302" y="14"/>
                </a:lnTo>
                <a:lnTo>
                  <a:pt x="275" y="10"/>
                </a:lnTo>
                <a:lnTo>
                  <a:pt x="249" y="11"/>
                </a:lnTo>
                <a:lnTo>
                  <a:pt x="236" y="13"/>
                </a:lnTo>
                <a:lnTo>
                  <a:pt x="230" y="7"/>
                </a:lnTo>
                <a:lnTo>
                  <a:pt x="220" y="2"/>
                </a:lnTo>
                <a:lnTo>
                  <a:pt x="203" y="0"/>
                </a:lnTo>
                <a:lnTo>
                  <a:pt x="175" y="4"/>
                </a:lnTo>
                <a:lnTo>
                  <a:pt x="160" y="12"/>
                </a:lnTo>
                <a:lnTo>
                  <a:pt x="160" y="20"/>
                </a:lnTo>
                <a:lnTo>
                  <a:pt x="162" y="23"/>
                </a:lnTo>
                <a:lnTo>
                  <a:pt x="148" y="24"/>
                </a:lnTo>
                <a:lnTo>
                  <a:pt x="141" y="26"/>
                </a:lnTo>
                <a:lnTo>
                  <a:pt x="137" y="31"/>
                </a:lnTo>
                <a:lnTo>
                  <a:pt x="110" y="32"/>
                </a:lnTo>
                <a:lnTo>
                  <a:pt x="97" y="35"/>
                </a:lnTo>
                <a:lnTo>
                  <a:pt x="86" y="40"/>
                </a:lnTo>
                <a:lnTo>
                  <a:pt x="78" y="47"/>
                </a:lnTo>
                <a:lnTo>
                  <a:pt x="76" y="49"/>
                </a:lnTo>
                <a:lnTo>
                  <a:pt x="65" y="44"/>
                </a:lnTo>
                <a:lnTo>
                  <a:pt x="52" y="43"/>
                </a:lnTo>
                <a:lnTo>
                  <a:pt x="31" y="47"/>
                </a:lnTo>
                <a:lnTo>
                  <a:pt x="14" y="56"/>
                </a:lnTo>
                <a:lnTo>
                  <a:pt x="4" y="64"/>
                </a:lnTo>
                <a:lnTo>
                  <a:pt x="0" y="71"/>
                </a:lnTo>
                <a:lnTo>
                  <a:pt x="4" y="83"/>
                </a:lnTo>
                <a:lnTo>
                  <a:pt x="14" y="90"/>
                </a:lnTo>
                <a:lnTo>
                  <a:pt x="36" y="98"/>
                </a:lnTo>
                <a:lnTo>
                  <a:pt x="50" y="102"/>
                </a:lnTo>
                <a:lnTo>
                  <a:pt x="90" y="109"/>
                </a:lnTo>
                <a:lnTo>
                  <a:pt x="118" y="111"/>
                </a:lnTo>
                <a:lnTo>
                  <a:pt x="148" y="108"/>
                </a:lnTo>
                <a:lnTo>
                  <a:pt x="167" y="123"/>
                </a:lnTo>
                <a:lnTo>
                  <a:pt x="194" y="135"/>
                </a:lnTo>
                <a:lnTo>
                  <a:pt x="222" y="144"/>
                </a:lnTo>
                <a:lnTo>
                  <a:pt x="249" y="150"/>
                </a:lnTo>
                <a:lnTo>
                  <a:pt x="285" y="149"/>
                </a:lnTo>
                <a:lnTo>
                  <a:pt x="315" y="144"/>
                </a:lnTo>
                <a:lnTo>
                  <a:pt x="346" y="133"/>
                </a:lnTo>
                <a:lnTo>
                  <a:pt x="367" y="117"/>
                </a:lnTo>
                <a:lnTo>
                  <a:pt x="370" y="113"/>
                </a:lnTo>
                <a:lnTo>
                  <a:pt x="367" y="108"/>
                </a:lnTo>
                <a:lnTo>
                  <a:pt x="351" y="102"/>
                </a:lnTo>
                <a:lnTo>
                  <a:pt x="329" y="102"/>
                </a:lnTo>
                <a:lnTo>
                  <a:pt x="332" y="93"/>
                </a:lnTo>
                <a:lnTo>
                  <a:pt x="329" y="86"/>
                </a:lnTo>
                <a:lnTo>
                  <a:pt x="312" y="74"/>
                </a:lnTo>
                <a:lnTo>
                  <a:pt x="325" y="71"/>
                </a:lnTo>
                <a:lnTo>
                  <a:pt x="329" y="62"/>
                </a:lnTo>
                <a:lnTo>
                  <a:pt x="321" y="56"/>
                </a:lnTo>
                <a:lnTo>
                  <a:pt x="308" y="54"/>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1" name="Freeform 255"/>
          <p:cNvSpPr>
            <a:spLocks/>
          </p:cNvSpPr>
          <p:nvPr/>
        </p:nvSpPr>
        <p:spPr bwMode="auto">
          <a:xfrm>
            <a:off x="4564063" y="6573838"/>
            <a:ext cx="26987" cy="14287"/>
          </a:xfrm>
          <a:custGeom>
            <a:avLst/>
            <a:gdLst>
              <a:gd name="T0" fmla="*/ 6 w 17"/>
              <a:gd name="T1" fmla="*/ 9 h 9"/>
              <a:gd name="T2" fmla="*/ 8 w 17"/>
              <a:gd name="T3" fmla="*/ 6 h 9"/>
              <a:gd name="T4" fmla="*/ 2 w 17"/>
              <a:gd name="T5" fmla="*/ 6 h 9"/>
              <a:gd name="T6" fmla="*/ 0 w 17"/>
              <a:gd name="T7" fmla="*/ 3 h 9"/>
              <a:gd name="T8" fmla="*/ 2 w 17"/>
              <a:gd name="T9" fmla="*/ 2 h 9"/>
              <a:gd name="T10" fmla="*/ 8 w 17"/>
              <a:gd name="T11" fmla="*/ 0 h 9"/>
              <a:gd name="T12" fmla="*/ 15 w 17"/>
              <a:gd name="T13" fmla="*/ 4 h 9"/>
              <a:gd name="T14" fmla="*/ 17 w 17"/>
              <a:gd name="T15" fmla="*/ 8 h 9"/>
              <a:gd name="T16" fmla="*/ 14 w 17"/>
              <a:gd name="T17" fmla="*/ 9 h 9"/>
              <a:gd name="T18" fmla="*/ 6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6" y="9"/>
                </a:moveTo>
                <a:lnTo>
                  <a:pt x="8" y="6"/>
                </a:lnTo>
                <a:lnTo>
                  <a:pt x="2" y="6"/>
                </a:lnTo>
                <a:lnTo>
                  <a:pt x="0" y="3"/>
                </a:lnTo>
                <a:lnTo>
                  <a:pt x="2" y="2"/>
                </a:lnTo>
                <a:lnTo>
                  <a:pt x="8" y="0"/>
                </a:lnTo>
                <a:lnTo>
                  <a:pt x="15" y="4"/>
                </a:lnTo>
                <a:lnTo>
                  <a:pt x="17" y="8"/>
                </a:lnTo>
                <a:lnTo>
                  <a:pt x="14" y="9"/>
                </a:lnTo>
                <a:lnTo>
                  <a:pt x="6" y="9"/>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2" name="Freeform 256"/>
          <p:cNvSpPr>
            <a:spLocks/>
          </p:cNvSpPr>
          <p:nvPr/>
        </p:nvSpPr>
        <p:spPr bwMode="auto">
          <a:xfrm>
            <a:off x="4470400" y="6542088"/>
            <a:ext cx="238125" cy="85725"/>
          </a:xfrm>
          <a:custGeom>
            <a:avLst/>
            <a:gdLst>
              <a:gd name="T0" fmla="*/ 63 w 150"/>
              <a:gd name="T1" fmla="*/ 28 h 54"/>
              <a:gd name="T2" fmla="*/ 52 w 150"/>
              <a:gd name="T3" fmla="*/ 28 h 54"/>
              <a:gd name="T4" fmla="*/ 38 w 150"/>
              <a:gd name="T5" fmla="*/ 30 h 54"/>
              <a:gd name="T6" fmla="*/ 21 w 150"/>
              <a:gd name="T7" fmla="*/ 20 h 54"/>
              <a:gd name="T8" fmla="*/ 2 w 150"/>
              <a:gd name="T9" fmla="*/ 17 h 54"/>
              <a:gd name="T10" fmla="*/ 0 w 150"/>
              <a:gd name="T11" fmla="*/ 13 h 54"/>
              <a:gd name="T12" fmla="*/ 4 w 150"/>
              <a:gd name="T13" fmla="*/ 6 h 54"/>
              <a:gd name="T14" fmla="*/ 19 w 150"/>
              <a:gd name="T15" fmla="*/ 1 h 54"/>
              <a:gd name="T16" fmla="*/ 40 w 150"/>
              <a:gd name="T17" fmla="*/ 0 h 54"/>
              <a:gd name="T18" fmla="*/ 55 w 150"/>
              <a:gd name="T19" fmla="*/ 2 h 54"/>
              <a:gd name="T20" fmla="*/ 65 w 150"/>
              <a:gd name="T21" fmla="*/ 6 h 54"/>
              <a:gd name="T22" fmla="*/ 69 w 150"/>
              <a:gd name="T23" fmla="*/ 11 h 54"/>
              <a:gd name="T24" fmla="*/ 78 w 150"/>
              <a:gd name="T25" fmla="*/ 8 h 54"/>
              <a:gd name="T26" fmla="*/ 99 w 150"/>
              <a:gd name="T27" fmla="*/ 7 h 54"/>
              <a:gd name="T28" fmla="*/ 124 w 150"/>
              <a:gd name="T29" fmla="*/ 10 h 54"/>
              <a:gd name="T30" fmla="*/ 141 w 150"/>
              <a:gd name="T31" fmla="*/ 17 h 54"/>
              <a:gd name="T32" fmla="*/ 150 w 150"/>
              <a:gd name="T33" fmla="*/ 28 h 54"/>
              <a:gd name="T34" fmla="*/ 150 w 150"/>
              <a:gd name="T35" fmla="*/ 35 h 54"/>
              <a:gd name="T36" fmla="*/ 145 w 150"/>
              <a:gd name="T37" fmla="*/ 42 h 54"/>
              <a:gd name="T38" fmla="*/ 128 w 150"/>
              <a:gd name="T39" fmla="*/ 49 h 54"/>
              <a:gd name="T40" fmla="*/ 112 w 150"/>
              <a:gd name="T41" fmla="*/ 54 h 54"/>
              <a:gd name="T42" fmla="*/ 110 w 150"/>
              <a:gd name="T43" fmla="*/ 49 h 54"/>
              <a:gd name="T44" fmla="*/ 103 w 150"/>
              <a:gd name="T45" fmla="*/ 42 h 54"/>
              <a:gd name="T46" fmla="*/ 112 w 150"/>
              <a:gd name="T47" fmla="*/ 41 h 54"/>
              <a:gd name="T48" fmla="*/ 118 w 150"/>
              <a:gd name="T49" fmla="*/ 37 h 54"/>
              <a:gd name="T50" fmla="*/ 110 w 150"/>
              <a:gd name="T51" fmla="*/ 32 h 54"/>
              <a:gd name="T52" fmla="*/ 105 w 150"/>
              <a:gd name="T53" fmla="*/ 36 h 54"/>
              <a:gd name="T54" fmla="*/ 109 w 150"/>
              <a:gd name="T55" fmla="*/ 38 h 54"/>
              <a:gd name="T56" fmla="*/ 110 w 150"/>
              <a:gd name="T57" fmla="*/ 37 h 54"/>
              <a:gd name="T58" fmla="*/ 109 w 150"/>
              <a:gd name="T59" fmla="*/ 35 h 54"/>
              <a:gd name="T60" fmla="*/ 112 w 150"/>
              <a:gd name="T61" fmla="*/ 35 h 54"/>
              <a:gd name="T62" fmla="*/ 114 w 150"/>
              <a:gd name="T63" fmla="*/ 37 h 54"/>
              <a:gd name="T64" fmla="*/ 110 w 150"/>
              <a:gd name="T65" fmla="*/ 40 h 54"/>
              <a:gd name="T66" fmla="*/ 99 w 150"/>
              <a:gd name="T67" fmla="*/ 38 h 54"/>
              <a:gd name="T68" fmla="*/ 93 w 150"/>
              <a:gd name="T69" fmla="*/ 36 h 54"/>
              <a:gd name="T70" fmla="*/ 93 w 150"/>
              <a:gd name="T71" fmla="*/ 35 h 54"/>
              <a:gd name="T72" fmla="*/ 103 w 150"/>
              <a:gd name="T73" fmla="*/ 31 h 54"/>
              <a:gd name="T74" fmla="*/ 109 w 150"/>
              <a:gd name="T75" fmla="*/ 29 h 54"/>
              <a:gd name="T76" fmla="*/ 112 w 150"/>
              <a:gd name="T77" fmla="*/ 24 h 54"/>
              <a:gd name="T78" fmla="*/ 109 w 150"/>
              <a:gd name="T79" fmla="*/ 18 h 54"/>
              <a:gd name="T80" fmla="*/ 101 w 150"/>
              <a:gd name="T81" fmla="*/ 17 h 54"/>
              <a:gd name="T82" fmla="*/ 93 w 150"/>
              <a:gd name="T83" fmla="*/ 18 h 54"/>
              <a:gd name="T84" fmla="*/ 90 w 150"/>
              <a:gd name="T85" fmla="*/ 23 h 54"/>
              <a:gd name="T86" fmla="*/ 93 w 150"/>
              <a:gd name="T87" fmla="*/ 28 h 54"/>
              <a:gd name="T88" fmla="*/ 97 w 150"/>
              <a:gd name="T89" fmla="*/ 26 h 54"/>
              <a:gd name="T90" fmla="*/ 95 w 150"/>
              <a:gd name="T91" fmla="*/ 25 h 54"/>
              <a:gd name="T92" fmla="*/ 93 w 150"/>
              <a:gd name="T93" fmla="*/ 23 h 54"/>
              <a:gd name="T94" fmla="*/ 97 w 150"/>
              <a:gd name="T95" fmla="*/ 20 h 54"/>
              <a:gd name="T96" fmla="*/ 101 w 150"/>
              <a:gd name="T97" fmla="*/ 19 h 54"/>
              <a:gd name="T98" fmla="*/ 107 w 150"/>
              <a:gd name="T99" fmla="*/ 20 h 54"/>
              <a:gd name="T100" fmla="*/ 109 w 150"/>
              <a:gd name="T101" fmla="*/ 24 h 54"/>
              <a:gd name="T102" fmla="*/ 105 w 150"/>
              <a:gd name="T103" fmla="*/ 29 h 54"/>
              <a:gd name="T104" fmla="*/ 97 w 150"/>
              <a:gd name="T105" fmla="*/ 30 h 54"/>
              <a:gd name="T106" fmla="*/ 86 w 150"/>
              <a:gd name="T107" fmla="*/ 32 h 54"/>
              <a:gd name="T108" fmla="*/ 76 w 150"/>
              <a:gd name="T109" fmla="*/ 30 h 54"/>
              <a:gd name="T110" fmla="*/ 80 w 150"/>
              <a:gd name="T111" fmla="*/ 26 h 54"/>
              <a:gd name="T112" fmla="*/ 74 w 150"/>
              <a:gd name="T113" fmla="*/ 20 h 54"/>
              <a:gd name="T114" fmla="*/ 65 w 150"/>
              <a:gd name="T115" fmla="*/ 18 h 54"/>
              <a:gd name="T116" fmla="*/ 59 w 150"/>
              <a:gd name="T117" fmla="*/ 19 h 54"/>
              <a:gd name="T118" fmla="*/ 55 w 150"/>
              <a:gd name="T119" fmla="*/ 23 h 54"/>
              <a:gd name="T120" fmla="*/ 57 w 150"/>
              <a:gd name="T121" fmla="*/ 26 h 54"/>
              <a:gd name="T122" fmla="*/ 63 w 150"/>
              <a:gd name="T12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54">
                <a:moveTo>
                  <a:pt x="63" y="28"/>
                </a:moveTo>
                <a:lnTo>
                  <a:pt x="52" y="28"/>
                </a:lnTo>
                <a:lnTo>
                  <a:pt x="38" y="30"/>
                </a:lnTo>
                <a:lnTo>
                  <a:pt x="21" y="20"/>
                </a:lnTo>
                <a:lnTo>
                  <a:pt x="2" y="17"/>
                </a:lnTo>
                <a:lnTo>
                  <a:pt x="0" y="13"/>
                </a:lnTo>
                <a:lnTo>
                  <a:pt x="4" y="6"/>
                </a:lnTo>
                <a:lnTo>
                  <a:pt x="19" y="1"/>
                </a:lnTo>
                <a:lnTo>
                  <a:pt x="40" y="0"/>
                </a:lnTo>
                <a:lnTo>
                  <a:pt x="55" y="2"/>
                </a:lnTo>
                <a:lnTo>
                  <a:pt x="65" y="6"/>
                </a:lnTo>
                <a:lnTo>
                  <a:pt x="69" y="11"/>
                </a:lnTo>
                <a:lnTo>
                  <a:pt x="78" y="8"/>
                </a:lnTo>
                <a:lnTo>
                  <a:pt x="99" y="7"/>
                </a:lnTo>
                <a:lnTo>
                  <a:pt x="124" y="10"/>
                </a:lnTo>
                <a:lnTo>
                  <a:pt x="141" y="17"/>
                </a:lnTo>
                <a:lnTo>
                  <a:pt x="150" y="28"/>
                </a:lnTo>
                <a:lnTo>
                  <a:pt x="150" y="35"/>
                </a:lnTo>
                <a:lnTo>
                  <a:pt x="145" y="42"/>
                </a:lnTo>
                <a:lnTo>
                  <a:pt x="128" y="49"/>
                </a:lnTo>
                <a:lnTo>
                  <a:pt x="112" y="54"/>
                </a:lnTo>
                <a:lnTo>
                  <a:pt x="110" y="49"/>
                </a:lnTo>
                <a:lnTo>
                  <a:pt x="103" y="42"/>
                </a:lnTo>
                <a:lnTo>
                  <a:pt x="112" y="41"/>
                </a:lnTo>
                <a:lnTo>
                  <a:pt x="118" y="37"/>
                </a:lnTo>
                <a:lnTo>
                  <a:pt x="110" y="32"/>
                </a:lnTo>
                <a:lnTo>
                  <a:pt x="105" y="36"/>
                </a:lnTo>
                <a:lnTo>
                  <a:pt x="109" y="38"/>
                </a:lnTo>
                <a:lnTo>
                  <a:pt x="110" y="37"/>
                </a:lnTo>
                <a:lnTo>
                  <a:pt x="109" y="35"/>
                </a:lnTo>
                <a:lnTo>
                  <a:pt x="112" y="35"/>
                </a:lnTo>
                <a:lnTo>
                  <a:pt x="114" y="37"/>
                </a:lnTo>
                <a:lnTo>
                  <a:pt x="110" y="40"/>
                </a:lnTo>
                <a:lnTo>
                  <a:pt x="99" y="38"/>
                </a:lnTo>
                <a:lnTo>
                  <a:pt x="93" y="36"/>
                </a:lnTo>
                <a:lnTo>
                  <a:pt x="93" y="35"/>
                </a:lnTo>
                <a:lnTo>
                  <a:pt x="103" y="31"/>
                </a:lnTo>
                <a:lnTo>
                  <a:pt x="109" y="29"/>
                </a:lnTo>
                <a:lnTo>
                  <a:pt x="112" y="24"/>
                </a:lnTo>
                <a:lnTo>
                  <a:pt x="109" y="18"/>
                </a:lnTo>
                <a:lnTo>
                  <a:pt x="101" y="17"/>
                </a:lnTo>
                <a:lnTo>
                  <a:pt x="93" y="18"/>
                </a:lnTo>
                <a:lnTo>
                  <a:pt x="90" y="23"/>
                </a:lnTo>
                <a:lnTo>
                  <a:pt x="93" y="28"/>
                </a:lnTo>
                <a:lnTo>
                  <a:pt x="97" y="26"/>
                </a:lnTo>
                <a:lnTo>
                  <a:pt x="95" y="25"/>
                </a:lnTo>
                <a:lnTo>
                  <a:pt x="93" y="23"/>
                </a:lnTo>
                <a:lnTo>
                  <a:pt x="97" y="20"/>
                </a:lnTo>
                <a:lnTo>
                  <a:pt x="101" y="19"/>
                </a:lnTo>
                <a:lnTo>
                  <a:pt x="107" y="20"/>
                </a:lnTo>
                <a:lnTo>
                  <a:pt x="109" y="24"/>
                </a:lnTo>
                <a:lnTo>
                  <a:pt x="105" y="29"/>
                </a:lnTo>
                <a:lnTo>
                  <a:pt x="97" y="30"/>
                </a:lnTo>
                <a:lnTo>
                  <a:pt x="86" y="32"/>
                </a:lnTo>
                <a:lnTo>
                  <a:pt x="76" y="30"/>
                </a:lnTo>
                <a:lnTo>
                  <a:pt x="80" y="26"/>
                </a:lnTo>
                <a:lnTo>
                  <a:pt x="74" y="20"/>
                </a:lnTo>
                <a:lnTo>
                  <a:pt x="65" y="18"/>
                </a:lnTo>
                <a:lnTo>
                  <a:pt x="59" y="19"/>
                </a:lnTo>
                <a:lnTo>
                  <a:pt x="55" y="23"/>
                </a:lnTo>
                <a:lnTo>
                  <a:pt x="57" y="26"/>
                </a:lnTo>
                <a:lnTo>
                  <a:pt x="63" y="2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3" name="Freeform 257"/>
          <p:cNvSpPr>
            <a:spLocks/>
          </p:cNvSpPr>
          <p:nvPr/>
        </p:nvSpPr>
        <p:spPr bwMode="auto">
          <a:xfrm>
            <a:off x="4438650" y="6573838"/>
            <a:ext cx="282575" cy="88900"/>
          </a:xfrm>
          <a:custGeom>
            <a:avLst/>
            <a:gdLst>
              <a:gd name="T0" fmla="*/ 81 w 178"/>
              <a:gd name="T1" fmla="*/ 56 h 56"/>
              <a:gd name="T2" fmla="*/ 75 w 178"/>
              <a:gd name="T3" fmla="*/ 51 h 56"/>
              <a:gd name="T4" fmla="*/ 77 w 178"/>
              <a:gd name="T5" fmla="*/ 47 h 56"/>
              <a:gd name="T6" fmla="*/ 81 w 178"/>
              <a:gd name="T7" fmla="*/ 40 h 56"/>
              <a:gd name="T8" fmla="*/ 77 w 178"/>
              <a:gd name="T9" fmla="*/ 32 h 56"/>
              <a:gd name="T10" fmla="*/ 66 w 178"/>
              <a:gd name="T11" fmla="*/ 29 h 56"/>
              <a:gd name="T12" fmla="*/ 47 w 178"/>
              <a:gd name="T13" fmla="*/ 29 h 56"/>
              <a:gd name="T14" fmla="*/ 39 w 178"/>
              <a:gd name="T15" fmla="*/ 30 h 56"/>
              <a:gd name="T16" fmla="*/ 39 w 178"/>
              <a:gd name="T17" fmla="*/ 28 h 56"/>
              <a:gd name="T18" fmla="*/ 39 w 178"/>
              <a:gd name="T19" fmla="*/ 21 h 56"/>
              <a:gd name="T20" fmla="*/ 26 w 178"/>
              <a:gd name="T21" fmla="*/ 11 h 56"/>
              <a:gd name="T22" fmla="*/ 0 w 178"/>
              <a:gd name="T23" fmla="*/ 5 h 56"/>
              <a:gd name="T24" fmla="*/ 3 w 178"/>
              <a:gd name="T25" fmla="*/ 2 h 56"/>
              <a:gd name="T26" fmla="*/ 20 w 178"/>
              <a:gd name="T27" fmla="*/ 0 h 56"/>
              <a:gd name="T28" fmla="*/ 38 w 178"/>
              <a:gd name="T29" fmla="*/ 4 h 56"/>
              <a:gd name="T30" fmla="*/ 49 w 178"/>
              <a:gd name="T31" fmla="*/ 9 h 56"/>
              <a:gd name="T32" fmla="*/ 60 w 178"/>
              <a:gd name="T33" fmla="*/ 15 h 56"/>
              <a:gd name="T34" fmla="*/ 72 w 178"/>
              <a:gd name="T35" fmla="*/ 12 h 56"/>
              <a:gd name="T36" fmla="*/ 83 w 178"/>
              <a:gd name="T37" fmla="*/ 12 h 56"/>
              <a:gd name="T38" fmla="*/ 100 w 178"/>
              <a:gd name="T39" fmla="*/ 16 h 56"/>
              <a:gd name="T40" fmla="*/ 119 w 178"/>
              <a:gd name="T41" fmla="*/ 24 h 56"/>
              <a:gd name="T42" fmla="*/ 127 w 178"/>
              <a:gd name="T43" fmla="*/ 30 h 56"/>
              <a:gd name="T44" fmla="*/ 130 w 178"/>
              <a:gd name="T45" fmla="*/ 39 h 56"/>
              <a:gd name="T46" fmla="*/ 136 w 178"/>
              <a:gd name="T47" fmla="*/ 35 h 56"/>
              <a:gd name="T48" fmla="*/ 144 w 178"/>
              <a:gd name="T49" fmla="*/ 33 h 56"/>
              <a:gd name="T50" fmla="*/ 155 w 178"/>
              <a:gd name="T51" fmla="*/ 32 h 56"/>
              <a:gd name="T52" fmla="*/ 167 w 178"/>
              <a:gd name="T53" fmla="*/ 32 h 56"/>
              <a:gd name="T54" fmla="*/ 174 w 178"/>
              <a:gd name="T55" fmla="*/ 34 h 56"/>
              <a:gd name="T56" fmla="*/ 178 w 178"/>
              <a:gd name="T57" fmla="*/ 39 h 56"/>
              <a:gd name="T58" fmla="*/ 174 w 178"/>
              <a:gd name="T59" fmla="*/ 42 h 56"/>
              <a:gd name="T60" fmla="*/ 159 w 178"/>
              <a:gd name="T61" fmla="*/ 47 h 56"/>
              <a:gd name="T62" fmla="*/ 129 w 178"/>
              <a:gd name="T63" fmla="*/ 44 h 56"/>
              <a:gd name="T64" fmla="*/ 108 w 178"/>
              <a:gd name="T65" fmla="*/ 44 h 56"/>
              <a:gd name="T66" fmla="*/ 94 w 178"/>
              <a:gd name="T67" fmla="*/ 47 h 56"/>
              <a:gd name="T68" fmla="*/ 81 w 178"/>
              <a:gd name="T6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56">
                <a:moveTo>
                  <a:pt x="81" y="56"/>
                </a:moveTo>
                <a:lnTo>
                  <a:pt x="75" y="51"/>
                </a:lnTo>
                <a:lnTo>
                  <a:pt x="77" y="47"/>
                </a:lnTo>
                <a:lnTo>
                  <a:pt x="81" y="40"/>
                </a:lnTo>
                <a:lnTo>
                  <a:pt x="77" y="32"/>
                </a:lnTo>
                <a:lnTo>
                  <a:pt x="66" y="29"/>
                </a:lnTo>
                <a:lnTo>
                  <a:pt x="47" y="29"/>
                </a:lnTo>
                <a:lnTo>
                  <a:pt x="39" y="30"/>
                </a:lnTo>
                <a:lnTo>
                  <a:pt x="39" y="28"/>
                </a:lnTo>
                <a:lnTo>
                  <a:pt x="39" y="21"/>
                </a:lnTo>
                <a:lnTo>
                  <a:pt x="26" y="11"/>
                </a:lnTo>
                <a:lnTo>
                  <a:pt x="0" y="5"/>
                </a:lnTo>
                <a:lnTo>
                  <a:pt x="3" y="2"/>
                </a:lnTo>
                <a:lnTo>
                  <a:pt x="20" y="0"/>
                </a:lnTo>
                <a:lnTo>
                  <a:pt x="38" y="4"/>
                </a:lnTo>
                <a:lnTo>
                  <a:pt x="49" y="9"/>
                </a:lnTo>
                <a:lnTo>
                  <a:pt x="60" y="15"/>
                </a:lnTo>
                <a:lnTo>
                  <a:pt x="72" y="12"/>
                </a:lnTo>
                <a:lnTo>
                  <a:pt x="83" y="12"/>
                </a:lnTo>
                <a:lnTo>
                  <a:pt x="100" y="16"/>
                </a:lnTo>
                <a:lnTo>
                  <a:pt x="119" y="24"/>
                </a:lnTo>
                <a:lnTo>
                  <a:pt x="127" y="30"/>
                </a:lnTo>
                <a:lnTo>
                  <a:pt x="130" y="39"/>
                </a:lnTo>
                <a:lnTo>
                  <a:pt x="136" y="35"/>
                </a:lnTo>
                <a:lnTo>
                  <a:pt x="144" y="33"/>
                </a:lnTo>
                <a:lnTo>
                  <a:pt x="155" y="32"/>
                </a:lnTo>
                <a:lnTo>
                  <a:pt x="167" y="32"/>
                </a:lnTo>
                <a:lnTo>
                  <a:pt x="174" y="34"/>
                </a:lnTo>
                <a:lnTo>
                  <a:pt x="178" y="39"/>
                </a:lnTo>
                <a:lnTo>
                  <a:pt x="174" y="42"/>
                </a:lnTo>
                <a:lnTo>
                  <a:pt x="159" y="47"/>
                </a:lnTo>
                <a:lnTo>
                  <a:pt x="129" y="44"/>
                </a:lnTo>
                <a:lnTo>
                  <a:pt x="108" y="44"/>
                </a:lnTo>
                <a:lnTo>
                  <a:pt x="94" y="47"/>
                </a:lnTo>
                <a:lnTo>
                  <a:pt x="81" y="56"/>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4" name="Freeform 258"/>
          <p:cNvSpPr>
            <a:spLocks/>
          </p:cNvSpPr>
          <p:nvPr/>
        </p:nvSpPr>
        <p:spPr bwMode="auto">
          <a:xfrm>
            <a:off x="4452938" y="6650038"/>
            <a:ext cx="328612" cy="111125"/>
          </a:xfrm>
          <a:custGeom>
            <a:avLst/>
            <a:gdLst>
              <a:gd name="T0" fmla="*/ 165 w 207"/>
              <a:gd name="T1" fmla="*/ 31 h 70"/>
              <a:gd name="T2" fmla="*/ 188 w 207"/>
              <a:gd name="T3" fmla="*/ 31 h 70"/>
              <a:gd name="T4" fmla="*/ 201 w 207"/>
              <a:gd name="T5" fmla="*/ 34 h 70"/>
              <a:gd name="T6" fmla="*/ 207 w 207"/>
              <a:gd name="T7" fmla="*/ 40 h 70"/>
              <a:gd name="T8" fmla="*/ 199 w 207"/>
              <a:gd name="T9" fmla="*/ 49 h 70"/>
              <a:gd name="T10" fmla="*/ 180 w 207"/>
              <a:gd name="T11" fmla="*/ 58 h 70"/>
              <a:gd name="T12" fmla="*/ 150 w 207"/>
              <a:gd name="T13" fmla="*/ 66 h 70"/>
              <a:gd name="T14" fmla="*/ 112 w 207"/>
              <a:gd name="T15" fmla="*/ 70 h 70"/>
              <a:gd name="T16" fmla="*/ 72 w 207"/>
              <a:gd name="T17" fmla="*/ 64 h 70"/>
              <a:gd name="T18" fmla="*/ 29 w 207"/>
              <a:gd name="T19" fmla="*/ 49 h 70"/>
              <a:gd name="T20" fmla="*/ 4 w 207"/>
              <a:gd name="T21" fmla="*/ 34 h 70"/>
              <a:gd name="T22" fmla="*/ 0 w 207"/>
              <a:gd name="T23" fmla="*/ 23 h 70"/>
              <a:gd name="T24" fmla="*/ 4 w 207"/>
              <a:gd name="T25" fmla="*/ 17 h 70"/>
              <a:gd name="T26" fmla="*/ 13 w 207"/>
              <a:gd name="T27" fmla="*/ 10 h 70"/>
              <a:gd name="T28" fmla="*/ 29 w 207"/>
              <a:gd name="T29" fmla="*/ 5 h 70"/>
              <a:gd name="T30" fmla="*/ 47 w 207"/>
              <a:gd name="T31" fmla="*/ 3 h 70"/>
              <a:gd name="T32" fmla="*/ 59 w 207"/>
              <a:gd name="T33" fmla="*/ 5 h 70"/>
              <a:gd name="T34" fmla="*/ 66 w 207"/>
              <a:gd name="T35" fmla="*/ 9 h 70"/>
              <a:gd name="T36" fmla="*/ 72 w 207"/>
              <a:gd name="T37" fmla="*/ 13 h 70"/>
              <a:gd name="T38" fmla="*/ 76 w 207"/>
              <a:gd name="T39" fmla="*/ 11 h 70"/>
              <a:gd name="T40" fmla="*/ 87 w 207"/>
              <a:gd name="T41" fmla="*/ 4 h 70"/>
              <a:gd name="T42" fmla="*/ 104 w 207"/>
              <a:gd name="T43" fmla="*/ 0 h 70"/>
              <a:gd name="T44" fmla="*/ 123 w 207"/>
              <a:gd name="T45" fmla="*/ 0 h 70"/>
              <a:gd name="T46" fmla="*/ 142 w 207"/>
              <a:gd name="T47" fmla="*/ 3 h 70"/>
              <a:gd name="T48" fmla="*/ 159 w 207"/>
              <a:gd name="T49" fmla="*/ 9 h 70"/>
              <a:gd name="T50" fmla="*/ 169 w 207"/>
              <a:gd name="T51" fmla="*/ 15 h 70"/>
              <a:gd name="T52" fmla="*/ 171 w 207"/>
              <a:gd name="T53" fmla="*/ 21 h 70"/>
              <a:gd name="T54" fmla="*/ 167 w 207"/>
              <a:gd name="T55" fmla="*/ 28 h 70"/>
              <a:gd name="T56" fmla="*/ 165 w 207"/>
              <a:gd name="T57"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70">
                <a:moveTo>
                  <a:pt x="165" y="31"/>
                </a:moveTo>
                <a:lnTo>
                  <a:pt x="188" y="31"/>
                </a:lnTo>
                <a:lnTo>
                  <a:pt x="201" y="34"/>
                </a:lnTo>
                <a:lnTo>
                  <a:pt x="207" y="40"/>
                </a:lnTo>
                <a:lnTo>
                  <a:pt x="199" y="49"/>
                </a:lnTo>
                <a:lnTo>
                  <a:pt x="180" y="58"/>
                </a:lnTo>
                <a:lnTo>
                  <a:pt x="150" y="66"/>
                </a:lnTo>
                <a:lnTo>
                  <a:pt x="112" y="70"/>
                </a:lnTo>
                <a:lnTo>
                  <a:pt x="72" y="64"/>
                </a:lnTo>
                <a:lnTo>
                  <a:pt x="29" y="49"/>
                </a:lnTo>
                <a:lnTo>
                  <a:pt x="4" y="34"/>
                </a:lnTo>
                <a:lnTo>
                  <a:pt x="0" y="23"/>
                </a:lnTo>
                <a:lnTo>
                  <a:pt x="4" y="17"/>
                </a:lnTo>
                <a:lnTo>
                  <a:pt x="13" y="10"/>
                </a:lnTo>
                <a:lnTo>
                  <a:pt x="29" y="5"/>
                </a:lnTo>
                <a:lnTo>
                  <a:pt x="47" y="3"/>
                </a:lnTo>
                <a:lnTo>
                  <a:pt x="59" y="5"/>
                </a:lnTo>
                <a:lnTo>
                  <a:pt x="66" y="9"/>
                </a:lnTo>
                <a:lnTo>
                  <a:pt x="72" y="13"/>
                </a:lnTo>
                <a:lnTo>
                  <a:pt x="76" y="11"/>
                </a:lnTo>
                <a:lnTo>
                  <a:pt x="87" y="4"/>
                </a:lnTo>
                <a:lnTo>
                  <a:pt x="104" y="0"/>
                </a:lnTo>
                <a:lnTo>
                  <a:pt x="123" y="0"/>
                </a:lnTo>
                <a:lnTo>
                  <a:pt x="142" y="3"/>
                </a:lnTo>
                <a:lnTo>
                  <a:pt x="159" y="9"/>
                </a:lnTo>
                <a:lnTo>
                  <a:pt x="169" y="15"/>
                </a:lnTo>
                <a:lnTo>
                  <a:pt x="171" y="21"/>
                </a:lnTo>
                <a:lnTo>
                  <a:pt x="167" y="28"/>
                </a:lnTo>
                <a:lnTo>
                  <a:pt x="165" y="31"/>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5" name="Freeform 259"/>
          <p:cNvSpPr>
            <a:spLocks/>
          </p:cNvSpPr>
          <p:nvPr/>
        </p:nvSpPr>
        <p:spPr bwMode="auto">
          <a:xfrm>
            <a:off x="4227513" y="6589713"/>
            <a:ext cx="330200" cy="109537"/>
          </a:xfrm>
          <a:custGeom>
            <a:avLst/>
            <a:gdLst>
              <a:gd name="T0" fmla="*/ 133 w 208"/>
              <a:gd name="T1" fmla="*/ 68 h 69"/>
              <a:gd name="T2" fmla="*/ 133 w 208"/>
              <a:gd name="T3" fmla="*/ 63 h 69"/>
              <a:gd name="T4" fmla="*/ 136 w 208"/>
              <a:gd name="T5" fmla="*/ 54 h 69"/>
              <a:gd name="T6" fmla="*/ 161 w 208"/>
              <a:gd name="T7" fmla="*/ 41 h 69"/>
              <a:gd name="T8" fmla="*/ 178 w 208"/>
              <a:gd name="T9" fmla="*/ 37 h 69"/>
              <a:gd name="T10" fmla="*/ 201 w 208"/>
              <a:gd name="T11" fmla="*/ 38 h 69"/>
              <a:gd name="T12" fmla="*/ 205 w 208"/>
              <a:gd name="T13" fmla="*/ 37 h 69"/>
              <a:gd name="T14" fmla="*/ 208 w 208"/>
              <a:gd name="T15" fmla="*/ 31 h 69"/>
              <a:gd name="T16" fmla="*/ 203 w 208"/>
              <a:gd name="T17" fmla="*/ 25 h 69"/>
              <a:gd name="T18" fmla="*/ 191 w 208"/>
              <a:gd name="T19" fmla="*/ 23 h 69"/>
              <a:gd name="T20" fmla="*/ 174 w 208"/>
              <a:gd name="T21" fmla="*/ 24 h 69"/>
              <a:gd name="T22" fmla="*/ 165 w 208"/>
              <a:gd name="T23" fmla="*/ 25 h 69"/>
              <a:gd name="T24" fmla="*/ 165 w 208"/>
              <a:gd name="T25" fmla="*/ 22 h 69"/>
              <a:gd name="T26" fmla="*/ 169 w 208"/>
              <a:gd name="T27" fmla="*/ 14 h 69"/>
              <a:gd name="T28" fmla="*/ 155 w 208"/>
              <a:gd name="T29" fmla="*/ 5 h 69"/>
              <a:gd name="T30" fmla="*/ 142 w 208"/>
              <a:gd name="T31" fmla="*/ 1 h 69"/>
              <a:gd name="T32" fmla="*/ 125 w 208"/>
              <a:gd name="T33" fmla="*/ 0 h 69"/>
              <a:gd name="T34" fmla="*/ 96 w 208"/>
              <a:gd name="T35" fmla="*/ 2 h 69"/>
              <a:gd name="T36" fmla="*/ 81 w 208"/>
              <a:gd name="T37" fmla="*/ 6 h 69"/>
              <a:gd name="T38" fmla="*/ 70 w 208"/>
              <a:gd name="T39" fmla="*/ 14 h 69"/>
              <a:gd name="T40" fmla="*/ 66 w 208"/>
              <a:gd name="T41" fmla="*/ 19 h 69"/>
              <a:gd name="T42" fmla="*/ 60 w 208"/>
              <a:gd name="T43" fmla="*/ 16 h 69"/>
              <a:gd name="T44" fmla="*/ 55 w 208"/>
              <a:gd name="T45" fmla="*/ 12 h 69"/>
              <a:gd name="T46" fmla="*/ 45 w 208"/>
              <a:gd name="T47" fmla="*/ 12 h 69"/>
              <a:gd name="T48" fmla="*/ 24 w 208"/>
              <a:gd name="T49" fmla="*/ 14 h 69"/>
              <a:gd name="T50" fmla="*/ 9 w 208"/>
              <a:gd name="T51" fmla="*/ 22 h 69"/>
              <a:gd name="T52" fmla="*/ 0 w 208"/>
              <a:gd name="T53" fmla="*/ 32 h 69"/>
              <a:gd name="T54" fmla="*/ 2 w 208"/>
              <a:gd name="T55" fmla="*/ 43 h 69"/>
              <a:gd name="T56" fmla="*/ 15 w 208"/>
              <a:gd name="T57" fmla="*/ 54 h 69"/>
              <a:gd name="T58" fmla="*/ 49 w 208"/>
              <a:gd name="T59" fmla="*/ 63 h 69"/>
              <a:gd name="T60" fmla="*/ 89 w 208"/>
              <a:gd name="T61" fmla="*/ 69 h 69"/>
              <a:gd name="T62" fmla="*/ 133 w 208"/>
              <a:gd name="T6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69">
                <a:moveTo>
                  <a:pt x="133" y="68"/>
                </a:moveTo>
                <a:lnTo>
                  <a:pt x="133" y="63"/>
                </a:lnTo>
                <a:lnTo>
                  <a:pt x="136" y="54"/>
                </a:lnTo>
                <a:lnTo>
                  <a:pt x="161" y="41"/>
                </a:lnTo>
                <a:lnTo>
                  <a:pt x="178" y="37"/>
                </a:lnTo>
                <a:lnTo>
                  <a:pt x="201" y="38"/>
                </a:lnTo>
                <a:lnTo>
                  <a:pt x="205" y="37"/>
                </a:lnTo>
                <a:lnTo>
                  <a:pt x="208" y="31"/>
                </a:lnTo>
                <a:lnTo>
                  <a:pt x="203" y="25"/>
                </a:lnTo>
                <a:lnTo>
                  <a:pt x="191" y="23"/>
                </a:lnTo>
                <a:lnTo>
                  <a:pt x="174" y="24"/>
                </a:lnTo>
                <a:lnTo>
                  <a:pt x="165" y="25"/>
                </a:lnTo>
                <a:lnTo>
                  <a:pt x="165" y="22"/>
                </a:lnTo>
                <a:lnTo>
                  <a:pt x="169" y="14"/>
                </a:lnTo>
                <a:lnTo>
                  <a:pt x="155" y="5"/>
                </a:lnTo>
                <a:lnTo>
                  <a:pt x="142" y="1"/>
                </a:lnTo>
                <a:lnTo>
                  <a:pt x="125" y="0"/>
                </a:lnTo>
                <a:lnTo>
                  <a:pt x="96" y="2"/>
                </a:lnTo>
                <a:lnTo>
                  <a:pt x="81" y="6"/>
                </a:lnTo>
                <a:lnTo>
                  <a:pt x="70" y="14"/>
                </a:lnTo>
                <a:lnTo>
                  <a:pt x="66" y="19"/>
                </a:lnTo>
                <a:lnTo>
                  <a:pt x="60" y="16"/>
                </a:lnTo>
                <a:lnTo>
                  <a:pt x="55" y="12"/>
                </a:lnTo>
                <a:lnTo>
                  <a:pt x="45" y="12"/>
                </a:lnTo>
                <a:lnTo>
                  <a:pt x="24" y="14"/>
                </a:lnTo>
                <a:lnTo>
                  <a:pt x="9" y="22"/>
                </a:lnTo>
                <a:lnTo>
                  <a:pt x="0" y="32"/>
                </a:lnTo>
                <a:lnTo>
                  <a:pt x="2" y="43"/>
                </a:lnTo>
                <a:lnTo>
                  <a:pt x="15" y="54"/>
                </a:lnTo>
                <a:lnTo>
                  <a:pt x="49" y="63"/>
                </a:lnTo>
                <a:lnTo>
                  <a:pt x="89" y="69"/>
                </a:lnTo>
                <a:lnTo>
                  <a:pt x="133" y="6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6" name="Freeform 260"/>
          <p:cNvSpPr>
            <a:spLocks/>
          </p:cNvSpPr>
          <p:nvPr/>
        </p:nvSpPr>
        <p:spPr bwMode="auto">
          <a:xfrm>
            <a:off x="4570413" y="6694488"/>
            <a:ext cx="42862" cy="31750"/>
          </a:xfrm>
          <a:custGeom>
            <a:avLst/>
            <a:gdLst>
              <a:gd name="T0" fmla="*/ 11 w 27"/>
              <a:gd name="T1" fmla="*/ 20 h 20"/>
              <a:gd name="T2" fmla="*/ 19 w 27"/>
              <a:gd name="T3" fmla="*/ 19 h 20"/>
              <a:gd name="T4" fmla="*/ 27 w 27"/>
              <a:gd name="T5" fmla="*/ 12 h 20"/>
              <a:gd name="T6" fmla="*/ 27 w 27"/>
              <a:gd name="T7" fmla="*/ 7 h 20"/>
              <a:gd name="T8" fmla="*/ 21 w 27"/>
              <a:gd name="T9" fmla="*/ 2 h 20"/>
              <a:gd name="T10" fmla="*/ 11 w 27"/>
              <a:gd name="T11" fmla="*/ 0 h 20"/>
              <a:gd name="T12" fmla="*/ 4 w 27"/>
              <a:gd name="T13" fmla="*/ 1 h 20"/>
              <a:gd name="T14" fmla="*/ 0 w 27"/>
              <a:gd name="T15" fmla="*/ 5 h 20"/>
              <a:gd name="T16" fmla="*/ 4 w 27"/>
              <a:gd name="T17" fmla="*/ 11 h 20"/>
              <a:gd name="T18" fmla="*/ 11 w 27"/>
              <a:gd name="T19" fmla="*/ 11 h 20"/>
              <a:gd name="T20" fmla="*/ 13 w 27"/>
              <a:gd name="T21" fmla="*/ 7 h 20"/>
              <a:gd name="T22" fmla="*/ 11 w 27"/>
              <a:gd name="T23" fmla="*/ 5 h 20"/>
              <a:gd name="T24" fmla="*/ 10 w 27"/>
              <a:gd name="T25" fmla="*/ 7 h 20"/>
              <a:gd name="T26" fmla="*/ 10 w 27"/>
              <a:gd name="T27" fmla="*/ 9 h 20"/>
              <a:gd name="T28" fmla="*/ 4 w 27"/>
              <a:gd name="T29" fmla="*/ 8 h 20"/>
              <a:gd name="T30" fmla="*/ 4 w 27"/>
              <a:gd name="T31" fmla="*/ 6 h 20"/>
              <a:gd name="T32" fmla="*/ 6 w 27"/>
              <a:gd name="T33" fmla="*/ 2 h 20"/>
              <a:gd name="T34" fmla="*/ 11 w 27"/>
              <a:gd name="T35" fmla="*/ 2 h 20"/>
              <a:gd name="T36" fmla="*/ 19 w 27"/>
              <a:gd name="T37" fmla="*/ 3 h 20"/>
              <a:gd name="T38" fmla="*/ 23 w 27"/>
              <a:gd name="T39" fmla="*/ 8 h 20"/>
              <a:gd name="T40" fmla="*/ 23 w 27"/>
              <a:gd name="T41" fmla="*/ 13 h 20"/>
              <a:gd name="T42" fmla="*/ 17 w 27"/>
              <a:gd name="T43" fmla="*/ 18 h 20"/>
              <a:gd name="T44" fmla="*/ 11 w 27"/>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0">
                <a:moveTo>
                  <a:pt x="11" y="20"/>
                </a:moveTo>
                <a:lnTo>
                  <a:pt x="19" y="19"/>
                </a:lnTo>
                <a:lnTo>
                  <a:pt x="27" y="12"/>
                </a:lnTo>
                <a:lnTo>
                  <a:pt x="27" y="7"/>
                </a:lnTo>
                <a:lnTo>
                  <a:pt x="21" y="2"/>
                </a:lnTo>
                <a:lnTo>
                  <a:pt x="11" y="0"/>
                </a:lnTo>
                <a:lnTo>
                  <a:pt x="4" y="1"/>
                </a:lnTo>
                <a:lnTo>
                  <a:pt x="0" y="5"/>
                </a:lnTo>
                <a:lnTo>
                  <a:pt x="4" y="11"/>
                </a:lnTo>
                <a:lnTo>
                  <a:pt x="11" y="11"/>
                </a:lnTo>
                <a:lnTo>
                  <a:pt x="13" y="7"/>
                </a:lnTo>
                <a:lnTo>
                  <a:pt x="11" y="5"/>
                </a:lnTo>
                <a:lnTo>
                  <a:pt x="10" y="7"/>
                </a:lnTo>
                <a:lnTo>
                  <a:pt x="10" y="9"/>
                </a:lnTo>
                <a:lnTo>
                  <a:pt x="4" y="8"/>
                </a:lnTo>
                <a:lnTo>
                  <a:pt x="4" y="6"/>
                </a:lnTo>
                <a:lnTo>
                  <a:pt x="6" y="2"/>
                </a:lnTo>
                <a:lnTo>
                  <a:pt x="11" y="2"/>
                </a:lnTo>
                <a:lnTo>
                  <a:pt x="19" y="3"/>
                </a:lnTo>
                <a:lnTo>
                  <a:pt x="23" y="8"/>
                </a:lnTo>
                <a:lnTo>
                  <a:pt x="23" y="13"/>
                </a:lnTo>
                <a:lnTo>
                  <a:pt x="17" y="18"/>
                </a:lnTo>
                <a:lnTo>
                  <a:pt x="11"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7" name="Freeform 261"/>
          <p:cNvSpPr>
            <a:spLocks/>
          </p:cNvSpPr>
          <p:nvPr/>
        </p:nvSpPr>
        <p:spPr bwMode="auto">
          <a:xfrm>
            <a:off x="4597400" y="6673850"/>
            <a:ext cx="66675" cy="57150"/>
          </a:xfrm>
          <a:custGeom>
            <a:avLst/>
            <a:gdLst>
              <a:gd name="T0" fmla="*/ 0 w 42"/>
              <a:gd name="T1" fmla="*/ 36 h 36"/>
              <a:gd name="T2" fmla="*/ 10 w 42"/>
              <a:gd name="T3" fmla="*/ 34 h 36"/>
              <a:gd name="T4" fmla="*/ 29 w 42"/>
              <a:gd name="T5" fmla="*/ 26 h 36"/>
              <a:gd name="T6" fmla="*/ 38 w 42"/>
              <a:gd name="T7" fmla="*/ 19 h 36"/>
              <a:gd name="T8" fmla="*/ 42 w 42"/>
              <a:gd name="T9" fmla="*/ 10 h 36"/>
              <a:gd name="T10" fmla="*/ 38 w 42"/>
              <a:gd name="T11" fmla="*/ 2 h 36"/>
              <a:gd name="T12" fmla="*/ 29 w 42"/>
              <a:gd name="T13" fmla="*/ 0 h 36"/>
              <a:gd name="T14" fmla="*/ 21 w 42"/>
              <a:gd name="T15" fmla="*/ 1 h 36"/>
              <a:gd name="T16" fmla="*/ 17 w 42"/>
              <a:gd name="T17" fmla="*/ 4 h 36"/>
              <a:gd name="T18" fmla="*/ 19 w 42"/>
              <a:gd name="T19" fmla="*/ 8 h 36"/>
              <a:gd name="T20" fmla="*/ 25 w 42"/>
              <a:gd name="T21" fmla="*/ 10 h 36"/>
              <a:gd name="T22" fmla="*/ 30 w 42"/>
              <a:gd name="T23" fmla="*/ 9 h 36"/>
              <a:gd name="T24" fmla="*/ 32 w 42"/>
              <a:gd name="T25" fmla="*/ 7 h 36"/>
              <a:gd name="T26" fmla="*/ 27 w 42"/>
              <a:gd name="T27" fmla="*/ 8 h 36"/>
              <a:gd name="T28" fmla="*/ 21 w 42"/>
              <a:gd name="T29" fmla="*/ 4 h 36"/>
              <a:gd name="T30" fmla="*/ 29 w 42"/>
              <a:gd name="T31" fmla="*/ 2 h 36"/>
              <a:gd name="T32" fmla="*/ 36 w 42"/>
              <a:gd name="T33" fmla="*/ 6 h 36"/>
              <a:gd name="T34" fmla="*/ 38 w 42"/>
              <a:gd name="T35" fmla="*/ 10 h 36"/>
              <a:gd name="T36" fmla="*/ 34 w 42"/>
              <a:gd name="T37" fmla="*/ 18 h 36"/>
              <a:gd name="T38" fmla="*/ 21 w 42"/>
              <a:gd name="T39" fmla="*/ 27 h 36"/>
              <a:gd name="T40" fmla="*/ 8 w 42"/>
              <a:gd name="T41" fmla="*/ 33 h 36"/>
              <a:gd name="T42" fmla="*/ 0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0" y="36"/>
                </a:moveTo>
                <a:lnTo>
                  <a:pt x="10" y="34"/>
                </a:lnTo>
                <a:lnTo>
                  <a:pt x="29" y="26"/>
                </a:lnTo>
                <a:lnTo>
                  <a:pt x="38" y="19"/>
                </a:lnTo>
                <a:lnTo>
                  <a:pt x="42" y="10"/>
                </a:lnTo>
                <a:lnTo>
                  <a:pt x="38" y="2"/>
                </a:lnTo>
                <a:lnTo>
                  <a:pt x="29" y="0"/>
                </a:lnTo>
                <a:lnTo>
                  <a:pt x="21" y="1"/>
                </a:lnTo>
                <a:lnTo>
                  <a:pt x="17" y="4"/>
                </a:lnTo>
                <a:lnTo>
                  <a:pt x="19" y="8"/>
                </a:lnTo>
                <a:lnTo>
                  <a:pt x="25" y="10"/>
                </a:lnTo>
                <a:lnTo>
                  <a:pt x="30" y="9"/>
                </a:lnTo>
                <a:lnTo>
                  <a:pt x="32" y="7"/>
                </a:lnTo>
                <a:lnTo>
                  <a:pt x="27" y="8"/>
                </a:lnTo>
                <a:lnTo>
                  <a:pt x="21" y="4"/>
                </a:lnTo>
                <a:lnTo>
                  <a:pt x="29" y="2"/>
                </a:lnTo>
                <a:lnTo>
                  <a:pt x="36" y="6"/>
                </a:lnTo>
                <a:lnTo>
                  <a:pt x="38" y="10"/>
                </a:lnTo>
                <a:lnTo>
                  <a:pt x="34" y="18"/>
                </a:lnTo>
                <a:lnTo>
                  <a:pt x="21" y="27"/>
                </a:lnTo>
                <a:lnTo>
                  <a:pt x="8" y="33"/>
                </a:lnTo>
                <a:lnTo>
                  <a:pt x="0" y="36"/>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8" name="Freeform 262"/>
          <p:cNvSpPr>
            <a:spLocks/>
          </p:cNvSpPr>
          <p:nvPr/>
        </p:nvSpPr>
        <p:spPr bwMode="auto">
          <a:xfrm>
            <a:off x="4606925" y="6704013"/>
            <a:ext cx="84138" cy="31750"/>
          </a:xfrm>
          <a:custGeom>
            <a:avLst/>
            <a:gdLst>
              <a:gd name="T0" fmla="*/ 0 w 53"/>
              <a:gd name="T1" fmla="*/ 20 h 20"/>
              <a:gd name="T2" fmla="*/ 9 w 53"/>
              <a:gd name="T3" fmla="*/ 20 h 20"/>
              <a:gd name="T4" fmla="*/ 32 w 53"/>
              <a:gd name="T5" fmla="*/ 15 h 20"/>
              <a:gd name="T6" fmla="*/ 49 w 53"/>
              <a:gd name="T7" fmla="*/ 9 h 20"/>
              <a:gd name="T8" fmla="*/ 53 w 53"/>
              <a:gd name="T9" fmla="*/ 7 h 20"/>
              <a:gd name="T10" fmla="*/ 53 w 53"/>
              <a:gd name="T11" fmla="*/ 3 h 20"/>
              <a:gd name="T12" fmla="*/ 49 w 53"/>
              <a:gd name="T13" fmla="*/ 0 h 20"/>
              <a:gd name="T14" fmla="*/ 43 w 53"/>
              <a:gd name="T15" fmla="*/ 0 h 20"/>
              <a:gd name="T16" fmla="*/ 36 w 53"/>
              <a:gd name="T17" fmla="*/ 2 h 20"/>
              <a:gd name="T18" fmla="*/ 30 w 53"/>
              <a:gd name="T19" fmla="*/ 6 h 20"/>
              <a:gd name="T20" fmla="*/ 32 w 53"/>
              <a:gd name="T21" fmla="*/ 8 h 20"/>
              <a:gd name="T22" fmla="*/ 36 w 53"/>
              <a:gd name="T23" fmla="*/ 9 h 20"/>
              <a:gd name="T24" fmla="*/ 40 w 53"/>
              <a:gd name="T25" fmla="*/ 8 h 20"/>
              <a:gd name="T26" fmla="*/ 42 w 53"/>
              <a:gd name="T27" fmla="*/ 7 h 20"/>
              <a:gd name="T28" fmla="*/ 38 w 53"/>
              <a:gd name="T29" fmla="*/ 7 h 20"/>
              <a:gd name="T30" fmla="*/ 36 w 53"/>
              <a:gd name="T31" fmla="*/ 6 h 20"/>
              <a:gd name="T32" fmla="*/ 38 w 53"/>
              <a:gd name="T33" fmla="*/ 3 h 20"/>
              <a:gd name="T34" fmla="*/ 45 w 53"/>
              <a:gd name="T35" fmla="*/ 2 h 20"/>
              <a:gd name="T36" fmla="*/ 49 w 53"/>
              <a:gd name="T37" fmla="*/ 5 h 20"/>
              <a:gd name="T38" fmla="*/ 47 w 53"/>
              <a:gd name="T39" fmla="*/ 7 h 20"/>
              <a:gd name="T40" fmla="*/ 32 w 53"/>
              <a:gd name="T41" fmla="*/ 13 h 20"/>
              <a:gd name="T42" fmla="*/ 7 w 53"/>
              <a:gd name="T43" fmla="*/ 18 h 20"/>
              <a:gd name="T44" fmla="*/ 0 w 53"/>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0">
                <a:moveTo>
                  <a:pt x="0" y="20"/>
                </a:moveTo>
                <a:lnTo>
                  <a:pt x="9" y="20"/>
                </a:lnTo>
                <a:lnTo>
                  <a:pt x="32" y="15"/>
                </a:lnTo>
                <a:lnTo>
                  <a:pt x="49" y="9"/>
                </a:lnTo>
                <a:lnTo>
                  <a:pt x="53" y="7"/>
                </a:lnTo>
                <a:lnTo>
                  <a:pt x="53" y="3"/>
                </a:lnTo>
                <a:lnTo>
                  <a:pt x="49" y="0"/>
                </a:lnTo>
                <a:lnTo>
                  <a:pt x="43" y="0"/>
                </a:lnTo>
                <a:lnTo>
                  <a:pt x="36" y="2"/>
                </a:lnTo>
                <a:lnTo>
                  <a:pt x="30" y="6"/>
                </a:lnTo>
                <a:lnTo>
                  <a:pt x="32" y="8"/>
                </a:lnTo>
                <a:lnTo>
                  <a:pt x="36" y="9"/>
                </a:lnTo>
                <a:lnTo>
                  <a:pt x="40" y="8"/>
                </a:lnTo>
                <a:lnTo>
                  <a:pt x="42" y="7"/>
                </a:lnTo>
                <a:lnTo>
                  <a:pt x="38" y="7"/>
                </a:lnTo>
                <a:lnTo>
                  <a:pt x="36" y="6"/>
                </a:lnTo>
                <a:lnTo>
                  <a:pt x="38" y="3"/>
                </a:lnTo>
                <a:lnTo>
                  <a:pt x="45" y="2"/>
                </a:lnTo>
                <a:lnTo>
                  <a:pt x="49" y="5"/>
                </a:lnTo>
                <a:lnTo>
                  <a:pt x="47" y="7"/>
                </a:lnTo>
                <a:lnTo>
                  <a:pt x="32" y="13"/>
                </a:lnTo>
                <a:lnTo>
                  <a:pt x="7" y="18"/>
                </a:lnTo>
                <a:lnTo>
                  <a:pt x="0"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19" name="Freeform 263"/>
          <p:cNvSpPr>
            <a:spLocks/>
          </p:cNvSpPr>
          <p:nvPr/>
        </p:nvSpPr>
        <p:spPr bwMode="auto">
          <a:xfrm>
            <a:off x="4348163" y="6638925"/>
            <a:ext cx="44450" cy="31750"/>
          </a:xfrm>
          <a:custGeom>
            <a:avLst/>
            <a:gdLst>
              <a:gd name="T0" fmla="*/ 15 w 28"/>
              <a:gd name="T1" fmla="*/ 20 h 20"/>
              <a:gd name="T2" fmla="*/ 22 w 28"/>
              <a:gd name="T3" fmla="*/ 19 h 20"/>
              <a:gd name="T4" fmla="*/ 26 w 28"/>
              <a:gd name="T5" fmla="*/ 16 h 20"/>
              <a:gd name="T6" fmla="*/ 28 w 28"/>
              <a:gd name="T7" fmla="*/ 11 h 20"/>
              <a:gd name="T8" fmla="*/ 26 w 28"/>
              <a:gd name="T9" fmla="*/ 6 h 20"/>
              <a:gd name="T10" fmla="*/ 19 w 28"/>
              <a:gd name="T11" fmla="*/ 1 h 20"/>
              <a:gd name="T12" fmla="*/ 9 w 28"/>
              <a:gd name="T13" fmla="*/ 0 h 20"/>
              <a:gd name="T14" fmla="*/ 2 w 28"/>
              <a:gd name="T15" fmla="*/ 3 h 20"/>
              <a:gd name="T16" fmla="*/ 0 w 28"/>
              <a:gd name="T17" fmla="*/ 6 h 20"/>
              <a:gd name="T18" fmla="*/ 3 w 28"/>
              <a:gd name="T19" fmla="*/ 12 h 20"/>
              <a:gd name="T20" fmla="*/ 11 w 28"/>
              <a:gd name="T21" fmla="*/ 11 h 20"/>
              <a:gd name="T22" fmla="*/ 13 w 28"/>
              <a:gd name="T23" fmla="*/ 7 h 20"/>
              <a:gd name="T24" fmla="*/ 9 w 28"/>
              <a:gd name="T25" fmla="*/ 5 h 20"/>
              <a:gd name="T26" fmla="*/ 9 w 28"/>
              <a:gd name="T27" fmla="*/ 7 h 20"/>
              <a:gd name="T28" fmla="*/ 9 w 28"/>
              <a:gd name="T29" fmla="*/ 10 h 20"/>
              <a:gd name="T30" fmla="*/ 5 w 28"/>
              <a:gd name="T31" fmla="*/ 10 h 20"/>
              <a:gd name="T32" fmla="*/ 3 w 28"/>
              <a:gd name="T33" fmla="*/ 6 h 20"/>
              <a:gd name="T34" fmla="*/ 5 w 28"/>
              <a:gd name="T35" fmla="*/ 4 h 20"/>
              <a:gd name="T36" fmla="*/ 11 w 28"/>
              <a:gd name="T37" fmla="*/ 3 h 20"/>
              <a:gd name="T38" fmla="*/ 19 w 28"/>
              <a:gd name="T39" fmla="*/ 4 h 20"/>
              <a:gd name="T40" fmla="*/ 22 w 28"/>
              <a:gd name="T41" fmla="*/ 7 h 20"/>
              <a:gd name="T42" fmla="*/ 24 w 28"/>
              <a:gd name="T43" fmla="*/ 12 h 20"/>
              <a:gd name="T44" fmla="*/ 19 w 28"/>
              <a:gd name="T45" fmla="*/ 18 h 20"/>
              <a:gd name="T46" fmla="*/ 15 w 28"/>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0">
                <a:moveTo>
                  <a:pt x="15" y="20"/>
                </a:moveTo>
                <a:lnTo>
                  <a:pt x="22" y="19"/>
                </a:lnTo>
                <a:lnTo>
                  <a:pt x="26" y="16"/>
                </a:lnTo>
                <a:lnTo>
                  <a:pt x="28" y="11"/>
                </a:lnTo>
                <a:lnTo>
                  <a:pt x="26" y="6"/>
                </a:lnTo>
                <a:lnTo>
                  <a:pt x="19" y="1"/>
                </a:lnTo>
                <a:lnTo>
                  <a:pt x="9" y="0"/>
                </a:lnTo>
                <a:lnTo>
                  <a:pt x="2" y="3"/>
                </a:lnTo>
                <a:lnTo>
                  <a:pt x="0" y="6"/>
                </a:lnTo>
                <a:lnTo>
                  <a:pt x="3" y="12"/>
                </a:lnTo>
                <a:lnTo>
                  <a:pt x="11" y="11"/>
                </a:lnTo>
                <a:lnTo>
                  <a:pt x="13" y="7"/>
                </a:lnTo>
                <a:lnTo>
                  <a:pt x="9" y="5"/>
                </a:lnTo>
                <a:lnTo>
                  <a:pt x="9" y="7"/>
                </a:lnTo>
                <a:lnTo>
                  <a:pt x="9" y="10"/>
                </a:lnTo>
                <a:lnTo>
                  <a:pt x="5" y="10"/>
                </a:lnTo>
                <a:lnTo>
                  <a:pt x="3" y="6"/>
                </a:lnTo>
                <a:lnTo>
                  <a:pt x="5" y="4"/>
                </a:lnTo>
                <a:lnTo>
                  <a:pt x="11" y="3"/>
                </a:lnTo>
                <a:lnTo>
                  <a:pt x="19" y="4"/>
                </a:lnTo>
                <a:lnTo>
                  <a:pt x="22" y="7"/>
                </a:lnTo>
                <a:lnTo>
                  <a:pt x="24" y="12"/>
                </a:lnTo>
                <a:lnTo>
                  <a:pt x="19" y="18"/>
                </a:lnTo>
                <a:lnTo>
                  <a:pt x="15"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0" name="Freeform 264"/>
          <p:cNvSpPr>
            <a:spLocks/>
          </p:cNvSpPr>
          <p:nvPr/>
        </p:nvSpPr>
        <p:spPr bwMode="auto">
          <a:xfrm>
            <a:off x="4383088" y="6611938"/>
            <a:ext cx="52387" cy="61912"/>
          </a:xfrm>
          <a:custGeom>
            <a:avLst/>
            <a:gdLst>
              <a:gd name="T0" fmla="*/ 0 w 33"/>
              <a:gd name="T1" fmla="*/ 39 h 39"/>
              <a:gd name="T2" fmla="*/ 8 w 33"/>
              <a:gd name="T3" fmla="*/ 37 h 39"/>
              <a:gd name="T4" fmla="*/ 25 w 33"/>
              <a:gd name="T5" fmla="*/ 27 h 39"/>
              <a:gd name="T6" fmla="*/ 31 w 33"/>
              <a:gd name="T7" fmla="*/ 18 h 39"/>
              <a:gd name="T8" fmla="*/ 33 w 33"/>
              <a:gd name="T9" fmla="*/ 10 h 39"/>
              <a:gd name="T10" fmla="*/ 27 w 33"/>
              <a:gd name="T11" fmla="*/ 3 h 39"/>
              <a:gd name="T12" fmla="*/ 16 w 33"/>
              <a:gd name="T13" fmla="*/ 0 h 39"/>
              <a:gd name="T14" fmla="*/ 10 w 33"/>
              <a:gd name="T15" fmla="*/ 3 h 39"/>
              <a:gd name="T16" fmla="*/ 8 w 33"/>
              <a:gd name="T17" fmla="*/ 6 h 39"/>
              <a:gd name="T18" fmla="*/ 10 w 33"/>
              <a:gd name="T19" fmla="*/ 9 h 39"/>
              <a:gd name="T20" fmla="*/ 16 w 33"/>
              <a:gd name="T21" fmla="*/ 11 h 39"/>
              <a:gd name="T22" fmla="*/ 23 w 33"/>
              <a:gd name="T23" fmla="*/ 8 h 39"/>
              <a:gd name="T24" fmla="*/ 16 w 33"/>
              <a:gd name="T25" fmla="*/ 9 h 39"/>
              <a:gd name="T26" fmla="*/ 12 w 33"/>
              <a:gd name="T27" fmla="*/ 6 h 39"/>
              <a:gd name="T28" fmla="*/ 17 w 33"/>
              <a:gd name="T29" fmla="*/ 3 h 39"/>
              <a:gd name="T30" fmla="*/ 25 w 33"/>
              <a:gd name="T31" fmla="*/ 5 h 39"/>
              <a:gd name="T32" fmla="*/ 29 w 33"/>
              <a:gd name="T33" fmla="*/ 10 h 39"/>
              <a:gd name="T34" fmla="*/ 29 w 33"/>
              <a:gd name="T35" fmla="*/ 17 h 39"/>
              <a:gd name="T36" fmla="*/ 17 w 33"/>
              <a:gd name="T37" fmla="*/ 29 h 39"/>
              <a:gd name="T38" fmla="*/ 6 w 33"/>
              <a:gd name="T39" fmla="*/ 36 h 39"/>
              <a:gd name="T40" fmla="*/ 0 w 33"/>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9">
                <a:moveTo>
                  <a:pt x="0" y="39"/>
                </a:moveTo>
                <a:lnTo>
                  <a:pt x="8" y="37"/>
                </a:lnTo>
                <a:lnTo>
                  <a:pt x="25" y="27"/>
                </a:lnTo>
                <a:lnTo>
                  <a:pt x="31" y="18"/>
                </a:lnTo>
                <a:lnTo>
                  <a:pt x="33" y="10"/>
                </a:lnTo>
                <a:lnTo>
                  <a:pt x="27" y="3"/>
                </a:lnTo>
                <a:lnTo>
                  <a:pt x="16" y="0"/>
                </a:lnTo>
                <a:lnTo>
                  <a:pt x="10" y="3"/>
                </a:lnTo>
                <a:lnTo>
                  <a:pt x="8" y="6"/>
                </a:lnTo>
                <a:lnTo>
                  <a:pt x="10" y="9"/>
                </a:lnTo>
                <a:lnTo>
                  <a:pt x="16" y="11"/>
                </a:lnTo>
                <a:lnTo>
                  <a:pt x="23" y="8"/>
                </a:lnTo>
                <a:lnTo>
                  <a:pt x="16" y="9"/>
                </a:lnTo>
                <a:lnTo>
                  <a:pt x="12" y="6"/>
                </a:lnTo>
                <a:lnTo>
                  <a:pt x="17" y="3"/>
                </a:lnTo>
                <a:lnTo>
                  <a:pt x="25" y="5"/>
                </a:lnTo>
                <a:lnTo>
                  <a:pt x="29" y="10"/>
                </a:lnTo>
                <a:lnTo>
                  <a:pt x="29" y="17"/>
                </a:lnTo>
                <a:lnTo>
                  <a:pt x="17" y="29"/>
                </a:lnTo>
                <a:lnTo>
                  <a:pt x="6" y="36"/>
                </a:lnTo>
                <a:lnTo>
                  <a:pt x="0" y="39"/>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1" name="Freeform 265"/>
          <p:cNvSpPr>
            <a:spLocks/>
          </p:cNvSpPr>
          <p:nvPr/>
        </p:nvSpPr>
        <p:spPr bwMode="auto">
          <a:xfrm>
            <a:off x="4392613" y="6638925"/>
            <a:ext cx="76200" cy="39688"/>
          </a:xfrm>
          <a:custGeom>
            <a:avLst/>
            <a:gdLst>
              <a:gd name="T0" fmla="*/ 0 w 48"/>
              <a:gd name="T1" fmla="*/ 25 h 25"/>
              <a:gd name="T2" fmla="*/ 10 w 48"/>
              <a:gd name="T3" fmla="*/ 24 h 25"/>
              <a:gd name="T4" fmla="*/ 30 w 48"/>
              <a:gd name="T5" fmla="*/ 17 h 25"/>
              <a:gd name="T6" fmla="*/ 46 w 48"/>
              <a:gd name="T7" fmla="*/ 10 h 25"/>
              <a:gd name="T8" fmla="*/ 48 w 48"/>
              <a:gd name="T9" fmla="*/ 3 h 25"/>
              <a:gd name="T10" fmla="*/ 42 w 48"/>
              <a:gd name="T11" fmla="*/ 0 h 25"/>
              <a:gd name="T12" fmla="*/ 36 w 48"/>
              <a:gd name="T13" fmla="*/ 0 h 25"/>
              <a:gd name="T14" fmla="*/ 30 w 48"/>
              <a:gd name="T15" fmla="*/ 3 h 25"/>
              <a:gd name="T16" fmla="*/ 27 w 48"/>
              <a:gd name="T17" fmla="*/ 7 h 25"/>
              <a:gd name="T18" fmla="*/ 29 w 48"/>
              <a:gd name="T19" fmla="*/ 10 h 25"/>
              <a:gd name="T20" fmla="*/ 32 w 48"/>
              <a:gd name="T21" fmla="*/ 10 h 25"/>
              <a:gd name="T22" fmla="*/ 36 w 48"/>
              <a:gd name="T23" fmla="*/ 7 h 25"/>
              <a:gd name="T24" fmla="*/ 32 w 48"/>
              <a:gd name="T25" fmla="*/ 7 h 25"/>
              <a:gd name="T26" fmla="*/ 30 w 48"/>
              <a:gd name="T27" fmla="*/ 6 h 25"/>
              <a:gd name="T28" fmla="*/ 32 w 48"/>
              <a:gd name="T29" fmla="*/ 4 h 25"/>
              <a:gd name="T30" fmla="*/ 40 w 48"/>
              <a:gd name="T31" fmla="*/ 3 h 25"/>
              <a:gd name="T32" fmla="*/ 44 w 48"/>
              <a:gd name="T33" fmla="*/ 4 h 25"/>
              <a:gd name="T34" fmla="*/ 42 w 48"/>
              <a:gd name="T35" fmla="*/ 7 h 25"/>
              <a:gd name="T36" fmla="*/ 29 w 48"/>
              <a:gd name="T37" fmla="*/ 15 h 25"/>
              <a:gd name="T38" fmla="*/ 8 w 48"/>
              <a:gd name="T39" fmla="*/ 22 h 25"/>
              <a:gd name="T40" fmla="*/ 0 w 48"/>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5">
                <a:moveTo>
                  <a:pt x="0" y="25"/>
                </a:moveTo>
                <a:lnTo>
                  <a:pt x="10" y="24"/>
                </a:lnTo>
                <a:lnTo>
                  <a:pt x="30" y="17"/>
                </a:lnTo>
                <a:lnTo>
                  <a:pt x="46" y="10"/>
                </a:lnTo>
                <a:lnTo>
                  <a:pt x="48" y="3"/>
                </a:lnTo>
                <a:lnTo>
                  <a:pt x="42" y="0"/>
                </a:lnTo>
                <a:lnTo>
                  <a:pt x="36" y="0"/>
                </a:lnTo>
                <a:lnTo>
                  <a:pt x="30" y="3"/>
                </a:lnTo>
                <a:lnTo>
                  <a:pt x="27" y="7"/>
                </a:lnTo>
                <a:lnTo>
                  <a:pt x="29" y="10"/>
                </a:lnTo>
                <a:lnTo>
                  <a:pt x="32" y="10"/>
                </a:lnTo>
                <a:lnTo>
                  <a:pt x="36" y="7"/>
                </a:lnTo>
                <a:lnTo>
                  <a:pt x="32" y="7"/>
                </a:lnTo>
                <a:lnTo>
                  <a:pt x="30" y="6"/>
                </a:lnTo>
                <a:lnTo>
                  <a:pt x="32" y="4"/>
                </a:lnTo>
                <a:lnTo>
                  <a:pt x="40" y="3"/>
                </a:lnTo>
                <a:lnTo>
                  <a:pt x="44" y="4"/>
                </a:lnTo>
                <a:lnTo>
                  <a:pt x="42" y="7"/>
                </a:lnTo>
                <a:lnTo>
                  <a:pt x="29" y="15"/>
                </a:lnTo>
                <a:lnTo>
                  <a:pt x="8" y="22"/>
                </a:lnTo>
                <a:lnTo>
                  <a:pt x="0"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2" name="Freeform 266"/>
          <p:cNvSpPr>
            <a:spLocks/>
          </p:cNvSpPr>
          <p:nvPr/>
        </p:nvSpPr>
        <p:spPr bwMode="auto">
          <a:xfrm>
            <a:off x="4144963" y="76200"/>
            <a:ext cx="476250" cy="411163"/>
          </a:xfrm>
          <a:custGeom>
            <a:avLst/>
            <a:gdLst>
              <a:gd name="T0" fmla="*/ 181 w 300"/>
              <a:gd name="T1" fmla="*/ 20 h 259"/>
              <a:gd name="T2" fmla="*/ 215 w 300"/>
              <a:gd name="T3" fmla="*/ 23 h 259"/>
              <a:gd name="T4" fmla="*/ 232 w 300"/>
              <a:gd name="T5" fmla="*/ 41 h 259"/>
              <a:gd name="T6" fmla="*/ 240 w 300"/>
              <a:gd name="T7" fmla="*/ 58 h 259"/>
              <a:gd name="T8" fmla="*/ 268 w 300"/>
              <a:gd name="T9" fmla="*/ 58 h 259"/>
              <a:gd name="T10" fmla="*/ 285 w 300"/>
              <a:gd name="T11" fmla="*/ 68 h 259"/>
              <a:gd name="T12" fmla="*/ 274 w 300"/>
              <a:gd name="T13" fmla="*/ 92 h 259"/>
              <a:gd name="T14" fmla="*/ 278 w 300"/>
              <a:gd name="T15" fmla="*/ 101 h 259"/>
              <a:gd name="T16" fmla="*/ 300 w 300"/>
              <a:gd name="T17" fmla="*/ 120 h 259"/>
              <a:gd name="T18" fmla="*/ 293 w 300"/>
              <a:gd name="T19" fmla="*/ 138 h 259"/>
              <a:gd name="T20" fmla="*/ 272 w 300"/>
              <a:gd name="T21" fmla="*/ 150 h 259"/>
              <a:gd name="T22" fmla="*/ 240 w 300"/>
              <a:gd name="T23" fmla="*/ 163 h 259"/>
              <a:gd name="T24" fmla="*/ 232 w 300"/>
              <a:gd name="T25" fmla="*/ 181 h 259"/>
              <a:gd name="T26" fmla="*/ 205 w 300"/>
              <a:gd name="T27" fmla="*/ 189 h 259"/>
              <a:gd name="T28" fmla="*/ 185 w 300"/>
              <a:gd name="T29" fmla="*/ 199 h 259"/>
              <a:gd name="T30" fmla="*/ 173 w 300"/>
              <a:gd name="T31" fmla="*/ 216 h 259"/>
              <a:gd name="T32" fmla="*/ 150 w 300"/>
              <a:gd name="T33" fmla="*/ 221 h 259"/>
              <a:gd name="T34" fmla="*/ 139 w 300"/>
              <a:gd name="T35" fmla="*/ 233 h 259"/>
              <a:gd name="T36" fmla="*/ 130 w 300"/>
              <a:gd name="T37" fmla="*/ 252 h 259"/>
              <a:gd name="T38" fmla="*/ 103 w 300"/>
              <a:gd name="T39" fmla="*/ 259 h 259"/>
              <a:gd name="T40" fmla="*/ 71 w 300"/>
              <a:gd name="T41" fmla="*/ 251 h 259"/>
              <a:gd name="T42" fmla="*/ 57 w 300"/>
              <a:gd name="T43" fmla="*/ 227 h 259"/>
              <a:gd name="T44" fmla="*/ 48 w 300"/>
              <a:gd name="T45" fmla="*/ 204 h 259"/>
              <a:gd name="T46" fmla="*/ 31 w 300"/>
              <a:gd name="T47" fmla="*/ 183 h 259"/>
              <a:gd name="T48" fmla="*/ 37 w 300"/>
              <a:gd name="T49" fmla="*/ 173 h 259"/>
              <a:gd name="T50" fmla="*/ 69 w 300"/>
              <a:gd name="T51" fmla="*/ 163 h 259"/>
              <a:gd name="T52" fmla="*/ 48 w 300"/>
              <a:gd name="T53" fmla="*/ 156 h 259"/>
              <a:gd name="T54" fmla="*/ 16 w 300"/>
              <a:gd name="T55" fmla="*/ 145 h 259"/>
              <a:gd name="T56" fmla="*/ 14 w 300"/>
              <a:gd name="T57" fmla="*/ 125 h 259"/>
              <a:gd name="T58" fmla="*/ 18 w 300"/>
              <a:gd name="T59" fmla="*/ 104 h 259"/>
              <a:gd name="T60" fmla="*/ 0 w 300"/>
              <a:gd name="T61" fmla="*/ 84 h 259"/>
              <a:gd name="T62" fmla="*/ 6 w 300"/>
              <a:gd name="T63" fmla="*/ 62 h 259"/>
              <a:gd name="T64" fmla="*/ 40 w 300"/>
              <a:gd name="T65" fmla="*/ 49 h 259"/>
              <a:gd name="T66" fmla="*/ 65 w 300"/>
              <a:gd name="T67" fmla="*/ 37 h 259"/>
              <a:gd name="T68" fmla="*/ 86 w 300"/>
              <a:gd name="T69" fmla="*/ 12 h 259"/>
              <a:gd name="T70" fmla="*/ 122 w 300"/>
              <a:gd name="T71" fmla="*/ 0 h 259"/>
              <a:gd name="T72" fmla="*/ 154 w 300"/>
              <a:gd name="T73" fmla="*/ 8 h 259"/>
              <a:gd name="T74" fmla="*/ 164 w 300"/>
              <a:gd name="T7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59">
                <a:moveTo>
                  <a:pt x="164" y="25"/>
                </a:moveTo>
                <a:lnTo>
                  <a:pt x="181" y="20"/>
                </a:lnTo>
                <a:lnTo>
                  <a:pt x="198" y="19"/>
                </a:lnTo>
                <a:lnTo>
                  <a:pt x="215" y="23"/>
                </a:lnTo>
                <a:lnTo>
                  <a:pt x="228" y="31"/>
                </a:lnTo>
                <a:lnTo>
                  <a:pt x="232" y="41"/>
                </a:lnTo>
                <a:lnTo>
                  <a:pt x="224" y="61"/>
                </a:lnTo>
                <a:lnTo>
                  <a:pt x="240" y="58"/>
                </a:lnTo>
                <a:lnTo>
                  <a:pt x="255" y="56"/>
                </a:lnTo>
                <a:lnTo>
                  <a:pt x="268" y="58"/>
                </a:lnTo>
                <a:lnTo>
                  <a:pt x="279" y="62"/>
                </a:lnTo>
                <a:lnTo>
                  <a:pt x="285" y="68"/>
                </a:lnTo>
                <a:lnTo>
                  <a:pt x="285" y="81"/>
                </a:lnTo>
                <a:lnTo>
                  <a:pt x="274" y="92"/>
                </a:lnTo>
                <a:lnTo>
                  <a:pt x="268" y="97"/>
                </a:lnTo>
                <a:lnTo>
                  <a:pt x="278" y="101"/>
                </a:lnTo>
                <a:lnTo>
                  <a:pt x="293" y="108"/>
                </a:lnTo>
                <a:lnTo>
                  <a:pt x="300" y="120"/>
                </a:lnTo>
                <a:lnTo>
                  <a:pt x="298" y="127"/>
                </a:lnTo>
                <a:lnTo>
                  <a:pt x="293" y="138"/>
                </a:lnTo>
                <a:lnTo>
                  <a:pt x="283" y="145"/>
                </a:lnTo>
                <a:lnTo>
                  <a:pt x="272" y="150"/>
                </a:lnTo>
                <a:lnTo>
                  <a:pt x="238" y="155"/>
                </a:lnTo>
                <a:lnTo>
                  <a:pt x="240" y="163"/>
                </a:lnTo>
                <a:lnTo>
                  <a:pt x="240" y="171"/>
                </a:lnTo>
                <a:lnTo>
                  <a:pt x="232" y="181"/>
                </a:lnTo>
                <a:lnTo>
                  <a:pt x="217" y="187"/>
                </a:lnTo>
                <a:lnTo>
                  <a:pt x="205" y="189"/>
                </a:lnTo>
                <a:lnTo>
                  <a:pt x="185" y="188"/>
                </a:lnTo>
                <a:lnTo>
                  <a:pt x="185" y="199"/>
                </a:lnTo>
                <a:lnTo>
                  <a:pt x="181" y="209"/>
                </a:lnTo>
                <a:lnTo>
                  <a:pt x="173" y="216"/>
                </a:lnTo>
                <a:lnTo>
                  <a:pt x="160" y="219"/>
                </a:lnTo>
                <a:lnTo>
                  <a:pt x="150" y="221"/>
                </a:lnTo>
                <a:lnTo>
                  <a:pt x="137" y="221"/>
                </a:lnTo>
                <a:lnTo>
                  <a:pt x="139" y="233"/>
                </a:lnTo>
                <a:lnTo>
                  <a:pt x="137" y="242"/>
                </a:lnTo>
                <a:lnTo>
                  <a:pt x="130" y="252"/>
                </a:lnTo>
                <a:lnTo>
                  <a:pt x="118" y="257"/>
                </a:lnTo>
                <a:lnTo>
                  <a:pt x="103" y="259"/>
                </a:lnTo>
                <a:lnTo>
                  <a:pt x="88" y="257"/>
                </a:lnTo>
                <a:lnTo>
                  <a:pt x="71" y="251"/>
                </a:lnTo>
                <a:lnTo>
                  <a:pt x="61" y="239"/>
                </a:lnTo>
                <a:lnTo>
                  <a:pt x="57" y="227"/>
                </a:lnTo>
                <a:lnTo>
                  <a:pt x="65" y="210"/>
                </a:lnTo>
                <a:lnTo>
                  <a:pt x="48" y="204"/>
                </a:lnTo>
                <a:lnTo>
                  <a:pt x="37" y="195"/>
                </a:lnTo>
                <a:lnTo>
                  <a:pt x="31" y="183"/>
                </a:lnTo>
                <a:lnTo>
                  <a:pt x="33" y="177"/>
                </a:lnTo>
                <a:lnTo>
                  <a:pt x="37" y="173"/>
                </a:lnTo>
                <a:lnTo>
                  <a:pt x="50" y="165"/>
                </a:lnTo>
                <a:lnTo>
                  <a:pt x="69" y="163"/>
                </a:lnTo>
                <a:lnTo>
                  <a:pt x="67" y="156"/>
                </a:lnTo>
                <a:lnTo>
                  <a:pt x="48" y="156"/>
                </a:lnTo>
                <a:lnTo>
                  <a:pt x="29" y="153"/>
                </a:lnTo>
                <a:lnTo>
                  <a:pt x="16" y="145"/>
                </a:lnTo>
                <a:lnTo>
                  <a:pt x="12" y="134"/>
                </a:lnTo>
                <a:lnTo>
                  <a:pt x="14" y="125"/>
                </a:lnTo>
                <a:lnTo>
                  <a:pt x="27" y="110"/>
                </a:lnTo>
                <a:lnTo>
                  <a:pt x="18" y="104"/>
                </a:lnTo>
                <a:lnTo>
                  <a:pt x="8" y="96"/>
                </a:lnTo>
                <a:lnTo>
                  <a:pt x="0" y="84"/>
                </a:lnTo>
                <a:lnTo>
                  <a:pt x="2" y="72"/>
                </a:lnTo>
                <a:lnTo>
                  <a:pt x="6" y="62"/>
                </a:lnTo>
                <a:lnTo>
                  <a:pt x="21" y="53"/>
                </a:lnTo>
                <a:lnTo>
                  <a:pt x="40" y="49"/>
                </a:lnTo>
                <a:lnTo>
                  <a:pt x="63" y="52"/>
                </a:lnTo>
                <a:lnTo>
                  <a:pt x="65" y="37"/>
                </a:lnTo>
                <a:lnTo>
                  <a:pt x="71" y="25"/>
                </a:lnTo>
                <a:lnTo>
                  <a:pt x="86" y="12"/>
                </a:lnTo>
                <a:lnTo>
                  <a:pt x="105" y="4"/>
                </a:lnTo>
                <a:lnTo>
                  <a:pt x="122" y="0"/>
                </a:lnTo>
                <a:lnTo>
                  <a:pt x="143" y="4"/>
                </a:lnTo>
                <a:lnTo>
                  <a:pt x="154" y="8"/>
                </a:lnTo>
                <a:lnTo>
                  <a:pt x="160" y="16"/>
                </a:lnTo>
                <a:lnTo>
                  <a:pt x="164"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3" name="Freeform 267"/>
          <p:cNvSpPr>
            <a:spLocks/>
          </p:cNvSpPr>
          <p:nvPr/>
        </p:nvSpPr>
        <p:spPr bwMode="auto">
          <a:xfrm>
            <a:off x="4473575" y="0"/>
            <a:ext cx="361950" cy="160338"/>
          </a:xfrm>
          <a:custGeom>
            <a:avLst/>
            <a:gdLst>
              <a:gd name="T0" fmla="*/ 93 w 228"/>
              <a:gd name="T1" fmla="*/ 44 h 101"/>
              <a:gd name="T2" fmla="*/ 84 w 228"/>
              <a:gd name="T3" fmla="*/ 55 h 101"/>
              <a:gd name="T4" fmla="*/ 59 w 228"/>
              <a:gd name="T5" fmla="*/ 62 h 101"/>
              <a:gd name="T6" fmla="*/ 27 w 228"/>
              <a:gd name="T7" fmla="*/ 56 h 101"/>
              <a:gd name="T8" fmla="*/ 31 w 228"/>
              <a:gd name="T9" fmla="*/ 41 h 101"/>
              <a:gd name="T10" fmla="*/ 14 w 228"/>
              <a:gd name="T11" fmla="*/ 37 h 101"/>
              <a:gd name="T12" fmla="*/ 0 w 228"/>
              <a:gd name="T13" fmla="*/ 24 h 101"/>
              <a:gd name="T14" fmla="*/ 29 w 228"/>
              <a:gd name="T15" fmla="*/ 8 h 101"/>
              <a:gd name="T16" fmla="*/ 53 w 228"/>
              <a:gd name="T17" fmla="*/ 8 h 101"/>
              <a:gd name="T18" fmla="*/ 69 w 228"/>
              <a:gd name="T19" fmla="*/ 10 h 101"/>
              <a:gd name="T20" fmla="*/ 78 w 228"/>
              <a:gd name="T21" fmla="*/ 0 h 101"/>
              <a:gd name="T22" fmla="*/ 114 w 228"/>
              <a:gd name="T23" fmla="*/ 16 h 101"/>
              <a:gd name="T24" fmla="*/ 118 w 228"/>
              <a:gd name="T25" fmla="*/ 35 h 101"/>
              <a:gd name="T26" fmla="*/ 107 w 228"/>
              <a:gd name="T27" fmla="*/ 40 h 101"/>
              <a:gd name="T28" fmla="*/ 103 w 228"/>
              <a:gd name="T29" fmla="*/ 42 h 101"/>
              <a:gd name="T30" fmla="*/ 103 w 228"/>
              <a:gd name="T31" fmla="*/ 55 h 101"/>
              <a:gd name="T32" fmla="*/ 112 w 228"/>
              <a:gd name="T33" fmla="*/ 59 h 101"/>
              <a:gd name="T34" fmla="*/ 173 w 228"/>
              <a:gd name="T35" fmla="*/ 55 h 101"/>
              <a:gd name="T36" fmla="*/ 186 w 228"/>
              <a:gd name="T37" fmla="*/ 67 h 101"/>
              <a:gd name="T38" fmla="*/ 222 w 228"/>
              <a:gd name="T39" fmla="*/ 67 h 101"/>
              <a:gd name="T40" fmla="*/ 207 w 228"/>
              <a:gd name="T41" fmla="*/ 68 h 101"/>
              <a:gd name="T42" fmla="*/ 184 w 228"/>
              <a:gd name="T43" fmla="*/ 76 h 101"/>
              <a:gd name="T44" fmla="*/ 162 w 228"/>
              <a:gd name="T45" fmla="*/ 97 h 101"/>
              <a:gd name="T46" fmla="*/ 141 w 228"/>
              <a:gd name="T47" fmla="*/ 97 h 101"/>
              <a:gd name="T48" fmla="*/ 152 w 228"/>
              <a:gd name="T49" fmla="*/ 77 h 101"/>
              <a:gd name="T50" fmla="*/ 171 w 228"/>
              <a:gd name="T51" fmla="*/ 64 h 101"/>
              <a:gd name="T52" fmla="*/ 152 w 228"/>
              <a:gd name="T53" fmla="*/ 59 h 101"/>
              <a:gd name="T54" fmla="*/ 101 w 228"/>
              <a:gd name="T55" fmla="*/ 66 h 101"/>
              <a:gd name="T56" fmla="*/ 36 w 228"/>
              <a:gd name="T57" fmla="*/ 97 h 101"/>
              <a:gd name="T58" fmla="*/ 29 w 228"/>
              <a:gd name="T59" fmla="*/ 101 h 101"/>
              <a:gd name="T60" fmla="*/ 34 w 228"/>
              <a:gd name="T61" fmla="*/ 95 h 101"/>
              <a:gd name="T62" fmla="*/ 76 w 228"/>
              <a:gd name="T63" fmla="*/ 72 h 101"/>
              <a:gd name="T64" fmla="*/ 97 w 228"/>
              <a:gd name="T65" fmla="*/ 54 h 101"/>
              <a:gd name="T66" fmla="*/ 93 w 228"/>
              <a:gd name="T67" fmla="*/ 3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01">
                <a:moveTo>
                  <a:pt x="93" y="38"/>
                </a:moveTo>
                <a:lnTo>
                  <a:pt x="93" y="44"/>
                </a:lnTo>
                <a:lnTo>
                  <a:pt x="91" y="49"/>
                </a:lnTo>
                <a:lnTo>
                  <a:pt x="84" y="55"/>
                </a:lnTo>
                <a:lnTo>
                  <a:pt x="74" y="60"/>
                </a:lnTo>
                <a:lnTo>
                  <a:pt x="59" y="62"/>
                </a:lnTo>
                <a:lnTo>
                  <a:pt x="44" y="62"/>
                </a:lnTo>
                <a:lnTo>
                  <a:pt x="27" y="56"/>
                </a:lnTo>
                <a:lnTo>
                  <a:pt x="19" y="53"/>
                </a:lnTo>
                <a:lnTo>
                  <a:pt x="31" y="41"/>
                </a:lnTo>
                <a:lnTo>
                  <a:pt x="25" y="41"/>
                </a:lnTo>
                <a:lnTo>
                  <a:pt x="14" y="37"/>
                </a:lnTo>
                <a:lnTo>
                  <a:pt x="4" y="28"/>
                </a:lnTo>
                <a:lnTo>
                  <a:pt x="0" y="24"/>
                </a:lnTo>
                <a:lnTo>
                  <a:pt x="12" y="17"/>
                </a:lnTo>
                <a:lnTo>
                  <a:pt x="29" y="8"/>
                </a:lnTo>
                <a:lnTo>
                  <a:pt x="40" y="6"/>
                </a:lnTo>
                <a:lnTo>
                  <a:pt x="53" y="8"/>
                </a:lnTo>
                <a:lnTo>
                  <a:pt x="69" y="13"/>
                </a:lnTo>
                <a:lnTo>
                  <a:pt x="69" y="10"/>
                </a:lnTo>
                <a:lnTo>
                  <a:pt x="76" y="1"/>
                </a:lnTo>
                <a:lnTo>
                  <a:pt x="78" y="0"/>
                </a:lnTo>
                <a:lnTo>
                  <a:pt x="93" y="4"/>
                </a:lnTo>
                <a:lnTo>
                  <a:pt x="114" y="16"/>
                </a:lnTo>
                <a:lnTo>
                  <a:pt x="122" y="25"/>
                </a:lnTo>
                <a:lnTo>
                  <a:pt x="118" y="35"/>
                </a:lnTo>
                <a:lnTo>
                  <a:pt x="110" y="38"/>
                </a:lnTo>
                <a:lnTo>
                  <a:pt x="107" y="40"/>
                </a:lnTo>
                <a:lnTo>
                  <a:pt x="103" y="40"/>
                </a:lnTo>
                <a:lnTo>
                  <a:pt x="103" y="42"/>
                </a:lnTo>
                <a:lnTo>
                  <a:pt x="105" y="48"/>
                </a:lnTo>
                <a:lnTo>
                  <a:pt x="103" y="55"/>
                </a:lnTo>
                <a:lnTo>
                  <a:pt x="93" y="65"/>
                </a:lnTo>
                <a:lnTo>
                  <a:pt x="112" y="59"/>
                </a:lnTo>
                <a:lnTo>
                  <a:pt x="152" y="53"/>
                </a:lnTo>
                <a:lnTo>
                  <a:pt x="173" y="55"/>
                </a:lnTo>
                <a:lnTo>
                  <a:pt x="181" y="60"/>
                </a:lnTo>
                <a:lnTo>
                  <a:pt x="186" y="67"/>
                </a:lnTo>
                <a:lnTo>
                  <a:pt x="196" y="66"/>
                </a:lnTo>
                <a:lnTo>
                  <a:pt x="222" y="67"/>
                </a:lnTo>
                <a:lnTo>
                  <a:pt x="228" y="68"/>
                </a:lnTo>
                <a:lnTo>
                  <a:pt x="207" y="68"/>
                </a:lnTo>
                <a:lnTo>
                  <a:pt x="186" y="70"/>
                </a:lnTo>
                <a:lnTo>
                  <a:pt x="184" y="76"/>
                </a:lnTo>
                <a:lnTo>
                  <a:pt x="175" y="89"/>
                </a:lnTo>
                <a:lnTo>
                  <a:pt x="162" y="97"/>
                </a:lnTo>
                <a:lnTo>
                  <a:pt x="148" y="100"/>
                </a:lnTo>
                <a:lnTo>
                  <a:pt x="141" y="97"/>
                </a:lnTo>
                <a:lnTo>
                  <a:pt x="139" y="89"/>
                </a:lnTo>
                <a:lnTo>
                  <a:pt x="152" y="77"/>
                </a:lnTo>
                <a:lnTo>
                  <a:pt x="177" y="68"/>
                </a:lnTo>
                <a:lnTo>
                  <a:pt x="171" y="64"/>
                </a:lnTo>
                <a:lnTo>
                  <a:pt x="164" y="61"/>
                </a:lnTo>
                <a:lnTo>
                  <a:pt x="152" y="59"/>
                </a:lnTo>
                <a:lnTo>
                  <a:pt x="120" y="61"/>
                </a:lnTo>
                <a:lnTo>
                  <a:pt x="101" y="66"/>
                </a:lnTo>
                <a:lnTo>
                  <a:pt x="80" y="74"/>
                </a:lnTo>
                <a:lnTo>
                  <a:pt x="36" y="97"/>
                </a:lnTo>
                <a:lnTo>
                  <a:pt x="33" y="100"/>
                </a:lnTo>
                <a:lnTo>
                  <a:pt x="29" y="101"/>
                </a:lnTo>
                <a:lnTo>
                  <a:pt x="31" y="97"/>
                </a:lnTo>
                <a:lnTo>
                  <a:pt x="34" y="95"/>
                </a:lnTo>
                <a:lnTo>
                  <a:pt x="48" y="86"/>
                </a:lnTo>
                <a:lnTo>
                  <a:pt x="76" y="72"/>
                </a:lnTo>
                <a:lnTo>
                  <a:pt x="88" y="65"/>
                </a:lnTo>
                <a:lnTo>
                  <a:pt x="97" y="54"/>
                </a:lnTo>
                <a:lnTo>
                  <a:pt x="97" y="43"/>
                </a:lnTo>
                <a:lnTo>
                  <a:pt x="93"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4" name="Freeform 268"/>
          <p:cNvSpPr>
            <a:spLocks/>
          </p:cNvSpPr>
          <p:nvPr/>
        </p:nvSpPr>
        <p:spPr bwMode="auto">
          <a:xfrm>
            <a:off x="4705350" y="112713"/>
            <a:ext cx="52388" cy="38100"/>
          </a:xfrm>
          <a:custGeom>
            <a:avLst/>
            <a:gdLst>
              <a:gd name="T0" fmla="*/ 33 w 33"/>
              <a:gd name="T1" fmla="*/ 0 h 24"/>
              <a:gd name="T2" fmla="*/ 31 w 33"/>
              <a:gd name="T3" fmla="*/ 6 h 24"/>
              <a:gd name="T4" fmla="*/ 23 w 33"/>
              <a:gd name="T5" fmla="*/ 17 h 24"/>
              <a:gd name="T6" fmla="*/ 10 w 33"/>
              <a:gd name="T7" fmla="*/ 24 h 24"/>
              <a:gd name="T8" fmla="*/ 0 w 33"/>
              <a:gd name="T9" fmla="*/ 23 h 24"/>
              <a:gd name="T10" fmla="*/ 0 w 33"/>
              <a:gd name="T11" fmla="*/ 15 h 24"/>
              <a:gd name="T12" fmla="*/ 8 w 33"/>
              <a:gd name="T13" fmla="*/ 9 h 24"/>
              <a:gd name="T14" fmla="*/ 16 w 33"/>
              <a:gd name="T15" fmla="*/ 5 h 24"/>
              <a:gd name="T16" fmla="*/ 33 w 3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33" y="0"/>
                </a:moveTo>
                <a:lnTo>
                  <a:pt x="31" y="6"/>
                </a:lnTo>
                <a:lnTo>
                  <a:pt x="23" y="17"/>
                </a:lnTo>
                <a:lnTo>
                  <a:pt x="10" y="24"/>
                </a:lnTo>
                <a:lnTo>
                  <a:pt x="0" y="23"/>
                </a:lnTo>
                <a:lnTo>
                  <a:pt x="0" y="15"/>
                </a:lnTo>
                <a:lnTo>
                  <a:pt x="8" y="9"/>
                </a:lnTo>
                <a:lnTo>
                  <a:pt x="16" y="5"/>
                </a:ln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5" name="Freeform 269"/>
          <p:cNvSpPr>
            <a:spLocks/>
          </p:cNvSpPr>
          <p:nvPr/>
        </p:nvSpPr>
        <p:spPr bwMode="auto">
          <a:xfrm>
            <a:off x="4483100" y="3175"/>
            <a:ext cx="171450" cy="92075"/>
          </a:xfrm>
          <a:custGeom>
            <a:avLst/>
            <a:gdLst>
              <a:gd name="T0" fmla="*/ 82 w 108"/>
              <a:gd name="T1" fmla="*/ 33 h 58"/>
              <a:gd name="T2" fmla="*/ 82 w 108"/>
              <a:gd name="T3" fmla="*/ 39 h 58"/>
              <a:gd name="T4" fmla="*/ 74 w 108"/>
              <a:gd name="T5" fmla="*/ 48 h 58"/>
              <a:gd name="T6" fmla="*/ 63 w 108"/>
              <a:gd name="T7" fmla="*/ 56 h 58"/>
              <a:gd name="T8" fmla="*/ 47 w 108"/>
              <a:gd name="T9" fmla="*/ 58 h 58"/>
              <a:gd name="T10" fmla="*/ 34 w 108"/>
              <a:gd name="T11" fmla="*/ 57 h 58"/>
              <a:gd name="T12" fmla="*/ 19 w 108"/>
              <a:gd name="T13" fmla="*/ 53 h 58"/>
              <a:gd name="T14" fmla="*/ 17 w 108"/>
              <a:gd name="T15" fmla="*/ 51 h 58"/>
              <a:gd name="T16" fmla="*/ 25 w 108"/>
              <a:gd name="T17" fmla="*/ 42 h 58"/>
              <a:gd name="T18" fmla="*/ 36 w 108"/>
              <a:gd name="T19" fmla="*/ 39 h 58"/>
              <a:gd name="T20" fmla="*/ 38 w 108"/>
              <a:gd name="T21" fmla="*/ 38 h 58"/>
              <a:gd name="T22" fmla="*/ 34 w 108"/>
              <a:gd name="T23" fmla="*/ 36 h 58"/>
              <a:gd name="T24" fmla="*/ 15 w 108"/>
              <a:gd name="T25" fmla="*/ 33 h 58"/>
              <a:gd name="T26" fmla="*/ 2 w 108"/>
              <a:gd name="T27" fmla="*/ 26 h 58"/>
              <a:gd name="T28" fmla="*/ 0 w 108"/>
              <a:gd name="T29" fmla="*/ 23 h 58"/>
              <a:gd name="T30" fmla="*/ 4 w 108"/>
              <a:gd name="T31" fmla="*/ 21 h 58"/>
              <a:gd name="T32" fmla="*/ 11 w 108"/>
              <a:gd name="T33" fmla="*/ 16 h 58"/>
              <a:gd name="T34" fmla="*/ 30 w 108"/>
              <a:gd name="T35" fmla="*/ 10 h 58"/>
              <a:gd name="T36" fmla="*/ 47 w 108"/>
              <a:gd name="T37" fmla="*/ 11 h 58"/>
              <a:gd name="T38" fmla="*/ 61 w 108"/>
              <a:gd name="T39" fmla="*/ 14 h 58"/>
              <a:gd name="T40" fmla="*/ 65 w 108"/>
              <a:gd name="T41" fmla="*/ 15 h 58"/>
              <a:gd name="T42" fmla="*/ 66 w 108"/>
              <a:gd name="T43" fmla="*/ 12 h 58"/>
              <a:gd name="T44" fmla="*/ 66 w 108"/>
              <a:gd name="T45" fmla="*/ 8 h 58"/>
              <a:gd name="T46" fmla="*/ 70 w 108"/>
              <a:gd name="T47" fmla="*/ 2 h 58"/>
              <a:gd name="T48" fmla="*/ 74 w 108"/>
              <a:gd name="T49" fmla="*/ 0 h 58"/>
              <a:gd name="T50" fmla="*/ 82 w 108"/>
              <a:gd name="T51" fmla="*/ 2 h 58"/>
              <a:gd name="T52" fmla="*/ 97 w 108"/>
              <a:gd name="T53" fmla="*/ 9 h 58"/>
              <a:gd name="T54" fmla="*/ 106 w 108"/>
              <a:gd name="T55" fmla="*/ 17 h 58"/>
              <a:gd name="T56" fmla="*/ 108 w 108"/>
              <a:gd name="T57" fmla="*/ 28 h 58"/>
              <a:gd name="T58" fmla="*/ 106 w 108"/>
              <a:gd name="T59" fmla="*/ 32 h 58"/>
              <a:gd name="T60" fmla="*/ 99 w 108"/>
              <a:gd name="T61" fmla="*/ 36 h 58"/>
              <a:gd name="T62" fmla="*/ 95 w 108"/>
              <a:gd name="T63" fmla="*/ 36 h 58"/>
              <a:gd name="T64" fmla="*/ 91 w 108"/>
              <a:gd name="T65" fmla="*/ 34 h 58"/>
              <a:gd name="T66" fmla="*/ 80 w 108"/>
              <a:gd name="T67" fmla="*/ 28 h 58"/>
              <a:gd name="T68" fmla="*/ 57 w 108"/>
              <a:gd name="T69" fmla="*/ 22 h 58"/>
              <a:gd name="T70" fmla="*/ 36 w 108"/>
              <a:gd name="T71" fmla="*/ 21 h 58"/>
              <a:gd name="T72" fmla="*/ 27 w 108"/>
              <a:gd name="T73" fmla="*/ 21 h 58"/>
              <a:gd name="T74" fmla="*/ 19 w 108"/>
              <a:gd name="T75" fmla="*/ 26 h 58"/>
              <a:gd name="T76" fmla="*/ 21 w 108"/>
              <a:gd name="T77" fmla="*/ 28 h 58"/>
              <a:gd name="T78" fmla="*/ 30 w 108"/>
              <a:gd name="T79" fmla="*/ 30 h 58"/>
              <a:gd name="T80" fmla="*/ 42 w 108"/>
              <a:gd name="T81" fmla="*/ 30 h 58"/>
              <a:gd name="T82" fmla="*/ 47 w 108"/>
              <a:gd name="T83" fmla="*/ 28 h 58"/>
              <a:gd name="T84" fmla="*/ 42 w 108"/>
              <a:gd name="T85" fmla="*/ 24 h 58"/>
              <a:gd name="T86" fmla="*/ 36 w 108"/>
              <a:gd name="T87" fmla="*/ 26 h 58"/>
              <a:gd name="T88" fmla="*/ 38 w 108"/>
              <a:gd name="T89" fmla="*/ 27 h 58"/>
              <a:gd name="T90" fmla="*/ 40 w 108"/>
              <a:gd name="T91" fmla="*/ 28 h 58"/>
              <a:gd name="T92" fmla="*/ 32 w 108"/>
              <a:gd name="T93" fmla="*/ 28 h 58"/>
              <a:gd name="T94" fmla="*/ 27 w 108"/>
              <a:gd name="T95" fmla="*/ 28 h 58"/>
              <a:gd name="T96" fmla="*/ 27 w 108"/>
              <a:gd name="T97" fmla="*/ 26 h 58"/>
              <a:gd name="T98" fmla="*/ 32 w 108"/>
              <a:gd name="T99" fmla="*/ 23 h 58"/>
              <a:gd name="T100" fmla="*/ 42 w 108"/>
              <a:gd name="T101" fmla="*/ 22 h 58"/>
              <a:gd name="T102" fmla="*/ 59 w 108"/>
              <a:gd name="T103" fmla="*/ 24 h 58"/>
              <a:gd name="T104" fmla="*/ 70 w 108"/>
              <a:gd name="T105" fmla="*/ 28 h 58"/>
              <a:gd name="T106" fmla="*/ 82 w 108"/>
              <a:gd name="T10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8">
                <a:moveTo>
                  <a:pt x="82" y="33"/>
                </a:moveTo>
                <a:lnTo>
                  <a:pt x="82" y="39"/>
                </a:lnTo>
                <a:lnTo>
                  <a:pt x="74" y="48"/>
                </a:lnTo>
                <a:lnTo>
                  <a:pt x="63" y="56"/>
                </a:lnTo>
                <a:lnTo>
                  <a:pt x="47" y="58"/>
                </a:lnTo>
                <a:lnTo>
                  <a:pt x="34" y="57"/>
                </a:lnTo>
                <a:lnTo>
                  <a:pt x="19" y="53"/>
                </a:lnTo>
                <a:lnTo>
                  <a:pt x="17" y="51"/>
                </a:lnTo>
                <a:lnTo>
                  <a:pt x="25" y="42"/>
                </a:lnTo>
                <a:lnTo>
                  <a:pt x="36" y="39"/>
                </a:lnTo>
                <a:lnTo>
                  <a:pt x="38" y="38"/>
                </a:lnTo>
                <a:lnTo>
                  <a:pt x="34" y="36"/>
                </a:lnTo>
                <a:lnTo>
                  <a:pt x="15" y="33"/>
                </a:lnTo>
                <a:lnTo>
                  <a:pt x="2" y="26"/>
                </a:lnTo>
                <a:lnTo>
                  <a:pt x="0" y="23"/>
                </a:lnTo>
                <a:lnTo>
                  <a:pt x="4" y="21"/>
                </a:lnTo>
                <a:lnTo>
                  <a:pt x="11" y="16"/>
                </a:lnTo>
                <a:lnTo>
                  <a:pt x="30" y="10"/>
                </a:lnTo>
                <a:lnTo>
                  <a:pt x="47" y="11"/>
                </a:lnTo>
                <a:lnTo>
                  <a:pt x="61" y="14"/>
                </a:lnTo>
                <a:lnTo>
                  <a:pt x="65" y="15"/>
                </a:lnTo>
                <a:lnTo>
                  <a:pt x="66" y="12"/>
                </a:lnTo>
                <a:lnTo>
                  <a:pt x="66" y="8"/>
                </a:lnTo>
                <a:lnTo>
                  <a:pt x="70" y="2"/>
                </a:lnTo>
                <a:lnTo>
                  <a:pt x="74" y="0"/>
                </a:lnTo>
                <a:lnTo>
                  <a:pt x="82" y="2"/>
                </a:lnTo>
                <a:lnTo>
                  <a:pt x="97" y="9"/>
                </a:lnTo>
                <a:lnTo>
                  <a:pt x="106" y="17"/>
                </a:lnTo>
                <a:lnTo>
                  <a:pt x="108" y="28"/>
                </a:lnTo>
                <a:lnTo>
                  <a:pt x="106" y="32"/>
                </a:lnTo>
                <a:lnTo>
                  <a:pt x="99" y="36"/>
                </a:lnTo>
                <a:lnTo>
                  <a:pt x="95" y="36"/>
                </a:lnTo>
                <a:lnTo>
                  <a:pt x="91" y="34"/>
                </a:lnTo>
                <a:lnTo>
                  <a:pt x="80" y="28"/>
                </a:lnTo>
                <a:lnTo>
                  <a:pt x="57" y="22"/>
                </a:lnTo>
                <a:lnTo>
                  <a:pt x="36" y="21"/>
                </a:lnTo>
                <a:lnTo>
                  <a:pt x="27" y="21"/>
                </a:lnTo>
                <a:lnTo>
                  <a:pt x="19" y="26"/>
                </a:lnTo>
                <a:lnTo>
                  <a:pt x="21" y="28"/>
                </a:lnTo>
                <a:lnTo>
                  <a:pt x="30" y="30"/>
                </a:lnTo>
                <a:lnTo>
                  <a:pt x="42" y="30"/>
                </a:lnTo>
                <a:lnTo>
                  <a:pt x="47" y="28"/>
                </a:lnTo>
                <a:lnTo>
                  <a:pt x="42" y="24"/>
                </a:lnTo>
                <a:lnTo>
                  <a:pt x="36" y="26"/>
                </a:lnTo>
                <a:lnTo>
                  <a:pt x="38" y="27"/>
                </a:lnTo>
                <a:lnTo>
                  <a:pt x="40" y="28"/>
                </a:lnTo>
                <a:lnTo>
                  <a:pt x="32" y="28"/>
                </a:lnTo>
                <a:lnTo>
                  <a:pt x="27" y="28"/>
                </a:lnTo>
                <a:lnTo>
                  <a:pt x="27" y="26"/>
                </a:lnTo>
                <a:lnTo>
                  <a:pt x="32" y="23"/>
                </a:lnTo>
                <a:lnTo>
                  <a:pt x="42" y="22"/>
                </a:lnTo>
                <a:lnTo>
                  <a:pt x="59" y="24"/>
                </a:lnTo>
                <a:lnTo>
                  <a:pt x="70" y="28"/>
                </a:lnTo>
                <a:lnTo>
                  <a:pt x="82"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6" name="Freeform 270"/>
          <p:cNvSpPr>
            <a:spLocks/>
          </p:cNvSpPr>
          <p:nvPr/>
        </p:nvSpPr>
        <p:spPr bwMode="auto">
          <a:xfrm>
            <a:off x="4160838" y="88900"/>
            <a:ext cx="446087" cy="388938"/>
          </a:xfrm>
          <a:custGeom>
            <a:avLst/>
            <a:gdLst>
              <a:gd name="T0" fmla="*/ 201 w 281"/>
              <a:gd name="T1" fmla="*/ 21 h 245"/>
              <a:gd name="T2" fmla="*/ 224 w 281"/>
              <a:gd name="T3" fmla="*/ 53 h 245"/>
              <a:gd name="T4" fmla="*/ 268 w 281"/>
              <a:gd name="T5" fmla="*/ 72 h 245"/>
              <a:gd name="T6" fmla="*/ 281 w 281"/>
              <a:gd name="T7" fmla="*/ 109 h 245"/>
              <a:gd name="T8" fmla="*/ 230 w 281"/>
              <a:gd name="T9" fmla="*/ 143 h 245"/>
              <a:gd name="T10" fmla="*/ 178 w 281"/>
              <a:gd name="T11" fmla="*/ 132 h 245"/>
              <a:gd name="T12" fmla="*/ 144 w 281"/>
              <a:gd name="T13" fmla="*/ 154 h 245"/>
              <a:gd name="T14" fmla="*/ 201 w 281"/>
              <a:gd name="T15" fmla="*/ 161 h 245"/>
              <a:gd name="T16" fmla="*/ 182 w 281"/>
              <a:gd name="T17" fmla="*/ 142 h 245"/>
              <a:gd name="T18" fmla="*/ 195 w 281"/>
              <a:gd name="T19" fmla="*/ 150 h 245"/>
              <a:gd name="T20" fmla="*/ 165 w 281"/>
              <a:gd name="T21" fmla="*/ 160 h 245"/>
              <a:gd name="T22" fmla="*/ 171 w 281"/>
              <a:gd name="T23" fmla="*/ 137 h 245"/>
              <a:gd name="T24" fmla="*/ 220 w 281"/>
              <a:gd name="T25" fmla="*/ 149 h 245"/>
              <a:gd name="T26" fmla="*/ 195 w 281"/>
              <a:gd name="T27" fmla="*/ 178 h 245"/>
              <a:gd name="T28" fmla="*/ 159 w 281"/>
              <a:gd name="T29" fmla="*/ 202 h 245"/>
              <a:gd name="T30" fmla="*/ 116 w 281"/>
              <a:gd name="T31" fmla="*/ 201 h 245"/>
              <a:gd name="T32" fmla="*/ 78 w 281"/>
              <a:gd name="T33" fmla="*/ 202 h 245"/>
              <a:gd name="T34" fmla="*/ 99 w 281"/>
              <a:gd name="T35" fmla="*/ 229 h 245"/>
              <a:gd name="T36" fmla="*/ 104 w 281"/>
              <a:gd name="T37" fmla="*/ 210 h 245"/>
              <a:gd name="T38" fmla="*/ 89 w 281"/>
              <a:gd name="T39" fmla="*/ 211 h 245"/>
              <a:gd name="T40" fmla="*/ 101 w 281"/>
              <a:gd name="T41" fmla="*/ 211 h 245"/>
              <a:gd name="T42" fmla="*/ 82 w 281"/>
              <a:gd name="T43" fmla="*/ 220 h 245"/>
              <a:gd name="T44" fmla="*/ 110 w 281"/>
              <a:gd name="T45" fmla="*/ 203 h 245"/>
              <a:gd name="T46" fmla="*/ 114 w 281"/>
              <a:gd name="T47" fmla="*/ 240 h 245"/>
              <a:gd name="T48" fmla="*/ 72 w 281"/>
              <a:gd name="T49" fmla="*/ 241 h 245"/>
              <a:gd name="T50" fmla="*/ 59 w 281"/>
              <a:gd name="T51" fmla="*/ 202 h 245"/>
              <a:gd name="T52" fmla="*/ 34 w 281"/>
              <a:gd name="T53" fmla="*/ 166 h 245"/>
              <a:gd name="T54" fmla="*/ 64 w 281"/>
              <a:gd name="T55" fmla="*/ 136 h 245"/>
              <a:gd name="T56" fmla="*/ 123 w 281"/>
              <a:gd name="T57" fmla="*/ 120 h 245"/>
              <a:gd name="T58" fmla="*/ 121 w 281"/>
              <a:gd name="T59" fmla="*/ 151 h 245"/>
              <a:gd name="T60" fmla="*/ 91 w 281"/>
              <a:gd name="T61" fmla="*/ 141 h 245"/>
              <a:gd name="T62" fmla="*/ 112 w 281"/>
              <a:gd name="T63" fmla="*/ 141 h 245"/>
              <a:gd name="T64" fmla="*/ 108 w 281"/>
              <a:gd name="T65" fmla="*/ 130 h 245"/>
              <a:gd name="T66" fmla="*/ 89 w 281"/>
              <a:gd name="T67" fmla="*/ 149 h 245"/>
              <a:gd name="T68" fmla="*/ 123 w 281"/>
              <a:gd name="T69" fmla="*/ 157 h 245"/>
              <a:gd name="T70" fmla="*/ 135 w 281"/>
              <a:gd name="T71" fmla="*/ 124 h 245"/>
              <a:gd name="T72" fmla="*/ 85 w 281"/>
              <a:gd name="T73" fmla="*/ 113 h 245"/>
              <a:gd name="T74" fmla="*/ 40 w 281"/>
              <a:gd name="T75" fmla="*/ 144 h 245"/>
              <a:gd name="T76" fmla="*/ 13 w 281"/>
              <a:gd name="T77" fmla="*/ 112 h 245"/>
              <a:gd name="T78" fmla="*/ 2 w 281"/>
              <a:gd name="T79" fmla="*/ 64 h 245"/>
              <a:gd name="T80" fmla="*/ 55 w 281"/>
              <a:gd name="T81" fmla="*/ 46 h 245"/>
              <a:gd name="T82" fmla="*/ 87 w 281"/>
              <a:gd name="T83" fmla="*/ 67 h 245"/>
              <a:gd name="T84" fmla="*/ 129 w 281"/>
              <a:gd name="T85" fmla="*/ 32 h 245"/>
              <a:gd name="T86" fmla="*/ 95 w 281"/>
              <a:gd name="T87" fmla="*/ 21 h 245"/>
              <a:gd name="T88" fmla="*/ 101 w 281"/>
              <a:gd name="T89" fmla="*/ 24 h 245"/>
              <a:gd name="T90" fmla="*/ 121 w 281"/>
              <a:gd name="T91" fmla="*/ 38 h 245"/>
              <a:gd name="T92" fmla="*/ 87 w 281"/>
              <a:gd name="T93" fmla="*/ 60 h 245"/>
              <a:gd name="T94" fmla="*/ 59 w 281"/>
              <a:gd name="T95" fmla="*/ 32 h 245"/>
              <a:gd name="T96" fmla="*/ 131 w 281"/>
              <a:gd name="T97" fmla="*/ 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45">
                <a:moveTo>
                  <a:pt x="150" y="22"/>
                </a:moveTo>
                <a:lnTo>
                  <a:pt x="165" y="17"/>
                </a:lnTo>
                <a:lnTo>
                  <a:pt x="182" y="15"/>
                </a:lnTo>
                <a:lnTo>
                  <a:pt x="201" y="21"/>
                </a:lnTo>
                <a:lnTo>
                  <a:pt x="214" y="32"/>
                </a:lnTo>
                <a:lnTo>
                  <a:pt x="214" y="44"/>
                </a:lnTo>
                <a:lnTo>
                  <a:pt x="207" y="56"/>
                </a:lnTo>
                <a:lnTo>
                  <a:pt x="224" y="53"/>
                </a:lnTo>
                <a:lnTo>
                  <a:pt x="252" y="54"/>
                </a:lnTo>
                <a:lnTo>
                  <a:pt x="260" y="58"/>
                </a:lnTo>
                <a:lnTo>
                  <a:pt x="266" y="64"/>
                </a:lnTo>
                <a:lnTo>
                  <a:pt x="268" y="72"/>
                </a:lnTo>
                <a:lnTo>
                  <a:pt x="260" y="82"/>
                </a:lnTo>
                <a:lnTo>
                  <a:pt x="252" y="88"/>
                </a:lnTo>
                <a:lnTo>
                  <a:pt x="271" y="99"/>
                </a:lnTo>
                <a:lnTo>
                  <a:pt x="281" y="109"/>
                </a:lnTo>
                <a:lnTo>
                  <a:pt x="281" y="117"/>
                </a:lnTo>
                <a:lnTo>
                  <a:pt x="277" y="125"/>
                </a:lnTo>
                <a:lnTo>
                  <a:pt x="260" y="138"/>
                </a:lnTo>
                <a:lnTo>
                  <a:pt x="230" y="143"/>
                </a:lnTo>
                <a:lnTo>
                  <a:pt x="222" y="143"/>
                </a:lnTo>
                <a:lnTo>
                  <a:pt x="207" y="137"/>
                </a:lnTo>
                <a:lnTo>
                  <a:pt x="197" y="135"/>
                </a:lnTo>
                <a:lnTo>
                  <a:pt x="178" y="132"/>
                </a:lnTo>
                <a:lnTo>
                  <a:pt x="156" y="137"/>
                </a:lnTo>
                <a:lnTo>
                  <a:pt x="146" y="141"/>
                </a:lnTo>
                <a:lnTo>
                  <a:pt x="142" y="147"/>
                </a:lnTo>
                <a:lnTo>
                  <a:pt x="144" y="154"/>
                </a:lnTo>
                <a:lnTo>
                  <a:pt x="152" y="159"/>
                </a:lnTo>
                <a:lnTo>
                  <a:pt x="173" y="165"/>
                </a:lnTo>
                <a:lnTo>
                  <a:pt x="192" y="163"/>
                </a:lnTo>
                <a:lnTo>
                  <a:pt x="201" y="161"/>
                </a:lnTo>
                <a:lnTo>
                  <a:pt x="207" y="155"/>
                </a:lnTo>
                <a:lnTo>
                  <a:pt x="207" y="150"/>
                </a:lnTo>
                <a:lnTo>
                  <a:pt x="201" y="147"/>
                </a:lnTo>
                <a:lnTo>
                  <a:pt x="182" y="142"/>
                </a:lnTo>
                <a:lnTo>
                  <a:pt x="175" y="143"/>
                </a:lnTo>
                <a:lnTo>
                  <a:pt x="180" y="144"/>
                </a:lnTo>
                <a:lnTo>
                  <a:pt x="188" y="145"/>
                </a:lnTo>
                <a:lnTo>
                  <a:pt x="195" y="150"/>
                </a:lnTo>
                <a:lnTo>
                  <a:pt x="195" y="157"/>
                </a:lnTo>
                <a:lnTo>
                  <a:pt x="188" y="161"/>
                </a:lnTo>
                <a:lnTo>
                  <a:pt x="176" y="161"/>
                </a:lnTo>
                <a:lnTo>
                  <a:pt x="165" y="160"/>
                </a:lnTo>
                <a:lnTo>
                  <a:pt x="156" y="155"/>
                </a:lnTo>
                <a:lnTo>
                  <a:pt x="154" y="147"/>
                </a:lnTo>
                <a:lnTo>
                  <a:pt x="161" y="139"/>
                </a:lnTo>
                <a:lnTo>
                  <a:pt x="171" y="137"/>
                </a:lnTo>
                <a:lnTo>
                  <a:pt x="184" y="136"/>
                </a:lnTo>
                <a:lnTo>
                  <a:pt x="199" y="138"/>
                </a:lnTo>
                <a:lnTo>
                  <a:pt x="211" y="143"/>
                </a:lnTo>
                <a:lnTo>
                  <a:pt x="220" y="149"/>
                </a:lnTo>
                <a:lnTo>
                  <a:pt x="222" y="157"/>
                </a:lnTo>
                <a:lnTo>
                  <a:pt x="220" y="166"/>
                </a:lnTo>
                <a:lnTo>
                  <a:pt x="211" y="173"/>
                </a:lnTo>
                <a:lnTo>
                  <a:pt x="195" y="178"/>
                </a:lnTo>
                <a:lnTo>
                  <a:pt x="169" y="179"/>
                </a:lnTo>
                <a:lnTo>
                  <a:pt x="169" y="187"/>
                </a:lnTo>
                <a:lnTo>
                  <a:pt x="165" y="195"/>
                </a:lnTo>
                <a:lnTo>
                  <a:pt x="159" y="202"/>
                </a:lnTo>
                <a:lnTo>
                  <a:pt x="140" y="209"/>
                </a:lnTo>
                <a:lnTo>
                  <a:pt x="131" y="210"/>
                </a:lnTo>
                <a:lnTo>
                  <a:pt x="125" y="209"/>
                </a:lnTo>
                <a:lnTo>
                  <a:pt x="116" y="201"/>
                </a:lnTo>
                <a:lnTo>
                  <a:pt x="108" y="197"/>
                </a:lnTo>
                <a:lnTo>
                  <a:pt x="93" y="195"/>
                </a:lnTo>
                <a:lnTo>
                  <a:pt x="83" y="197"/>
                </a:lnTo>
                <a:lnTo>
                  <a:pt x="78" y="202"/>
                </a:lnTo>
                <a:lnTo>
                  <a:pt x="74" y="215"/>
                </a:lnTo>
                <a:lnTo>
                  <a:pt x="82" y="226"/>
                </a:lnTo>
                <a:lnTo>
                  <a:pt x="89" y="229"/>
                </a:lnTo>
                <a:lnTo>
                  <a:pt x="99" y="229"/>
                </a:lnTo>
                <a:lnTo>
                  <a:pt x="104" y="226"/>
                </a:lnTo>
                <a:lnTo>
                  <a:pt x="108" y="222"/>
                </a:lnTo>
                <a:lnTo>
                  <a:pt x="108" y="215"/>
                </a:lnTo>
                <a:lnTo>
                  <a:pt x="104" y="210"/>
                </a:lnTo>
                <a:lnTo>
                  <a:pt x="102" y="208"/>
                </a:lnTo>
                <a:lnTo>
                  <a:pt x="95" y="207"/>
                </a:lnTo>
                <a:lnTo>
                  <a:pt x="89" y="209"/>
                </a:lnTo>
                <a:lnTo>
                  <a:pt x="89" y="211"/>
                </a:lnTo>
                <a:lnTo>
                  <a:pt x="89" y="214"/>
                </a:lnTo>
                <a:lnTo>
                  <a:pt x="91" y="211"/>
                </a:lnTo>
                <a:lnTo>
                  <a:pt x="97" y="210"/>
                </a:lnTo>
                <a:lnTo>
                  <a:pt x="101" y="211"/>
                </a:lnTo>
                <a:lnTo>
                  <a:pt x="102" y="216"/>
                </a:lnTo>
                <a:lnTo>
                  <a:pt x="101" y="221"/>
                </a:lnTo>
                <a:lnTo>
                  <a:pt x="93" y="223"/>
                </a:lnTo>
                <a:lnTo>
                  <a:pt x="82" y="220"/>
                </a:lnTo>
                <a:lnTo>
                  <a:pt x="78" y="213"/>
                </a:lnTo>
                <a:lnTo>
                  <a:pt x="83" y="204"/>
                </a:lnTo>
                <a:lnTo>
                  <a:pt x="93" y="201"/>
                </a:lnTo>
                <a:lnTo>
                  <a:pt x="110" y="203"/>
                </a:lnTo>
                <a:lnTo>
                  <a:pt x="118" y="209"/>
                </a:lnTo>
                <a:lnTo>
                  <a:pt x="123" y="220"/>
                </a:lnTo>
                <a:lnTo>
                  <a:pt x="121" y="232"/>
                </a:lnTo>
                <a:lnTo>
                  <a:pt x="114" y="240"/>
                </a:lnTo>
                <a:lnTo>
                  <a:pt x="104" y="244"/>
                </a:lnTo>
                <a:lnTo>
                  <a:pt x="95" y="245"/>
                </a:lnTo>
                <a:lnTo>
                  <a:pt x="83" y="245"/>
                </a:lnTo>
                <a:lnTo>
                  <a:pt x="72" y="241"/>
                </a:lnTo>
                <a:lnTo>
                  <a:pt x="61" y="234"/>
                </a:lnTo>
                <a:lnTo>
                  <a:pt x="53" y="222"/>
                </a:lnTo>
                <a:lnTo>
                  <a:pt x="55" y="208"/>
                </a:lnTo>
                <a:lnTo>
                  <a:pt x="59" y="202"/>
                </a:lnTo>
                <a:lnTo>
                  <a:pt x="51" y="198"/>
                </a:lnTo>
                <a:lnTo>
                  <a:pt x="38" y="189"/>
                </a:lnTo>
                <a:lnTo>
                  <a:pt x="30" y="178"/>
                </a:lnTo>
                <a:lnTo>
                  <a:pt x="34" y="166"/>
                </a:lnTo>
                <a:lnTo>
                  <a:pt x="47" y="160"/>
                </a:lnTo>
                <a:lnTo>
                  <a:pt x="63" y="157"/>
                </a:lnTo>
                <a:lnTo>
                  <a:pt x="63" y="149"/>
                </a:lnTo>
                <a:lnTo>
                  <a:pt x="64" y="136"/>
                </a:lnTo>
                <a:lnTo>
                  <a:pt x="78" y="123"/>
                </a:lnTo>
                <a:lnTo>
                  <a:pt x="91" y="117"/>
                </a:lnTo>
                <a:lnTo>
                  <a:pt x="108" y="117"/>
                </a:lnTo>
                <a:lnTo>
                  <a:pt x="123" y="120"/>
                </a:lnTo>
                <a:lnTo>
                  <a:pt x="131" y="125"/>
                </a:lnTo>
                <a:lnTo>
                  <a:pt x="135" y="137"/>
                </a:lnTo>
                <a:lnTo>
                  <a:pt x="129" y="147"/>
                </a:lnTo>
                <a:lnTo>
                  <a:pt x="121" y="151"/>
                </a:lnTo>
                <a:lnTo>
                  <a:pt x="112" y="153"/>
                </a:lnTo>
                <a:lnTo>
                  <a:pt x="102" y="151"/>
                </a:lnTo>
                <a:lnTo>
                  <a:pt x="95" y="149"/>
                </a:lnTo>
                <a:lnTo>
                  <a:pt x="91" y="141"/>
                </a:lnTo>
                <a:lnTo>
                  <a:pt x="95" y="135"/>
                </a:lnTo>
                <a:lnTo>
                  <a:pt x="102" y="132"/>
                </a:lnTo>
                <a:lnTo>
                  <a:pt x="108" y="135"/>
                </a:lnTo>
                <a:lnTo>
                  <a:pt x="112" y="141"/>
                </a:lnTo>
                <a:lnTo>
                  <a:pt x="114" y="144"/>
                </a:lnTo>
                <a:lnTo>
                  <a:pt x="116" y="138"/>
                </a:lnTo>
                <a:lnTo>
                  <a:pt x="114" y="135"/>
                </a:lnTo>
                <a:lnTo>
                  <a:pt x="108" y="130"/>
                </a:lnTo>
                <a:lnTo>
                  <a:pt x="97" y="129"/>
                </a:lnTo>
                <a:lnTo>
                  <a:pt x="89" y="133"/>
                </a:lnTo>
                <a:lnTo>
                  <a:pt x="85" y="143"/>
                </a:lnTo>
                <a:lnTo>
                  <a:pt x="89" y="149"/>
                </a:lnTo>
                <a:lnTo>
                  <a:pt x="93" y="155"/>
                </a:lnTo>
                <a:lnTo>
                  <a:pt x="102" y="159"/>
                </a:lnTo>
                <a:lnTo>
                  <a:pt x="112" y="160"/>
                </a:lnTo>
                <a:lnTo>
                  <a:pt x="123" y="157"/>
                </a:lnTo>
                <a:lnTo>
                  <a:pt x="131" y="153"/>
                </a:lnTo>
                <a:lnTo>
                  <a:pt x="137" y="144"/>
                </a:lnTo>
                <a:lnTo>
                  <a:pt x="140" y="133"/>
                </a:lnTo>
                <a:lnTo>
                  <a:pt x="135" y="124"/>
                </a:lnTo>
                <a:lnTo>
                  <a:pt x="123" y="115"/>
                </a:lnTo>
                <a:lnTo>
                  <a:pt x="112" y="112"/>
                </a:lnTo>
                <a:lnTo>
                  <a:pt x="99" y="111"/>
                </a:lnTo>
                <a:lnTo>
                  <a:pt x="85" y="113"/>
                </a:lnTo>
                <a:lnTo>
                  <a:pt x="72" y="119"/>
                </a:lnTo>
                <a:lnTo>
                  <a:pt x="61" y="131"/>
                </a:lnTo>
                <a:lnTo>
                  <a:pt x="57" y="145"/>
                </a:lnTo>
                <a:lnTo>
                  <a:pt x="40" y="144"/>
                </a:lnTo>
                <a:lnTo>
                  <a:pt x="27" y="141"/>
                </a:lnTo>
                <a:lnTo>
                  <a:pt x="15" y="133"/>
                </a:lnTo>
                <a:lnTo>
                  <a:pt x="9" y="123"/>
                </a:lnTo>
                <a:lnTo>
                  <a:pt x="13" y="112"/>
                </a:lnTo>
                <a:lnTo>
                  <a:pt x="23" y="101"/>
                </a:lnTo>
                <a:lnTo>
                  <a:pt x="8" y="93"/>
                </a:lnTo>
                <a:lnTo>
                  <a:pt x="0" y="79"/>
                </a:lnTo>
                <a:lnTo>
                  <a:pt x="2" y="64"/>
                </a:lnTo>
                <a:lnTo>
                  <a:pt x="8" y="56"/>
                </a:lnTo>
                <a:lnTo>
                  <a:pt x="15" y="50"/>
                </a:lnTo>
                <a:lnTo>
                  <a:pt x="32" y="45"/>
                </a:lnTo>
                <a:lnTo>
                  <a:pt x="55" y="46"/>
                </a:lnTo>
                <a:lnTo>
                  <a:pt x="57" y="53"/>
                </a:lnTo>
                <a:lnTo>
                  <a:pt x="63" y="60"/>
                </a:lnTo>
                <a:lnTo>
                  <a:pt x="74" y="66"/>
                </a:lnTo>
                <a:lnTo>
                  <a:pt x="87" y="67"/>
                </a:lnTo>
                <a:lnTo>
                  <a:pt x="99" y="65"/>
                </a:lnTo>
                <a:lnTo>
                  <a:pt x="118" y="54"/>
                </a:lnTo>
                <a:lnTo>
                  <a:pt x="127" y="40"/>
                </a:lnTo>
                <a:lnTo>
                  <a:pt x="129" y="32"/>
                </a:lnTo>
                <a:lnTo>
                  <a:pt x="125" y="23"/>
                </a:lnTo>
                <a:lnTo>
                  <a:pt x="114" y="17"/>
                </a:lnTo>
                <a:lnTo>
                  <a:pt x="102" y="17"/>
                </a:lnTo>
                <a:lnTo>
                  <a:pt x="95" y="21"/>
                </a:lnTo>
                <a:lnTo>
                  <a:pt x="89" y="29"/>
                </a:lnTo>
                <a:lnTo>
                  <a:pt x="91" y="35"/>
                </a:lnTo>
                <a:lnTo>
                  <a:pt x="93" y="30"/>
                </a:lnTo>
                <a:lnTo>
                  <a:pt x="101" y="24"/>
                </a:lnTo>
                <a:lnTo>
                  <a:pt x="110" y="23"/>
                </a:lnTo>
                <a:lnTo>
                  <a:pt x="118" y="24"/>
                </a:lnTo>
                <a:lnTo>
                  <a:pt x="121" y="28"/>
                </a:lnTo>
                <a:lnTo>
                  <a:pt x="121" y="38"/>
                </a:lnTo>
                <a:lnTo>
                  <a:pt x="118" y="47"/>
                </a:lnTo>
                <a:lnTo>
                  <a:pt x="110" y="53"/>
                </a:lnTo>
                <a:lnTo>
                  <a:pt x="99" y="58"/>
                </a:lnTo>
                <a:lnTo>
                  <a:pt x="87" y="60"/>
                </a:lnTo>
                <a:lnTo>
                  <a:pt x="76" y="58"/>
                </a:lnTo>
                <a:lnTo>
                  <a:pt x="66" y="52"/>
                </a:lnTo>
                <a:lnTo>
                  <a:pt x="61" y="42"/>
                </a:lnTo>
                <a:lnTo>
                  <a:pt x="59" y="32"/>
                </a:lnTo>
                <a:lnTo>
                  <a:pt x="64" y="22"/>
                </a:lnTo>
                <a:lnTo>
                  <a:pt x="82" y="6"/>
                </a:lnTo>
                <a:lnTo>
                  <a:pt x="106" y="0"/>
                </a:lnTo>
                <a:lnTo>
                  <a:pt x="131" y="3"/>
                </a:lnTo>
                <a:lnTo>
                  <a:pt x="142" y="10"/>
                </a:lnTo>
                <a:lnTo>
                  <a:pt x="150" y="22"/>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27" name="Freeform 271"/>
          <p:cNvSpPr>
            <a:spLocks/>
          </p:cNvSpPr>
          <p:nvPr/>
        </p:nvSpPr>
        <p:spPr bwMode="auto">
          <a:xfrm>
            <a:off x="4375150" y="207963"/>
            <a:ext cx="117475" cy="80962"/>
          </a:xfrm>
          <a:custGeom>
            <a:avLst/>
            <a:gdLst>
              <a:gd name="T0" fmla="*/ 49 w 74"/>
              <a:gd name="T1" fmla="*/ 31 h 51"/>
              <a:gd name="T2" fmla="*/ 53 w 74"/>
              <a:gd name="T3" fmla="*/ 31 h 51"/>
              <a:gd name="T4" fmla="*/ 51 w 74"/>
              <a:gd name="T5" fmla="*/ 33 h 51"/>
              <a:gd name="T6" fmla="*/ 43 w 74"/>
              <a:gd name="T7" fmla="*/ 36 h 51"/>
              <a:gd name="T8" fmla="*/ 32 w 74"/>
              <a:gd name="T9" fmla="*/ 36 h 51"/>
              <a:gd name="T10" fmla="*/ 26 w 74"/>
              <a:gd name="T11" fmla="*/ 31 h 51"/>
              <a:gd name="T12" fmla="*/ 28 w 74"/>
              <a:gd name="T13" fmla="*/ 24 h 51"/>
              <a:gd name="T14" fmla="*/ 43 w 74"/>
              <a:gd name="T15" fmla="*/ 16 h 51"/>
              <a:gd name="T16" fmla="*/ 60 w 74"/>
              <a:gd name="T17" fmla="*/ 15 h 51"/>
              <a:gd name="T18" fmla="*/ 70 w 74"/>
              <a:gd name="T19" fmla="*/ 20 h 51"/>
              <a:gd name="T20" fmla="*/ 74 w 74"/>
              <a:gd name="T21" fmla="*/ 30 h 51"/>
              <a:gd name="T22" fmla="*/ 68 w 74"/>
              <a:gd name="T23" fmla="*/ 38 h 51"/>
              <a:gd name="T24" fmla="*/ 53 w 74"/>
              <a:gd name="T25" fmla="*/ 46 h 51"/>
              <a:gd name="T26" fmla="*/ 36 w 74"/>
              <a:gd name="T27" fmla="*/ 51 h 51"/>
              <a:gd name="T28" fmla="*/ 21 w 74"/>
              <a:gd name="T29" fmla="*/ 51 h 51"/>
              <a:gd name="T30" fmla="*/ 9 w 74"/>
              <a:gd name="T31" fmla="*/ 48 h 51"/>
              <a:gd name="T32" fmla="*/ 5 w 74"/>
              <a:gd name="T33" fmla="*/ 44 h 51"/>
              <a:gd name="T34" fmla="*/ 2 w 74"/>
              <a:gd name="T35" fmla="*/ 42 h 51"/>
              <a:gd name="T36" fmla="*/ 0 w 74"/>
              <a:gd name="T37" fmla="*/ 34 h 51"/>
              <a:gd name="T38" fmla="*/ 2 w 74"/>
              <a:gd name="T39" fmla="*/ 25 h 51"/>
              <a:gd name="T40" fmla="*/ 15 w 74"/>
              <a:gd name="T41" fmla="*/ 12 h 51"/>
              <a:gd name="T42" fmla="*/ 34 w 74"/>
              <a:gd name="T43" fmla="*/ 2 h 51"/>
              <a:gd name="T44" fmla="*/ 51 w 74"/>
              <a:gd name="T45" fmla="*/ 0 h 51"/>
              <a:gd name="T46" fmla="*/ 57 w 74"/>
              <a:gd name="T47" fmla="*/ 1 h 51"/>
              <a:gd name="T48" fmla="*/ 53 w 74"/>
              <a:gd name="T49" fmla="*/ 1 h 51"/>
              <a:gd name="T50" fmla="*/ 40 w 74"/>
              <a:gd name="T51" fmla="*/ 3 h 51"/>
              <a:gd name="T52" fmla="*/ 28 w 74"/>
              <a:gd name="T53" fmla="*/ 7 h 51"/>
              <a:gd name="T54" fmla="*/ 19 w 74"/>
              <a:gd name="T55" fmla="*/ 14 h 51"/>
              <a:gd name="T56" fmla="*/ 9 w 74"/>
              <a:gd name="T57" fmla="*/ 24 h 51"/>
              <a:gd name="T58" fmla="*/ 7 w 74"/>
              <a:gd name="T59" fmla="*/ 33 h 51"/>
              <a:gd name="T60" fmla="*/ 9 w 74"/>
              <a:gd name="T61" fmla="*/ 39 h 51"/>
              <a:gd name="T62" fmla="*/ 15 w 74"/>
              <a:gd name="T63" fmla="*/ 44 h 51"/>
              <a:gd name="T64" fmla="*/ 32 w 74"/>
              <a:gd name="T65" fmla="*/ 48 h 51"/>
              <a:gd name="T66" fmla="*/ 43 w 74"/>
              <a:gd name="T67" fmla="*/ 45 h 51"/>
              <a:gd name="T68" fmla="*/ 55 w 74"/>
              <a:gd name="T69" fmla="*/ 42 h 51"/>
              <a:gd name="T70" fmla="*/ 62 w 74"/>
              <a:gd name="T71" fmla="*/ 36 h 51"/>
              <a:gd name="T72" fmla="*/ 66 w 74"/>
              <a:gd name="T73" fmla="*/ 31 h 51"/>
              <a:gd name="T74" fmla="*/ 62 w 74"/>
              <a:gd name="T75" fmla="*/ 24 h 51"/>
              <a:gd name="T76" fmla="*/ 53 w 74"/>
              <a:gd name="T77" fmla="*/ 21 h 51"/>
              <a:gd name="T78" fmla="*/ 41 w 74"/>
              <a:gd name="T79" fmla="*/ 21 h 51"/>
              <a:gd name="T80" fmla="*/ 32 w 74"/>
              <a:gd name="T81" fmla="*/ 26 h 51"/>
              <a:gd name="T82" fmla="*/ 32 w 74"/>
              <a:gd name="T83" fmla="*/ 30 h 51"/>
              <a:gd name="T84" fmla="*/ 38 w 74"/>
              <a:gd name="T85" fmla="*/ 32 h 51"/>
              <a:gd name="T86" fmla="*/ 49 w 74"/>
              <a:gd name="T8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51">
                <a:moveTo>
                  <a:pt x="49" y="31"/>
                </a:moveTo>
                <a:lnTo>
                  <a:pt x="53" y="31"/>
                </a:lnTo>
                <a:lnTo>
                  <a:pt x="51" y="33"/>
                </a:lnTo>
                <a:lnTo>
                  <a:pt x="43" y="36"/>
                </a:lnTo>
                <a:lnTo>
                  <a:pt x="32" y="36"/>
                </a:lnTo>
                <a:lnTo>
                  <a:pt x="26" y="31"/>
                </a:lnTo>
                <a:lnTo>
                  <a:pt x="28" y="24"/>
                </a:lnTo>
                <a:lnTo>
                  <a:pt x="43" y="16"/>
                </a:lnTo>
                <a:lnTo>
                  <a:pt x="60" y="15"/>
                </a:lnTo>
                <a:lnTo>
                  <a:pt x="70" y="20"/>
                </a:lnTo>
                <a:lnTo>
                  <a:pt x="74" y="30"/>
                </a:lnTo>
                <a:lnTo>
                  <a:pt x="68" y="38"/>
                </a:lnTo>
                <a:lnTo>
                  <a:pt x="53" y="46"/>
                </a:lnTo>
                <a:lnTo>
                  <a:pt x="36" y="51"/>
                </a:lnTo>
                <a:lnTo>
                  <a:pt x="21" y="51"/>
                </a:lnTo>
                <a:lnTo>
                  <a:pt x="9" y="48"/>
                </a:lnTo>
                <a:lnTo>
                  <a:pt x="5" y="44"/>
                </a:lnTo>
                <a:lnTo>
                  <a:pt x="2" y="42"/>
                </a:lnTo>
                <a:lnTo>
                  <a:pt x="0" y="34"/>
                </a:lnTo>
                <a:lnTo>
                  <a:pt x="2" y="25"/>
                </a:lnTo>
                <a:lnTo>
                  <a:pt x="15" y="12"/>
                </a:lnTo>
                <a:lnTo>
                  <a:pt x="34" y="2"/>
                </a:lnTo>
                <a:lnTo>
                  <a:pt x="51" y="0"/>
                </a:lnTo>
                <a:lnTo>
                  <a:pt x="57" y="1"/>
                </a:lnTo>
                <a:lnTo>
                  <a:pt x="53" y="1"/>
                </a:lnTo>
                <a:lnTo>
                  <a:pt x="40" y="3"/>
                </a:lnTo>
                <a:lnTo>
                  <a:pt x="28" y="7"/>
                </a:lnTo>
                <a:lnTo>
                  <a:pt x="19" y="14"/>
                </a:lnTo>
                <a:lnTo>
                  <a:pt x="9" y="24"/>
                </a:lnTo>
                <a:lnTo>
                  <a:pt x="7" y="33"/>
                </a:lnTo>
                <a:lnTo>
                  <a:pt x="9" y="39"/>
                </a:lnTo>
                <a:lnTo>
                  <a:pt x="15" y="44"/>
                </a:lnTo>
                <a:lnTo>
                  <a:pt x="32" y="48"/>
                </a:lnTo>
                <a:lnTo>
                  <a:pt x="43" y="45"/>
                </a:lnTo>
                <a:lnTo>
                  <a:pt x="55" y="42"/>
                </a:lnTo>
                <a:lnTo>
                  <a:pt x="62" y="36"/>
                </a:lnTo>
                <a:lnTo>
                  <a:pt x="66" y="31"/>
                </a:lnTo>
                <a:lnTo>
                  <a:pt x="62" y="24"/>
                </a:lnTo>
                <a:lnTo>
                  <a:pt x="53" y="21"/>
                </a:lnTo>
                <a:lnTo>
                  <a:pt x="41" y="21"/>
                </a:lnTo>
                <a:lnTo>
                  <a:pt x="32" y="26"/>
                </a:lnTo>
                <a:lnTo>
                  <a:pt x="32" y="30"/>
                </a:lnTo>
                <a:lnTo>
                  <a:pt x="38" y="32"/>
                </a:lnTo>
                <a:lnTo>
                  <a:pt x="49" y="31"/>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5330" name="AutoShape 274"/>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vi-VN"/>
          </a:p>
        </p:txBody>
      </p:sp>
      <p:sp>
        <p:nvSpPr>
          <p:cNvPr id="45343" name="Rectangle 287"/>
          <p:cNvSpPr>
            <a:spLocks noChangeArrowheads="1"/>
          </p:cNvSpPr>
          <p:nvPr/>
        </p:nvSpPr>
        <p:spPr bwMode="auto">
          <a:xfrm>
            <a:off x="809625" y="3164681"/>
            <a:ext cx="7508875" cy="256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 typeface="Wingdings" pitchFamily="2" charset="2"/>
              <a:buChar char="Ø"/>
            </a:pPr>
            <a:r>
              <a:rPr lang="en-US" sz="3600" dirty="0" err="1">
                <a:latin typeface="VNI-Times" pitchFamily="2" charset="0"/>
              </a:rPr>
              <a:t>Nhöõng</a:t>
            </a:r>
            <a:r>
              <a:rPr lang="en-US" sz="3600" dirty="0">
                <a:latin typeface="VNI-Times" pitchFamily="2" charset="0"/>
              </a:rPr>
              <a:t> </a:t>
            </a:r>
            <a:r>
              <a:rPr lang="en-US" sz="3600" dirty="0" err="1">
                <a:latin typeface="VNI-Times" pitchFamily="2" charset="0"/>
              </a:rPr>
              <a:t>aâm</a:t>
            </a:r>
            <a:r>
              <a:rPr lang="en-US" sz="3600" dirty="0">
                <a:latin typeface="VNI-Times" pitchFamily="2" charset="0"/>
              </a:rPr>
              <a:t> </a:t>
            </a:r>
            <a:r>
              <a:rPr lang="en-US" sz="3600" dirty="0" err="1">
                <a:latin typeface="VNI-Times" pitchFamily="2" charset="0"/>
              </a:rPr>
              <a:t>thanh</a:t>
            </a:r>
            <a:r>
              <a:rPr lang="en-US" sz="3600" dirty="0">
                <a:latin typeface="VNI-Times" pitchFamily="2" charset="0"/>
              </a:rPr>
              <a:t> </a:t>
            </a:r>
            <a:r>
              <a:rPr lang="en-US" sz="3600" dirty="0" err="1">
                <a:latin typeface="VNI-Times" pitchFamily="2" charset="0"/>
              </a:rPr>
              <a:t>chuùng</a:t>
            </a:r>
            <a:r>
              <a:rPr lang="en-US" sz="3600" dirty="0">
                <a:latin typeface="VNI-Times" pitchFamily="2" charset="0"/>
              </a:rPr>
              <a:t> ta  </a:t>
            </a:r>
            <a:r>
              <a:rPr lang="en-US" sz="3600" dirty="0" err="1">
                <a:latin typeface="VNI-Times" pitchFamily="2" charset="0"/>
              </a:rPr>
              <a:t>khoâng</a:t>
            </a:r>
            <a:r>
              <a:rPr lang="en-US" sz="3600" dirty="0">
                <a:latin typeface="VNI-Times" pitchFamily="2" charset="0"/>
              </a:rPr>
              <a:t> </a:t>
            </a:r>
            <a:r>
              <a:rPr lang="en-US" sz="3600" dirty="0" err="1">
                <a:latin typeface="VNI-Times" pitchFamily="2" charset="0"/>
              </a:rPr>
              <a:t>thích</a:t>
            </a:r>
            <a:r>
              <a:rPr lang="en-US" sz="3600" dirty="0">
                <a:latin typeface="VNI-Times" pitchFamily="2" charset="0"/>
              </a:rPr>
              <a:t> </a:t>
            </a:r>
            <a:r>
              <a:rPr lang="en-US" sz="3600" dirty="0" err="1">
                <a:latin typeface="VNI-Times" pitchFamily="2" charset="0"/>
              </a:rPr>
              <a:t>coøn</a:t>
            </a:r>
            <a:r>
              <a:rPr lang="en-US" sz="3600" dirty="0">
                <a:latin typeface="VNI-Times" pitchFamily="2" charset="0"/>
              </a:rPr>
              <a:t> </a:t>
            </a:r>
            <a:r>
              <a:rPr lang="en-US" sz="3600" dirty="0" err="1">
                <a:latin typeface="VNI-Times" pitchFamily="2" charset="0"/>
              </a:rPr>
              <a:t>goïi</a:t>
            </a:r>
            <a:r>
              <a:rPr lang="en-US" sz="3600" dirty="0">
                <a:latin typeface="VNI-Times" pitchFamily="2" charset="0"/>
              </a:rPr>
              <a:t> </a:t>
            </a:r>
            <a:r>
              <a:rPr lang="en-US" sz="3600" dirty="0" err="1">
                <a:latin typeface="VNI-Times" pitchFamily="2" charset="0"/>
              </a:rPr>
              <a:t>laø</a:t>
            </a:r>
            <a:r>
              <a:rPr lang="en-US" sz="3600" dirty="0">
                <a:latin typeface="VNI-Times" pitchFamily="2" charset="0"/>
              </a:rPr>
              <a:t> </a:t>
            </a:r>
            <a:r>
              <a:rPr lang="en-US" sz="3600" dirty="0" err="1">
                <a:latin typeface="VNI-Times" pitchFamily="2" charset="0"/>
              </a:rPr>
              <a:t>gì</a:t>
            </a:r>
            <a:r>
              <a:rPr lang="en-US" sz="3600" dirty="0">
                <a:latin typeface="VNI-Times" pitchFamily="2" charset="0"/>
              </a:rPr>
              <a:t>?</a:t>
            </a:r>
          </a:p>
          <a:p>
            <a:pPr algn="l">
              <a:spcBef>
                <a:spcPct val="50000"/>
              </a:spcBef>
              <a:buFont typeface="Wingdings" pitchFamily="2" charset="2"/>
              <a:buChar char="Ø"/>
            </a:pPr>
            <a:r>
              <a:rPr lang="en-US" sz="3600" dirty="0" err="1" smtClean="0">
                <a:solidFill>
                  <a:schemeClr val="accent2"/>
                </a:solidFill>
                <a:latin typeface="VNI-Times" pitchFamily="2" charset="0"/>
              </a:rPr>
              <a:t>Em</a:t>
            </a:r>
            <a:r>
              <a:rPr lang="en-US" sz="3600" dirty="0" smtClean="0">
                <a:solidFill>
                  <a:schemeClr val="accent2"/>
                </a:solidFill>
                <a:latin typeface="VNI-Times" pitchFamily="2" charset="0"/>
              </a:rPr>
              <a:t> </a:t>
            </a:r>
            <a:r>
              <a:rPr lang="en-US" sz="3600" dirty="0" err="1" smtClean="0">
                <a:solidFill>
                  <a:schemeClr val="accent2"/>
                </a:solidFill>
                <a:latin typeface="VNI-Times" pitchFamily="2" charset="0"/>
              </a:rPr>
              <a:t>kể</a:t>
            </a:r>
            <a:r>
              <a:rPr lang="en-US" sz="3600" dirty="0" smtClean="0">
                <a:solidFill>
                  <a:schemeClr val="accent2"/>
                </a:solidFill>
                <a:latin typeface="VNI-Times" pitchFamily="2" charset="0"/>
              </a:rPr>
              <a:t> </a:t>
            </a:r>
            <a:r>
              <a:rPr lang="en-US" sz="3600" dirty="0" err="1" smtClean="0">
                <a:solidFill>
                  <a:schemeClr val="accent2"/>
                </a:solidFill>
                <a:latin typeface="VNI-Times" pitchFamily="2" charset="0"/>
              </a:rPr>
              <a:t>nhöõng</a:t>
            </a:r>
            <a:r>
              <a:rPr lang="en-US" sz="3600" dirty="0" smtClean="0">
                <a:solidFill>
                  <a:schemeClr val="accent2"/>
                </a:solidFill>
                <a:latin typeface="VNI-Times" pitchFamily="2" charset="0"/>
              </a:rPr>
              <a:t> </a:t>
            </a:r>
            <a:r>
              <a:rPr lang="en-US" sz="3600" dirty="0" err="1">
                <a:solidFill>
                  <a:schemeClr val="accent2"/>
                </a:solidFill>
                <a:latin typeface="VNI-Times" pitchFamily="2" charset="0"/>
              </a:rPr>
              <a:t>loaïi</a:t>
            </a:r>
            <a:r>
              <a:rPr lang="en-US" sz="3600" dirty="0">
                <a:solidFill>
                  <a:schemeClr val="accent2"/>
                </a:solidFill>
                <a:latin typeface="VNI-Times" pitchFamily="2" charset="0"/>
              </a:rPr>
              <a:t> </a:t>
            </a:r>
            <a:r>
              <a:rPr lang="en-US" sz="3600" dirty="0" err="1">
                <a:solidFill>
                  <a:schemeClr val="accent2"/>
                </a:solidFill>
                <a:latin typeface="VNI-Times" pitchFamily="2" charset="0"/>
              </a:rPr>
              <a:t>tieáng</a:t>
            </a:r>
            <a:r>
              <a:rPr lang="en-US" sz="3600" dirty="0">
                <a:solidFill>
                  <a:schemeClr val="accent2"/>
                </a:solidFill>
                <a:latin typeface="VNI-Times" pitchFamily="2" charset="0"/>
              </a:rPr>
              <a:t> </a:t>
            </a:r>
            <a:r>
              <a:rPr lang="en-US" sz="3600" dirty="0" err="1">
                <a:solidFill>
                  <a:schemeClr val="accent2"/>
                </a:solidFill>
                <a:latin typeface="VNI-Times" pitchFamily="2" charset="0"/>
              </a:rPr>
              <a:t>oàn</a:t>
            </a:r>
            <a:r>
              <a:rPr lang="en-US" sz="3600" dirty="0">
                <a:solidFill>
                  <a:schemeClr val="accent2"/>
                </a:solidFill>
                <a:latin typeface="VNI-Times" pitchFamily="2" charset="0"/>
              </a:rPr>
              <a:t> </a:t>
            </a:r>
            <a:r>
              <a:rPr lang="en-US" sz="3600" dirty="0" err="1">
                <a:solidFill>
                  <a:schemeClr val="accent2"/>
                </a:solidFill>
                <a:latin typeface="VNI-Times" pitchFamily="2" charset="0"/>
              </a:rPr>
              <a:t>naøo</a:t>
            </a:r>
            <a:r>
              <a:rPr lang="en-US" sz="3600" dirty="0">
                <a:solidFill>
                  <a:schemeClr val="accent2"/>
                </a:solidFill>
                <a:latin typeface="VNI-Times" pitchFamily="2" charset="0"/>
              </a:rPr>
              <a:t> </a:t>
            </a:r>
            <a:r>
              <a:rPr lang="en-US" sz="3600" dirty="0" err="1">
                <a:solidFill>
                  <a:schemeClr val="accent2"/>
                </a:solidFill>
                <a:latin typeface="VNI-Times" pitchFamily="2" charset="0"/>
              </a:rPr>
              <a:t>nôi</a:t>
            </a:r>
            <a:r>
              <a:rPr lang="en-US" sz="3600" dirty="0">
                <a:solidFill>
                  <a:schemeClr val="accent2"/>
                </a:solidFill>
                <a:latin typeface="VNI-Times" pitchFamily="2" charset="0"/>
              </a:rPr>
              <a:t> </a:t>
            </a:r>
            <a:r>
              <a:rPr lang="en-US" sz="3600" dirty="0" err="1">
                <a:solidFill>
                  <a:schemeClr val="accent2"/>
                </a:solidFill>
                <a:latin typeface="VNI-Times" pitchFamily="2" charset="0"/>
              </a:rPr>
              <a:t>em</a:t>
            </a:r>
            <a:r>
              <a:rPr lang="en-US" sz="3600" dirty="0">
                <a:solidFill>
                  <a:schemeClr val="accent2"/>
                </a:solidFill>
                <a:latin typeface="VNI-Times" pitchFamily="2" charset="0"/>
              </a:rPr>
              <a:t> </a:t>
            </a:r>
            <a:r>
              <a:rPr lang="en-US" sz="3600" dirty="0" err="1">
                <a:solidFill>
                  <a:schemeClr val="accent2"/>
                </a:solidFill>
                <a:latin typeface="VNI-Times" pitchFamily="2" charset="0"/>
              </a:rPr>
              <a:t>ñang</a:t>
            </a:r>
            <a:r>
              <a:rPr lang="en-US" sz="3600" dirty="0">
                <a:solidFill>
                  <a:schemeClr val="accent2"/>
                </a:solidFill>
                <a:latin typeface="VNI-Times" pitchFamily="2" charset="0"/>
              </a:rPr>
              <a:t> </a:t>
            </a:r>
            <a:r>
              <a:rPr lang="en-US" sz="3600" dirty="0" err="1">
                <a:solidFill>
                  <a:schemeClr val="accent2"/>
                </a:solidFill>
                <a:latin typeface="VNI-Times" pitchFamily="2" charset="0"/>
              </a:rPr>
              <a:t>ôû</a:t>
            </a:r>
            <a:r>
              <a:rPr lang="en-US" sz="3600" dirty="0">
                <a:solidFill>
                  <a:schemeClr val="accent2"/>
                </a:solidFill>
                <a:latin typeface="VNI-Times" pitchFamily="2" charset="0"/>
              </a:rPr>
              <a:t> ?</a:t>
            </a:r>
          </a:p>
        </p:txBody>
      </p:sp>
      <p:sp>
        <p:nvSpPr>
          <p:cNvPr id="45345" name="Text Box 289"/>
          <p:cNvSpPr txBox="1">
            <a:spLocks noChangeArrowheads="1"/>
          </p:cNvSpPr>
          <p:nvPr/>
        </p:nvSpPr>
        <p:spPr bwMode="auto">
          <a:xfrm>
            <a:off x="742504" y="953293"/>
            <a:ext cx="7772400" cy="256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 typeface="Wingdings" pitchFamily="2" charset="2"/>
              <a:buChar char="Ø"/>
            </a:pPr>
            <a:r>
              <a:rPr lang="en-US" sz="3600" dirty="0" err="1">
                <a:solidFill>
                  <a:schemeClr val="accent2"/>
                </a:solidFill>
                <a:latin typeface="VNI-Times" pitchFamily="2" charset="0"/>
              </a:rPr>
              <a:t>Coù</a:t>
            </a:r>
            <a:r>
              <a:rPr lang="en-US" sz="3600" dirty="0">
                <a:solidFill>
                  <a:schemeClr val="accent2"/>
                </a:solidFill>
                <a:latin typeface="VNI-Times" pitchFamily="2" charset="0"/>
              </a:rPr>
              <a:t> </a:t>
            </a:r>
            <a:r>
              <a:rPr lang="en-US" sz="3600" dirty="0" err="1">
                <a:solidFill>
                  <a:schemeClr val="accent2"/>
                </a:solidFill>
                <a:latin typeface="VNI-Times" pitchFamily="2" charset="0"/>
              </a:rPr>
              <a:t>phaûi</a:t>
            </a:r>
            <a:r>
              <a:rPr lang="en-US" sz="3600" dirty="0">
                <a:solidFill>
                  <a:schemeClr val="accent2"/>
                </a:solidFill>
                <a:latin typeface="VNI-Times" pitchFamily="2" charset="0"/>
              </a:rPr>
              <a:t> </a:t>
            </a:r>
            <a:r>
              <a:rPr lang="en-US" sz="3600" dirty="0" err="1">
                <a:solidFill>
                  <a:schemeClr val="accent2"/>
                </a:solidFill>
                <a:latin typeface="VNI-Times" pitchFamily="2" charset="0"/>
              </a:rPr>
              <a:t>aâm</a:t>
            </a:r>
            <a:r>
              <a:rPr lang="en-US" sz="3600" dirty="0">
                <a:solidFill>
                  <a:schemeClr val="accent2"/>
                </a:solidFill>
                <a:latin typeface="VNI-Times" pitchFamily="2" charset="0"/>
              </a:rPr>
              <a:t> </a:t>
            </a:r>
            <a:r>
              <a:rPr lang="en-US" sz="3600" dirty="0" err="1">
                <a:solidFill>
                  <a:schemeClr val="accent2"/>
                </a:solidFill>
                <a:latin typeface="VNI-Times" pitchFamily="2" charset="0"/>
              </a:rPr>
              <a:t>thanh</a:t>
            </a:r>
            <a:r>
              <a:rPr lang="en-US" sz="3600" dirty="0">
                <a:solidFill>
                  <a:schemeClr val="accent2"/>
                </a:solidFill>
                <a:latin typeface="VNI-Times" pitchFamily="2" charset="0"/>
              </a:rPr>
              <a:t> </a:t>
            </a:r>
            <a:r>
              <a:rPr lang="en-US" sz="3600" dirty="0" err="1">
                <a:solidFill>
                  <a:schemeClr val="accent2"/>
                </a:solidFill>
                <a:latin typeface="VNI-Times" pitchFamily="2" charset="0"/>
              </a:rPr>
              <a:t>naøo</a:t>
            </a:r>
            <a:r>
              <a:rPr lang="en-US" sz="3600" dirty="0">
                <a:solidFill>
                  <a:schemeClr val="accent2"/>
                </a:solidFill>
                <a:latin typeface="VNI-Times" pitchFamily="2" charset="0"/>
              </a:rPr>
              <a:t> </a:t>
            </a:r>
            <a:r>
              <a:rPr lang="en-US" sz="3600" dirty="0" err="1">
                <a:solidFill>
                  <a:schemeClr val="accent2"/>
                </a:solidFill>
                <a:latin typeface="VNI-Times" pitchFamily="2" charset="0"/>
              </a:rPr>
              <a:t>chuùng</a:t>
            </a:r>
            <a:r>
              <a:rPr lang="en-US" sz="3600" dirty="0">
                <a:solidFill>
                  <a:schemeClr val="accent2"/>
                </a:solidFill>
                <a:latin typeface="VNI-Times" pitchFamily="2" charset="0"/>
              </a:rPr>
              <a:t> ta </a:t>
            </a:r>
            <a:r>
              <a:rPr lang="en-US" sz="3600" dirty="0" err="1">
                <a:solidFill>
                  <a:schemeClr val="accent2"/>
                </a:solidFill>
                <a:latin typeface="VNI-Times" pitchFamily="2" charset="0"/>
              </a:rPr>
              <a:t>öa</a:t>
            </a:r>
            <a:r>
              <a:rPr lang="en-US" sz="3600" dirty="0">
                <a:solidFill>
                  <a:schemeClr val="accent2"/>
                </a:solidFill>
                <a:latin typeface="VNI-Times" pitchFamily="2" charset="0"/>
              </a:rPr>
              <a:t> </a:t>
            </a:r>
            <a:r>
              <a:rPr lang="en-US" sz="3600" dirty="0" err="1" smtClean="0">
                <a:solidFill>
                  <a:schemeClr val="accent2"/>
                </a:solidFill>
                <a:latin typeface="VNI-Times" pitchFamily="2" charset="0"/>
              </a:rPr>
              <a:t>thích</a:t>
            </a:r>
            <a:r>
              <a:rPr lang="en-US" sz="3600" dirty="0" smtClean="0">
                <a:solidFill>
                  <a:schemeClr val="accent2"/>
                </a:solidFill>
                <a:latin typeface="VNI-Times" pitchFamily="2" charset="0"/>
              </a:rPr>
              <a:t> </a:t>
            </a:r>
            <a:r>
              <a:rPr lang="en-US" sz="3600" dirty="0" err="1" smtClean="0">
                <a:solidFill>
                  <a:schemeClr val="accent2"/>
                </a:solidFill>
                <a:latin typeface="VNI-Times" pitchFamily="2" charset="0"/>
              </a:rPr>
              <a:t>thì</a:t>
            </a:r>
            <a:r>
              <a:rPr lang="en-US" sz="3600" dirty="0" smtClean="0">
                <a:solidFill>
                  <a:schemeClr val="accent2"/>
                </a:solidFill>
                <a:latin typeface="VNI-Times" pitchFamily="2" charset="0"/>
              </a:rPr>
              <a:t> </a:t>
            </a:r>
            <a:r>
              <a:rPr lang="en-US" sz="3600" dirty="0" err="1" smtClean="0">
                <a:solidFill>
                  <a:schemeClr val="accent2"/>
                </a:solidFill>
                <a:latin typeface="VNI-Times" pitchFamily="2" charset="0"/>
              </a:rPr>
              <a:t>muoán</a:t>
            </a:r>
            <a:r>
              <a:rPr lang="en-US" sz="3600" dirty="0" smtClean="0">
                <a:solidFill>
                  <a:schemeClr val="accent2"/>
                </a:solidFill>
                <a:latin typeface="VNI-Times" pitchFamily="2" charset="0"/>
              </a:rPr>
              <a:t> </a:t>
            </a:r>
            <a:r>
              <a:rPr lang="en-US" sz="3600" dirty="0" err="1">
                <a:solidFill>
                  <a:schemeClr val="accent2"/>
                </a:solidFill>
                <a:latin typeface="VNI-Times" pitchFamily="2" charset="0"/>
              </a:rPr>
              <a:t>ghi</a:t>
            </a:r>
            <a:r>
              <a:rPr lang="en-US" sz="3600" dirty="0">
                <a:solidFill>
                  <a:schemeClr val="accent2"/>
                </a:solidFill>
                <a:latin typeface="VNI-Times" pitchFamily="2" charset="0"/>
              </a:rPr>
              <a:t> </a:t>
            </a:r>
            <a:r>
              <a:rPr lang="en-US" sz="3600" dirty="0" err="1">
                <a:solidFill>
                  <a:schemeClr val="accent2"/>
                </a:solidFill>
                <a:latin typeface="VNI-Times" pitchFamily="2" charset="0"/>
              </a:rPr>
              <a:t>laïi</a:t>
            </a:r>
            <a:r>
              <a:rPr lang="en-US" sz="3600" dirty="0">
                <a:solidFill>
                  <a:schemeClr val="accent2"/>
                </a:solidFill>
                <a:latin typeface="VNI-Times" pitchFamily="2" charset="0"/>
              </a:rPr>
              <a:t> </a:t>
            </a:r>
            <a:r>
              <a:rPr lang="en-US" sz="3600" dirty="0" err="1">
                <a:solidFill>
                  <a:schemeClr val="accent2"/>
                </a:solidFill>
                <a:latin typeface="VNI-Times" pitchFamily="2" charset="0"/>
              </a:rPr>
              <a:t>ñeå</a:t>
            </a:r>
            <a:r>
              <a:rPr lang="en-US" sz="3600" dirty="0">
                <a:solidFill>
                  <a:schemeClr val="accent2"/>
                </a:solidFill>
                <a:latin typeface="VNI-Times" pitchFamily="2" charset="0"/>
              </a:rPr>
              <a:t> </a:t>
            </a:r>
            <a:r>
              <a:rPr lang="en-US" sz="3600" dirty="0" err="1">
                <a:solidFill>
                  <a:schemeClr val="accent2"/>
                </a:solidFill>
                <a:latin typeface="VNI-Times" pitchFamily="2" charset="0"/>
              </a:rPr>
              <a:t>thöôûng</a:t>
            </a:r>
            <a:r>
              <a:rPr lang="en-US" sz="3600" dirty="0">
                <a:solidFill>
                  <a:schemeClr val="accent2"/>
                </a:solidFill>
                <a:latin typeface="VNI-Times" pitchFamily="2" charset="0"/>
              </a:rPr>
              <a:t> </a:t>
            </a:r>
            <a:r>
              <a:rPr lang="en-US" sz="3600" dirty="0" err="1">
                <a:solidFill>
                  <a:schemeClr val="accent2"/>
                </a:solidFill>
                <a:latin typeface="VNI-Times" pitchFamily="2" charset="0"/>
              </a:rPr>
              <a:t>thöùc</a:t>
            </a:r>
            <a:r>
              <a:rPr lang="en-US" sz="3600" dirty="0">
                <a:solidFill>
                  <a:schemeClr val="accent2"/>
                </a:solidFill>
                <a:latin typeface="VNI-Times" pitchFamily="2" charset="0"/>
              </a:rPr>
              <a:t> hay </a:t>
            </a:r>
            <a:r>
              <a:rPr lang="en-US" sz="3600" dirty="0" err="1">
                <a:solidFill>
                  <a:schemeClr val="accent2"/>
                </a:solidFill>
                <a:latin typeface="VNI-Times" pitchFamily="2" charset="0"/>
              </a:rPr>
              <a:t>khoâng</a:t>
            </a:r>
            <a:r>
              <a:rPr lang="en-US" sz="3600" dirty="0">
                <a:solidFill>
                  <a:schemeClr val="accent2"/>
                </a:solidFill>
                <a:latin typeface="VNI-Times" pitchFamily="2" charset="0"/>
              </a:rPr>
              <a:t>?</a:t>
            </a:r>
          </a:p>
          <a:p>
            <a:pPr>
              <a:spcBef>
                <a:spcPct val="50000"/>
              </a:spcBef>
            </a:pPr>
            <a:endParaRPr lang="en-US" sz="3600" dirty="0">
              <a:solidFill>
                <a:schemeClr val="accent2"/>
              </a:solidFill>
              <a:latin typeface="VNI-Times" pitchFamily="2" charset="0"/>
            </a:endParaRPr>
          </a:p>
        </p:txBody>
      </p:sp>
    </p:spTree>
    <p:extLst>
      <p:ext uri="{BB962C8B-B14F-4D97-AF65-F5344CB8AC3E}">
        <p14:creationId xmlns:p14="http://schemas.microsoft.com/office/powerpoint/2010/main" xmlns="" val="3712259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5345">
                                            <p:txEl>
                                              <p:pRg st="0" end="0"/>
                                            </p:txEl>
                                          </p:spTgt>
                                        </p:tgtEl>
                                        <p:attrNameLst>
                                          <p:attrName>style.visibility</p:attrName>
                                        </p:attrNameLst>
                                      </p:cBhvr>
                                      <p:to>
                                        <p:strVal val="visible"/>
                                      </p:to>
                                    </p:set>
                                    <p:anim calcmode="discrete" valueType="clr">
                                      <p:cBhvr override="childStyle">
                                        <p:cTn id="7" dur="80"/>
                                        <p:tgtEl>
                                          <p:spTgt spid="453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34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534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5343">
                                            <p:txEl>
                                              <p:pRg st="0" end="0"/>
                                            </p:txEl>
                                          </p:spTgt>
                                        </p:tgtEl>
                                        <p:attrNameLst>
                                          <p:attrName>style.visibility</p:attrName>
                                        </p:attrNameLst>
                                      </p:cBhvr>
                                      <p:to>
                                        <p:strVal val="visible"/>
                                      </p:to>
                                    </p:set>
                                    <p:anim calcmode="discrete" valueType="clr">
                                      <p:cBhvr override="childStyle">
                                        <p:cTn id="14" dur="80"/>
                                        <p:tgtEl>
                                          <p:spTgt spid="453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34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5343">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5343">
                                            <p:txEl>
                                              <p:pRg st="1" end="1"/>
                                            </p:txEl>
                                          </p:spTgt>
                                        </p:tgtEl>
                                        <p:attrNameLst>
                                          <p:attrName>style.visibility</p:attrName>
                                        </p:attrNameLst>
                                      </p:cBhvr>
                                      <p:to>
                                        <p:strVal val="visible"/>
                                      </p:to>
                                    </p:set>
                                    <p:anim calcmode="discrete" valueType="clr">
                                      <p:cBhvr override="childStyle">
                                        <p:cTn id="21" dur="80"/>
                                        <p:tgtEl>
                                          <p:spTgt spid="453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534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4534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3175" y="0"/>
            <a:ext cx="9147175" cy="6858000"/>
            <a:chOff x="-2" y="0"/>
            <a:chExt cx="5762" cy="4320"/>
          </a:xfrm>
        </p:grpSpPr>
        <p:sp>
          <p:nvSpPr>
            <p:cNvPr id="46083" name="AutoShape 3"/>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p>
          </p:txBody>
        </p:sp>
        <p:grpSp>
          <p:nvGrpSpPr>
            <p:cNvPr id="46084" name="Group 4"/>
            <p:cNvGrpSpPr>
              <a:grpSpLocks/>
            </p:cNvGrpSpPr>
            <p:nvPr/>
          </p:nvGrpSpPr>
          <p:grpSpPr bwMode="auto">
            <a:xfrm>
              <a:off x="-2" y="12"/>
              <a:ext cx="5760" cy="4308"/>
              <a:chOff x="-2" y="12"/>
              <a:chExt cx="5760" cy="4308"/>
            </a:xfrm>
          </p:grpSpPr>
          <p:sp>
            <p:nvSpPr>
              <p:cNvPr id="46085" name="Freeform 5"/>
              <p:cNvSpPr>
                <a:spLocks/>
              </p:cNvSpPr>
              <p:nvPr/>
            </p:nvSpPr>
            <p:spPr bwMode="auto">
              <a:xfrm>
                <a:off x="192" y="3792"/>
                <a:ext cx="159" cy="434"/>
              </a:xfrm>
              <a:custGeom>
                <a:avLst/>
                <a:gdLst>
                  <a:gd name="T0" fmla="*/ 24 w 159"/>
                  <a:gd name="T1" fmla="*/ 2 h 434"/>
                  <a:gd name="T2" fmla="*/ 26 w 159"/>
                  <a:gd name="T3" fmla="*/ 11 h 434"/>
                  <a:gd name="T4" fmla="*/ 36 w 159"/>
                  <a:gd name="T5" fmla="*/ 9 h 434"/>
                  <a:gd name="T6" fmla="*/ 45 w 159"/>
                  <a:gd name="T7" fmla="*/ 10 h 434"/>
                  <a:gd name="T8" fmla="*/ 59 w 159"/>
                  <a:gd name="T9" fmla="*/ 14 h 434"/>
                  <a:gd name="T10" fmla="*/ 70 w 159"/>
                  <a:gd name="T11" fmla="*/ 26 h 434"/>
                  <a:gd name="T12" fmla="*/ 79 w 159"/>
                  <a:gd name="T13" fmla="*/ 50 h 434"/>
                  <a:gd name="T14" fmla="*/ 79 w 159"/>
                  <a:gd name="T15" fmla="*/ 80 h 434"/>
                  <a:gd name="T16" fmla="*/ 66 w 159"/>
                  <a:gd name="T17" fmla="*/ 114 h 434"/>
                  <a:gd name="T18" fmla="*/ 22 w 159"/>
                  <a:gd name="T19" fmla="*/ 189 h 434"/>
                  <a:gd name="T20" fmla="*/ 7 w 159"/>
                  <a:gd name="T21" fmla="*/ 223 h 434"/>
                  <a:gd name="T22" fmla="*/ 0 w 159"/>
                  <a:gd name="T23" fmla="*/ 259 h 434"/>
                  <a:gd name="T24" fmla="*/ 7 w 159"/>
                  <a:gd name="T25" fmla="*/ 297 h 434"/>
                  <a:gd name="T26" fmla="*/ 22 w 159"/>
                  <a:gd name="T27" fmla="*/ 333 h 434"/>
                  <a:gd name="T28" fmla="*/ 41 w 159"/>
                  <a:gd name="T29" fmla="*/ 363 h 434"/>
                  <a:gd name="T30" fmla="*/ 57 w 159"/>
                  <a:gd name="T31" fmla="*/ 384 h 434"/>
                  <a:gd name="T32" fmla="*/ 76 w 159"/>
                  <a:gd name="T33" fmla="*/ 401 h 434"/>
                  <a:gd name="T34" fmla="*/ 100 w 159"/>
                  <a:gd name="T35" fmla="*/ 418 h 434"/>
                  <a:gd name="T36" fmla="*/ 129 w 159"/>
                  <a:gd name="T37" fmla="*/ 431 h 434"/>
                  <a:gd name="T38" fmla="*/ 155 w 159"/>
                  <a:gd name="T39" fmla="*/ 434 h 434"/>
                  <a:gd name="T40" fmla="*/ 159 w 159"/>
                  <a:gd name="T41" fmla="*/ 428 h 434"/>
                  <a:gd name="T42" fmla="*/ 153 w 159"/>
                  <a:gd name="T43" fmla="*/ 421 h 434"/>
                  <a:gd name="T44" fmla="*/ 146 w 159"/>
                  <a:gd name="T45" fmla="*/ 418 h 434"/>
                  <a:gd name="T46" fmla="*/ 134 w 159"/>
                  <a:gd name="T47" fmla="*/ 418 h 434"/>
                  <a:gd name="T48" fmla="*/ 133 w 159"/>
                  <a:gd name="T49" fmla="*/ 422 h 434"/>
                  <a:gd name="T50" fmla="*/ 134 w 159"/>
                  <a:gd name="T51" fmla="*/ 426 h 434"/>
                  <a:gd name="T52" fmla="*/ 142 w 159"/>
                  <a:gd name="T53" fmla="*/ 428 h 434"/>
                  <a:gd name="T54" fmla="*/ 148 w 159"/>
                  <a:gd name="T55" fmla="*/ 428 h 434"/>
                  <a:gd name="T56" fmla="*/ 148 w 159"/>
                  <a:gd name="T57" fmla="*/ 425 h 434"/>
                  <a:gd name="T58" fmla="*/ 146 w 159"/>
                  <a:gd name="T59" fmla="*/ 424 h 434"/>
                  <a:gd name="T60" fmla="*/ 146 w 159"/>
                  <a:gd name="T61" fmla="*/ 425 h 434"/>
                  <a:gd name="T62" fmla="*/ 146 w 159"/>
                  <a:gd name="T63" fmla="*/ 428 h 434"/>
                  <a:gd name="T64" fmla="*/ 144 w 159"/>
                  <a:gd name="T65" fmla="*/ 428 h 434"/>
                  <a:gd name="T66" fmla="*/ 138 w 159"/>
                  <a:gd name="T67" fmla="*/ 425 h 434"/>
                  <a:gd name="T68" fmla="*/ 136 w 159"/>
                  <a:gd name="T69" fmla="*/ 421 h 434"/>
                  <a:gd name="T70" fmla="*/ 136 w 159"/>
                  <a:gd name="T71" fmla="*/ 420 h 434"/>
                  <a:gd name="T72" fmla="*/ 142 w 159"/>
                  <a:gd name="T73" fmla="*/ 419 h 434"/>
                  <a:gd name="T74" fmla="*/ 152 w 159"/>
                  <a:gd name="T75" fmla="*/ 422 h 434"/>
                  <a:gd name="T76" fmla="*/ 153 w 159"/>
                  <a:gd name="T77" fmla="*/ 428 h 434"/>
                  <a:gd name="T78" fmla="*/ 152 w 159"/>
                  <a:gd name="T79" fmla="*/ 432 h 434"/>
                  <a:gd name="T80" fmla="*/ 146 w 159"/>
                  <a:gd name="T81" fmla="*/ 433 h 434"/>
                  <a:gd name="T82" fmla="*/ 127 w 159"/>
                  <a:gd name="T83" fmla="*/ 431 h 434"/>
                  <a:gd name="T84" fmla="*/ 106 w 159"/>
                  <a:gd name="T85" fmla="*/ 421 h 434"/>
                  <a:gd name="T86" fmla="*/ 91 w 159"/>
                  <a:gd name="T87" fmla="*/ 412 h 434"/>
                  <a:gd name="T88" fmla="*/ 74 w 159"/>
                  <a:gd name="T89" fmla="*/ 395 h 434"/>
                  <a:gd name="T90" fmla="*/ 62 w 159"/>
                  <a:gd name="T91" fmla="*/ 381 h 434"/>
                  <a:gd name="T92" fmla="*/ 53 w 159"/>
                  <a:gd name="T93" fmla="*/ 360 h 434"/>
                  <a:gd name="T94" fmla="*/ 53 w 159"/>
                  <a:gd name="T95" fmla="*/ 334 h 434"/>
                  <a:gd name="T96" fmla="*/ 64 w 159"/>
                  <a:gd name="T97" fmla="*/ 299 h 434"/>
                  <a:gd name="T98" fmla="*/ 91 w 159"/>
                  <a:gd name="T99" fmla="*/ 256 h 434"/>
                  <a:gd name="T100" fmla="*/ 112 w 159"/>
                  <a:gd name="T101" fmla="*/ 225 h 434"/>
                  <a:gd name="T102" fmla="*/ 127 w 159"/>
                  <a:gd name="T103" fmla="*/ 186 h 434"/>
                  <a:gd name="T104" fmla="*/ 131 w 159"/>
                  <a:gd name="T105" fmla="*/ 155 h 434"/>
                  <a:gd name="T106" fmla="*/ 125 w 159"/>
                  <a:gd name="T107" fmla="*/ 124 h 434"/>
                  <a:gd name="T108" fmla="*/ 108 w 159"/>
                  <a:gd name="T109" fmla="*/ 92 h 434"/>
                  <a:gd name="T110" fmla="*/ 85 w 159"/>
                  <a:gd name="T111" fmla="*/ 59 h 434"/>
                  <a:gd name="T112" fmla="*/ 81 w 159"/>
                  <a:gd name="T113" fmla="*/ 41 h 434"/>
                  <a:gd name="T114" fmla="*/ 76 w 159"/>
                  <a:gd name="T115" fmla="*/ 24 h 434"/>
                  <a:gd name="T116" fmla="*/ 60 w 159"/>
                  <a:gd name="T117" fmla="*/ 10 h 434"/>
                  <a:gd name="T118" fmla="*/ 43 w 159"/>
                  <a:gd name="T119" fmla="*/ 2 h 434"/>
                  <a:gd name="T120" fmla="*/ 34 w 159"/>
                  <a:gd name="T121" fmla="*/ 0 h 434"/>
                  <a:gd name="T122" fmla="*/ 2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2"/>
                    </a:moveTo>
                    <a:lnTo>
                      <a:pt x="26" y="11"/>
                    </a:lnTo>
                    <a:lnTo>
                      <a:pt x="36" y="9"/>
                    </a:lnTo>
                    <a:lnTo>
                      <a:pt x="45" y="10"/>
                    </a:lnTo>
                    <a:lnTo>
                      <a:pt x="59" y="14"/>
                    </a:lnTo>
                    <a:lnTo>
                      <a:pt x="70" y="26"/>
                    </a:lnTo>
                    <a:lnTo>
                      <a:pt x="79" y="50"/>
                    </a:lnTo>
                    <a:lnTo>
                      <a:pt x="79" y="80"/>
                    </a:lnTo>
                    <a:lnTo>
                      <a:pt x="66" y="114"/>
                    </a:lnTo>
                    <a:lnTo>
                      <a:pt x="22" y="189"/>
                    </a:lnTo>
                    <a:lnTo>
                      <a:pt x="7" y="223"/>
                    </a:lnTo>
                    <a:lnTo>
                      <a:pt x="0" y="259"/>
                    </a:lnTo>
                    <a:lnTo>
                      <a:pt x="7" y="297"/>
                    </a:lnTo>
                    <a:lnTo>
                      <a:pt x="22" y="333"/>
                    </a:lnTo>
                    <a:lnTo>
                      <a:pt x="41" y="363"/>
                    </a:lnTo>
                    <a:lnTo>
                      <a:pt x="57" y="384"/>
                    </a:lnTo>
                    <a:lnTo>
                      <a:pt x="76" y="401"/>
                    </a:lnTo>
                    <a:lnTo>
                      <a:pt x="100" y="418"/>
                    </a:lnTo>
                    <a:lnTo>
                      <a:pt x="129" y="431"/>
                    </a:lnTo>
                    <a:lnTo>
                      <a:pt x="155" y="434"/>
                    </a:lnTo>
                    <a:lnTo>
                      <a:pt x="159" y="428"/>
                    </a:lnTo>
                    <a:lnTo>
                      <a:pt x="153" y="421"/>
                    </a:lnTo>
                    <a:lnTo>
                      <a:pt x="146" y="418"/>
                    </a:lnTo>
                    <a:lnTo>
                      <a:pt x="134" y="418"/>
                    </a:lnTo>
                    <a:lnTo>
                      <a:pt x="133" y="422"/>
                    </a:lnTo>
                    <a:lnTo>
                      <a:pt x="134" y="426"/>
                    </a:lnTo>
                    <a:lnTo>
                      <a:pt x="142" y="428"/>
                    </a:lnTo>
                    <a:lnTo>
                      <a:pt x="148" y="428"/>
                    </a:lnTo>
                    <a:lnTo>
                      <a:pt x="148" y="425"/>
                    </a:lnTo>
                    <a:lnTo>
                      <a:pt x="146" y="424"/>
                    </a:lnTo>
                    <a:lnTo>
                      <a:pt x="146" y="425"/>
                    </a:lnTo>
                    <a:lnTo>
                      <a:pt x="146" y="428"/>
                    </a:lnTo>
                    <a:lnTo>
                      <a:pt x="144" y="428"/>
                    </a:lnTo>
                    <a:lnTo>
                      <a:pt x="138" y="425"/>
                    </a:lnTo>
                    <a:lnTo>
                      <a:pt x="136" y="421"/>
                    </a:lnTo>
                    <a:lnTo>
                      <a:pt x="136" y="420"/>
                    </a:lnTo>
                    <a:lnTo>
                      <a:pt x="142" y="419"/>
                    </a:lnTo>
                    <a:lnTo>
                      <a:pt x="152" y="422"/>
                    </a:lnTo>
                    <a:lnTo>
                      <a:pt x="153" y="428"/>
                    </a:lnTo>
                    <a:lnTo>
                      <a:pt x="152" y="432"/>
                    </a:lnTo>
                    <a:lnTo>
                      <a:pt x="146" y="433"/>
                    </a:lnTo>
                    <a:lnTo>
                      <a:pt x="127" y="431"/>
                    </a:lnTo>
                    <a:lnTo>
                      <a:pt x="106" y="421"/>
                    </a:lnTo>
                    <a:lnTo>
                      <a:pt x="91" y="412"/>
                    </a:lnTo>
                    <a:lnTo>
                      <a:pt x="74" y="395"/>
                    </a:lnTo>
                    <a:lnTo>
                      <a:pt x="62" y="381"/>
                    </a:lnTo>
                    <a:lnTo>
                      <a:pt x="53" y="360"/>
                    </a:lnTo>
                    <a:lnTo>
                      <a:pt x="53" y="334"/>
                    </a:lnTo>
                    <a:lnTo>
                      <a:pt x="64" y="299"/>
                    </a:lnTo>
                    <a:lnTo>
                      <a:pt x="91" y="256"/>
                    </a:lnTo>
                    <a:lnTo>
                      <a:pt x="112" y="225"/>
                    </a:lnTo>
                    <a:lnTo>
                      <a:pt x="127" y="186"/>
                    </a:lnTo>
                    <a:lnTo>
                      <a:pt x="131" y="155"/>
                    </a:lnTo>
                    <a:lnTo>
                      <a:pt x="125" y="124"/>
                    </a:lnTo>
                    <a:lnTo>
                      <a:pt x="108" y="92"/>
                    </a:lnTo>
                    <a:lnTo>
                      <a:pt x="85" y="59"/>
                    </a:lnTo>
                    <a:lnTo>
                      <a:pt x="81" y="41"/>
                    </a:lnTo>
                    <a:lnTo>
                      <a:pt x="76" y="24"/>
                    </a:lnTo>
                    <a:lnTo>
                      <a:pt x="60" y="10"/>
                    </a:lnTo>
                    <a:lnTo>
                      <a:pt x="43" y="2"/>
                    </a:lnTo>
                    <a:lnTo>
                      <a:pt x="34" y="0"/>
                    </a:lnTo>
                    <a:lnTo>
                      <a:pt x="2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86" name="Freeform 6"/>
              <p:cNvSpPr>
                <a:spLocks/>
              </p:cNvSpPr>
              <p:nvPr/>
            </p:nvSpPr>
            <p:spPr bwMode="auto">
              <a:xfrm>
                <a:off x="220" y="2561"/>
                <a:ext cx="160" cy="437"/>
              </a:xfrm>
              <a:custGeom>
                <a:avLst/>
                <a:gdLst>
                  <a:gd name="T0" fmla="*/ 25 w 160"/>
                  <a:gd name="T1" fmla="*/ 1 h 437"/>
                  <a:gd name="T2" fmla="*/ 27 w 160"/>
                  <a:gd name="T3" fmla="*/ 10 h 437"/>
                  <a:gd name="T4" fmla="*/ 34 w 160"/>
                  <a:gd name="T5" fmla="*/ 8 h 437"/>
                  <a:gd name="T6" fmla="*/ 46 w 160"/>
                  <a:gd name="T7" fmla="*/ 8 h 437"/>
                  <a:gd name="T8" fmla="*/ 57 w 160"/>
                  <a:gd name="T9" fmla="*/ 13 h 437"/>
                  <a:gd name="T10" fmla="*/ 70 w 160"/>
                  <a:gd name="T11" fmla="*/ 25 h 437"/>
                  <a:gd name="T12" fmla="*/ 78 w 160"/>
                  <a:gd name="T13" fmla="*/ 49 h 437"/>
                  <a:gd name="T14" fmla="*/ 80 w 160"/>
                  <a:gd name="T15" fmla="*/ 79 h 437"/>
                  <a:gd name="T16" fmla="*/ 67 w 160"/>
                  <a:gd name="T17" fmla="*/ 114 h 437"/>
                  <a:gd name="T18" fmla="*/ 23 w 160"/>
                  <a:gd name="T19" fmla="*/ 187 h 437"/>
                  <a:gd name="T20" fmla="*/ 6 w 160"/>
                  <a:gd name="T21" fmla="*/ 223 h 437"/>
                  <a:gd name="T22" fmla="*/ 0 w 160"/>
                  <a:gd name="T23" fmla="*/ 258 h 437"/>
                  <a:gd name="T24" fmla="*/ 6 w 160"/>
                  <a:gd name="T25" fmla="*/ 296 h 437"/>
                  <a:gd name="T26" fmla="*/ 23 w 160"/>
                  <a:gd name="T27" fmla="*/ 331 h 437"/>
                  <a:gd name="T28" fmla="*/ 42 w 160"/>
                  <a:gd name="T29" fmla="*/ 362 h 437"/>
                  <a:gd name="T30" fmla="*/ 57 w 160"/>
                  <a:gd name="T31" fmla="*/ 383 h 437"/>
                  <a:gd name="T32" fmla="*/ 74 w 160"/>
                  <a:gd name="T33" fmla="*/ 402 h 437"/>
                  <a:gd name="T34" fmla="*/ 101 w 160"/>
                  <a:gd name="T35" fmla="*/ 421 h 437"/>
                  <a:gd name="T36" fmla="*/ 129 w 160"/>
                  <a:gd name="T37" fmla="*/ 434 h 437"/>
                  <a:gd name="T38" fmla="*/ 142 w 160"/>
                  <a:gd name="T39" fmla="*/ 437 h 437"/>
                  <a:gd name="T40" fmla="*/ 156 w 160"/>
                  <a:gd name="T41" fmla="*/ 434 h 437"/>
                  <a:gd name="T42" fmla="*/ 160 w 160"/>
                  <a:gd name="T43" fmla="*/ 428 h 437"/>
                  <a:gd name="T44" fmla="*/ 154 w 160"/>
                  <a:gd name="T45" fmla="*/ 421 h 437"/>
                  <a:gd name="T46" fmla="*/ 144 w 160"/>
                  <a:gd name="T47" fmla="*/ 416 h 437"/>
                  <a:gd name="T48" fmla="*/ 135 w 160"/>
                  <a:gd name="T49" fmla="*/ 416 h 437"/>
                  <a:gd name="T50" fmla="*/ 133 w 160"/>
                  <a:gd name="T51" fmla="*/ 421 h 437"/>
                  <a:gd name="T52" fmla="*/ 135 w 160"/>
                  <a:gd name="T53" fmla="*/ 426 h 437"/>
                  <a:gd name="T54" fmla="*/ 142 w 160"/>
                  <a:gd name="T55" fmla="*/ 428 h 437"/>
                  <a:gd name="T56" fmla="*/ 148 w 160"/>
                  <a:gd name="T57" fmla="*/ 428 h 437"/>
                  <a:gd name="T58" fmla="*/ 148 w 160"/>
                  <a:gd name="T59" fmla="*/ 425 h 437"/>
                  <a:gd name="T60" fmla="*/ 144 w 160"/>
                  <a:gd name="T61" fmla="*/ 422 h 437"/>
                  <a:gd name="T62" fmla="*/ 146 w 160"/>
                  <a:gd name="T63" fmla="*/ 425 h 437"/>
                  <a:gd name="T64" fmla="*/ 146 w 160"/>
                  <a:gd name="T65" fmla="*/ 427 h 437"/>
                  <a:gd name="T66" fmla="*/ 144 w 160"/>
                  <a:gd name="T67" fmla="*/ 427 h 437"/>
                  <a:gd name="T68" fmla="*/ 139 w 160"/>
                  <a:gd name="T69" fmla="*/ 425 h 437"/>
                  <a:gd name="T70" fmla="*/ 137 w 160"/>
                  <a:gd name="T71" fmla="*/ 421 h 437"/>
                  <a:gd name="T72" fmla="*/ 139 w 160"/>
                  <a:gd name="T73" fmla="*/ 419 h 437"/>
                  <a:gd name="T74" fmla="*/ 141 w 160"/>
                  <a:gd name="T75" fmla="*/ 419 h 437"/>
                  <a:gd name="T76" fmla="*/ 150 w 160"/>
                  <a:gd name="T77" fmla="*/ 422 h 437"/>
                  <a:gd name="T78" fmla="*/ 154 w 160"/>
                  <a:gd name="T79" fmla="*/ 428 h 437"/>
                  <a:gd name="T80" fmla="*/ 152 w 160"/>
                  <a:gd name="T81" fmla="*/ 431 h 437"/>
                  <a:gd name="T82" fmla="*/ 146 w 160"/>
                  <a:gd name="T83" fmla="*/ 433 h 437"/>
                  <a:gd name="T84" fmla="*/ 127 w 160"/>
                  <a:gd name="T85" fmla="*/ 431 h 437"/>
                  <a:gd name="T86" fmla="*/ 106 w 160"/>
                  <a:gd name="T87" fmla="*/ 421 h 437"/>
                  <a:gd name="T88" fmla="*/ 91 w 160"/>
                  <a:gd name="T89" fmla="*/ 410 h 437"/>
                  <a:gd name="T90" fmla="*/ 74 w 160"/>
                  <a:gd name="T91" fmla="*/ 395 h 437"/>
                  <a:gd name="T92" fmla="*/ 63 w 160"/>
                  <a:gd name="T93" fmla="*/ 380 h 437"/>
                  <a:gd name="T94" fmla="*/ 55 w 160"/>
                  <a:gd name="T95" fmla="*/ 360 h 437"/>
                  <a:gd name="T96" fmla="*/ 53 w 160"/>
                  <a:gd name="T97" fmla="*/ 333 h 437"/>
                  <a:gd name="T98" fmla="*/ 65 w 160"/>
                  <a:gd name="T99" fmla="*/ 299 h 437"/>
                  <a:gd name="T100" fmla="*/ 91 w 160"/>
                  <a:gd name="T101" fmla="*/ 254 h 437"/>
                  <a:gd name="T102" fmla="*/ 112 w 160"/>
                  <a:gd name="T103" fmla="*/ 224 h 437"/>
                  <a:gd name="T104" fmla="*/ 129 w 160"/>
                  <a:gd name="T105" fmla="*/ 187 h 437"/>
                  <a:gd name="T106" fmla="*/ 131 w 160"/>
                  <a:gd name="T107" fmla="*/ 155 h 437"/>
                  <a:gd name="T108" fmla="*/ 124 w 160"/>
                  <a:gd name="T109" fmla="*/ 122 h 437"/>
                  <a:gd name="T110" fmla="*/ 108 w 160"/>
                  <a:gd name="T111" fmla="*/ 91 h 437"/>
                  <a:gd name="T112" fmla="*/ 84 w 160"/>
                  <a:gd name="T113" fmla="*/ 59 h 437"/>
                  <a:gd name="T114" fmla="*/ 82 w 160"/>
                  <a:gd name="T115" fmla="*/ 41 h 437"/>
                  <a:gd name="T116" fmla="*/ 74 w 160"/>
                  <a:gd name="T117" fmla="*/ 24 h 437"/>
                  <a:gd name="T118" fmla="*/ 61 w 160"/>
                  <a:gd name="T119" fmla="*/ 8 h 437"/>
                  <a:gd name="T120" fmla="*/ 44 w 160"/>
                  <a:gd name="T121" fmla="*/ 1 h 437"/>
                  <a:gd name="T122" fmla="*/ 34 w 160"/>
                  <a:gd name="T123" fmla="*/ 0 h 437"/>
                  <a:gd name="T124" fmla="*/ 2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1"/>
                    </a:moveTo>
                    <a:lnTo>
                      <a:pt x="27" y="10"/>
                    </a:lnTo>
                    <a:lnTo>
                      <a:pt x="34" y="8"/>
                    </a:lnTo>
                    <a:lnTo>
                      <a:pt x="46" y="8"/>
                    </a:lnTo>
                    <a:lnTo>
                      <a:pt x="57" y="13"/>
                    </a:lnTo>
                    <a:lnTo>
                      <a:pt x="70" y="25"/>
                    </a:lnTo>
                    <a:lnTo>
                      <a:pt x="78" y="49"/>
                    </a:lnTo>
                    <a:lnTo>
                      <a:pt x="80" y="79"/>
                    </a:lnTo>
                    <a:lnTo>
                      <a:pt x="67" y="114"/>
                    </a:lnTo>
                    <a:lnTo>
                      <a:pt x="23" y="187"/>
                    </a:lnTo>
                    <a:lnTo>
                      <a:pt x="6" y="223"/>
                    </a:lnTo>
                    <a:lnTo>
                      <a:pt x="0" y="258"/>
                    </a:lnTo>
                    <a:lnTo>
                      <a:pt x="6" y="296"/>
                    </a:lnTo>
                    <a:lnTo>
                      <a:pt x="23" y="331"/>
                    </a:lnTo>
                    <a:lnTo>
                      <a:pt x="42" y="362"/>
                    </a:lnTo>
                    <a:lnTo>
                      <a:pt x="57" y="383"/>
                    </a:lnTo>
                    <a:lnTo>
                      <a:pt x="74" y="402"/>
                    </a:lnTo>
                    <a:lnTo>
                      <a:pt x="101" y="421"/>
                    </a:lnTo>
                    <a:lnTo>
                      <a:pt x="129" y="434"/>
                    </a:lnTo>
                    <a:lnTo>
                      <a:pt x="142" y="437"/>
                    </a:lnTo>
                    <a:lnTo>
                      <a:pt x="156" y="434"/>
                    </a:lnTo>
                    <a:lnTo>
                      <a:pt x="160" y="428"/>
                    </a:lnTo>
                    <a:lnTo>
                      <a:pt x="154" y="421"/>
                    </a:lnTo>
                    <a:lnTo>
                      <a:pt x="144" y="416"/>
                    </a:lnTo>
                    <a:lnTo>
                      <a:pt x="135" y="416"/>
                    </a:lnTo>
                    <a:lnTo>
                      <a:pt x="133" y="421"/>
                    </a:lnTo>
                    <a:lnTo>
                      <a:pt x="135" y="426"/>
                    </a:lnTo>
                    <a:lnTo>
                      <a:pt x="142" y="428"/>
                    </a:lnTo>
                    <a:lnTo>
                      <a:pt x="148" y="428"/>
                    </a:lnTo>
                    <a:lnTo>
                      <a:pt x="148" y="425"/>
                    </a:lnTo>
                    <a:lnTo>
                      <a:pt x="144" y="422"/>
                    </a:lnTo>
                    <a:lnTo>
                      <a:pt x="146" y="425"/>
                    </a:lnTo>
                    <a:lnTo>
                      <a:pt x="146" y="427"/>
                    </a:lnTo>
                    <a:lnTo>
                      <a:pt x="144" y="427"/>
                    </a:lnTo>
                    <a:lnTo>
                      <a:pt x="139" y="425"/>
                    </a:lnTo>
                    <a:lnTo>
                      <a:pt x="137" y="421"/>
                    </a:lnTo>
                    <a:lnTo>
                      <a:pt x="139" y="419"/>
                    </a:lnTo>
                    <a:lnTo>
                      <a:pt x="141" y="419"/>
                    </a:lnTo>
                    <a:lnTo>
                      <a:pt x="150" y="422"/>
                    </a:lnTo>
                    <a:lnTo>
                      <a:pt x="154" y="428"/>
                    </a:lnTo>
                    <a:lnTo>
                      <a:pt x="152" y="431"/>
                    </a:lnTo>
                    <a:lnTo>
                      <a:pt x="146" y="433"/>
                    </a:lnTo>
                    <a:lnTo>
                      <a:pt x="127" y="431"/>
                    </a:lnTo>
                    <a:lnTo>
                      <a:pt x="106" y="421"/>
                    </a:lnTo>
                    <a:lnTo>
                      <a:pt x="91" y="410"/>
                    </a:lnTo>
                    <a:lnTo>
                      <a:pt x="74" y="395"/>
                    </a:lnTo>
                    <a:lnTo>
                      <a:pt x="63" y="380"/>
                    </a:lnTo>
                    <a:lnTo>
                      <a:pt x="55" y="360"/>
                    </a:lnTo>
                    <a:lnTo>
                      <a:pt x="53" y="333"/>
                    </a:lnTo>
                    <a:lnTo>
                      <a:pt x="65" y="299"/>
                    </a:lnTo>
                    <a:lnTo>
                      <a:pt x="91" y="254"/>
                    </a:lnTo>
                    <a:lnTo>
                      <a:pt x="112" y="224"/>
                    </a:lnTo>
                    <a:lnTo>
                      <a:pt x="129" y="187"/>
                    </a:lnTo>
                    <a:lnTo>
                      <a:pt x="131" y="155"/>
                    </a:lnTo>
                    <a:lnTo>
                      <a:pt x="124" y="122"/>
                    </a:lnTo>
                    <a:lnTo>
                      <a:pt x="108" y="91"/>
                    </a:lnTo>
                    <a:lnTo>
                      <a:pt x="84" y="59"/>
                    </a:lnTo>
                    <a:lnTo>
                      <a:pt x="82" y="41"/>
                    </a:lnTo>
                    <a:lnTo>
                      <a:pt x="74" y="24"/>
                    </a:lnTo>
                    <a:lnTo>
                      <a:pt x="61" y="8"/>
                    </a:lnTo>
                    <a:lnTo>
                      <a:pt x="44" y="1"/>
                    </a:lnTo>
                    <a:lnTo>
                      <a:pt x="34" y="0"/>
                    </a:lnTo>
                    <a:lnTo>
                      <a:pt x="2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87" name="Freeform 7"/>
              <p:cNvSpPr>
                <a:spLocks/>
              </p:cNvSpPr>
              <p:nvPr/>
            </p:nvSpPr>
            <p:spPr bwMode="auto">
              <a:xfrm>
                <a:off x="78" y="3197"/>
                <a:ext cx="157" cy="431"/>
              </a:xfrm>
              <a:custGeom>
                <a:avLst/>
                <a:gdLst>
                  <a:gd name="T0" fmla="*/ 24 w 157"/>
                  <a:gd name="T1" fmla="*/ 0 h 431"/>
                  <a:gd name="T2" fmla="*/ 26 w 157"/>
                  <a:gd name="T3" fmla="*/ 9 h 431"/>
                  <a:gd name="T4" fmla="*/ 34 w 157"/>
                  <a:gd name="T5" fmla="*/ 7 h 431"/>
                  <a:gd name="T6" fmla="*/ 45 w 157"/>
                  <a:gd name="T7" fmla="*/ 8 h 431"/>
                  <a:gd name="T8" fmla="*/ 57 w 157"/>
                  <a:gd name="T9" fmla="*/ 12 h 431"/>
                  <a:gd name="T10" fmla="*/ 70 w 157"/>
                  <a:gd name="T11" fmla="*/ 24 h 431"/>
                  <a:gd name="T12" fmla="*/ 78 w 157"/>
                  <a:gd name="T13" fmla="*/ 46 h 431"/>
                  <a:gd name="T14" fmla="*/ 78 w 157"/>
                  <a:gd name="T15" fmla="*/ 77 h 431"/>
                  <a:gd name="T16" fmla="*/ 66 w 157"/>
                  <a:gd name="T17" fmla="*/ 111 h 431"/>
                  <a:gd name="T18" fmla="*/ 23 w 157"/>
                  <a:gd name="T19" fmla="*/ 184 h 431"/>
                  <a:gd name="T20" fmla="*/ 7 w 157"/>
                  <a:gd name="T21" fmla="*/ 219 h 431"/>
                  <a:gd name="T22" fmla="*/ 0 w 157"/>
                  <a:gd name="T23" fmla="*/ 255 h 431"/>
                  <a:gd name="T24" fmla="*/ 7 w 157"/>
                  <a:gd name="T25" fmla="*/ 291 h 431"/>
                  <a:gd name="T26" fmla="*/ 23 w 157"/>
                  <a:gd name="T27" fmla="*/ 327 h 431"/>
                  <a:gd name="T28" fmla="*/ 40 w 157"/>
                  <a:gd name="T29" fmla="*/ 357 h 431"/>
                  <a:gd name="T30" fmla="*/ 55 w 157"/>
                  <a:gd name="T31" fmla="*/ 377 h 431"/>
                  <a:gd name="T32" fmla="*/ 74 w 157"/>
                  <a:gd name="T33" fmla="*/ 396 h 431"/>
                  <a:gd name="T34" fmla="*/ 100 w 157"/>
                  <a:gd name="T35" fmla="*/ 416 h 431"/>
                  <a:gd name="T36" fmla="*/ 127 w 157"/>
                  <a:gd name="T37" fmla="*/ 429 h 431"/>
                  <a:gd name="T38" fmla="*/ 142 w 157"/>
                  <a:gd name="T39" fmla="*/ 431 h 431"/>
                  <a:gd name="T40" fmla="*/ 154 w 157"/>
                  <a:gd name="T41" fmla="*/ 429 h 431"/>
                  <a:gd name="T42" fmla="*/ 157 w 157"/>
                  <a:gd name="T43" fmla="*/ 423 h 431"/>
                  <a:gd name="T44" fmla="*/ 152 w 157"/>
                  <a:gd name="T45" fmla="*/ 416 h 431"/>
                  <a:gd name="T46" fmla="*/ 144 w 157"/>
                  <a:gd name="T47" fmla="*/ 411 h 431"/>
                  <a:gd name="T48" fmla="*/ 133 w 157"/>
                  <a:gd name="T49" fmla="*/ 412 h 431"/>
                  <a:gd name="T50" fmla="*/ 131 w 157"/>
                  <a:gd name="T51" fmla="*/ 416 h 431"/>
                  <a:gd name="T52" fmla="*/ 135 w 157"/>
                  <a:gd name="T53" fmla="*/ 420 h 431"/>
                  <a:gd name="T54" fmla="*/ 140 w 157"/>
                  <a:gd name="T55" fmla="*/ 423 h 431"/>
                  <a:gd name="T56" fmla="*/ 146 w 157"/>
                  <a:gd name="T57" fmla="*/ 423 h 431"/>
                  <a:gd name="T58" fmla="*/ 146 w 157"/>
                  <a:gd name="T59" fmla="*/ 419 h 431"/>
                  <a:gd name="T60" fmla="*/ 144 w 157"/>
                  <a:gd name="T61" fmla="*/ 418 h 431"/>
                  <a:gd name="T62" fmla="*/ 144 w 157"/>
                  <a:gd name="T63" fmla="*/ 419 h 431"/>
                  <a:gd name="T64" fmla="*/ 144 w 157"/>
                  <a:gd name="T65" fmla="*/ 422 h 431"/>
                  <a:gd name="T66" fmla="*/ 142 w 157"/>
                  <a:gd name="T67" fmla="*/ 422 h 431"/>
                  <a:gd name="T68" fmla="*/ 136 w 157"/>
                  <a:gd name="T69" fmla="*/ 419 h 431"/>
                  <a:gd name="T70" fmla="*/ 135 w 157"/>
                  <a:gd name="T71" fmla="*/ 416 h 431"/>
                  <a:gd name="T72" fmla="*/ 136 w 157"/>
                  <a:gd name="T73" fmla="*/ 414 h 431"/>
                  <a:gd name="T74" fmla="*/ 140 w 157"/>
                  <a:gd name="T75" fmla="*/ 413 h 431"/>
                  <a:gd name="T76" fmla="*/ 150 w 157"/>
                  <a:gd name="T77" fmla="*/ 417 h 431"/>
                  <a:gd name="T78" fmla="*/ 152 w 157"/>
                  <a:gd name="T79" fmla="*/ 423 h 431"/>
                  <a:gd name="T80" fmla="*/ 150 w 157"/>
                  <a:gd name="T81" fmla="*/ 425 h 431"/>
                  <a:gd name="T82" fmla="*/ 144 w 157"/>
                  <a:gd name="T83" fmla="*/ 428 h 431"/>
                  <a:gd name="T84" fmla="*/ 125 w 157"/>
                  <a:gd name="T85" fmla="*/ 425 h 431"/>
                  <a:gd name="T86" fmla="*/ 104 w 157"/>
                  <a:gd name="T87" fmla="*/ 416 h 431"/>
                  <a:gd name="T88" fmla="*/ 89 w 157"/>
                  <a:gd name="T89" fmla="*/ 406 h 431"/>
                  <a:gd name="T90" fmla="*/ 72 w 157"/>
                  <a:gd name="T91" fmla="*/ 389 h 431"/>
                  <a:gd name="T92" fmla="*/ 61 w 157"/>
                  <a:gd name="T93" fmla="*/ 375 h 431"/>
                  <a:gd name="T94" fmla="*/ 53 w 157"/>
                  <a:gd name="T95" fmla="*/ 354 h 431"/>
                  <a:gd name="T96" fmla="*/ 51 w 157"/>
                  <a:gd name="T97" fmla="*/ 328 h 431"/>
                  <a:gd name="T98" fmla="*/ 62 w 157"/>
                  <a:gd name="T99" fmla="*/ 294 h 431"/>
                  <a:gd name="T100" fmla="*/ 91 w 157"/>
                  <a:gd name="T101" fmla="*/ 250 h 431"/>
                  <a:gd name="T102" fmla="*/ 110 w 157"/>
                  <a:gd name="T103" fmla="*/ 220 h 431"/>
                  <a:gd name="T104" fmla="*/ 125 w 157"/>
                  <a:gd name="T105" fmla="*/ 183 h 431"/>
                  <a:gd name="T106" fmla="*/ 129 w 157"/>
                  <a:gd name="T107" fmla="*/ 152 h 431"/>
                  <a:gd name="T108" fmla="*/ 123 w 157"/>
                  <a:gd name="T109" fmla="*/ 121 h 431"/>
                  <a:gd name="T110" fmla="*/ 106 w 157"/>
                  <a:gd name="T111" fmla="*/ 88 h 431"/>
                  <a:gd name="T112" fmla="*/ 83 w 157"/>
                  <a:gd name="T113" fmla="*/ 57 h 431"/>
                  <a:gd name="T114" fmla="*/ 81 w 157"/>
                  <a:gd name="T115" fmla="*/ 39 h 431"/>
                  <a:gd name="T116" fmla="*/ 74 w 157"/>
                  <a:gd name="T117" fmla="*/ 22 h 431"/>
                  <a:gd name="T118" fmla="*/ 59 w 157"/>
                  <a:gd name="T119" fmla="*/ 8 h 431"/>
                  <a:gd name="T120" fmla="*/ 43 w 157"/>
                  <a:gd name="T121" fmla="*/ 0 h 431"/>
                  <a:gd name="T122" fmla="*/ 34 w 157"/>
                  <a:gd name="T123" fmla="*/ 0 h 431"/>
                  <a:gd name="T124" fmla="*/ 24 w 157"/>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1">
                    <a:moveTo>
                      <a:pt x="24" y="0"/>
                    </a:moveTo>
                    <a:lnTo>
                      <a:pt x="26" y="9"/>
                    </a:lnTo>
                    <a:lnTo>
                      <a:pt x="34" y="7"/>
                    </a:lnTo>
                    <a:lnTo>
                      <a:pt x="45" y="8"/>
                    </a:lnTo>
                    <a:lnTo>
                      <a:pt x="57" y="12"/>
                    </a:lnTo>
                    <a:lnTo>
                      <a:pt x="70" y="24"/>
                    </a:lnTo>
                    <a:lnTo>
                      <a:pt x="78" y="46"/>
                    </a:lnTo>
                    <a:lnTo>
                      <a:pt x="78" y="77"/>
                    </a:lnTo>
                    <a:lnTo>
                      <a:pt x="66" y="111"/>
                    </a:lnTo>
                    <a:lnTo>
                      <a:pt x="23" y="184"/>
                    </a:lnTo>
                    <a:lnTo>
                      <a:pt x="7" y="219"/>
                    </a:lnTo>
                    <a:lnTo>
                      <a:pt x="0" y="255"/>
                    </a:lnTo>
                    <a:lnTo>
                      <a:pt x="7" y="291"/>
                    </a:lnTo>
                    <a:lnTo>
                      <a:pt x="23" y="327"/>
                    </a:lnTo>
                    <a:lnTo>
                      <a:pt x="40" y="357"/>
                    </a:lnTo>
                    <a:lnTo>
                      <a:pt x="55" y="377"/>
                    </a:lnTo>
                    <a:lnTo>
                      <a:pt x="74" y="396"/>
                    </a:lnTo>
                    <a:lnTo>
                      <a:pt x="100" y="416"/>
                    </a:lnTo>
                    <a:lnTo>
                      <a:pt x="127" y="429"/>
                    </a:lnTo>
                    <a:lnTo>
                      <a:pt x="142" y="431"/>
                    </a:lnTo>
                    <a:lnTo>
                      <a:pt x="154" y="429"/>
                    </a:lnTo>
                    <a:lnTo>
                      <a:pt x="157" y="423"/>
                    </a:lnTo>
                    <a:lnTo>
                      <a:pt x="152" y="416"/>
                    </a:lnTo>
                    <a:lnTo>
                      <a:pt x="144" y="411"/>
                    </a:lnTo>
                    <a:lnTo>
                      <a:pt x="133" y="412"/>
                    </a:lnTo>
                    <a:lnTo>
                      <a:pt x="131" y="416"/>
                    </a:lnTo>
                    <a:lnTo>
                      <a:pt x="135" y="420"/>
                    </a:lnTo>
                    <a:lnTo>
                      <a:pt x="140" y="423"/>
                    </a:lnTo>
                    <a:lnTo>
                      <a:pt x="146" y="423"/>
                    </a:lnTo>
                    <a:lnTo>
                      <a:pt x="146" y="419"/>
                    </a:lnTo>
                    <a:lnTo>
                      <a:pt x="144" y="418"/>
                    </a:lnTo>
                    <a:lnTo>
                      <a:pt x="144" y="419"/>
                    </a:lnTo>
                    <a:lnTo>
                      <a:pt x="144" y="422"/>
                    </a:lnTo>
                    <a:lnTo>
                      <a:pt x="142" y="422"/>
                    </a:lnTo>
                    <a:lnTo>
                      <a:pt x="136" y="419"/>
                    </a:lnTo>
                    <a:lnTo>
                      <a:pt x="135" y="416"/>
                    </a:lnTo>
                    <a:lnTo>
                      <a:pt x="136" y="414"/>
                    </a:lnTo>
                    <a:lnTo>
                      <a:pt x="140" y="413"/>
                    </a:lnTo>
                    <a:lnTo>
                      <a:pt x="150" y="417"/>
                    </a:lnTo>
                    <a:lnTo>
                      <a:pt x="152" y="423"/>
                    </a:lnTo>
                    <a:lnTo>
                      <a:pt x="150" y="425"/>
                    </a:lnTo>
                    <a:lnTo>
                      <a:pt x="144" y="428"/>
                    </a:lnTo>
                    <a:lnTo>
                      <a:pt x="125" y="425"/>
                    </a:lnTo>
                    <a:lnTo>
                      <a:pt x="104" y="416"/>
                    </a:lnTo>
                    <a:lnTo>
                      <a:pt x="89" y="406"/>
                    </a:lnTo>
                    <a:lnTo>
                      <a:pt x="72" y="389"/>
                    </a:lnTo>
                    <a:lnTo>
                      <a:pt x="61" y="375"/>
                    </a:lnTo>
                    <a:lnTo>
                      <a:pt x="53" y="354"/>
                    </a:lnTo>
                    <a:lnTo>
                      <a:pt x="51" y="328"/>
                    </a:lnTo>
                    <a:lnTo>
                      <a:pt x="62" y="294"/>
                    </a:lnTo>
                    <a:lnTo>
                      <a:pt x="91" y="250"/>
                    </a:lnTo>
                    <a:lnTo>
                      <a:pt x="110" y="220"/>
                    </a:lnTo>
                    <a:lnTo>
                      <a:pt x="125" y="183"/>
                    </a:lnTo>
                    <a:lnTo>
                      <a:pt x="129" y="152"/>
                    </a:lnTo>
                    <a:lnTo>
                      <a:pt x="123" y="121"/>
                    </a:lnTo>
                    <a:lnTo>
                      <a:pt x="106" y="88"/>
                    </a:lnTo>
                    <a:lnTo>
                      <a:pt x="83" y="57"/>
                    </a:lnTo>
                    <a:lnTo>
                      <a:pt x="81" y="39"/>
                    </a:lnTo>
                    <a:lnTo>
                      <a:pt x="74" y="22"/>
                    </a:lnTo>
                    <a:lnTo>
                      <a:pt x="59" y="8"/>
                    </a:lnTo>
                    <a:lnTo>
                      <a:pt x="43" y="0"/>
                    </a:lnTo>
                    <a:lnTo>
                      <a:pt x="34" y="0"/>
                    </a:lnTo>
                    <a:lnTo>
                      <a:pt x="2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88" name="Freeform 8"/>
              <p:cNvSpPr>
                <a:spLocks/>
              </p:cNvSpPr>
              <p:nvPr/>
            </p:nvSpPr>
            <p:spPr bwMode="auto">
              <a:xfrm>
                <a:off x="72" y="2768"/>
                <a:ext cx="156" cy="479"/>
              </a:xfrm>
              <a:custGeom>
                <a:avLst/>
                <a:gdLst>
                  <a:gd name="T0" fmla="*/ 105 w 156"/>
                  <a:gd name="T1" fmla="*/ 478 h 479"/>
                  <a:gd name="T2" fmla="*/ 103 w 156"/>
                  <a:gd name="T3" fmla="*/ 468 h 479"/>
                  <a:gd name="T4" fmla="*/ 93 w 156"/>
                  <a:gd name="T5" fmla="*/ 469 h 479"/>
                  <a:gd name="T6" fmla="*/ 84 w 156"/>
                  <a:gd name="T7" fmla="*/ 468 h 479"/>
                  <a:gd name="T8" fmla="*/ 68 w 156"/>
                  <a:gd name="T9" fmla="*/ 463 h 479"/>
                  <a:gd name="T10" fmla="*/ 57 w 156"/>
                  <a:gd name="T11" fmla="*/ 450 h 479"/>
                  <a:gd name="T12" fmla="*/ 49 w 156"/>
                  <a:gd name="T13" fmla="*/ 425 h 479"/>
                  <a:gd name="T14" fmla="*/ 53 w 156"/>
                  <a:gd name="T15" fmla="*/ 391 h 479"/>
                  <a:gd name="T16" fmla="*/ 68 w 156"/>
                  <a:gd name="T17" fmla="*/ 354 h 479"/>
                  <a:gd name="T18" fmla="*/ 123 w 156"/>
                  <a:gd name="T19" fmla="*/ 275 h 479"/>
                  <a:gd name="T20" fmla="*/ 144 w 156"/>
                  <a:gd name="T21" fmla="*/ 238 h 479"/>
                  <a:gd name="T22" fmla="*/ 156 w 156"/>
                  <a:gd name="T23" fmla="*/ 200 h 479"/>
                  <a:gd name="T24" fmla="*/ 152 w 156"/>
                  <a:gd name="T25" fmla="*/ 159 h 479"/>
                  <a:gd name="T26" fmla="*/ 139 w 156"/>
                  <a:gd name="T27" fmla="*/ 119 h 479"/>
                  <a:gd name="T28" fmla="*/ 122 w 156"/>
                  <a:gd name="T29" fmla="*/ 86 h 479"/>
                  <a:gd name="T30" fmla="*/ 106 w 156"/>
                  <a:gd name="T31" fmla="*/ 62 h 479"/>
                  <a:gd name="T32" fmla="*/ 89 w 156"/>
                  <a:gd name="T33" fmla="*/ 41 h 479"/>
                  <a:gd name="T34" fmla="*/ 63 w 156"/>
                  <a:gd name="T35" fmla="*/ 18 h 479"/>
                  <a:gd name="T36" fmla="*/ 32 w 156"/>
                  <a:gd name="T37" fmla="*/ 3 h 479"/>
                  <a:gd name="T38" fmla="*/ 19 w 156"/>
                  <a:gd name="T39" fmla="*/ 0 h 479"/>
                  <a:gd name="T40" fmla="*/ 6 w 156"/>
                  <a:gd name="T41" fmla="*/ 2 h 479"/>
                  <a:gd name="T42" fmla="*/ 0 w 156"/>
                  <a:gd name="T43" fmla="*/ 9 h 479"/>
                  <a:gd name="T44" fmla="*/ 4 w 156"/>
                  <a:gd name="T45" fmla="*/ 16 h 479"/>
                  <a:gd name="T46" fmla="*/ 13 w 156"/>
                  <a:gd name="T47" fmla="*/ 22 h 479"/>
                  <a:gd name="T48" fmla="*/ 27 w 156"/>
                  <a:gd name="T49" fmla="*/ 22 h 479"/>
                  <a:gd name="T50" fmla="*/ 29 w 156"/>
                  <a:gd name="T51" fmla="*/ 16 h 479"/>
                  <a:gd name="T52" fmla="*/ 25 w 156"/>
                  <a:gd name="T53" fmla="*/ 12 h 479"/>
                  <a:gd name="T54" fmla="*/ 19 w 156"/>
                  <a:gd name="T55" fmla="*/ 9 h 479"/>
                  <a:gd name="T56" fmla="*/ 12 w 156"/>
                  <a:gd name="T57" fmla="*/ 9 h 479"/>
                  <a:gd name="T58" fmla="*/ 12 w 156"/>
                  <a:gd name="T59" fmla="*/ 14 h 479"/>
                  <a:gd name="T60" fmla="*/ 15 w 156"/>
                  <a:gd name="T61" fmla="*/ 15 h 479"/>
                  <a:gd name="T62" fmla="*/ 13 w 156"/>
                  <a:gd name="T63" fmla="*/ 12 h 479"/>
                  <a:gd name="T64" fmla="*/ 13 w 156"/>
                  <a:gd name="T65" fmla="*/ 10 h 479"/>
                  <a:gd name="T66" fmla="*/ 17 w 156"/>
                  <a:gd name="T67" fmla="*/ 10 h 479"/>
                  <a:gd name="T68" fmla="*/ 23 w 156"/>
                  <a:gd name="T69" fmla="*/ 14 h 479"/>
                  <a:gd name="T70" fmla="*/ 23 w 156"/>
                  <a:gd name="T71" fmla="*/ 17 h 479"/>
                  <a:gd name="T72" fmla="*/ 23 w 156"/>
                  <a:gd name="T73" fmla="*/ 20 h 479"/>
                  <a:gd name="T74" fmla="*/ 19 w 156"/>
                  <a:gd name="T75" fmla="*/ 20 h 479"/>
                  <a:gd name="T76" fmla="*/ 8 w 156"/>
                  <a:gd name="T77" fmla="*/ 16 h 479"/>
                  <a:gd name="T78" fmla="*/ 6 w 156"/>
                  <a:gd name="T79" fmla="*/ 9 h 479"/>
                  <a:gd name="T80" fmla="*/ 8 w 156"/>
                  <a:gd name="T81" fmla="*/ 6 h 479"/>
                  <a:gd name="T82" fmla="*/ 15 w 156"/>
                  <a:gd name="T83" fmla="*/ 4 h 479"/>
                  <a:gd name="T84" fmla="*/ 34 w 156"/>
                  <a:gd name="T85" fmla="*/ 8 h 479"/>
                  <a:gd name="T86" fmla="*/ 57 w 156"/>
                  <a:gd name="T87" fmla="*/ 18 h 479"/>
                  <a:gd name="T88" fmla="*/ 72 w 156"/>
                  <a:gd name="T89" fmla="*/ 30 h 479"/>
                  <a:gd name="T90" fmla="*/ 89 w 156"/>
                  <a:gd name="T91" fmla="*/ 48 h 479"/>
                  <a:gd name="T92" fmla="*/ 99 w 156"/>
                  <a:gd name="T93" fmla="*/ 65 h 479"/>
                  <a:gd name="T94" fmla="*/ 108 w 156"/>
                  <a:gd name="T95" fmla="*/ 88 h 479"/>
                  <a:gd name="T96" fmla="*/ 106 w 156"/>
                  <a:gd name="T97" fmla="*/ 117 h 479"/>
                  <a:gd name="T98" fmla="*/ 89 w 156"/>
                  <a:gd name="T99" fmla="*/ 154 h 479"/>
                  <a:gd name="T100" fmla="*/ 57 w 156"/>
                  <a:gd name="T101" fmla="*/ 200 h 479"/>
                  <a:gd name="T102" fmla="*/ 32 w 156"/>
                  <a:gd name="T103" fmla="*/ 232 h 479"/>
                  <a:gd name="T104" fmla="*/ 10 w 156"/>
                  <a:gd name="T105" fmla="*/ 273 h 479"/>
                  <a:gd name="T106" fmla="*/ 4 w 156"/>
                  <a:gd name="T107" fmla="*/ 307 h 479"/>
                  <a:gd name="T108" fmla="*/ 8 w 156"/>
                  <a:gd name="T109" fmla="*/ 341 h 479"/>
                  <a:gd name="T110" fmla="*/ 23 w 156"/>
                  <a:gd name="T111" fmla="*/ 377 h 479"/>
                  <a:gd name="T112" fmla="*/ 46 w 156"/>
                  <a:gd name="T113" fmla="*/ 413 h 479"/>
                  <a:gd name="T114" fmla="*/ 46 w 156"/>
                  <a:gd name="T115" fmla="*/ 433 h 479"/>
                  <a:gd name="T116" fmla="*/ 51 w 156"/>
                  <a:gd name="T117" fmla="*/ 451 h 479"/>
                  <a:gd name="T118" fmla="*/ 67 w 156"/>
                  <a:gd name="T119" fmla="*/ 468 h 479"/>
                  <a:gd name="T120" fmla="*/ 84 w 156"/>
                  <a:gd name="T121" fmla="*/ 476 h 479"/>
                  <a:gd name="T122" fmla="*/ 93 w 156"/>
                  <a:gd name="T123" fmla="*/ 479 h 479"/>
                  <a:gd name="T124" fmla="*/ 105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478"/>
                    </a:moveTo>
                    <a:lnTo>
                      <a:pt x="103" y="468"/>
                    </a:lnTo>
                    <a:lnTo>
                      <a:pt x="93" y="469"/>
                    </a:lnTo>
                    <a:lnTo>
                      <a:pt x="84" y="468"/>
                    </a:lnTo>
                    <a:lnTo>
                      <a:pt x="68" y="463"/>
                    </a:lnTo>
                    <a:lnTo>
                      <a:pt x="57" y="450"/>
                    </a:lnTo>
                    <a:lnTo>
                      <a:pt x="49" y="425"/>
                    </a:lnTo>
                    <a:lnTo>
                      <a:pt x="53" y="391"/>
                    </a:lnTo>
                    <a:lnTo>
                      <a:pt x="68" y="354"/>
                    </a:lnTo>
                    <a:lnTo>
                      <a:pt x="123" y="275"/>
                    </a:lnTo>
                    <a:lnTo>
                      <a:pt x="144" y="238"/>
                    </a:lnTo>
                    <a:lnTo>
                      <a:pt x="156" y="200"/>
                    </a:lnTo>
                    <a:lnTo>
                      <a:pt x="152" y="159"/>
                    </a:lnTo>
                    <a:lnTo>
                      <a:pt x="139" y="119"/>
                    </a:lnTo>
                    <a:lnTo>
                      <a:pt x="122" y="86"/>
                    </a:lnTo>
                    <a:lnTo>
                      <a:pt x="106" y="62"/>
                    </a:lnTo>
                    <a:lnTo>
                      <a:pt x="89" y="41"/>
                    </a:lnTo>
                    <a:lnTo>
                      <a:pt x="63" y="18"/>
                    </a:lnTo>
                    <a:lnTo>
                      <a:pt x="32" y="3"/>
                    </a:lnTo>
                    <a:lnTo>
                      <a:pt x="19" y="0"/>
                    </a:lnTo>
                    <a:lnTo>
                      <a:pt x="6" y="2"/>
                    </a:lnTo>
                    <a:lnTo>
                      <a:pt x="0" y="9"/>
                    </a:lnTo>
                    <a:lnTo>
                      <a:pt x="4" y="16"/>
                    </a:lnTo>
                    <a:lnTo>
                      <a:pt x="13" y="22"/>
                    </a:lnTo>
                    <a:lnTo>
                      <a:pt x="27" y="22"/>
                    </a:lnTo>
                    <a:lnTo>
                      <a:pt x="29" y="16"/>
                    </a:lnTo>
                    <a:lnTo>
                      <a:pt x="25" y="12"/>
                    </a:lnTo>
                    <a:lnTo>
                      <a:pt x="19" y="9"/>
                    </a:lnTo>
                    <a:lnTo>
                      <a:pt x="12" y="9"/>
                    </a:lnTo>
                    <a:lnTo>
                      <a:pt x="12" y="14"/>
                    </a:lnTo>
                    <a:lnTo>
                      <a:pt x="15" y="15"/>
                    </a:lnTo>
                    <a:lnTo>
                      <a:pt x="13" y="12"/>
                    </a:lnTo>
                    <a:lnTo>
                      <a:pt x="13" y="10"/>
                    </a:lnTo>
                    <a:lnTo>
                      <a:pt x="17" y="10"/>
                    </a:lnTo>
                    <a:lnTo>
                      <a:pt x="23" y="14"/>
                    </a:lnTo>
                    <a:lnTo>
                      <a:pt x="23" y="17"/>
                    </a:lnTo>
                    <a:lnTo>
                      <a:pt x="23" y="20"/>
                    </a:lnTo>
                    <a:lnTo>
                      <a:pt x="19" y="20"/>
                    </a:lnTo>
                    <a:lnTo>
                      <a:pt x="8" y="16"/>
                    </a:lnTo>
                    <a:lnTo>
                      <a:pt x="6" y="9"/>
                    </a:lnTo>
                    <a:lnTo>
                      <a:pt x="8" y="6"/>
                    </a:lnTo>
                    <a:lnTo>
                      <a:pt x="15" y="4"/>
                    </a:lnTo>
                    <a:lnTo>
                      <a:pt x="34" y="8"/>
                    </a:lnTo>
                    <a:lnTo>
                      <a:pt x="57" y="18"/>
                    </a:lnTo>
                    <a:lnTo>
                      <a:pt x="72" y="30"/>
                    </a:lnTo>
                    <a:lnTo>
                      <a:pt x="89" y="48"/>
                    </a:lnTo>
                    <a:lnTo>
                      <a:pt x="99" y="65"/>
                    </a:lnTo>
                    <a:lnTo>
                      <a:pt x="108" y="88"/>
                    </a:lnTo>
                    <a:lnTo>
                      <a:pt x="106" y="117"/>
                    </a:lnTo>
                    <a:lnTo>
                      <a:pt x="89" y="154"/>
                    </a:lnTo>
                    <a:lnTo>
                      <a:pt x="57" y="200"/>
                    </a:lnTo>
                    <a:lnTo>
                      <a:pt x="32" y="232"/>
                    </a:lnTo>
                    <a:lnTo>
                      <a:pt x="10" y="273"/>
                    </a:lnTo>
                    <a:lnTo>
                      <a:pt x="4" y="307"/>
                    </a:lnTo>
                    <a:lnTo>
                      <a:pt x="8" y="341"/>
                    </a:lnTo>
                    <a:lnTo>
                      <a:pt x="23" y="377"/>
                    </a:lnTo>
                    <a:lnTo>
                      <a:pt x="46" y="413"/>
                    </a:lnTo>
                    <a:lnTo>
                      <a:pt x="46" y="433"/>
                    </a:lnTo>
                    <a:lnTo>
                      <a:pt x="51" y="451"/>
                    </a:lnTo>
                    <a:lnTo>
                      <a:pt x="67" y="468"/>
                    </a:lnTo>
                    <a:lnTo>
                      <a:pt x="84" y="476"/>
                    </a:lnTo>
                    <a:lnTo>
                      <a:pt x="93" y="479"/>
                    </a:lnTo>
                    <a:lnTo>
                      <a:pt x="105"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89" name="Freeform 9"/>
              <p:cNvSpPr>
                <a:spLocks/>
              </p:cNvSpPr>
              <p:nvPr/>
            </p:nvSpPr>
            <p:spPr bwMode="auto">
              <a:xfrm>
                <a:off x="211" y="2935"/>
                <a:ext cx="184" cy="457"/>
              </a:xfrm>
              <a:custGeom>
                <a:avLst/>
                <a:gdLst>
                  <a:gd name="T0" fmla="*/ 2 w 184"/>
                  <a:gd name="T1" fmla="*/ 456 h 457"/>
                  <a:gd name="T2" fmla="*/ 3 w 184"/>
                  <a:gd name="T3" fmla="*/ 446 h 457"/>
                  <a:gd name="T4" fmla="*/ 13 w 184"/>
                  <a:gd name="T5" fmla="*/ 449 h 457"/>
                  <a:gd name="T6" fmla="*/ 24 w 184"/>
                  <a:gd name="T7" fmla="*/ 449 h 457"/>
                  <a:gd name="T8" fmla="*/ 38 w 184"/>
                  <a:gd name="T9" fmla="*/ 445 h 457"/>
                  <a:gd name="T10" fmla="*/ 53 w 184"/>
                  <a:gd name="T11" fmla="*/ 432 h 457"/>
                  <a:gd name="T12" fmla="*/ 62 w 184"/>
                  <a:gd name="T13" fmla="*/ 408 h 457"/>
                  <a:gd name="T14" fmla="*/ 66 w 184"/>
                  <a:gd name="T15" fmla="*/ 375 h 457"/>
                  <a:gd name="T16" fmla="*/ 57 w 184"/>
                  <a:gd name="T17" fmla="*/ 338 h 457"/>
                  <a:gd name="T18" fmla="*/ 17 w 184"/>
                  <a:gd name="T19" fmla="*/ 258 h 457"/>
                  <a:gd name="T20" fmla="*/ 3 w 184"/>
                  <a:gd name="T21" fmla="*/ 221 h 457"/>
                  <a:gd name="T22" fmla="*/ 0 w 184"/>
                  <a:gd name="T23" fmla="*/ 182 h 457"/>
                  <a:gd name="T24" fmla="*/ 9 w 184"/>
                  <a:gd name="T25" fmla="*/ 144 h 457"/>
                  <a:gd name="T26" fmla="*/ 30 w 184"/>
                  <a:gd name="T27" fmla="*/ 106 h 457"/>
                  <a:gd name="T28" fmla="*/ 51 w 184"/>
                  <a:gd name="T29" fmla="*/ 74 h 457"/>
                  <a:gd name="T30" fmla="*/ 70 w 184"/>
                  <a:gd name="T31" fmla="*/ 53 h 457"/>
                  <a:gd name="T32" fmla="*/ 91 w 184"/>
                  <a:gd name="T33" fmla="*/ 34 h 457"/>
                  <a:gd name="T34" fmla="*/ 121 w 184"/>
                  <a:gd name="T35" fmla="*/ 13 h 457"/>
                  <a:gd name="T36" fmla="*/ 151 w 184"/>
                  <a:gd name="T37" fmla="*/ 1 h 457"/>
                  <a:gd name="T38" fmla="*/ 167 w 184"/>
                  <a:gd name="T39" fmla="*/ 0 h 457"/>
                  <a:gd name="T40" fmla="*/ 180 w 184"/>
                  <a:gd name="T41" fmla="*/ 3 h 457"/>
                  <a:gd name="T42" fmla="*/ 184 w 184"/>
                  <a:gd name="T43" fmla="*/ 9 h 457"/>
                  <a:gd name="T44" fmla="*/ 178 w 184"/>
                  <a:gd name="T45" fmla="*/ 16 h 457"/>
                  <a:gd name="T46" fmla="*/ 167 w 184"/>
                  <a:gd name="T47" fmla="*/ 21 h 457"/>
                  <a:gd name="T48" fmla="*/ 155 w 184"/>
                  <a:gd name="T49" fmla="*/ 19 h 457"/>
                  <a:gd name="T50" fmla="*/ 153 w 184"/>
                  <a:gd name="T51" fmla="*/ 15 h 457"/>
                  <a:gd name="T52" fmla="*/ 157 w 184"/>
                  <a:gd name="T53" fmla="*/ 11 h 457"/>
                  <a:gd name="T54" fmla="*/ 165 w 184"/>
                  <a:gd name="T55" fmla="*/ 7 h 457"/>
                  <a:gd name="T56" fmla="*/ 170 w 184"/>
                  <a:gd name="T57" fmla="*/ 9 h 457"/>
                  <a:gd name="T58" fmla="*/ 170 w 184"/>
                  <a:gd name="T59" fmla="*/ 12 h 457"/>
                  <a:gd name="T60" fmla="*/ 169 w 184"/>
                  <a:gd name="T61" fmla="*/ 13 h 457"/>
                  <a:gd name="T62" fmla="*/ 170 w 184"/>
                  <a:gd name="T63" fmla="*/ 12 h 457"/>
                  <a:gd name="T64" fmla="*/ 170 w 184"/>
                  <a:gd name="T65" fmla="*/ 10 h 457"/>
                  <a:gd name="T66" fmla="*/ 167 w 184"/>
                  <a:gd name="T67" fmla="*/ 10 h 457"/>
                  <a:gd name="T68" fmla="*/ 159 w 184"/>
                  <a:gd name="T69" fmla="*/ 12 h 457"/>
                  <a:gd name="T70" fmla="*/ 159 w 184"/>
                  <a:gd name="T71" fmla="*/ 16 h 457"/>
                  <a:gd name="T72" fmla="*/ 159 w 184"/>
                  <a:gd name="T73" fmla="*/ 18 h 457"/>
                  <a:gd name="T74" fmla="*/ 163 w 184"/>
                  <a:gd name="T75" fmla="*/ 18 h 457"/>
                  <a:gd name="T76" fmla="*/ 174 w 184"/>
                  <a:gd name="T77" fmla="*/ 16 h 457"/>
                  <a:gd name="T78" fmla="*/ 178 w 184"/>
                  <a:gd name="T79" fmla="*/ 9 h 457"/>
                  <a:gd name="T80" fmla="*/ 176 w 184"/>
                  <a:gd name="T81" fmla="*/ 6 h 457"/>
                  <a:gd name="T82" fmla="*/ 169 w 184"/>
                  <a:gd name="T83" fmla="*/ 4 h 457"/>
                  <a:gd name="T84" fmla="*/ 150 w 184"/>
                  <a:gd name="T85" fmla="*/ 5 h 457"/>
                  <a:gd name="T86" fmla="*/ 127 w 184"/>
                  <a:gd name="T87" fmla="*/ 15 h 457"/>
                  <a:gd name="T88" fmla="*/ 108 w 184"/>
                  <a:gd name="T89" fmla="*/ 25 h 457"/>
                  <a:gd name="T90" fmla="*/ 89 w 184"/>
                  <a:gd name="T91" fmla="*/ 41 h 457"/>
                  <a:gd name="T92" fmla="*/ 76 w 184"/>
                  <a:gd name="T93" fmla="*/ 57 h 457"/>
                  <a:gd name="T94" fmla="*/ 66 w 184"/>
                  <a:gd name="T95" fmla="*/ 78 h 457"/>
                  <a:gd name="T96" fmla="*/ 62 w 184"/>
                  <a:gd name="T97" fmla="*/ 106 h 457"/>
                  <a:gd name="T98" fmla="*/ 70 w 184"/>
                  <a:gd name="T99" fmla="*/ 143 h 457"/>
                  <a:gd name="T100" fmla="*/ 96 w 184"/>
                  <a:gd name="T101" fmla="*/ 191 h 457"/>
                  <a:gd name="T102" fmla="*/ 114 w 184"/>
                  <a:gd name="T103" fmla="*/ 223 h 457"/>
                  <a:gd name="T104" fmla="*/ 127 w 184"/>
                  <a:gd name="T105" fmla="*/ 264 h 457"/>
                  <a:gd name="T106" fmla="*/ 127 w 184"/>
                  <a:gd name="T107" fmla="*/ 298 h 457"/>
                  <a:gd name="T108" fmla="*/ 117 w 184"/>
                  <a:gd name="T109" fmla="*/ 331 h 457"/>
                  <a:gd name="T110" fmla="*/ 98 w 184"/>
                  <a:gd name="T111" fmla="*/ 363 h 457"/>
                  <a:gd name="T112" fmla="*/ 70 w 184"/>
                  <a:gd name="T113" fmla="*/ 397 h 457"/>
                  <a:gd name="T114" fmla="*/ 66 w 184"/>
                  <a:gd name="T115" fmla="*/ 416 h 457"/>
                  <a:gd name="T116" fmla="*/ 57 w 184"/>
                  <a:gd name="T117" fmla="*/ 433 h 457"/>
                  <a:gd name="T118" fmla="*/ 40 w 184"/>
                  <a:gd name="T119" fmla="*/ 449 h 457"/>
                  <a:gd name="T120" fmla="*/ 22 w 184"/>
                  <a:gd name="T121" fmla="*/ 457 h 457"/>
                  <a:gd name="T122" fmla="*/ 11 w 184"/>
                  <a:gd name="T123" fmla="*/ 457 h 457"/>
                  <a:gd name="T124" fmla="*/ 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2" y="456"/>
                    </a:moveTo>
                    <a:lnTo>
                      <a:pt x="3" y="446"/>
                    </a:lnTo>
                    <a:lnTo>
                      <a:pt x="13" y="449"/>
                    </a:lnTo>
                    <a:lnTo>
                      <a:pt x="24" y="449"/>
                    </a:lnTo>
                    <a:lnTo>
                      <a:pt x="38" y="445"/>
                    </a:lnTo>
                    <a:lnTo>
                      <a:pt x="53" y="432"/>
                    </a:lnTo>
                    <a:lnTo>
                      <a:pt x="62" y="408"/>
                    </a:lnTo>
                    <a:lnTo>
                      <a:pt x="66" y="375"/>
                    </a:lnTo>
                    <a:lnTo>
                      <a:pt x="57" y="338"/>
                    </a:lnTo>
                    <a:lnTo>
                      <a:pt x="17" y="258"/>
                    </a:lnTo>
                    <a:lnTo>
                      <a:pt x="3" y="221"/>
                    </a:lnTo>
                    <a:lnTo>
                      <a:pt x="0" y="182"/>
                    </a:lnTo>
                    <a:lnTo>
                      <a:pt x="9" y="144"/>
                    </a:lnTo>
                    <a:lnTo>
                      <a:pt x="30" y="106"/>
                    </a:lnTo>
                    <a:lnTo>
                      <a:pt x="51" y="74"/>
                    </a:lnTo>
                    <a:lnTo>
                      <a:pt x="70" y="53"/>
                    </a:lnTo>
                    <a:lnTo>
                      <a:pt x="91" y="34"/>
                    </a:lnTo>
                    <a:lnTo>
                      <a:pt x="121" y="13"/>
                    </a:lnTo>
                    <a:lnTo>
                      <a:pt x="151" y="1"/>
                    </a:lnTo>
                    <a:lnTo>
                      <a:pt x="167" y="0"/>
                    </a:lnTo>
                    <a:lnTo>
                      <a:pt x="180" y="3"/>
                    </a:lnTo>
                    <a:lnTo>
                      <a:pt x="184" y="9"/>
                    </a:lnTo>
                    <a:lnTo>
                      <a:pt x="178" y="16"/>
                    </a:lnTo>
                    <a:lnTo>
                      <a:pt x="167" y="21"/>
                    </a:lnTo>
                    <a:lnTo>
                      <a:pt x="155" y="19"/>
                    </a:lnTo>
                    <a:lnTo>
                      <a:pt x="153" y="15"/>
                    </a:lnTo>
                    <a:lnTo>
                      <a:pt x="157" y="11"/>
                    </a:lnTo>
                    <a:lnTo>
                      <a:pt x="165" y="7"/>
                    </a:lnTo>
                    <a:lnTo>
                      <a:pt x="170" y="9"/>
                    </a:lnTo>
                    <a:lnTo>
                      <a:pt x="170" y="12"/>
                    </a:lnTo>
                    <a:lnTo>
                      <a:pt x="169" y="13"/>
                    </a:lnTo>
                    <a:lnTo>
                      <a:pt x="170" y="12"/>
                    </a:lnTo>
                    <a:lnTo>
                      <a:pt x="170" y="10"/>
                    </a:lnTo>
                    <a:lnTo>
                      <a:pt x="167" y="10"/>
                    </a:lnTo>
                    <a:lnTo>
                      <a:pt x="159" y="12"/>
                    </a:lnTo>
                    <a:lnTo>
                      <a:pt x="159" y="16"/>
                    </a:lnTo>
                    <a:lnTo>
                      <a:pt x="159" y="18"/>
                    </a:lnTo>
                    <a:lnTo>
                      <a:pt x="163" y="18"/>
                    </a:lnTo>
                    <a:lnTo>
                      <a:pt x="174" y="16"/>
                    </a:lnTo>
                    <a:lnTo>
                      <a:pt x="178" y="9"/>
                    </a:lnTo>
                    <a:lnTo>
                      <a:pt x="176" y="6"/>
                    </a:lnTo>
                    <a:lnTo>
                      <a:pt x="169" y="4"/>
                    </a:lnTo>
                    <a:lnTo>
                      <a:pt x="150" y="5"/>
                    </a:lnTo>
                    <a:lnTo>
                      <a:pt x="127" y="15"/>
                    </a:lnTo>
                    <a:lnTo>
                      <a:pt x="108" y="25"/>
                    </a:lnTo>
                    <a:lnTo>
                      <a:pt x="89" y="41"/>
                    </a:lnTo>
                    <a:lnTo>
                      <a:pt x="76" y="57"/>
                    </a:lnTo>
                    <a:lnTo>
                      <a:pt x="66" y="78"/>
                    </a:lnTo>
                    <a:lnTo>
                      <a:pt x="62" y="106"/>
                    </a:lnTo>
                    <a:lnTo>
                      <a:pt x="70" y="143"/>
                    </a:lnTo>
                    <a:lnTo>
                      <a:pt x="96" y="191"/>
                    </a:lnTo>
                    <a:lnTo>
                      <a:pt x="114" y="223"/>
                    </a:lnTo>
                    <a:lnTo>
                      <a:pt x="127" y="264"/>
                    </a:lnTo>
                    <a:lnTo>
                      <a:pt x="127" y="298"/>
                    </a:lnTo>
                    <a:lnTo>
                      <a:pt x="117" y="331"/>
                    </a:lnTo>
                    <a:lnTo>
                      <a:pt x="98" y="363"/>
                    </a:lnTo>
                    <a:lnTo>
                      <a:pt x="70" y="397"/>
                    </a:lnTo>
                    <a:lnTo>
                      <a:pt x="66" y="416"/>
                    </a:lnTo>
                    <a:lnTo>
                      <a:pt x="57" y="433"/>
                    </a:lnTo>
                    <a:lnTo>
                      <a:pt x="40" y="449"/>
                    </a:lnTo>
                    <a:lnTo>
                      <a:pt x="22" y="457"/>
                    </a:lnTo>
                    <a:lnTo>
                      <a:pt x="11" y="457"/>
                    </a:lnTo>
                    <a:lnTo>
                      <a:pt x="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0" name="Freeform 10"/>
              <p:cNvSpPr>
                <a:spLocks/>
              </p:cNvSpPr>
              <p:nvPr/>
            </p:nvSpPr>
            <p:spPr bwMode="auto">
              <a:xfrm>
                <a:off x="8" y="3536"/>
                <a:ext cx="307" cy="541"/>
              </a:xfrm>
              <a:custGeom>
                <a:avLst/>
                <a:gdLst>
                  <a:gd name="T0" fmla="*/ 5 w 307"/>
                  <a:gd name="T1" fmla="*/ 526 h 541"/>
                  <a:gd name="T2" fmla="*/ 28 w 307"/>
                  <a:gd name="T3" fmla="*/ 530 h 541"/>
                  <a:gd name="T4" fmla="*/ 66 w 307"/>
                  <a:gd name="T5" fmla="*/ 513 h 541"/>
                  <a:gd name="T6" fmla="*/ 93 w 307"/>
                  <a:gd name="T7" fmla="*/ 446 h 541"/>
                  <a:gd name="T8" fmla="*/ 57 w 307"/>
                  <a:gd name="T9" fmla="*/ 301 h 541"/>
                  <a:gd name="T10" fmla="*/ 51 w 307"/>
                  <a:gd name="T11" fmla="*/ 208 h 541"/>
                  <a:gd name="T12" fmla="*/ 102 w 307"/>
                  <a:gd name="T13" fmla="*/ 117 h 541"/>
                  <a:gd name="T14" fmla="*/ 161 w 307"/>
                  <a:gd name="T15" fmla="*/ 57 h 541"/>
                  <a:gd name="T16" fmla="*/ 231 w 307"/>
                  <a:gd name="T17" fmla="*/ 14 h 541"/>
                  <a:gd name="T18" fmla="*/ 269 w 307"/>
                  <a:gd name="T19" fmla="*/ 1 h 541"/>
                  <a:gd name="T20" fmla="*/ 303 w 307"/>
                  <a:gd name="T21" fmla="*/ 5 h 541"/>
                  <a:gd name="T22" fmla="*/ 298 w 307"/>
                  <a:gd name="T23" fmla="*/ 21 h 541"/>
                  <a:gd name="T24" fmla="*/ 277 w 307"/>
                  <a:gd name="T25" fmla="*/ 26 h 541"/>
                  <a:gd name="T26" fmla="*/ 269 w 307"/>
                  <a:gd name="T27" fmla="*/ 18 h 541"/>
                  <a:gd name="T28" fmla="*/ 284 w 307"/>
                  <a:gd name="T29" fmla="*/ 9 h 541"/>
                  <a:gd name="T30" fmla="*/ 292 w 307"/>
                  <a:gd name="T31" fmla="*/ 14 h 541"/>
                  <a:gd name="T32" fmla="*/ 286 w 307"/>
                  <a:gd name="T33" fmla="*/ 18 h 541"/>
                  <a:gd name="T34" fmla="*/ 290 w 307"/>
                  <a:gd name="T35" fmla="*/ 12 h 541"/>
                  <a:gd name="T36" fmla="*/ 279 w 307"/>
                  <a:gd name="T37" fmla="*/ 14 h 541"/>
                  <a:gd name="T38" fmla="*/ 277 w 307"/>
                  <a:gd name="T39" fmla="*/ 21 h 541"/>
                  <a:gd name="T40" fmla="*/ 294 w 307"/>
                  <a:gd name="T41" fmla="*/ 20 h 541"/>
                  <a:gd name="T42" fmla="*/ 299 w 307"/>
                  <a:gd name="T43" fmla="*/ 12 h 541"/>
                  <a:gd name="T44" fmla="*/ 290 w 307"/>
                  <a:gd name="T45" fmla="*/ 6 h 541"/>
                  <a:gd name="T46" fmla="*/ 237 w 307"/>
                  <a:gd name="T47" fmla="*/ 15 h 541"/>
                  <a:gd name="T48" fmla="*/ 187 w 307"/>
                  <a:gd name="T49" fmla="*/ 44 h 541"/>
                  <a:gd name="T50" fmla="*/ 151 w 307"/>
                  <a:gd name="T51" fmla="*/ 87 h 541"/>
                  <a:gd name="T52" fmla="*/ 144 w 307"/>
                  <a:gd name="T53" fmla="*/ 165 h 541"/>
                  <a:gd name="T54" fmla="*/ 180 w 307"/>
                  <a:gd name="T55" fmla="*/ 266 h 541"/>
                  <a:gd name="T56" fmla="*/ 184 w 307"/>
                  <a:gd name="T57" fmla="*/ 356 h 541"/>
                  <a:gd name="T58" fmla="*/ 134 w 307"/>
                  <a:gd name="T59" fmla="*/ 435 h 541"/>
                  <a:gd name="T60" fmla="*/ 85 w 307"/>
                  <a:gd name="T61" fmla="*/ 495 h 541"/>
                  <a:gd name="T62" fmla="*/ 47 w 307"/>
                  <a:gd name="T63" fmla="*/ 532 h 541"/>
                  <a:gd name="T64" fmla="*/ 11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0" y="538"/>
                    </a:moveTo>
                    <a:lnTo>
                      <a:pt x="5" y="526"/>
                    </a:lnTo>
                    <a:lnTo>
                      <a:pt x="15" y="530"/>
                    </a:lnTo>
                    <a:lnTo>
                      <a:pt x="28" y="530"/>
                    </a:lnTo>
                    <a:lnTo>
                      <a:pt x="45" y="526"/>
                    </a:lnTo>
                    <a:lnTo>
                      <a:pt x="66" y="513"/>
                    </a:lnTo>
                    <a:lnTo>
                      <a:pt x="83" y="484"/>
                    </a:lnTo>
                    <a:lnTo>
                      <a:pt x="93" y="446"/>
                    </a:lnTo>
                    <a:lnTo>
                      <a:pt x="89" y="400"/>
                    </a:lnTo>
                    <a:lnTo>
                      <a:pt x="57" y="301"/>
                    </a:lnTo>
                    <a:lnTo>
                      <a:pt x="47" y="254"/>
                    </a:lnTo>
                    <a:lnTo>
                      <a:pt x="51" y="208"/>
                    </a:lnTo>
                    <a:lnTo>
                      <a:pt x="70" y="162"/>
                    </a:lnTo>
                    <a:lnTo>
                      <a:pt x="102" y="117"/>
                    </a:lnTo>
                    <a:lnTo>
                      <a:pt x="134" y="81"/>
                    </a:lnTo>
                    <a:lnTo>
                      <a:pt x="161" y="57"/>
                    </a:lnTo>
                    <a:lnTo>
                      <a:pt x="191" y="36"/>
                    </a:lnTo>
                    <a:lnTo>
                      <a:pt x="231" y="14"/>
                    </a:lnTo>
                    <a:lnTo>
                      <a:pt x="250" y="6"/>
                    </a:lnTo>
                    <a:lnTo>
                      <a:pt x="269" y="1"/>
                    </a:lnTo>
                    <a:lnTo>
                      <a:pt x="288" y="0"/>
                    </a:lnTo>
                    <a:lnTo>
                      <a:pt x="303" y="5"/>
                    </a:lnTo>
                    <a:lnTo>
                      <a:pt x="307" y="13"/>
                    </a:lnTo>
                    <a:lnTo>
                      <a:pt x="298" y="21"/>
                    </a:lnTo>
                    <a:lnTo>
                      <a:pt x="284" y="25"/>
                    </a:lnTo>
                    <a:lnTo>
                      <a:pt x="277" y="26"/>
                    </a:lnTo>
                    <a:lnTo>
                      <a:pt x="269" y="24"/>
                    </a:lnTo>
                    <a:lnTo>
                      <a:pt x="269" y="18"/>
                    </a:lnTo>
                    <a:lnTo>
                      <a:pt x="275" y="13"/>
                    </a:lnTo>
                    <a:lnTo>
                      <a:pt x="284" y="9"/>
                    </a:lnTo>
                    <a:lnTo>
                      <a:pt x="292" y="12"/>
                    </a:lnTo>
                    <a:lnTo>
                      <a:pt x="292" y="14"/>
                    </a:lnTo>
                    <a:lnTo>
                      <a:pt x="290" y="17"/>
                    </a:lnTo>
                    <a:lnTo>
                      <a:pt x="286" y="18"/>
                    </a:lnTo>
                    <a:lnTo>
                      <a:pt x="288" y="15"/>
                    </a:lnTo>
                    <a:lnTo>
                      <a:pt x="290" y="12"/>
                    </a:lnTo>
                    <a:lnTo>
                      <a:pt x="286" y="12"/>
                    </a:lnTo>
                    <a:lnTo>
                      <a:pt x="279" y="14"/>
                    </a:lnTo>
                    <a:lnTo>
                      <a:pt x="275" y="19"/>
                    </a:lnTo>
                    <a:lnTo>
                      <a:pt x="277" y="21"/>
                    </a:lnTo>
                    <a:lnTo>
                      <a:pt x="280" y="23"/>
                    </a:lnTo>
                    <a:lnTo>
                      <a:pt x="294" y="20"/>
                    </a:lnTo>
                    <a:lnTo>
                      <a:pt x="299" y="17"/>
                    </a:lnTo>
                    <a:lnTo>
                      <a:pt x="299" y="12"/>
                    </a:lnTo>
                    <a:lnTo>
                      <a:pt x="298" y="8"/>
                    </a:lnTo>
                    <a:lnTo>
                      <a:pt x="290" y="6"/>
                    </a:lnTo>
                    <a:lnTo>
                      <a:pt x="267" y="6"/>
                    </a:lnTo>
                    <a:lnTo>
                      <a:pt x="237" y="15"/>
                    </a:lnTo>
                    <a:lnTo>
                      <a:pt x="214" y="26"/>
                    </a:lnTo>
                    <a:lnTo>
                      <a:pt x="187" y="44"/>
                    </a:lnTo>
                    <a:lnTo>
                      <a:pt x="169" y="62"/>
                    </a:lnTo>
                    <a:lnTo>
                      <a:pt x="151" y="87"/>
                    </a:lnTo>
                    <a:lnTo>
                      <a:pt x="140" y="121"/>
                    </a:lnTo>
                    <a:lnTo>
                      <a:pt x="144" y="165"/>
                    </a:lnTo>
                    <a:lnTo>
                      <a:pt x="167" y="225"/>
                    </a:lnTo>
                    <a:lnTo>
                      <a:pt x="180" y="266"/>
                    </a:lnTo>
                    <a:lnTo>
                      <a:pt x="189" y="316"/>
                    </a:lnTo>
                    <a:lnTo>
                      <a:pt x="184" y="356"/>
                    </a:lnTo>
                    <a:lnTo>
                      <a:pt x="165" y="396"/>
                    </a:lnTo>
                    <a:lnTo>
                      <a:pt x="134" y="435"/>
                    </a:lnTo>
                    <a:lnTo>
                      <a:pt x="94" y="472"/>
                    </a:lnTo>
                    <a:lnTo>
                      <a:pt x="85" y="495"/>
                    </a:lnTo>
                    <a:lnTo>
                      <a:pt x="70" y="514"/>
                    </a:lnTo>
                    <a:lnTo>
                      <a:pt x="47" y="532"/>
                    </a:lnTo>
                    <a:lnTo>
                      <a:pt x="24" y="541"/>
                    </a:lnTo>
                    <a:lnTo>
                      <a:pt x="11" y="541"/>
                    </a:lnTo>
                    <a:lnTo>
                      <a:pt x="0"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1" name="Freeform 11"/>
              <p:cNvSpPr>
                <a:spLocks/>
              </p:cNvSpPr>
              <p:nvPr/>
            </p:nvSpPr>
            <p:spPr bwMode="auto">
              <a:xfrm>
                <a:off x="40" y="2303"/>
                <a:ext cx="305" cy="540"/>
              </a:xfrm>
              <a:custGeom>
                <a:avLst/>
                <a:gdLst>
                  <a:gd name="T0" fmla="*/ 4 w 305"/>
                  <a:gd name="T1" fmla="*/ 527 h 540"/>
                  <a:gd name="T2" fmla="*/ 28 w 305"/>
                  <a:gd name="T3" fmla="*/ 530 h 540"/>
                  <a:gd name="T4" fmla="*/ 64 w 305"/>
                  <a:gd name="T5" fmla="*/ 512 h 540"/>
                  <a:gd name="T6" fmla="*/ 93 w 305"/>
                  <a:gd name="T7" fmla="*/ 445 h 540"/>
                  <a:gd name="T8" fmla="*/ 57 w 305"/>
                  <a:gd name="T9" fmla="*/ 301 h 540"/>
                  <a:gd name="T10" fmla="*/ 51 w 305"/>
                  <a:gd name="T11" fmla="*/ 208 h 540"/>
                  <a:gd name="T12" fmla="*/ 102 w 305"/>
                  <a:gd name="T13" fmla="*/ 118 h 540"/>
                  <a:gd name="T14" fmla="*/ 161 w 305"/>
                  <a:gd name="T15" fmla="*/ 57 h 540"/>
                  <a:gd name="T16" fmla="*/ 229 w 305"/>
                  <a:gd name="T17" fmla="*/ 13 h 540"/>
                  <a:gd name="T18" fmla="*/ 269 w 305"/>
                  <a:gd name="T19" fmla="*/ 0 h 540"/>
                  <a:gd name="T20" fmla="*/ 302 w 305"/>
                  <a:gd name="T21" fmla="*/ 4 h 540"/>
                  <a:gd name="T22" fmla="*/ 298 w 305"/>
                  <a:gd name="T23" fmla="*/ 21 h 540"/>
                  <a:gd name="T24" fmla="*/ 277 w 305"/>
                  <a:gd name="T25" fmla="*/ 25 h 540"/>
                  <a:gd name="T26" fmla="*/ 269 w 305"/>
                  <a:gd name="T27" fmla="*/ 17 h 540"/>
                  <a:gd name="T28" fmla="*/ 283 w 305"/>
                  <a:gd name="T29" fmla="*/ 10 h 540"/>
                  <a:gd name="T30" fmla="*/ 292 w 305"/>
                  <a:gd name="T31" fmla="*/ 15 h 540"/>
                  <a:gd name="T32" fmla="*/ 286 w 305"/>
                  <a:gd name="T33" fmla="*/ 17 h 540"/>
                  <a:gd name="T34" fmla="*/ 288 w 305"/>
                  <a:gd name="T35" fmla="*/ 12 h 540"/>
                  <a:gd name="T36" fmla="*/ 277 w 305"/>
                  <a:gd name="T37" fmla="*/ 15 h 540"/>
                  <a:gd name="T38" fmla="*/ 275 w 305"/>
                  <a:gd name="T39" fmla="*/ 21 h 540"/>
                  <a:gd name="T40" fmla="*/ 292 w 305"/>
                  <a:gd name="T41" fmla="*/ 19 h 540"/>
                  <a:gd name="T42" fmla="*/ 300 w 305"/>
                  <a:gd name="T43" fmla="*/ 12 h 540"/>
                  <a:gd name="T44" fmla="*/ 288 w 305"/>
                  <a:gd name="T45" fmla="*/ 5 h 540"/>
                  <a:gd name="T46" fmla="*/ 235 w 305"/>
                  <a:gd name="T47" fmla="*/ 15 h 540"/>
                  <a:gd name="T48" fmla="*/ 186 w 305"/>
                  <a:gd name="T49" fmla="*/ 45 h 540"/>
                  <a:gd name="T50" fmla="*/ 152 w 305"/>
                  <a:gd name="T51" fmla="*/ 87 h 540"/>
                  <a:gd name="T52" fmla="*/ 144 w 305"/>
                  <a:gd name="T53" fmla="*/ 166 h 540"/>
                  <a:gd name="T54" fmla="*/ 180 w 305"/>
                  <a:gd name="T55" fmla="*/ 265 h 540"/>
                  <a:gd name="T56" fmla="*/ 182 w 305"/>
                  <a:gd name="T57" fmla="*/ 356 h 540"/>
                  <a:gd name="T58" fmla="*/ 135 w 305"/>
                  <a:gd name="T59" fmla="*/ 434 h 540"/>
                  <a:gd name="T60" fmla="*/ 85 w 305"/>
                  <a:gd name="T61" fmla="*/ 495 h 540"/>
                  <a:gd name="T62" fmla="*/ 47 w 305"/>
                  <a:gd name="T63" fmla="*/ 533 h 540"/>
                  <a:gd name="T64" fmla="*/ 11 w 305"/>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540">
                    <a:moveTo>
                      <a:pt x="0" y="537"/>
                    </a:moveTo>
                    <a:lnTo>
                      <a:pt x="4" y="527"/>
                    </a:lnTo>
                    <a:lnTo>
                      <a:pt x="15" y="529"/>
                    </a:lnTo>
                    <a:lnTo>
                      <a:pt x="28" y="530"/>
                    </a:lnTo>
                    <a:lnTo>
                      <a:pt x="45" y="527"/>
                    </a:lnTo>
                    <a:lnTo>
                      <a:pt x="64" y="512"/>
                    </a:lnTo>
                    <a:lnTo>
                      <a:pt x="83" y="483"/>
                    </a:lnTo>
                    <a:lnTo>
                      <a:pt x="93" y="445"/>
                    </a:lnTo>
                    <a:lnTo>
                      <a:pt x="89" y="400"/>
                    </a:lnTo>
                    <a:lnTo>
                      <a:pt x="57" y="301"/>
                    </a:lnTo>
                    <a:lnTo>
                      <a:pt x="47" y="254"/>
                    </a:lnTo>
                    <a:lnTo>
                      <a:pt x="51" y="208"/>
                    </a:lnTo>
                    <a:lnTo>
                      <a:pt x="70" y="161"/>
                    </a:lnTo>
                    <a:lnTo>
                      <a:pt x="102" y="118"/>
                    </a:lnTo>
                    <a:lnTo>
                      <a:pt x="135" y="82"/>
                    </a:lnTo>
                    <a:lnTo>
                      <a:pt x="161" y="57"/>
                    </a:lnTo>
                    <a:lnTo>
                      <a:pt x="190" y="35"/>
                    </a:lnTo>
                    <a:lnTo>
                      <a:pt x="229" y="13"/>
                    </a:lnTo>
                    <a:lnTo>
                      <a:pt x="250" y="5"/>
                    </a:lnTo>
                    <a:lnTo>
                      <a:pt x="269" y="0"/>
                    </a:lnTo>
                    <a:lnTo>
                      <a:pt x="288" y="0"/>
                    </a:lnTo>
                    <a:lnTo>
                      <a:pt x="302" y="4"/>
                    </a:lnTo>
                    <a:lnTo>
                      <a:pt x="305" y="12"/>
                    </a:lnTo>
                    <a:lnTo>
                      <a:pt x="298" y="21"/>
                    </a:lnTo>
                    <a:lnTo>
                      <a:pt x="285" y="25"/>
                    </a:lnTo>
                    <a:lnTo>
                      <a:pt x="277" y="25"/>
                    </a:lnTo>
                    <a:lnTo>
                      <a:pt x="269" y="23"/>
                    </a:lnTo>
                    <a:lnTo>
                      <a:pt x="269" y="17"/>
                    </a:lnTo>
                    <a:lnTo>
                      <a:pt x="275" y="12"/>
                    </a:lnTo>
                    <a:lnTo>
                      <a:pt x="283" y="10"/>
                    </a:lnTo>
                    <a:lnTo>
                      <a:pt x="292" y="11"/>
                    </a:lnTo>
                    <a:lnTo>
                      <a:pt x="292" y="15"/>
                    </a:lnTo>
                    <a:lnTo>
                      <a:pt x="290" y="16"/>
                    </a:lnTo>
                    <a:lnTo>
                      <a:pt x="286" y="17"/>
                    </a:lnTo>
                    <a:lnTo>
                      <a:pt x="288" y="16"/>
                    </a:lnTo>
                    <a:lnTo>
                      <a:pt x="288" y="12"/>
                    </a:lnTo>
                    <a:lnTo>
                      <a:pt x="286" y="11"/>
                    </a:lnTo>
                    <a:lnTo>
                      <a:pt x="277" y="15"/>
                    </a:lnTo>
                    <a:lnTo>
                      <a:pt x="273" y="19"/>
                    </a:lnTo>
                    <a:lnTo>
                      <a:pt x="275" y="21"/>
                    </a:lnTo>
                    <a:lnTo>
                      <a:pt x="279" y="22"/>
                    </a:lnTo>
                    <a:lnTo>
                      <a:pt x="292" y="19"/>
                    </a:lnTo>
                    <a:lnTo>
                      <a:pt x="298" y="16"/>
                    </a:lnTo>
                    <a:lnTo>
                      <a:pt x="300" y="12"/>
                    </a:lnTo>
                    <a:lnTo>
                      <a:pt x="298" y="7"/>
                    </a:lnTo>
                    <a:lnTo>
                      <a:pt x="288" y="5"/>
                    </a:lnTo>
                    <a:lnTo>
                      <a:pt x="266" y="6"/>
                    </a:lnTo>
                    <a:lnTo>
                      <a:pt x="235" y="15"/>
                    </a:lnTo>
                    <a:lnTo>
                      <a:pt x="212" y="27"/>
                    </a:lnTo>
                    <a:lnTo>
                      <a:pt x="186" y="45"/>
                    </a:lnTo>
                    <a:lnTo>
                      <a:pt x="167" y="61"/>
                    </a:lnTo>
                    <a:lnTo>
                      <a:pt x="152" y="87"/>
                    </a:lnTo>
                    <a:lnTo>
                      <a:pt x="140" y="120"/>
                    </a:lnTo>
                    <a:lnTo>
                      <a:pt x="144" y="166"/>
                    </a:lnTo>
                    <a:lnTo>
                      <a:pt x="165" y="224"/>
                    </a:lnTo>
                    <a:lnTo>
                      <a:pt x="180" y="265"/>
                    </a:lnTo>
                    <a:lnTo>
                      <a:pt x="190" y="316"/>
                    </a:lnTo>
                    <a:lnTo>
                      <a:pt x="182" y="356"/>
                    </a:lnTo>
                    <a:lnTo>
                      <a:pt x="163" y="396"/>
                    </a:lnTo>
                    <a:lnTo>
                      <a:pt x="135" y="434"/>
                    </a:lnTo>
                    <a:lnTo>
                      <a:pt x="93" y="473"/>
                    </a:lnTo>
                    <a:lnTo>
                      <a:pt x="85" y="495"/>
                    </a:lnTo>
                    <a:lnTo>
                      <a:pt x="70" y="515"/>
                    </a:lnTo>
                    <a:lnTo>
                      <a:pt x="47" y="533"/>
                    </a:lnTo>
                    <a:lnTo>
                      <a:pt x="25" y="540"/>
                    </a:lnTo>
                    <a:lnTo>
                      <a:pt x="11" y="540"/>
                    </a:lnTo>
                    <a:lnTo>
                      <a:pt x="0"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2" name="Freeform 12"/>
              <p:cNvSpPr>
                <a:spLocks/>
              </p:cNvSpPr>
              <p:nvPr/>
            </p:nvSpPr>
            <p:spPr bwMode="auto">
              <a:xfrm>
                <a:off x="182" y="3569"/>
                <a:ext cx="180" cy="297"/>
              </a:xfrm>
              <a:custGeom>
                <a:avLst/>
                <a:gdLst>
                  <a:gd name="T0" fmla="*/ 61 w 180"/>
                  <a:gd name="T1" fmla="*/ 257 h 297"/>
                  <a:gd name="T2" fmla="*/ 51 w 180"/>
                  <a:gd name="T3" fmla="*/ 257 h 297"/>
                  <a:gd name="T4" fmla="*/ 44 w 180"/>
                  <a:gd name="T5" fmla="*/ 258 h 297"/>
                  <a:gd name="T6" fmla="*/ 34 w 180"/>
                  <a:gd name="T7" fmla="*/ 263 h 297"/>
                  <a:gd name="T8" fmla="*/ 29 w 180"/>
                  <a:gd name="T9" fmla="*/ 269 h 297"/>
                  <a:gd name="T10" fmla="*/ 29 w 180"/>
                  <a:gd name="T11" fmla="*/ 277 h 297"/>
                  <a:gd name="T12" fmla="*/ 31 w 180"/>
                  <a:gd name="T13" fmla="*/ 285 h 297"/>
                  <a:gd name="T14" fmla="*/ 38 w 180"/>
                  <a:gd name="T15" fmla="*/ 289 h 297"/>
                  <a:gd name="T16" fmla="*/ 57 w 180"/>
                  <a:gd name="T17" fmla="*/ 297 h 297"/>
                  <a:gd name="T18" fmla="*/ 72 w 180"/>
                  <a:gd name="T19" fmla="*/ 297 h 297"/>
                  <a:gd name="T20" fmla="*/ 91 w 180"/>
                  <a:gd name="T21" fmla="*/ 293 h 297"/>
                  <a:gd name="T22" fmla="*/ 108 w 180"/>
                  <a:gd name="T23" fmla="*/ 285 h 297"/>
                  <a:gd name="T24" fmla="*/ 122 w 180"/>
                  <a:gd name="T25" fmla="*/ 271 h 297"/>
                  <a:gd name="T26" fmla="*/ 131 w 180"/>
                  <a:gd name="T27" fmla="*/ 255 h 297"/>
                  <a:gd name="T28" fmla="*/ 137 w 180"/>
                  <a:gd name="T29" fmla="*/ 235 h 297"/>
                  <a:gd name="T30" fmla="*/ 135 w 180"/>
                  <a:gd name="T31" fmla="*/ 213 h 297"/>
                  <a:gd name="T32" fmla="*/ 131 w 180"/>
                  <a:gd name="T33" fmla="*/ 205 h 297"/>
                  <a:gd name="T34" fmla="*/ 154 w 180"/>
                  <a:gd name="T35" fmla="*/ 193 h 297"/>
                  <a:gd name="T36" fmla="*/ 171 w 180"/>
                  <a:gd name="T37" fmla="*/ 178 h 297"/>
                  <a:gd name="T38" fmla="*/ 180 w 180"/>
                  <a:gd name="T39" fmla="*/ 153 h 297"/>
                  <a:gd name="T40" fmla="*/ 180 w 180"/>
                  <a:gd name="T41" fmla="*/ 142 h 297"/>
                  <a:gd name="T42" fmla="*/ 177 w 180"/>
                  <a:gd name="T43" fmla="*/ 128 h 297"/>
                  <a:gd name="T44" fmla="*/ 163 w 180"/>
                  <a:gd name="T45" fmla="*/ 110 h 297"/>
                  <a:gd name="T46" fmla="*/ 141 w 180"/>
                  <a:gd name="T47" fmla="*/ 88 h 297"/>
                  <a:gd name="T48" fmla="*/ 127 w 180"/>
                  <a:gd name="T49" fmla="*/ 72 h 297"/>
                  <a:gd name="T50" fmla="*/ 116 w 180"/>
                  <a:gd name="T51" fmla="*/ 57 h 297"/>
                  <a:gd name="T52" fmla="*/ 106 w 180"/>
                  <a:gd name="T53" fmla="*/ 35 h 297"/>
                  <a:gd name="T54" fmla="*/ 105 w 180"/>
                  <a:gd name="T55" fmla="*/ 9 h 297"/>
                  <a:gd name="T56" fmla="*/ 106 w 180"/>
                  <a:gd name="T57" fmla="*/ 0 h 297"/>
                  <a:gd name="T58" fmla="*/ 76 w 180"/>
                  <a:gd name="T59" fmla="*/ 26 h 297"/>
                  <a:gd name="T60" fmla="*/ 51 w 180"/>
                  <a:gd name="T61" fmla="*/ 50 h 297"/>
                  <a:gd name="T62" fmla="*/ 31 w 180"/>
                  <a:gd name="T63" fmla="*/ 75 h 297"/>
                  <a:gd name="T64" fmla="*/ 12 w 180"/>
                  <a:gd name="T65" fmla="*/ 104 h 297"/>
                  <a:gd name="T66" fmla="*/ 2 w 180"/>
                  <a:gd name="T67" fmla="*/ 125 h 297"/>
                  <a:gd name="T68" fmla="*/ 0 w 180"/>
                  <a:gd name="T69" fmla="*/ 150 h 297"/>
                  <a:gd name="T70" fmla="*/ 2 w 180"/>
                  <a:gd name="T71" fmla="*/ 163 h 297"/>
                  <a:gd name="T72" fmla="*/ 10 w 180"/>
                  <a:gd name="T73" fmla="*/ 179 h 297"/>
                  <a:gd name="T74" fmla="*/ 25 w 180"/>
                  <a:gd name="T75" fmla="*/ 196 h 297"/>
                  <a:gd name="T76" fmla="*/ 53 w 180"/>
                  <a:gd name="T77" fmla="*/ 208 h 297"/>
                  <a:gd name="T78" fmla="*/ 76 w 180"/>
                  <a:gd name="T79" fmla="*/ 213 h 297"/>
                  <a:gd name="T80" fmla="*/ 99 w 180"/>
                  <a:gd name="T81" fmla="*/ 211 h 297"/>
                  <a:gd name="T82" fmla="*/ 122 w 180"/>
                  <a:gd name="T83" fmla="*/ 209 h 297"/>
                  <a:gd name="T84" fmla="*/ 125 w 180"/>
                  <a:gd name="T85" fmla="*/ 226 h 297"/>
                  <a:gd name="T86" fmla="*/ 125 w 180"/>
                  <a:gd name="T87" fmla="*/ 241 h 297"/>
                  <a:gd name="T88" fmla="*/ 118 w 180"/>
                  <a:gd name="T89" fmla="*/ 258 h 297"/>
                  <a:gd name="T90" fmla="*/ 101 w 180"/>
                  <a:gd name="T91" fmla="*/ 277 h 297"/>
                  <a:gd name="T92" fmla="*/ 84 w 180"/>
                  <a:gd name="T93" fmla="*/ 287 h 297"/>
                  <a:gd name="T94" fmla="*/ 65 w 180"/>
                  <a:gd name="T95" fmla="*/ 289 h 297"/>
                  <a:gd name="T96" fmla="*/ 48 w 180"/>
                  <a:gd name="T97" fmla="*/ 286 h 297"/>
                  <a:gd name="T98" fmla="*/ 40 w 180"/>
                  <a:gd name="T99" fmla="*/ 281 h 297"/>
                  <a:gd name="T100" fmla="*/ 38 w 180"/>
                  <a:gd name="T101" fmla="*/ 274 h 297"/>
                  <a:gd name="T102" fmla="*/ 44 w 180"/>
                  <a:gd name="T103" fmla="*/ 265 h 297"/>
                  <a:gd name="T104" fmla="*/ 53 w 180"/>
                  <a:gd name="T105" fmla="*/ 259 h 297"/>
                  <a:gd name="T106" fmla="*/ 61 w 180"/>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7">
                    <a:moveTo>
                      <a:pt x="61" y="257"/>
                    </a:moveTo>
                    <a:lnTo>
                      <a:pt x="51" y="257"/>
                    </a:lnTo>
                    <a:lnTo>
                      <a:pt x="44" y="258"/>
                    </a:lnTo>
                    <a:lnTo>
                      <a:pt x="34" y="263"/>
                    </a:lnTo>
                    <a:lnTo>
                      <a:pt x="29" y="269"/>
                    </a:lnTo>
                    <a:lnTo>
                      <a:pt x="29" y="277"/>
                    </a:lnTo>
                    <a:lnTo>
                      <a:pt x="31" y="285"/>
                    </a:lnTo>
                    <a:lnTo>
                      <a:pt x="38" y="289"/>
                    </a:lnTo>
                    <a:lnTo>
                      <a:pt x="57" y="297"/>
                    </a:lnTo>
                    <a:lnTo>
                      <a:pt x="72" y="297"/>
                    </a:lnTo>
                    <a:lnTo>
                      <a:pt x="91" y="293"/>
                    </a:lnTo>
                    <a:lnTo>
                      <a:pt x="108" y="285"/>
                    </a:lnTo>
                    <a:lnTo>
                      <a:pt x="122" y="271"/>
                    </a:lnTo>
                    <a:lnTo>
                      <a:pt x="131" y="255"/>
                    </a:lnTo>
                    <a:lnTo>
                      <a:pt x="137" y="235"/>
                    </a:lnTo>
                    <a:lnTo>
                      <a:pt x="135" y="213"/>
                    </a:lnTo>
                    <a:lnTo>
                      <a:pt x="131" y="205"/>
                    </a:lnTo>
                    <a:lnTo>
                      <a:pt x="154" y="193"/>
                    </a:lnTo>
                    <a:lnTo>
                      <a:pt x="171" y="178"/>
                    </a:lnTo>
                    <a:lnTo>
                      <a:pt x="180" y="153"/>
                    </a:lnTo>
                    <a:lnTo>
                      <a:pt x="180" y="142"/>
                    </a:lnTo>
                    <a:lnTo>
                      <a:pt x="177" y="128"/>
                    </a:lnTo>
                    <a:lnTo>
                      <a:pt x="163" y="110"/>
                    </a:lnTo>
                    <a:lnTo>
                      <a:pt x="141" y="88"/>
                    </a:lnTo>
                    <a:lnTo>
                      <a:pt x="127" y="72"/>
                    </a:lnTo>
                    <a:lnTo>
                      <a:pt x="116" y="57"/>
                    </a:lnTo>
                    <a:lnTo>
                      <a:pt x="106" y="35"/>
                    </a:lnTo>
                    <a:lnTo>
                      <a:pt x="105" y="9"/>
                    </a:lnTo>
                    <a:lnTo>
                      <a:pt x="106" y="0"/>
                    </a:lnTo>
                    <a:lnTo>
                      <a:pt x="76" y="26"/>
                    </a:lnTo>
                    <a:lnTo>
                      <a:pt x="51" y="50"/>
                    </a:lnTo>
                    <a:lnTo>
                      <a:pt x="31" y="75"/>
                    </a:lnTo>
                    <a:lnTo>
                      <a:pt x="12" y="104"/>
                    </a:lnTo>
                    <a:lnTo>
                      <a:pt x="2" y="125"/>
                    </a:lnTo>
                    <a:lnTo>
                      <a:pt x="0" y="150"/>
                    </a:lnTo>
                    <a:lnTo>
                      <a:pt x="2" y="163"/>
                    </a:lnTo>
                    <a:lnTo>
                      <a:pt x="10" y="179"/>
                    </a:lnTo>
                    <a:lnTo>
                      <a:pt x="25" y="196"/>
                    </a:lnTo>
                    <a:lnTo>
                      <a:pt x="53" y="208"/>
                    </a:lnTo>
                    <a:lnTo>
                      <a:pt x="76" y="213"/>
                    </a:lnTo>
                    <a:lnTo>
                      <a:pt x="99" y="211"/>
                    </a:lnTo>
                    <a:lnTo>
                      <a:pt x="122" y="209"/>
                    </a:lnTo>
                    <a:lnTo>
                      <a:pt x="125" y="226"/>
                    </a:lnTo>
                    <a:lnTo>
                      <a:pt x="125" y="241"/>
                    </a:lnTo>
                    <a:lnTo>
                      <a:pt x="118" y="258"/>
                    </a:lnTo>
                    <a:lnTo>
                      <a:pt x="101" y="277"/>
                    </a:lnTo>
                    <a:lnTo>
                      <a:pt x="84" y="287"/>
                    </a:lnTo>
                    <a:lnTo>
                      <a:pt x="65" y="289"/>
                    </a:lnTo>
                    <a:lnTo>
                      <a:pt x="48" y="286"/>
                    </a:lnTo>
                    <a:lnTo>
                      <a:pt x="40" y="281"/>
                    </a:lnTo>
                    <a:lnTo>
                      <a:pt x="38" y="274"/>
                    </a:lnTo>
                    <a:lnTo>
                      <a:pt x="44" y="265"/>
                    </a:lnTo>
                    <a:lnTo>
                      <a:pt x="53" y="259"/>
                    </a:lnTo>
                    <a:lnTo>
                      <a:pt x="61"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3" name="Freeform 13"/>
              <p:cNvSpPr>
                <a:spLocks/>
              </p:cNvSpPr>
              <p:nvPr/>
            </p:nvSpPr>
            <p:spPr bwMode="auto">
              <a:xfrm>
                <a:off x="152" y="3372"/>
                <a:ext cx="163" cy="221"/>
              </a:xfrm>
              <a:custGeom>
                <a:avLst/>
                <a:gdLst>
                  <a:gd name="T0" fmla="*/ 30 w 163"/>
                  <a:gd name="T1" fmla="*/ 190 h 221"/>
                  <a:gd name="T2" fmla="*/ 25 w 163"/>
                  <a:gd name="T3" fmla="*/ 188 h 221"/>
                  <a:gd name="T4" fmla="*/ 7 w 163"/>
                  <a:gd name="T5" fmla="*/ 190 h 221"/>
                  <a:gd name="T6" fmla="*/ 2 w 163"/>
                  <a:gd name="T7" fmla="*/ 195 h 221"/>
                  <a:gd name="T8" fmla="*/ 0 w 163"/>
                  <a:gd name="T9" fmla="*/ 201 h 221"/>
                  <a:gd name="T10" fmla="*/ 4 w 163"/>
                  <a:gd name="T11" fmla="*/ 212 h 221"/>
                  <a:gd name="T12" fmla="*/ 17 w 163"/>
                  <a:gd name="T13" fmla="*/ 220 h 221"/>
                  <a:gd name="T14" fmla="*/ 28 w 163"/>
                  <a:gd name="T15" fmla="*/ 221 h 221"/>
                  <a:gd name="T16" fmla="*/ 45 w 163"/>
                  <a:gd name="T17" fmla="*/ 221 h 221"/>
                  <a:gd name="T18" fmla="*/ 61 w 163"/>
                  <a:gd name="T19" fmla="*/ 217 h 221"/>
                  <a:gd name="T20" fmla="*/ 76 w 163"/>
                  <a:gd name="T21" fmla="*/ 208 h 221"/>
                  <a:gd name="T22" fmla="*/ 89 w 163"/>
                  <a:gd name="T23" fmla="*/ 197 h 221"/>
                  <a:gd name="T24" fmla="*/ 99 w 163"/>
                  <a:gd name="T25" fmla="*/ 183 h 221"/>
                  <a:gd name="T26" fmla="*/ 102 w 163"/>
                  <a:gd name="T27" fmla="*/ 166 h 221"/>
                  <a:gd name="T28" fmla="*/ 102 w 163"/>
                  <a:gd name="T29" fmla="*/ 160 h 221"/>
                  <a:gd name="T30" fmla="*/ 125 w 163"/>
                  <a:gd name="T31" fmla="*/ 154 h 221"/>
                  <a:gd name="T32" fmla="*/ 144 w 163"/>
                  <a:gd name="T33" fmla="*/ 143 h 221"/>
                  <a:gd name="T34" fmla="*/ 159 w 163"/>
                  <a:gd name="T35" fmla="*/ 125 h 221"/>
                  <a:gd name="T36" fmla="*/ 163 w 163"/>
                  <a:gd name="T37" fmla="*/ 106 h 221"/>
                  <a:gd name="T38" fmla="*/ 159 w 163"/>
                  <a:gd name="T39" fmla="*/ 91 h 221"/>
                  <a:gd name="T40" fmla="*/ 148 w 163"/>
                  <a:gd name="T41" fmla="*/ 72 h 221"/>
                  <a:gd name="T42" fmla="*/ 142 w 163"/>
                  <a:gd name="T43" fmla="*/ 57 h 221"/>
                  <a:gd name="T44" fmla="*/ 136 w 163"/>
                  <a:gd name="T45" fmla="*/ 26 h 221"/>
                  <a:gd name="T46" fmla="*/ 142 w 163"/>
                  <a:gd name="T47" fmla="*/ 7 h 221"/>
                  <a:gd name="T48" fmla="*/ 148 w 163"/>
                  <a:gd name="T49" fmla="*/ 0 h 221"/>
                  <a:gd name="T50" fmla="*/ 116 w 163"/>
                  <a:gd name="T51" fmla="*/ 15 h 221"/>
                  <a:gd name="T52" fmla="*/ 62 w 163"/>
                  <a:gd name="T53" fmla="*/ 46 h 221"/>
                  <a:gd name="T54" fmla="*/ 40 w 163"/>
                  <a:gd name="T55" fmla="*/ 67 h 221"/>
                  <a:gd name="T56" fmla="*/ 26 w 163"/>
                  <a:gd name="T57" fmla="*/ 82 h 221"/>
                  <a:gd name="T58" fmla="*/ 17 w 163"/>
                  <a:gd name="T59" fmla="*/ 102 h 221"/>
                  <a:gd name="T60" fmla="*/ 15 w 163"/>
                  <a:gd name="T61" fmla="*/ 124 h 221"/>
                  <a:gd name="T62" fmla="*/ 23 w 163"/>
                  <a:gd name="T63" fmla="*/ 139 h 221"/>
                  <a:gd name="T64" fmla="*/ 40 w 163"/>
                  <a:gd name="T65" fmla="*/ 152 h 221"/>
                  <a:gd name="T66" fmla="*/ 59 w 163"/>
                  <a:gd name="T67" fmla="*/ 158 h 221"/>
                  <a:gd name="T68" fmla="*/ 76 w 163"/>
                  <a:gd name="T69" fmla="*/ 160 h 221"/>
                  <a:gd name="T70" fmla="*/ 95 w 163"/>
                  <a:gd name="T71" fmla="*/ 161 h 221"/>
                  <a:gd name="T72" fmla="*/ 93 w 163"/>
                  <a:gd name="T73" fmla="*/ 175 h 221"/>
                  <a:gd name="T74" fmla="*/ 87 w 163"/>
                  <a:gd name="T75" fmla="*/ 187 h 221"/>
                  <a:gd name="T76" fmla="*/ 78 w 163"/>
                  <a:gd name="T77" fmla="*/ 199 h 221"/>
                  <a:gd name="T78" fmla="*/ 57 w 163"/>
                  <a:gd name="T79" fmla="*/ 211 h 221"/>
                  <a:gd name="T80" fmla="*/ 42 w 163"/>
                  <a:gd name="T81" fmla="*/ 215 h 221"/>
                  <a:gd name="T82" fmla="*/ 25 w 163"/>
                  <a:gd name="T83" fmla="*/ 215 h 221"/>
                  <a:gd name="T84" fmla="*/ 11 w 163"/>
                  <a:gd name="T85" fmla="*/ 211 h 221"/>
                  <a:gd name="T86" fmla="*/ 7 w 163"/>
                  <a:gd name="T87" fmla="*/ 206 h 221"/>
                  <a:gd name="T88" fmla="*/ 7 w 163"/>
                  <a:gd name="T89" fmla="*/ 200 h 221"/>
                  <a:gd name="T90" fmla="*/ 15 w 163"/>
                  <a:gd name="T91" fmla="*/ 194 h 221"/>
                  <a:gd name="T92" fmla="*/ 25 w 163"/>
                  <a:gd name="T93" fmla="*/ 191 h 221"/>
                  <a:gd name="T94" fmla="*/ 30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30" y="190"/>
                    </a:moveTo>
                    <a:lnTo>
                      <a:pt x="25" y="188"/>
                    </a:lnTo>
                    <a:lnTo>
                      <a:pt x="7" y="190"/>
                    </a:lnTo>
                    <a:lnTo>
                      <a:pt x="2" y="195"/>
                    </a:lnTo>
                    <a:lnTo>
                      <a:pt x="0" y="201"/>
                    </a:lnTo>
                    <a:lnTo>
                      <a:pt x="4" y="212"/>
                    </a:lnTo>
                    <a:lnTo>
                      <a:pt x="17" y="220"/>
                    </a:lnTo>
                    <a:lnTo>
                      <a:pt x="28" y="221"/>
                    </a:lnTo>
                    <a:lnTo>
                      <a:pt x="45" y="221"/>
                    </a:lnTo>
                    <a:lnTo>
                      <a:pt x="61" y="217"/>
                    </a:lnTo>
                    <a:lnTo>
                      <a:pt x="76" y="208"/>
                    </a:lnTo>
                    <a:lnTo>
                      <a:pt x="89" y="197"/>
                    </a:lnTo>
                    <a:lnTo>
                      <a:pt x="99" y="183"/>
                    </a:lnTo>
                    <a:lnTo>
                      <a:pt x="102" y="166"/>
                    </a:lnTo>
                    <a:lnTo>
                      <a:pt x="102" y="160"/>
                    </a:lnTo>
                    <a:lnTo>
                      <a:pt x="125" y="154"/>
                    </a:lnTo>
                    <a:lnTo>
                      <a:pt x="144" y="143"/>
                    </a:lnTo>
                    <a:lnTo>
                      <a:pt x="159" y="125"/>
                    </a:lnTo>
                    <a:lnTo>
                      <a:pt x="163" y="106"/>
                    </a:lnTo>
                    <a:lnTo>
                      <a:pt x="159" y="91"/>
                    </a:lnTo>
                    <a:lnTo>
                      <a:pt x="148" y="72"/>
                    </a:lnTo>
                    <a:lnTo>
                      <a:pt x="142" y="57"/>
                    </a:lnTo>
                    <a:lnTo>
                      <a:pt x="136" y="26"/>
                    </a:lnTo>
                    <a:lnTo>
                      <a:pt x="142" y="7"/>
                    </a:lnTo>
                    <a:lnTo>
                      <a:pt x="148" y="0"/>
                    </a:lnTo>
                    <a:lnTo>
                      <a:pt x="116" y="15"/>
                    </a:lnTo>
                    <a:lnTo>
                      <a:pt x="62" y="46"/>
                    </a:lnTo>
                    <a:lnTo>
                      <a:pt x="40" y="67"/>
                    </a:lnTo>
                    <a:lnTo>
                      <a:pt x="26" y="82"/>
                    </a:lnTo>
                    <a:lnTo>
                      <a:pt x="17" y="102"/>
                    </a:lnTo>
                    <a:lnTo>
                      <a:pt x="15" y="124"/>
                    </a:lnTo>
                    <a:lnTo>
                      <a:pt x="23" y="139"/>
                    </a:lnTo>
                    <a:lnTo>
                      <a:pt x="40" y="152"/>
                    </a:lnTo>
                    <a:lnTo>
                      <a:pt x="59" y="158"/>
                    </a:lnTo>
                    <a:lnTo>
                      <a:pt x="76" y="160"/>
                    </a:lnTo>
                    <a:lnTo>
                      <a:pt x="95" y="161"/>
                    </a:lnTo>
                    <a:lnTo>
                      <a:pt x="93" y="175"/>
                    </a:lnTo>
                    <a:lnTo>
                      <a:pt x="87" y="187"/>
                    </a:lnTo>
                    <a:lnTo>
                      <a:pt x="78" y="199"/>
                    </a:lnTo>
                    <a:lnTo>
                      <a:pt x="57" y="211"/>
                    </a:lnTo>
                    <a:lnTo>
                      <a:pt x="42" y="215"/>
                    </a:lnTo>
                    <a:lnTo>
                      <a:pt x="25" y="215"/>
                    </a:lnTo>
                    <a:lnTo>
                      <a:pt x="11" y="211"/>
                    </a:lnTo>
                    <a:lnTo>
                      <a:pt x="7" y="206"/>
                    </a:lnTo>
                    <a:lnTo>
                      <a:pt x="7" y="200"/>
                    </a:lnTo>
                    <a:lnTo>
                      <a:pt x="15" y="194"/>
                    </a:lnTo>
                    <a:lnTo>
                      <a:pt x="25" y="191"/>
                    </a:lnTo>
                    <a:lnTo>
                      <a:pt x="30"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4" name="Freeform 14"/>
              <p:cNvSpPr>
                <a:spLocks/>
              </p:cNvSpPr>
              <p:nvPr/>
            </p:nvSpPr>
            <p:spPr bwMode="auto">
              <a:xfrm>
                <a:off x="214" y="2337"/>
                <a:ext cx="179" cy="296"/>
              </a:xfrm>
              <a:custGeom>
                <a:avLst/>
                <a:gdLst>
                  <a:gd name="T0" fmla="*/ 59 w 179"/>
                  <a:gd name="T1" fmla="*/ 258 h 296"/>
                  <a:gd name="T2" fmla="*/ 50 w 179"/>
                  <a:gd name="T3" fmla="*/ 256 h 296"/>
                  <a:gd name="T4" fmla="*/ 42 w 179"/>
                  <a:gd name="T5" fmla="*/ 258 h 296"/>
                  <a:gd name="T6" fmla="*/ 33 w 179"/>
                  <a:gd name="T7" fmla="*/ 262 h 296"/>
                  <a:gd name="T8" fmla="*/ 27 w 179"/>
                  <a:gd name="T9" fmla="*/ 268 h 296"/>
                  <a:gd name="T10" fmla="*/ 27 w 179"/>
                  <a:gd name="T11" fmla="*/ 277 h 296"/>
                  <a:gd name="T12" fmla="*/ 31 w 179"/>
                  <a:gd name="T13" fmla="*/ 285 h 296"/>
                  <a:gd name="T14" fmla="*/ 37 w 179"/>
                  <a:gd name="T15" fmla="*/ 290 h 296"/>
                  <a:gd name="T16" fmla="*/ 57 w 179"/>
                  <a:gd name="T17" fmla="*/ 296 h 296"/>
                  <a:gd name="T18" fmla="*/ 71 w 179"/>
                  <a:gd name="T19" fmla="*/ 296 h 296"/>
                  <a:gd name="T20" fmla="*/ 90 w 179"/>
                  <a:gd name="T21" fmla="*/ 292 h 296"/>
                  <a:gd name="T22" fmla="*/ 107 w 179"/>
                  <a:gd name="T23" fmla="*/ 284 h 296"/>
                  <a:gd name="T24" fmla="*/ 122 w 179"/>
                  <a:gd name="T25" fmla="*/ 271 h 296"/>
                  <a:gd name="T26" fmla="*/ 131 w 179"/>
                  <a:gd name="T27" fmla="*/ 254 h 296"/>
                  <a:gd name="T28" fmla="*/ 135 w 179"/>
                  <a:gd name="T29" fmla="*/ 236 h 296"/>
                  <a:gd name="T30" fmla="*/ 133 w 179"/>
                  <a:gd name="T31" fmla="*/ 212 h 296"/>
                  <a:gd name="T32" fmla="*/ 130 w 179"/>
                  <a:gd name="T33" fmla="*/ 205 h 296"/>
                  <a:gd name="T34" fmla="*/ 152 w 179"/>
                  <a:gd name="T35" fmla="*/ 194 h 296"/>
                  <a:gd name="T36" fmla="*/ 169 w 179"/>
                  <a:gd name="T37" fmla="*/ 177 h 296"/>
                  <a:gd name="T38" fmla="*/ 179 w 179"/>
                  <a:gd name="T39" fmla="*/ 153 h 296"/>
                  <a:gd name="T40" fmla="*/ 179 w 179"/>
                  <a:gd name="T41" fmla="*/ 143 h 296"/>
                  <a:gd name="T42" fmla="*/ 175 w 179"/>
                  <a:gd name="T43" fmla="*/ 128 h 296"/>
                  <a:gd name="T44" fmla="*/ 164 w 179"/>
                  <a:gd name="T45" fmla="*/ 110 h 296"/>
                  <a:gd name="T46" fmla="*/ 141 w 179"/>
                  <a:gd name="T47" fmla="*/ 87 h 296"/>
                  <a:gd name="T48" fmla="*/ 126 w 179"/>
                  <a:gd name="T49" fmla="*/ 72 h 296"/>
                  <a:gd name="T50" fmla="*/ 114 w 179"/>
                  <a:gd name="T51" fmla="*/ 56 h 296"/>
                  <a:gd name="T52" fmla="*/ 105 w 179"/>
                  <a:gd name="T53" fmla="*/ 35 h 296"/>
                  <a:gd name="T54" fmla="*/ 103 w 179"/>
                  <a:gd name="T55" fmla="*/ 8 h 296"/>
                  <a:gd name="T56" fmla="*/ 105 w 179"/>
                  <a:gd name="T57" fmla="*/ 0 h 296"/>
                  <a:gd name="T58" fmla="*/ 74 w 179"/>
                  <a:gd name="T59" fmla="*/ 25 h 296"/>
                  <a:gd name="T60" fmla="*/ 50 w 179"/>
                  <a:gd name="T61" fmla="*/ 49 h 296"/>
                  <a:gd name="T62" fmla="*/ 29 w 179"/>
                  <a:gd name="T63" fmla="*/ 74 h 296"/>
                  <a:gd name="T64" fmla="*/ 10 w 179"/>
                  <a:gd name="T65" fmla="*/ 103 h 296"/>
                  <a:gd name="T66" fmla="*/ 2 w 179"/>
                  <a:gd name="T67" fmla="*/ 126 h 296"/>
                  <a:gd name="T68" fmla="*/ 0 w 179"/>
                  <a:gd name="T69" fmla="*/ 150 h 296"/>
                  <a:gd name="T70" fmla="*/ 2 w 179"/>
                  <a:gd name="T71" fmla="*/ 163 h 296"/>
                  <a:gd name="T72" fmla="*/ 8 w 179"/>
                  <a:gd name="T73" fmla="*/ 179 h 296"/>
                  <a:gd name="T74" fmla="*/ 23 w 179"/>
                  <a:gd name="T75" fmla="*/ 195 h 296"/>
                  <a:gd name="T76" fmla="*/ 52 w 179"/>
                  <a:gd name="T77" fmla="*/ 208 h 296"/>
                  <a:gd name="T78" fmla="*/ 76 w 179"/>
                  <a:gd name="T79" fmla="*/ 212 h 296"/>
                  <a:gd name="T80" fmla="*/ 97 w 179"/>
                  <a:gd name="T81" fmla="*/ 212 h 296"/>
                  <a:gd name="T82" fmla="*/ 120 w 179"/>
                  <a:gd name="T83" fmla="*/ 208 h 296"/>
                  <a:gd name="T84" fmla="*/ 124 w 179"/>
                  <a:gd name="T85" fmla="*/ 225 h 296"/>
                  <a:gd name="T86" fmla="*/ 124 w 179"/>
                  <a:gd name="T87" fmla="*/ 242 h 296"/>
                  <a:gd name="T88" fmla="*/ 118 w 179"/>
                  <a:gd name="T89" fmla="*/ 259 h 296"/>
                  <a:gd name="T90" fmla="*/ 99 w 179"/>
                  <a:gd name="T91" fmla="*/ 278 h 296"/>
                  <a:gd name="T92" fmla="*/ 84 w 179"/>
                  <a:gd name="T93" fmla="*/ 286 h 296"/>
                  <a:gd name="T94" fmla="*/ 63 w 179"/>
                  <a:gd name="T95" fmla="*/ 290 h 296"/>
                  <a:gd name="T96" fmla="*/ 46 w 179"/>
                  <a:gd name="T97" fmla="*/ 286 h 296"/>
                  <a:gd name="T98" fmla="*/ 38 w 179"/>
                  <a:gd name="T99" fmla="*/ 280 h 296"/>
                  <a:gd name="T100" fmla="*/ 37 w 179"/>
                  <a:gd name="T101" fmla="*/ 274 h 296"/>
                  <a:gd name="T102" fmla="*/ 42 w 179"/>
                  <a:gd name="T103" fmla="*/ 265 h 296"/>
                  <a:gd name="T104" fmla="*/ 52 w 179"/>
                  <a:gd name="T105" fmla="*/ 259 h 296"/>
                  <a:gd name="T106" fmla="*/ 59 w 179"/>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258"/>
                    </a:moveTo>
                    <a:lnTo>
                      <a:pt x="50" y="256"/>
                    </a:lnTo>
                    <a:lnTo>
                      <a:pt x="42" y="258"/>
                    </a:lnTo>
                    <a:lnTo>
                      <a:pt x="33" y="262"/>
                    </a:lnTo>
                    <a:lnTo>
                      <a:pt x="27" y="268"/>
                    </a:lnTo>
                    <a:lnTo>
                      <a:pt x="27" y="277"/>
                    </a:lnTo>
                    <a:lnTo>
                      <a:pt x="31" y="285"/>
                    </a:lnTo>
                    <a:lnTo>
                      <a:pt x="37" y="290"/>
                    </a:lnTo>
                    <a:lnTo>
                      <a:pt x="57" y="296"/>
                    </a:lnTo>
                    <a:lnTo>
                      <a:pt x="71" y="296"/>
                    </a:lnTo>
                    <a:lnTo>
                      <a:pt x="90" y="292"/>
                    </a:lnTo>
                    <a:lnTo>
                      <a:pt x="107" y="284"/>
                    </a:lnTo>
                    <a:lnTo>
                      <a:pt x="122" y="271"/>
                    </a:lnTo>
                    <a:lnTo>
                      <a:pt x="131" y="254"/>
                    </a:lnTo>
                    <a:lnTo>
                      <a:pt x="135" y="236"/>
                    </a:lnTo>
                    <a:lnTo>
                      <a:pt x="133" y="212"/>
                    </a:lnTo>
                    <a:lnTo>
                      <a:pt x="130" y="205"/>
                    </a:lnTo>
                    <a:lnTo>
                      <a:pt x="152" y="194"/>
                    </a:lnTo>
                    <a:lnTo>
                      <a:pt x="169" y="177"/>
                    </a:lnTo>
                    <a:lnTo>
                      <a:pt x="179" y="153"/>
                    </a:lnTo>
                    <a:lnTo>
                      <a:pt x="179" y="143"/>
                    </a:lnTo>
                    <a:lnTo>
                      <a:pt x="175" y="128"/>
                    </a:lnTo>
                    <a:lnTo>
                      <a:pt x="164" y="110"/>
                    </a:lnTo>
                    <a:lnTo>
                      <a:pt x="141" y="87"/>
                    </a:lnTo>
                    <a:lnTo>
                      <a:pt x="126" y="72"/>
                    </a:lnTo>
                    <a:lnTo>
                      <a:pt x="114" y="56"/>
                    </a:lnTo>
                    <a:lnTo>
                      <a:pt x="105" y="35"/>
                    </a:lnTo>
                    <a:lnTo>
                      <a:pt x="103" y="8"/>
                    </a:lnTo>
                    <a:lnTo>
                      <a:pt x="105" y="0"/>
                    </a:lnTo>
                    <a:lnTo>
                      <a:pt x="74" y="25"/>
                    </a:lnTo>
                    <a:lnTo>
                      <a:pt x="50" y="49"/>
                    </a:lnTo>
                    <a:lnTo>
                      <a:pt x="29" y="74"/>
                    </a:lnTo>
                    <a:lnTo>
                      <a:pt x="10" y="103"/>
                    </a:lnTo>
                    <a:lnTo>
                      <a:pt x="2" y="126"/>
                    </a:lnTo>
                    <a:lnTo>
                      <a:pt x="0" y="150"/>
                    </a:lnTo>
                    <a:lnTo>
                      <a:pt x="2" y="163"/>
                    </a:lnTo>
                    <a:lnTo>
                      <a:pt x="8" y="179"/>
                    </a:lnTo>
                    <a:lnTo>
                      <a:pt x="23" y="195"/>
                    </a:lnTo>
                    <a:lnTo>
                      <a:pt x="52" y="208"/>
                    </a:lnTo>
                    <a:lnTo>
                      <a:pt x="76" y="212"/>
                    </a:lnTo>
                    <a:lnTo>
                      <a:pt x="97" y="212"/>
                    </a:lnTo>
                    <a:lnTo>
                      <a:pt x="120" y="208"/>
                    </a:lnTo>
                    <a:lnTo>
                      <a:pt x="124" y="225"/>
                    </a:lnTo>
                    <a:lnTo>
                      <a:pt x="124" y="242"/>
                    </a:lnTo>
                    <a:lnTo>
                      <a:pt x="118" y="259"/>
                    </a:lnTo>
                    <a:lnTo>
                      <a:pt x="99" y="278"/>
                    </a:lnTo>
                    <a:lnTo>
                      <a:pt x="84" y="286"/>
                    </a:lnTo>
                    <a:lnTo>
                      <a:pt x="63" y="290"/>
                    </a:lnTo>
                    <a:lnTo>
                      <a:pt x="46" y="286"/>
                    </a:lnTo>
                    <a:lnTo>
                      <a:pt x="38" y="280"/>
                    </a:lnTo>
                    <a:lnTo>
                      <a:pt x="37" y="274"/>
                    </a:lnTo>
                    <a:lnTo>
                      <a:pt x="42" y="265"/>
                    </a:lnTo>
                    <a:lnTo>
                      <a:pt x="52" y="259"/>
                    </a:lnTo>
                    <a:lnTo>
                      <a:pt x="5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5" name="Freeform 15"/>
              <p:cNvSpPr>
                <a:spLocks/>
              </p:cNvSpPr>
              <p:nvPr/>
            </p:nvSpPr>
            <p:spPr bwMode="auto">
              <a:xfrm>
                <a:off x="203" y="3902"/>
                <a:ext cx="61" cy="262"/>
              </a:xfrm>
              <a:custGeom>
                <a:avLst/>
                <a:gdLst>
                  <a:gd name="T0" fmla="*/ 61 w 61"/>
                  <a:gd name="T1" fmla="*/ 0 h 262"/>
                  <a:gd name="T2" fmla="*/ 51 w 61"/>
                  <a:gd name="T3" fmla="*/ 20 h 262"/>
                  <a:gd name="T4" fmla="*/ 30 w 61"/>
                  <a:gd name="T5" fmla="*/ 52 h 262"/>
                  <a:gd name="T6" fmla="*/ 10 w 61"/>
                  <a:gd name="T7" fmla="*/ 94 h 262"/>
                  <a:gd name="T8" fmla="*/ 0 w 61"/>
                  <a:gd name="T9" fmla="*/ 141 h 262"/>
                  <a:gd name="T10" fmla="*/ 4 w 61"/>
                  <a:gd name="T11" fmla="*/ 190 h 262"/>
                  <a:gd name="T12" fmla="*/ 19 w 61"/>
                  <a:gd name="T13" fmla="*/ 229 h 262"/>
                  <a:gd name="T14" fmla="*/ 32 w 61"/>
                  <a:gd name="T15" fmla="*/ 254 h 262"/>
                  <a:gd name="T16" fmla="*/ 40 w 61"/>
                  <a:gd name="T17" fmla="*/ 262 h 262"/>
                  <a:gd name="T18" fmla="*/ 32 w 61"/>
                  <a:gd name="T19" fmla="*/ 243 h 262"/>
                  <a:gd name="T20" fmla="*/ 23 w 61"/>
                  <a:gd name="T21" fmla="*/ 209 h 262"/>
                  <a:gd name="T22" fmla="*/ 25 w 61"/>
                  <a:gd name="T23" fmla="*/ 164 h 262"/>
                  <a:gd name="T24" fmla="*/ 25 w 61"/>
                  <a:gd name="T25" fmla="*/ 164 h 262"/>
                  <a:gd name="T26" fmla="*/ 23 w 61"/>
                  <a:gd name="T27" fmla="*/ 166 h 262"/>
                  <a:gd name="T28" fmla="*/ 17 w 61"/>
                  <a:gd name="T29" fmla="*/ 169 h 262"/>
                  <a:gd name="T30" fmla="*/ 11 w 61"/>
                  <a:gd name="T31" fmla="*/ 165 h 262"/>
                  <a:gd name="T32" fmla="*/ 10 w 61"/>
                  <a:gd name="T33" fmla="*/ 159 h 262"/>
                  <a:gd name="T34" fmla="*/ 11 w 61"/>
                  <a:gd name="T35" fmla="*/ 152 h 262"/>
                  <a:gd name="T36" fmla="*/ 17 w 61"/>
                  <a:gd name="T37" fmla="*/ 149 h 262"/>
                  <a:gd name="T38" fmla="*/ 21 w 61"/>
                  <a:gd name="T39" fmla="*/ 153 h 262"/>
                  <a:gd name="T40" fmla="*/ 21 w 61"/>
                  <a:gd name="T41" fmla="*/ 155 h 262"/>
                  <a:gd name="T42" fmla="*/ 19 w 61"/>
                  <a:gd name="T43" fmla="*/ 154 h 262"/>
                  <a:gd name="T44" fmla="*/ 17 w 61"/>
                  <a:gd name="T45" fmla="*/ 152 h 262"/>
                  <a:gd name="T46" fmla="*/ 13 w 61"/>
                  <a:gd name="T47" fmla="*/ 154 h 262"/>
                  <a:gd name="T48" fmla="*/ 13 w 61"/>
                  <a:gd name="T49" fmla="*/ 158 h 262"/>
                  <a:gd name="T50" fmla="*/ 13 w 61"/>
                  <a:gd name="T51" fmla="*/ 161 h 262"/>
                  <a:gd name="T52" fmla="*/ 17 w 61"/>
                  <a:gd name="T53" fmla="*/ 164 h 262"/>
                  <a:gd name="T54" fmla="*/ 25 w 61"/>
                  <a:gd name="T55" fmla="*/ 160 h 262"/>
                  <a:gd name="T56" fmla="*/ 27 w 61"/>
                  <a:gd name="T57" fmla="*/ 155 h 262"/>
                  <a:gd name="T58" fmla="*/ 38 w 61"/>
                  <a:gd name="T59" fmla="*/ 94 h 262"/>
                  <a:gd name="T60" fmla="*/ 51 w 61"/>
                  <a:gd name="T61" fmla="*/ 40 h 262"/>
                  <a:gd name="T62" fmla="*/ 61 w 61"/>
                  <a:gd name="T63" fmla="*/ 3 h 262"/>
                  <a:gd name="T64" fmla="*/ 61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61" y="0"/>
                    </a:moveTo>
                    <a:lnTo>
                      <a:pt x="51" y="20"/>
                    </a:lnTo>
                    <a:lnTo>
                      <a:pt x="30" y="52"/>
                    </a:lnTo>
                    <a:lnTo>
                      <a:pt x="10" y="94"/>
                    </a:lnTo>
                    <a:lnTo>
                      <a:pt x="0" y="141"/>
                    </a:lnTo>
                    <a:lnTo>
                      <a:pt x="4" y="190"/>
                    </a:lnTo>
                    <a:lnTo>
                      <a:pt x="19" y="229"/>
                    </a:lnTo>
                    <a:lnTo>
                      <a:pt x="32" y="254"/>
                    </a:lnTo>
                    <a:lnTo>
                      <a:pt x="40" y="262"/>
                    </a:lnTo>
                    <a:lnTo>
                      <a:pt x="32" y="243"/>
                    </a:lnTo>
                    <a:lnTo>
                      <a:pt x="23" y="209"/>
                    </a:lnTo>
                    <a:lnTo>
                      <a:pt x="25" y="164"/>
                    </a:lnTo>
                    <a:lnTo>
                      <a:pt x="25" y="164"/>
                    </a:lnTo>
                    <a:lnTo>
                      <a:pt x="23" y="166"/>
                    </a:lnTo>
                    <a:lnTo>
                      <a:pt x="17" y="169"/>
                    </a:lnTo>
                    <a:lnTo>
                      <a:pt x="11" y="165"/>
                    </a:lnTo>
                    <a:lnTo>
                      <a:pt x="10" y="159"/>
                    </a:lnTo>
                    <a:lnTo>
                      <a:pt x="11" y="152"/>
                    </a:lnTo>
                    <a:lnTo>
                      <a:pt x="17" y="149"/>
                    </a:lnTo>
                    <a:lnTo>
                      <a:pt x="21" y="153"/>
                    </a:lnTo>
                    <a:lnTo>
                      <a:pt x="21" y="155"/>
                    </a:lnTo>
                    <a:lnTo>
                      <a:pt x="19" y="154"/>
                    </a:lnTo>
                    <a:lnTo>
                      <a:pt x="17" y="152"/>
                    </a:lnTo>
                    <a:lnTo>
                      <a:pt x="13" y="154"/>
                    </a:lnTo>
                    <a:lnTo>
                      <a:pt x="13" y="158"/>
                    </a:lnTo>
                    <a:lnTo>
                      <a:pt x="13" y="161"/>
                    </a:lnTo>
                    <a:lnTo>
                      <a:pt x="17" y="164"/>
                    </a:lnTo>
                    <a:lnTo>
                      <a:pt x="25" y="160"/>
                    </a:lnTo>
                    <a:lnTo>
                      <a:pt x="27" y="155"/>
                    </a:lnTo>
                    <a:lnTo>
                      <a:pt x="38" y="94"/>
                    </a:lnTo>
                    <a:lnTo>
                      <a:pt x="51" y="40"/>
                    </a:lnTo>
                    <a:lnTo>
                      <a:pt x="61" y="3"/>
                    </a:lnTo>
                    <a:lnTo>
                      <a:pt x="6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6" name="Freeform 16"/>
              <p:cNvSpPr>
                <a:spLocks/>
              </p:cNvSpPr>
              <p:nvPr/>
            </p:nvSpPr>
            <p:spPr bwMode="auto">
              <a:xfrm>
                <a:off x="232" y="3858"/>
                <a:ext cx="83" cy="295"/>
              </a:xfrm>
              <a:custGeom>
                <a:avLst/>
                <a:gdLst>
                  <a:gd name="T0" fmla="*/ 11 w 83"/>
                  <a:gd name="T1" fmla="*/ 295 h 295"/>
                  <a:gd name="T2" fmla="*/ 11 w 83"/>
                  <a:gd name="T3" fmla="*/ 268 h 295"/>
                  <a:gd name="T4" fmla="*/ 17 w 83"/>
                  <a:gd name="T5" fmla="*/ 239 h 295"/>
                  <a:gd name="T6" fmla="*/ 34 w 83"/>
                  <a:gd name="T7" fmla="*/ 207 h 295"/>
                  <a:gd name="T8" fmla="*/ 66 w 83"/>
                  <a:gd name="T9" fmla="*/ 155 h 295"/>
                  <a:gd name="T10" fmla="*/ 79 w 83"/>
                  <a:gd name="T11" fmla="*/ 127 h 295"/>
                  <a:gd name="T12" fmla="*/ 83 w 83"/>
                  <a:gd name="T13" fmla="*/ 99 h 295"/>
                  <a:gd name="T14" fmla="*/ 77 w 83"/>
                  <a:gd name="T15" fmla="*/ 64 h 295"/>
                  <a:gd name="T16" fmla="*/ 64 w 83"/>
                  <a:gd name="T17" fmla="*/ 29 h 295"/>
                  <a:gd name="T18" fmla="*/ 45 w 83"/>
                  <a:gd name="T19" fmla="*/ 0 h 295"/>
                  <a:gd name="T20" fmla="*/ 36 w 83"/>
                  <a:gd name="T21" fmla="*/ 39 h 295"/>
                  <a:gd name="T22" fmla="*/ 24 w 83"/>
                  <a:gd name="T23" fmla="*/ 103 h 295"/>
                  <a:gd name="T24" fmla="*/ 13 w 83"/>
                  <a:gd name="T25" fmla="*/ 148 h 295"/>
                  <a:gd name="T26" fmla="*/ 13 w 83"/>
                  <a:gd name="T27" fmla="*/ 156 h 295"/>
                  <a:gd name="T28" fmla="*/ 17 w 83"/>
                  <a:gd name="T29" fmla="*/ 162 h 295"/>
                  <a:gd name="T30" fmla="*/ 26 w 83"/>
                  <a:gd name="T31" fmla="*/ 166 h 295"/>
                  <a:gd name="T32" fmla="*/ 36 w 83"/>
                  <a:gd name="T33" fmla="*/ 163 h 295"/>
                  <a:gd name="T34" fmla="*/ 43 w 83"/>
                  <a:gd name="T35" fmla="*/ 157 h 295"/>
                  <a:gd name="T36" fmla="*/ 53 w 83"/>
                  <a:gd name="T37" fmla="*/ 143 h 295"/>
                  <a:gd name="T38" fmla="*/ 55 w 83"/>
                  <a:gd name="T39" fmla="*/ 127 h 295"/>
                  <a:gd name="T40" fmla="*/ 55 w 83"/>
                  <a:gd name="T41" fmla="*/ 123 h 295"/>
                  <a:gd name="T42" fmla="*/ 49 w 83"/>
                  <a:gd name="T43" fmla="*/ 119 h 295"/>
                  <a:gd name="T44" fmla="*/ 45 w 83"/>
                  <a:gd name="T45" fmla="*/ 120 h 295"/>
                  <a:gd name="T46" fmla="*/ 39 w 83"/>
                  <a:gd name="T47" fmla="*/ 126 h 295"/>
                  <a:gd name="T48" fmla="*/ 37 w 83"/>
                  <a:gd name="T49" fmla="*/ 130 h 295"/>
                  <a:gd name="T50" fmla="*/ 39 w 83"/>
                  <a:gd name="T51" fmla="*/ 132 h 295"/>
                  <a:gd name="T52" fmla="*/ 43 w 83"/>
                  <a:gd name="T53" fmla="*/ 131 h 295"/>
                  <a:gd name="T54" fmla="*/ 45 w 83"/>
                  <a:gd name="T55" fmla="*/ 130 h 295"/>
                  <a:gd name="T56" fmla="*/ 45 w 83"/>
                  <a:gd name="T57" fmla="*/ 132 h 295"/>
                  <a:gd name="T58" fmla="*/ 37 w 83"/>
                  <a:gd name="T59" fmla="*/ 136 h 295"/>
                  <a:gd name="T60" fmla="*/ 34 w 83"/>
                  <a:gd name="T61" fmla="*/ 132 h 295"/>
                  <a:gd name="T62" fmla="*/ 34 w 83"/>
                  <a:gd name="T63" fmla="*/ 124 h 295"/>
                  <a:gd name="T64" fmla="*/ 39 w 83"/>
                  <a:gd name="T65" fmla="*/ 117 h 295"/>
                  <a:gd name="T66" fmla="*/ 49 w 83"/>
                  <a:gd name="T67" fmla="*/ 113 h 295"/>
                  <a:gd name="T68" fmla="*/ 55 w 83"/>
                  <a:gd name="T69" fmla="*/ 115 h 295"/>
                  <a:gd name="T70" fmla="*/ 58 w 83"/>
                  <a:gd name="T71" fmla="*/ 123 h 295"/>
                  <a:gd name="T72" fmla="*/ 55 w 83"/>
                  <a:gd name="T73" fmla="*/ 145 h 295"/>
                  <a:gd name="T74" fmla="*/ 49 w 83"/>
                  <a:gd name="T75" fmla="*/ 157 h 295"/>
                  <a:gd name="T76" fmla="*/ 41 w 83"/>
                  <a:gd name="T77" fmla="*/ 166 h 295"/>
                  <a:gd name="T78" fmla="*/ 34 w 83"/>
                  <a:gd name="T79" fmla="*/ 172 h 295"/>
                  <a:gd name="T80" fmla="*/ 26 w 83"/>
                  <a:gd name="T81" fmla="*/ 173 h 295"/>
                  <a:gd name="T82" fmla="*/ 19 w 83"/>
                  <a:gd name="T83" fmla="*/ 171 h 295"/>
                  <a:gd name="T84" fmla="*/ 13 w 83"/>
                  <a:gd name="T85" fmla="*/ 166 h 295"/>
                  <a:gd name="T86" fmla="*/ 9 w 83"/>
                  <a:gd name="T87" fmla="*/ 157 h 295"/>
                  <a:gd name="T88" fmla="*/ 7 w 83"/>
                  <a:gd name="T89" fmla="*/ 165 h 295"/>
                  <a:gd name="T90" fmla="*/ 5 w 83"/>
                  <a:gd name="T91" fmla="*/ 184 h 295"/>
                  <a:gd name="T92" fmla="*/ 0 w 83"/>
                  <a:gd name="T93" fmla="*/ 220 h 295"/>
                  <a:gd name="T94" fmla="*/ 0 w 83"/>
                  <a:gd name="T95" fmla="*/ 251 h 295"/>
                  <a:gd name="T96" fmla="*/ 3 w 83"/>
                  <a:gd name="T97" fmla="*/ 275 h 295"/>
                  <a:gd name="T98" fmla="*/ 11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295"/>
                    </a:moveTo>
                    <a:lnTo>
                      <a:pt x="11" y="268"/>
                    </a:lnTo>
                    <a:lnTo>
                      <a:pt x="17" y="239"/>
                    </a:lnTo>
                    <a:lnTo>
                      <a:pt x="34" y="207"/>
                    </a:lnTo>
                    <a:lnTo>
                      <a:pt x="66" y="155"/>
                    </a:lnTo>
                    <a:lnTo>
                      <a:pt x="79" y="127"/>
                    </a:lnTo>
                    <a:lnTo>
                      <a:pt x="83" y="99"/>
                    </a:lnTo>
                    <a:lnTo>
                      <a:pt x="77" y="64"/>
                    </a:lnTo>
                    <a:lnTo>
                      <a:pt x="64" y="29"/>
                    </a:lnTo>
                    <a:lnTo>
                      <a:pt x="45" y="0"/>
                    </a:lnTo>
                    <a:lnTo>
                      <a:pt x="36" y="39"/>
                    </a:lnTo>
                    <a:lnTo>
                      <a:pt x="24" y="103"/>
                    </a:lnTo>
                    <a:lnTo>
                      <a:pt x="13" y="148"/>
                    </a:lnTo>
                    <a:lnTo>
                      <a:pt x="13" y="156"/>
                    </a:lnTo>
                    <a:lnTo>
                      <a:pt x="17" y="162"/>
                    </a:lnTo>
                    <a:lnTo>
                      <a:pt x="26" y="166"/>
                    </a:lnTo>
                    <a:lnTo>
                      <a:pt x="36" y="163"/>
                    </a:lnTo>
                    <a:lnTo>
                      <a:pt x="43" y="157"/>
                    </a:lnTo>
                    <a:lnTo>
                      <a:pt x="53" y="143"/>
                    </a:lnTo>
                    <a:lnTo>
                      <a:pt x="55" y="127"/>
                    </a:lnTo>
                    <a:lnTo>
                      <a:pt x="55" y="123"/>
                    </a:lnTo>
                    <a:lnTo>
                      <a:pt x="49" y="119"/>
                    </a:lnTo>
                    <a:lnTo>
                      <a:pt x="45" y="120"/>
                    </a:lnTo>
                    <a:lnTo>
                      <a:pt x="39" y="126"/>
                    </a:lnTo>
                    <a:lnTo>
                      <a:pt x="37" y="130"/>
                    </a:lnTo>
                    <a:lnTo>
                      <a:pt x="39" y="132"/>
                    </a:lnTo>
                    <a:lnTo>
                      <a:pt x="43" y="131"/>
                    </a:lnTo>
                    <a:lnTo>
                      <a:pt x="45" y="130"/>
                    </a:lnTo>
                    <a:lnTo>
                      <a:pt x="45" y="132"/>
                    </a:lnTo>
                    <a:lnTo>
                      <a:pt x="37" y="136"/>
                    </a:lnTo>
                    <a:lnTo>
                      <a:pt x="34" y="132"/>
                    </a:lnTo>
                    <a:lnTo>
                      <a:pt x="34" y="124"/>
                    </a:lnTo>
                    <a:lnTo>
                      <a:pt x="39" y="117"/>
                    </a:lnTo>
                    <a:lnTo>
                      <a:pt x="49" y="113"/>
                    </a:lnTo>
                    <a:lnTo>
                      <a:pt x="55" y="115"/>
                    </a:lnTo>
                    <a:lnTo>
                      <a:pt x="58" y="123"/>
                    </a:lnTo>
                    <a:lnTo>
                      <a:pt x="55" y="145"/>
                    </a:lnTo>
                    <a:lnTo>
                      <a:pt x="49" y="157"/>
                    </a:lnTo>
                    <a:lnTo>
                      <a:pt x="41" y="166"/>
                    </a:lnTo>
                    <a:lnTo>
                      <a:pt x="34" y="172"/>
                    </a:lnTo>
                    <a:lnTo>
                      <a:pt x="26" y="173"/>
                    </a:lnTo>
                    <a:lnTo>
                      <a:pt x="19" y="171"/>
                    </a:lnTo>
                    <a:lnTo>
                      <a:pt x="13" y="166"/>
                    </a:lnTo>
                    <a:lnTo>
                      <a:pt x="9" y="157"/>
                    </a:lnTo>
                    <a:lnTo>
                      <a:pt x="7" y="165"/>
                    </a:lnTo>
                    <a:lnTo>
                      <a:pt x="5" y="184"/>
                    </a:lnTo>
                    <a:lnTo>
                      <a:pt x="0" y="220"/>
                    </a:lnTo>
                    <a:lnTo>
                      <a:pt x="0" y="251"/>
                    </a:lnTo>
                    <a:lnTo>
                      <a:pt x="3"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7" name="Freeform 17"/>
              <p:cNvSpPr>
                <a:spLocks/>
              </p:cNvSpPr>
              <p:nvPr/>
            </p:nvSpPr>
            <p:spPr bwMode="auto">
              <a:xfrm>
                <a:off x="230" y="2669"/>
                <a:ext cx="62" cy="264"/>
              </a:xfrm>
              <a:custGeom>
                <a:avLst/>
                <a:gdLst>
                  <a:gd name="T0" fmla="*/ 62 w 62"/>
                  <a:gd name="T1" fmla="*/ 0 h 264"/>
                  <a:gd name="T2" fmla="*/ 53 w 62"/>
                  <a:gd name="T3" fmla="*/ 20 h 264"/>
                  <a:gd name="T4" fmla="*/ 32 w 62"/>
                  <a:gd name="T5" fmla="*/ 54 h 264"/>
                  <a:gd name="T6" fmla="*/ 11 w 62"/>
                  <a:gd name="T7" fmla="*/ 96 h 264"/>
                  <a:gd name="T8" fmla="*/ 0 w 62"/>
                  <a:gd name="T9" fmla="*/ 141 h 264"/>
                  <a:gd name="T10" fmla="*/ 5 w 62"/>
                  <a:gd name="T11" fmla="*/ 191 h 264"/>
                  <a:gd name="T12" fmla="*/ 19 w 62"/>
                  <a:gd name="T13" fmla="*/ 229 h 264"/>
                  <a:gd name="T14" fmla="*/ 34 w 62"/>
                  <a:gd name="T15" fmla="*/ 254 h 264"/>
                  <a:gd name="T16" fmla="*/ 41 w 62"/>
                  <a:gd name="T17" fmla="*/ 264 h 264"/>
                  <a:gd name="T18" fmla="*/ 34 w 62"/>
                  <a:gd name="T19" fmla="*/ 245 h 264"/>
                  <a:gd name="T20" fmla="*/ 24 w 62"/>
                  <a:gd name="T21" fmla="*/ 211 h 264"/>
                  <a:gd name="T22" fmla="*/ 26 w 62"/>
                  <a:gd name="T23" fmla="*/ 164 h 264"/>
                  <a:gd name="T24" fmla="*/ 26 w 62"/>
                  <a:gd name="T25" fmla="*/ 165 h 264"/>
                  <a:gd name="T26" fmla="*/ 24 w 62"/>
                  <a:gd name="T27" fmla="*/ 168 h 264"/>
                  <a:gd name="T28" fmla="*/ 17 w 62"/>
                  <a:gd name="T29" fmla="*/ 170 h 264"/>
                  <a:gd name="T30" fmla="*/ 13 w 62"/>
                  <a:gd name="T31" fmla="*/ 167 h 264"/>
                  <a:gd name="T32" fmla="*/ 9 w 62"/>
                  <a:gd name="T33" fmla="*/ 159 h 264"/>
                  <a:gd name="T34" fmla="*/ 13 w 62"/>
                  <a:gd name="T35" fmla="*/ 153 h 264"/>
                  <a:gd name="T36" fmla="*/ 19 w 62"/>
                  <a:gd name="T37" fmla="*/ 151 h 264"/>
                  <a:gd name="T38" fmla="*/ 22 w 62"/>
                  <a:gd name="T39" fmla="*/ 155 h 264"/>
                  <a:gd name="T40" fmla="*/ 22 w 62"/>
                  <a:gd name="T41" fmla="*/ 157 h 264"/>
                  <a:gd name="T42" fmla="*/ 21 w 62"/>
                  <a:gd name="T43" fmla="*/ 156 h 264"/>
                  <a:gd name="T44" fmla="*/ 19 w 62"/>
                  <a:gd name="T45" fmla="*/ 153 h 264"/>
                  <a:gd name="T46" fmla="*/ 15 w 62"/>
                  <a:gd name="T47" fmla="*/ 156 h 264"/>
                  <a:gd name="T48" fmla="*/ 13 w 62"/>
                  <a:gd name="T49" fmla="*/ 159 h 264"/>
                  <a:gd name="T50" fmla="*/ 15 w 62"/>
                  <a:gd name="T51" fmla="*/ 163 h 264"/>
                  <a:gd name="T52" fmla="*/ 19 w 62"/>
                  <a:gd name="T53" fmla="*/ 165 h 264"/>
                  <a:gd name="T54" fmla="*/ 24 w 62"/>
                  <a:gd name="T55" fmla="*/ 161 h 264"/>
                  <a:gd name="T56" fmla="*/ 26 w 62"/>
                  <a:gd name="T57" fmla="*/ 157 h 264"/>
                  <a:gd name="T58" fmla="*/ 39 w 62"/>
                  <a:gd name="T59" fmla="*/ 95 h 264"/>
                  <a:gd name="T60" fmla="*/ 55 w 62"/>
                  <a:gd name="T61" fmla="*/ 42 h 264"/>
                  <a:gd name="T62" fmla="*/ 62 w 62"/>
                  <a:gd name="T63" fmla="*/ 5 h 264"/>
                  <a:gd name="T64" fmla="*/ 62 w 62"/>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4">
                    <a:moveTo>
                      <a:pt x="62" y="0"/>
                    </a:moveTo>
                    <a:lnTo>
                      <a:pt x="53" y="20"/>
                    </a:lnTo>
                    <a:lnTo>
                      <a:pt x="32" y="54"/>
                    </a:lnTo>
                    <a:lnTo>
                      <a:pt x="11" y="96"/>
                    </a:lnTo>
                    <a:lnTo>
                      <a:pt x="0" y="141"/>
                    </a:lnTo>
                    <a:lnTo>
                      <a:pt x="5" y="191"/>
                    </a:lnTo>
                    <a:lnTo>
                      <a:pt x="19" y="229"/>
                    </a:lnTo>
                    <a:lnTo>
                      <a:pt x="34" y="254"/>
                    </a:lnTo>
                    <a:lnTo>
                      <a:pt x="41" y="264"/>
                    </a:lnTo>
                    <a:lnTo>
                      <a:pt x="34" y="245"/>
                    </a:lnTo>
                    <a:lnTo>
                      <a:pt x="24" y="211"/>
                    </a:lnTo>
                    <a:lnTo>
                      <a:pt x="26" y="164"/>
                    </a:lnTo>
                    <a:lnTo>
                      <a:pt x="26" y="165"/>
                    </a:lnTo>
                    <a:lnTo>
                      <a:pt x="24" y="168"/>
                    </a:lnTo>
                    <a:lnTo>
                      <a:pt x="17" y="170"/>
                    </a:lnTo>
                    <a:lnTo>
                      <a:pt x="13" y="167"/>
                    </a:lnTo>
                    <a:lnTo>
                      <a:pt x="9" y="159"/>
                    </a:lnTo>
                    <a:lnTo>
                      <a:pt x="13" y="153"/>
                    </a:lnTo>
                    <a:lnTo>
                      <a:pt x="19" y="151"/>
                    </a:lnTo>
                    <a:lnTo>
                      <a:pt x="22" y="155"/>
                    </a:lnTo>
                    <a:lnTo>
                      <a:pt x="22" y="157"/>
                    </a:lnTo>
                    <a:lnTo>
                      <a:pt x="21" y="156"/>
                    </a:lnTo>
                    <a:lnTo>
                      <a:pt x="19" y="153"/>
                    </a:lnTo>
                    <a:lnTo>
                      <a:pt x="15" y="156"/>
                    </a:lnTo>
                    <a:lnTo>
                      <a:pt x="13" y="159"/>
                    </a:lnTo>
                    <a:lnTo>
                      <a:pt x="15" y="163"/>
                    </a:lnTo>
                    <a:lnTo>
                      <a:pt x="19" y="165"/>
                    </a:lnTo>
                    <a:lnTo>
                      <a:pt x="24" y="161"/>
                    </a:lnTo>
                    <a:lnTo>
                      <a:pt x="26" y="157"/>
                    </a:lnTo>
                    <a:lnTo>
                      <a:pt x="39" y="95"/>
                    </a:lnTo>
                    <a:lnTo>
                      <a:pt x="55" y="42"/>
                    </a:lnTo>
                    <a:lnTo>
                      <a:pt x="62" y="5"/>
                    </a:lnTo>
                    <a:lnTo>
                      <a:pt x="6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8" name="Freeform 18"/>
              <p:cNvSpPr>
                <a:spLocks/>
              </p:cNvSpPr>
              <p:nvPr/>
            </p:nvSpPr>
            <p:spPr bwMode="auto">
              <a:xfrm>
                <a:off x="260" y="2627"/>
                <a:ext cx="84" cy="295"/>
              </a:xfrm>
              <a:custGeom>
                <a:avLst/>
                <a:gdLst>
                  <a:gd name="T0" fmla="*/ 11 w 84"/>
                  <a:gd name="T1" fmla="*/ 295 h 295"/>
                  <a:gd name="T2" fmla="*/ 11 w 84"/>
                  <a:gd name="T3" fmla="*/ 267 h 295"/>
                  <a:gd name="T4" fmla="*/ 17 w 84"/>
                  <a:gd name="T5" fmla="*/ 239 h 295"/>
                  <a:gd name="T6" fmla="*/ 34 w 84"/>
                  <a:gd name="T7" fmla="*/ 206 h 295"/>
                  <a:gd name="T8" fmla="*/ 66 w 84"/>
                  <a:gd name="T9" fmla="*/ 155 h 295"/>
                  <a:gd name="T10" fmla="*/ 78 w 84"/>
                  <a:gd name="T11" fmla="*/ 127 h 295"/>
                  <a:gd name="T12" fmla="*/ 84 w 84"/>
                  <a:gd name="T13" fmla="*/ 98 h 295"/>
                  <a:gd name="T14" fmla="*/ 78 w 84"/>
                  <a:gd name="T15" fmla="*/ 64 h 295"/>
                  <a:gd name="T16" fmla="*/ 65 w 84"/>
                  <a:gd name="T17" fmla="*/ 29 h 295"/>
                  <a:gd name="T18" fmla="*/ 44 w 84"/>
                  <a:gd name="T19" fmla="*/ 0 h 295"/>
                  <a:gd name="T20" fmla="*/ 36 w 84"/>
                  <a:gd name="T21" fmla="*/ 38 h 295"/>
                  <a:gd name="T22" fmla="*/ 25 w 84"/>
                  <a:gd name="T23" fmla="*/ 103 h 295"/>
                  <a:gd name="T24" fmla="*/ 11 w 84"/>
                  <a:gd name="T25" fmla="*/ 147 h 295"/>
                  <a:gd name="T26" fmla="*/ 13 w 84"/>
                  <a:gd name="T27" fmla="*/ 156 h 295"/>
                  <a:gd name="T28" fmla="*/ 17 w 84"/>
                  <a:gd name="T29" fmla="*/ 162 h 295"/>
                  <a:gd name="T30" fmla="*/ 27 w 84"/>
                  <a:gd name="T31" fmla="*/ 165 h 295"/>
                  <a:gd name="T32" fmla="*/ 36 w 84"/>
                  <a:gd name="T33" fmla="*/ 163 h 295"/>
                  <a:gd name="T34" fmla="*/ 44 w 84"/>
                  <a:gd name="T35" fmla="*/ 157 h 295"/>
                  <a:gd name="T36" fmla="*/ 53 w 84"/>
                  <a:gd name="T37" fmla="*/ 141 h 295"/>
                  <a:gd name="T38" fmla="*/ 57 w 84"/>
                  <a:gd name="T39" fmla="*/ 127 h 295"/>
                  <a:gd name="T40" fmla="*/ 53 w 84"/>
                  <a:gd name="T41" fmla="*/ 121 h 295"/>
                  <a:gd name="T42" fmla="*/ 49 w 84"/>
                  <a:gd name="T43" fmla="*/ 119 h 295"/>
                  <a:gd name="T44" fmla="*/ 44 w 84"/>
                  <a:gd name="T45" fmla="*/ 119 h 295"/>
                  <a:gd name="T46" fmla="*/ 38 w 84"/>
                  <a:gd name="T47" fmla="*/ 125 h 295"/>
                  <a:gd name="T48" fmla="*/ 38 w 84"/>
                  <a:gd name="T49" fmla="*/ 130 h 295"/>
                  <a:gd name="T50" fmla="*/ 40 w 84"/>
                  <a:gd name="T51" fmla="*/ 132 h 295"/>
                  <a:gd name="T52" fmla="*/ 44 w 84"/>
                  <a:gd name="T53" fmla="*/ 130 h 295"/>
                  <a:gd name="T54" fmla="*/ 46 w 84"/>
                  <a:gd name="T55" fmla="*/ 130 h 295"/>
                  <a:gd name="T56" fmla="*/ 44 w 84"/>
                  <a:gd name="T57" fmla="*/ 133 h 295"/>
                  <a:gd name="T58" fmla="*/ 38 w 84"/>
                  <a:gd name="T59" fmla="*/ 135 h 295"/>
                  <a:gd name="T60" fmla="*/ 34 w 84"/>
                  <a:gd name="T61" fmla="*/ 132 h 295"/>
                  <a:gd name="T62" fmla="*/ 34 w 84"/>
                  <a:gd name="T63" fmla="*/ 124 h 295"/>
                  <a:gd name="T64" fmla="*/ 40 w 84"/>
                  <a:gd name="T65" fmla="*/ 115 h 295"/>
                  <a:gd name="T66" fmla="*/ 49 w 84"/>
                  <a:gd name="T67" fmla="*/ 113 h 295"/>
                  <a:gd name="T68" fmla="*/ 55 w 84"/>
                  <a:gd name="T69" fmla="*/ 115 h 295"/>
                  <a:gd name="T70" fmla="*/ 59 w 84"/>
                  <a:gd name="T71" fmla="*/ 121 h 295"/>
                  <a:gd name="T72" fmla="*/ 57 w 84"/>
                  <a:gd name="T73" fmla="*/ 145 h 295"/>
                  <a:gd name="T74" fmla="*/ 49 w 84"/>
                  <a:gd name="T75" fmla="*/ 157 h 295"/>
                  <a:gd name="T76" fmla="*/ 42 w 84"/>
                  <a:gd name="T77" fmla="*/ 165 h 295"/>
                  <a:gd name="T78" fmla="*/ 34 w 84"/>
                  <a:gd name="T79" fmla="*/ 170 h 295"/>
                  <a:gd name="T80" fmla="*/ 27 w 84"/>
                  <a:gd name="T81" fmla="*/ 173 h 295"/>
                  <a:gd name="T82" fmla="*/ 19 w 84"/>
                  <a:gd name="T83" fmla="*/ 170 h 295"/>
                  <a:gd name="T84" fmla="*/ 15 w 84"/>
                  <a:gd name="T85" fmla="*/ 165 h 295"/>
                  <a:gd name="T86" fmla="*/ 9 w 84"/>
                  <a:gd name="T87" fmla="*/ 157 h 295"/>
                  <a:gd name="T88" fmla="*/ 8 w 84"/>
                  <a:gd name="T89" fmla="*/ 163 h 295"/>
                  <a:gd name="T90" fmla="*/ 4 w 84"/>
                  <a:gd name="T91" fmla="*/ 183 h 295"/>
                  <a:gd name="T92" fmla="*/ 0 w 84"/>
                  <a:gd name="T93" fmla="*/ 219 h 295"/>
                  <a:gd name="T94" fmla="*/ 0 w 84"/>
                  <a:gd name="T95" fmla="*/ 251 h 295"/>
                  <a:gd name="T96" fmla="*/ 4 w 84"/>
                  <a:gd name="T97" fmla="*/ 275 h 295"/>
                  <a:gd name="T98" fmla="*/ 11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295"/>
                    </a:moveTo>
                    <a:lnTo>
                      <a:pt x="11" y="267"/>
                    </a:lnTo>
                    <a:lnTo>
                      <a:pt x="17" y="239"/>
                    </a:lnTo>
                    <a:lnTo>
                      <a:pt x="34" y="206"/>
                    </a:lnTo>
                    <a:lnTo>
                      <a:pt x="66" y="155"/>
                    </a:lnTo>
                    <a:lnTo>
                      <a:pt x="78" y="127"/>
                    </a:lnTo>
                    <a:lnTo>
                      <a:pt x="84" y="98"/>
                    </a:lnTo>
                    <a:lnTo>
                      <a:pt x="78" y="64"/>
                    </a:lnTo>
                    <a:lnTo>
                      <a:pt x="65" y="29"/>
                    </a:lnTo>
                    <a:lnTo>
                      <a:pt x="44" y="0"/>
                    </a:lnTo>
                    <a:lnTo>
                      <a:pt x="36" y="38"/>
                    </a:lnTo>
                    <a:lnTo>
                      <a:pt x="25" y="103"/>
                    </a:lnTo>
                    <a:lnTo>
                      <a:pt x="11" y="147"/>
                    </a:lnTo>
                    <a:lnTo>
                      <a:pt x="13" y="156"/>
                    </a:lnTo>
                    <a:lnTo>
                      <a:pt x="17" y="162"/>
                    </a:lnTo>
                    <a:lnTo>
                      <a:pt x="27" y="165"/>
                    </a:lnTo>
                    <a:lnTo>
                      <a:pt x="36" y="163"/>
                    </a:lnTo>
                    <a:lnTo>
                      <a:pt x="44" y="157"/>
                    </a:lnTo>
                    <a:lnTo>
                      <a:pt x="53" y="141"/>
                    </a:lnTo>
                    <a:lnTo>
                      <a:pt x="57" y="127"/>
                    </a:lnTo>
                    <a:lnTo>
                      <a:pt x="53" y="121"/>
                    </a:lnTo>
                    <a:lnTo>
                      <a:pt x="49" y="119"/>
                    </a:lnTo>
                    <a:lnTo>
                      <a:pt x="44" y="119"/>
                    </a:lnTo>
                    <a:lnTo>
                      <a:pt x="38" y="125"/>
                    </a:lnTo>
                    <a:lnTo>
                      <a:pt x="38" y="130"/>
                    </a:lnTo>
                    <a:lnTo>
                      <a:pt x="40" y="132"/>
                    </a:lnTo>
                    <a:lnTo>
                      <a:pt x="44" y="130"/>
                    </a:lnTo>
                    <a:lnTo>
                      <a:pt x="46" y="130"/>
                    </a:lnTo>
                    <a:lnTo>
                      <a:pt x="44" y="133"/>
                    </a:lnTo>
                    <a:lnTo>
                      <a:pt x="38" y="135"/>
                    </a:lnTo>
                    <a:lnTo>
                      <a:pt x="34" y="132"/>
                    </a:lnTo>
                    <a:lnTo>
                      <a:pt x="34" y="124"/>
                    </a:lnTo>
                    <a:lnTo>
                      <a:pt x="40" y="115"/>
                    </a:lnTo>
                    <a:lnTo>
                      <a:pt x="49" y="113"/>
                    </a:lnTo>
                    <a:lnTo>
                      <a:pt x="55" y="115"/>
                    </a:lnTo>
                    <a:lnTo>
                      <a:pt x="59" y="121"/>
                    </a:lnTo>
                    <a:lnTo>
                      <a:pt x="57" y="145"/>
                    </a:lnTo>
                    <a:lnTo>
                      <a:pt x="49" y="157"/>
                    </a:lnTo>
                    <a:lnTo>
                      <a:pt x="42" y="165"/>
                    </a:lnTo>
                    <a:lnTo>
                      <a:pt x="34" y="170"/>
                    </a:lnTo>
                    <a:lnTo>
                      <a:pt x="27" y="173"/>
                    </a:lnTo>
                    <a:lnTo>
                      <a:pt x="19" y="170"/>
                    </a:lnTo>
                    <a:lnTo>
                      <a:pt x="15" y="165"/>
                    </a:lnTo>
                    <a:lnTo>
                      <a:pt x="9" y="157"/>
                    </a:lnTo>
                    <a:lnTo>
                      <a:pt x="8" y="163"/>
                    </a:lnTo>
                    <a:lnTo>
                      <a:pt x="4" y="183"/>
                    </a:lnTo>
                    <a:lnTo>
                      <a:pt x="0" y="219"/>
                    </a:lnTo>
                    <a:lnTo>
                      <a:pt x="0" y="251"/>
                    </a:lnTo>
                    <a:lnTo>
                      <a:pt x="4"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099" name="Freeform 19"/>
              <p:cNvSpPr>
                <a:spLocks/>
              </p:cNvSpPr>
              <p:nvPr/>
            </p:nvSpPr>
            <p:spPr bwMode="auto">
              <a:xfrm>
                <a:off x="87" y="3303"/>
                <a:ext cx="63" cy="260"/>
              </a:xfrm>
              <a:custGeom>
                <a:avLst/>
                <a:gdLst>
                  <a:gd name="T0" fmla="*/ 63 w 63"/>
                  <a:gd name="T1" fmla="*/ 0 h 260"/>
                  <a:gd name="T2" fmla="*/ 52 w 63"/>
                  <a:gd name="T3" fmla="*/ 21 h 260"/>
                  <a:gd name="T4" fmla="*/ 33 w 63"/>
                  <a:gd name="T5" fmla="*/ 53 h 260"/>
                  <a:gd name="T6" fmla="*/ 12 w 63"/>
                  <a:gd name="T7" fmla="*/ 95 h 260"/>
                  <a:gd name="T8" fmla="*/ 0 w 63"/>
                  <a:gd name="T9" fmla="*/ 141 h 260"/>
                  <a:gd name="T10" fmla="*/ 4 w 63"/>
                  <a:gd name="T11" fmla="*/ 188 h 260"/>
                  <a:gd name="T12" fmla="*/ 19 w 63"/>
                  <a:gd name="T13" fmla="*/ 227 h 260"/>
                  <a:gd name="T14" fmla="*/ 34 w 63"/>
                  <a:gd name="T15" fmla="*/ 251 h 260"/>
                  <a:gd name="T16" fmla="*/ 42 w 63"/>
                  <a:gd name="T17" fmla="*/ 260 h 260"/>
                  <a:gd name="T18" fmla="*/ 34 w 63"/>
                  <a:gd name="T19" fmla="*/ 241 h 260"/>
                  <a:gd name="T20" fmla="*/ 25 w 63"/>
                  <a:gd name="T21" fmla="*/ 209 h 260"/>
                  <a:gd name="T22" fmla="*/ 27 w 63"/>
                  <a:gd name="T23" fmla="*/ 163 h 260"/>
                  <a:gd name="T24" fmla="*/ 27 w 63"/>
                  <a:gd name="T25" fmla="*/ 163 h 260"/>
                  <a:gd name="T26" fmla="*/ 23 w 63"/>
                  <a:gd name="T27" fmla="*/ 166 h 260"/>
                  <a:gd name="T28" fmla="*/ 17 w 63"/>
                  <a:gd name="T29" fmla="*/ 168 h 260"/>
                  <a:gd name="T30" fmla="*/ 12 w 63"/>
                  <a:gd name="T31" fmla="*/ 165 h 260"/>
                  <a:gd name="T32" fmla="*/ 10 w 63"/>
                  <a:gd name="T33" fmla="*/ 157 h 260"/>
                  <a:gd name="T34" fmla="*/ 14 w 63"/>
                  <a:gd name="T35" fmla="*/ 151 h 260"/>
                  <a:gd name="T36" fmla="*/ 17 w 63"/>
                  <a:gd name="T37" fmla="*/ 149 h 260"/>
                  <a:gd name="T38" fmla="*/ 23 w 63"/>
                  <a:gd name="T39" fmla="*/ 153 h 260"/>
                  <a:gd name="T40" fmla="*/ 23 w 63"/>
                  <a:gd name="T41" fmla="*/ 155 h 260"/>
                  <a:gd name="T42" fmla="*/ 21 w 63"/>
                  <a:gd name="T43" fmla="*/ 154 h 260"/>
                  <a:gd name="T44" fmla="*/ 19 w 63"/>
                  <a:gd name="T45" fmla="*/ 151 h 260"/>
                  <a:gd name="T46" fmla="*/ 15 w 63"/>
                  <a:gd name="T47" fmla="*/ 154 h 260"/>
                  <a:gd name="T48" fmla="*/ 14 w 63"/>
                  <a:gd name="T49" fmla="*/ 157 h 260"/>
                  <a:gd name="T50" fmla="*/ 14 w 63"/>
                  <a:gd name="T51" fmla="*/ 161 h 260"/>
                  <a:gd name="T52" fmla="*/ 19 w 63"/>
                  <a:gd name="T53" fmla="*/ 163 h 260"/>
                  <a:gd name="T54" fmla="*/ 25 w 63"/>
                  <a:gd name="T55" fmla="*/ 160 h 260"/>
                  <a:gd name="T56" fmla="*/ 27 w 63"/>
                  <a:gd name="T57" fmla="*/ 155 h 260"/>
                  <a:gd name="T58" fmla="*/ 40 w 63"/>
                  <a:gd name="T59" fmla="*/ 94 h 260"/>
                  <a:gd name="T60" fmla="*/ 53 w 63"/>
                  <a:gd name="T61" fmla="*/ 41 h 260"/>
                  <a:gd name="T62" fmla="*/ 61 w 63"/>
                  <a:gd name="T63" fmla="*/ 5 h 260"/>
                  <a:gd name="T64" fmla="*/ 63 w 63"/>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0"/>
                    </a:moveTo>
                    <a:lnTo>
                      <a:pt x="52" y="21"/>
                    </a:lnTo>
                    <a:lnTo>
                      <a:pt x="33" y="53"/>
                    </a:lnTo>
                    <a:lnTo>
                      <a:pt x="12" y="95"/>
                    </a:lnTo>
                    <a:lnTo>
                      <a:pt x="0" y="141"/>
                    </a:lnTo>
                    <a:lnTo>
                      <a:pt x="4" y="188"/>
                    </a:lnTo>
                    <a:lnTo>
                      <a:pt x="19" y="227"/>
                    </a:lnTo>
                    <a:lnTo>
                      <a:pt x="34" y="251"/>
                    </a:lnTo>
                    <a:lnTo>
                      <a:pt x="42" y="260"/>
                    </a:lnTo>
                    <a:lnTo>
                      <a:pt x="34" y="241"/>
                    </a:lnTo>
                    <a:lnTo>
                      <a:pt x="25" y="209"/>
                    </a:lnTo>
                    <a:lnTo>
                      <a:pt x="27" y="163"/>
                    </a:lnTo>
                    <a:lnTo>
                      <a:pt x="27" y="163"/>
                    </a:lnTo>
                    <a:lnTo>
                      <a:pt x="23" y="166"/>
                    </a:lnTo>
                    <a:lnTo>
                      <a:pt x="17" y="168"/>
                    </a:lnTo>
                    <a:lnTo>
                      <a:pt x="12" y="165"/>
                    </a:lnTo>
                    <a:lnTo>
                      <a:pt x="10" y="157"/>
                    </a:lnTo>
                    <a:lnTo>
                      <a:pt x="14" y="151"/>
                    </a:lnTo>
                    <a:lnTo>
                      <a:pt x="17" y="149"/>
                    </a:lnTo>
                    <a:lnTo>
                      <a:pt x="23" y="153"/>
                    </a:lnTo>
                    <a:lnTo>
                      <a:pt x="23" y="155"/>
                    </a:lnTo>
                    <a:lnTo>
                      <a:pt x="21" y="154"/>
                    </a:lnTo>
                    <a:lnTo>
                      <a:pt x="19" y="151"/>
                    </a:lnTo>
                    <a:lnTo>
                      <a:pt x="15" y="154"/>
                    </a:lnTo>
                    <a:lnTo>
                      <a:pt x="14" y="157"/>
                    </a:lnTo>
                    <a:lnTo>
                      <a:pt x="14" y="161"/>
                    </a:lnTo>
                    <a:lnTo>
                      <a:pt x="19" y="163"/>
                    </a:lnTo>
                    <a:lnTo>
                      <a:pt x="25" y="160"/>
                    </a:lnTo>
                    <a:lnTo>
                      <a:pt x="27" y="155"/>
                    </a:lnTo>
                    <a:lnTo>
                      <a:pt x="40" y="94"/>
                    </a:lnTo>
                    <a:lnTo>
                      <a:pt x="53" y="41"/>
                    </a:lnTo>
                    <a:lnTo>
                      <a:pt x="61" y="5"/>
                    </a:lnTo>
                    <a:lnTo>
                      <a:pt x="6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0" name="Freeform 20"/>
              <p:cNvSpPr>
                <a:spLocks/>
              </p:cNvSpPr>
              <p:nvPr/>
            </p:nvSpPr>
            <p:spPr bwMode="auto">
              <a:xfrm>
                <a:off x="118" y="3261"/>
                <a:ext cx="81" cy="293"/>
              </a:xfrm>
              <a:custGeom>
                <a:avLst/>
                <a:gdLst>
                  <a:gd name="T0" fmla="*/ 11 w 81"/>
                  <a:gd name="T1" fmla="*/ 293 h 293"/>
                  <a:gd name="T2" fmla="*/ 9 w 81"/>
                  <a:gd name="T3" fmla="*/ 265 h 293"/>
                  <a:gd name="T4" fmla="*/ 15 w 81"/>
                  <a:gd name="T5" fmla="*/ 236 h 293"/>
                  <a:gd name="T6" fmla="*/ 32 w 81"/>
                  <a:gd name="T7" fmla="*/ 204 h 293"/>
                  <a:gd name="T8" fmla="*/ 66 w 81"/>
                  <a:gd name="T9" fmla="*/ 153 h 293"/>
                  <a:gd name="T10" fmla="*/ 77 w 81"/>
                  <a:gd name="T11" fmla="*/ 126 h 293"/>
                  <a:gd name="T12" fmla="*/ 81 w 81"/>
                  <a:gd name="T13" fmla="*/ 97 h 293"/>
                  <a:gd name="T14" fmla="*/ 76 w 81"/>
                  <a:gd name="T15" fmla="*/ 63 h 293"/>
                  <a:gd name="T16" fmla="*/ 62 w 81"/>
                  <a:gd name="T17" fmla="*/ 28 h 293"/>
                  <a:gd name="T18" fmla="*/ 43 w 81"/>
                  <a:gd name="T19" fmla="*/ 0 h 293"/>
                  <a:gd name="T20" fmla="*/ 36 w 81"/>
                  <a:gd name="T21" fmla="*/ 39 h 293"/>
                  <a:gd name="T22" fmla="*/ 22 w 81"/>
                  <a:gd name="T23" fmla="*/ 102 h 293"/>
                  <a:gd name="T24" fmla="*/ 11 w 81"/>
                  <a:gd name="T25" fmla="*/ 147 h 293"/>
                  <a:gd name="T26" fmla="*/ 13 w 81"/>
                  <a:gd name="T27" fmla="*/ 154 h 293"/>
                  <a:gd name="T28" fmla="*/ 17 w 81"/>
                  <a:gd name="T29" fmla="*/ 160 h 293"/>
                  <a:gd name="T30" fmla="*/ 24 w 81"/>
                  <a:gd name="T31" fmla="*/ 163 h 293"/>
                  <a:gd name="T32" fmla="*/ 34 w 81"/>
                  <a:gd name="T33" fmla="*/ 162 h 293"/>
                  <a:gd name="T34" fmla="*/ 43 w 81"/>
                  <a:gd name="T35" fmla="*/ 156 h 293"/>
                  <a:gd name="T36" fmla="*/ 53 w 81"/>
                  <a:gd name="T37" fmla="*/ 141 h 293"/>
                  <a:gd name="T38" fmla="*/ 55 w 81"/>
                  <a:gd name="T39" fmla="*/ 126 h 293"/>
                  <a:gd name="T40" fmla="*/ 53 w 81"/>
                  <a:gd name="T41" fmla="*/ 120 h 293"/>
                  <a:gd name="T42" fmla="*/ 47 w 81"/>
                  <a:gd name="T43" fmla="*/ 117 h 293"/>
                  <a:gd name="T44" fmla="*/ 43 w 81"/>
                  <a:gd name="T45" fmla="*/ 118 h 293"/>
                  <a:gd name="T46" fmla="*/ 38 w 81"/>
                  <a:gd name="T47" fmla="*/ 124 h 293"/>
                  <a:gd name="T48" fmla="*/ 36 w 81"/>
                  <a:gd name="T49" fmla="*/ 127 h 293"/>
                  <a:gd name="T50" fmla="*/ 38 w 81"/>
                  <a:gd name="T51" fmla="*/ 131 h 293"/>
                  <a:gd name="T52" fmla="*/ 43 w 81"/>
                  <a:gd name="T53" fmla="*/ 129 h 293"/>
                  <a:gd name="T54" fmla="*/ 43 w 81"/>
                  <a:gd name="T55" fmla="*/ 127 h 293"/>
                  <a:gd name="T56" fmla="*/ 43 w 81"/>
                  <a:gd name="T57" fmla="*/ 131 h 293"/>
                  <a:gd name="T58" fmla="*/ 38 w 81"/>
                  <a:gd name="T59" fmla="*/ 135 h 293"/>
                  <a:gd name="T60" fmla="*/ 32 w 81"/>
                  <a:gd name="T61" fmla="*/ 131 h 293"/>
                  <a:gd name="T62" fmla="*/ 32 w 81"/>
                  <a:gd name="T63" fmla="*/ 123 h 293"/>
                  <a:gd name="T64" fmla="*/ 40 w 81"/>
                  <a:gd name="T65" fmla="*/ 114 h 293"/>
                  <a:gd name="T66" fmla="*/ 47 w 81"/>
                  <a:gd name="T67" fmla="*/ 112 h 293"/>
                  <a:gd name="T68" fmla="*/ 53 w 81"/>
                  <a:gd name="T69" fmla="*/ 114 h 293"/>
                  <a:gd name="T70" fmla="*/ 57 w 81"/>
                  <a:gd name="T71" fmla="*/ 120 h 293"/>
                  <a:gd name="T72" fmla="*/ 55 w 81"/>
                  <a:gd name="T73" fmla="*/ 143 h 293"/>
                  <a:gd name="T74" fmla="*/ 49 w 81"/>
                  <a:gd name="T75" fmla="*/ 155 h 293"/>
                  <a:gd name="T76" fmla="*/ 41 w 81"/>
                  <a:gd name="T77" fmla="*/ 163 h 293"/>
                  <a:gd name="T78" fmla="*/ 32 w 81"/>
                  <a:gd name="T79" fmla="*/ 169 h 293"/>
                  <a:gd name="T80" fmla="*/ 24 w 81"/>
                  <a:gd name="T81" fmla="*/ 171 h 293"/>
                  <a:gd name="T82" fmla="*/ 19 w 81"/>
                  <a:gd name="T83" fmla="*/ 169 h 293"/>
                  <a:gd name="T84" fmla="*/ 13 w 81"/>
                  <a:gd name="T85" fmla="*/ 165 h 293"/>
                  <a:gd name="T86" fmla="*/ 9 w 81"/>
                  <a:gd name="T87" fmla="*/ 155 h 293"/>
                  <a:gd name="T88" fmla="*/ 7 w 81"/>
                  <a:gd name="T89" fmla="*/ 162 h 293"/>
                  <a:gd name="T90" fmla="*/ 3 w 81"/>
                  <a:gd name="T91" fmla="*/ 181 h 293"/>
                  <a:gd name="T92" fmla="*/ 0 w 81"/>
                  <a:gd name="T93" fmla="*/ 217 h 293"/>
                  <a:gd name="T94" fmla="*/ 0 w 81"/>
                  <a:gd name="T95" fmla="*/ 247 h 293"/>
                  <a:gd name="T96" fmla="*/ 3 w 81"/>
                  <a:gd name="T97" fmla="*/ 271 h 293"/>
                  <a:gd name="T98" fmla="*/ 11 w 81"/>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3">
                    <a:moveTo>
                      <a:pt x="11" y="293"/>
                    </a:moveTo>
                    <a:lnTo>
                      <a:pt x="9" y="265"/>
                    </a:lnTo>
                    <a:lnTo>
                      <a:pt x="15" y="236"/>
                    </a:lnTo>
                    <a:lnTo>
                      <a:pt x="32" y="204"/>
                    </a:lnTo>
                    <a:lnTo>
                      <a:pt x="66" y="153"/>
                    </a:lnTo>
                    <a:lnTo>
                      <a:pt x="77" y="126"/>
                    </a:lnTo>
                    <a:lnTo>
                      <a:pt x="81" y="97"/>
                    </a:lnTo>
                    <a:lnTo>
                      <a:pt x="76" y="63"/>
                    </a:lnTo>
                    <a:lnTo>
                      <a:pt x="62" y="28"/>
                    </a:lnTo>
                    <a:lnTo>
                      <a:pt x="43" y="0"/>
                    </a:lnTo>
                    <a:lnTo>
                      <a:pt x="36" y="39"/>
                    </a:lnTo>
                    <a:lnTo>
                      <a:pt x="22" y="102"/>
                    </a:lnTo>
                    <a:lnTo>
                      <a:pt x="11" y="147"/>
                    </a:lnTo>
                    <a:lnTo>
                      <a:pt x="13" y="154"/>
                    </a:lnTo>
                    <a:lnTo>
                      <a:pt x="17" y="160"/>
                    </a:lnTo>
                    <a:lnTo>
                      <a:pt x="24" y="163"/>
                    </a:lnTo>
                    <a:lnTo>
                      <a:pt x="34" y="162"/>
                    </a:lnTo>
                    <a:lnTo>
                      <a:pt x="43" y="156"/>
                    </a:lnTo>
                    <a:lnTo>
                      <a:pt x="53" y="141"/>
                    </a:lnTo>
                    <a:lnTo>
                      <a:pt x="55" y="126"/>
                    </a:lnTo>
                    <a:lnTo>
                      <a:pt x="53" y="120"/>
                    </a:lnTo>
                    <a:lnTo>
                      <a:pt x="47" y="117"/>
                    </a:lnTo>
                    <a:lnTo>
                      <a:pt x="43" y="118"/>
                    </a:lnTo>
                    <a:lnTo>
                      <a:pt x="38" y="124"/>
                    </a:lnTo>
                    <a:lnTo>
                      <a:pt x="36" y="127"/>
                    </a:lnTo>
                    <a:lnTo>
                      <a:pt x="38" y="131"/>
                    </a:lnTo>
                    <a:lnTo>
                      <a:pt x="43" y="129"/>
                    </a:lnTo>
                    <a:lnTo>
                      <a:pt x="43" y="127"/>
                    </a:lnTo>
                    <a:lnTo>
                      <a:pt x="43" y="131"/>
                    </a:lnTo>
                    <a:lnTo>
                      <a:pt x="38" y="135"/>
                    </a:lnTo>
                    <a:lnTo>
                      <a:pt x="32" y="131"/>
                    </a:lnTo>
                    <a:lnTo>
                      <a:pt x="32" y="123"/>
                    </a:lnTo>
                    <a:lnTo>
                      <a:pt x="40" y="114"/>
                    </a:lnTo>
                    <a:lnTo>
                      <a:pt x="47" y="112"/>
                    </a:lnTo>
                    <a:lnTo>
                      <a:pt x="53" y="114"/>
                    </a:lnTo>
                    <a:lnTo>
                      <a:pt x="57" y="120"/>
                    </a:lnTo>
                    <a:lnTo>
                      <a:pt x="55" y="143"/>
                    </a:lnTo>
                    <a:lnTo>
                      <a:pt x="49" y="155"/>
                    </a:lnTo>
                    <a:lnTo>
                      <a:pt x="41" y="163"/>
                    </a:lnTo>
                    <a:lnTo>
                      <a:pt x="32" y="169"/>
                    </a:lnTo>
                    <a:lnTo>
                      <a:pt x="24" y="171"/>
                    </a:lnTo>
                    <a:lnTo>
                      <a:pt x="19" y="169"/>
                    </a:lnTo>
                    <a:lnTo>
                      <a:pt x="13" y="165"/>
                    </a:lnTo>
                    <a:lnTo>
                      <a:pt x="9" y="155"/>
                    </a:lnTo>
                    <a:lnTo>
                      <a:pt x="7" y="162"/>
                    </a:lnTo>
                    <a:lnTo>
                      <a:pt x="3" y="181"/>
                    </a:lnTo>
                    <a:lnTo>
                      <a:pt x="0" y="217"/>
                    </a:lnTo>
                    <a:lnTo>
                      <a:pt x="0" y="247"/>
                    </a:lnTo>
                    <a:lnTo>
                      <a:pt x="3" y="271"/>
                    </a:lnTo>
                    <a:lnTo>
                      <a:pt x="1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1" name="Freeform 21"/>
              <p:cNvSpPr>
                <a:spLocks/>
              </p:cNvSpPr>
              <p:nvPr/>
            </p:nvSpPr>
            <p:spPr bwMode="auto">
              <a:xfrm>
                <a:off x="135" y="2843"/>
                <a:ext cx="83" cy="284"/>
              </a:xfrm>
              <a:custGeom>
                <a:avLst/>
                <a:gdLst>
                  <a:gd name="T0" fmla="*/ 0 w 83"/>
                  <a:gd name="T1" fmla="*/ 284 h 284"/>
                  <a:gd name="T2" fmla="*/ 13 w 83"/>
                  <a:gd name="T3" fmla="*/ 262 h 284"/>
                  <a:gd name="T4" fmla="*/ 38 w 83"/>
                  <a:gd name="T5" fmla="*/ 228 h 284"/>
                  <a:gd name="T6" fmla="*/ 64 w 83"/>
                  <a:gd name="T7" fmla="*/ 183 h 284"/>
                  <a:gd name="T8" fmla="*/ 81 w 83"/>
                  <a:gd name="T9" fmla="*/ 133 h 284"/>
                  <a:gd name="T10" fmla="*/ 83 w 83"/>
                  <a:gd name="T11" fmla="*/ 105 h 284"/>
                  <a:gd name="T12" fmla="*/ 81 w 83"/>
                  <a:gd name="T13" fmla="*/ 79 h 284"/>
                  <a:gd name="T14" fmla="*/ 68 w 83"/>
                  <a:gd name="T15" fmla="*/ 37 h 284"/>
                  <a:gd name="T16" fmla="*/ 55 w 83"/>
                  <a:gd name="T17" fmla="*/ 9 h 284"/>
                  <a:gd name="T18" fmla="*/ 47 w 83"/>
                  <a:gd name="T19" fmla="*/ 0 h 284"/>
                  <a:gd name="T20" fmla="*/ 55 w 83"/>
                  <a:gd name="T21" fmla="*/ 20 h 284"/>
                  <a:gd name="T22" fmla="*/ 62 w 83"/>
                  <a:gd name="T23" fmla="*/ 57 h 284"/>
                  <a:gd name="T24" fmla="*/ 57 w 83"/>
                  <a:gd name="T25" fmla="*/ 108 h 284"/>
                  <a:gd name="T26" fmla="*/ 57 w 83"/>
                  <a:gd name="T27" fmla="*/ 108 h 284"/>
                  <a:gd name="T28" fmla="*/ 59 w 83"/>
                  <a:gd name="T29" fmla="*/ 104 h 284"/>
                  <a:gd name="T30" fmla="*/ 66 w 83"/>
                  <a:gd name="T31" fmla="*/ 102 h 284"/>
                  <a:gd name="T32" fmla="*/ 72 w 83"/>
                  <a:gd name="T33" fmla="*/ 105 h 284"/>
                  <a:gd name="T34" fmla="*/ 72 w 83"/>
                  <a:gd name="T35" fmla="*/ 114 h 284"/>
                  <a:gd name="T36" fmla="*/ 68 w 83"/>
                  <a:gd name="T37" fmla="*/ 120 h 284"/>
                  <a:gd name="T38" fmla="*/ 62 w 83"/>
                  <a:gd name="T39" fmla="*/ 122 h 284"/>
                  <a:gd name="T40" fmla="*/ 59 w 83"/>
                  <a:gd name="T41" fmla="*/ 119 h 284"/>
                  <a:gd name="T42" fmla="*/ 59 w 83"/>
                  <a:gd name="T43" fmla="*/ 116 h 284"/>
                  <a:gd name="T44" fmla="*/ 60 w 83"/>
                  <a:gd name="T45" fmla="*/ 117 h 284"/>
                  <a:gd name="T46" fmla="*/ 62 w 83"/>
                  <a:gd name="T47" fmla="*/ 120 h 284"/>
                  <a:gd name="T48" fmla="*/ 66 w 83"/>
                  <a:gd name="T49" fmla="*/ 117 h 284"/>
                  <a:gd name="T50" fmla="*/ 68 w 83"/>
                  <a:gd name="T51" fmla="*/ 114 h 284"/>
                  <a:gd name="T52" fmla="*/ 68 w 83"/>
                  <a:gd name="T53" fmla="*/ 110 h 284"/>
                  <a:gd name="T54" fmla="*/ 64 w 83"/>
                  <a:gd name="T55" fmla="*/ 108 h 284"/>
                  <a:gd name="T56" fmla="*/ 57 w 83"/>
                  <a:gd name="T57" fmla="*/ 111 h 284"/>
                  <a:gd name="T58" fmla="*/ 53 w 83"/>
                  <a:gd name="T59" fmla="*/ 115 h 284"/>
                  <a:gd name="T60" fmla="*/ 34 w 83"/>
                  <a:gd name="T61" fmla="*/ 182 h 284"/>
                  <a:gd name="T62" fmla="*/ 13 w 83"/>
                  <a:gd name="T63" fmla="*/ 240 h 284"/>
                  <a:gd name="T64" fmla="*/ 2 w 83"/>
                  <a:gd name="T65" fmla="*/ 279 h 284"/>
                  <a:gd name="T66" fmla="*/ 0 w 83"/>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284"/>
                    </a:moveTo>
                    <a:lnTo>
                      <a:pt x="13" y="262"/>
                    </a:lnTo>
                    <a:lnTo>
                      <a:pt x="38" y="228"/>
                    </a:lnTo>
                    <a:lnTo>
                      <a:pt x="64" y="183"/>
                    </a:lnTo>
                    <a:lnTo>
                      <a:pt x="81" y="133"/>
                    </a:lnTo>
                    <a:lnTo>
                      <a:pt x="83" y="105"/>
                    </a:lnTo>
                    <a:lnTo>
                      <a:pt x="81" y="79"/>
                    </a:lnTo>
                    <a:lnTo>
                      <a:pt x="68" y="37"/>
                    </a:lnTo>
                    <a:lnTo>
                      <a:pt x="55" y="9"/>
                    </a:lnTo>
                    <a:lnTo>
                      <a:pt x="47" y="0"/>
                    </a:lnTo>
                    <a:lnTo>
                      <a:pt x="55" y="20"/>
                    </a:lnTo>
                    <a:lnTo>
                      <a:pt x="62" y="57"/>
                    </a:lnTo>
                    <a:lnTo>
                      <a:pt x="57" y="108"/>
                    </a:lnTo>
                    <a:lnTo>
                      <a:pt x="57" y="108"/>
                    </a:lnTo>
                    <a:lnTo>
                      <a:pt x="59" y="104"/>
                    </a:lnTo>
                    <a:lnTo>
                      <a:pt x="66" y="102"/>
                    </a:lnTo>
                    <a:lnTo>
                      <a:pt x="72" y="105"/>
                    </a:lnTo>
                    <a:lnTo>
                      <a:pt x="72" y="114"/>
                    </a:lnTo>
                    <a:lnTo>
                      <a:pt x="68" y="120"/>
                    </a:lnTo>
                    <a:lnTo>
                      <a:pt x="62" y="122"/>
                    </a:lnTo>
                    <a:lnTo>
                      <a:pt x="59" y="119"/>
                    </a:lnTo>
                    <a:lnTo>
                      <a:pt x="59" y="116"/>
                    </a:lnTo>
                    <a:lnTo>
                      <a:pt x="60" y="117"/>
                    </a:lnTo>
                    <a:lnTo>
                      <a:pt x="62" y="120"/>
                    </a:lnTo>
                    <a:lnTo>
                      <a:pt x="66" y="117"/>
                    </a:lnTo>
                    <a:lnTo>
                      <a:pt x="68" y="114"/>
                    </a:lnTo>
                    <a:lnTo>
                      <a:pt x="68" y="110"/>
                    </a:lnTo>
                    <a:lnTo>
                      <a:pt x="64" y="108"/>
                    </a:lnTo>
                    <a:lnTo>
                      <a:pt x="57" y="111"/>
                    </a:lnTo>
                    <a:lnTo>
                      <a:pt x="53" y="115"/>
                    </a:lnTo>
                    <a:lnTo>
                      <a:pt x="34" y="182"/>
                    </a:lnTo>
                    <a:lnTo>
                      <a:pt x="13" y="240"/>
                    </a:lnTo>
                    <a:lnTo>
                      <a:pt x="2" y="279"/>
                    </a:lnTo>
                    <a:lnTo>
                      <a:pt x="0"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2" name="Freeform 22"/>
              <p:cNvSpPr>
                <a:spLocks/>
              </p:cNvSpPr>
              <p:nvPr/>
            </p:nvSpPr>
            <p:spPr bwMode="auto">
              <a:xfrm>
                <a:off x="85" y="2854"/>
                <a:ext cx="107" cy="319"/>
              </a:xfrm>
              <a:custGeom>
                <a:avLst/>
                <a:gdLst>
                  <a:gd name="T0" fmla="*/ 97 w 107"/>
                  <a:gd name="T1" fmla="*/ 0 h 319"/>
                  <a:gd name="T2" fmla="*/ 95 w 107"/>
                  <a:gd name="T3" fmla="*/ 30 h 319"/>
                  <a:gd name="T4" fmla="*/ 86 w 107"/>
                  <a:gd name="T5" fmla="*/ 61 h 319"/>
                  <a:gd name="T6" fmla="*/ 78 w 107"/>
                  <a:gd name="T7" fmla="*/ 79 h 319"/>
                  <a:gd name="T8" fmla="*/ 65 w 107"/>
                  <a:gd name="T9" fmla="*/ 97 h 319"/>
                  <a:gd name="T10" fmla="*/ 23 w 107"/>
                  <a:gd name="T11" fmla="*/ 151 h 319"/>
                  <a:gd name="T12" fmla="*/ 8 w 107"/>
                  <a:gd name="T13" fmla="*/ 179 h 319"/>
                  <a:gd name="T14" fmla="*/ 0 w 107"/>
                  <a:gd name="T15" fmla="*/ 211 h 319"/>
                  <a:gd name="T16" fmla="*/ 2 w 107"/>
                  <a:gd name="T17" fmla="*/ 249 h 319"/>
                  <a:gd name="T18" fmla="*/ 14 w 107"/>
                  <a:gd name="T19" fmla="*/ 287 h 319"/>
                  <a:gd name="T20" fmla="*/ 33 w 107"/>
                  <a:gd name="T21" fmla="*/ 319 h 319"/>
                  <a:gd name="T22" fmla="*/ 44 w 107"/>
                  <a:gd name="T23" fmla="*/ 278 h 319"/>
                  <a:gd name="T24" fmla="*/ 65 w 107"/>
                  <a:gd name="T25" fmla="*/ 208 h 319"/>
                  <a:gd name="T26" fmla="*/ 82 w 107"/>
                  <a:gd name="T27" fmla="*/ 160 h 319"/>
                  <a:gd name="T28" fmla="*/ 80 w 107"/>
                  <a:gd name="T29" fmla="*/ 152 h 319"/>
                  <a:gd name="T30" fmla="*/ 76 w 107"/>
                  <a:gd name="T31" fmla="*/ 145 h 319"/>
                  <a:gd name="T32" fmla="*/ 69 w 107"/>
                  <a:gd name="T33" fmla="*/ 140 h 319"/>
                  <a:gd name="T34" fmla="*/ 57 w 107"/>
                  <a:gd name="T35" fmla="*/ 141 h 319"/>
                  <a:gd name="T36" fmla="*/ 48 w 107"/>
                  <a:gd name="T37" fmla="*/ 148 h 319"/>
                  <a:gd name="T38" fmla="*/ 36 w 107"/>
                  <a:gd name="T39" fmla="*/ 165 h 319"/>
                  <a:gd name="T40" fmla="*/ 33 w 107"/>
                  <a:gd name="T41" fmla="*/ 181 h 319"/>
                  <a:gd name="T42" fmla="*/ 35 w 107"/>
                  <a:gd name="T43" fmla="*/ 187 h 319"/>
                  <a:gd name="T44" fmla="*/ 38 w 107"/>
                  <a:gd name="T45" fmla="*/ 190 h 319"/>
                  <a:gd name="T46" fmla="*/ 44 w 107"/>
                  <a:gd name="T47" fmla="*/ 189 h 319"/>
                  <a:gd name="T48" fmla="*/ 52 w 107"/>
                  <a:gd name="T49" fmla="*/ 183 h 319"/>
                  <a:gd name="T50" fmla="*/ 54 w 107"/>
                  <a:gd name="T51" fmla="*/ 179 h 319"/>
                  <a:gd name="T52" fmla="*/ 52 w 107"/>
                  <a:gd name="T53" fmla="*/ 176 h 319"/>
                  <a:gd name="T54" fmla="*/ 46 w 107"/>
                  <a:gd name="T55" fmla="*/ 178 h 319"/>
                  <a:gd name="T56" fmla="*/ 44 w 107"/>
                  <a:gd name="T57" fmla="*/ 179 h 319"/>
                  <a:gd name="T58" fmla="*/ 46 w 107"/>
                  <a:gd name="T59" fmla="*/ 176 h 319"/>
                  <a:gd name="T60" fmla="*/ 54 w 107"/>
                  <a:gd name="T61" fmla="*/ 172 h 319"/>
                  <a:gd name="T62" fmla="*/ 57 w 107"/>
                  <a:gd name="T63" fmla="*/ 176 h 319"/>
                  <a:gd name="T64" fmla="*/ 55 w 107"/>
                  <a:gd name="T65" fmla="*/ 185 h 319"/>
                  <a:gd name="T66" fmla="*/ 48 w 107"/>
                  <a:gd name="T67" fmla="*/ 194 h 319"/>
                  <a:gd name="T68" fmla="*/ 38 w 107"/>
                  <a:gd name="T69" fmla="*/ 196 h 319"/>
                  <a:gd name="T70" fmla="*/ 33 w 107"/>
                  <a:gd name="T71" fmla="*/ 194 h 319"/>
                  <a:gd name="T72" fmla="*/ 29 w 107"/>
                  <a:gd name="T73" fmla="*/ 187 h 319"/>
                  <a:gd name="T74" fmla="*/ 35 w 107"/>
                  <a:gd name="T75" fmla="*/ 161 h 319"/>
                  <a:gd name="T76" fmla="*/ 42 w 107"/>
                  <a:gd name="T77" fmla="*/ 148 h 319"/>
                  <a:gd name="T78" fmla="*/ 52 w 107"/>
                  <a:gd name="T79" fmla="*/ 140 h 319"/>
                  <a:gd name="T80" fmla="*/ 61 w 107"/>
                  <a:gd name="T81" fmla="*/ 134 h 319"/>
                  <a:gd name="T82" fmla="*/ 69 w 107"/>
                  <a:gd name="T83" fmla="*/ 133 h 319"/>
                  <a:gd name="T84" fmla="*/ 76 w 107"/>
                  <a:gd name="T85" fmla="*/ 135 h 319"/>
                  <a:gd name="T86" fmla="*/ 82 w 107"/>
                  <a:gd name="T87" fmla="*/ 140 h 319"/>
                  <a:gd name="T88" fmla="*/ 86 w 107"/>
                  <a:gd name="T89" fmla="*/ 151 h 319"/>
                  <a:gd name="T90" fmla="*/ 88 w 107"/>
                  <a:gd name="T91" fmla="*/ 142 h 319"/>
                  <a:gd name="T92" fmla="*/ 93 w 107"/>
                  <a:gd name="T93" fmla="*/ 121 h 319"/>
                  <a:gd name="T94" fmla="*/ 103 w 107"/>
                  <a:gd name="T95" fmla="*/ 82 h 319"/>
                  <a:gd name="T96" fmla="*/ 107 w 107"/>
                  <a:gd name="T97" fmla="*/ 49 h 319"/>
                  <a:gd name="T98" fmla="*/ 103 w 107"/>
                  <a:gd name="T99" fmla="*/ 22 h 319"/>
                  <a:gd name="T100" fmla="*/ 97 w 107"/>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0"/>
                    </a:moveTo>
                    <a:lnTo>
                      <a:pt x="95" y="30"/>
                    </a:lnTo>
                    <a:lnTo>
                      <a:pt x="86" y="61"/>
                    </a:lnTo>
                    <a:lnTo>
                      <a:pt x="78" y="79"/>
                    </a:lnTo>
                    <a:lnTo>
                      <a:pt x="65" y="97"/>
                    </a:lnTo>
                    <a:lnTo>
                      <a:pt x="23" y="151"/>
                    </a:lnTo>
                    <a:lnTo>
                      <a:pt x="8" y="179"/>
                    </a:lnTo>
                    <a:lnTo>
                      <a:pt x="0" y="211"/>
                    </a:lnTo>
                    <a:lnTo>
                      <a:pt x="2" y="249"/>
                    </a:lnTo>
                    <a:lnTo>
                      <a:pt x="14" y="287"/>
                    </a:lnTo>
                    <a:lnTo>
                      <a:pt x="33" y="319"/>
                    </a:lnTo>
                    <a:lnTo>
                      <a:pt x="44" y="278"/>
                    </a:lnTo>
                    <a:lnTo>
                      <a:pt x="65" y="208"/>
                    </a:lnTo>
                    <a:lnTo>
                      <a:pt x="82" y="160"/>
                    </a:lnTo>
                    <a:lnTo>
                      <a:pt x="80" y="152"/>
                    </a:lnTo>
                    <a:lnTo>
                      <a:pt x="76" y="145"/>
                    </a:lnTo>
                    <a:lnTo>
                      <a:pt x="69" y="140"/>
                    </a:lnTo>
                    <a:lnTo>
                      <a:pt x="57" y="141"/>
                    </a:lnTo>
                    <a:lnTo>
                      <a:pt x="48" y="148"/>
                    </a:lnTo>
                    <a:lnTo>
                      <a:pt x="36" y="165"/>
                    </a:lnTo>
                    <a:lnTo>
                      <a:pt x="33" y="181"/>
                    </a:lnTo>
                    <a:lnTo>
                      <a:pt x="35" y="187"/>
                    </a:lnTo>
                    <a:lnTo>
                      <a:pt x="38" y="190"/>
                    </a:lnTo>
                    <a:lnTo>
                      <a:pt x="44" y="189"/>
                    </a:lnTo>
                    <a:lnTo>
                      <a:pt x="52" y="183"/>
                    </a:lnTo>
                    <a:lnTo>
                      <a:pt x="54" y="179"/>
                    </a:lnTo>
                    <a:lnTo>
                      <a:pt x="52" y="176"/>
                    </a:lnTo>
                    <a:lnTo>
                      <a:pt x="46" y="178"/>
                    </a:lnTo>
                    <a:lnTo>
                      <a:pt x="44" y="179"/>
                    </a:lnTo>
                    <a:lnTo>
                      <a:pt x="46" y="176"/>
                    </a:lnTo>
                    <a:lnTo>
                      <a:pt x="54" y="172"/>
                    </a:lnTo>
                    <a:lnTo>
                      <a:pt x="57" y="176"/>
                    </a:lnTo>
                    <a:lnTo>
                      <a:pt x="55" y="185"/>
                    </a:lnTo>
                    <a:lnTo>
                      <a:pt x="48" y="194"/>
                    </a:lnTo>
                    <a:lnTo>
                      <a:pt x="38" y="196"/>
                    </a:lnTo>
                    <a:lnTo>
                      <a:pt x="33" y="194"/>
                    </a:lnTo>
                    <a:lnTo>
                      <a:pt x="29" y="187"/>
                    </a:lnTo>
                    <a:lnTo>
                      <a:pt x="35" y="161"/>
                    </a:lnTo>
                    <a:lnTo>
                      <a:pt x="42" y="148"/>
                    </a:lnTo>
                    <a:lnTo>
                      <a:pt x="52" y="140"/>
                    </a:lnTo>
                    <a:lnTo>
                      <a:pt x="61" y="134"/>
                    </a:lnTo>
                    <a:lnTo>
                      <a:pt x="69" y="133"/>
                    </a:lnTo>
                    <a:lnTo>
                      <a:pt x="76" y="135"/>
                    </a:lnTo>
                    <a:lnTo>
                      <a:pt x="82" y="140"/>
                    </a:lnTo>
                    <a:lnTo>
                      <a:pt x="86" y="151"/>
                    </a:lnTo>
                    <a:lnTo>
                      <a:pt x="88" y="142"/>
                    </a:lnTo>
                    <a:lnTo>
                      <a:pt x="93" y="121"/>
                    </a:lnTo>
                    <a:lnTo>
                      <a:pt x="103" y="82"/>
                    </a:lnTo>
                    <a:lnTo>
                      <a:pt x="107" y="49"/>
                    </a:lnTo>
                    <a:lnTo>
                      <a:pt x="103" y="22"/>
                    </a:lnTo>
                    <a:lnTo>
                      <a:pt x="9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3" name="Freeform 23"/>
              <p:cNvSpPr>
                <a:spLocks/>
              </p:cNvSpPr>
              <p:nvPr/>
            </p:nvSpPr>
            <p:spPr bwMode="auto">
              <a:xfrm>
                <a:off x="220" y="3000"/>
                <a:ext cx="55" cy="279"/>
              </a:xfrm>
              <a:custGeom>
                <a:avLst/>
                <a:gdLst>
                  <a:gd name="T0" fmla="*/ 53 w 55"/>
                  <a:gd name="T1" fmla="*/ 279 h 279"/>
                  <a:gd name="T2" fmla="*/ 44 w 55"/>
                  <a:gd name="T3" fmla="*/ 256 h 279"/>
                  <a:gd name="T4" fmla="*/ 25 w 55"/>
                  <a:gd name="T5" fmla="*/ 221 h 279"/>
                  <a:gd name="T6" fmla="*/ 8 w 55"/>
                  <a:gd name="T7" fmla="*/ 176 h 279"/>
                  <a:gd name="T8" fmla="*/ 0 w 55"/>
                  <a:gd name="T9" fmla="*/ 127 h 279"/>
                  <a:gd name="T10" fmla="*/ 2 w 55"/>
                  <a:gd name="T11" fmla="*/ 99 h 279"/>
                  <a:gd name="T12" fmla="*/ 10 w 55"/>
                  <a:gd name="T13" fmla="*/ 75 h 279"/>
                  <a:gd name="T14" fmla="*/ 29 w 55"/>
                  <a:gd name="T15" fmla="*/ 35 h 279"/>
                  <a:gd name="T16" fmla="*/ 48 w 55"/>
                  <a:gd name="T17" fmla="*/ 9 h 279"/>
                  <a:gd name="T18" fmla="*/ 55 w 55"/>
                  <a:gd name="T19" fmla="*/ 0 h 279"/>
                  <a:gd name="T20" fmla="*/ 44 w 55"/>
                  <a:gd name="T21" fmla="*/ 20 h 279"/>
                  <a:gd name="T22" fmla="*/ 32 w 55"/>
                  <a:gd name="T23" fmla="*/ 55 h 279"/>
                  <a:gd name="T24" fmla="*/ 29 w 55"/>
                  <a:gd name="T25" fmla="*/ 103 h 279"/>
                  <a:gd name="T26" fmla="*/ 29 w 55"/>
                  <a:gd name="T27" fmla="*/ 103 h 279"/>
                  <a:gd name="T28" fmla="*/ 27 w 55"/>
                  <a:gd name="T29" fmla="*/ 101 h 279"/>
                  <a:gd name="T30" fmla="*/ 21 w 55"/>
                  <a:gd name="T31" fmla="*/ 97 h 279"/>
                  <a:gd name="T32" fmla="*/ 15 w 55"/>
                  <a:gd name="T33" fmla="*/ 102 h 279"/>
                  <a:gd name="T34" fmla="*/ 13 w 55"/>
                  <a:gd name="T35" fmla="*/ 109 h 279"/>
                  <a:gd name="T36" fmla="*/ 15 w 55"/>
                  <a:gd name="T37" fmla="*/ 115 h 279"/>
                  <a:gd name="T38" fmla="*/ 19 w 55"/>
                  <a:gd name="T39" fmla="*/ 117 h 279"/>
                  <a:gd name="T40" fmla="*/ 25 w 55"/>
                  <a:gd name="T41" fmla="*/ 115 h 279"/>
                  <a:gd name="T42" fmla="*/ 25 w 55"/>
                  <a:gd name="T43" fmla="*/ 111 h 279"/>
                  <a:gd name="T44" fmla="*/ 23 w 55"/>
                  <a:gd name="T45" fmla="*/ 113 h 279"/>
                  <a:gd name="T46" fmla="*/ 19 w 55"/>
                  <a:gd name="T47" fmla="*/ 115 h 279"/>
                  <a:gd name="T48" fmla="*/ 15 w 55"/>
                  <a:gd name="T49" fmla="*/ 113 h 279"/>
                  <a:gd name="T50" fmla="*/ 15 w 55"/>
                  <a:gd name="T51" fmla="*/ 109 h 279"/>
                  <a:gd name="T52" fmla="*/ 17 w 55"/>
                  <a:gd name="T53" fmla="*/ 105 h 279"/>
                  <a:gd name="T54" fmla="*/ 21 w 55"/>
                  <a:gd name="T55" fmla="*/ 103 h 279"/>
                  <a:gd name="T56" fmla="*/ 29 w 55"/>
                  <a:gd name="T57" fmla="*/ 108 h 279"/>
                  <a:gd name="T58" fmla="*/ 29 w 55"/>
                  <a:gd name="T59" fmla="*/ 111 h 279"/>
                  <a:gd name="T60" fmla="*/ 36 w 55"/>
                  <a:gd name="T61" fmla="*/ 179 h 279"/>
                  <a:gd name="T62" fmla="*/ 48 w 55"/>
                  <a:gd name="T63" fmla="*/ 235 h 279"/>
                  <a:gd name="T64" fmla="*/ 53 w 55"/>
                  <a:gd name="T65" fmla="*/ 274 h 279"/>
                  <a:gd name="T66" fmla="*/ 53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53" y="279"/>
                    </a:moveTo>
                    <a:lnTo>
                      <a:pt x="44" y="256"/>
                    </a:lnTo>
                    <a:lnTo>
                      <a:pt x="25" y="221"/>
                    </a:lnTo>
                    <a:lnTo>
                      <a:pt x="8" y="176"/>
                    </a:lnTo>
                    <a:lnTo>
                      <a:pt x="0" y="127"/>
                    </a:lnTo>
                    <a:lnTo>
                      <a:pt x="2" y="99"/>
                    </a:lnTo>
                    <a:lnTo>
                      <a:pt x="10" y="75"/>
                    </a:lnTo>
                    <a:lnTo>
                      <a:pt x="29" y="35"/>
                    </a:lnTo>
                    <a:lnTo>
                      <a:pt x="48" y="9"/>
                    </a:lnTo>
                    <a:lnTo>
                      <a:pt x="55" y="0"/>
                    </a:lnTo>
                    <a:lnTo>
                      <a:pt x="44" y="20"/>
                    </a:lnTo>
                    <a:lnTo>
                      <a:pt x="32" y="55"/>
                    </a:lnTo>
                    <a:lnTo>
                      <a:pt x="29" y="103"/>
                    </a:lnTo>
                    <a:lnTo>
                      <a:pt x="29" y="103"/>
                    </a:lnTo>
                    <a:lnTo>
                      <a:pt x="27" y="101"/>
                    </a:lnTo>
                    <a:lnTo>
                      <a:pt x="21" y="97"/>
                    </a:lnTo>
                    <a:lnTo>
                      <a:pt x="15" y="102"/>
                    </a:lnTo>
                    <a:lnTo>
                      <a:pt x="13" y="109"/>
                    </a:lnTo>
                    <a:lnTo>
                      <a:pt x="15" y="115"/>
                    </a:lnTo>
                    <a:lnTo>
                      <a:pt x="19" y="117"/>
                    </a:lnTo>
                    <a:lnTo>
                      <a:pt x="25" y="115"/>
                    </a:lnTo>
                    <a:lnTo>
                      <a:pt x="25" y="111"/>
                    </a:lnTo>
                    <a:lnTo>
                      <a:pt x="23" y="113"/>
                    </a:lnTo>
                    <a:lnTo>
                      <a:pt x="19" y="115"/>
                    </a:lnTo>
                    <a:lnTo>
                      <a:pt x="15" y="113"/>
                    </a:lnTo>
                    <a:lnTo>
                      <a:pt x="15" y="109"/>
                    </a:lnTo>
                    <a:lnTo>
                      <a:pt x="17" y="105"/>
                    </a:lnTo>
                    <a:lnTo>
                      <a:pt x="21" y="103"/>
                    </a:lnTo>
                    <a:lnTo>
                      <a:pt x="29" y="108"/>
                    </a:lnTo>
                    <a:lnTo>
                      <a:pt x="29" y="111"/>
                    </a:lnTo>
                    <a:lnTo>
                      <a:pt x="36" y="179"/>
                    </a:lnTo>
                    <a:lnTo>
                      <a:pt x="48" y="235"/>
                    </a:lnTo>
                    <a:lnTo>
                      <a:pt x="53" y="274"/>
                    </a:lnTo>
                    <a:lnTo>
                      <a:pt x="53"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4" name="Freeform 24"/>
              <p:cNvSpPr>
                <a:spLocks/>
              </p:cNvSpPr>
              <p:nvPr/>
            </p:nvSpPr>
            <p:spPr bwMode="auto">
              <a:xfrm>
                <a:off x="254" y="3011"/>
                <a:ext cx="78" cy="314"/>
              </a:xfrm>
              <a:custGeom>
                <a:avLst/>
                <a:gdLst>
                  <a:gd name="T0" fmla="*/ 19 w 78"/>
                  <a:gd name="T1" fmla="*/ 0 h 314"/>
                  <a:gd name="T2" fmla="*/ 15 w 78"/>
                  <a:gd name="T3" fmla="*/ 30 h 314"/>
                  <a:gd name="T4" fmla="*/ 19 w 78"/>
                  <a:gd name="T5" fmla="*/ 60 h 314"/>
                  <a:gd name="T6" fmla="*/ 34 w 78"/>
                  <a:gd name="T7" fmla="*/ 96 h 314"/>
                  <a:gd name="T8" fmla="*/ 65 w 78"/>
                  <a:gd name="T9" fmla="*/ 151 h 314"/>
                  <a:gd name="T10" fmla="*/ 76 w 78"/>
                  <a:gd name="T11" fmla="*/ 180 h 314"/>
                  <a:gd name="T12" fmla="*/ 78 w 78"/>
                  <a:gd name="T13" fmla="*/ 211 h 314"/>
                  <a:gd name="T14" fmla="*/ 69 w 78"/>
                  <a:gd name="T15" fmla="*/ 248 h 314"/>
                  <a:gd name="T16" fmla="*/ 52 w 78"/>
                  <a:gd name="T17" fmla="*/ 284 h 314"/>
                  <a:gd name="T18" fmla="*/ 27 w 78"/>
                  <a:gd name="T19" fmla="*/ 314 h 314"/>
                  <a:gd name="T20" fmla="*/ 23 w 78"/>
                  <a:gd name="T21" fmla="*/ 272 h 314"/>
                  <a:gd name="T22" fmla="*/ 15 w 78"/>
                  <a:gd name="T23" fmla="*/ 204 h 314"/>
                  <a:gd name="T24" fmla="*/ 8 w 78"/>
                  <a:gd name="T25" fmla="*/ 156 h 314"/>
                  <a:gd name="T26" fmla="*/ 10 w 78"/>
                  <a:gd name="T27" fmla="*/ 147 h 314"/>
                  <a:gd name="T28" fmla="*/ 14 w 78"/>
                  <a:gd name="T29" fmla="*/ 141 h 314"/>
                  <a:gd name="T30" fmla="*/ 23 w 78"/>
                  <a:gd name="T31" fmla="*/ 138 h 314"/>
                  <a:gd name="T32" fmla="*/ 33 w 78"/>
                  <a:gd name="T33" fmla="*/ 140 h 314"/>
                  <a:gd name="T34" fmla="*/ 42 w 78"/>
                  <a:gd name="T35" fmla="*/ 147 h 314"/>
                  <a:gd name="T36" fmla="*/ 50 w 78"/>
                  <a:gd name="T37" fmla="*/ 164 h 314"/>
                  <a:gd name="T38" fmla="*/ 52 w 78"/>
                  <a:gd name="T39" fmla="*/ 180 h 314"/>
                  <a:gd name="T40" fmla="*/ 50 w 78"/>
                  <a:gd name="T41" fmla="*/ 186 h 314"/>
                  <a:gd name="T42" fmla="*/ 44 w 78"/>
                  <a:gd name="T43" fmla="*/ 188 h 314"/>
                  <a:gd name="T44" fmla="*/ 38 w 78"/>
                  <a:gd name="T45" fmla="*/ 188 h 314"/>
                  <a:gd name="T46" fmla="*/ 33 w 78"/>
                  <a:gd name="T47" fmla="*/ 181 h 314"/>
                  <a:gd name="T48" fmla="*/ 33 w 78"/>
                  <a:gd name="T49" fmla="*/ 176 h 314"/>
                  <a:gd name="T50" fmla="*/ 34 w 78"/>
                  <a:gd name="T51" fmla="*/ 174 h 314"/>
                  <a:gd name="T52" fmla="*/ 38 w 78"/>
                  <a:gd name="T53" fmla="*/ 176 h 314"/>
                  <a:gd name="T54" fmla="*/ 40 w 78"/>
                  <a:gd name="T55" fmla="*/ 177 h 314"/>
                  <a:gd name="T56" fmla="*/ 40 w 78"/>
                  <a:gd name="T57" fmla="*/ 174 h 314"/>
                  <a:gd name="T58" fmla="*/ 33 w 78"/>
                  <a:gd name="T59" fmla="*/ 170 h 314"/>
                  <a:gd name="T60" fmla="*/ 29 w 78"/>
                  <a:gd name="T61" fmla="*/ 174 h 314"/>
                  <a:gd name="T62" fmla="*/ 27 w 78"/>
                  <a:gd name="T63" fmla="*/ 182 h 314"/>
                  <a:gd name="T64" fmla="*/ 33 w 78"/>
                  <a:gd name="T65" fmla="*/ 190 h 314"/>
                  <a:gd name="T66" fmla="*/ 42 w 78"/>
                  <a:gd name="T67" fmla="*/ 194 h 314"/>
                  <a:gd name="T68" fmla="*/ 50 w 78"/>
                  <a:gd name="T69" fmla="*/ 192 h 314"/>
                  <a:gd name="T70" fmla="*/ 53 w 78"/>
                  <a:gd name="T71" fmla="*/ 186 h 314"/>
                  <a:gd name="T72" fmla="*/ 53 w 78"/>
                  <a:gd name="T73" fmla="*/ 162 h 314"/>
                  <a:gd name="T74" fmla="*/ 48 w 78"/>
                  <a:gd name="T75" fmla="*/ 147 h 314"/>
                  <a:gd name="T76" fmla="*/ 40 w 78"/>
                  <a:gd name="T77" fmla="*/ 138 h 314"/>
                  <a:gd name="T78" fmla="*/ 31 w 78"/>
                  <a:gd name="T79" fmla="*/ 133 h 314"/>
                  <a:gd name="T80" fmla="*/ 23 w 78"/>
                  <a:gd name="T81" fmla="*/ 130 h 314"/>
                  <a:gd name="T82" fmla="*/ 15 w 78"/>
                  <a:gd name="T83" fmla="*/ 133 h 314"/>
                  <a:gd name="T84" fmla="*/ 10 w 78"/>
                  <a:gd name="T85" fmla="*/ 136 h 314"/>
                  <a:gd name="T86" fmla="*/ 6 w 78"/>
                  <a:gd name="T87" fmla="*/ 146 h 314"/>
                  <a:gd name="T88" fmla="*/ 4 w 78"/>
                  <a:gd name="T89" fmla="*/ 139 h 314"/>
                  <a:gd name="T90" fmla="*/ 2 w 78"/>
                  <a:gd name="T91" fmla="*/ 117 h 314"/>
                  <a:gd name="T92" fmla="*/ 0 w 78"/>
                  <a:gd name="T93" fmla="*/ 80 h 314"/>
                  <a:gd name="T94" fmla="*/ 2 w 78"/>
                  <a:gd name="T95" fmla="*/ 46 h 314"/>
                  <a:gd name="T96" fmla="*/ 10 w 78"/>
                  <a:gd name="T97" fmla="*/ 21 h 314"/>
                  <a:gd name="T98" fmla="*/ 19 w 78"/>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0"/>
                    </a:moveTo>
                    <a:lnTo>
                      <a:pt x="15" y="30"/>
                    </a:lnTo>
                    <a:lnTo>
                      <a:pt x="19" y="60"/>
                    </a:lnTo>
                    <a:lnTo>
                      <a:pt x="34" y="96"/>
                    </a:lnTo>
                    <a:lnTo>
                      <a:pt x="65" y="151"/>
                    </a:lnTo>
                    <a:lnTo>
                      <a:pt x="76" y="180"/>
                    </a:lnTo>
                    <a:lnTo>
                      <a:pt x="78" y="211"/>
                    </a:lnTo>
                    <a:lnTo>
                      <a:pt x="69" y="248"/>
                    </a:lnTo>
                    <a:lnTo>
                      <a:pt x="52" y="284"/>
                    </a:lnTo>
                    <a:lnTo>
                      <a:pt x="27" y="314"/>
                    </a:lnTo>
                    <a:lnTo>
                      <a:pt x="23" y="272"/>
                    </a:lnTo>
                    <a:lnTo>
                      <a:pt x="15" y="204"/>
                    </a:lnTo>
                    <a:lnTo>
                      <a:pt x="8" y="156"/>
                    </a:lnTo>
                    <a:lnTo>
                      <a:pt x="10" y="147"/>
                    </a:lnTo>
                    <a:lnTo>
                      <a:pt x="14" y="141"/>
                    </a:lnTo>
                    <a:lnTo>
                      <a:pt x="23" y="138"/>
                    </a:lnTo>
                    <a:lnTo>
                      <a:pt x="33" y="140"/>
                    </a:lnTo>
                    <a:lnTo>
                      <a:pt x="42" y="147"/>
                    </a:lnTo>
                    <a:lnTo>
                      <a:pt x="50" y="164"/>
                    </a:lnTo>
                    <a:lnTo>
                      <a:pt x="52" y="180"/>
                    </a:lnTo>
                    <a:lnTo>
                      <a:pt x="50" y="186"/>
                    </a:lnTo>
                    <a:lnTo>
                      <a:pt x="44" y="188"/>
                    </a:lnTo>
                    <a:lnTo>
                      <a:pt x="38" y="188"/>
                    </a:lnTo>
                    <a:lnTo>
                      <a:pt x="33" y="181"/>
                    </a:lnTo>
                    <a:lnTo>
                      <a:pt x="33" y="176"/>
                    </a:lnTo>
                    <a:lnTo>
                      <a:pt x="34" y="174"/>
                    </a:lnTo>
                    <a:lnTo>
                      <a:pt x="38" y="176"/>
                    </a:lnTo>
                    <a:lnTo>
                      <a:pt x="40" y="177"/>
                    </a:lnTo>
                    <a:lnTo>
                      <a:pt x="40" y="174"/>
                    </a:lnTo>
                    <a:lnTo>
                      <a:pt x="33" y="170"/>
                    </a:lnTo>
                    <a:lnTo>
                      <a:pt x="29" y="174"/>
                    </a:lnTo>
                    <a:lnTo>
                      <a:pt x="27" y="182"/>
                    </a:lnTo>
                    <a:lnTo>
                      <a:pt x="33" y="190"/>
                    </a:lnTo>
                    <a:lnTo>
                      <a:pt x="42" y="194"/>
                    </a:lnTo>
                    <a:lnTo>
                      <a:pt x="50" y="192"/>
                    </a:lnTo>
                    <a:lnTo>
                      <a:pt x="53" y="186"/>
                    </a:lnTo>
                    <a:lnTo>
                      <a:pt x="53" y="162"/>
                    </a:lnTo>
                    <a:lnTo>
                      <a:pt x="48" y="147"/>
                    </a:lnTo>
                    <a:lnTo>
                      <a:pt x="40" y="138"/>
                    </a:lnTo>
                    <a:lnTo>
                      <a:pt x="31" y="133"/>
                    </a:lnTo>
                    <a:lnTo>
                      <a:pt x="23" y="130"/>
                    </a:lnTo>
                    <a:lnTo>
                      <a:pt x="15" y="133"/>
                    </a:lnTo>
                    <a:lnTo>
                      <a:pt x="10" y="136"/>
                    </a:lnTo>
                    <a:lnTo>
                      <a:pt x="6" y="146"/>
                    </a:lnTo>
                    <a:lnTo>
                      <a:pt x="4" y="139"/>
                    </a:lnTo>
                    <a:lnTo>
                      <a:pt x="2" y="117"/>
                    </a:lnTo>
                    <a:lnTo>
                      <a:pt x="0" y="80"/>
                    </a:lnTo>
                    <a:lnTo>
                      <a:pt x="2" y="46"/>
                    </a:lnTo>
                    <a:lnTo>
                      <a:pt x="10" y="21"/>
                    </a:lnTo>
                    <a:lnTo>
                      <a:pt x="1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5" name="Freeform 25"/>
              <p:cNvSpPr>
                <a:spLocks/>
              </p:cNvSpPr>
              <p:nvPr/>
            </p:nvSpPr>
            <p:spPr bwMode="auto">
              <a:xfrm>
                <a:off x="65" y="3607"/>
                <a:ext cx="94" cy="337"/>
              </a:xfrm>
              <a:custGeom>
                <a:avLst/>
                <a:gdLst>
                  <a:gd name="T0" fmla="*/ 37 w 94"/>
                  <a:gd name="T1" fmla="*/ 337 h 337"/>
                  <a:gd name="T2" fmla="*/ 30 w 94"/>
                  <a:gd name="T3" fmla="*/ 309 h 337"/>
                  <a:gd name="T4" fmla="*/ 17 w 94"/>
                  <a:gd name="T5" fmla="*/ 265 h 337"/>
                  <a:gd name="T6" fmla="*/ 3 w 94"/>
                  <a:gd name="T7" fmla="*/ 209 h 337"/>
                  <a:gd name="T8" fmla="*/ 0 w 94"/>
                  <a:gd name="T9" fmla="*/ 179 h 337"/>
                  <a:gd name="T10" fmla="*/ 3 w 94"/>
                  <a:gd name="T11" fmla="*/ 149 h 337"/>
                  <a:gd name="T12" fmla="*/ 13 w 94"/>
                  <a:gd name="T13" fmla="*/ 116 h 337"/>
                  <a:gd name="T14" fmla="*/ 24 w 94"/>
                  <a:gd name="T15" fmla="*/ 87 h 337"/>
                  <a:gd name="T16" fmla="*/ 39 w 94"/>
                  <a:gd name="T17" fmla="*/ 62 h 337"/>
                  <a:gd name="T18" fmla="*/ 55 w 94"/>
                  <a:gd name="T19" fmla="*/ 40 h 337"/>
                  <a:gd name="T20" fmla="*/ 83 w 94"/>
                  <a:gd name="T21" fmla="*/ 10 h 337"/>
                  <a:gd name="T22" fmla="*/ 94 w 94"/>
                  <a:gd name="T23" fmla="*/ 0 h 337"/>
                  <a:gd name="T24" fmla="*/ 77 w 94"/>
                  <a:gd name="T25" fmla="*/ 24 h 337"/>
                  <a:gd name="T26" fmla="*/ 66 w 94"/>
                  <a:gd name="T27" fmla="*/ 44 h 337"/>
                  <a:gd name="T28" fmla="*/ 56 w 94"/>
                  <a:gd name="T29" fmla="*/ 64 h 337"/>
                  <a:gd name="T30" fmla="*/ 43 w 94"/>
                  <a:gd name="T31" fmla="*/ 123 h 337"/>
                  <a:gd name="T32" fmla="*/ 43 w 94"/>
                  <a:gd name="T33" fmla="*/ 123 h 337"/>
                  <a:gd name="T34" fmla="*/ 41 w 94"/>
                  <a:gd name="T35" fmla="*/ 119 h 337"/>
                  <a:gd name="T36" fmla="*/ 34 w 94"/>
                  <a:gd name="T37" fmla="*/ 116 h 337"/>
                  <a:gd name="T38" fmla="*/ 26 w 94"/>
                  <a:gd name="T39" fmla="*/ 119 h 337"/>
                  <a:gd name="T40" fmla="*/ 22 w 94"/>
                  <a:gd name="T41" fmla="*/ 128 h 337"/>
                  <a:gd name="T42" fmla="*/ 22 w 94"/>
                  <a:gd name="T43" fmla="*/ 136 h 337"/>
                  <a:gd name="T44" fmla="*/ 28 w 94"/>
                  <a:gd name="T45" fmla="*/ 140 h 337"/>
                  <a:gd name="T46" fmla="*/ 36 w 94"/>
                  <a:gd name="T47" fmla="*/ 136 h 337"/>
                  <a:gd name="T48" fmla="*/ 36 w 94"/>
                  <a:gd name="T49" fmla="*/ 133 h 337"/>
                  <a:gd name="T50" fmla="*/ 34 w 94"/>
                  <a:gd name="T51" fmla="*/ 134 h 337"/>
                  <a:gd name="T52" fmla="*/ 30 w 94"/>
                  <a:gd name="T53" fmla="*/ 136 h 337"/>
                  <a:gd name="T54" fmla="*/ 26 w 94"/>
                  <a:gd name="T55" fmla="*/ 133 h 337"/>
                  <a:gd name="T56" fmla="*/ 26 w 94"/>
                  <a:gd name="T57" fmla="*/ 128 h 337"/>
                  <a:gd name="T58" fmla="*/ 28 w 94"/>
                  <a:gd name="T59" fmla="*/ 124 h 337"/>
                  <a:gd name="T60" fmla="*/ 34 w 94"/>
                  <a:gd name="T61" fmla="*/ 122 h 337"/>
                  <a:gd name="T62" fmla="*/ 41 w 94"/>
                  <a:gd name="T63" fmla="*/ 128 h 337"/>
                  <a:gd name="T64" fmla="*/ 41 w 94"/>
                  <a:gd name="T65" fmla="*/ 133 h 337"/>
                  <a:gd name="T66" fmla="*/ 39 w 94"/>
                  <a:gd name="T67" fmla="*/ 213 h 337"/>
                  <a:gd name="T68" fmla="*/ 39 w 94"/>
                  <a:gd name="T69" fmla="*/ 283 h 337"/>
                  <a:gd name="T70" fmla="*/ 39 w 94"/>
                  <a:gd name="T71" fmla="*/ 331 h 337"/>
                  <a:gd name="T72" fmla="*/ 37 w 94"/>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337"/>
                    </a:moveTo>
                    <a:lnTo>
                      <a:pt x="30" y="309"/>
                    </a:lnTo>
                    <a:lnTo>
                      <a:pt x="17" y="265"/>
                    </a:lnTo>
                    <a:lnTo>
                      <a:pt x="3" y="209"/>
                    </a:lnTo>
                    <a:lnTo>
                      <a:pt x="0" y="179"/>
                    </a:lnTo>
                    <a:lnTo>
                      <a:pt x="3" y="149"/>
                    </a:lnTo>
                    <a:lnTo>
                      <a:pt x="13" y="116"/>
                    </a:lnTo>
                    <a:lnTo>
                      <a:pt x="24" y="87"/>
                    </a:lnTo>
                    <a:lnTo>
                      <a:pt x="39" y="62"/>
                    </a:lnTo>
                    <a:lnTo>
                      <a:pt x="55" y="40"/>
                    </a:lnTo>
                    <a:lnTo>
                      <a:pt x="83" y="10"/>
                    </a:lnTo>
                    <a:lnTo>
                      <a:pt x="94" y="0"/>
                    </a:lnTo>
                    <a:lnTo>
                      <a:pt x="77" y="24"/>
                    </a:lnTo>
                    <a:lnTo>
                      <a:pt x="66" y="44"/>
                    </a:lnTo>
                    <a:lnTo>
                      <a:pt x="56" y="64"/>
                    </a:lnTo>
                    <a:lnTo>
                      <a:pt x="43" y="123"/>
                    </a:lnTo>
                    <a:lnTo>
                      <a:pt x="43" y="123"/>
                    </a:lnTo>
                    <a:lnTo>
                      <a:pt x="41" y="119"/>
                    </a:lnTo>
                    <a:lnTo>
                      <a:pt x="34" y="116"/>
                    </a:lnTo>
                    <a:lnTo>
                      <a:pt x="26" y="119"/>
                    </a:lnTo>
                    <a:lnTo>
                      <a:pt x="22" y="128"/>
                    </a:lnTo>
                    <a:lnTo>
                      <a:pt x="22" y="136"/>
                    </a:lnTo>
                    <a:lnTo>
                      <a:pt x="28" y="140"/>
                    </a:lnTo>
                    <a:lnTo>
                      <a:pt x="36" y="136"/>
                    </a:lnTo>
                    <a:lnTo>
                      <a:pt x="36" y="133"/>
                    </a:lnTo>
                    <a:lnTo>
                      <a:pt x="34" y="134"/>
                    </a:lnTo>
                    <a:lnTo>
                      <a:pt x="30" y="136"/>
                    </a:lnTo>
                    <a:lnTo>
                      <a:pt x="26" y="133"/>
                    </a:lnTo>
                    <a:lnTo>
                      <a:pt x="26" y="128"/>
                    </a:lnTo>
                    <a:lnTo>
                      <a:pt x="28" y="124"/>
                    </a:lnTo>
                    <a:lnTo>
                      <a:pt x="34" y="122"/>
                    </a:lnTo>
                    <a:lnTo>
                      <a:pt x="41" y="128"/>
                    </a:lnTo>
                    <a:lnTo>
                      <a:pt x="41" y="133"/>
                    </a:lnTo>
                    <a:lnTo>
                      <a:pt x="39" y="213"/>
                    </a:lnTo>
                    <a:lnTo>
                      <a:pt x="39" y="283"/>
                    </a:lnTo>
                    <a:lnTo>
                      <a:pt x="39" y="331"/>
                    </a:lnTo>
                    <a:lnTo>
                      <a:pt x="3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6" name="Freeform 26"/>
              <p:cNvSpPr>
                <a:spLocks/>
              </p:cNvSpPr>
              <p:nvPr/>
            </p:nvSpPr>
            <p:spPr bwMode="auto">
              <a:xfrm>
                <a:off x="104" y="3620"/>
                <a:ext cx="84" cy="379"/>
              </a:xfrm>
              <a:custGeom>
                <a:avLst/>
                <a:gdLst>
                  <a:gd name="T0" fmla="*/ 52 w 84"/>
                  <a:gd name="T1" fmla="*/ 0 h 379"/>
                  <a:gd name="T2" fmla="*/ 42 w 84"/>
                  <a:gd name="T3" fmla="*/ 36 h 379"/>
                  <a:gd name="T4" fmla="*/ 40 w 84"/>
                  <a:gd name="T5" fmla="*/ 73 h 379"/>
                  <a:gd name="T6" fmla="*/ 52 w 84"/>
                  <a:gd name="T7" fmla="*/ 117 h 379"/>
                  <a:gd name="T8" fmla="*/ 76 w 84"/>
                  <a:gd name="T9" fmla="*/ 186 h 379"/>
                  <a:gd name="T10" fmla="*/ 84 w 84"/>
                  <a:gd name="T11" fmla="*/ 222 h 379"/>
                  <a:gd name="T12" fmla="*/ 80 w 84"/>
                  <a:gd name="T13" fmla="*/ 259 h 379"/>
                  <a:gd name="T14" fmla="*/ 63 w 84"/>
                  <a:gd name="T15" fmla="*/ 303 h 379"/>
                  <a:gd name="T16" fmla="*/ 35 w 84"/>
                  <a:gd name="T17" fmla="*/ 345 h 379"/>
                  <a:gd name="T18" fmla="*/ 0 w 84"/>
                  <a:gd name="T19" fmla="*/ 379 h 379"/>
                  <a:gd name="T20" fmla="*/ 2 w 84"/>
                  <a:gd name="T21" fmla="*/ 363 h 379"/>
                  <a:gd name="T22" fmla="*/ 2 w 84"/>
                  <a:gd name="T23" fmla="*/ 330 h 379"/>
                  <a:gd name="T24" fmla="*/ 6 w 84"/>
                  <a:gd name="T25" fmla="*/ 246 h 379"/>
                  <a:gd name="T26" fmla="*/ 6 w 84"/>
                  <a:gd name="T27" fmla="*/ 188 h 379"/>
                  <a:gd name="T28" fmla="*/ 10 w 84"/>
                  <a:gd name="T29" fmla="*/ 178 h 379"/>
                  <a:gd name="T30" fmla="*/ 17 w 84"/>
                  <a:gd name="T31" fmla="*/ 171 h 379"/>
                  <a:gd name="T32" fmla="*/ 29 w 84"/>
                  <a:gd name="T33" fmla="*/ 168 h 379"/>
                  <a:gd name="T34" fmla="*/ 42 w 84"/>
                  <a:gd name="T35" fmla="*/ 170 h 379"/>
                  <a:gd name="T36" fmla="*/ 50 w 84"/>
                  <a:gd name="T37" fmla="*/ 180 h 379"/>
                  <a:gd name="T38" fmla="*/ 57 w 84"/>
                  <a:gd name="T39" fmla="*/ 200 h 379"/>
                  <a:gd name="T40" fmla="*/ 55 w 84"/>
                  <a:gd name="T41" fmla="*/ 219 h 379"/>
                  <a:gd name="T42" fmla="*/ 52 w 84"/>
                  <a:gd name="T43" fmla="*/ 226 h 379"/>
                  <a:gd name="T44" fmla="*/ 44 w 84"/>
                  <a:gd name="T45" fmla="*/ 230 h 379"/>
                  <a:gd name="T46" fmla="*/ 38 w 84"/>
                  <a:gd name="T47" fmla="*/ 228 h 379"/>
                  <a:gd name="T48" fmla="*/ 33 w 84"/>
                  <a:gd name="T49" fmla="*/ 219 h 379"/>
                  <a:gd name="T50" fmla="*/ 33 w 84"/>
                  <a:gd name="T51" fmla="*/ 214 h 379"/>
                  <a:gd name="T52" fmla="*/ 35 w 84"/>
                  <a:gd name="T53" fmla="*/ 211 h 379"/>
                  <a:gd name="T54" fmla="*/ 40 w 84"/>
                  <a:gd name="T55" fmla="*/ 214 h 379"/>
                  <a:gd name="T56" fmla="*/ 42 w 84"/>
                  <a:gd name="T57" fmla="*/ 216 h 379"/>
                  <a:gd name="T58" fmla="*/ 42 w 84"/>
                  <a:gd name="T59" fmla="*/ 211 h 379"/>
                  <a:gd name="T60" fmla="*/ 35 w 84"/>
                  <a:gd name="T61" fmla="*/ 206 h 379"/>
                  <a:gd name="T62" fmla="*/ 29 w 84"/>
                  <a:gd name="T63" fmla="*/ 211 h 379"/>
                  <a:gd name="T64" fmla="*/ 25 w 84"/>
                  <a:gd name="T65" fmla="*/ 222 h 379"/>
                  <a:gd name="T66" fmla="*/ 31 w 84"/>
                  <a:gd name="T67" fmla="*/ 231 h 379"/>
                  <a:gd name="T68" fmla="*/ 42 w 84"/>
                  <a:gd name="T69" fmla="*/ 237 h 379"/>
                  <a:gd name="T70" fmla="*/ 50 w 84"/>
                  <a:gd name="T71" fmla="*/ 235 h 379"/>
                  <a:gd name="T72" fmla="*/ 55 w 84"/>
                  <a:gd name="T73" fmla="*/ 226 h 379"/>
                  <a:gd name="T74" fmla="*/ 61 w 84"/>
                  <a:gd name="T75" fmla="*/ 214 h 379"/>
                  <a:gd name="T76" fmla="*/ 61 w 84"/>
                  <a:gd name="T77" fmla="*/ 196 h 379"/>
                  <a:gd name="T78" fmla="*/ 57 w 84"/>
                  <a:gd name="T79" fmla="*/ 181 h 379"/>
                  <a:gd name="T80" fmla="*/ 50 w 84"/>
                  <a:gd name="T81" fmla="*/ 169 h 379"/>
                  <a:gd name="T82" fmla="*/ 40 w 84"/>
                  <a:gd name="T83" fmla="*/ 162 h 379"/>
                  <a:gd name="T84" fmla="*/ 33 w 84"/>
                  <a:gd name="T85" fmla="*/ 158 h 379"/>
                  <a:gd name="T86" fmla="*/ 23 w 84"/>
                  <a:gd name="T87" fmla="*/ 159 h 379"/>
                  <a:gd name="T88" fmla="*/ 14 w 84"/>
                  <a:gd name="T89" fmla="*/ 165 h 379"/>
                  <a:gd name="T90" fmla="*/ 6 w 84"/>
                  <a:gd name="T91" fmla="*/ 176 h 379"/>
                  <a:gd name="T92" fmla="*/ 6 w 84"/>
                  <a:gd name="T93" fmla="*/ 166 h 379"/>
                  <a:gd name="T94" fmla="*/ 8 w 84"/>
                  <a:gd name="T95" fmla="*/ 141 h 379"/>
                  <a:gd name="T96" fmla="*/ 14 w 84"/>
                  <a:gd name="T97" fmla="*/ 96 h 379"/>
                  <a:gd name="T98" fmla="*/ 23 w 84"/>
                  <a:gd name="T99" fmla="*/ 56 h 379"/>
                  <a:gd name="T100" fmla="*/ 35 w 84"/>
                  <a:gd name="T101" fmla="*/ 25 h 379"/>
                  <a:gd name="T102" fmla="*/ 52 w 84"/>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0"/>
                    </a:moveTo>
                    <a:lnTo>
                      <a:pt x="42" y="36"/>
                    </a:lnTo>
                    <a:lnTo>
                      <a:pt x="40" y="73"/>
                    </a:lnTo>
                    <a:lnTo>
                      <a:pt x="52" y="117"/>
                    </a:lnTo>
                    <a:lnTo>
                      <a:pt x="76" y="186"/>
                    </a:lnTo>
                    <a:lnTo>
                      <a:pt x="84" y="222"/>
                    </a:lnTo>
                    <a:lnTo>
                      <a:pt x="80" y="259"/>
                    </a:lnTo>
                    <a:lnTo>
                      <a:pt x="63" y="303"/>
                    </a:lnTo>
                    <a:lnTo>
                      <a:pt x="35" y="345"/>
                    </a:lnTo>
                    <a:lnTo>
                      <a:pt x="0" y="379"/>
                    </a:lnTo>
                    <a:lnTo>
                      <a:pt x="2" y="363"/>
                    </a:lnTo>
                    <a:lnTo>
                      <a:pt x="2" y="330"/>
                    </a:lnTo>
                    <a:lnTo>
                      <a:pt x="6" y="246"/>
                    </a:lnTo>
                    <a:lnTo>
                      <a:pt x="6" y="188"/>
                    </a:lnTo>
                    <a:lnTo>
                      <a:pt x="10" y="178"/>
                    </a:lnTo>
                    <a:lnTo>
                      <a:pt x="17" y="171"/>
                    </a:lnTo>
                    <a:lnTo>
                      <a:pt x="29" y="168"/>
                    </a:lnTo>
                    <a:lnTo>
                      <a:pt x="42" y="170"/>
                    </a:lnTo>
                    <a:lnTo>
                      <a:pt x="50" y="180"/>
                    </a:lnTo>
                    <a:lnTo>
                      <a:pt x="57" y="200"/>
                    </a:lnTo>
                    <a:lnTo>
                      <a:pt x="55" y="219"/>
                    </a:lnTo>
                    <a:lnTo>
                      <a:pt x="52" y="226"/>
                    </a:lnTo>
                    <a:lnTo>
                      <a:pt x="44" y="230"/>
                    </a:lnTo>
                    <a:lnTo>
                      <a:pt x="38" y="228"/>
                    </a:lnTo>
                    <a:lnTo>
                      <a:pt x="33" y="219"/>
                    </a:lnTo>
                    <a:lnTo>
                      <a:pt x="33" y="214"/>
                    </a:lnTo>
                    <a:lnTo>
                      <a:pt x="35" y="211"/>
                    </a:lnTo>
                    <a:lnTo>
                      <a:pt x="40" y="214"/>
                    </a:lnTo>
                    <a:lnTo>
                      <a:pt x="42" y="216"/>
                    </a:lnTo>
                    <a:lnTo>
                      <a:pt x="42" y="211"/>
                    </a:lnTo>
                    <a:lnTo>
                      <a:pt x="35" y="206"/>
                    </a:lnTo>
                    <a:lnTo>
                      <a:pt x="29" y="211"/>
                    </a:lnTo>
                    <a:lnTo>
                      <a:pt x="25" y="222"/>
                    </a:lnTo>
                    <a:lnTo>
                      <a:pt x="31" y="231"/>
                    </a:lnTo>
                    <a:lnTo>
                      <a:pt x="42" y="237"/>
                    </a:lnTo>
                    <a:lnTo>
                      <a:pt x="50" y="235"/>
                    </a:lnTo>
                    <a:lnTo>
                      <a:pt x="55" y="226"/>
                    </a:lnTo>
                    <a:lnTo>
                      <a:pt x="61" y="214"/>
                    </a:lnTo>
                    <a:lnTo>
                      <a:pt x="61" y="196"/>
                    </a:lnTo>
                    <a:lnTo>
                      <a:pt x="57" y="181"/>
                    </a:lnTo>
                    <a:lnTo>
                      <a:pt x="50" y="169"/>
                    </a:lnTo>
                    <a:lnTo>
                      <a:pt x="40" y="162"/>
                    </a:lnTo>
                    <a:lnTo>
                      <a:pt x="33" y="158"/>
                    </a:lnTo>
                    <a:lnTo>
                      <a:pt x="23" y="159"/>
                    </a:lnTo>
                    <a:lnTo>
                      <a:pt x="14" y="165"/>
                    </a:lnTo>
                    <a:lnTo>
                      <a:pt x="6" y="176"/>
                    </a:lnTo>
                    <a:lnTo>
                      <a:pt x="6" y="166"/>
                    </a:lnTo>
                    <a:lnTo>
                      <a:pt x="8" y="141"/>
                    </a:lnTo>
                    <a:lnTo>
                      <a:pt x="14" y="96"/>
                    </a:lnTo>
                    <a:lnTo>
                      <a:pt x="23" y="56"/>
                    </a:lnTo>
                    <a:lnTo>
                      <a:pt x="35" y="25"/>
                    </a:lnTo>
                    <a:lnTo>
                      <a:pt x="5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7" name="Freeform 27"/>
              <p:cNvSpPr>
                <a:spLocks/>
              </p:cNvSpPr>
              <p:nvPr/>
            </p:nvSpPr>
            <p:spPr bwMode="auto">
              <a:xfrm>
                <a:off x="97" y="2374"/>
                <a:ext cx="95" cy="337"/>
              </a:xfrm>
              <a:custGeom>
                <a:avLst/>
                <a:gdLst>
                  <a:gd name="T0" fmla="*/ 36 w 95"/>
                  <a:gd name="T1" fmla="*/ 337 h 337"/>
                  <a:gd name="T2" fmla="*/ 30 w 95"/>
                  <a:gd name="T3" fmla="*/ 309 h 337"/>
                  <a:gd name="T4" fmla="*/ 15 w 95"/>
                  <a:gd name="T5" fmla="*/ 264 h 337"/>
                  <a:gd name="T6" fmla="*/ 2 w 95"/>
                  <a:gd name="T7" fmla="*/ 209 h 337"/>
                  <a:gd name="T8" fmla="*/ 0 w 95"/>
                  <a:gd name="T9" fmla="*/ 179 h 337"/>
                  <a:gd name="T10" fmla="*/ 4 w 95"/>
                  <a:gd name="T11" fmla="*/ 149 h 337"/>
                  <a:gd name="T12" fmla="*/ 11 w 95"/>
                  <a:gd name="T13" fmla="*/ 116 h 337"/>
                  <a:gd name="T14" fmla="*/ 24 w 95"/>
                  <a:gd name="T15" fmla="*/ 86 h 337"/>
                  <a:gd name="T16" fmla="*/ 40 w 95"/>
                  <a:gd name="T17" fmla="*/ 61 h 337"/>
                  <a:gd name="T18" fmla="*/ 55 w 95"/>
                  <a:gd name="T19" fmla="*/ 40 h 337"/>
                  <a:gd name="T20" fmla="*/ 81 w 95"/>
                  <a:gd name="T21" fmla="*/ 11 h 337"/>
                  <a:gd name="T22" fmla="*/ 95 w 95"/>
                  <a:gd name="T23" fmla="*/ 0 h 337"/>
                  <a:gd name="T24" fmla="*/ 78 w 95"/>
                  <a:gd name="T25" fmla="*/ 23 h 337"/>
                  <a:gd name="T26" fmla="*/ 64 w 95"/>
                  <a:gd name="T27" fmla="*/ 44 h 337"/>
                  <a:gd name="T28" fmla="*/ 57 w 95"/>
                  <a:gd name="T29" fmla="*/ 64 h 337"/>
                  <a:gd name="T30" fmla="*/ 43 w 95"/>
                  <a:gd name="T31" fmla="*/ 122 h 337"/>
                  <a:gd name="T32" fmla="*/ 42 w 95"/>
                  <a:gd name="T33" fmla="*/ 122 h 337"/>
                  <a:gd name="T34" fmla="*/ 40 w 95"/>
                  <a:gd name="T35" fmla="*/ 119 h 337"/>
                  <a:gd name="T36" fmla="*/ 34 w 95"/>
                  <a:gd name="T37" fmla="*/ 115 h 337"/>
                  <a:gd name="T38" fmla="*/ 26 w 95"/>
                  <a:gd name="T39" fmla="*/ 119 h 337"/>
                  <a:gd name="T40" fmla="*/ 21 w 95"/>
                  <a:gd name="T41" fmla="*/ 127 h 337"/>
                  <a:gd name="T42" fmla="*/ 23 w 95"/>
                  <a:gd name="T43" fmla="*/ 136 h 337"/>
                  <a:gd name="T44" fmla="*/ 28 w 95"/>
                  <a:gd name="T45" fmla="*/ 139 h 337"/>
                  <a:gd name="T46" fmla="*/ 34 w 95"/>
                  <a:gd name="T47" fmla="*/ 136 h 337"/>
                  <a:gd name="T48" fmla="*/ 36 w 95"/>
                  <a:gd name="T49" fmla="*/ 132 h 337"/>
                  <a:gd name="T50" fmla="*/ 32 w 95"/>
                  <a:gd name="T51" fmla="*/ 134 h 337"/>
                  <a:gd name="T52" fmla="*/ 30 w 95"/>
                  <a:gd name="T53" fmla="*/ 137 h 337"/>
                  <a:gd name="T54" fmla="*/ 26 w 95"/>
                  <a:gd name="T55" fmla="*/ 133 h 337"/>
                  <a:gd name="T56" fmla="*/ 26 w 95"/>
                  <a:gd name="T57" fmla="*/ 128 h 337"/>
                  <a:gd name="T58" fmla="*/ 28 w 95"/>
                  <a:gd name="T59" fmla="*/ 124 h 337"/>
                  <a:gd name="T60" fmla="*/ 32 w 95"/>
                  <a:gd name="T61" fmla="*/ 122 h 337"/>
                  <a:gd name="T62" fmla="*/ 40 w 95"/>
                  <a:gd name="T63" fmla="*/ 128 h 337"/>
                  <a:gd name="T64" fmla="*/ 42 w 95"/>
                  <a:gd name="T65" fmla="*/ 133 h 337"/>
                  <a:gd name="T66" fmla="*/ 38 w 95"/>
                  <a:gd name="T67" fmla="*/ 213 h 337"/>
                  <a:gd name="T68" fmla="*/ 40 w 95"/>
                  <a:gd name="T69" fmla="*/ 283 h 337"/>
                  <a:gd name="T70" fmla="*/ 38 w 95"/>
                  <a:gd name="T71" fmla="*/ 331 h 337"/>
                  <a:gd name="T72" fmla="*/ 36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337"/>
                    </a:moveTo>
                    <a:lnTo>
                      <a:pt x="30" y="309"/>
                    </a:lnTo>
                    <a:lnTo>
                      <a:pt x="15" y="264"/>
                    </a:lnTo>
                    <a:lnTo>
                      <a:pt x="2" y="209"/>
                    </a:lnTo>
                    <a:lnTo>
                      <a:pt x="0" y="179"/>
                    </a:lnTo>
                    <a:lnTo>
                      <a:pt x="4" y="149"/>
                    </a:lnTo>
                    <a:lnTo>
                      <a:pt x="11" y="116"/>
                    </a:lnTo>
                    <a:lnTo>
                      <a:pt x="24" y="86"/>
                    </a:lnTo>
                    <a:lnTo>
                      <a:pt x="40" y="61"/>
                    </a:lnTo>
                    <a:lnTo>
                      <a:pt x="55" y="40"/>
                    </a:lnTo>
                    <a:lnTo>
                      <a:pt x="81" y="11"/>
                    </a:lnTo>
                    <a:lnTo>
                      <a:pt x="95" y="0"/>
                    </a:lnTo>
                    <a:lnTo>
                      <a:pt x="78" y="23"/>
                    </a:lnTo>
                    <a:lnTo>
                      <a:pt x="64" y="44"/>
                    </a:lnTo>
                    <a:lnTo>
                      <a:pt x="57" y="64"/>
                    </a:lnTo>
                    <a:lnTo>
                      <a:pt x="43" y="122"/>
                    </a:lnTo>
                    <a:lnTo>
                      <a:pt x="42" y="122"/>
                    </a:lnTo>
                    <a:lnTo>
                      <a:pt x="40" y="119"/>
                    </a:lnTo>
                    <a:lnTo>
                      <a:pt x="34" y="115"/>
                    </a:lnTo>
                    <a:lnTo>
                      <a:pt x="26" y="119"/>
                    </a:lnTo>
                    <a:lnTo>
                      <a:pt x="21" y="127"/>
                    </a:lnTo>
                    <a:lnTo>
                      <a:pt x="23" y="136"/>
                    </a:lnTo>
                    <a:lnTo>
                      <a:pt x="28" y="139"/>
                    </a:lnTo>
                    <a:lnTo>
                      <a:pt x="34" y="136"/>
                    </a:lnTo>
                    <a:lnTo>
                      <a:pt x="36" y="132"/>
                    </a:lnTo>
                    <a:lnTo>
                      <a:pt x="32" y="134"/>
                    </a:lnTo>
                    <a:lnTo>
                      <a:pt x="30" y="137"/>
                    </a:lnTo>
                    <a:lnTo>
                      <a:pt x="26" y="133"/>
                    </a:lnTo>
                    <a:lnTo>
                      <a:pt x="26" y="128"/>
                    </a:lnTo>
                    <a:lnTo>
                      <a:pt x="28" y="124"/>
                    </a:lnTo>
                    <a:lnTo>
                      <a:pt x="32" y="122"/>
                    </a:lnTo>
                    <a:lnTo>
                      <a:pt x="40" y="128"/>
                    </a:lnTo>
                    <a:lnTo>
                      <a:pt x="42" y="133"/>
                    </a:lnTo>
                    <a:lnTo>
                      <a:pt x="38" y="213"/>
                    </a:lnTo>
                    <a:lnTo>
                      <a:pt x="40" y="283"/>
                    </a:lnTo>
                    <a:lnTo>
                      <a:pt x="38" y="331"/>
                    </a:lnTo>
                    <a:lnTo>
                      <a:pt x="36"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8" name="Freeform 28"/>
              <p:cNvSpPr>
                <a:spLocks/>
              </p:cNvSpPr>
              <p:nvPr/>
            </p:nvSpPr>
            <p:spPr bwMode="auto">
              <a:xfrm>
                <a:off x="137" y="2386"/>
                <a:ext cx="83" cy="380"/>
              </a:xfrm>
              <a:custGeom>
                <a:avLst/>
                <a:gdLst>
                  <a:gd name="T0" fmla="*/ 51 w 83"/>
                  <a:gd name="T1" fmla="*/ 0 h 380"/>
                  <a:gd name="T2" fmla="*/ 41 w 83"/>
                  <a:gd name="T3" fmla="*/ 36 h 380"/>
                  <a:gd name="T4" fmla="*/ 40 w 83"/>
                  <a:gd name="T5" fmla="*/ 73 h 380"/>
                  <a:gd name="T6" fmla="*/ 51 w 83"/>
                  <a:gd name="T7" fmla="*/ 118 h 380"/>
                  <a:gd name="T8" fmla="*/ 76 w 83"/>
                  <a:gd name="T9" fmla="*/ 187 h 380"/>
                  <a:gd name="T10" fmla="*/ 83 w 83"/>
                  <a:gd name="T11" fmla="*/ 223 h 380"/>
                  <a:gd name="T12" fmla="*/ 79 w 83"/>
                  <a:gd name="T13" fmla="*/ 260 h 380"/>
                  <a:gd name="T14" fmla="*/ 60 w 83"/>
                  <a:gd name="T15" fmla="*/ 303 h 380"/>
                  <a:gd name="T16" fmla="*/ 34 w 83"/>
                  <a:gd name="T17" fmla="*/ 347 h 380"/>
                  <a:gd name="T18" fmla="*/ 0 w 83"/>
                  <a:gd name="T19" fmla="*/ 380 h 380"/>
                  <a:gd name="T20" fmla="*/ 2 w 83"/>
                  <a:gd name="T21" fmla="*/ 363 h 380"/>
                  <a:gd name="T22" fmla="*/ 2 w 83"/>
                  <a:gd name="T23" fmla="*/ 330 h 380"/>
                  <a:gd name="T24" fmla="*/ 5 w 83"/>
                  <a:gd name="T25" fmla="*/ 246 h 380"/>
                  <a:gd name="T26" fmla="*/ 3 w 83"/>
                  <a:gd name="T27" fmla="*/ 188 h 380"/>
                  <a:gd name="T28" fmla="*/ 9 w 83"/>
                  <a:gd name="T29" fmla="*/ 179 h 380"/>
                  <a:gd name="T30" fmla="*/ 17 w 83"/>
                  <a:gd name="T31" fmla="*/ 171 h 380"/>
                  <a:gd name="T32" fmla="*/ 28 w 83"/>
                  <a:gd name="T33" fmla="*/ 168 h 380"/>
                  <a:gd name="T34" fmla="*/ 40 w 83"/>
                  <a:gd name="T35" fmla="*/ 171 h 380"/>
                  <a:gd name="T36" fmla="*/ 47 w 83"/>
                  <a:gd name="T37" fmla="*/ 180 h 380"/>
                  <a:gd name="T38" fmla="*/ 55 w 83"/>
                  <a:gd name="T39" fmla="*/ 201 h 380"/>
                  <a:gd name="T40" fmla="*/ 55 w 83"/>
                  <a:gd name="T41" fmla="*/ 219 h 380"/>
                  <a:gd name="T42" fmla="*/ 49 w 83"/>
                  <a:gd name="T43" fmla="*/ 227 h 380"/>
                  <a:gd name="T44" fmla="*/ 43 w 83"/>
                  <a:gd name="T45" fmla="*/ 230 h 380"/>
                  <a:gd name="T46" fmla="*/ 38 w 83"/>
                  <a:gd name="T47" fmla="*/ 229 h 380"/>
                  <a:gd name="T48" fmla="*/ 32 w 83"/>
                  <a:gd name="T49" fmla="*/ 221 h 380"/>
                  <a:gd name="T50" fmla="*/ 32 w 83"/>
                  <a:gd name="T51" fmla="*/ 215 h 380"/>
                  <a:gd name="T52" fmla="*/ 34 w 83"/>
                  <a:gd name="T53" fmla="*/ 211 h 380"/>
                  <a:gd name="T54" fmla="*/ 40 w 83"/>
                  <a:gd name="T55" fmla="*/ 215 h 380"/>
                  <a:gd name="T56" fmla="*/ 41 w 83"/>
                  <a:gd name="T57" fmla="*/ 216 h 380"/>
                  <a:gd name="T58" fmla="*/ 41 w 83"/>
                  <a:gd name="T59" fmla="*/ 211 h 380"/>
                  <a:gd name="T60" fmla="*/ 34 w 83"/>
                  <a:gd name="T61" fmla="*/ 207 h 380"/>
                  <a:gd name="T62" fmla="*/ 26 w 83"/>
                  <a:gd name="T63" fmla="*/ 211 h 380"/>
                  <a:gd name="T64" fmla="*/ 24 w 83"/>
                  <a:gd name="T65" fmla="*/ 222 h 380"/>
                  <a:gd name="T66" fmla="*/ 30 w 83"/>
                  <a:gd name="T67" fmla="*/ 231 h 380"/>
                  <a:gd name="T68" fmla="*/ 41 w 83"/>
                  <a:gd name="T69" fmla="*/ 237 h 380"/>
                  <a:gd name="T70" fmla="*/ 49 w 83"/>
                  <a:gd name="T71" fmla="*/ 235 h 380"/>
                  <a:gd name="T72" fmla="*/ 55 w 83"/>
                  <a:gd name="T73" fmla="*/ 228 h 380"/>
                  <a:gd name="T74" fmla="*/ 58 w 83"/>
                  <a:gd name="T75" fmla="*/ 215 h 380"/>
                  <a:gd name="T76" fmla="*/ 58 w 83"/>
                  <a:gd name="T77" fmla="*/ 198 h 380"/>
                  <a:gd name="T78" fmla="*/ 55 w 83"/>
                  <a:gd name="T79" fmla="*/ 181 h 380"/>
                  <a:gd name="T80" fmla="*/ 47 w 83"/>
                  <a:gd name="T81" fmla="*/ 169 h 380"/>
                  <a:gd name="T82" fmla="*/ 40 w 83"/>
                  <a:gd name="T83" fmla="*/ 162 h 380"/>
                  <a:gd name="T84" fmla="*/ 30 w 83"/>
                  <a:gd name="T85" fmla="*/ 158 h 380"/>
                  <a:gd name="T86" fmla="*/ 21 w 83"/>
                  <a:gd name="T87" fmla="*/ 161 h 380"/>
                  <a:gd name="T88" fmla="*/ 13 w 83"/>
                  <a:gd name="T89" fmla="*/ 165 h 380"/>
                  <a:gd name="T90" fmla="*/ 5 w 83"/>
                  <a:gd name="T91" fmla="*/ 177 h 380"/>
                  <a:gd name="T92" fmla="*/ 5 w 83"/>
                  <a:gd name="T93" fmla="*/ 168 h 380"/>
                  <a:gd name="T94" fmla="*/ 7 w 83"/>
                  <a:gd name="T95" fmla="*/ 141 h 380"/>
                  <a:gd name="T96" fmla="*/ 11 w 83"/>
                  <a:gd name="T97" fmla="*/ 96 h 380"/>
                  <a:gd name="T98" fmla="*/ 22 w 83"/>
                  <a:gd name="T99" fmla="*/ 56 h 380"/>
                  <a:gd name="T100" fmla="*/ 34 w 83"/>
                  <a:gd name="T101" fmla="*/ 26 h 380"/>
                  <a:gd name="T102" fmla="*/ 51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51" y="0"/>
                    </a:moveTo>
                    <a:lnTo>
                      <a:pt x="41" y="36"/>
                    </a:lnTo>
                    <a:lnTo>
                      <a:pt x="40" y="73"/>
                    </a:lnTo>
                    <a:lnTo>
                      <a:pt x="51" y="118"/>
                    </a:lnTo>
                    <a:lnTo>
                      <a:pt x="76" y="187"/>
                    </a:lnTo>
                    <a:lnTo>
                      <a:pt x="83" y="223"/>
                    </a:lnTo>
                    <a:lnTo>
                      <a:pt x="79" y="260"/>
                    </a:lnTo>
                    <a:lnTo>
                      <a:pt x="60" y="303"/>
                    </a:lnTo>
                    <a:lnTo>
                      <a:pt x="34" y="347"/>
                    </a:lnTo>
                    <a:lnTo>
                      <a:pt x="0" y="380"/>
                    </a:lnTo>
                    <a:lnTo>
                      <a:pt x="2" y="363"/>
                    </a:lnTo>
                    <a:lnTo>
                      <a:pt x="2" y="330"/>
                    </a:lnTo>
                    <a:lnTo>
                      <a:pt x="5" y="246"/>
                    </a:lnTo>
                    <a:lnTo>
                      <a:pt x="3" y="188"/>
                    </a:lnTo>
                    <a:lnTo>
                      <a:pt x="9" y="179"/>
                    </a:lnTo>
                    <a:lnTo>
                      <a:pt x="17" y="171"/>
                    </a:lnTo>
                    <a:lnTo>
                      <a:pt x="28" y="168"/>
                    </a:lnTo>
                    <a:lnTo>
                      <a:pt x="40" y="171"/>
                    </a:lnTo>
                    <a:lnTo>
                      <a:pt x="47" y="180"/>
                    </a:lnTo>
                    <a:lnTo>
                      <a:pt x="55" y="201"/>
                    </a:lnTo>
                    <a:lnTo>
                      <a:pt x="55" y="219"/>
                    </a:lnTo>
                    <a:lnTo>
                      <a:pt x="49" y="227"/>
                    </a:lnTo>
                    <a:lnTo>
                      <a:pt x="43" y="230"/>
                    </a:lnTo>
                    <a:lnTo>
                      <a:pt x="38" y="229"/>
                    </a:lnTo>
                    <a:lnTo>
                      <a:pt x="32" y="221"/>
                    </a:lnTo>
                    <a:lnTo>
                      <a:pt x="32" y="215"/>
                    </a:lnTo>
                    <a:lnTo>
                      <a:pt x="34" y="211"/>
                    </a:lnTo>
                    <a:lnTo>
                      <a:pt x="40" y="215"/>
                    </a:lnTo>
                    <a:lnTo>
                      <a:pt x="41" y="216"/>
                    </a:lnTo>
                    <a:lnTo>
                      <a:pt x="41" y="211"/>
                    </a:lnTo>
                    <a:lnTo>
                      <a:pt x="34" y="207"/>
                    </a:lnTo>
                    <a:lnTo>
                      <a:pt x="26" y="211"/>
                    </a:lnTo>
                    <a:lnTo>
                      <a:pt x="24" y="222"/>
                    </a:lnTo>
                    <a:lnTo>
                      <a:pt x="30" y="231"/>
                    </a:lnTo>
                    <a:lnTo>
                      <a:pt x="41" y="237"/>
                    </a:lnTo>
                    <a:lnTo>
                      <a:pt x="49" y="235"/>
                    </a:lnTo>
                    <a:lnTo>
                      <a:pt x="55" y="228"/>
                    </a:lnTo>
                    <a:lnTo>
                      <a:pt x="58" y="215"/>
                    </a:lnTo>
                    <a:lnTo>
                      <a:pt x="58" y="198"/>
                    </a:lnTo>
                    <a:lnTo>
                      <a:pt x="55" y="181"/>
                    </a:lnTo>
                    <a:lnTo>
                      <a:pt x="47" y="169"/>
                    </a:lnTo>
                    <a:lnTo>
                      <a:pt x="40" y="162"/>
                    </a:lnTo>
                    <a:lnTo>
                      <a:pt x="30" y="158"/>
                    </a:lnTo>
                    <a:lnTo>
                      <a:pt x="21" y="161"/>
                    </a:lnTo>
                    <a:lnTo>
                      <a:pt x="13" y="165"/>
                    </a:lnTo>
                    <a:lnTo>
                      <a:pt x="5" y="177"/>
                    </a:lnTo>
                    <a:lnTo>
                      <a:pt x="5" y="168"/>
                    </a:lnTo>
                    <a:lnTo>
                      <a:pt x="7" y="141"/>
                    </a:lnTo>
                    <a:lnTo>
                      <a:pt x="11" y="96"/>
                    </a:lnTo>
                    <a:lnTo>
                      <a:pt x="22" y="56"/>
                    </a:lnTo>
                    <a:lnTo>
                      <a:pt x="34" y="26"/>
                    </a:lnTo>
                    <a:lnTo>
                      <a:pt x="5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09" name="Freeform 29"/>
              <p:cNvSpPr>
                <a:spLocks/>
              </p:cNvSpPr>
              <p:nvPr/>
            </p:nvSpPr>
            <p:spPr bwMode="auto">
              <a:xfrm>
                <a:off x="252" y="3589"/>
                <a:ext cx="93" cy="182"/>
              </a:xfrm>
              <a:custGeom>
                <a:avLst/>
                <a:gdLst>
                  <a:gd name="T0" fmla="*/ 25 w 93"/>
                  <a:gd name="T1" fmla="*/ 0 h 182"/>
                  <a:gd name="T2" fmla="*/ 27 w 93"/>
                  <a:gd name="T3" fmla="*/ 12 h 182"/>
                  <a:gd name="T4" fmla="*/ 38 w 93"/>
                  <a:gd name="T5" fmla="*/ 40 h 182"/>
                  <a:gd name="T6" fmla="*/ 61 w 93"/>
                  <a:gd name="T7" fmla="*/ 67 h 182"/>
                  <a:gd name="T8" fmla="*/ 82 w 93"/>
                  <a:gd name="T9" fmla="*/ 94 h 182"/>
                  <a:gd name="T10" fmla="*/ 93 w 93"/>
                  <a:gd name="T11" fmla="*/ 129 h 182"/>
                  <a:gd name="T12" fmla="*/ 93 w 93"/>
                  <a:gd name="T13" fmla="*/ 146 h 182"/>
                  <a:gd name="T14" fmla="*/ 86 w 93"/>
                  <a:gd name="T15" fmla="*/ 163 h 182"/>
                  <a:gd name="T16" fmla="*/ 69 w 93"/>
                  <a:gd name="T17" fmla="*/ 178 h 182"/>
                  <a:gd name="T18" fmla="*/ 59 w 93"/>
                  <a:gd name="T19" fmla="*/ 182 h 182"/>
                  <a:gd name="T20" fmla="*/ 46 w 93"/>
                  <a:gd name="T21" fmla="*/ 161 h 182"/>
                  <a:gd name="T22" fmla="*/ 38 w 93"/>
                  <a:gd name="T23" fmla="*/ 148 h 182"/>
                  <a:gd name="T24" fmla="*/ 42 w 93"/>
                  <a:gd name="T25" fmla="*/ 142 h 182"/>
                  <a:gd name="T26" fmla="*/ 50 w 93"/>
                  <a:gd name="T27" fmla="*/ 140 h 182"/>
                  <a:gd name="T28" fmla="*/ 57 w 93"/>
                  <a:gd name="T29" fmla="*/ 142 h 182"/>
                  <a:gd name="T30" fmla="*/ 55 w 93"/>
                  <a:gd name="T31" fmla="*/ 146 h 182"/>
                  <a:gd name="T32" fmla="*/ 48 w 93"/>
                  <a:gd name="T33" fmla="*/ 147 h 182"/>
                  <a:gd name="T34" fmla="*/ 46 w 93"/>
                  <a:gd name="T35" fmla="*/ 146 h 182"/>
                  <a:gd name="T36" fmla="*/ 46 w 93"/>
                  <a:gd name="T37" fmla="*/ 149 h 182"/>
                  <a:gd name="T38" fmla="*/ 55 w 93"/>
                  <a:gd name="T39" fmla="*/ 151 h 182"/>
                  <a:gd name="T40" fmla="*/ 65 w 93"/>
                  <a:gd name="T41" fmla="*/ 147 h 182"/>
                  <a:gd name="T42" fmla="*/ 67 w 93"/>
                  <a:gd name="T43" fmla="*/ 142 h 182"/>
                  <a:gd name="T44" fmla="*/ 65 w 93"/>
                  <a:gd name="T45" fmla="*/ 137 h 182"/>
                  <a:gd name="T46" fmla="*/ 57 w 93"/>
                  <a:gd name="T47" fmla="*/ 134 h 182"/>
                  <a:gd name="T48" fmla="*/ 50 w 93"/>
                  <a:gd name="T49" fmla="*/ 133 h 182"/>
                  <a:gd name="T50" fmla="*/ 42 w 93"/>
                  <a:gd name="T51" fmla="*/ 135 h 182"/>
                  <a:gd name="T52" fmla="*/ 35 w 93"/>
                  <a:gd name="T53" fmla="*/ 141 h 182"/>
                  <a:gd name="T54" fmla="*/ 33 w 93"/>
                  <a:gd name="T55" fmla="*/ 145 h 182"/>
                  <a:gd name="T56" fmla="*/ 21 w 93"/>
                  <a:gd name="T57" fmla="*/ 128 h 182"/>
                  <a:gd name="T58" fmla="*/ 4 w 93"/>
                  <a:gd name="T59" fmla="*/ 97 h 182"/>
                  <a:gd name="T60" fmla="*/ 0 w 93"/>
                  <a:gd name="T61" fmla="*/ 64 h 182"/>
                  <a:gd name="T62" fmla="*/ 6 w 93"/>
                  <a:gd name="T63" fmla="*/ 30 h 182"/>
                  <a:gd name="T64" fmla="*/ 19 w 93"/>
                  <a:gd name="T65" fmla="*/ 9 h 182"/>
                  <a:gd name="T66" fmla="*/ 25 w 93"/>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0"/>
                    </a:moveTo>
                    <a:lnTo>
                      <a:pt x="27" y="12"/>
                    </a:lnTo>
                    <a:lnTo>
                      <a:pt x="38" y="40"/>
                    </a:lnTo>
                    <a:lnTo>
                      <a:pt x="61" y="67"/>
                    </a:lnTo>
                    <a:lnTo>
                      <a:pt x="82" y="94"/>
                    </a:lnTo>
                    <a:lnTo>
                      <a:pt x="93" y="129"/>
                    </a:lnTo>
                    <a:lnTo>
                      <a:pt x="93" y="146"/>
                    </a:lnTo>
                    <a:lnTo>
                      <a:pt x="86" y="163"/>
                    </a:lnTo>
                    <a:lnTo>
                      <a:pt x="69" y="178"/>
                    </a:lnTo>
                    <a:lnTo>
                      <a:pt x="59" y="182"/>
                    </a:lnTo>
                    <a:lnTo>
                      <a:pt x="46" y="161"/>
                    </a:lnTo>
                    <a:lnTo>
                      <a:pt x="38" y="148"/>
                    </a:lnTo>
                    <a:lnTo>
                      <a:pt x="42" y="142"/>
                    </a:lnTo>
                    <a:lnTo>
                      <a:pt x="50" y="140"/>
                    </a:lnTo>
                    <a:lnTo>
                      <a:pt x="57" y="142"/>
                    </a:lnTo>
                    <a:lnTo>
                      <a:pt x="55" y="146"/>
                    </a:lnTo>
                    <a:lnTo>
                      <a:pt x="48" y="147"/>
                    </a:lnTo>
                    <a:lnTo>
                      <a:pt x="46" y="146"/>
                    </a:lnTo>
                    <a:lnTo>
                      <a:pt x="46" y="149"/>
                    </a:lnTo>
                    <a:lnTo>
                      <a:pt x="55" y="151"/>
                    </a:lnTo>
                    <a:lnTo>
                      <a:pt x="65" y="147"/>
                    </a:lnTo>
                    <a:lnTo>
                      <a:pt x="67" y="142"/>
                    </a:lnTo>
                    <a:lnTo>
                      <a:pt x="65" y="137"/>
                    </a:lnTo>
                    <a:lnTo>
                      <a:pt x="57" y="134"/>
                    </a:lnTo>
                    <a:lnTo>
                      <a:pt x="50" y="133"/>
                    </a:lnTo>
                    <a:lnTo>
                      <a:pt x="42" y="135"/>
                    </a:lnTo>
                    <a:lnTo>
                      <a:pt x="35" y="141"/>
                    </a:lnTo>
                    <a:lnTo>
                      <a:pt x="33" y="145"/>
                    </a:lnTo>
                    <a:lnTo>
                      <a:pt x="21" y="128"/>
                    </a:lnTo>
                    <a:lnTo>
                      <a:pt x="4" y="97"/>
                    </a:lnTo>
                    <a:lnTo>
                      <a:pt x="0" y="64"/>
                    </a:lnTo>
                    <a:lnTo>
                      <a:pt x="6" y="30"/>
                    </a:lnTo>
                    <a:lnTo>
                      <a:pt x="19" y="9"/>
                    </a:lnTo>
                    <a:lnTo>
                      <a:pt x="2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0" name="Freeform 30"/>
              <p:cNvSpPr>
                <a:spLocks/>
              </p:cNvSpPr>
              <p:nvPr/>
            </p:nvSpPr>
            <p:spPr bwMode="auto">
              <a:xfrm>
                <a:off x="192" y="3593"/>
                <a:ext cx="110" cy="183"/>
              </a:xfrm>
              <a:custGeom>
                <a:avLst/>
                <a:gdLst>
                  <a:gd name="T0" fmla="*/ 110 w 110"/>
                  <a:gd name="T1" fmla="*/ 180 h 183"/>
                  <a:gd name="T2" fmla="*/ 104 w 110"/>
                  <a:gd name="T3" fmla="*/ 167 h 183"/>
                  <a:gd name="T4" fmla="*/ 85 w 110"/>
                  <a:gd name="T5" fmla="*/ 142 h 183"/>
                  <a:gd name="T6" fmla="*/ 70 w 110"/>
                  <a:gd name="T7" fmla="*/ 119 h 183"/>
                  <a:gd name="T8" fmla="*/ 59 w 110"/>
                  <a:gd name="T9" fmla="*/ 95 h 183"/>
                  <a:gd name="T10" fmla="*/ 51 w 110"/>
                  <a:gd name="T11" fmla="*/ 87 h 183"/>
                  <a:gd name="T12" fmla="*/ 40 w 110"/>
                  <a:gd name="T13" fmla="*/ 86 h 183"/>
                  <a:gd name="T14" fmla="*/ 30 w 110"/>
                  <a:gd name="T15" fmla="*/ 89 h 183"/>
                  <a:gd name="T16" fmla="*/ 30 w 110"/>
                  <a:gd name="T17" fmla="*/ 93 h 183"/>
                  <a:gd name="T18" fmla="*/ 36 w 110"/>
                  <a:gd name="T19" fmla="*/ 96 h 183"/>
                  <a:gd name="T20" fmla="*/ 40 w 110"/>
                  <a:gd name="T21" fmla="*/ 98 h 183"/>
                  <a:gd name="T22" fmla="*/ 40 w 110"/>
                  <a:gd name="T23" fmla="*/ 95 h 183"/>
                  <a:gd name="T24" fmla="*/ 38 w 110"/>
                  <a:gd name="T25" fmla="*/ 93 h 183"/>
                  <a:gd name="T26" fmla="*/ 43 w 110"/>
                  <a:gd name="T27" fmla="*/ 95 h 183"/>
                  <a:gd name="T28" fmla="*/ 45 w 110"/>
                  <a:gd name="T29" fmla="*/ 99 h 183"/>
                  <a:gd name="T30" fmla="*/ 43 w 110"/>
                  <a:gd name="T31" fmla="*/ 101 h 183"/>
                  <a:gd name="T32" fmla="*/ 38 w 110"/>
                  <a:gd name="T33" fmla="*/ 101 h 183"/>
                  <a:gd name="T34" fmla="*/ 30 w 110"/>
                  <a:gd name="T35" fmla="*/ 98 h 183"/>
                  <a:gd name="T36" fmla="*/ 22 w 110"/>
                  <a:gd name="T37" fmla="*/ 93 h 183"/>
                  <a:gd name="T38" fmla="*/ 21 w 110"/>
                  <a:gd name="T39" fmla="*/ 86 h 183"/>
                  <a:gd name="T40" fmla="*/ 22 w 110"/>
                  <a:gd name="T41" fmla="*/ 81 h 183"/>
                  <a:gd name="T42" fmla="*/ 26 w 110"/>
                  <a:gd name="T43" fmla="*/ 78 h 183"/>
                  <a:gd name="T44" fmla="*/ 40 w 110"/>
                  <a:gd name="T45" fmla="*/ 77 h 183"/>
                  <a:gd name="T46" fmla="*/ 51 w 110"/>
                  <a:gd name="T47" fmla="*/ 82 h 183"/>
                  <a:gd name="T48" fmla="*/ 55 w 110"/>
                  <a:gd name="T49" fmla="*/ 84 h 183"/>
                  <a:gd name="T50" fmla="*/ 53 w 110"/>
                  <a:gd name="T51" fmla="*/ 53 h 183"/>
                  <a:gd name="T52" fmla="*/ 60 w 110"/>
                  <a:gd name="T53" fmla="*/ 23 h 183"/>
                  <a:gd name="T54" fmla="*/ 76 w 110"/>
                  <a:gd name="T55" fmla="*/ 0 h 183"/>
                  <a:gd name="T56" fmla="*/ 53 w 110"/>
                  <a:gd name="T57" fmla="*/ 21 h 183"/>
                  <a:gd name="T58" fmla="*/ 22 w 110"/>
                  <a:gd name="T59" fmla="*/ 56 h 183"/>
                  <a:gd name="T60" fmla="*/ 5 w 110"/>
                  <a:gd name="T61" fmla="*/ 87 h 183"/>
                  <a:gd name="T62" fmla="*/ 0 w 110"/>
                  <a:gd name="T63" fmla="*/ 118 h 183"/>
                  <a:gd name="T64" fmla="*/ 3 w 110"/>
                  <a:gd name="T65" fmla="*/ 138 h 183"/>
                  <a:gd name="T66" fmla="*/ 13 w 110"/>
                  <a:gd name="T67" fmla="*/ 154 h 183"/>
                  <a:gd name="T68" fmla="*/ 28 w 110"/>
                  <a:gd name="T69" fmla="*/ 167 h 183"/>
                  <a:gd name="T70" fmla="*/ 45 w 110"/>
                  <a:gd name="T71" fmla="*/ 177 h 183"/>
                  <a:gd name="T72" fmla="*/ 66 w 110"/>
                  <a:gd name="T73" fmla="*/ 183 h 183"/>
                  <a:gd name="T74" fmla="*/ 87 w 110"/>
                  <a:gd name="T75" fmla="*/ 183 h 183"/>
                  <a:gd name="T76" fmla="*/ 110 w 110"/>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180"/>
                    </a:moveTo>
                    <a:lnTo>
                      <a:pt x="104" y="167"/>
                    </a:lnTo>
                    <a:lnTo>
                      <a:pt x="85" y="142"/>
                    </a:lnTo>
                    <a:lnTo>
                      <a:pt x="70" y="119"/>
                    </a:lnTo>
                    <a:lnTo>
                      <a:pt x="59" y="95"/>
                    </a:lnTo>
                    <a:lnTo>
                      <a:pt x="51" y="87"/>
                    </a:lnTo>
                    <a:lnTo>
                      <a:pt x="40" y="86"/>
                    </a:lnTo>
                    <a:lnTo>
                      <a:pt x="30" y="89"/>
                    </a:lnTo>
                    <a:lnTo>
                      <a:pt x="30" y="93"/>
                    </a:lnTo>
                    <a:lnTo>
                      <a:pt x="36" y="96"/>
                    </a:lnTo>
                    <a:lnTo>
                      <a:pt x="40" y="98"/>
                    </a:lnTo>
                    <a:lnTo>
                      <a:pt x="40" y="95"/>
                    </a:lnTo>
                    <a:lnTo>
                      <a:pt x="38" y="93"/>
                    </a:lnTo>
                    <a:lnTo>
                      <a:pt x="43" y="95"/>
                    </a:lnTo>
                    <a:lnTo>
                      <a:pt x="45" y="99"/>
                    </a:lnTo>
                    <a:lnTo>
                      <a:pt x="43" y="101"/>
                    </a:lnTo>
                    <a:lnTo>
                      <a:pt x="38" y="101"/>
                    </a:lnTo>
                    <a:lnTo>
                      <a:pt x="30" y="98"/>
                    </a:lnTo>
                    <a:lnTo>
                      <a:pt x="22" y="93"/>
                    </a:lnTo>
                    <a:lnTo>
                      <a:pt x="21" y="86"/>
                    </a:lnTo>
                    <a:lnTo>
                      <a:pt x="22" y="81"/>
                    </a:lnTo>
                    <a:lnTo>
                      <a:pt x="26" y="78"/>
                    </a:lnTo>
                    <a:lnTo>
                      <a:pt x="40" y="77"/>
                    </a:lnTo>
                    <a:lnTo>
                      <a:pt x="51" y="82"/>
                    </a:lnTo>
                    <a:lnTo>
                      <a:pt x="55" y="84"/>
                    </a:lnTo>
                    <a:lnTo>
                      <a:pt x="53" y="53"/>
                    </a:lnTo>
                    <a:lnTo>
                      <a:pt x="60" y="23"/>
                    </a:lnTo>
                    <a:lnTo>
                      <a:pt x="76" y="0"/>
                    </a:lnTo>
                    <a:lnTo>
                      <a:pt x="53" y="21"/>
                    </a:lnTo>
                    <a:lnTo>
                      <a:pt x="22" y="56"/>
                    </a:lnTo>
                    <a:lnTo>
                      <a:pt x="5" y="87"/>
                    </a:lnTo>
                    <a:lnTo>
                      <a:pt x="0" y="118"/>
                    </a:lnTo>
                    <a:lnTo>
                      <a:pt x="3" y="138"/>
                    </a:lnTo>
                    <a:lnTo>
                      <a:pt x="13" y="154"/>
                    </a:lnTo>
                    <a:lnTo>
                      <a:pt x="28" y="167"/>
                    </a:lnTo>
                    <a:lnTo>
                      <a:pt x="45" y="177"/>
                    </a:lnTo>
                    <a:lnTo>
                      <a:pt x="66" y="183"/>
                    </a:lnTo>
                    <a:lnTo>
                      <a:pt x="87" y="183"/>
                    </a:lnTo>
                    <a:lnTo>
                      <a:pt x="11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1" name="Freeform 31"/>
              <p:cNvSpPr>
                <a:spLocks/>
              </p:cNvSpPr>
              <p:nvPr/>
            </p:nvSpPr>
            <p:spPr bwMode="auto">
              <a:xfrm>
                <a:off x="237" y="3386"/>
                <a:ext cx="63" cy="143"/>
              </a:xfrm>
              <a:custGeom>
                <a:avLst/>
                <a:gdLst>
                  <a:gd name="T0" fmla="*/ 48 w 63"/>
                  <a:gd name="T1" fmla="*/ 0 h 143"/>
                  <a:gd name="T2" fmla="*/ 46 w 63"/>
                  <a:gd name="T3" fmla="*/ 8 h 143"/>
                  <a:gd name="T4" fmla="*/ 46 w 63"/>
                  <a:gd name="T5" fmla="*/ 32 h 143"/>
                  <a:gd name="T6" fmla="*/ 55 w 63"/>
                  <a:gd name="T7" fmla="*/ 55 h 143"/>
                  <a:gd name="T8" fmla="*/ 63 w 63"/>
                  <a:gd name="T9" fmla="*/ 79 h 143"/>
                  <a:gd name="T10" fmla="*/ 63 w 63"/>
                  <a:gd name="T11" fmla="*/ 107 h 143"/>
                  <a:gd name="T12" fmla="*/ 57 w 63"/>
                  <a:gd name="T13" fmla="*/ 120 h 143"/>
                  <a:gd name="T14" fmla="*/ 44 w 63"/>
                  <a:gd name="T15" fmla="*/ 132 h 143"/>
                  <a:gd name="T16" fmla="*/ 27 w 63"/>
                  <a:gd name="T17" fmla="*/ 140 h 143"/>
                  <a:gd name="T18" fmla="*/ 17 w 63"/>
                  <a:gd name="T19" fmla="*/ 143 h 143"/>
                  <a:gd name="T20" fmla="*/ 14 w 63"/>
                  <a:gd name="T21" fmla="*/ 126 h 143"/>
                  <a:gd name="T22" fmla="*/ 12 w 63"/>
                  <a:gd name="T23" fmla="*/ 114 h 143"/>
                  <a:gd name="T24" fmla="*/ 15 w 63"/>
                  <a:gd name="T25" fmla="*/ 110 h 143"/>
                  <a:gd name="T26" fmla="*/ 25 w 63"/>
                  <a:gd name="T27" fmla="*/ 109 h 143"/>
                  <a:gd name="T28" fmla="*/ 27 w 63"/>
                  <a:gd name="T29" fmla="*/ 113 h 143"/>
                  <a:gd name="T30" fmla="*/ 25 w 63"/>
                  <a:gd name="T31" fmla="*/ 115 h 143"/>
                  <a:gd name="T32" fmla="*/ 21 w 63"/>
                  <a:gd name="T33" fmla="*/ 115 h 143"/>
                  <a:gd name="T34" fmla="*/ 17 w 63"/>
                  <a:gd name="T35" fmla="*/ 114 h 143"/>
                  <a:gd name="T36" fmla="*/ 17 w 63"/>
                  <a:gd name="T37" fmla="*/ 116 h 143"/>
                  <a:gd name="T38" fmla="*/ 23 w 63"/>
                  <a:gd name="T39" fmla="*/ 119 h 143"/>
                  <a:gd name="T40" fmla="*/ 32 w 63"/>
                  <a:gd name="T41" fmla="*/ 116 h 143"/>
                  <a:gd name="T42" fmla="*/ 36 w 63"/>
                  <a:gd name="T43" fmla="*/ 114 h 143"/>
                  <a:gd name="T44" fmla="*/ 36 w 63"/>
                  <a:gd name="T45" fmla="*/ 109 h 143"/>
                  <a:gd name="T46" fmla="*/ 27 w 63"/>
                  <a:gd name="T47" fmla="*/ 104 h 143"/>
                  <a:gd name="T48" fmla="*/ 17 w 63"/>
                  <a:gd name="T49" fmla="*/ 105 h 143"/>
                  <a:gd name="T50" fmla="*/ 12 w 63"/>
                  <a:gd name="T51" fmla="*/ 108 h 143"/>
                  <a:gd name="T52" fmla="*/ 8 w 63"/>
                  <a:gd name="T53" fmla="*/ 110 h 143"/>
                  <a:gd name="T54" fmla="*/ 4 w 63"/>
                  <a:gd name="T55" fmla="*/ 97 h 143"/>
                  <a:gd name="T56" fmla="*/ 0 w 63"/>
                  <a:gd name="T57" fmla="*/ 71 h 143"/>
                  <a:gd name="T58" fmla="*/ 8 w 63"/>
                  <a:gd name="T59" fmla="*/ 47 h 143"/>
                  <a:gd name="T60" fmla="*/ 23 w 63"/>
                  <a:gd name="T61" fmla="*/ 20 h 143"/>
                  <a:gd name="T62" fmla="*/ 38 w 63"/>
                  <a:gd name="T63" fmla="*/ 6 h 143"/>
                  <a:gd name="T64" fmla="*/ 48 w 63"/>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0"/>
                    </a:moveTo>
                    <a:lnTo>
                      <a:pt x="46" y="8"/>
                    </a:lnTo>
                    <a:lnTo>
                      <a:pt x="46" y="32"/>
                    </a:lnTo>
                    <a:lnTo>
                      <a:pt x="55" y="55"/>
                    </a:lnTo>
                    <a:lnTo>
                      <a:pt x="63" y="79"/>
                    </a:lnTo>
                    <a:lnTo>
                      <a:pt x="63" y="107"/>
                    </a:lnTo>
                    <a:lnTo>
                      <a:pt x="57" y="120"/>
                    </a:lnTo>
                    <a:lnTo>
                      <a:pt x="44" y="132"/>
                    </a:lnTo>
                    <a:lnTo>
                      <a:pt x="27" y="140"/>
                    </a:lnTo>
                    <a:lnTo>
                      <a:pt x="17" y="143"/>
                    </a:lnTo>
                    <a:lnTo>
                      <a:pt x="14" y="126"/>
                    </a:lnTo>
                    <a:lnTo>
                      <a:pt x="12" y="114"/>
                    </a:lnTo>
                    <a:lnTo>
                      <a:pt x="15" y="110"/>
                    </a:lnTo>
                    <a:lnTo>
                      <a:pt x="25" y="109"/>
                    </a:lnTo>
                    <a:lnTo>
                      <a:pt x="27" y="113"/>
                    </a:lnTo>
                    <a:lnTo>
                      <a:pt x="25" y="115"/>
                    </a:lnTo>
                    <a:lnTo>
                      <a:pt x="21" y="115"/>
                    </a:lnTo>
                    <a:lnTo>
                      <a:pt x="17" y="114"/>
                    </a:lnTo>
                    <a:lnTo>
                      <a:pt x="17" y="116"/>
                    </a:lnTo>
                    <a:lnTo>
                      <a:pt x="23" y="119"/>
                    </a:lnTo>
                    <a:lnTo>
                      <a:pt x="32" y="116"/>
                    </a:lnTo>
                    <a:lnTo>
                      <a:pt x="36" y="114"/>
                    </a:lnTo>
                    <a:lnTo>
                      <a:pt x="36" y="109"/>
                    </a:lnTo>
                    <a:lnTo>
                      <a:pt x="27" y="104"/>
                    </a:lnTo>
                    <a:lnTo>
                      <a:pt x="17" y="105"/>
                    </a:lnTo>
                    <a:lnTo>
                      <a:pt x="12" y="108"/>
                    </a:lnTo>
                    <a:lnTo>
                      <a:pt x="8" y="110"/>
                    </a:lnTo>
                    <a:lnTo>
                      <a:pt x="4" y="97"/>
                    </a:lnTo>
                    <a:lnTo>
                      <a:pt x="0" y="71"/>
                    </a:lnTo>
                    <a:lnTo>
                      <a:pt x="8" y="47"/>
                    </a:lnTo>
                    <a:lnTo>
                      <a:pt x="23" y="20"/>
                    </a:lnTo>
                    <a:lnTo>
                      <a:pt x="38" y="6"/>
                    </a:lnTo>
                    <a:lnTo>
                      <a:pt x="4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2" name="Freeform 32"/>
              <p:cNvSpPr>
                <a:spLocks/>
              </p:cNvSpPr>
              <p:nvPr/>
            </p:nvSpPr>
            <p:spPr bwMode="auto">
              <a:xfrm>
                <a:off x="177" y="3387"/>
                <a:ext cx="98" cy="143"/>
              </a:xfrm>
              <a:custGeom>
                <a:avLst/>
                <a:gdLst>
                  <a:gd name="T0" fmla="*/ 70 w 98"/>
                  <a:gd name="T1" fmla="*/ 143 h 143"/>
                  <a:gd name="T2" fmla="*/ 68 w 98"/>
                  <a:gd name="T3" fmla="*/ 132 h 143"/>
                  <a:gd name="T4" fmla="*/ 62 w 98"/>
                  <a:gd name="T5" fmla="*/ 110 h 143"/>
                  <a:gd name="T6" fmla="*/ 55 w 98"/>
                  <a:gd name="T7" fmla="*/ 71 h 143"/>
                  <a:gd name="T8" fmla="*/ 51 w 98"/>
                  <a:gd name="T9" fmla="*/ 64 h 143"/>
                  <a:gd name="T10" fmla="*/ 43 w 98"/>
                  <a:gd name="T11" fmla="*/ 60 h 143"/>
                  <a:gd name="T12" fmla="*/ 36 w 98"/>
                  <a:gd name="T13" fmla="*/ 63 h 143"/>
                  <a:gd name="T14" fmla="*/ 36 w 98"/>
                  <a:gd name="T15" fmla="*/ 69 h 143"/>
                  <a:gd name="T16" fmla="*/ 39 w 98"/>
                  <a:gd name="T17" fmla="*/ 70 h 143"/>
                  <a:gd name="T18" fmla="*/ 39 w 98"/>
                  <a:gd name="T19" fmla="*/ 66 h 143"/>
                  <a:gd name="T20" fmla="*/ 43 w 98"/>
                  <a:gd name="T21" fmla="*/ 70 h 143"/>
                  <a:gd name="T22" fmla="*/ 41 w 98"/>
                  <a:gd name="T23" fmla="*/ 73 h 143"/>
                  <a:gd name="T24" fmla="*/ 32 w 98"/>
                  <a:gd name="T25" fmla="*/ 70 h 143"/>
                  <a:gd name="T26" fmla="*/ 28 w 98"/>
                  <a:gd name="T27" fmla="*/ 58 h 143"/>
                  <a:gd name="T28" fmla="*/ 36 w 98"/>
                  <a:gd name="T29" fmla="*/ 54 h 143"/>
                  <a:gd name="T30" fmla="*/ 45 w 98"/>
                  <a:gd name="T31" fmla="*/ 55 h 143"/>
                  <a:gd name="T32" fmla="*/ 56 w 98"/>
                  <a:gd name="T33" fmla="*/ 61 h 143"/>
                  <a:gd name="T34" fmla="*/ 64 w 98"/>
                  <a:gd name="T35" fmla="*/ 37 h 143"/>
                  <a:gd name="T36" fmla="*/ 79 w 98"/>
                  <a:gd name="T37" fmla="*/ 17 h 143"/>
                  <a:gd name="T38" fmla="*/ 98 w 98"/>
                  <a:gd name="T39" fmla="*/ 0 h 143"/>
                  <a:gd name="T40" fmla="*/ 75 w 98"/>
                  <a:gd name="T41" fmla="*/ 13 h 143"/>
                  <a:gd name="T42" fmla="*/ 39 w 98"/>
                  <a:gd name="T43" fmla="*/ 36 h 143"/>
                  <a:gd name="T44" fmla="*/ 17 w 98"/>
                  <a:gd name="T45" fmla="*/ 58 h 143"/>
                  <a:gd name="T46" fmla="*/ 1 w 98"/>
                  <a:gd name="T47" fmla="*/ 79 h 143"/>
                  <a:gd name="T48" fmla="*/ 0 w 98"/>
                  <a:gd name="T49" fmla="*/ 96 h 143"/>
                  <a:gd name="T50" fmla="*/ 1 w 98"/>
                  <a:gd name="T51" fmla="*/ 110 h 143"/>
                  <a:gd name="T52" fmla="*/ 7 w 98"/>
                  <a:gd name="T53" fmla="*/ 122 h 143"/>
                  <a:gd name="T54" fmla="*/ 20 w 98"/>
                  <a:gd name="T55" fmla="*/ 132 h 143"/>
                  <a:gd name="T56" fmla="*/ 34 w 98"/>
                  <a:gd name="T57" fmla="*/ 138 h 143"/>
                  <a:gd name="T58" fmla="*/ 51 w 98"/>
                  <a:gd name="T59" fmla="*/ 142 h 143"/>
                  <a:gd name="T60" fmla="*/ 70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70" y="143"/>
                    </a:moveTo>
                    <a:lnTo>
                      <a:pt x="68" y="132"/>
                    </a:lnTo>
                    <a:lnTo>
                      <a:pt x="62" y="110"/>
                    </a:lnTo>
                    <a:lnTo>
                      <a:pt x="55" y="71"/>
                    </a:lnTo>
                    <a:lnTo>
                      <a:pt x="51" y="64"/>
                    </a:lnTo>
                    <a:lnTo>
                      <a:pt x="43" y="60"/>
                    </a:lnTo>
                    <a:lnTo>
                      <a:pt x="36" y="63"/>
                    </a:lnTo>
                    <a:lnTo>
                      <a:pt x="36" y="69"/>
                    </a:lnTo>
                    <a:lnTo>
                      <a:pt x="39" y="70"/>
                    </a:lnTo>
                    <a:lnTo>
                      <a:pt x="39" y="66"/>
                    </a:lnTo>
                    <a:lnTo>
                      <a:pt x="43" y="70"/>
                    </a:lnTo>
                    <a:lnTo>
                      <a:pt x="41" y="73"/>
                    </a:lnTo>
                    <a:lnTo>
                      <a:pt x="32" y="70"/>
                    </a:lnTo>
                    <a:lnTo>
                      <a:pt x="28" y="58"/>
                    </a:lnTo>
                    <a:lnTo>
                      <a:pt x="36" y="54"/>
                    </a:lnTo>
                    <a:lnTo>
                      <a:pt x="45" y="55"/>
                    </a:lnTo>
                    <a:lnTo>
                      <a:pt x="56" y="61"/>
                    </a:lnTo>
                    <a:lnTo>
                      <a:pt x="64" y="37"/>
                    </a:lnTo>
                    <a:lnTo>
                      <a:pt x="79" y="17"/>
                    </a:lnTo>
                    <a:lnTo>
                      <a:pt x="98" y="0"/>
                    </a:lnTo>
                    <a:lnTo>
                      <a:pt x="75" y="13"/>
                    </a:lnTo>
                    <a:lnTo>
                      <a:pt x="39" y="36"/>
                    </a:lnTo>
                    <a:lnTo>
                      <a:pt x="17" y="58"/>
                    </a:lnTo>
                    <a:lnTo>
                      <a:pt x="1" y="79"/>
                    </a:lnTo>
                    <a:lnTo>
                      <a:pt x="0" y="96"/>
                    </a:lnTo>
                    <a:lnTo>
                      <a:pt x="1" y="110"/>
                    </a:lnTo>
                    <a:lnTo>
                      <a:pt x="7" y="122"/>
                    </a:lnTo>
                    <a:lnTo>
                      <a:pt x="20" y="132"/>
                    </a:lnTo>
                    <a:lnTo>
                      <a:pt x="34" y="138"/>
                    </a:lnTo>
                    <a:lnTo>
                      <a:pt x="51" y="142"/>
                    </a:lnTo>
                    <a:lnTo>
                      <a:pt x="70"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3" name="Freeform 33"/>
              <p:cNvSpPr>
                <a:spLocks/>
              </p:cNvSpPr>
              <p:nvPr/>
            </p:nvSpPr>
            <p:spPr bwMode="auto">
              <a:xfrm>
                <a:off x="285" y="2356"/>
                <a:ext cx="93" cy="182"/>
              </a:xfrm>
              <a:custGeom>
                <a:avLst/>
                <a:gdLst>
                  <a:gd name="T0" fmla="*/ 24 w 93"/>
                  <a:gd name="T1" fmla="*/ 0 h 182"/>
                  <a:gd name="T2" fmla="*/ 24 w 93"/>
                  <a:gd name="T3" fmla="*/ 12 h 182"/>
                  <a:gd name="T4" fmla="*/ 38 w 93"/>
                  <a:gd name="T5" fmla="*/ 41 h 182"/>
                  <a:gd name="T6" fmla="*/ 59 w 93"/>
                  <a:gd name="T7" fmla="*/ 67 h 182"/>
                  <a:gd name="T8" fmla="*/ 79 w 93"/>
                  <a:gd name="T9" fmla="*/ 95 h 182"/>
                  <a:gd name="T10" fmla="*/ 93 w 93"/>
                  <a:gd name="T11" fmla="*/ 130 h 182"/>
                  <a:gd name="T12" fmla="*/ 91 w 93"/>
                  <a:gd name="T13" fmla="*/ 146 h 182"/>
                  <a:gd name="T14" fmla="*/ 83 w 93"/>
                  <a:gd name="T15" fmla="*/ 164 h 182"/>
                  <a:gd name="T16" fmla="*/ 66 w 93"/>
                  <a:gd name="T17" fmla="*/ 179 h 182"/>
                  <a:gd name="T18" fmla="*/ 57 w 93"/>
                  <a:gd name="T19" fmla="*/ 182 h 182"/>
                  <a:gd name="T20" fmla="*/ 43 w 93"/>
                  <a:gd name="T21" fmla="*/ 162 h 182"/>
                  <a:gd name="T22" fmla="*/ 38 w 93"/>
                  <a:gd name="T23" fmla="*/ 155 h 182"/>
                  <a:gd name="T24" fmla="*/ 36 w 93"/>
                  <a:gd name="T25" fmla="*/ 149 h 182"/>
                  <a:gd name="T26" fmla="*/ 40 w 93"/>
                  <a:gd name="T27" fmla="*/ 143 h 182"/>
                  <a:gd name="T28" fmla="*/ 47 w 93"/>
                  <a:gd name="T29" fmla="*/ 140 h 182"/>
                  <a:gd name="T30" fmla="*/ 55 w 93"/>
                  <a:gd name="T31" fmla="*/ 143 h 182"/>
                  <a:gd name="T32" fmla="*/ 53 w 93"/>
                  <a:gd name="T33" fmla="*/ 148 h 182"/>
                  <a:gd name="T34" fmla="*/ 47 w 93"/>
                  <a:gd name="T35" fmla="*/ 148 h 182"/>
                  <a:gd name="T36" fmla="*/ 43 w 93"/>
                  <a:gd name="T37" fmla="*/ 146 h 182"/>
                  <a:gd name="T38" fmla="*/ 45 w 93"/>
                  <a:gd name="T39" fmla="*/ 150 h 182"/>
                  <a:gd name="T40" fmla="*/ 53 w 93"/>
                  <a:gd name="T41" fmla="*/ 152 h 182"/>
                  <a:gd name="T42" fmla="*/ 62 w 93"/>
                  <a:gd name="T43" fmla="*/ 148 h 182"/>
                  <a:gd name="T44" fmla="*/ 64 w 93"/>
                  <a:gd name="T45" fmla="*/ 144 h 182"/>
                  <a:gd name="T46" fmla="*/ 62 w 93"/>
                  <a:gd name="T47" fmla="*/ 138 h 182"/>
                  <a:gd name="T48" fmla="*/ 57 w 93"/>
                  <a:gd name="T49" fmla="*/ 134 h 182"/>
                  <a:gd name="T50" fmla="*/ 47 w 93"/>
                  <a:gd name="T51" fmla="*/ 134 h 182"/>
                  <a:gd name="T52" fmla="*/ 40 w 93"/>
                  <a:gd name="T53" fmla="*/ 136 h 182"/>
                  <a:gd name="T54" fmla="*/ 32 w 93"/>
                  <a:gd name="T55" fmla="*/ 142 h 182"/>
                  <a:gd name="T56" fmla="*/ 30 w 93"/>
                  <a:gd name="T57" fmla="*/ 145 h 182"/>
                  <a:gd name="T58" fmla="*/ 19 w 93"/>
                  <a:gd name="T59" fmla="*/ 130 h 182"/>
                  <a:gd name="T60" fmla="*/ 2 w 93"/>
                  <a:gd name="T61" fmla="*/ 97 h 182"/>
                  <a:gd name="T62" fmla="*/ 0 w 93"/>
                  <a:gd name="T63" fmla="*/ 66 h 182"/>
                  <a:gd name="T64" fmla="*/ 5 w 93"/>
                  <a:gd name="T65" fmla="*/ 30 h 182"/>
                  <a:gd name="T66" fmla="*/ 17 w 93"/>
                  <a:gd name="T67" fmla="*/ 10 h 182"/>
                  <a:gd name="T68" fmla="*/ 24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24" y="0"/>
                    </a:moveTo>
                    <a:lnTo>
                      <a:pt x="24" y="12"/>
                    </a:lnTo>
                    <a:lnTo>
                      <a:pt x="38" y="41"/>
                    </a:lnTo>
                    <a:lnTo>
                      <a:pt x="59" y="67"/>
                    </a:lnTo>
                    <a:lnTo>
                      <a:pt x="79" y="95"/>
                    </a:lnTo>
                    <a:lnTo>
                      <a:pt x="93" y="130"/>
                    </a:lnTo>
                    <a:lnTo>
                      <a:pt x="91" y="146"/>
                    </a:lnTo>
                    <a:lnTo>
                      <a:pt x="83" y="164"/>
                    </a:lnTo>
                    <a:lnTo>
                      <a:pt x="66" y="179"/>
                    </a:lnTo>
                    <a:lnTo>
                      <a:pt x="57" y="182"/>
                    </a:lnTo>
                    <a:lnTo>
                      <a:pt x="43" y="162"/>
                    </a:lnTo>
                    <a:lnTo>
                      <a:pt x="38" y="155"/>
                    </a:lnTo>
                    <a:lnTo>
                      <a:pt x="36" y="149"/>
                    </a:lnTo>
                    <a:lnTo>
                      <a:pt x="40" y="143"/>
                    </a:lnTo>
                    <a:lnTo>
                      <a:pt x="47" y="140"/>
                    </a:lnTo>
                    <a:lnTo>
                      <a:pt x="55" y="143"/>
                    </a:lnTo>
                    <a:lnTo>
                      <a:pt x="53" y="148"/>
                    </a:lnTo>
                    <a:lnTo>
                      <a:pt x="47" y="148"/>
                    </a:lnTo>
                    <a:lnTo>
                      <a:pt x="43" y="146"/>
                    </a:lnTo>
                    <a:lnTo>
                      <a:pt x="45" y="150"/>
                    </a:lnTo>
                    <a:lnTo>
                      <a:pt x="53" y="152"/>
                    </a:lnTo>
                    <a:lnTo>
                      <a:pt x="62" y="148"/>
                    </a:lnTo>
                    <a:lnTo>
                      <a:pt x="64" y="144"/>
                    </a:lnTo>
                    <a:lnTo>
                      <a:pt x="62" y="138"/>
                    </a:lnTo>
                    <a:lnTo>
                      <a:pt x="57" y="134"/>
                    </a:lnTo>
                    <a:lnTo>
                      <a:pt x="47" y="134"/>
                    </a:lnTo>
                    <a:lnTo>
                      <a:pt x="40" y="136"/>
                    </a:lnTo>
                    <a:lnTo>
                      <a:pt x="32" y="142"/>
                    </a:lnTo>
                    <a:lnTo>
                      <a:pt x="30" y="145"/>
                    </a:lnTo>
                    <a:lnTo>
                      <a:pt x="19" y="130"/>
                    </a:lnTo>
                    <a:lnTo>
                      <a:pt x="2" y="97"/>
                    </a:lnTo>
                    <a:lnTo>
                      <a:pt x="0" y="66"/>
                    </a:lnTo>
                    <a:lnTo>
                      <a:pt x="5" y="30"/>
                    </a:lnTo>
                    <a:lnTo>
                      <a:pt x="17" y="10"/>
                    </a:lnTo>
                    <a:lnTo>
                      <a:pt x="2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4" name="Freeform 34"/>
              <p:cNvSpPr>
                <a:spLocks/>
              </p:cNvSpPr>
              <p:nvPr/>
            </p:nvSpPr>
            <p:spPr bwMode="auto">
              <a:xfrm>
                <a:off x="222" y="2362"/>
                <a:ext cx="110" cy="182"/>
              </a:xfrm>
              <a:custGeom>
                <a:avLst/>
                <a:gdLst>
                  <a:gd name="T0" fmla="*/ 110 w 110"/>
                  <a:gd name="T1" fmla="*/ 179 h 182"/>
                  <a:gd name="T2" fmla="*/ 104 w 110"/>
                  <a:gd name="T3" fmla="*/ 167 h 182"/>
                  <a:gd name="T4" fmla="*/ 85 w 110"/>
                  <a:gd name="T5" fmla="*/ 140 h 182"/>
                  <a:gd name="T6" fmla="*/ 70 w 110"/>
                  <a:gd name="T7" fmla="*/ 119 h 182"/>
                  <a:gd name="T8" fmla="*/ 59 w 110"/>
                  <a:gd name="T9" fmla="*/ 95 h 182"/>
                  <a:gd name="T10" fmla="*/ 51 w 110"/>
                  <a:gd name="T11" fmla="*/ 85 h 182"/>
                  <a:gd name="T12" fmla="*/ 40 w 110"/>
                  <a:gd name="T13" fmla="*/ 84 h 182"/>
                  <a:gd name="T14" fmla="*/ 32 w 110"/>
                  <a:gd name="T15" fmla="*/ 88 h 182"/>
                  <a:gd name="T16" fmla="*/ 32 w 110"/>
                  <a:gd name="T17" fmla="*/ 91 h 182"/>
                  <a:gd name="T18" fmla="*/ 36 w 110"/>
                  <a:gd name="T19" fmla="*/ 96 h 182"/>
                  <a:gd name="T20" fmla="*/ 40 w 110"/>
                  <a:gd name="T21" fmla="*/ 97 h 182"/>
                  <a:gd name="T22" fmla="*/ 40 w 110"/>
                  <a:gd name="T23" fmla="*/ 94 h 182"/>
                  <a:gd name="T24" fmla="*/ 38 w 110"/>
                  <a:gd name="T25" fmla="*/ 91 h 182"/>
                  <a:gd name="T26" fmla="*/ 46 w 110"/>
                  <a:gd name="T27" fmla="*/ 95 h 182"/>
                  <a:gd name="T28" fmla="*/ 46 w 110"/>
                  <a:gd name="T29" fmla="*/ 97 h 182"/>
                  <a:gd name="T30" fmla="*/ 46 w 110"/>
                  <a:gd name="T31" fmla="*/ 101 h 182"/>
                  <a:gd name="T32" fmla="*/ 38 w 110"/>
                  <a:gd name="T33" fmla="*/ 100 h 182"/>
                  <a:gd name="T34" fmla="*/ 30 w 110"/>
                  <a:gd name="T35" fmla="*/ 97 h 182"/>
                  <a:gd name="T36" fmla="*/ 23 w 110"/>
                  <a:gd name="T37" fmla="*/ 91 h 182"/>
                  <a:gd name="T38" fmla="*/ 21 w 110"/>
                  <a:gd name="T39" fmla="*/ 84 h 182"/>
                  <a:gd name="T40" fmla="*/ 23 w 110"/>
                  <a:gd name="T41" fmla="*/ 79 h 182"/>
                  <a:gd name="T42" fmla="*/ 27 w 110"/>
                  <a:gd name="T43" fmla="*/ 77 h 182"/>
                  <a:gd name="T44" fmla="*/ 40 w 110"/>
                  <a:gd name="T45" fmla="*/ 77 h 182"/>
                  <a:gd name="T46" fmla="*/ 51 w 110"/>
                  <a:gd name="T47" fmla="*/ 80 h 182"/>
                  <a:gd name="T48" fmla="*/ 55 w 110"/>
                  <a:gd name="T49" fmla="*/ 83 h 182"/>
                  <a:gd name="T50" fmla="*/ 55 w 110"/>
                  <a:gd name="T51" fmla="*/ 52 h 182"/>
                  <a:gd name="T52" fmla="*/ 63 w 110"/>
                  <a:gd name="T53" fmla="*/ 23 h 182"/>
                  <a:gd name="T54" fmla="*/ 76 w 110"/>
                  <a:gd name="T55" fmla="*/ 0 h 182"/>
                  <a:gd name="T56" fmla="*/ 55 w 110"/>
                  <a:gd name="T57" fmla="*/ 19 h 182"/>
                  <a:gd name="T58" fmla="*/ 23 w 110"/>
                  <a:gd name="T59" fmla="*/ 54 h 182"/>
                  <a:gd name="T60" fmla="*/ 8 w 110"/>
                  <a:gd name="T61" fmla="*/ 85 h 182"/>
                  <a:gd name="T62" fmla="*/ 0 w 110"/>
                  <a:gd name="T63" fmla="*/ 116 h 182"/>
                  <a:gd name="T64" fmla="*/ 4 w 110"/>
                  <a:gd name="T65" fmla="*/ 137 h 182"/>
                  <a:gd name="T66" fmla="*/ 13 w 110"/>
                  <a:gd name="T67" fmla="*/ 154 h 182"/>
                  <a:gd name="T68" fmla="*/ 29 w 110"/>
                  <a:gd name="T69" fmla="*/ 167 h 182"/>
                  <a:gd name="T70" fmla="*/ 46 w 110"/>
                  <a:gd name="T71" fmla="*/ 176 h 182"/>
                  <a:gd name="T72" fmla="*/ 66 w 110"/>
                  <a:gd name="T73" fmla="*/ 181 h 182"/>
                  <a:gd name="T74" fmla="*/ 89 w 110"/>
                  <a:gd name="T75" fmla="*/ 182 h 182"/>
                  <a:gd name="T76" fmla="*/ 11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179"/>
                    </a:moveTo>
                    <a:lnTo>
                      <a:pt x="104" y="167"/>
                    </a:lnTo>
                    <a:lnTo>
                      <a:pt x="85" y="140"/>
                    </a:lnTo>
                    <a:lnTo>
                      <a:pt x="70" y="119"/>
                    </a:lnTo>
                    <a:lnTo>
                      <a:pt x="59" y="95"/>
                    </a:lnTo>
                    <a:lnTo>
                      <a:pt x="51" y="85"/>
                    </a:lnTo>
                    <a:lnTo>
                      <a:pt x="40" y="84"/>
                    </a:lnTo>
                    <a:lnTo>
                      <a:pt x="32" y="88"/>
                    </a:lnTo>
                    <a:lnTo>
                      <a:pt x="32" y="91"/>
                    </a:lnTo>
                    <a:lnTo>
                      <a:pt x="36" y="96"/>
                    </a:lnTo>
                    <a:lnTo>
                      <a:pt x="40" y="97"/>
                    </a:lnTo>
                    <a:lnTo>
                      <a:pt x="40" y="94"/>
                    </a:lnTo>
                    <a:lnTo>
                      <a:pt x="38" y="91"/>
                    </a:lnTo>
                    <a:lnTo>
                      <a:pt x="46" y="95"/>
                    </a:lnTo>
                    <a:lnTo>
                      <a:pt x="46" y="97"/>
                    </a:lnTo>
                    <a:lnTo>
                      <a:pt x="46" y="101"/>
                    </a:lnTo>
                    <a:lnTo>
                      <a:pt x="38" y="100"/>
                    </a:lnTo>
                    <a:lnTo>
                      <a:pt x="30" y="97"/>
                    </a:lnTo>
                    <a:lnTo>
                      <a:pt x="23" y="91"/>
                    </a:lnTo>
                    <a:lnTo>
                      <a:pt x="21" y="84"/>
                    </a:lnTo>
                    <a:lnTo>
                      <a:pt x="23" y="79"/>
                    </a:lnTo>
                    <a:lnTo>
                      <a:pt x="27" y="77"/>
                    </a:lnTo>
                    <a:lnTo>
                      <a:pt x="40" y="77"/>
                    </a:lnTo>
                    <a:lnTo>
                      <a:pt x="51" y="80"/>
                    </a:lnTo>
                    <a:lnTo>
                      <a:pt x="55" y="83"/>
                    </a:lnTo>
                    <a:lnTo>
                      <a:pt x="55" y="52"/>
                    </a:lnTo>
                    <a:lnTo>
                      <a:pt x="63" y="23"/>
                    </a:lnTo>
                    <a:lnTo>
                      <a:pt x="76" y="0"/>
                    </a:lnTo>
                    <a:lnTo>
                      <a:pt x="55" y="19"/>
                    </a:lnTo>
                    <a:lnTo>
                      <a:pt x="23" y="54"/>
                    </a:lnTo>
                    <a:lnTo>
                      <a:pt x="8" y="85"/>
                    </a:lnTo>
                    <a:lnTo>
                      <a:pt x="0" y="116"/>
                    </a:lnTo>
                    <a:lnTo>
                      <a:pt x="4" y="137"/>
                    </a:lnTo>
                    <a:lnTo>
                      <a:pt x="13" y="154"/>
                    </a:lnTo>
                    <a:lnTo>
                      <a:pt x="29" y="167"/>
                    </a:lnTo>
                    <a:lnTo>
                      <a:pt x="46" y="176"/>
                    </a:lnTo>
                    <a:lnTo>
                      <a:pt x="66" y="181"/>
                    </a:lnTo>
                    <a:lnTo>
                      <a:pt x="89" y="182"/>
                    </a:lnTo>
                    <a:lnTo>
                      <a:pt x="11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5" name="Freeform 35"/>
              <p:cNvSpPr>
                <a:spLocks/>
              </p:cNvSpPr>
              <p:nvPr/>
            </p:nvSpPr>
            <p:spPr bwMode="auto">
              <a:xfrm>
                <a:off x="192" y="103"/>
                <a:ext cx="159" cy="434"/>
              </a:xfrm>
              <a:custGeom>
                <a:avLst/>
                <a:gdLst>
                  <a:gd name="T0" fmla="*/ 24 w 159"/>
                  <a:gd name="T1" fmla="*/ 433 h 434"/>
                  <a:gd name="T2" fmla="*/ 26 w 159"/>
                  <a:gd name="T3" fmla="*/ 423 h 434"/>
                  <a:gd name="T4" fmla="*/ 36 w 159"/>
                  <a:gd name="T5" fmla="*/ 426 h 434"/>
                  <a:gd name="T6" fmla="*/ 45 w 159"/>
                  <a:gd name="T7" fmla="*/ 425 h 434"/>
                  <a:gd name="T8" fmla="*/ 59 w 159"/>
                  <a:gd name="T9" fmla="*/ 421 h 434"/>
                  <a:gd name="T10" fmla="*/ 70 w 159"/>
                  <a:gd name="T11" fmla="*/ 409 h 434"/>
                  <a:gd name="T12" fmla="*/ 79 w 159"/>
                  <a:gd name="T13" fmla="*/ 385 h 434"/>
                  <a:gd name="T14" fmla="*/ 79 w 159"/>
                  <a:gd name="T15" fmla="*/ 355 h 434"/>
                  <a:gd name="T16" fmla="*/ 66 w 159"/>
                  <a:gd name="T17" fmla="*/ 320 h 434"/>
                  <a:gd name="T18" fmla="*/ 22 w 159"/>
                  <a:gd name="T19" fmla="*/ 246 h 434"/>
                  <a:gd name="T20" fmla="*/ 7 w 159"/>
                  <a:gd name="T21" fmla="*/ 212 h 434"/>
                  <a:gd name="T22" fmla="*/ 0 w 159"/>
                  <a:gd name="T23" fmla="*/ 175 h 434"/>
                  <a:gd name="T24" fmla="*/ 7 w 159"/>
                  <a:gd name="T25" fmla="*/ 139 h 434"/>
                  <a:gd name="T26" fmla="*/ 22 w 159"/>
                  <a:gd name="T27" fmla="*/ 102 h 434"/>
                  <a:gd name="T28" fmla="*/ 41 w 159"/>
                  <a:gd name="T29" fmla="*/ 72 h 434"/>
                  <a:gd name="T30" fmla="*/ 57 w 159"/>
                  <a:gd name="T31" fmla="*/ 52 h 434"/>
                  <a:gd name="T32" fmla="*/ 76 w 159"/>
                  <a:gd name="T33" fmla="*/ 34 h 434"/>
                  <a:gd name="T34" fmla="*/ 100 w 159"/>
                  <a:gd name="T35" fmla="*/ 17 h 434"/>
                  <a:gd name="T36" fmla="*/ 129 w 159"/>
                  <a:gd name="T37" fmla="*/ 5 h 434"/>
                  <a:gd name="T38" fmla="*/ 155 w 159"/>
                  <a:gd name="T39" fmla="*/ 0 h 434"/>
                  <a:gd name="T40" fmla="*/ 159 w 159"/>
                  <a:gd name="T41" fmla="*/ 6 h 434"/>
                  <a:gd name="T42" fmla="*/ 153 w 159"/>
                  <a:gd name="T43" fmla="*/ 13 h 434"/>
                  <a:gd name="T44" fmla="*/ 146 w 159"/>
                  <a:gd name="T45" fmla="*/ 17 h 434"/>
                  <a:gd name="T46" fmla="*/ 134 w 159"/>
                  <a:gd name="T47" fmla="*/ 17 h 434"/>
                  <a:gd name="T48" fmla="*/ 133 w 159"/>
                  <a:gd name="T49" fmla="*/ 12 h 434"/>
                  <a:gd name="T50" fmla="*/ 134 w 159"/>
                  <a:gd name="T51" fmla="*/ 9 h 434"/>
                  <a:gd name="T52" fmla="*/ 142 w 159"/>
                  <a:gd name="T53" fmla="*/ 6 h 434"/>
                  <a:gd name="T54" fmla="*/ 148 w 159"/>
                  <a:gd name="T55" fmla="*/ 6 h 434"/>
                  <a:gd name="T56" fmla="*/ 148 w 159"/>
                  <a:gd name="T57" fmla="*/ 10 h 434"/>
                  <a:gd name="T58" fmla="*/ 146 w 159"/>
                  <a:gd name="T59" fmla="*/ 11 h 434"/>
                  <a:gd name="T60" fmla="*/ 146 w 159"/>
                  <a:gd name="T61" fmla="*/ 10 h 434"/>
                  <a:gd name="T62" fmla="*/ 146 w 159"/>
                  <a:gd name="T63" fmla="*/ 6 h 434"/>
                  <a:gd name="T64" fmla="*/ 144 w 159"/>
                  <a:gd name="T65" fmla="*/ 6 h 434"/>
                  <a:gd name="T66" fmla="*/ 138 w 159"/>
                  <a:gd name="T67" fmla="*/ 10 h 434"/>
                  <a:gd name="T68" fmla="*/ 136 w 159"/>
                  <a:gd name="T69" fmla="*/ 13 h 434"/>
                  <a:gd name="T70" fmla="*/ 136 w 159"/>
                  <a:gd name="T71" fmla="*/ 15 h 434"/>
                  <a:gd name="T72" fmla="*/ 142 w 159"/>
                  <a:gd name="T73" fmla="*/ 16 h 434"/>
                  <a:gd name="T74" fmla="*/ 152 w 159"/>
                  <a:gd name="T75" fmla="*/ 12 h 434"/>
                  <a:gd name="T76" fmla="*/ 153 w 159"/>
                  <a:gd name="T77" fmla="*/ 6 h 434"/>
                  <a:gd name="T78" fmla="*/ 152 w 159"/>
                  <a:gd name="T79" fmla="*/ 3 h 434"/>
                  <a:gd name="T80" fmla="*/ 146 w 159"/>
                  <a:gd name="T81" fmla="*/ 1 h 434"/>
                  <a:gd name="T82" fmla="*/ 127 w 159"/>
                  <a:gd name="T83" fmla="*/ 4 h 434"/>
                  <a:gd name="T84" fmla="*/ 106 w 159"/>
                  <a:gd name="T85" fmla="*/ 13 h 434"/>
                  <a:gd name="T86" fmla="*/ 91 w 159"/>
                  <a:gd name="T87" fmla="*/ 23 h 434"/>
                  <a:gd name="T88" fmla="*/ 74 w 159"/>
                  <a:gd name="T89" fmla="*/ 40 h 434"/>
                  <a:gd name="T90" fmla="*/ 62 w 159"/>
                  <a:gd name="T91" fmla="*/ 54 h 434"/>
                  <a:gd name="T92" fmla="*/ 53 w 159"/>
                  <a:gd name="T93" fmla="*/ 74 h 434"/>
                  <a:gd name="T94" fmla="*/ 53 w 159"/>
                  <a:gd name="T95" fmla="*/ 101 h 434"/>
                  <a:gd name="T96" fmla="*/ 64 w 159"/>
                  <a:gd name="T97" fmla="*/ 136 h 434"/>
                  <a:gd name="T98" fmla="*/ 91 w 159"/>
                  <a:gd name="T99" fmla="*/ 179 h 434"/>
                  <a:gd name="T100" fmla="*/ 112 w 159"/>
                  <a:gd name="T101" fmla="*/ 210 h 434"/>
                  <a:gd name="T102" fmla="*/ 127 w 159"/>
                  <a:gd name="T103" fmla="*/ 248 h 434"/>
                  <a:gd name="T104" fmla="*/ 131 w 159"/>
                  <a:gd name="T105" fmla="*/ 279 h 434"/>
                  <a:gd name="T106" fmla="*/ 125 w 159"/>
                  <a:gd name="T107" fmla="*/ 312 h 434"/>
                  <a:gd name="T108" fmla="*/ 108 w 159"/>
                  <a:gd name="T109" fmla="*/ 343 h 434"/>
                  <a:gd name="T110" fmla="*/ 85 w 159"/>
                  <a:gd name="T111" fmla="*/ 375 h 434"/>
                  <a:gd name="T112" fmla="*/ 81 w 159"/>
                  <a:gd name="T113" fmla="*/ 393 h 434"/>
                  <a:gd name="T114" fmla="*/ 76 w 159"/>
                  <a:gd name="T115" fmla="*/ 410 h 434"/>
                  <a:gd name="T116" fmla="*/ 60 w 159"/>
                  <a:gd name="T117" fmla="*/ 425 h 434"/>
                  <a:gd name="T118" fmla="*/ 43 w 159"/>
                  <a:gd name="T119" fmla="*/ 433 h 434"/>
                  <a:gd name="T120" fmla="*/ 34 w 159"/>
                  <a:gd name="T121" fmla="*/ 434 h 434"/>
                  <a:gd name="T122" fmla="*/ 2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433"/>
                    </a:moveTo>
                    <a:lnTo>
                      <a:pt x="26" y="423"/>
                    </a:lnTo>
                    <a:lnTo>
                      <a:pt x="36" y="426"/>
                    </a:lnTo>
                    <a:lnTo>
                      <a:pt x="45" y="425"/>
                    </a:lnTo>
                    <a:lnTo>
                      <a:pt x="59" y="421"/>
                    </a:lnTo>
                    <a:lnTo>
                      <a:pt x="70" y="409"/>
                    </a:lnTo>
                    <a:lnTo>
                      <a:pt x="79" y="385"/>
                    </a:lnTo>
                    <a:lnTo>
                      <a:pt x="79" y="355"/>
                    </a:lnTo>
                    <a:lnTo>
                      <a:pt x="66" y="320"/>
                    </a:lnTo>
                    <a:lnTo>
                      <a:pt x="22" y="246"/>
                    </a:lnTo>
                    <a:lnTo>
                      <a:pt x="7" y="212"/>
                    </a:lnTo>
                    <a:lnTo>
                      <a:pt x="0" y="175"/>
                    </a:lnTo>
                    <a:lnTo>
                      <a:pt x="7" y="139"/>
                    </a:lnTo>
                    <a:lnTo>
                      <a:pt x="22" y="102"/>
                    </a:lnTo>
                    <a:lnTo>
                      <a:pt x="41" y="72"/>
                    </a:lnTo>
                    <a:lnTo>
                      <a:pt x="57" y="52"/>
                    </a:lnTo>
                    <a:lnTo>
                      <a:pt x="76" y="34"/>
                    </a:lnTo>
                    <a:lnTo>
                      <a:pt x="100" y="17"/>
                    </a:lnTo>
                    <a:lnTo>
                      <a:pt x="129" y="5"/>
                    </a:lnTo>
                    <a:lnTo>
                      <a:pt x="155" y="0"/>
                    </a:lnTo>
                    <a:lnTo>
                      <a:pt x="159" y="6"/>
                    </a:lnTo>
                    <a:lnTo>
                      <a:pt x="153" y="13"/>
                    </a:lnTo>
                    <a:lnTo>
                      <a:pt x="146" y="17"/>
                    </a:lnTo>
                    <a:lnTo>
                      <a:pt x="134" y="17"/>
                    </a:lnTo>
                    <a:lnTo>
                      <a:pt x="133" y="12"/>
                    </a:lnTo>
                    <a:lnTo>
                      <a:pt x="134" y="9"/>
                    </a:lnTo>
                    <a:lnTo>
                      <a:pt x="142" y="6"/>
                    </a:lnTo>
                    <a:lnTo>
                      <a:pt x="148" y="6"/>
                    </a:lnTo>
                    <a:lnTo>
                      <a:pt x="148" y="10"/>
                    </a:lnTo>
                    <a:lnTo>
                      <a:pt x="146" y="11"/>
                    </a:lnTo>
                    <a:lnTo>
                      <a:pt x="146" y="10"/>
                    </a:lnTo>
                    <a:lnTo>
                      <a:pt x="146" y="6"/>
                    </a:lnTo>
                    <a:lnTo>
                      <a:pt x="144" y="6"/>
                    </a:lnTo>
                    <a:lnTo>
                      <a:pt x="138" y="10"/>
                    </a:lnTo>
                    <a:lnTo>
                      <a:pt x="136" y="13"/>
                    </a:lnTo>
                    <a:lnTo>
                      <a:pt x="136" y="15"/>
                    </a:lnTo>
                    <a:lnTo>
                      <a:pt x="142" y="16"/>
                    </a:lnTo>
                    <a:lnTo>
                      <a:pt x="152" y="12"/>
                    </a:lnTo>
                    <a:lnTo>
                      <a:pt x="153" y="6"/>
                    </a:lnTo>
                    <a:lnTo>
                      <a:pt x="152" y="3"/>
                    </a:lnTo>
                    <a:lnTo>
                      <a:pt x="146" y="1"/>
                    </a:lnTo>
                    <a:lnTo>
                      <a:pt x="127" y="4"/>
                    </a:lnTo>
                    <a:lnTo>
                      <a:pt x="106" y="13"/>
                    </a:lnTo>
                    <a:lnTo>
                      <a:pt x="91" y="23"/>
                    </a:lnTo>
                    <a:lnTo>
                      <a:pt x="74" y="40"/>
                    </a:lnTo>
                    <a:lnTo>
                      <a:pt x="62" y="54"/>
                    </a:lnTo>
                    <a:lnTo>
                      <a:pt x="53" y="74"/>
                    </a:lnTo>
                    <a:lnTo>
                      <a:pt x="53" y="101"/>
                    </a:lnTo>
                    <a:lnTo>
                      <a:pt x="64" y="136"/>
                    </a:lnTo>
                    <a:lnTo>
                      <a:pt x="91" y="179"/>
                    </a:lnTo>
                    <a:lnTo>
                      <a:pt x="112" y="210"/>
                    </a:lnTo>
                    <a:lnTo>
                      <a:pt x="127" y="248"/>
                    </a:lnTo>
                    <a:lnTo>
                      <a:pt x="131" y="279"/>
                    </a:lnTo>
                    <a:lnTo>
                      <a:pt x="125" y="312"/>
                    </a:lnTo>
                    <a:lnTo>
                      <a:pt x="108" y="343"/>
                    </a:lnTo>
                    <a:lnTo>
                      <a:pt x="85" y="375"/>
                    </a:lnTo>
                    <a:lnTo>
                      <a:pt x="81" y="393"/>
                    </a:lnTo>
                    <a:lnTo>
                      <a:pt x="76" y="410"/>
                    </a:lnTo>
                    <a:lnTo>
                      <a:pt x="60" y="425"/>
                    </a:lnTo>
                    <a:lnTo>
                      <a:pt x="43" y="433"/>
                    </a:lnTo>
                    <a:lnTo>
                      <a:pt x="34" y="434"/>
                    </a:lnTo>
                    <a:lnTo>
                      <a:pt x="2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6" name="Freeform 36"/>
              <p:cNvSpPr>
                <a:spLocks/>
              </p:cNvSpPr>
              <p:nvPr/>
            </p:nvSpPr>
            <p:spPr bwMode="auto">
              <a:xfrm>
                <a:off x="220" y="1332"/>
                <a:ext cx="160" cy="437"/>
              </a:xfrm>
              <a:custGeom>
                <a:avLst/>
                <a:gdLst>
                  <a:gd name="T0" fmla="*/ 25 w 160"/>
                  <a:gd name="T1" fmla="*/ 435 h 437"/>
                  <a:gd name="T2" fmla="*/ 27 w 160"/>
                  <a:gd name="T3" fmla="*/ 427 h 437"/>
                  <a:gd name="T4" fmla="*/ 34 w 160"/>
                  <a:gd name="T5" fmla="*/ 428 h 437"/>
                  <a:gd name="T6" fmla="*/ 46 w 160"/>
                  <a:gd name="T7" fmla="*/ 428 h 437"/>
                  <a:gd name="T8" fmla="*/ 57 w 160"/>
                  <a:gd name="T9" fmla="*/ 423 h 437"/>
                  <a:gd name="T10" fmla="*/ 70 w 160"/>
                  <a:gd name="T11" fmla="*/ 411 h 437"/>
                  <a:gd name="T12" fmla="*/ 78 w 160"/>
                  <a:gd name="T13" fmla="*/ 389 h 437"/>
                  <a:gd name="T14" fmla="*/ 80 w 160"/>
                  <a:gd name="T15" fmla="*/ 357 h 437"/>
                  <a:gd name="T16" fmla="*/ 67 w 160"/>
                  <a:gd name="T17" fmla="*/ 323 h 437"/>
                  <a:gd name="T18" fmla="*/ 23 w 160"/>
                  <a:gd name="T19" fmla="*/ 249 h 437"/>
                  <a:gd name="T20" fmla="*/ 6 w 160"/>
                  <a:gd name="T21" fmla="*/ 214 h 437"/>
                  <a:gd name="T22" fmla="*/ 0 w 160"/>
                  <a:gd name="T23" fmla="*/ 179 h 437"/>
                  <a:gd name="T24" fmla="*/ 6 w 160"/>
                  <a:gd name="T25" fmla="*/ 140 h 437"/>
                  <a:gd name="T26" fmla="*/ 23 w 160"/>
                  <a:gd name="T27" fmla="*/ 106 h 437"/>
                  <a:gd name="T28" fmla="*/ 42 w 160"/>
                  <a:gd name="T29" fmla="*/ 74 h 437"/>
                  <a:gd name="T30" fmla="*/ 57 w 160"/>
                  <a:gd name="T31" fmla="*/ 54 h 437"/>
                  <a:gd name="T32" fmla="*/ 74 w 160"/>
                  <a:gd name="T33" fmla="*/ 35 h 437"/>
                  <a:gd name="T34" fmla="*/ 101 w 160"/>
                  <a:gd name="T35" fmla="*/ 16 h 437"/>
                  <a:gd name="T36" fmla="*/ 129 w 160"/>
                  <a:gd name="T37" fmla="*/ 2 h 437"/>
                  <a:gd name="T38" fmla="*/ 142 w 160"/>
                  <a:gd name="T39" fmla="*/ 0 h 437"/>
                  <a:gd name="T40" fmla="*/ 156 w 160"/>
                  <a:gd name="T41" fmla="*/ 2 h 437"/>
                  <a:gd name="T42" fmla="*/ 160 w 160"/>
                  <a:gd name="T43" fmla="*/ 8 h 437"/>
                  <a:gd name="T44" fmla="*/ 154 w 160"/>
                  <a:gd name="T45" fmla="*/ 16 h 437"/>
                  <a:gd name="T46" fmla="*/ 144 w 160"/>
                  <a:gd name="T47" fmla="*/ 20 h 437"/>
                  <a:gd name="T48" fmla="*/ 135 w 160"/>
                  <a:gd name="T49" fmla="*/ 20 h 437"/>
                  <a:gd name="T50" fmla="*/ 133 w 160"/>
                  <a:gd name="T51" fmla="*/ 16 h 437"/>
                  <a:gd name="T52" fmla="*/ 135 w 160"/>
                  <a:gd name="T53" fmla="*/ 11 h 437"/>
                  <a:gd name="T54" fmla="*/ 142 w 160"/>
                  <a:gd name="T55" fmla="*/ 8 h 437"/>
                  <a:gd name="T56" fmla="*/ 148 w 160"/>
                  <a:gd name="T57" fmla="*/ 8 h 437"/>
                  <a:gd name="T58" fmla="*/ 148 w 160"/>
                  <a:gd name="T59" fmla="*/ 12 h 437"/>
                  <a:gd name="T60" fmla="*/ 144 w 160"/>
                  <a:gd name="T61" fmla="*/ 14 h 437"/>
                  <a:gd name="T62" fmla="*/ 146 w 160"/>
                  <a:gd name="T63" fmla="*/ 12 h 437"/>
                  <a:gd name="T64" fmla="*/ 146 w 160"/>
                  <a:gd name="T65" fmla="*/ 10 h 437"/>
                  <a:gd name="T66" fmla="*/ 144 w 160"/>
                  <a:gd name="T67" fmla="*/ 10 h 437"/>
                  <a:gd name="T68" fmla="*/ 139 w 160"/>
                  <a:gd name="T69" fmla="*/ 12 h 437"/>
                  <a:gd name="T70" fmla="*/ 137 w 160"/>
                  <a:gd name="T71" fmla="*/ 17 h 437"/>
                  <a:gd name="T72" fmla="*/ 139 w 160"/>
                  <a:gd name="T73" fmla="*/ 18 h 437"/>
                  <a:gd name="T74" fmla="*/ 141 w 160"/>
                  <a:gd name="T75" fmla="*/ 18 h 437"/>
                  <a:gd name="T76" fmla="*/ 150 w 160"/>
                  <a:gd name="T77" fmla="*/ 14 h 437"/>
                  <a:gd name="T78" fmla="*/ 154 w 160"/>
                  <a:gd name="T79" fmla="*/ 8 h 437"/>
                  <a:gd name="T80" fmla="*/ 152 w 160"/>
                  <a:gd name="T81" fmla="*/ 6 h 437"/>
                  <a:gd name="T82" fmla="*/ 146 w 160"/>
                  <a:gd name="T83" fmla="*/ 5 h 437"/>
                  <a:gd name="T84" fmla="*/ 127 w 160"/>
                  <a:gd name="T85" fmla="*/ 6 h 437"/>
                  <a:gd name="T86" fmla="*/ 106 w 160"/>
                  <a:gd name="T87" fmla="*/ 16 h 437"/>
                  <a:gd name="T88" fmla="*/ 91 w 160"/>
                  <a:gd name="T89" fmla="*/ 26 h 437"/>
                  <a:gd name="T90" fmla="*/ 74 w 160"/>
                  <a:gd name="T91" fmla="*/ 42 h 437"/>
                  <a:gd name="T92" fmla="*/ 63 w 160"/>
                  <a:gd name="T93" fmla="*/ 58 h 437"/>
                  <a:gd name="T94" fmla="*/ 55 w 160"/>
                  <a:gd name="T95" fmla="*/ 78 h 437"/>
                  <a:gd name="T96" fmla="*/ 53 w 160"/>
                  <a:gd name="T97" fmla="*/ 104 h 437"/>
                  <a:gd name="T98" fmla="*/ 65 w 160"/>
                  <a:gd name="T99" fmla="*/ 138 h 437"/>
                  <a:gd name="T100" fmla="*/ 91 w 160"/>
                  <a:gd name="T101" fmla="*/ 182 h 437"/>
                  <a:gd name="T102" fmla="*/ 112 w 160"/>
                  <a:gd name="T103" fmla="*/ 212 h 437"/>
                  <a:gd name="T104" fmla="*/ 129 w 160"/>
                  <a:gd name="T105" fmla="*/ 249 h 437"/>
                  <a:gd name="T106" fmla="*/ 131 w 160"/>
                  <a:gd name="T107" fmla="*/ 282 h 437"/>
                  <a:gd name="T108" fmla="*/ 124 w 160"/>
                  <a:gd name="T109" fmla="*/ 314 h 437"/>
                  <a:gd name="T110" fmla="*/ 108 w 160"/>
                  <a:gd name="T111" fmla="*/ 345 h 437"/>
                  <a:gd name="T112" fmla="*/ 84 w 160"/>
                  <a:gd name="T113" fmla="*/ 378 h 437"/>
                  <a:gd name="T114" fmla="*/ 82 w 160"/>
                  <a:gd name="T115" fmla="*/ 396 h 437"/>
                  <a:gd name="T116" fmla="*/ 74 w 160"/>
                  <a:gd name="T117" fmla="*/ 413 h 437"/>
                  <a:gd name="T118" fmla="*/ 61 w 160"/>
                  <a:gd name="T119" fmla="*/ 428 h 437"/>
                  <a:gd name="T120" fmla="*/ 44 w 160"/>
                  <a:gd name="T121" fmla="*/ 435 h 437"/>
                  <a:gd name="T122" fmla="*/ 34 w 160"/>
                  <a:gd name="T123" fmla="*/ 437 h 437"/>
                  <a:gd name="T124" fmla="*/ 2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435"/>
                    </a:moveTo>
                    <a:lnTo>
                      <a:pt x="27" y="427"/>
                    </a:lnTo>
                    <a:lnTo>
                      <a:pt x="34" y="428"/>
                    </a:lnTo>
                    <a:lnTo>
                      <a:pt x="46" y="428"/>
                    </a:lnTo>
                    <a:lnTo>
                      <a:pt x="57" y="423"/>
                    </a:lnTo>
                    <a:lnTo>
                      <a:pt x="70" y="411"/>
                    </a:lnTo>
                    <a:lnTo>
                      <a:pt x="78" y="389"/>
                    </a:lnTo>
                    <a:lnTo>
                      <a:pt x="80" y="357"/>
                    </a:lnTo>
                    <a:lnTo>
                      <a:pt x="67" y="323"/>
                    </a:lnTo>
                    <a:lnTo>
                      <a:pt x="23" y="249"/>
                    </a:lnTo>
                    <a:lnTo>
                      <a:pt x="6" y="214"/>
                    </a:lnTo>
                    <a:lnTo>
                      <a:pt x="0" y="179"/>
                    </a:lnTo>
                    <a:lnTo>
                      <a:pt x="6" y="140"/>
                    </a:lnTo>
                    <a:lnTo>
                      <a:pt x="23" y="106"/>
                    </a:lnTo>
                    <a:lnTo>
                      <a:pt x="42" y="74"/>
                    </a:lnTo>
                    <a:lnTo>
                      <a:pt x="57" y="54"/>
                    </a:lnTo>
                    <a:lnTo>
                      <a:pt x="74" y="35"/>
                    </a:lnTo>
                    <a:lnTo>
                      <a:pt x="101" y="16"/>
                    </a:lnTo>
                    <a:lnTo>
                      <a:pt x="129" y="2"/>
                    </a:lnTo>
                    <a:lnTo>
                      <a:pt x="142" y="0"/>
                    </a:lnTo>
                    <a:lnTo>
                      <a:pt x="156" y="2"/>
                    </a:lnTo>
                    <a:lnTo>
                      <a:pt x="160" y="8"/>
                    </a:lnTo>
                    <a:lnTo>
                      <a:pt x="154" y="16"/>
                    </a:lnTo>
                    <a:lnTo>
                      <a:pt x="144" y="20"/>
                    </a:lnTo>
                    <a:lnTo>
                      <a:pt x="135" y="20"/>
                    </a:lnTo>
                    <a:lnTo>
                      <a:pt x="133" y="16"/>
                    </a:lnTo>
                    <a:lnTo>
                      <a:pt x="135" y="11"/>
                    </a:lnTo>
                    <a:lnTo>
                      <a:pt x="142" y="8"/>
                    </a:lnTo>
                    <a:lnTo>
                      <a:pt x="148" y="8"/>
                    </a:lnTo>
                    <a:lnTo>
                      <a:pt x="148" y="12"/>
                    </a:lnTo>
                    <a:lnTo>
                      <a:pt x="144" y="14"/>
                    </a:lnTo>
                    <a:lnTo>
                      <a:pt x="146" y="12"/>
                    </a:lnTo>
                    <a:lnTo>
                      <a:pt x="146" y="10"/>
                    </a:lnTo>
                    <a:lnTo>
                      <a:pt x="144" y="10"/>
                    </a:lnTo>
                    <a:lnTo>
                      <a:pt x="139" y="12"/>
                    </a:lnTo>
                    <a:lnTo>
                      <a:pt x="137" y="17"/>
                    </a:lnTo>
                    <a:lnTo>
                      <a:pt x="139" y="18"/>
                    </a:lnTo>
                    <a:lnTo>
                      <a:pt x="141" y="18"/>
                    </a:lnTo>
                    <a:lnTo>
                      <a:pt x="150" y="14"/>
                    </a:lnTo>
                    <a:lnTo>
                      <a:pt x="154" y="8"/>
                    </a:lnTo>
                    <a:lnTo>
                      <a:pt x="152" y="6"/>
                    </a:lnTo>
                    <a:lnTo>
                      <a:pt x="146" y="5"/>
                    </a:lnTo>
                    <a:lnTo>
                      <a:pt x="127" y="6"/>
                    </a:lnTo>
                    <a:lnTo>
                      <a:pt x="106" y="16"/>
                    </a:lnTo>
                    <a:lnTo>
                      <a:pt x="91" y="26"/>
                    </a:lnTo>
                    <a:lnTo>
                      <a:pt x="74" y="42"/>
                    </a:lnTo>
                    <a:lnTo>
                      <a:pt x="63" y="58"/>
                    </a:lnTo>
                    <a:lnTo>
                      <a:pt x="55" y="78"/>
                    </a:lnTo>
                    <a:lnTo>
                      <a:pt x="53" y="104"/>
                    </a:lnTo>
                    <a:lnTo>
                      <a:pt x="65" y="138"/>
                    </a:lnTo>
                    <a:lnTo>
                      <a:pt x="91" y="182"/>
                    </a:lnTo>
                    <a:lnTo>
                      <a:pt x="112" y="212"/>
                    </a:lnTo>
                    <a:lnTo>
                      <a:pt x="129" y="249"/>
                    </a:lnTo>
                    <a:lnTo>
                      <a:pt x="131" y="282"/>
                    </a:lnTo>
                    <a:lnTo>
                      <a:pt x="124" y="314"/>
                    </a:lnTo>
                    <a:lnTo>
                      <a:pt x="108" y="345"/>
                    </a:lnTo>
                    <a:lnTo>
                      <a:pt x="84" y="378"/>
                    </a:lnTo>
                    <a:lnTo>
                      <a:pt x="82" y="396"/>
                    </a:lnTo>
                    <a:lnTo>
                      <a:pt x="74" y="413"/>
                    </a:lnTo>
                    <a:lnTo>
                      <a:pt x="61" y="428"/>
                    </a:lnTo>
                    <a:lnTo>
                      <a:pt x="44" y="435"/>
                    </a:lnTo>
                    <a:lnTo>
                      <a:pt x="34" y="437"/>
                    </a:lnTo>
                    <a:lnTo>
                      <a:pt x="2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7" name="Freeform 37"/>
              <p:cNvSpPr>
                <a:spLocks/>
              </p:cNvSpPr>
              <p:nvPr/>
            </p:nvSpPr>
            <p:spPr bwMode="auto">
              <a:xfrm>
                <a:off x="78" y="701"/>
                <a:ext cx="157" cy="432"/>
              </a:xfrm>
              <a:custGeom>
                <a:avLst/>
                <a:gdLst>
                  <a:gd name="T0" fmla="*/ 24 w 157"/>
                  <a:gd name="T1" fmla="*/ 432 h 432"/>
                  <a:gd name="T2" fmla="*/ 26 w 157"/>
                  <a:gd name="T3" fmla="*/ 422 h 432"/>
                  <a:gd name="T4" fmla="*/ 34 w 157"/>
                  <a:gd name="T5" fmla="*/ 425 h 432"/>
                  <a:gd name="T6" fmla="*/ 45 w 157"/>
                  <a:gd name="T7" fmla="*/ 424 h 432"/>
                  <a:gd name="T8" fmla="*/ 57 w 157"/>
                  <a:gd name="T9" fmla="*/ 420 h 432"/>
                  <a:gd name="T10" fmla="*/ 70 w 157"/>
                  <a:gd name="T11" fmla="*/ 408 h 432"/>
                  <a:gd name="T12" fmla="*/ 78 w 157"/>
                  <a:gd name="T13" fmla="*/ 385 h 432"/>
                  <a:gd name="T14" fmla="*/ 78 w 157"/>
                  <a:gd name="T15" fmla="*/ 355 h 432"/>
                  <a:gd name="T16" fmla="*/ 66 w 157"/>
                  <a:gd name="T17" fmla="*/ 321 h 432"/>
                  <a:gd name="T18" fmla="*/ 23 w 157"/>
                  <a:gd name="T19" fmla="*/ 247 h 432"/>
                  <a:gd name="T20" fmla="*/ 7 w 157"/>
                  <a:gd name="T21" fmla="*/ 213 h 432"/>
                  <a:gd name="T22" fmla="*/ 0 w 157"/>
                  <a:gd name="T23" fmla="*/ 177 h 432"/>
                  <a:gd name="T24" fmla="*/ 7 w 157"/>
                  <a:gd name="T25" fmla="*/ 139 h 432"/>
                  <a:gd name="T26" fmla="*/ 23 w 157"/>
                  <a:gd name="T27" fmla="*/ 105 h 432"/>
                  <a:gd name="T28" fmla="*/ 40 w 157"/>
                  <a:gd name="T29" fmla="*/ 75 h 432"/>
                  <a:gd name="T30" fmla="*/ 55 w 157"/>
                  <a:gd name="T31" fmla="*/ 54 h 432"/>
                  <a:gd name="T32" fmla="*/ 74 w 157"/>
                  <a:gd name="T33" fmla="*/ 35 h 432"/>
                  <a:gd name="T34" fmla="*/ 100 w 157"/>
                  <a:gd name="T35" fmla="*/ 16 h 432"/>
                  <a:gd name="T36" fmla="*/ 127 w 157"/>
                  <a:gd name="T37" fmla="*/ 3 h 432"/>
                  <a:gd name="T38" fmla="*/ 142 w 157"/>
                  <a:gd name="T39" fmla="*/ 0 h 432"/>
                  <a:gd name="T40" fmla="*/ 154 w 157"/>
                  <a:gd name="T41" fmla="*/ 3 h 432"/>
                  <a:gd name="T42" fmla="*/ 157 w 157"/>
                  <a:gd name="T43" fmla="*/ 9 h 432"/>
                  <a:gd name="T44" fmla="*/ 152 w 157"/>
                  <a:gd name="T45" fmla="*/ 16 h 432"/>
                  <a:gd name="T46" fmla="*/ 144 w 157"/>
                  <a:gd name="T47" fmla="*/ 20 h 432"/>
                  <a:gd name="T48" fmla="*/ 133 w 157"/>
                  <a:gd name="T49" fmla="*/ 20 h 432"/>
                  <a:gd name="T50" fmla="*/ 131 w 157"/>
                  <a:gd name="T51" fmla="*/ 16 h 432"/>
                  <a:gd name="T52" fmla="*/ 135 w 157"/>
                  <a:gd name="T53" fmla="*/ 11 h 432"/>
                  <a:gd name="T54" fmla="*/ 140 w 157"/>
                  <a:gd name="T55" fmla="*/ 9 h 432"/>
                  <a:gd name="T56" fmla="*/ 146 w 157"/>
                  <a:gd name="T57" fmla="*/ 9 h 432"/>
                  <a:gd name="T58" fmla="*/ 146 w 157"/>
                  <a:gd name="T59" fmla="*/ 12 h 432"/>
                  <a:gd name="T60" fmla="*/ 144 w 157"/>
                  <a:gd name="T61" fmla="*/ 14 h 432"/>
                  <a:gd name="T62" fmla="*/ 144 w 157"/>
                  <a:gd name="T63" fmla="*/ 12 h 432"/>
                  <a:gd name="T64" fmla="*/ 144 w 157"/>
                  <a:gd name="T65" fmla="*/ 10 h 432"/>
                  <a:gd name="T66" fmla="*/ 142 w 157"/>
                  <a:gd name="T67" fmla="*/ 10 h 432"/>
                  <a:gd name="T68" fmla="*/ 136 w 157"/>
                  <a:gd name="T69" fmla="*/ 12 h 432"/>
                  <a:gd name="T70" fmla="*/ 135 w 157"/>
                  <a:gd name="T71" fmla="*/ 16 h 432"/>
                  <a:gd name="T72" fmla="*/ 136 w 157"/>
                  <a:gd name="T73" fmla="*/ 18 h 432"/>
                  <a:gd name="T74" fmla="*/ 140 w 157"/>
                  <a:gd name="T75" fmla="*/ 18 h 432"/>
                  <a:gd name="T76" fmla="*/ 150 w 157"/>
                  <a:gd name="T77" fmla="*/ 15 h 432"/>
                  <a:gd name="T78" fmla="*/ 152 w 157"/>
                  <a:gd name="T79" fmla="*/ 9 h 432"/>
                  <a:gd name="T80" fmla="*/ 150 w 157"/>
                  <a:gd name="T81" fmla="*/ 6 h 432"/>
                  <a:gd name="T82" fmla="*/ 144 w 157"/>
                  <a:gd name="T83" fmla="*/ 4 h 432"/>
                  <a:gd name="T84" fmla="*/ 125 w 157"/>
                  <a:gd name="T85" fmla="*/ 6 h 432"/>
                  <a:gd name="T86" fmla="*/ 104 w 157"/>
                  <a:gd name="T87" fmla="*/ 16 h 432"/>
                  <a:gd name="T88" fmla="*/ 89 w 157"/>
                  <a:gd name="T89" fmla="*/ 26 h 432"/>
                  <a:gd name="T90" fmla="*/ 72 w 157"/>
                  <a:gd name="T91" fmla="*/ 42 h 432"/>
                  <a:gd name="T92" fmla="*/ 61 w 157"/>
                  <a:gd name="T93" fmla="*/ 57 h 432"/>
                  <a:gd name="T94" fmla="*/ 53 w 157"/>
                  <a:gd name="T95" fmla="*/ 77 h 432"/>
                  <a:gd name="T96" fmla="*/ 51 w 157"/>
                  <a:gd name="T97" fmla="*/ 104 h 432"/>
                  <a:gd name="T98" fmla="*/ 62 w 157"/>
                  <a:gd name="T99" fmla="*/ 138 h 432"/>
                  <a:gd name="T100" fmla="*/ 91 w 157"/>
                  <a:gd name="T101" fmla="*/ 181 h 432"/>
                  <a:gd name="T102" fmla="*/ 110 w 157"/>
                  <a:gd name="T103" fmla="*/ 211 h 432"/>
                  <a:gd name="T104" fmla="*/ 125 w 157"/>
                  <a:gd name="T105" fmla="*/ 249 h 432"/>
                  <a:gd name="T106" fmla="*/ 129 w 157"/>
                  <a:gd name="T107" fmla="*/ 280 h 432"/>
                  <a:gd name="T108" fmla="*/ 123 w 157"/>
                  <a:gd name="T109" fmla="*/ 311 h 432"/>
                  <a:gd name="T110" fmla="*/ 106 w 157"/>
                  <a:gd name="T111" fmla="*/ 343 h 432"/>
                  <a:gd name="T112" fmla="*/ 83 w 157"/>
                  <a:gd name="T113" fmla="*/ 375 h 432"/>
                  <a:gd name="T114" fmla="*/ 81 w 157"/>
                  <a:gd name="T115" fmla="*/ 392 h 432"/>
                  <a:gd name="T116" fmla="*/ 74 w 157"/>
                  <a:gd name="T117" fmla="*/ 409 h 432"/>
                  <a:gd name="T118" fmla="*/ 59 w 157"/>
                  <a:gd name="T119" fmla="*/ 424 h 432"/>
                  <a:gd name="T120" fmla="*/ 43 w 157"/>
                  <a:gd name="T121" fmla="*/ 432 h 432"/>
                  <a:gd name="T122" fmla="*/ 34 w 157"/>
                  <a:gd name="T123" fmla="*/ 432 h 432"/>
                  <a:gd name="T124" fmla="*/ 24 w 157"/>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2">
                    <a:moveTo>
                      <a:pt x="24" y="432"/>
                    </a:moveTo>
                    <a:lnTo>
                      <a:pt x="26" y="422"/>
                    </a:lnTo>
                    <a:lnTo>
                      <a:pt x="34" y="425"/>
                    </a:lnTo>
                    <a:lnTo>
                      <a:pt x="45" y="424"/>
                    </a:lnTo>
                    <a:lnTo>
                      <a:pt x="57" y="420"/>
                    </a:lnTo>
                    <a:lnTo>
                      <a:pt x="70" y="408"/>
                    </a:lnTo>
                    <a:lnTo>
                      <a:pt x="78" y="385"/>
                    </a:lnTo>
                    <a:lnTo>
                      <a:pt x="78" y="355"/>
                    </a:lnTo>
                    <a:lnTo>
                      <a:pt x="66" y="321"/>
                    </a:lnTo>
                    <a:lnTo>
                      <a:pt x="23" y="247"/>
                    </a:lnTo>
                    <a:lnTo>
                      <a:pt x="7" y="213"/>
                    </a:lnTo>
                    <a:lnTo>
                      <a:pt x="0" y="177"/>
                    </a:lnTo>
                    <a:lnTo>
                      <a:pt x="7" y="139"/>
                    </a:lnTo>
                    <a:lnTo>
                      <a:pt x="23" y="105"/>
                    </a:lnTo>
                    <a:lnTo>
                      <a:pt x="40" y="75"/>
                    </a:lnTo>
                    <a:lnTo>
                      <a:pt x="55" y="54"/>
                    </a:lnTo>
                    <a:lnTo>
                      <a:pt x="74" y="35"/>
                    </a:lnTo>
                    <a:lnTo>
                      <a:pt x="100" y="16"/>
                    </a:lnTo>
                    <a:lnTo>
                      <a:pt x="127" y="3"/>
                    </a:lnTo>
                    <a:lnTo>
                      <a:pt x="142" y="0"/>
                    </a:lnTo>
                    <a:lnTo>
                      <a:pt x="154" y="3"/>
                    </a:lnTo>
                    <a:lnTo>
                      <a:pt x="157" y="9"/>
                    </a:lnTo>
                    <a:lnTo>
                      <a:pt x="152" y="16"/>
                    </a:lnTo>
                    <a:lnTo>
                      <a:pt x="144" y="20"/>
                    </a:lnTo>
                    <a:lnTo>
                      <a:pt x="133" y="20"/>
                    </a:lnTo>
                    <a:lnTo>
                      <a:pt x="131" y="16"/>
                    </a:lnTo>
                    <a:lnTo>
                      <a:pt x="135" y="11"/>
                    </a:lnTo>
                    <a:lnTo>
                      <a:pt x="140" y="9"/>
                    </a:lnTo>
                    <a:lnTo>
                      <a:pt x="146" y="9"/>
                    </a:lnTo>
                    <a:lnTo>
                      <a:pt x="146" y="12"/>
                    </a:lnTo>
                    <a:lnTo>
                      <a:pt x="144" y="14"/>
                    </a:lnTo>
                    <a:lnTo>
                      <a:pt x="144" y="12"/>
                    </a:lnTo>
                    <a:lnTo>
                      <a:pt x="144" y="10"/>
                    </a:lnTo>
                    <a:lnTo>
                      <a:pt x="142" y="10"/>
                    </a:lnTo>
                    <a:lnTo>
                      <a:pt x="136" y="12"/>
                    </a:lnTo>
                    <a:lnTo>
                      <a:pt x="135" y="16"/>
                    </a:lnTo>
                    <a:lnTo>
                      <a:pt x="136" y="18"/>
                    </a:lnTo>
                    <a:lnTo>
                      <a:pt x="140" y="18"/>
                    </a:lnTo>
                    <a:lnTo>
                      <a:pt x="150" y="15"/>
                    </a:lnTo>
                    <a:lnTo>
                      <a:pt x="152" y="9"/>
                    </a:lnTo>
                    <a:lnTo>
                      <a:pt x="150" y="6"/>
                    </a:lnTo>
                    <a:lnTo>
                      <a:pt x="144" y="4"/>
                    </a:lnTo>
                    <a:lnTo>
                      <a:pt x="125" y="6"/>
                    </a:lnTo>
                    <a:lnTo>
                      <a:pt x="104" y="16"/>
                    </a:lnTo>
                    <a:lnTo>
                      <a:pt x="89" y="26"/>
                    </a:lnTo>
                    <a:lnTo>
                      <a:pt x="72" y="42"/>
                    </a:lnTo>
                    <a:lnTo>
                      <a:pt x="61" y="57"/>
                    </a:lnTo>
                    <a:lnTo>
                      <a:pt x="53" y="77"/>
                    </a:lnTo>
                    <a:lnTo>
                      <a:pt x="51" y="104"/>
                    </a:lnTo>
                    <a:lnTo>
                      <a:pt x="62" y="138"/>
                    </a:lnTo>
                    <a:lnTo>
                      <a:pt x="91" y="181"/>
                    </a:lnTo>
                    <a:lnTo>
                      <a:pt x="110" y="211"/>
                    </a:lnTo>
                    <a:lnTo>
                      <a:pt x="125" y="249"/>
                    </a:lnTo>
                    <a:lnTo>
                      <a:pt x="129" y="280"/>
                    </a:lnTo>
                    <a:lnTo>
                      <a:pt x="123" y="311"/>
                    </a:lnTo>
                    <a:lnTo>
                      <a:pt x="106" y="343"/>
                    </a:lnTo>
                    <a:lnTo>
                      <a:pt x="83" y="375"/>
                    </a:lnTo>
                    <a:lnTo>
                      <a:pt x="81" y="392"/>
                    </a:lnTo>
                    <a:lnTo>
                      <a:pt x="74" y="409"/>
                    </a:lnTo>
                    <a:lnTo>
                      <a:pt x="59" y="424"/>
                    </a:lnTo>
                    <a:lnTo>
                      <a:pt x="43" y="432"/>
                    </a:lnTo>
                    <a:lnTo>
                      <a:pt x="34" y="432"/>
                    </a:lnTo>
                    <a:lnTo>
                      <a:pt x="24"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8" name="Freeform 38"/>
              <p:cNvSpPr>
                <a:spLocks/>
              </p:cNvSpPr>
              <p:nvPr/>
            </p:nvSpPr>
            <p:spPr bwMode="auto">
              <a:xfrm>
                <a:off x="72" y="1083"/>
                <a:ext cx="156" cy="479"/>
              </a:xfrm>
              <a:custGeom>
                <a:avLst/>
                <a:gdLst>
                  <a:gd name="T0" fmla="*/ 105 w 156"/>
                  <a:gd name="T1" fmla="*/ 1 h 479"/>
                  <a:gd name="T2" fmla="*/ 103 w 156"/>
                  <a:gd name="T3" fmla="*/ 10 h 479"/>
                  <a:gd name="T4" fmla="*/ 93 w 156"/>
                  <a:gd name="T5" fmla="*/ 9 h 479"/>
                  <a:gd name="T6" fmla="*/ 84 w 156"/>
                  <a:gd name="T7" fmla="*/ 10 h 479"/>
                  <a:gd name="T8" fmla="*/ 68 w 156"/>
                  <a:gd name="T9" fmla="*/ 15 h 479"/>
                  <a:gd name="T10" fmla="*/ 57 w 156"/>
                  <a:gd name="T11" fmla="*/ 28 h 479"/>
                  <a:gd name="T12" fmla="*/ 49 w 156"/>
                  <a:gd name="T13" fmla="*/ 55 h 479"/>
                  <a:gd name="T14" fmla="*/ 53 w 156"/>
                  <a:gd name="T15" fmla="*/ 87 h 479"/>
                  <a:gd name="T16" fmla="*/ 68 w 156"/>
                  <a:gd name="T17" fmla="*/ 124 h 479"/>
                  <a:gd name="T18" fmla="*/ 123 w 156"/>
                  <a:gd name="T19" fmla="*/ 204 h 479"/>
                  <a:gd name="T20" fmla="*/ 144 w 156"/>
                  <a:gd name="T21" fmla="*/ 241 h 479"/>
                  <a:gd name="T22" fmla="*/ 156 w 156"/>
                  <a:gd name="T23" fmla="*/ 280 h 479"/>
                  <a:gd name="T24" fmla="*/ 152 w 156"/>
                  <a:gd name="T25" fmla="*/ 320 h 479"/>
                  <a:gd name="T26" fmla="*/ 139 w 156"/>
                  <a:gd name="T27" fmla="*/ 359 h 479"/>
                  <a:gd name="T28" fmla="*/ 122 w 156"/>
                  <a:gd name="T29" fmla="*/ 393 h 479"/>
                  <a:gd name="T30" fmla="*/ 106 w 156"/>
                  <a:gd name="T31" fmla="*/ 417 h 479"/>
                  <a:gd name="T32" fmla="*/ 89 w 156"/>
                  <a:gd name="T33" fmla="*/ 439 h 479"/>
                  <a:gd name="T34" fmla="*/ 63 w 156"/>
                  <a:gd name="T35" fmla="*/ 460 h 479"/>
                  <a:gd name="T36" fmla="*/ 32 w 156"/>
                  <a:gd name="T37" fmla="*/ 476 h 479"/>
                  <a:gd name="T38" fmla="*/ 19 w 156"/>
                  <a:gd name="T39" fmla="*/ 479 h 479"/>
                  <a:gd name="T40" fmla="*/ 6 w 156"/>
                  <a:gd name="T41" fmla="*/ 477 h 479"/>
                  <a:gd name="T42" fmla="*/ 0 w 156"/>
                  <a:gd name="T43" fmla="*/ 471 h 479"/>
                  <a:gd name="T44" fmla="*/ 4 w 156"/>
                  <a:gd name="T45" fmla="*/ 463 h 479"/>
                  <a:gd name="T46" fmla="*/ 13 w 156"/>
                  <a:gd name="T47" fmla="*/ 457 h 479"/>
                  <a:gd name="T48" fmla="*/ 27 w 156"/>
                  <a:gd name="T49" fmla="*/ 457 h 479"/>
                  <a:gd name="T50" fmla="*/ 29 w 156"/>
                  <a:gd name="T51" fmla="*/ 463 h 479"/>
                  <a:gd name="T52" fmla="*/ 25 w 156"/>
                  <a:gd name="T53" fmla="*/ 466 h 479"/>
                  <a:gd name="T54" fmla="*/ 19 w 156"/>
                  <a:gd name="T55" fmla="*/ 470 h 479"/>
                  <a:gd name="T56" fmla="*/ 12 w 156"/>
                  <a:gd name="T57" fmla="*/ 470 h 479"/>
                  <a:gd name="T58" fmla="*/ 12 w 156"/>
                  <a:gd name="T59" fmla="*/ 465 h 479"/>
                  <a:gd name="T60" fmla="*/ 15 w 156"/>
                  <a:gd name="T61" fmla="*/ 464 h 479"/>
                  <a:gd name="T62" fmla="*/ 13 w 156"/>
                  <a:gd name="T63" fmla="*/ 466 h 479"/>
                  <a:gd name="T64" fmla="*/ 13 w 156"/>
                  <a:gd name="T65" fmla="*/ 469 h 479"/>
                  <a:gd name="T66" fmla="*/ 17 w 156"/>
                  <a:gd name="T67" fmla="*/ 469 h 479"/>
                  <a:gd name="T68" fmla="*/ 23 w 156"/>
                  <a:gd name="T69" fmla="*/ 465 h 479"/>
                  <a:gd name="T70" fmla="*/ 23 w 156"/>
                  <a:gd name="T71" fmla="*/ 461 h 479"/>
                  <a:gd name="T72" fmla="*/ 23 w 156"/>
                  <a:gd name="T73" fmla="*/ 459 h 479"/>
                  <a:gd name="T74" fmla="*/ 19 w 156"/>
                  <a:gd name="T75" fmla="*/ 459 h 479"/>
                  <a:gd name="T76" fmla="*/ 8 w 156"/>
                  <a:gd name="T77" fmla="*/ 463 h 479"/>
                  <a:gd name="T78" fmla="*/ 6 w 156"/>
                  <a:gd name="T79" fmla="*/ 470 h 479"/>
                  <a:gd name="T80" fmla="*/ 8 w 156"/>
                  <a:gd name="T81" fmla="*/ 472 h 479"/>
                  <a:gd name="T82" fmla="*/ 15 w 156"/>
                  <a:gd name="T83" fmla="*/ 475 h 479"/>
                  <a:gd name="T84" fmla="*/ 34 w 156"/>
                  <a:gd name="T85" fmla="*/ 471 h 479"/>
                  <a:gd name="T86" fmla="*/ 57 w 156"/>
                  <a:gd name="T87" fmla="*/ 460 h 479"/>
                  <a:gd name="T88" fmla="*/ 72 w 156"/>
                  <a:gd name="T89" fmla="*/ 448 h 479"/>
                  <a:gd name="T90" fmla="*/ 89 w 156"/>
                  <a:gd name="T91" fmla="*/ 430 h 479"/>
                  <a:gd name="T92" fmla="*/ 99 w 156"/>
                  <a:gd name="T93" fmla="*/ 413 h 479"/>
                  <a:gd name="T94" fmla="*/ 108 w 156"/>
                  <a:gd name="T95" fmla="*/ 392 h 479"/>
                  <a:gd name="T96" fmla="*/ 106 w 156"/>
                  <a:gd name="T97" fmla="*/ 362 h 479"/>
                  <a:gd name="T98" fmla="*/ 89 w 156"/>
                  <a:gd name="T99" fmla="*/ 325 h 479"/>
                  <a:gd name="T100" fmla="*/ 57 w 156"/>
                  <a:gd name="T101" fmla="*/ 279 h 479"/>
                  <a:gd name="T102" fmla="*/ 32 w 156"/>
                  <a:gd name="T103" fmla="*/ 247 h 479"/>
                  <a:gd name="T104" fmla="*/ 10 w 156"/>
                  <a:gd name="T105" fmla="*/ 206 h 479"/>
                  <a:gd name="T106" fmla="*/ 4 w 156"/>
                  <a:gd name="T107" fmla="*/ 172 h 479"/>
                  <a:gd name="T108" fmla="*/ 8 w 156"/>
                  <a:gd name="T109" fmla="*/ 138 h 479"/>
                  <a:gd name="T110" fmla="*/ 23 w 156"/>
                  <a:gd name="T111" fmla="*/ 102 h 479"/>
                  <a:gd name="T112" fmla="*/ 46 w 156"/>
                  <a:gd name="T113" fmla="*/ 66 h 479"/>
                  <a:gd name="T114" fmla="*/ 46 w 156"/>
                  <a:gd name="T115" fmla="*/ 46 h 479"/>
                  <a:gd name="T116" fmla="*/ 51 w 156"/>
                  <a:gd name="T117" fmla="*/ 28 h 479"/>
                  <a:gd name="T118" fmla="*/ 67 w 156"/>
                  <a:gd name="T119" fmla="*/ 10 h 479"/>
                  <a:gd name="T120" fmla="*/ 84 w 156"/>
                  <a:gd name="T121" fmla="*/ 2 h 479"/>
                  <a:gd name="T122" fmla="*/ 93 w 156"/>
                  <a:gd name="T123" fmla="*/ 0 h 479"/>
                  <a:gd name="T124" fmla="*/ 105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1"/>
                    </a:moveTo>
                    <a:lnTo>
                      <a:pt x="103" y="10"/>
                    </a:lnTo>
                    <a:lnTo>
                      <a:pt x="93" y="9"/>
                    </a:lnTo>
                    <a:lnTo>
                      <a:pt x="84" y="10"/>
                    </a:lnTo>
                    <a:lnTo>
                      <a:pt x="68" y="15"/>
                    </a:lnTo>
                    <a:lnTo>
                      <a:pt x="57" y="28"/>
                    </a:lnTo>
                    <a:lnTo>
                      <a:pt x="49" y="55"/>
                    </a:lnTo>
                    <a:lnTo>
                      <a:pt x="53" y="87"/>
                    </a:lnTo>
                    <a:lnTo>
                      <a:pt x="68" y="124"/>
                    </a:lnTo>
                    <a:lnTo>
                      <a:pt x="123" y="204"/>
                    </a:lnTo>
                    <a:lnTo>
                      <a:pt x="144" y="241"/>
                    </a:lnTo>
                    <a:lnTo>
                      <a:pt x="156" y="280"/>
                    </a:lnTo>
                    <a:lnTo>
                      <a:pt x="152" y="320"/>
                    </a:lnTo>
                    <a:lnTo>
                      <a:pt x="139" y="359"/>
                    </a:lnTo>
                    <a:lnTo>
                      <a:pt x="122" y="393"/>
                    </a:lnTo>
                    <a:lnTo>
                      <a:pt x="106" y="417"/>
                    </a:lnTo>
                    <a:lnTo>
                      <a:pt x="89" y="439"/>
                    </a:lnTo>
                    <a:lnTo>
                      <a:pt x="63" y="460"/>
                    </a:lnTo>
                    <a:lnTo>
                      <a:pt x="32" y="476"/>
                    </a:lnTo>
                    <a:lnTo>
                      <a:pt x="19" y="479"/>
                    </a:lnTo>
                    <a:lnTo>
                      <a:pt x="6" y="477"/>
                    </a:lnTo>
                    <a:lnTo>
                      <a:pt x="0" y="471"/>
                    </a:lnTo>
                    <a:lnTo>
                      <a:pt x="4" y="463"/>
                    </a:lnTo>
                    <a:lnTo>
                      <a:pt x="13" y="457"/>
                    </a:lnTo>
                    <a:lnTo>
                      <a:pt x="27" y="457"/>
                    </a:lnTo>
                    <a:lnTo>
                      <a:pt x="29" y="463"/>
                    </a:lnTo>
                    <a:lnTo>
                      <a:pt x="25" y="466"/>
                    </a:lnTo>
                    <a:lnTo>
                      <a:pt x="19" y="470"/>
                    </a:lnTo>
                    <a:lnTo>
                      <a:pt x="12" y="470"/>
                    </a:lnTo>
                    <a:lnTo>
                      <a:pt x="12" y="465"/>
                    </a:lnTo>
                    <a:lnTo>
                      <a:pt x="15" y="464"/>
                    </a:lnTo>
                    <a:lnTo>
                      <a:pt x="13" y="466"/>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60"/>
                    </a:lnTo>
                    <a:lnTo>
                      <a:pt x="72" y="448"/>
                    </a:lnTo>
                    <a:lnTo>
                      <a:pt x="89" y="430"/>
                    </a:lnTo>
                    <a:lnTo>
                      <a:pt x="99" y="413"/>
                    </a:lnTo>
                    <a:lnTo>
                      <a:pt x="108" y="392"/>
                    </a:lnTo>
                    <a:lnTo>
                      <a:pt x="106" y="362"/>
                    </a:lnTo>
                    <a:lnTo>
                      <a:pt x="89" y="325"/>
                    </a:lnTo>
                    <a:lnTo>
                      <a:pt x="57" y="279"/>
                    </a:lnTo>
                    <a:lnTo>
                      <a:pt x="32" y="247"/>
                    </a:lnTo>
                    <a:lnTo>
                      <a:pt x="10" y="206"/>
                    </a:lnTo>
                    <a:lnTo>
                      <a:pt x="4" y="172"/>
                    </a:lnTo>
                    <a:lnTo>
                      <a:pt x="8" y="138"/>
                    </a:lnTo>
                    <a:lnTo>
                      <a:pt x="23" y="102"/>
                    </a:lnTo>
                    <a:lnTo>
                      <a:pt x="46" y="66"/>
                    </a:lnTo>
                    <a:lnTo>
                      <a:pt x="46" y="46"/>
                    </a:lnTo>
                    <a:lnTo>
                      <a:pt x="51" y="28"/>
                    </a:lnTo>
                    <a:lnTo>
                      <a:pt x="67" y="10"/>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19" name="Freeform 39"/>
              <p:cNvSpPr>
                <a:spLocks/>
              </p:cNvSpPr>
              <p:nvPr/>
            </p:nvSpPr>
            <p:spPr bwMode="auto">
              <a:xfrm>
                <a:off x="211" y="938"/>
                <a:ext cx="184" cy="458"/>
              </a:xfrm>
              <a:custGeom>
                <a:avLst/>
                <a:gdLst>
                  <a:gd name="T0" fmla="*/ 2 w 184"/>
                  <a:gd name="T1" fmla="*/ 1 h 458"/>
                  <a:gd name="T2" fmla="*/ 3 w 184"/>
                  <a:gd name="T3" fmla="*/ 10 h 458"/>
                  <a:gd name="T4" fmla="*/ 13 w 184"/>
                  <a:gd name="T5" fmla="*/ 8 h 458"/>
                  <a:gd name="T6" fmla="*/ 24 w 184"/>
                  <a:gd name="T7" fmla="*/ 8 h 458"/>
                  <a:gd name="T8" fmla="*/ 38 w 184"/>
                  <a:gd name="T9" fmla="*/ 13 h 458"/>
                  <a:gd name="T10" fmla="*/ 53 w 184"/>
                  <a:gd name="T11" fmla="*/ 25 h 458"/>
                  <a:gd name="T12" fmla="*/ 62 w 184"/>
                  <a:gd name="T13" fmla="*/ 49 h 458"/>
                  <a:gd name="T14" fmla="*/ 66 w 184"/>
                  <a:gd name="T15" fmla="*/ 81 h 458"/>
                  <a:gd name="T16" fmla="*/ 57 w 184"/>
                  <a:gd name="T17" fmla="*/ 118 h 458"/>
                  <a:gd name="T18" fmla="*/ 17 w 184"/>
                  <a:gd name="T19" fmla="*/ 197 h 458"/>
                  <a:gd name="T20" fmla="*/ 3 w 184"/>
                  <a:gd name="T21" fmla="*/ 236 h 458"/>
                  <a:gd name="T22" fmla="*/ 0 w 184"/>
                  <a:gd name="T23" fmla="*/ 274 h 458"/>
                  <a:gd name="T24" fmla="*/ 9 w 184"/>
                  <a:gd name="T25" fmla="*/ 313 h 458"/>
                  <a:gd name="T26" fmla="*/ 30 w 184"/>
                  <a:gd name="T27" fmla="*/ 351 h 458"/>
                  <a:gd name="T28" fmla="*/ 51 w 184"/>
                  <a:gd name="T29" fmla="*/ 382 h 458"/>
                  <a:gd name="T30" fmla="*/ 70 w 184"/>
                  <a:gd name="T31" fmla="*/ 404 h 458"/>
                  <a:gd name="T32" fmla="*/ 91 w 184"/>
                  <a:gd name="T33" fmla="*/ 423 h 458"/>
                  <a:gd name="T34" fmla="*/ 121 w 184"/>
                  <a:gd name="T35" fmla="*/ 443 h 458"/>
                  <a:gd name="T36" fmla="*/ 151 w 184"/>
                  <a:gd name="T37" fmla="*/ 455 h 458"/>
                  <a:gd name="T38" fmla="*/ 167 w 184"/>
                  <a:gd name="T39" fmla="*/ 458 h 458"/>
                  <a:gd name="T40" fmla="*/ 180 w 184"/>
                  <a:gd name="T41" fmla="*/ 454 h 458"/>
                  <a:gd name="T42" fmla="*/ 184 w 184"/>
                  <a:gd name="T43" fmla="*/ 448 h 458"/>
                  <a:gd name="T44" fmla="*/ 178 w 184"/>
                  <a:gd name="T45" fmla="*/ 440 h 458"/>
                  <a:gd name="T46" fmla="*/ 167 w 184"/>
                  <a:gd name="T47" fmla="*/ 436 h 458"/>
                  <a:gd name="T48" fmla="*/ 155 w 184"/>
                  <a:gd name="T49" fmla="*/ 437 h 458"/>
                  <a:gd name="T50" fmla="*/ 153 w 184"/>
                  <a:gd name="T51" fmla="*/ 442 h 458"/>
                  <a:gd name="T52" fmla="*/ 157 w 184"/>
                  <a:gd name="T53" fmla="*/ 446 h 458"/>
                  <a:gd name="T54" fmla="*/ 165 w 184"/>
                  <a:gd name="T55" fmla="*/ 449 h 458"/>
                  <a:gd name="T56" fmla="*/ 170 w 184"/>
                  <a:gd name="T57" fmla="*/ 448 h 458"/>
                  <a:gd name="T58" fmla="*/ 170 w 184"/>
                  <a:gd name="T59" fmla="*/ 444 h 458"/>
                  <a:gd name="T60" fmla="*/ 169 w 184"/>
                  <a:gd name="T61" fmla="*/ 443 h 458"/>
                  <a:gd name="T62" fmla="*/ 170 w 184"/>
                  <a:gd name="T63" fmla="*/ 444 h 458"/>
                  <a:gd name="T64" fmla="*/ 170 w 184"/>
                  <a:gd name="T65" fmla="*/ 447 h 458"/>
                  <a:gd name="T66" fmla="*/ 167 w 184"/>
                  <a:gd name="T67" fmla="*/ 447 h 458"/>
                  <a:gd name="T68" fmla="*/ 159 w 184"/>
                  <a:gd name="T69" fmla="*/ 444 h 458"/>
                  <a:gd name="T70" fmla="*/ 159 w 184"/>
                  <a:gd name="T71" fmla="*/ 441 h 458"/>
                  <a:gd name="T72" fmla="*/ 159 w 184"/>
                  <a:gd name="T73" fmla="*/ 438 h 458"/>
                  <a:gd name="T74" fmla="*/ 163 w 184"/>
                  <a:gd name="T75" fmla="*/ 438 h 458"/>
                  <a:gd name="T76" fmla="*/ 174 w 184"/>
                  <a:gd name="T77" fmla="*/ 441 h 458"/>
                  <a:gd name="T78" fmla="*/ 178 w 184"/>
                  <a:gd name="T79" fmla="*/ 448 h 458"/>
                  <a:gd name="T80" fmla="*/ 176 w 184"/>
                  <a:gd name="T81" fmla="*/ 452 h 458"/>
                  <a:gd name="T82" fmla="*/ 169 w 184"/>
                  <a:gd name="T83" fmla="*/ 453 h 458"/>
                  <a:gd name="T84" fmla="*/ 150 w 184"/>
                  <a:gd name="T85" fmla="*/ 452 h 458"/>
                  <a:gd name="T86" fmla="*/ 127 w 184"/>
                  <a:gd name="T87" fmla="*/ 442 h 458"/>
                  <a:gd name="T88" fmla="*/ 108 w 184"/>
                  <a:gd name="T89" fmla="*/ 431 h 458"/>
                  <a:gd name="T90" fmla="*/ 89 w 184"/>
                  <a:gd name="T91" fmla="*/ 416 h 458"/>
                  <a:gd name="T92" fmla="*/ 76 w 184"/>
                  <a:gd name="T93" fmla="*/ 400 h 458"/>
                  <a:gd name="T94" fmla="*/ 66 w 184"/>
                  <a:gd name="T95" fmla="*/ 379 h 458"/>
                  <a:gd name="T96" fmla="*/ 62 w 184"/>
                  <a:gd name="T97" fmla="*/ 351 h 458"/>
                  <a:gd name="T98" fmla="*/ 70 w 184"/>
                  <a:gd name="T99" fmla="*/ 314 h 458"/>
                  <a:gd name="T100" fmla="*/ 96 w 184"/>
                  <a:gd name="T101" fmla="*/ 266 h 458"/>
                  <a:gd name="T102" fmla="*/ 114 w 184"/>
                  <a:gd name="T103" fmla="*/ 233 h 458"/>
                  <a:gd name="T104" fmla="*/ 127 w 184"/>
                  <a:gd name="T105" fmla="*/ 193 h 458"/>
                  <a:gd name="T106" fmla="*/ 127 w 184"/>
                  <a:gd name="T107" fmla="*/ 159 h 458"/>
                  <a:gd name="T108" fmla="*/ 117 w 184"/>
                  <a:gd name="T109" fmla="*/ 127 h 458"/>
                  <a:gd name="T110" fmla="*/ 98 w 184"/>
                  <a:gd name="T111" fmla="*/ 93 h 458"/>
                  <a:gd name="T112" fmla="*/ 70 w 184"/>
                  <a:gd name="T113" fmla="*/ 60 h 458"/>
                  <a:gd name="T114" fmla="*/ 66 w 184"/>
                  <a:gd name="T115" fmla="*/ 40 h 458"/>
                  <a:gd name="T116" fmla="*/ 57 w 184"/>
                  <a:gd name="T117" fmla="*/ 24 h 458"/>
                  <a:gd name="T118" fmla="*/ 40 w 184"/>
                  <a:gd name="T119" fmla="*/ 8 h 458"/>
                  <a:gd name="T120" fmla="*/ 22 w 184"/>
                  <a:gd name="T121" fmla="*/ 1 h 458"/>
                  <a:gd name="T122" fmla="*/ 11 w 184"/>
                  <a:gd name="T123" fmla="*/ 0 h 458"/>
                  <a:gd name="T124" fmla="*/ 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2" y="1"/>
                    </a:moveTo>
                    <a:lnTo>
                      <a:pt x="3" y="10"/>
                    </a:lnTo>
                    <a:lnTo>
                      <a:pt x="13" y="8"/>
                    </a:lnTo>
                    <a:lnTo>
                      <a:pt x="24" y="8"/>
                    </a:lnTo>
                    <a:lnTo>
                      <a:pt x="38" y="13"/>
                    </a:lnTo>
                    <a:lnTo>
                      <a:pt x="53" y="25"/>
                    </a:lnTo>
                    <a:lnTo>
                      <a:pt x="62" y="49"/>
                    </a:lnTo>
                    <a:lnTo>
                      <a:pt x="66" y="81"/>
                    </a:lnTo>
                    <a:lnTo>
                      <a:pt x="57" y="118"/>
                    </a:lnTo>
                    <a:lnTo>
                      <a:pt x="17" y="197"/>
                    </a:lnTo>
                    <a:lnTo>
                      <a:pt x="3" y="236"/>
                    </a:lnTo>
                    <a:lnTo>
                      <a:pt x="0" y="274"/>
                    </a:lnTo>
                    <a:lnTo>
                      <a:pt x="9" y="313"/>
                    </a:lnTo>
                    <a:lnTo>
                      <a:pt x="30" y="351"/>
                    </a:lnTo>
                    <a:lnTo>
                      <a:pt x="51" y="382"/>
                    </a:lnTo>
                    <a:lnTo>
                      <a:pt x="70" y="404"/>
                    </a:lnTo>
                    <a:lnTo>
                      <a:pt x="91" y="423"/>
                    </a:lnTo>
                    <a:lnTo>
                      <a:pt x="121" y="443"/>
                    </a:lnTo>
                    <a:lnTo>
                      <a:pt x="151" y="455"/>
                    </a:lnTo>
                    <a:lnTo>
                      <a:pt x="167" y="458"/>
                    </a:lnTo>
                    <a:lnTo>
                      <a:pt x="180" y="454"/>
                    </a:lnTo>
                    <a:lnTo>
                      <a:pt x="184" y="448"/>
                    </a:lnTo>
                    <a:lnTo>
                      <a:pt x="178" y="440"/>
                    </a:lnTo>
                    <a:lnTo>
                      <a:pt x="167" y="436"/>
                    </a:lnTo>
                    <a:lnTo>
                      <a:pt x="155" y="437"/>
                    </a:lnTo>
                    <a:lnTo>
                      <a:pt x="153" y="442"/>
                    </a:lnTo>
                    <a:lnTo>
                      <a:pt x="157" y="446"/>
                    </a:lnTo>
                    <a:lnTo>
                      <a:pt x="165" y="449"/>
                    </a:lnTo>
                    <a:lnTo>
                      <a:pt x="170" y="448"/>
                    </a:lnTo>
                    <a:lnTo>
                      <a:pt x="170" y="444"/>
                    </a:lnTo>
                    <a:lnTo>
                      <a:pt x="169" y="443"/>
                    </a:lnTo>
                    <a:lnTo>
                      <a:pt x="170" y="444"/>
                    </a:lnTo>
                    <a:lnTo>
                      <a:pt x="170" y="447"/>
                    </a:lnTo>
                    <a:lnTo>
                      <a:pt x="167" y="447"/>
                    </a:lnTo>
                    <a:lnTo>
                      <a:pt x="159" y="444"/>
                    </a:lnTo>
                    <a:lnTo>
                      <a:pt x="159" y="441"/>
                    </a:lnTo>
                    <a:lnTo>
                      <a:pt x="159" y="438"/>
                    </a:lnTo>
                    <a:lnTo>
                      <a:pt x="163" y="438"/>
                    </a:lnTo>
                    <a:lnTo>
                      <a:pt x="174" y="441"/>
                    </a:lnTo>
                    <a:lnTo>
                      <a:pt x="178" y="448"/>
                    </a:lnTo>
                    <a:lnTo>
                      <a:pt x="176" y="452"/>
                    </a:lnTo>
                    <a:lnTo>
                      <a:pt x="169" y="453"/>
                    </a:lnTo>
                    <a:lnTo>
                      <a:pt x="150" y="452"/>
                    </a:lnTo>
                    <a:lnTo>
                      <a:pt x="127" y="442"/>
                    </a:lnTo>
                    <a:lnTo>
                      <a:pt x="108" y="431"/>
                    </a:lnTo>
                    <a:lnTo>
                      <a:pt x="89" y="416"/>
                    </a:lnTo>
                    <a:lnTo>
                      <a:pt x="76" y="400"/>
                    </a:lnTo>
                    <a:lnTo>
                      <a:pt x="66" y="379"/>
                    </a:lnTo>
                    <a:lnTo>
                      <a:pt x="62" y="351"/>
                    </a:lnTo>
                    <a:lnTo>
                      <a:pt x="70" y="314"/>
                    </a:lnTo>
                    <a:lnTo>
                      <a:pt x="96" y="266"/>
                    </a:lnTo>
                    <a:lnTo>
                      <a:pt x="114" y="233"/>
                    </a:lnTo>
                    <a:lnTo>
                      <a:pt x="127" y="193"/>
                    </a:lnTo>
                    <a:lnTo>
                      <a:pt x="127" y="159"/>
                    </a:lnTo>
                    <a:lnTo>
                      <a:pt x="117" y="127"/>
                    </a:lnTo>
                    <a:lnTo>
                      <a:pt x="98" y="93"/>
                    </a:lnTo>
                    <a:lnTo>
                      <a:pt x="70" y="60"/>
                    </a:lnTo>
                    <a:lnTo>
                      <a:pt x="66" y="40"/>
                    </a:lnTo>
                    <a:lnTo>
                      <a:pt x="57" y="24"/>
                    </a:lnTo>
                    <a:lnTo>
                      <a:pt x="40" y="8"/>
                    </a:lnTo>
                    <a:lnTo>
                      <a:pt x="22" y="1"/>
                    </a:lnTo>
                    <a:lnTo>
                      <a:pt x="11" y="0"/>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0" name="Freeform 40"/>
              <p:cNvSpPr>
                <a:spLocks/>
              </p:cNvSpPr>
              <p:nvPr/>
            </p:nvSpPr>
            <p:spPr bwMode="auto">
              <a:xfrm>
                <a:off x="8" y="254"/>
                <a:ext cx="307" cy="540"/>
              </a:xfrm>
              <a:custGeom>
                <a:avLst/>
                <a:gdLst>
                  <a:gd name="T0" fmla="*/ 5 w 307"/>
                  <a:gd name="T1" fmla="*/ 13 h 540"/>
                  <a:gd name="T2" fmla="*/ 28 w 307"/>
                  <a:gd name="T3" fmla="*/ 10 h 540"/>
                  <a:gd name="T4" fmla="*/ 66 w 307"/>
                  <a:gd name="T5" fmla="*/ 27 h 540"/>
                  <a:gd name="T6" fmla="*/ 93 w 307"/>
                  <a:gd name="T7" fmla="*/ 94 h 540"/>
                  <a:gd name="T8" fmla="*/ 57 w 307"/>
                  <a:gd name="T9" fmla="*/ 239 h 540"/>
                  <a:gd name="T10" fmla="*/ 51 w 307"/>
                  <a:gd name="T11" fmla="*/ 331 h 540"/>
                  <a:gd name="T12" fmla="*/ 102 w 307"/>
                  <a:gd name="T13" fmla="*/ 422 h 540"/>
                  <a:gd name="T14" fmla="*/ 161 w 307"/>
                  <a:gd name="T15" fmla="*/ 482 h 540"/>
                  <a:gd name="T16" fmla="*/ 231 w 307"/>
                  <a:gd name="T17" fmla="*/ 525 h 540"/>
                  <a:gd name="T18" fmla="*/ 269 w 307"/>
                  <a:gd name="T19" fmla="*/ 539 h 540"/>
                  <a:gd name="T20" fmla="*/ 303 w 307"/>
                  <a:gd name="T21" fmla="*/ 535 h 540"/>
                  <a:gd name="T22" fmla="*/ 298 w 307"/>
                  <a:gd name="T23" fmla="*/ 518 h 540"/>
                  <a:gd name="T24" fmla="*/ 277 w 307"/>
                  <a:gd name="T25" fmla="*/ 513 h 540"/>
                  <a:gd name="T26" fmla="*/ 269 w 307"/>
                  <a:gd name="T27" fmla="*/ 522 h 540"/>
                  <a:gd name="T28" fmla="*/ 284 w 307"/>
                  <a:gd name="T29" fmla="*/ 530 h 540"/>
                  <a:gd name="T30" fmla="*/ 292 w 307"/>
                  <a:gd name="T31" fmla="*/ 525 h 540"/>
                  <a:gd name="T32" fmla="*/ 286 w 307"/>
                  <a:gd name="T33" fmla="*/ 522 h 540"/>
                  <a:gd name="T34" fmla="*/ 290 w 307"/>
                  <a:gd name="T35" fmla="*/ 528 h 540"/>
                  <a:gd name="T36" fmla="*/ 279 w 307"/>
                  <a:gd name="T37" fmla="*/ 525 h 540"/>
                  <a:gd name="T38" fmla="*/ 277 w 307"/>
                  <a:gd name="T39" fmla="*/ 518 h 540"/>
                  <a:gd name="T40" fmla="*/ 294 w 307"/>
                  <a:gd name="T41" fmla="*/ 519 h 540"/>
                  <a:gd name="T42" fmla="*/ 299 w 307"/>
                  <a:gd name="T43" fmla="*/ 528 h 540"/>
                  <a:gd name="T44" fmla="*/ 290 w 307"/>
                  <a:gd name="T45" fmla="*/ 534 h 540"/>
                  <a:gd name="T46" fmla="*/ 237 w 307"/>
                  <a:gd name="T47" fmla="*/ 524 h 540"/>
                  <a:gd name="T48" fmla="*/ 187 w 307"/>
                  <a:gd name="T49" fmla="*/ 495 h 540"/>
                  <a:gd name="T50" fmla="*/ 151 w 307"/>
                  <a:gd name="T51" fmla="*/ 452 h 540"/>
                  <a:gd name="T52" fmla="*/ 144 w 307"/>
                  <a:gd name="T53" fmla="*/ 374 h 540"/>
                  <a:gd name="T54" fmla="*/ 180 w 307"/>
                  <a:gd name="T55" fmla="*/ 274 h 540"/>
                  <a:gd name="T56" fmla="*/ 184 w 307"/>
                  <a:gd name="T57" fmla="*/ 184 h 540"/>
                  <a:gd name="T58" fmla="*/ 134 w 307"/>
                  <a:gd name="T59" fmla="*/ 106 h 540"/>
                  <a:gd name="T60" fmla="*/ 85 w 307"/>
                  <a:gd name="T61" fmla="*/ 45 h 540"/>
                  <a:gd name="T62" fmla="*/ 47 w 307"/>
                  <a:gd name="T63" fmla="*/ 7 h 540"/>
                  <a:gd name="T64" fmla="*/ 11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0" y="1"/>
                    </a:moveTo>
                    <a:lnTo>
                      <a:pt x="5" y="13"/>
                    </a:lnTo>
                    <a:lnTo>
                      <a:pt x="15" y="10"/>
                    </a:lnTo>
                    <a:lnTo>
                      <a:pt x="28" y="10"/>
                    </a:lnTo>
                    <a:lnTo>
                      <a:pt x="45" y="13"/>
                    </a:lnTo>
                    <a:lnTo>
                      <a:pt x="66" y="27"/>
                    </a:lnTo>
                    <a:lnTo>
                      <a:pt x="83" y="55"/>
                    </a:lnTo>
                    <a:lnTo>
                      <a:pt x="93" y="94"/>
                    </a:lnTo>
                    <a:lnTo>
                      <a:pt x="89" y="139"/>
                    </a:lnTo>
                    <a:lnTo>
                      <a:pt x="57" y="239"/>
                    </a:lnTo>
                    <a:lnTo>
                      <a:pt x="47" y="286"/>
                    </a:lnTo>
                    <a:lnTo>
                      <a:pt x="51" y="331"/>
                    </a:lnTo>
                    <a:lnTo>
                      <a:pt x="70" y="378"/>
                    </a:lnTo>
                    <a:lnTo>
                      <a:pt x="102" y="422"/>
                    </a:lnTo>
                    <a:lnTo>
                      <a:pt x="134" y="458"/>
                    </a:lnTo>
                    <a:lnTo>
                      <a:pt x="161" y="482"/>
                    </a:lnTo>
                    <a:lnTo>
                      <a:pt x="191" y="504"/>
                    </a:lnTo>
                    <a:lnTo>
                      <a:pt x="231" y="525"/>
                    </a:lnTo>
                    <a:lnTo>
                      <a:pt x="250" y="534"/>
                    </a:lnTo>
                    <a:lnTo>
                      <a:pt x="269" y="539"/>
                    </a:lnTo>
                    <a:lnTo>
                      <a:pt x="288" y="540"/>
                    </a:lnTo>
                    <a:lnTo>
                      <a:pt x="303" y="535"/>
                    </a:lnTo>
                    <a:lnTo>
                      <a:pt x="307" y="527"/>
                    </a:lnTo>
                    <a:lnTo>
                      <a:pt x="298" y="518"/>
                    </a:lnTo>
                    <a:lnTo>
                      <a:pt x="284" y="513"/>
                    </a:lnTo>
                    <a:lnTo>
                      <a:pt x="277" y="513"/>
                    </a:lnTo>
                    <a:lnTo>
                      <a:pt x="269" y="516"/>
                    </a:lnTo>
                    <a:lnTo>
                      <a:pt x="269" y="522"/>
                    </a:lnTo>
                    <a:lnTo>
                      <a:pt x="275" y="527"/>
                    </a:lnTo>
                    <a:lnTo>
                      <a:pt x="284" y="530"/>
                    </a:lnTo>
                    <a:lnTo>
                      <a:pt x="292" y="528"/>
                    </a:lnTo>
                    <a:lnTo>
                      <a:pt x="292" y="525"/>
                    </a:lnTo>
                    <a:lnTo>
                      <a:pt x="290" y="523"/>
                    </a:lnTo>
                    <a:lnTo>
                      <a:pt x="286" y="522"/>
                    </a:lnTo>
                    <a:lnTo>
                      <a:pt x="288" y="524"/>
                    </a:lnTo>
                    <a:lnTo>
                      <a:pt x="290" y="528"/>
                    </a:lnTo>
                    <a:lnTo>
                      <a:pt x="286" y="528"/>
                    </a:lnTo>
                    <a:lnTo>
                      <a:pt x="279" y="525"/>
                    </a:lnTo>
                    <a:lnTo>
                      <a:pt x="275" y="521"/>
                    </a:lnTo>
                    <a:lnTo>
                      <a:pt x="277" y="518"/>
                    </a:lnTo>
                    <a:lnTo>
                      <a:pt x="280" y="517"/>
                    </a:lnTo>
                    <a:lnTo>
                      <a:pt x="294" y="519"/>
                    </a:lnTo>
                    <a:lnTo>
                      <a:pt x="299" y="524"/>
                    </a:lnTo>
                    <a:lnTo>
                      <a:pt x="299" y="528"/>
                    </a:lnTo>
                    <a:lnTo>
                      <a:pt x="298" y="531"/>
                    </a:lnTo>
                    <a:lnTo>
                      <a:pt x="290" y="534"/>
                    </a:lnTo>
                    <a:lnTo>
                      <a:pt x="267" y="534"/>
                    </a:lnTo>
                    <a:lnTo>
                      <a:pt x="237" y="524"/>
                    </a:lnTo>
                    <a:lnTo>
                      <a:pt x="214" y="513"/>
                    </a:lnTo>
                    <a:lnTo>
                      <a:pt x="187" y="495"/>
                    </a:lnTo>
                    <a:lnTo>
                      <a:pt x="169" y="477"/>
                    </a:lnTo>
                    <a:lnTo>
                      <a:pt x="151" y="452"/>
                    </a:lnTo>
                    <a:lnTo>
                      <a:pt x="140" y="419"/>
                    </a:lnTo>
                    <a:lnTo>
                      <a:pt x="144" y="374"/>
                    </a:lnTo>
                    <a:lnTo>
                      <a:pt x="167" y="314"/>
                    </a:lnTo>
                    <a:lnTo>
                      <a:pt x="180" y="274"/>
                    </a:lnTo>
                    <a:lnTo>
                      <a:pt x="189" y="223"/>
                    </a:lnTo>
                    <a:lnTo>
                      <a:pt x="184" y="184"/>
                    </a:lnTo>
                    <a:lnTo>
                      <a:pt x="165" y="144"/>
                    </a:lnTo>
                    <a:lnTo>
                      <a:pt x="134" y="106"/>
                    </a:lnTo>
                    <a:lnTo>
                      <a:pt x="94" y="67"/>
                    </a:lnTo>
                    <a:lnTo>
                      <a:pt x="85" y="45"/>
                    </a:lnTo>
                    <a:lnTo>
                      <a:pt x="70" y="25"/>
                    </a:lnTo>
                    <a:lnTo>
                      <a:pt x="47" y="7"/>
                    </a:lnTo>
                    <a:lnTo>
                      <a:pt x="24" y="0"/>
                    </a:lnTo>
                    <a:lnTo>
                      <a:pt x="11" y="0"/>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1" name="Freeform 41"/>
              <p:cNvSpPr>
                <a:spLocks/>
              </p:cNvSpPr>
              <p:nvPr/>
            </p:nvSpPr>
            <p:spPr bwMode="auto">
              <a:xfrm>
                <a:off x="40" y="1487"/>
                <a:ext cx="305" cy="539"/>
              </a:xfrm>
              <a:custGeom>
                <a:avLst/>
                <a:gdLst>
                  <a:gd name="T0" fmla="*/ 4 w 305"/>
                  <a:gd name="T1" fmla="*/ 14 h 539"/>
                  <a:gd name="T2" fmla="*/ 28 w 305"/>
                  <a:gd name="T3" fmla="*/ 9 h 539"/>
                  <a:gd name="T4" fmla="*/ 64 w 305"/>
                  <a:gd name="T5" fmla="*/ 27 h 539"/>
                  <a:gd name="T6" fmla="*/ 93 w 305"/>
                  <a:gd name="T7" fmla="*/ 94 h 539"/>
                  <a:gd name="T8" fmla="*/ 57 w 305"/>
                  <a:gd name="T9" fmla="*/ 240 h 539"/>
                  <a:gd name="T10" fmla="*/ 51 w 305"/>
                  <a:gd name="T11" fmla="*/ 332 h 539"/>
                  <a:gd name="T12" fmla="*/ 102 w 305"/>
                  <a:gd name="T13" fmla="*/ 422 h 539"/>
                  <a:gd name="T14" fmla="*/ 161 w 305"/>
                  <a:gd name="T15" fmla="*/ 483 h 539"/>
                  <a:gd name="T16" fmla="*/ 229 w 305"/>
                  <a:gd name="T17" fmla="*/ 526 h 539"/>
                  <a:gd name="T18" fmla="*/ 269 w 305"/>
                  <a:gd name="T19" fmla="*/ 539 h 539"/>
                  <a:gd name="T20" fmla="*/ 302 w 305"/>
                  <a:gd name="T21" fmla="*/ 536 h 539"/>
                  <a:gd name="T22" fmla="*/ 298 w 305"/>
                  <a:gd name="T23" fmla="*/ 519 h 539"/>
                  <a:gd name="T24" fmla="*/ 277 w 305"/>
                  <a:gd name="T25" fmla="*/ 514 h 539"/>
                  <a:gd name="T26" fmla="*/ 269 w 305"/>
                  <a:gd name="T27" fmla="*/ 523 h 539"/>
                  <a:gd name="T28" fmla="*/ 283 w 305"/>
                  <a:gd name="T29" fmla="*/ 530 h 539"/>
                  <a:gd name="T30" fmla="*/ 292 w 305"/>
                  <a:gd name="T31" fmla="*/ 526 h 539"/>
                  <a:gd name="T32" fmla="*/ 286 w 305"/>
                  <a:gd name="T33" fmla="*/ 523 h 539"/>
                  <a:gd name="T34" fmla="*/ 288 w 305"/>
                  <a:gd name="T35" fmla="*/ 527 h 539"/>
                  <a:gd name="T36" fmla="*/ 277 w 305"/>
                  <a:gd name="T37" fmla="*/ 525 h 539"/>
                  <a:gd name="T38" fmla="*/ 275 w 305"/>
                  <a:gd name="T39" fmla="*/ 519 h 539"/>
                  <a:gd name="T40" fmla="*/ 286 w 305"/>
                  <a:gd name="T41" fmla="*/ 518 h 539"/>
                  <a:gd name="T42" fmla="*/ 298 w 305"/>
                  <a:gd name="T43" fmla="*/ 524 h 539"/>
                  <a:gd name="T44" fmla="*/ 298 w 305"/>
                  <a:gd name="T45" fmla="*/ 532 h 539"/>
                  <a:gd name="T46" fmla="*/ 266 w 305"/>
                  <a:gd name="T47" fmla="*/ 533 h 539"/>
                  <a:gd name="T48" fmla="*/ 212 w 305"/>
                  <a:gd name="T49" fmla="*/ 513 h 539"/>
                  <a:gd name="T50" fmla="*/ 167 w 305"/>
                  <a:gd name="T51" fmla="*/ 478 h 539"/>
                  <a:gd name="T52" fmla="*/ 140 w 305"/>
                  <a:gd name="T53" fmla="*/ 419 h 539"/>
                  <a:gd name="T54" fmla="*/ 165 w 305"/>
                  <a:gd name="T55" fmla="*/ 315 h 539"/>
                  <a:gd name="T56" fmla="*/ 190 w 305"/>
                  <a:gd name="T57" fmla="*/ 224 h 539"/>
                  <a:gd name="T58" fmla="*/ 163 w 305"/>
                  <a:gd name="T59" fmla="*/ 144 h 539"/>
                  <a:gd name="T60" fmla="*/ 93 w 305"/>
                  <a:gd name="T61" fmla="*/ 67 h 539"/>
                  <a:gd name="T62" fmla="*/ 70 w 305"/>
                  <a:gd name="T63" fmla="*/ 25 h 539"/>
                  <a:gd name="T64" fmla="*/ 25 w 305"/>
                  <a:gd name="T65" fmla="*/ 0 h 539"/>
                  <a:gd name="T66" fmla="*/ 0 w 305"/>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539">
                    <a:moveTo>
                      <a:pt x="0" y="2"/>
                    </a:moveTo>
                    <a:lnTo>
                      <a:pt x="4" y="14"/>
                    </a:lnTo>
                    <a:lnTo>
                      <a:pt x="15" y="11"/>
                    </a:lnTo>
                    <a:lnTo>
                      <a:pt x="28" y="9"/>
                    </a:lnTo>
                    <a:lnTo>
                      <a:pt x="45" y="13"/>
                    </a:lnTo>
                    <a:lnTo>
                      <a:pt x="64" y="27"/>
                    </a:lnTo>
                    <a:lnTo>
                      <a:pt x="83" y="56"/>
                    </a:lnTo>
                    <a:lnTo>
                      <a:pt x="93" y="94"/>
                    </a:lnTo>
                    <a:lnTo>
                      <a:pt x="89" y="140"/>
                    </a:lnTo>
                    <a:lnTo>
                      <a:pt x="57" y="240"/>
                    </a:lnTo>
                    <a:lnTo>
                      <a:pt x="47" y="285"/>
                    </a:lnTo>
                    <a:lnTo>
                      <a:pt x="51" y="332"/>
                    </a:lnTo>
                    <a:lnTo>
                      <a:pt x="70" y="379"/>
                    </a:lnTo>
                    <a:lnTo>
                      <a:pt x="102" y="422"/>
                    </a:lnTo>
                    <a:lnTo>
                      <a:pt x="135" y="458"/>
                    </a:lnTo>
                    <a:lnTo>
                      <a:pt x="161" y="483"/>
                    </a:lnTo>
                    <a:lnTo>
                      <a:pt x="190" y="505"/>
                    </a:lnTo>
                    <a:lnTo>
                      <a:pt x="229" y="526"/>
                    </a:lnTo>
                    <a:lnTo>
                      <a:pt x="250" y="535"/>
                    </a:lnTo>
                    <a:lnTo>
                      <a:pt x="269" y="539"/>
                    </a:lnTo>
                    <a:lnTo>
                      <a:pt x="288" y="539"/>
                    </a:lnTo>
                    <a:lnTo>
                      <a:pt x="302" y="536"/>
                    </a:lnTo>
                    <a:lnTo>
                      <a:pt x="305" y="527"/>
                    </a:lnTo>
                    <a:lnTo>
                      <a:pt x="298" y="519"/>
                    </a:lnTo>
                    <a:lnTo>
                      <a:pt x="285" y="514"/>
                    </a:lnTo>
                    <a:lnTo>
                      <a:pt x="277" y="514"/>
                    </a:lnTo>
                    <a:lnTo>
                      <a:pt x="269" y="517"/>
                    </a:lnTo>
                    <a:lnTo>
                      <a:pt x="269" y="523"/>
                    </a:lnTo>
                    <a:lnTo>
                      <a:pt x="275" y="527"/>
                    </a:lnTo>
                    <a:lnTo>
                      <a:pt x="283" y="530"/>
                    </a:lnTo>
                    <a:lnTo>
                      <a:pt x="292" y="529"/>
                    </a:lnTo>
                    <a:lnTo>
                      <a:pt x="292" y="526"/>
                    </a:lnTo>
                    <a:lnTo>
                      <a:pt x="290" y="524"/>
                    </a:lnTo>
                    <a:lnTo>
                      <a:pt x="286" y="523"/>
                    </a:lnTo>
                    <a:lnTo>
                      <a:pt x="288" y="524"/>
                    </a:lnTo>
                    <a:lnTo>
                      <a:pt x="288" y="527"/>
                    </a:lnTo>
                    <a:lnTo>
                      <a:pt x="286" y="529"/>
                    </a:lnTo>
                    <a:lnTo>
                      <a:pt x="277" y="525"/>
                    </a:lnTo>
                    <a:lnTo>
                      <a:pt x="273" y="520"/>
                    </a:lnTo>
                    <a:lnTo>
                      <a:pt x="275" y="519"/>
                    </a:lnTo>
                    <a:lnTo>
                      <a:pt x="279" y="518"/>
                    </a:lnTo>
                    <a:lnTo>
                      <a:pt x="286" y="518"/>
                    </a:lnTo>
                    <a:lnTo>
                      <a:pt x="292" y="520"/>
                    </a:lnTo>
                    <a:lnTo>
                      <a:pt x="298" y="524"/>
                    </a:lnTo>
                    <a:lnTo>
                      <a:pt x="300" y="527"/>
                    </a:lnTo>
                    <a:lnTo>
                      <a:pt x="298" y="532"/>
                    </a:lnTo>
                    <a:lnTo>
                      <a:pt x="288" y="535"/>
                    </a:lnTo>
                    <a:lnTo>
                      <a:pt x="266" y="533"/>
                    </a:lnTo>
                    <a:lnTo>
                      <a:pt x="235" y="525"/>
                    </a:lnTo>
                    <a:lnTo>
                      <a:pt x="212" y="513"/>
                    </a:lnTo>
                    <a:lnTo>
                      <a:pt x="186" y="495"/>
                    </a:lnTo>
                    <a:lnTo>
                      <a:pt x="167" y="478"/>
                    </a:lnTo>
                    <a:lnTo>
                      <a:pt x="152" y="453"/>
                    </a:lnTo>
                    <a:lnTo>
                      <a:pt x="140" y="419"/>
                    </a:lnTo>
                    <a:lnTo>
                      <a:pt x="144" y="374"/>
                    </a:lnTo>
                    <a:lnTo>
                      <a:pt x="165" y="315"/>
                    </a:lnTo>
                    <a:lnTo>
                      <a:pt x="180" y="274"/>
                    </a:lnTo>
                    <a:lnTo>
                      <a:pt x="190" y="224"/>
                    </a:lnTo>
                    <a:lnTo>
                      <a:pt x="182" y="183"/>
                    </a:lnTo>
                    <a:lnTo>
                      <a:pt x="163" y="144"/>
                    </a:lnTo>
                    <a:lnTo>
                      <a:pt x="135" y="105"/>
                    </a:lnTo>
                    <a:lnTo>
                      <a:pt x="93" y="67"/>
                    </a:lnTo>
                    <a:lnTo>
                      <a:pt x="85" y="44"/>
                    </a:lnTo>
                    <a:lnTo>
                      <a:pt x="70" y="25"/>
                    </a:lnTo>
                    <a:lnTo>
                      <a:pt x="47" y="8"/>
                    </a:lnTo>
                    <a:lnTo>
                      <a:pt x="25" y="0"/>
                    </a:lnTo>
                    <a:lnTo>
                      <a:pt x="11" y="0"/>
                    </a:lnTo>
                    <a:lnTo>
                      <a:pt x="0"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2" name="Freeform 42"/>
              <p:cNvSpPr>
                <a:spLocks/>
              </p:cNvSpPr>
              <p:nvPr/>
            </p:nvSpPr>
            <p:spPr bwMode="auto">
              <a:xfrm>
                <a:off x="182" y="464"/>
                <a:ext cx="180" cy="296"/>
              </a:xfrm>
              <a:custGeom>
                <a:avLst/>
                <a:gdLst>
                  <a:gd name="T0" fmla="*/ 61 w 180"/>
                  <a:gd name="T1" fmla="*/ 40 h 296"/>
                  <a:gd name="T2" fmla="*/ 51 w 180"/>
                  <a:gd name="T3" fmla="*/ 40 h 296"/>
                  <a:gd name="T4" fmla="*/ 44 w 180"/>
                  <a:gd name="T5" fmla="*/ 38 h 296"/>
                  <a:gd name="T6" fmla="*/ 34 w 180"/>
                  <a:gd name="T7" fmla="*/ 34 h 296"/>
                  <a:gd name="T8" fmla="*/ 29 w 180"/>
                  <a:gd name="T9" fmla="*/ 28 h 296"/>
                  <a:gd name="T10" fmla="*/ 29 w 180"/>
                  <a:gd name="T11" fmla="*/ 19 h 296"/>
                  <a:gd name="T12" fmla="*/ 31 w 180"/>
                  <a:gd name="T13" fmla="*/ 12 h 296"/>
                  <a:gd name="T14" fmla="*/ 38 w 180"/>
                  <a:gd name="T15" fmla="*/ 7 h 296"/>
                  <a:gd name="T16" fmla="*/ 57 w 180"/>
                  <a:gd name="T17" fmla="*/ 0 h 296"/>
                  <a:gd name="T18" fmla="*/ 72 w 180"/>
                  <a:gd name="T19" fmla="*/ 0 h 296"/>
                  <a:gd name="T20" fmla="*/ 91 w 180"/>
                  <a:gd name="T21" fmla="*/ 4 h 296"/>
                  <a:gd name="T22" fmla="*/ 108 w 180"/>
                  <a:gd name="T23" fmla="*/ 12 h 296"/>
                  <a:gd name="T24" fmla="*/ 122 w 180"/>
                  <a:gd name="T25" fmla="*/ 25 h 296"/>
                  <a:gd name="T26" fmla="*/ 131 w 180"/>
                  <a:gd name="T27" fmla="*/ 42 h 296"/>
                  <a:gd name="T28" fmla="*/ 137 w 180"/>
                  <a:gd name="T29" fmla="*/ 61 h 296"/>
                  <a:gd name="T30" fmla="*/ 135 w 180"/>
                  <a:gd name="T31" fmla="*/ 84 h 296"/>
                  <a:gd name="T32" fmla="*/ 131 w 180"/>
                  <a:gd name="T33" fmla="*/ 91 h 296"/>
                  <a:gd name="T34" fmla="*/ 154 w 180"/>
                  <a:gd name="T35" fmla="*/ 103 h 296"/>
                  <a:gd name="T36" fmla="*/ 171 w 180"/>
                  <a:gd name="T37" fmla="*/ 119 h 296"/>
                  <a:gd name="T38" fmla="*/ 180 w 180"/>
                  <a:gd name="T39" fmla="*/ 144 h 296"/>
                  <a:gd name="T40" fmla="*/ 180 w 180"/>
                  <a:gd name="T41" fmla="*/ 155 h 296"/>
                  <a:gd name="T42" fmla="*/ 177 w 180"/>
                  <a:gd name="T43" fmla="*/ 169 h 296"/>
                  <a:gd name="T44" fmla="*/ 163 w 180"/>
                  <a:gd name="T45" fmla="*/ 187 h 296"/>
                  <a:gd name="T46" fmla="*/ 141 w 180"/>
                  <a:gd name="T47" fmla="*/ 209 h 296"/>
                  <a:gd name="T48" fmla="*/ 127 w 180"/>
                  <a:gd name="T49" fmla="*/ 224 h 296"/>
                  <a:gd name="T50" fmla="*/ 116 w 180"/>
                  <a:gd name="T51" fmla="*/ 241 h 296"/>
                  <a:gd name="T52" fmla="*/ 106 w 180"/>
                  <a:gd name="T53" fmla="*/ 261 h 296"/>
                  <a:gd name="T54" fmla="*/ 105 w 180"/>
                  <a:gd name="T55" fmla="*/ 288 h 296"/>
                  <a:gd name="T56" fmla="*/ 106 w 180"/>
                  <a:gd name="T57" fmla="*/ 296 h 296"/>
                  <a:gd name="T58" fmla="*/ 76 w 180"/>
                  <a:gd name="T59" fmla="*/ 271 h 296"/>
                  <a:gd name="T60" fmla="*/ 51 w 180"/>
                  <a:gd name="T61" fmla="*/ 247 h 296"/>
                  <a:gd name="T62" fmla="*/ 31 w 180"/>
                  <a:gd name="T63" fmla="*/ 222 h 296"/>
                  <a:gd name="T64" fmla="*/ 12 w 180"/>
                  <a:gd name="T65" fmla="*/ 194 h 296"/>
                  <a:gd name="T66" fmla="*/ 2 w 180"/>
                  <a:gd name="T67" fmla="*/ 171 h 296"/>
                  <a:gd name="T68" fmla="*/ 0 w 180"/>
                  <a:gd name="T69" fmla="*/ 146 h 296"/>
                  <a:gd name="T70" fmla="*/ 2 w 180"/>
                  <a:gd name="T71" fmla="*/ 133 h 296"/>
                  <a:gd name="T72" fmla="*/ 10 w 180"/>
                  <a:gd name="T73" fmla="*/ 118 h 296"/>
                  <a:gd name="T74" fmla="*/ 25 w 180"/>
                  <a:gd name="T75" fmla="*/ 101 h 296"/>
                  <a:gd name="T76" fmla="*/ 53 w 180"/>
                  <a:gd name="T77" fmla="*/ 89 h 296"/>
                  <a:gd name="T78" fmla="*/ 76 w 180"/>
                  <a:gd name="T79" fmla="*/ 84 h 296"/>
                  <a:gd name="T80" fmla="*/ 99 w 180"/>
                  <a:gd name="T81" fmla="*/ 85 h 296"/>
                  <a:gd name="T82" fmla="*/ 122 w 180"/>
                  <a:gd name="T83" fmla="*/ 89 h 296"/>
                  <a:gd name="T84" fmla="*/ 125 w 180"/>
                  <a:gd name="T85" fmla="*/ 71 h 296"/>
                  <a:gd name="T86" fmla="*/ 125 w 180"/>
                  <a:gd name="T87" fmla="*/ 55 h 296"/>
                  <a:gd name="T88" fmla="*/ 118 w 180"/>
                  <a:gd name="T89" fmla="*/ 37 h 296"/>
                  <a:gd name="T90" fmla="*/ 101 w 180"/>
                  <a:gd name="T91" fmla="*/ 19 h 296"/>
                  <a:gd name="T92" fmla="*/ 84 w 180"/>
                  <a:gd name="T93" fmla="*/ 10 h 296"/>
                  <a:gd name="T94" fmla="*/ 65 w 180"/>
                  <a:gd name="T95" fmla="*/ 7 h 296"/>
                  <a:gd name="T96" fmla="*/ 48 w 180"/>
                  <a:gd name="T97" fmla="*/ 11 h 296"/>
                  <a:gd name="T98" fmla="*/ 40 w 180"/>
                  <a:gd name="T99" fmla="*/ 16 h 296"/>
                  <a:gd name="T100" fmla="*/ 38 w 180"/>
                  <a:gd name="T101" fmla="*/ 23 h 296"/>
                  <a:gd name="T102" fmla="*/ 44 w 180"/>
                  <a:gd name="T103" fmla="*/ 31 h 296"/>
                  <a:gd name="T104" fmla="*/ 53 w 180"/>
                  <a:gd name="T105" fmla="*/ 37 h 296"/>
                  <a:gd name="T106" fmla="*/ 61 w 180"/>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6">
                    <a:moveTo>
                      <a:pt x="61" y="40"/>
                    </a:moveTo>
                    <a:lnTo>
                      <a:pt x="51" y="40"/>
                    </a:lnTo>
                    <a:lnTo>
                      <a:pt x="44" y="38"/>
                    </a:lnTo>
                    <a:lnTo>
                      <a:pt x="34" y="34"/>
                    </a:lnTo>
                    <a:lnTo>
                      <a:pt x="29" y="28"/>
                    </a:lnTo>
                    <a:lnTo>
                      <a:pt x="29" y="19"/>
                    </a:lnTo>
                    <a:lnTo>
                      <a:pt x="31" y="12"/>
                    </a:lnTo>
                    <a:lnTo>
                      <a:pt x="38" y="7"/>
                    </a:lnTo>
                    <a:lnTo>
                      <a:pt x="57" y="0"/>
                    </a:lnTo>
                    <a:lnTo>
                      <a:pt x="72" y="0"/>
                    </a:lnTo>
                    <a:lnTo>
                      <a:pt x="91" y="4"/>
                    </a:lnTo>
                    <a:lnTo>
                      <a:pt x="108" y="12"/>
                    </a:lnTo>
                    <a:lnTo>
                      <a:pt x="122" y="25"/>
                    </a:lnTo>
                    <a:lnTo>
                      <a:pt x="131" y="42"/>
                    </a:lnTo>
                    <a:lnTo>
                      <a:pt x="137" y="61"/>
                    </a:lnTo>
                    <a:lnTo>
                      <a:pt x="135" y="84"/>
                    </a:lnTo>
                    <a:lnTo>
                      <a:pt x="131" y="91"/>
                    </a:lnTo>
                    <a:lnTo>
                      <a:pt x="154" y="103"/>
                    </a:lnTo>
                    <a:lnTo>
                      <a:pt x="171" y="119"/>
                    </a:lnTo>
                    <a:lnTo>
                      <a:pt x="180" y="144"/>
                    </a:lnTo>
                    <a:lnTo>
                      <a:pt x="180" y="155"/>
                    </a:lnTo>
                    <a:lnTo>
                      <a:pt x="177" y="169"/>
                    </a:lnTo>
                    <a:lnTo>
                      <a:pt x="163" y="187"/>
                    </a:lnTo>
                    <a:lnTo>
                      <a:pt x="141" y="209"/>
                    </a:lnTo>
                    <a:lnTo>
                      <a:pt x="127" y="224"/>
                    </a:lnTo>
                    <a:lnTo>
                      <a:pt x="116" y="241"/>
                    </a:lnTo>
                    <a:lnTo>
                      <a:pt x="106" y="261"/>
                    </a:lnTo>
                    <a:lnTo>
                      <a:pt x="105" y="288"/>
                    </a:lnTo>
                    <a:lnTo>
                      <a:pt x="106" y="296"/>
                    </a:lnTo>
                    <a:lnTo>
                      <a:pt x="76" y="271"/>
                    </a:lnTo>
                    <a:lnTo>
                      <a:pt x="51" y="247"/>
                    </a:lnTo>
                    <a:lnTo>
                      <a:pt x="31" y="222"/>
                    </a:lnTo>
                    <a:lnTo>
                      <a:pt x="12" y="194"/>
                    </a:lnTo>
                    <a:lnTo>
                      <a:pt x="2" y="171"/>
                    </a:lnTo>
                    <a:lnTo>
                      <a:pt x="0" y="146"/>
                    </a:lnTo>
                    <a:lnTo>
                      <a:pt x="2" y="133"/>
                    </a:lnTo>
                    <a:lnTo>
                      <a:pt x="10" y="118"/>
                    </a:lnTo>
                    <a:lnTo>
                      <a:pt x="25" y="101"/>
                    </a:lnTo>
                    <a:lnTo>
                      <a:pt x="53" y="89"/>
                    </a:lnTo>
                    <a:lnTo>
                      <a:pt x="76" y="84"/>
                    </a:lnTo>
                    <a:lnTo>
                      <a:pt x="99" y="85"/>
                    </a:lnTo>
                    <a:lnTo>
                      <a:pt x="122" y="89"/>
                    </a:lnTo>
                    <a:lnTo>
                      <a:pt x="125" y="71"/>
                    </a:lnTo>
                    <a:lnTo>
                      <a:pt x="125" y="55"/>
                    </a:lnTo>
                    <a:lnTo>
                      <a:pt x="118" y="37"/>
                    </a:lnTo>
                    <a:lnTo>
                      <a:pt x="101" y="19"/>
                    </a:lnTo>
                    <a:lnTo>
                      <a:pt x="84" y="10"/>
                    </a:lnTo>
                    <a:lnTo>
                      <a:pt x="65" y="7"/>
                    </a:lnTo>
                    <a:lnTo>
                      <a:pt x="48" y="11"/>
                    </a:lnTo>
                    <a:lnTo>
                      <a:pt x="40" y="16"/>
                    </a:lnTo>
                    <a:lnTo>
                      <a:pt x="38" y="23"/>
                    </a:lnTo>
                    <a:lnTo>
                      <a:pt x="44" y="31"/>
                    </a:lnTo>
                    <a:lnTo>
                      <a:pt x="53" y="37"/>
                    </a:lnTo>
                    <a:lnTo>
                      <a:pt x="61"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3" name="Freeform 43"/>
              <p:cNvSpPr>
                <a:spLocks/>
              </p:cNvSpPr>
              <p:nvPr/>
            </p:nvSpPr>
            <p:spPr bwMode="auto">
              <a:xfrm>
                <a:off x="152" y="736"/>
                <a:ext cx="163" cy="222"/>
              </a:xfrm>
              <a:custGeom>
                <a:avLst/>
                <a:gdLst>
                  <a:gd name="T0" fmla="*/ 30 w 163"/>
                  <a:gd name="T1" fmla="*/ 31 h 222"/>
                  <a:gd name="T2" fmla="*/ 25 w 163"/>
                  <a:gd name="T3" fmla="*/ 34 h 222"/>
                  <a:gd name="T4" fmla="*/ 7 w 163"/>
                  <a:gd name="T5" fmla="*/ 31 h 222"/>
                  <a:gd name="T6" fmla="*/ 2 w 163"/>
                  <a:gd name="T7" fmla="*/ 27 h 222"/>
                  <a:gd name="T8" fmla="*/ 0 w 163"/>
                  <a:gd name="T9" fmla="*/ 21 h 222"/>
                  <a:gd name="T10" fmla="*/ 4 w 163"/>
                  <a:gd name="T11" fmla="*/ 10 h 222"/>
                  <a:gd name="T12" fmla="*/ 17 w 163"/>
                  <a:gd name="T13" fmla="*/ 1 h 222"/>
                  <a:gd name="T14" fmla="*/ 28 w 163"/>
                  <a:gd name="T15" fmla="*/ 0 h 222"/>
                  <a:gd name="T16" fmla="*/ 45 w 163"/>
                  <a:gd name="T17" fmla="*/ 0 h 222"/>
                  <a:gd name="T18" fmla="*/ 61 w 163"/>
                  <a:gd name="T19" fmla="*/ 5 h 222"/>
                  <a:gd name="T20" fmla="*/ 76 w 163"/>
                  <a:gd name="T21" fmla="*/ 13 h 222"/>
                  <a:gd name="T22" fmla="*/ 89 w 163"/>
                  <a:gd name="T23" fmla="*/ 24 h 222"/>
                  <a:gd name="T24" fmla="*/ 99 w 163"/>
                  <a:gd name="T25" fmla="*/ 37 h 222"/>
                  <a:gd name="T26" fmla="*/ 102 w 163"/>
                  <a:gd name="T27" fmla="*/ 57 h 222"/>
                  <a:gd name="T28" fmla="*/ 102 w 163"/>
                  <a:gd name="T29" fmla="*/ 63 h 222"/>
                  <a:gd name="T30" fmla="*/ 125 w 163"/>
                  <a:gd name="T31" fmla="*/ 69 h 222"/>
                  <a:gd name="T32" fmla="*/ 144 w 163"/>
                  <a:gd name="T33" fmla="*/ 78 h 222"/>
                  <a:gd name="T34" fmla="*/ 159 w 163"/>
                  <a:gd name="T35" fmla="*/ 96 h 222"/>
                  <a:gd name="T36" fmla="*/ 163 w 163"/>
                  <a:gd name="T37" fmla="*/ 115 h 222"/>
                  <a:gd name="T38" fmla="*/ 159 w 163"/>
                  <a:gd name="T39" fmla="*/ 131 h 222"/>
                  <a:gd name="T40" fmla="*/ 148 w 163"/>
                  <a:gd name="T41" fmla="*/ 150 h 222"/>
                  <a:gd name="T42" fmla="*/ 142 w 163"/>
                  <a:gd name="T43" fmla="*/ 163 h 222"/>
                  <a:gd name="T44" fmla="*/ 136 w 163"/>
                  <a:gd name="T45" fmla="*/ 196 h 222"/>
                  <a:gd name="T46" fmla="*/ 142 w 163"/>
                  <a:gd name="T47" fmla="*/ 215 h 222"/>
                  <a:gd name="T48" fmla="*/ 148 w 163"/>
                  <a:gd name="T49" fmla="*/ 222 h 222"/>
                  <a:gd name="T50" fmla="*/ 116 w 163"/>
                  <a:gd name="T51" fmla="*/ 206 h 222"/>
                  <a:gd name="T52" fmla="*/ 62 w 163"/>
                  <a:gd name="T53" fmla="*/ 175 h 222"/>
                  <a:gd name="T54" fmla="*/ 40 w 163"/>
                  <a:gd name="T55" fmla="*/ 156 h 222"/>
                  <a:gd name="T56" fmla="*/ 26 w 163"/>
                  <a:gd name="T57" fmla="*/ 139 h 222"/>
                  <a:gd name="T58" fmla="*/ 17 w 163"/>
                  <a:gd name="T59" fmla="*/ 121 h 222"/>
                  <a:gd name="T60" fmla="*/ 15 w 163"/>
                  <a:gd name="T61" fmla="*/ 97 h 222"/>
                  <a:gd name="T62" fmla="*/ 23 w 163"/>
                  <a:gd name="T63" fmla="*/ 83 h 222"/>
                  <a:gd name="T64" fmla="*/ 40 w 163"/>
                  <a:gd name="T65" fmla="*/ 70 h 222"/>
                  <a:gd name="T66" fmla="*/ 59 w 163"/>
                  <a:gd name="T67" fmla="*/ 64 h 222"/>
                  <a:gd name="T68" fmla="*/ 76 w 163"/>
                  <a:gd name="T69" fmla="*/ 61 h 222"/>
                  <a:gd name="T70" fmla="*/ 95 w 163"/>
                  <a:gd name="T71" fmla="*/ 60 h 222"/>
                  <a:gd name="T72" fmla="*/ 93 w 163"/>
                  <a:gd name="T73" fmla="*/ 47 h 222"/>
                  <a:gd name="T74" fmla="*/ 87 w 163"/>
                  <a:gd name="T75" fmla="*/ 35 h 222"/>
                  <a:gd name="T76" fmla="*/ 78 w 163"/>
                  <a:gd name="T77" fmla="*/ 23 h 222"/>
                  <a:gd name="T78" fmla="*/ 57 w 163"/>
                  <a:gd name="T79" fmla="*/ 11 h 222"/>
                  <a:gd name="T80" fmla="*/ 42 w 163"/>
                  <a:gd name="T81" fmla="*/ 6 h 222"/>
                  <a:gd name="T82" fmla="*/ 25 w 163"/>
                  <a:gd name="T83" fmla="*/ 6 h 222"/>
                  <a:gd name="T84" fmla="*/ 11 w 163"/>
                  <a:gd name="T85" fmla="*/ 11 h 222"/>
                  <a:gd name="T86" fmla="*/ 7 w 163"/>
                  <a:gd name="T87" fmla="*/ 16 h 222"/>
                  <a:gd name="T88" fmla="*/ 7 w 163"/>
                  <a:gd name="T89" fmla="*/ 22 h 222"/>
                  <a:gd name="T90" fmla="*/ 15 w 163"/>
                  <a:gd name="T91" fmla="*/ 28 h 222"/>
                  <a:gd name="T92" fmla="*/ 25 w 163"/>
                  <a:gd name="T93" fmla="*/ 30 h 222"/>
                  <a:gd name="T94" fmla="*/ 30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30" y="31"/>
                    </a:moveTo>
                    <a:lnTo>
                      <a:pt x="25" y="34"/>
                    </a:lnTo>
                    <a:lnTo>
                      <a:pt x="7" y="31"/>
                    </a:lnTo>
                    <a:lnTo>
                      <a:pt x="2" y="27"/>
                    </a:lnTo>
                    <a:lnTo>
                      <a:pt x="0" y="21"/>
                    </a:lnTo>
                    <a:lnTo>
                      <a:pt x="4" y="10"/>
                    </a:lnTo>
                    <a:lnTo>
                      <a:pt x="17" y="1"/>
                    </a:lnTo>
                    <a:lnTo>
                      <a:pt x="28" y="0"/>
                    </a:lnTo>
                    <a:lnTo>
                      <a:pt x="45" y="0"/>
                    </a:lnTo>
                    <a:lnTo>
                      <a:pt x="61" y="5"/>
                    </a:lnTo>
                    <a:lnTo>
                      <a:pt x="76" y="13"/>
                    </a:lnTo>
                    <a:lnTo>
                      <a:pt x="89" y="24"/>
                    </a:lnTo>
                    <a:lnTo>
                      <a:pt x="99" y="37"/>
                    </a:lnTo>
                    <a:lnTo>
                      <a:pt x="102" y="57"/>
                    </a:lnTo>
                    <a:lnTo>
                      <a:pt x="102" y="63"/>
                    </a:lnTo>
                    <a:lnTo>
                      <a:pt x="125" y="69"/>
                    </a:lnTo>
                    <a:lnTo>
                      <a:pt x="144" y="78"/>
                    </a:lnTo>
                    <a:lnTo>
                      <a:pt x="159" y="96"/>
                    </a:lnTo>
                    <a:lnTo>
                      <a:pt x="163" y="115"/>
                    </a:lnTo>
                    <a:lnTo>
                      <a:pt x="159" y="131"/>
                    </a:lnTo>
                    <a:lnTo>
                      <a:pt x="148" y="150"/>
                    </a:lnTo>
                    <a:lnTo>
                      <a:pt x="142" y="163"/>
                    </a:lnTo>
                    <a:lnTo>
                      <a:pt x="136" y="196"/>
                    </a:lnTo>
                    <a:lnTo>
                      <a:pt x="142" y="215"/>
                    </a:lnTo>
                    <a:lnTo>
                      <a:pt x="148" y="222"/>
                    </a:lnTo>
                    <a:lnTo>
                      <a:pt x="116" y="206"/>
                    </a:lnTo>
                    <a:lnTo>
                      <a:pt x="62" y="175"/>
                    </a:lnTo>
                    <a:lnTo>
                      <a:pt x="40" y="156"/>
                    </a:lnTo>
                    <a:lnTo>
                      <a:pt x="26" y="139"/>
                    </a:lnTo>
                    <a:lnTo>
                      <a:pt x="17" y="121"/>
                    </a:lnTo>
                    <a:lnTo>
                      <a:pt x="15" y="97"/>
                    </a:lnTo>
                    <a:lnTo>
                      <a:pt x="23" y="83"/>
                    </a:lnTo>
                    <a:lnTo>
                      <a:pt x="40" y="70"/>
                    </a:lnTo>
                    <a:lnTo>
                      <a:pt x="59" y="64"/>
                    </a:lnTo>
                    <a:lnTo>
                      <a:pt x="76" y="61"/>
                    </a:lnTo>
                    <a:lnTo>
                      <a:pt x="95" y="60"/>
                    </a:lnTo>
                    <a:lnTo>
                      <a:pt x="93" y="47"/>
                    </a:lnTo>
                    <a:lnTo>
                      <a:pt x="87" y="35"/>
                    </a:lnTo>
                    <a:lnTo>
                      <a:pt x="78" y="23"/>
                    </a:lnTo>
                    <a:lnTo>
                      <a:pt x="57" y="11"/>
                    </a:lnTo>
                    <a:lnTo>
                      <a:pt x="42" y="6"/>
                    </a:lnTo>
                    <a:lnTo>
                      <a:pt x="25" y="6"/>
                    </a:lnTo>
                    <a:lnTo>
                      <a:pt x="11" y="11"/>
                    </a:lnTo>
                    <a:lnTo>
                      <a:pt x="7" y="16"/>
                    </a:lnTo>
                    <a:lnTo>
                      <a:pt x="7" y="22"/>
                    </a:lnTo>
                    <a:lnTo>
                      <a:pt x="15" y="28"/>
                    </a:lnTo>
                    <a:lnTo>
                      <a:pt x="25" y="30"/>
                    </a:lnTo>
                    <a:lnTo>
                      <a:pt x="30"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4" name="Freeform 44"/>
              <p:cNvSpPr>
                <a:spLocks/>
              </p:cNvSpPr>
              <p:nvPr/>
            </p:nvSpPr>
            <p:spPr bwMode="auto">
              <a:xfrm>
                <a:off x="214" y="1697"/>
                <a:ext cx="179" cy="296"/>
              </a:xfrm>
              <a:custGeom>
                <a:avLst/>
                <a:gdLst>
                  <a:gd name="T0" fmla="*/ 59 w 179"/>
                  <a:gd name="T1" fmla="*/ 38 h 296"/>
                  <a:gd name="T2" fmla="*/ 50 w 179"/>
                  <a:gd name="T3" fmla="*/ 39 h 296"/>
                  <a:gd name="T4" fmla="*/ 42 w 179"/>
                  <a:gd name="T5" fmla="*/ 38 h 296"/>
                  <a:gd name="T6" fmla="*/ 33 w 179"/>
                  <a:gd name="T7" fmla="*/ 33 h 296"/>
                  <a:gd name="T8" fmla="*/ 27 w 179"/>
                  <a:gd name="T9" fmla="*/ 27 h 296"/>
                  <a:gd name="T10" fmla="*/ 27 w 179"/>
                  <a:gd name="T11" fmla="*/ 19 h 296"/>
                  <a:gd name="T12" fmla="*/ 31 w 179"/>
                  <a:gd name="T13" fmla="*/ 12 h 296"/>
                  <a:gd name="T14" fmla="*/ 37 w 179"/>
                  <a:gd name="T15" fmla="*/ 6 h 296"/>
                  <a:gd name="T16" fmla="*/ 57 w 179"/>
                  <a:gd name="T17" fmla="*/ 0 h 296"/>
                  <a:gd name="T18" fmla="*/ 71 w 179"/>
                  <a:gd name="T19" fmla="*/ 0 h 296"/>
                  <a:gd name="T20" fmla="*/ 90 w 179"/>
                  <a:gd name="T21" fmla="*/ 3 h 296"/>
                  <a:gd name="T22" fmla="*/ 107 w 179"/>
                  <a:gd name="T23" fmla="*/ 12 h 296"/>
                  <a:gd name="T24" fmla="*/ 122 w 179"/>
                  <a:gd name="T25" fmla="*/ 25 h 296"/>
                  <a:gd name="T26" fmla="*/ 131 w 179"/>
                  <a:gd name="T27" fmla="*/ 42 h 296"/>
                  <a:gd name="T28" fmla="*/ 135 w 179"/>
                  <a:gd name="T29" fmla="*/ 60 h 296"/>
                  <a:gd name="T30" fmla="*/ 133 w 179"/>
                  <a:gd name="T31" fmla="*/ 84 h 296"/>
                  <a:gd name="T32" fmla="*/ 130 w 179"/>
                  <a:gd name="T33" fmla="*/ 91 h 296"/>
                  <a:gd name="T34" fmla="*/ 152 w 179"/>
                  <a:gd name="T35" fmla="*/ 102 h 296"/>
                  <a:gd name="T36" fmla="*/ 169 w 179"/>
                  <a:gd name="T37" fmla="*/ 118 h 296"/>
                  <a:gd name="T38" fmla="*/ 179 w 179"/>
                  <a:gd name="T39" fmla="*/ 143 h 296"/>
                  <a:gd name="T40" fmla="*/ 179 w 179"/>
                  <a:gd name="T41" fmla="*/ 153 h 296"/>
                  <a:gd name="T42" fmla="*/ 175 w 179"/>
                  <a:gd name="T43" fmla="*/ 167 h 296"/>
                  <a:gd name="T44" fmla="*/ 164 w 179"/>
                  <a:gd name="T45" fmla="*/ 185 h 296"/>
                  <a:gd name="T46" fmla="*/ 141 w 179"/>
                  <a:gd name="T47" fmla="*/ 208 h 296"/>
                  <a:gd name="T48" fmla="*/ 126 w 179"/>
                  <a:gd name="T49" fmla="*/ 224 h 296"/>
                  <a:gd name="T50" fmla="*/ 114 w 179"/>
                  <a:gd name="T51" fmla="*/ 239 h 296"/>
                  <a:gd name="T52" fmla="*/ 105 w 179"/>
                  <a:gd name="T53" fmla="*/ 261 h 296"/>
                  <a:gd name="T54" fmla="*/ 103 w 179"/>
                  <a:gd name="T55" fmla="*/ 287 h 296"/>
                  <a:gd name="T56" fmla="*/ 105 w 179"/>
                  <a:gd name="T57" fmla="*/ 296 h 296"/>
                  <a:gd name="T58" fmla="*/ 74 w 179"/>
                  <a:gd name="T59" fmla="*/ 271 h 296"/>
                  <a:gd name="T60" fmla="*/ 50 w 179"/>
                  <a:gd name="T61" fmla="*/ 247 h 296"/>
                  <a:gd name="T62" fmla="*/ 29 w 179"/>
                  <a:gd name="T63" fmla="*/ 221 h 296"/>
                  <a:gd name="T64" fmla="*/ 10 w 179"/>
                  <a:gd name="T65" fmla="*/ 193 h 296"/>
                  <a:gd name="T66" fmla="*/ 2 w 179"/>
                  <a:gd name="T67" fmla="*/ 170 h 296"/>
                  <a:gd name="T68" fmla="*/ 0 w 179"/>
                  <a:gd name="T69" fmla="*/ 145 h 296"/>
                  <a:gd name="T70" fmla="*/ 2 w 179"/>
                  <a:gd name="T71" fmla="*/ 133 h 296"/>
                  <a:gd name="T72" fmla="*/ 8 w 179"/>
                  <a:gd name="T73" fmla="*/ 117 h 296"/>
                  <a:gd name="T74" fmla="*/ 23 w 179"/>
                  <a:gd name="T75" fmla="*/ 100 h 296"/>
                  <a:gd name="T76" fmla="*/ 52 w 179"/>
                  <a:gd name="T77" fmla="*/ 87 h 296"/>
                  <a:gd name="T78" fmla="*/ 76 w 179"/>
                  <a:gd name="T79" fmla="*/ 84 h 296"/>
                  <a:gd name="T80" fmla="*/ 97 w 179"/>
                  <a:gd name="T81" fmla="*/ 84 h 296"/>
                  <a:gd name="T82" fmla="*/ 120 w 179"/>
                  <a:gd name="T83" fmla="*/ 87 h 296"/>
                  <a:gd name="T84" fmla="*/ 124 w 179"/>
                  <a:gd name="T85" fmla="*/ 70 h 296"/>
                  <a:gd name="T86" fmla="*/ 124 w 179"/>
                  <a:gd name="T87" fmla="*/ 54 h 296"/>
                  <a:gd name="T88" fmla="*/ 118 w 179"/>
                  <a:gd name="T89" fmla="*/ 37 h 296"/>
                  <a:gd name="T90" fmla="*/ 99 w 179"/>
                  <a:gd name="T91" fmla="*/ 18 h 296"/>
                  <a:gd name="T92" fmla="*/ 84 w 179"/>
                  <a:gd name="T93" fmla="*/ 9 h 296"/>
                  <a:gd name="T94" fmla="*/ 63 w 179"/>
                  <a:gd name="T95" fmla="*/ 6 h 296"/>
                  <a:gd name="T96" fmla="*/ 46 w 179"/>
                  <a:gd name="T97" fmla="*/ 9 h 296"/>
                  <a:gd name="T98" fmla="*/ 38 w 179"/>
                  <a:gd name="T99" fmla="*/ 15 h 296"/>
                  <a:gd name="T100" fmla="*/ 37 w 179"/>
                  <a:gd name="T101" fmla="*/ 21 h 296"/>
                  <a:gd name="T102" fmla="*/ 42 w 179"/>
                  <a:gd name="T103" fmla="*/ 31 h 296"/>
                  <a:gd name="T104" fmla="*/ 52 w 179"/>
                  <a:gd name="T105" fmla="*/ 36 h 296"/>
                  <a:gd name="T106" fmla="*/ 59 w 179"/>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38"/>
                    </a:moveTo>
                    <a:lnTo>
                      <a:pt x="50" y="39"/>
                    </a:lnTo>
                    <a:lnTo>
                      <a:pt x="42" y="38"/>
                    </a:lnTo>
                    <a:lnTo>
                      <a:pt x="33" y="33"/>
                    </a:lnTo>
                    <a:lnTo>
                      <a:pt x="27" y="27"/>
                    </a:lnTo>
                    <a:lnTo>
                      <a:pt x="27" y="19"/>
                    </a:lnTo>
                    <a:lnTo>
                      <a:pt x="31" y="12"/>
                    </a:lnTo>
                    <a:lnTo>
                      <a:pt x="37" y="6"/>
                    </a:lnTo>
                    <a:lnTo>
                      <a:pt x="57" y="0"/>
                    </a:lnTo>
                    <a:lnTo>
                      <a:pt x="71" y="0"/>
                    </a:lnTo>
                    <a:lnTo>
                      <a:pt x="90" y="3"/>
                    </a:lnTo>
                    <a:lnTo>
                      <a:pt x="107" y="12"/>
                    </a:lnTo>
                    <a:lnTo>
                      <a:pt x="122" y="25"/>
                    </a:lnTo>
                    <a:lnTo>
                      <a:pt x="131" y="42"/>
                    </a:lnTo>
                    <a:lnTo>
                      <a:pt x="135" y="60"/>
                    </a:lnTo>
                    <a:lnTo>
                      <a:pt x="133" y="84"/>
                    </a:lnTo>
                    <a:lnTo>
                      <a:pt x="130" y="91"/>
                    </a:lnTo>
                    <a:lnTo>
                      <a:pt x="152" y="102"/>
                    </a:lnTo>
                    <a:lnTo>
                      <a:pt x="169" y="118"/>
                    </a:lnTo>
                    <a:lnTo>
                      <a:pt x="179" y="143"/>
                    </a:lnTo>
                    <a:lnTo>
                      <a:pt x="179" y="153"/>
                    </a:lnTo>
                    <a:lnTo>
                      <a:pt x="175" y="167"/>
                    </a:lnTo>
                    <a:lnTo>
                      <a:pt x="164" y="185"/>
                    </a:lnTo>
                    <a:lnTo>
                      <a:pt x="141" y="208"/>
                    </a:lnTo>
                    <a:lnTo>
                      <a:pt x="126" y="224"/>
                    </a:lnTo>
                    <a:lnTo>
                      <a:pt x="114" y="239"/>
                    </a:lnTo>
                    <a:lnTo>
                      <a:pt x="105" y="261"/>
                    </a:lnTo>
                    <a:lnTo>
                      <a:pt x="103" y="287"/>
                    </a:lnTo>
                    <a:lnTo>
                      <a:pt x="105" y="296"/>
                    </a:lnTo>
                    <a:lnTo>
                      <a:pt x="74" y="271"/>
                    </a:lnTo>
                    <a:lnTo>
                      <a:pt x="50" y="247"/>
                    </a:lnTo>
                    <a:lnTo>
                      <a:pt x="29" y="221"/>
                    </a:lnTo>
                    <a:lnTo>
                      <a:pt x="10" y="193"/>
                    </a:lnTo>
                    <a:lnTo>
                      <a:pt x="2" y="170"/>
                    </a:lnTo>
                    <a:lnTo>
                      <a:pt x="0" y="145"/>
                    </a:lnTo>
                    <a:lnTo>
                      <a:pt x="2" y="133"/>
                    </a:lnTo>
                    <a:lnTo>
                      <a:pt x="8" y="117"/>
                    </a:lnTo>
                    <a:lnTo>
                      <a:pt x="23" y="100"/>
                    </a:lnTo>
                    <a:lnTo>
                      <a:pt x="52" y="87"/>
                    </a:lnTo>
                    <a:lnTo>
                      <a:pt x="76" y="84"/>
                    </a:lnTo>
                    <a:lnTo>
                      <a:pt x="97" y="84"/>
                    </a:lnTo>
                    <a:lnTo>
                      <a:pt x="120" y="87"/>
                    </a:lnTo>
                    <a:lnTo>
                      <a:pt x="124" y="70"/>
                    </a:lnTo>
                    <a:lnTo>
                      <a:pt x="124" y="54"/>
                    </a:lnTo>
                    <a:lnTo>
                      <a:pt x="118" y="37"/>
                    </a:lnTo>
                    <a:lnTo>
                      <a:pt x="99" y="18"/>
                    </a:lnTo>
                    <a:lnTo>
                      <a:pt x="84" y="9"/>
                    </a:lnTo>
                    <a:lnTo>
                      <a:pt x="63" y="6"/>
                    </a:lnTo>
                    <a:lnTo>
                      <a:pt x="46" y="9"/>
                    </a:lnTo>
                    <a:lnTo>
                      <a:pt x="38" y="15"/>
                    </a:lnTo>
                    <a:lnTo>
                      <a:pt x="37" y="21"/>
                    </a:lnTo>
                    <a:lnTo>
                      <a:pt x="42" y="31"/>
                    </a:lnTo>
                    <a:lnTo>
                      <a:pt x="52" y="36"/>
                    </a:lnTo>
                    <a:lnTo>
                      <a:pt x="5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5" name="Freeform 45"/>
              <p:cNvSpPr>
                <a:spLocks/>
              </p:cNvSpPr>
              <p:nvPr/>
            </p:nvSpPr>
            <p:spPr bwMode="auto">
              <a:xfrm>
                <a:off x="203" y="165"/>
                <a:ext cx="61" cy="263"/>
              </a:xfrm>
              <a:custGeom>
                <a:avLst/>
                <a:gdLst>
                  <a:gd name="T0" fmla="*/ 61 w 61"/>
                  <a:gd name="T1" fmla="*/ 263 h 263"/>
                  <a:gd name="T2" fmla="*/ 51 w 61"/>
                  <a:gd name="T3" fmla="*/ 243 h 263"/>
                  <a:gd name="T4" fmla="*/ 30 w 61"/>
                  <a:gd name="T5" fmla="*/ 210 h 263"/>
                  <a:gd name="T6" fmla="*/ 10 w 61"/>
                  <a:gd name="T7" fmla="*/ 168 h 263"/>
                  <a:gd name="T8" fmla="*/ 0 w 61"/>
                  <a:gd name="T9" fmla="*/ 122 h 263"/>
                  <a:gd name="T10" fmla="*/ 4 w 61"/>
                  <a:gd name="T11" fmla="*/ 72 h 263"/>
                  <a:gd name="T12" fmla="*/ 19 w 61"/>
                  <a:gd name="T13" fmla="*/ 34 h 263"/>
                  <a:gd name="T14" fmla="*/ 32 w 61"/>
                  <a:gd name="T15" fmla="*/ 10 h 263"/>
                  <a:gd name="T16" fmla="*/ 40 w 61"/>
                  <a:gd name="T17" fmla="*/ 0 h 263"/>
                  <a:gd name="T18" fmla="*/ 32 w 61"/>
                  <a:gd name="T19" fmla="*/ 20 h 263"/>
                  <a:gd name="T20" fmla="*/ 23 w 61"/>
                  <a:gd name="T21" fmla="*/ 53 h 263"/>
                  <a:gd name="T22" fmla="*/ 25 w 61"/>
                  <a:gd name="T23" fmla="*/ 99 h 263"/>
                  <a:gd name="T24" fmla="*/ 25 w 61"/>
                  <a:gd name="T25" fmla="*/ 99 h 263"/>
                  <a:gd name="T26" fmla="*/ 23 w 61"/>
                  <a:gd name="T27" fmla="*/ 96 h 263"/>
                  <a:gd name="T28" fmla="*/ 17 w 61"/>
                  <a:gd name="T29" fmla="*/ 94 h 263"/>
                  <a:gd name="T30" fmla="*/ 11 w 61"/>
                  <a:gd name="T31" fmla="*/ 98 h 263"/>
                  <a:gd name="T32" fmla="*/ 10 w 61"/>
                  <a:gd name="T33" fmla="*/ 104 h 263"/>
                  <a:gd name="T34" fmla="*/ 11 w 61"/>
                  <a:gd name="T35" fmla="*/ 111 h 263"/>
                  <a:gd name="T36" fmla="*/ 17 w 61"/>
                  <a:gd name="T37" fmla="*/ 113 h 263"/>
                  <a:gd name="T38" fmla="*/ 21 w 61"/>
                  <a:gd name="T39" fmla="*/ 110 h 263"/>
                  <a:gd name="T40" fmla="*/ 21 w 61"/>
                  <a:gd name="T41" fmla="*/ 107 h 263"/>
                  <a:gd name="T42" fmla="*/ 19 w 61"/>
                  <a:gd name="T43" fmla="*/ 108 h 263"/>
                  <a:gd name="T44" fmla="*/ 17 w 61"/>
                  <a:gd name="T45" fmla="*/ 111 h 263"/>
                  <a:gd name="T46" fmla="*/ 13 w 61"/>
                  <a:gd name="T47" fmla="*/ 108 h 263"/>
                  <a:gd name="T48" fmla="*/ 13 w 61"/>
                  <a:gd name="T49" fmla="*/ 105 h 263"/>
                  <a:gd name="T50" fmla="*/ 13 w 61"/>
                  <a:gd name="T51" fmla="*/ 101 h 263"/>
                  <a:gd name="T52" fmla="*/ 17 w 61"/>
                  <a:gd name="T53" fmla="*/ 99 h 263"/>
                  <a:gd name="T54" fmla="*/ 25 w 61"/>
                  <a:gd name="T55" fmla="*/ 104 h 263"/>
                  <a:gd name="T56" fmla="*/ 27 w 61"/>
                  <a:gd name="T57" fmla="*/ 107 h 263"/>
                  <a:gd name="T58" fmla="*/ 38 w 61"/>
                  <a:gd name="T59" fmla="*/ 168 h 263"/>
                  <a:gd name="T60" fmla="*/ 51 w 61"/>
                  <a:gd name="T61" fmla="*/ 222 h 263"/>
                  <a:gd name="T62" fmla="*/ 61 w 61"/>
                  <a:gd name="T63" fmla="*/ 259 h 263"/>
                  <a:gd name="T64" fmla="*/ 61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61" y="263"/>
                    </a:moveTo>
                    <a:lnTo>
                      <a:pt x="51" y="243"/>
                    </a:lnTo>
                    <a:lnTo>
                      <a:pt x="30" y="210"/>
                    </a:lnTo>
                    <a:lnTo>
                      <a:pt x="10" y="168"/>
                    </a:lnTo>
                    <a:lnTo>
                      <a:pt x="0" y="122"/>
                    </a:lnTo>
                    <a:lnTo>
                      <a:pt x="4" y="72"/>
                    </a:lnTo>
                    <a:lnTo>
                      <a:pt x="19" y="34"/>
                    </a:lnTo>
                    <a:lnTo>
                      <a:pt x="32" y="10"/>
                    </a:lnTo>
                    <a:lnTo>
                      <a:pt x="40" y="0"/>
                    </a:lnTo>
                    <a:lnTo>
                      <a:pt x="32" y="20"/>
                    </a:lnTo>
                    <a:lnTo>
                      <a:pt x="23" y="53"/>
                    </a:lnTo>
                    <a:lnTo>
                      <a:pt x="25" y="99"/>
                    </a:lnTo>
                    <a:lnTo>
                      <a:pt x="25" y="99"/>
                    </a:lnTo>
                    <a:lnTo>
                      <a:pt x="23" y="96"/>
                    </a:lnTo>
                    <a:lnTo>
                      <a:pt x="17" y="94"/>
                    </a:lnTo>
                    <a:lnTo>
                      <a:pt x="11" y="98"/>
                    </a:lnTo>
                    <a:lnTo>
                      <a:pt x="10" y="104"/>
                    </a:lnTo>
                    <a:lnTo>
                      <a:pt x="11" y="111"/>
                    </a:lnTo>
                    <a:lnTo>
                      <a:pt x="17" y="113"/>
                    </a:lnTo>
                    <a:lnTo>
                      <a:pt x="21" y="110"/>
                    </a:lnTo>
                    <a:lnTo>
                      <a:pt x="21" y="107"/>
                    </a:lnTo>
                    <a:lnTo>
                      <a:pt x="19" y="108"/>
                    </a:lnTo>
                    <a:lnTo>
                      <a:pt x="17" y="111"/>
                    </a:lnTo>
                    <a:lnTo>
                      <a:pt x="13" y="108"/>
                    </a:lnTo>
                    <a:lnTo>
                      <a:pt x="13" y="105"/>
                    </a:lnTo>
                    <a:lnTo>
                      <a:pt x="13" y="101"/>
                    </a:lnTo>
                    <a:lnTo>
                      <a:pt x="17" y="99"/>
                    </a:lnTo>
                    <a:lnTo>
                      <a:pt x="25" y="104"/>
                    </a:lnTo>
                    <a:lnTo>
                      <a:pt x="27" y="107"/>
                    </a:lnTo>
                    <a:lnTo>
                      <a:pt x="38" y="168"/>
                    </a:lnTo>
                    <a:lnTo>
                      <a:pt x="51" y="222"/>
                    </a:lnTo>
                    <a:lnTo>
                      <a:pt x="61" y="259"/>
                    </a:lnTo>
                    <a:lnTo>
                      <a:pt x="61"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6" name="Freeform 46"/>
              <p:cNvSpPr>
                <a:spLocks/>
              </p:cNvSpPr>
              <p:nvPr/>
            </p:nvSpPr>
            <p:spPr bwMode="auto">
              <a:xfrm>
                <a:off x="232" y="176"/>
                <a:ext cx="83" cy="295"/>
              </a:xfrm>
              <a:custGeom>
                <a:avLst/>
                <a:gdLst>
                  <a:gd name="T0" fmla="*/ 11 w 83"/>
                  <a:gd name="T1" fmla="*/ 0 h 295"/>
                  <a:gd name="T2" fmla="*/ 11 w 83"/>
                  <a:gd name="T3" fmla="*/ 28 h 295"/>
                  <a:gd name="T4" fmla="*/ 17 w 83"/>
                  <a:gd name="T5" fmla="*/ 57 h 295"/>
                  <a:gd name="T6" fmla="*/ 34 w 83"/>
                  <a:gd name="T7" fmla="*/ 89 h 295"/>
                  <a:gd name="T8" fmla="*/ 66 w 83"/>
                  <a:gd name="T9" fmla="*/ 141 h 295"/>
                  <a:gd name="T10" fmla="*/ 79 w 83"/>
                  <a:gd name="T11" fmla="*/ 168 h 295"/>
                  <a:gd name="T12" fmla="*/ 83 w 83"/>
                  <a:gd name="T13" fmla="*/ 197 h 295"/>
                  <a:gd name="T14" fmla="*/ 77 w 83"/>
                  <a:gd name="T15" fmla="*/ 232 h 295"/>
                  <a:gd name="T16" fmla="*/ 64 w 83"/>
                  <a:gd name="T17" fmla="*/ 266 h 295"/>
                  <a:gd name="T18" fmla="*/ 45 w 83"/>
                  <a:gd name="T19" fmla="*/ 295 h 295"/>
                  <a:gd name="T20" fmla="*/ 36 w 83"/>
                  <a:gd name="T21" fmla="*/ 257 h 295"/>
                  <a:gd name="T22" fmla="*/ 24 w 83"/>
                  <a:gd name="T23" fmla="*/ 192 h 295"/>
                  <a:gd name="T24" fmla="*/ 13 w 83"/>
                  <a:gd name="T25" fmla="*/ 148 h 295"/>
                  <a:gd name="T26" fmla="*/ 13 w 83"/>
                  <a:gd name="T27" fmla="*/ 139 h 295"/>
                  <a:gd name="T28" fmla="*/ 17 w 83"/>
                  <a:gd name="T29" fmla="*/ 133 h 295"/>
                  <a:gd name="T30" fmla="*/ 26 w 83"/>
                  <a:gd name="T31" fmla="*/ 130 h 295"/>
                  <a:gd name="T32" fmla="*/ 36 w 83"/>
                  <a:gd name="T33" fmla="*/ 132 h 295"/>
                  <a:gd name="T34" fmla="*/ 43 w 83"/>
                  <a:gd name="T35" fmla="*/ 138 h 295"/>
                  <a:gd name="T36" fmla="*/ 53 w 83"/>
                  <a:gd name="T37" fmla="*/ 153 h 295"/>
                  <a:gd name="T38" fmla="*/ 55 w 83"/>
                  <a:gd name="T39" fmla="*/ 168 h 295"/>
                  <a:gd name="T40" fmla="*/ 55 w 83"/>
                  <a:gd name="T41" fmla="*/ 173 h 295"/>
                  <a:gd name="T42" fmla="*/ 49 w 83"/>
                  <a:gd name="T43" fmla="*/ 177 h 295"/>
                  <a:gd name="T44" fmla="*/ 45 w 83"/>
                  <a:gd name="T45" fmla="*/ 175 h 295"/>
                  <a:gd name="T46" fmla="*/ 39 w 83"/>
                  <a:gd name="T47" fmla="*/ 169 h 295"/>
                  <a:gd name="T48" fmla="*/ 37 w 83"/>
                  <a:gd name="T49" fmla="*/ 166 h 295"/>
                  <a:gd name="T50" fmla="*/ 39 w 83"/>
                  <a:gd name="T51" fmla="*/ 163 h 295"/>
                  <a:gd name="T52" fmla="*/ 43 w 83"/>
                  <a:gd name="T53" fmla="*/ 166 h 295"/>
                  <a:gd name="T54" fmla="*/ 45 w 83"/>
                  <a:gd name="T55" fmla="*/ 166 h 295"/>
                  <a:gd name="T56" fmla="*/ 45 w 83"/>
                  <a:gd name="T57" fmla="*/ 163 h 295"/>
                  <a:gd name="T58" fmla="*/ 37 w 83"/>
                  <a:gd name="T59" fmla="*/ 160 h 295"/>
                  <a:gd name="T60" fmla="*/ 34 w 83"/>
                  <a:gd name="T61" fmla="*/ 163 h 295"/>
                  <a:gd name="T62" fmla="*/ 34 w 83"/>
                  <a:gd name="T63" fmla="*/ 172 h 295"/>
                  <a:gd name="T64" fmla="*/ 39 w 83"/>
                  <a:gd name="T65" fmla="*/ 179 h 295"/>
                  <a:gd name="T66" fmla="*/ 49 w 83"/>
                  <a:gd name="T67" fmla="*/ 183 h 295"/>
                  <a:gd name="T68" fmla="*/ 55 w 83"/>
                  <a:gd name="T69" fmla="*/ 180 h 295"/>
                  <a:gd name="T70" fmla="*/ 58 w 83"/>
                  <a:gd name="T71" fmla="*/ 173 h 295"/>
                  <a:gd name="T72" fmla="*/ 55 w 83"/>
                  <a:gd name="T73" fmla="*/ 151 h 295"/>
                  <a:gd name="T74" fmla="*/ 49 w 83"/>
                  <a:gd name="T75" fmla="*/ 138 h 295"/>
                  <a:gd name="T76" fmla="*/ 41 w 83"/>
                  <a:gd name="T77" fmla="*/ 130 h 295"/>
                  <a:gd name="T78" fmla="*/ 34 w 83"/>
                  <a:gd name="T79" fmla="*/ 125 h 295"/>
                  <a:gd name="T80" fmla="*/ 26 w 83"/>
                  <a:gd name="T81" fmla="*/ 123 h 295"/>
                  <a:gd name="T82" fmla="*/ 19 w 83"/>
                  <a:gd name="T83" fmla="*/ 125 h 295"/>
                  <a:gd name="T84" fmla="*/ 13 w 83"/>
                  <a:gd name="T85" fmla="*/ 130 h 295"/>
                  <a:gd name="T86" fmla="*/ 9 w 83"/>
                  <a:gd name="T87" fmla="*/ 139 h 295"/>
                  <a:gd name="T88" fmla="*/ 7 w 83"/>
                  <a:gd name="T89" fmla="*/ 131 h 295"/>
                  <a:gd name="T90" fmla="*/ 5 w 83"/>
                  <a:gd name="T91" fmla="*/ 112 h 295"/>
                  <a:gd name="T92" fmla="*/ 0 w 83"/>
                  <a:gd name="T93" fmla="*/ 76 h 295"/>
                  <a:gd name="T94" fmla="*/ 0 w 83"/>
                  <a:gd name="T95" fmla="*/ 45 h 295"/>
                  <a:gd name="T96" fmla="*/ 3 w 83"/>
                  <a:gd name="T97" fmla="*/ 21 h 295"/>
                  <a:gd name="T98" fmla="*/ 11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0"/>
                    </a:moveTo>
                    <a:lnTo>
                      <a:pt x="11" y="28"/>
                    </a:lnTo>
                    <a:lnTo>
                      <a:pt x="17" y="57"/>
                    </a:lnTo>
                    <a:lnTo>
                      <a:pt x="34" y="89"/>
                    </a:lnTo>
                    <a:lnTo>
                      <a:pt x="66" y="141"/>
                    </a:lnTo>
                    <a:lnTo>
                      <a:pt x="79" y="168"/>
                    </a:lnTo>
                    <a:lnTo>
                      <a:pt x="83" y="197"/>
                    </a:lnTo>
                    <a:lnTo>
                      <a:pt x="77" y="232"/>
                    </a:lnTo>
                    <a:lnTo>
                      <a:pt x="64" y="266"/>
                    </a:lnTo>
                    <a:lnTo>
                      <a:pt x="45" y="295"/>
                    </a:lnTo>
                    <a:lnTo>
                      <a:pt x="36" y="257"/>
                    </a:lnTo>
                    <a:lnTo>
                      <a:pt x="24" y="192"/>
                    </a:lnTo>
                    <a:lnTo>
                      <a:pt x="13" y="148"/>
                    </a:lnTo>
                    <a:lnTo>
                      <a:pt x="13" y="139"/>
                    </a:lnTo>
                    <a:lnTo>
                      <a:pt x="17" y="133"/>
                    </a:lnTo>
                    <a:lnTo>
                      <a:pt x="26" y="130"/>
                    </a:lnTo>
                    <a:lnTo>
                      <a:pt x="36" y="132"/>
                    </a:lnTo>
                    <a:lnTo>
                      <a:pt x="43" y="138"/>
                    </a:lnTo>
                    <a:lnTo>
                      <a:pt x="53" y="153"/>
                    </a:lnTo>
                    <a:lnTo>
                      <a:pt x="55" y="168"/>
                    </a:lnTo>
                    <a:lnTo>
                      <a:pt x="55" y="173"/>
                    </a:lnTo>
                    <a:lnTo>
                      <a:pt x="49" y="177"/>
                    </a:lnTo>
                    <a:lnTo>
                      <a:pt x="45" y="175"/>
                    </a:lnTo>
                    <a:lnTo>
                      <a:pt x="39" y="169"/>
                    </a:lnTo>
                    <a:lnTo>
                      <a:pt x="37" y="166"/>
                    </a:lnTo>
                    <a:lnTo>
                      <a:pt x="39" y="163"/>
                    </a:lnTo>
                    <a:lnTo>
                      <a:pt x="43" y="166"/>
                    </a:lnTo>
                    <a:lnTo>
                      <a:pt x="45" y="166"/>
                    </a:lnTo>
                    <a:lnTo>
                      <a:pt x="45" y="163"/>
                    </a:lnTo>
                    <a:lnTo>
                      <a:pt x="37" y="160"/>
                    </a:lnTo>
                    <a:lnTo>
                      <a:pt x="34" y="163"/>
                    </a:lnTo>
                    <a:lnTo>
                      <a:pt x="34" y="172"/>
                    </a:lnTo>
                    <a:lnTo>
                      <a:pt x="39" y="179"/>
                    </a:lnTo>
                    <a:lnTo>
                      <a:pt x="49" y="183"/>
                    </a:lnTo>
                    <a:lnTo>
                      <a:pt x="55" y="180"/>
                    </a:lnTo>
                    <a:lnTo>
                      <a:pt x="58" y="173"/>
                    </a:lnTo>
                    <a:lnTo>
                      <a:pt x="55" y="151"/>
                    </a:lnTo>
                    <a:lnTo>
                      <a:pt x="49" y="138"/>
                    </a:lnTo>
                    <a:lnTo>
                      <a:pt x="41" y="130"/>
                    </a:lnTo>
                    <a:lnTo>
                      <a:pt x="34" y="125"/>
                    </a:lnTo>
                    <a:lnTo>
                      <a:pt x="26" y="123"/>
                    </a:lnTo>
                    <a:lnTo>
                      <a:pt x="19" y="125"/>
                    </a:lnTo>
                    <a:lnTo>
                      <a:pt x="13" y="130"/>
                    </a:lnTo>
                    <a:lnTo>
                      <a:pt x="9" y="139"/>
                    </a:lnTo>
                    <a:lnTo>
                      <a:pt x="7" y="131"/>
                    </a:lnTo>
                    <a:lnTo>
                      <a:pt x="5" y="112"/>
                    </a:lnTo>
                    <a:lnTo>
                      <a:pt x="0" y="76"/>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7" name="Freeform 47"/>
              <p:cNvSpPr>
                <a:spLocks/>
              </p:cNvSpPr>
              <p:nvPr/>
            </p:nvSpPr>
            <p:spPr bwMode="auto">
              <a:xfrm>
                <a:off x="230" y="1397"/>
                <a:ext cx="62" cy="262"/>
              </a:xfrm>
              <a:custGeom>
                <a:avLst/>
                <a:gdLst>
                  <a:gd name="T0" fmla="*/ 62 w 62"/>
                  <a:gd name="T1" fmla="*/ 262 h 262"/>
                  <a:gd name="T2" fmla="*/ 53 w 62"/>
                  <a:gd name="T3" fmla="*/ 243 h 262"/>
                  <a:gd name="T4" fmla="*/ 32 w 62"/>
                  <a:gd name="T5" fmla="*/ 210 h 262"/>
                  <a:gd name="T6" fmla="*/ 11 w 62"/>
                  <a:gd name="T7" fmla="*/ 168 h 262"/>
                  <a:gd name="T8" fmla="*/ 0 w 62"/>
                  <a:gd name="T9" fmla="*/ 122 h 262"/>
                  <a:gd name="T10" fmla="*/ 5 w 62"/>
                  <a:gd name="T11" fmla="*/ 73 h 262"/>
                  <a:gd name="T12" fmla="*/ 19 w 62"/>
                  <a:gd name="T13" fmla="*/ 35 h 262"/>
                  <a:gd name="T14" fmla="*/ 34 w 62"/>
                  <a:gd name="T15" fmla="*/ 9 h 262"/>
                  <a:gd name="T16" fmla="*/ 41 w 62"/>
                  <a:gd name="T17" fmla="*/ 0 h 262"/>
                  <a:gd name="T18" fmla="*/ 34 w 62"/>
                  <a:gd name="T19" fmla="*/ 19 h 262"/>
                  <a:gd name="T20" fmla="*/ 24 w 62"/>
                  <a:gd name="T21" fmla="*/ 53 h 262"/>
                  <a:gd name="T22" fmla="*/ 26 w 62"/>
                  <a:gd name="T23" fmla="*/ 99 h 262"/>
                  <a:gd name="T24" fmla="*/ 26 w 62"/>
                  <a:gd name="T25" fmla="*/ 98 h 262"/>
                  <a:gd name="T26" fmla="*/ 24 w 62"/>
                  <a:gd name="T27" fmla="*/ 96 h 262"/>
                  <a:gd name="T28" fmla="*/ 17 w 62"/>
                  <a:gd name="T29" fmla="*/ 93 h 262"/>
                  <a:gd name="T30" fmla="*/ 13 w 62"/>
                  <a:gd name="T31" fmla="*/ 97 h 262"/>
                  <a:gd name="T32" fmla="*/ 9 w 62"/>
                  <a:gd name="T33" fmla="*/ 104 h 262"/>
                  <a:gd name="T34" fmla="*/ 13 w 62"/>
                  <a:gd name="T35" fmla="*/ 110 h 262"/>
                  <a:gd name="T36" fmla="*/ 19 w 62"/>
                  <a:gd name="T37" fmla="*/ 113 h 262"/>
                  <a:gd name="T38" fmla="*/ 22 w 62"/>
                  <a:gd name="T39" fmla="*/ 109 h 262"/>
                  <a:gd name="T40" fmla="*/ 22 w 62"/>
                  <a:gd name="T41" fmla="*/ 107 h 262"/>
                  <a:gd name="T42" fmla="*/ 21 w 62"/>
                  <a:gd name="T43" fmla="*/ 108 h 262"/>
                  <a:gd name="T44" fmla="*/ 19 w 62"/>
                  <a:gd name="T45" fmla="*/ 110 h 262"/>
                  <a:gd name="T46" fmla="*/ 15 w 62"/>
                  <a:gd name="T47" fmla="*/ 108 h 262"/>
                  <a:gd name="T48" fmla="*/ 13 w 62"/>
                  <a:gd name="T49" fmla="*/ 104 h 262"/>
                  <a:gd name="T50" fmla="*/ 15 w 62"/>
                  <a:gd name="T51" fmla="*/ 101 h 262"/>
                  <a:gd name="T52" fmla="*/ 19 w 62"/>
                  <a:gd name="T53" fmla="*/ 98 h 262"/>
                  <a:gd name="T54" fmla="*/ 24 w 62"/>
                  <a:gd name="T55" fmla="*/ 102 h 262"/>
                  <a:gd name="T56" fmla="*/ 26 w 62"/>
                  <a:gd name="T57" fmla="*/ 107 h 262"/>
                  <a:gd name="T58" fmla="*/ 39 w 62"/>
                  <a:gd name="T59" fmla="*/ 169 h 262"/>
                  <a:gd name="T60" fmla="*/ 55 w 62"/>
                  <a:gd name="T61" fmla="*/ 222 h 262"/>
                  <a:gd name="T62" fmla="*/ 62 w 62"/>
                  <a:gd name="T63" fmla="*/ 259 h 262"/>
                  <a:gd name="T64" fmla="*/ 62 w 62"/>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2">
                    <a:moveTo>
                      <a:pt x="62" y="262"/>
                    </a:moveTo>
                    <a:lnTo>
                      <a:pt x="53" y="243"/>
                    </a:lnTo>
                    <a:lnTo>
                      <a:pt x="32" y="210"/>
                    </a:lnTo>
                    <a:lnTo>
                      <a:pt x="11" y="168"/>
                    </a:lnTo>
                    <a:lnTo>
                      <a:pt x="0" y="122"/>
                    </a:lnTo>
                    <a:lnTo>
                      <a:pt x="5" y="73"/>
                    </a:lnTo>
                    <a:lnTo>
                      <a:pt x="19" y="35"/>
                    </a:lnTo>
                    <a:lnTo>
                      <a:pt x="34" y="9"/>
                    </a:lnTo>
                    <a:lnTo>
                      <a:pt x="41" y="0"/>
                    </a:lnTo>
                    <a:lnTo>
                      <a:pt x="34" y="19"/>
                    </a:lnTo>
                    <a:lnTo>
                      <a:pt x="24" y="53"/>
                    </a:lnTo>
                    <a:lnTo>
                      <a:pt x="26" y="99"/>
                    </a:lnTo>
                    <a:lnTo>
                      <a:pt x="26" y="98"/>
                    </a:lnTo>
                    <a:lnTo>
                      <a:pt x="24" y="96"/>
                    </a:lnTo>
                    <a:lnTo>
                      <a:pt x="17" y="93"/>
                    </a:lnTo>
                    <a:lnTo>
                      <a:pt x="13" y="97"/>
                    </a:lnTo>
                    <a:lnTo>
                      <a:pt x="9" y="104"/>
                    </a:lnTo>
                    <a:lnTo>
                      <a:pt x="13" y="110"/>
                    </a:lnTo>
                    <a:lnTo>
                      <a:pt x="19" y="113"/>
                    </a:lnTo>
                    <a:lnTo>
                      <a:pt x="22" y="109"/>
                    </a:lnTo>
                    <a:lnTo>
                      <a:pt x="22" y="107"/>
                    </a:lnTo>
                    <a:lnTo>
                      <a:pt x="21" y="108"/>
                    </a:lnTo>
                    <a:lnTo>
                      <a:pt x="19" y="110"/>
                    </a:lnTo>
                    <a:lnTo>
                      <a:pt x="15" y="108"/>
                    </a:lnTo>
                    <a:lnTo>
                      <a:pt x="13" y="104"/>
                    </a:lnTo>
                    <a:lnTo>
                      <a:pt x="15" y="101"/>
                    </a:lnTo>
                    <a:lnTo>
                      <a:pt x="19" y="98"/>
                    </a:lnTo>
                    <a:lnTo>
                      <a:pt x="24" y="102"/>
                    </a:lnTo>
                    <a:lnTo>
                      <a:pt x="26" y="107"/>
                    </a:lnTo>
                    <a:lnTo>
                      <a:pt x="39" y="169"/>
                    </a:lnTo>
                    <a:lnTo>
                      <a:pt x="55" y="222"/>
                    </a:lnTo>
                    <a:lnTo>
                      <a:pt x="62" y="259"/>
                    </a:lnTo>
                    <a:lnTo>
                      <a:pt x="62"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8" name="Freeform 48"/>
              <p:cNvSpPr>
                <a:spLocks/>
              </p:cNvSpPr>
              <p:nvPr/>
            </p:nvSpPr>
            <p:spPr bwMode="auto">
              <a:xfrm>
                <a:off x="260" y="1408"/>
                <a:ext cx="84" cy="295"/>
              </a:xfrm>
              <a:custGeom>
                <a:avLst/>
                <a:gdLst>
                  <a:gd name="T0" fmla="*/ 11 w 84"/>
                  <a:gd name="T1" fmla="*/ 0 h 295"/>
                  <a:gd name="T2" fmla="*/ 11 w 84"/>
                  <a:gd name="T3" fmla="*/ 27 h 295"/>
                  <a:gd name="T4" fmla="*/ 17 w 84"/>
                  <a:gd name="T5" fmla="*/ 56 h 295"/>
                  <a:gd name="T6" fmla="*/ 34 w 84"/>
                  <a:gd name="T7" fmla="*/ 88 h 295"/>
                  <a:gd name="T8" fmla="*/ 66 w 84"/>
                  <a:gd name="T9" fmla="*/ 140 h 295"/>
                  <a:gd name="T10" fmla="*/ 78 w 84"/>
                  <a:gd name="T11" fmla="*/ 167 h 295"/>
                  <a:gd name="T12" fmla="*/ 84 w 84"/>
                  <a:gd name="T13" fmla="*/ 196 h 295"/>
                  <a:gd name="T14" fmla="*/ 78 w 84"/>
                  <a:gd name="T15" fmla="*/ 231 h 295"/>
                  <a:gd name="T16" fmla="*/ 65 w 84"/>
                  <a:gd name="T17" fmla="*/ 266 h 295"/>
                  <a:gd name="T18" fmla="*/ 44 w 84"/>
                  <a:gd name="T19" fmla="*/ 295 h 295"/>
                  <a:gd name="T20" fmla="*/ 36 w 84"/>
                  <a:gd name="T21" fmla="*/ 256 h 295"/>
                  <a:gd name="T22" fmla="*/ 25 w 84"/>
                  <a:gd name="T23" fmla="*/ 191 h 295"/>
                  <a:gd name="T24" fmla="*/ 11 w 84"/>
                  <a:gd name="T25" fmla="*/ 147 h 295"/>
                  <a:gd name="T26" fmla="*/ 13 w 84"/>
                  <a:gd name="T27" fmla="*/ 140 h 295"/>
                  <a:gd name="T28" fmla="*/ 17 w 84"/>
                  <a:gd name="T29" fmla="*/ 134 h 295"/>
                  <a:gd name="T30" fmla="*/ 27 w 84"/>
                  <a:gd name="T31" fmla="*/ 129 h 295"/>
                  <a:gd name="T32" fmla="*/ 36 w 84"/>
                  <a:gd name="T33" fmla="*/ 132 h 295"/>
                  <a:gd name="T34" fmla="*/ 44 w 84"/>
                  <a:gd name="T35" fmla="*/ 138 h 295"/>
                  <a:gd name="T36" fmla="*/ 53 w 84"/>
                  <a:gd name="T37" fmla="*/ 153 h 295"/>
                  <a:gd name="T38" fmla="*/ 57 w 84"/>
                  <a:gd name="T39" fmla="*/ 167 h 295"/>
                  <a:gd name="T40" fmla="*/ 53 w 84"/>
                  <a:gd name="T41" fmla="*/ 173 h 295"/>
                  <a:gd name="T42" fmla="*/ 49 w 84"/>
                  <a:gd name="T43" fmla="*/ 176 h 295"/>
                  <a:gd name="T44" fmla="*/ 44 w 84"/>
                  <a:gd name="T45" fmla="*/ 176 h 295"/>
                  <a:gd name="T46" fmla="*/ 38 w 84"/>
                  <a:gd name="T47" fmla="*/ 170 h 295"/>
                  <a:gd name="T48" fmla="*/ 38 w 84"/>
                  <a:gd name="T49" fmla="*/ 166 h 295"/>
                  <a:gd name="T50" fmla="*/ 40 w 84"/>
                  <a:gd name="T51" fmla="*/ 163 h 295"/>
                  <a:gd name="T52" fmla="*/ 44 w 84"/>
                  <a:gd name="T53" fmla="*/ 165 h 295"/>
                  <a:gd name="T54" fmla="*/ 46 w 84"/>
                  <a:gd name="T55" fmla="*/ 166 h 295"/>
                  <a:gd name="T56" fmla="*/ 44 w 84"/>
                  <a:gd name="T57" fmla="*/ 161 h 295"/>
                  <a:gd name="T58" fmla="*/ 38 w 84"/>
                  <a:gd name="T59" fmla="*/ 159 h 295"/>
                  <a:gd name="T60" fmla="*/ 34 w 84"/>
                  <a:gd name="T61" fmla="*/ 163 h 295"/>
                  <a:gd name="T62" fmla="*/ 34 w 84"/>
                  <a:gd name="T63" fmla="*/ 171 h 295"/>
                  <a:gd name="T64" fmla="*/ 40 w 84"/>
                  <a:gd name="T65" fmla="*/ 178 h 295"/>
                  <a:gd name="T66" fmla="*/ 49 w 84"/>
                  <a:gd name="T67" fmla="*/ 182 h 295"/>
                  <a:gd name="T68" fmla="*/ 55 w 84"/>
                  <a:gd name="T69" fmla="*/ 179 h 295"/>
                  <a:gd name="T70" fmla="*/ 59 w 84"/>
                  <a:gd name="T71" fmla="*/ 173 h 295"/>
                  <a:gd name="T72" fmla="*/ 57 w 84"/>
                  <a:gd name="T73" fmla="*/ 150 h 295"/>
                  <a:gd name="T74" fmla="*/ 49 w 84"/>
                  <a:gd name="T75" fmla="*/ 138 h 295"/>
                  <a:gd name="T76" fmla="*/ 42 w 84"/>
                  <a:gd name="T77" fmla="*/ 129 h 295"/>
                  <a:gd name="T78" fmla="*/ 34 w 84"/>
                  <a:gd name="T79" fmla="*/ 124 h 295"/>
                  <a:gd name="T80" fmla="*/ 27 w 84"/>
                  <a:gd name="T81" fmla="*/ 122 h 295"/>
                  <a:gd name="T82" fmla="*/ 19 w 84"/>
                  <a:gd name="T83" fmla="*/ 124 h 295"/>
                  <a:gd name="T84" fmla="*/ 15 w 84"/>
                  <a:gd name="T85" fmla="*/ 129 h 295"/>
                  <a:gd name="T86" fmla="*/ 9 w 84"/>
                  <a:gd name="T87" fmla="*/ 138 h 295"/>
                  <a:gd name="T88" fmla="*/ 8 w 84"/>
                  <a:gd name="T89" fmla="*/ 132 h 295"/>
                  <a:gd name="T90" fmla="*/ 4 w 84"/>
                  <a:gd name="T91" fmla="*/ 111 h 295"/>
                  <a:gd name="T92" fmla="*/ 0 w 84"/>
                  <a:gd name="T93" fmla="*/ 75 h 295"/>
                  <a:gd name="T94" fmla="*/ 0 w 84"/>
                  <a:gd name="T95" fmla="*/ 44 h 295"/>
                  <a:gd name="T96" fmla="*/ 4 w 84"/>
                  <a:gd name="T97" fmla="*/ 20 h 295"/>
                  <a:gd name="T98" fmla="*/ 11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0"/>
                    </a:moveTo>
                    <a:lnTo>
                      <a:pt x="11" y="27"/>
                    </a:lnTo>
                    <a:lnTo>
                      <a:pt x="17" y="56"/>
                    </a:lnTo>
                    <a:lnTo>
                      <a:pt x="34" y="88"/>
                    </a:lnTo>
                    <a:lnTo>
                      <a:pt x="66" y="140"/>
                    </a:lnTo>
                    <a:lnTo>
                      <a:pt x="78" y="167"/>
                    </a:lnTo>
                    <a:lnTo>
                      <a:pt x="84" y="196"/>
                    </a:lnTo>
                    <a:lnTo>
                      <a:pt x="78" y="231"/>
                    </a:lnTo>
                    <a:lnTo>
                      <a:pt x="65" y="266"/>
                    </a:lnTo>
                    <a:lnTo>
                      <a:pt x="44" y="295"/>
                    </a:lnTo>
                    <a:lnTo>
                      <a:pt x="36" y="256"/>
                    </a:lnTo>
                    <a:lnTo>
                      <a:pt x="25" y="191"/>
                    </a:lnTo>
                    <a:lnTo>
                      <a:pt x="11" y="147"/>
                    </a:lnTo>
                    <a:lnTo>
                      <a:pt x="13" y="140"/>
                    </a:lnTo>
                    <a:lnTo>
                      <a:pt x="17" y="134"/>
                    </a:lnTo>
                    <a:lnTo>
                      <a:pt x="27" y="129"/>
                    </a:lnTo>
                    <a:lnTo>
                      <a:pt x="36" y="132"/>
                    </a:lnTo>
                    <a:lnTo>
                      <a:pt x="44" y="138"/>
                    </a:lnTo>
                    <a:lnTo>
                      <a:pt x="53" y="153"/>
                    </a:lnTo>
                    <a:lnTo>
                      <a:pt x="57" y="167"/>
                    </a:lnTo>
                    <a:lnTo>
                      <a:pt x="53" y="173"/>
                    </a:lnTo>
                    <a:lnTo>
                      <a:pt x="49" y="176"/>
                    </a:lnTo>
                    <a:lnTo>
                      <a:pt x="44" y="176"/>
                    </a:lnTo>
                    <a:lnTo>
                      <a:pt x="38" y="170"/>
                    </a:lnTo>
                    <a:lnTo>
                      <a:pt x="38" y="166"/>
                    </a:lnTo>
                    <a:lnTo>
                      <a:pt x="40" y="163"/>
                    </a:lnTo>
                    <a:lnTo>
                      <a:pt x="44" y="165"/>
                    </a:lnTo>
                    <a:lnTo>
                      <a:pt x="46" y="166"/>
                    </a:lnTo>
                    <a:lnTo>
                      <a:pt x="44" y="161"/>
                    </a:lnTo>
                    <a:lnTo>
                      <a:pt x="38" y="159"/>
                    </a:lnTo>
                    <a:lnTo>
                      <a:pt x="34" y="163"/>
                    </a:lnTo>
                    <a:lnTo>
                      <a:pt x="34" y="171"/>
                    </a:lnTo>
                    <a:lnTo>
                      <a:pt x="40" y="178"/>
                    </a:lnTo>
                    <a:lnTo>
                      <a:pt x="49" y="182"/>
                    </a:lnTo>
                    <a:lnTo>
                      <a:pt x="55" y="179"/>
                    </a:lnTo>
                    <a:lnTo>
                      <a:pt x="59" y="173"/>
                    </a:lnTo>
                    <a:lnTo>
                      <a:pt x="57" y="150"/>
                    </a:lnTo>
                    <a:lnTo>
                      <a:pt x="49" y="138"/>
                    </a:lnTo>
                    <a:lnTo>
                      <a:pt x="42" y="129"/>
                    </a:lnTo>
                    <a:lnTo>
                      <a:pt x="34" y="124"/>
                    </a:lnTo>
                    <a:lnTo>
                      <a:pt x="27" y="122"/>
                    </a:lnTo>
                    <a:lnTo>
                      <a:pt x="19" y="124"/>
                    </a:lnTo>
                    <a:lnTo>
                      <a:pt x="15" y="129"/>
                    </a:lnTo>
                    <a:lnTo>
                      <a:pt x="9" y="138"/>
                    </a:lnTo>
                    <a:lnTo>
                      <a:pt x="8" y="132"/>
                    </a:lnTo>
                    <a:lnTo>
                      <a:pt x="4" y="111"/>
                    </a:lnTo>
                    <a:lnTo>
                      <a:pt x="0" y="75"/>
                    </a:lnTo>
                    <a:lnTo>
                      <a:pt x="0" y="44"/>
                    </a:lnTo>
                    <a:lnTo>
                      <a:pt x="4" y="20"/>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29" name="Freeform 49"/>
              <p:cNvSpPr>
                <a:spLocks/>
              </p:cNvSpPr>
              <p:nvPr/>
            </p:nvSpPr>
            <p:spPr bwMode="auto">
              <a:xfrm>
                <a:off x="87" y="766"/>
                <a:ext cx="63" cy="260"/>
              </a:xfrm>
              <a:custGeom>
                <a:avLst/>
                <a:gdLst>
                  <a:gd name="T0" fmla="*/ 63 w 63"/>
                  <a:gd name="T1" fmla="*/ 260 h 260"/>
                  <a:gd name="T2" fmla="*/ 52 w 63"/>
                  <a:gd name="T3" fmla="*/ 240 h 260"/>
                  <a:gd name="T4" fmla="*/ 33 w 63"/>
                  <a:gd name="T5" fmla="*/ 208 h 260"/>
                  <a:gd name="T6" fmla="*/ 12 w 63"/>
                  <a:gd name="T7" fmla="*/ 166 h 260"/>
                  <a:gd name="T8" fmla="*/ 0 w 63"/>
                  <a:gd name="T9" fmla="*/ 120 h 260"/>
                  <a:gd name="T10" fmla="*/ 4 w 63"/>
                  <a:gd name="T11" fmla="*/ 72 h 260"/>
                  <a:gd name="T12" fmla="*/ 19 w 63"/>
                  <a:gd name="T13" fmla="*/ 34 h 260"/>
                  <a:gd name="T14" fmla="*/ 34 w 63"/>
                  <a:gd name="T15" fmla="*/ 10 h 260"/>
                  <a:gd name="T16" fmla="*/ 42 w 63"/>
                  <a:gd name="T17" fmla="*/ 0 h 260"/>
                  <a:gd name="T18" fmla="*/ 34 w 63"/>
                  <a:gd name="T19" fmla="*/ 19 h 260"/>
                  <a:gd name="T20" fmla="*/ 25 w 63"/>
                  <a:gd name="T21" fmla="*/ 52 h 260"/>
                  <a:gd name="T22" fmla="*/ 27 w 63"/>
                  <a:gd name="T23" fmla="*/ 97 h 260"/>
                  <a:gd name="T24" fmla="*/ 27 w 63"/>
                  <a:gd name="T25" fmla="*/ 97 h 260"/>
                  <a:gd name="T26" fmla="*/ 23 w 63"/>
                  <a:gd name="T27" fmla="*/ 95 h 260"/>
                  <a:gd name="T28" fmla="*/ 17 w 63"/>
                  <a:gd name="T29" fmla="*/ 92 h 260"/>
                  <a:gd name="T30" fmla="*/ 12 w 63"/>
                  <a:gd name="T31" fmla="*/ 96 h 260"/>
                  <a:gd name="T32" fmla="*/ 10 w 63"/>
                  <a:gd name="T33" fmla="*/ 103 h 260"/>
                  <a:gd name="T34" fmla="*/ 14 w 63"/>
                  <a:gd name="T35" fmla="*/ 109 h 260"/>
                  <a:gd name="T36" fmla="*/ 17 w 63"/>
                  <a:gd name="T37" fmla="*/ 112 h 260"/>
                  <a:gd name="T38" fmla="*/ 23 w 63"/>
                  <a:gd name="T39" fmla="*/ 108 h 260"/>
                  <a:gd name="T40" fmla="*/ 23 w 63"/>
                  <a:gd name="T41" fmla="*/ 106 h 260"/>
                  <a:gd name="T42" fmla="*/ 21 w 63"/>
                  <a:gd name="T43" fmla="*/ 107 h 260"/>
                  <a:gd name="T44" fmla="*/ 19 w 63"/>
                  <a:gd name="T45" fmla="*/ 109 h 260"/>
                  <a:gd name="T46" fmla="*/ 15 w 63"/>
                  <a:gd name="T47" fmla="*/ 107 h 260"/>
                  <a:gd name="T48" fmla="*/ 14 w 63"/>
                  <a:gd name="T49" fmla="*/ 103 h 260"/>
                  <a:gd name="T50" fmla="*/ 14 w 63"/>
                  <a:gd name="T51" fmla="*/ 100 h 260"/>
                  <a:gd name="T52" fmla="*/ 19 w 63"/>
                  <a:gd name="T53" fmla="*/ 97 h 260"/>
                  <a:gd name="T54" fmla="*/ 25 w 63"/>
                  <a:gd name="T55" fmla="*/ 101 h 260"/>
                  <a:gd name="T56" fmla="*/ 27 w 63"/>
                  <a:gd name="T57" fmla="*/ 106 h 260"/>
                  <a:gd name="T58" fmla="*/ 40 w 63"/>
                  <a:gd name="T59" fmla="*/ 167 h 260"/>
                  <a:gd name="T60" fmla="*/ 53 w 63"/>
                  <a:gd name="T61" fmla="*/ 220 h 260"/>
                  <a:gd name="T62" fmla="*/ 61 w 63"/>
                  <a:gd name="T63" fmla="*/ 256 h 260"/>
                  <a:gd name="T64" fmla="*/ 63 w 63"/>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260"/>
                    </a:moveTo>
                    <a:lnTo>
                      <a:pt x="52" y="240"/>
                    </a:lnTo>
                    <a:lnTo>
                      <a:pt x="33" y="208"/>
                    </a:lnTo>
                    <a:lnTo>
                      <a:pt x="12" y="166"/>
                    </a:lnTo>
                    <a:lnTo>
                      <a:pt x="0" y="120"/>
                    </a:lnTo>
                    <a:lnTo>
                      <a:pt x="4" y="72"/>
                    </a:lnTo>
                    <a:lnTo>
                      <a:pt x="19" y="34"/>
                    </a:lnTo>
                    <a:lnTo>
                      <a:pt x="34" y="10"/>
                    </a:lnTo>
                    <a:lnTo>
                      <a:pt x="42" y="0"/>
                    </a:lnTo>
                    <a:lnTo>
                      <a:pt x="34" y="19"/>
                    </a:lnTo>
                    <a:lnTo>
                      <a:pt x="25" y="52"/>
                    </a:lnTo>
                    <a:lnTo>
                      <a:pt x="27" y="97"/>
                    </a:lnTo>
                    <a:lnTo>
                      <a:pt x="27" y="97"/>
                    </a:lnTo>
                    <a:lnTo>
                      <a:pt x="23" y="95"/>
                    </a:lnTo>
                    <a:lnTo>
                      <a:pt x="17" y="92"/>
                    </a:lnTo>
                    <a:lnTo>
                      <a:pt x="12" y="96"/>
                    </a:lnTo>
                    <a:lnTo>
                      <a:pt x="10" y="103"/>
                    </a:lnTo>
                    <a:lnTo>
                      <a:pt x="14" y="109"/>
                    </a:lnTo>
                    <a:lnTo>
                      <a:pt x="17" y="112"/>
                    </a:lnTo>
                    <a:lnTo>
                      <a:pt x="23" y="108"/>
                    </a:lnTo>
                    <a:lnTo>
                      <a:pt x="23" y="106"/>
                    </a:lnTo>
                    <a:lnTo>
                      <a:pt x="21" y="107"/>
                    </a:lnTo>
                    <a:lnTo>
                      <a:pt x="19" y="109"/>
                    </a:lnTo>
                    <a:lnTo>
                      <a:pt x="15" y="107"/>
                    </a:lnTo>
                    <a:lnTo>
                      <a:pt x="14" y="103"/>
                    </a:lnTo>
                    <a:lnTo>
                      <a:pt x="14" y="100"/>
                    </a:lnTo>
                    <a:lnTo>
                      <a:pt x="19" y="97"/>
                    </a:lnTo>
                    <a:lnTo>
                      <a:pt x="25" y="101"/>
                    </a:lnTo>
                    <a:lnTo>
                      <a:pt x="27" y="106"/>
                    </a:lnTo>
                    <a:lnTo>
                      <a:pt x="40" y="167"/>
                    </a:lnTo>
                    <a:lnTo>
                      <a:pt x="53" y="220"/>
                    </a:lnTo>
                    <a:lnTo>
                      <a:pt x="61" y="256"/>
                    </a:lnTo>
                    <a:lnTo>
                      <a:pt x="63"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0" name="Freeform 50"/>
              <p:cNvSpPr>
                <a:spLocks/>
              </p:cNvSpPr>
              <p:nvPr/>
            </p:nvSpPr>
            <p:spPr bwMode="auto">
              <a:xfrm>
                <a:off x="118" y="776"/>
                <a:ext cx="81" cy="292"/>
              </a:xfrm>
              <a:custGeom>
                <a:avLst/>
                <a:gdLst>
                  <a:gd name="T0" fmla="*/ 11 w 81"/>
                  <a:gd name="T1" fmla="*/ 0 h 292"/>
                  <a:gd name="T2" fmla="*/ 9 w 81"/>
                  <a:gd name="T3" fmla="*/ 29 h 292"/>
                  <a:gd name="T4" fmla="*/ 15 w 81"/>
                  <a:gd name="T5" fmla="*/ 56 h 292"/>
                  <a:gd name="T6" fmla="*/ 32 w 81"/>
                  <a:gd name="T7" fmla="*/ 90 h 292"/>
                  <a:gd name="T8" fmla="*/ 66 w 81"/>
                  <a:gd name="T9" fmla="*/ 140 h 292"/>
                  <a:gd name="T10" fmla="*/ 77 w 81"/>
                  <a:gd name="T11" fmla="*/ 166 h 292"/>
                  <a:gd name="T12" fmla="*/ 81 w 81"/>
                  <a:gd name="T13" fmla="*/ 195 h 292"/>
                  <a:gd name="T14" fmla="*/ 76 w 81"/>
                  <a:gd name="T15" fmla="*/ 230 h 292"/>
                  <a:gd name="T16" fmla="*/ 62 w 81"/>
                  <a:gd name="T17" fmla="*/ 265 h 292"/>
                  <a:gd name="T18" fmla="*/ 43 w 81"/>
                  <a:gd name="T19" fmla="*/ 292 h 292"/>
                  <a:gd name="T20" fmla="*/ 36 w 81"/>
                  <a:gd name="T21" fmla="*/ 254 h 292"/>
                  <a:gd name="T22" fmla="*/ 22 w 81"/>
                  <a:gd name="T23" fmla="*/ 190 h 292"/>
                  <a:gd name="T24" fmla="*/ 11 w 81"/>
                  <a:gd name="T25" fmla="*/ 146 h 292"/>
                  <a:gd name="T26" fmla="*/ 13 w 81"/>
                  <a:gd name="T27" fmla="*/ 139 h 292"/>
                  <a:gd name="T28" fmla="*/ 17 w 81"/>
                  <a:gd name="T29" fmla="*/ 133 h 292"/>
                  <a:gd name="T30" fmla="*/ 24 w 81"/>
                  <a:gd name="T31" fmla="*/ 129 h 292"/>
                  <a:gd name="T32" fmla="*/ 34 w 81"/>
                  <a:gd name="T33" fmla="*/ 130 h 292"/>
                  <a:gd name="T34" fmla="*/ 43 w 81"/>
                  <a:gd name="T35" fmla="*/ 136 h 292"/>
                  <a:gd name="T36" fmla="*/ 53 w 81"/>
                  <a:gd name="T37" fmla="*/ 152 h 292"/>
                  <a:gd name="T38" fmla="*/ 55 w 81"/>
                  <a:gd name="T39" fmla="*/ 166 h 292"/>
                  <a:gd name="T40" fmla="*/ 53 w 81"/>
                  <a:gd name="T41" fmla="*/ 172 h 292"/>
                  <a:gd name="T42" fmla="*/ 47 w 81"/>
                  <a:gd name="T43" fmla="*/ 176 h 292"/>
                  <a:gd name="T44" fmla="*/ 43 w 81"/>
                  <a:gd name="T45" fmla="*/ 175 h 292"/>
                  <a:gd name="T46" fmla="*/ 38 w 81"/>
                  <a:gd name="T47" fmla="*/ 169 h 292"/>
                  <a:gd name="T48" fmla="*/ 36 w 81"/>
                  <a:gd name="T49" fmla="*/ 164 h 292"/>
                  <a:gd name="T50" fmla="*/ 38 w 81"/>
                  <a:gd name="T51" fmla="*/ 162 h 292"/>
                  <a:gd name="T52" fmla="*/ 43 w 81"/>
                  <a:gd name="T53" fmla="*/ 164 h 292"/>
                  <a:gd name="T54" fmla="*/ 43 w 81"/>
                  <a:gd name="T55" fmla="*/ 165 h 292"/>
                  <a:gd name="T56" fmla="*/ 43 w 81"/>
                  <a:gd name="T57" fmla="*/ 162 h 292"/>
                  <a:gd name="T58" fmla="*/ 38 w 81"/>
                  <a:gd name="T59" fmla="*/ 158 h 292"/>
                  <a:gd name="T60" fmla="*/ 32 w 81"/>
                  <a:gd name="T61" fmla="*/ 163 h 292"/>
                  <a:gd name="T62" fmla="*/ 32 w 81"/>
                  <a:gd name="T63" fmla="*/ 170 h 292"/>
                  <a:gd name="T64" fmla="*/ 40 w 81"/>
                  <a:gd name="T65" fmla="*/ 178 h 292"/>
                  <a:gd name="T66" fmla="*/ 47 w 81"/>
                  <a:gd name="T67" fmla="*/ 181 h 292"/>
                  <a:gd name="T68" fmla="*/ 53 w 81"/>
                  <a:gd name="T69" fmla="*/ 178 h 292"/>
                  <a:gd name="T70" fmla="*/ 57 w 81"/>
                  <a:gd name="T71" fmla="*/ 172 h 292"/>
                  <a:gd name="T72" fmla="*/ 55 w 81"/>
                  <a:gd name="T73" fmla="*/ 150 h 292"/>
                  <a:gd name="T74" fmla="*/ 49 w 81"/>
                  <a:gd name="T75" fmla="*/ 138 h 292"/>
                  <a:gd name="T76" fmla="*/ 41 w 81"/>
                  <a:gd name="T77" fmla="*/ 129 h 292"/>
                  <a:gd name="T78" fmla="*/ 32 w 81"/>
                  <a:gd name="T79" fmla="*/ 123 h 292"/>
                  <a:gd name="T80" fmla="*/ 24 w 81"/>
                  <a:gd name="T81" fmla="*/ 122 h 292"/>
                  <a:gd name="T82" fmla="*/ 19 w 81"/>
                  <a:gd name="T83" fmla="*/ 123 h 292"/>
                  <a:gd name="T84" fmla="*/ 13 w 81"/>
                  <a:gd name="T85" fmla="*/ 128 h 292"/>
                  <a:gd name="T86" fmla="*/ 9 w 81"/>
                  <a:gd name="T87" fmla="*/ 138 h 292"/>
                  <a:gd name="T88" fmla="*/ 7 w 81"/>
                  <a:gd name="T89" fmla="*/ 130 h 292"/>
                  <a:gd name="T90" fmla="*/ 3 w 81"/>
                  <a:gd name="T91" fmla="*/ 111 h 292"/>
                  <a:gd name="T92" fmla="*/ 0 w 81"/>
                  <a:gd name="T93" fmla="*/ 75 h 292"/>
                  <a:gd name="T94" fmla="*/ 0 w 81"/>
                  <a:gd name="T95" fmla="*/ 45 h 292"/>
                  <a:gd name="T96" fmla="*/ 3 w 81"/>
                  <a:gd name="T97" fmla="*/ 21 h 292"/>
                  <a:gd name="T98" fmla="*/ 11 w 81"/>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2">
                    <a:moveTo>
                      <a:pt x="11" y="0"/>
                    </a:moveTo>
                    <a:lnTo>
                      <a:pt x="9" y="29"/>
                    </a:lnTo>
                    <a:lnTo>
                      <a:pt x="15" y="56"/>
                    </a:lnTo>
                    <a:lnTo>
                      <a:pt x="32" y="90"/>
                    </a:lnTo>
                    <a:lnTo>
                      <a:pt x="66" y="140"/>
                    </a:lnTo>
                    <a:lnTo>
                      <a:pt x="77" y="166"/>
                    </a:lnTo>
                    <a:lnTo>
                      <a:pt x="81" y="195"/>
                    </a:lnTo>
                    <a:lnTo>
                      <a:pt x="76" y="230"/>
                    </a:lnTo>
                    <a:lnTo>
                      <a:pt x="62" y="265"/>
                    </a:lnTo>
                    <a:lnTo>
                      <a:pt x="43" y="292"/>
                    </a:lnTo>
                    <a:lnTo>
                      <a:pt x="36" y="254"/>
                    </a:lnTo>
                    <a:lnTo>
                      <a:pt x="22" y="190"/>
                    </a:lnTo>
                    <a:lnTo>
                      <a:pt x="11" y="146"/>
                    </a:lnTo>
                    <a:lnTo>
                      <a:pt x="13" y="139"/>
                    </a:lnTo>
                    <a:lnTo>
                      <a:pt x="17" y="133"/>
                    </a:lnTo>
                    <a:lnTo>
                      <a:pt x="24" y="129"/>
                    </a:lnTo>
                    <a:lnTo>
                      <a:pt x="34" y="130"/>
                    </a:lnTo>
                    <a:lnTo>
                      <a:pt x="43" y="136"/>
                    </a:lnTo>
                    <a:lnTo>
                      <a:pt x="53" y="152"/>
                    </a:lnTo>
                    <a:lnTo>
                      <a:pt x="55" y="166"/>
                    </a:lnTo>
                    <a:lnTo>
                      <a:pt x="53" y="172"/>
                    </a:lnTo>
                    <a:lnTo>
                      <a:pt x="47" y="176"/>
                    </a:lnTo>
                    <a:lnTo>
                      <a:pt x="43" y="175"/>
                    </a:lnTo>
                    <a:lnTo>
                      <a:pt x="38" y="169"/>
                    </a:lnTo>
                    <a:lnTo>
                      <a:pt x="36" y="164"/>
                    </a:lnTo>
                    <a:lnTo>
                      <a:pt x="38" y="162"/>
                    </a:lnTo>
                    <a:lnTo>
                      <a:pt x="43" y="164"/>
                    </a:lnTo>
                    <a:lnTo>
                      <a:pt x="43" y="165"/>
                    </a:lnTo>
                    <a:lnTo>
                      <a:pt x="43" y="162"/>
                    </a:lnTo>
                    <a:lnTo>
                      <a:pt x="38" y="158"/>
                    </a:lnTo>
                    <a:lnTo>
                      <a:pt x="32" y="163"/>
                    </a:lnTo>
                    <a:lnTo>
                      <a:pt x="32" y="170"/>
                    </a:lnTo>
                    <a:lnTo>
                      <a:pt x="40" y="178"/>
                    </a:lnTo>
                    <a:lnTo>
                      <a:pt x="47" y="181"/>
                    </a:lnTo>
                    <a:lnTo>
                      <a:pt x="53" y="178"/>
                    </a:lnTo>
                    <a:lnTo>
                      <a:pt x="57" y="172"/>
                    </a:lnTo>
                    <a:lnTo>
                      <a:pt x="55" y="150"/>
                    </a:lnTo>
                    <a:lnTo>
                      <a:pt x="49" y="138"/>
                    </a:lnTo>
                    <a:lnTo>
                      <a:pt x="41" y="129"/>
                    </a:lnTo>
                    <a:lnTo>
                      <a:pt x="32" y="123"/>
                    </a:lnTo>
                    <a:lnTo>
                      <a:pt x="24" y="122"/>
                    </a:lnTo>
                    <a:lnTo>
                      <a:pt x="19" y="123"/>
                    </a:lnTo>
                    <a:lnTo>
                      <a:pt x="13" y="128"/>
                    </a:lnTo>
                    <a:lnTo>
                      <a:pt x="9" y="138"/>
                    </a:lnTo>
                    <a:lnTo>
                      <a:pt x="7" y="130"/>
                    </a:lnTo>
                    <a:lnTo>
                      <a:pt x="3" y="111"/>
                    </a:lnTo>
                    <a:lnTo>
                      <a:pt x="0" y="75"/>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1" name="Freeform 51"/>
              <p:cNvSpPr>
                <a:spLocks/>
              </p:cNvSpPr>
              <p:nvPr/>
            </p:nvSpPr>
            <p:spPr bwMode="auto">
              <a:xfrm>
                <a:off x="135" y="1203"/>
                <a:ext cx="83" cy="284"/>
              </a:xfrm>
              <a:custGeom>
                <a:avLst/>
                <a:gdLst>
                  <a:gd name="T0" fmla="*/ 0 w 83"/>
                  <a:gd name="T1" fmla="*/ 0 h 284"/>
                  <a:gd name="T2" fmla="*/ 13 w 83"/>
                  <a:gd name="T3" fmla="*/ 21 h 284"/>
                  <a:gd name="T4" fmla="*/ 38 w 83"/>
                  <a:gd name="T5" fmla="*/ 56 h 284"/>
                  <a:gd name="T6" fmla="*/ 64 w 83"/>
                  <a:gd name="T7" fmla="*/ 100 h 284"/>
                  <a:gd name="T8" fmla="*/ 81 w 83"/>
                  <a:gd name="T9" fmla="*/ 151 h 284"/>
                  <a:gd name="T10" fmla="*/ 83 w 83"/>
                  <a:gd name="T11" fmla="*/ 178 h 284"/>
                  <a:gd name="T12" fmla="*/ 81 w 83"/>
                  <a:gd name="T13" fmla="*/ 205 h 284"/>
                  <a:gd name="T14" fmla="*/ 68 w 83"/>
                  <a:gd name="T15" fmla="*/ 247 h 284"/>
                  <a:gd name="T16" fmla="*/ 55 w 83"/>
                  <a:gd name="T17" fmla="*/ 274 h 284"/>
                  <a:gd name="T18" fmla="*/ 47 w 83"/>
                  <a:gd name="T19" fmla="*/ 284 h 284"/>
                  <a:gd name="T20" fmla="*/ 55 w 83"/>
                  <a:gd name="T21" fmla="*/ 263 h 284"/>
                  <a:gd name="T22" fmla="*/ 62 w 83"/>
                  <a:gd name="T23" fmla="*/ 226 h 284"/>
                  <a:gd name="T24" fmla="*/ 57 w 83"/>
                  <a:gd name="T25" fmla="*/ 176 h 284"/>
                  <a:gd name="T26" fmla="*/ 57 w 83"/>
                  <a:gd name="T27" fmla="*/ 176 h 284"/>
                  <a:gd name="T28" fmla="*/ 59 w 83"/>
                  <a:gd name="T29" fmla="*/ 179 h 284"/>
                  <a:gd name="T30" fmla="*/ 66 w 83"/>
                  <a:gd name="T31" fmla="*/ 182 h 284"/>
                  <a:gd name="T32" fmla="*/ 72 w 83"/>
                  <a:gd name="T33" fmla="*/ 178 h 284"/>
                  <a:gd name="T34" fmla="*/ 72 w 83"/>
                  <a:gd name="T35" fmla="*/ 170 h 284"/>
                  <a:gd name="T36" fmla="*/ 68 w 83"/>
                  <a:gd name="T37" fmla="*/ 164 h 284"/>
                  <a:gd name="T38" fmla="*/ 62 w 83"/>
                  <a:gd name="T39" fmla="*/ 161 h 284"/>
                  <a:gd name="T40" fmla="*/ 59 w 83"/>
                  <a:gd name="T41" fmla="*/ 165 h 284"/>
                  <a:gd name="T42" fmla="*/ 59 w 83"/>
                  <a:gd name="T43" fmla="*/ 167 h 284"/>
                  <a:gd name="T44" fmla="*/ 60 w 83"/>
                  <a:gd name="T45" fmla="*/ 166 h 284"/>
                  <a:gd name="T46" fmla="*/ 62 w 83"/>
                  <a:gd name="T47" fmla="*/ 164 h 284"/>
                  <a:gd name="T48" fmla="*/ 66 w 83"/>
                  <a:gd name="T49" fmla="*/ 166 h 284"/>
                  <a:gd name="T50" fmla="*/ 68 w 83"/>
                  <a:gd name="T51" fmla="*/ 170 h 284"/>
                  <a:gd name="T52" fmla="*/ 68 w 83"/>
                  <a:gd name="T53" fmla="*/ 173 h 284"/>
                  <a:gd name="T54" fmla="*/ 64 w 83"/>
                  <a:gd name="T55" fmla="*/ 176 h 284"/>
                  <a:gd name="T56" fmla="*/ 57 w 83"/>
                  <a:gd name="T57" fmla="*/ 172 h 284"/>
                  <a:gd name="T58" fmla="*/ 53 w 83"/>
                  <a:gd name="T59" fmla="*/ 167 h 284"/>
                  <a:gd name="T60" fmla="*/ 34 w 83"/>
                  <a:gd name="T61" fmla="*/ 102 h 284"/>
                  <a:gd name="T62" fmla="*/ 13 w 83"/>
                  <a:gd name="T63" fmla="*/ 44 h 284"/>
                  <a:gd name="T64" fmla="*/ 2 w 83"/>
                  <a:gd name="T65" fmla="*/ 4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0"/>
                    </a:lnTo>
                    <a:lnTo>
                      <a:pt x="81" y="151"/>
                    </a:lnTo>
                    <a:lnTo>
                      <a:pt x="83" y="178"/>
                    </a:lnTo>
                    <a:lnTo>
                      <a:pt x="81" y="205"/>
                    </a:lnTo>
                    <a:lnTo>
                      <a:pt x="68" y="247"/>
                    </a:lnTo>
                    <a:lnTo>
                      <a:pt x="55" y="274"/>
                    </a:lnTo>
                    <a:lnTo>
                      <a:pt x="47" y="284"/>
                    </a:lnTo>
                    <a:lnTo>
                      <a:pt x="55" y="263"/>
                    </a:lnTo>
                    <a:lnTo>
                      <a:pt x="62" y="226"/>
                    </a:lnTo>
                    <a:lnTo>
                      <a:pt x="57" y="176"/>
                    </a:lnTo>
                    <a:lnTo>
                      <a:pt x="57" y="176"/>
                    </a:lnTo>
                    <a:lnTo>
                      <a:pt x="59" y="179"/>
                    </a:lnTo>
                    <a:lnTo>
                      <a:pt x="66" y="182"/>
                    </a:lnTo>
                    <a:lnTo>
                      <a:pt x="72" y="178"/>
                    </a:lnTo>
                    <a:lnTo>
                      <a:pt x="72" y="170"/>
                    </a:lnTo>
                    <a:lnTo>
                      <a:pt x="68" y="164"/>
                    </a:lnTo>
                    <a:lnTo>
                      <a:pt x="62" y="161"/>
                    </a:lnTo>
                    <a:lnTo>
                      <a:pt x="59" y="165"/>
                    </a:lnTo>
                    <a:lnTo>
                      <a:pt x="59" y="167"/>
                    </a:lnTo>
                    <a:lnTo>
                      <a:pt x="60" y="166"/>
                    </a:lnTo>
                    <a:lnTo>
                      <a:pt x="62" y="164"/>
                    </a:lnTo>
                    <a:lnTo>
                      <a:pt x="66" y="166"/>
                    </a:lnTo>
                    <a:lnTo>
                      <a:pt x="68" y="170"/>
                    </a:lnTo>
                    <a:lnTo>
                      <a:pt x="68" y="173"/>
                    </a:lnTo>
                    <a:lnTo>
                      <a:pt x="64" y="176"/>
                    </a:lnTo>
                    <a:lnTo>
                      <a:pt x="57" y="172"/>
                    </a:lnTo>
                    <a:lnTo>
                      <a:pt x="53" y="167"/>
                    </a:lnTo>
                    <a:lnTo>
                      <a:pt x="34" y="102"/>
                    </a:lnTo>
                    <a:lnTo>
                      <a:pt x="13" y="44"/>
                    </a:lnTo>
                    <a:lnTo>
                      <a:pt x="2" y="4"/>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2" name="Freeform 52"/>
              <p:cNvSpPr>
                <a:spLocks/>
              </p:cNvSpPr>
              <p:nvPr/>
            </p:nvSpPr>
            <p:spPr bwMode="auto">
              <a:xfrm>
                <a:off x="85" y="1157"/>
                <a:ext cx="107" cy="319"/>
              </a:xfrm>
              <a:custGeom>
                <a:avLst/>
                <a:gdLst>
                  <a:gd name="T0" fmla="*/ 97 w 107"/>
                  <a:gd name="T1" fmla="*/ 319 h 319"/>
                  <a:gd name="T2" fmla="*/ 95 w 107"/>
                  <a:gd name="T3" fmla="*/ 289 h 319"/>
                  <a:gd name="T4" fmla="*/ 86 w 107"/>
                  <a:gd name="T5" fmla="*/ 258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1 h 319"/>
                  <a:gd name="T24" fmla="*/ 65 w 107"/>
                  <a:gd name="T25" fmla="*/ 110 h 319"/>
                  <a:gd name="T26" fmla="*/ 82 w 107"/>
                  <a:gd name="T27" fmla="*/ 160 h 319"/>
                  <a:gd name="T28" fmla="*/ 80 w 107"/>
                  <a:gd name="T29" fmla="*/ 167 h 319"/>
                  <a:gd name="T30" fmla="*/ 76 w 107"/>
                  <a:gd name="T31" fmla="*/ 174 h 319"/>
                  <a:gd name="T32" fmla="*/ 69 w 107"/>
                  <a:gd name="T33" fmla="*/ 179 h 319"/>
                  <a:gd name="T34" fmla="*/ 57 w 107"/>
                  <a:gd name="T35" fmla="*/ 177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0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3 h 319"/>
                  <a:gd name="T86" fmla="*/ 82 w 107"/>
                  <a:gd name="T87" fmla="*/ 179 h 319"/>
                  <a:gd name="T88" fmla="*/ 86 w 107"/>
                  <a:gd name="T89" fmla="*/ 168 h 319"/>
                  <a:gd name="T90" fmla="*/ 88 w 107"/>
                  <a:gd name="T91" fmla="*/ 176 h 319"/>
                  <a:gd name="T92" fmla="*/ 93 w 107"/>
                  <a:gd name="T93" fmla="*/ 198 h 319"/>
                  <a:gd name="T94" fmla="*/ 103 w 107"/>
                  <a:gd name="T95" fmla="*/ 236 h 319"/>
                  <a:gd name="T96" fmla="*/ 107 w 107"/>
                  <a:gd name="T97" fmla="*/ 270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9"/>
                    </a:lnTo>
                    <a:lnTo>
                      <a:pt x="86" y="258"/>
                    </a:lnTo>
                    <a:lnTo>
                      <a:pt x="78" y="240"/>
                    </a:lnTo>
                    <a:lnTo>
                      <a:pt x="65" y="222"/>
                    </a:lnTo>
                    <a:lnTo>
                      <a:pt x="23" y="168"/>
                    </a:lnTo>
                    <a:lnTo>
                      <a:pt x="8" y="139"/>
                    </a:lnTo>
                    <a:lnTo>
                      <a:pt x="0" y="108"/>
                    </a:lnTo>
                    <a:lnTo>
                      <a:pt x="2" y="70"/>
                    </a:lnTo>
                    <a:lnTo>
                      <a:pt x="14" y="31"/>
                    </a:lnTo>
                    <a:lnTo>
                      <a:pt x="33" y="0"/>
                    </a:lnTo>
                    <a:lnTo>
                      <a:pt x="44" y="41"/>
                    </a:lnTo>
                    <a:lnTo>
                      <a:pt x="65" y="110"/>
                    </a:lnTo>
                    <a:lnTo>
                      <a:pt x="82" y="160"/>
                    </a:lnTo>
                    <a:lnTo>
                      <a:pt x="80" y="167"/>
                    </a:lnTo>
                    <a:lnTo>
                      <a:pt x="76" y="174"/>
                    </a:lnTo>
                    <a:lnTo>
                      <a:pt x="69" y="179"/>
                    </a:lnTo>
                    <a:lnTo>
                      <a:pt x="57" y="177"/>
                    </a:lnTo>
                    <a:lnTo>
                      <a:pt x="48" y="170"/>
                    </a:lnTo>
                    <a:lnTo>
                      <a:pt x="36" y="154"/>
                    </a:lnTo>
                    <a:lnTo>
                      <a:pt x="33" y="139"/>
                    </a:lnTo>
                    <a:lnTo>
                      <a:pt x="35" y="132"/>
                    </a:lnTo>
                    <a:lnTo>
                      <a:pt x="38" y="128"/>
                    </a:lnTo>
                    <a:lnTo>
                      <a:pt x="44" y="130"/>
                    </a:lnTo>
                    <a:lnTo>
                      <a:pt x="52" y="136"/>
                    </a:lnTo>
                    <a:lnTo>
                      <a:pt x="54" y="139"/>
                    </a:lnTo>
                    <a:lnTo>
                      <a:pt x="52" y="143"/>
                    </a:lnTo>
                    <a:lnTo>
                      <a:pt x="46" y="140"/>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3"/>
                    </a:lnTo>
                    <a:lnTo>
                      <a:pt x="82" y="179"/>
                    </a:lnTo>
                    <a:lnTo>
                      <a:pt x="86" y="168"/>
                    </a:lnTo>
                    <a:lnTo>
                      <a:pt x="88" y="176"/>
                    </a:lnTo>
                    <a:lnTo>
                      <a:pt x="93" y="198"/>
                    </a:lnTo>
                    <a:lnTo>
                      <a:pt x="103" y="236"/>
                    </a:lnTo>
                    <a:lnTo>
                      <a:pt x="107" y="270"/>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3" name="Freeform 53"/>
              <p:cNvSpPr>
                <a:spLocks/>
              </p:cNvSpPr>
              <p:nvPr/>
            </p:nvSpPr>
            <p:spPr bwMode="auto">
              <a:xfrm>
                <a:off x="72" y="1909"/>
                <a:ext cx="156" cy="478"/>
              </a:xfrm>
              <a:custGeom>
                <a:avLst/>
                <a:gdLst>
                  <a:gd name="T0" fmla="*/ 105 w 156"/>
                  <a:gd name="T1" fmla="*/ 1 h 478"/>
                  <a:gd name="T2" fmla="*/ 103 w 156"/>
                  <a:gd name="T3" fmla="*/ 11 h 478"/>
                  <a:gd name="T4" fmla="*/ 93 w 156"/>
                  <a:gd name="T5" fmla="*/ 9 h 478"/>
                  <a:gd name="T6" fmla="*/ 84 w 156"/>
                  <a:gd name="T7" fmla="*/ 11 h 478"/>
                  <a:gd name="T8" fmla="*/ 68 w 156"/>
                  <a:gd name="T9" fmla="*/ 15 h 478"/>
                  <a:gd name="T10" fmla="*/ 57 w 156"/>
                  <a:gd name="T11" fmla="*/ 29 h 478"/>
                  <a:gd name="T12" fmla="*/ 49 w 156"/>
                  <a:gd name="T13" fmla="*/ 55 h 478"/>
                  <a:gd name="T14" fmla="*/ 53 w 156"/>
                  <a:gd name="T15" fmla="*/ 87 h 478"/>
                  <a:gd name="T16" fmla="*/ 68 w 156"/>
                  <a:gd name="T17" fmla="*/ 125 h 478"/>
                  <a:gd name="T18" fmla="*/ 123 w 156"/>
                  <a:gd name="T19" fmla="*/ 204 h 478"/>
                  <a:gd name="T20" fmla="*/ 144 w 156"/>
                  <a:gd name="T21" fmla="*/ 241 h 478"/>
                  <a:gd name="T22" fmla="*/ 156 w 156"/>
                  <a:gd name="T23" fmla="*/ 279 h 478"/>
                  <a:gd name="T24" fmla="*/ 152 w 156"/>
                  <a:gd name="T25" fmla="*/ 320 h 478"/>
                  <a:gd name="T26" fmla="*/ 139 w 156"/>
                  <a:gd name="T27" fmla="*/ 360 h 478"/>
                  <a:gd name="T28" fmla="*/ 122 w 156"/>
                  <a:gd name="T29" fmla="*/ 393 h 478"/>
                  <a:gd name="T30" fmla="*/ 106 w 156"/>
                  <a:gd name="T31" fmla="*/ 416 h 478"/>
                  <a:gd name="T32" fmla="*/ 89 w 156"/>
                  <a:gd name="T33" fmla="*/ 437 h 478"/>
                  <a:gd name="T34" fmla="*/ 63 w 156"/>
                  <a:gd name="T35" fmla="*/ 460 h 478"/>
                  <a:gd name="T36" fmla="*/ 32 w 156"/>
                  <a:gd name="T37" fmla="*/ 476 h 478"/>
                  <a:gd name="T38" fmla="*/ 19 w 156"/>
                  <a:gd name="T39" fmla="*/ 478 h 478"/>
                  <a:gd name="T40" fmla="*/ 6 w 156"/>
                  <a:gd name="T41" fmla="*/ 476 h 478"/>
                  <a:gd name="T42" fmla="*/ 0 w 156"/>
                  <a:gd name="T43" fmla="*/ 470 h 478"/>
                  <a:gd name="T44" fmla="*/ 4 w 156"/>
                  <a:gd name="T45" fmla="*/ 461 h 478"/>
                  <a:gd name="T46" fmla="*/ 13 w 156"/>
                  <a:gd name="T47" fmla="*/ 457 h 478"/>
                  <a:gd name="T48" fmla="*/ 27 w 156"/>
                  <a:gd name="T49" fmla="*/ 457 h 478"/>
                  <a:gd name="T50" fmla="*/ 29 w 156"/>
                  <a:gd name="T51" fmla="*/ 461 h 478"/>
                  <a:gd name="T52" fmla="*/ 25 w 156"/>
                  <a:gd name="T53" fmla="*/ 466 h 478"/>
                  <a:gd name="T54" fmla="*/ 19 w 156"/>
                  <a:gd name="T55" fmla="*/ 470 h 478"/>
                  <a:gd name="T56" fmla="*/ 12 w 156"/>
                  <a:gd name="T57" fmla="*/ 470 h 478"/>
                  <a:gd name="T58" fmla="*/ 12 w 156"/>
                  <a:gd name="T59" fmla="*/ 465 h 478"/>
                  <a:gd name="T60" fmla="*/ 15 w 156"/>
                  <a:gd name="T61" fmla="*/ 464 h 478"/>
                  <a:gd name="T62" fmla="*/ 13 w 156"/>
                  <a:gd name="T63" fmla="*/ 465 h 478"/>
                  <a:gd name="T64" fmla="*/ 13 w 156"/>
                  <a:gd name="T65" fmla="*/ 469 h 478"/>
                  <a:gd name="T66" fmla="*/ 17 w 156"/>
                  <a:gd name="T67" fmla="*/ 469 h 478"/>
                  <a:gd name="T68" fmla="*/ 23 w 156"/>
                  <a:gd name="T69" fmla="*/ 465 h 478"/>
                  <a:gd name="T70" fmla="*/ 23 w 156"/>
                  <a:gd name="T71" fmla="*/ 461 h 478"/>
                  <a:gd name="T72" fmla="*/ 23 w 156"/>
                  <a:gd name="T73" fmla="*/ 459 h 478"/>
                  <a:gd name="T74" fmla="*/ 19 w 156"/>
                  <a:gd name="T75" fmla="*/ 459 h 478"/>
                  <a:gd name="T76" fmla="*/ 8 w 156"/>
                  <a:gd name="T77" fmla="*/ 463 h 478"/>
                  <a:gd name="T78" fmla="*/ 6 w 156"/>
                  <a:gd name="T79" fmla="*/ 470 h 478"/>
                  <a:gd name="T80" fmla="*/ 8 w 156"/>
                  <a:gd name="T81" fmla="*/ 472 h 478"/>
                  <a:gd name="T82" fmla="*/ 15 w 156"/>
                  <a:gd name="T83" fmla="*/ 475 h 478"/>
                  <a:gd name="T84" fmla="*/ 34 w 156"/>
                  <a:gd name="T85" fmla="*/ 471 h 478"/>
                  <a:gd name="T86" fmla="*/ 57 w 156"/>
                  <a:gd name="T87" fmla="*/ 459 h 478"/>
                  <a:gd name="T88" fmla="*/ 72 w 156"/>
                  <a:gd name="T89" fmla="*/ 448 h 478"/>
                  <a:gd name="T90" fmla="*/ 89 w 156"/>
                  <a:gd name="T91" fmla="*/ 430 h 478"/>
                  <a:gd name="T92" fmla="*/ 99 w 156"/>
                  <a:gd name="T93" fmla="*/ 413 h 478"/>
                  <a:gd name="T94" fmla="*/ 108 w 156"/>
                  <a:gd name="T95" fmla="*/ 391 h 478"/>
                  <a:gd name="T96" fmla="*/ 106 w 156"/>
                  <a:gd name="T97" fmla="*/ 362 h 478"/>
                  <a:gd name="T98" fmla="*/ 89 w 156"/>
                  <a:gd name="T99" fmla="*/ 325 h 478"/>
                  <a:gd name="T100" fmla="*/ 57 w 156"/>
                  <a:gd name="T101" fmla="*/ 278 h 478"/>
                  <a:gd name="T102" fmla="*/ 32 w 156"/>
                  <a:gd name="T103" fmla="*/ 247 h 478"/>
                  <a:gd name="T104" fmla="*/ 10 w 156"/>
                  <a:gd name="T105" fmla="*/ 206 h 478"/>
                  <a:gd name="T106" fmla="*/ 4 w 156"/>
                  <a:gd name="T107" fmla="*/ 172 h 478"/>
                  <a:gd name="T108" fmla="*/ 8 w 156"/>
                  <a:gd name="T109" fmla="*/ 138 h 478"/>
                  <a:gd name="T110" fmla="*/ 23 w 156"/>
                  <a:gd name="T111" fmla="*/ 102 h 478"/>
                  <a:gd name="T112" fmla="*/ 46 w 156"/>
                  <a:gd name="T113" fmla="*/ 66 h 478"/>
                  <a:gd name="T114" fmla="*/ 46 w 156"/>
                  <a:gd name="T115" fmla="*/ 47 h 478"/>
                  <a:gd name="T116" fmla="*/ 51 w 156"/>
                  <a:gd name="T117" fmla="*/ 29 h 478"/>
                  <a:gd name="T118" fmla="*/ 67 w 156"/>
                  <a:gd name="T119" fmla="*/ 11 h 478"/>
                  <a:gd name="T120" fmla="*/ 84 w 156"/>
                  <a:gd name="T121" fmla="*/ 2 h 478"/>
                  <a:gd name="T122" fmla="*/ 93 w 156"/>
                  <a:gd name="T123" fmla="*/ 0 h 478"/>
                  <a:gd name="T124" fmla="*/ 105 w 156"/>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8">
                    <a:moveTo>
                      <a:pt x="105" y="1"/>
                    </a:moveTo>
                    <a:lnTo>
                      <a:pt x="103" y="11"/>
                    </a:lnTo>
                    <a:lnTo>
                      <a:pt x="93" y="9"/>
                    </a:lnTo>
                    <a:lnTo>
                      <a:pt x="84" y="11"/>
                    </a:lnTo>
                    <a:lnTo>
                      <a:pt x="68" y="15"/>
                    </a:lnTo>
                    <a:lnTo>
                      <a:pt x="57" y="29"/>
                    </a:lnTo>
                    <a:lnTo>
                      <a:pt x="49" y="55"/>
                    </a:lnTo>
                    <a:lnTo>
                      <a:pt x="53" y="87"/>
                    </a:lnTo>
                    <a:lnTo>
                      <a:pt x="68" y="125"/>
                    </a:lnTo>
                    <a:lnTo>
                      <a:pt x="123" y="204"/>
                    </a:lnTo>
                    <a:lnTo>
                      <a:pt x="144" y="241"/>
                    </a:lnTo>
                    <a:lnTo>
                      <a:pt x="156" y="279"/>
                    </a:lnTo>
                    <a:lnTo>
                      <a:pt x="152" y="320"/>
                    </a:lnTo>
                    <a:lnTo>
                      <a:pt x="139" y="360"/>
                    </a:lnTo>
                    <a:lnTo>
                      <a:pt x="122" y="393"/>
                    </a:lnTo>
                    <a:lnTo>
                      <a:pt x="106" y="416"/>
                    </a:lnTo>
                    <a:lnTo>
                      <a:pt x="89" y="437"/>
                    </a:lnTo>
                    <a:lnTo>
                      <a:pt x="63" y="460"/>
                    </a:lnTo>
                    <a:lnTo>
                      <a:pt x="32" y="476"/>
                    </a:lnTo>
                    <a:lnTo>
                      <a:pt x="19" y="478"/>
                    </a:lnTo>
                    <a:lnTo>
                      <a:pt x="6" y="476"/>
                    </a:lnTo>
                    <a:lnTo>
                      <a:pt x="0" y="470"/>
                    </a:lnTo>
                    <a:lnTo>
                      <a:pt x="4" y="461"/>
                    </a:lnTo>
                    <a:lnTo>
                      <a:pt x="13" y="457"/>
                    </a:lnTo>
                    <a:lnTo>
                      <a:pt x="27" y="457"/>
                    </a:lnTo>
                    <a:lnTo>
                      <a:pt x="29" y="461"/>
                    </a:lnTo>
                    <a:lnTo>
                      <a:pt x="25" y="466"/>
                    </a:lnTo>
                    <a:lnTo>
                      <a:pt x="19" y="470"/>
                    </a:lnTo>
                    <a:lnTo>
                      <a:pt x="12" y="470"/>
                    </a:lnTo>
                    <a:lnTo>
                      <a:pt x="12" y="465"/>
                    </a:lnTo>
                    <a:lnTo>
                      <a:pt x="15" y="464"/>
                    </a:lnTo>
                    <a:lnTo>
                      <a:pt x="13" y="465"/>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59"/>
                    </a:lnTo>
                    <a:lnTo>
                      <a:pt x="72" y="448"/>
                    </a:lnTo>
                    <a:lnTo>
                      <a:pt x="89" y="430"/>
                    </a:lnTo>
                    <a:lnTo>
                      <a:pt x="99" y="413"/>
                    </a:lnTo>
                    <a:lnTo>
                      <a:pt x="108" y="391"/>
                    </a:lnTo>
                    <a:lnTo>
                      <a:pt x="106" y="362"/>
                    </a:lnTo>
                    <a:lnTo>
                      <a:pt x="89" y="325"/>
                    </a:lnTo>
                    <a:lnTo>
                      <a:pt x="57" y="278"/>
                    </a:lnTo>
                    <a:lnTo>
                      <a:pt x="32" y="247"/>
                    </a:lnTo>
                    <a:lnTo>
                      <a:pt x="10" y="206"/>
                    </a:lnTo>
                    <a:lnTo>
                      <a:pt x="4" y="172"/>
                    </a:lnTo>
                    <a:lnTo>
                      <a:pt x="8" y="138"/>
                    </a:lnTo>
                    <a:lnTo>
                      <a:pt x="23" y="102"/>
                    </a:lnTo>
                    <a:lnTo>
                      <a:pt x="46" y="66"/>
                    </a:lnTo>
                    <a:lnTo>
                      <a:pt x="46" y="47"/>
                    </a:lnTo>
                    <a:lnTo>
                      <a:pt x="51" y="29"/>
                    </a:lnTo>
                    <a:lnTo>
                      <a:pt x="67" y="11"/>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4" name="Freeform 54"/>
              <p:cNvSpPr>
                <a:spLocks/>
              </p:cNvSpPr>
              <p:nvPr/>
            </p:nvSpPr>
            <p:spPr bwMode="auto">
              <a:xfrm>
                <a:off x="135" y="2029"/>
                <a:ext cx="83" cy="284"/>
              </a:xfrm>
              <a:custGeom>
                <a:avLst/>
                <a:gdLst>
                  <a:gd name="T0" fmla="*/ 0 w 83"/>
                  <a:gd name="T1" fmla="*/ 0 h 284"/>
                  <a:gd name="T2" fmla="*/ 13 w 83"/>
                  <a:gd name="T3" fmla="*/ 21 h 284"/>
                  <a:gd name="T4" fmla="*/ 38 w 83"/>
                  <a:gd name="T5" fmla="*/ 56 h 284"/>
                  <a:gd name="T6" fmla="*/ 64 w 83"/>
                  <a:gd name="T7" fmla="*/ 102 h 284"/>
                  <a:gd name="T8" fmla="*/ 81 w 83"/>
                  <a:gd name="T9" fmla="*/ 151 h 284"/>
                  <a:gd name="T10" fmla="*/ 83 w 83"/>
                  <a:gd name="T11" fmla="*/ 178 h 284"/>
                  <a:gd name="T12" fmla="*/ 81 w 83"/>
                  <a:gd name="T13" fmla="*/ 204 h 284"/>
                  <a:gd name="T14" fmla="*/ 68 w 83"/>
                  <a:gd name="T15" fmla="*/ 246 h 284"/>
                  <a:gd name="T16" fmla="*/ 55 w 83"/>
                  <a:gd name="T17" fmla="*/ 274 h 284"/>
                  <a:gd name="T18" fmla="*/ 47 w 83"/>
                  <a:gd name="T19" fmla="*/ 284 h 284"/>
                  <a:gd name="T20" fmla="*/ 55 w 83"/>
                  <a:gd name="T21" fmla="*/ 262 h 284"/>
                  <a:gd name="T22" fmla="*/ 62 w 83"/>
                  <a:gd name="T23" fmla="*/ 226 h 284"/>
                  <a:gd name="T24" fmla="*/ 57 w 83"/>
                  <a:gd name="T25" fmla="*/ 176 h 284"/>
                  <a:gd name="T26" fmla="*/ 57 w 83"/>
                  <a:gd name="T27" fmla="*/ 176 h 284"/>
                  <a:gd name="T28" fmla="*/ 59 w 83"/>
                  <a:gd name="T29" fmla="*/ 178 h 284"/>
                  <a:gd name="T30" fmla="*/ 66 w 83"/>
                  <a:gd name="T31" fmla="*/ 181 h 284"/>
                  <a:gd name="T32" fmla="*/ 72 w 83"/>
                  <a:gd name="T33" fmla="*/ 177 h 284"/>
                  <a:gd name="T34" fmla="*/ 72 w 83"/>
                  <a:gd name="T35" fmla="*/ 170 h 284"/>
                  <a:gd name="T36" fmla="*/ 68 w 83"/>
                  <a:gd name="T37" fmla="*/ 163 h 284"/>
                  <a:gd name="T38" fmla="*/ 62 w 83"/>
                  <a:gd name="T39" fmla="*/ 160 h 284"/>
                  <a:gd name="T40" fmla="*/ 59 w 83"/>
                  <a:gd name="T41" fmla="*/ 164 h 284"/>
                  <a:gd name="T42" fmla="*/ 59 w 83"/>
                  <a:gd name="T43" fmla="*/ 168 h 284"/>
                  <a:gd name="T44" fmla="*/ 60 w 83"/>
                  <a:gd name="T45" fmla="*/ 166 h 284"/>
                  <a:gd name="T46" fmla="*/ 62 w 83"/>
                  <a:gd name="T47" fmla="*/ 164 h 284"/>
                  <a:gd name="T48" fmla="*/ 66 w 83"/>
                  <a:gd name="T49" fmla="*/ 166 h 284"/>
                  <a:gd name="T50" fmla="*/ 68 w 83"/>
                  <a:gd name="T51" fmla="*/ 170 h 284"/>
                  <a:gd name="T52" fmla="*/ 68 w 83"/>
                  <a:gd name="T53" fmla="*/ 174 h 284"/>
                  <a:gd name="T54" fmla="*/ 64 w 83"/>
                  <a:gd name="T55" fmla="*/ 176 h 284"/>
                  <a:gd name="T56" fmla="*/ 57 w 83"/>
                  <a:gd name="T57" fmla="*/ 172 h 284"/>
                  <a:gd name="T58" fmla="*/ 53 w 83"/>
                  <a:gd name="T59" fmla="*/ 168 h 284"/>
                  <a:gd name="T60" fmla="*/ 34 w 83"/>
                  <a:gd name="T61" fmla="*/ 102 h 284"/>
                  <a:gd name="T62" fmla="*/ 13 w 83"/>
                  <a:gd name="T63" fmla="*/ 44 h 284"/>
                  <a:gd name="T64" fmla="*/ 2 w 83"/>
                  <a:gd name="T65" fmla="*/ 5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2"/>
                    </a:lnTo>
                    <a:lnTo>
                      <a:pt x="81" y="151"/>
                    </a:lnTo>
                    <a:lnTo>
                      <a:pt x="83" y="178"/>
                    </a:lnTo>
                    <a:lnTo>
                      <a:pt x="81" y="204"/>
                    </a:lnTo>
                    <a:lnTo>
                      <a:pt x="68" y="246"/>
                    </a:lnTo>
                    <a:lnTo>
                      <a:pt x="55" y="274"/>
                    </a:lnTo>
                    <a:lnTo>
                      <a:pt x="47" y="284"/>
                    </a:lnTo>
                    <a:lnTo>
                      <a:pt x="55" y="262"/>
                    </a:lnTo>
                    <a:lnTo>
                      <a:pt x="62" y="226"/>
                    </a:lnTo>
                    <a:lnTo>
                      <a:pt x="57" y="176"/>
                    </a:lnTo>
                    <a:lnTo>
                      <a:pt x="57" y="176"/>
                    </a:lnTo>
                    <a:lnTo>
                      <a:pt x="59" y="178"/>
                    </a:lnTo>
                    <a:lnTo>
                      <a:pt x="66" y="181"/>
                    </a:lnTo>
                    <a:lnTo>
                      <a:pt x="72" y="177"/>
                    </a:lnTo>
                    <a:lnTo>
                      <a:pt x="72" y="170"/>
                    </a:lnTo>
                    <a:lnTo>
                      <a:pt x="68" y="163"/>
                    </a:lnTo>
                    <a:lnTo>
                      <a:pt x="62" y="160"/>
                    </a:lnTo>
                    <a:lnTo>
                      <a:pt x="59" y="164"/>
                    </a:lnTo>
                    <a:lnTo>
                      <a:pt x="59" y="168"/>
                    </a:lnTo>
                    <a:lnTo>
                      <a:pt x="60" y="166"/>
                    </a:lnTo>
                    <a:lnTo>
                      <a:pt x="62" y="164"/>
                    </a:lnTo>
                    <a:lnTo>
                      <a:pt x="66" y="166"/>
                    </a:lnTo>
                    <a:lnTo>
                      <a:pt x="68" y="170"/>
                    </a:lnTo>
                    <a:lnTo>
                      <a:pt x="68" y="174"/>
                    </a:lnTo>
                    <a:lnTo>
                      <a:pt x="64" y="176"/>
                    </a:lnTo>
                    <a:lnTo>
                      <a:pt x="57" y="172"/>
                    </a:lnTo>
                    <a:lnTo>
                      <a:pt x="53" y="168"/>
                    </a:lnTo>
                    <a:lnTo>
                      <a:pt x="34" y="102"/>
                    </a:lnTo>
                    <a:lnTo>
                      <a:pt x="13" y="44"/>
                    </a:lnTo>
                    <a:lnTo>
                      <a:pt x="2"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5" name="Freeform 55"/>
              <p:cNvSpPr>
                <a:spLocks/>
              </p:cNvSpPr>
              <p:nvPr/>
            </p:nvSpPr>
            <p:spPr bwMode="auto">
              <a:xfrm>
                <a:off x="85" y="1983"/>
                <a:ext cx="107" cy="319"/>
              </a:xfrm>
              <a:custGeom>
                <a:avLst/>
                <a:gdLst>
                  <a:gd name="T0" fmla="*/ 97 w 107"/>
                  <a:gd name="T1" fmla="*/ 319 h 319"/>
                  <a:gd name="T2" fmla="*/ 95 w 107"/>
                  <a:gd name="T3" fmla="*/ 288 h 319"/>
                  <a:gd name="T4" fmla="*/ 86 w 107"/>
                  <a:gd name="T5" fmla="*/ 257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2 h 319"/>
                  <a:gd name="T24" fmla="*/ 65 w 107"/>
                  <a:gd name="T25" fmla="*/ 110 h 319"/>
                  <a:gd name="T26" fmla="*/ 82 w 107"/>
                  <a:gd name="T27" fmla="*/ 160 h 319"/>
                  <a:gd name="T28" fmla="*/ 80 w 107"/>
                  <a:gd name="T29" fmla="*/ 168 h 319"/>
                  <a:gd name="T30" fmla="*/ 76 w 107"/>
                  <a:gd name="T31" fmla="*/ 174 h 319"/>
                  <a:gd name="T32" fmla="*/ 69 w 107"/>
                  <a:gd name="T33" fmla="*/ 178 h 319"/>
                  <a:gd name="T34" fmla="*/ 57 w 107"/>
                  <a:gd name="T35" fmla="*/ 178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2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4 h 319"/>
                  <a:gd name="T86" fmla="*/ 82 w 107"/>
                  <a:gd name="T87" fmla="*/ 179 h 319"/>
                  <a:gd name="T88" fmla="*/ 86 w 107"/>
                  <a:gd name="T89" fmla="*/ 168 h 319"/>
                  <a:gd name="T90" fmla="*/ 88 w 107"/>
                  <a:gd name="T91" fmla="*/ 176 h 319"/>
                  <a:gd name="T92" fmla="*/ 93 w 107"/>
                  <a:gd name="T93" fmla="*/ 198 h 319"/>
                  <a:gd name="T94" fmla="*/ 103 w 107"/>
                  <a:gd name="T95" fmla="*/ 235 h 319"/>
                  <a:gd name="T96" fmla="*/ 107 w 107"/>
                  <a:gd name="T97" fmla="*/ 269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8"/>
                    </a:lnTo>
                    <a:lnTo>
                      <a:pt x="86" y="257"/>
                    </a:lnTo>
                    <a:lnTo>
                      <a:pt x="78" y="240"/>
                    </a:lnTo>
                    <a:lnTo>
                      <a:pt x="65" y="222"/>
                    </a:lnTo>
                    <a:lnTo>
                      <a:pt x="23" y="168"/>
                    </a:lnTo>
                    <a:lnTo>
                      <a:pt x="8" y="139"/>
                    </a:lnTo>
                    <a:lnTo>
                      <a:pt x="0" y="108"/>
                    </a:lnTo>
                    <a:lnTo>
                      <a:pt x="2" y="70"/>
                    </a:lnTo>
                    <a:lnTo>
                      <a:pt x="14" y="31"/>
                    </a:lnTo>
                    <a:lnTo>
                      <a:pt x="33" y="0"/>
                    </a:lnTo>
                    <a:lnTo>
                      <a:pt x="44" y="42"/>
                    </a:lnTo>
                    <a:lnTo>
                      <a:pt x="65" y="110"/>
                    </a:lnTo>
                    <a:lnTo>
                      <a:pt x="82" y="160"/>
                    </a:lnTo>
                    <a:lnTo>
                      <a:pt x="80" y="168"/>
                    </a:lnTo>
                    <a:lnTo>
                      <a:pt x="76" y="174"/>
                    </a:lnTo>
                    <a:lnTo>
                      <a:pt x="69" y="178"/>
                    </a:lnTo>
                    <a:lnTo>
                      <a:pt x="57" y="178"/>
                    </a:lnTo>
                    <a:lnTo>
                      <a:pt x="48" y="170"/>
                    </a:lnTo>
                    <a:lnTo>
                      <a:pt x="36" y="154"/>
                    </a:lnTo>
                    <a:lnTo>
                      <a:pt x="33" y="139"/>
                    </a:lnTo>
                    <a:lnTo>
                      <a:pt x="35" y="132"/>
                    </a:lnTo>
                    <a:lnTo>
                      <a:pt x="38" y="128"/>
                    </a:lnTo>
                    <a:lnTo>
                      <a:pt x="44" y="130"/>
                    </a:lnTo>
                    <a:lnTo>
                      <a:pt x="52" y="136"/>
                    </a:lnTo>
                    <a:lnTo>
                      <a:pt x="54" y="139"/>
                    </a:lnTo>
                    <a:lnTo>
                      <a:pt x="52" y="143"/>
                    </a:lnTo>
                    <a:lnTo>
                      <a:pt x="46" y="142"/>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4"/>
                    </a:lnTo>
                    <a:lnTo>
                      <a:pt x="82" y="179"/>
                    </a:lnTo>
                    <a:lnTo>
                      <a:pt x="86" y="168"/>
                    </a:lnTo>
                    <a:lnTo>
                      <a:pt x="88" y="176"/>
                    </a:lnTo>
                    <a:lnTo>
                      <a:pt x="93" y="198"/>
                    </a:lnTo>
                    <a:lnTo>
                      <a:pt x="103" y="235"/>
                    </a:lnTo>
                    <a:lnTo>
                      <a:pt x="107" y="269"/>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6" name="Freeform 56"/>
              <p:cNvSpPr>
                <a:spLocks/>
              </p:cNvSpPr>
              <p:nvPr/>
            </p:nvSpPr>
            <p:spPr bwMode="auto">
              <a:xfrm>
                <a:off x="220" y="1050"/>
                <a:ext cx="55" cy="280"/>
              </a:xfrm>
              <a:custGeom>
                <a:avLst/>
                <a:gdLst>
                  <a:gd name="T0" fmla="*/ 53 w 55"/>
                  <a:gd name="T1" fmla="*/ 0 h 280"/>
                  <a:gd name="T2" fmla="*/ 44 w 55"/>
                  <a:gd name="T3" fmla="*/ 23 h 280"/>
                  <a:gd name="T4" fmla="*/ 25 w 55"/>
                  <a:gd name="T5" fmla="*/ 59 h 280"/>
                  <a:gd name="T6" fmla="*/ 8 w 55"/>
                  <a:gd name="T7" fmla="*/ 103 h 280"/>
                  <a:gd name="T8" fmla="*/ 0 w 55"/>
                  <a:gd name="T9" fmla="*/ 153 h 280"/>
                  <a:gd name="T10" fmla="*/ 2 w 55"/>
                  <a:gd name="T11" fmla="*/ 180 h 280"/>
                  <a:gd name="T12" fmla="*/ 10 w 55"/>
                  <a:gd name="T13" fmla="*/ 205 h 280"/>
                  <a:gd name="T14" fmla="*/ 29 w 55"/>
                  <a:gd name="T15" fmla="*/ 245 h 280"/>
                  <a:gd name="T16" fmla="*/ 48 w 55"/>
                  <a:gd name="T17" fmla="*/ 270 h 280"/>
                  <a:gd name="T18" fmla="*/ 55 w 55"/>
                  <a:gd name="T19" fmla="*/ 280 h 280"/>
                  <a:gd name="T20" fmla="*/ 44 w 55"/>
                  <a:gd name="T21" fmla="*/ 261 h 280"/>
                  <a:gd name="T22" fmla="*/ 32 w 55"/>
                  <a:gd name="T23" fmla="*/ 226 h 280"/>
                  <a:gd name="T24" fmla="*/ 29 w 55"/>
                  <a:gd name="T25" fmla="*/ 177 h 280"/>
                  <a:gd name="T26" fmla="*/ 29 w 55"/>
                  <a:gd name="T27" fmla="*/ 177 h 280"/>
                  <a:gd name="T28" fmla="*/ 27 w 55"/>
                  <a:gd name="T29" fmla="*/ 179 h 280"/>
                  <a:gd name="T30" fmla="*/ 21 w 55"/>
                  <a:gd name="T31" fmla="*/ 181 h 280"/>
                  <a:gd name="T32" fmla="*/ 15 w 55"/>
                  <a:gd name="T33" fmla="*/ 179 h 280"/>
                  <a:gd name="T34" fmla="*/ 13 w 55"/>
                  <a:gd name="T35" fmla="*/ 171 h 280"/>
                  <a:gd name="T36" fmla="*/ 15 w 55"/>
                  <a:gd name="T37" fmla="*/ 165 h 280"/>
                  <a:gd name="T38" fmla="*/ 19 w 55"/>
                  <a:gd name="T39" fmla="*/ 162 h 280"/>
                  <a:gd name="T40" fmla="*/ 25 w 55"/>
                  <a:gd name="T41" fmla="*/ 165 h 280"/>
                  <a:gd name="T42" fmla="*/ 25 w 55"/>
                  <a:gd name="T43" fmla="*/ 168 h 280"/>
                  <a:gd name="T44" fmla="*/ 23 w 55"/>
                  <a:gd name="T45" fmla="*/ 167 h 280"/>
                  <a:gd name="T46" fmla="*/ 19 w 55"/>
                  <a:gd name="T47" fmla="*/ 165 h 280"/>
                  <a:gd name="T48" fmla="*/ 15 w 55"/>
                  <a:gd name="T49" fmla="*/ 167 h 280"/>
                  <a:gd name="T50" fmla="*/ 15 w 55"/>
                  <a:gd name="T51" fmla="*/ 171 h 280"/>
                  <a:gd name="T52" fmla="*/ 17 w 55"/>
                  <a:gd name="T53" fmla="*/ 174 h 280"/>
                  <a:gd name="T54" fmla="*/ 21 w 55"/>
                  <a:gd name="T55" fmla="*/ 177 h 280"/>
                  <a:gd name="T56" fmla="*/ 29 w 55"/>
                  <a:gd name="T57" fmla="*/ 172 h 280"/>
                  <a:gd name="T58" fmla="*/ 29 w 55"/>
                  <a:gd name="T59" fmla="*/ 168 h 280"/>
                  <a:gd name="T60" fmla="*/ 36 w 55"/>
                  <a:gd name="T61" fmla="*/ 101 h 280"/>
                  <a:gd name="T62" fmla="*/ 48 w 55"/>
                  <a:gd name="T63" fmla="*/ 45 h 280"/>
                  <a:gd name="T64" fmla="*/ 53 w 55"/>
                  <a:gd name="T65" fmla="*/ 5 h 280"/>
                  <a:gd name="T66" fmla="*/ 53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53" y="0"/>
                    </a:moveTo>
                    <a:lnTo>
                      <a:pt x="44" y="23"/>
                    </a:lnTo>
                    <a:lnTo>
                      <a:pt x="25" y="59"/>
                    </a:lnTo>
                    <a:lnTo>
                      <a:pt x="8" y="103"/>
                    </a:lnTo>
                    <a:lnTo>
                      <a:pt x="0" y="153"/>
                    </a:lnTo>
                    <a:lnTo>
                      <a:pt x="2" y="180"/>
                    </a:lnTo>
                    <a:lnTo>
                      <a:pt x="10" y="205"/>
                    </a:lnTo>
                    <a:lnTo>
                      <a:pt x="29" y="245"/>
                    </a:lnTo>
                    <a:lnTo>
                      <a:pt x="48" y="270"/>
                    </a:lnTo>
                    <a:lnTo>
                      <a:pt x="55" y="280"/>
                    </a:lnTo>
                    <a:lnTo>
                      <a:pt x="44" y="261"/>
                    </a:lnTo>
                    <a:lnTo>
                      <a:pt x="32" y="226"/>
                    </a:lnTo>
                    <a:lnTo>
                      <a:pt x="29" y="177"/>
                    </a:lnTo>
                    <a:lnTo>
                      <a:pt x="29" y="177"/>
                    </a:lnTo>
                    <a:lnTo>
                      <a:pt x="27" y="179"/>
                    </a:lnTo>
                    <a:lnTo>
                      <a:pt x="21" y="181"/>
                    </a:lnTo>
                    <a:lnTo>
                      <a:pt x="15" y="179"/>
                    </a:lnTo>
                    <a:lnTo>
                      <a:pt x="13" y="171"/>
                    </a:lnTo>
                    <a:lnTo>
                      <a:pt x="15" y="165"/>
                    </a:lnTo>
                    <a:lnTo>
                      <a:pt x="19" y="162"/>
                    </a:lnTo>
                    <a:lnTo>
                      <a:pt x="25" y="165"/>
                    </a:lnTo>
                    <a:lnTo>
                      <a:pt x="25" y="168"/>
                    </a:lnTo>
                    <a:lnTo>
                      <a:pt x="23" y="167"/>
                    </a:lnTo>
                    <a:lnTo>
                      <a:pt x="19" y="165"/>
                    </a:lnTo>
                    <a:lnTo>
                      <a:pt x="15" y="167"/>
                    </a:lnTo>
                    <a:lnTo>
                      <a:pt x="15" y="171"/>
                    </a:lnTo>
                    <a:lnTo>
                      <a:pt x="17" y="174"/>
                    </a:lnTo>
                    <a:lnTo>
                      <a:pt x="21" y="177"/>
                    </a:lnTo>
                    <a:lnTo>
                      <a:pt x="29" y="172"/>
                    </a:lnTo>
                    <a:lnTo>
                      <a:pt x="29" y="168"/>
                    </a:lnTo>
                    <a:lnTo>
                      <a:pt x="36" y="101"/>
                    </a:lnTo>
                    <a:lnTo>
                      <a:pt x="48" y="45"/>
                    </a:lnTo>
                    <a:lnTo>
                      <a:pt x="53" y="5"/>
                    </a:lnTo>
                    <a:lnTo>
                      <a:pt x="5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7" name="Freeform 57"/>
              <p:cNvSpPr>
                <a:spLocks/>
              </p:cNvSpPr>
              <p:nvPr/>
            </p:nvSpPr>
            <p:spPr bwMode="auto">
              <a:xfrm>
                <a:off x="254" y="1005"/>
                <a:ext cx="78" cy="314"/>
              </a:xfrm>
              <a:custGeom>
                <a:avLst/>
                <a:gdLst>
                  <a:gd name="T0" fmla="*/ 19 w 78"/>
                  <a:gd name="T1" fmla="*/ 314 h 314"/>
                  <a:gd name="T2" fmla="*/ 15 w 78"/>
                  <a:gd name="T3" fmla="*/ 285 h 314"/>
                  <a:gd name="T4" fmla="*/ 19 w 78"/>
                  <a:gd name="T5" fmla="*/ 254 h 314"/>
                  <a:gd name="T6" fmla="*/ 34 w 78"/>
                  <a:gd name="T7" fmla="*/ 218 h 314"/>
                  <a:gd name="T8" fmla="*/ 65 w 78"/>
                  <a:gd name="T9" fmla="*/ 163 h 314"/>
                  <a:gd name="T10" fmla="*/ 76 w 78"/>
                  <a:gd name="T11" fmla="*/ 134 h 314"/>
                  <a:gd name="T12" fmla="*/ 78 w 78"/>
                  <a:gd name="T13" fmla="*/ 103 h 314"/>
                  <a:gd name="T14" fmla="*/ 69 w 78"/>
                  <a:gd name="T15" fmla="*/ 66 h 314"/>
                  <a:gd name="T16" fmla="*/ 52 w 78"/>
                  <a:gd name="T17" fmla="*/ 30 h 314"/>
                  <a:gd name="T18" fmla="*/ 27 w 78"/>
                  <a:gd name="T19" fmla="*/ 0 h 314"/>
                  <a:gd name="T20" fmla="*/ 23 w 78"/>
                  <a:gd name="T21" fmla="*/ 41 h 314"/>
                  <a:gd name="T22" fmla="*/ 15 w 78"/>
                  <a:gd name="T23" fmla="*/ 110 h 314"/>
                  <a:gd name="T24" fmla="*/ 8 w 78"/>
                  <a:gd name="T25" fmla="*/ 158 h 314"/>
                  <a:gd name="T26" fmla="*/ 10 w 78"/>
                  <a:gd name="T27" fmla="*/ 166 h 314"/>
                  <a:gd name="T28" fmla="*/ 14 w 78"/>
                  <a:gd name="T29" fmla="*/ 172 h 314"/>
                  <a:gd name="T30" fmla="*/ 23 w 78"/>
                  <a:gd name="T31" fmla="*/ 176 h 314"/>
                  <a:gd name="T32" fmla="*/ 33 w 78"/>
                  <a:gd name="T33" fmla="*/ 174 h 314"/>
                  <a:gd name="T34" fmla="*/ 42 w 78"/>
                  <a:gd name="T35" fmla="*/ 166 h 314"/>
                  <a:gd name="T36" fmla="*/ 50 w 78"/>
                  <a:gd name="T37" fmla="*/ 150 h 314"/>
                  <a:gd name="T38" fmla="*/ 52 w 78"/>
                  <a:gd name="T39" fmla="*/ 134 h 314"/>
                  <a:gd name="T40" fmla="*/ 50 w 78"/>
                  <a:gd name="T41" fmla="*/ 128 h 314"/>
                  <a:gd name="T42" fmla="*/ 44 w 78"/>
                  <a:gd name="T43" fmla="*/ 126 h 314"/>
                  <a:gd name="T44" fmla="*/ 38 w 78"/>
                  <a:gd name="T45" fmla="*/ 126 h 314"/>
                  <a:gd name="T46" fmla="*/ 33 w 78"/>
                  <a:gd name="T47" fmla="*/ 133 h 314"/>
                  <a:gd name="T48" fmla="*/ 33 w 78"/>
                  <a:gd name="T49" fmla="*/ 138 h 314"/>
                  <a:gd name="T50" fmla="*/ 34 w 78"/>
                  <a:gd name="T51" fmla="*/ 140 h 314"/>
                  <a:gd name="T52" fmla="*/ 38 w 78"/>
                  <a:gd name="T53" fmla="*/ 138 h 314"/>
                  <a:gd name="T54" fmla="*/ 40 w 78"/>
                  <a:gd name="T55" fmla="*/ 136 h 314"/>
                  <a:gd name="T56" fmla="*/ 40 w 78"/>
                  <a:gd name="T57" fmla="*/ 140 h 314"/>
                  <a:gd name="T58" fmla="*/ 33 w 78"/>
                  <a:gd name="T59" fmla="*/ 144 h 314"/>
                  <a:gd name="T60" fmla="*/ 29 w 78"/>
                  <a:gd name="T61" fmla="*/ 140 h 314"/>
                  <a:gd name="T62" fmla="*/ 27 w 78"/>
                  <a:gd name="T63" fmla="*/ 132 h 314"/>
                  <a:gd name="T64" fmla="*/ 33 w 78"/>
                  <a:gd name="T65" fmla="*/ 123 h 314"/>
                  <a:gd name="T66" fmla="*/ 42 w 78"/>
                  <a:gd name="T67" fmla="*/ 120 h 314"/>
                  <a:gd name="T68" fmla="*/ 50 w 78"/>
                  <a:gd name="T69" fmla="*/ 122 h 314"/>
                  <a:gd name="T70" fmla="*/ 53 w 78"/>
                  <a:gd name="T71" fmla="*/ 128 h 314"/>
                  <a:gd name="T72" fmla="*/ 53 w 78"/>
                  <a:gd name="T73" fmla="*/ 152 h 314"/>
                  <a:gd name="T74" fmla="*/ 48 w 78"/>
                  <a:gd name="T75" fmla="*/ 166 h 314"/>
                  <a:gd name="T76" fmla="*/ 40 w 78"/>
                  <a:gd name="T77" fmla="*/ 175 h 314"/>
                  <a:gd name="T78" fmla="*/ 31 w 78"/>
                  <a:gd name="T79" fmla="*/ 181 h 314"/>
                  <a:gd name="T80" fmla="*/ 23 w 78"/>
                  <a:gd name="T81" fmla="*/ 183 h 314"/>
                  <a:gd name="T82" fmla="*/ 15 w 78"/>
                  <a:gd name="T83" fmla="*/ 181 h 314"/>
                  <a:gd name="T84" fmla="*/ 10 w 78"/>
                  <a:gd name="T85" fmla="*/ 177 h 314"/>
                  <a:gd name="T86" fmla="*/ 6 w 78"/>
                  <a:gd name="T87" fmla="*/ 166 h 314"/>
                  <a:gd name="T88" fmla="*/ 4 w 78"/>
                  <a:gd name="T89" fmla="*/ 175 h 314"/>
                  <a:gd name="T90" fmla="*/ 2 w 78"/>
                  <a:gd name="T91" fmla="*/ 196 h 314"/>
                  <a:gd name="T92" fmla="*/ 0 w 78"/>
                  <a:gd name="T93" fmla="*/ 234 h 314"/>
                  <a:gd name="T94" fmla="*/ 2 w 78"/>
                  <a:gd name="T95" fmla="*/ 267 h 314"/>
                  <a:gd name="T96" fmla="*/ 10 w 78"/>
                  <a:gd name="T97" fmla="*/ 292 h 314"/>
                  <a:gd name="T98" fmla="*/ 19 w 78"/>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314"/>
                    </a:moveTo>
                    <a:lnTo>
                      <a:pt x="15" y="285"/>
                    </a:lnTo>
                    <a:lnTo>
                      <a:pt x="19" y="254"/>
                    </a:lnTo>
                    <a:lnTo>
                      <a:pt x="34" y="218"/>
                    </a:lnTo>
                    <a:lnTo>
                      <a:pt x="65" y="163"/>
                    </a:lnTo>
                    <a:lnTo>
                      <a:pt x="76" y="134"/>
                    </a:lnTo>
                    <a:lnTo>
                      <a:pt x="78" y="103"/>
                    </a:lnTo>
                    <a:lnTo>
                      <a:pt x="69" y="66"/>
                    </a:lnTo>
                    <a:lnTo>
                      <a:pt x="52" y="30"/>
                    </a:lnTo>
                    <a:lnTo>
                      <a:pt x="27" y="0"/>
                    </a:lnTo>
                    <a:lnTo>
                      <a:pt x="23" y="41"/>
                    </a:lnTo>
                    <a:lnTo>
                      <a:pt x="15" y="110"/>
                    </a:lnTo>
                    <a:lnTo>
                      <a:pt x="8" y="158"/>
                    </a:lnTo>
                    <a:lnTo>
                      <a:pt x="10" y="166"/>
                    </a:lnTo>
                    <a:lnTo>
                      <a:pt x="14" y="172"/>
                    </a:lnTo>
                    <a:lnTo>
                      <a:pt x="23" y="176"/>
                    </a:lnTo>
                    <a:lnTo>
                      <a:pt x="33" y="174"/>
                    </a:lnTo>
                    <a:lnTo>
                      <a:pt x="42" y="166"/>
                    </a:lnTo>
                    <a:lnTo>
                      <a:pt x="50" y="150"/>
                    </a:lnTo>
                    <a:lnTo>
                      <a:pt x="52" y="134"/>
                    </a:lnTo>
                    <a:lnTo>
                      <a:pt x="50" y="128"/>
                    </a:lnTo>
                    <a:lnTo>
                      <a:pt x="44" y="126"/>
                    </a:lnTo>
                    <a:lnTo>
                      <a:pt x="38" y="126"/>
                    </a:lnTo>
                    <a:lnTo>
                      <a:pt x="33" y="133"/>
                    </a:lnTo>
                    <a:lnTo>
                      <a:pt x="33" y="138"/>
                    </a:lnTo>
                    <a:lnTo>
                      <a:pt x="34" y="140"/>
                    </a:lnTo>
                    <a:lnTo>
                      <a:pt x="38" y="138"/>
                    </a:lnTo>
                    <a:lnTo>
                      <a:pt x="40" y="136"/>
                    </a:lnTo>
                    <a:lnTo>
                      <a:pt x="40" y="140"/>
                    </a:lnTo>
                    <a:lnTo>
                      <a:pt x="33" y="144"/>
                    </a:lnTo>
                    <a:lnTo>
                      <a:pt x="29" y="140"/>
                    </a:lnTo>
                    <a:lnTo>
                      <a:pt x="27" y="132"/>
                    </a:lnTo>
                    <a:lnTo>
                      <a:pt x="33" y="123"/>
                    </a:lnTo>
                    <a:lnTo>
                      <a:pt x="42" y="120"/>
                    </a:lnTo>
                    <a:lnTo>
                      <a:pt x="50" y="122"/>
                    </a:lnTo>
                    <a:lnTo>
                      <a:pt x="53" y="128"/>
                    </a:lnTo>
                    <a:lnTo>
                      <a:pt x="53" y="152"/>
                    </a:lnTo>
                    <a:lnTo>
                      <a:pt x="48" y="166"/>
                    </a:lnTo>
                    <a:lnTo>
                      <a:pt x="40" y="175"/>
                    </a:lnTo>
                    <a:lnTo>
                      <a:pt x="31" y="181"/>
                    </a:lnTo>
                    <a:lnTo>
                      <a:pt x="23" y="183"/>
                    </a:lnTo>
                    <a:lnTo>
                      <a:pt x="15" y="181"/>
                    </a:lnTo>
                    <a:lnTo>
                      <a:pt x="10" y="177"/>
                    </a:lnTo>
                    <a:lnTo>
                      <a:pt x="6" y="166"/>
                    </a:lnTo>
                    <a:lnTo>
                      <a:pt x="4" y="175"/>
                    </a:lnTo>
                    <a:lnTo>
                      <a:pt x="2" y="196"/>
                    </a:lnTo>
                    <a:lnTo>
                      <a:pt x="0" y="234"/>
                    </a:lnTo>
                    <a:lnTo>
                      <a:pt x="2" y="267"/>
                    </a:lnTo>
                    <a:lnTo>
                      <a:pt x="10" y="292"/>
                    </a:lnTo>
                    <a:lnTo>
                      <a:pt x="19"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8" name="Freeform 58"/>
              <p:cNvSpPr>
                <a:spLocks/>
              </p:cNvSpPr>
              <p:nvPr/>
            </p:nvSpPr>
            <p:spPr bwMode="auto">
              <a:xfrm>
                <a:off x="65" y="386"/>
                <a:ext cx="94" cy="337"/>
              </a:xfrm>
              <a:custGeom>
                <a:avLst/>
                <a:gdLst>
                  <a:gd name="T0" fmla="*/ 37 w 94"/>
                  <a:gd name="T1" fmla="*/ 0 h 337"/>
                  <a:gd name="T2" fmla="*/ 30 w 94"/>
                  <a:gd name="T3" fmla="*/ 28 h 337"/>
                  <a:gd name="T4" fmla="*/ 17 w 94"/>
                  <a:gd name="T5" fmla="*/ 72 h 337"/>
                  <a:gd name="T6" fmla="*/ 3 w 94"/>
                  <a:gd name="T7" fmla="*/ 127 h 337"/>
                  <a:gd name="T8" fmla="*/ 0 w 94"/>
                  <a:gd name="T9" fmla="*/ 157 h 337"/>
                  <a:gd name="T10" fmla="*/ 3 w 94"/>
                  <a:gd name="T11" fmla="*/ 187 h 337"/>
                  <a:gd name="T12" fmla="*/ 13 w 94"/>
                  <a:gd name="T13" fmla="*/ 221 h 337"/>
                  <a:gd name="T14" fmla="*/ 24 w 94"/>
                  <a:gd name="T15" fmla="*/ 249 h 337"/>
                  <a:gd name="T16" fmla="*/ 39 w 94"/>
                  <a:gd name="T17" fmla="*/ 275 h 337"/>
                  <a:gd name="T18" fmla="*/ 55 w 94"/>
                  <a:gd name="T19" fmla="*/ 296 h 337"/>
                  <a:gd name="T20" fmla="*/ 83 w 94"/>
                  <a:gd name="T21" fmla="*/ 326 h 337"/>
                  <a:gd name="T22" fmla="*/ 94 w 94"/>
                  <a:gd name="T23" fmla="*/ 337 h 337"/>
                  <a:gd name="T24" fmla="*/ 77 w 94"/>
                  <a:gd name="T25" fmla="*/ 313 h 337"/>
                  <a:gd name="T26" fmla="*/ 66 w 94"/>
                  <a:gd name="T27" fmla="*/ 293 h 337"/>
                  <a:gd name="T28" fmla="*/ 56 w 94"/>
                  <a:gd name="T29" fmla="*/ 272 h 337"/>
                  <a:gd name="T30" fmla="*/ 43 w 94"/>
                  <a:gd name="T31" fmla="*/ 214 h 337"/>
                  <a:gd name="T32" fmla="*/ 43 w 94"/>
                  <a:gd name="T33" fmla="*/ 214 h 337"/>
                  <a:gd name="T34" fmla="*/ 41 w 94"/>
                  <a:gd name="T35" fmla="*/ 217 h 337"/>
                  <a:gd name="T36" fmla="*/ 34 w 94"/>
                  <a:gd name="T37" fmla="*/ 221 h 337"/>
                  <a:gd name="T38" fmla="*/ 26 w 94"/>
                  <a:gd name="T39" fmla="*/ 217 h 337"/>
                  <a:gd name="T40" fmla="*/ 22 w 94"/>
                  <a:gd name="T41" fmla="*/ 209 h 337"/>
                  <a:gd name="T42" fmla="*/ 22 w 94"/>
                  <a:gd name="T43" fmla="*/ 200 h 337"/>
                  <a:gd name="T44" fmla="*/ 28 w 94"/>
                  <a:gd name="T45" fmla="*/ 197 h 337"/>
                  <a:gd name="T46" fmla="*/ 36 w 94"/>
                  <a:gd name="T47" fmla="*/ 200 h 337"/>
                  <a:gd name="T48" fmla="*/ 36 w 94"/>
                  <a:gd name="T49" fmla="*/ 204 h 337"/>
                  <a:gd name="T50" fmla="*/ 34 w 94"/>
                  <a:gd name="T51" fmla="*/ 203 h 337"/>
                  <a:gd name="T52" fmla="*/ 30 w 94"/>
                  <a:gd name="T53" fmla="*/ 200 h 337"/>
                  <a:gd name="T54" fmla="*/ 26 w 94"/>
                  <a:gd name="T55" fmla="*/ 204 h 337"/>
                  <a:gd name="T56" fmla="*/ 26 w 94"/>
                  <a:gd name="T57" fmla="*/ 209 h 337"/>
                  <a:gd name="T58" fmla="*/ 28 w 94"/>
                  <a:gd name="T59" fmla="*/ 214 h 337"/>
                  <a:gd name="T60" fmla="*/ 34 w 94"/>
                  <a:gd name="T61" fmla="*/ 215 h 337"/>
                  <a:gd name="T62" fmla="*/ 41 w 94"/>
                  <a:gd name="T63" fmla="*/ 209 h 337"/>
                  <a:gd name="T64" fmla="*/ 41 w 94"/>
                  <a:gd name="T65" fmla="*/ 204 h 337"/>
                  <a:gd name="T66" fmla="*/ 39 w 94"/>
                  <a:gd name="T67" fmla="*/ 124 h 337"/>
                  <a:gd name="T68" fmla="*/ 39 w 94"/>
                  <a:gd name="T69" fmla="*/ 54 h 337"/>
                  <a:gd name="T70" fmla="*/ 39 w 94"/>
                  <a:gd name="T71" fmla="*/ 6 h 337"/>
                  <a:gd name="T72" fmla="*/ 37 w 94"/>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0"/>
                    </a:moveTo>
                    <a:lnTo>
                      <a:pt x="30" y="28"/>
                    </a:lnTo>
                    <a:lnTo>
                      <a:pt x="17" y="72"/>
                    </a:lnTo>
                    <a:lnTo>
                      <a:pt x="3" y="127"/>
                    </a:lnTo>
                    <a:lnTo>
                      <a:pt x="0" y="157"/>
                    </a:lnTo>
                    <a:lnTo>
                      <a:pt x="3" y="187"/>
                    </a:lnTo>
                    <a:lnTo>
                      <a:pt x="13" y="221"/>
                    </a:lnTo>
                    <a:lnTo>
                      <a:pt x="24" y="249"/>
                    </a:lnTo>
                    <a:lnTo>
                      <a:pt x="39" y="275"/>
                    </a:lnTo>
                    <a:lnTo>
                      <a:pt x="55" y="296"/>
                    </a:lnTo>
                    <a:lnTo>
                      <a:pt x="83" y="326"/>
                    </a:lnTo>
                    <a:lnTo>
                      <a:pt x="94" y="337"/>
                    </a:lnTo>
                    <a:lnTo>
                      <a:pt x="77" y="313"/>
                    </a:lnTo>
                    <a:lnTo>
                      <a:pt x="66" y="293"/>
                    </a:lnTo>
                    <a:lnTo>
                      <a:pt x="56" y="272"/>
                    </a:lnTo>
                    <a:lnTo>
                      <a:pt x="43" y="214"/>
                    </a:lnTo>
                    <a:lnTo>
                      <a:pt x="43" y="214"/>
                    </a:lnTo>
                    <a:lnTo>
                      <a:pt x="41" y="217"/>
                    </a:lnTo>
                    <a:lnTo>
                      <a:pt x="34" y="221"/>
                    </a:lnTo>
                    <a:lnTo>
                      <a:pt x="26" y="217"/>
                    </a:lnTo>
                    <a:lnTo>
                      <a:pt x="22" y="209"/>
                    </a:lnTo>
                    <a:lnTo>
                      <a:pt x="22" y="200"/>
                    </a:lnTo>
                    <a:lnTo>
                      <a:pt x="28" y="197"/>
                    </a:lnTo>
                    <a:lnTo>
                      <a:pt x="36" y="200"/>
                    </a:lnTo>
                    <a:lnTo>
                      <a:pt x="36" y="204"/>
                    </a:lnTo>
                    <a:lnTo>
                      <a:pt x="34" y="203"/>
                    </a:lnTo>
                    <a:lnTo>
                      <a:pt x="30" y="200"/>
                    </a:lnTo>
                    <a:lnTo>
                      <a:pt x="26" y="204"/>
                    </a:lnTo>
                    <a:lnTo>
                      <a:pt x="26" y="209"/>
                    </a:lnTo>
                    <a:lnTo>
                      <a:pt x="28" y="214"/>
                    </a:lnTo>
                    <a:lnTo>
                      <a:pt x="34" y="215"/>
                    </a:lnTo>
                    <a:lnTo>
                      <a:pt x="41" y="209"/>
                    </a:lnTo>
                    <a:lnTo>
                      <a:pt x="41" y="204"/>
                    </a:lnTo>
                    <a:lnTo>
                      <a:pt x="39" y="124"/>
                    </a:lnTo>
                    <a:lnTo>
                      <a:pt x="39" y="54"/>
                    </a:lnTo>
                    <a:lnTo>
                      <a:pt x="39" y="6"/>
                    </a:lnTo>
                    <a:lnTo>
                      <a:pt x="3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39" name="Freeform 59"/>
              <p:cNvSpPr>
                <a:spLocks/>
              </p:cNvSpPr>
              <p:nvPr/>
            </p:nvSpPr>
            <p:spPr bwMode="auto">
              <a:xfrm>
                <a:off x="104" y="331"/>
                <a:ext cx="84" cy="379"/>
              </a:xfrm>
              <a:custGeom>
                <a:avLst/>
                <a:gdLst>
                  <a:gd name="T0" fmla="*/ 52 w 84"/>
                  <a:gd name="T1" fmla="*/ 379 h 379"/>
                  <a:gd name="T2" fmla="*/ 42 w 84"/>
                  <a:gd name="T3" fmla="*/ 343 h 379"/>
                  <a:gd name="T4" fmla="*/ 40 w 84"/>
                  <a:gd name="T5" fmla="*/ 306 h 379"/>
                  <a:gd name="T6" fmla="*/ 52 w 84"/>
                  <a:gd name="T7" fmla="*/ 263 h 379"/>
                  <a:gd name="T8" fmla="*/ 76 w 84"/>
                  <a:gd name="T9" fmla="*/ 193 h 379"/>
                  <a:gd name="T10" fmla="*/ 84 w 84"/>
                  <a:gd name="T11" fmla="*/ 157 h 379"/>
                  <a:gd name="T12" fmla="*/ 80 w 84"/>
                  <a:gd name="T13" fmla="*/ 120 h 379"/>
                  <a:gd name="T14" fmla="*/ 63 w 84"/>
                  <a:gd name="T15" fmla="*/ 75 h 379"/>
                  <a:gd name="T16" fmla="*/ 35 w 84"/>
                  <a:gd name="T17" fmla="*/ 33 h 379"/>
                  <a:gd name="T18" fmla="*/ 0 w 84"/>
                  <a:gd name="T19" fmla="*/ 0 h 379"/>
                  <a:gd name="T20" fmla="*/ 2 w 84"/>
                  <a:gd name="T21" fmla="*/ 17 h 379"/>
                  <a:gd name="T22" fmla="*/ 2 w 84"/>
                  <a:gd name="T23" fmla="*/ 49 h 379"/>
                  <a:gd name="T24" fmla="*/ 6 w 84"/>
                  <a:gd name="T25" fmla="*/ 133 h 379"/>
                  <a:gd name="T26" fmla="*/ 6 w 84"/>
                  <a:gd name="T27" fmla="*/ 191 h 379"/>
                  <a:gd name="T28" fmla="*/ 10 w 84"/>
                  <a:gd name="T29" fmla="*/ 201 h 379"/>
                  <a:gd name="T30" fmla="*/ 17 w 84"/>
                  <a:gd name="T31" fmla="*/ 207 h 379"/>
                  <a:gd name="T32" fmla="*/ 29 w 84"/>
                  <a:gd name="T33" fmla="*/ 211 h 379"/>
                  <a:gd name="T34" fmla="*/ 42 w 84"/>
                  <a:gd name="T35" fmla="*/ 209 h 379"/>
                  <a:gd name="T36" fmla="*/ 50 w 84"/>
                  <a:gd name="T37" fmla="*/ 199 h 379"/>
                  <a:gd name="T38" fmla="*/ 57 w 84"/>
                  <a:gd name="T39" fmla="*/ 179 h 379"/>
                  <a:gd name="T40" fmla="*/ 55 w 84"/>
                  <a:gd name="T41" fmla="*/ 159 h 379"/>
                  <a:gd name="T42" fmla="*/ 52 w 84"/>
                  <a:gd name="T43" fmla="*/ 152 h 379"/>
                  <a:gd name="T44" fmla="*/ 44 w 84"/>
                  <a:gd name="T45" fmla="*/ 149 h 379"/>
                  <a:gd name="T46" fmla="*/ 38 w 84"/>
                  <a:gd name="T47" fmla="*/ 151 h 379"/>
                  <a:gd name="T48" fmla="*/ 33 w 84"/>
                  <a:gd name="T49" fmla="*/ 159 h 379"/>
                  <a:gd name="T50" fmla="*/ 33 w 84"/>
                  <a:gd name="T51" fmla="*/ 164 h 379"/>
                  <a:gd name="T52" fmla="*/ 35 w 84"/>
                  <a:gd name="T53" fmla="*/ 168 h 379"/>
                  <a:gd name="T54" fmla="*/ 40 w 84"/>
                  <a:gd name="T55" fmla="*/ 164 h 379"/>
                  <a:gd name="T56" fmla="*/ 42 w 84"/>
                  <a:gd name="T57" fmla="*/ 163 h 379"/>
                  <a:gd name="T58" fmla="*/ 42 w 84"/>
                  <a:gd name="T59" fmla="*/ 168 h 379"/>
                  <a:gd name="T60" fmla="*/ 35 w 84"/>
                  <a:gd name="T61" fmla="*/ 173 h 379"/>
                  <a:gd name="T62" fmla="*/ 29 w 84"/>
                  <a:gd name="T63" fmla="*/ 168 h 379"/>
                  <a:gd name="T64" fmla="*/ 25 w 84"/>
                  <a:gd name="T65" fmla="*/ 157 h 379"/>
                  <a:gd name="T66" fmla="*/ 31 w 84"/>
                  <a:gd name="T67" fmla="*/ 147 h 379"/>
                  <a:gd name="T68" fmla="*/ 42 w 84"/>
                  <a:gd name="T69" fmla="*/ 143 h 379"/>
                  <a:gd name="T70" fmla="*/ 50 w 84"/>
                  <a:gd name="T71" fmla="*/ 144 h 379"/>
                  <a:gd name="T72" fmla="*/ 55 w 84"/>
                  <a:gd name="T73" fmla="*/ 152 h 379"/>
                  <a:gd name="T74" fmla="*/ 61 w 84"/>
                  <a:gd name="T75" fmla="*/ 164 h 379"/>
                  <a:gd name="T76" fmla="*/ 61 w 84"/>
                  <a:gd name="T77" fmla="*/ 182 h 379"/>
                  <a:gd name="T78" fmla="*/ 57 w 84"/>
                  <a:gd name="T79" fmla="*/ 198 h 379"/>
                  <a:gd name="T80" fmla="*/ 50 w 84"/>
                  <a:gd name="T81" fmla="*/ 210 h 379"/>
                  <a:gd name="T82" fmla="*/ 40 w 84"/>
                  <a:gd name="T83" fmla="*/ 217 h 379"/>
                  <a:gd name="T84" fmla="*/ 33 w 84"/>
                  <a:gd name="T85" fmla="*/ 221 h 379"/>
                  <a:gd name="T86" fmla="*/ 23 w 84"/>
                  <a:gd name="T87" fmla="*/ 219 h 379"/>
                  <a:gd name="T88" fmla="*/ 14 w 84"/>
                  <a:gd name="T89" fmla="*/ 213 h 379"/>
                  <a:gd name="T90" fmla="*/ 6 w 84"/>
                  <a:gd name="T91" fmla="*/ 203 h 379"/>
                  <a:gd name="T92" fmla="*/ 6 w 84"/>
                  <a:gd name="T93" fmla="*/ 212 h 379"/>
                  <a:gd name="T94" fmla="*/ 8 w 84"/>
                  <a:gd name="T95" fmla="*/ 237 h 379"/>
                  <a:gd name="T96" fmla="*/ 14 w 84"/>
                  <a:gd name="T97" fmla="*/ 283 h 379"/>
                  <a:gd name="T98" fmla="*/ 23 w 84"/>
                  <a:gd name="T99" fmla="*/ 322 h 379"/>
                  <a:gd name="T100" fmla="*/ 35 w 84"/>
                  <a:gd name="T101" fmla="*/ 352 h 379"/>
                  <a:gd name="T102" fmla="*/ 52 w 84"/>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379"/>
                    </a:moveTo>
                    <a:lnTo>
                      <a:pt x="42" y="343"/>
                    </a:lnTo>
                    <a:lnTo>
                      <a:pt x="40" y="306"/>
                    </a:lnTo>
                    <a:lnTo>
                      <a:pt x="52" y="263"/>
                    </a:lnTo>
                    <a:lnTo>
                      <a:pt x="76" y="193"/>
                    </a:lnTo>
                    <a:lnTo>
                      <a:pt x="84" y="157"/>
                    </a:lnTo>
                    <a:lnTo>
                      <a:pt x="80" y="120"/>
                    </a:lnTo>
                    <a:lnTo>
                      <a:pt x="63" y="75"/>
                    </a:lnTo>
                    <a:lnTo>
                      <a:pt x="35" y="33"/>
                    </a:lnTo>
                    <a:lnTo>
                      <a:pt x="0" y="0"/>
                    </a:lnTo>
                    <a:lnTo>
                      <a:pt x="2" y="17"/>
                    </a:lnTo>
                    <a:lnTo>
                      <a:pt x="2" y="49"/>
                    </a:lnTo>
                    <a:lnTo>
                      <a:pt x="6" y="133"/>
                    </a:lnTo>
                    <a:lnTo>
                      <a:pt x="6" y="191"/>
                    </a:lnTo>
                    <a:lnTo>
                      <a:pt x="10" y="201"/>
                    </a:lnTo>
                    <a:lnTo>
                      <a:pt x="17" y="207"/>
                    </a:lnTo>
                    <a:lnTo>
                      <a:pt x="29" y="211"/>
                    </a:lnTo>
                    <a:lnTo>
                      <a:pt x="42" y="209"/>
                    </a:lnTo>
                    <a:lnTo>
                      <a:pt x="50" y="199"/>
                    </a:lnTo>
                    <a:lnTo>
                      <a:pt x="57" y="179"/>
                    </a:lnTo>
                    <a:lnTo>
                      <a:pt x="55" y="159"/>
                    </a:lnTo>
                    <a:lnTo>
                      <a:pt x="52" y="152"/>
                    </a:lnTo>
                    <a:lnTo>
                      <a:pt x="44" y="149"/>
                    </a:lnTo>
                    <a:lnTo>
                      <a:pt x="38" y="151"/>
                    </a:lnTo>
                    <a:lnTo>
                      <a:pt x="33" y="159"/>
                    </a:lnTo>
                    <a:lnTo>
                      <a:pt x="33" y="164"/>
                    </a:lnTo>
                    <a:lnTo>
                      <a:pt x="35" y="168"/>
                    </a:lnTo>
                    <a:lnTo>
                      <a:pt x="40" y="164"/>
                    </a:lnTo>
                    <a:lnTo>
                      <a:pt x="42" y="163"/>
                    </a:lnTo>
                    <a:lnTo>
                      <a:pt x="42" y="168"/>
                    </a:lnTo>
                    <a:lnTo>
                      <a:pt x="35" y="173"/>
                    </a:lnTo>
                    <a:lnTo>
                      <a:pt x="29" y="168"/>
                    </a:lnTo>
                    <a:lnTo>
                      <a:pt x="25" y="157"/>
                    </a:lnTo>
                    <a:lnTo>
                      <a:pt x="31" y="147"/>
                    </a:lnTo>
                    <a:lnTo>
                      <a:pt x="42" y="143"/>
                    </a:lnTo>
                    <a:lnTo>
                      <a:pt x="50" y="144"/>
                    </a:lnTo>
                    <a:lnTo>
                      <a:pt x="55" y="152"/>
                    </a:lnTo>
                    <a:lnTo>
                      <a:pt x="61" y="164"/>
                    </a:lnTo>
                    <a:lnTo>
                      <a:pt x="61" y="182"/>
                    </a:lnTo>
                    <a:lnTo>
                      <a:pt x="57" y="198"/>
                    </a:lnTo>
                    <a:lnTo>
                      <a:pt x="50" y="210"/>
                    </a:lnTo>
                    <a:lnTo>
                      <a:pt x="40" y="217"/>
                    </a:lnTo>
                    <a:lnTo>
                      <a:pt x="33" y="221"/>
                    </a:lnTo>
                    <a:lnTo>
                      <a:pt x="23" y="219"/>
                    </a:lnTo>
                    <a:lnTo>
                      <a:pt x="14" y="213"/>
                    </a:lnTo>
                    <a:lnTo>
                      <a:pt x="6" y="203"/>
                    </a:lnTo>
                    <a:lnTo>
                      <a:pt x="6" y="212"/>
                    </a:lnTo>
                    <a:lnTo>
                      <a:pt x="8" y="237"/>
                    </a:lnTo>
                    <a:lnTo>
                      <a:pt x="14" y="283"/>
                    </a:lnTo>
                    <a:lnTo>
                      <a:pt x="23" y="322"/>
                    </a:lnTo>
                    <a:lnTo>
                      <a:pt x="35" y="352"/>
                    </a:lnTo>
                    <a:lnTo>
                      <a:pt x="5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0" name="Freeform 60"/>
              <p:cNvSpPr>
                <a:spLocks/>
              </p:cNvSpPr>
              <p:nvPr/>
            </p:nvSpPr>
            <p:spPr bwMode="auto">
              <a:xfrm>
                <a:off x="97" y="1619"/>
                <a:ext cx="95" cy="337"/>
              </a:xfrm>
              <a:custGeom>
                <a:avLst/>
                <a:gdLst>
                  <a:gd name="T0" fmla="*/ 36 w 95"/>
                  <a:gd name="T1" fmla="*/ 0 h 337"/>
                  <a:gd name="T2" fmla="*/ 30 w 95"/>
                  <a:gd name="T3" fmla="*/ 27 h 337"/>
                  <a:gd name="T4" fmla="*/ 15 w 95"/>
                  <a:gd name="T5" fmla="*/ 72 h 337"/>
                  <a:gd name="T6" fmla="*/ 2 w 95"/>
                  <a:gd name="T7" fmla="*/ 128 h 337"/>
                  <a:gd name="T8" fmla="*/ 0 w 95"/>
                  <a:gd name="T9" fmla="*/ 158 h 337"/>
                  <a:gd name="T10" fmla="*/ 4 w 95"/>
                  <a:gd name="T11" fmla="*/ 188 h 337"/>
                  <a:gd name="T12" fmla="*/ 11 w 95"/>
                  <a:gd name="T13" fmla="*/ 221 h 337"/>
                  <a:gd name="T14" fmla="*/ 24 w 95"/>
                  <a:gd name="T15" fmla="*/ 249 h 337"/>
                  <a:gd name="T16" fmla="*/ 40 w 95"/>
                  <a:gd name="T17" fmla="*/ 275 h 337"/>
                  <a:gd name="T18" fmla="*/ 55 w 95"/>
                  <a:gd name="T19" fmla="*/ 297 h 337"/>
                  <a:gd name="T20" fmla="*/ 81 w 95"/>
                  <a:gd name="T21" fmla="*/ 327 h 337"/>
                  <a:gd name="T22" fmla="*/ 95 w 95"/>
                  <a:gd name="T23" fmla="*/ 337 h 337"/>
                  <a:gd name="T24" fmla="*/ 78 w 95"/>
                  <a:gd name="T25" fmla="*/ 314 h 337"/>
                  <a:gd name="T26" fmla="*/ 64 w 95"/>
                  <a:gd name="T27" fmla="*/ 292 h 337"/>
                  <a:gd name="T28" fmla="*/ 57 w 95"/>
                  <a:gd name="T29" fmla="*/ 273 h 337"/>
                  <a:gd name="T30" fmla="*/ 43 w 95"/>
                  <a:gd name="T31" fmla="*/ 213 h 337"/>
                  <a:gd name="T32" fmla="*/ 42 w 95"/>
                  <a:gd name="T33" fmla="*/ 213 h 337"/>
                  <a:gd name="T34" fmla="*/ 40 w 95"/>
                  <a:gd name="T35" fmla="*/ 218 h 337"/>
                  <a:gd name="T36" fmla="*/ 34 w 95"/>
                  <a:gd name="T37" fmla="*/ 221 h 337"/>
                  <a:gd name="T38" fmla="*/ 26 w 95"/>
                  <a:gd name="T39" fmla="*/ 218 h 337"/>
                  <a:gd name="T40" fmla="*/ 21 w 95"/>
                  <a:gd name="T41" fmla="*/ 209 h 337"/>
                  <a:gd name="T42" fmla="*/ 23 w 95"/>
                  <a:gd name="T43" fmla="*/ 201 h 337"/>
                  <a:gd name="T44" fmla="*/ 28 w 95"/>
                  <a:gd name="T45" fmla="*/ 197 h 337"/>
                  <a:gd name="T46" fmla="*/ 34 w 95"/>
                  <a:gd name="T47" fmla="*/ 201 h 337"/>
                  <a:gd name="T48" fmla="*/ 36 w 95"/>
                  <a:gd name="T49" fmla="*/ 205 h 337"/>
                  <a:gd name="T50" fmla="*/ 32 w 95"/>
                  <a:gd name="T51" fmla="*/ 202 h 337"/>
                  <a:gd name="T52" fmla="*/ 30 w 95"/>
                  <a:gd name="T53" fmla="*/ 200 h 337"/>
                  <a:gd name="T54" fmla="*/ 26 w 95"/>
                  <a:gd name="T55" fmla="*/ 203 h 337"/>
                  <a:gd name="T56" fmla="*/ 26 w 95"/>
                  <a:gd name="T57" fmla="*/ 208 h 337"/>
                  <a:gd name="T58" fmla="*/ 28 w 95"/>
                  <a:gd name="T59" fmla="*/ 213 h 337"/>
                  <a:gd name="T60" fmla="*/ 32 w 95"/>
                  <a:gd name="T61" fmla="*/ 215 h 337"/>
                  <a:gd name="T62" fmla="*/ 40 w 95"/>
                  <a:gd name="T63" fmla="*/ 208 h 337"/>
                  <a:gd name="T64" fmla="*/ 42 w 95"/>
                  <a:gd name="T65" fmla="*/ 203 h 337"/>
                  <a:gd name="T66" fmla="*/ 38 w 95"/>
                  <a:gd name="T67" fmla="*/ 123 h 337"/>
                  <a:gd name="T68" fmla="*/ 40 w 95"/>
                  <a:gd name="T69" fmla="*/ 55 h 337"/>
                  <a:gd name="T70" fmla="*/ 38 w 95"/>
                  <a:gd name="T71" fmla="*/ 6 h 337"/>
                  <a:gd name="T72" fmla="*/ 36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0"/>
                    </a:moveTo>
                    <a:lnTo>
                      <a:pt x="30" y="27"/>
                    </a:lnTo>
                    <a:lnTo>
                      <a:pt x="15" y="72"/>
                    </a:lnTo>
                    <a:lnTo>
                      <a:pt x="2" y="128"/>
                    </a:lnTo>
                    <a:lnTo>
                      <a:pt x="0" y="158"/>
                    </a:lnTo>
                    <a:lnTo>
                      <a:pt x="4" y="188"/>
                    </a:lnTo>
                    <a:lnTo>
                      <a:pt x="11" y="221"/>
                    </a:lnTo>
                    <a:lnTo>
                      <a:pt x="24" y="249"/>
                    </a:lnTo>
                    <a:lnTo>
                      <a:pt x="40" y="275"/>
                    </a:lnTo>
                    <a:lnTo>
                      <a:pt x="55" y="297"/>
                    </a:lnTo>
                    <a:lnTo>
                      <a:pt x="81" y="327"/>
                    </a:lnTo>
                    <a:lnTo>
                      <a:pt x="95" y="337"/>
                    </a:lnTo>
                    <a:lnTo>
                      <a:pt x="78" y="314"/>
                    </a:lnTo>
                    <a:lnTo>
                      <a:pt x="64" y="292"/>
                    </a:lnTo>
                    <a:lnTo>
                      <a:pt x="57" y="273"/>
                    </a:lnTo>
                    <a:lnTo>
                      <a:pt x="43" y="213"/>
                    </a:lnTo>
                    <a:lnTo>
                      <a:pt x="42" y="213"/>
                    </a:lnTo>
                    <a:lnTo>
                      <a:pt x="40" y="218"/>
                    </a:lnTo>
                    <a:lnTo>
                      <a:pt x="34" y="221"/>
                    </a:lnTo>
                    <a:lnTo>
                      <a:pt x="26" y="218"/>
                    </a:lnTo>
                    <a:lnTo>
                      <a:pt x="21" y="209"/>
                    </a:lnTo>
                    <a:lnTo>
                      <a:pt x="23" y="201"/>
                    </a:lnTo>
                    <a:lnTo>
                      <a:pt x="28" y="197"/>
                    </a:lnTo>
                    <a:lnTo>
                      <a:pt x="34" y="201"/>
                    </a:lnTo>
                    <a:lnTo>
                      <a:pt x="36" y="205"/>
                    </a:lnTo>
                    <a:lnTo>
                      <a:pt x="32" y="202"/>
                    </a:lnTo>
                    <a:lnTo>
                      <a:pt x="30" y="200"/>
                    </a:lnTo>
                    <a:lnTo>
                      <a:pt x="26" y="203"/>
                    </a:lnTo>
                    <a:lnTo>
                      <a:pt x="26" y="208"/>
                    </a:lnTo>
                    <a:lnTo>
                      <a:pt x="28" y="213"/>
                    </a:lnTo>
                    <a:lnTo>
                      <a:pt x="32" y="215"/>
                    </a:lnTo>
                    <a:lnTo>
                      <a:pt x="40" y="208"/>
                    </a:lnTo>
                    <a:lnTo>
                      <a:pt x="42" y="203"/>
                    </a:lnTo>
                    <a:lnTo>
                      <a:pt x="38" y="123"/>
                    </a:lnTo>
                    <a:lnTo>
                      <a:pt x="40" y="55"/>
                    </a:lnTo>
                    <a:lnTo>
                      <a:pt x="38" y="6"/>
                    </a:lnTo>
                    <a:lnTo>
                      <a:pt x="3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1" name="Freeform 61"/>
              <p:cNvSpPr>
                <a:spLocks/>
              </p:cNvSpPr>
              <p:nvPr/>
            </p:nvSpPr>
            <p:spPr bwMode="auto">
              <a:xfrm>
                <a:off x="137" y="1563"/>
                <a:ext cx="83" cy="381"/>
              </a:xfrm>
              <a:custGeom>
                <a:avLst/>
                <a:gdLst>
                  <a:gd name="T0" fmla="*/ 51 w 83"/>
                  <a:gd name="T1" fmla="*/ 381 h 381"/>
                  <a:gd name="T2" fmla="*/ 41 w 83"/>
                  <a:gd name="T3" fmla="*/ 345 h 381"/>
                  <a:gd name="T4" fmla="*/ 40 w 83"/>
                  <a:gd name="T5" fmla="*/ 307 h 381"/>
                  <a:gd name="T6" fmla="*/ 51 w 83"/>
                  <a:gd name="T7" fmla="*/ 263 h 381"/>
                  <a:gd name="T8" fmla="*/ 76 w 83"/>
                  <a:gd name="T9" fmla="*/ 194 h 381"/>
                  <a:gd name="T10" fmla="*/ 83 w 83"/>
                  <a:gd name="T11" fmla="*/ 158 h 381"/>
                  <a:gd name="T12" fmla="*/ 79 w 83"/>
                  <a:gd name="T13" fmla="*/ 120 h 381"/>
                  <a:gd name="T14" fmla="*/ 60 w 83"/>
                  <a:gd name="T15" fmla="*/ 77 h 381"/>
                  <a:gd name="T16" fmla="*/ 34 w 83"/>
                  <a:gd name="T17" fmla="*/ 34 h 381"/>
                  <a:gd name="T18" fmla="*/ 0 w 83"/>
                  <a:gd name="T19" fmla="*/ 0 h 381"/>
                  <a:gd name="T20" fmla="*/ 2 w 83"/>
                  <a:gd name="T21" fmla="*/ 17 h 381"/>
                  <a:gd name="T22" fmla="*/ 2 w 83"/>
                  <a:gd name="T23" fmla="*/ 51 h 381"/>
                  <a:gd name="T24" fmla="*/ 5 w 83"/>
                  <a:gd name="T25" fmla="*/ 135 h 381"/>
                  <a:gd name="T26" fmla="*/ 3 w 83"/>
                  <a:gd name="T27" fmla="*/ 192 h 381"/>
                  <a:gd name="T28" fmla="*/ 9 w 83"/>
                  <a:gd name="T29" fmla="*/ 202 h 381"/>
                  <a:gd name="T30" fmla="*/ 17 w 83"/>
                  <a:gd name="T31" fmla="*/ 209 h 381"/>
                  <a:gd name="T32" fmla="*/ 28 w 83"/>
                  <a:gd name="T33" fmla="*/ 213 h 381"/>
                  <a:gd name="T34" fmla="*/ 40 w 83"/>
                  <a:gd name="T35" fmla="*/ 209 h 381"/>
                  <a:gd name="T36" fmla="*/ 47 w 83"/>
                  <a:gd name="T37" fmla="*/ 201 h 381"/>
                  <a:gd name="T38" fmla="*/ 55 w 83"/>
                  <a:gd name="T39" fmla="*/ 179 h 381"/>
                  <a:gd name="T40" fmla="*/ 55 w 83"/>
                  <a:gd name="T41" fmla="*/ 161 h 381"/>
                  <a:gd name="T42" fmla="*/ 49 w 83"/>
                  <a:gd name="T43" fmla="*/ 154 h 381"/>
                  <a:gd name="T44" fmla="*/ 43 w 83"/>
                  <a:gd name="T45" fmla="*/ 150 h 381"/>
                  <a:gd name="T46" fmla="*/ 38 w 83"/>
                  <a:gd name="T47" fmla="*/ 152 h 381"/>
                  <a:gd name="T48" fmla="*/ 32 w 83"/>
                  <a:gd name="T49" fmla="*/ 160 h 381"/>
                  <a:gd name="T50" fmla="*/ 32 w 83"/>
                  <a:gd name="T51" fmla="*/ 166 h 381"/>
                  <a:gd name="T52" fmla="*/ 34 w 83"/>
                  <a:gd name="T53" fmla="*/ 170 h 381"/>
                  <a:gd name="T54" fmla="*/ 40 w 83"/>
                  <a:gd name="T55" fmla="*/ 166 h 381"/>
                  <a:gd name="T56" fmla="*/ 41 w 83"/>
                  <a:gd name="T57" fmla="*/ 165 h 381"/>
                  <a:gd name="T58" fmla="*/ 41 w 83"/>
                  <a:gd name="T59" fmla="*/ 170 h 381"/>
                  <a:gd name="T60" fmla="*/ 34 w 83"/>
                  <a:gd name="T61" fmla="*/ 173 h 381"/>
                  <a:gd name="T62" fmla="*/ 26 w 83"/>
                  <a:gd name="T63" fmla="*/ 170 h 381"/>
                  <a:gd name="T64" fmla="*/ 24 w 83"/>
                  <a:gd name="T65" fmla="*/ 159 h 381"/>
                  <a:gd name="T66" fmla="*/ 30 w 83"/>
                  <a:gd name="T67" fmla="*/ 149 h 381"/>
                  <a:gd name="T68" fmla="*/ 41 w 83"/>
                  <a:gd name="T69" fmla="*/ 143 h 381"/>
                  <a:gd name="T70" fmla="*/ 49 w 83"/>
                  <a:gd name="T71" fmla="*/ 146 h 381"/>
                  <a:gd name="T72" fmla="*/ 55 w 83"/>
                  <a:gd name="T73" fmla="*/ 153 h 381"/>
                  <a:gd name="T74" fmla="*/ 58 w 83"/>
                  <a:gd name="T75" fmla="*/ 166 h 381"/>
                  <a:gd name="T76" fmla="*/ 58 w 83"/>
                  <a:gd name="T77" fmla="*/ 183 h 381"/>
                  <a:gd name="T78" fmla="*/ 55 w 83"/>
                  <a:gd name="T79" fmla="*/ 200 h 381"/>
                  <a:gd name="T80" fmla="*/ 47 w 83"/>
                  <a:gd name="T81" fmla="*/ 212 h 381"/>
                  <a:gd name="T82" fmla="*/ 40 w 83"/>
                  <a:gd name="T83" fmla="*/ 219 h 381"/>
                  <a:gd name="T84" fmla="*/ 30 w 83"/>
                  <a:gd name="T85" fmla="*/ 222 h 381"/>
                  <a:gd name="T86" fmla="*/ 21 w 83"/>
                  <a:gd name="T87" fmla="*/ 220 h 381"/>
                  <a:gd name="T88" fmla="*/ 13 w 83"/>
                  <a:gd name="T89" fmla="*/ 215 h 381"/>
                  <a:gd name="T90" fmla="*/ 5 w 83"/>
                  <a:gd name="T91" fmla="*/ 204 h 381"/>
                  <a:gd name="T92" fmla="*/ 5 w 83"/>
                  <a:gd name="T93" fmla="*/ 213 h 381"/>
                  <a:gd name="T94" fmla="*/ 7 w 83"/>
                  <a:gd name="T95" fmla="*/ 239 h 381"/>
                  <a:gd name="T96" fmla="*/ 11 w 83"/>
                  <a:gd name="T97" fmla="*/ 285 h 381"/>
                  <a:gd name="T98" fmla="*/ 22 w 83"/>
                  <a:gd name="T99" fmla="*/ 324 h 381"/>
                  <a:gd name="T100" fmla="*/ 34 w 83"/>
                  <a:gd name="T101" fmla="*/ 354 h 381"/>
                  <a:gd name="T102" fmla="*/ 51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51" y="381"/>
                    </a:moveTo>
                    <a:lnTo>
                      <a:pt x="41" y="345"/>
                    </a:lnTo>
                    <a:lnTo>
                      <a:pt x="40" y="307"/>
                    </a:lnTo>
                    <a:lnTo>
                      <a:pt x="51" y="263"/>
                    </a:lnTo>
                    <a:lnTo>
                      <a:pt x="76" y="194"/>
                    </a:lnTo>
                    <a:lnTo>
                      <a:pt x="83" y="158"/>
                    </a:lnTo>
                    <a:lnTo>
                      <a:pt x="79" y="120"/>
                    </a:lnTo>
                    <a:lnTo>
                      <a:pt x="60" y="77"/>
                    </a:lnTo>
                    <a:lnTo>
                      <a:pt x="34" y="34"/>
                    </a:lnTo>
                    <a:lnTo>
                      <a:pt x="0" y="0"/>
                    </a:lnTo>
                    <a:lnTo>
                      <a:pt x="2" y="17"/>
                    </a:lnTo>
                    <a:lnTo>
                      <a:pt x="2" y="51"/>
                    </a:lnTo>
                    <a:lnTo>
                      <a:pt x="5" y="135"/>
                    </a:lnTo>
                    <a:lnTo>
                      <a:pt x="3" y="192"/>
                    </a:lnTo>
                    <a:lnTo>
                      <a:pt x="9" y="202"/>
                    </a:lnTo>
                    <a:lnTo>
                      <a:pt x="17" y="209"/>
                    </a:lnTo>
                    <a:lnTo>
                      <a:pt x="28" y="213"/>
                    </a:lnTo>
                    <a:lnTo>
                      <a:pt x="40" y="209"/>
                    </a:lnTo>
                    <a:lnTo>
                      <a:pt x="47" y="201"/>
                    </a:lnTo>
                    <a:lnTo>
                      <a:pt x="55" y="179"/>
                    </a:lnTo>
                    <a:lnTo>
                      <a:pt x="55" y="161"/>
                    </a:lnTo>
                    <a:lnTo>
                      <a:pt x="49" y="154"/>
                    </a:lnTo>
                    <a:lnTo>
                      <a:pt x="43" y="150"/>
                    </a:lnTo>
                    <a:lnTo>
                      <a:pt x="38" y="152"/>
                    </a:lnTo>
                    <a:lnTo>
                      <a:pt x="32" y="160"/>
                    </a:lnTo>
                    <a:lnTo>
                      <a:pt x="32" y="166"/>
                    </a:lnTo>
                    <a:lnTo>
                      <a:pt x="34" y="170"/>
                    </a:lnTo>
                    <a:lnTo>
                      <a:pt x="40" y="166"/>
                    </a:lnTo>
                    <a:lnTo>
                      <a:pt x="41" y="165"/>
                    </a:lnTo>
                    <a:lnTo>
                      <a:pt x="41" y="170"/>
                    </a:lnTo>
                    <a:lnTo>
                      <a:pt x="34" y="173"/>
                    </a:lnTo>
                    <a:lnTo>
                      <a:pt x="26" y="170"/>
                    </a:lnTo>
                    <a:lnTo>
                      <a:pt x="24" y="159"/>
                    </a:lnTo>
                    <a:lnTo>
                      <a:pt x="30" y="149"/>
                    </a:lnTo>
                    <a:lnTo>
                      <a:pt x="41" y="143"/>
                    </a:lnTo>
                    <a:lnTo>
                      <a:pt x="49" y="146"/>
                    </a:lnTo>
                    <a:lnTo>
                      <a:pt x="55" y="153"/>
                    </a:lnTo>
                    <a:lnTo>
                      <a:pt x="58" y="166"/>
                    </a:lnTo>
                    <a:lnTo>
                      <a:pt x="58" y="183"/>
                    </a:lnTo>
                    <a:lnTo>
                      <a:pt x="55" y="200"/>
                    </a:lnTo>
                    <a:lnTo>
                      <a:pt x="47" y="212"/>
                    </a:lnTo>
                    <a:lnTo>
                      <a:pt x="40" y="219"/>
                    </a:lnTo>
                    <a:lnTo>
                      <a:pt x="30" y="222"/>
                    </a:lnTo>
                    <a:lnTo>
                      <a:pt x="21" y="220"/>
                    </a:lnTo>
                    <a:lnTo>
                      <a:pt x="13" y="215"/>
                    </a:lnTo>
                    <a:lnTo>
                      <a:pt x="5" y="204"/>
                    </a:lnTo>
                    <a:lnTo>
                      <a:pt x="5" y="213"/>
                    </a:lnTo>
                    <a:lnTo>
                      <a:pt x="7" y="239"/>
                    </a:lnTo>
                    <a:lnTo>
                      <a:pt x="11" y="285"/>
                    </a:lnTo>
                    <a:lnTo>
                      <a:pt x="22" y="324"/>
                    </a:lnTo>
                    <a:lnTo>
                      <a:pt x="34" y="354"/>
                    </a:lnTo>
                    <a:lnTo>
                      <a:pt x="51"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2" name="Freeform 62"/>
              <p:cNvSpPr>
                <a:spLocks/>
              </p:cNvSpPr>
              <p:nvPr/>
            </p:nvSpPr>
            <p:spPr bwMode="auto">
              <a:xfrm>
                <a:off x="252" y="559"/>
                <a:ext cx="93" cy="182"/>
              </a:xfrm>
              <a:custGeom>
                <a:avLst/>
                <a:gdLst>
                  <a:gd name="T0" fmla="*/ 25 w 93"/>
                  <a:gd name="T1" fmla="*/ 182 h 182"/>
                  <a:gd name="T2" fmla="*/ 27 w 93"/>
                  <a:gd name="T3" fmla="*/ 170 h 182"/>
                  <a:gd name="T4" fmla="*/ 38 w 93"/>
                  <a:gd name="T5" fmla="*/ 141 h 182"/>
                  <a:gd name="T6" fmla="*/ 61 w 93"/>
                  <a:gd name="T7" fmla="*/ 115 h 182"/>
                  <a:gd name="T8" fmla="*/ 82 w 93"/>
                  <a:gd name="T9" fmla="*/ 87 h 182"/>
                  <a:gd name="T10" fmla="*/ 93 w 93"/>
                  <a:gd name="T11" fmla="*/ 52 h 182"/>
                  <a:gd name="T12" fmla="*/ 93 w 93"/>
                  <a:gd name="T13" fmla="*/ 36 h 182"/>
                  <a:gd name="T14" fmla="*/ 86 w 93"/>
                  <a:gd name="T15" fmla="*/ 19 h 182"/>
                  <a:gd name="T16" fmla="*/ 69 w 93"/>
                  <a:gd name="T17" fmla="*/ 3 h 182"/>
                  <a:gd name="T18" fmla="*/ 59 w 93"/>
                  <a:gd name="T19" fmla="*/ 0 h 182"/>
                  <a:gd name="T20" fmla="*/ 46 w 93"/>
                  <a:gd name="T21" fmla="*/ 20 h 182"/>
                  <a:gd name="T22" fmla="*/ 38 w 93"/>
                  <a:gd name="T23" fmla="*/ 35 h 182"/>
                  <a:gd name="T24" fmla="*/ 42 w 93"/>
                  <a:gd name="T25" fmla="*/ 41 h 182"/>
                  <a:gd name="T26" fmla="*/ 50 w 93"/>
                  <a:gd name="T27" fmla="*/ 42 h 182"/>
                  <a:gd name="T28" fmla="*/ 57 w 93"/>
                  <a:gd name="T29" fmla="*/ 39 h 182"/>
                  <a:gd name="T30" fmla="*/ 55 w 93"/>
                  <a:gd name="T31" fmla="*/ 36 h 182"/>
                  <a:gd name="T32" fmla="*/ 48 w 93"/>
                  <a:gd name="T33" fmla="*/ 35 h 182"/>
                  <a:gd name="T34" fmla="*/ 46 w 93"/>
                  <a:gd name="T35" fmla="*/ 36 h 182"/>
                  <a:gd name="T36" fmla="*/ 46 w 93"/>
                  <a:gd name="T37" fmla="*/ 32 h 182"/>
                  <a:gd name="T38" fmla="*/ 55 w 93"/>
                  <a:gd name="T39" fmla="*/ 31 h 182"/>
                  <a:gd name="T40" fmla="*/ 65 w 93"/>
                  <a:gd name="T41" fmla="*/ 35 h 182"/>
                  <a:gd name="T42" fmla="*/ 67 w 93"/>
                  <a:gd name="T43" fmla="*/ 39 h 182"/>
                  <a:gd name="T44" fmla="*/ 65 w 93"/>
                  <a:gd name="T45" fmla="*/ 44 h 182"/>
                  <a:gd name="T46" fmla="*/ 57 w 93"/>
                  <a:gd name="T47" fmla="*/ 48 h 182"/>
                  <a:gd name="T48" fmla="*/ 50 w 93"/>
                  <a:gd name="T49" fmla="*/ 49 h 182"/>
                  <a:gd name="T50" fmla="*/ 42 w 93"/>
                  <a:gd name="T51" fmla="*/ 46 h 182"/>
                  <a:gd name="T52" fmla="*/ 35 w 93"/>
                  <a:gd name="T53" fmla="*/ 41 h 182"/>
                  <a:gd name="T54" fmla="*/ 33 w 93"/>
                  <a:gd name="T55" fmla="*/ 37 h 182"/>
                  <a:gd name="T56" fmla="*/ 21 w 93"/>
                  <a:gd name="T57" fmla="*/ 54 h 182"/>
                  <a:gd name="T58" fmla="*/ 4 w 93"/>
                  <a:gd name="T59" fmla="*/ 85 h 182"/>
                  <a:gd name="T60" fmla="*/ 0 w 93"/>
                  <a:gd name="T61" fmla="*/ 117 h 182"/>
                  <a:gd name="T62" fmla="*/ 6 w 93"/>
                  <a:gd name="T63" fmla="*/ 152 h 182"/>
                  <a:gd name="T64" fmla="*/ 19 w 93"/>
                  <a:gd name="T65" fmla="*/ 172 h 182"/>
                  <a:gd name="T66" fmla="*/ 25 w 93"/>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182"/>
                    </a:moveTo>
                    <a:lnTo>
                      <a:pt x="27" y="170"/>
                    </a:lnTo>
                    <a:lnTo>
                      <a:pt x="38" y="141"/>
                    </a:lnTo>
                    <a:lnTo>
                      <a:pt x="61" y="115"/>
                    </a:lnTo>
                    <a:lnTo>
                      <a:pt x="82" y="87"/>
                    </a:lnTo>
                    <a:lnTo>
                      <a:pt x="93" y="52"/>
                    </a:lnTo>
                    <a:lnTo>
                      <a:pt x="93" y="36"/>
                    </a:lnTo>
                    <a:lnTo>
                      <a:pt x="86" y="19"/>
                    </a:lnTo>
                    <a:lnTo>
                      <a:pt x="69" y="3"/>
                    </a:lnTo>
                    <a:lnTo>
                      <a:pt x="59" y="0"/>
                    </a:lnTo>
                    <a:lnTo>
                      <a:pt x="46" y="20"/>
                    </a:lnTo>
                    <a:lnTo>
                      <a:pt x="38" y="35"/>
                    </a:lnTo>
                    <a:lnTo>
                      <a:pt x="42" y="41"/>
                    </a:lnTo>
                    <a:lnTo>
                      <a:pt x="50" y="42"/>
                    </a:lnTo>
                    <a:lnTo>
                      <a:pt x="57" y="39"/>
                    </a:lnTo>
                    <a:lnTo>
                      <a:pt x="55" y="36"/>
                    </a:lnTo>
                    <a:lnTo>
                      <a:pt x="48" y="35"/>
                    </a:lnTo>
                    <a:lnTo>
                      <a:pt x="46" y="36"/>
                    </a:lnTo>
                    <a:lnTo>
                      <a:pt x="46" y="32"/>
                    </a:lnTo>
                    <a:lnTo>
                      <a:pt x="55" y="31"/>
                    </a:lnTo>
                    <a:lnTo>
                      <a:pt x="65" y="35"/>
                    </a:lnTo>
                    <a:lnTo>
                      <a:pt x="67" y="39"/>
                    </a:lnTo>
                    <a:lnTo>
                      <a:pt x="65" y="44"/>
                    </a:lnTo>
                    <a:lnTo>
                      <a:pt x="57" y="48"/>
                    </a:lnTo>
                    <a:lnTo>
                      <a:pt x="50" y="49"/>
                    </a:lnTo>
                    <a:lnTo>
                      <a:pt x="42" y="46"/>
                    </a:lnTo>
                    <a:lnTo>
                      <a:pt x="35" y="41"/>
                    </a:lnTo>
                    <a:lnTo>
                      <a:pt x="33" y="37"/>
                    </a:lnTo>
                    <a:lnTo>
                      <a:pt x="21" y="54"/>
                    </a:lnTo>
                    <a:lnTo>
                      <a:pt x="4" y="85"/>
                    </a:lnTo>
                    <a:lnTo>
                      <a:pt x="0" y="117"/>
                    </a:lnTo>
                    <a:lnTo>
                      <a:pt x="6" y="152"/>
                    </a:lnTo>
                    <a:lnTo>
                      <a:pt x="19" y="172"/>
                    </a:lnTo>
                    <a:lnTo>
                      <a:pt x="25"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3" name="Freeform 63"/>
              <p:cNvSpPr>
                <a:spLocks/>
              </p:cNvSpPr>
              <p:nvPr/>
            </p:nvSpPr>
            <p:spPr bwMode="auto">
              <a:xfrm>
                <a:off x="192" y="554"/>
                <a:ext cx="110" cy="182"/>
              </a:xfrm>
              <a:custGeom>
                <a:avLst/>
                <a:gdLst>
                  <a:gd name="T0" fmla="*/ 110 w 110"/>
                  <a:gd name="T1" fmla="*/ 2 h 182"/>
                  <a:gd name="T2" fmla="*/ 104 w 110"/>
                  <a:gd name="T3" fmla="*/ 16 h 182"/>
                  <a:gd name="T4" fmla="*/ 85 w 110"/>
                  <a:gd name="T5" fmla="*/ 41 h 182"/>
                  <a:gd name="T6" fmla="*/ 70 w 110"/>
                  <a:gd name="T7" fmla="*/ 63 h 182"/>
                  <a:gd name="T8" fmla="*/ 59 w 110"/>
                  <a:gd name="T9" fmla="*/ 87 h 182"/>
                  <a:gd name="T10" fmla="*/ 51 w 110"/>
                  <a:gd name="T11" fmla="*/ 96 h 182"/>
                  <a:gd name="T12" fmla="*/ 40 w 110"/>
                  <a:gd name="T13" fmla="*/ 98 h 182"/>
                  <a:gd name="T14" fmla="*/ 30 w 110"/>
                  <a:gd name="T15" fmla="*/ 93 h 182"/>
                  <a:gd name="T16" fmla="*/ 30 w 110"/>
                  <a:gd name="T17" fmla="*/ 90 h 182"/>
                  <a:gd name="T18" fmla="*/ 36 w 110"/>
                  <a:gd name="T19" fmla="*/ 86 h 182"/>
                  <a:gd name="T20" fmla="*/ 40 w 110"/>
                  <a:gd name="T21" fmla="*/ 85 h 182"/>
                  <a:gd name="T22" fmla="*/ 40 w 110"/>
                  <a:gd name="T23" fmla="*/ 87 h 182"/>
                  <a:gd name="T24" fmla="*/ 38 w 110"/>
                  <a:gd name="T25" fmla="*/ 90 h 182"/>
                  <a:gd name="T26" fmla="*/ 43 w 110"/>
                  <a:gd name="T27" fmla="*/ 87 h 182"/>
                  <a:gd name="T28" fmla="*/ 45 w 110"/>
                  <a:gd name="T29" fmla="*/ 84 h 182"/>
                  <a:gd name="T30" fmla="*/ 43 w 110"/>
                  <a:gd name="T31" fmla="*/ 81 h 182"/>
                  <a:gd name="T32" fmla="*/ 38 w 110"/>
                  <a:gd name="T33" fmla="*/ 81 h 182"/>
                  <a:gd name="T34" fmla="*/ 30 w 110"/>
                  <a:gd name="T35" fmla="*/ 85 h 182"/>
                  <a:gd name="T36" fmla="*/ 22 w 110"/>
                  <a:gd name="T37" fmla="*/ 90 h 182"/>
                  <a:gd name="T38" fmla="*/ 21 w 110"/>
                  <a:gd name="T39" fmla="*/ 97 h 182"/>
                  <a:gd name="T40" fmla="*/ 22 w 110"/>
                  <a:gd name="T41" fmla="*/ 102 h 182"/>
                  <a:gd name="T42" fmla="*/ 26 w 110"/>
                  <a:gd name="T43" fmla="*/ 104 h 182"/>
                  <a:gd name="T44" fmla="*/ 40 w 110"/>
                  <a:gd name="T45" fmla="*/ 105 h 182"/>
                  <a:gd name="T46" fmla="*/ 51 w 110"/>
                  <a:gd name="T47" fmla="*/ 101 h 182"/>
                  <a:gd name="T48" fmla="*/ 55 w 110"/>
                  <a:gd name="T49" fmla="*/ 98 h 182"/>
                  <a:gd name="T50" fmla="*/ 53 w 110"/>
                  <a:gd name="T51" fmla="*/ 129 h 182"/>
                  <a:gd name="T52" fmla="*/ 60 w 110"/>
                  <a:gd name="T53" fmla="*/ 159 h 182"/>
                  <a:gd name="T54" fmla="*/ 76 w 110"/>
                  <a:gd name="T55" fmla="*/ 182 h 182"/>
                  <a:gd name="T56" fmla="*/ 53 w 110"/>
                  <a:gd name="T57" fmla="*/ 162 h 182"/>
                  <a:gd name="T58" fmla="*/ 22 w 110"/>
                  <a:gd name="T59" fmla="*/ 127 h 182"/>
                  <a:gd name="T60" fmla="*/ 5 w 110"/>
                  <a:gd name="T61" fmla="*/ 96 h 182"/>
                  <a:gd name="T62" fmla="*/ 0 w 110"/>
                  <a:gd name="T63" fmla="*/ 66 h 182"/>
                  <a:gd name="T64" fmla="*/ 3 w 110"/>
                  <a:gd name="T65" fmla="*/ 44 h 182"/>
                  <a:gd name="T66" fmla="*/ 13 w 110"/>
                  <a:gd name="T67" fmla="*/ 29 h 182"/>
                  <a:gd name="T68" fmla="*/ 28 w 110"/>
                  <a:gd name="T69" fmla="*/ 16 h 182"/>
                  <a:gd name="T70" fmla="*/ 45 w 110"/>
                  <a:gd name="T71" fmla="*/ 6 h 182"/>
                  <a:gd name="T72" fmla="*/ 66 w 110"/>
                  <a:gd name="T73" fmla="*/ 0 h 182"/>
                  <a:gd name="T74" fmla="*/ 87 w 110"/>
                  <a:gd name="T75" fmla="*/ 0 h 182"/>
                  <a:gd name="T76" fmla="*/ 110 w 110"/>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2"/>
                    </a:moveTo>
                    <a:lnTo>
                      <a:pt x="104" y="16"/>
                    </a:lnTo>
                    <a:lnTo>
                      <a:pt x="85" y="41"/>
                    </a:lnTo>
                    <a:lnTo>
                      <a:pt x="70" y="63"/>
                    </a:lnTo>
                    <a:lnTo>
                      <a:pt x="59" y="87"/>
                    </a:lnTo>
                    <a:lnTo>
                      <a:pt x="51" y="96"/>
                    </a:lnTo>
                    <a:lnTo>
                      <a:pt x="40" y="98"/>
                    </a:lnTo>
                    <a:lnTo>
                      <a:pt x="30" y="93"/>
                    </a:lnTo>
                    <a:lnTo>
                      <a:pt x="30" y="90"/>
                    </a:lnTo>
                    <a:lnTo>
                      <a:pt x="36" y="86"/>
                    </a:lnTo>
                    <a:lnTo>
                      <a:pt x="40" y="85"/>
                    </a:lnTo>
                    <a:lnTo>
                      <a:pt x="40" y="87"/>
                    </a:lnTo>
                    <a:lnTo>
                      <a:pt x="38" y="90"/>
                    </a:lnTo>
                    <a:lnTo>
                      <a:pt x="43" y="87"/>
                    </a:lnTo>
                    <a:lnTo>
                      <a:pt x="45" y="84"/>
                    </a:lnTo>
                    <a:lnTo>
                      <a:pt x="43" y="81"/>
                    </a:lnTo>
                    <a:lnTo>
                      <a:pt x="38" y="81"/>
                    </a:lnTo>
                    <a:lnTo>
                      <a:pt x="30" y="85"/>
                    </a:lnTo>
                    <a:lnTo>
                      <a:pt x="22" y="90"/>
                    </a:lnTo>
                    <a:lnTo>
                      <a:pt x="21" y="97"/>
                    </a:lnTo>
                    <a:lnTo>
                      <a:pt x="22" y="102"/>
                    </a:lnTo>
                    <a:lnTo>
                      <a:pt x="26" y="104"/>
                    </a:lnTo>
                    <a:lnTo>
                      <a:pt x="40" y="105"/>
                    </a:lnTo>
                    <a:lnTo>
                      <a:pt x="51" y="101"/>
                    </a:lnTo>
                    <a:lnTo>
                      <a:pt x="55" y="98"/>
                    </a:lnTo>
                    <a:lnTo>
                      <a:pt x="53" y="129"/>
                    </a:lnTo>
                    <a:lnTo>
                      <a:pt x="60" y="159"/>
                    </a:lnTo>
                    <a:lnTo>
                      <a:pt x="76" y="182"/>
                    </a:lnTo>
                    <a:lnTo>
                      <a:pt x="53" y="162"/>
                    </a:lnTo>
                    <a:lnTo>
                      <a:pt x="22" y="127"/>
                    </a:lnTo>
                    <a:lnTo>
                      <a:pt x="5" y="96"/>
                    </a:lnTo>
                    <a:lnTo>
                      <a:pt x="0" y="66"/>
                    </a:lnTo>
                    <a:lnTo>
                      <a:pt x="3" y="44"/>
                    </a:lnTo>
                    <a:lnTo>
                      <a:pt x="13" y="29"/>
                    </a:lnTo>
                    <a:lnTo>
                      <a:pt x="28" y="16"/>
                    </a:lnTo>
                    <a:lnTo>
                      <a:pt x="45" y="6"/>
                    </a:lnTo>
                    <a:lnTo>
                      <a:pt x="66" y="0"/>
                    </a:lnTo>
                    <a:lnTo>
                      <a:pt x="87" y="0"/>
                    </a:lnTo>
                    <a:lnTo>
                      <a:pt x="11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4" name="Freeform 64"/>
              <p:cNvSpPr>
                <a:spLocks/>
              </p:cNvSpPr>
              <p:nvPr/>
            </p:nvSpPr>
            <p:spPr bwMode="auto">
              <a:xfrm>
                <a:off x="237" y="801"/>
                <a:ext cx="63" cy="144"/>
              </a:xfrm>
              <a:custGeom>
                <a:avLst/>
                <a:gdLst>
                  <a:gd name="T0" fmla="*/ 48 w 63"/>
                  <a:gd name="T1" fmla="*/ 144 h 144"/>
                  <a:gd name="T2" fmla="*/ 46 w 63"/>
                  <a:gd name="T3" fmla="*/ 134 h 144"/>
                  <a:gd name="T4" fmla="*/ 46 w 63"/>
                  <a:gd name="T5" fmla="*/ 111 h 144"/>
                  <a:gd name="T6" fmla="*/ 55 w 63"/>
                  <a:gd name="T7" fmla="*/ 87 h 144"/>
                  <a:gd name="T8" fmla="*/ 63 w 63"/>
                  <a:gd name="T9" fmla="*/ 65 h 144"/>
                  <a:gd name="T10" fmla="*/ 63 w 63"/>
                  <a:gd name="T11" fmla="*/ 36 h 144"/>
                  <a:gd name="T12" fmla="*/ 57 w 63"/>
                  <a:gd name="T13" fmla="*/ 23 h 144"/>
                  <a:gd name="T14" fmla="*/ 44 w 63"/>
                  <a:gd name="T15" fmla="*/ 11 h 144"/>
                  <a:gd name="T16" fmla="*/ 27 w 63"/>
                  <a:gd name="T17" fmla="*/ 1 h 144"/>
                  <a:gd name="T18" fmla="*/ 17 w 63"/>
                  <a:gd name="T19" fmla="*/ 0 h 144"/>
                  <a:gd name="T20" fmla="*/ 14 w 63"/>
                  <a:gd name="T21" fmla="*/ 18 h 144"/>
                  <a:gd name="T22" fmla="*/ 12 w 63"/>
                  <a:gd name="T23" fmla="*/ 29 h 144"/>
                  <a:gd name="T24" fmla="*/ 15 w 63"/>
                  <a:gd name="T25" fmla="*/ 32 h 144"/>
                  <a:gd name="T26" fmla="*/ 25 w 63"/>
                  <a:gd name="T27" fmla="*/ 34 h 144"/>
                  <a:gd name="T28" fmla="*/ 27 w 63"/>
                  <a:gd name="T29" fmla="*/ 30 h 144"/>
                  <a:gd name="T30" fmla="*/ 25 w 63"/>
                  <a:gd name="T31" fmla="*/ 28 h 144"/>
                  <a:gd name="T32" fmla="*/ 21 w 63"/>
                  <a:gd name="T33" fmla="*/ 28 h 144"/>
                  <a:gd name="T34" fmla="*/ 17 w 63"/>
                  <a:gd name="T35" fmla="*/ 29 h 144"/>
                  <a:gd name="T36" fmla="*/ 17 w 63"/>
                  <a:gd name="T37" fmla="*/ 26 h 144"/>
                  <a:gd name="T38" fmla="*/ 23 w 63"/>
                  <a:gd name="T39" fmla="*/ 24 h 144"/>
                  <a:gd name="T40" fmla="*/ 32 w 63"/>
                  <a:gd name="T41" fmla="*/ 26 h 144"/>
                  <a:gd name="T42" fmla="*/ 36 w 63"/>
                  <a:gd name="T43" fmla="*/ 29 h 144"/>
                  <a:gd name="T44" fmla="*/ 36 w 63"/>
                  <a:gd name="T45" fmla="*/ 34 h 144"/>
                  <a:gd name="T46" fmla="*/ 27 w 63"/>
                  <a:gd name="T47" fmla="*/ 38 h 144"/>
                  <a:gd name="T48" fmla="*/ 17 w 63"/>
                  <a:gd name="T49" fmla="*/ 38 h 144"/>
                  <a:gd name="T50" fmla="*/ 12 w 63"/>
                  <a:gd name="T51" fmla="*/ 35 h 144"/>
                  <a:gd name="T52" fmla="*/ 8 w 63"/>
                  <a:gd name="T53" fmla="*/ 32 h 144"/>
                  <a:gd name="T54" fmla="*/ 4 w 63"/>
                  <a:gd name="T55" fmla="*/ 45 h 144"/>
                  <a:gd name="T56" fmla="*/ 0 w 63"/>
                  <a:gd name="T57" fmla="*/ 72 h 144"/>
                  <a:gd name="T58" fmla="*/ 8 w 63"/>
                  <a:gd name="T59" fmla="*/ 97 h 144"/>
                  <a:gd name="T60" fmla="*/ 23 w 63"/>
                  <a:gd name="T61" fmla="*/ 122 h 144"/>
                  <a:gd name="T62" fmla="*/ 38 w 63"/>
                  <a:gd name="T63" fmla="*/ 137 h 144"/>
                  <a:gd name="T64" fmla="*/ 48 w 63"/>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4">
                    <a:moveTo>
                      <a:pt x="48" y="144"/>
                    </a:moveTo>
                    <a:lnTo>
                      <a:pt x="46" y="134"/>
                    </a:lnTo>
                    <a:lnTo>
                      <a:pt x="46" y="111"/>
                    </a:lnTo>
                    <a:lnTo>
                      <a:pt x="55" y="87"/>
                    </a:lnTo>
                    <a:lnTo>
                      <a:pt x="63" y="65"/>
                    </a:lnTo>
                    <a:lnTo>
                      <a:pt x="63" y="36"/>
                    </a:lnTo>
                    <a:lnTo>
                      <a:pt x="57" y="23"/>
                    </a:lnTo>
                    <a:lnTo>
                      <a:pt x="44" y="11"/>
                    </a:lnTo>
                    <a:lnTo>
                      <a:pt x="27" y="1"/>
                    </a:lnTo>
                    <a:lnTo>
                      <a:pt x="17" y="0"/>
                    </a:lnTo>
                    <a:lnTo>
                      <a:pt x="14" y="18"/>
                    </a:lnTo>
                    <a:lnTo>
                      <a:pt x="12" y="29"/>
                    </a:lnTo>
                    <a:lnTo>
                      <a:pt x="15" y="32"/>
                    </a:lnTo>
                    <a:lnTo>
                      <a:pt x="25" y="34"/>
                    </a:lnTo>
                    <a:lnTo>
                      <a:pt x="27" y="30"/>
                    </a:lnTo>
                    <a:lnTo>
                      <a:pt x="25" y="28"/>
                    </a:lnTo>
                    <a:lnTo>
                      <a:pt x="21" y="28"/>
                    </a:lnTo>
                    <a:lnTo>
                      <a:pt x="17" y="29"/>
                    </a:lnTo>
                    <a:lnTo>
                      <a:pt x="17" y="26"/>
                    </a:lnTo>
                    <a:lnTo>
                      <a:pt x="23" y="24"/>
                    </a:lnTo>
                    <a:lnTo>
                      <a:pt x="32" y="26"/>
                    </a:lnTo>
                    <a:lnTo>
                      <a:pt x="36" y="29"/>
                    </a:lnTo>
                    <a:lnTo>
                      <a:pt x="36" y="34"/>
                    </a:lnTo>
                    <a:lnTo>
                      <a:pt x="27" y="38"/>
                    </a:lnTo>
                    <a:lnTo>
                      <a:pt x="17" y="38"/>
                    </a:lnTo>
                    <a:lnTo>
                      <a:pt x="12" y="35"/>
                    </a:lnTo>
                    <a:lnTo>
                      <a:pt x="8" y="32"/>
                    </a:lnTo>
                    <a:lnTo>
                      <a:pt x="4" y="45"/>
                    </a:lnTo>
                    <a:lnTo>
                      <a:pt x="0" y="72"/>
                    </a:lnTo>
                    <a:lnTo>
                      <a:pt x="8" y="97"/>
                    </a:lnTo>
                    <a:lnTo>
                      <a:pt x="23" y="122"/>
                    </a:lnTo>
                    <a:lnTo>
                      <a:pt x="38" y="137"/>
                    </a:lnTo>
                    <a:lnTo>
                      <a:pt x="48"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5" name="Freeform 65"/>
              <p:cNvSpPr>
                <a:spLocks/>
              </p:cNvSpPr>
              <p:nvPr/>
            </p:nvSpPr>
            <p:spPr bwMode="auto">
              <a:xfrm>
                <a:off x="177" y="800"/>
                <a:ext cx="98" cy="142"/>
              </a:xfrm>
              <a:custGeom>
                <a:avLst/>
                <a:gdLst>
                  <a:gd name="T0" fmla="*/ 70 w 98"/>
                  <a:gd name="T1" fmla="*/ 0 h 142"/>
                  <a:gd name="T2" fmla="*/ 68 w 98"/>
                  <a:gd name="T3" fmla="*/ 11 h 142"/>
                  <a:gd name="T4" fmla="*/ 62 w 98"/>
                  <a:gd name="T5" fmla="*/ 32 h 142"/>
                  <a:gd name="T6" fmla="*/ 55 w 98"/>
                  <a:gd name="T7" fmla="*/ 72 h 142"/>
                  <a:gd name="T8" fmla="*/ 51 w 98"/>
                  <a:gd name="T9" fmla="*/ 79 h 142"/>
                  <a:gd name="T10" fmla="*/ 43 w 98"/>
                  <a:gd name="T11" fmla="*/ 82 h 142"/>
                  <a:gd name="T12" fmla="*/ 36 w 98"/>
                  <a:gd name="T13" fmla="*/ 80 h 142"/>
                  <a:gd name="T14" fmla="*/ 36 w 98"/>
                  <a:gd name="T15" fmla="*/ 73 h 142"/>
                  <a:gd name="T16" fmla="*/ 39 w 98"/>
                  <a:gd name="T17" fmla="*/ 73 h 142"/>
                  <a:gd name="T18" fmla="*/ 39 w 98"/>
                  <a:gd name="T19" fmla="*/ 76 h 142"/>
                  <a:gd name="T20" fmla="*/ 43 w 98"/>
                  <a:gd name="T21" fmla="*/ 73 h 142"/>
                  <a:gd name="T22" fmla="*/ 41 w 98"/>
                  <a:gd name="T23" fmla="*/ 69 h 142"/>
                  <a:gd name="T24" fmla="*/ 32 w 98"/>
                  <a:gd name="T25" fmla="*/ 73 h 142"/>
                  <a:gd name="T26" fmla="*/ 28 w 98"/>
                  <a:gd name="T27" fmla="*/ 85 h 142"/>
                  <a:gd name="T28" fmla="*/ 36 w 98"/>
                  <a:gd name="T29" fmla="*/ 88 h 142"/>
                  <a:gd name="T30" fmla="*/ 45 w 98"/>
                  <a:gd name="T31" fmla="*/ 87 h 142"/>
                  <a:gd name="T32" fmla="*/ 56 w 98"/>
                  <a:gd name="T33" fmla="*/ 81 h 142"/>
                  <a:gd name="T34" fmla="*/ 64 w 98"/>
                  <a:gd name="T35" fmla="*/ 105 h 142"/>
                  <a:gd name="T36" fmla="*/ 79 w 98"/>
                  <a:gd name="T37" fmla="*/ 126 h 142"/>
                  <a:gd name="T38" fmla="*/ 98 w 98"/>
                  <a:gd name="T39" fmla="*/ 142 h 142"/>
                  <a:gd name="T40" fmla="*/ 75 w 98"/>
                  <a:gd name="T41" fmla="*/ 129 h 142"/>
                  <a:gd name="T42" fmla="*/ 39 w 98"/>
                  <a:gd name="T43" fmla="*/ 106 h 142"/>
                  <a:gd name="T44" fmla="*/ 17 w 98"/>
                  <a:gd name="T45" fmla="*/ 85 h 142"/>
                  <a:gd name="T46" fmla="*/ 1 w 98"/>
                  <a:gd name="T47" fmla="*/ 63 h 142"/>
                  <a:gd name="T48" fmla="*/ 0 w 98"/>
                  <a:gd name="T49" fmla="*/ 46 h 142"/>
                  <a:gd name="T50" fmla="*/ 1 w 98"/>
                  <a:gd name="T51" fmla="*/ 32 h 142"/>
                  <a:gd name="T52" fmla="*/ 7 w 98"/>
                  <a:gd name="T53" fmla="*/ 20 h 142"/>
                  <a:gd name="T54" fmla="*/ 20 w 98"/>
                  <a:gd name="T55" fmla="*/ 11 h 142"/>
                  <a:gd name="T56" fmla="*/ 34 w 98"/>
                  <a:gd name="T57" fmla="*/ 5 h 142"/>
                  <a:gd name="T58" fmla="*/ 51 w 98"/>
                  <a:gd name="T59" fmla="*/ 1 h 142"/>
                  <a:gd name="T60" fmla="*/ 70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70" y="0"/>
                    </a:moveTo>
                    <a:lnTo>
                      <a:pt x="68" y="11"/>
                    </a:lnTo>
                    <a:lnTo>
                      <a:pt x="62" y="32"/>
                    </a:lnTo>
                    <a:lnTo>
                      <a:pt x="55" y="72"/>
                    </a:lnTo>
                    <a:lnTo>
                      <a:pt x="51" y="79"/>
                    </a:lnTo>
                    <a:lnTo>
                      <a:pt x="43" y="82"/>
                    </a:lnTo>
                    <a:lnTo>
                      <a:pt x="36" y="80"/>
                    </a:lnTo>
                    <a:lnTo>
                      <a:pt x="36" y="73"/>
                    </a:lnTo>
                    <a:lnTo>
                      <a:pt x="39" y="73"/>
                    </a:lnTo>
                    <a:lnTo>
                      <a:pt x="39" y="76"/>
                    </a:lnTo>
                    <a:lnTo>
                      <a:pt x="43" y="73"/>
                    </a:lnTo>
                    <a:lnTo>
                      <a:pt x="41" y="69"/>
                    </a:lnTo>
                    <a:lnTo>
                      <a:pt x="32" y="73"/>
                    </a:lnTo>
                    <a:lnTo>
                      <a:pt x="28" y="85"/>
                    </a:lnTo>
                    <a:lnTo>
                      <a:pt x="36" y="88"/>
                    </a:lnTo>
                    <a:lnTo>
                      <a:pt x="45" y="87"/>
                    </a:lnTo>
                    <a:lnTo>
                      <a:pt x="56" y="81"/>
                    </a:lnTo>
                    <a:lnTo>
                      <a:pt x="64" y="105"/>
                    </a:lnTo>
                    <a:lnTo>
                      <a:pt x="79" y="126"/>
                    </a:lnTo>
                    <a:lnTo>
                      <a:pt x="98" y="142"/>
                    </a:lnTo>
                    <a:lnTo>
                      <a:pt x="75" y="129"/>
                    </a:lnTo>
                    <a:lnTo>
                      <a:pt x="39" y="106"/>
                    </a:lnTo>
                    <a:lnTo>
                      <a:pt x="17" y="85"/>
                    </a:lnTo>
                    <a:lnTo>
                      <a:pt x="1" y="63"/>
                    </a:lnTo>
                    <a:lnTo>
                      <a:pt x="0" y="46"/>
                    </a:lnTo>
                    <a:lnTo>
                      <a:pt x="1" y="32"/>
                    </a:lnTo>
                    <a:lnTo>
                      <a:pt x="7" y="20"/>
                    </a:lnTo>
                    <a:lnTo>
                      <a:pt x="20" y="11"/>
                    </a:lnTo>
                    <a:lnTo>
                      <a:pt x="34" y="5"/>
                    </a:lnTo>
                    <a:lnTo>
                      <a:pt x="51" y="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6" name="Freeform 66"/>
              <p:cNvSpPr>
                <a:spLocks/>
              </p:cNvSpPr>
              <p:nvPr/>
            </p:nvSpPr>
            <p:spPr bwMode="auto">
              <a:xfrm>
                <a:off x="209" y="2034"/>
                <a:ext cx="165" cy="220"/>
              </a:xfrm>
              <a:custGeom>
                <a:avLst/>
                <a:gdLst>
                  <a:gd name="T0" fmla="*/ 32 w 165"/>
                  <a:gd name="T1" fmla="*/ 31 h 220"/>
                  <a:gd name="T2" fmla="*/ 26 w 165"/>
                  <a:gd name="T3" fmla="*/ 33 h 220"/>
                  <a:gd name="T4" fmla="*/ 9 w 165"/>
                  <a:gd name="T5" fmla="*/ 31 h 220"/>
                  <a:gd name="T6" fmla="*/ 4 w 165"/>
                  <a:gd name="T7" fmla="*/ 26 h 220"/>
                  <a:gd name="T8" fmla="*/ 0 w 165"/>
                  <a:gd name="T9" fmla="*/ 20 h 220"/>
                  <a:gd name="T10" fmla="*/ 4 w 165"/>
                  <a:gd name="T11" fmla="*/ 9 h 220"/>
                  <a:gd name="T12" fmla="*/ 19 w 165"/>
                  <a:gd name="T13" fmla="*/ 2 h 220"/>
                  <a:gd name="T14" fmla="*/ 30 w 165"/>
                  <a:gd name="T15" fmla="*/ 0 h 220"/>
                  <a:gd name="T16" fmla="*/ 45 w 165"/>
                  <a:gd name="T17" fmla="*/ 0 h 220"/>
                  <a:gd name="T18" fmla="*/ 62 w 165"/>
                  <a:gd name="T19" fmla="*/ 4 h 220"/>
                  <a:gd name="T20" fmla="*/ 78 w 165"/>
                  <a:gd name="T21" fmla="*/ 13 h 220"/>
                  <a:gd name="T22" fmla="*/ 91 w 165"/>
                  <a:gd name="T23" fmla="*/ 25 h 220"/>
                  <a:gd name="T24" fmla="*/ 100 w 165"/>
                  <a:gd name="T25" fmla="*/ 38 h 220"/>
                  <a:gd name="T26" fmla="*/ 104 w 165"/>
                  <a:gd name="T27" fmla="*/ 56 h 220"/>
                  <a:gd name="T28" fmla="*/ 104 w 165"/>
                  <a:gd name="T29" fmla="*/ 62 h 220"/>
                  <a:gd name="T30" fmla="*/ 127 w 165"/>
                  <a:gd name="T31" fmla="*/ 68 h 220"/>
                  <a:gd name="T32" fmla="*/ 146 w 165"/>
                  <a:gd name="T33" fmla="*/ 77 h 220"/>
                  <a:gd name="T34" fmla="*/ 161 w 165"/>
                  <a:gd name="T35" fmla="*/ 95 h 220"/>
                  <a:gd name="T36" fmla="*/ 165 w 165"/>
                  <a:gd name="T37" fmla="*/ 115 h 220"/>
                  <a:gd name="T38" fmla="*/ 161 w 165"/>
                  <a:gd name="T39" fmla="*/ 130 h 220"/>
                  <a:gd name="T40" fmla="*/ 150 w 165"/>
                  <a:gd name="T41" fmla="*/ 149 h 220"/>
                  <a:gd name="T42" fmla="*/ 142 w 165"/>
                  <a:gd name="T43" fmla="*/ 164 h 220"/>
                  <a:gd name="T44" fmla="*/ 138 w 165"/>
                  <a:gd name="T45" fmla="*/ 194 h 220"/>
                  <a:gd name="T46" fmla="*/ 144 w 165"/>
                  <a:gd name="T47" fmla="*/ 214 h 220"/>
                  <a:gd name="T48" fmla="*/ 150 w 165"/>
                  <a:gd name="T49" fmla="*/ 220 h 220"/>
                  <a:gd name="T50" fmla="*/ 117 w 165"/>
                  <a:gd name="T51" fmla="*/ 206 h 220"/>
                  <a:gd name="T52" fmla="*/ 64 w 165"/>
                  <a:gd name="T53" fmla="*/ 175 h 220"/>
                  <a:gd name="T54" fmla="*/ 42 w 165"/>
                  <a:gd name="T55" fmla="*/ 155 h 220"/>
                  <a:gd name="T56" fmla="*/ 26 w 165"/>
                  <a:gd name="T57" fmla="*/ 139 h 220"/>
                  <a:gd name="T58" fmla="*/ 19 w 165"/>
                  <a:gd name="T59" fmla="*/ 121 h 220"/>
                  <a:gd name="T60" fmla="*/ 17 w 165"/>
                  <a:gd name="T61" fmla="*/ 98 h 220"/>
                  <a:gd name="T62" fmla="*/ 24 w 165"/>
                  <a:gd name="T63" fmla="*/ 83 h 220"/>
                  <a:gd name="T64" fmla="*/ 42 w 165"/>
                  <a:gd name="T65" fmla="*/ 70 h 220"/>
                  <a:gd name="T66" fmla="*/ 59 w 165"/>
                  <a:gd name="T67" fmla="*/ 63 h 220"/>
                  <a:gd name="T68" fmla="*/ 78 w 165"/>
                  <a:gd name="T69" fmla="*/ 61 h 220"/>
                  <a:gd name="T70" fmla="*/ 97 w 165"/>
                  <a:gd name="T71" fmla="*/ 61 h 220"/>
                  <a:gd name="T72" fmla="*/ 95 w 165"/>
                  <a:gd name="T73" fmla="*/ 47 h 220"/>
                  <a:gd name="T74" fmla="*/ 89 w 165"/>
                  <a:gd name="T75" fmla="*/ 34 h 220"/>
                  <a:gd name="T76" fmla="*/ 78 w 165"/>
                  <a:gd name="T77" fmla="*/ 22 h 220"/>
                  <a:gd name="T78" fmla="*/ 59 w 165"/>
                  <a:gd name="T79" fmla="*/ 10 h 220"/>
                  <a:gd name="T80" fmla="*/ 43 w 165"/>
                  <a:gd name="T81" fmla="*/ 6 h 220"/>
                  <a:gd name="T82" fmla="*/ 26 w 165"/>
                  <a:gd name="T83" fmla="*/ 6 h 220"/>
                  <a:gd name="T84" fmla="*/ 13 w 165"/>
                  <a:gd name="T85" fmla="*/ 11 h 220"/>
                  <a:gd name="T86" fmla="*/ 9 w 165"/>
                  <a:gd name="T87" fmla="*/ 15 h 220"/>
                  <a:gd name="T88" fmla="*/ 9 w 165"/>
                  <a:gd name="T89" fmla="*/ 21 h 220"/>
                  <a:gd name="T90" fmla="*/ 17 w 165"/>
                  <a:gd name="T91" fmla="*/ 27 h 220"/>
                  <a:gd name="T92" fmla="*/ 26 w 165"/>
                  <a:gd name="T93" fmla="*/ 31 h 220"/>
                  <a:gd name="T94" fmla="*/ 32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32" y="31"/>
                    </a:moveTo>
                    <a:lnTo>
                      <a:pt x="26" y="33"/>
                    </a:lnTo>
                    <a:lnTo>
                      <a:pt x="9" y="31"/>
                    </a:lnTo>
                    <a:lnTo>
                      <a:pt x="4" y="26"/>
                    </a:lnTo>
                    <a:lnTo>
                      <a:pt x="0" y="20"/>
                    </a:lnTo>
                    <a:lnTo>
                      <a:pt x="4" y="9"/>
                    </a:lnTo>
                    <a:lnTo>
                      <a:pt x="19" y="2"/>
                    </a:lnTo>
                    <a:lnTo>
                      <a:pt x="30" y="0"/>
                    </a:lnTo>
                    <a:lnTo>
                      <a:pt x="45" y="0"/>
                    </a:lnTo>
                    <a:lnTo>
                      <a:pt x="62" y="4"/>
                    </a:lnTo>
                    <a:lnTo>
                      <a:pt x="78" y="13"/>
                    </a:lnTo>
                    <a:lnTo>
                      <a:pt x="91" y="25"/>
                    </a:lnTo>
                    <a:lnTo>
                      <a:pt x="100" y="38"/>
                    </a:lnTo>
                    <a:lnTo>
                      <a:pt x="104" y="56"/>
                    </a:lnTo>
                    <a:lnTo>
                      <a:pt x="104" y="62"/>
                    </a:lnTo>
                    <a:lnTo>
                      <a:pt x="127" y="68"/>
                    </a:lnTo>
                    <a:lnTo>
                      <a:pt x="146" y="77"/>
                    </a:lnTo>
                    <a:lnTo>
                      <a:pt x="161" y="95"/>
                    </a:lnTo>
                    <a:lnTo>
                      <a:pt x="165" y="115"/>
                    </a:lnTo>
                    <a:lnTo>
                      <a:pt x="161" y="130"/>
                    </a:lnTo>
                    <a:lnTo>
                      <a:pt x="150" y="149"/>
                    </a:lnTo>
                    <a:lnTo>
                      <a:pt x="142" y="164"/>
                    </a:lnTo>
                    <a:lnTo>
                      <a:pt x="138" y="194"/>
                    </a:lnTo>
                    <a:lnTo>
                      <a:pt x="144" y="214"/>
                    </a:lnTo>
                    <a:lnTo>
                      <a:pt x="150" y="220"/>
                    </a:lnTo>
                    <a:lnTo>
                      <a:pt x="117" y="206"/>
                    </a:lnTo>
                    <a:lnTo>
                      <a:pt x="64" y="175"/>
                    </a:lnTo>
                    <a:lnTo>
                      <a:pt x="42" y="155"/>
                    </a:lnTo>
                    <a:lnTo>
                      <a:pt x="26" y="139"/>
                    </a:lnTo>
                    <a:lnTo>
                      <a:pt x="19" y="121"/>
                    </a:lnTo>
                    <a:lnTo>
                      <a:pt x="17" y="98"/>
                    </a:lnTo>
                    <a:lnTo>
                      <a:pt x="24" y="83"/>
                    </a:lnTo>
                    <a:lnTo>
                      <a:pt x="42" y="70"/>
                    </a:lnTo>
                    <a:lnTo>
                      <a:pt x="59" y="63"/>
                    </a:lnTo>
                    <a:lnTo>
                      <a:pt x="78" y="61"/>
                    </a:lnTo>
                    <a:lnTo>
                      <a:pt x="97" y="61"/>
                    </a:lnTo>
                    <a:lnTo>
                      <a:pt x="95" y="47"/>
                    </a:lnTo>
                    <a:lnTo>
                      <a:pt x="89" y="34"/>
                    </a:lnTo>
                    <a:lnTo>
                      <a:pt x="78" y="22"/>
                    </a:lnTo>
                    <a:lnTo>
                      <a:pt x="59" y="10"/>
                    </a:lnTo>
                    <a:lnTo>
                      <a:pt x="43" y="6"/>
                    </a:lnTo>
                    <a:lnTo>
                      <a:pt x="26" y="6"/>
                    </a:lnTo>
                    <a:lnTo>
                      <a:pt x="13" y="11"/>
                    </a:lnTo>
                    <a:lnTo>
                      <a:pt x="9" y="15"/>
                    </a:lnTo>
                    <a:lnTo>
                      <a:pt x="9" y="21"/>
                    </a:lnTo>
                    <a:lnTo>
                      <a:pt x="17" y="27"/>
                    </a:lnTo>
                    <a:lnTo>
                      <a:pt x="26" y="31"/>
                    </a:lnTo>
                    <a:lnTo>
                      <a:pt x="32"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7" name="Freeform 67"/>
              <p:cNvSpPr>
                <a:spLocks/>
              </p:cNvSpPr>
              <p:nvPr/>
            </p:nvSpPr>
            <p:spPr bwMode="auto">
              <a:xfrm>
                <a:off x="296" y="2098"/>
                <a:ext cx="63" cy="143"/>
              </a:xfrm>
              <a:custGeom>
                <a:avLst/>
                <a:gdLst>
                  <a:gd name="T0" fmla="*/ 48 w 63"/>
                  <a:gd name="T1" fmla="*/ 143 h 143"/>
                  <a:gd name="T2" fmla="*/ 46 w 63"/>
                  <a:gd name="T3" fmla="*/ 135 h 143"/>
                  <a:gd name="T4" fmla="*/ 46 w 63"/>
                  <a:gd name="T5" fmla="*/ 111 h 143"/>
                  <a:gd name="T6" fmla="*/ 55 w 63"/>
                  <a:gd name="T7" fmla="*/ 88 h 143"/>
                  <a:gd name="T8" fmla="*/ 63 w 63"/>
                  <a:gd name="T9" fmla="*/ 65 h 143"/>
                  <a:gd name="T10" fmla="*/ 63 w 63"/>
                  <a:gd name="T11" fmla="*/ 36 h 143"/>
                  <a:gd name="T12" fmla="*/ 55 w 63"/>
                  <a:gd name="T13" fmla="*/ 24 h 143"/>
                  <a:gd name="T14" fmla="*/ 44 w 63"/>
                  <a:gd name="T15" fmla="*/ 12 h 143"/>
                  <a:gd name="T16" fmla="*/ 27 w 63"/>
                  <a:gd name="T17" fmla="*/ 3 h 143"/>
                  <a:gd name="T18" fmla="*/ 17 w 63"/>
                  <a:gd name="T19" fmla="*/ 0 h 143"/>
                  <a:gd name="T20" fmla="*/ 13 w 63"/>
                  <a:gd name="T21" fmla="*/ 18 h 143"/>
                  <a:gd name="T22" fmla="*/ 11 w 63"/>
                  <a:gd name="T23" fmla="*/ 29 h 143"/>
                  <a:gd name="T24" fmla="*/ 15 w 63"/>
                  <a:gd name="T25" fmla="*/ 34 h 143"/>
                  <a:gd name="T26" fmla="*/ 23 w 63"/>
                  <a:gd name="T27" fmla="*/ 34 h 143"/>
                  <a:gd name="T28" fmla="*/ 27 w 63"/>
                  <a:gd name="T29" fmla="*/ 31 h 143"/>
                  <a:gd name="T30" fmla="*/ 25 w 63"/>
                  <a:gd name="T31" fmla="*/ 28 h 143"/>
                  <a:gd name="T32" fmla="*/ 21 w 63"/>
                  <a:gd name="T33" fmla="*/ 29 h 143"/>
                  <a:gd name="T34" fmla="*/ 17 w 63"/>
                  <a:gd name="T35" fmla="*/ 29 h 143"/>
                  <a:gd name="T36" fmla="*/ 17 w 63"/>
                  <a:gd name="T37" fmla="*/ 27 h 143"/>
                  <a:gd name="T38" fmla="*/ 23 w 63"/>
                  <a:gd name="T39" fmla="*/ 25 h 143"/>
                  <a:gd name="T40" fmla="*/ 32 w 63"/>
                  <a:gd name="T41" fmla="*/ 27 h 143"/>
                  <a:gd name="T42" fmla="*/ 36 w 63"/>
                  <a:gd name="T43" fmla="*/ 29 h 143"/>
                  <a:gd name="T44" fmla="*/ 36 w 63"/>
                  <a:gd name="T45" fmla="*/ 34 h 143"/>
                  <a:gd name="T46" fmla="*/ 25 w 63"/>
                  <a:gd name="T47" fmla="*/ 39 h 143"/>
                  <a:gd name="T48" fmla="*/ 17 w 63"/>
                  <a:gd name="T49" fmla="*/ 39 h 143"/>
                  <a:gd name="T50" fmla="*/ 11 w 63"/>
                  <a:gd name="T51" fmla="*/ 35 h 143"/>
                  <a:gd name="T52" fmla="*/ 8 w 63"/>
                  <a:gd name="T53" fmla="*/ 33 h 143"/>
                  <a:gd name="T54" fmla="*/ 4 w 63"/>
                  <a:gd name="T55" fmla="*/ 47 h 143"/>
                  <a:gd name="T56" fmla="*/ 0 w 63"/>
                  <a:gd name="T57" fmla="*/ 73 h 143"/>
                  <a:gd name="T58" fmla="*/ 8 w 63"/>
                  <a:gd name="T59" fmla="*/ 97 h 143"/>
                  <a:gd name="T60" fmla="*/ 23 w 63"/>
                  <a:gd name="T61" fmla="*/ 123 h 143"/>
                  <a:gd name="T62" fmla="*/ 38 w 63"/>
                  <a:gd name="T63" fmla="*/ 137 h 143"/>
                  <a:gd name="T64" fmla="*/ 48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143"/>
                    </a:moveTo>
                    <a:lnTo>
                      <a:pt x="46" y="135"/>
                    </a:lnTo>
                    <a:lnTo>
                      <a:pt x="46" y="111"/>
                    </a:lnTo>
                    <a:lnTo>
                      <a:pt x="55" y="88"/>
                    </a:lnTo>
                    <a:lnTo>
                      <a:pt x="63" y="65"/>
                    </a:lnTo>
                    <a:lnTo>
                      <a:pt x="63" y="36"/>
                    </a:lnTo>
                    <a:lnTo>
                      <a:pt x="55" y="24"/>
                    </a:lnTo>
                    <a:lnTo>
                      <a:pt x="44" y="12"/>
                    </a:lnTo>
                    <a:lnTo>
                      <a:pt x="27" y="3"/>
                    </a:lnTo>
                    <a:lnTo>
                      <a:pt x="17" y="0"/>
                    </a:lnTo>
                    <a:lnTo>
                      <a:pt x="13" y="18"/>
                    </a:lnTo>
                    <a:lnTo>
                      <a:pt x="11" y="29"/>
                    </a:lnTo>
                    <a:lnTo>
                      <a:pt x="15" y="34"/>
                    </a:lnTo>
                    <a:lnTo>
                      <a:pt x="23" y="34"/>
                    </a:lnTo>
                    <a:lnTo>
                      <a:pt x="27" y="31"/>
                    </a:lnTo>
                    <a:lnTo>
                      <a:pt x="25" y="28"/>
                    </a:lnTo>
                    <a:lnTo>
                      <a:pt x="21" y="29"/>
                    </a:lnTo>
                    <a:lnTo>
                      <a:pt x="17" y="29"/>
                    </a:lnTo>
                    <a:lnTo>
                      <a:pt x="17" y="27"/>
                    </a:lnTo>
                    <a:lnTo>
                      <a:pt x="23" y="25"/>
                    </a:lnTo>
                    <a:lnTo>
                      <a:pt x="32" y="27"/>
                    </a:lnTo>
                    <a:lnTo>
                      <a:pt x="36" y="29"/>
                    </a:lnTo>
                    <a:lnTo>
                      <a:pt x="36" y="34"/>
                    </a:lnTo>
                    <a:lnTo>
                      <a:pt x="25" y="39"/>
                    </a:lnTo>
                    <a:lnTo>
                      <a:pt x="17" y="39"/>
                    </a:lnTo>
                    <a:lnTo>
                      <a:pt x="11" y="35"/>
                    </a:lnTo>
                    <a:lnTo>
                      <a:pt x="8" y="33"/>
                    </a:lnTo>
                    <a:lnTo>
                      <a:pt x="4" y="47"/>
                    </a:lnTo>
                    <a:lnTo>
                      <a:pt x="0" y="73"/>
                    </a:lnTo>
                    <a:lnTo>
                      <a:pt x="8" y="97"/>
                    </a:lnTo>
                    <a:lnTo>
                      <a:pt x="23" y="123"/>
                    </a:lnTo>
                    <a:lnTo>
                      <a:pt x="38" y="137"/>
                    </a:lnTo>
                    <a:lnTo>
                      <a:pt x="4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8" name="Freeform 68"/>
              <p:cNvSpPr>
                <a:spLocks/>
              </p:cNvSpPr>
              <p:nvPr/>
            </p:nvSpPr>
            <p:spPr bwMode="auto">
              <a:xfrm>
                <a:off x="233" y="2098"/>
                <a:ext cx="99" cy="141"/>
              </a:xfrm>
              <a:custGeom>
                <a:avLst/>
                <a:gdLst>
                  <a:gd name="T0" fmla="*/ 73 w 99"/>
                  <a:gd name="T1" fmla="*/ 0 h 141"/>
                  <a:gd name="T2" fmla="*/ 71 w 99"/>
                  <a:gd name="T3" fmla="*/ 10 h 141"/>
                  <a:gd name="T4" fmla="*/ 63 w 99"/>
                  <a:gd name="T5" fmla="*/ 33 h 141"/>
                  <a:gd name="T6" fmla="*/ 57 w 99"/>
                  <a:gd name="T7" fmla="*/ 71 h 141"/>
                  <a:gd name="T8" fmla="*/ 54 w 99"/>
                  <a:gd name="T9" fmla="*/ 79 h 141"/>
                  <a:gd name="T10" fmla="*/ 46 w 99"/>
                  <a:gd name="T11" fmla="*/ 82 h 141"/>
                  <a:gd name="T12" fmla="*/ 38 w 99"/>
                  <a:gd name="T13" fmla="*/ 79 h 141"/>
                  <a:gd name="T14" fmla="*/ 38 w 99"/>
                  <a:gd name="T15" fmla="*/ 73 h 141"/>
                  <a:gd name="T16" fmla="*/ 42 w 99"/>
                  <a:gd name="T17" fmla="*/ 72 h 141"/>
                  <a:gd name="T18" fmla="*/ 42 w 99"/>
                  <a:gd name="T19" fmla="*/ 76 h 141"/>
                  <a:gd name="T20" fmla="*/ 46 w 99"/>
                  <a:gd name="T21" fmla="*/ 73 h 141"/>
                  <a:gd name="T22" fmla="*/ 44 w 99"/>
                  <a:gd name="T23" fmla="*/ 69 h 141"/>
                  <a:gd name="T24" fmla="*/ 35 w 99"/>
                  <a:gd name="T25" fmla="*/ 73 h 141"/>
                  <a:gd name="T26" fmla="*/ 31 w 99"/>
                  <a:gd name="T27" fmla="*/ 83 h 141"/>
                  <a:gd name="T28" fmla="*/ 38 w 99"/>
                  <a:gd name="T29" fmla="*/ 88 h 141"/>
                  <a:gd name="T30" fmla="*/ 48 w 99"/>
                  <a:gd name="T31" fmla="*/ 88 h 141"/>
                  <a:gd name="T32" fmla="*/ 57 w 99"/>
                  <a:gd name="T33" fmla="*/ 81 h 141"/>
                  <a:gd name="T34" fmla="*/ 67 w 99"/>
                  <a:gd name="T35" fmla="*/ 103 h 141"/>
                  <a:gd name="T36" fmla="*/ 82 w 99"/>
                  <a:gd name="T37" fmla="*/ 125 h 141"/>
                  <a:gd name="T38" fmla="*/ 99 w 99"/>
                  <a:gd name="T39" fmla="*/ 141 h 141"/>
                  <a:gd name="T40" fmla="*/ 76 w 99"/>
                  <a:gd name="T41" fmla="*/ 129 h 141"/>
                  <a:gd name="T42" fmla="*/ 42 w 99"/>
                  <a:gd name="T43" fmla="*/ 106 h 141"/>
                  <a:gd name="T44" fmla="*/ 19 w 99"/>
                  <a:gd name="T45" fmla="*/ 84 h 141"/>
                  <a:gd name="T46" fmla="*/ 4 w 99"/>
                  <a:gd name="T47" fmla="*/ 63 h 141"/>
                  <a:gd name="T48" fmla="*/ 0 w 99"/>
                  <a:gd name="T49" fmla="*/ 46 h 141"/>
                  <a:gd name="T50" fmla="*/ 2 w 99"/>
                  <a:gd name="T51" fmla="*/ 33 h 141"/>
                  <a:gd name="T52" fmla="*/ 10 w 99"/>
                  <a:gd name="T53" fmla="*/ 21 h 141"/>
                  <a:gd name="T54" fmla="*/ 21 w 99"/>
                  <a:gd name="T55" fmla="*/ 11 h 141"/>
                  <a:gd name="T56" fmla="*/ 36 w 99"/>
                  <a:gd name="T57" fmla="*/ 4 h 141"/>
                  <a:gd name="T58" fmla="*/ 54 w 99"/>
                  <a:gd name="T59" fmla="*/ 0 h 141"/>
                  <a:gd name="T60" fmla="*/ 73 w 99"/>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41">
                    <a:moveTo>
                      <a:pt x="73" y="0"/>
                    </a:moveTo>
                    <a:lnTo>
                      <a:pt x="71" y="10"/>
                    </a:lnTo>
                    <a:lnTo>
                      <a:pt x="63" y="33"/>
                    </a:lnTo>
                    <a:lnTo>
                      <a:pt x="57" y="71"/>
                    </a:lnTo>
                    <a:lnTo>
                      <a:pt x="54" y="79"/>
                    </a:lnTo>
                    <a:lnTo>
                      <a:pt x="46" y="82"/>
                    </a:lnTo>
                    <a:lnTo>
                      <a:pt x="38" y="79"/>
                    </a:lnTo>
                    <a:lnTo>
                      <a:pt x="38" y="73"/>
                    </a:lnTo>
                    <a:lnTo>
                      <a:pt x="42" y="72"/>
                    </a:lnTo>
                    <a:lnTo>
                      <a:pt x="42" y="76"/>
                    </a:lnTo>
                    <a:lnTo>
                      <a:pt x="46" y="73"/>
                    </a:lnTo>
                    <a:lnTo>
                      <a:pt x="44" y="69"/>
                    </a:lnTo>
                    <a:lnTo>
                      <a:pt x="35" y="73"/>
                    </a:lnTo>
                    <a:lnTo>
                      <a:pt x="31" y="83"/>
                    </a:lnTo>
                    <a:lnTo>
                      <a:pt x="38" y="88"/>
                    </a:lnTo>
                    <a:lnTo>
                      <a:pt x="48" y="88"/>
                    </a:lnTo>
                    <a:lnTo>
                      <a:pt x="57" y="81"/>
                    </a:lnTo>
                    <a:lnTo>
                      <a:pt x="67" y="103"/>
                    </a:lnTo>
                    <a:lnTo>
                      <a:pt x="82" y="125"/>
                    </a:lnTo>
                    <a:lnTo>
                      <a:pt x="99" y="141"/>
                    </a:lnTo>
                    <a:lnTo>
                      <a:pt x="76" y="129"/>
                    </a:lnTo>
                    <a:lnTo>
                      <a:pt x="42" y="106"/>
                    </a:lnTo>
                    <a:lnTo>
                      <a:pt x="19" y="84"/>
                    </a:lnTo>
                    <a:lnTo>
                      <a:pt x="4" y="63"/>
                    </a:lnTo>
                    <a:lnTo>
                      <a:pt x="0" y="46"/>
                    </a:lnTo>
                    <a:lnTo>
                      <a:pt x="2" y="33"/>
                    </a:lnTo>
                    <a:lnTo>
                      <a:pt x="10" y="21"/>
                    </a:lnTo>
                    <a:lnTo>
                      <a:pt x="21" y="11"/>
                    </a:lnTo>
                    <a:lnTo>
                      <a:pt x="36" y="4"/>
                    </a:lnTo>
                    <a:lnTo>
                      <a:pt x="54" y="0"/>
                    </a:lnTo>
                    <a:lnTo>
                      <a:pt x="7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49" name="Freeform 69"/>
              <p:cNvSpPr>
                <a:spLocks/>
              </p:cNvSpPr>
              <p:nvPr/>
            </p:nvSpPr>
            <p:spPr bwMode="auto">
              <a:xfrm>
                <a:off x="5519" y="1909"/>
                <a:ext cx="157" cy="478"/>
              </a:xfrm>
              <a:custGeom>
                <a:avLst/>
                <a:gdLst>
                  <a:gd name="T0" fmla="*/ 51 w 157"/>
                  <a:gd name="T1" fmla="*/ 1 h 478"/>
                  <a:gd name="T2" fmla="*/ 53 w 157"/>
                  <a:gd name="T3" fmla="*/ 11 h 478"/>
                  <a:gd name="T4" fmla="*/ 63 w 157"/>
                  <a:gd name="T5" fmla="*/ 9 h 478"/>
                  <a:gd name="T6" fmla="*/ 74 w 157"/>
                  <a:gd name="T7" fmla="*/ 11 h 478"/>
                  <a:gd name="T8" fmla="*/ 87 w 157"/>
                  <a:gd name="T9" fmla="*/ 15 h 478"/>
                  <a:gd name="T10" fmla="*/ 99 w 157"/>
                  <a:gd name="T11" fmla="*/ 29 h 478"/>
                  <a:gd name="T12" fmla="*/ 106 w 157"/>
                  <a:gd name="T13" fmla="*/ 55 h 478"/>
                  <a:gd name="T14" fmla="*/ 102 w 157"/>
                  <a:gd name="T15" fmla="*/ 87 h 478"/>
                  <a:gd name="T16" fmla="*/ 87 w 157"/>
                  <a:gd name="T17" fmla="*/ 125 h 478"/>
                  <a:gd name="T18" fmla="*/ 32 w 157"/>
                  <a:gd name="T19" fmla="*/ 204 h 478"/>
                  <a:gd name="T20" fmla="*/ 11 w 157"/>
                  <a:gd name="T21" fmla="*/ 241 h 478"/>
                  <a:gd name="T22" fmla="*/ 0 w 157"/>
                  <a:gd name="T23" fmla="*/ 279 h 478"/>
                  <a:gd name="T24" fmla="*/ 4 w 157"/>
                  <a:gd name="T25" fmla="*/ 320 h 478"/>
                  <a:gd name="T26" fmla="*/ 17 w 157"/>
                  <a:gd name="T27" fmla="*/ 360 h 478"/>
                  <a:gd name="T28" fmla="*/ 34 w 157"/>
                  <a:gd name="T29" fmla="*/ 393 h 478"/>
                  <a:gd name="T30" fmla="*/ 49 w 157"/>
                  <a:gd name="T31" fmla="*/ 416 h 478"/>
                  <a:gd name="T32" fmla="*/ 66 w 157"/>
                  <a:gd name="T33" fmla="*/ 437 h 478"/>
                  <a:gd name="T34" fmla="*/ 93 w 157"/>
                  <a:gd name="T35" fmla="*/ 460 h 478"/>
                  <a:gd name="T36" fmla="*/ 123 w 157"/>
                  <a:gd name="T37" fmla="*/ 476 h 478"/>
                  <a:gd name="T38" fmla="*/ 137 w 157"/>
                  <a:gd name="T39" fmla="*/ 478 h 478"/>
                  <a:gd name="T40" fmla="*/ 150 w 157"/>
                  <a:gd name="T41" fmla="*/ 476 h 478"/>
                  <a:gd name="T42" fmla="*/ 157 w 157"/>
                  <a:gd name="T43" fmla="*/ 470 h 478"/>
                  <a:gd name="T44" fmla="*/ 152 w 157"/>
                  <a:gd name="T45" fmla="*/ 461 h 478"/>
                  <a:gd name="T46" fmla="*/ 140 w 157"/>
                  <a:gd name="T47" fmla="*/ 457 h 478"/>
                  <a:gd name="T48" fmla="*/ 129 w 157"/>
                  <a:gd name="T49" fmla="*/ 457 h 478"/>
                  <a:gd name="T50" fmla="*/ 127 w 157"/>
                  <a:gd name="T51" fmla="*/ 461 h 478"/>
                  <a:gd name="T52" fmla="*/ 131 w 157"/>
                  <a:gd name="T53" fmla="*/ 466 h 478"/>
                  <a:gd name="T54" fmla="*/ 137 w 157"/>
                  <a:gd name="T55" fmla="*/ 470 h 478"/>
                  <a:gd name="T56" fmla="*/ 144 w 157"/>
                  <a:gd name="T57" fmla="*/ 470 h 478"/>
                  <a:gd name="T58" fmla="*/ 144 w 157"/>
                  <a:gd name="T59" fmla="*/ 465 h 478"/>
                  <a:gd name="T60" fmla="*/ 140 w 157"/>
                  <a:gd name="T61" fmla="*/ 464 h 478"/>
                  <a:gd name="T62" fmla="*/ 142 w 157"/>
                  <a:gd name="T63" fmla="*/ 465 h 478"/>
                  <a:gd name="T64" fmla="*/ 142 w 157"/>
                  <a:gd name="T65" fmla="*/ 469 h 478"/>
                  <a:gd name="T66" fmla="*/ 139 w 157"/>
                  <a:gd name="T67" fmla="*/ 469 h 478"/>
                  <a:gd name="T68" fmla="*/ 133 w 157"/>
                  <a:gd name="T69" fmla="*/ 465 h 478"/>
                  <a:gd name="T70" fmla="*/ 131 w 157"/>
                  <a:gd name="T71" fmla="*/ 461 h 478"/>
                  <a:gd name="T72" fmla="*/ 133 w 157"/>
                  <a:gd name="T73" fmla="*/ 459 h 478"/>
                  <a:gd name="T74" fmla="*/ 137 w 157"/>
                  <a:gd name="T75" fmla="*/ 459 h 478"/>
                  <a:gd name="T76" fmla="*/ 148 w 157"/>
                  <a:gd name="T77" fmla="*/ 463 h 478"/>
                  <a:gd name="T78" fmla="*/ 150 w 157"/>
                  <a:gd name="T79" fmla="*/ 470 h 478"/>
                  <a:gd name="T80" fmla="*/ 148 w 157"/>
                  <a:gd name="T81" fmla="*/ 472 h 478"/>
                  <a:gd name="T82" fmla="*/ 140 w 157"/>
                  <a:gd name="T83" fmla="*/ 475 h 478"/>
                  <a:gd name="T84" fmla="*/ 121 w 157"/>
                  <a:gd name="T85" fmla="*/ 471 h 478"/>
                  <a:gd name="T86" fmla="*/ 99 w 157"/>
                  <a:gd name="T87" fmla="*/ 459 h 478"/>
                  <a:gd name="T88" fmla="*/ 83 w 157"/>
                  <a:gd name="T89" fmla="*/ 448 h 478"/>
                  <a:gd name="T90" fmla="*/ 66 w 157"/>
                  <a:gd name="T91" fmla="*/ 430 h 478"/>
                  <a:gd name="T92" fmla="*/ 55 w 157"/>
                  <a:gd name="T93" fmla="*/ 413 h 478"/>
                  <a:gd name="T94" fmla="*/ 47 w 157"/>
                  <a:gd name="T95" fmla="*/ 391 h 478"/>
                  <a:gd name="T96" fmla="*/ 49 w 157"/>
                  <a:gd name="T97" fmla="*/ 362 h 478"/>
                  <a:gd name="T98" fmla="*/ 64 w 157"/>
                  <a:gd name="T99" fmla="*/ 325 h 478"/>
                  <a:gd name="T100" fmla="*/ 99 w 157"/>
                  <a:gd name="T101" fmla="*/ 278 h 478"/>
                  <a:gd name="T102" fmla="*/ 123 w 157"/>
                  <a:gd name="T103" fmla="*/ 247 h 478"/>
                  <a:gd name="T104" fmla="*/ 146 w 157"/>
                  <a:gd name="T105" fmla="*/ 206 h 478"/>
                  <a:gd name="T106" fmla="*/ 152 w 157"/>
                  <a:gd name="T107" fmla="*/ 172 h 478"/>
                  <a:gd name="T108" fmla="*/ 148 w 157"/>
                  <a:gd name="T109" fmla="*/ 138 h 478"/>
                  <a:gd name="T110" fmla="*/ 135 w 157"/>
                  <a:gd name="T111" fmla="*/ 102 h 478"/>
                  <a:gd name="T112" fmla="*/ 112 w 157"/>
                  <a:gd name="T113" fmla="*/ 66 h 478"/>
                  <a:gd name="T114" fmla="*/ 110 w 157"/>
                  <a:gd name="T115" fmla="*/ 47 h 478"/>
                  <a:gd name="T116" fmla="*/ 104 w 157"/>
                  <a:gd name="T117" fmla="*/ 29 h 478"/>
                  <a:gd name="T118" fmla="*/ 89 w 157"/>
                  <a:gd name="T119" fmla="*/ 11 h 478"/>
                  <a:gd name="T120" fmla="*/ 74 w 157"/>
                  <a:gd name="T121" fmla="*/ 2 h 478"/>
                  <a:gd name="T122" fmla="*/ 63 w 157"/>
                  <a:gd name="T123" fmla="*/ 0 h 478"/>
                  <a:gd name="T124" fmla="*/ 51 w 157"/>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78">
                    <a:moveTo>
                      <a:pt x="51" y="1"/>
                    </a:moveTo>
                    <a:lnTo>
                      <a:pt x="53" y="11"/>
                    </a:lnTo>
                    <a:lnTo>
                      <a:pt x="63" y="9"/>
                    </a:lnTo>
                    <a:lnTo>
                      <a:pt x="74" y="11"/>
                    </a:lnTo>
                    <a:lnTo>
                      <a:pt x="87" y="15"/>
                    </a:lnTo>
                    <a:lnTo>
                      <a:pt x="99" y="29"/>
                    </a:lnTo>
                    <a:lnTo>
                      <a:pt x="106" y="55"/>
                    </a:lnTo>
                    <a:lnTo>
                      <a:pt x="102" y="87"/>
                    </a:lnTo>
                    <a:lnTo>
                      <a:pt x="87" y="125"/>
                    </a:lnTo>
                    <a:lnTo>
                      <a:pt x="32" y="204"/>
                    </a:lnTo>
                    <a:lnTo>
                      <a:pt x="11" y="241"/>
                    </a:lnTo>
                    <a:lnTo>
                      <a:pt x="0" y="279"/>
                    </a:lnTo>
                    <a:lnTo>
                      <a:pt x="4" y="320"/>
                    </a:lnTo>
                    <a:lnTo>
                      <a:pt x="17" y="360"/>
                    </a:lnTo>
                    <a:lnTo>
                      <a:pt x="34" y="393"/>
                    </a:lnTo>
                    <a:lnTo>
                      <a:pt x="49" y="416"/>
                    </a:lnTo>
                    <a:lnTo>
                      <a:pt x="66" y="437"/>
                    </a:lnTo>
                    <a:lnTo>
                      <a:pt x="93" y="460"/>
                    </a:lnTo>
                    <a:lnTo>
                      <a:pt x="123" y="476"/>
                    </a:lnTo>
                    <a:lnTo>
                      <a:pt x="137" y="478"/>
                    </a:lnTo>
                    <a:lnTo>
                      <a:pt x="150" y="476"/>
                    </a:lnTo>
                    <a:lnTo>
                      <a:pt x="157" y="470"/>
                    </a:lnTo>
                    <a:lnTo>
                      <a:pt x="152" y="461"/>
                    </a:lnTo>
                    <a:lnTo>
                      <a:pt x="140" y="457"/>
                    </a:lnTo>
                    <a:lnTo>
                      <a:pt x="129" y="457"/>
                    </a:lnTo>
                    <a:lnTo>
                      <a:pt x="127" y="461"/>
                    </a:lnTo>
                    <a:lnTo>
                      <a:pt x="131" y="466"/>
                    </a:lnTo>
                    <a:lnTo>
                      <a:pt x="137" y="470"/>
                    </a:lnTo>
                    <a:lnTo>
                      <a:pt x="144" y="470"/>
                    </a:lnTo>
                    <a:lnTo>
                      <a:pt x="144" y="465"/>
                    </a:lnTo>
                    <a:lnTo>
                      <a:pt x="140" y="464"/>
                    </a:lnTo>
                    <a:lnTo>
                      <a:pt x="142" y="465"/>
                    </a:lnTo>
                    <a:lnTo>
                      <a:pt x="142" y="469"/>
                    </a:lnTo>
                    <a:lnTo>
                      <a:pt x="139" y="469"/>
                    </a:lnTo>
                    <a:lnTo>
                      <a:pt x="133" y="465"/>
                    </a:lnTo>
                    <a:lnTo>
                      <a:pt x="131" y="461"/>
                    </a:lnTo>
                    <a:lnTo>
                      <a:pt x="133" y="459"/>
                    </a:lnTo>
                    <a:lnTo>
                      <a:pt x="137" y="459"/>
                    </a:lnTo>
                    <a:lnTo>
                      <a:pt x="148" y="463"/>
                    </a:lnTo>
                    <a:lnTo>
                      <a:pt x="150" y="470"/>
                    </a:lnTo>
                    <a:lnTo>
                      <a:pt x="148" y="472"/>
                    </a:lnTo>
                    <a:lnTo>
                      <a:pt x="140" y="475"/>
                    </a:lnTo>
                    <a:lnTo>
                      <a:pt x="121" y="471"/>
                    </a:lnTo>
                    <a:lnTo>
                      <a:pt x="99" y="459"/>
                    </a:lnTo>
                    <a:lnTo>
                      <a:pt x="83" y="448"/>
                    </a:lnTo>
                    <a:lnTo>
                      <a:pt x="66" y="430"/>
                    </a:lnTo>
                    <a:lnTo>
                      <a:pt x="55" y="413"/>
                    </a:lnTo>
                    <a:lnTo>
                      <a:pt x="47" y="391"/>
                    </a:lnTo>
                    <a:lnTo>
                      <a:pt x="49" y="362"/>
                    </a:lnTo>
                    <a:lnTo>
                      <a:pt x="64" y="325"/>
                    </a:lnTo>
                    <a:lnTo>
                      <a:pt x="99" y="278"/>
                    </a:lnTo>
                    <a:lnTo>
                      <a:pt x="123" y="247"/>
                    </a:lnTo>
                    <a:lnTo>
                      <a:pt x="146" y="206"/>
                    </a:lnTo>
                    <a:lnTo>
                      <a:pt x="152" y="172"/>
                    </a:lnTo>
                    <a:lnTo>
                      <a:pt x="148" y="138"/>
                    </a:lnTo>
                    <a:lnTo>
                      <a:pt x="135" y="102"/>
                    </a:lnTo>
                    <a:lnTo>
                      <a:pt x="112" y="66"/>
                    </a:lnTo>
                    <a:lnTo>
                      <a:pt x="110" y="47"/>
                    </a:lnTo>
                    <a:lnTo>
                      <a:pt x="104" y="29"/>
                    </a:lnTo>
                    <a:lnTo>
                      <a:pt x="89" y="11"/>
                    </a:lnTo>
                    <a:lnTo>
                      <a:pt x="74" y="2"/>
                    </a:lnTo>
                    <a:lnTo>
                      <a:pt x="63"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0" name="Freeform 70"/>
              <p:cNvSpPr>
                <a:spLocks/>
              </p:cNvSpPr>
              <p:nvPr/>
            </p:nvSpPr>
            <p:spPr bwMode="auto">
              <a:xfrm>
                <a:off x="5528" y="2029"/>
                <a:ext cx="84" cy="284"/>
              </a:xfrm>
              <a:custGeom>
                <a:avLst/>
                <a:gdLst>
                  <a:gd name="T0" fmla="*/ 84 w 84"/>
                  <a:gd name="T1" fmla="*/ 0 h 284"/>
                  <a:gd name="T2" fmla="*/ 71 w 84"/>
                  <a:gd name="T3" fmla="*/ 21 h 284"/>
                  <a:gd name="T4" fmla="*/ 44 w 84"/>
                  <a:gd name="T5" fmla="*/ 56 h 284"/>
                  <a:gd name="T6" fmla="*/ 19 w 84"/>
                  <a:gd name="T7" fmla="*/ 102 h 284"/>
                  <a:gd name="T8" fmla="*/ 2 w 84"/>
                  <a:gd name="T9" fmla="*/ 151 h 284"/>
                  <a:gd name="T10" fmla="*/ 0 w 84"/>
                  <a:gd name="T11" fmla="*/ 178 h 284"/>
                  <a:gd name="T12" fmla="*/ 2 w 84"/>
                  <a:gd name="T13" fmla="*/ 204 h 284"/>
                  <a:gd name="T14" fmla="*/ 14 w 84"/>
                  <a:gd name="T15" fmla="*/ 246 h 284"/>
                  <a:gd name="T16" fmla="*/ 29 w 84"/>
                  <a:gd name="T17" fmla="*/ 274 h 284"/>
                  <a:gd name="T18" fmla="*/ 35 w 84"/>
                  <a:gd name="T19" fmla="*/ 284 h 284"/>
                  <a:gd name="T20" fmla="*/ 29 w 84"/>
                  <a:gd name="T21" fmla="*/ 262 h 284"/>
                  <a:gd name="T22" fmla="*/ 21 w 84"/>
                  <a:gd name="T23" fmla="*/ 226 h 284"/>
                  <a:gd name="T24" fmla="*/ 29 w 84"/>
                  <a:gd name="T25" fmla="*/ 176 h 284"/>
                  <a:gd name="T26" fmla="*/ 27 w 84"/>
                  <a:gd name="T27" fmla="*/ 176 h 284"/>
                  <a:gd name="T28" fmla="*/ 25 w 84"/>
                  <a:gd name="T29" fmla="*/ 178 h 284"/>
                  <a:gd name="T30" fmla="*/ 19 w 84"/>
                  <a:gd name="T31" fmla="*/ 181 h 284"/>
                  <a:gd name="T32" fmla="*/ 12 w 84"/>
                  <a:gd name="T33" fmla="*/ 177 h 284"/>
                  <a:gd name="T34" fmla="*/ 12 w 84"/>
                  <a:gd name="T35" fmla="*/ 170 h 284"/>
                  <a:gd name="T36" fmla="*/ 16 w 84"/>
                  <a:gd name="T37" fmla="*/ 163 h 284"/>
                  <a:gd name="T38" fmla="*/ 19 w 84"/>
                  <a:gd name="T39" fmla="*/ 160 h 284"/>
                  <a:gd name="T40" fmla="*/ 25 w 84"/>
                  <a:gd name="T41" fmla="*/ 164 h 284"/>
                  <a:gd name="T42" fmla="*/ 25 w 84"/>
                  <a:gd name="T43" fmla="*/ 168 h 284"/>
                  <a:gd name="T44" fmla="*/ 23 w 84"/>
                  <a:gd name="T45" fmla="*/ 166 h 284"/>
                  <a:gd name="T46" fmla="*/ 19 w 84"/>
                  <a:gd name="T47" fmla="*/ 164 h 284"/>
                  <a:gd name="T48" fmla="*/ 16 w 84"/>
                  <a:gd name="T49" fmla="*/ 166 h 284"/>
                  <a:gd name="T50" fmla="*/ 16 w 84"/>
                  <a:gd name="T51" fmla="*/ 170 h 284"/>
                  <a:gd name="T52" fmla="*/ 16 w 84"/>
                  <a:gd name="T53" fmla="*/ 174 h 284"/>
                  <a:gd name="T54" fmla="*/ 19 w 84"/>
                  <a:gd name="T55" fmla="*/ 176 h 284"/>
                  <a:gd name="T56" fmla="*/ 27 w 84"/>
                  <a:gd name="T57" fmla="*/ 172 h 284"/>
                  <a:gd name="T58" fmla="*/ 31 w 84"/>
                  <a:gd name="T59" fmla="*/ 168 h 284"/>
                  <a:gd name="T60" fmla="*/ 50 w 84"/>
                  <a:gd name="T61" fmla="*/ 102 h 284"/>
                  <a:gd name="T62" fmla="*/ 71 w 84"/>
                  <a:gd name="T63" fmla="*/ 44 h 284"/>
                  <a:gd name="T64" fmla="*/ 84 w 84"/>
                  <a:gd name="T65" fmla="*/ 5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4" y="56"/>
                    </a:lnTo>
                    <a:lnTo>
                      <a:pt x="19" y="102"/>
                    </a:lnTo>
                    <a:lnTo>
                      <a:pt x="2" y="151"/>
                    </a:lnTo>
                    <a:lnTo>
                      <a:pt x="0" y="178"/>
                    </a:lnTo>
                    <a:lnTo>
                      <a:pt x="2" y="204"/>
                    </a:lnTo>
                    <a:lnTo>
                      <a:pt x="14" y="246"/>
                    </a:lnTo>
                    <a:lnTo>
                      <a:pt x="29" y="274"/>
                    </a:lnTo>
                    <a:lnTo>
                      <a:pt x="35" y="284"/>
                    </a:lnTo>
                    <a:lnTo>
                      <a:pt x="29" y="262"/>
                    </a:lnTo>
                    <a:lnTo>
                      <a:pt x="21" y="226"/>
                    </a:lnTo>
                    <a:lnTo>
                      <a:pt x="29" y="176"/>
                    </a:lnTo>
                    <a:lnTo>
                      <a:pt x="27" y="176"/>
                    </a:lnTo>
                    <a:lnTo>
                      <a:pt x="25" y="178"/>
                    </a:lnTo>
                    <a:lnTo>
                      <a:pt x="19" y="181"/>
                    </a:lnTo>
                    <a:lnTo>
                      <a:pt x="12" y="177"/>
                    </a:lnTo>
                    <a:lnTo>
                      <a:pt x="12" y="170"/>
                    </a:lnTo>
                    <a:lnTo>
                      <a:pt x="16" y="163"/>
                    </a:lnTo>
                    <a:lnTo>
                      <a:pt x="19" y="160"/>
                    </a:lnTo>
                    <a:lnTo>
                      <a:pt x="25" y="164"/>
                    </a:lnTo>
                    <a:lnTo>
                      <a:pt x="25" y="168"/>
                    </a:lnTo>
                    <a:lnTo>
                      <a:pt x="23" y="166"/>
                    </a:lnTo>
                    <a:lnTo>
                      <a:pt x="19" y="164"/>
                    </a:lnTo>
                    <a:lnTo>
                      <a:pt x="16" y="166"/>
                    </a:lnTo>
                    <a:lnTo>
                      <a:pt x="16" y="170"/>
                    </a:lnTo>
                    <a:lnTo>
                      <a:pt x="16" y="174"/>
                    </a:lnTo>
                    <a:lnTo>
                      <a:pt x="19" y="176"/>
                    </a:lnTo>
                    <a:lnTo>
                      <a:pt x="27" y="172"/>
                    </a:lnTo>
                    <a:lnTo>
                      <a:pt x="31" y="168"/>
                    </a:lnTo>
                    <a:lnTo>
                      <a:pt x="50" y="102"/>
                    </a:lnTo>
                    <a:lnTo>
                      <a:pt x="71" y="44"/>
                    </a:lnTo>
                    <a:lnTo>
                      <a:pt x="84" y="5"/>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1" name="Freeform 71"/>
              <p:cNvSpPr>
                <a:spLocks/>
              </p:cNvSpPr>
              <p:nvPr/>
            </p:nvSpPr>
            <p:spPr bwMode="auto">
              <a:xfrm>
                <a:off x="5555" y="1983"/>
                <a:ext cx="106" cy="319"/>
              </a:xfrm>
              <a:custGeom>
                <a:avLst/>
                <a:gdLst>
                  <a:gd name="T0" fmla="*/ 10 w 106"/>
                  <a:gd name="T1" fmla="*/ 319 h 319"/>
                  <a:gd name="T2" fmla="*/ 11 w 106"/>
                  <a:gd name="T3" fmla="*/ 288 h 319"/>
                  <a:gd name="T4" fmla="*/ 21 w 106"/>
                  <a:gd name="T5" fmla="*/ 257 h 319"/>
                  <a:gd name="T6" fmla="*/ 28 w 106"/>
                  <a:gd name="T7" fmla="*/ 240 h 319"/>
                  <a:gd name="T8" fmla="*/ 42 w 106"/>
                  <a:gd name="T9" fmla="*/ 222 h 319"/>
                  <a:gd name="T10" fmla="*/ 84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2 h 319"/>
                  <a:gd name="T24" fmla="*/ 42 w 106"/>
                  <a:gd name="T25" fmla="*/ 110 h 319"/>
                  <a:gd name="T26" fmla="*/ 25 w 106"/>
                  <a:gd name="T27" fmla="*/ 160 h 319"/>
                  <a:gd name="T28" fmla="*/ 25 w 106"/>
                  <a:gd name="T29" fmla="*/ 168 h 319"/>
                  <a:gd name="T30" fmla="*/ 28 w 106"/>
                  <a:gd name="T31" fmla="*/ 174 h 319"/>
                  <a:gd name="T32" fmla="*/ 38 w 106"/>
                  <a:gd name="T33" fmla="*/ 178 h 319"/>
                  <a:gd name="T34" fmla="*/ 47 w 106"/>
                  <a:gd name="T35" fmla="*/ 178 h 319"/>
                  <a:gd name="T36" fmla="*/ 57 w 106"/>
                  <a:gd name="T37" fmla="*/ 170 h 319"/>
                  <a:gd name="T38" fmla="*/ 70 w 106"/>
                  <a:gd name="T39" fmla="*/ 154 h 319"/>
                  <a:gd name="T40" fmla="*/ 74 w 106"/>
                  <a:gd name="T41" fmla="*/ 139 h 319"/>
                  <a:gd name="T42" fmla="*/ 72 w 106"/>
                  <a:gd name="T43" fmla="*/ 132 h 319"/>
                  <a:gd name="T44" fmla="*/ 68 w 106"/>
                  <a:gd name="T45" fmla="*/ 128 h 319"/>
                  <a:gd name="T46" fmla="*/ 63 w 106"/>
                  <a:gd name="T47" fmla="*/ 130 h 319"/>
                  <a:gd name="T48" fmla="*/ 57 w 106"/>
                  <a:gd name="T49" fmla="*/ 136 h 319"/>
                  <a:gd name="T50" fmla="*/ 53 w 106"/>
                  <a:gd name="T51" fmla="*/ 139 h 319"/>
                  <a:gd name="T52" fmla="*/ 55 w 106"/>
                  <a:gd name="T53" fmla="*/ 143 h 319"/>
                  <a:gd name="T54" fmla="*/ 61 w 106"/>
                  <a:gd name="T55" fmla="*/ 142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8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30 w 106"/>
                  <a:gd name="T85" fmla="*/ 184 h 319"/>
                  <a:gd name="T86" fmla="*/ 25 w 106"/>
                  <a:gd name="T87" fmla="*/ 179 h 319"/>
                  <a:gd name="T88" fmla="*/ 21 w 106"/>
                  <a:gd name="T89" fmla="*/ 168 h 319"/>
                  <a:gd name="T90" fmla="*/ 19 w 106"/>
                  <a:gd name="T91" fmla="*/ 176 h 319"/>
                  <a:gd name="T92" fmla="*/ 13 w 106"/>
                  <a:gd name="T93" fmla="*/ 198 h 319"/>
                  <a:gd name="T94" fmla="*/ 4 w 106"/>
                  <a:gd name="T95" fmla="*/ 235 h 319"/>
                  <a:gd name="T96" fmla="*/ 0 w 106"/>
                  <a:gd name="T97" fmla="*/ 269 h 319"/>
                  <a:gd name="T98" fmla="*/ 2 w 106"/>
                  <a:gd name="T99" fmla="*/ 296 h 319"/>
                  <a:gd name="T100" fmla="*/ 10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10" y="319"/>
                    </a:moveTo>
                    <a:lnTo>
                      <a:pt x="11" y="288"/>
                    </a:lnTo>
                    <a:lnTo>
                      <a:pt x="21" y="257"/>
                    </a:lnTo>
                    <a:lnTo>
                      <a:pt x="28" y="240"/>
                    </a:lnTo>
                    <a:lnTo>
                      <a:pt x="42" y="222"/>
                    </a:lnTo>
                    <a:lnTo>
                      <a:pt x="84" y="168"/>
                    </a:lnTo>
                    <a:lnTo>
                      <a:pt x="99" y="139"/>
                    </a:lnTo>
                    <a:lnTo>
                      <a:pt x="106" y="108"/>
                    </a:lnTo>
                    <a:lnTo>
                      <a:pt x="104" y="70"/>
                    </a:lnTo>
                    <a:lnTo>
                      <a:pt x="93" y="31"/>
                    </a:lnTo>
                    <a:lnTo>
                      <a:pt x="74" y="0"/>
                    </a:lnTo>
                    <a:lnTo>
                      <a:pt x="63" y="42"/>
                    </a:lnTo>
                    <a:lnTo>
                      <a:pt x="42" y="110"/>
                    </a:lnTo>
                    <a:lnTo>
                      <a:pt x="25" y="160"/>
                    </a:lnTo>
                    <a:lnTo>
                      <a:pt x="25" y="168"/>
                    </a:lnTo>
                    <a:lnTo>
                      <a:pt x="28" y="174"/>
                    </a:lnTo>
                    <a:lnTo>
                      <a:pt x="38" y="178"/>
                    </a:lnTo>
                    <a:lnTo>
                      <a:pt x="47" y="178"/>
                    </a:lnTo>
                    <a:lnTo>
                      <a:pt x="57" y="170"/>
                    </a:lnTo>
                    <a:lnTo>
                      <a:pt x="70" y="154"/>
                    </a:lnTo>
                    <a:lnTo>
                      <a:pt x="74" y="139"/>
                    </a:lnTo>
                    <a:lnTo>
                      <a:pt x="72" y="132"/>
                    </a:lnTo>
                    <a:lnTo>
                      <a:pt x="68" y="128"/>
                    </a:lnTo>
                    <a:lnTo>
                      <a:pt x="63" y="130"/>
                    </a:lnTo>
                    <a:lnTo>
                      <a:pt x="57" y="136"/>
                    </a:lnTo>
                    <a:lnTo>
                      <a:pt x="53" y="139"/>
                    </a:lnTo>
                    <a:lnTo>
                      <a:pt x="55" y="143"/>
                    </a:lnTo>
                    <a:lnTo>
                      <a:pt x="61" y="142"/>
                    </a:lnTo>
                    <a:lnTo>
                      <a:pt x="63" y="139"/>
                    </a:lnTo>
                    <a:lnTo>
                      <a:pt x="61" y="143"/>
                    </a:lnTo>
                    <a:lnTo>
                      <a:pt x="53" y="146"/>
                    </a:lnTo>
                    <a:lnTo>
                      <a:pt x="49" y="143"/>
                    </a:lnTo>
                    <a:lnTo>
                      <a:pt x="49" y="133"/>
                    </a:lnTo>
                    <a:lnTo>
                      <a:pt x="57" y="125"/>
                    </a:lnTo>
                    <a:lnTo>
                      <a:pt x="68" y="122"/>
                    </a:lnTo>
                    <a:lnTo>
                      <a:pt x="74" y="125"/>
                    </a:lnTo>
                    <a:lnTo>
                      <a:pt x="78" y="132"/>
                    </a:lnTo>
                    <a:lnTo>
                      <a:pt x="72" y="157"/>
                    </a:lnTo>
                    <a:lnTo>
                      <a:pt x="65" y="170"/>
                    </a:lnTo>
                    <a:lnTo>
                      <a:pt x="55" y="180"/>
                    </a:lnTo>
                    <a:lnTo>
                      <a:pt x="46" y="185"/>
                    </a:lnTo>
                    <a:lnTo>
                      <a:pt x="38" y="186"/>
                    </a:lnTo>
                    <a:lnTo>
                      <a:pt x="30" y="184"/>
                    </a:lnTo>
                    <a:lnTo>
                      <a:pt x="25" y="179"/>
                    </a:lnTo>
                    <a:lnTo>
                      <a:pt x="21" y="168"/>
                    </a:lnTo>
                    <a:lnTo>
                      <a:pt x="19" y="176"/>
                    </a:lnTo>
                    <a:lnTo>
                      <a:pt x="13" y="198"/>
                    </a:lnTo>
                    <a:lnTo>
                      <a:pt x="4" y="235"/>
                    </a:lnTo>
                    <a:lnTo>
                      <a:pt x="0" y="269"/>
                    </a:lnTo>
                    <a:lnTo>
                      <a:pt x="2" y="296"/>
                    </a:lnTo>
                    <a:lnTo>
                      <a:pt x="10"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2" name="Freeform 72"/>
              <p:cNvSpPr>
                <a:spLocks/>
              </p:cNvSpPr>
              <p:nvPr/>
            </p:nvSpPr>
            <p:spPr bwMode="auto">
              <a:xfrm>
                <a:off x="5373" y="2034"/>
                <a:ext cx="165" cy="220"/>
              </a:xfrm>
              <a:custGeom>
                <a:avLst/>
                <a:gdLst>
                  <a:gd name="T0" fmla="*/ 133 w 165"/>
                  <a:gd name="T1" fmla="*/ 31 h 220"/>
                  <a:gd name="T2" fmla="*/ 138 w 165"/>
                  <a:gd name="T3" fmla="*/ 33 h 220"/>
                  <a:gd name="T4" fmla="*/ 155 w 165"/>
                  <a:gd name="T5" fmla="*/ 31 h 220"/>
                  <a:gd name="T6" fmla="*/ 161 w 165"/>
                  <a:gd name="T7" fmla="*/ 26 h 220"/>
                  <a:gd name="T8" fmla="*/ 165 w 165"/>
                  <a:gd name="T9" fmla="*/ 20 h 220"/>
                  <a:gd name="T10" fmla="*/ 161 w 165"/>
                  <a:gd name="T11" fmla="*/ 9 h 220"/>
                  <a:gd name="T12" fmla="*/ 146 w 165"/>
                  <a:gd name="T13" fmla="*/ 2 h 220"/>
                  <a:gd name="T14" fmla="*/ 135 w 165"/>
                  <a:gd name="T15" fmla="*/ 0 h 220"/>
                  <a:gd name="T16" fmla="*/ 119 w 165"/>
                  <a:gd name="T17" fmla="*/ 0 h 220"/>
                  <a:gd name="T18" fmla="*/ 102 w 165"/>
                  <a:gd name="T19" fmla="*/ 4 h 220"/>
                  <a:gd name="T20" fmla="*/ 87 w 165"/>
                  <a:gd name="T21" fmla="*/ 13 h 220"/>
                  <a:gd name="T22" fmla="*/ 74 w 165"/>
                  <a:gd name="T23" fmla="*/ 25 h 220"/>
                  <a:gd name="T24" fmla="*/ 64 w 165"/>
                  <a:gd name="T25" fmla="*/ 38 h 220"/>
                  <a:gd name="T26" fmla="*/ 61 w 165"/>
                  <a:gd name="T27" fmla="*/ 56 h 220"/>
                  <a:gd name="T28" fmla="*/ 59 w 165"/>
                  <a:gd name="T29" fmla="*/ 62 h 220"/>
                  <a:gd name="T30" fmla="*/ 38 w 165"/>
                  <a:gd name="T31" fmla="*/ 68 h 220"/>
                  <a:gd name="T32" fmla="*/ 19 w 165"/>
                  <a:gd name="T33" fmla="*/ 77 h 220"/>
                  <a:gd name="T34" fmla="*/ 4 w 165"/>
                  <a:gd name="T35" fmla="*/ 95 h 220"/>
                  <a:gd name="T36" fmla="*/ 0 w 165"/>
                  <a:gd name="T37" fmla="*/ 115 h 220"/>
                  <a:gd name="T38" fmla="*/ 4 w 165"/>
                  <a:gd name="T39" fmla="*/ 130 h 220"/>
                  <a:gd name="T40" fmla="*/ 15 w 165"/>
                  <a:gd name="T41" fmla="*/ 149 h 220"/>
                  <a:gd name="T42" fmla="*/ 23 w 165"/>
                  <a:gd name="T43" fmla="*/ 164 h 220"/>
                  <a:gd name="T44" fmla="*/ 26 w 165"/>
                  <a:gd name="T45" fmla="*/ 194 h 220"/>
                  <a:gd name="T46" fmla="*/ 21 w 165"/>
                  <a:gd name="T47" fmla="*/ 214 h 220"/>
                  <a:gd name="T48" fmla="*/ 17 w 165"/>
                  <a:gd name="T49" fmla="*/ 220 h 220"/>
                  <a:gd name="T50" fmla="*/ 49 w 165"/>
                  <a:gd name="T51" fmla="*/ 206 h 220"/>
                  <a:gd name="T52" fmla="*/ 100 w 165"/>
                  <a:gd name="T53" fmla="*/ 175 h 220"/>
                  <a:gd name="T54" fmla="*/ 123 w 165"/>
                  <a:gd name="T55" fmla="*/ 155 h 220"/>
                  <a:gd name="T56" fmla="*/ 138 w 165"/>
                  <a:gd name="T57" fmla="*/ 139 h 220"/>
                  <a:gd name="T58" fmla="*/ 146 w 165"/>
                  <a:gd name="T59" fmla="*/ 121 h 220"/>
                  <a:gd name="T60" fmla="*/ 148 w 165"/>
                  <a:gd name="T61" fmla="*/ 98 h 220"/>
                  <a:gd name="T62" fmla="*/ 142 w 165"/>
                  <a:gd name="T63" fmla="*/ 83 h 220"/>
                  <a:gd name="T64" fmla="*/ 123 w 165"/>
                  <a:gd name="T65" fmla="*/ 70 h 220"/>
                  <a:gd name="T66" fmla="*/ 104 w 165"/>
                  <a:gd name="T67" fmla="*/ 63 h 220"/>
                  <a:gd name="T68" fmla="*/ 87 w 165"/>
                  <a:gd name="T69" fmla="*/ 61 h 220"/>
                  <a:gd name="T70" fmla="*/ 68 w 165"/>
                  <a:gd name="T71" fmla="*/ 61 h 220"/>
                  <a:gd name="T72" fmla="*/ 70 w 165"/>
                  <a:gd name="T73" fmla="*/ 47 h 220"/>
                  <a:gd name="T74" fmla="*/ 76 w 165"/>
                  <a:gd name="T75" fmla="*/ 34 h 220"/>
                  <a:gd name="T76" fmla="*/ 87 w 165"/>
                  <a:gd name="T77" fmla="*/ 22 h 220"/>
                  <a:gd name="T78" fmla="*/ 106 w 165"/>
                  <a:gd name="T79" fmla="*/ 10 h 220"/>
                  <a:gd name="T80" fmla="*/ 121 w 165"/>
                  <a:gd name="T81" fmla="*/ 6 h 220"/>
                  <a:gd name="T82" fmla="*/ 138 w 165"/>
                  <a:gd name="T83" fmla="*/ 6 h 220"/>
                  <a:gd name="T84" fmla="*/ 152 w 165"/>
                  <a:gd name="T85" fmla="*/ 11 h 220"/>
                  <a:gd name="T86" fmla="*/ 155 w 165"/>
                  <a:gd name="T87" fmla="*/ 15 h 220"/>
                  <a:gd name="T88" fmla="*/ 155 w 165"/>
                  <a:gd name="T89" fmla="*/ 21 h 220"/>
                  <a:gd name="T90" fmla="*/ 148 w 165"/>
                  <a:gd name="T91" fmla="*/ 27 h 220"/>
                  <a:gd name="T92" fmla="*/ 138 w 165"/>
                  <a:gd name="T93" fmla="*/ 31 h 220"/>
                  <a:gd name="T94" fmla="*/ 133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133" y="31"/>
                    </a:moveTo>
                    <a:lnTo>
                      <a:pt x="138" y="33"/>
                    </a:lnTo>
                    <a:lnTo>
                      <a:pt x="155" y="31"/>
                    </a:lnTo>
                    <a:lnTo>
                      <a:pt x="161" y="26"/>
                    </a:lnTo>
                    <a:lnTo>
                      <a:pt x="165" y="20"/>
                    </a:lnTo>
                    <a:lnTo>
                      <a:pt x="161" y="9"/>
                    </a:lnTo>
                    <a:lnTo>
                      <a:pt x="146" y="2"/>
                    </a:lnTo>
                    <a:lnTo>
                      <a:pt x="135" y="0"/>
                    </a:lnTo>
                    <a:lnTo>
                      <a:pt x="119" y="0"/>
                    </a:lnTo>
                    <a:lnTo>
                      <a:pt x="102" y="4"/>
                    </a:lnTo>
                    <a:lnTo>
                      <a:pt x="87" y="13"/>
                    </a:lnTo>
                    <a:lnTo>
                      <a:pt x="74" y="25"/>
                    </a:lnTo>
                    <a:lnTo>
                      <a:pt x="64" y="38"/>
                    </a:lnTo>
                    <a:lnTo>
                      <a:pt x="61" y="56"/>
                    </a:lnTo>
                    <a:lnTo>
                      <a:pt x="59" y="62"/>
                    </a:lnTo>
                    <a:lnTo>
                      <a:pt x="38" y="68"/>
                    </a:lnTo>
                    <a:lnTo>
                      <a:pt x="19" y="77"/>
                    </a:lnTo>
                    <a:lnTo>
                      <a:pt x="4" y="95"/>
                    </a:lnTo>
                    <a:lnTo>
                      <a:pt x="0" y="115"/>
                    </a:lnTo>
                    <a:lnTo>
                      <a:pt x="4" y="130"/>
                    </a:lnTo>
                    <a:lnTo>
                      <a:pt x="15" y="149"/>
                    </a:lnTo>
                    <a:lnTo>
                      <a:pt x="23" y="164"/>
                    </a:lnTo>
                    <a:lnTo>
                      <a:pt x="26" y="194"/>
                    </a:lnTo>
                    <a:lnTo>
                      <a:pt x="21" y="214"/>
                    </a:lnTo>
                    <a:lnTo>
                      <a:pt x="17" y="220"/>
                    </a:lnTo>
                    <a:lnTo>
                      <a:pt x="49" y="206"/>
                    </a:lnTo>
                    <a:lnTo>
                      <a:pt x="100" y="175"/>
                    </a:lnTo>
                    <a:lnTo>
                      <a:pt x="123" y="155"/>
                    </a:lnTo>
                    <a:lnTo>
                      <a:pt x="138" y="139"/>
                    </a:lnTo>
                    <a:lnTo>
                      <a:pt x="146" y="121"/>
                    </a:lnTo>
                    <a:lnTo>
                      <a:pt x="148" y="98"/>
                    </a:lnTo>
                    <a:lnTo>
                      <a:pt x="142" y="83"/>
                    </a:lnTo>
                    <a:lnTo>
                      <a:pt x="123" y="70"/>
                    </a:lnTo>
                    <a:lnTo>
                      <a:pt x="104" y="63"/>
                    </a:lnTo>
                    <a:lnTo>
                      <a:pt x="87" y="61"/>
                    </a:lnTo>
                    <a:lnTo>
                      <a:pt x="68" y="61"/>
                    </a:lnTo>
                    <a:lnTo>
                      <a:pt x="70" y="47"/>
                    </a:lnTo>
                    <a:lnTo>
                      <a:pt x="76" y="34"/>
                    </a:lnTo>
                    <a:lnTo>
                      <a:pt x="87" y="22"/>
                    </a:lnTo>
                    <a:lnTo>
                      <a:pt x="106" y="10"/>
                    </a:lnTo>
                    <a:lnTo>
                      <a:pt x="121" y="6"/>
                    </a:lnTo>
                    <a:lnTo>
                      <a:pt x="138" y="6"/>
                    </a:lnTo>
                    <a:lnTo>
                      <a:pt x="152" y="11"/>
                    </a:lnTo>
                    <a:lnTo>
                      <a:pt x="155" y="15"/>
                    </a:lnTo>
                    <a:lnTo>
                      <a:pt x="155" y="21"/>
                    </a:lnTo>
                    <a:lnTo>
                      <a:pt x="148" y="27"/>
                    </a:lnTo>
                    <a:lnTo>
                      <a:pt x="138" y="31"/>
                    </a:lnTo>
                    <a:lnTo>
                      <a:pt x="133"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3" name="Freeform 73"/>
              <p:cNvSpPr>
                <a:spLocks/>
              </p:cNvSpPr>
              <p:nvPr/>
            </p:nvSpPr>
            <p:spPr bwMode="auto">
              <a:xfrm>
                <a:off x="5388" y="2098"/>
                <a:ext cx="63" cy="143"/>
              </a:xfrm>
              <a:custGeom>
                <a:avLst/>
                <a:gdLst>
                  <a:gd name="T0" fmla="*/ 15 w 63"/>
                  <a:gd name="T1" fmla="*/ 143 h 143"/>
                  <a:gd name="T2" fmla="*/ 17 w 63"/>
                  <a:gd name="T3" fmla="*/ 135 h 143"/>
                  <a:gd name="T4" fmla="*/ 17 w 63"/>
                  <a:gd name="T5" fmla="*/ 111 h 143"/>
                  <a:gd name="T6" fmla="*/ 8 w 63"/>
                  <a:gd name="T7" fmla="*/ 88 h 143"/>
                  <a:gd name="T8" fmla="*/ 0 w 63"/>
                  <a:gd name="T9" fmla="*/ 65 h 143"/>
                  <a:gd name="T10" fmla="*/ 2 w 63"/>
                  <a:gd name="T11" fmla="*/ 36 h 143"/>
                  <a:gd name="T12" fmla="*/ 8 w 63"/>
                  <a:gd name="T13" fmla="*/ 24 h 143"/>
                  <a:gd name="T14" fmla="*/ 19 w 63"/>
                  <a:gd name="T15" fmla="*/ 12 h 143"/>
                  <a:gd name="T16" fmla="*/ 36 w 63"/>
                  <a:gd name="T17" fmla="*/ 3 h 143"/>
                  <a:gd name="T18" fmla="*/ 44 w 63"/>
                  <a:gd name="T19" fmla="*/ 0 h 143"/>
                  <a:gd name="T20" fmla="*/ 49 w 63"/>
                  <a:gd name="T21" fmla="*/ 18 h 143"/>
                  <a:gd name="T22" fmla="*/ 51 w 63"/>
                  <a:gd name="T23" fmla="*/ 29 h 143"/>
                  <a:gd name="T24" fmla="*/ 46 w 63"/>
                  <a:gd name="T25" fmla="*/ 34 h 143"/>
                  <a:gd name="T26" fmla="*/ 40 w 63"/>
                  <a:gd name="T27" fmla="*/ 34 h 143"/>
                  <a:gd name="T28" fmla="*/ 34 w 63"/>
                  <a:gd name="T29" fmla="*/ 31 h 143"/>
                  <a:gd name="T30" fmla="*/ 38 w 63"/>
                  <a:gd name="T31" fmla="*/ 28 h 143"/>
                  <a:gd name="T32" fmla="*/ 44 w 63"/>
                  <a:gd name="T33" fmla="*/ 29 h 143"/>
                  <a:gd name="T34" fmla="*/ 44 w 63"/>
                  <a:gd name="T35" fmla="*/ 29 h 143"/>
                  <a:gd name="T36" fmla="*/ 46 w 63"/>
                  <a:gd name="T37" fmla="*/ 27 h 143"/>
                  <a:gd name="T38" fmla="*/ 40 w 63"/>
                  <a:gd name="T39" fmla="*/ 25 h 143"/>
                  <a:gd name="T40" fmla="*/ 30 w 63"/>
                  <a:gd name="T41" fmla="*/ 27 h 143"/>
                  <a:gd name="T42" fmla="*/ 27 w 63"/>
                  <a:gd name="T43" fmla="*/ 29 h 143"/>
                  <a:gd name="T44" fmla="*/ 27 w 63"/>
                  <a:gd name="T45" fmla="*/ 34 h 143"/>
                  <a:gd name="T46" fmla="*/ 36 w 63"/>
                  <a:gd name="T47" fmla="*/ 39 h 143"/>
                  <a:gd name="T48" fmla="*/ 44 w 63"/>
                  <a:gd name="T49" fmla="*/ 39 h 143"/>
                  <a:gd name="T50" fmla="*/ 53 w 63"/>
                  <a:gd name="T51" fmla="*/ 35 h 143"/>
                  <a:gd name="T52" fmla="*/ 55 w 63"/>
                  <a:gd name="T53" fmla="*/ 33 h 143"/>
                  <a:gd name="T54" fmla="*/ 59 w 63"/>
                  <a:gd name="T55" fmla="*/ 47 h 143"/>
                  <a:gd name="T56" fmla="*/ 63 w 63"/>
                  <a:gd name="T57" fmla="*/ 73 h 143"/>
                  <a:gd name="T58" fmla="*/ 55 w 63"/>
                  <a:gd name="T59" fmla="*/ 97 h 143"/>
                  <a:gd name="T60" fmla="*/ 40 w 63"/>
                  <a:gd name="T61" fmla="*/ 123 h 143"/>
                  <a:gd name="T62" fmla="*/ 25 w 63"/>
                  <a:gd name="T63" fmla="*/ 137 h 143"/>
                  <a:gd name="T64" fmla="*/ 15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15" y="143"/>
                    </a:moveTo>
                    <a:lnTo>
                      <a:pt x="17" y="135"/>
                    </a:lnTo>
                    <a:lnTo>
                      <a:pt x="17" y="111"/>
                    </a:lnTo>
                    <a:lnTo>
                      <a:pt x="8" y="88"/>
                    </a:lnTo>
                    <a:lnTo>
                      <a:pt x="0" y="65"/>
                    </a:lnTo>
                    <a:lnTo>
                      <a:pt x="2" y="36"/>
                    </a:lnTo>
                    <a:lnTo>
                      <a:pt x="8" y="24"/>
                    </a:lnTo>
                    <a:lnTo>
                      <a:pt x="19" y="12"/>
                    </a:lnTo>
                    <a:lnTo>
                      <a:pt x="36" y="3"/>
                    </a:lnTo>
                    <a:lnTo>
                      <a:pt x="44" y="0"/>
                    </a:lnTo>
                    <a:lnTo>
                      <a:pt x="49" y="18"/>
                    </a:lnTo>
                    <a:lnTo>
                      <a:pt x="51" y="29"/>
                    </a:lnTo>
                    <a:lnTo>
                      <a:pt x="46" y="34"/>
                    </a:lnTo>
                    <a:lnTo>
                      <a:pt x="40" y="34"/>
                    </a:lnTo>
                    <a:lnTo>
                      <a:pt x="34" y="31"/>
                    </a:lnTo>
                    <a:lnTo>
                      <a:pt x="38" y="28"/>
                    </a:lnTo>
                    <a:lnTo>
                      <a:pt x="44" y="29"/>
                    </a:lnTo>
                    <a:lnTo>
                      <a:pt x="44" y="29"/>
                    </a:lnTo>
                    <a:lnTo>
                      <a:pt x="46" y="27"/>
                    </a:lnTo>
                    <a:lnTo>
                      <a:pt x="40" y="25"/>
                    </a:lnTo>
                    <a:lnTo>
                      <a:pt x="30" y="27"/>
                    </a:lnTo>
                    <a:lnTo>
                      <a:pt x="27" y="29"/>
                    </a:lnTo>
                    <a:lnTo>
                      <a:pt x="27" y="34"/>
                    </a:lnTo>
                    <a:lnTo>
                      <a:pt x="36" y="39"/>
                    </a:lnTo>
                    <a:lnTo>
                      <a:pt x="44" y="39"/>
                    </a:lnTo>
                    <a:lnTo>
                      <a:pt x="53" y="35"/>
                    </a:lnTo>
                    <a:lnTo>
                      <a:pt x="55" y="33"/>
                    </a:lnTo>
                    <a:lnTo>
                      <a:pt x="59" y="47"/>
                    </a:lnTo>
                    <a:lnTo>
                      <a:pt x="63" y="73"/>
                    </a:lnTo>
                    <a:lnTo>
                      <a:pt x="55" y="97"/>
                    </a:lnTo>
                    <a:lnTo>
                      <a:pt x="40" y="123"/>
                    </a:lnTo>
                    <a:lnTo>
                      <a:pt x="25" y="137"/>
                    </a:lnTo>
                    <a:lnTo>
                      <a:pt x="15"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4" name="Freeform 74"/>
              <p:cNvSpPr>
                <a:spLocks/>
              </p:cNvSpPr>
              <p:nvPr/>
            </p:nvSpPr>
            <p:spPr bwMode="auto">
              <a:xfrm>
                <a:off x="5415" y="2098"/>
                <a:ext cx="96" cy="141"/>
              </a:xfrm>
              <a:custGeom>
                <a:avLst/>
                <a:gdLst>
                  <a:gd name="T0" fmla="*/ 26 w 96"/>
                  <a:gd name="T1" fmla="*/ 0 h 141"/>
                  <a:gd name="T2" fmla="*/ 26 w 96"/>
                  <a:gd name="T3" fmla="*/ 10 h 141"/>
                  <a:gd name="T4" fmla="*/ 36 w 96"/>
                  <a:gd name="T5" fmla="*/ 33 h 141"/>
                  <a:gd name="T6" fmla="*/ 41 w 96"/>
                  <a:gd name="T7" fmla="*/ 71 h 141"/>
                  <a:gd name="T8" fmla="*/ 45 w 96"/>
                  <a:gd name="T9" fmla="*/ 79 h 141"/>
                  <a:gd name="T10" fmla="*/ 53 w 96"/>
                  <a:gd name="T11" fmla="*/ 82 h 141"/>
                  <a:gd name="T12" fmla="*/ 60 w 96"/>
                  <a:gd name="T13" fmla="*/ 79 h 141"/>
                  <a:gd name="T14" fmla="*/ 60 w 96"/>
                  <a:gd name="T15" fmla="*/ 73 h 141"/>
                  <a:gd name="T16" fmla="*/ 57 w 96"/>
                  <a:gd name="T17" fmla="*/ 72 h 141"/>
                  <a:gd name="T18" fmla="*/ 57 w 96"/>
                  <a:gd name="T19" fmla="*/ 76 h 141"/>
                  <a:gd name="T20" fmla="*/ 53 w 96"/>
                  <a:gd name="T21" fmla="*/ 73 h 141"/>
                  <a:gd name="T22" fmla="*/ 55 w 96"/>
                  <a:gd name="T23" fmla="*/ 69 h 141"/>
                  <a:gd name="T24" fmla="*/ 64 w 96"/>
                  <a:gd name="T25" fmla="*/ 73 h 141"/>
                  <a:gd name="T26" fmla="*/ 68 w 96"/>
                  <a:gd name="T27" fmla="*/ 83 h 141"/>
                  <a:gd name="T28" fmla="*/ 60 w 96"/>
                  <a:gd name="T29" fmla="*/ 88 h 141"/>
                  <a:gd name="T30" fmla="*/ 51 w 96"/>
                  <a:gd name="T31" fmla="*/ 88 h 141"/>
                  <a:gd name="T32" fmla="*/ 41 w 96"/>
                  <a:gd name="T33" fmla="*/ 81 h 141"/>
                  <a:gd name="T34" fmla="*/ 32 w 96"/>
                  <a:gd name="T35" fmla="*/ 103 h 141"/>
                  <a:gd name="T36" fmla="*/ 17 w 96"/>
                  <a:gd name="T37" fmla="*/ 125 h 141"/>
                  <a:gd name="T38" fmla="*/ 0 w 96"/>
                  <a:gd name="T39" fmla="*/ 141 h 141"/>
                  <a:gd name="T40" fmla="*/ 22 w 96"/>
                  <a:gd name="T41" fmla="*/ 129 h 141"/>
                  <a:gd name="T42" fmla="*/ 57 w 96"/>
                  <a:gd name="T43" fmla="*/ 106 h 141"/>
                  <a:gd name="T44" fmla="*/ 81 w 96"/>
                  <a:gd name="T45" fmla="*/ 84 h 141"/>
                  <a:gd name="T46" fmla="*/ 94 w 96"/>
                  <a:gd name="T47" fmla="*/ 63 h 141"/>
                  <a:gd name="T48" fmla="*/ 96 w 96"/>
                  <a:gd name="T49" fmla="*/ 46 h 141"/>
                  <a:gd name="T50" fmla="*/ 94 w 96"/>
                  <a:gd name="T51" fmla="*/ 33 h 141"/>
                  <a:gd name="T52" fmla="*/ 89 w 96"/>
                  <a:gd name="T53" fmla="*/ 21 h 141"/>
                  <a:gd name="T54" fmla="*/ 77 w 96"/>
                  <a:gd name="T55" fmla="*/ 11 h 141"/>
                  <a:gd name="T56" fmla="*/ 62 w 96"/>
                  <a:gd name="T57" fmla="*/ 4 h 141"/>
                  <a:gd name="T58" fmla="*/ 45 w 96"/>
                  <a:gd name="T59" fmla="*/ 0 h 141"/>
                  <a:gd name="T60" fmla="*/ 26 w 96"/>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41">
                    <a:moveTo>
                      <a:pt x="26" y="0"/>
                    </a:moveTo>
                    <a:lnTo>
                      <a:pt x="26" y="10"/>
                    </a:lnTo>
                    <a:lnTo>
                      <a:pt x="36" y="33"/>
                    </a:lnTo>
                    <a:lnTo>
                      <a:pt x="41" y="71"/>
                    </a:lnTo>
                    <a:lnTo>
                      <a:pt x="45" y="79"/>
                    </a:lnTo>
                    <a:lnTo>
                      <a:pt x="53" y="82"/>
                    </a:lnTo>
                    <a:lnTo>
                      <a:pt x="60" y="79"/>
                    </a:lnTo>
                    <a:lnTo>
                      <a:pt x="60" y="73"/>
                    </a:lnTo>
                    <a:lnTo>
                      <a:pt x="57" y="72"/>
                    </a:lnTo>
                    <a:lnTo>
                      <a:pt x="57" y="76"/>
                    </a:lnTo>
                    <a:lnTo>
                      <a:pt x="53" y="73"/>
                    </a:lnTo>
                    <a:lnTo>
                      <a:pt x="55" y="69"/>
                    </a:lnTo>
                    <a:lnTo>
                      <a:pt x="64" y="73"/>
                    </a:lnTo>
                    <a:lnTo>
                      <a:pt x="68" y="83"/>
                    </a:lnTo>
                    <a:lnTo>
                      <a:pt x="60" y="88"/>
                    </a:lnTo>
                    <a:lnTo>
                      <a:pt x="51" y="88"/>
                    </a:lnTo>
                    <a:lnTo>
                      <a:pt x="41" y="81"/>
                    </a:lnTo>
                    <a:lnTo>
                      <a:pt x="32" y="103"/>
                    </a:lnTo>
                    <a:lnTo>
                      <a:pt x="17" y="125"/>
                    </a:lnTo>
                    <a:lnTo>
                      <a:pt x="0" y="141"/>
                    </a:lnTo>
                    <a:lnTo>
                      <a:pt x="22" y="129"/>
                    </a:lnTo>
                    <a:lnTo>
                      <a:pt x="57" y="106"/>
                    </a:lnTo>
                    <a:lnTo>
                      <a:pt x="81" y="84"/>
                    </a:lnTo>
                    <a:lnTo>
                      <a:pt x="94" y="63"/>
                    </a:lnTo>
                    <a:lnTo>
                      <a:pt x="96" y="46"/>
                    </a:lnTo>
                    <a:lnTo>
                      <a:pt x="94" y="33"/>
                    </a:lnTo>
                    <a:lnTo>
                      <a:pt x="89" y="21"/>
                    </a:lnTo>
                    <a:lnTo>
                      <a:pt x="77" y="11"/>
                    </a:lnTo>
                    <a:lnTo>
                      <a:pt x="62" y="4"/>
                    </a:lnTo>
                    <a:lnTo>
                      <a:pt x="45" y="0"/>
                    </a:lnTo>
                    <a:lnTo>
                      <a:pt x="2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5" name="Freeform 75"/>
              <p:cNvSpPr>
                <a:spLocks/>
              </p:cNvSpPr>
              <p:nvPr/>
            </p:nvSpPr>
            <p:spPr bwMode="auto">
              <a:xfrm>
                <a:off x="285" y="1791"/>
                <a:ext cx="93" cy="183"/>
              </a:xfrm>
              <a:custGeom>
                <a:avLst/>
                <a:gdLst>
                  <a:gd name="T0" fmla="*/ 24 w 93"/>
                  <a:gd name="T1" fmla="*/ 183 h 183"/>
                  <a:gd name="T2" fmla="*/ 24 w 93"/>
                  <a:gd name="T3" fmla="*/ 171 h 183"/>
                  <a:gd name="T4" fmla="*/ 38 w 93"/>
                  <a:gd name="T5" fmla="*/ 142 h 183"/>
                  <a:gd name="T6" fmla="*/ 59 w 93"/>
                  <a:gd name="T7" fmla="*/ 115 h 183"/>
                  <a:gd name="T8" fmla="*/ 79 w 93"/>
                  <a:gd name="T9" fmla="*/ 88 h 183"/>
                  <a:gd name="T10" fmla="*/ 93 w 93"/>
                  <a:gd name="T11" fmla="*/ 53 h 183"/>
                  <a:gd name="T12" fmla="*/ 91 w 93"/>
                  <a:gd name="T13" fmla="*/ 36 h 183"/>
                  <a:gd name="T14" fmla="*/ 83 w 93"/>
                  <a:gd name="T15" fmla="*/ 18 h 183"/>
                  <a:gd name="T16" fmla="*/ 66 w 93"/>
                  <a:gd name="T17" fmla="*/ 4 h 183"/>
                  <a:gd name="T18" fmla="*/ 57 w 93"/>
                  <a:gd name="T19" fmla="*/ 0 h 183"/>
                  <a:gd name="T20" fmla="*/ 43 w 93"/>
                  <a:gd name="T21" fmla="*/ 21 h 183"/>
                  <a:gd name="T22" fmla="*/ 38 w 93"/>
                  <a:gd name="T23" fmla="*/ 28 h 183"/>
                  <a:gd name="T24" fmla="*/ 36 w 93"/>
                  <a:gd name="T25" fmla="*/ 34 h 183"/>
                  <a:gd name="T26" fmla="*/ 40 w 93"/>
                  <a:gd name="T27" fmla="*/ 40 h 183"/>
                  <a:gd name="T28" fmla="*/ 47 w 93"/>
                  <a:gd name="T29" fmla="*/ 42 h 183"/>
                  <a:gd name="T30" fmla="*/ 55 w 93"/>
                  <a:gd name="T31" fmla="*/ 40 h 183"/>
                  <a:gd name="T32" fmla="*/ 53 w 93"/>
                  <a:gd name="T33" fmla="*/ 35 h 183"/>
                  <a:gd name="T34" fmla="*/ 47 w 93"/>
                  <a:gd name="T35" fmla="*/ 35 h 183"/>
                  <a:gd name="T36" fmla="*/ 43 w 93"/>
                  <a:gd name="T37" fmla="*/ 36 h 183"/>
                  <a:gd name="T38" fmla="*/ 45 w 93"/>
                  <a:gd name="T39" fmla="*/ 33 h 183"/>
                  <a:gd name="T40" fmla="*/ 53 w 93"/>
                  <a:gd name="T41" fmla="*/ 30 h 183"/>
                  <a:gd name="T42" fmla="*/ 62 w 93"/>
                  <a:gd name="T43" fmla="*/ 35 h 183"/>
                  <a:gd name="T44" fmla="*/ 64 w 93"/>
                  <a:gd name="T45" fmla="*/ 39 h 183"/>
                  <a:gd name="T46" fmla="*/ 62 w 93"/>
                  <a:gd name="T47" fmla="*/ 45 h 183"/>
                  <a:gd name="T48" fmla="*/ 57 w 93"/>
                  <a:gd name="T49" fmla="*/ 48 h 183"/>
                  <a:gd name="T50" fmla="*/ 47 w 93"/>
                  <a:gd name="T51" fmla="*/ 49 h 183"/>
                  <a:gd name="T52" fmla="*/ 40 w 93"/>
                  <a:gd name="T53" fmla="*/ 47 h 183"/>
                  <a:gd name="T54" fmla="*/ 32 w 93"/>
                  <a:gd name="T55" fmla="*/ 41 h 183"/>
                  <a:gd name="T56" fmla="*/ 30 w 93"/>
                  <a:gd name="T57" fmla="*/ 37 h 183"/>
                  <a:gd name="T58" fmla="*/ 19 w 93"/>
                  <a:gd name="T59" fmla="*/ 53 h 183"/>
                  <a:gd name="T60" fmla="*/ 2 w 93"/>
                  <a:gd name="T61" fmla="*/ 85 h 183"/>
                  <a:gd name="T62" fmla="*/ 0 w 93"/>
                  <a:gd name="T63" fmla="*/ 117 h 183"/>
                  <a:gd name="T64" fmla="*/ 5 w 93"/>
                  <a:gd name="T65" fmla="*/ 153 h 183"/>
                  <a:gd name="T66" fmla="*/ 17 w 93"/>
                  <a:gd name="T67" fmla="*/ 173 h 183"/>
                  <a:gd name="T68" fmla="*/ 24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24" y="183"/>
                    </a:moveTo>
                    <a:lnTo>
                      <a:pt x="24" y="171"/>
                    </a:lnTo>
                    <a:lnTo>
                      <a:pt x="38" y="142"/>
                    </a:lnTo>
                    <a:lnTo>
                      <a:pt x="59" y="115"/>
                    </a:lnTo>
                    <a:lnTo>
                      <a:pt x="79" y="88"/>
                    </a:lnTo>
                    <a:lnTo>
                      <a:pt x="93" y="53"/>
                    </a:lnTo>
                    <a:lnTo>
                      <a:pt x="91" y="36"/>
                    </a:lnTo>
                    <a:lnTo>
                      <a:pt x="83" y="18"/>
                    </a:lnTo>
                    <a:lnTo>
                      <a:pt x="66" y="4"/>
                    </a:lnTo>
                    <a:lnTo>
                      <a:pt x="57" y="0"/>
                    </a:lnTo>
                    <a:lnTo>
                      <a:pt x="43" y="21"/>
                    </a:lnTo>
                    <a:lnTo>
                      <a:pt x="38" y="28"/>
                    </a:lnTo>
                    <a:lnTo>
                      <a:pt x="36" y="34"/>
                    </a:lnTo>
                    <a:lnTo>
                      <a:pt x="40" y="40"/>
                    </a:lnTo>
                    <a:lnTo>
                      <a:pt x="47" y="42"/>
                    </a:lnTo>
                    <a:lnTo>
                      <a:pt x="55" y="40"/>
                    </a:lnTo>
                    <a:lnTo>
                      <a:pt x="53" y="35"/>
                    </a:lnTo>
                    <a:lnTo>
                      <a:pt x="47" y="35"/>
                    </a:lnTo>
                    <a:lnTo>
                      <a:pt x="43" y="36"/>
                    </a:lnTo>
                    <a:lnTo>
                      <a:pt x="45" y="33"/>
                    </a:lnTo>
                    <a:lnTo>
                      <a:pt x="53" y="30"/>
                    </a:lnTo>
                    <a:lnTo>
                      <a:pt x="62" y="35"/>
                    </a:lnTo>
                    <a:lnTo>
                      <a:pt x="64" y="39"/>
                    </a:lnTo>
                    <a:lnTo>
                      <a:pt x="62" y="45"/>
                    </a:lnTo>
                    <a:lnTo>
                      <a:pt x="57" y="48"/>
                    </a:lnTo>
                    <a:lnTo>
                      <a:pt x="47" y="49"/>
                    </a:lnTo>
                    <a:lnTo>
                      <a:pt x="40" y="47"/>
                    </a:lnTo>
                    <a:lnTo>
                      <a:pt x="32" y="41"/>
                    </a:lnTo>
                    <a:lnTo>
                      <a:pt x="30" y="37"/>
                    </a:lnTo>
                    <a:lnTo>
                      <a:pt x="19" y="53"/>
                    </a:lnTo>
                    <a:lnTo>
                      <a:pt x="2" y="85"/>
                    </a:lnTo>
                    <a:lnTo>
                      <a:pt x="0" y="117"/>
                    </a:lnTo>
                    <a:lnTo>
                      <a:pt x="5" y="153"/>
                    </a:lnTo>
                    <a:lnTo>
                      <a:pt x="17" y="173"/>
                    </a:lnTo>
                    <a:lnTo>
                      <a:pt x="24"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6" name="Freeform 76"/>
              <p:cNvSpPr>
                <a:spLocks/>
              </p:cNvSpPr>
              <p:nvPr/>
            </p:nvSpPr>
            <p:spPr bwMode="auto">
              <a:xfrm>
                <a:off x="222" y="1785"/>
                <a:ext cx="110" cy="183"/>
              </a:xfrm>
              <a:custGeom>
                <a:avLst/>
                <a:gdLst>
                  <a:gd name="T0" fmla="*/ 110 w 110"/>
                  <a:gd name="T1" fmla="*/ 4 h 183"/>
                  <a:gd name="T2" fmla="*/ 104 w 110"/>
                  <a:gd name="T3" fmla="*/ 16 h 183"/>
                  <a:gd name="T4" fmla="*/ 85 w 110"/>
                  <a:gd name="T5" fmla="*/ 42 h 183"/>
                  <a:gd name="T6" fmla="*/ 70 w 110"/>
                  <a:gd name="T7" fmla="*/ 64 h 183"/>
                  <a:gd name="T8" fmla="*/ 59 w 110"/>
                  <a:gd name="T9" fmla="*/ 88 h 183"/>
                  <a:gd name="T10" fmla="*/ 51 w 110"/>
                  <a:gd name="T11" fmla="*/ 97 h 183"/>
                  <a:gd name="T12" fmla="*/ 40 w 110"/>
                  <a:gd name="T13" fmla="*/ 99 h 183"/>
                  <a:gd name="T14" fmla="*/ 32 w 110"/>
                  <a:gd name="T15" fmla="*/ 95 h 183"/>
                  <a:gd name="T16" fmla="*/ 32 w 110"/>
                  <a:gd name="T17" fmla="*/ 91 h 183"/>
                  <a:gd name="T18" fmla="*/ 36 w 110"/>
                  <a:gd name="T19" fmla="*/ 87 h 183"/>
                  <a:gd name="T20" fmla="*/ 40 w 110"/>
                  <a:gd name="T21" fmla="*/ 85 h 183"/>
                  <a:gd name="T22" fmla="*/ 40 w 110"/>
                  <a:gd name="T23" fmla="*/ 89 h 183"/>
                  <a:gd name="T24" fmla="*/ 38 w 110"/>
                  <a:gd name="T25" fmla="*/ 91 h 183"/>
                  <a:gd name="T26" fmla="*/ 46 w 110"/>
                  <a:gd name="T27" fmla="*/ 88 h 183"/>
                  <a:gd name="T28" fmla="*/ 46 w 110"/>
                  <a:gd name="T29" fmla="*/ 84 h 183"/>
                  <a:gd name="T30" fmla="*/ 46 w 110"/>
                  <a:gd name="T31" fmla="*/ 82 h 183"/>
                  <a:gd name="T32" fmla="*/ 38 w 110"/>
                  <a:gd name="T33" fmla="*/ 83 h 183"/>
                  <a:gd name="T34" fmla="*/ 30 w 110"/>
                  <a:gd name="T35" fmla="*/ 85 h 183"/>
                  <a:gd name="T36" fmla="*/ 23 w 110"/>
                  <a:gd name="T37" fmla="*/ 91 h 183"/>
                  <a:gd name="T38" fmla="*/ 21 w 110"/>
                  <a:gd name="T39" fmla="*/ 99 h 183"/>
                  <a:gd name="T40" fmla="*/ 23 w 110"/>
                  <a:gd name="T41" fmla="*/ 103 h 183"/>
                  <a:gd name="T42" fmla="*/ 27 w 110"/>
                  <a:gd name="T43" fmla="*/ 106 h 183"/>
                  <a:gd name="T44" fmla="*/ 40 w 110"/>
                  <a:gd name="T45" fmla="*/ 106 h 183"/>
                  <a:gd name="T46" fmla="*/ 51 w 110"/>
                  <a:gd name="T47" fmla="*/ 102 h 183"/>
                  <a:gd name="T48" fmla="*/ 55 w 110"/>
                  <a:gd name="T49" fmla="*/ 100 h 183"/>
                  <a:gd name="T50" fmla="*/ 55 w 110"/>
                  <a:gd name="T51" fmla="*/ 131 h 183"/>
                  <a:gd name="T52" fmla="*/ 63 w 110"/>
                  <a:gd name="T53" fmla="*/ 160 h 183"/>
                  <a:gd name="T54" fmla="*/ 76 w 110"/>
                  <a:gd name="T55" fmla="*/ 183 h 183"/>
                  <a:gd name="T56" fmla="*/ 55 w 110"/>
                  <a:gd name="T57" fmla="*/ 163 h 183"/>
                  <a:gd name="T58" fmla="*/ 23 w 110"/>
                  <a:gd name="T59" fmla="*/ 129 h 183"/>
                  <a:gd name="T60" fmla="*/ 8 w 110"/>
                  <a:gd name="T61" fmla="*/ 97 h 183"/>
                  <a:gd name="T62" fmla="*/ 0 w 110"/>
                  <a:gd name="T63" fmla="*/ 66 h 183"/>
                  <a:gd name="T64" fmla="*/ 4 w 110"/>
                  <a:gd name="T65" fmla="*/ 46 h 183"/>
                  <a:gd name="T66" fmla="*/ 13 w 110"/>
                  <a:gd name="T67" fmla="*/ 29 h 183"/>
                  <a:gd name="T68" fmla="*/ 29 w 110"/>
                  <a:gd name="T69" fmla="*/ 16 h 183"/>
                  <a:gd name="T70" fmla="*/ 46 w 110"/>
                  <a:gd name="T71" fmla="*/ 6 h 183"/>
                  <a:gd name="T72" fmla="*/ 66 w 110"/>
                  <a:gd name="T73" fmla="*/ 2 h 183"/>
                  <a:gd name="T74" fmla="*/ 89 w 110"/>
                  <a:gd name="T75" fmla="*/ 0 h 183"/>
                  <a:gd name="T76" fmla="*/ 11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4"/>
                    </a:moveTo>
                    <a:lnTo>
                      <a:pt x="104" y="16"/>
                    </a:lnTo>
                    <a:lnTo>
                      <a:pt x="85" y="42"/>
                    </a:lnTo>
                    <a:lnTo>
                      <a:pt x="70" y="64"/>
                    </a:lnTo>
                    <a:lnTo>
                      <a:pt x="59" y="88"/>
                    </a:lnTo>
                    <a:lnTo>
                      <a:pt x="51" y="97"/>
                    </a:lnTo>
                    <a:lnTo>
                      <a:pt x="40" y="99"/>
                    </a:lnTo>
                    <a:lnTo>
                      <a:pt x="32" y="95"/>
                    </a:lnTo>
                    <a:lnTo>
                      <a:pt x="32" y="91"/>
                    </a:lnTo>
                    <a:lnTo>
                      <a:pt x="36" y="87"/>
                    </a:lnTo>
                    <a:lnTo>
                      <a:pt x="40" y="85"/>
                    </a:lnTo>
                    <a:lnTo>
                      <a:pt x="40" y="89"/>
                    </a:lnTo>
                    <a:lnTo>
                      <a:pt x="38" y="91"/>
                    </a:lnTo>
                    <a:lnTo>
                      <a:pt x="46" y="88"/>
                    </a:lnTo>
                    <a:lnTo>
                      <a:pt x="46" y="84"/>
                    </a:lnTo>
                    <a:lnTo>
                      <a:pt x="46" y="82"/>
                    </a:lnTo>
                    <a:lnTo>
                      <a:pt x="38" y="83"/>
                    </a:lnTo>
                    <a:lnTo>
                      <a:pt x="30" y="85"/>
                    </a:lnTo>
                    <a:lnTo>
                      <a:pt x="23" y="91"/>
                    </a:lnTo>
                    <a:lnTo>
                      <a:pt x="21" y="99"/>
                    </a:lnTo>
                    <a:lnTo>
                      <a:pt x="23" y="103"/>
                    </a:lnTo>
                    <a:lnTo>
                      <a:pt x="27" y="106"/>
                    </a:lnTo>
                    <a:lnTo>
                      <a:pt x="40" y="106"/>
                    </a:lnTo>
                    <a:lnTo>
                      <a:pt x="51" y="102"/>
                    </a:lnTo>
                    <a:lnTo>
                      <a:pt x="55" y="100"/>
                    </a:lnTo>
                    <a:lnTo>
                      <a:pt x="55" y="131"/>
                    </a:lnTo>
                    <a:lnTo>
                      <a:pt x="63" y="160"/>
                    </a:lnTo>
                    <a:lnTo>
                      <a:pt x="76" y="183"/>
                    </a:lnTo>
                    <a:lnTo>
                      <a:pt x="55" y="163"/>
                    </a:lnTo>
                    <a:lnTo>
                      <a:pt x="23" y="129"/>
                    </a:lnTo>
                    <a:lnTo>
                      <a:pt x="8" y="97"/>
                    </a:lnTo>
                    <a:lnTo>
                      <a:pt x="0" y="66"/>
                    </a:lnTo>
                    <a:lnTo>
                      <a:pt x="4" y="46"/>
                    </a:lnTo>
                    <a:lnTo>
                      <a:pt x="13" y="29"/>
                    </a:lnTo>
                    <a:lnTo>
                      <a:pt x="29" y="16"/>
                    </a:lnTo>
                    <a:lnTo>
                      <a:pt x="46" y="6"/>
                    </a:lnTo>
                    <a:lnTo>
                      <a:pt x="66" y="2"/>
                    </a:lnTo>
                    <a:lnTo>
                      <a:pt x="89" y="0"/>
                    </a:lnTo>
                    <a:lnTo>
                      <a:pt x="11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7" name="Freeform 77"/>
              <p:cNvSpPr>
                <a:spLocks/>
              </p:cNvSpPr>
              <p:nvPr/>
            </p:nvSpPr>
            <p:spPr bwMode="auto">
              <a:xfrm>
                <a:off x="5413" y="3792"/>
                <a:ext cx="159" cy="434"/>
              </a:xfrm>
              <a:custGeom>
                <a:avLst/>
                <a:gdLst>
                  <a:gd name="T0" fmla="*/ 134 w 159"/>
                  <a:gd name="T1" fmla="*/ 2 h 434"/>
                  <a:gd name="T2" fmla="*/ 134 w 159"/>
                  <a:gd name="T3" fmla="*/ 11 h 434"/>
                  <a:gd name="T4" fmla="*/ 125 w 159"/>
                  <a:gd name="T5" fmla="*/ 9 h 434"/>
                  <a:gd name="T6" fmla="*/ 115 w 159"/>
                  <a:gd name="T7" fmla="*/ 10 h 434"/>
                  <a:gd name="T8" fmla="*/ 102 w 159"/>
                  <a:gd name="T9" fmla="*/ 14 h 434"/>
                  <a:gd name="T10" fmla="*/ 89 w 159"/>
                  <a:gd name="T11" fmla="*/ 26 h 434"/>
                  <a:gd name="T12" fmla="*/ 81 w 159"/>
                  <a:gd name="T13" fmla="*/ 50 h 434"/>
                  <a:gd name="T14" fmla="*/ 81 w 159"/>
                  <a:gd name="T15" fmla="*/ 80 h 434"/>
                  <a:gd name="T16" fmla="*/ 93 w 159"/>
                  <a:gd name="T17" fmla="*/ 114 h 434"/>
                  <a:gd name="T18" fmla="*/ 136 w 159"/>
                  <a:gd name="T19" fmla="*/ 189 h 434"/>
                  <a:gd name="T20" fmla="*/ 153 w 159"/>
                  <a:gd name="T21" fmla="*/ 223 h 434"/>
                  <a:gd name="T22" fmla="*/ 159 w 159"/>
                  <a:gd name="T23" fmla="*/ 259 h 434"/>
                  <a:gd name="T24" fmla="*/ 153 w 159"/>
                  <a:gd name="T25" fmla="*/ 297 h 434"/>
                  <a:gd name="T26" fmla="*/ 138 w 159"/>
                  <a:gd name="T27" fmla="*/ 333 h 434"/>
                  <a:gd name="T28" fmla="*/ 119 w 159"/>
                  <a:gd name="T29" fmla="*/ 363 h 434"/>
                  <a:gd name="T30" fmla="*/ 104 w 159"/>
                  <a:gd name="T31" fmla="*/ 384 h 434"/>
                  <a:gd name="T32" fmla="*/ 85 w 159"/>
                  <a:gd name="T33" fmla="*/ 401 h 434"/>
                  <a:gd name="T34" fmla="*/ 60 w 159"/>
                  <a:gd name="T35" fmla="*/ 418 h 434"/>
                  <a:gd name="T36" fmla="*/ 32 w 159"/>
                  <a:gd name="T37" fmla="*/ 431 h 434"/>
                  <a:gd name="T38" fmla="*/ 5 w 159"/>
                  <a:gd name="T39" fmla="*/ 434 h 434"/>
                  <a:gd name="T40" fmla="*/ 0 w 159"/>
                  <a:gd name="T41" fmla="*/ 428 h 434"/>
                  <a:gd name="T42" fmla="*/ 5 w 159"/>
                  <a:gd name="T43" fmla="*/ 421 h 434"/>
                  <a:gd name="T44" fmla="*/ 15 w 159"/>
                  <a:gd name="T45" fmla="*/ 418 h 434"/>
                  <a:gd name="T46" fmla="*/ 26 w 159"/>
                  <a:gd name="T47" fmla="*/ 418 h 434"/>
                  <a:gd name="T48" fmla="*/ 28 w 159"/>
                  <a:gd name="T49" fmla="*/ 422 h 434"/>
                  <a:gd name="T50" fmla="*/ 24 w 159"/>
                  <a:gd name="T51" fmla="*/ 426 h 434"/>
                  <a:gd name="T52" fmla="*/ 19 w 159"/>
                  <a:gd name="T53" fmla="*/ 428 h 434"/>
                  <a:gd name="T54" fmla="*/ 11 w 159"/>
                  <a:gd name="T55" fmla="*/ 428 h 434"/>
                  <a:gd name="T56" fmla="*/ 13 w 159"/>
                  <a:gd name="T57" fmla="*/ 425 h 434"/>
                  <a:gd name="T58" fmla="*/ 15 w 159"/>
                  <a:gd name="T59" fmla="*/ 424 h 434"/>
                  <a:gd name="T60" fmla="*/ 15 w 159"/>
                  <a:gd name="T61" fmla="*/ 425 h 434"/>
                  <a:gd name="T62" fmla="*/ 13 w 159"/>
                  <a:gd name="T63" fmla="*/ 428 h 434"/>
                  <a:gd name="T64" fmla="*/ 17 w 159"/>
                  <a:gd name="T65" fmla="*/ 428 h 434"/>
                  <a:gd name="T66" fmla="*/ 22 w 159"/>
                  <a:gd name="T67" fmla="*/ 425 h 434"/>
                  <a:gd name="T68" fmla="*/ 24 w 159"/>
                  <a:gd name="T69" fmla="*/ 421 h 434"/>
                  <a:gd name="T70" fmla="*/ 22 w 159"/>
                  <a:gd name="T71" fmla="*/ 420 h 434"/>
                  <a:gd name="T72" fmla="*/ 19 w 159"/>
                  <a:gd name="T73" fmla="*/ 419 h 434"/>
                  <a:gd name="T74" fmla="*/ 9 w 159"/>
                  <a:gd name="T75" fmla="*/ 422 h 434"/>
                  <a:gd name="T76" fmla="*/ 5 w 159"/>
                  <a:gd name="T77" fmla="*/ 428 h 434"/>
                  <a:gd name="T78" fmla="*/ 9 w 159"/>
                  <a:gd name="T79" fmla="*/ 432 h 434"/>
                  <a:gd name="T80" fmla="*/ 15 w 159"/>
                  <a:gd name="T81" fmla="*/ 433 h 434"/>
                  <a:gd name="T82" fmla="*/ 34 w 159"/>
                  <a:gd name="T83" fmla="*/ 431 h 434"/>
                  <a:gd name="T84" fmla="*/ 55 w 159"/>
                  <a:gd name="T85" fmla="*/ 421 h 434"/>
                  <a:gd name="T86" fmla="*/ 70 w 159"/>
                  <a:gd name="T87" fmla="*/ 412 h 434"/>
                  <a:gd name="T88" fmla="*/ 87 w 159"/>
                  <a:gd name="T89" fmla="*/ 395 h 434"/>
                  <a:gd name="T90" fmla="*/ 98 w 159"/>
                  <a:gd name="T91" fmla="*/ 381 h 434"/>
                  <a:gd name="T92" fmla="*/ 106 w 159"/>
                  <a:gd name="T93" fmla="*/ 360 h 434"/>
                  <a:gd name="T94" fmla="*/ 108 w 159"/>
                  <a:gd name="T95" fmla="*/ 334 h 434"/>
                  <a:gd name="T96" fmla="*/ 96 w 159"/>
                  <a:gd name="T97" fmla="*/ 299 h 434"/>
                  <a:gd name="T98" fmla="*/ 70 w 159"/>
                  <a:gd name="T99" fmla="*/ 256 h 434"/>
                  <a:gd name="T100" fmla="*/ 49 w 159"/>
                  <a:gd name="T101" fmla="*/ 225 h 434"/>
                  <a:gd name="T102" fmla="*/ 32 w 159"/>
                  <a:gd name="T103" fmla="*/ 186 h 434"/>
                  <a:gd name="T104" fmla="*/ 30 w 159"/>
                  <a:gd name="T105" fmla="*/ 155 h 434"/>
                  <a:gd name="T106" fmla="*/ 36 w 159"/>
                  <a:gd name="T107" fmla="*/ 124 h 434"/>
                  <a:gd name="T108" fmla="*/ 53 w 159"/>
                  <a:gd name="T109" fmla="*/ 92 h 434"/>
                  <a:gd name="T110" fmla="*/ 76 w 159"/>
                  <a:gd name="T111" fmla="*/ 59 h 434"/>
                  <a:gd name="T112" fmla="*/ 79 w 159"/>
                  <a:gd name="T113" fmla="*/ 41 h 434"/>
                  <a:gd name="T114" fmla="*/ 85 w 159"/>
                  <a:gd name="T115" fmla="*/ 24 h 434"/>
                  <a:gd name="T116" fmla="*/ 100 w 159"/>
                  <a:gd name="T117" fmla="*/ 10 h 434"/>
                  <a:gd name="T118" fmla="*/ 115 w 159"/>
                  <a:gd name="T119" fmla="*/ 2 h 434"/>
                  <a:gd name="T120" fmla="*/ 127 w 159"/>
                  <a:gd name="T121" fmla="*/ 0 h 434"/>
                  <a:gd name="T122" fmla="*/ 13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2"/>
                    </a:moveTo>
                    <a:lnTo>
                      <a:pt x="134" y="11"/>
                    </a:lnTo>
                    <a:lnTo>
                      <a:pt x="125" y="9"/>
                    </a:lnTo>
                    <a:lnTo>
                      <a:pt x="115" y="10"/>
                    </a:lnTo>
                    <a:lnTo>
                      <a:pt x="102" y="14"/>
                    </a:lnTo>
                    <a:lnTo>
                      <a:pt x="89" y="26"/>
                    </a:lnTo>
                    <a:lnTo>
                      <a:pt x="81" y="50"/>
                    </a:lnTo>
                    <a:lnTo>
                      <a:pt x="81" y="80"/>
                    </a:lnTo>
                    <a:lnTo>
                      <a:pt x="93" y="114"/>
                    </a:lnTo>
                    <a:lnTo>
                      <a:pt x="136" y="189"/>
                    </a:lnTo>
                    <a:lnTo>
                      <a:pt x="153" y="223"/>
                    </a:lnTo>
                    <a:lnTo>
                      <a:pt x="159" y="259"/>
                    </a:lnTo>
                    <a:lnTo>
                      <a:pt x="153" y="297"/>
                    </a:lnTo>
                    <a:lnTo>
                      <a:pt x="138" y="333"/>
                    </a:lnTo>
                    <a:lnTo>
                      <a:pt x="119" y="363"/>
                    </a:lnTo>
                    <a:lnTo>
                      <a:pt x="104" y="384"/>
                    </a:lnTo>
                    <a:lnTo>
                      <a:pt x="85" y="401"/>
                    </a:lnTo>
                    <a:lnTo>
                      <a:pt x="60" y="418"/>
                    </a:lnTo>
                    <a:lnTo>
                      <a:pt x="32" y="431"/>
                    </a:lnTo>
                    <a:lnTo>
                      <a:pt x="5" y="434"/>
                    </a:lnTo>
                    <a:lnTo>
                      <a:pt x="0" y="428"/>
                    </a:lnTo>
                    <a:lnTo>
                      <a:pt x="5" y="421"/>
                    </a:lnTo>
                    <a:lnTo>
                      <a:pt x="15" y="418"/>
                    </a:lnTo>
                    <a:lnTo>
                      <a:pt x="26" y="418"/>
                    </a:lnTo>
                    <a:lnTo>
                      <a:pt x="28" y="422"/>
                    </a:lnTo>
                    <a:lnTo>
                      <a:pt x="24" y="426"/>
                    </a:lnTo>
                    <a:lnTo>
                      <a:pt x="19" y="428"/>
                    </a:lnTo>
                    <a:lnTo>
                      <a:pt x="11" y="428"/>
                    </a:lnTo>
                    <a:lnTo>
                      <a:pt x="13" y="425"/>
                    </a:lnTo>
                    <a:lnTo>
                      <a:pt x="15" y="424"/>
                    </a:lnTo>
                    <a:lnTo>
                      <a:pt x="15" y="425"/>
                    </a:lnTo>
                    <a:lnTo>
                      <a:pt x="13" y="428"/>
                    </a:lnTo>
                    <a:lnTo>
                      <a:pt x="17" y="428"/>
                    </a:lnTo>
                    <a:lnTo>
                      <a:pt x="22" y="425"/>
                    </a:lnTo>
                    <a:lnTo>
                      <a:pt x="24" y="421"/>
                    </a:lnTo>
                    <a:lnTo>
                      <a:pt x="22" y="420"/>
                    </a:lnTo>
                    <a:lnTo>
                      <a:pt x="19" y="419"/>
                    </a:lnTo>
                    <a:lnTo>
                      <a:pt x="9" y="422"/>
                    </a:lnTo>
                    <a:lnTo>
                      <a:pt x="5" y="428"/>
                    </a:lnTo>
                    <a:lnTo>
                      <a:pt x="9" y="432"/>
                    </a:lnTo>
                    <a:lnTo>
                      <a:pt x="15" y="433"/>
                    </a:lnTo>
                    <a:lnTo>
                      <a:pt x="34" y="431"/>
                    </a:lnTo>
                    <a:lnTo>
                      <a:pt x="55" y="421"/>
                    </a:lnTo>
                    <a:lnTo>
                      <a:pt x="70" y="412"/>
                    </a:lnTo>
                    <a:lnTo>
                      <a:pt x="87" y="395"/>
                    </a:lnTo>
                    <a:lnTo>
                      <a:pt x="98" y="381"/>
                    </a:lnTo>
                    <a:lnTo>
                      <a:pt x="106" y="360"/>
                    </a:lnTo>
                    <a:lnTo>
                      <a:pt x="108" y="334"/>
                    </a:lnTo>
                    <a:lnTo>
                      <a:pt x="96" y="299"/>
                    </a:lnTo>
                    <a:lnTo>
                      <a:pt x="70" y="256"/>
                    </a:lnTo>
                    <a:lnTo>
                      <a:pt x="49" y="225"/>
                    </a:lnTo>
                    <a:lnTo>
                      <a:pt x="32" y="186"/>
                    </a:lnTo>
                    <a:lnTo>
                      <a:pt x="30" y="155"/>
                    </a:lnTo>
                    <a:lnTo>
                      <a:pt x="36" y="124"/>
                    </a:lnTo>
                    <a:lnTo>
                      <a:pt x="53" y="92"/>
                    </a:lnTo>
                    <a:lnTo>
                      <a:pt x="76" y="59"/>
                    </a:lnTo>
                    <a:lnTo>
                      <a:pt x="79" y="41"/>
                    </a:lnTo>
                    <a:lnTo>
                      <a:pt x="85" y="24"/>
                    </a:lnTo>
                    <a:lnTo>
                      <a:pt x="100" y="10"/>
                    </a:lnTo>
                    <a:lnTo>
                      <a:pt x="115" y="2"/>
                    </a:lnTo>
                    <a:lnTo>
                      <a:pt x="127" y="0"/>
                    </a:lnTo>
                    <a:lnTo>
                      <a:pt x="13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8" name="Freeform 78"/>
              <p:cNvSpPr>
                <a:spLocks/>
              </p:cNvSpPr>
              <p:nvPr/>
            </p:nvSpPr>
            <p:spPr bwMode="auto">
              <a:xfrm>
                <a:off x="5386" y="2561"/>
                <a:ext cx="160" cy="437"/>
              </a:xfrm>
              <a:custGeom>
                <a:avLst/>
                <a:gdLst>
                  <a:gd name="T0" fmla="*/ 135 w 160"/>
                  <a:gd name="T1" fmla="*/ 1 h 437"/>
                  <a:gd name="T2" fmla="*/ 133 w 160"/>
                  <a:gd name="T3" fmla="*/ 10 h 437"/>
                  <a:gd name="T4" fmla="*/ 123 w 160"/>
                  <a:gd name="T5" fmla="*/ 8 h 437"/>
                  <a:gd name="T6" fmla="*/ 114 w 160"/>
                  <a:gd name="T7" fmla="*/ 8 h 437"/>
                  <a:gd name="T8" fmla="*/ 101 w 160"/>
                  <a:gd name="T9" fmla="*/ 13 h 437"/>
                  <a:gd name="T10" fmla="*/ 89 w 160"/>
                  <a:gd name="T11" fmla="*/ 25 h 437"/>
                  <a:gd name="T12" fmla="*/ 80 w 160"/>
                  <a:gd name="T13" fmla="*/ 49 h 437"/>
                  <a:gd name="T14" fmla="*/ 80 w 160"/>
                  <a:gd name="T15" fmla="*/ 79 h 437"/>
                  <a:gd name="T16" fmla="*/ 91 w 160"/>
                  <a:gd name="T17" fmla="*/ 114 h 437"/>
                  <a:gd name="T18" fmla="*/ 135 w 160"/>
                  <a:gd name="T19" fmla="*/ 187 h 437"/>
                  <a:gd name="T20" fmla="*/ 152 w 160"/>
                  <a:gd name="T21" fmla="*/ 223 h 437"/>
                  <a:gd name="T22" fmla="*/ 160 w 160"/>
                  <a:gd name="T23" fmla="*/ 258 h 437"/>
                  <a:gd name="T24" fmla="*/ 152 w 160"/>
                  <a:gd name="T25" fmla="*/ 296 h 437"/>
                  <a:gd name="T26" fmla="*/ 137 w 160"/>
                  <a:gd name="T27" fmla="*/ 331 h 437"/>
                  <a:gd name="T28" fmla="*/ 118 w 160"/>
                  <a:gd name="T29" fmla="*/ 362 h 437"/>
                  <a:gd name="T30" fmla="*/ 103 w 160"/>
                  <a:gd name="T31" fmla="*/ 383 h 437"/>
                  <a:gd name="T32" fmla="*/ 84 w 160"/>
                  <a:gd name="T33" fmla="*/ 402 h 437"/>
                  <a:gd name="T34" fmla="*/ 59 w 160"/>
                  <a:gd name="T35" fmla="*/ 421 h 437"/>
                  <a:gd name="T36" fmla="*/ 29 w 160"/>
                  <a:gd name="T37" fmla="*/ 434 h 437"/>
                  <a:gd name="T38" fmla="*/ 17 w 160"/>
                  <a:gd name="T39" fmla="*/ 437 h 437"/>
                  <a:gd name="T40" fmla="*/ 4 w 160"/>
                  <a:gd name="T41" fmla="*/ 434 h 437"/>
                  <a:gd name="T42" fmla="*/ 0 w 160"/>
                  <a:gd name="T43" fmla="*/ 428 h 437"/>
                  <a:gd name="T44" fmla="*/ 4 w 160"/>
                  <a:gd name="T45" fmla="*/ 421 h 437"/>
                  <a:gd name="T46" fmla="*/ 13 w 160"/>
                  <a:gd name="T47" fmla="*/ 416 h 437"/>
                  <a:gd name="T48" fmla="*/ 25 w 160"/>
                  <a:gd name="T49" fmla="*/ 416 h 437"/>
                  <a:gd name="T50" fmla="*/ 27 w 160"/>
                  <a:gd name="T51" fmla="*/ 421 h 437"/>
                  <a:gd name="T52" fmla="*/ 23 w 160"/>
                  <a:gd name="T53" fmla="*/ 426 h 437"/>
                  <a:gd name="T54" fmla="*/ 17 w 160"/>
                  <a:gd name="T55" fmla="*/ 428 h 437"/>
                  <a:gd name="T56" fmla="*/ 10 w 160"/>
                  <a:gd name="T57" fmla="*/ 428 h 437"/>
                  <a:gd name="T58" fmla="*/ 12 w 160"/>
                  <a:gd name="T59" fmla="*/ 425 h 437"/>
                  <a:gd name="T60" fmla="*/ 13 w 160"/>
                  <a:gd name="T61" fmla="*/ 422 h 437"/>
                  <a:gd name="T62" fmla="*/ 13 w 160"/>
                  <a:gd name="T63" fmla="*/ 425 h 437"/>
                  <a:gd name="T64" fmla="*/ 13 w 160"/>
                  <a:gd name="T65" fmla="*/ 427 h 437"/>
                  <a:gd name="T66" fmla="*/ 15 w 160"/>
                  <a:gd name="T67" fmla="*/ 427 h 437"/>
                  <a:gd name="T68" fmla="*/ 21 w 160"/>
                  <a:gd name="T69" fmla="*/ 425 h 437"/>
                  <a:gd name="T70" fmla="*/ 23 w 160"/>
                  <a:gd name="T71" fmla="*/ 421 h 437"/>
                  <a:gd name="T72" fmla="*/ 21 w 160"/>
                  <a:gd name="T73" fmla="*/ 419 h 437"/>
                  <a:gd name="T74" fmla="*/ 17 w 160"/>
                  <a:gd name="T75" fmla="*/ 419 h 437"/>
                  <a:gd name="T76" fmla="*/ 8 w 160"/>
                  <a:gd name="T77" fmla="*/ 422 h 437"/>
                  <a:gd name="T78" fmla="*/ 4 w 160"/>
                  <a:gd name="T79" fmla="*/ 428 h 437"/>
                  <a:gd name="T80" fmla="*/ 8 w 160"/>
                  <a:gd name="T81" fmla="*/ 431 h 437"/>
                  <a:gd name="T82" fmla="*/ 13 w 160"/>
                  <a:gd name="T83" fmla="*/ 433 h 437"/>
                  <a:gd name="T84" fmla="*/ 32 w 160"/>
                  <a:gd name="T85" fmla="*/ 431 h 437"/>
                  <a:gd name="T86" fmla="*/ 53 w 160"/>
                  <a:gd name="T87" fmla="*/ 421 h 437"/>
                  <a:gd name="T88" fmla="*/ 68 w 160"/>
                  <a:gd name="T89" fmla="*/ 410 h 437"/>
                  <a:gd name="T90" fmla="*/ 86 w 160"/>
                  <a:gd name="T91" fmla="*/ 395 h 437"/>
                  <a:gd name="T92" fmla="*/ 97 w 160"/>
                  <a:gd name="T93" fmla="*/ 380 h 437"/>
                  <a:gd name="T94" fmla="*/ 105 w 160"/>
                  <a:gd name="T95" fmla="*/ 360 h 437"/>
                  <a:gd name="T96" fmla="*/ 106 w 160"/>
                  <a:gd name="T97" fmla="*/ 333 h 437"/>
                  <a:gd name="T98" fmla="*/ 95 w 160"/>
                  <a:gd name="T99" fmla="*/ 299 h 437"/>
                  <a:gd name="T100" fmla="*/ 68 w 160"/>
                  <a:gd name="T101" fmla="*/ 254 h 437"/>
                  <a:gd name="T102" fmla="*/ 48 w 160"/>
                  <a:gd name="T103" fmla="*/ 224 h 437"/>
                  <a:gd name="T104" fmla="*/ 30 w 160"/>
                  <a:gd name="T105" fmla="*/ 187 h 437"/>
                  <a:gd name="T106" fmla="*/ 29 w 160"/>
                  <a:gd name="T107" fmla="*/ 155 h 437"/>
                  <a:gd name="T108" fmla="*/ 36 w 160"/>
                  <a:gd name="T109" fmla="*/ 122 h 437"/>
                  <a:gd name="T110" fmla="*/ 51 w 160"/>
                  <a:gd name="T111" fmla="*/ 91 h 437"/>
                  <a:gd name="T112" fmla="*/ 74 w 160"/>
                  <a:gd name="T113" fmla="*/ 59 h 437"/>
                  <a:gd name="T114" fmla="*/ 78 w 160"/>
                  <a:gd name="T115" fmla="*/ 41 h 437"/>
                  <a:gd name="T116" fmla="*/ 84 w 160"/>
                  <a:gd name="T117" fmla="*/ 24 h 437"/>
                  <a:gd name="T118" fmla="*/ 99 w 160"/>
                  <a:gd name="T119" fmla="*/ 8 h 437"/>
                  <a:gd name="T120" fmla="*/ 114 w 160"/>
                  <a:gd name="T121" fmla="*/ 1 h 437"/>
                  <a:gd name="T122" fmla="*/ 125 w 160"/>
                  <a:gd name="T123" fmla="*/ 0 h 437"/>
                  <a:gd name="T124" fmla="*/ 13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1"/>
                    </a:moveTo>
                    <a:lnTo>
                      <a:pt x="133" y="10"/>
                    </a:lnTo>
                    <a:lnTo>
                      <a:pt x="123" y="8"/>
                    </a:lnTo>
                    <a:lnTo>
                      <a:pt x="114" y="8"/>
                    </a:lnTo>
                    <a:lnTo>
                      <a:pt x="101" y="13"/>
                    </a:lnTo>
                    <a:lnTo>
                      <a:pt x="89" y="25"/>
                    </a:lnTo>
                    <a:lnTo>
                      <a:pt x="80" y="49"/>
                    </a:lnTo>
                    <a:lnTo>
                      <a:pt x="80" y="79"/>
                    </a:lnTo>
                    <a:lnTo>
                      <a:pt x="91" y="114"/>
                    </a:lnTo>
                    <a:lnTo>
                      <a:pt x="135" y="187"/>
                    </a:lnTo>
                    <a:lnTo>
                      <a:pt x="152" y="223"/>
                    </a:lnTo>
                    <a:lnTo>
                      <a:pt x="160" y="258"/>
                    </a:lnTo>
                    <a:lnTo>
                      <a:pt x="152" y="296"/>
                    </a:lnTo>
                    <a:lnTo>
                      <a:pt x="137" y="331"/>
                    </a:lnTo>
                    <a:lnTo>
                      <a:pt x="118" y="362"/>
                    </a:lnTo>
                    <a:lnTo>
                      <a:pt x="103" y="383"/>
                    </a:lnTo>
                    <a:lnTo>
                      <a:pt x="84" y="402"/>
                    </a:lnTo>
                    <a:lnTo>
                      <a:pt x="59" y="421"/>
                    </a:lnTo>
                    <a:lnTo>
                      <a:pt x="29" y="434"/>
                    </a:lnTo>
                    <a:lnTo>
                      <a:pt x="17" y="437"/>
                    </a:lnTo>
                    <a:lnTo>
                      <a:pt x="4" y="434"/>
                    </a:lnTo>
                    <a:lnTo>
                      <a:pt x="0" y="428"/>
                    </a:lnTo>
                    <a:lnTo>
                      <a:pt x="4" y="421"/>
                    </a:lnTo>
                    <a:lnTo>
                      <a:pt x="13" y="416"/>
                    </a:lnTo>
                    <a:lnTo>
                      <a:pt x="25" y="416"/>
                    </a:lnTo>
                    <a:lnTo>
                      <a:pt x="27" y="421"/>
                    </a:lnTo>
                    <a:lnTo>
                      <a:pt x="23" y="426"/>
                    </a:lnTo>
                    <a:lnTo>
                      <a:pt x="17" y="428"/>
                    </a:lnTo>
                    <a:lnTo>
                      <a:pt x="10" y="428"/>
                    </a:lnTo>
                    <a:lnTo>
                      <a:pt x="12" y="425"/>
                    </a:lnTo>
                    <a:lnTo>
                      <a:pt x="13" y="422"/>
                    </a:lnTo>
                    <a:lnTo>
                      <a:pt x="13" y="425"/>
                    </a:lnTo>
                    <a:lnTo>
                      <a:pt x="13" y="427"/>
                    </a:lnTo>
                    <a:lnTo>
                      <a:pt x="15" y="427"/>
                    </a:lnTo>
                    <a:lnTo>
                      <a:pt x="21" y="425"/>
                    </a:lnTo>
                    <a:lnTo>
                      <a:pt x="23" y="421"/>
                    </a:lnTo>
                    <a:lnTo>
                      <a:pt x="21" y="419"/>
                    </a:lnTo>
                    <a:lnTo>
                      <a:pt x="17" y="419"/>
                    </a:lnTo>
                    <a:lnTo>
                      <a:pt x="8" y="422"/>
                    </a:lnTo>
                    <a:lnTo>
                      <a:pt x="4" y="428"/>
                    </a:lnTo>
                    <a:lnTo>
                      <a:pt x="8" y="431"/>
                    </a:lnTo>
                    <a:lnTo>
                      <a:pt x="13" y="433"/>
                    </a:lnTo>
                    <a:lnTo>
                      <a:pt x="32" y="431"/>
                    </a:lnTo>
                    <a:lnTo>
                      <a:pt x="53" y="421"/>
                    </a:lnTo>
                    <a:lnTo>
                      <a:pt x="68" y="410"/>
                    </a:lnTo>
                    <a:lnTo>
                      <a:pt x="86" y="395"/>
                    </a:lnTo>
                    <a:lnTo>
                      <a:pt x="97" y="380"/>
                    </a:lnTo>
                    <a:lnTo>
                      <a:pt x="105" y="360"/>
                    </a:lnTo>
                    <a:lnTo>
                      <a:pt x="106" y="333"/>
                    </a:lnTo>
                    <a:lnTo>
                      <a:pt x="95" y="299"/>
                    </a:lnTo>
                    <a:lnTo>
                      <a:pt x="68" y="254"/>
                    </a:lnTo>
                    <a:lnTo>
                      <a:pt x="48" y="224"/>
                    </a:lnTo>
                    <a:lnTo>
                      <a:pt x="30" y="187"/>
                    </a:lnTo>
                    <a:lnTo>
                      <a:pt x="29" y="155"/>
                    </a:lnTo>
                    <a:lnTo>
                      <a:pt x="36" y="122"/>
                    </a:lnTo>
                    <a:lnTo>
                      <a:pt x="51" y="91"/>
                    </a:lnTo>
                    <a:lnTo>
                      <a:pt x="74" y="59"/>
                    </a:lnTo>
                    <a:lnTo>
                      <a:pt x="78" y="41"/>
                    </a:lnTo>
                    <a:lnTo>
                      <a:pt x="84" y="24"/>
                    </a:lnTo>
                    <a:lnTo>
                      <a:pt x="99" y="8"/>
                    </a:lnTo>
                    <a:lnTo>
                      <a:pt x="114" y="1"/>
                    </a:lnTo>
                    <a:lnTo>
                      <a:pt x="125" y="0"/>
                    </a:lnTo>
                    <a:lnTo>
                      <a:pt x="13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59" name="Freeform 79"/>
              <p:cNvSpPr>
                <a:spLocks/>
              </p:cNvSpPr>
              <p:nvPr/>
            </p:nvSpPr>
            <p:spPr bwMode="auto">
              <a:xfrm>
                <a:off x="5530" y="3197"/>
                <a:ext cx="158" cy="431"/>
              </a:xfrm>
              <a:custGeom>
                <a:avLst/>
                <a:gdLst>
                  <a:gd name="T0" fmla="*/ 133 w 158"/>
                  <a:gd name="T1" fmla="*/ 0 h 431"/>
                  <a:gd name="T2" fmla="*/ 131 w 158"/>
                  <a:gd name="T3" fmla="*/ 9 h 431"/>
                  <a:gd name="T4" fmla="*/ 124 w 158"/>
                  <a:gd name="T5" fmla="*/ 7 h 431"/>
                  <a:gd name="T6" fmla="*/ 112 w 158"/>
                  <a:gd name="T7" fmla="*/ 8 h 431"/>
                  <a:gd name="T8" fmla="*/ 101 w 158"/>
                  <a:gd name="T9" fmla="*/ 12 h 431"/>
                  <a:gd name="T10" fmla="*/ 88 w 158"/>
                  <a:gd name="T11" fmla="*/ 24 h 431"/>
                  <a:gd name="T12" fmla="*/ 80 w 158"/>
                  <a:gd name="T13" fmla="*/ 46 h 431"/>
                  <a:gd name="T14" fmla="*/ 80 w 158"/>
                  <a:gd name="T15" fmla="*/ 77 h 431"/>
                  <a:gd name="T16" fmla="*/ 91 w 158"/>
                  <a:gd name="T17" fmla="*/ 111 h 431"/>
                  <a:gd name="T18" fmla="*/ 135 w 158"/>
                  <a:gd name="T19" fmla="*/ 184 h 431"/>
                  <a:gd name="T20" fmla="*/ 150 w 158"/>
                  <a:gd name="T21" fmla="*/ 219 h 431"/>
                  <a:gd name="T22" fmla="*/ 158 w 158"/>
                  <a:gd name="T23" fmla="*/ 255 h 431"/>
                  <a:gd name="T24" fmla="*/ 150 w 158"/>
                  <a:gd name="T25" fmla="*/ 291 h 431"/>
                  <a:gd name="T26" fmla="*/ 135 w 158"/>
                  <a:gd name="T27" fmla="*/ 327 h 431"/>
                  <a:gd name="T28" fmla="*/ 116 w 158"/>
                  <a:gd name="T29" fmla="*/ 357 h 431"/>
                  <a:gd name="T30" fmla="*/ 101 w 158"/>
                  <a:gd name="T31" fmla="*/ 377 h 431"/>
                  <a:gd name="T32" fmla="*/ 84 w 158"/>
                  <a:gd name="T33" fmla="*/ 396 h 431"/>
                  <a:gd name="T34" fmla="*/ 57 w 158"/>
                  <a:gd name="T35" fmla="*/ 416 h 431"/>
                  <a:gd name="T36" fmla="*/ 31 w 158"/>
                  <a:gd name="T37" fmla="*/ 429 h 431"/>
                  <a:gd name="T38" fmla="*/ 16 w 158"/>
                  <a:gd name="T39" fmla="*/ 431 h 431"/>
                  <a:gd name="T40" fmla="*/ 4 w 158"/>
                  <a:gd name="T41" fmla="*/ 429 h 431"/>
                  <a:gd name="T42" fmla="*/ 0 w 158"/>
                  <a:gd name="T43" fmla="*/ 423 h 431"/>
                  <a:gd name="T44" fmla="*/ 4 w 158"/>
                  <a:gd name="T45" fmla="*/ 416 h 431"/>
                  <a:gd name="T46" fmla="*/ 14 w 158"/>
                  <a:gd name="T47" fmla="*/ 411 h 431"/>
                  <a:gd name="T48" fmla="*/ 25 w 158"/>
                  <a:gd name="T49" fmla="*/ 412 h 431"/>
                  <a:gd name="T50" fmla="*/ 27 w 158"/>
                  <a:gd name="T51" fmla="*/ 416 h 431"/>
                  <a:gd name="T52" fmla="*/ 23 w 158"/>
                  <a:gd name="T53" fmla="*/ 420 h 431"/>
                  <a:gd name="T54" fmla="*/ 17 w 158"/>
                  <a:gd name="T55" fmla="*/ 423 h 431"/>
                  <a:gd name="T56" fmla="*/ 10 w 158"/>
                  <a:gd name="T57" fmla="*/ 423 h 431"/>
                  <a:gd name="T58" fmla="*/ 12 w 158"/>
                  <a:gd name="T59" fmla="*/ 419 h 431"/>
                  <a:gd name="T60" fmla="*/ 14 w 158"/>
                  <a:gd name="T61" fmla="*/ 418 h 431"/>
                  <a:gd name="T62" fmla="*/ 14 w 158"/>
                  <a:gd name="T63" fmla="*/ 419 h 431"/>
                  <a:gd name="T64" fmla="*/ 12 w 158"/>
                  <a:gd name="T65" fmla="*/ 422 h 431"/>
                  <a:gd name="T66" fmla="*/ 16 w 158"/>
                  <a:gd name="T67" fmla="*/ 422 h 431"/>
                  <a:gd name="T68" fmla="*/ 21 w 158"/>
                  <a:gd name="T69" fmla="*/ 419 h 431"/>
                  <a:gd name="T70" fmla="*/ 23 w 158"/>
                  <a:gd name="T71" fmla="*/ 416 h 431"/>
                  <a:gd name="T72" fmla="*/ 21 w 158"/>
                  <a:gd name="T73" fmla="*/ 414 h 431"/>
                  <a:gd name="T74" fmla="*/ 17 w 158"/>
                  <a:gd name="T75" fmla="*/ 413 h 431"/>
                  <a:gd name="T76" fmla="*/ 8 w 158"/>
                  <a:gd name="T77" fmla="*/ 417 h 431"/>
                  <a:gd name="T78" fmla="*/ 4 w 158"/>
                  <a:gd name="T79" fmla="*/ 423 h 431"/>
                  <a:gd name="T80" fmla="*/ 8 w 158"/>
                  <a:gd name="T81" fmla="*/ 425 h 431"/>
                  <a:gd name="T82" fmla="*/ 14 w 158"/>
                  <a:gd name="T83" fmla="*/ 428 h 431"/>
                  <a:gd name="T84" fmla="*/ 31 w 158"/>
                  <a:gd name="T85" fmla="*/ 425 h 431"/>
                  <a:gd name="T86" fmla="*/ 52 w 158"/>
                  <a:gd name="T87" fmla="*/ 416 h 431"/>
                  <a:gd name="T88" fmla="*/ 69 w 158"/>
                  <a:gd name="T89" fmla="*/ 406 h 431"/>
                  <a:gd name="T90" fmla="*/ 84 w 158"/>
                  <a:gd name="T91" fmla="*/ 389 h 431"/>
                  <a:gd name="T92" fmla="*/ 95 w 158"/>
                  <a:gd name="T93" fmla="*/ 375 h 431"/>
                  <a:gd name="T94" fmla="*/ 105 w 158"/>
                  <a:gd name="T95" fmla="*/ 354 h 431"/>
                  <a:gd name="T96" fmla="*/ 105 w 158"/>
                  <a:gd name="T97" fmla="*/ 328 h 431"/>
                  <a:gd name="T98" fmla="*/ 93 w 158"/>
                  <a:gd name="T99" fmla="*/ 294 h 431"/>
                  <a:gd name="T100" fmla="*/ 67 w 158"/>
                  <a:gd name="T101" fmla="*/ 250 h 431"/>
                  <a:gd name="T102" fmla="*/ 48 w 158"/>
                  <a:gd name="T103" fmla="*/ 220 h 431"/>
                  <a:gd name="T104" fmla="*/ 31 w 158"/>
                  <a:gd name="T105" fmla="*/ 183 h 431"/>
                  <a:gd name="T106" fmla="*/ 29 w 158"/>
                  <a:gd name="T107" fmla="*/ 152 h 431"/>
                  <a:gd name="T108" fmla="*/ 35 w 158"/>
                  <a:gd name="T109" fmla="*/ 121 h 431"/>
                  <a:gd name="T110" fmla="*/ 50 w 158"/>
                  <a:gd name="T111" fmla="*/ 88 h 431"/>
                  <a:gd name="T112" fmla="*/ 74 w 158"/>
                  <a:gd name="T113" fmla="*/ 57 h 431"/>
                  <a:gd name="T114" fmla="*/ 76 w 158"/>
                  <a:gd name="T115" fmla="*/ 39 h 431"/>
                  <a:gd name="T116" fmla="*/ 84 w 158"/>
                  <a:gd name="T117" fmla="*/ 22 h 431"/>
                  <a:gd name="T118" fmla="*/ 97 w 158"/>
                  <a:gd name="T119" fmla="*/ 8 h 431"/>
                  <a:gd name="T120" fmla="*/ 114 w 158"/>
                  <a:gd name="T121" fmla="*/ 0 h 431"/>
                  <a:gd name="T122" fmla="*/ 124 w 158"/>
                  <a:gd name="T123" fmla="*/ 0 h 431"/>
                  <a:gd name="T124" fmla="*/ 133 w 158"/>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1">
                    <a:moveTo>
                      <a:pt x="133" y="0"/>
                    </a:moveTo>
                    <a:lnTo>
                      <a:pt x="131" y="9"/>
                    </a:lnTo>
                    <a:lnTo>
                      <a:pt x="124" y="7"/>
                    </a:lnTo>
                    <a:lnTo>
                      <a:pt x="112" y="8"/>
                    </a:lnTo>
                    <a:lnTo>
                      <a:pt x="101" y="12"/>
                    </a:lnTo>
                    <a:lnTo>
                      <a:pt x="88" y="24"/>
                    </a:lnTo>
                    <a:lnTo>
                      <a:pt x="80" y="46"/>
                    </a:lnTo>
                    <a:lnTo>
                      <a:pt x="80" y="77"/>
                    </a:lnTo>
                    <a:lnTo>
                      <a:pt x="91" y="111"/>
                    </a:lnTo>
                    <a:lnTo>
                      <a:pt x="135" y="184"/>
                    </a:lnTo>
                    <a:lnTo>
                      <a:pt x="150" y="219"/>
                    </a:lnTo>
                    <a:lnTo>
                      <a:pt x="158" y="255"/>
                    </a:lnTo>
                    <a:lnTo>
                      <a:pt x="150" y="291"/>
                    </a:lnTo>
                    <a:lnTo>
                      <a:pt x="135" y="327"/>
                    </a:lnTo>
                    <a:lnTo>
                      <a:pt x="116" y="357"/>
                    </a:lnTo>
                    <a:lnTo>
                      <a:pt x="101" y="377"/>
                    </a:lnTo>
                    <a:lnTo>
                      <a:pt x="84" y="396"/>
                    </a:lnTo>
                    <a:lnTo>
                      <a:pt x="57" y="416"/>
                    </a:lnTo>
                    <a:lnTo>
                      <a:pt x="31" y="429"/>
                    </a:lnTo>
                    <a:lnTo>
                      <a:pt x="16" y="431"/>
                    </a:lnTo>
                    <a:lnTo>
                      <a:pt x="4" y="429"/>
                    </a:lnTo>
                    <a:lnTo>
                      <a:pt x="0" y="423"/>
                    </a:lnTo>
                    <a:lnTo>
                      <a:pt x="4" y="416"/>
                    </a:lnTo>
                    <a:lnTo>
                      <a:pt x="14" y="411"/>
                    </a:lnTo>
                    <a:lnTo>
                      <a:pt x="25" y="412"/>
                    </a:lnTo>
                    <a:lnTo>
                      <a:pt x="27" y="416"/>
                    </a:lnTo>
                    <a:lnTo>
                      <a:pt x="23" y="420"/>
                    </a:lnTo>
                    <a:lnTo>
                      <a:pt x="17" y="423"/>
                    </a:lnTo>
                    <a:lnTo>
                      <a:pt x="10" y="423"/>
                    </a:lnTo>
                    <a:lnTo>
                      <a:pt x="12" y="419"/>
                    </a:lnTo>
                    <a:lnTo>
                      <a:pt x="14" y="418"/>
                    </a:lnTo>
                    <a:lnTo>
                      <a:pt x="14" y="419"/>
                    </a:lnTo>
                    <a:lnTo>
                      <a:pt x="12" y="422"/>
                    </a:lnTo>
                    <a:lnTo>
                      <a:pt x="16" y="422"/>
                    </a:lnTo>
                    <a:lnTo>
                      <a:pt x="21" y="419"/>
                    </a:lnTo>
                    <a:lnTo>
                      <a:pt x="23" y="416"/>
                    </a:lnTo>
                    <a:lnTo>
                      <a:pt x="21" y="414"/>
                    </a:lnTo>
                    <a:lnTo>
                      <a:pt x="17" y="413"/>
                    </a:lnTo>
                    <a:lnTo>
                      <a:pt x="8" y="417"/>
                    </a:lnTo>
                    <a:lnTo>
                      <a:pt x="4" y="423"/>
                    </a:lnTo>
                    <a:lnTo>
                      <a:pt x="8" y="425"/>
                    </a:lnTo>
                    <a:lnTo>
                      <a:pt x="14" y="428"/>
                    </a:lnTo>
                    <a:lnTo>
                      <a:pt x="31" y="425"/>
                    </a:lnTo>
                    <a:lnTo>
                      <a:pt x="52" y="416"/>
                    </a:lnTo>
                    <a:lnTo>
                      <a:pt x="69" y="406"/>
                    </a:lnTo>
                    <a:lnTo>
                      <a:pt x="84" y="389"/>
                    </a:lnTo>
                    <a:lnTo>
                      <a:pt x="95" y="375"/>
                    </a:lnTo>
                    <a:lnTo>
                      <a:pt x="105" y="354"/>
                    </a:lnTo>
                    <a:lnTo>
                      <a:pt x="105" y="328"/>
                    </a:lnTo>
                    <a:lnTo>
                      <a:pt x="93" y="294"/>
                    </a:lnTo>
                    <a:lnTo>
                      <a:pt x="67" y="250"/>
                    </a:lnTo>
                    <a:lnTo>
                      <a:pt x="48" y="220"/>
                    </a:lnTo>
                    <a:lnTo>
                      <a:pt x="31" y="183"/>
                    </a:lnTo>
                    <a:lnTo>
                      <a:pt x="29" y="152"/>
                    </a:lnTo>
                    <a:lnTo>
                      <a:pt x="35" y="121"/>
                    </a:lnTo>
                    <a:lnTo>
                      <a:pt x="50" y="88"/>
                    </a:lnTo>
                    <a:lnTo>
                      <a:pt x="74" y="57"/>
                    </a:lnTo>
                    <a:lnTo>
                      <a:pt x="76" y="39"/>
                    </a:lnTo>
                    <a:lnTo>
                      <a:pt x="84" y="22"/>
                    </a:lnTo>
                    <a:lnTo>
                      <a:pt x="97" y="8"/>
                    </a:lnTo>
                    <a:lnTo>
                      <a:pt x="114" y="0"/>
                    </a:lnTo>
                    <a:lnTo>
                      <a:pt x="124" y="0"/>
                    </a:lnTo>
                    <a:lnTo>
                      <a:pt x="13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0" name="Freeform 80"/>
              <p:cNvSpPr>
                <a:spLocks/>
              </p:cNvSpPr>
              <p:nvPr/>
            </p:nvSpPr>
            <p:spPr bwMode="auto">
              <a:xfrm>
                <a:off x="5538" y="2768"/>
                <a:ext cx="156" cy="479"/>
              </a:xfrm>
              <a:custGeom>
                <a:avLst/>
                <a:gdLst>
                  <a:gd name="T0" fmla="*/ 51 w 156"/>
                  <a:gd name="T1" fmla="*/ 478 h 479"/>
                  <a:gd name="T2" fmla="*/ 51 w 156"/>
                  <a:gd name="T3" fmla="*/ 468 h 479"/>
                  <a:gd name="T4" fmla="*/ 63 w 156"/>
                  <a:gd name="T5" fmla="*/ 469 h 479"/>
                  <a:gd name="T6" fmla="*/ 72 w 156"/>
                  <a:gd name="T7" fmla="*/ 468 h 479"/>
                  <a:gd name="T8" fmla="*/ 85 w 156"/>
                  <a:gd name="T9" fmla="*/ 463 h 479"/>
                  <a:gd name="T10" fmla="*/ 99 w 156"/>
                  <a:gd name="T11" fmla="*/ 450 h 479"/>
                  <a:gd name="T12" fmla="*/ 106 w 156"/>
                  <a:gd name="T13" fmla="*/ 425 h 479"/>
                  <a:gd name="T14" fmla="*/ 102 w 156"/>
                  <a:gd name="T15" fmla="*/ 391 h 479"/>
                  <a:gd name="T16" fmla="*/ 85 w 156"/>
                  <a:gd name="T17" fmla="*/ 354 h 479"/>
                  <a:gd name="T18" fmla="*/ 32 w 156"/>
                  <a:gd name="T19" fmla="*/ 275 h 479"/>
                  <a:gd name="T20" fmla="*/ 9 w 156"/>
                  <a:gd name="T21" fmla="*/ 238 h 479"/>
                  <a:gd name="T22" fmla="*/ 0 w 156"/>
                  <a:gd name="T23" fmla="*/ 200 h 479"/>
                  <a:gd name="T24" fmla="*/ 2 w 156"/>
                  <a:gd name="T25" fmla="*/ 159 h 479"/>
                  <a:gd name="T26" fmla="*/ 15 w 156"/>
                  <a:gd name="T27" fmla="*/ 119 h 479"/>
                  <a:gd name="T28" fmla="*/ 34 w 156"/>
                  <a:gd name="T29" fmla="*/ 86 h 479"/>
                  <a:gd name="T30" fmla="*/ 47 w 156"/>
                  <a:gd name="T31" fmla="*/ 62 h 479"/>
                  <a:gd name="T32" fmla="*/ 66 w 156"/>
                  <a:gd name="T33" fmla="*/ 41 h 479"/>
                  <a:gd name="T34" fmla="*/ 93 w 156"/>
                  <a:gd name="T35" fmla="*/ 18 h 479"/>
                  <a:gd name="T36" fmla="*/ 121 w 156"/>
                  <a:gd name="T37" fmla="*/ 3 h 479"/>
                  <a:gd name="T38" fmla="*/ 137 w 156"/>
                  <a:gd name="T39" fmla="*/ 0 h 479"/>
                  <a:gd name="T40" fmla="*/ 150 w 156"/>
                  <a:gd name="T41" fmla="*/ 2 h 479"/>
                  <a:gd name="T42" fmla="*/ 156 w 156"/>
                  <a:gd name="T43" fmla="*/ 9 h 479"/>
                  <a:gd name="T44" fmla="*/ 150 w 156"/>
                  <a:gd name="T45" fmla="*/ 16 h 479"/>
                  <a:gd name="T46" fmla="*/ 140 w 156"/>
                  <a:gd name="T47" fmla="*/ 22 h 479"/>
                  <a:gd name="T48" fmla="*/ 129 w 156"/>
                  <a:gd name="T49" fmla="*/ 22 h 479"/>
                  <a:gd name="T50" fmla="*/ 127 w 156"/>
                  <a:gd name="T51" fmla="*/ 16 h 479"/>
                  <a:gd name="T52" fmla="*/ 129 w 156"/>
                  <a:gd name="T53" fmla="*/ 12 h 479"/>
                  <a:gd name="T54" fmla="*/ 137 w 156"/>
                  <a:gd name="T55" fmla="*/ 9 h 479"/>
                  <a:gd name="T56" fmla="*/ 144 w 156"/>
                  <a:gd name="T57" fmla="*/ 9 h 479"/>
                  <a:gd name="T58" fmla="*/ 144 w 156"/>
                  <a:gd name="T59" fmla="*/ 14 h 479"/>
                  <a:gd name="T60" fmla="*/ 140 w 156"/>
                  <a:gd name="T61" fmla="*/ 15 h 479"/>
                  <a:gd name="T62" fmla="*/ 142 w 156"/>
                  <a:gd name="T63" fmla="*/ 12 h 479"/>
                  <a:gd name="T64" fmla="*/ 142 w 156"/>
                  <a:gd name="T65" fmla="*/ 10 h 479"/>
                  <a:gd name="T66" fmla="*/ 138 w 156"/>
                  <a:gd name="T67" fmla="*/ 10 h 479"/>
                  <a:gd name="T68" fmla="*/ 133 w 156"/>
                  <a:gd name="T69" fmla="*/ 14 h 479"/>
                  <a:gd name="T70" fmla="*/ 131 w 156"/>
                  <a:gd name="T71" fmla="*/ 17 h 479"/>
                  <a:gd name="T72" fmla="*/ 133 w 156"/>
                  <a:gd name="T73" fmla="*/ 20 h 479"/>
                  <a:gd name="T74" fmla="*/ 137 w 156"/>
                  <a:gd name="T75" fmla="*/ 20 h 479"/>
                  <a:gd name="T76" fmla="*/ 148 w 156"/>
                  <a:gd name="T77" fmla="*/ 16 h 479"/>
                  <a:gd name="T78" fmla="*/ 150 w 156"/>
                  <a:gd name="T79" fmla="*/ 9 h 479"/>
                  <a:gd name="T80" fmla="*/ 148 w 156"/>
                  <a:gd name="T81" fmla="*/ 6 h 479"/>
                  <a:gd name="T82" fmla="*/ 140 w 156"/>
                  <a:gd name="T83" fmla="*/ 4 h 479"/>
                  <a:gd name="T84" fmla="*/ 121 w 156"/>
                  <a:gd name="T85" fmla="*/ 8 h 479"/>
                  <a:gd name="T86" fmla="*/ 99 w 156"/>
                  <a:gd name="T87" fmla="*/ 18 h 479"/>
                  <a:gd name="T88" fmla="*/ 83 w 156"/>
                  <a:gd name="T89" fmla="*/ 30 h 479"/>
                  <a:gd name="T90" fmla="*/ 66 w 156"/>
                  <a:gd name="T91" fmla="*/ 48 h 479"/>
                  <a:gd name="T92" fmla="*/ 55 w 156"/>
                  <a:gd name="T93" fmla="*/ 65 h 479"/>
                  <a:gd name="T94" fmla="*/ 47 w 156"/>
                  <a:gd name="T95" fmla="*/ 88 h 479"/>
                  <a:gd name="T96" fmla="*/ 49 w 156"/>
                  <a:gd name="T97" fmla="*/ 117 h 479"/>
                  <a:gd name="T98" fmla="*/ 64 w 156"/>
                  <a:gd name="T99" fmla="*/ 154 h 479"/>
                  <a:gd name="T100" fmla="*/ 99 w 156"/>
                  <a:gd name="T101" fmla="*/ 200 h 479"/>
                  <a:gd name="T102" fmla="*/ 123 w 156"/>
                  <a:gd name="T103" fmla="*/ 232 h 479"/>
                  <a:gd name="T104" fmla="*/ 144 w 156"/>
                  <a:gd name="T105" fmla="*/ 273 h 479"/>
                  <a:gd name="T106" fmla="*/ 152 w 156"/>
                  <a:gd name="T107" fmla="*/ 307 h 479"/>
                  <a:gd name="T108" fmla="*/ 148 w 156"/>
                  <a:gd name="T109" fmla="*/ 341 h 479"/>
                  <a:gd name="T110" fmla="*/ 133 w 156"/>
                  <a:gd name="T111" fmla="*/ 377 h 479"/>
                  <a:gd name="T112" fmla="*/ 110 w 156"/>
                  <a:gd name="T113" fmla="*/ 413 h 479"/>
                  <a:gd name="T114" fmla="*/ 110 w 156"/>
                  <a:gd name="T115" fmla="*/ 433 h 479"/>
                  <a:gd name="T116" fmla="*/ 104 w 156"/>
                  <a:gd name="T117" fmla="*/ 451 h 479"/>
                  <a:gd name="T118" fmla="*/ 89 w 156"/>
                  <a:gd name="T119" fmla="*/ 468 h 479"/>
                  <a:gd name="T120" fmla="*/ 72 w 156"/>
                  <a:gd name="T121" fmla="*/ 476 h 479"/>
                  <a:gd name="T122" fmla="*/ 61 w 156"/>
                  <a:gd name="T123" fmla="*/ 479 h 479"/>
                  <a:gd name="T124" fmla="*/ 51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478"/>
                    </a:moveTo>
                    <a:lnTo>
                      <a:pt x="51" y="468"/>
                    </a:lnTo>
                    <a:lnTo>
                      <a:pt x="63" y="469"/>
                    </a:lnTo>
                    <a:lnTo>
                      <a:pt x="72" y="468"/>
                    </a:lnTo>
                    <a:lnTo>
                      <a:pt x="85" y="463"/>
                    </a:lnTo>
                    <a:lnTo>
                      <a:pt x="99" y="450"/>
                    </a:lnTo>
                    <a:lnTo>
                      <a:pt x="106" y="425"/>
                    </a:lnTo>
                    <a:lnTo>
                      <a:pt x="102" y="391"/>
                    </a:lnTo>
                    <a:lnTo>
                      <a:pt x="85" y="354"/>
                    </a:lnTo>
                    <a:lnTo>
                      <a:pt x="32" y="275"/>
                    </a:lnTo>
                    <a:lnTo>
                      <a:pt x="9" y="238"/>
                    </a:lnTo>
                    <a:lnTo>
                      <a:pt x="0" y="200"/>
                    </a:lnTo>
                    <a:lnTo>
                      <a:pt x="2" y="159"/>
                    </a:lnTo>
                    <a:lnTo>
                      <a:pt x="15" y="119"/>
                    </a:lnTo>
                    <a:lnTo>
                      <a:pt x="34" y="86"/>
                    </a:lnTo>
                    <a:lnTo>
                      <a:pt x="47" y="62"/>
                    </a:lnTo>
                    <a:lnTo>
                      <a:pt x="66" y="41"/>
                    </a:lnTo>
                    <a:lnTo>
                      <a:pt x="93" y="18"/>
                    </a:lnTo>
                    <a:lnTo>
                      <a:pt x="121" y="3"/>
                    </a:lnTo>
                    <a:lnTo>
                      <a:pt x="137" y="0"/>
                    </a:lnTo>
                    <a:lnTo>
                      <a:pt x="150" y="2"/>
                    </a:lnTo>
                    <a:lnTo>
                      <a:pt x="156" y="9"/>
                    </a:lnTo>
                    <a:lnTo>
                      <a:pt x="150" y="16"/>
                    </a:lnTo>
                    <a:lnTo>
                      <a:pt x="140" y="22"/>
                    </a:lnTo>
                    <a:lnTo>
                      <a:pt x="129" y="22"/>
                    </a:lnTo>
                    <a:lnTo>
                      <a:pt x="127" y="16"/>
                    </a:lnTo>
                    <a:lnTo>
                      <a:pt x="129" y="12"/>
                    </a:lnTo>
                    <a:lnTo>
                      <a:pt x="137" y="9"/>
                    </a:lnTo>
                    <a:lnTo>
                      <a:pt x="144" y="9"/>
                    </a:lnTo>
                    <a:lnTo>
                      <a:pt x="144" y="14"/>
                    </a:lnTo>
                    <a:lnTo>
                      <a:pt x="140" y="15"/>
                    </a:lnTo>
                    <a:lnTo>
                      <a:pt x="142" y="12"/>
                    </a:lnTo>
                    <a:lnTo>
                      <a:pt x="142" y="10"/>
                    </a:lnTo>
                    <a:lnTo>
                      <a:pt x="138" y="10"/>
                    </a:lnTo>
                    <a:lnTo>
                      <a:pt x="133" y="14"/>
                    </a:lnTo>
                    <a:lnTo>
                      <a:pt x="131" y="17"/>
                    </a:lnTo>
                    <a:lnTo>
                      <a:pt x="133" y="20"/>
                    </a:lnTo>
                    <a:lnTo>
                      <a:pt x="137" y="20"/>
                    </a:lnTo>
                    <a:lnTo>
                      <a:pt x="148" y="16"/>
                    </a:lnTo>
                    <a:lnTo>
                      <a:pt x="150" y="9"/>
                    </a:lnTo>
                    <a:lnTo>
                      <a:pt x="148" y="6"/>
                    </a:lnTo>
                    <a:lnTo>
                      <a:pt x="140" y="4"/>
                    </a:lnTo>
                    <a:lnTo>
                      <a:pt x="121" y="8"/>
                    </a:lnTo>
                    <a:lnTo>
                      <a:pt x="99" y="18"/>
                    </a:lnTo>
                    <a:lnTo>
                      <a:pt x="83" y="30"/>
                    </a:lnTo>
                    <a:lnTo>
                      <a:pt x="66" y="48"/>
                    </a:lnTo>
                    <a:lnTo>
                      <a:pt x="55" y="65"/>
                    </a:lnTo>
                    <a:lnTo>
                      <a:pt x="47" y="88"/>
                    </a:lnTo>
                    <a:lnTo>
                      <a:pt x="49" y="117"/>
                    </a:lnTo>
                    <a:lnTo>
                      <a:pt x="64" y="154"/>
                    </a:lnTo>
                    <a:lnTo>
                      <a:pt x="99" y="200"/>
                    </a:lnTo>
                    <a:lnTo>
                      <a:pt x="123" y="232"/>
                    </a:lnTo>
                    <a:lnTo>
                      <a:pt x="144" y="273"/>
                    </a:lnTo>
                    <a:lnTo>
                      <a:pt x="152" y="307"/>
                    </a:lnTo>
                    <a:lnTo>
                      <a:pt x="148" y="341"/>
                    </a:lnTo>
                    <a:lnTo>
                      <a:pt x="133" y="377"/>
                    </a:lnTo>
                    <a:lnTo>
                      <a:pt x="110" y="413"/>
                    </a:lnTo>
                    <a:lnTo>
                      <a:pt x="110" y="433"/>
                    </a:lnTo>
                    <a:lnTo>
                      <a:pt x="104" y="451"/>
                    </a:lnTo>
                    <a:lnTo>
                      <a:pt x="89" y="468"/>
                    </a:lnTo>
                    <a:lnTo>
                      <a:pt x="72" y="476"/>
                    </a:lnTo>
                    <a:lnTo>
                      <a:pt x="61" y="479"/>
                    </a:lnTo>
                    <a:lnTo>
                      <a:pt x="51"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1" name="Freeform 81"/>
              <p:cNvSpPr>
                <a:spLocks/>
              </p:cNvSpPr>
              <p:nvPr/>
            </p:nvSpPr>
            <p:spPr bwMode="auto">
              <a:xfrm>
                <a:off x="5371" y="2935"/>
                <a:ext cx="184" cy="457"/>
              </a:xfrm>
              <a:custGeom>
                <a:avLst/>
                <a:gdLst>
                  <a:gd name="T0" fmla="*/ 182 w 184"/>
                  <a:gd name="T1" fmla="*/ 456 h 457"/>
                  <a:gd name="T2" fmla="*/ 178 w 184"/>
                  <a:gd name="T3" fmla="*/ 446 h 457"/>
                  <a:gd name="T4" fmla="*/ 169 w 184"/>
                  <a:gd name="T5" fmla="*/ 449 h 457"/>
                  <a:gd name="T6" fmla="*/ 159 w 184"/>
                  <a:gd name="T7" fmla="*/ 449 h 457"/>
                  <a:gd name="T8" fmla="*/ 146 w 184"/>
                  <a:gd name="T9" fmla="*/ 445 h 457"/>
                  <a:gd name="T10" fmla="*/ 131 w 184"/>
                  <a:gd name="T11" fmla="*/ 432 h 457"/>
                  <a:gd name="T12" fmla="*/ 121 w 184"/>
                  <a:gd name="T13" fmla="*/ 408 h 457"/>
                  <a:gd name="T14" fmla="*/ 118 w 184"/>
                  <a:gd name="T15" fmla="*/ 375 h 457"/>
                  <a:gd name="T16" fmla="*/ 127 w 184"/>
                  <a:gd name="T17" fmla="*/ 338 h 457"/>
                  <a:gd name="T18" fmla="*/ 167 w 184"/>
                  <a:gd name="T19" fmla="*/ 258 h 457"/>
                  <a:gd name="T20" fmla="*/ 180 w 184"/>
                  <a:gd name="T21" fmla="*/ 221 h 457"/>
                  <a:gd name="T22" fmla="*/ 184 w 184"/>
                  <a:gd name="T23" fmla="*/ 182 h 457"/>
                  <a:gd name="T24" fmla="*/ 173 w 184"/>
                  <a:gd name="T25" fmla="*/ 144 h 457"/>
                  <a:gd name="T26" fmla="*/ 154 w 184"/>
                  <a:gd name="T27" fmla="*/ 106 h 457"/>
                  <a:gd name="T28" fmla="*/ 131 w 184"/>
                  <a:gd name="T29" fmla="*/ 74 h 457"/>
                  <a:gd name="T30" fmla="*/ 114 w 184"/>
                  <a:gd name="T31" fmla="*/ 53 h 457"/>
                  <a:gd name="T32" fmla="*/ 93 w 184"/>
                  <a:gd name="T33" fmla="*/ 34 h 457"/>
                  <a:gd name="T34" fmla="*/ 63 w 184"/>
                  <a:gd name="T35" fmla="*/ 13 h 457"/>
                  <a:gd name="T36" fmla="*/ 32 w 184"/>
                  <a:gd name="T37" fmla="*/ 1 h 457"/>
                  <a:gd name="T38" fmla="*/ 17 w 184"/>
                  <a:gd name="T39" fmla="*/ 0 h 457"/>
                  <a:gd name="T40" fmla="*/ 4 w 184"/>
                  <a:gd name="T41" fmla="*/ 3 h 457"/>
                  <a:gd name="T42" fmla="*/ 0 w 184"/>
                  <a:gd name="T43" fmla="*/ 9 h 457"/>
                  <a:gd name="T44" fmla="*/ 6 w 184"/>
                  <a:gd name="T45" fmla="*/ 16 h 457"/>
                  <a:gd name="T46" fmla="*/ 15 w 184"/>
                  <a:gd name="T47" fmla="*/ 21 h 457"/>
                  <a:gd name="T48" fmla="*/ 28 w 184"/>
                  <a:gd name="T49" fmla="*/ 19 h 457"/>
                  <a:gd name="T50" fmla="*/ 28 w 184"/>
                  <a:gd name="T51" fmla="*/ 15 h 457"/>
                  <a:gd name="T52" fmla="*/ 25 w 184"/>
                  <a:gd name="T53" fmla="*/ 11 h 457"/>
                  <a:gd name="T54" fmla="*/ 19 w 184"/>
                  <a:gd name="T55" fmla="*/ 7 h 457"/>
                  <a:gd name="T56" fmla="*/ 11 w 184"/>
                  <a:gd name="T57" fmla="*/ 9 h 457"/>
                  <a:gd name="T58" fmla="*/ 11 w 184"/>
                  <a:gd name="T59" fmla="*/ 12 h 457"/>
                  <a:gd name="T60" fmla="*/ 15 w 184"/>
                  <a:gd name="T61" fmla="*/ 13 h 457"/>
                  <a:gd name="T62" fmla="*/ 13 w 184"/>
                  <a:gd name="T63" fmla="*/ 12 h 457"/>
                  <a:gd name="T64" fmla="*/ 13 w 184"/>
                  <a:gd name="T65" fmla="*/ 10 h 457"/>
                  <a:gd name="T66" fmla="*/ 17 w 184"/>
                  <a:gd name="T67" fmla="*/ 10 h 457"/>
                  <a:gd name="T68" fmla="*/ 23 w 184"/>
                  <a:gd name="T69" fmla="*/ 12 h 457"/>
                  <a:gd name="T70" fmla="*/ 25 w 184"/>
                  <a:gd name="T71" fmla="*/ 16 h 457"/>
                  <a:gd name="T72" fmla="*/ 25 w 184"/>
                  <a:gd name="T73" fmla="*/ 18 h 457"/>
                  <a:gd name="T74" fmla="*/ 19 w 184"/>
                  <a:gd name="T75" fmla="*/ 18 h 457"/>
                  <a:gd name="T76" fmla="*/ 9 w 184"/>
                  <a:gd name="T77" fmla="*/ 16 h 457"/>
                  <a:gd name="T78" fmla="*/ 6 w 184"/>
                  <a:gd name="T79" fmla="*/ 9 h 457"/>
                  <a:gd name="T80" fmla="*/ 8 w 184"/>
                  <a:gd name="T81" fmla="*/ 6 h 457"/>
                  <a:gd name="T82" fmla="*/ 15 w 184"/>
                  <a:gd name="T83" fmla="*/ 4 h 457"/>
                  <a:gd name="T84" fmla="*/ 34 w 184"/>
                  <a:gd name="T85" fmla="*/ 5 h 457"/>
                  <a:gd name="T86" fmla="*/ 57 w 184"/>
                  <a:gd name="T87" fmla="*/ 15 h 457"/>
                  <a:gd name="T88" fmla="*/ 74 w 184"/>
                  <a:gd name="T89" fmla="*/ 25 h 457"/>
                  <a:gd name="T90" fmla="*/ 95 w 184"/>
                  <a:gd name="T91" fmla="*/ 41 h 457"/>
                  <a:gd name="T92" fmla="*/ 106 w 184"/>
                  <a:gd name="T93" fmla="*/ 57 h 457"/>
                  <a:gd name="T94" fmla="*/ 118 w 184"/>
                  <a:gd name="T95" fmla="*/ 78 h 457"/>
                  <a:gd name="T96" fmla="*/ 121 w 184"/>
                  <a:gd name="T97" fmla="*/ 106 h 457"/>
                  <a:gd name="T98" fmla="*/ 112 w 184"/>
                  <a:gd name="T99" fmla="*/ 143 h 457"/>
                  <a:gd name="T100" fmla="*/ 87 w 184"/>
                  <a:gd name="T101" fmla="*/ 191 h 457"/>
                  <a:gd name="T102" fmla="*/ 70 w 184"/>
                  <a:gd name="T103" fmla="*/ 223 h 457"/>
                  <a:gd name="T104" fmla="*/ 55 w 184"/>
                  <a:gd name="T105" fmla="*/ 264 h 457"/>
                  <a:gd name="T106" fmla="*/ 55 w 184"/>
                  <a:gd name="T107" fmla="*/ 298 h 457"/>
                  <a:gd name="T108" fmla="*/ 66 w 184"/>
                  <a:gd name="T109" fmla="*/ 331 h 457"/>
                  <a:gd name="T110" fmla="*/ 85 w 184"/>
                  <a:gd name="T111" fmla="*/ 363 h 457"/>
                  <a:gd name="T112" fmla="*/ 114 w 184"/>
                  <a:gd name="T113" fmla="*/ 397 h 457"/>
                  <a:gd name="T114" fmla="*/ 118 w 184"/>
                  <a:gd name="T115" fmla="*/ 416 h 457"/>
                  <a:gd name="T116" fmla="*/ 127 w 184"/>
                  <a:gd name="T117" fmla="*/ 433 h 457"/>
                  <a:gd name="T118" fmla="*/ 144 w 184"/>
                  <a:gd name="T119" fmla="*/ 449 h 457"/>
                  <a:gd name="T120" fmla="*/ 161 w 184"/>
                  <a:gd name="T121" fmla="*/ 457 h 457"/>
                  <a:gd name="T122" fmla="*/ 173 w 184"/>
                  <a:gd name="T123" fmla="*/ 457 h 457"/>
                  <a:gd name="T124" fmla="*/ 18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182" y="456"/>
                    </a:moveTo>
                    <a:lnTo>
                      <a:pt x="178" y="446"/>
                    </a:lnTo>
                    <a:lnTo>
                      <a:pt x="169" y="449"/>
                    </a:lnTo>
                    <a:lnTo>
                      <a:pt x="159" y="449"/>
                    </a:lnTo>
                    <a:lnTo>
                      <a:pt x="146" y="445"/>
                    </a:lnTo>
                    <a:lnTo>
                      <a:pt x="131" y="432"/>
                    </a:lnTo>
                    <a:lnTo>
                      <a:pt x="121" y="408"/>
                    </a:lnTo>
                    <a:lnTo>
                      <a:pt x="118" y="375"/>
                    </a:lnTo>
                    <a:lnTo>
                      <a:pt x="127" y="338"/>
                    </a:lnTo>
                    <a:lnTo>
                      <a:pt x="167" y="258"/>
                    </a:lnTo>
                    <a:lnTo>
                      <a:pt x="180" y="221"/>
                    </a:lnTo>
                    <a:lnTo>
                      <a:pt x="184" y="182"/>
                    </a:lnTo>
                    <a:lnTo>
                      <a:pt x="173" y="144"/>
                    </a:lnTo>
                    <a:lnTo>
                      <a:pt x="154" y="106"/>
                    </a:lnTo>
                    <a:lnTo>
                      <a:pt x="131" y="74"/>
                    </a:lnTo>
                    <a:lnTo>
                      <a:pt x="114" y="53"/>
                    </a:lnTo>
                    <a:lnTo>
                      <a:pt x="93" y="34"/>
                    </a:lnTo>
                    <a:lnTo>
                      <a:pt x="63" y="13"/>
                    </a:lnTo>
                    <a:lnTo>
                      <a:pt x="32" y="1"/>
                    </a:lnTo>
                    <a:lnTo>
                      <a:pt x="17" y="0"/>
                    </a:lnTo>
                    <a:lnTo>
                      <a:pt x="4" y="3"/>
                    </a:lnTo>
                    <a:lnTo>
                      <a:pt x="0" y="9"/>
                    </a:lnTo>
                    <a:lnTo>
                      <a:pt x="6" y="16"/>
                    </a:lnTo>
                    <a:lnTo>
                      <a:pt x="15" y="21"/>
                    </a:lnTo>
                    <a:lnTo>
                      <a:pt x="28" y="19"/>
                    </a:lnTo>
                    <a:lnTo>
                      <a:pt x="28" y="15"/>
                    </a:lnTo>
                    <a:lnTo>
                      <a:pt x="25" y="11"/>
                    </a:lnTo>
                    <a:lnTo>
                      <a:pt x="19" y="7"/>
                    </a:lnTo>
                    <a:lnTo>
                      <a:pt x="11" y="9"/>
                    </a:lnTo>
                    <a:lnTo>
                      <a:pt x="11" y="12"/>
                    </a:lnTo>
                    <a:lnTo>
                      <a:pt x="15" y="13"/>
                    </a:lnTo>
                    <a:lnTo>
                      <a:pt x="13" y="12"/>
                    </a:lnTo>
                    <a:lnTo>
                      <a:pt x="13" y="10"/>
                    </a:lnTo>
                    <a:lnTo>
                      <a:pt x="17" y="10"/>
                    </a:lnTo>
                    <a:lnTo>
                      <a:pt x="23" y="12"/>
                    </a:lnTo>
                    <a:lnTo>
                      <a:pt x="25" y="16"/>
                    </a:lnTo>
                    <a:lnTo>
                      <a:pt x="25" y="18"/>
                    </a:lnTo>
                    <a:lnTo>
                      <a:pt x="19" y="18"/>
                    </a:lnTo>
                    <a:lnTo>
                      <a:pt x="9" y="16"/>
                    </a:lnTo>
                    <a:lnTo>
                      <a:pt x="6" y="9"/>
                    </a:lnTo>
                    <a:lnTo>
                      <a:pt x="8" y="6"/>
                    </a:lnTo>
                    <a:lnTo>
                      <a:pt x="15" y="4"/>
                    </a:lnTo>
                    <a:lnTo>
                      <a:pt x="34" y="5"/>
                    </a:lnTo>
                    <a:lnTo>
                      <a:pt x="57" y="15"/>
                    </a:lnTo>
                    <a:lnTo>
                      <a:pt x="74" y="25"/>
                    </a:lnTo>
                    <a:lnTo>
                      <a:pt x="95" y="41"/>
                    </a:lnTo>
                    <a:lnTo>
                      <a:pt x="106" y="57"/>
                    </a:lnTo>
                    <a:lnTo>
                      <a:pt x="118" y="78"/>
                    </a:lnTo>
                    <a:lnTo>
                      <a:pt x="121" y="106"/>
                    </a:lnTo>
                    <a:lnTo>
                      <a:pt x="112" y="143"/>
                    </a:lnTo>
                    <a:lnTo>
                      <a:pt x="87" y="191"/>
                    </a:lnTo>
                    <a:lnTo>
                      <a:pt x="70" y="223"/>
                    </a:lnTo>
                    <a:lnTo>
                      <a:pt x="55" y="264"/>
                    </a:lnTo>
                    <a:lnTo>
                      <a:pt x="55" y="298"/>
                    </a:lnTo>
                    <a:lnTo>
                      <a:pt x="66" y="331"/>
                    </a:lnTo>
                    <a:lnTo>
                      <a:pt x="85" y="363"/>
                    </a:lnTo>
                    <a:lnTo>
                      <a:pt x="114" y="397"/>
                    </a:lnTo>
                    <a:lnTo>
                      <a:pt x="118" y="416"/>
                    </a:lnTo>
                    <a:lnTo>
                      <a:pt x="127" y="433"/>
                    </a:lnTo>
                    <a:lnTo>
                      <a:pt x="144" y="449"/>
                    </a:lnTo>
                    <a:lnTo>
                      <a:pt x="161" y="457"/>
                    </a:lnTo>
                    <a:lnTo>
                      <a:pt x="173" y="457"/>
                    </a:lnTo>
                    <a:lnTo>
                      <a:pt x="18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2" name="Freeform 82"/>
              <p:cNvSpPr>
                <a:spLocks/>
              </p:cNvSpPr>
              <p:nvPr/>
            </p:nvSpPr>
            <p:spPr bwMode="auto">
              <a:xfrm>
                <a:off x="5451" y="3536"/>
                <a:ext cx="307" cy="541"/>
              </a:xfrm>
              <a:custGeom>
                <a:avLst/>
                <a:gdLst>
                  <a:gd name="T0" fmla="*/ 301 w 307"/>
                  <a:gd name="T1" fmla="*/ 526 h 541"/>
                  <a:gd name="T2" fmla="*/ 279 w 307"/>
                  <a:gd name="T3" fmla="*/ 530 h 541"/>
                  <a:gd name="T4" fmla="*/ 241 w 307"/>
                  <a:gd name="T5" fmla="*/ 513 h 541"/>
                  <a:gd name="T6" fmla="*/ 212 w 307"/>
                  <a:gd name="T7" fmla="*/ 446 h 541"/>
                  <a:gd name="T8" fmla="*/ 248 w 307"/>
                  <a:gd name="T9" fmla="*/ 301 h 541"/>
                  <a:gd name="T10" fmla="*/ 256 w 307"/>
                  <a:gd name="T11" fmla="*/ 208 h 541"/>
                  <a:gd name="T12" fmla="*/ 205 w 307"/>
                  <a:gd name="T13" fmla="*/ 117 h 541"/>
                  <a:gd name="T14" fmla="*/ 144 w 307"/>
                  <a:gd name="T15" fmla="*/ 57 h 541"/>
                  <a:gd name="T16" fmla="*/ 76 w 307"/>
                  <a:gd name="T17" fmla="*/ 14 h 541"/>
                  <a:gd name="T18" fmla="*/ 36 w 307"/>
                  <a:gd name="T19" fmla="*/ 1 h 541"/>
                  <a:gd name="T20" fmla="*/ 3 w 307"/>
                  <a:gd name="T21" fmla="*/ 5 h 541"/>
                  <a:gd name="T22" fmla="*/ 9 w 307"/>
                  <a:gd name="T23" fmla="*/ 21 h 541"/>
                  <a:gd name="T24" fmla="*/ 30 w 307"/>
                  <a:gd name="T25" fmla="*/ 26 h 541"/>
                  <a:gd name="T26" fmla="*/ 36 w 307"/>
                  <a:gd name="T27" fmla="*/ 18 h 541"/>
                  <a:gd name="T28" fmla="*/ 22 w 307"/>
                  <a:gd name="T29" fmla="*/ 9 h 541"/>
                  <a:gd name="T30" fmla="*/ 13 w 307"/>
                  <a:gd name="T31" fmla="*/ 14 h 541"/>
                  <a:gd name="T32" fmla="*/ 19 w 307"/>
                  <a:gd name="T33" fmla="*/ 18 h 541"/>
                  <a:gd name="T34" fmla="*/ 17 w 307"/>
                  <a:gd name="T35" fmla="*/ 12 h 541"/>
                  <a:gd name="T36" fmla="*/ 28 w 307"/>
                  <a:gd name="T37" fmla="*/ 14 h 541"/>
                  <a:gd name="T38" fmla="*/ 30 w 307"/>
                  <a:gd name="T39" fmla="*/ 21 h 541"/>
                  <a:gd name="T40" fmla="*/ 13 w 307"/>
                  <a:gd name="T41" fmla="*/ 20 h 541"/>
                  <a:gd name="T42" fmla="*/ 5 w 307"/>
                  <a:gd name="T43" fmla="*/ 12 h 541"/>
                  <a:gd name="T44" fmla="*/ 17 w 307"/>
                  <a:gd name="T45" fmla="*/ 6 h 541"/>
                  <a:gd name="T46" fmla="*/ 70 w 307"/>
                  <a:gd name="T47" fmla="*/ 15 h 541"/>
                  <a:gd name="T48" fmla="*/ 119 w 307"/>
                  <a:gd name="T49" fmla="*/ 44 h 541"/>
                  <a:gd name="T50" fmla="*/ 155 w 307"/>
                  <a:gd name="T51" fmla="*/ 87 h 541"/>
                  <a:gd name="T52" fmla="*/ 161 w 307"/>
                  <a:gd name="T53" fmla="*/ 165 h 541"/>
                  <a:gd name="T54" fmla="*/ 125 w 307"/>
                  <a:gd name="T55" fmla="*/ 266 h 541"/>
                  <a:gd name="T56" fmla="*/ 123 w 307"/>
                  <a:gd name="T57" fmla="*/ 356 h 541"/>
                  <a:gd name="T58" fmla="*/ 172 w 307"/>
                  <a:gd name="T59" fmla="*/ 435 h 541"/>
                  <a:gd name="T60" fmla="*/ 222 w 307"/>
                  <a:gd name="T61" fmla="*/ 495 h 541"/>
                  <a:gd name="T62" fmla="*/ 260 w 307"/>
                  <a:gd name="T63" fmla="*/ 532 h 541"/>
                  <a:gd name="T64" fmla="*/ 296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307" y="538"/>
                    </a:moveTo>
                    <a:lnTo>
                      <a:pt x="301" y="526"/>
                    </a:lnTo>
                    <a:lnTo>
                      <a:pt x="292" y="530"/>
                    </a:lnTo>
                    <a:lnTo>
                      <a:pt x="279" y="530"/>
                    </a:lnTo>
                    <a:lnTo>
                      <a:pt x="260" y="526"/>
                    </a:lnTo>
                    <a:lnTo>
                      <a:pt x="241" y="513"/>
                    </a:lnTo>
                    <a:lnTo>
                      <a:pt x="224" y="484"/>
                    </a:lnTo>
                    <a:lnTo>
                      <a:pt x="212" y="446"/>
                    </a:lnTo>
                    <a:lnTo>
                      <a:pt x="216" y="400"/>
                    </a:lnTo>
                    <a:lnTo>
                      <a:pt x="248" y="301"/>
                    </a:lnTo>
                    <a:lnTo>
                      <a:pt x="260" y="254"/>
                    </a:lnTo>
                    <a:lnTo>
                      <a:pt x="256" y="208"/>
                    </a:lnTo>
                    <a:lnTo>
                      <a:pt x="235" y="162"/>
                    </a:lnTo>
                    <a:lnTo>
                      <a:pt x="205" y="117"/>
                    </a:lnTo>
                    <a:lnTo>
                      <a:pt x="170" y="81"/>
                    </a:lnTo>
                    <a:lnTo>
                      <a:pt x="144" y="57"/>
                    </a:lnTo>
                    <a:lnTo>
                      <a:pt x="115" y="36"/>
                    </a:lnTo>
                    <a:lnTo>
                      <a:pt x="76" y="14"/>
                    </a:lnTo>
                    <a:lnTo>
                      <a:pt x="55" y="6"/>
                    </a:lnTo>
                    <a:lnTo>
                      <a:pt x="36" y="1"/>
                    </a:lnTo>
                    <a:lnTo>
                      <a:pt x="19" y="0"/>
                    </a:lnTo>
                    <a:lnTo>
                      <a:pt x="3" y="5"/>
                    </a:lnTo>
                    <a:lnTo>
                      <a:pt x="0" y="13"/>
                    </a:lnTo>
                    <a:lnTo>
                      <a:pt x="9" y="21"/>
                    </a:lnTo>
                    <a:lnTo>
                      <a:pt x="22" y="25"/>
                    </a:lnTo>
                    <a:lnTo>
                      <a:pt x="30" y="26"/>
                    </a:lnTo>
                    <a:lnTo>
                      <a:pt x="36" y="24"/>
                    </a:lnTo>
                    <a:lnTo>
                      <a:pt x="36" y="18"/>
                    </a:lnTo>
                    <a:lnTo>
                      <a:pt x="32" y="13"/>
                    </a:lnTo>
                    <a:lnTo>
                      <a:pt x="22" y="9"/>
                    </a:lnTo>
                    <a:lnTo>
                      <a:pt x="13" y="12"/>
                    </a:lnTo>
                    <a:lnTo>
                      <a:pt x="13" y="14"/>
                    </a:lnTo>
                    <a:lnTo>
                      <a:pt x="15" y="17"/>
                    </a:lnTo>
                    <a:lnTo>
                      <a:pt x="19" y="18"/>
                    </a:lnTo>
                    <a:lnTo>
                      <a:pt x="17" y="15"/>
                    </a:lnTo>
                    <a:lnTo>
                      <a:pt x="17" y="12"/>
                    </a:lnTo>
                    <a:lnTo>
                      <a:pt x="21" y="12"/>
                    </a:lnTo>
                    <a:lnTo>
                      <a:pt x="28" y="14"/>
                    </a:lnTo>
                    <a:lnTo>
                      <a:pt x="32" y="19"/>
                    </a:lnTo>
                    <a:lnTo>
                      <a:pt x="30" y="21"/>
                    </a:lnTo>
                    <a:lnTo>
                      <a:pt x="26" y="23"/>
                    </a:lnTo>
                    <a:lnTo>
                      <a:pt x="13" y="20"/>
                    </a:lnTo>
                    <a:lnTo>
                      <a:pt x="7" y="17"/>
                    </a:lnTo>
                    <a:lnTo>
                      <a:pt x="5" y="12"/>
                    </a:lnTo>
                    <a:lnTo>
                      <a:pt x="9" y="8"/>
                    </a:lnTo>
                    <a:lnTo>
                      <a:pt x="17" y="6"/>
                    </a:lnTo>
                    <a:lnTo>
                      <a:pt x="40" y="6"/>
                    </a:lnTo>
                    <a:lnTo>
                      <a:pt x="70" y="15"/>
                    </a:lnTo>
                    <a:lnTo>
                      <a:pt x="93" y="26"/>
                    </a:lnTo>
                    <a:lnTo>
                      <a:pt x="119" y="44"/>
                    </a:lnTo>
                    <a:lnTo>
                      <a:pt x="138" y="62"/>
                    </a:lnTo>
                    <a:lnTo>
                      <a:pt x="155" y="87"/>
                    </a:lnTo>
                    <a:lnTo>
                      <a:pt x="165" y="121"/>
                    </a:lnTo>
                    <a:lnTo>
                      <a:pt x="161" y="165"/>
                    </a:lnTo>
                    <a:lnTo>
                      <a:pt x="140" y="225"/>
                    </a:lnTo>
                    <a:lnTo>
                      <a:pt x="125" y="266"/>
                    </a:lnTo>
                    <a:lnTo>
                      <a:pt x="117" y="316"/>
                    </a:lnTo>
                    <a:lnTo>
                      <a:pt x="123" y="356"/>
                    </a:lnTo>
                    <a:lnTo>
                      <a:pt x="142" y="396"/>
                    </a:lnTo>
                    <a:lnTo>
                      <a:pt x="172" y="435"/>
                    </a:lnTo>
                    <a:lnTo>
                      <a:pt x="212" y="472"/>
                    </a:lnTo>
                    <a:lnTo>
                      <a:pt x="222" y="495"/>
                    </a:lnTo>
                    <a:lnTo>
                      <a:pt x="235" y="514"/>
                    </a:lnTo>
                    <a:lnTo>
                      <a:pt x="260" y="532"/>
                    </a:lnTo>
                    <a:lnTo>
                      <a:pt x="282" y="541"/>
                    </a:lnTo>
                    <a:lnTo>
                      <a:pt x="296" y="541"/>
                    </a:lnTo>
                    <a:lnTo>
                      <a:pt x="307"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3" name="Freeform 83"/>
              <p:cNvSpPr>
                <a:spLocks/>
              </p:cNvSpPr>
              <p:nvPr/>
            </p:nvSpPr>
            <p:spPr bwMode="auto">
              <a:xfrm>
                <a:off x="5418" y="2303"/>
                <a:ext cx="308" cy="540"/>
              </a:xfrm>
              <a:custGeom>
                <a:avLst/>
                <a:gdLst>
                  <a:gd name="T0" fmla="*/ 302 w 308"/>
                  <a:gd name="T1" fmla="*/ 527 h 540"/>
                  <a:gd name="T2" fmla="*/ 279 w 308"/>
                  <a:gd name="T3" fmla="*/ 530 h 540"/>
                  <a:gd name="T4" fmla="*/ 241 w 308"/>
                  <a:gd name="T5" fmla="*/ 512 h 540"/>
                  <a:gd name="T6" fmla="*/ 215 w 308"/>
                  <a:gd name="T7" fmla="*/ 445 h 540"/>
                  <a:gd name="T8" fmla="*/ 251 w 308"/>
                  <a:gd name="T9" fmla="*/ 301 h 540"/>
                  <a:gd name="T10" fmla="*/ 257 w 308"/>
                  <a:gd name="T11" fmla="*/ 208 h 540"/>
                  <a:gd name="T12" fmla="*/ 205 w 308"/>
                  <a:gd name="T13" fmla="*/ 118 h 540"/>
                  <a:gd name="T14" fmla="*/ 147 w 308"/>
                  <a:gd name="T15" fmla="*/ 57 h 540"/>
                  <a:gd name="T16" fmla="*/ 78 w 308"/>
                  <a:gd name="T17" fmla="*/ 13 h 540"/>
                  <a:gd name="T18" fmla="*/ 38 w 308"/>
                  <a:gd name="T19" fmla="*/ 0 h 540"/>
                  <a:gd name="T20" fmla="*/ 4 w 308"/>
                  <a:gd name="T21" fmla="*/ 4 h 540"/>
                  <a:gd name="T22" fmla="*/ 10 w 308"/>
                  <a:gd name="T23" fmla="*/ 21 h 540"/>
                  <a:gd name="T24" fmla="*/ 31 w 308"/>
                  <a:gd name="T25" fmla="*/ 25 h 540"/>
                  <a:gd name="T26" fmla="*/ 38 w 308"/>
                  <a:gd name="T27" fmla="*/ 17 h 540"/>
                  <a:gd name="T28" fmla="*/ 23 w 308"/>
                  <a:gd name="T29" fmla="*/ 10 h 540"/>
                  <a:gd name="T30" fmla="*/ 16 w 308"/>
                  <a:gd name="T31" fmla="*/ 15 h 540"/>
                  <a:gd name="T32" fmla="*/ 21 w 308"/>
                  <a:gd name="T33" fmla="*/ 17 h 540"/>
                  <a:gd name="T34" fmla="*/ 17 w 308"/>
                  <a:gd name="T35" fmla="*/ 12 h 540"/>
                  <a:gd name="T36" fmla="*/ 29 w 308"/>
                  <a:gd name="T37" fmla="*/ 15 h 540"/>
                  <a:gd name="T38" fmla="*/ 33 w 308"/>
                  <a:gd name="T39" fmla="*/ 21 h 540"/>
                  <a:gd name="T40" fmla="*/ 14 w 308"/>
                  <a:gd name="T41" fmla="*/ 19 h 540"/>
                  <a:gd name="T42" fmla="*/ 8 w 308"/>
                  <a:gd name="T43" fmla="*/ 12 h 540"/>
                  <a:gd name="T44" fmla="*/ 17 w 308"/>
                  <a:gd name="T45" fmla="*/ 5 h 540"/>
                  <a:gd name="T46" fmla="*/ 71 w 308"/>
                  <a:gd name="T47" fmla="*/ 15 h 540"/>
                  <a:gd name="T48" fmla="*/ 120 w 308"/>
                  <a:gd name="T49" fmla="*/ 45 h 540"/>
                  <a:gd name="T50" fmla="*/ 156 w 308"/>
                  <a:gd name="T51" fmla="*/ 87 h 540"/>
                  <a:gd name="T52" fmla="*/ 164 w 308"/>
                  <a:gd name="T53" fmla="*/ 166 h 540"/>
                  <a:gd name="T54" fmla="*/ 128 w 308"/>
                  <a:gd name="T55" fmla="*/ 265 h 540"/>
                  <a:gd name="T56" fmla="*/ 126 w 308"/>
                  <a:gd name="T57" fmla="*/ 356 h 540"/>
                  <a:gd name="T58" fmla="*/ 173 w 308"/>
                  <a:gd name="T59" fmla="*/ 434 h 540"/>
                  <a:gd name="T60" fmla="*/ 222 w 308"/>
                  <a:gd name="T61" fmla="*/ 495 h 540"/>
                  <a:gd name="T62" fmla="*/ 260 w 308"/>
                  <a:gd name="T63" fmla="*/ 533 h 540"/>
                  <a:gd name="T64" fmla="*/ 296 w 308"/>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540">
                    <a:moveTo>
                      <a:pt x="308" y="537"/>
                    </a:moveTo>
                    <a:lnTo>
                      <a:pt x="302" y="527"/>
                    </a:lnTo>
                    <a:lnTo>
                      <a:pt x="293" y="529"/>
                    </a:lnTo>
                    <a:lnTo>
                      <a:pt x="279" y="530"/>
                    </a:lnTo>
                    <a:lnTo>
                      <a:pt x="262" y="527"/>
                    </a:lnTo>
                    <a:lnTo>
                      <a:pt x="241" y="512"/>
                    </a:lnTo>
                    <a:lnTo>
                      <a:pt x="224" y="483"/>
                    </a:lnTo>
                    <a:lnTo>
                      <a:pt x="215" y="445"/>
                    </a:lnTo>
                    <a:lnTo>
                      <a:pt x="219" y="400"/>
                    </a:lnTo>
                    <a:lnTo>
                      <a:pt x="251" y="301"/>
                    </a:lnTo>
                    <a:lnTo>
                      <a:pt x="260" y="254"/>
                    </a:lnTo>
                    <a:lnTo>
                      <a:pt x="257" y="208"/>
                    </a:lnTo>
                    <a:lnTo>
                      <a:pt x="238" y="161"/>
                    </a:lnTo>
                    <a:lnTo>
                      <a:pt x="205" y="118"/>
                    </a:lnTo>
                    <a:lnTo>
                      <a:pt x="173" y="82"/>
                    </a:lnTo>
                    <a:lnTo>
                      <a:pt x="147" y="57"/>
                    </a:lnTo>
                    <a:lnTo>
                      <a:pt x="116" y="35"/>
                    </a:lnTo>
                    <a:lnTo>
                      <a:pt x="78" y="13"/>
                    </a:lnTo>
                    <a:lnTo>
                      <a:pt x="57" y="5"/>
                    </a:lnTo>
                    <a:lnTo>
                      <a:pt x="38" y="0"/>
                    </a:lnTo>
                    <a:lnTo>
                      <a:pt x="19" y="0"/>
                    </a:lnTo>
                    <a:lnTo>
                      <a:pt x="4" y="4"/>
                    </a:lnTo>
                    <a:lnTo>
                      <a:pt x="0" y="12"/>
                    </a:lnTo>
                    <a:lnTo>
                      <a:pt x="10" y="21"/>
                    </a:lnTo>
                    <a:lnTo>
                      <a:pt x="23" y="25"/>
                    </a:lnTo>
                    <a:lnTo>
                      <a:pt x="31" y="25"/>
                    </a:lnTo>
                    <a:lnTo>
                      <a:pt x="38" y="23"/>
                    </a:lnTo>
                    <a:lnTo>
                      <a:pt x="38" y="17"/>
                    </a:lnTo>
                    <a:lnTo>
                      <a:pt x="33" y="12"/>
                    </a:lnTo>
                    <a:lnTo>
                      <a:pt x="23" y="10"/>
                    </a:lnTo>
                    <a:lnTo>
                      <a:pt x="16" y="11"/>
                    </a:lnTo>
                    <a:lnTo>
                      <a:pt x="16" y="15"/>
                    </a:lnTo>
                    <a:lnTo>
                      <a:pt x="17" y="16"/>
                    </a:lnTo>
                    <a:lnTo>
                      <a:pt x="21" y="17"/>
                    </a:lnTo>
                    <a:lnTo>
                      <a:pt x="19" y="16"/>
                    </a:lnTo>
                    <a:lnTo>
                      <a:pt x="17" y="12"/>
                    </a:lnTo>
                    <a:lnTo>
                      <a:pt x="21" y="11"/>
                    </a:lnTo>
                    <a:lnTo>
                      <a:pt x="29" y="15"/>
                    </a:lnTo>
                    <a:lnTo>
                      <a:pt x="33" y="19"/>
                    </a:lnTo>
                    <a:lnTo>
                      <a:pt x="33" y="21"/>
                    </a:lnTo>
                    <a:lnTo>
                      <a:pt x="27" y="22"/>
                    </a:lnTo>
                    <a:lnTo>
                      <a:pt x="14" y="19"/>
                    </a:lnTo>
                    <a:lnTo>
                      <a:pt x="10" y="16"/>
                    </a:lnTo>
                    <a:lnTo>
                      <a:pt x="8" y="12"/>
                    </a:lnTo>
                    <a:lnTo>
                      <a:pt x="10" y="7"/>
                    </a:lnTo>
                    <a:lnTo>
                      <a:pt x="17" y="5"/>
                    </a:lnTo>
                    <a:lnTo>
                      <a:pt x="42" y="6"/>
                    </a:lnTo>
                    <a:lnTo>
                      <a:pt x="71" y="15"/>
                    </a:lnTo>
                    <a:lnTo>
                      <a:pt x="95" y="27"/>
                    </a:lnTo>
                    <a:lnTo>
                      <a:pt x="120" y="45"/>
                    </a:lnTo>
                    <a:lnTo>
                      <a:pt x="139" y="61"/>
                    </a:lnTo>
                    <a:lnTo>
                      <a:pt x="156" y="87"/>
                    </a:lnTo>
                    <a:lnTo>
                      <a:pt x="167" y="120"/>
                    </a:lnTo>
                    <a:lnTo>
                      <a:pt x="164" y="166"/>
                    </a:lnTo>
                    <a:lnTo>
                      <a:pt x="143" y="224"/>
                    </a:lnTo>
                    <a:lnTo>
                      <a:pt x="128" y="265"/>
                    </a:lnTo>
                    <a:lnTo>
                      <a:pt x="118" y="316"/>
                    </a:lnTo>
                    <a:lnTo>
                      <a:pt x="126" y="356"/>
                    </a:lnTo>
                    <a:lnTo>
                      <a:pt x="143" y="396"/>
                    </a:lnTo>
                    <a:lnTo>
                      <a:pt x="173" y="434"/>
                    </a:lnTo>
                    <a:lnTo>
                      <a:pt x="213" y="473"/>
                    </a:lnTo>
                    <a:lnTo>
                      <a:pt x="222" y="495"/>
                    </a:lnTo>
                    <a:lnTo>
                      <a:pt x="238" y="515"/>
                    </a:lnTo>
                    <a:lnTo>
                      <a:pt x="260" y="533"/>
                    </a:lnTo>
                    <a:lnTo>
                      <a:pt x="283" y="540"/>
                    </a:lnTo>
                    <a:lnTo>
                      <a:pt x="296" y="540"/>
                    </a:lnTo>
                    <a:lnTo>
                      <a:pt x="308"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4" name="Freeform 84"/>
              <p:cNvSpPr>
                <a:spLocks/>
              </p:cNvSpPr>
              <p:nvPr/>
            </p:nvSpPr>
            <p:spPr bwMode="auto">
              <a:xfrm>
                <a:off x="5403" y="3569"/>
                <a:ext cx="179" cy="297"/>
              </a:xfrm>
              <a:custGeom>
                <a:avLst/>
                <a:gdLst>
                  <a:gd name="T0" fmla="*/ 120 w 179"/>
                  <a:gd name="T1" fmla="*/ 257 h 297"/>
                  <a:gd name="T2" fmla="*/ 127 w 179"/>
                  <a:gd name="T3" fmla="*/ 257 h 297"/>
                  <a:gd name="T4" fmla="*/ 137 w 179"/>
                  <a:gd name="T5" fmla="*/ 258 h 297"/>
                  <a:gd name="T6" fmla="*/ 146 w 179"/>
                  <a:gd name="T7" fmla="*/ 263 h 297"/>
                  <a:gd name="T8" fmla="*/ 152 w 179"/>
                  <a:gd name="T9" fmla="*/ 269 h 297"/>
                  <a:gd name="T10" fmla="*/ 152 w 179"/>
                  <a:gd name="T11" fmla="*/ 277 h 297"/>
                  <a:gd name="T12" fmla="*/ 148 w 179"/>
                  <a:gd name="T13" fmla="*/ 285 h 297"/>
                  <a:gd name="T14" fmla="*/ 143 w 179"/>
                  <a:gd name="T15" fmla="*/ 289 h 297"/>
                  <a:gd name="T16" fmla="*/ 122 w 179"/>
                  <a:gd name="T17" fmla="*/ 297 h 297"/>
                  <a:gd name="T18" fmla="*/ 108 w 179"/>
                  <a:gd name="T19" fmla="*/ 297 h 297"/>
                  <a:gd name="T20" fmla="*/ 89 w 179"/>
                  <a:gd name="T21" fmla="*/ 293 h 297"/>
                  <a:gd name="T22" fmla="*/ 72 w 179"/>
                  <a:gd name="T23" fmla="*/ 285 h 297"/>
                  <a:gd name="T24" fmla="*/ 57 w 179"/>
                  <a:gd name="T25" fmla="*/ 271 h 297"/>
                  <a:gd name="T26" fmla="*/ 48 w 179"/>
                  <a:gd name="T27" fmla="*/ 255 h 297"/>
                  <a:gd name="T28" fmla="*/ 44 w 179"/>
                  <a:gd name="T29" fmla="*/ 235 h 297"/>
                  <a:gd name="T30" fmla="*/ 46 w 179"/>
                  <a:gd name="T31" fmla="*/ 213 h 297"/>
                  <a:gd name="T32" fmla="*/ 50 w 179"/>
                  <a:gd name="T33" fmla="*/ 205 h 297"/>
                  <a:gd name="T34" fmla="*/ 27 w 179"/>
                  <a:gd name="T35" fmla="*/ 193 h 297"/>
                  <a:gd name="T36" fmla="*/ 10 w 179"/>
                  <a:gd name="T37" fmla="*/ 178 h 297"/>
                  <a:gd name="T38" fmla="*/ 0 w 179"/>
                  <a:gd name="T39" fmla="*/ 153 h 297"/>
                  <a:gd name="T40" fmla="*/ 0 w 179"/>
                  <a:gd name="T41" fmla="*/ 142 h 297"/>
                  <a:gd name="T42" fmla="*/ 4 w 179"/>
                  <a:gd name="T43" fmla="*/ 128 h 297"/>
                  <a:gd name="T44" fmla="*/ 15 w 179"/>
                  <a:gd name="T45" fmla="*/ 110 h 297"/>
                  <a:gd name="T46" fmla="*/ 38 w 179"/>
                  <a:gd name="T47" fmla="*/ 88 h 297"/>
                  <a:gd name="T48" fmla="*/ 53 w 179"/>
                  <a:gd name="T49" fmla="*/ 72 h 297"/>
                  <a:gd name="T50" fmla="*/ 65 w 179"/>
                  <a:gd name="T51" fmla="*/ 57 h 297"/>
                  <a:gd name="T52" fmla="*/ 74 w 179"/>
                  <a:gd name="T53" fmla="*/ 35 h 297"/>
                  <a:gd name="T54" fmla="*/ 76 w 179"/>
                  <a:gd name="T55" fmla="*/ 9 h 297"/>
                  <a:gd name="T56" fmla="*/ 74 w 179"/>
                  <a:gd name="T57" fmla="*/ 0 h 297"/>
                  <a:gd name="T58" fmla="*/ 105 w 179"/>
                  <a:gd name="T59" fmla="*/ 26 h 297"/>
                  <a:gd name="T60" fmla="*/ 129 w 179"/>
                  <a:gd name="T61" fmla="*/ 50 h 297"/>
                  <a:gd name="T62" fmla="*/ 150 w 179"/>
                  <a:gd name="T63" fmla="*/ 75 h 297"/>
                  <a:gd name="T64" fmla="*/ 169 w 179"/>
                  <a:gd name="T65" fmla="*/ 104 h 297"/>
                  <a:gd name="T66" fmla="*/ 177 w 179"/>
                  <a:gd name="T67" fmla="*/ 125 h 297"/>
                  <a:gd name="T68" fmla="*/ 179 w 179"/>
                  <a:gd name="T69" fmla="*/ 150 h 297"/>
                  <a:gd name="T70" fmla="*/ 177 w 179"/>
                  <a:gd name="T71" fmla="*/ 163 h 297"/>
                  <a:gd name="T72" fmla="*/ 169 w 179"/>
                  <a:gd name="T73" fmla="*/ 179 h 297"/>
                  <a:gd name="T74" fmla="*/ 156 w 179"/>
                  <a:gd name="T75" fmla="*/ 196 h 297"/>
                  <a:gd name="T76" fmla="*/ 127 w 179"/>
                  <a:gd name="T77" fmla="*/ 208 h 297"/>
                  <a:gd name="T78" fmla="*/ 103 w 179"/>
                  <a:gd name="T79" fmla="*/ 213 h 297"/>
                  <a:gd name="T80" fmla="*/ 82 w 179"/>
                  <a:gd name="T81" fmla="*/ 211 h 297"/>
                  <a:gd name="T82" fmla="*/ 59 w 179"/>
                  <a:gd name="T83" fmla="*/ 209 h 297"/>
                  <a:gd name="T84" fmla="*/ 55 w 179"/>
                  <a:gd name="T85" fmla="*/ 226 h 297"/>
                  <a:gd name="T86" fmla="*/ 55 w 179"/>
                  <a:gd name="T87" fmla="*/ 241 h 297"/>
                  <a:gd name="T88" fmla="*/ 61 w 179"/>
                  <a:gd name="T89" fmla="*/ 258 h 297"/>
                  <a:gd name="T90" fmla="*/ 80 w 179"/>
                  <a:gd name="T91" fmla="*/ 277 h 297"/>
                  <a:gd name="T92" fmla="*/ 95 w 179"/>
                  <a:gd name="T93" fmla="*/ 287 h 297"/>
                  <a:gd name="T94" fmla="*/ 116 w 179"/>
                  <a:gd name="T95" fmla="*/ 289 h 297"/>
                  <a:gd name="T96" fmla="*/ 133 w 179"/>
                  <a:gd name="T97" fmla="*/ 286 h 297"/>
                  <a:gd name="T98" fmla="*/ 141 w 179"/>
                  <a:gd name="T99" fmla="*/ 281 h 297"/>
                  <a:gd name="T100" fmla="*/ 143 w 179"/>
                  <a:gd name="T101" fmla="*/ 274 h 297"/>
                  <a:gd name="T102" fmla="*/ 137 w 179"/>
                  <a:gd name="T103" fmla="*/ 265 h 297"/>
                  <a:gd name="T104" fmla="*/ 127 w 179"/>
                  <a:gd name="T105" fmla="*/ 259 h 297"/>
                  <a:gd name="T106" fmla="*/ 120 w 179"/>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7">
                    <a:moveTo>
                      <a:pt x="120" y="257"/>
                    </a:moveTo>
                    <a:lnTo>
                      <a:pt x="127" y="257"/>
                    </a:lnTo>
                    <a:lnTo>
                      <a:pt x="137" y="258"/>
                    </a:lnTo>
                    <a:lnTo>
                      <a:pt x="146" y="263"/>
                    </a:lnTo>
                    <a:lnTo>
                      <a:pt x="152" y="269"/>
                    </a:lnTo>
                    <a:lnTo>
                      <a:pt x="152" y="277"/>
                    </a:lnTo>
                    <a:lnTo>
                      <a:pt x="148" y="285"/>
                    </a:lnTo>
                    <a:lnTo>
                      <a:pt x="143" y="289"/>
                    </a:lnTo>
                    <a:lnTo>
                      <a:pt x="122" y="297"/>
                    </a:lnTo>
                    <a:lnTo>
                      <a:pt x="108" y="297"/>
                    </a:lnTo>
                    <a:lnTo>
                      <a:pt x="89" y="293"/>
                    </a:lnTo>
                    <a:lnTo>
                      <a:pt x="72" y="285"/>
                    </a:lnTo>
                    <a:lnTo>
                      <a:pt x="57" y="271"/>
                    </a:lnTo>
                    <a:lnTo>
                      <a:pt x="48" y="255"/>
                    </a:lnTo>
                    <a:lnTo>
                      <a:pt x="44" y="235"/>
                    </a:lnTo>
                    <a:lnTo>
                      <a:pt x="46" y="213"/>
                    </a:lnTo>
                    <a:lnTo>
                      <a:pt x="50" y="205"/>
                    </a:lnTo>
                    <a:lnTo>
                      <a:pt x="27" y="193"/>
                    </a:lnTo>
                    <a:lnTo>
                      <a:pt x="10" y="178"/>
                    </a:lnTo>
                    <a:lnTo>
                      <a:pt x="0" y="153"/>
                    </a:lnTo>
                    <a:lnTo>
                      <a:pt x="0" y="142"/>
                    </a:lnTo>
                    <a:lnTo>
                      <a:pt x="4" y="128"/>
                    </a:lnTo>
                    <a:lnTo>
                      <a:pt x="15" y="110"/>
                    </a:lnTo>
                    <a:lnTo>
                      <a:pt x="38" y="88"/>
                    </a:lnTo>
                    <a:lnTo>
                      <a:pt x="53" y="72"/>
                    </a:lnTo>
                    <a:lnTo>
                      <a:pt x="65" y="57"/>
                    </a:lnTo>
                    <a:lnTo>
                      <a:pt x="74" y="35"/>
                    </a:lnTo>
                    <a:lnTo>
                      <a:pt x="76" y="9"/>
                    </a:lnTo>
                    <a:lnTo>
                      <a:pt x="74" y="0"/>
                    </a:lnTo>
                    <a:lnTo>
                      <a:pt x="105" y="26"/>
                    </a:lnTo>
                    <a:lnTo>
                      <a:pt x="129" y="50"/>
                    </a:lnTo>
                    <a:lnTo>
                      <a:pt x="150" y="75"/>
                    </a:lnTo>
                    <a:lnTo>
                      <a:pt x="169" y="104"/>
                    </a:lnTo>
                    <a:lnTo>
                      <a:pt x="177" y="125"/>
                    </a:lnTo>
                    <a:lnTo>
                      <a:pt x="179" y="150"/>
                    </a:lnTo>
                    <a:lnTo>
                      <a:pt x="177" y="163"/>
                    </a:lnTo>
                    <a:lnTo>
                      <a:pt x="169" y="179"/>
                    </a:lnTo>
                    <a:lnTo>
                      <a:pt x="156" y="196"/>
                    </a:lnTo>
                    <a:lnTo>
                      <a:pt x="127" y="208"/>
                    </a:lnTo>
                    <a:lnTo>
                      <a:pt x="103" y="213"/>
                    </a:lnTo>
                    <a:lnTo>
                      <a:pt x="82" y="211"/>
                    </a:lnTo>
                    <a:lnTo>
                      <a:pt x="59" y="209"/>
                    </a:lnTo>
                    <a:lnTo>
                      <a:pt x="55" y="226"/>
                    </a:lnTo>
                    <a:lnTo>
                      <a:pt x="55" y="241"/>
                    </a:lnTo>
                    <a:lnTo>
                      <a:pt x="61" y="258"/>
                    </a:lnTo>
                    <a:lnTo>
                      <a:pt x="80" y="277"/>
                    </a:lnTo>
                    <a:lnTo>
                      <a:pt x="95" y="287"/>
                    </a:lnTo>
                    <a:lnTo>
                      <a:pt x="116" y="289"/>
                    </a:lnTo>
                    <a:lnTo>
                      <a:pt x="133" y="286"/>
                    </a:lnTo>
                    <a:lnTo>
                      <a:pt x="141" y="281"/>
                    </a:lnTo>
                    <a:lnTo>
                      <a:pt x="143" y="274"/>
                    </a:lnTo>
                    <a:lnTo>
                      <a:pt x="137" y="265"/>
                    </a:lnTo>
                    <a:lnTo>
                      <a:pt x="127" y="259"/>
                    </a:lnTo>
                    <a:lnTo>
                      <a:pt x="120"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5" name="Freeform 85"/>
              <p:cNvSpPr>
                <a:spLocks/>
              </p:cNvSpPr>
              <p:nvPr/>
            </p:nvSpPr>
            <p:spPr bwMode="auto">
              <a:xfrm>
                <a:off x="5451" y="3372"/>
                <a:ext cx="163" cy="221"/>
              </a:xfrm>
              <a:custGeom>
                <a:avLst/>
                <a:gdLst>
                  <a:gd name="T0" fmla="*/ 131 w 163"/>
                  <a:gd name="T1" fmla="*/ 190 h 221"/>
                  <a:gd name="T2" fmla="*/ 138 w 163"/>
                  <a:gd name="T3" fmla="*/ 188 h 221"/>
                  <a:gd name="T4" fmla="*/ 153 w 163"/>
                  <a:gd name="T5" fmla="*/ 190 h 221"/>
                  <a:gd name="T6" fmla="*/ 161 w 163"/>
                  <a:gd name="T7" fmla="*/ 195 h 221"/>
                  <a:gd name="T8" fmla="*/ 163 w 163"/>
                  <a:gd name="T9" fmla="*/ 201 h 221"/>
                  <a:gd name="T10" fmla="*/ 159 w 163"/>
                  <a:gd name="T11" fmla="*/ 212 h 221"/>
                  <a:gd name="T12" fmla="*/ 146 w 163"/>
                  <a:gd name="T13" fmla="*/ 220 h 221"/>
                  <a:gd name="T14" fmla="*/ 134 w 163"/>
                  <a:gd name="T15" fmla="*/ 221 h 221"/>
                  <a:gd name="T16" fmla="*/ 117 w 163"/>
                  <a:gd name="T17" fmla="*/ 221 h 221"/>
                  <a:gd name="T18" fmla="*/ 102 w 163"/>
                  <a:gd name="T19" fmla="*/ 217 h 221"/>
                  <a:gd name="T20" fmla="*/ 87 w 163"/>
                  <a:gd name="T21" fmla="*/ 208 h 221"/>
                  <a:gd name="T22" fmla="*/ 74 w 163"/>
                  <a:gd name="T23" fmla="*/ 197 h 221"/>
                  <a:gd name="T24" fmla="*/ 64 w 163"/>
                  <a:gd name="T25" fmla="*/ 183 h 221"/>
                  <a:gd name="T26" fmla="*/ 58 w 163"/>
                  <a:gd name="T27" fmla="*/ 166 h 221"/>
                  <a:gd name="T28" fmla="*/ 58 w 163"/>
                  <a:gd name="T29" fmla="*/ 160 h 221"/>
                  <a:gd name="T30" fmla="*/ 38 w 163"/>
                  <a:gd name="T31" fmla="*/ 154 h 221"/>
                  <a:gd name="T32" fmla="*/ 19 w 163"/>
                  <a:gd name="T33" fmla="*/ 143 h 221"/>
                  <a:gd name="T34" fmla="*/ 3 w 163"/>
                  <a:gd name="T35" fmla="*/ 125 h 221"/>
                  <a:gd name="T36" fmla="*/ 0 w 163"/>
                  <a:gd name="T37" fmla="*/ 106 h 221"/>
                  <a:gd name="T38" fmla="*/ 3 w 163"/>
                  <a:gd name="T39" fmla="*/ 91 h 221"/>
                  <a:gd name="T40" fmla="*/ 15 w 163"/>
                  <a:gd name="T41" fmla="*/ 72 h 221"/>
                  <a:gd name="T42" fmla="*/ 21 w 163"/>
                  <a:gd name="T43" fmla="*/ 57 h 221"/>
                  <a:gd name="T44" fmla="*/ 26 w 163"/>
                  <a:gd name="T45" fmla="*/ 26 h 221"/>
                  <a:gd name="T46" fmla="*/ 19 w 163"/>
                  <a:gd name="T47" fmla="*/ 7 h 221"/>
                  <a:gd name="T48" fmla="*/ 15 w 163"/>
                  <a:gd name="T49" fmla="*/ 0 h 221"/>
                  <a:gd name="T50" fmla="*/ 47 w 163"/>
                  <a:gd name="T51" fmla="*/ 15 h 221"/>
                  <a:gd name="T52" fmla="*/ 98 w 163"/>
                  <a:gd name="T53" fmla="*/ 46 h 221"/>
                  <a:gd name="T54" fmla="*/ 123 w 163"/>
                  <a:gd name="T55" fmla="*/ 67 h 221"/>
                  <a:gd name="T56" fmla="*/ 136 w 163"/>
                  <a:gd name="T57" fmla="*/ 82 h 221"/>
                  <a:gd name="T58" fmla="*/ 146 w 163"/>
                  <a:gd name="T59" fmla="*/ 102 h 221"/>
                  <a:gd name="T60" fmla="*/ 148 w 163"/>
                  <a:gd name="T61" fmla="*/ 124 h 221"/>
                  <a:gd name="T62" fmla="*/ 140 w 163"/>
                  <a:gd name="T63" fmla="*/ 139 h 221"/>
                  <a:gd name="T64" fmla="*/ 121 w 163"/>
                  <a:gd name="T65" fmla="*/ 152 h 221"/>
                  <a:gd name="T66" fmla="*/ 104 w 163"/>
                  <a:gd name="T67" fmla="*/ 158 h 221"/>
                  <a:gd name="T68" fmla="*/ 87 w 163"/>
                  <a:gd name="T69" fmla="*/ 160 h 221"/>
                  <a:gd name="T70" fmla="*/ 68 w 163"/>
                  <a:gd name="T71" fmla="*/ 161 h 221"/>
                  <a:gd name="T72" fmla="*/ 70 w 163"/>
                  <a:gd name="T73" fmla="*/ 175 h 221"/>
                  <a:gd name="T74" fmla="*/ 76 w 163"/>
                  <a:gd name="T75" fmla="*/ 187 h 221"/>
                  <a:gd name="T76" fmla="*/ 85 w 163"/>
                  <a:gd name="T77" fmla="*/ 199 h 221"/>
                  <a:gd name="T78" fmla="*/ 106 w 163"/>
                  <a:gd name="T79" fmla="*/ 211 h 221"/>
                  <a:gd name="T80" fmla="*/ 121 w 163"/>
                  <a:gd name="T81" fmla="*/ 215 h 221"/>
                  <a:gd name="T82" fmla="*/ 138 w 163"/>
                  <a:gd name="T83" fmla="*/ 215 h 221"/>
                  <a:gd name="T84" fmla="*/ 151 w 163"/>
                  <a:gd name="T85" fmla="*/ 211 h 221"/>
                  <a:gd name="T86" fmla="*/ 153 w 163"/>
                  <a:gd name="T87" fmla="*/ 206 h 221"/>
                  <a:gd name="T88" fmla="*/ 153 w 163"/>
                  <a:gd name="T89" fmla="*/ 200 h 221"/>
                  <a:gd name="T90" fmla="*/ 148 w 163"/>
                  <a:gd name="T91" fmla="*/ 194 h 221"/>
                  <a:gd name="T92" fmla="*/ 138 w 163"/>
                  <a:gd name="T93" fmla="*/ 191 h 221"/>
                  <a:gd name="T94" fmla="*/ 131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131" y="190"/>
                    </a:moveTo>
                    <a:lnTo>
                      <a:pt x="138" y="188"/>
                    </a:lnTo>
                    <a:lnTo>
                      <a:pt x="153" y="190"/>
                    </a:lnTo>
                    <a:lnTo>
                      <a:pt x="161" y="195"/>
                    </a:lnTo>
                    <a:lnTo>
                      <a:pt x="163" y="201"/>
                    </a:lnTo>
                    <a:lnTo>
                      <a:pt x="159" y="212"/>
                    </a:lnTo>
                    <a:lnTo>
                      <a:pt x="146" y="220"/>
                    </a:lnTo>
                    <a:lnTo>
                      <a:pt x="134" y="221"/>
                    </a:lnTo>
                    <a:lnTo>
                      <a:pt x="117" y="221"/>
                    </a:lnTo>
                    <a:lnTo>
                      <a:pt x="102" y="217"/>
                    </a:lnTo>
                    <a:lnTo>
                      <a:pt x="87" y="208"/>
                    </a:lnTo>
                    <a:lnTo>
                      <a:pt x="74" y="197"/>
                    </a:lnTo>
                    <a:lnTo>
                      <a:pt x="64" y="183"/>
                    </a:lnTo>
                    <a:lnTo>
                      <a:pt x="58" y="166"/>
                    </a:lnTo>
                    <a:lnTo>
                      <a:pt x="58" y="160"/>
                    </a:lnTo>
                    <a:lnTo>
                      <a:pt x="38" y="154"/>
                    </a:lnTo>
                    <a:lnTo>
                      <a:pt x="19" y="143"/>
                    </a:lnTo>
                    <a:lnTo>
                      <a:pt x="3" y="125"/>
                    </a:lnTo>
                    <a:lnTo>
                      <a:pt x="0" y="106"/>
                    </a:lnTo>
                    <a:lnTo>
                      <a:pt x="3" y="91"/>
                    </a:lnTo>
                    <a:lnTo>
                      <a:pt x="15" y="72"/>
                    </a:lnTo>
                    <a:lnTo>
                      <a:pt x="21" y="57"/>
                    </a:lnTo>
                    <a:lnTo>
                      <a:pt x="26" y="26"/>
                    </a:lnTo>
                    <a:lnTo>
                      <a:pt x="19" y="7"/>
                    </a:lnTo>
                    <a:lnTo>
                      <a:pt x="15" y="0"/>
                    </a:lnTo>
                    <a:lnTo>
                      <a:pt x="47" y="15"/>
                    </a:lnTo>
                    <a:lnTo>
                      <a:pt x="98" y="46"/>
                    </a:lnTo>
                    <a:lnTo>
                      <a:pt x="123" y="67"/>
                    </a:lnTo>
                    <a:lnTo>
                      <a:pt x="136" y="82"/>
                    </a:lnTo>
                    <a:lnTo>
                      <a:pt x="146" y="102"/>
                    </a:lnTo>
                    <a:lnTo>
                      <a:pt x="148" y="124"/>
                    </a:lnTo>
                    <a:lnTo>
                      <a:pt x="140" y="139"/>
                    </a:lnTo>
                    <a:lnTo>
                      <a:pt x="121" y="152"/>
                    </a:lnTo>
                    <a:lnTo>
                      <a:pt x="104" y="158"/>
                    </a:lnTo>
                    <a:lnTo>
                      <a:pt x="87" y="160"/>
                    </a:lnTo>
                    <a:lnTo>
                      <a:pt x="68" y="161"/>
                    </a:lnTo>
                    <a:lnTo>
                      <a:pt x="70" y="175"/>
                    </a:lnTo>
                    <a:lnTo>
                      <a:pt x="76" y="187"/>
                    </a:lnTo>
                    <a:lnTo>
                      <a:pt x="85" y="199"/>
                    </a:lnTo>
                    <a:lnTo>
                      <a:pt x="106" y="211"/>
                    </a:lnTo>
                    <a:lnTo>
                      <a:pt x="121" y="215"/>
                    </a:lnTo>
                    <a:lnTo>
                      <a:pt x="138" y="215"/>
                    </a:lnTo>
                    <a:lnTo>
                      <a:pt x="151" y="211"/>
                    </a:lnTo>
                    <a:lnTo>
                      <a:pt x="153" y="206"/>
                    </a:lnTo>
                    <a:lnTo>
                      <a:pt x="153" y="200"/>
                    </a:lnTo>
                    <a:lnTo>
                      <a:pt x="148" y="194"/>
                    </a:lnTo>
                    <a:lnTo>
                      <a:pt x="138" y="191"/>
                    </a:lnTo>
                    <a:lnTo>
                      <a:pt x="131"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6" name="Freeform 86"/>
              <p:cNvSpPr>
                <a:spLocks/>
              </p:cNvSpPr>
              <p:nvPr/>
            </p:nvSpPr>
            <p:spPr bwMode="auto">
              <a:xfrm>
                <a:off x="5373" y="2337"/>
                <a:ext cx="178" cy="296"/>
              </a:xfrm>
              <a:custGeom>
                <a:avLst/>
                <a:gdLst>
                  <a:gd name="T0" fmla="*/ 119 w 178"/>
                  <a:gd name="T1" fmla="*/ 258 h 296"/>
                  <a:gd name="T2" fmla="*/ 127 w 178"/>
                  <a:gd name="T3" fmla="*/ 256 h 296"/>
                  <a:gd name="T4" fmla="*/ 136 w 178"/>
                  <a:gd name="T5" fmla="*/ 258 h 296"/>
                  <a:gd name="T6" fmla="*/ 146 w 178"/>
                  <a:gd name="T7" fmla="*/ 262 h 296"/>
                  <a:gd name="T8" fmla="*/ 152 w 178"/>
                  <a:gd name="T9" fmla="*/ 268 h 296"/>
                  <a:gd name="T10" fmla="*/ 152 w 178"/>
                  <a:gd name="T11" fmla="*/ 277 h 296"/>
                  <a:gd name="T12" fmla="*/ 148 w 178"/>
                  <a:gd name="T13" fmla="*/ 285 h 296"/>
                  <a:gd name="T14" fmla="*/ 142 w 178"/>
                  <a:gd name="T15" fmla="*/ 290 h 296"/>
                  <a:gd name="T16" fmla="*/ 121 w 178"/>
                  <a:gd name="T17" fmla="*/ 296 h 296"/>
                  <a:gd name="T18" fmla="*/ 106 w 178"/>
                  <a:gd name="T19" fmla="*/ 296 h 296"/>
                  <a:gd name="T20" fmla="*/ 89 w 178"/>
                  <a:gd name="T21" fmla="*/ 292 h 296"/>
                  <a:gd name="T22" fmla="*/ 72 w 178"/>
                  <a:gd name="T23" fmla="*/ 284 h 296"/>
                  <a:gd name="T24" fmla="*/ 57 w 178"/>
                  <a:gd name="T25" fmla="*/ 271 h 296"/>
                  <a:gd name="T26" fmla="*/ 47 w 178"/>
                  <a:gd name="T27" fmla="*/ 254 h 296"/>
                  <a:gd name="T28" fmla="*/ 43 w 178"/>
                  <a:gd name="T29" fmla="*/ 236 h 296"/>
                  <a:gd name="T30" fmla="*/ 45 w 178"/>
                  <a:gd name="T31" fmla="*/ 212 h 296"/>
                  <a:gd name="T32" fmla="*/ 49 w 178"/>
                  <a:gd name="T33" fmla="*/ 205 h 296"/>
                  <a:gd name="T34" fmla="*/ 26 w 178"/>
                  <a:gd name="T35" fmla="*/ 194 h 296"/>
                  <a:gd name="T36" fmla="*/ 9 w 178"/>
                  <a:gd name="T37" fmla="*/ 177 h 296"/>
                  <a:gd name="T38" fmla="*/ 0 w 178"/>
                  <a:gd name="T39" fmla="*/ 153 h 296"/>
                  <a:gd name="T40" fmla="*/ 0 w 178"/>
                  <a:gd name="T41" fmla="*/ 143 h 296"/>
                  <a:gd name="T42" fmla="*/ 4 w 178"/>
                  <a:gd name="T43" fmla="*/ 128 h 296"/>
                  <a:gd name="T44" fmla="*/ 15 w 178"/>
                  <a:gd name="T45" fmla="*/ 110 h 296"/>
                  <a:gd name="T46" fmla="*/ 38 w 178"/>
                  <a:gd name="T47" fmla="*/ 87 h 296"/>
                  <a:gd name="T48" fmla="*/ 53 w 178"/>
                  <a:gd name="T49" fmla="*/ 72 h 296"/>
                  <a:gd name="T50" fmla="*/ 64 w 178"/>
                  <a:gd name="T51" fmla="*/ 56 h 296"/>
                  <a:gd name="T52" fmla="*/ 74 w 178"/>
                  <a:gd name="T53" fmla="*/ 35 h 296"/>
                  <a:gd name="T54" fmla="*/ 76 w 178"/>
                  <a:gd name="T55" fmla="*/ 8 h 296"/>
                  <a:gd name="T56" fmla="*/ 74 w 178"/>
                  <a:gd name="T57" fmla="*/ 0 h 296"/>
                  <a:gd name="T58" fmla="*/ 104 w 178"/>
                  <a:gd name="T59" fmla="*/ 25 h 296"/>
                  <a:gd name="T60" fmla="*/ 129 w 178"/>
                  <a:gd name="T61" fmla="*/ 49 h 296"/>
                  <a:gd name="T62" fmla="*/ 150 w 178"/>
                  <a:gd name="T63" fmla="*/ 74 h 296"/>
                  <a:gd name="T64" fmla="*/ 167 w 178"/>
                  <a:gd name="T65" fmla="*/ 103 h 296"/>
                  <a:gd name="T66" fmla="*/ 176 w 178"/>
                  <a:gd name="T67" fmla="*/ 126 h 296"/>
                  <a:gd name="T68" fmla="*/ 178 w 178"/>
                  <a:gd name="T69" fmla="*/ 150 h 296"/>
                  <a:gd name="T70" fmla="*/ 176 w 178"/>
                  <a:gd name="T71" fmla="*/ 163 h 296"/>
                  <a:gd name="T72" fmla="*/ 169 w 178"/>
                  <a:gd name="T73" fmla="*/ 179 h 296"/>
                  <a:gd name="T74" fmla="*/ 155 w 178"/>
                  <a:gd name="T75" fmla="*/ 195 h 296"/>
                  <a:gd name="T76" fmla="*/ 127 w 178"/>
                  <a:gd name="T77" fmla="*/ 208 h 296"/>
                  <a:gd name="T78" fmla="*/ 102 w 178"/>
                  <a:gd name="T79" fmla="*/ 212 h 296"/>
                  <a:gd name="T80" fmla="*/ 81 w 178"/>
                  <a:gd name="T81" fmla="*/ 212 h 296"/>
                  <a:gd name="T82" fmla="*/ 59 w 178"/>
                  <a:gd name="T83" fmla="*/ 208 h 296"/>
                  <a:gd name="T84" fmla="*/ 53 w 178"/>
                  <a:gd name="T85" fmla="*/ 225 h 296"/>
                  <a:gd name="T86" fmla="*/ 55 w 178"/>
                  <a:gd name="T87" fmla="*/ 242 h 296"/>
                  <a:gd name="T88" fmla="*/ 61 w 178"/>
                  <a:gd name="T89" fmla="*/ 259 h 296"/>
                  <a:gd name="T90" fmla="*/ 80 w 178"/>
                  <a:gd name="T91" fmla="*/ 278 h 296"/>
                  <a:gd name="T92" fmla="*/ 95 w 178"/>
                  <a:gd name="T93" fmla="*/ 286 h 296"/>
                  <a:gd name="T94" fmla="*/ 114 w 178"/>
                  <a:gd name="T95" fmla="*/ 290 h 296"/>
                  <a:gd name="T96" fmla="*/ 133 w 178"/>
                  <a:gd name="T97" fmla="*/ 286 h 296"/>
                  <a:gd name="T98" fmla="*/ 138 w 178"/>
                  <a:gd name="T99" fmla="*/ 280 h 296"/>
                  <a:gd name="T100" fmla="*/ 142 w 178"/>
                  <a:gd name="T101" fmla="*/ 274 h 296"/>
                  <a:gd name="T102" fmla="*/ 136 w 178"/>
                  <a:gd name="T103" fmla="*/ 265 h 296"/>
                  <a:gd name="T104" fmla="*/ 127 w 178"/>
                  <a:gd name="T105" fmla="*/ 259 h 296"/>
                  <a:gd name="T106" fmla="*/ 119 w 178"/>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258"/>
                    </a:moveTo>
                    <a:lnTo>
                      <a:pt x="127" y="256"/>
                    </a:lnTo>
                    <a:lnTo>
                      <a:pt x="136" y="258"/>
                    </a:lnTo>
                    <a:lnTo>
                      <a:pt x="146" y="262"/>
                    </a:lnTo>
                    <a:lnTo>
                      <a:pt x="152" y="268"/>
                    </a:lnTo>
                    <a:lnTo>
                      <a:pt x="152" y="277"/>
                    </a:lnTo>
                    <a:lnTo>
                      <a:pt x="148" y="285"/>
                    </a:lnTo>
                    <a:lnTo>
                      <a:pt x="142" y="290"/>
                    </a:lnTo>
                    <a:lnTo>
                      <a:pt x="121" y="296"/>
                    </a:lnTo>
                    <a:lnTo>
                      <a:pt x="106" y="296"/>
                    </a:lnTo>
                    <a:lnTo>
                      <a:pt x="89" y="292"/>
                    </a:lnTo>
                    <a:lnTo>
                      <a:pt x="72" y="284"/>
                    </a:lnTo>
                    <a:lnTo>
                      <a:pt x="57" y="271"/>
                    </a:lnTo>
                    <a:lnTo>
                      <a:pt x="47" y="254"/>
                    </a:lnTo>
                    <a:lnTo>
                      <a:pt x="43" y="236"/>
                    </a:lnTo>
                    <a:lnTo>
                      <a:pt x="45" y="212"/>
                    </a:lnTo>
                    <a:lnTo>
                      <a:pt x="49" y="205"/>
                    </a:lnTo>
                    <a:lnTo>
                      <a:pt x="26" y="194"/>
                    </a:lnTo>
                    <a:lnTo>
                      <a:pt x="9" y="177"/>
                    </a:lnTo>
                    <a:lnTo>
                      <a:pt x="0" y="153"/>
                    </a:lnTo>
                    <a:lnTo>
                      <a:pt x="0" y="143"/>
                    </a:lnTo>
                    <a:lnTo>
                      <a:pt x="4" y="128"/>
                    </a:lnTo>
                    <a:lnTo>
                      <a:pt x="15" y="110"/>
                    </a:lnTo>
                    <a:lnTo>
                      <a:pt x="38" y="87"/>
                    </a:lnTo>
                    <a:lnTo>
                      <a:pt x="53" y="72"/>
                    </a:lnTo>
                    <a:lnTo>
                      <a:pt x="64" y="56"/>
                    </a:lnTo>
                    <a:lnTo>
                      <a:pt x="74" y="35"/>
                    </a:lnTo>
                    <a:lnTo>
                      <a:pt x="76" y="8"/>
                    </a:lnTo>
                    <a:lnTo>
                      <a:pt x="74" y="0"/>
                    </a:lnTo>
                    <a:lnTo>
                      <a:pt x="104" y="25"/>
                    </a:lnTo>
                    <a:lnTo>
                      <a:pt x="129" y="49"/>
                    </a:lnTo>
                    <a:lnTo>
                      <a:pt x="150" y="74"/>
                    </a:lnTo>
                    <a:lnTo>
                      <a:pt x="167" y="103"/>
                    </a:lnTo>
                    <a:lnTo>
                      <a:pt x="176" y="126"/>
                    </a:lnTo>
                    <a:lnTo>
                      <a:pt x="178" y="150"/>
                    </a:lnTo>
                    <a:lnTo>
                      <a:pt x="176" y="163"/>
                    </a:lnTo>
                    <a:lnTo>
                      <a:pt x="169" y="179"/>
                    </a:lnTo>
                    <a:lnTo>
                      <a:pt x="155" y="195"/>
                    </a:lnTo>
                    <a:lnTo>
                      <a:pt x="127" y="208"/>
                    </a:lnTo>
                    <a:lnTo>
                      <a:pt x="102" y="212"/>
                    </a:lnTo>
                    <a:lnTo>
                      <a:pt x="81" y="212"/>
                    </a:lnTo>
                    <a:lnTo>
                      <a:pt x="59" y="208"/>
                    </a:lnTo>
                    <a:lnTo>
                      <a:pt x="53" y="225"/>
                    </a:lnTo>
                    <a:lnTo>
                      <a:pt x="55" y="242"/>
                    </a:lnTo>
                    <a:lnTo>
                      <a:pt x="61" y="259"/>
                    </a:lnTo>
                    <a:lnTo>
                      <a:pt x="80" y="278"/>
                    </a:lnTo>
                    <a:lnTo>
                      <a:pt x="95" y="286"/>
                    </a:lnTo>
                    <a:lnTo>
                      <a:pt x="114" y="290"/>
                    </a:lnTo>
                    <a:lnTo>
                      <a:pt x="133" y="286"/>
                    </a:lnTo>
                    <a:lnTo>
                      <a:pt x="138" y="280"/>
                    </a:lnTo>
                    <a:lnTo>
                      <a:pt x="142" y="274"/>
                    </a:lnTo>
                    <a:lnTo>
                      <a:pt x="136" y="265"/>
                    </a:lnTo>
                    <a:lnTo>
                      <a:pt x="127" y="259"/>
                    </a:lnTo>
                    <a:lnTo>
                      <a:pt x="11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7" name="Freeform 87"/>
              <p:cNvSpPr>
                <a:spLocks/>
              </p:cNvSpPr>
              <p:nvPr/>
            </p:nvSpPr>
            <p:spPr bwMode="auto">
              <a:xfrm>
                <a:off x="5502" y="3902"/>
                <a:ext cx="61" cy="262"/>
              </a:xfrm>
              <a:custGeom>
                <a:avLst/>
                <a:gdLst>
                  <a:gd name="T0" fmla="*/ 0 w 61"/>
                  <a:gd name="T1" fmla="*/ 0 h 262"/>
                  <a:gd name="T2" fmla="*/ 9 w 61"/>
                  <a:gd name="T3" fmla="*/ 20 h 262"/>
                  <a:gd name="T4" fmla="*/ 28 w 61"/>
                  <a:gd name="T5" fmla="*/ 52 h 262"/>
                  <a:gd name="T6" fmla="*/ 49 w 61"/>
                  <a:gd name="T7" fmla="*/ 94 h 262"/>
                  <a:gd name="T8" fmla="*/ 61 w 61"/>
                  <a:gd name="T9" fmla="*/ 141 h 262"/>
                  <a:gd name="T10" fmla="*/ 57 w 61"/>
                  <a:gd name="T11" fmla="*/ 190 h 262"/>
                  <a:gd name="T12" fmla="*/ 42 w 61"/>
                  <a:gd name="T13" fmla="*/ 229 h 262"/>
                  <a:gd name="T14" fmla="*/ 26 w 61"/>
                  <a:gd name="T15" fmla="*/ 254 h 262"/>
                  <a:gd name="T16" fmla="*/ 19 w 61"/>
                  <a:gd name="T17" fmla="*/ 262 h 262"/>
                  <a:gd name="T18" fmla="*/ 28 w 61"/>
                  <a:gd name="T19" fmla="*/ 243 h 262"/>
                  <a:gd name="T20" fmla="*/ 36 w 61"/>
                  <a:gd name="T21" fmla="*/ 209 h 262"/>
                  <a:gd name="T22" fmla="*/ 36 w 61"/>
                  <a:gd name="T23" fmla="*/ 164 h 262"/>
                  <a:gd name="T24" fmla="*/ 36 w 61"/>
                  <a:gd name="T25" fmla="*/ 164 h 262"/>
                  <a:gd name="T26" fmla="*/ 38 w 61"/>
                  <a:gd name="T27" fmla="*/ 166 h 262"/>
                  <a:gd name="T28" fmla="*/ 44 w 61"/>
                  <a:gd name="T29" fmla="*/ 169 h 262"/>
                  <a:gd name="T30" fmla="*/ 49 w 61"/>
                  <a:gd name="T31" fmla="*/ 165 h 262"/>
                  <a:gd name="T32" fmla="*/ 51 w 61"/>
                  <a:gd name="T33" fmla="*/ 159 h 262"/>
                  <a:gd name="T34" fmla="*/ 47 w 61"/>
                  <a:gd name="T35" fmla="*/ 152 h 262"/>
                  <a:gd name="T36" fmla="*/ 44 w 61"/>
                  <a:gd name="T37" fmla="*/ 149 h 262"/>
                  <a:gd name="T38" fmla="*/ 40 w 61"/>
                  <a:gd name="T39" fmla="*/ 153 h 262"/>
                  <a:gd name="T40" fmla="*/ 40 w 61"/>
                  <a:gd name="T41" fmla="*/ 155 h 262"/>
                  <a:gd name="T42" fmla="*/ 42 w 61"/>
                  <a:gd name="T43" fmla="*/ 154 h 262"/>
                  <a:gd name="T44" fmla="*/ 44 w 61"/>
                  <a:gd name="T45" fmla="*/ 152 h 262"/>
                  <a:gd name="T46" fmla="*/ 45 w 61"/>
                  <a:gd name="T47" fmla="*/ 154 h 262"/>
                  <a:gd name="T48" fmla="*/ 47 w 61"/>
                  <a:gd name="T49" fmla="*/ 158 h 262"/>
                  <a:gd name="T50" fmla="*/ 47 w 61"/>
                  <a:gd name="T51" fmla="*/ 161 h 262"/>
                  <a:gd name="T52" fmla="*/ 44 w 61"/>
                  <a:gd name="T53" fmla="*/ 164 h 262"/>
                  <a:gd name="T54" fmla="*/ 36 w 61"/>
                  <a:gd name="T55" fmla="*/ 160 h 262"/>
                  <a:gd name="T56" fmla="*/ 34 w 61"/>
                  <a:gd name="T57" fmla="*/ 155 h 262"/>
                  <a:gd name="T58" fmla="*/ 23 w 61"/>
                  <a:gd name="T59" fmla="*/ 94 h 262"/>
                  <a:gd name="T60" fmla="*/ 7 w 61"/>
                  <a:gd name="T61" fmla="*/ 40 h 262"/>
                  <a:gd name="T62" fmla="*/ 0 w 61"/>
                  <a:gd name="T63" fmla="*/ 3 h 262"/>
                  <a:gd name="T64" fmla="*/ 0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0"/>
                    </a:moveTo>
                    <a:lnTo>
                      <a:pt x="9" y="20"/>
                    </a:lnTo>
                    <a:lnTo>
                      <a:pt x="28" y="52"/>
                    </a:lnTo>
                    <a:lnTo>
                      <a:pt x="49" y="94"/>
                    </a:lnTo>
                    <a:lnTo>
                      <a:pt x="61" y="141"/>
                    </a:lnTo>
                    <a:lnTo>
                      <a:pt x="57" y="190"/>
                    </a:lnTo>
                    <a:lnTo>
                      <a:pt x="42" y="229"/>
                    </a:lnTo>
                    <a:lnTo>
                      <a:pt x="26" y="254"/>
                    </a:lnTo>
                    <a:lnTo>
                      <a:pt x="19" y="262"/>
                    </a:lnTo>
                    <a:lnTo>
                      <a:pt x="28" y="243"/>
                    </a:lnTo>
                    <a:lnTo>
                      <a:pt x="36" y="209"/>
                    </a:lnTo>
                    <a:lnTo>
                      <a:pt x="36" y="164"/>
                    </a:lnTo>
                    <a:lnTo>
                      <a:pt x="36" y="164"/>
                    </a:lnTo>
                    <a:lnTo>
                      <a:pt x="38" y="166"/>
                    </a:lnTo>
                    <a:lnTo>
                      <a:pt x="44" y="169"/>
                    </a:lnTo>
                    <a:lnTo>
                      <a:pt x="49" y="165"/>
                    </a:lnTo>
                    <a:lnTo>
                      <a:pt x="51" y="159"/>
                    </a:lnTo>
                    <a:lnTo>
                      <a:pt x="47" y="152"/>
                    </a:lnTo>
                    <a:lnTo>
                      <a:pt x="44" y="149"/>
                    </a:lnTo>
                    <a:lnTo>
                      <a:pt x="40" y="153"/>
                    </a:lnTo>
                    <a:lnTo>
                      <a:pt x="40" y="155"/>
                    </a:lnTo>
                    <a:lnTo>
                      <a:pt x="42" y="154"/>
                    </a:lnTo>
                    <a:lnTo>
                      <a:pt x="44" y="152"/>
                    </a:lnTo>
                    <a:lnTo>
                      <a:pt x="45" y="154"/>
                    </a:lnTo>
                    <a:lnTo>
                      <a:pt x="47" y="158"/>
                    </a:lnTo>
                    <a:lnTo>
                      <a:pt x="47" y="161"/>
                    </a:lnTo>
                    <a:lnTo>
                      <a:pt x="44" y="164"/>
                    </a:lnTo>
                    <a:lnTo>
                      <a:pt x="36" y="160"/>
                    </a:lnTo>
                    <a:lnTo>
                      <a:pt x="34" y="155"/>
                    </a:lnTo>
                    <a:lnTo>
                      <a:pt x="23" y="94"/>
                    </a:lnTo>
                    <a:lnTo>
                      <a:pt x="7" y="40"/>
                    </a:lnTo>
                    <a:lnTo>
                      <a:pt x="0" y="3"/>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8" name="Freeform 88"/>
              <p:cNvSpPr>
                <a:spLocks/>
              </p:cNvSpPr>
              <p:nvPr/>
            </p:nvSpPr>
            <p:spPr bwMode="auto">
              <a:xfrm>
                <a:off x="5451" y="3858"/>
                <a:ext cx="83" cy="295"/>
              </a:xfrm>
              <a:custGeom>
                <a:avLst/>
                <a:gdLst>
                  <a:gd name="T0" fmla="*/ 70 w 83"/>
                  <a:gd name="T1" fmla="*/ 295 h 295"/>
                  <a:gd name="T2" fmla="*/ 72 w 83"/>
                  <a:gd name="T3" fmla="*/ 268 h 295"/>
                  <a:gd name="T4" fmla="*/ 66 w 83"/>
                  <a:gd name="T5" fmla="*/ 239 h 295"/>
                  <a:gd name="T6" fmla="*/ 49 w 83"/>
                  <a:gd name="T7" fmla="*/ 207 h 295"/>
                  <a:gd name="T8" fmla="*/ 15 w 83"/>
                  <a:gd name="T9" fmla="*/ 155 h 295"/>
                  <a:gd name="T10" fmla="*/ 3 w 83"/>
                  <a:gd name="T11" fmla="*/ 127 h 295"/>
                  <a:gd name="T12" fmla="*/ 0 w 83"/>
                  <a:gd name="T13" fmla="*/ 99 h 295"/>
                  <a:gd name="T14" fmla="*/ 5 w 83"/>
                  <a:gd name="T15" fmla="*/ 64 h 295"/>
                  <a:gd name="T16" fmla="*/ 19 w 83"/>
                  <a:gd name="T17" fmla="*/ 29 h 295"/>
                  <a:gd name="T18" fmla="*/ 38 w 83"/>
                  <a:gd name="T19" fmla="*/ 0 h 295"/>
                  <a:gd name="T20" fmla="*/ 45 w 83"/>
                  <a:gd name="T21" fmla="*/ 39 h 295"/>
                  <a:gd name="T22" fmla="*/ 58 w 83"/>
                  <a:gd name="T23" fmla="*/ 103 h 295"/>
                  <a:gd name="T24" fmla="*/ 70 w 83"/>
                  <a:gd name="T25" fmla="*/ 148 h 295"/>
                  <a:gd name="T26" fmla="*/ 68 w 83"/>
                  <a:gd name="T27" fmla="*/ 156 h 295"/>
                  <a:gd name="T28" fmla="*/ 64 w 83"/>
                  <a:gd name="T29" fmla="*/ 162 h 295"/>
                  <a:gd name="T30" fmla="*/ 57 w 83"/>
                  <a:gd name="T31" fmla="*/ 166 h 295"/>
                  <a:gd name="T32" fmla="*/ 47 w 83"/>
                  <a:gd name="T33" fmla="*/ 163 h 295"/>
                  <a:gd name="T34" fmla="*/ 38 w 83"/>
                  <a:gd name="T35" fmla="*/ 157 h 295"/>
                  <a:gd name="T36" fmla="*/ 28 w 83"/>
                  <a:gd name="T37" fmla="*/ 143 h 295"/>
                  <a:gd name="T38" fmla="*/ 26 w 83"/>
                  <a:gd name="T39" fmla="*/ 127 h 295"/>
                  <a:gd name="T40" fmla="*/ 28 w 83"/>
                  <a:gd name="T41" fmla="*/ 123 h 295"/>
                  <a:gd name="T42" fmla="*/ 34 w 83"/>
                  <a:gd name="T43" fmla="*/ 119 h 295"/>
                  <a:gd name="T44" fmla="*/ 38 w 83"/>
                  <a:gd name="T45" fmla="*/ 120 h 295"/>
                  <a:gd name="T46" fmla="*/ 43 w 83"/>
                  <a:gd name="T47" fmla="*/ 126 h 295"/>
                  <a:gd name="T48" fmla="*/ 45 w 83"/>
                  <a:gd name="T49" fmla="*/ 130 h 295"/>
                  <a:gd name="T50" fmla="*/ 43 w 83"/>
                  <a:gd name="T51" fmla="*/ 132 h 295"/>
                  <a:gd name="T52" fmla="*/ 38 w 83"/>
                  <a:gd name="T53" fmla="*/ 131 h 295"/>
                  <a:gd name="T54" fmla="*/ 38 w 83"/>
                  <a:gd name="T55" fmla="*/ 130 h 295"/>
                  <a:gd name="T56" fmla="*/ 38 w 83"/>
                  <a:gd name="T57" fmla="*/ 132 h 295"/>
                  <a:gd name="T58" fmla="*/ 45 w 83"/>
                  <a:gd name="T59" fmla="*/ 136 h 295"/>
                  <a:gd name="T60" fmla="*/ 49 w 83"/>
                  <a:gd name="T61" fmla="*/ 132 h 295"/>
                  <a:gd name="T62" fmla="*/ 49 w 83"/>
                  <a:gd name="T63" fmla="*/ 124 h 295"/>
                  <a:gd name="T64" fmla="*/ 43 w 83"/>
                  <a:gd name="T65" fmla="*/ 117 h 295"/>
                  <a:gd name="T66" fmla="*/ 34 w 83"/>
                  <a:gd name="T67" fmla="*/ 113 h 295"/>
                  <a:gd name="T68" fmla="*/ 28 w 83"/>
                  <a:gd name="T69" fmla="*/ 115 h 295"/>
                  <a:gd name="T70" fmla="*/ 24 w 83"/>
                  <a:gd name="T71" fmla="*/ 123 h 295"/>
                  <a:gd name="T72" fmla="*/ 26 w 83"/>
                  <a:gd name="T73" fmla="*/ 145 h 295"/>
                  <a:gd name="T74" fmla="*/ 32 w 83"/>
                  <a:gd name="T75" fmla="*/ 157 h 295"/>
                  <a:gd name="T76" fmla="*/ 41 w 83"/>
                  <a:gd name="T77" fmla="*/ 166 h 295"/>
                  <a:gd name="T78" fmla="*/ 49 w 83"/>
                  <a:gd name="T79" fmla="*/ 172 h 295"/>
                  <a:gd name="T80" fmla="*/ 57 w 83"/>
                  <a:gd name="T81" fmla="*/ 173 h 295"/>
                  <a:gd name="T82" fmla="*/ 64 w 83"/>
                  <a:gd name="T83" fmla="*/ 171 h 295"/>
                  <a:gd name="T84" fmla="*/ 68 w 83"/>
                  <a:gd name="T85" fmla="*/ 166 h 295"/>
                  <a:gd name="T86" fmla="*/ 72 w 83"/>
                  <a:gd name="T87" fmla="*/ 157 h 295"/>
                  <a:gd name="T88" fmla="*/ 74 w 83"/>
                  <a:gd name="T89" fmla="*/ 165 h 295"/>
                  <a:gd name="T90" fmla="*/ 77 w 83"/>
                  <a:gd name="T91" fmla="*/ 184 h 295"/>
                  <a:gd name="T92" fmla="*/ 83 w 83"/>
                  <a:gd name="T93" fmla="*/ 220 h 295"/>
                  <a:gd name="T94" fmla="*/ 83 w 83"/>
                  <a:gd name="T95" fmla="*/ 251 h 295"/>
                  <a:gd name="T96" fmla="*/ 79 w 83"/>
                  <a:gd name="T97" fmla="*/ 275 h 295"/>
                  <a:gd name="T98" fmla="*/ 70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295"/>
                    </a:moveTo>
                    <a:lnTo>
                      <a:pt x="72" y="268"/>
                    </a:lnTo>
                    <a:lnTo>
                      <a:pt x="66" y="239"/>
                    </a:lnTo>
                    <a:lnTo>
                      <a:pt x="49" y="207"/>
                    </a:lnTo>
                    <a:lnTo>
                      <a:pt x="15" y="155"/>
                    </a:lnTo>
                    <a:lnTo>
                      <a:pt x="3" y="127"/>
                    </a:lnTo>
                    <a:lnTo>
                      <a:pt x="0" y="99"/>
                    </a:lnTo>
                    <a:lnTo>
                      <a:pt x="5" y="64"/>
                    </a:lnTo>
                    <a:lnTo>
                      <a:pt x="19" y="29"/>
                    </a:lnTo>
                    <a:lnTo>
                      <a:pt x="38" y="0"/>
                    </a:lnTo>
                    <a:lnTo>
                      <a:pt x="45" y="39"/>
                    </a:lnTo>
                    <a:lnTo>
                      <a:pt x="58" y="103"/>
                    </a:lnTo>
                    <a:lnTo>
                      <a:pt x="70" y="148"/>
                    </a:lnTo>
                    <a:lnTo>
                      <a:pt x="68" y="156"/>
                    </a:lnTo>
                    <a:lnTo>
                      <a:pt x="64" y="162"/>
                    </a:lnTo>
                    <a:lnTo>
                      <a:pt x="57" y="166"/>
                    </a:lnTo>
                    <a:lnTo>
                      <a:pt x="47" y="163"/>
                    </a:lnTo>
                    <a:lnTo>
                      <a:pt x="38" y="157"/>
                    </a:lnTo>
                    <a:lnTo>
                      <a:pt x="28" y="143"/>
                    </a:lnTo>
                    <a:lnTo>
                      <a:pt x="26" y="127"/>
                    </a:lnTo>
                    <a:lnTo>
                      <a:pt x="28" y="123"/>
                    </a:lnTo>
                    <a:lnTo>
                      <a:pt x="34" y="119"/>
                    </a:lnTo>
                    <a:lnTo>
                      <a:pt x="38" y="120"/>
                    </a:lnTo>
                    <a:lnTo>
                      <a:pt x="43" y="126"/>
                    </a:lnTo>
                    <a:lnTo>
                      <a:pt x="45" y="130"/>
                    </a:lnTo>
                    <a:lnTo>
                      <a:pt x="43" y="132"/>
                    </a:lnTo>
                    <a:lnTo>
                      <a:pt x="38" y="131"/>
                    </a:lnTo>
                    <a:lnTo>
                      <a:pt x="38" y="130"/>
                    </a:lnTo>
                    <a:lnTo>
                      <a:pt x="38" y="132"/>
                    </a:lnTo>
                    <a:lnTo>
                      <a:pt x="45" y="136"/>
                    </a:lnTo>
                    <a:lnTo>
                      <a:pt x="49" y="132"/>
                    </a:lnTo>
                    <a:lnTo>
                      <a:pt x="49" y="124"/>
                    </a:lnTo>
                    <a:lnTo>
                      <a:pt x="43" y="117"/>
                    </a:lnTo>
                    <a:lnTo>
                      <a:pt x="34" y="113"/>
                    </a:lnTo>
                    <a:lnTo>
                      <a:pt x="28" y="115"/>
                    </a:lnTo>
                    <a:lnTo>
                      <a:pt x="24" y="123"/>
                    </a:lnTo>
                    <a:lnTo>
                      <a:pt x="26" y="145"/>
                    </a:lnTo>
                    <a:lnTo>
                      <a:pt x="32" y="157"/>
                    </a:lnTo>
                    <a:lnTo>
                      <a:pt x="41" y="166"/>
                    </a:lnTo>
                    <a:lnTo>
                      <a:pt x="49" y="172"/>
                    </a:lnTo>
                    <a:lnTo>
                      <a:pt x="57" y="173"/>
                    </a:lnTo>
                    <a:lnTo>
                      <a:pt x="64" y="171"/>
                    </a:lnTo>
                    <a:lnTo>
                      <a:pt x="68" y="166"/>
                    </a:lnTo>
                    <a:lnTo>
                      <a:pt x="72" y="157"/>
                    </a:lnTo>
                    <a:lnTo>
                      <a:pt x="74" y="165"/>
                    </a:lnTo>
                    <a:lnTo>
                      <a:pt x="77" y="184"/>
                    </a:lnTo>
                    <a:lnTo>
                      <a:pt x="83" y="220"/>
                    </a:lnTo>
                    <a:lnTo>
                      <a:pt x="83" y="251"/>
                    </a:lnTo>
                    <a:lnTo>
                      <a:pt x="79" y="275"/>
                    </a:lnTo>
                    <a:lnTo>
                      <a:pt x="70"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69" name="Freeform 89"/>
              <p:cNvSpPr>
                <a:spLocks/>
              </p:cNvSpPr>
              <p:nvPr/>
            </p:nvSpPr>
            <p:spPr bwMode="auto">
              <a:xfrm>
                <a:off x="5473" y="2669"/>
                <a:ext cx="61" cy="264"/>
              </a:xfrm>
              <a:custGeom>
                <a:avLst/>
                <a:gdLst>
                  <a:gd name="T0" fmla="*/ 0 w 61"/>
                  <a:gd name="T1" fmla="*/ 0 h 264"/>
                  <a:gd name="T2" fmla="*/ 10 w 61"/>
                  <a:gd name="T3" fmla="*/ 20 h 264"/>
                  <a:gd name="T4" fmla="*/ 31 w 61"/>
                  <a:gd name="T5" fmla="*/ 54 h 264"/>
                  <a:gd name="T6" fmla="*/ 52 w 61"/>
                  <a:gd name="T7" fmla="*/ 96 h 264"/>
                  <a:gd name="T8" fmla="*/ 61 w 61"/>
                  <a:gd name="T9" fmla="*/ 141 h 264"/>
                  <a:gd name="T10" fmla="*/ 57 w 61"/>
                  <a:gd name="T11" fmla="*/ 191 h 264"/>
                  <a:gd name="T12" fmla="*/ 42 w 61"/>
                  <a:gd name="T13" fmla="*/ 229 h 264"/>
                  <a:gd name="T14" fmla="*/ 27 w 61"/>
                  <a:gd name="T15" fmla="*/ 254 h 264"/>
                  <a:gd name="T16" fmla="*/ 19 w 61"/>
                  <a:gd name="T17" fmla="*/ 264 h 264"/>
                  <a:gd name="T18" fmla="*/ 29 w 61"/>
                  <a:gd name="T19" fmla="*/ 245 h 264"/>
                  <a:gd name="T20" fmla="*/ 36 w 61"/>
                  <a:gd name="T21" fmla="*/ 211 h 264"/>
                  <a:gd name="T22" fmla="*/ 36 w 61"/>
                  <a:gd name="T23" fmla="*/ 164 h 264"/>
                  <a:gd name="T24" fmla="*/ 36 w 61"/>
                  <a:gd name="T25" fmla="*/ 165 h 264"/>
                  <a:gd name="T26" fmla="*/ 38 w 61"/>
                  <a:gd name="T27" fmla="*/ 168 h 264"/>
                  <a:gd name="T28" fmla="*/ 46 w 61"/>
                  <a:gd name="T29" fmla="*/ 170 h 264"/>
                  <a:gd name="T30" fmla="*/ 50 w 61"/>
                  <a:gd name="T31" fmla="*/ 167 h 264"/>
                  <a:gd name="T32" fmla="*/ 52 w 61"/>
                  <a:gd name="T33" fmla="*/ 159 h 264"/>
                  <a:gd name="T34" fmla="*/ 50 w 61"/>
                  <a:gd name="T35" fmla="*/ 153 h 264"/>
                  <a:gd name="T36" fmla="*/ 44 w 61"/>
                  <a:gd name="T37" fmla="*/ 151 h 264"/>
                  <a:gd name="T38" fmla="*/ 40 w 61"/>
                  <a:gd name="T39" fmla="*/ 155 h 264"/>
                  <a:gd name="T40" fmla="*/ 40 w 61"/>
                  <a:gd name="T41" fmla="*/ 157 h 264"/>
                  <a:gd name="T42" fmla="*/ 42 w 61"/>
                  <a:gd name="T43" fmla="*/ 156 h 264"/>
                  <a:gd name="T44" fmla="*/ 44 w 61"/>
                  <a:gd name="T45" fmla="*/ 153 h 264"/>
                  <a:gd name="T46" fmla="*/ 48 w 61"/>
                  <a:gd name="T47" fmla="*/ 156 h 264"/>
                  <a:gd name="T48" fmla="*/ 48 w 61"/>
                  <a:gd name="T49" fmla="*/ 159 h 264"/>
                  <a:gd name="T50" fmla="*/ 48 w 61"/>
                  <a:gd name="T51" fmla="*/ 163 h 264"/>
                  <a:gd name="T52" fmla="*/ 44 w 61"/>
                  <a:gd name="T53" fmla="*/ 165 h 264"/>
                  <a:gd name="T54" fmla="*/ 36 w 61"/>
                  <a:gd name="T55" fmla="*/ 161 h 264"/>
                  <a:gd name="T56" fmla="*/ 35 w 61"/>
                  <a:gd name="T57" fmla="*/ 157 h 264"/>
                  <a:gd name="T58" fmla="*/ 23 w 61"/>
                  <a:gd name="T59" fmla="*/ 95 h 264"/>
                  <a:gd name="T60" fmla="*/ 8 w 61"/>
                  <a:gd name="T61" fmla="*/ 42 h 264"/>
                  <a:gd name="T62" fmla="*/ 0 w 61"/>
                  <a:gd name="T63" fmla="*/ 5 h 264"/>
                  <a:gd name="T64" fmla="*/ 0 w 61"/>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4">
                    <a:moveTo>
                      <a:pt x="0" y="0"/>
                    </a:moveTo>
                    <a:lnTo>
                      <a:pt x="10" y="20"/>
                    </a:lnTo>
                    <a:lnTo>
                      <a:pt x="31" y="54"/>
                    </a:lnTo>
                    <a:lnTo>
                      <a:pt x="52" y="96"/>
                    </a:lnTo>
                    <a:lnTo>
                      <a:pt x="61" y="141"/>
                    </a:lnTo>
                    <a:lnTo>
                      <a:pt x="57" y="191"/>
                    </a:lnTo>
                    <a:lnTo>
                      <a:pt x="42" y="229"/>
                    </a:lnTo>
                    <a:lnTo>
                      <a:pt x="27" y="254"/>
                    </a:lnTo>
                    <a:lnTo>
                      <a:pt x="19" y="264"/>
                    </a:lnTo>
                    <a:lnTo>
                      <a:pt x="29" y="245"/>
                    </a:lnTo>
                    <a:lnTo>
                      <a:pt x="36" y="211"/>
                    </a:lnTo>
                    <a:lnTo>
                      <a:pt x="36" y="164"/>
                    </a:lnTo>
                    <a:lnTo>
                      <a:pt x="36" y="165"/>
                    </a:lnTo>
                    <a:lnTo>
                      <a:pt x="38" y="168"/>
                    </a:lnTo>
                    <a:lnTo>
                      <a:pt x="46" y="170"/>
                    </a:lnTo>
                    <a:lnTo>
                      <a:pt x="50" y="167"/>
                    </a:lnTo>
                    <a:lnTo>
                      <a:pt x="52" y="159"/>
                    </a:lnTo>
                    <a:lnTo>
                      <a:pt x="50" y="153"/>
                    </a:lnTo>
                    <a:lnTo>
                      <a:pt x="44" y="151"/>
                    </a:lnTo>
                    <a:lnTo>
                      <a:pt x="40" y="155"/>
                    </a:lnTo>
                    <a:lnTo>
                      <a:pt x="40" y="157"/>
                    </a:lnTo>
                    <a:lnTo>
                      <a:pt x="42" y="156"/>
                    </a:lnTo>
                    <a:lnTo>
                      <a:pt x="44" y="153"/>
                    </a:lnTo>
                    <a:lnTo>
                      <a:pt x="48" y="156"/>
                    </a:lnTo>
                    <a:lnTo>
                      <a:pt x="48" y="159"/>
                    </a:lnTo>
                    <a:lnTo>
                      <a:pt x="48" y="163"/>
                    </a:lnTo>
                    <a:lnTo>
                      <a:pt x="44" y="165"/>
                    </a:lnTo>
                    <a:lnTo>
                      <a:pt x="36" y="161"/>
                    </a:lnTo>
                    <a:lnTo>
                      <a:pt x="35" y="157"/>
                    </a:lnTo>
                    <a:lnTo>
                      <a:pt x="23" y="95"/>
                    </a:lnTo>
                    <a:lnTo>
                      <a:pt x="8" y="42"/>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0" name="Freeform 90"/>
              <p:cNvSpPr>
                <a:spLocks/>
              </p:cNvSpPr>
              <p:nvPr/>
            </p:nvSpPr>
            <p:spPr bwMode="auto">
              <a:xfrm>
                <a:off x="5422" y="2627"/>
                <a:ext cx="84" cy="295"/>
              </a:xfrm>
              <a:custGeom>
                <a:avLst/>
                <a:gdLst>
                  <a:gd name="T0" fmla="*/ 72 w 84"/>
                  <a:gd name="T1" fmla="*/ 295 h 295"/>
                  <a:gd name="T2" fmla="*/ 72 w 84"/>
                  <a:gd name="T3" fmla="*/ 267 h 295"/>
                  <a:gd name="T4" fmla="*/ 67 w 84"/>
                  <a:gd name="T5" fmla="*/ 239 h 295"/>
                  <a:gd name="T6" fmla="*/ 50 w 84"/>
                  <a:gd name="T7" fmla="*/ 206 h 295"/>
                  <a:gd name="T8" fmla="*/ 15 w 84"/>
                  <a:gd name="T9" fmla="*/ 155 h 295"/>
                  <a:gd name="T10" fmla="*/ 4 w 84"/>
                  <a:gd name="T11" fmla="*/ 127 h 295"/>
                  <a:gd name="T12" fmla="*/ 0 w 84"/>
                  <a:gd name="T13" fmla="*/ 98 h 295"/>
                  <a:gd name="T14" fmla="*/ 6 w 84"/>
                  <a:gd name="T15" fmla="*/ 64 h 295"/>
                  <a:gd name="T16" fmla="*/ 19 w 84"/>
                  <a:gd name="T17" fmla="*/ 29 h 295"/>
                  <a:gd name="T18" fmla="*/ 38 w 84"/>
                  <a:gd name="T19" fmla="*/ 0 h 295"/>
                  <a:gd name="T20" fmla="*/ 46 w 84"/>
                  <a:gd name="T21" fmla="*/ 38 h 295"/>
                  <a:gd name="T22" fmla="*/ 59 w 84"/>
                  <a:gd name="T23" fmla="*/ 103 h 295"/>
                  <a:gd name="T24" fmla="*/ 70 w 84"/>
                  <a:gd name="T25" fmla="*/ 147 h 295"/>
                  <a:gd name="T26" fmla="*/ 70 w 84"/>
                  <a:gd name="T27" fmla="*/ 156 h 295"/>
                  <a:gd name="T28" fmla="*/ 65 w 84"/>
                  <a:gd name="T29" fmla="*/ 162 h 295"/>
                  <a:gd name="T30" fmla="*/ 57 w 84"/>
                  <a:gd name="T31" fmla="*/ 165 h 295"/>
                  <a:gd name="T32" fmla="*/ 48 w 84"/>
                  <a:gd name="T33" fmla="*/ 163 h 295"/>
                  <a:gd name="T34" fmla="*/ 40 w 84"/>
                  <a:gd name="T35" fmla="*/ 157 h 295"/>
                  <a:gd name="T36" fmla="*/ 29 w 84"/>
                  <a:gd name="T37" fmla="*/ 141 h 295"/>
                  <a:gd name="T38" fmla="*/ 27 w 84"/>
                  <a:gd name="T39" fmla="*/ 127 h 295"/>
                  <a:gd name="T40" fmla="*/ 29 w 84"/>
                  <a:gd name="T41" fmla="*/ 121 h 295"/>
                  <a:gd name="T42" fmla="*/ 34 w 84"/>
                  <a:gd name="T43" fmla="*/ 119 h 295"/>
                  <a:gd name="T44" fmla="*/ 38 w 84"/>
                  <a:gd name="T45" fmla="*/ 119 h 295"/>
                  <a:gd name="T46" fmla="*/ 44 w 84"/>
                  <a:gd name="T47" fmla="*/ 125 h 295"/>
                  <a:gd name="T48" fmla="*/ 46 w 84"/>
                  <a:gd name="T49" fmla="*/ 130 h 295"/>
                  <a:gd name="T50" fmla="*/ 44 w 84"/>
                  <a:gd name="T51" fmla="*/ 132 h 295"/>
                  <a:gd name="T52" fmla="*/ 40 w 84"/>
                  <a:gd name="T53" fmla="*/ 130 h 295"/>
                  <a:gd name="T54" fmla="*/ 38 w 84"/>
                  <a:gd name="T55" fmla="*/ 130 h 295"/>
                  <a:gd name="T56" fmla="*/ 38 w 84"/>
                  <a:gd name="T57" fmla="*/ 133 h 295"/>
                  <a:gd name="T58" fmla="*/ 46 w 84"/>
                  <a:gd name="T59" fmla="*/ 135 h 295"/>
                  <a:gd name="T60" fmla="*/ 50 w 84"/>
                  <a:gd name="T61" fmla="*/ 132 h 295"/>
                  <a:gd name="T62" fmla="*/ 50 w 84"/>
                  <a:gd name="T63" fmla="*/ 124 h 295"/>
                  <a:gd name="T64" fmla="*/ 44 w 84"/>
                  <a:gd name="T65" fmla="*/ 115 h 295"/>
                  <a:gd name="T66" fmla="*/ 34 w 84"/>
                  <a:gd name="T67" fmla="*/ 113 h 295"/>
                  <a:gd name="T68" fmla="*/ 29 w 84"/>
                  <a:gd name="T69" fmla="*/ 115 h 295"/>
                  <a:gd name="T70" fmla="*/ 25 w 84"/>
                  <a:gd name="T71" fmla="*/ 121 h 295"/>
                  <a:gd name="T72" fmla="*/ 27 w 84"/>
                  <a:gd name="T73" fmla="*/ 145 h 295"/>
                  <a:gd name="T74" fmla="*/ 34 w 84"/>
                  <a:gd name="T75" fmla="*/ 157 h 295"/>
                  <a:gd name="T76" fmla="*/ 42 w 84"/>
                  <a:gd name="T77" fmla="*/ 165 h 295"/>
                  <a:gd name="T78" fmla="*/ 50 w 84"/>
                  <a:gd name="T79" fmla="*/ 170 h 295"/>
                  <a:gd name="T80" fmla="*/ 57 w 84"/>
                  <a:gd name="T81" fmla="*/ 173 h 295"/>
                  <a:gd name="T82" fmla="*/ 65 w 84"/>
                  <a:gd name="T83" fmla="*/ 170 h 295"/>
                  <a:gd name="T84" fmla="*/ 69 w 84"/>
                  <a:gd name="T85" fmla="*/ 165 h 295"/>
                  <a:gd name="T86" fmla="*/ 74 w 84"/>
                  <a:gd name="T87" fmla="*/ 157 h 295"/>
                  <a:gd name="T88" fmla="*/ 74 w 84"/>
                  <a:gd name="T89" fmla="*/ 163 h 295"/>
                  <a:gd name="T90" fmla="*/ 78 w 84"/>
                  <a:gd name="T91" fmla="*/ 183 h 295"/>
                  <a:gd name="T92" fmla="*/ 84 w 84"/>
                  <a:gd name="T93" fmla="*/ 219 h 295"/>
                  <a:gd name="T94" fmla="*/ 84 w 84"/>
                  <a:gd name="T95" fmla="*/ 251 h 295"/>
                  <a:gd name="T96" fmla="*/ 80 w 84"/>
                  <a:gd name="T97" fmla="*/ 275 h 295"/>
                  <a:gd name="T98" fmla="*/ 72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295"/>
                    </a:moveTo>
                    <a:lnTo>
                      <a:pt x="72" y="267"/>
                    </a:lnTo>
                    <a:lnTo>
                      <a:pt x="67" y="239"/>
                    </a:lnTo>
                    <a:lnTo>
                      <a:pt x="50" y="206"/>
                    </a:lnTo>
                    <a:lnTo>
                      <a:pt x="15" y="155"/>
                    </a:lnTo>
                    <a:lnTo>
                      <a:pt x="4" y="127"/>
                    </a:lnTo>
                    <a:lnTo>
                      <a:pt x="0" y="98"/>
                    </a:lnTo>
                    <a:lnTo>
                      <a:pt x="6" y="64"/>
                    </a:lnTo>
                    <a:lnTo>
                      <a:pt x="19" y="29"/>
                    </a:lnTo>
                    <a:lnTo>
                      <a:pt x="38" y="0"/>
                    </a:lnTo>
                    <a:lnTo>
                      <a:pt x="46" y="38"/>
                    </a:lnTo>
                    <a:lnTo>
                      <a:pt x="59" y="103"/>
                    </a:lnTo>
                    <a:lnTo>
                      <a:pt x="70" y="147"/>
                    </a:lnTo>
                    <a:lnTo>
                      <a:pt x="70" y="156"/>
                    </a:lnTo>
                    <a:lnTo>
                      <a:pt x="65" y="162"/>
                    </a:lnTo>
                    <a:lnTo>
                      <a:pt x="57" y="165"/>
                    </a:lnTo>
                    <a:lnTo>
                      <a:pt x="48" y="163"/>
                    </a:lnTo>
                    <a:lnTo>
                      <a:pt x="40" y="157"/>
                    </a:lnTo>
                    <a:lnTo>
                      <a:pt x="29" y="141"/>
                    </a:lnTo>
                    <a:lnTo>
                      <a:pt x="27" y="127"/>
                    </a:lnTo>
                    <a:lnTo>
                      <a:pt x="29" y="121"/>
                    </a:lnTo>
                    <a:lnTo>
                      <a:pt x="34" y="119"/>
                    </a:lnTo>
                    <a:lnTo>
                      <a:pt x="38" y="119"/>
                    </a:lnTo>
                    <a:lnTo>
                      <a:pt x="44" y="125"/>
                    </a:lnTo>
                    <a:lnTo>
                      <a:pt x="46" y="130"/>
                    </a:lnTo>
                    <a:lnTo>
                      <a:pt x="44" y="132"/>
                    </a:lnTo>
                    <a:lnTo>
                      <a:pt x="40" y="130"/>
                    </a:lnTo>
                    <a:lnTo>
                      <a:pt x="38" y="130"/>
                    </a:lnTo>
                    <a:lnTo>
                      <a:pt x="38" y="133"/>
                    </a:lnTo>
                    <a:lnTo>
                      <a:pt x="46" y="135"/>
                    </a:lnTo>
                    <a:lnTo>
                      <a:pt x="50" y="132"/>
                    </a:lnTo>
                    <a:lnTo>
                      <a:pt x="50" y="124"/>
                    </a:lnTo>
                    <a:lnTo>
                      <a:pt x="44" y="115"/>
                    </a:lnTo>
                    <a:lnTo>
                      <a:pt x="34" y="113"/>
                    </a:lnTo>
                    <a:lnTo>
                      <a:pt x="29" y="115"/>
                    </a:lnTo>
                    <a:lnTo>
                      <a:pt x="25" y="121"/>
                    </a:lnTo>
                    <a:lnTo>
                      <a:pt x="27" y="145"/>
                    </a:lnTo>
                    <a:lnTo>
                      <a:pt x="34" y="157"/>
                    </a:lnTo>
                    <a:lnTo>
                      <a:pt x="42" y="165"/>
                    </a:lnTo>
                    <a:lnTo>
                      <a:pt x="50" y="170"/>
                    </a:lnTo>
                    <a:lnTo>
                      <a:pt x="57" y="173"/>
                    </a:lnTo>
                    <a:lnTo>
                      <a:pt x="65" y="170"/>
                    </a:lnTo>
                    <a:lnTo>
                      <a:pt x="69" y="165"/>
                    </a:lnTo>
                    <a:lnTo>
                      <a:pt x="74" y="157"/>
                    </a:lnTo>
                    <a:lnTo>
                      <a:pt x="74" y="163"/>
                    </a:lnTo>
                    <a:lnTo>
                      <a:pt x="78" y="183"/>
                    </a:lnTo>
                    <a:lnTo>
                      <a:pt x="84" y="219"/>
                    </a:lnTo>
                    <a:lnTo>
                      <a:pt x="84" y="251"/>
                    </a:lnTo>
                    <a:lnTo>
                      <a:pt x="80" y="275"/>
                    </a:lnTo>
                    <a:lnTo>
                      <a:pt x="72"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1" name="Freeform 91"/>
              <p:cNvSpPr>
                <a:spLocks/>
              </p:cNvSpPr>
              <p:nvPr/>
            </p:nvSpPr>
            <p:spPr bwMode="auto">
              <a:xfrm>
                <a:off x="5616" y="3303"/>
                <a:ext cx="62" cy="260"/>
              </a:xfrm>
              <a:custGeom>
                <a:avLst/>
                <a:gdLst>
                  <a:gd name="T0" fmla="*/ 0 w 62"/>
                  <a:gd name="T1" fmla="*/ 0 h 260"/>
                  <a:gd name="T2" fmla="*/ 9 w 62"/>
                  <a:gd name="T3" fmla="*/ 21 h 260"/>
                  <a:gd name="T4" fmla="*/ 30 w 62"/>
                  <a:gd name="T5" fmla="*/ 53 h 260"/>
                  <a:gd name="T6" fmla="*/ 51 w 62"/>
                  <a:gd name="T7" fmla="*/ 95 h 260"/>
                  <a:gd name="T8" fmla="*/ 62 w 62"/>
                  <a:gd name="T9" fmla="*/ 141 h 260"/>
                  <a:gd name="T10" fmla="*/ 57 w 62"/>
                  <a:gd name="T11" fmla="*/ 188 h 260"/>
                  <a:gd name="T12" fmla="*/ 43 w 62"/>
                  <a:gd name="T13" fmla="*/ 227 h 260"/>
                  <a:gd name="T14" fmla="*/ 28 w 62"/>
                  <a:gd name="T15" fmla="*/ 251 h 260"/>
                  <a:gd name="T16" fmla="*/ 21 w 62"/>
                  <a:gd name="T17" fmla="*/ 260 h 260"/>
                  <a:gd name="T18" fmla="*/ 28 w 62"/>
                  <a:gd name="T19" fmla="*/ 241 h 260"/>
                  <a:gd name="T20" fmla="*/ 38 w 62"/>
                  <a:gd name="T21" fmla="*/ 209 h 260"/>
                  <a:gd name="T22" fmla="*/ 36 w 62"/>
                  <a:gd name="T23" fmla="*/ 163 h 260"/>
                  <a:gd name="T24" fmla="*/ 36 w 62"/>
                  <a:gd name="T25" fmla="*/ 163 h 260"/>
                  <a:gd name="T26" fmla="*/ 38 w 62"/>
                  <a:gd name="T27" fmla="*/ 166 h 260"/>
                  <a:gd name="T28" fmla="*/ 45 w 62"/>
                  <a:gd name="T29" fmla="*/ 168 h 260"/>
                  <a:gd name="T30" fmla="*/ 51 w 62"/>
                  <a:gd name="T31" fmla="*/ 165 h 260"/>
                  <a:gd name="T32" fmla="*/ 51 w 62"/>
                  <a:gd name="T33" fmla="*/ 157 h 260"/>
                  <a:gd name="T34" fmla="*/ 49 w 62"/>
                  <a:gd name="T35" fmla="*/ 151 h 260"/>
                  <a:gd name="T36" fmla="*/ 43 w 62"/>
                  <a:gd name="T37" fmla="*/ 149 h 260"/>
                  <a:gd name="T38" fmla="*/ 40 w 62"/>
                  <a:gd name="T39" fmla="*/ 153 h 260"/>
                  <a:gd name="T40" fmla="*/ 40 w 62"/>
                  <a:gd name="T41" fmla="*/ 155 h 260"/>
                  <a:gd name="T42" fmla="*/ 42 w 62"/>
                  <a:gd name="T43" fmla="*/ 154 h 260"/>
                  <a:gd name="T44" fmla="*/ 43 w 62"/>
                  <a:gd name="T45" fmla="*/ 151 h 260"/>
                  <a:gd name="T46" fmla="*/ 47 w 62"/>
                  <a:gd name="T47" fmla="*/ 154 h 260"/>
                  <a:gd name="T48" fmla="*/ 47 w 62"/>
                  <a:gd name="T49" fmla="*/ 157 h 260"/>
                  <a:gd name="T50" fmla="*/ 47 w 62"/>
                  <a:gd name="T51" fmla="*/ 161 h 260"/>
                  <a:gd name="T52" fmla="*/ 43 w 62"/>
                  <a:gd name="T53" fmla="*/ 163 h 260"/>
                  <a:gd name="T54" fmla="*/ 38 w 62"/>
                  <a:gd name="T55" fmla="*/ 160 h 260"/>
                  <a:gd name="T56" fmla="*/ 34 w 62"/>
                  <a:gd name="T57" fmla="*/ 155 h 260"/>
                  <a:gd name="T58" fmla="*/ 23 w 62"/>
                  <a:gd name="T59" fmla="*/ 94 h 260"/>
                  <a:gd name="T60" fmla="*/ 7 w 62"/>
                  <a:gd name="T61" fmla="*/ 41 h 260"/>
                  <a:gd name="T62" fmla="*/ 0 w 62"/>
                  <a:gd name="T63" fmla="*/ 5 h 260"/>
                  <a:gd name="T64" fmla="*/ 0 w 62"/>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0"/>
                    </a:moveTo>
                    <a:lnTo>
                      <a:pt x="9" y="21"/>
                    </a:lnTo>
                    <a:lnTo>
                      <a:pt x="30" y="53"/>
                    </a:lnTo>
                    <a:lnTo>
                      <a:pt x="51" y="95"/>
                    </a:lnTo>
                    <a:lnTo>
                      <a:pt x="62" y="141"/>
                    </a:lnTo>
                    <a:lnTo>
                      <a:pt x="57" y="188"/>
                    </a:lnTo>
                    <a:lnTo>
                      <a:pt x="43" y="227"/>
                    </a:lnTo>
                    <a:lnTo>
                      <a:pt x="28" y="251"/>
                    </a:lnTo>
                    <a:lnTo>
                      <a:pt x="21" y="260"/>
                    </a:lnTo>
                    <a:lnTo>
                      <a:pt x="28" y="241"/>
                    </a:lnTo>
                    <a:lnTo>
                      <a:pt x="38" y="209"/>
                    </a:lnTo>
                    <a:lnTo>
                      <a:pt x="36" y="163"/>
                    </a:lnTo>
                    <a:lnTo>
                      <a:pt x="36" y="163"/>
                    </a:lnTo>
                    <a:lnTo>
                      <a:pt x="38" y="166"/>
                    </a:lnTo>
                    <a:lnTo>
                      <a:pt x="45" y="168"/>
                    </a:lnTo>
                    <a:lnTo>
                      <a:pt x="51" y="165"/>
                    </a:lnTo>
                    <a:lnTo>
                      <a:pt x="51" y="157"/>
                    </a:lnTo>
                    <a:lnTo>
                      <a:pt x="49" y="151"/>
                    </a:lnTo>
                    <a:lnTo>
                      <a:pt x="43" y="149"/>
                    </a:lnTo>
                    <a:lnTo>
                      <a:pt x="40" y="153"/>
                    </a:lnTo>
                    <a:lnTo>
                      <a:pt x="40" y="155"/>
                    </a:lnTo>
                    <a:lnTo>
                      <a:pt x="42" y="154"/>
                    </a:lnTo>
                    <a:lnTo>
                      <a:pt x="43" y="151"/>
                    </a:lnTo>
                    <a:lnTo>
                      <a:pt x="47" y="154"/>
                    </a:lnTo>
                    <a:lnTo>
                      <a:pt x="47" y="157"/>
                    </a:lnTo>
                    <a:lnTo>
                      <a:pt x="47" y="161"/>
                    </a:lnTo>
                    <a:lnTo>
                      <a:pt x="43" y="163"/>
                    </a:lnTo>
                    <a:lnTo>
                      <a:pt x="38" y="160"/>
                    </a:lnTo>
                    <a:lnTo>
                      <a:pt x="34" y="155"/>
                    </a:lnTo>
                    <a:lnTo>
                      <a:pt x="23" y="94"/>
                    </a:lnTo>
                    <a:lnTo>
                      <a:pt x="7" y="41"/>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2" name="Freeform 92"/>
              <p:cNvSpPr>
                <a:spLocks/>
              </p:cNvSpPr>
              <p:nvPr/>
            </p:nvSpPr>
            <p:spPr bwMode="auto">
              <a:xfrm>
                <a:off x="5566" y="3261"/>
                <a:ext cx="82" cy="293"/>
              </a:xfrm>
              <a:custGeom>
                <a:avLst/>
                <a:gdLst>
                  <a:gd name="T0" fmla="*/ 71 w 82"/>
                  <a:gd name="T1" fmla="*/ 293 h 293"/>
                  <a:gd name="T2" fmla="*/ 71 w 82"/>
                  <a:gd name="T3" fmla="*/ 265 h 293"/>
                  <a:gd name="T4" fmla="*/ 65 w 82"/>
                  <a:gd name="T5" fmla="*/ 236 h 293"/>
                  <a:gd name="T6" fmla="*/ 48 w 82"/>
                  <a:gd name="T7" fmla="*/ 204 h 293"/>
                  <a:gd name="T8" fmla="*/ 16 w 82"/>
                  <a:gd name="T9" fmla="*/ 153 h 293"/>
                  <a:gd name="T10" fmla="*/ 4 w 82"/>
                  <a:gd name="T11" fmla="*/ 126 h 293"/>
                  <a:gd name="T12" fmla="*/ 0 w 82"/>
                  <a:gd name="T13" fmla="*/ 97 h 293"/>
                  <a:gd name="T14" fmla="*/ 4 w 82"/>
                  <a:gd name="T15" fmla="*/ 63 h 293"/>
                  <a:gd name="T16" fmla="*/ 17 w 82"/>
                  <a:gd name="T17" fmla="*/ 28 h 293"/>
                  <a:gd name="T18" fmla="*/ 38 w 82"/>
                  <a:gd name="T19" fmla="*/ 0 h 293"/>
                  <a:gd name="T20" fmla="*/ 46 w 82"/>
                  <a:gd name="T21" fmla="*/ 39 h 293"/>
                  <a:gd name="T22" fmla="*/ 57 w 82"/>
                  <a:gd name="T23" fmla="*/ 102 h 293"/>
                  <a:gd name="T24" fmla="*/ 71 w 82"/>
                  <a:gd name="T25" fmla="*/ 147 h 293"/>
                  <a:gd name="T26" fmla="*/ 69 w 82"/>
                  <a:gd name="T27" fmla="*/ 154 h 293"/>
                  <a:gd name="T28" fmla="*/ 65 w 82"/>
                  <a:gd name="T29" fmla="*/ 160 h 293"/>
                  <a:gd name="T30" fmla="*/ 55 w 82"/>
                  <a:gd name="T31" fmla="*/ 163 h 293"/>
                  <a:gd name="T32" fmla="*/ 46 w 82"/>
                  <a:gd name="T33" fmla="*/ 162 h 293"/>
                  <a:gd name="T34" fmla="*/ 38 w 82"/>
                  <a:gd name="T35" fmla="*/ 156 h 293"/>
                  <a:gd name="T36" fmla="*/ 29 w 82"/>
                  <a:gd name="T37" fmla="*/ 141 h 293"/>
                  <a:gd name="T38" fmla="*/ 27 w 82"/>
                  <a:gd name="T39" fmla="*/ 126 h 293"/>
                  <a:gd name="T40" fmla="*/ 29 w 82"/>
                  <a:gd name="T41" fmla="*/ 120 h 293"/>
                  <a:gd name="T42" fmla="*/ 33 w 82"/>
                  <a:gd name="T43" fmla="*/ 117 h 293"/>
                  <a:gd name="T44" fmla="*/ 38 w 82"/>
                  <a:gd name="T45" fmla="*/ 118 h 293"/>
                  <a:gd name="T46" fmla="*/ 44 w 82"/>
                  <a:gd name="T47" fmla="*/ 124 h 293"/>
                  <a:gd name="T48" fmla="*/ 46 w 82"/>
                  <a:gd name="T49" fmla="*/ 127 h 293"/>
                  <a:gd name="T50" fmla="*/ 42 w 82"/>
                  <a:gd name="T51" fmla="*/ 131 h 293"/>
                  <a:gd name="T52" fmla="*/ 38 w 82"/>
                  <a:gd name="T53" fmla="*/ 129 h 293"/>
                  <a:gd name="T54" fmla="*/ 36 w 82"/>
                  <a:gd name="T55" fmla="*/ 127 h 293"/>
                  <a:gd name="T56" fmla="*/ 38 w 82"/>
                  <a:gd name="T57" fmla="*/ 131 h 293"/>
                  <a:gd name="T58" fmla="*/ 44 w 82"/>
                  <a:gd name="T59" fmla="*/ 135 h 293"/>
                  <a:gd name="T60" fmla="*/ 48 w 82"/>
                  <a:gd name="T61" fmla="*/ 131 h 293"/>
                  <a:gd name="T62" fmla="*/ 48 w 82"/>
                  <a:gd name="T63" fmla="*/ 123 h 293"/>
                  <a:gd name="T64" fmla="*/ 42 w 82"/>
                  <a:gd name="T65" fmla="*/ 114 h 293"/>
                  <a:gd name="T66" fmla="*/ 33 w 82"/>
                  <a:gd name="T67" fmla="*/ 112 h 293"/>
                  <a:gd name="T68" fmla="*/ 27 w 82"/>
                  <a:gd name="T69" fmla="*/ 114 h 293"/>
                  <a:gd name="T70" fmla="*/ 23 w 82"/>
                  <a:gd name="T71" fmla="*/ 120 h 293"/>
                  <a:gd name="T72" fmla="*/ 27 w 82"/>
                  <a:gd name="T73" fmla="*/ 143 h 293"/>
                  <a:gd name="T74" fmla="*/ 33 w 82"/>
                  <a:gd name="T75" fmla="*/ 155 h 293"/>
                  <a:gd name="T76" fmla="*/ 40 w 82"/>
                  <a:gd name="T77" fmla="*/ 163 h 293"/>
                  <a:gd name="T78" fmla="*/ 48 w 82"/>
                  <a:gd name="T79" fmla="*/ 169 h 293"/>
                  <a:gd name="T80" fmla="*/ 55 w 82"/>
                  <a:gd name="T81" fmla="*/ 171 h 293"/>
                  <a:gd name="T82" fmla="*/ 63 w 82"/>
                  <a:gd name="T83" fmla="*/ 169 h 293"/>
                  <a:gd name="T84" fmla="*/ 69 w 82"/>
                  <a:gd name="T85" fmla="*/ 165 h 293"/>
                  <a:gd name="T86" fmla="*/ 73 w 82"/>
                  <a:gd name="T87" fmla="*/ 155 h 293"/>
                  <a:gd name="T88" fmla="*/ 74 w 82"/>
                  <a:gd name="T89" fmla="*/ 162 h 293"/>
                  <a:gd name="T90" fmla="*/ 78 w 82"/>
                  <a:gd name="T91" fmla="*/ 181 h 293"/>
                  <a:gd name="T92" fmla="*/ 82 w 82"/>
                  <a:gd name="T93" fmla="*/ 217 h 293"/>
                  <a:gd name="T94" fmla="*/ 82 w 82"/>
                  <a:gd name="T95" fmla="*/ 247 h 293"/>
                  <a:gd name="T96" fmla="*/ 78 w 82"/>
                  <a:gd name="T97" fmla="*/ 271 h 293"/>
                  <a:gd name="T98" fmla="*/ 71 w 82"/>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3">
                    <a:moveTo>
                      <a:pt x="71" y="293"/>
                    </a:moveTo>
                    <a:lnTo>
                      <a:pt x="71" y="265"/>
                    </a:lnTo>
                    <a:lnTo>
                      <a:pt x="65" y="236"/>
                    </a:lnTo>
                    <a:lnTo>
                      <a:pt x="48" y="204"/>
                    </a:lnTo>
                    <a:lnTo>
                      <a:pt x="16" y="153"/>
                    </a:lnTo>
                    <a:lnTo>
                      <a:pt x="4" y="126"/>
                    </a:lnTo>
                    <a:lnTo>
                      <a:pt x="0" y="97"/>
                    </a:lnTo>
                    <a:lnTo>
                      <a:pt x="4" y="63"/>
                    </a:lnTo>
                    <a:lnTo>
                      <a:pt x="17" y="28"/>
                    </a:lnTo>
                    <a:lnTo>
                      <a:pt x="38" y="0"/>
                    </a:lnTo>
                    <a:lnTo>
                      <a:pt x="46" y="39"/>
                    </a:lnTo>
                    <a:lnTo>
                      <a:pt x="57" y="102"/>
                    </a:lnTo>
                    <a:lnTo>
                      <a:pt x="71" y="147"/>
                    </a:lnTo>
                    <a:lnTo>
                      <a:pt x="69" y="154"/>
                    </a:lnTo>
                    <a:lnTo>
                      <a:pt x="65" y="160"/>
                    </a:lnTo>
                    <a:lnTo>
                      <a:pt x="55" y="163"/>
                    </a:lnTo>
                    <a:lnTo>
                      <a:pt x="46" y="162"/>
                    </a:lnTo>
                    <a:lnTo>
                      <a:pt x="38" y="156"/>
                    </a:lnTo>
                    <a:lnTo>
                      <a:pt x="29" y="141"/>
                    </a:lnTo>
                    <a:lnTo>
                      <a:pt x="27" y="126"/>
                    </a:lnTo>
                    <a:lnTo>
                      <a:pt x="29" y="120"/>
                    </a:lnTo>
                    <a:lnTo>
                      <a:pt x="33" y="117"/>
                    </a:lnTo>
                    <a:lnTo>
                      <a:pt x="38" y="118"/>
                    </a:lnTo>
                    <a:lnTo>
                      <a:pt x="44" y="124"/>
                    </a:lnTo>
                    <a:lnTo>
                      <a:pt x="46" y="127"/>
                    </a:lnTo>
                    <a:lnTo>
                      <a:pt x="42" y="131"/>
                    </a:lnTo>
                    <a:lnTo>
                      <a:pt x="38" y="129"/>
                    </a:lnTo>
                    <a:lnTo>
                      <a:pt x="36" y="127"/>
                    </a:lnTo>
                    <a:lnTo>
                      <a:pt x="38" y="131"/>
                    </a:lnTo>
                    <a:lnTo>
                      <a:pt x="44" y="135"/>
                    </a:lnTo>
                    <a:lnTo>
                      <a:pt x="48" y="131"/>
                    </a:lnTo>
                    <a:lnTo>
                      <a:pt x="48" y="123"/>
                    </a:lnTo>
                    <a:lnTo>
                      <a:pt x="42" y="114"/>
                    </a:lnTo>
                    <a:lnTo>
                      <a:pt x="33" y="112"/>
                    </a:lnTo>
                    <a:lnTo>
                      <a:pt x="27" y="114"/>
                    </a:lnTo>
                    <a:lnTo>
                      <a:pt x="23" y="120"/>
                    </a:lnTo>
                    <a:lnTo>
                      <a:pt x="27" y="143"/>
                    </a:lnTo>
                    <a:lnTo>
                      <a:pt x="33" y="155"/>
                    </a:lnTo>
                    <a:lnTo>
                      <a:pt x="40" y="163"/>
                    </a:lnTo>
                    <a:lnTo>
                      <a:pt x="48" y="169"/>
                    </a:lnTo>
                    <a:lnTo>
                      <a:pt x="55" y="171"/>
                    </a:lnTo>
                    <a:lnTo>
                      <a:pt x="63" y="169"/>
                    </a:lnTo>
                    <a:lnTo>
                      <a:pt x="69" y="165"/>
                    </a:lnTo>
                    <a:lnTo>
                      <a:pt x="73" y="155"/>
                    </a:lnTo>
                    <a:lnTo>
                      <a:pt x="74" y="162"/>
                    </a:lnTo>
                    <a:lnTo>
                      <a:pt x="78" y="181"/>
                    </a:lnTo>
                    <a:lnTo>
                      <a:pt x="82" y="217"/>
                    </a:lnTo>
                    <a:lnTo>
                      <a:pt x="82" y="247"/>
                    </a:lnTo>
                    <a:lnTo>
                      <a:pt x="78" y="271"/>
                    </a:lnTo>
                    <a:lnTo>
                      <a:pt x="7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3" name="Freeform 93"/>
              <p:cNvSpPr>
                <a:spLocks/>
              </p:cNvSpPr>
              <p:nvPr/>
            </p:nvSpPr>
            <p:spPr bwMode="auto">
              <a:xfrm>
                <a:off x="5547" y="2843"/>
                <a:ext cx="84" cy="284"/>
              </a:xfrm>
              <a:custGeom>
                <a:avLst/>
                <a:gdLst>
                  <a:gd name="T0" fmla="*/ 84 w 84"/>
                  <a:gd name="T1" fmla="*/ 284 h 284"/>
                  <a:gd name="T2" fmla="*/ 71 w 84"/>
                  <a:gd name="T3" fmla="*/ 262 h 284"/>
                  <a:gd name="T4" fmla="*/ 46 w 84"/>
                  <a:gd name="T5" fmla="*/ 228 h 284"/>
                  <a:gd name="T6" fmla="*/ 19 w 84"/>
                  <a:gd name="T7" fmla="*/ 183 h 284"/>
                  <a:gd name="T8" fmla="*/ 2 w 84"/>
                  <a:gd name="T9" fmla="*/ 133 h 284"/>
                  <a:gd name="T10" fmla="*/ 0 w 84"/>
                  <a:gd name="T11" fmla="*/ 105 h 284"/>
                  <a:gd name="T12" fmla="*/ 2 w 84"/>
                  <a:gd name="T13" fmla="*/ 79 h 284"/>
                  <a:gd name="T14" fmla="*/ 14 w 84"/>
                  <a:gd name="T15" fmla="*/ 37 h 284"/>
                  <a:gd name="T16" fmla="*/ 29 w 84"/>
                  <a:gd name="T17" fmla="*/ 9 h 284"/>
                  <a:gd name="T18" fmla="*/ 35 w 84"/>
                  <a:gd name="T19" fmla="*/ 0 h 284"/>
                  <a:gd name="T20" fmla="*/ 29 w 84"/>
                  <a:gd name="T21" fmla="*/ 20 h 284"/>
                  <a:gd name="T22" fmla="*/ 21 w 84"/>
                  <a:gd name="T23" fmla="*/ 57 h 284"/>
                  <a:gd name="T24" fmla="*/ 27 w 84"/>
                  <a:gd name="T25" fmla="*/ 108 h 284"/>
                  <a:gd name="T26" fmla="*/ 27 w 84"/>
                  <a:gd name="T27" fmla="*/ 108 h 284"/>
                  <a:gd name="T28" fmla="*/ 25 w 84"/>
                  <a:gd name="T29" fmla="*/ 104 h 284"/>
                  <a:gd name="T30" fmla="*/ 18 w 84"/>
                  <a:gd name="T31" fmla="*/ 102 h 284"/>
                  <a:gd name="T32" fmla="*/ 12 w 84"/>
                  <a:gd name="T33" fmla="*/ 105 h 284"/>
                  <a:gd name="T34" fmla="*/ 12 w 84"/>
                  <a:gd name="T35" fmla="*/ 114 h 284"/>
                  <a:gd name="T36" fmla="*/ 14 w 84"/>
                  <a:gd name="T37" fmla="*/ 120 h 284"/>
                  <a:gd name="T38" fmla="*/ 19 w 84"/>
                  <a:gd name="T39" fmla="*/ 122 h 284"/>
                  <a:gd name="T40" fmla="*/ 25 w 84"/>
                  <a:gd name="T41" fmla="*/ 119 h 284"/>
                  <a:gd name="T42" fmla="*/ 23 w 84"/>
                  <a:gd name="T43" fmla="*/ 116 h 284"/>
                  <a:gd name="T44" fmla="*/ 23 w 84"/>
                  <a:gd name="T45" fmla="*/ 117 h 284"/>
                  <a:gd name="T46" fmla="*/ 19 w 84"/>
                  <a:gd name="T47" fmla="*/ 120 h 284"/>
                  <a:gd name="T48" fmla="*/ 16 w 84"/>
                  <a:gd name="T49" fmla="*/ 117 h 284"/>
                  <a:gd name="T50" fmla="*/ 16 w 84"/>
                  <a:gd name="T51" fmla="*/ 114 h 284"/>
                  <a:gd name="T52" fmla="*/ 16 w 84"/>
                  <a:gd name="T53" fmla="*/ 110 h 284"/>
                  <a:gd name="T54" fmla="*/ 19 w 84"/>
                  <a:gd name="T55" fmla="*/ 108 h 284"/>
                  <a:gd name="T56" fmla="*/ 27 w 84"/>
                  <a:gd name="T57" fmla="*/ 111 h 284"/>
                  <a:gd name="T58" fmla="*/ 29 w 84"/>
                  <a:gd name="T59" fmla="*/ 115 h 284"/>
                  <a:gd name="T60" fmla="*/ 48 w 84"/>
                  <a:gd name="T61" fmla="*/ 182 h 284"/>
                  <a:gd name="T62" fmla="*/ 71 w 84"/>
                  <a:gd name="T63" fmla="*/ 240 h 284"/>
                  <a:gd name="T64" fmla="*/ 82 w 84"/>
                  <a:gd name="T65" fmla="*/ 279 h 284"/>
                  <a:gd name="T66" fmla="*/ 84 w 84"/>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284"/>
                    </a:moveTo>
                    <a:lnTo>
                      <a:pt x="71" y="262"/>
                    </a:lnTo>
                    <a:lnTo>
                      <a:pt x="46" y="228"/>
                    </a:lnTo>
                    <a:lnTo>
                      <a:pt x="19" y="183"/>
                    </a:lnTo>
                    <a:lnTo>
                      <a:pt x="2" y="133"/>
                    </a:lnTo>
                    <a:lnTo>
                      <a:pt x="0" y="105"/>
                    </a:lnTo>
                    <a:lnTo>
                      <a:pt x="2" y="79"/>
                    </a:lnTo>
                    <a:lnTo>
                      <a:pt x="14" y="37"/>
                    </a:lnTo>
                    <a:lnTo>
                      <a:pt x="29" y="9"/>
                    </a:lnTo>
                    <a:lnTo>
                      <a:pt x="35" y="0"/>
                    </a:lnTo>
                    <a:lnTo>
                      <a:pt x="29" y="20"/>
                    </a:lnTo>
                    <a:lnTo>
                      <a:pt x="21" y="57"/>
                    </a:lnTo>
                    <a:lnTo>
                      <a:pt x="27" y="108"/>
                    </a:lnTo>
                    <a:lnTo>
                      <a:pt x="27" y="108"/>
                    </a:lnTo>
                    <a:lnTo>
                      <a:pt x="25" y="104"/>
                    </a:lnTo>
                    <a:lnTo>
                      <a:pt x="18" y="102"/>
                    </a:lnTo>
                    <a:lnTo>
                      <a:pt x="12" y="105"/>
                    </a:lnTo>
                    <a:lnTo>
                      <a:pt x="12" y="114"/>
                    </a:lnTo>
                    <a:lnTo>
                      <a:pt x="14" y="120"/>
                    </a:lnTo>
                    <a:lnTo>
                      <a:pt x="19" y="122"/>
                    </a:lnTo>
                    <a:lnTo>
                      <a:pt x="25" y="119"/>
                    </a:lnTo>
                    <a:lnTo>
                      <a:pt x="23" y="116"/>
                    </a:lnTo>
                    <a:lnTo>
                      <a:pt x="23" y="117"/>
                    </a:lnTo>
                    <a:lnTo>
                      <a:pt x="19" y="120"/>
                    </a:lnTo>
                    <a:lnTo>
                      <a:pt x="16" y="117"/>
                    </a:lnTo>
                    <a:lnTo>
                      <a:pt x="16" y="114"/>
                    </a:lnTo>
                    <a:lnTo>
                      <a:pt x="16" y="110"/>
                    </a:lnTo>
                    <a:lnTo>
                      <a:pt x="19" y="108"/>
                    </a:lnTo>
                    <a:lnTo>
                      <a:pt x="27" y="111"/>
                    </a:lnTo>
                    <a:lnTo>
                      <a:pt x="29" y="115"/>
                    </a:lnTo>
                    <a:lnTo>
                      <a:pt x="48" y="182"/>
                    </a:lnTo>
                    <a:lnTo>
                      <a:pt x="71" y="240"/>
                    </a:lnTo>
                    <a:lnTo>
                      <a:pt x="82" y="279"/>
                    </a:lnTo>
                    <a:lnTo>
                      <a:pt x="84"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4" name="Freeform 94"/>
              <p:cNvSpPr>
                <a:spLocks/>
              </p:cNvSpPr>
              <p:nvPr/>
            </p:nvSpPr>
            <p:spPr bwMode="auto">
              <a:xfrm>
                <a:off x="5574" y="2854"/>
                <a:ext cx="106" cy="319"/>
              </a:xfrm>
              <a:custGeom>
                <a:avLst/>
                <a:gdLst>
                  <a:gd name="T0" fmla="*/ 8 w 106"/>
                  <a:gd name="T1" fmla="*/ 0 h 319"/>
                  <a:gd name="T2" fmla="*/ 9 w 106"/>
                  <a:gd name="T3" fmla="*/ 30 h 319"/>
                  <a:gd name="T4" fmla="*/ 19 w 106"/>
                  <a:gd name="T5" fmla="*/ 61 h 319"/>
                  <a:gd name="T6" fmla="*/ 28 w 106"/>
                  <a:gd name="T7" fmla="*/ 79 h 319"/>
                  <a:gd name="T8" fmla="*/ 42 w 106"/>
                  <a:gd name="T9" fmla="*/ 97 h 319"/>
                  <a:gd name="T10" fmla="*/ 82 w 106"/>
                  <a:gd name="T11" fmla="*/ 151 h 319"/>
                  <a:gd name="T12" fmla="*/ 99 w 106"/>
                  <a:gd name="T13" fmla="*/ 179 h 319"/>
                  <a:gd name="T14" fmla="*/ 106 w 106"/>
                  <a:gd name="T15" fmla="*/ 211 h 319"/>
                  <a:gd name="T16" fmla="*/ 104 w 106"/>
                  <a:gd name="T17" fmla="*/ 249 h 319"/>
                  <a:gd name="T18" fmla="*/ 93 w 106"/>
                  <a:gd name="T19" fmla="*/ 287 h 319"/>
                  <a:gd name="T20" fmla="*/ 74 w 106"/>
                  <a:gd name="T21" fmla="*/ 319 h 319"/>
                  <a:gd name="T22" fmla="*/ 63 w 106"/>
                  <a:gd name="T23" fmla="*/ 278 h 319"/>
                  <a:gd name="T24" fmla="*/ 42 w 106"/>
                  <a:gd name="T25" fmla="*/ 208 h 319"/>
                  <a:gd name="T26" fmla="*/ 25 w 106"/>
                  <a:gd name="T27" fmla="*/ 160 h 319"/>
                  <a:gd name="T28" fmla="*/ 25 w 106"/>
                  <a:gd name="T29" fmla="*/ 152 h 319"/>
                  <a:gd name="T30" fmla="*/ 28 w 106"/>
                  <a:gd name="T31" fmla="*/ 145 h 319"/>
                  <a:gd name="T32" fmla="*/ 38 w 106"/>
                  <a:gd name="T33" fmla="*/ 140 h 319"/>
                  <a:gd name="T34" fmla="*/ 47 w 106"/>
                  <a:gd name="T35" fmla="*/ 141 h 319"/>
                  <a:gd name="T36" fmla="*/ 57 w 106"/>
                  <a:gd name="T37" fmla="*/ 148 h 319"/>
                  <a:gd name="T38" fmla="*/ 70 w 106"/>
                  <a:gd name="T39" fmla="*/ 165 h 319"/>
                  <a:gd name="T40" fmla="*/ 74 w 106"/>
                  <a:gd name="T41" fmla="*/ 181 h 319"/>
                  <a:gd name="T42" fmla="*/ 72 w 106"/>
                  <a:gd name="T43" fmla="*/ 187 h 319"/>
                  <a:gd name="T44" fmla="*/ 66 w 106"/>
                  <a:gd name="T45" fmla="*/ 190 h 319"/>
                  <a:gd name="T46" fmla="*/ 63 w 106"/>
                  <a:gd name="T47" fmla="*/ 189 h 319"/>
                  <a:gd name="T48" fmla="*/ 55 w 106"/>
                  <a:gd name="T49" fmla="*/ 183 h 319"/>
                  <a:gd name="T50" fmla="*/ 53 w 106"/>
                  <a:gd name="T51" fmla="*/ 179 h 319"/>
                  <a:gd name="T52" fmla="*/ 55 w 106"/>
                  <a:gd name="T53" fmla="*/ 176 h 319"/>
                  <a:gd name="T54" fmla="*/ 61 w 106"/>
                  <a:gd name="T55" fmla="*/ 178 h 319"/>
                  <a:gd name="T56" fmla="*/ 63 w 106"/>
                  <a:gd name="T57" fmla="*/ 179 h 319"/>
                  <a:gd name="T58" fmla="*/ 61 w 106"/>
                  <a:gd name="T59" fmla="*/ 176 h 319"/>
                  <a:gd name="T60" fmla="*/ 53 w 106"/>
                  <a:gd name="T61" fmla="*/ 172 h 319"/>
                  <a:gd name="T62" fmla="*/ 49 w 106"/>
                  <a:gd name="T63" fmla="*/ 176 h 319"/>
                  <a:gd name="T64" fmla="*/ 49 w 106"/>
                  <a:gd name="T65" fmla="*/ 185 h 319"/>
                  <a:gd name="T66" fmla="*/ 57 w 106"/>
                  <a:gd name="T67" fmla="*/ 194 h 319"/>
                  <a:gd name="T68" fmla="*/ 68 w 106"/>
                  <a:gd name="T69" fmla="*/ 196 h 319"/>
                  <a:gd name="T70" fmla="*/ 74 w 106"/>
                  <a:gd name="T71" fmla="*/ 194 h 319"/>
                  <a:gd name="T72" fmla="*/ 76 w 106"/>
                  <a:gd name="T73" fmla="*/ 187 h 319"/>
                  <a:gd name="T74" fmla="*/ 72 w 106"/>
                  <a:gd name="T75" fmla="*/ 161 h 319"/>
                  <a:gd name="T76" fmla="*/ 65 w 106"/>
                  <a:gd name="T77" fmla="*/ 148 h 319"/>
                  <a:gd name="T78" fmla="*/ 55 w 106"/>
                  <a:gd name="T79" fmla="*/ 140 h 319"/>
                  <a:gd name="T80" fmla="*/ 46 w 106"/>
                  <a:gd name="T81" fmla="*/ 134 h 319"/>
                  <a:gd name="T82" fmla="*/ 38 w 106"/>
                  <a:gd name="T83" fmla="*/ 133 h 319"/>
                  <a:gd name="T84" fmla="*/ 28 w 106"/>
                  <a:gd name="T85" fmla="*/ 135 h 319"/>
                  <a:gd name="T86" fmla="*/ 25 w 106"/>
                  <a:gd name="T87" fmla="*/ 140 h 319"/>
                  <a:gd name="T88" fmla="*/ 21 w 106"/>
                  <a:gd name="T89" fmla="*/ 151 h 319"/>
                  <a:gd name="T90" fmla="*/ 19 w 106"/>
                  <a:gd name="T91" fmla="*/ 142 h 319"/>
                  <a:gd name="T92" fmla="*/ 13 w 106"/>
                  <a:gd name="T93" fmla="*/ 121 h 319"/>
                  <a:gd name="T94" fmla="*/ 4 w 106"/>
                  <a:gd name="T95" fmla="*/ 82 h 319"/>
                  <a:gd name="T96" fmla="*/ 0 w 106"/>
                  <a:gd name="T97" fmla="*/ 49 h 319"/>
                  <a:gd name="T98" fmla="*/ 2 w 106"/>
                  <a:gd name="T99" fmla="*/ 22 h 319"/>
                  <a:gd name="T100" fmla="*/ 8 w 106"/>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0"/>
                    </a:moveTo>
                    <a:lnTo>
                      <a:pt x="9" y="30"/>
                    </a:lnTo>
                    <a:lnTo>
                      <a:pt x="19" y="61"/>
                    </a:lnTo>
                    <a:lnTo>
                      <a:pt x="28" y="79"/>
                    </a:lnTo>
                    <a:lnTo>
                      <a:pt x="42" y="97"/>
                    </a:lnTo>
                    <a:lnTo>
                      <a:pt x="82" y="151"/>
                    </a:lnTo>
                    <a:lnTo>
                      <a:pt x="99" y="179"/>
                    </a:lnTo>
                    <a:lnTo>
                      <a:pt x="106" y="211"/>
                    </a:lnTo>
                    <a:lnTo>
                      <a:pt x="104" y="249"/>
                    </a:lnTo>
                    <a:lnTo>
                      <a:pt x="93" y="287"/>
                    </a:lnTo>
                    <a:lnTo>
                      <a:pt x="74" y="319"/>
                    </a:lnTo>
                    <a:lnTo>
                      <a:pt x="63" y="278"/>
                    </a:lnTo>
                    <a:lnTo>
                      <a:pt x="42" y="208"/>
                    </a:lnTo>
                    <a:lnTo>
                      <a:pt x="25" y="160"/>
                    </a:lnTo>
                    <a:lnTo>
                      <a:pt x="25" y="152"/>
                    </a:lnTo>
                    <a:lnTo>
                      <a:pt x="28" y="145"/>
                    </a:lnTo>
                    <a:lnTo>
                      <a:pt x="38" y="140"/>
                    </a:lnTo>
                    <a:lnTo>
                      <a:pt x="47" y="141"/>
                    </a:lnTo>
                    <a:lnTo>
                      <a:pt x="57" y="148"/>
                    </a:lnTo>
                    <a:lnTo>
                      <a:pt x="70" y="165"/>
                    </a:lnTo>
                    <a:lnTo>
                      <a:pt x="74" y="181"/>
                    </a:lnTo>
                    <a:lnTo>
                      <a:pt x="72" y="187"/>
                    </a:lnTo>
                    <a:lnTo>
                      <a:pt x="66" y="190"/>
                    </a:lnTo>
                    <a:lnTo>
                      <a:pt x="63" y="189"/>
                    </a:lnTo>
                    <a:lnTo>
                      <a:pt x="55" y="183"/>
                    </a:lnTo>
                    <a:lnTo>
                      <a:pt x="53" y="179"/>
                    </a:lnTo>
                    <a:lnTo>
                      <a:pt x="55" y="176"/>
                    </a:lnTo>
                    <a:lnTo>
                      <a:pt x="61" y="178"/>
                    </a:lnTo>
                    <a:lnTo>
                      <a:pt x="63" y="179"/>
                    </a:lnTo>
                    <a:lnTo>
                      <a:pt x="61" y="176"/>
                    </a:lnTo>
                    <a:lnTo>
                      <a:pt x="53" y="172"/>
                    </a:lnTo>
                    <a:lnTo>
                      <a:pt x="49" y="176"/>
                    </a:lnTo>
                    <a:lnTo>
                      <a:pt x="49" y="185"/>
                    </a:lnTo>
                    <a:lnTo>
                      <a:pt x="57" y="194"/>
                    </a:lnTo>
                    <a:lnTo>
                      <a:pt x="68" y="196"/>
                    </a:lnTo>
                    <a:lnTo>
                      <a:pt x="74" y="194"/>
                    </a:lnTo>
                    <a:lnTo>
                      <a:pt x="76" y="187"/>
                    </a:lnTo>
                    <a:lnTo>
                      <a:pt x="72" y="161"/>
                    </a:lnTo>
                    <a:lnTo>
                      <a:pt x="65" y="148"/>
                    </a:lnTo>
                    <a:lnTo>
                      <a:pt x="55" y="140"/>
                    </a:lnTo>
                    <a:lnTo>
                      <a:pt x="46" y="134"/>
                    </a:lnTo>
                    <a:lnTo>
                      <a:pt x="38" y="133"/>
                    </a:lnTo>
                    <a:lnTo>
                      <a:pt x="28" y="135"/>
                    </a:lnTo>
                    <a:lnTo>
                      <a:pt x="25" y="140"/>
                    </a:lnTo>
                    <a:lnTo>
                      <a:pt x="21" y="151"/>
                    </a:lnTo>
                    <a:lnTo>
                      <a:pt x="19" y="142"/>
                    </a:lnTo>
                    <a:lnTo>
                      <a:pt x="13" y="121"/>
                    </a:lnTo>
                    <a:lnTo>
                      <a:pt x="4" y="82"/>
                    </a:lnTo>
                    <a:lnTo>
                      <a:pt x="0" y="49"/>
                    </a:lnTo>
                    <a:lnTo>
                      <a:pt x="2" y="22"/>
                    </a:lnTo>
                    <a:lnTo>
                      <a:pt x="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5" name="Freeform 95"/>
              <p:cNvSpPr>
                <a:spLocks/>
              </p:cNvSpPr>
              <p:nvPr/>
            </p:nvSpPr>
            <p:spPr bwMode="auto">
              <a:xfrm>
                <a:off x="5491" y="3000"/>
                <a:ext cx="55" cy="279"/>
              </a:xfrm>
              <a:custGeom>
                <a:avLst/>
                <a:gdLst>
                  <a:gd name="T0" fmla="*/ 1 w 55"/>
                  <a:gd name="T1" fmla="*/ 279 h 279"/>
                  <a:gd name="T2" fmla="*/ 11 w 55"/>
                  <a:gd name="T3" fmla="*/ 256 h 279"/>
                  <a:gd name="T4" fmla="*/ 30 w 55"/>
                  <a:gd name="T5" fmla="*/ 221 h 279"/>
                  <a:gd name="T6" fmla="*/ 47 w 55"/>
                  <a:gd name="T7" fmla="*/ 176 h 279"/>
                  <a:gd name="T8" fmla="*/ 55 w 55"/>
                  <a:gd name="T9" fmla="*/ 127 h 279"/>
                  <a:gd name="T10" fmla="*/ 53 w 55"/>
                  <a:gd name="T11" fmla="*/ 99 h 279"/>
                  <a:gd name="T12" fmla="*/ 45 w 55"/>
                  <a:gd name="T13" fmla="*/ 75 h 279"/>
                  <a:gd name="T14" fmla="*/ 26 w 55"/>
                  <a:gd name="T15" fmla="*/ 35 h 279"/>
                  <a:gd name="T16" fmla="*/ 7 w 55"/>
                  <a:gd name="T17" fmla="*/ 9 h 279"/>
                  <a:gd name="T18" fmla="*/ 0 w 55"/>
                  <a:gd name="T19" fmla="*/ 0 h 279"/>
                  <a:gd name="T20" fmla="*/ 9 w 55"/>
                  <a:gd name="T21" fmla="*/ 20 h 279"/>
                  <a:gd name="T22" fmla="*/ 22 w 55"/>
                  <a:gd name="T23" fmla="*/ 55 h 279"/>
                  <a:gd name="T24" fmla="*/ 24 w 55"/>
                  <a:gd name="T25" fmla="*/ 103 h 279"/>
                  <a:gd name="T26" fmla="*/ 26 w 55"/>
                  <a:gd name="T27" fmla="*/ 103 h 279"/>
                  <a:gd name="T28" fmla="*/ 28 w 55"/>
                  <a:gd name="T29" fmla="*/ 101 h 279"/>
                  <a:gd name="T30" fmla="*/ 34 w 55"/>
                  <a:gd name="T31" fmla="*/ 97 h 279"/>
                  <a:gd name="T32" fmla="*/ 39 w 55"/>
                  <a:gd name="T33" fmla="*/ 102 h 279"/>
                  <a:gd name="T34" fmla="*/ 41 w 55"/>
                  <a:gd name="T35" fmla="*/ 109 h 279"/>
                  <a:gd name="T36" fmla="*/ 39 w 55"/>
                  <a:gd name="T37" fmla="*/ 115 h 279"/>
                  <a:gd name="T38" fmla="*/ 36 w 55"/>
                  <a:gd name="T39" fmla="*/ 117 h 279"/>
                  <a:gd name="T40" fmla="*/ 30 w 55"/>
                  <a:gd name="T41" fmla="*/ 115 h 279"/>
                  <a:gd name="T42" fmla="*/ 30 w 55"/>
                  <a:gd name="T43" fmla="*/ 111 h 279"/>
                  <a:gd name="T44" fmla="*/ 32 w 55"/>
                  <a:gd name="T45" fmla="*/ 113 h 279"/>
                  <a:gd name="T46" fmla="*/ 34 w 55"/>
                  <a:gd name="T47" fmla="*/ 115 h 279"/>
                  <a:gd name="T48" fmla="*/ 37 w 55"/>
                  <a:gd name="T49" fmla="*/ 113 h 279"/>
                  <a:gd name="T50" fmla="*/ 39 w 55"/>
                  <a:gd name="T51" fmla="*/ 109 h 279"/>
                  <a:gd name="T52" fmla="*/ 37 w 55"/>
                  <a:gd name="T53" fmla="*/ 105 h 279"/>
                  <a:gd name="T54" fmla="*/ 34 w 55"/>
                  <a:gd name="T55" fmla="*/ 103 h 279"/>
                  <a:gd name="T56" fmla="*/ 26 w 55"/>
                  <a:gd name="T57" fmla="*/ 108 h 279"/>
                  <a:gd name="T58" fmla="*/ 24 w 55"/>
                  <a:gd name="T59" fmla="*/ 111 h 279"/>
                  <a:gd name="T60" fmla="*/ 17 w 55"/>
                  <a:gd name="T61" fmla="*/ 179 h 279"/>
                  <a:gd name="T62" fmla="*/ 7 w 55"/>
                  <a:gd name="T63" fmla="*/ 235 h 279"/>
                  <a:gd name="T64" fmla="*/ 1 w 55"/>
                  <a:gd name="T65" fmla="*/ 274 h 279"/>
                  <a:gd name="T66" fmla="*/ 1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1" y="279"/>
                    </a:moveTo>
                    <a:lnTo>
                      <a:pt x="11" y="256"/>
                    </a:lnTo>
                    <a:lnTo>
                      <a:pt x="30" y="221"/>
                    </a:lnTo>
                    <a:lnTo>
                      <a:pt x="47" y="176"/>
                    </a:lnTo>
                    <a:lnTo>
                      <a:pt x="55" y="127"/>
                    </a:lnTo>
                    <a:lnTo>
                      <a:pt x="53" y="99"/>
                    </a:lnTo>
                    <a:lnTo>
                      <a:pt x="45" y="75"/>
                    </a:lnTo>
                    <a:lnTo>
                      <a:pt x="26" y="35"/>
                    </a:lnTo>
                    <a:lnTo>
                      <a:pt x="7" y="9"/>
                    </a:lnTo>
                    <a:lnTo>
                      <a:pt x="0" y="0"/>
                    </a:lnTo>
                    <a:lnTo>
                      <a:pt x="9" y="20"/>
                    </a:lnTo>
                    <a:lnTo>
                      <a:pt x="22" y="55"/>
                    </a:lnTo>
                    <a:lnTo>
                      <a:pt x="24" y="103"/>
                    </a:lnTo>
                    <a:lnTo>
                      <a:pt x="26" y="103"/>
                    </a:lnTo>
                    <a:lnTo>
                      <a:pt x="28" y="101"/>
                    </a:lnTo>
                    <a:lnTo>
                      <a:pt x="34" y="97"/>
                    </a:lnTo>
                    <a:lnTo>
                      <a:pt x="39" y="102"/>
                    </a:lnTo>
                    <a:lnTo>
                      <a:pt x="41" y="109"/>
                    </a:lnTo>
                    <a:lnTo>
                      <a:pt x="39" y="115"/>
                    </a:lnTo>
                    <a:lnTo>
                      <a:pt x="36" y="117"/>
                    </a:lnTo>
                    <a:lnTo>
                      <a:pt x="30" y="115"/>
                    </a:lnTo>
                    <a:lnTo>
                      <a:pt x="30" y="111"/>
                    </a:lnTo>
                    <a:lnTo>
                      <a:pt x="32" y="113"/>
                    </a:lnTo>
                    <a:lnTo>
                      <a:pt x="34" y="115"/>
                    </a:lnTo>
                    <a:lnTo>
                      <a:pt x="37" y="113"/>
                    </a:lnTo>
                    <a:lnTo>
                      <a:pt x="39" y="109"/>
                    </a:lnTo>
                    <a:lnTo>
                      <a:pt x="37" y="105"/>
                    </a:lnTo>
                    <a:lnTo>
                      <a:pt x="34" y="103"/>
                    </a:lnTo>
                    <a:lnTo>
                      <a:pt x="26" y="108"/>
                    </a:lnTo>
                    <a:lnTo>
                      <a:pt x="24" y="111"/>
                    </a:lnTo>
                    <a:lnTo>
                      <a:pt x="17" y="179"/>
                    </a:lnTo>
                    <a:lnTo>
                      <a:pt x="7" y="235"/>
                    </a:lnTo>
                    <a:lnTo>
                      <a:pt x="1" y="274"/>
                    </a:lnTo>
                    <a:lnTo>
                      <a:pt x="1"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6" name="Freeform 96"/>
              <p:cNvSpPr>
                <a:spLocks/>
              </p:cNvSpPr>
              <p:nvPr/>
            </p:nvSpPr>
            <p:spPr bwMode="auto">
              <a:xfrm>
                <a:off x="5434" y="3011"/>
                <a:ext cx="77" cy="314"/>
              </a:xfrm>
              <a:custGeom>
                <a:avLst/>
                <a:gdLst>
                  <a:gd name="T0" fmla="*/ 58 w 77"/>
                  <a:gd name="T1" fmla="*/ 0 h 314"/>
                  <a:gd name="T2" fmla="*/ 62 w 77"/>
                  <a:gd name="T3" fmla="*/ 30 h 314"/>
                  <a:gd name="T4" fmla="*/ 58 w 77"/>
                  <a:gd name="T5" fmla="*/ 60 h 314"/>
                  <a:gd name="T6" fmla="*/ 43 w 77"/>
                  <a:gd name="T7" fmla="*/ 96 h 314"/>
                  <a:gd name="T8" fmla="*/ 13 w 77"/>
                  <a:gd name="T9" fmla="*/ 151 h 314"/>
                  <a:gd name="T10" fmla="*/ 1 w 77"/>
                  <a:gd name="T11" fmla="*/ 180 h 314"/>
                  <a:gd name="T12" fmla="*/ 0 w 77"/>
                  <a:gd name="T13" fmla="*/ 211 h 314"/>
                  <a:gd name="T14" fmla="*/ 9 w 77"/>
                  <a:gd name="T15" fmla="*/ 248 h 314"/>
                  <a:gd name="T16" fmla="*/ 26 w 77"/>
                  <a:gd name="T17" fmla="*/ 284 h 314"/>
                  <a:gd name="T18" fmla="*/ 49 w 77"/>
                  <a:gd name="T19" fmla="*/ 314 h 314"/>
                  <a:gd name="T20" fmla="*/ 55 w 77"/>
                  <a:gd name="T21" fmla="*/ 272 h 314"/>
                  <a:gd name="T22" fmla="*/ 62 w 77"/>
                  <a:gd name="T23" fmla="*/ 204 h 314"/>
                  <a:gd name="T24" fmla="*/ 70 w 77"/>
                  <a:gd name="T25" fmla="*/ 156 h 314"/>
                  <a:gd name="T26" fmla="*/ 68 w 77"/>
                  <a:gd name="T27" fmla="*/ 147 h 314"/>
                  <a:gd name="T28" fmla="*/ 62 w 77"/>
                  <a:gd name="T29" fmla="*/ 141 h 314"/>
                  <a:gd name="T30" fmla="*/ 55 w 77"/>
                  <a:gd name="T31" fmla="*/ 138 h 314"/>
                  <a:gd name="T32" fmla="*/ 43 w 77"/>
                  <a:gd name="T33" fmla="*/ 140 h 314"/>
                  <a:gd name="T34" fmla="*/ 36 w 77"/>
                  <a:gd name="T35" fmla="*/ 147 h 314"/>
                  <a:gd name="T36" fmla="*/ 26 w 77"/>
                  <a:gd name="T37" fmla="*/ 164 h 314"/>
                  <a:gd name="T38" fmla="*/ 26 w 77"/>
                  <a:gd name="T39" fmla="*/ 180 h 314"/>
                  <a:gd name="T40" fmla="*/ 28 w 77"/>
                  <a:gd name="T41" fmla="*/ 186 h 314"/>
                  <a:gd name="T42" fmla="*/ 34 w 77"/>
                  <a:gd name="T43" fmla="*/ 188 h 314"/>
                  <a:gd name="T44" fmla="*/ 39 w 77"/>
                  <a:gd name="T45" fmla="*/ 188 h 314"/>
                  <a:gd name="T46" fmla="*/ 45 w 77"/>
                  <a:gd name="T47" fmla="*/ 181 h 314"/>
                  <a:gd name="T48" fmla="*/ 45 w 77"/>
                  <a:gd name="T49" fmla="*/ 176 h 314"/>
                  <a:gd name="T50" fmla="*/ 43 w 77"/>
                  <a:gd name="T51" fmla="*/ 174 h 314"/>
                  <a:gd name="T52" fmla="*/ 39 w 77"/>
                  <a:gd name="T53" fmla="*/ 176 h 314"/>
                  <a:gd name="T54" fmla="*/ 36 w 77"/>
                  <a:gd name="T55" fmla="*/ 177 h 314"/>
                  <a:gd name="T56" fmla="*/ 38 w 77"/>
                  <a:gd name="T57" fmla="*/ 174 h 314"/>
                  <a:gd name="T58" fmla="*/ 43 w 77"/>
                  <a:gd name="T59" fmla="*/ 170 h 314"/>
                  <a:gd name="T60" fmla="*/ 49 w 77"/>
                  <a:gd name="T61" fmla="*/ 174 h 314"/>
                  <a:gd name="T62" fmla="*/ 49 w 77"/>
                  <a:gd name="T63" fmla="*/ 182 h 314"/>
                  <a:gd name="T64" fmla="*/ 43 w 77"/>
                  <a:gd name="T65" fmla="*/ 190 h 314"/>
                  <a:gd name="T66" fmla="*/ 34 w 77"/>
                  <a:gd name="T67" fmla="*/ 194 h 314"/>
                  <a:gd name="T68" fmla="*/ 28 w 77"/>
                  <a:gd name="T69" fmla="*/ 192 h 314"/>
                  <a:gd name="T70" fmla="*/ 24 w 77"/>
                  <a:gd name="T71" fmla="*/ 186 h 314"/>
                  <a:gd name="T72" fmla="*/ 24 w 77"/>
                  <a:gd name="T73" fmla="*/ 162 h 314"/>
                  <a:gd name="T74" fmla="*/ 30 w 77"/>
                  <a:gd name="T75" fmla="*/ 147 h 314"/>
                  <a:gd name="T76" fmla="*/ 38 w 77"/>
                  <a:gd name="T77" fmla="*/ 138 h 314"/>
                  <a:gd name="T78" fmla="*/ 45 w 77"/>
                  <a:gd name="T79" fmla="*/ 133 h 314"/>
                  <a:gd name="T80" fmla="*/ 53 w 77"/>
                  <a:gd name="T81" fmla="*/ 130 h 314"/>
                  <a:gd name="T82" fmla="*/ 62 w 77"/>
                  <a:gd name="T83" fmla="*/ 133 h 314"/>
                  <a:gd name="T84" fmla="*/ 66 w 77"/>
                  <a:gd name="T85" fmla="*/ 136 h 314"/>
                  <a:gd name="T86" fmla="*/ 72 w 77"/>
                  <a:gd name="T87" fmla="*/ 146 h 314"/>
                  <a:gd name="T88" fmla="*/ 74 w 77"/>
                  <a:gd name="T89" fmla="*/ 139 h 314"/>
                  <a:gd name="T90" fmla="*/ 74 w 77"/>
                  <a:gd name="T91" fmla="*/ 117 h 314"/>
                  <a:gd name="T92" fmla="*/ 77 w 77"/>
                  <a:gd name="T93" fmla="*/ 80 h 314"/>
                  <a:gd name="T94" fmla="*/ 74 w 77"/>
                  <a:gd name="T95" fmla="*/ 46 h 314"/>
                  <a:gd name="T96" fmla="*/ 68 w 77"/>
                  <a:gd name="T97" fmla="*/ 21 h 314"/>
                  <a:gd name="T98" fmla="*/ 58 w 77"/>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0"/>
                    </a:moveTo>
                    <a:lnTo>
                      <a:pt x="62" y="30"/>
                    </a:lnTo>
                    <a:lnTo>
                      <a:pt x="58" y="60"/>
                    </a:lnTo>
                    <a:lnTo>
                      <a:pt x="43" y="96"/>
                    </a:lnTo>
                    <a:lnTo>
                      <a:pt x="13" y="151"/>
                    </a:lnTo>
                    <a:lnTo>
                      <a:pt x="1" y="180"/>
                    </a:lnTo>
                    <a:lnTo>
                      <a:pt x="0" y="211"/>
                    </a:lnTo>
                    <a:lnTo>
                      <a:pt x="9" y="248"/>
                    </a:lnTo>
                    <a:lnTo>
                      <a:pt x="26" y="284"/>
                    </a:lnTo>
                    <a:lnTo>
                      <a:pt x="49" y="314"/>
                    </a:lnTo>
                    <a:lnTo>
                      <a:pt x="55" y="272"/>
                    </a:lnTo>
                    <a:lnTo>
                      <a:pt x="62" y="204"/>
                    </a:lnTo>
                    <a:lnTo>
                      <a:pt x="70" y="156"/>
                    </a:lnTo>
                    <a:lnTo>
                      <a:pt x="68" y="147"/>
                    </a:lnTo>
                    <a:lnTo>
                      <a:pt x="62" y="141"/>
                    </a:lnTo>
                    <a:lnTo>
                      <a:pt x="55" y="138"/>
                    </a:lnTo>
                    <a:lnTo>
                      <a:pt x="43" y="140"/>
                    </a:lnTo>
                    <a:lnTo>
                      <a:pt x="36" y="147"/>
                    </a:lnTo>
                    <a:lnTo>
                      <a:pt x="26" y="164"/>
                    </a:lnTo>
                    <a:lnTo>
                      <a:pt x="26" y="180"/>
                    </a:lnTo>
                    <a:lnTo>
                      <a:pt x="28" y="186"/>
                    </a:lnTo>
                    <a:lnTo>
                      <a:pt x="34" y="188"/>
                    </a:lnTo>
                    <a:lnTo>
                      <a:pt x="39" y="188"/>
                    </a:lnTo>
                    <a:lnTo>
                      <a:pt x="45" y="181"/>
                    </a:lnTo>
                    <a:lnTo>
                      <a:pt x="45" y="176"/>
                    </a:lnTo>
                    <a:lnTo>
                      <a:pt x="43" y="174"/>
                    </a:lnTo>
                    <a:lnTo>
                      <a:pt x="39" y="176"/>
                    </a:lnTo>
                    <a:lnTo>
                      <a:pt x="36" y="177"/>
                    </a:lnTo>
                    <a:lnTo>
                      <a:pt x="38" y="174"/>
                    </a:lnTo>
                    <a:lnTo>
                      <a:pt x="43" y="170"/>
                    </a:lnTo>
                    <a:lnTo>
                      <a:pt x="49" y="174"/>
                    </a:lnTo>
                    <a:lnTo>
                      <a:pt x="49" y="182"/>
                    </a:lnTo>
                    <a:lnTo>
                      <a:pt x="43" y="190"/>
                    </a:lnTo>
                    <a:lnTo>
                      <a:pt x="34" y="194"/>
                    </a:lnTo>
                    <a:lnTo>
                      <a:pt x="28" y="192"/>
                    </a:lnTo>
                    <a:lnTo>
                      <a:pt x="24" y="186"/>
                    </a:lnTo>
                    <a:lnTo>
                      <a:pt x="24" y="162"/>
                    </a:lnTo>
                    <a:lnTo>
                      <a:pt x="30" y="147"/>
                    </a:lnTo>
                    <a:lnTo>
                      <a:pt x="38" y="138"/>
                    </a:lnTo>
                    <a:lnTo>
                      <a:pt x="45" y="133"/>
                    </a:lnTo>
                    <a:lnTo>
                      <a:pt x="53" y="130"/>
                    </a:lnTo>
                    <a:lnTo>
                      <a:pt x="62" y="133"/>
                    </a:lnTo>
                    <a:lnTo>
                      <a:pt x="66" y="136"/>
                    </a:lnTo>
                    <a:lnTo>
                      <a:pt x="72" y="146"/>
                    </a:lnTo>
                    <a:lnTo>
                      <a:pt x="74" y="139"/>
                    </a:lnTo>
                    <a:lnTo>
                      <a:pt x="74" y="117"/>
                    </a:lnTo>
                    <a:lnTo>
                      <a:pt x="77" y="80"/>
                    </a:lnTo>
                    <a:lnTo>
                      <a:pt x="74" y="46"/>
                    </a:lnTo>
                    <a:lnTo>
                      <a:pt x="68" y="21"/>
                    </a:lnTo>
                    <a:lnTo>
                      <a:pt x="5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7" name="Freeform 97"/>
              <p:cNvSpPr>
                <a:spLocks/>
              </p:cNvSpPr>
              <p:nvPr/>
            </p:nvSpPr>
            <p:spPr bwMode="auto">
              <a:xfrm>
                <a:off x="5604" y="3607"/>
                <a:ext cx="95" cy="337"/>
              </a:xfrm>
              <a:custGeom>
                <a:avLst/>
                <a:gdLst>
                  <a:gd name="T0" fmla="*/ 59 w 95"/>
                  <a:gd name="T1" fmla="*/ 337 h 337"/>
                  <a:gd name="T2" fmla="*/ 65 w 95"/>
                  <a:gd name="T3" fmla="*/ 309 h 337"/>
                  <a:gd name="T4" fmla="*/ 80 w 95"/>
                  <a:gd name="T5" fmla="*/ 265 h 337"/>
                  <a:gd name="T6" fmla="*/ 93 w 95"/>
                  <a:gd name="T7" fmla="*/ 209 h 337"/>
                  <a:gd name="T8" fmla="*/ 95 w 95"/>
                  <a:gd name="T9" fmla="*/ 179 h 337"/>
                  <a:gd name="T10" fmla="*/ 93 w 95"/>
                  <a:gd name="T11" fmla="*/ 149 h 337"/>
                  <a:gd name="T12" fmla="*/ 84 w 95"/>
                  <a:gd name="T13" fmla="*/ 116 h 337"/>
                  <a:gd name="T14" fmla="*/ 72 w 95"/>
                  <a:gd name="T15" fmla="*/ 87 h 337"/>
                  <a:gd name="T16" fmla="*/ 57 w 95"/>
                  <a:gd name="T17" fmla="*/ 62 h 337"/>
                  <a:gd name="T18" fmla="*/ 40 w 95"/>
                  <a:gd name="T19" fmla="*/ 40 h 337"/>
                  <a:gd name="T20" fmla="*/ 14 w 95"/>
                  <a:gd name="T21" fmla="*/ 10 h 337"/>
                  <a:gd name="T22" fmla="*/ 0 w 95"/>
                  <a:gd name="T23" fmla="*/ 0 h 337"/>
                  <a:gd name="T24" fmla="*/ 17 w 95"/>
                  <a:gd name="T25" fmla="*/ 24 h 337"/>
                  <a:gd name="T26" fmla="*/ 31 w 95"/>
                  <a:gd name="T27" fmla="*/ 44 h 337"/>
                  <a:gd name="T28" fmla="*/ 40 w 95"/>
                  <a:gd name="T29" fmla="*/ 64 h 337"/>
                  <a:gd name="T30" fmla="*/ 52 w 95"/>
                  <a:gd name="T31" fmla="*/ 123 h 337"/>
                  <a:gd name="T32" fmla="*/ 54 w 95"/>
                  <a:gd name="T33" fmla="*/ 123 h 337"/>
                  <a:gd name="T34" fmla="*/ 55 w 95"/>
                  <a:gd name="T35" fmla="*/ 119 h 337"/>
                  <a:gd name="T36" fmla="*/ 63 w 95"/>
                  <a:gd name="T37" fmla="*/ 116 h 337"/>
                  <a:gd name="T38" fmla="*/ 71 w 95"/>
                  <a:gd name="T39" fmla="*/ 119 h 337"/>
                  <a:gd name="T40" fmla="*/ 74 w 95"/>
                  <a:gd name="T41" fmla="*/ 128 h 337"/>
                  <a:gd name="T42" fmla="*/ 72 w 95"/>
                  <a:gd name="T43" fmla="*/ 136 h 337"/>
                  <a:gd name="T44" fmla="*/ 69 w 95"/>
                  <a:gd name="T45" fmla="*/ 140 h 337"/>
                  <a:gd name="T46" fmla="*/ 61 w 95"/>
                  <a:gd name="T47" fmla="*/ 136 h 337"/>
                  <a:gd name="T48" fmla="*/ 61 w 95"/>
                  <a:gd name="T49" fmla="*/ 133 h 337"/>
                  <a:gd name="T50" fmla="*/ 63 w 95"/>
                  <a:gd name="T51" fmla="*/ 134 h 337"/>
                  <a:gd name="T52" fmla="*/ 67 w 95"/>
                  <a:gd name="T53" fmla="*/ 136 h 337"/>
                  <a:gd name="T54" fmla="*/ 71 w 95"/>
                  <a:gd name="T55" fmla="*/ 133 h 337"/>
                  <a:gd name="T56" fmla="*/ 71 w 95"/>
                  <a:gd name="T57" fmla="*/ 128 h 337"/>
                  <a:gd name="T58" fmla="*/ 69 w 95"/>
                  <a:gd name="T59" fmla="*/ 124 h 337"/>
                  <a:gd name="T60" fmla="*/ 63 w 95"/>
                  <a:gd name="T61" fmla="*/ 122 h 337"/>
                  <a:gd name="T62" fmla="*/ 55 w 95"/>
                  <a:gd name="T63" fmla="*/ 128 h 337"/>
                  <a:gd name="T64" fmla="*/ 54 w 95"/>
                  <a:gd name="T65" fmla="*/ 133 h 337"/>
                  <a:gd name="T66" fmla="*/ 57 w 95"/>
                  <a:gd name="T67" fmla="*/ 213 h 337"/>
                  <a:gd name="T68" fmla="*/ 57 w 95"/>
                  <a:gd name="T69" fmla="*/ 283 h 337"/>
                  <a:gd name="T70" fmla="*/ 57 w 95"/>
                  <a:gd name="T71" fmla="*/ 331 h 337"/>
                  <a:gd name="T72" fmla="*/ 59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337"/>
                    </a:moveTo>
                    <a:lnTo>
                      <a:pt x="65" y="309"/>
                    </a:lnTo>
                    <a:lnTo>
                      <a:pt x="80" y="265"/>
                    </a:lnTo>
                    <a:lnTo>
                      <a:pt x="93" y="209"/>
                    </a:lnTo>
                    <a:lnTo>
                      <a:pt x="95" y="179"/>
                    </a:lnTo>
                    <a:lnTo>
                      <a:pt x="93" y="149"/>
                    </a:lnTo>
                    <a:lnTo>
                      <a:pt x="84" y="116"/>
                    </a:lnTo>
                    <a:lnTo>
                      <a:pt x="72" y="87"/>
                    </a:lnTo>
                    <a:lnTo>
                      <a:pt x="57" y="62"/>
                    </a:lnTo>
                    <a:lnTo>
                      <a:pt x="40" y="40"/>
                    </a:lnTo>
                    <a:lnTo>
                      <a:pt x="14" y="10"/>
                    </a:lnTo>
                    <a:lnTo>
                      <a:pt x="0" y="0"/>
                    </a:lnTo>
                    <a:lnTo>
                      <a:pt x="17" y="24"/>
                    </a:lnTo>
                    <a:lnTo>
                      <a:pt x="31" y="44"/>
                    </a:lnTo>
                    <a:lnTo>
                      <a:pt x="40" y="64"/>
                    </a:lnTo>
                    <a:lnTo>
                      <a:pt x="52" y="123"/>
                    </a:lnTo>
                    <a:lnTo>
                      <a:pt x="54" y="123"/>
                    </a:lnTo>
                    <a:lnTo>
                      <a:pt x="55" y="119"/>
                    </a:lnTo>
                    <a:lnTo>
                      <a:pt x="63" y="116"/>
                    </a:lnTo>
                    <a:lnTo>
                      <a:pt x="71" y="119"/>
                    </a:lnTo>
                    <a:lnTo>
                      <a:pt x="74" y="128"/>
                    </a:lnTo>
                    <a:lnTo>
                      <a:pt x="72" y="136"/>
                    </a:lnTo>
                    <a:lnTo>
                      <a:pt x="69" y="140"/>
                    </a:lnTo>
                    <a:lnTo>
                      <a:pt x="61" y="136"/>
                    </a:lnTo>
                    <a:lnTo>
                      <a:pt x="61" y="133"/>
                    </a:lnTo>
                    <a:lnTo>
                      <a:pt x="63" y="134"/>
                    </a:lnTo>
                    <a:lnTo>
                      <a:pt x="67" y="136"/>
                    </a:lnTo>
                    <a:lnTo>
                      <a:pt x="71" y="133"/>
                    </a:lnTo>
                    <a:lnTo>
                      <a:pt x="71" y="128"/>
                    </a:lnTo>
                    <a:lnTo>
                      <a:pt x="69" y="124"/>
                    </a:lnTo>
                    <a:lnTo>
                      <a:pt x="63" y="122"/>
                    </a:lnTo>
                    <a:lnTo>
                      <a:pt x="55" y="128"/>
                    </a:lnTo>
                    <a:lnTo>
                      <a:pt x="54" y="133"/>
                    </a:lnTo>
                    <a:lnTo>
                      <a:pt x="57" y="213"/>
                    </a:lnTo>
                    <a:lnTo>
                      <a:pt x="57" y="283"/>
                    </a:lnTo>
                    <a:lnTo>
                      <a:pt x="57" y="331"/>
                    </a:lnTo>
                    <a:lnTo>
                      <a:pt x="59"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8" name="Freeform 98"/>
              <p:cNvSpPr>
                <a:spLocks/>
              </p:cNvSpPr>
              <p:nvPr/>
            </p:nvSpPr>
            <p:spPr bwMode="auto">
              <a:xfrm>
                <a:off x="5576" y="3620"/>
                <a:ext cx="85" cy="379"/>
              </a:xfrm>
              <a:custGeom>
                <a:avLst/>
                <a:gdLst>
                  <a:gd name="T0" fmla="*/ 32 w 85"/>
                  <a:gd name="T1" fmla="*/ 0 h 379"/>
                  <a:gd name="T2" fmla="*/ 44 w 85"/>
                  <a:gd name="T3" fmla="*/ 36 h 379"/>
                  <a:gd name="T4" fmla="*/ 45 w 85"/>
                  <a:gd name="T5" fmla="*/ 73 h 379"/>
                  <a:gd name="T6" fmla="*/ 34 w 85"/>
                  <a:gd name="T7" fmla="*/ 117 h 379"/>
                  <a:gd name="T8" fmla="*/ 7 w 85"/>
                  <a:gd name="T9" fmla="*/ 186 h 379"/>
                  <a:gd name="T10" fmla="*/ 0 w 85"/>
                  <a:gd name="T11" fmla="*/ 222 h 379"/>
                  <a:gd name="T12" fmla="*/ 6 w 85"/>
                  <a:gd name="T13" fmla="*/ 259 h 379"/>
                  <a:gd name="T14" fmla="*/ 23 w 85"/>
                  <a:gd name="T15" fmla="*/ 303 h 379"/>
                  <a:gd name="T16" fmla="*/ 51 w 85"/>
                  <a:gd name="T17" fmla="*/ 345 h 379"/>
                  <a:gd name="T18" fmla="*/ 85 w 85"/>
                  <a:gd name="T19" fmla="*/ 379 h 379"/>
                  <a:gd name="T20" fmla="*/ 83 w 85"/>
                  <a:gd name="T21" fmla="*/ 363 h 379"/>
                  <a:gd name="T22" fmla="*/ 83 w 85"/>
                  <a:gd name="T23" fmla="*/ 330 h 379"/>
                  <a:gd name="T24" fmla="*/ 78 w 85"/>
                  <a:gd name="T25" fmla="*/ 246 h 379"/>
                  <a:gd name="T26" fmla="*/ 80 w 85"/>
                  <a:gd name="T27" fmla="*/ 188 h 379"/>
                  <a:gd name="T28" fmla="*/ 74 w 85"/>
                  <a:gd name="T29" fmla="*/ 178 h 379"/>
                  <a:gd name="T30" fmla="*/ 68 w 85"/>
                  <a:gd name="T31" fmla="*/ 171 h 379"/>
                  <a:gd name="T32" fmla="*/ 55 w 85"/>
                  <a:gd name="T33" fmla="*/ 168 h 379"/>
                  <a:gd name="T34" fmla="*/ 44 w 85"/>
                  <a:gd name="T35" fmla="*/ 170 h 379"/>
                  <a:gd name="T36" fmla="*/ 36 w 85"/>
                  <a:gd name="T37" fmla="*/ 180 h 379"/>
                  <a:gd name="T38" fmla="*/ 28 w 85"/>
                  <a:gd name="T39" fmla="*/ 200 h 379"/>
                  <a:gd name="T40" fmla="*/ 30 w 85"/>
                  <a:gd name="T41" fmla="*/ 219 h 379"/>
                  <a:gd name="T42" fmla="*/ 34 w 85"/>
                  <a:gd name="T43" fmla="*/ 226 h 379"/>
                  <a:gd name="T44" fmla="*/ 42 w 85"/>
                  <a:gd name="T45" fmla="*/ 230 h 379"/>
                  <a:gd name="T46" fmla="*/ 47 w 85"/>
                  <a:gd name="T47" fmla="*/ 228 h 379"/>
                  <a:gd name="T48" fmla="*/ 51 w 85"/>
                  <a:gd name="T49" fmla="*/ 219 h 379"/>
                  <a:gd name="T50" fmla="*/ 53 w 85"/>
                  <a:gd name="T51" fmla="*/ 214 h 379"/>
                  <a:gd name="T52" fmla="*/ 49 w 85"/>
                  <a:gd name="T53" fmla="*/ 211 h 379"/>
                  <a:gd name="T54" fmla="*/ 45 w 85"/>
                  <a:gd name="T55" fmla="*/ 214 h 379"/>
                  <a:gd name="T56" fmla="*/ 44 w 85"/>
                  <a:gd name="T57" fmla="*/ 216 h 379"/>
                  <a:gd name="T58" fmla="*/ 44 w 85"/>
                  <a:gd name="T59" fmla="*/ 211 h 379"/>
                  <a:gd name="T60" fmla="*/ 49 w 85"/>
                  <a:gd name="T61" fmla="*/ 206 h 379"/>
                  <a:gd name="T62" fmla="*/ 57 w 85"/>
                  <a:gd name="T63" fmla="*/ 211 h 379"/>
                  <a:gd name="T64" fmla="*/ 61 w 85"/>
                  <a:gd name="T65" fmla="*/ 222 h 379"/>
                  <a:gd name="T66" fmla="*/ 55 w 85"/>
                  <a:gd name="T67" fmla="*/ 231 h 379"/>
                  <a:gd name="T68" fmla="*/ 44 w 85"/>
                  <a:gd name="T69" fmla="*/ 237 h 379"/>
                  <a:gd name="T70" fmla="*/ 36 w 85"/>
                  <a:gd name="T71" fmla="*/ 235 h 379"/>
                  <a:gd name="T72" fmla="*/ 28 w 85"/>
                  <a:gd name="T73" fmla="*/ 226 h 379"/>
                  <a:gd name="T74" fmla="*/ 25 w 85"/>
                  <a:gd name="T75" fmla="*/ 214 h 379"/>
                  <a:gd name="T76" fmla="*/ 25 w 85"/>
                  <a:gd name="T77" fmla="*/ 196 h 379"/>
                  <a:gd name="T78" fmla="*/ 28 w 85"/>
                  <a:gd name="T79" fmla="*/ 181 h 379"/>
                  <a:gd name="T80" fmla="*/ 36 w 85"/>
                  <a:gd name="T81" fmla="*/ 169 h 379"/>
                  <a:gd name="T82" fmla="*/ 45 w 85"/>
                  <a:gd name="T83" fmla="*/ 162 h 379"/>
                  <a:gd name="T84" fmla="*/ 53 w 85"/>
                  <a:gd name="T85" fmla="*/ 158 h 379"/>
                  <a:gd name="T86" fmla="*/ 63 w 85"/>
                  <a:gd name="T87" fmla="*/ 159 h 379"/>
                  <a:gd name="T88" fmla="*/ 70 w 85"/>
                  <a:gd name="T89" fmla="*/ 165 h 379"/>
                  <a:gd name="T90" fmla="*/ 80 w 85"/>
                  <a:gd name="T91" fmla="*/ 176 h 379"/>
                  <a:gd name="T92" fmla="*/ 80 w 85"/>
                  <a:gd name="T93" fmla="*/ 166 h 379"/>
                  <a:gd name="T94" fmla="*/ 78 w 85"/>
                  <a:gd name="T95" fmla="*/ 141 h 379"/>
                  <a:gd name="T96" fmla="*/ 72 w 85"/>
                  <a:gd name="T97" fmla="*/ 96 h 379"/>
                  <a:gd name="T98" fmla="*/ 63 w 85"/>
                  <a:gd name="T99" fmla="*/ 56 h 379"/>
                  <a:gd name="T100" fmla="*/ 49 w 85"/>
                  <a:gd name="T101" fmla="*/ 25 h 379"/>
                  <a:gd name="T102" fmla="*/ 32 w 85"/>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0"/>
                    </a:moveTo>
                    <a:lnTo>
                      <a:pt x="44" y="36"/>
                    </a:lnTo>
                    <a:lnTo>
                      <a:pt x="45" y="73"/>
                    </a:lnTo>
                    <a:lnTo>
                      <a:pt x="34" y="117"/>
                    </a:lnTo>
                    <a:lnTo>
                      <a:pt x="7" y="186"/>
                    </a:lnTo>
                    <a:lnTo>
                      <a:pt x="0" y="222"/>
                    </a:lnTo>
                    <a:lnTo>
                      <a:pt x="6" y="259"/>
                    </a:lnTo>
                    <a:lnTo>
                      <a:pt x="23" y="303"/>
                    </a:lnTo>
                    <a:lnTo>
                      <a:pt x="51" y="345"/>
                    </a:lnTo>
                    <a:lnTo>
                      <a:pt x="85" y="379"/>
                    </a:lnTo>
                    <a:lnTo>
                      <a:pt x="83" y="363"/>
                    </a:lnTo>
                    <a:lnTo>
                      <a:pt x="83" y="330"/>
                    </a:lnTo>
                    <a:lnTo>
                      <a:pt x="78" y="246"/>
                    </a:lnTo>
                    <a:lnTo>
                      <a:pt x="80" y="188"/>
                    </a:lnTo>
                    <a:lnTo>
                      <a:pt x="74" y="178"/>
                    </a:lnTo>
                    <a:lnTo>
                      <a:pt x="68" y="171"/>
                    </a:lnTo>
                    <a:lnTo>
                      <a:pt x="55" y="168"/>
                    </a:lnTo>
                    <a:lnTo>
                      <a:pt x="44" y="170"/>
                    </a:lnTo>
                    <a:lnTo>
                      <a:pt x="36" y="180"/>
                    </a:lnTo>
                    <a:lnTo>
                      <a:pt x="28" y="200"/>
                    </a:lnTo>
                    <a:lnTo>
                      <a:pt x="30" y="219"/>
                    </a:lnTo>
                    <a:lnTo>
                      <a:pt x="34" y="226"/>
                    </a:lnTo>
                    <a:lnTo>
                      <a:pt x="42" y="230"/>
                    </a:lnTo>
                    <a:lnTo>
                      <a:pt x="47" y="228"/>
                    </a:lnTo>
                    <a:lnTo>
                      <a:pt x="51" y="219"/>
                    </a:lnTo>
                    <a:lnTo>
                      <a:pt x="53" y="214"/>
                    </a:lnTo>
                    <a:lnTo>
                      <a:pt x="49" y="211"/>
                    </a:lnTo>
                    <a:lnTo>
                      <a:pt x="45" y="214"/>
                    </a:lnTo>
                    <a:lnTo>
                      <a:pt x="44" y="216"/>
                    </a:lnTo>
                    <a:lnTo>
                      <a:pt x="44" y="211"/>
                    </a:lnTo>
                    <a:lnTo>
                      <a:pt x="49" y="206"/>
                    </a:lnTo>
                    <a:lnTo>
                      <a:pt x="57" y="211"/>
                    </a:lnTo>
                    <a:lnTo>
                      <a:pt x="61" y="222"/>
                    </a:lnTo>
                    <a:lnTo>
                      <a:pt x="55" y="231"/>
                    </a:lnTo>
                    <a:lnTo>
                      <a:pt x="44" y="237"/>
                    </a:lnTo>
                    <a:lnTo>
                      <a:pt x="36" y="235"/>
                    </a:lnTo>
                    <a:lnTo>
                      <a:pt x="28" y="226"/>
                    </a:lnTo>
                    <a:lnTo>
                      <a:pt x="25" y="214"/>
                    </a:lnTo>
                    <a:lnTo>
                      <a:pt x="25" y="196"/>
                    </a:lnTo>
                    <a:lnTo>
                      <a:pt x="28" y="181"/>
                    </a:lnTo>
                    <a:lnTo>
                      <a:pt x="36" y="169"/>
                    </a:lnTo>
                    <a:lnTo>
                      <a:pt x="45" y="162"/>
                    </a:lnTo>
                    <a:lnTo>
                      <a:pt x="53" y="158"/>
                    </a:lnTo>
                    <a:lnTo>
                      <a:pt x="63" y="159"/>
                    </a:lnTo>
                    <a:lnTo>
                      <a:pt x="70" y="165"/>
                    </a:lnTo>
                    <a:lnTo>
                      <a:pt x="80" y="176"/>
                    </a:lnTo>
                    <a:lnTo>
                      <a:pt x="80" y="166"/>
                    </a:lnTo>
                    <a:lnTo>
                      <a:pt x="78" y="141"/>
                    </a:lnTo>
                    <a:lnTo>
                      <a:pt x="72" y="96"/>
                    </a:lnTo>
                    <a:lnTo>
                      <a:pt x="63" y="56"/>
                    </a:lnTo>
                    <a:lnTo>
                      <a:pt x="49" y="25"/>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79" name="Freeform 99"/>
              <p:cNvSpPr>
                <a:spLocks/>
              </p:cNvSpPr>
              <p:nvPr/>
            </p:nvSpPr>
            <p:spPr bwMode="auto">
              <a:xfrm>
                <a:off x="5574" y="2374"/>
                <a:ext cx="95" cy="337"/>
              </a:xfrm>
              <a:custGeom>
                <a:avLst/>
                <a:gdLst>
                  <a:gd name="T0" fmla="*/ 57 w 95"/>
                  <a:gd name="T1" fmla="*/ 337 h 337"/>
                  <a:gd name="T2" fmla="*/ 65 w 95"/>
                  <a:gd name="T3" fmla="*/ 309 h 337"/>
                  <a:gd name="T4" fmla="*/ 80 w 95"/>
                  <a:gd name="T5" fmla="*/ 264 h 337"/>
                  <a:gd name="T6" fmla="*/ 93 w 95"/>
                  <a:gd name="T7" fmla="*/ 209 h 337"/>
                  <a:gd name="T8" fmla="*/ 95 w 95"/>
                  <a:gd name="T9" fmla="*/ 179 h 337"/>
                  <a:gd name="T10" fmla="*/ 91 w 95"/>
                  <a:gd name="T11" fmla="*/ 149 h 337"/>
                  <a:gd name="T12" fmla="*/ 82 w 95"/>
                  <a:gd name="T13" fmla="*/ 116 h 337"/>
                  <a:gd name="T14" fmla="*/ 70 w 95"/>
                  <a:gd name="T15" fmla="*/ 86 h 337"/>
                  <a:gd name="T16" fmla="*/ 55 w 95"/>
                  <a:gd name="T17" fmla="*/ 61 h 337"/>
                  <a:gd name="T18" fmla="*/ 40 w 95"/>
                  <a:gd name="T19" fmla="*/ 40 h 337"/>
                  <a:gd name="T20" fmla="*/ 11 w 95"/>
                  <a:gd name="T21" fmla="*/ 11 h 337"/>
                  <a:gd name="T22" fmla="*/ 0 w 95"/>
                  <a:gd name="T23" fmla="*/ 0 h 337"/>
                  <a:gd name="T24" fmla="*/ 17 w 95"/>
                  <a:gd name="T25" fmla="*/ 23 h 337"/>
                  <a:gd name="T26" fmla="*/ 28 w 95"/>
                  <a:gd name="T27" fmla="*/ 44 h 337"/>
                  <a:gd name="T28" fmla="*/ 38 w 95"/>
                  <a:gd name="T29" fmla="*/ 64 h 337"/>
                  <a:gd name="T30" fmla="*/ 51 w 95"/>
                  <a:gd name="T31" fmla="*/ 122 h 337"/>
                  <a:gd name="T32" fmla="*/ 51 w 95"/>
                  <a:gd name="T33" fmla="*/ 122 h 337"/>
                  <a:gd name="T34" fmla="*/ 53 w 95"/>
                  <a:gd name="T35" fmla="*/ 119 h 337"/>
                  <a:gd name="T36" fmla="*/ 61 w 95"/>
                  <a:gd name="T37" fmla="*/ 115 h 337"/>
                  <a:gd name="T38" fmla="*/ 68 w 95"/>
                  <a:gd name="T39" fmla="*/ 119 h 337"/>
                  <a:gd name="T40" fmla="*/ 72 w 95"/>
                  <a:gd name="T41" fmla="*/ 127 h 337"/>
                  <a:gd name="T42" fmla="*/ 72 w 95"/>
                  <a:gd name="T43" fmla="*/ 136 h 337"/>
                  <a:gd name="T44" fmla="*/ 66 w 95"/>
                  <a:gd name="T45" fmla="*/ 139 h 337"/>
                  <a:gd name="T46" fmla="*/ 61 w 95"/>
                  <a:gd name="T47" fmla="*/ 136 h 337"/>
                  <a:gd name="T48" fmla="*/ 59 w 95"/>
                  <a:gd name="T49" fmla="*/ 132 h 337"/>
                  <a:gd name="T50" fmla="*/ 61 w 95"/>
                  <a:gd name="T51" fmla="*/ 134 h 337"/>
                  <a:gd name="T52" fmla="*/ 65 w 95"/>
                  <a:gd name="T53" fmla="*/ 137 h 337"/>
                  <a:gd name="T54" fmla="*/ 68 w 95"/>
                  <a:gd name="T55" fmla="*/ 133 h 337"/>
                  <a:gd name="T56" fmla="*/ 68 w 95"/>
                  <a:gd name="T57" fmla="*/ 128 h 337"/>
                  <a:gd name="T58" fmla="*/ 66 w 95"/>
                  <a:gd name="T59" fmla="*/ 124 h 337"/>
                  <a:gd name="T60" fmla="*/ 61 w 95"/>
                  <a:gd name="T61" fmla="*/ 122 h 337"/>
                  <a:gd name="T62" fmla="*/ 53 w 95"/>
                  <a:gd name="T63" fmla="*/ 128 h 337"/>
                  <a:gd name="T64" fmla="*/ 53 w 95"/>
                  <a:gd name="T65" fmla="*/ 133 h 337"/>
                  <a:gd name="T66" fmla="*/ 57 w 95"/>
                  <a:gd name="T67" fmla="*/ 213 h 337"/>
                  <a:gd name="T68" fmla="*/ 55 w 95"/>
                  <a:gd name="T69" fmla="*/ 283 h 337"/>
                  <a:gd name="T70" fmla="*/ 57 w 95"/>
                  <a:gd name="T71" fmla="*/ 331 h 337"/>
                  <a:gd name="T72" fmla="*/ 57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337"/>
                    </a:moveTo>
                    <a:lnTo>
                      <a:pt x="65" y="309"/>
                    </a:lnTo>
                    <a:lnTo>
                      <a:pt x="80" y="264"/>
                    </a:lnTo>
                    <a:lnTo>
                      <a:pt x="93" y="209"/>
                    </a:lnTo>
                    <a:lnTo>
                      <a:pt x="95" y="179"/>
                    </a:lnTo>
                    <a:lnTo>
                      <a:pt x="91" y="149"/>
                    </a:lnTo>
                    <a:lnTo>
                      <a:pt x="82" y="116"/>
                    </a:lnTo>
                    <a:lnTo>
                      <a:pt x="70" y="86"/>
                    </a:lnTo>
                    <a:lnTo>
                      <a:pt x="55" y="61"/>
                    </a:lnTo>
                    <a:lnTo>
                      <a:pt x="40" y="40"/>
                    </a:lnTo>
                    <a:lnTo>
                      <a:pt x="11" y="11"/>
                    </a:lnTo>
                    <a:lnTo>
                      <a:pt x="0" y="0"/>
                    </a:lnTo>
                    <a:lnTo>
                      <a:pt x="17" y="23"/>
                    </a:lnTo>
                    <a:lnTo>
                      <a:pt x="28" y="44"/>
                    </a:lnTo>
                    <a:lnTo>
                      <a:pt x="38" y="64"/>
                    </a:lnTo>
                    <a:lnTo>
                      <a:pt x="51" y="122"/>
                    </a:lnTo>
                    <a:lnTo>
                      <a:pt x="51" y="122"/>
                    </a:lnTo>
                    <a:lnTo>
                      <a:pt x="53" y="119"/>
                    </a:lnTo>
                    <a:lnTo>
                      <a:pt x="61" y="115"/>
                    </a:lnTo>
                    <a:lnTo>
                      <a:pt x="68" y="119"/>
                    </a:lnTo>
                    <a:lnTo>
                      <a:pt x="72" y="127"/>
                    </a:lnTo>
                    <a:lnTo>
                      <a:pt x="72" y="136"/>
                    </a:lnTo>
                    <a:lnTo>
                      <a:pt x="66" y="139"/>
                    </a:lnTo>
                    <a:lnTo>
                      <a:pt x="61" y="136"/>
                    </a:lnTo>
                    <a:lnTo>
                      <a:pt x="59" y="132"/>
                    </a:lnTo>
                    <a:lnTo>
                      <a:pt x="61" y="134"/>
                    </a:lnTo>
                    <a:lnTo>
                      <a:pt x="65" y="137"/>
                    </a:lnTo>
                    <a:lnTo>
                      <a:pt x="68" y="133"/>
                    </a:lnTo>
                    <a:lnTo>
                      <a:pt x="68" y="128"/>
                    </a:lnTo>
                    <a:lnTo>
                      <a:pt x="66" y="124"/>
                    </a:lnTo>
                    <a:lnTo>
                      <a:pt x="61" y="122"/>
                    </a:lnTo>
                    <a:lnTo>
                      <a:pt x="53" y="128"/>
                    </a:lnTo>
                    <a:lnTo>
                      <a:pt x="53" y="133"/>
                    </a:lnTo>
                    <a:lnTo>
                      <a:pt x="57" y="213"/>
                    </a:lnTo>
                    <a:lnTo>
                      <a:pt x="55" y="283"/>
                    </a:lnTo>
                    <a:lnTo>
                      <a:pt x="57" y="331"/>
                    </a:lnTo>
                    <a:lnTo>
                      <a:pt x="5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0" name="Freeform 100"/>
              <p:cNvSpPr>
                <a:spLocks/>
              </p:cNvSpPr>
              <p:nvPr/>
            </p:nvSpPr>
            <p:spPr bwMode="auto">
              <a:xfrm>
                <a:off x="5546" y="2386"/>
                <a:ext cx="83" cy="380"/>
              </a:xfrm>
              <a:custGeom>
                <a:avLst/>
                <a:gdLst>
                  <a:gd name="T0" fmla="*/ 32 w 83"/>
                  <a:gd name="T1" fmla="*/ 0 h 380"/>
                  <a:gd name="T2" fmla="*/ 41 w 83"/>
                  <a:gd name="T3" fmla="*/ 36 h 380"/>
                  <a:gd name="T4" fmla="*/ 43 w 83"/>
                  <a:gd name="T5" fmla="*/ 73 h 380"/>
                  <a:gd name="T6" fmla="*/ 32 w 83"/>
                  <a:gd name="T7" fmla="*/ 118 h 380"/>
                  <a:gd name="T8" fmla="*/ 7 w 83"/>
                  <a:gd name="T9" fmla="*/ 187 h 380"/>
                  <a:gd name="T10" fmla="*/ 0 w 83"/>
                  <a:gd name="T11" fmla="*/ 223 h 380"/>
                  <a:gd name="T12" fmla="*/ 3 w 83"/>
                  <a:gd name="T13" fmla="*/ 260 h 380"/>
                  <a:gd name="T14" fmla="*/ 20 w 83"/>
                  <a:gd name="T15" fmla="*/ 303 h 380"/>
                  <a:gd name="T16" fmla="*/ 49 w 83"/>
                  <a:gd name="T17" fmla="*/ 347 h 380"/>
                  <a:gd name="T18" fmla="*/ 83 w 83"/>
                  <a:gd name="T19" fmla="*/ 380 h 380"/>
                  <a:gd name="T20" fmla="*/ 81 w 83"/>
                  <a:gd name="T21" fmla="*/ 363 h 380"/>
                  <a:gd name="T22" fmla="*/ 81 w 83"/>
                  <a:gd name="T23" fmla="*/ 330 h 380"/>
                  <a:gd name="T24" fmla="*/ 77 w 83"/>
                  <a:gd name="T25" fmla="*/ 246 h 380"/>
                  <a:gd name="T26" fmla="*/ 77 w 83"/>
                  <a:gd name="T27" fmla="*/ 188 h 380"/>
                  <a:gd name="T28" fmla="*/ 74 w 83"/>
                  <a:gd name="T29" fmla="*/ 179 h 380"/>
                  <a:gd name="T30" fmla="*/ 66 w 83"/>
                  <a:gd name="T31" fmla="*/ 171 h 380"/>
                  <a:gd name="T32" fmla="*/ 55 w 83"/>
                  <a:gd name="T33" fmla="*/ 168 h 380"/>
                  <a:gd name="T34" fmla="*/ 43 w 83"/>
                  <a:gd name="T35" fmla="*/ 171 h 380"/>
                  <a:gd name="T36" fmla="*/ 34 w 83"/>
                  <a:gd name="T37" fmla="*/ 180 h 380"/>
                  <a:gd name="T38" fmla="*/ 26 w 83"/>
                  <a:gd name="T39" fmla="*/ 201 h 380"/>
                  <a:gd name="T40" fmla="*/ 28 w 83"/>
                  <a:gd name="T41" fmla="*/ 219 h 380"/>
                  <a:gd name="T42" fmla="*/ 34 w 83"/>
                  <a:gd name="T43" fmla="*/ 227 h 380"/>
                  <a:gd name="T44" fmla="*/ 39 w 83"/>
                  <a:gd name="T45" fmla="*/ 230 h 380"/>
                  <a:gd name="T46" fmla="*/ 45 w 83"/>
                  <a:gd name="T47" fmla="*/ 229 h 380"/>
                  <a:gd name="T48" fmla="*/ 51 w 83"/>
                  <a:gd name="T49" fmla="*/ 221 h 380"/>
                  <a:gd name="T50" fmla="*/ 51 w 83"/>
                  <a:gd name="T51" fmla="*/ 215 h 380"/>
                  <a:gd name="T52" fmla="*/ 49 w 83"/>
                  <a:gd name="T53" fmla="*/ 211 h 380"/>
                  <a:gd name="T54" fmla="*/ 43 w 83"/>
                  <a:gd name="T55" fmla="*/ 215 h 380"/>
                  <a:gd name="T56" fmla="*/ 41 w 83"/>
                  <a:gd name="T57" fmla="*/ 216 h 380"/>
                  <a:gd name="T58" fmla="*/ 41 w 83"/>
                  <a:gd name="T59" fmla="*/ 211 h 380"/>
                  <a:gd name="T60" fmla="*/ 49 w 83"/>
                  <a:gd name="T61" fmla="*/ 207 h 380"/>
                  <a:gd name="T62" fmla="*/ 56 w 83"/>
                  <a:gd name="T63" fmla="*/ 211 h 380"/>
                  <a:gd name="T64" fmla="*/ 58 w 83"/>
                  <a:gd name="T65" fmla="*/ 222 h 380"/>
                  <a:gd name="T66" fmla="*/ 53 w 83"/>
                  <a:gd name="T67" fmla="*/ 231 h 380"/>
                  <a:gd name="T68" fmla="*/ 41 w 83"/>
                  <a:gd name="T69" fmla="*/ 237 h 380"/>
                  <a:gd name="T70" fmla="*/ 34 w 83"/>
                  <a:gd name="T71" fmla="*/ 235 h 380"/>
                  <a:gd name="T72" fmla="*/ 28 w 83"/>
                  <a:gd name="T73" fmla="*/ 228 h 380"/>
                  <a:gd name="T74" fmla="*/ 24 w 83"/>
                  <a:gd name="T75" fmla="*/ 215 h 380"/>
                  <a:gd name="T76" fmla="*/ 24 w 83"/>
                  <a:gd name="T77" fmla="*/ 198 h 380"/>
                  <a:gd name="T78" fmla="*/ 26 w 83"/>
                  <a:gd name="T79" fmla="*/ 181 h 380"/>
                  <a:gd name="T80" fmla="*/ 34 w 83"/>
                  <a:gd name="T81" fmla="*/ 169 h 380"/>
                  <a:gd name="T82" fmla="*/ 43 w 83"/>
                  <a:gd name="T83" fmla="*/ 162 h 380"/>
                  <a:gd name="T84" fmla="*/ 53 w 83"/>
                  <a:gd name="T85" fmla="*/ 158 h 380"/>
                  <a:gd name="T86" fmla="*/ 62 w 83"/>
                  <a:gd name="T87" fmla="*/ 161 h 380"/>
                  <a:gd name="T88" fmla="*/ 70 w 83"/>
                  <a:gd name="T89" fmla="*/ 165 h 380"/>
                  <a:gd name="T90" fmla="*/ 77 w 83"/>
                  <a:gd name="T91" fmla="*/ 177 h 380"/>
                  <a:gd name="T92" fmla="*/ 77 w 83"/>
                  <a:gd name="T93" fmla="*/ 168 h 380"/>
                  <a:gd name="T94" fmla="*/ 75 w 83"/>
                  <a:gd name="T95" fmla="*/ 141 h 380"/>
                  <a:gd name="T96" fmla="*/ 70 w 83"/>
                  <a:gd name="T97" fmla="*/ 96 h 380"/>
                  <a:gd name="T98" fmla="*/ 60 w 83"/>
                  <a:gd name="T99" fmla="*/ 56 h 380"/>
                  <a:gd name="T100" fmla="*/ 49 w 83"/>
                  <a:gd name="T101" fmla="*/ 26 h 380"/>
                  <a:gd name="T102" fmla="*/ 32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32" y="0"/>
                    </a:moveTo>
                    <a:lnTo>
                      <a:pt x="41" y="36"/>
                    </a:lnTo>
                    <a:lnTo>
                      <a:pt x="43" y="73"/>
                    </a:lnTo>
                    <a:lnTo>
                      <a:pt x="32" y="118"/>
                    </a:lnTo>
                    <a:lnTo>
                      <a:pt x="7" y="187"/>
                    </a:lnTo>
                    <a:lnTo>
                      <a:pt x="0" y="223"/>
                    </a:lnTo>
                    <a:lnTo>
                      <a:pt x="3" y="260"/>
                    </a:lnTo>
                    <a:lnTo>
                      <a:pt x="20" y="303"/>
                    </a:lnTo>
                    <a:lnTo>
                      <a:pt x="49" y="347"/>
                    </a:lnTo>
                    <a:lnTo>
                      <a:pt x="83" y="380"/>
                    </a:lnTo>
                    <a:lnTo>
                      <a:pt x="81" y="363"/>
                    </a:lnTo>
                    <a:lnTo>
                      <a:pt x="81" y="330"/>
                    </a:lnTo>
                    <a:lnTo>
                      <a:pt x="77" y="246"/>
                    </a:lnTo>
                    <a:lnTo>
                      <a:pt x="77" y="188"/>
                    </a:lnTo>
                    <a:lnTo>
                      <a:pt x="74" y="179"/>
                    </a:lnTo>
                    <a:lnTo>
                      <a:pt x="66" y="171"/>
                    </a:lnTo>
                    <a:lnTo>
                      <a:pt x="55" y="168"/>
                    </a:lnTo>
                    <a:lnTo>
                      <a:pt x="43" y="171"/>
                    </a:lnTo>
                    <a:lnTo>
                      <a:pt x="34" y="180"/>
                    </a:lnTo>
                    <a:lnTo>
                      <a:pt x="26" y="201"/>
                    </a:lnTo>
                    <a:lnTo>
                      <a:pt x="28" y="219"/>
                    </a:lnTo>
                    <a:lnTo>
                      <a:pt x="34" y="227"/>
                    </a:lnTo>
                    <a:lnTo>
                      <a:pt x="39" y="230"/>
                    </a:lnTo>
                    <a:lnTo>
                      <a:pt x="45" y="229"/>
                    </a:lnTo>
                    <a:lnTo>
                      <a:pt x="51" y="221"/>
                    </a:lnTo>
                    <a:lnTo>
                      <a:pt x="51" y="215"/>
                    </a:lnTo>
                    <a:lnTo>
                      <a:pt x="49" y="211"/>
                    </a:lnTo>
                    <a:lnTo>
                      <a:pt x="43" y="215"/>
                    </a:lnTo>
                    <a:lnTo>
                      <a:pt x="41" y="216"/>
                    </a:lnTo>
                    <a:lnTo>
                      <a:pt x="41" y="211"/>
                    </a:lnTo>
                    <a:lnTo>
                      <a:pt x="49" y="207"/>
                    </a:lnTo>
                    <a:lnTo>
                      <a:pt x="56" y="211"/>
                    </a:lnTo>
                    <a:lnTo>
                      <a:pt x="58" y="222"/>
                    </a:lnTo>
                    <a:lnTo>
                      <a:pt x="53" y="231"/>
                    </a:lnTo>
                    <a:lnTo>
                      <a:pt x="41" y="237"/>
                    </a:lnTo>
                    <a:lnTo>
                      <a:pt x="34" y="235"/>
                    </a:lnTo>
                    <a:lnTo>
                      <a:pt x="28" y="228"/>
                    </a:lnTo>
                    <a:lnTo>
                      <a:pt x="24" y="215"/>
                    </a:lnTo>
                    <a:lnTo>
                      <a:pt x="24" y="198"/>
                    </a:lnTo>
                    <a:lnTo>
                      <a:pt x="26" y="181"/>
                    </a:lnTo>
                    <a:lnTo>
                      <a:pt x="34" y="169"/>
                    </a:lnTo>
                    <a:lnTo>
                      <a:pt x="43" y="162"/>
                    </a:lnTo>
                    <a:lnTo>
                      <a:pt x="53" y="158"/>
                    </a:lnTo>
                    <a:lnTo>
                      <a:pt x="62" y="161"/>
                    </a:lnTo>
                    <a:lnTo>
                      <a:pt x="70" y="165"/>
                    </a:lnTo>
                    <a:lnTo>
                      <a:pt x="77" y="177"/>
                    </a:lnTo>
                    <a:lnTo>
                      <a:pt x="77" y="168"/>
                    </a:lnTo>
                    <a:lnTo>
                      <a:pt x="75" y="141"/>
                    </a:lnTo>
                    <a:lnTo>
                      <a:pt x="70" y="96"/>
                    </a:lnTo>
                    <a:lnTo>
                      <a:pt x="60" y="56"/>
                    </a:lnTo>
                    <a:lnTo>
                      <a:pt x="49" y="26"/>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1" name="Freeform 101"/>
              <p:cNvSpPr>
                <a:spLocks/>
              </p:cNvSpPr>
              <p:nvPr/>
            </p:nvSpPr>
            <p:spPr bwMode="auto">
              <a:xfrm>
                <a:off x="5418" y="3589"/>
                <a:ext cx="95" cy="182"/>
              </a:xfrm>
              <a:custGeom>
                <a:avLst/>
                <a:gdLst>
                  <a:gd name="T0" fmla="*/ 69 w 95"/>
                  <a:gd name="T1" fmla="*/ 0 h 182"/>
                  <a:gd name="T2" fmla="*/ 69 w 95"/>
                  <a:gd name="T3" fmla="*/ 12 h 182"/>
                  <a:gd name="T4" fmla="*/ 55 w 95"/>
                  <a:gd name="T5" fmla="*/ 40 h 182"/>
                  <a:gd name="T6" fmla="*/ 35 w 95"/>
                  <a:gd name="T7" fmla="*/ 67 h 182"/>
                  <a:gd name="T8" fmla="*/ 14 w 95"/>
                  <a:gd name="T9" fmla="*/ 94 h 182"/>
                  <a:gd name="T10" fmla="*/ 0 w 95"/>
                  <a:gd name="T11" fmla="*/ 129 h 182"/>
                  <a:gd name="T12" fmla="*/ 2 w 95"/>
                  <a:gd name="T13" fmla="*/ 146 h 182"/>
                  <a:gd name="T14" fmla="*/ 10 w 95"/>
                  <a:gd name="T15" fmla="*/ 163 h 182"/>
                  <a:gd name="T16" fmla="*/ 27 w 95"/>
                  <a:gd name="T17" fmla="*/ 178 h 182"/>
                  <a:gd name="T18" fmla="*/ 36 w 95"/>
                  <a:gd name="T19" fmla="*/ 182 h 182"/>
                  <a:gd name="T20" fmla="*/ 48 w 95"/>
                  <a:gd name="T21" fmla="*/ 161 h 182"/>
                  <a:gd name="T22" fmla="*/ 57 w 95"/>
                  <a:gd name="T23" fmla="*/ 148 h 182"/>
                  <a:gd name="T24" fmla="*/ 54 w 95"/>
                  <a:gd name="T25" fmla="*/ 142 h 182"/>
                  <a:gd name="T26" fmla="*/ 46 w 95"/>
                  <a:gd name="T27" fmla="*/ 140 h 182"/>
                  <a:gd name="T28" fmla="*/ 38 w 95"/>
                  <a:gd name="T29" fmla="*/ 142 h 182"/>
                  <a:gd name="T30" fmla="*/ 40 w 95"/>
                  <a:gd name="T31" fmla="*/ 146 h 182"/>
                  <a:gd name="T32" fmla="*/ 46 w 95"/>
                  <a:gd name="T33" fmla="*/ 147 h 182"/>
                  <a:gd name="T34" fmla="*/ 50 w 95"/>
                  <a:gd name="T35" fmla="*/ 146 h 182"/>
                  <a:gd name="T36" fmla="*/ 48 w 95"/>
                  <a:gd name="T37" fmla="*/ 149 h 182"/>
                  <a:gd name="T38" fmla="*/ 40 w 95"/>
                  <a:gd name="T39" fmla="*/ 151 h 182"/>
                  <a:gd name="T40" fmla="*/ 31 w 95"/>
                  <a:gd name="T41" fmla="*/ 147 h 182"/>
                  <a:gd name="T42" fmla="*/ 29 w 95"/>
                  <a:gd name="T43" fmla="*/ 142 h 182"/>
                  <a:gd name="T44" fmla="*/ 31 w 95"/>
                  <a:gd name="T45" fmla="*/ 137 h 182"/>
                  <a:gd name="T46" fmla="*/ 36 w 95"/>
                  <a:gd name="T47" fmla="*/ 134 h 182"/>
                  <a:gd name="T48" fmla="*/ 46 w 95"/>
                  <a:gd name="T49" fmla="*/ 133 h 182"/>
                  <a:gd name="T50" fmla="*/ 54 w 95"/>
                  <a:gd name="T51" fmla="*/ 135 h 182"/>
                  <a:gd name="T52" fmla="*/ 61 w 95"/>
                  <a:gd name="T53" fmla="*/ 141 h 182"/>
                  <a:gd name="T54" fmla="*/ 63 w 95"/>
                  <a:gd name="T55" fmla="*/ 145 h 182"/>
                  <a:gd name="T56" fmla="*/ 74 w 95"/>
                  <a:gd name="T57" fmla="*/ 128 h 182"/>
                  <a:gd name="T58" fmla="*/ 90 w 95"/>
                  <a:gd name="T59" fmla="*/ 97 h 182"/>
                  <a:gd name="T60" fmla="*/ 95 w 95"/>
                  <a:gd name="T61" fmla="*/ 64 h 182"/>
                  <a:gd name="T62" fmla="*/ 88 w 95"/>
                  <a:gd name="T63" fmla="*/ 30 h 182"/>
                  <a:gd name="T64" fmla="*/ 76 w 95"/>
                  <a:gd name="T65" fmla="*/ 9 h 182"/>
                  <a:gd name="T66" fmla="*/ 69 w 95"/>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0"/>
                    </a:moveTo>
                    <a:lnTo>
                      <a:pt x="69" y="12"/>
                    </a:lnTo>
                    <a:lnTo>
                      <a:pt x="55" y="40"/>
                    </a:lnTo>
                    <a:lnTo>
                      <a:pt x="35" y="67"/>
                    </a:lnTo>
                    <a:lnTo>
                      <a:pt x="14" y="94"/>
                    </a:lnTo>
                    <a:lnTo>
                      <a:pt x="0" y="129"/>
                    </a:lnTo>
                    <a:lnTo>
                      <a:pt x="2" y="146"/>
                    </a:lnTo>
                    <a:lnTo>
                      <a:pt x="10" y="163"/>
                    </a:lnTo>
                    <a:lnTo>
                      <a:pt x="27" y="178"/>
                    </a:lnTo>
                    <a:lnTo>
                      <a:pt x="36" y="182"/>
                    </a:lnTo>
                    <a:lnTo>
                      <a:pt x="48" y="161"/>
                    </a:lnTo>
                    <a:lnTo>
                      <a:pt x="57" y="148"/>
                    </a:lnTo>
                    <a:lnTo>
                      <a:pt x="54" y="142"/>
                    </a:lnTo>
                    <a:lnTo>
                      <a:pt x="46" y="140"/>
                    </a:lnTo>
                    <a:lnTo>
                      <a:pt x="38" y="142"/>
                    </a:lnTo>
                    <a:lnTo>
                      <a:pt x="40" y="146"/>
                    </a:lnTo>
                    <a:lnTo>
                      <a:pt x="46" y="147"/>
                    </a:lnTo>
                    <a:lnTo>
                      <a:pt x="50" y="146"/>
                    </a:lnTo>
                    <a:lnTo>
                      <a:pt x="48" y="149"/>
                    </a:lnTo>
                    <a:lnTo>
                      <a:pt x="40" y="151"/>
                    </a:lnTo>
                    <a:lnTo>
                      <a:pt x="31" y="147"/>
                    </a:lnTo>
                    <a:lnTo>
                      <a:pt x="29" y="142"/>
                    </a:lnTo>
                    <a:lnTo>
                      <a:pt x="31" y="137"/>
                    </a:lnTo>
                    <a:lnTo>
                      <a:pt x="36" y="134"/>
                    </a:lnTo>
                    <a:lnTo>
                      <a:pt x="46" y="133"/>
                    </a:lnTo>
                    <a:lnTo>
                      <a:pt x="54" y="135"/>
                    </a:lnTo>
                    <a:lnTo>
                      <a:pt x="61" y="141"/>
                    </a:lnTo>
                    <a:lnTo>
                      <a:pt x="63" y="145"/>
                    </a:lnTo>
                    <a:lnTo>
                      <a:pt x="74" y="128"/>
                    </a:lnTo>
                    <a:lnTo>
                      <a:pt x="90" y="97"/>
                    </a:lnTo>
                    <a:lnTo>
                      <a:pt x="95" y="64"/>
                    </a:lnTo>
                    <a:lnTo>
                      <a:pt x="88" y="30"/>
                    </a:lnTo>
                    <a:lnTo>
                      <a:pt x="76" y="9"/>
                    </a:lnTo>
                    <a:lnTo>
                      <a:pt x="6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2" name="Freeform 102"/>
              <p:cNvSpPr>
                <a:spLocks/>
              </p:cNvSpPr>
              <p:nvPr/>
            </p:nvSpPr>
            <p:spPr bwMode="auto">
              <a:xfrm>
                <a:off x="5464" y="3593"/>
                <a:ext cx="108" cy="183"/>
              </a:xfrm>
              <a:custGeom>
                <a:avLst/>
                <a:gdLst>
                  <a:gd name="T0" fmla="*/ 0 w 108"/>
                  <a:gd name="T1" fmla="*/ 180 h 183"/>
                  <a:gd name="T2" fmla="*/ 6 w 108"/>
                  <a:gd name="T3" fmla="*/ 167 h 183"/>
                  <a:gd name="T4" fmla="*/ 25 w 108"/>
                  <a:gd name="T5" fmla="*/ 142 h 183"/>
                  <a:gd name="T6" fmla="*/ 40 w 108"/>
                  <a:gd name="T7" fmla="*/ 119 h 183"/>
                  <a:gd name="T8" fmla="*/ 51 w 108"/>
                  <a:gd name="T9" fmla="*/ 95 h 183"/>
                  <a:gd name="T10" fmla="*/ 59 w 108"/>
                  <a:gd name="T11" fmla="*/ 87 h 183"/>
                  <a:gd name="T12" fmla="*/ 70 w 108"/>
                  <a:gd name="T13" fmla="*/ 86 h 183"/>
                  <a:gd name="T14" fmla="*/ 78 w 108"/>
                  <a:gd name="T15" fmla="*/ 89 h 183"/>
                  <a:gd name="T16" fmla="*/ 78 w 108"/>
                  <a:gd name="T17" fmla="*/ 93 h 183"/>
                  <a:gd name="T18" fmla="*/ 74 w 108"/>
                  <a:gd name="T19" fmla="*/ 96 h 183"/>
                  <a:gd name="T20" fmla="*/ 70 w 108"/>
                  <a:gd name="T21" fmla="*/ 98 h 183"/>
                  <a:gd name="T22" fmla="*/ 70 w 108"/>
                  <a:gd name="T23" fmla="*/ 95 h 183"/>
                  <a:gd name="T24" fmla="*/ 72 w 108"/>
                  <a:gd name="T25" fmla="*/ 93 h 183"/>
                  <a:gd name="T26" fmla="*/ 66 w 108"/>
                  <a:gd name="T27" fmla="*/ 95 h 183"/>
                  <a:gd name="T28" fmla="*/ 64 w 108"/>
                  <a:gd name="T29" fmla="*/ 99 h 183"/>
                  <a:gd name="T30" fmla="*/ 66 w 108"/>
                  <a:gd name="T31" fmla="*/ 101 h 183"/>
                  <a:gd name="T32" fmla="*/ 72 w 108"/>
                  <a:gd name="T33" fmla="*/ 101 h 183"/>
                  <a:gd name="T34" fmla="*/ 80 w 108"/>
                  <a:gd name="T35" fmla="*/ 98 h 183"/>
                  <a:gd name="T36" fmla="*/ 85 w 108"/>
                  <a:gd name="T37" fmla="*/ 93 h 183"/>
                  <a:gd name="T38" fmla="*/ 89 w 108"/>
                  <a:gd name="T39" fmla="*/ 86 h 183"/>
                  <a:gd name="T40" fmla="*/ 87 w 108"/>
                  <a:gd name="T41" fmla="*/ 81 h 183"/>
                  <a:gd name="T42" fmla="*/ 83 w 108"/>
                  <a:gd name="T43" fmla="*/ 78 h 183"/>
                  <a:gd name="T44" fmla="*/ 70 w 108"/>
                  <a:gd name="T45" fmla="*/ 77 h 183"/>
                  <a:gd name="T46" fmla="*/ 59 w 108"/>
                  <a:gd name="T47" fmla="*/ 82 h 183"/>
                  <a:gd name="T48" fmla="*/ 55 w 108"/>
                  <a:gd name="T49" fmla="*/ 84 h 183"/>
                  <a:gd name="T50" fmla="*/ 55 w 108"/>
                  <a:gd name="T51" fmla="*/ 53 h 183"/>
                  <a:gd name="T52" fmla="*/ 47 w 108"/>
                  <a:gd name="T53" fmla="*/ 23 h 183"/>
                  <a:gd name="T54" fmla="*/ 34 w 108"/>
                  <a:gd name="T55" fmla="*/ 0 h 183"/>
                  <a:gd name="T56" fmla="*/ 55 w 108"/>
                  <a:gd name="T57" fmla="*/ 21 h 183"/>
                  <a:gd name="T58" fmla="*/ 85 w 108"/>
                  <a:gd name="T59" fmla="*/ 56 h 183"/>
                  <a:gd name="T60" fmla="*/ 102 w 108"/>
                  <a:gd name="T61" fmla="*/ 87 h 183"/>
                  <a:gd name="T62" fmla="*/ 108 w 108"/>
                  <a:gd name="T63" fmla="*/ 118 h 183"/>
                  <a:gd name="T64" fmla="*/ 106 w 108"/>
                  <a:gd name="T65" fmla="*/ 138 h 183"/>
                  <a:gd name="T66" fmla="*/ 97 w 108"/>
                  <a:gd name="T67" fmla="*/ 154 h 183"/>
                  <a:gd name="T68" fmla="*/ 82 w 108"/>
                  <a:gd name="T69" fmla="*/ 167 h 183"/>
                  <a:gd name="T70" fmla="*/ 64 w 108"/>
                  <a:gd name="T71" fmla="*/ 177 h 183"/>
                  <a:gd name="T72" fmla="*/ 44 w 108"/>
                  <a:gd name="T73" fmla="*/ 183 h 183"/>
                  <a:gd name="T74" fmla="*/ 23 w 108"/>
                  <a:gd name="T75" fmla="*/ 183 h 183"/>
                  <a:gd name="T76" fmla="*/ 0 w 108"/>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3">
                    <a:moveTo>
                      <a:pt x="0" y="180"/>
                    </a:moveTo>
                    <a:lnTo>
                      <a:pt x="6" y="167"/>
                    </a:lnTo>
                    <a:lnTo>
                      <a:pt x="25" y="142"/>
                    </a:lnTo>
                    <a:lnTo>
                      <a:pt x="40" y="119"/>
                    </a:lnTo>
                    <a:lnTo>
                      <a:pt x="51" y="95"/>
                    </a:lnTo>
                    <a:lnTo>
                      <a:pt x="59" y="87"/>
                    </a:lnTo>
                    <a:lnTo>
                      <a:pt x="70" y="86"/>
                    </a:lnTo>
                    <a:lnTo>
                      <a:pt x="78" y="89"/>
                    </a:lnTo>
                    <a:lnTo>
                      <a:pt x="78" y="93"/>
                    </a:lnTo>
                    <a:lnTo>
                      <a:pt x="74" y="96"/>
                    </a:lnTo>
                    <a:lnTo>
                      <a:pt x="70" y="98"/>
                    </a:lnTo>
                    <a:lnTo>
                      <a:pt x="70" y="95"/>
                    </a:lnTo>
                    <a:lnTo>
                      <a:pt x="72" y="93"/>
                    </a:lnTo>
                    <a:lnTo>
                      <a:pt x="66" y="95"/>
                    </a:lnTo>
                    <a:lnTo>
                      <a:pt x="64" y="99"/>
                    </a:lnTo>
                    <a:lnTo>
                      <a:pt x="66" y="101"/>
                    </a:lnTo>
                    <a:lnTo>
                      <a:pt x="72" y="101"/>
                    </a:lnTo>
                    <a:lnTo>
                      <a:pt x="80" y="98"/>
                    </a:lnTo>
                    <a:lnTo>
                      <a:pt x="85" y="93"/>
                    </a:lnTo>
                    <a:lnTo>
                      <a:pt x="89" y="86"/>
                    </a:lnTo>
                    <a:lnTo>
                      <a:pt x="87" y="81"/>
                    </a:lnTo>
                    <a:lnTo>
                      <a:pt x="83" y="78"/>
                    </a:lnTo>
                    <a:lnTo>
                      <a:pt x="70" y="77"/>
                    </a:lnTo>
                    <a:lnTo>
                      <a:pt x="59" y="82"/>
                    </a:lnTo>
                    <a:lnTo>
                      <a:pt x="55" y="84"/>
                    </a:lnTo>
                    <a:lnTo>
                      <a:pt x="55" y="53"/>
                    </a:lnTo>
                    <a:lnTo>
                      <a:pt x="47" y="23"/>
                    </a:lnTo>
                    <a:lnTo>
                      <a:pt x="34" y="0"/>
                    </a:lnTo>
                    <a:lnTo>
                      <a:pt x="55" y="21"/>
                    </a:lnTo>
                    <a:lnTo>
                      <a:pt x="85" y="56"/>
                    </a:lnTo>
                    <a:lnTo>
                      <a:pt x="102" y="87"/>
                    </a:lnTo>
                    <a:lnTo>
                      <a:pt x="108" y="118"/>
                    </a:lnTo>
                    <a:lnTo>
                      <a:pt x="106" y="138"/>
                    </a:lnTo>
                    <a:lnTo>
                      <a:pt x="97" y="154"/>
                    </a:lnTo>
                    <a:lnTo>
                      <a:pt x="82" y="167"/>
                    </a:lnTo>
                    <a:lnTo>
                      <a:pt x="64" y="177"/>
                    </a:lnTo>
                    <a:lnTo>
                      <a:pt x="44" y="183"/>
                    </a:lnTo>
                    <a:lnTo>
                      <a:pt x="23" y="183"/>
                    </a:lnTo>
                    <a:lnTo>
                      <a:pt x="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3" name="Freeform 103"/>
              <p:cNvSpPr>
                <a:spLocks/>
              </p:cNvSpPr>
              <p:nvPr/>
            </p:nvSpPr>
            <p:spPr bwMode="auto">
              <a:xfrm>
                <a:off x="5464" y="3386"/>
                <a:ext cx="64" cy="143"/>
              </a:xfrm>
              <a:custGeom>
                <a:avLst/>
                <a:gdLst>
                  <a:gd name="T0" fmla="*/ 15 w 64"/>
                  <a:gd name="T1" fmla="*/ 0 h 143"/>
                  <a:gd name="T2" fmla="*/ 19 w 64"/>
                  <a:gd name="T3" fmla="*/ 8 h 143"/>
                  <a:gd name="T4" fmla="*/ 19 w 64"/>
                  <a:gd name="T5" fmla="*/ 32 h 143"/>
                  <a:gd name="T6" fmla="*/ 9 w 64"/>
                  <a:gd name="T7" fmla="*/ 55 h 143"/>
                  <a:gd name="T8" fmla="*/ 0 w 64"/>
                  <a:gd name="T9" fmla="*/ 79 h 143"/>
                  <a:gd name="T10" fmla="*/ 2 w 64"/>
                  <a:gd name="T11" fmla="*/ 107 h 143"/>
                  <a:gd name="T12" fmla="*/ 8 w 64"/>
                  <a:gd name="T13" fmla="*/ 120 h 143"/>
                  <a:gd name="T14" fmla="*/ 19 w 64"/>
                  <a:gd name="T15" fmla="*/ 132 h 143"/>
                  <a:gd name="T16" fmla="*/ 38 w 64"/>
                  <a:gd name="T17" fmla="*/ 140 h 143"/>
                  <a:gd name="T18" fmla="*/ 45 w 64"/>
                  <a:gd name="T19" fmla="*/ 143 h 143"/>
                  <a:gd name="T20" fmla="*/ 51 w 64"/>
                  <a:gd name="T21" fmla="*/ 126 h 143"/>
                  <a:gd name="T22" fmla="*/ 53 w 64"/>
                  <a:gd name="T23" fmla="*/ 114 h 143"/>
                  <a:gd name="T24" fmla="*/ 47 w 64"/>
                  <a:gd name="T25" fmla="*/ 110 h 143"/>
                  <a:gd name="T26" fmla="*/ 40 w 64"/>
                  <a:gd name="T27" fmla="*/ 109 h 143"/>
                  <a:gd name="T28" fmla="*/ 36 w 64"/>
                  <a:gd name="T29" fmla="*/ 113 h 143"/>
                  <a:gd name="T30" fmla="*/ 40 w 64"/>
                  <a:gd name="T31" fmla="*/ 115 h 143"/>
                  <a:gd name="T32" fmla="*/ 44 w 64"/>
                  <a:gd name="T33" fmla="*/ 115 h 143"/>
                  <a:gd name="T34" fmla="*/ 45 w 64"/>
                  <a:gd name="T35" fmla="*/ 114 h 143"/>
                  <a:gd name="T36" fmla="*/ 45 w 64"/>
                  <a:gd name="T37" fmla="*/ 116 h 143"/>
                  <a:gd name="T38" fmla="*/ 42 w 64"/>
                  <a:gd name="T39" fmla="*/ 119 h 143"/>
                  <a:gd name="T40" fmla="*/ 32 w 64"/>
                  <a:gd name="T41" fmla="*/ 116 h 143"/>
                  <a:gd name="T42" fmla="*/ 28 w 64"/>
                  <a:gd name="T43" fmla="*/ 114 h 143"/>
                  <a:gd name="T44" fmla="*/ 28 w 64"/>
                  <a:gd name="T45" fmla="*/ 109 h 143"/>
                  <a:gd name="T46" fmla="*/ 38 w 64"/>
                  <a:gd name="T47" fmla="*/ 104 h 143"/>
                  <a:gd name="T48" fmla="*/ 45 w 64"/>
                  <a:gd name="T49" fmla="*/ 105 h 143"/>
                  <a:gd name="T50" fmla="*/ 53 w 64"/>
                  <a:gd name="T51" fmla="*/ 108 h 143"/>
                  <a:gd name="T52" fmla="*/ 57 w 64"/>
                  <a:gd name="T53" fmla="*/ 110 h 143"/>
                  <a:gd name="T54" fmla="*/ 61 w 64"/>
                  <a:gd name="T55" fmla="*/ 97 h 143"/>
                  <a:gd name="T56" fmla="*/ 64 w 64"/>
                  <a:gd name="T57" fmla="*/ 71 h 143"/>
                  <a:gd name="T58" fmla="*/ 57 w 64"/>
                  <a:gd name="T59" fmla="*/ 47 h 143"/>
                  <a:gd name="T60" fmla="*/ 42 w 64"/>
                  <a:gd name="T61" fmla="*/ 20 h 143"/>
                  <a:gd name="T62" fmla="*/ 25 w 64"/>
                  <a:gd name="T63" fmla="*/ 6 h 143"/>
                  <a:gd name="T64" fmla="*/ 15 w 6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3">
                    <a:moveTo>
                      <a:pt x="15" y="0"/>
                    </a:moveTo>
                    <a:lnTo>
                      <a:pt x="19" y="8"/>
                    </a:lnTo>
                    <a:lnTo>
                      <a:pt x="19" y="32"/>
                    </a:lnTo>
                    <a:lnTo>
                      <a:pt x="9" y="55"/>
                    </a:lnTo>
                    <a:lnTo>
                      <a:pt x="0" y="79"/>
                    </a:lnTo>
                    <a:lnTo>
                      <a:pt x="2" y="107"/>
                    </a:lnTo>
                    <a:lnTo>
                      <a:pt x="8" y="120"/>
                    </a:lnTo>
                    <a:lnTo>
                      <a:pt x="19" y="132"/>
                    </a:lnTo>
                    <a:lnTo>
                      <a:pt x="38" y="140"/>
                    </a:lnTo>
                    <a:lnTo>
                      <a:pt x="45" y="143"/>
                    </a:lnTo>
                    <a:lnTo>
                      <a:pt x="51" y="126"/>
                    </a:lnTo>
                    <a:lnTo>
                      <a:pt x="53" y="114"/>
                    </a:lnTo>
                    <a:lnTo>
                      <a:pt x="47" y="110"/>
                    </a:lnTo>
                    <a:lnTo>
                      <a:pt x="40" y="109"/>
                    </a:lnTo>
                    <a:lnTo>
                      <a:pt x="36" y="113"/>
                    </a:lnTo>
                    <a:lnTo>
                      <a:pt x="40" y="115"/>
                    </a:lnTo>
                    <a:lnTo>
                      <a:pt x="44" y="115"/>
                    </a:lnTo>
                    <a:lnTo>
                      <a:pt x="45" y="114"/>
                    </a:lnTo>
                    <a:lnTo>
                      <a:pt x="45" y="116"/>
                    </a:lnTo>
                    <a:lnTo>
                      <a:pt x="42" y="119"/>
                    </a:lnTo>
                    <a:lnTo>
                      <a:pt x="32" y="116"/>
                    </a:lnTo>
                    <a:lnTo>
                      <a:pt x="28" y="114"/>
                    </a:lnTo>
                    <a:lnTo>
                      <a:pt x="28" y="109"/>
                    </a:lnTo>
                    <a:lnTo>
                      <a:pt x="38" y="104"/>
                    </a:lnTo>
                    <a:lnTo>
                      <a:pt x="45" y="105"/>
                    </a:lnTo>
                    <a:lnTo>
                      <a:pt x="53" y="108"/>
                    </a:lnTo>
                    <a:lnTo>
                      <a:pt x="57" y="110"/>
                    </a:lnTo>
                    <a:lnTo>
                      <a:pt x="61" y="97"/>
                    </a:lnTo>
                    <a:lnTo>
                      <a:pt x="64" y="71"/>
                    </a:lnTo>
                    <a:lnTo>
                      <a:pt x="57" y="47"/>
                    </a:lnTo>
                    <a:lnTo>
                      <a:pt x="42" y="20"/>
                    </a:lnTo>
                    <a:lnTo>
                      <a:pt x="25" y="6"/>
                    </a:lnTo>
                    <a:lnTo>
                      <a:pt x="1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4" name="Freeform 104"/>
              <p:cNvSpPr>
                <a:spLocks/>
              </p:cNvSpPr>
              <p:nvPr/>
            </p:nvSpPr>
            <p:spPr bwMode="auto">
              <a:xfrm>
                <a:off x="5491" y="3387"/>
                <a:ext cx="98" cy="143"/>
              </a:xfrm>
              <a:custGeom>
                <a:avLst/>
                <a:gdLst>
                  <a:gd name="T0" fmla="*/ 28 w 98"/>
                  <a:gd name="T1" fmla="*/ 143 h 143"/>
                  <a:gd name="T2" fmla="*/ 28 w 98"/>
                  <a:gd name="T3" fmla="*/ 132 h 143"/>
                  <a:gd name="T4" fmla="*/ 36 w 98"/>
                  <a:gd name="T5" fmla="*/ 110 h 143"/>
                  <a:gd name="T6" fmla="*/ 43 w 98"/>
                  <a:gd name="T7" fmla="*/ 71 h 143"/>
                  <a:gd name="T8" fmla="*/ 47 w 98"/>
                  <a:gd name="T9" fmla="*/ 64 h 143"/>
                  <a:gd name="T10" fmla="*/ 55 w 98"/>
                  <a:gd name="T11" fmla="*/ 60 h 143"/>
                  <a:gd name="T12" fmla="*/ 62 w 98"/>
                  <a:gd name="T13" fmla="*/ 63 h 143"/>
                  <a:gd name="T14" fmla="*/ 60 w 98"/>
                  <a:gd name="T15" fmla="*/ 69 h 143"/>
                  <a:gd name="T16" fmla="*/ 58 w 98"/>
                  <a:gd name="T17" fmla="*/ 70 h 143"/>
                  <a:gd name="T18" fmla="*/ 58 w 98"/>
                  <a:gd name="T19" fmla="*/ 66 h 143"/>
                  <a:gd name="T20" fmla="*/ 55 w 98"/>
                  <a:gd name="T21" fmla="*/ 70 h 143"/>
                  <a:gd name="T22" fmla="*/ 56 w 98"/>
                  <a:gd name="T23" fmla="*/ 73 h 143"/>
                  <a:gd name="T24" fmla="*/ 66 w 98"/>
                  <a:gd name="T25" fmla="*/ 70 h 143"/>
                  <a:gd name="T26" fmla="*/ 70 w 98"/>
                  <a:gd name="T27" fmla="*/ 58 h 143"/>
                  <a:gd name="T28" fmla="*/ 62 w 98"/>
                  <a:gd name="T29" fmla="*/ 54 h 143"/>
                  <a:gd name="T30" fmla="*/ 53 w 98"/>
                  <a:gd name="T31" fmla="*/ 55 h 143"/>
                  <a:gd name="T32" fmla="*/ 41 w 98"/>
                  <a:gd name="T33" fmla="*/ 61 h 143"/>
                  <a:gd name="T34" fmla="*/ 34 w 98"/>
                  <a:gd name="T35" fmla="*/ 37 h 143"/>
                  <a:gd name="T36" fmla="*/ 18 w 98"/>
                  <a:gd name="T37" fmla="*/ 17 h 143"/>
                  <a:gd name="T38" fmla="*/ 0 w 98"/>
                  <a:gd name="T39" fmla="*/ 0 h 143"/>
                  <a:gd name="T40" fmla="*/ 22 w 98"/>
                  <a:gd name="T41" fmla="*/ 13 h 143"/>
                  <a:gd name="T42" fmla="*/ 58 w 98"/>
                  <a:gd name="T43" fmla="*/ 36 h 143"/>
                  <a:gd name="T44" fmla="*/ 81 w 98"/>
                  <a:gd name="T45" fmla="*/ 58 h 143"/>
                  <a:gd name="T46" fmla="*/ 94 w 98"/>
                  <a:gd name="T47" fmla="*/ 79 h 143"/>
                  <a:gd name="T48" fmla="*/ 98 w 98"/>
                  <a:gd name="T49" fmla="*/ 96 h 143"/>
                  <a:gd name="T50" fmla="*/ 96 w 98"/>
                  <a:gd name="T51" fmla="*/ 110 h 143"/>
                  <a:gd name="T52" fmla="*/ 89 w 98"/>
                  <a:gd name="T53" fmla="*/ 122 h 143"/>
                  <a:gd name="T54" fmla="*/ 77 w 98"/>
                  <a:gd name="T55" fmla="*/ 132 h 143"/>
                  <a:gd name="T56" fmla="*/ 62 w 98"/>
                  <a:gd name="T57" fmla="*/ 138 h 143"/>
                  <a:gd name="T58" fmla="*/ 47 w 98"/>
                  <a:gd name="T59" fmla="*/ 142 h 143"/>
                  <a:gd name="T60" fmla="*/ 28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28" y="143"/>
                    </a:moveTo>
                    <a:lnTo>
                      <a:pt x="28" y="132"/>
                    </a:lnTo>
                    <a:lnTo>
                      <a:pt x="36" y="110"/>
                    </a:lnTo>
                    <a:lnTo>
                      <a:pt x="43" y="71"/>
                    </a:lnTo>
                    <a:lnTo>
                      <a:pt x="47" y="64"/>
                    </a:lnTo>
                    <a:lnTo>
                      <a:pt x="55" y="60"/>
                    </a:lnTo>
                    <a:lnTo>
                      <a:pt x="62" y="63"/>
                    </a:lnTo>
                    <a:lnTo>
                      <a:pt x="60" y="69"/>
                    </a:lnTo>
                    <a:lnTo>
                      <a:pt x="58" y="70"/>
                    </a:lnTo>
                    <a:lnTo>
                      <a:pt x="58" y="66"/>
                    </a:lnTo>
                    <a:lnTo>
                      <a:pt x="55" y="70"/>
                    </a:lnTo>
                    <a:lnTo>
                      <a:pt x="56" y="73"/>
                    </a:lnTo>
                    <a:lnTo>
                      <a:pt x="66" y="70"/>
                    </a:lnTo>
                    <a:lnTo>
                      <a:pt x="70" y="58"/>
                    </a:lnTo>
                    <a:lnTo>
                      <a:pt x="62" y="54"/>
                    </a:lnTo>
                    <a:lnTo>
                      <a:pt x="53" y="55"/>
                    </a:lnTo>
                    <a:lnTo>
                      <a:pt x="41" y="61"/>
                    </a:lnTo>
                    <a:lnTo>
                      <a:pt x="34" y="37"/>
                    </a:lnTo>
                    <a:lnTo>
                      <a:pt x="18" y="17"/>
                    </a:lnTo>
                    <a:lnTo>
                      <a:pt x="0" y="0"/>
                    </a:lnTo>
                    <a:lnTo>
                      <a:pt x="22" y="13"/>
                    </a:lnTo>
                    <a:lnTo>
                      <a:pt x="58" y="36"/>
                    </a:lnTo>
                    <a:lnTo>
                      <a:pt x="81" y="58"/>
                    </a:lnTo>
                    <a:lnTo>
                      <a:pt x="94" y="79"/>
                    </a:lnTo>
                    <a:lnTo>
                      <a:pt x="98" y="96"/>
                    </a:lnTo>
                    <a:lnTo>
                      <a:pt x="96" y="110"/>
                    </a:lnTo>
                    <a:lnTo>
                      <a:pt x="89" y="122"/>
                    </a:lnTo>
                    <a:lnTo>
                      <a:pt x="77" y="132"/>
                    </a:lnTo>
                    <a:lnTo>
                      <a:pt x="62" y="138"/>
                    </a:lnTo>
                    <a:lnTo>
                      <a:pt x="47" y="142"/>
                    </a:lnTo>
                    <a:lnTo>
                      <a:pt x="2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5" name="Freeform 105"/>
              <p:cNvSpPr>
                <a:spLocks/>
              </p:cNvSpPr>
              <p:nvPr/>
            </p:nvSpPr>
            <p:spPr bwMode="auto">
              <a:xfrm>
                <a:off x="5388" y="2356"/>
                <a:ext cx="93" cy="182"/>
              </a:xfrm>
              <a:custGeom>
                <a:avLst/>
                <a:gdLst>
                  <a:gd name="T0" fmla="*/ 68 w 93"/>
                  <a:gd name="T1" fmla="*/ 0 h 182"/>
                  <a:gd name="T2" fmla="*/ 66 w 93"/>
                  <a:gd name="T3" fmla="*/ 12 h 182"/>
                  <a:gd name="T4" fmla="*/ 55 w 93"/>
                  <a:gd name="T5" fmla="*/ 41 h 182"/>
                  <a:gd name="T6" fmla="*/ 34 w 93"/>
                  <a:gd name="T7" fmla="*/ 67 h 182"/>
                  <a:gd name="T8" fmla="*/ 11 w 93"/>
                  <a:gd name="T9" fmla="*/ 95 h 182"/>
                  <a:gd name="T10" fmla="*/ 0 w 93"/>
                  <a:gd name="T11" fmla="*/ 130 h 182"/>
                  <a:gd name="T12" fmla="*/ 2 w 93"/>
                  <a:gd name="T13" fmla="*/ 146 h 182"/>
                  <a:gd name="T14" fmla="*/ 10 w 93"/>
                  <a:gd name="T15" fmla="*/ 164 h 182"/>
                  <a:gd name="T16" fmla="*/ 25 w 93"/>
                  <a:gd name="T17" fmla="*/ 179 h 182"/>
                  <a:gd name="T18" fmla="*/ 34 w 93"/>
                  <a:gd name="T19" fmla="*/ 182 h 182"/>
                  <a:gd name="T20" fmla="*/ 47 w 93"/>
                  <a:gd name="T21" fmla="*/ 162 h 182"/>
                  <a:gd name="T22" fmla="*/ 53 w 93"/>
                  <a:gd name="T23" fmla="*/ 155 h 182"/>
                  <a:gd name="T24" fmla="*/ 57 w 93"/>
                  <a:gd name="T25" fmla="*/ 149 h 182"/>
                  <a:gd name="T26" fmla="*/ 53 w 93"/>
                  <a:gd name="T27" fmla="*/ 143 h 182"/>
                  <a:gd name="T28" fmla="*/ 44 w 93"/>
                  <a:gd name="T29" fmla="*/ 140 h 182"/>
                  <a:gd name="T30" fmla="*/ 38 w 93"/>
                  <a:gd name="T31" fmla="*/ 143 h 182"/>
                  <a:gd name="T32" fmla="*/ 40 w 93"/>
                  <a:gd name="T33" fmla="*/ 148 h 182"/>
                  <a:gd name="T34" fmla="*/ 46 w 93"/>
                  <a:gd name="T35" fmla="*/ 148 h 182"/>
                  <a:gd name="T36" fmla="*/ 49 w 93"/>
                  <a:gd name="T37" fmla="*/ 146 h 182"/>
                  <a:gd name="T38" fmla="*/ 47 w 93"/>
                  <a:gd name="T39" fmla="*/ 150 h 182"/>
                  <a:gd name="T40" fmla="*/ 40 w 93"/>
                  <a:gd name="T41" fmla="*/ 152 h 182"/>
                  <a:gd name="T42" fmla="*/ 30 w 93"/>
                  <a:gd name="T43" fmla="*/ 148 h 182"/>
                  <a:gd name="T44" fmla="*/ 28 w 93"/>
                  <a:gd name="T45" fmla="*/ 144 h 182"/>
                  <a:gd name="T46" fmla="*/ 30 w 93"/>
                  <a:gd name="T47" fmla="*/ 138 h 182"/>
                  <a:gd name="T48" fmla="*/ 36 w 93"/>
                  <a:gd name="T49" fmla="*/ 134 h 182"/>
                  <a:gd name="T50" fmla="*/ 44 w 93"/>
                  <a:gd name="T51" fmla="*/ 134 h 182"/>
                  <a:gd name="T52" fmla="*/ 53 w 93"/>
                  <a:gd name="T53" fmla="*/ 136 h 182"/>
                  <a:gd name="T54" fmla="*/ 59 w 93"/>
                  <a:gd name="T55" fmla="*/ 142 h 182"/>
                  <a:gd name="T56" fmla="*/ 63 w 93"/>
                  <a:gd name="T57" fmla="*/ 145 h 182"/>
                  <a:gd name="T58" fmla="*/ 74 w 93"/>
                  <a:gd name="T59" fmla="*/ 130 h 182"/>
                  <a:gd name="T60" fmla="*/ 89 w 93"/>
                  <a:gd name="T61" fmla="*/ 97 h 182"/>
                  <a:gd name="T62" fmla="*/ 93 w 93"/>
                  <a:gd name="T63" fmla="*/ 66 h 182"/>
                  <a:gd name="T64" fmla="*/ 87 w 93"/>
                  <a:gd name="T65" fmla="*/ 30 h 182"/>
                  <a:gd name="T66" fmla="*/ 76 w 93"/>
                  <a:gd name="T67" fmla="*/ 10 h 182"/>
                  <a:gd name="T68" fmla="*/ 68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68" y="0"/>
                    </a:moveTo>
                    <a:lnTo>
                      <a:pt x="66" y="12"/>
                    </a:lnTo>
                    <a:lnTo>
                      <a:pt x="55" y="41"/>
                    </a:lnTo>
                    <a:lnTo>
                      <a:pt x="34" y="67"/>
                    </a:lnTo>
                    <a:lnTo>
                      <a:pt x="11" y="95"/>
                    </a:lnTo>
                    <a:lnTo>
                      <a:pt x="0" y="130"/>
                    </a:lnTo>
                    <a:lnTo>
                      <a:pt x="2" y="146"/>
                    </a:lnTo>
                    <a:lnTo>
                      <a:pt x="10" y="164"/>
                    </a:lnTo>
                    <a:lnTo>
                      <a:pt x="25" y="179"/>
                    </a:lnTo>
                    <a:lnTo>
                      <a:pt x="34" y="182"/>
                    </a:lnTo>
                    <a:lnTo>
                      <a:pt x="47" y="162"/>
                    </a:lnTo>
                    <a:lnTo>
                      <a:pt x="53" y="155"/>
                    </a:lnTo>
                    <a:lnTo>
                      <a:pt x="57" y="149"/>
                    </a:lnTo>
                    <a:lnTo>
                      <a:pt x="53" y="143"/>
                    </a:lnTo>
                    <a:lnTo>
                      <a:pt x="44" y="140"/>
                    </a:lnTo>
                    <a:lnTo>
                      <a:pt x="38" y="143"/>
                    </a:lnTo>
                    <a:lnTo>
                      <a:pt x="40" y="148"/>
                    </a:lnTo>
                    <a:lnTo>
                      <a:pt x="46" y="148"/>
                    </a:lnTo>
                    <a:lnTo>
                      <a:pt x="49" y="146"/>
                    </a:lnTo>
                    <a:lnTo>
                      <a:pt x="47" y="150"/>
                    </a:lnTo>
                    <a:lnTo>
                      <a:pt x="40" y="152"/>
                    </a:lnTo>
                    <a:lnTo>
                      <a:pt x="30" y="148"/>
                    </a:lnTo>
                    <a:lnTo>
                      <a:pt x="28" y="144"/>
                    </a:lnTo>
                    <a:lnTo>
                      <a:pt x="30" y="138"/>
                    </a:lnTo>
                    <a:lnTo>
                      <a:pt x="36" y="134"/>
                    </a:lnTo>
                    <a:lnTo>
                      <a:pt x="44" y="134"/>
                    </a:lnTo>
                    <a:lnTo>
                      <a:pt x="53" y="136"/>
                    </a:lnTo>
                    <a:lnTo>
                      <a:pt x="59" y="142"/>
                    </a:lnTo>
                    <a:lnTo>
                      <a:pt x="63" y="145"/>
                    </a:lnTo>
                    <a:lnTo>
                      <a:pt x="74" y="130"/>
                    </a:lnTo>
                    <a:lnTo>
                      <a:pt x="89" y="97"/>
                    </a:lnTo>
                    <a:lnTo>
                      <a:pt x="93" y="66"/>
                    </a:lnTo>
                    <a:lnTo>
                      <a:pt x="87" y="30"/>
                    </a:lnTo>
                    <a:lnTo>
                      <a:pt x="76" y="10"/>
                    </a:lnTo>
                    <a:lnTo>
                      <a:pt x="6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6" name="Freeform 106"/>
              <p:cNvSpPr>
                <a:spLocks/>
              </p:cNvSpPr>
              <p:nvPr/>
            </p:nvSpPr>
            <p:spPr bwMode="auto">
              <a:xfrm>
                <a:off x="5432" y="2362"/>
                <a:ext cx="110" cy="182"/>
              </a:xfrm>
              <a:custGeom>
                <a:avLst/>
                <a:gdLst>
                  <a:gd name="T0" fmla="*/ 0 w 110"/>
                  <a:gd name="T1" fmla="*/ 179 h 182"/>
                  <a:gd name="T2" fmla="*/ 5 w 110"/>
                  <a:gd name="T3" fmla="*/ 167 h 182"/>
                  <a:gd name="T4" fmla="*/ 26 w 110"/>
                  <a:gd name="T5" fmla="*/ 140 h 182"/>
                  <a:gd name="T6" fmla="*/ 41 w 110"/>
                  <a:gd name="T7" fmla="*/ 119 h 182"/>
                  <a:gd name="T8" fmla="*/ 51 w 110"/>
                  <a:gd name="T9" fmla="*/ 95 h 182"/>
                  <a:gd name="T10" fmla="*/ 60 w 110"/>
                  <a:gd name="T11" fmla="*/ 85 h 182"/>
                  <a:gd name="T12" fmla="*/ 72 w 110"/>
                  <a:gd name="T13" fmla="*/ 84 h 182"/>
                  <a:gd name="T14" fmla="*/ 79 w 110"/>
                  <a:gd name="T15" fmla="*/ 88 h 182"/>
                  <a:gd name="T16" fmla="*/ 79 w 110"/>
                  <a:gd name="T17" fmla="*/ 91 h 182"/>
                  <a:gd name="T18" fmla="*/ 76 w 110"/>
                  <a:gd name="T19" fmla="*/ 96 h 182"/>
                  <a:gd name="T20" fmla="*/ 72 w 110"/>
                  <a:gd name="T21" fmla="*/ 97 h 182"/>
                  <a:gd name="T22" fmla="*/ 72 w 110"/>
                  <a:gd name="T23" fmla="*/ 94 h 182"/>
                  <a:gd name="T24" fmla="*/ 74 w 110"/>
                  <a:gd name="T25" fmla="*/ 91 h 182"/>
                  <a:gd name="T26" fmla="*/ 66 w 110"/>
                  <a:gd name="T27" fmla="*/ 95 h 182"/>
                  <a:gd name="T28" fmla="*/ 64 w 110"/>
                  <a:gd name="T29" fmla="*/ 97 h 182"/>
                  <a:gd name="T30" fmla="*/ 66 w 110"/>
                  <a:gd name="T31" fmla="*/ 101 h 182"/>
                  <a:gd name="T32" fmla="*/ 74 w 110"/>
                  <a:gd name="T33" fmla="*/ 100 h 182"/>
                  <a:gd name="T34" fmla="*/ 81 w 110"/>
                  <a:gd name="T35" fmla="*/ 97 h 182"/>
                  <a:gd name="T36" fmla="*/ 87 w 110"/>
                  <a:gd name="T37" fmla="*/ 91 h 182"/>
                  <a:gd name="T38" fmla="*/ 91 w 110"/>
                  <a:gd name="T39" fmla="*/ 84 h 182"/>
                  <a:gd name="T40" fmla="*/ 89 w 110"/>
                  <a:gd name="T41" fmla="*/ 79 h 182"/>
                  <a:gd name="T42" fmla="*/ 83 w 110"/>
                  <a:gd name="T43" fmla="*/ 77 h 182"/>
                  <a:gd name="T44" fmla="*/ 72 w 110"/>
                  <a:gd name="T45" fmla="*/ 77 h 182"/>
                  <a:gd name="T46" fmla="*/ 60 w 110"/>
                  <a:gd name="T47" fmla="*/ 80 h 182"/>
                  <a:gd name="T48" fmla="*/ 55 w 110"/>
                  <a:gd name="T49" fmla="*/ 83 h 182"/>
                  <a:gd name="T50" fmla="*/ 57 w 110"/>
                  <a:gd name="T51" fmla="*/ 52 h 182"/>
                  <a:gd name="T52" fmla="*/ 49 w 110"/>
                  <a:gd name="T53" fmla="*/ 23 h 182"/>
                  <a:gd name="T54" fmla="*/ 36 w 110"/>
                  <a:gd name="T55" fmla="*/ 0 h 182"/>
                  <a:gd name="T56" fmla="*/ 57 w 110"/>
                  <a:gd name="T57" fmla="*/ 19 h 182"/>
                  <a:gd name="T58" fmla="*/ 87 w 110"/>
                  <a:gd name="T59" fmla="*/ 54 h 182"/>
                  <a:gd name="T60" fmla="*/ 104 w 110"/>
                  <a:gd name="T61" fmla="*/ 85 h 182"/>
                  <a:gd name="T62" fmla="*/ 110 w 110"/>
                  <a:gd name="T63" fmla="*/ 116 h 182"/>
                  <a:gd name="T64" fmla="*/ 106 w 110"/>
                  <a:gd name="T65" fmla="*/ 137 h 182"/>
                  <a:gd name="T66" fmla="*/ 96 w 110"/>
                  <a:gd name="T67" fmla="*/ 154 h 182"/>
                  <a:gd name="T68" fmla="*/ 83 w 110"/>
                  <a:gd name="T69" fmla="*/ 167 h 182"/>
                  <a:gd name="T70" fmla="*/ 64 w 110"/>
                  <a:gd name="T71" fmla="*/ 176 h 182"/>
                  <a:gd name="T72" fmla="*/ 45 w 110"/>
                  <a:gd name="T73" fmla="*/ 181 h 182"/>
                  <a:gd name="T74" fmla="*/ 22 w 110"/>
                  <a:gd name="T75" fmla="*/ 182 h 182"/>
                  <a:gd name="T76" fmla="*/ 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0" y="179"/>
                    </a:moveTo>
                    <a:lnTo>
                      <a:pt x="5" y="167"/>
                    </a:lnTo>
                    <a:lnTo>
                      <a:pt x="26" y="140"/>
                    </a:lnTo>
                    <a:lnTo>
                      <a:pt x="41" y="119"/>
                    </a:lnTo>
                    <a:lnTo>
                      <a:pt x="51" y="95"/>
                    </a:lnTo>
                    <a:lnTo>
                      <a:pt x="60" y="85"/>
                    </a:lnTo>
                    <a:lnTo>
                      <a:pt x="72" y="84"/>
                    </a:lnTo>
                    <a:lnTo>
                      <a:pt x="79" y="88"/>
                    </a:lnTo>
                    <a:lnTo>
                      <a:pt x="79" y="91"/>
                    </a:lnTo>
                    <a:lnTo>
                      <a:pt x="76" y="96"/>
                    </a:lnTo>
                    <a:lnTo>
                      <a:pt x="72" y="97"/>
                    </a:lnTo>
                    <a:lnTo>
                      <a:pt x="72" y="94"/>
                    </a:lnTo>
                    <a:lnTo>
                      <a:pt x="74" y="91"/>
                    </a:lnTo>
                    <a:lnTo>
                      <a:pt x="66" y="95"/>
                    </a:lnTo>
                    <a:lnTo>
                      <a:pt x="64" y="97"/>
                    </a:lnTo>
                    <a:lnTo>
                      <a:pt x="66" y="101"/>
                    </a:lnTo>
                    <a:lnTo>
                      <a:pt x="74" y="100"/>
                    </a:lnTo>
                    <a:lnTo>
                      <a:pt x="81" y="97"/>
                    </a:lnTo>
                    <a:lnTo>
                      <a:pt x="87" y="91"/>
                    </a:lnTo>
                    <a:lnTo>
                      <a:pt x="91" y="84"/>
                    </a:lnTo>
                    <a:lnTo>
                      <a:pt x="89" y="79"/>
                    </a:lnTo>
                    <a:lnTo>
                      <a:pt x="83" y="77"/>
                    </a:lnTo>
                    <a:lnTo>
                      <a:pt x="72" y="77"/>
                    </a:lnTo>
                    <a:lnTo>
                      <a:pt x="60" y="80"/>
                    </a:lnTo>
                    <a:lnTo>
                      <a:pt x="55" y="83"/>
                    </a:lnTo>
                    <a:lnTo>
                      <a:pt x="57" y="52"/>
                    </a:lnTo>
                    <a:lnTo>
                      <a:pt x="49" y="23"/>
                    </a:lnTo>
                    <a:lnTo>
                      <a:pt x="36" y="0"/>
                    </a:lnTo>
                    <a:lnTo>
                      <a:pt x="57" y="19"/>
                    </a:lnTo>
                    <a:lnTo>
                      <a:pt x="87" y="54"/>
                    </a:lnTo>
                    <a:lnTo>
                      <a:pt x="104" y="85"/>
                    </a:lnTo>
                    <a:lnTo>
                      <a:pt x="110" y="116"/>
                    </a:lnTo>
                    <a:lnTo>
                      <a:pt x="106" y="137"/>
                    </a:lnTo>
                    <a:lnTo>
                      <a:pt x="96" y="154"/>
                    </a:lnTo>
                    <a:lnTo>
                      <a:pt x="83" y="167"/>
                    </a:lnTo>
                    <a:lnTo>
                      <a:pt x="64" y="176"/>
                    </a:lnTo>
                    <a:lnTo>
                      <a:pt x="45" y="181"/>
                    </a:lnTo>
                    <a:lnTo>
                      <a:pt x="22" y="182"/>
                    </a:lnTo>
                    <a:lnTo>
                      <a:pt x="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7" name="Freeform 107"/>
              <p:cNvSpPr>
                <a:spLocks/>
              </p:cNvSpPr>
              <p:nvPr/>
            </p:nvSpPr>
            <p:spPr bwMode="auto">
              <a:xfrm>
                <a:off x="5413" y="103"/>
                <a:ext cx="159" cy="434"/>
              </a:xfrm>
              <a:custGeom>
                <a:avLst/>
                <a:gdLst>
                  <a:gd name="T0" fmla="*/ 134 w 159"/>
                  <a:gd name="T1" fmla="*/ 433 h 434"/>
                  <a:gd name="T2" fmla="*/ 134 w 159"/>
                  <a:gd name="T3" fmla="*/ 423 h 434"/>
                  <a:gd name="T4" fmla="*/ 125 w 159"/>
                  <a:gd name="T5" fmla="*/ 426 h 434"/>
                  <a:gd name="T6" fmla="*/ 115 w 159"/>
                  <a:gd name="T7" fmla="*/ 425 h 434"/>
                  <a:gd name="T8" fmla="*/ 102 w 159"/>
                  <a:gd name="T9" fmla="*/ 421 h 434"/>
                  <a:gd name="T10" fmla="*/ 89 w 159"/>
                  <a:gd name="T11" fmla="*/ 409 h 434"/>
                  <a:gd name="T12" fmla="*/ 81 w 159"/>
                  <a:gd name="T13" fmla="*/ 385 h 434"/>
                  <a:gd name="T14" fmla="*/ 81 w 159"/>
                  <a:gd name="T15" fmla="*/ 355 h 434"/>
                  <a:gd name="T16" fmla="*/ 93 w 159"/>
                  <a:gd name="T17" fmla="*/ 320 h 434"/>
                  <a:gd name="T18" fmla="*/ 136 w 159"/>
                  <a:gd name="T19" fmla="*/ 246 h 434"/>
                  <a:gd name="T20" fmla="*/ 153 w 159"/>
                  <a:gd name="T21" fmla="*/ 212 h 434"/>
                  <a:gd name="T22" fmla="*/ 159 w 159"/>
                  <a:gd name="T23" fmla="*/ 175 h 434"/>
                  <a:gd name="T24" fmla="*/ 153 w 159"/>
                  <a:gd name="T25" fmla="*/ 139 h 434"/>
                  <a:gd name="T26" fmla="*/ 138 w 159"/>
                  <a:gd name="T27" fmla="*/ 102 h 434"/>
                  <a:gd name="T28" fmla="*/ 119 w 159"/>
                  <a:gd name="T29" fmla="*/ 72 h 434"/>
                  <a:gd name="T30" fmla="*/ 104 w 159"/>
                  <a:gd name="T31" fmla="*/ 52 h 434"/>
                  <a:gd name="T32" fmla="*/ 85 w 159"/>
                  <a:gd name="T33" fmla="*/ 34 h 434"/>
                  <a:gd name="T34" fmla="*/ 60 w 159"/>
                  <a:gd name="T35" fmla="*/ 17 h 434"/>
                  <a:gd name="T36" fmla="*/ 32 w 159"/>
                  <a:gd name="T37" fmla="*/ 5 h 434"/>
                  <a:gd name="T38" fmla="*/ 5 w 159"/>
                  <a:gd name="T39" fmla="*/ 0 h 434"/>
                  <a:gd name="T40" fmla="*/ 0 w 159"/>
                  <a:gd name="T41" fmla="*/ 6 h 434"/>
                  <a:gd name="T42" fmla="*/ 5 w 159"/>
                  <a:gd name="T43" fmla="*/ 13 h 434"/>
                  <a:gd name="T44" fmla="*/ 15 w 159"/>
                  <a:gd name="T45" fmla="*/ 17 h 434"/>
                  <a:gd name="T46" fmla="*/ 26 w 159"/>
                  <a:gd name="T47" fmla="*/ 17 h 434"/>
                  <a:gd name="T48" fmla="*/ 28 w 159"/>
                  <a:gd name="T49" fmla="*/ 12 h 434"/>
                  <a:gd name="T50" fmla="*/ 24 w 159"/>
                  <a:gd name="T51" fmla="*/ 9 h 434"/>
                  <a:gd name="T52" fmla="*/ 19 w 159"/>
                  <a:gd name="T53" fmla="*/ 6 h 434"/>
                  <a:gd name="T54" fmla="*/ 11 w 159"/>
                  <a:gd name="T55" fmla="*/ 6 h 434"/>
                  <a:gd name="T56" fmla="*/ 13 w 159"/>
                  <a:gd name="T57" fmla="*/ 10 h 434"/>
                  <a:gd name="T58" fmla="*/ 15 w 159"/>
                  <a:gd name="T59" fmla="*/ 11 h 434"/>
                  <a:gd name="T60" fmla="*/ 15 w 159"/>
                  <a:gd name="T61" fmla="*/ 10 h 434"/>
                  <a:gd name="T62" fmla="*/ 13 w 159"/>
                  <a:gd name="T63" fmla="*/ 6 h 434"/>
                  <a:gd name="T64" fmla="*/ 17 w 159"/>
                  <a:gd name="T65" fmla="*/ 6 h 434"/>
                  <a:gd name="T66" fmla="*/ 22 w 159"/>
                  <a:gd name="T67" fmla="*/ 10 h 434"/>
                  <a:gd name="T68" fmla="*/ 24 w 159"/>
                  <a:gd name="T69" fmla="*/ 13 h 434"/>
                  <a:gd name="T70" fmla="*/ 22 w 159"/>
                  <a:gd name="T71" fmla="*/ 15 h 434"/>
                  <a:gd name="T72" fmla="*/ 19 w 159"/>
                  <a:gd name="T73" fmla="*/ 16 h 434"/>
                  <a:gd name="T74" fmla="*/ 9 w 159"/>
                  <a:gd name="T75" fmla="*/ 12 h 434"/>
                  <a:gd name="T76" fmla="*/ 5 w 159"/>
                  <a:gd name="T77" fmla="*/ 6 h 434"/>
                  <a:gd name="T78" fmla="*/ 9 w 159"/>
                  <a:gd name="T79" fmla="*/ 3 h 434"/>
                  <a:gd name="T80" fmla="*/ 15 w 159"/>
                  <a:gd name="T81" fmla="*/ 1 h 434"/>
                  <a:gd name="T82" fmla="*/ 34 w 159"/>
                  <a:gd name="T83" fmla="*/ 4 h 434"/>
                  <a:gd name="T84" fmla="*/ 55 w 159"/>
                  <a:gd name="T85" fmla="*/ 13 h 434"/>
                  <a:gd name="T86" fmla="*/ 70 w 159"/>
                  <a:gd name="T87" fmla="*/ 23 h 434"/>
                  <a:gd name="T88" fmla="*/ 87 w 159"/>
                  <a:gd name="T89" fmla="*/ 40 h 434"/>
                  <a:gd name="T90" fmla="*/ 98 w 159"/>
                  <a:gd name="T91" fmla="*/ 54 h 434"/>
                  <a:gd name="T92" fmla="*/ 106 w 159"/>
                  <a:gd name="T93" fmla="*/ 74 h 434"/>
                  <a:gd name="T94" fmla="*/ 108 w 159"/>
                  <a:gd name="T95" fmla="*/ 101 h 434"/>
                  <a:gd name="T96" fmla="*/ 96 w 159"/>
                  <a:gd name="T97" fmla="*/ 136 h 434"/>
                  <a:gd name="T98" fmla="*/ 70 w 159"/>
                  <a:gd name="T99" fmla="*/ 179 h 434"/>
                  <a:gd name="T100" fmla="*/ 49 w 159"/>
                  <a:gd name="T101" fmla="*/ 210 h 434"/>
                  <a:gd name="T102" fmla="*/ 32 w 159"/>
                  <a:gd name="T103" fmla="*/ 248 h 434"/>
                  <a:gd name="T104" fmla="*/ 30 w 159"/>
                  <a:gd name="T105" fmla="*/ 279 h 434"/>
                  <a:gd name="T106" fmla="*/ 36 w 159"/>
                  <a:gd name="T107" fmla="*/ 312 h 434"/>
                  <a:gd name="T108" fmla="*/ 53 w 159"/>
                  <a:gd name="T109" fmla="*/ 343 h 434"/>
                  <a:gd name="T110" fmla="*/ 76 w 159"/>
                  <a:gd name="T111" fmla="*/ 375 h 434"/>
                  <a:gd name="T112" fmla="*/ 79 w 159"/>
                  <a:gd name="T113" fmla="*/ 393 h 434"/>
                  <a:gd name="T114" fmla="*/ 85 w 159"/>
                  <a:gd name="T115" fmla="*/ 410 h 434"/>
                  <a:gd name="T116" fmla="*/ 100 w 159"/>
                  <a:gd name="T117" fmla="*/ 425 h 434"/>
                  <a:gd name="T118" fmla="*/ 115 w 159"/>
                  <a:gd name="T119" fmla="*/ 433 h 434"/>
                  <a:gd name="T120" fmla="*/ 127 w 159"/>
                  <a:gd name="T121" fmla="*/ 434 h 434"/>
                  <a:gd name="T122" fmla="*/ 13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433"/>
                    </a:moveTo>
                    <a:lnTo>
                      <a:pt x="134" y="423"/>
                    </a:lnTo>
                    <a:lnTo>
                      <a:pt x="125" y="426"/>
                    </a:lnTo>
                    <a:lnTo>
                      <a:pt x="115" y="425"/>
                    </a:lnTo>
                    <a:lnTo>
                      <a:pt x="102" y="421"/>
                    </a:lnTo>
                    <a:lnTo>
                      <a:pt x="89" y="409"/>
                    </a:lnTo>
                    <a:lnTo>
                      <a:pt x="81" y="385"/>
                    </a:lnTo>
                    <a:lnTo>
                      <a:pt x="81" y="355"/>
                    </a:lnTo>
                    <a:lnTo>
                      <a:pt x="93" y="320"/>
                    </a:lnTo>
                    <a:lnTo>
                      <a:pt x="136" y="246"/>
                    </a:lnTo>
                    <a:lnTo>
                      <a:pt x="153" y="212"/>
                    </a:lnTo>
                    <a:lnTo>
                      <a:pt x="159" y="175"/>
                    </a:lnTo>
                    <a:lnTo>
                      <a:pt x="153" y="139"/>
                    </a:lnTo>
                    <a:lnTo>
                      <a:pt x="138" y="102"/>
                    </a:lnTo>
                    <a:lnTo>
                      <a:pt x="119" y="72"/>
                    </a:lnTo>
                    <a:lnTo>
                      <a:pt x="104" y="52"/>
                    </a:lnTo>
                    <a:lnTo>
                      <a:pt x="85" y="34"/>
                    </a:lnTo>
                    <a:lnTo>
                      <a:pt x="60" y="17"/>
                    </a:lnTo>
                    <a:lnTo>
                      <a:pt x="32" y="5"/>
                    </a:lnTo>
                    <a:lnTo>
                      <a:pt x="5" y="0"/>
                    </a:lnTo>
                    <a:lnTo>
                      <a:pt x="0" y="6"/>
                    </a:lnTo>
                    <a:lnTo>
                      <a:pt x="5" y="13"/>
                    </a:lnTo>
                    <a:lnTo>
                      <a:pt x="15" y="17"/>
                    </a:lnTo>
                    <a:lnTo>
                      <a:pt x="26" y="17"/>
                    </a:lnTo>
                    <a:lnTo>
                      <a:pt x="28" y="12"/>
                    </a:lnTo>
                    <a:lnTo>
                      <a:pt x="24" y="9"/>
                    </a:lnTo>
                    <a:lnTo>
                      <a:pt x="19" y="6"/>
                    </a:lnTo>
                    <a:lnTo>
                      <a:pt x="11" y="6"/>
                    </a:lnTo>
                    <a:lnTo>
                      <a:pt x="13" y="10"/>
                    </a:lnTo>
                    <a:lnTo>
                      <a:pt x="15" y="11"/>
                    </a:lnTo>
                    <a:lnTo>
                      <a:pt x="15" y="10"/>
                    </a:lnTo>
                    <a:lnTo>
                      <a:pt x="13" y="6"/>
                    </a:lnTo>
                    <a:lnTo>
                      <a:pt x="17" y="6"/>
                    </a:lnTo>
                    <a:lnTo>
                      <a:pt x="22" y="10"/>
                    </a:lnTo>
                    <a:lnTo>
                      <a:pt x="24" y="13"/>
                    </a:lnTo>
                    <a:lnTo>
                      <a:pt x="22" y="15"/>
                    </a:lnTo>
                    <a:lnTo>
                      <a:pt x="19" y="16"/>
                    </a:lnTo>
                    <a:lnTo>
                      <a:pt x="9" y="12"/>
                    </a:lnTo>
                    <a:lnTo>
                      <a:pt x="5" y="6"/>
                    </a:lnTo>
                    <a:lnTo>
                      <a:pt x="9" y="3"/>
                    </a:lnTo>
                    <a:lnTo>
                      <a:pt x="15" y="1"/>
                    </a:lnTo>
                    <a:lnTo>
                      <a:pt x="34" y="4"/>
                    </a:lnTo>
                    <a:lnTo>
                      <a:pt x="55" y="13"/>
                    </a:lnTo>
                    <a:lnTo>
                      <a:pt x="70" y="23"/>
                    </a:lnTo>
                    <a:lnTo>
                      <a:pt x="87" y="40"/>
                    </a:lnTo>
                    <a:lnTo>
                      <a:pt x="98" y="54"/>
                    </a:lnTo>
                    <a:lnTo>
                      <a:pt x="106" y="74"/>
                    </a:lnTo>
                    <a:lnTo>
                      <a:pt x="108" y="101"/>
                    </a:lnTo>
                    <a:lnTo>
                      <a:pt x="96" y="136"/>
                    </a:lnTo>
                    <a:lnTo>
                      <a:pt x="70" y="179"/>
                    </a:lnTo>
                    <a:lnTo>
                      <a:pt x="49" y="210"/>
                    </a:lnTo>
                    <a:lnTo>
                      <a:pt x="32" y="248"/>
                    </a:lnTo>
                    <a:lnTo>
                      <a:pt x="30" y="279"/>
                    </a:lnTo>
                    <a:lnTo>
                      <a:pt x="36" y="312"/>
                    </a:lnTo>
                    <a:lnTo>
                      <a:pt x="53" y="343"/>
                    </a:lnTo>
                    <a:lnTo>
                      <a:pt x="76" y="375"/>
                    </a:lnTo>
                    <a:lnTo>
                      <a:pt x="79" y="393"/>
                    </a:lnTo>
                    <a:lnTo>
                      <a:pt x="85" y="410"/>
                    </a:lnTo>
                    <a:lnTo>
                      <a:pt x="100" y="425"/>
                    </a:lnTo>
                    <a:lnTo>
                      <a:pt x="115" y="433"/>
                    </a:lnTo>
                    <a:lnTo>
                      <a:pt x="127" y="434"/>
                    </a:lnTo>
                    <a:lnTo>
                      <a:pt x="13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8" name="Freeform 108"/>
              <p:cNvSpPr>
                <a:spLocks/>
              </p:cNvSpPr>
              <p:nvPr/>
            </p:nvSpPr>
            <p:spPr bwMode="auto">
              <a:xfrm>
                <a:off x="5386" y="1332"/>
                <a:ext cx="160" cy="437"/>
              </a:xfrm>
              <a:custGeom>
                <a:avLst/>
                <a:gdLst>
                  <a:gd name="T0" fmla="*/ 135 w 160"/>
                  <a:gd name="T1" fmla="*/ 435 h 437"/>
                  <a:gd name="T2" fmla="*/ 133 w 160"/>
                  <a:gd name="T3" fmla="*/ 427 h 437"/>
                  <a:gd name="T4" fmla="*/ 123 w 160"/>
                  <a:gd name="T5" fmla="*/ 428 h 437"/>
                  <a:gd name="T6" fmla="*/ 114 w 160"/>
                  <a:gd name="T7" fmla="*/ 428 h 437"/>
                  <a:gd name="T8" fmla="*/ 101 w 160"/>
                  <a:gd name="T9" fmla="*/ 423 h 437"/>
                  <a:gd name="T10" fmla="*/ 89 w 160"/>
                  <a:gd name="T11" fmla="*/ 411 h 437"/>
                  <a:gd name="T12" fmla="*/ 80 w 160"/>
                  <a:gd name="T13" fmla="*/ 389 h 437"/>
                  <a:gd name="T14" fmla="*/ 80 w 160"/>
                  <a:gd name="T15" fmla="*/ 357 h 437"/>
                  <a:gd name="T16" fmla="*/ 91 w 160"/>
                  <a:gd name="T17" fmla="*/ 323 h 437"/>
                  <a:gd name="T18" fmla="*/ 135 w 160"/>
                  <a:gd name="T19" fmla="*/ 249 h 437"/>
                  <a:gd name="T20" fmla="*/ 152 w 160"/>
                  <a:gd name="T21" fmla="*/ 214 h 437"/>
                  <a:gd name="T22" fmla="*/ 160 w 160"/>
                  <a:gd name="T23" fmla="*/ 179 h 437"/>
                  <a:gd name="T24" fmla="*/ 152 w 160"/>
                  <a:gd name="T25" fmla="*/ 140 h 437"/>
                  <a:gd name="T26" fmla="*/ 137 w 160"/>
                  <a:gd name="T27" fmla="*/ 106 h 437"/>
                  <a:gd name="T28" fmla="*/ 118 w 160"/>
                  <a:gd name="T29" fmla="*/ 74 h 437"/>
                  <a:gd name="T30" fmla="*/ 103 w 160"/>
                  <a:gd name="T31" fmla="*/ 54 h 437"/>
                  <a:gd name="T32" fmla="*/ 84 w 160"/>
                  <a:gd name="T33" fmla="*/ 35 h 437"/>
                  <a:gd name="T34" fmla="*/ 59 w 160"/>
                  <a:gd name="T35" fmla="*/ 16 h 437"/>
                  <a:gd name="T36" fmla="*/ 29 w 160"/>
                  <a:gd name="T37" fmla="*/ 2 h 437"/>
                  <a:gd name="T38" fmla="*/ 17 w 160"/>
                  <a:gd name="T39" fmla="*/ 0 h 437"/>
                  <a:gd name="T40" fmla="*/ 4 w 160"/>
                  <a:gd name="T41" fmla="*/ 2 h 437"/>
                  <a:gd name="T42" fmla="*/ 0 w 160"/>
                  <a:gd name="T43" fmla="*/ 8 h 437"/>
                  <a:gd name="T44" fmla="*/ 4 w 160"/>
                  <a:gd name="T45" fmla="*/ 16 h 437"/>
                  <a:gd name="T46" fmla="*/ 13 w 160"/>
                  <a:gd name="T47" fmla="*/ 20 h 437"/>
                  <a:gd name="T48" fmla="*/ 25 w 160"/>
                  <a:gd name="T49" fmla="*/ 20 h 437"/>
                  <a:gd name="T50" fmla="*/ 27 w 160"/>
                  <a:gd name="T51" fmla="*/ 16 h 437"/>
                  <a:gd name="T52" fmla="*/ 23 w 160"/>
                  <a:gd name="T53" fmla="*/ 11 h 437"/>
                  <a:gd name="T54" fmla="*/ 17 w 160"/>
                  <a:gd name="T55" fmla="*/ 8 h 437"/>
                  <a:gd name="T56" fmla="*/ 10 w 160"/>
                  <a:gd name="T57" fmla="*/ 8 h 437"/>
                  <a:gd name="T58" fmla="*/ 12 w 160"/>
                  <a:gd name="T59" fmla="*/ 12 h 437"/>
                  <a:gd name="T60" fmla="*/ 13 w 160"/>
                  <a:gd name="T61" fmla="*/ 14 h 437"/>
                  <a:gd name="T62" fmla="*/ 13 w 160"/>
                  <a:gd name="T63" fmla="*/ 12 h 437"/>
                  <a:gd name="T64" fmla="*/ 13 w 160"/>
                  <a:gd name="T65" fmla="*/ 10 h 437"/>
                  <a:gd name="T66" fmla="*/ 15 w 160"/>
                  <a:gd name="T67" fmla="*/ 10 h 437"/>
                  <a:gd name="T68" fmla="*/ 21 w 160"/>
                  <a:gd name="T69" fmla="*/ 12 h 437"/>
                  <a:gd name="T70" fmla="*/ 23 w 160"/>
                  <a:gd name="T71" fmla="*/ 17 h 437"/>
                  <a:gd name="T72" fmla="*/ 21 w 160"/>
                  <a:gd name="T73" fmla="*/ 18 h 437"/>
                  <a:gd name="T74" fmla="*/ 17 w 160"/>
                  <a:gd name="T75" fmla="*/ 18 h 437"/>
                  <a:gd name="T76" fmla="*/ 8 w 160"/>
                  <a:gd name="T77" fmla="*/ 14 h 437"/>
                  <a:gd name="T78" fmla="*/ 4 w 160"/>
                  <a:gd name="T79" fmla="*/ 8 h 437"/>
                  <a:gd name="T80" fmla="*/ 8 w 160"/>
                  <a:gd name="T81" fmla="*/ 6 h 437"/>
                  <a:gd name="T82" fmla="*/ 13 w 160"/>
                  <a:gd name="T83" fmla="*/ 5 h 437"/>
                  <a:gd name="T84" fmla="*/ 32 w 160"/>
                  <a:gd name="T85" fmla="*/ 6 h 437"/>
                  <a:gd name="T86" fmla="*/ 53 w 160"/>
                  <a:gd name="T87" fmla="*/ 16 h 437"/>
                  <a:gd name="T88" fmla="*/ 68 w 160"/>
                  <a:gd name="T89" fmla="*/ 26 h 437"/>
                  <a:gd name="T90" fmla="*/ 86 w 160"/>
                  <a:gd name="T91" fmla="*/ 42 h 437"/>
                  <a:gd name="T92" fmla="*/ 97 w 160"/>
                  <a:gd name="T93" fmla="*/ 58 h 437"/>
                  <a:gd name="T94" fmla="*/ 105 w 160"/>
                  <a:gd name="T95" fmla="*/ 78 h 437"/>
                  <a:gd name="T96" fmla="*/ 106 w 160"/>
                  <a:gd name="T97" fmla="*/ 104 h 437"/>
                  <a:gd name="T98" fmla="*/ 95 w 160"/>
                  <a:gd name="T99" fmla="*/ 138 h 437"/>
                  <a:gd name="T100" fmla="*/ 68 w 160"/>
                  <a:gd name="T101" fmla="*/ 182 h 437"/>
                  <a:gd name="T102" fmla="*/ 48 w 160"/>
                  <a:gd name="T103" fmla="*/ 212 h 437"/>
                  <a:gd name="T104" fmla="*/ 30 w 160"/>
                  <a:gd name="T105" fmla="*/ 249 h 437"/>
                  <a:gd name="T106" fmla="*/ 29 w 160"/>
                  <a:gd name="T107" fmla="*/ 282 h 437"/>
                  <a:gd name="T108" fmla="*/ 36 w 160"/>
                  <a:gd name="T109" fmla="*/ 314 h 437"/>
                  <a:gd name="T110" fmla="*/ 51 w 160"/>
                  <a:gd name="T111" fmla="*/ 345 h 437"/>
                  <a:gd name="T112" fmla="*/ 74 w 160"/>
                  <a:gd name="T113" fmla="*/ 378 h 437"/>
                  <a:gd name="T114" fmla="*/ 78 w 160"/>
                  <a:gd name="T115" fmla="*/ 396 h 437"/>
                  <a:gd name="T116" fmla="*/ 84 w 160"/>
                  <a:gd name="T117" fmla="*/ 413 h 437"/>
                  <a:gd name="T118" fmla="*/ 99 w 160"/>
                  <a:gd name="T119" fmla="*/ 428 h 437"/>
                  <a:gd name="T120" fmla="*/ 114 w 160"/>
                  <a:gd name="T121" fmla="*/ 435 h 437"/>
                  <a:gd name="T122" fmla="*/ 125 w 160"/>
                  <a:gd name="T123" fmla="*/ 437 h 437"/>
                  <a:gd name="T124" fmla="*/ 13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435"/>
                    </a:moveTo>
                    <a:lnTo>
                      <a:pt x="133" y="427"/>
                    </a:lnTo>
                    <a:lnTo>
                      <a:pt x="123" y="428"/>
                    </a:lnTo>
                    <a:lnTo>
                      <a:pt x="114" y="428"/>
                    </a:lnTo>
                    <a:lnTo>
                      <a:pt x="101" y="423"/>
                    </a:lnTo>
                    <a:lnTo>
                      <a:pt x="89" y="411"/>
                    </a:lnTo>
                    <a:lnTo>
                      <a:pt x="80" y="389"/>
                    </a:lnTo>
                    <a:lnTo>
                      <a:pt x="80" y="357"/>
                    </a:lnTo>
                    <a:lnTo>
                      <a:pt x="91" y="323"/>
                    </a:lnTo>
                    <a:lnTo>
                      <a:pt x="135" y="249"/>
                    </a:lnTo>
                    <a:lnTo>
                      <a:pt x="152" y="214"/>
                    </a:lnTo>
                    <a:lnTo>
                      <a:pt x="160" y="179"/>
                    </a:lnTo>
                    <a:lnTo>
                      <a:pt x="152" y="140"/>
                    </a:lnTo>
                    <a:lnTo>
                      <a:pt x="137" y="106"/>
                    </a:lnTo>
                    <a:lnTo>
                      <a:pt x="118" y="74"/>
                    </a:lnTo>
                    <a:lnTo>
                      <a:pt x="103" y="54"/>
                    </a:lnTo>
                    <a:lnTo>
                      <a:pt x="84" y="35"/>
                    </a:lnTo>
                    <a:lnTo>
                      <a:pt x="59" y="16"/>
                    </a:lnTo>
                    <a:lnTo>
                      <a:pt x="29" y="2"/>
                    </a:lnTo>
                    <a:lnTo>
                      <a:pt x="17" y="0"/>
                    </a:lnTo>
                    <a:lnTo>
                      <a:pt x="4" y="2"/>
                    </a:lnTo>
                    <a:lnTo>
                      <a:pt x="0" y="8"/>
                    </a:lnTo>
                    <a:lnTo>
                      <a:pt x="4" y="16"/>
                    </a:lnTo>
                    <a:lnTo>
                      <a:pt x="13" y="20"/>
                    </a:lnTo>
                    <a:lnTo>
                      <a:pt x="25" y="20"/>
                    </a:lnTo>
                    <a:lnTo>
                      <a:pt x="27" y="16"/>
                    </a:lnTo>
                    <a:lnTo>
                      <a:pt x="23" y="11"/>
                    </a:lnTo>
                    <a:lnTo>
                      <a:pt x="17" y="8"/>
                    </a:lnTo>
                    <a:lnTo>
                      <a:pt x="10" y="8"/>
                    </a:lnTo>
                    <a:lnTo>
                      <a:pt x="12" y="12"/>
                    </a:lnTo>
                    <a:lnTo>
                      <a:pt x="13" y="14"/>
                    </a:lnTo>
                    <a:lnTo>
                      <a:pt x="13" y="12"/>
                    </a:lnTo>
                    <a:lnTo>
                      <a:pt x="13" y="10"/>
                    </a:lnTo>
                    <a:lnTo>
                      <a:pt x="15" y="10"/>
                    </a:lnTo>
                    <a:lnTo>
                      <a:pt x="21" y="12"/>
                    </a:lnTo>
                    <a:lnTo>
                      <a:pt x="23" y="17"/>
                    </a:lnTo>
                    <a:lnTo>
                      <a:pt x="21" y="18"/>
                    </a:lnTo>
                    <a:lnTo>
                      <a:pt x="17" y="18"/>
                    </a:lnTo>
                    <a:lnTo>
                      <a:pt x="8" y="14"/>
                    </a:lnTo>
                    <a:lnTo>
                      <a:pt x="4" y="8"/>
                    </a:lnTo>
                    <a:lnTo>
                      <a:pt x="8" y="6"/>
                    </a:lnTo>
                    <a:lnTo>
                      <a:pt x="13" y="5"/>
                    </a:lnTo>
                    <a:lnTo>
                      <a:pt x="32" y="6"/>
                    </a:lnTo>
                    <a:lnTo>
                      <a:pt x="53" y="16"/>
                    </a:lnTo>
                    <a:lnTo>
                      <a:pt x="68" y="26"/>
                    </a:lnTo>
                    <a:lnTo>
                      <a:pt x="86" y="42"/>
                    </a:lnTo>
                    <a:lnTo>
                      <a:pt x="97" y="58"/>
                    </a:lnTo>
                    <a:lnTo>
                      <a:pt x="105" y="78"/>
                    </a:lnTo>
                    <a:lnTo>
                      <a:pt x="106" y="104"/>
                    </a:lnTo>
                    <a:lnTo>
                      <a:pt x="95" y="138"/>
                    </a:lnTo>
                    <a:lnTo>
                      <a:pt x="68" y="182"/>
                    </a:lnTo>
                    <a:lnTo>
                      <a:pt x="48" y="212"/>
                    </a:lnTo>
                    <a:lnTo>
                      <a:pt x="30" y="249"/>
                    </a:lnTo>
                    <a:lnTo>
                      <a:pt x="29" y="282"/>
                    </a:lnTo>
                    <a:lnTo>
                      <a:pt x="36" y="314"/>
                    </a:lnTo>
                    <a:lnTo>
                      <a:pt x="51" y="345"/>
                    </a:lnTo>
                    <a:lnTo>
                      <a:pt x="74" y="378"/>
                    </a:lnTo>
                    <a:lnTo>
                      <a:pt x="78" y="396"/>
                    </a:lnTo>
                    <a:lnTo>
                      <a:pt x="84" y="413"/>
                    </a:lnTo>
                    <a:lnTo>
                      <a:pt x="99" y="428"/>
                    </a:lnTo>
                    <a:lnTo>
                      <a:pt x="114" y="435"/>
                    </a:lnTo>
                    <a:lnTo>
                      <a:pt x="125" y="437"/>
                    </a:lnTo>
                    <a:lnTo>
                      <a:pt x="13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89" name="Freeform 109"/>
              <p:cNvSpPr>
                <a:spLocks/>
              </p:cNvSpPr>
              <p:nvPr/>
            </p:nvSpPr>
            <p:spPr bwMode="auto">
              <a:xfrm>
                <a:off x="5530" y="701"/>
                <a:ext cx="158" cy="432"/>
              </a:xfrm>
              <a:custGeom>
                <a:avLst/>
                <a:gdLst>
                  <a:gd name="T0" fmla="*/ 133 w 158"/>
                  <a:gd name="T1" fmla="*/ 432 h 432"/>
                  <a:gd name="T2" fmla="*/ 131 w 158"/>
                  <a:gd name="T3" fmla="*/ 422 h 432"/>
                  <a:gd name="T4" fmla="*/ 124 w 158"/>
                  <a:gd name="T5" fmla="*/ 425 h 432"/>
                  <a:gd name="T6" fmla="*/ 112 w 158"/>
                  <a:gd name="T7" fmla="*/ 424 h 432"/>
                  <a:gd name="T8" fmla="*/ 101 w 158"/>
                  <a:gd name="T9" fmla="*/ 420 h 432"/>
                  <a:gd name="T10" fmla="*/ 88 w 158"/>
                  <a:gd name="T11" fmla="*/ 408 h 432"/>
                  <a:gd name="T12" fmla="*/ 80 w 158"/>
                  <a:gd name="T13" fmla="*/ 385 h 432"/>
                  <a:gd name="T14" fmla="*/ 80 w 158"/>
                  <a:gd name="T15" fmla="*/ 355 h 432"/>
                  <a:gd name="T16" fmla="*/ 91 w 158"/>
                  <a:gd name="T17" fmla="*/ 321 h 432"/>
                  <a:gd name="T18" fmla="*/ 135 w 158"/>
                  <a:gd name="T19" fmla="*/ 247 h 432"/>
                  <a:gd name="T20" fmla="*/ 150 w 158"/>
                  <a:gd name="T21" fmla="*/ 213 h 432"/>
                  <a:gd name="T22" fmla="*/ 158 w 158"/>
                  <a:gd name="T23" fmla="*/ 177 h 432"/>
                  <a:gd name="T24" fmla="*/ 150 w 158"/>
                  <a:gd name="T25" fmla="*/ 139 h 432"/>
                  <a:gd name="T26" fmla="*/ 135 w 158"/>
                  <a:gd name="T27" fmla="*/ 105 h 432"/>
                  <a:gd name="T28" fmla="*/ 116 w 158"/>
                  <a:gd name="T29" fmla="*/ 75 h 432"/>
                  <a:gd name="T30" fmla="*/ 101 w 158"/>
                  <a:gd name="T31" fmla="*/ 54 h 432"/>
                  <a:gd name="T32" fmla="*/ 84 w 158"/>
                  <a:gd name="T33" fmla="*/ 35 h 432"/>
                  <a:gd name="T34" fmla="*/ 57 w 158"/>
                  <a:gd name="T35" fmla="*/ 16 h 432"/>
                  <a:gd name="T36" fmla="*/ 31 w 158"/>
                  <a:gd name="T37" fmla="*/ 3 h 432"/>
                  <a:gd name="T38" fmla="*/ 16 w 158"/>
                  <a:gd name="T39" fmla="*/ 0 h 432"/>
                  <a:gd name="T40" fmla="*/ 4 w 158"/>
                  <a:gd name="T41" fmla="*/ 3 h 432"/>
                  <a:gd name="T42" fmla="*/ 0 w 158"/>
                  <a:gd name="T43" fmla="*/ 9 h 432"/>
                  <a:gd name="T44" fmla="*/ 4 w 158"/>
                  <a:gd name="T45" fmla="*/ 16 h 432"/>
                  <a:gd name="T46" fmla="*/ 14 w 158"/>
                  <a:gd name="T47" fmla="*/ 20 h 432"/>
                  <a:gd name="T48" fmla="*/ 25 w 158"/>
                  <a:gd name="T49" fmla="*/ 20 h 432"/>
                  <a:gd name="T50" fmla="*/ 27 w 158"/>
                  <a:gd name="T51" fmla="*/ 16 h 432"/>
                  <a:gd name="T52" fmla="*/ 23 w 158"/>
                  <a:gd name="T53" fmla="*/ 11 h 432"/>
                  <a:gd name="T54" fmla="*/ 17 w 158"/>
                  <a:gd name="T55" fmla="*/ 9 h 432"/>
                  <a:gd name="T56" fmla="*/ 10 w 158"/>
                  <a:gd name="T57" fmla="*/ 9 h 432"/>
                  <a:gd name="T58" fmla="*/ 12 w 158"/>
                  <a:gd name="T59" fmla="*/ 12 h 432"/>
                  <a:gd name="T60" fmla="*/ 14 w 158"/>
                  <a:gd name="T61" fmla="*/ 14 h 432"/>
                  <a:gd name="T62" fmla="*/ 14 w 158"/>
                  <a:gd name="T63" fmla="*/ 12 h 432"/>
                  <a:gd name="T64" fmla="*/ 12 w 158"/>
                  <a:gd name="T65" fmla="*/ 10 h 432"/>
                  <a:gd name="T66" fmla="*/ 16 w 158"/>
                  <a:gd name="T67" fmla="*/ 10 h 432"/>
                  <a:gd name="T68" fmla="*/ 21 w 158"/>
                  <a:gd name="T69" fmla="*/ 12 h 432"/>
                  <a:gd name="T70" fmla="*/ 23 w 158"/>
                  <a:gd name="T71" fmla="*/ 16 h 432"/>
                  <a:gd name="T72" fmla="*/ 21 w 158"/>
                  <a:gd name="T73" fmla="*/ 18 h 432"/>
                  <a:gd name="T74" fmla="*/ 17 w 158"/>
                  <a:gd name="T75" fmla="*/ 18 h 432"/>
                  <a:gd name="T76" fmla="*/ 8 w 158"/>
                  <a:gd name="T77" fmla="*/ 15 h 432"/>
                  <a:gd name="T78" fmla="*/ 4 w 158"/>
                  <a:gd name="T79" fmla="*/ 9 h 432"/>
                  <a:gd name="T80" fmla="*/ 8 w 158"/>
                  <a:gd name="T81" fmla="*/ 6 h 432"/>
                  <a:gd name="T82" fmla="*/ 14 w 158"/>
                  <a:gd name="T83" fmla="*/ 4 h 432"/>
                  <a:gd name="T84" fmla="*/ 31 w 158"/>
                  <a:gd name="T85" fmla="*/ 6 h 432"/>
                  <a:gd name="T86" fmla="*/ 52 w 158"/>
                  <a:gd name="T87" fmla="*/ 16 h 432"/>
                  <a:gd name="T88" fmla="*/ 69 w 158"/>
                  <a:gd name="T89" fmla="*/ 26 h 432"/>
                  <a:gd name="T90" fmla="*/ 84 w 158"/>
                  <a:gd name="T91" fmla="*/ 42 h 432"/>
                  <a:gd name="T92" fmla="*/ 95 w 158"/>
                  <a:gd name="T93" fmla="*/ 57 h 432"/>
                  <a:gd name="T94" fmla="*/ 105 w 158"/>
                  <a:gd name="T95" fmla="*/ 77 h 432"/>
                  <a:gd name="T96" fmla="*/ 105 w 158"/>
                  <a:gd name="T97" fmla="*/ 104 h 432"/>
                  <a:gd name="T98" fmla="*/ 93 w 158"/>
                  <a:gd name="T99" fmla="*/ 138 h 432"/>
                  <a:gd name="T100" fmla="*/ 67 w 158"/>
                  <a:gd name="T101" fmla="*/ 181 h 432"/>
                  <a:gd name="T102" fmla="*/ 48 w 158"/>
                  <a:gd name="T103" fmla="*/ 211 h 432"/>
                  <a:gd name="T104" fmla="*/ 31 w 158"/>
                  <a:gd name="T105" fmla="*/ 249 h 432"/>
                  <a:gd name="T106" fmla="*/ 29 w 158"/>
                  <a:gd name="T107" fmla="*/ 280 h 432"/>
                  <a:gd name="T108" fmla="*/ 35 w 158"/>
                  <a:gd name="T109" fmla="*/ 311 h 432"/>
                  <a:gd name="T110" fmla="*/ 50 w 158"/>
                  <a:gd name="T111" fmla="*/ 343 h 432"/>
                  <a:gd name="T112" fmla="*/ 74 w 158"/>
                  <a:gd name="T113" fmla="*/ 375 h 432"/>
                  <a:gd name="T114" fmla="*/ 76 w 158"/>
                  <a:gd name="T115" fmla="*/ 392 h 432"/>
                  <a:gd name="T116" fmla="*/ 84 w 158"/>
                  <a:gd name="T117" fmla="*/ 409 h 432"/>
                  <a:gd name="T118" fmla="*/ 97 w 158"/>
                  <a:gd name="T119" fmla="*/ 424 h 432"/>
                  <a:gd name="T120" fmla="*/ 114 w 158"/>
                  <a:gd name="T121" fmla="*/ 432 h 432"/>
                  <a:gd name="T122" fmla="*/ 124 w 158"/>
                  <a:gd name="T123" fmla="*/ 432 h 432"/>
                  <a:gd name="T124" fmla="*/ 133 w 158"/>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2">
                    <a:moveTo>
                      <a:pt x="133" y="432"/>
                    </a:moveTo>
                    <a:lnTo>
                      <a:pt x="131" y="422"/>
                    </a:lnTo>
                    <a:lnTo>
                      <a:pt x="124" y="425"/>
                    </a:lnTo>
                    <a:lnTo>
                      <a:pt x="112" y="424"/>
                    </a:lnTo>
                    <a:lnTo>
                      <a:pt x="101" y="420"/>
                    </a:lnTo>
                    <a:lnTo>
                      <a:pt x="88" y="408"/>
                    </a:lnTo>
                    <a:lnTo>
                      <a:pt x="80" y="385"/>
                    </a:lnTo>
                    <a:lnTo>
                      <a:pt x="80" y="355"/>
                    </a:lnTo>
                    <a:lnTo>
                      <a:pt x="91" y="321"/>
                    </a:lnTo>
                    <a:lnTo>
                      <a:pt x="135" y="247"/>
                    </a:lnTo>
                    <a:lnTo>
                      <a:pt x="150" y="213"/>
                    </a:lnTo>
                    <a:lnTo>
                      <a:pt x="158" y="177"/>
                    </a:lnTo>
                    <a:lnTo>
                      <a:pt x="150" y="139"/>
                    </a:lnTo>
                    <a:lnTo>
                      <a:pt x="135" y="105"/>
                    </a:lnTo>
                    <a:lnTo>
                      <a:pt x="116" y="75"/>
                    </a:lnTo>
                    <a:lnTo>
                      <a:pt x="101" y="54"/>
                    </a:lnTo>
                    <a:lnTo>
                      <a:pt x="84" y="35"/>
                    </a:lnTo>
                    <a:lnTo>
                      <a:pt x="57" y="16"/>
                    </a:lnTo>
                    <a:lnTo>
                      <a:pt x="31" y="3"/>
                    </a:lnTo>
                    <a:lnTo>
                      <a:pt x="16" y="0"/>
                    </a:lnTo>
                    <a:lnTo>
                      <a:pt x="4" y="3"/>
                    </a:lnTo>
                    <a:lnTo>
                      <a:pt x="0" y="9"/>
                    </a:lnTo>
                    <a:lnTo>
                      <a:pt x="4" y="16"/>
                    </a:lnTo>
                    <a:lnTo>
                      <a:pt x="14" y="20"/>
                    </a:lnTo>
                    <a:lnTo>
                      <a:pt x="25" y="20"/>
                    </a:lnTo>
                    <a:lnTo>
                      <a:pt x="27" y="16"/>
                    </a:lnTo>
                    <a:lnTo>
                      <a:pt x="23" y="11"/>
                    </a:lnTo>
                    <a:lnTo>
                      <a:pt x="17" y="9"/>
                    </a:lnTo>
                    <a:lnTo>
                      <a:pt x="10" y="9"/>
                    </a:lnTo>
                    <a:lnTo>
                      <a:pt x="12" y="12"/>
                    </a:lnTo>
                    <a:lnTo>
                      <a:pt x="14" y="14"/>
                    </a:lnTo>
                    <a:lnTo>
                      <a:pt x="14" y="12"/>
                    </a:lnTo>
                    <a:lnTo>
                      <a:pt x="12" y="10"/>
                    </a:lnTo>
                    <a:lnTo>
                      <a:pt x="16" y="10"/>
                    </a:lnTo>
                    <a:lnTo>
                      <a:pt x="21" y="12"/>
                    </a:lnTo>
                    <a:lnTo>
                      <a:pt x="23" y="16"/>
                    </a:lnTo>
                    <a:lnTo>
                      <a:pt x="21" y="18"/>
                    </a:lnTo>
                    <a:lnTo>
                      <a:pt x="17" y="18"/>
                    </a:lnTo>
                    <a:lnTo>
                      <a:pt x="8" y="15"/>
                    </a:lnTo>
                    <a:lnTo>
                      <a:pt x="4" y="9"/>
                    </a:lnTo>
                    <a:lnTo>
                      <a:pt x="8" y="6"/>
                    </a:lnTo>
                    <a:lnTo>
                      <a:pt x="14" y="4"/>
                    </a:lnTo>
                    <a:lnTo>
                      <a:pt x="31" y="6"/>
                    </a:lnTo>
                    <a:lnTo>
                      <a:pt x="52" y="16"/>
                    </a:lnTo>
                    <a:lnTo>
                      <a:pt x="69" y="26"/>
                    </a:lnTo>
                    <a:lnTo>
                      <a:pt x="84" y="42"/>
                    </a:lnTo>
                    <a:lnTo>
                      <a:pt x="95" y="57"/>
                    </a:lnTo>
                    <a:lnTo>
                      <a:pt x="105" y="77"/>
                    </a:lnTo>
                    <a:lnTo>
                      <a:pt x="105" y="104"/>
                    </a:lnTo>
                    <a:lnTo>
                      <a:pt x="93" y="138"/>
                    </a:lnTo>
                    <a:lnTo>
                      <a:pt x="67" y="181"/>
                    </a:lnTo>
                    <a:lnTo>
                      <a:pt x="48" y="211"/>
                    </a:lnTo>
                    <a:lnTo>
                      <a:pt x="31" y="249"/>
                    </a:lnTo>
                    <a:lnTo>
                      <a:pt x="29" y="280"/>
                    </a:lnTo>
                    <a:lnTo>
                      <a:pt x="35" y="311"/>
                    </a:lnTo>
                    <a:lnTo>
                      <a:pt x="50" y="343"/>
                    </a:lnTo>
                    <a:lnTo>
                      <a:pt x="74" y="375"/>
                    </a:lnTo>
                    <a:lnTo>
                      <a:pt x="76" y="392"/>
                    </a:lnTo>
                    <a:lnTo>
                      <a:pt x="84" y="409"/>
                    </a:lnTo>
                    <a:lnTo>
                      <a:pt x="97" y="424"/>
                    </a:lnTo>
                    <a:lnTo>
                      <a:pt x="114" y="432"/>
                    </a:lnTo>
                    <a:lnTo>
                      <a:pt x="124" y="432"/>
                    </a:lnTo>
                    <a:lnTo>
                      <a:pt x="133"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0" name="Freeform 110"/>
              <p:cNvSpPr>
                <a:spLocks/>
              </p:cNvSpPr>
              <p:nvPr/>
            </p:nvSpPr>
            <p:spPr bwMode="auto">
              <a:xfrm>
                <a:off x="5538" y="1083"/>
                <a:ext cx="156" cy="479"/>
              </a:xfrm>
              <a:custGeom>
                <a:avLst/>
                <a:gdLst>
                  <a:gd name="T0" fmla="*/ 51 w 156"/>
                  <a:gd name="T1" fmla="*/ 1 h 479"/>
                  <a:gd name="T2" fmla="*/ 51 w 156"/>
                  <a:gd name="T3" fmla="*/ 10 h 479"/>
                  <a:gd name="T4" fmla="*/ 63 w 156"/>
                  <a:gd name="T5" fmla="*/ 9 h 479"/>
                  <a:gd name="T6" fmla="*/ 72 w 156"/>
                  <a:gd name="T7" fmla="*/ 10 h 479"/>
                  <a:gd name="T8" fmla="*/ 85 w 156"/>
                  <a:gd name="T9" fmla="*/ 15 h 479"/>
                  <a:gd name="T10" fmla="*/ 99 w 156"/>
                  <a:gd name="T11" fmla="*/ 28 h 479"/>
                  <a:gd name="T12" fmla="*/ 106 w 156"/>
                  <a:gd name="T13" fmla="*/ 55 h 479"/>
                  <a:gd name="T14" fmla="*/ 102 w 156"/>
                  <a:gd name="T15" fmla="*/ 87 h 479"/>
                  <a:gd name="T16" fmla="*/ 85 w 156"/>
                  <a:gd name="T17" fmla="*/ 124 h 479"/>
                  <a:gd name="T18" fmla="*/ 32 w 156"/>
                  <a:gd name="T19" fmla="*/ 204 h 479"/>
                  <a:gd name="T20" fmla="*/ 9 w 156"/>
                  <a:gd name="T21" fmla="*/ 241 h 479"/>
                  <a:gd name="T22" fmla="*/ 0 w 156"/>
                  <a:gd name="T23" fmla="*/ 280 h 479"/>
                  <a:gd name="T24" fmla="*/ 2 w 156"/>
                  <a:gd name="T25" fmla="*/ 320 h 479"/>
                  <a:gd name="T26" fmla="*/ 15 w 156"/>
                  <a:gd name="T27" fmla="*/ 359 h 479"/>
                  <a:gd name="T28" fmla="*/ 34 w 156"/>
                  <a:gd name="T29" fmla="*/ 393 h 479"/>
                  <a:gd name="T30" fmla="*/ 47 w 156"/>
                  <a:gd name="T31" fmla="*/ 417 h 479"/>
                  <a:gd name="T32" fmla="*/ 66 w 156"/>
                  <a:gd name="T33" fmla="*/ 439 h 479"/>
                  <a:gd name="T34" fmla="*/ 93 w 156"/>
                  <a:gd name="T35" fmla="*/ 460 h 479"/>
                  <a:gd name="T36" fmla="*/ 121 w 156"/>
                  <a:gd name="T37" fmla="*/ 476 h 479"/>
                  <a:gd name="T38" fmla="*/ 137 w 156"/>
                  <a:gd name="T39" fmla="*/ 479 h 479"/>
                  <a:gd name="T40" fmla="*/ 150 w 156"/>
                  <a:gd name="T41" fmla="*/ 477 h 479"/>
                  <a:gd name="T42" fmla="*/ 156 w 156"/>
                  <a:gd name="T43" fmla="*/ 471 h 479"/>
                  <a:gd name="T44" fmla="*/ 150 w 156"/>
                  <a:gd name="T45" fmla="*/ 463 h 479"/>
                  <a:gd name="T46" fmla="*/ 140 w 156"/>
                  <a:gd name="T47" fmla="*/ 457 h 479"/>
                  <a:gd name="T48" fmla="*/ 129 w 156"/>
                  <a:gd name="T49" fmla="*/ 457 h 479"/>
                  <a:gd name="T50" fmla="*/ 127 w 156"/>
                  <a:gd name="T51" fmla="*/ 463 h 479"/>
                  <a:gd name="T52" fmla="*/ 129 w 156"/>
                  <a:gd name="T53" fmla="*/ 466 h 479"/>
                  <a:gd name="T54" fmla="*/ 137 w 156"/>
                  <a:gd name="T55" fmla="*/ 470 h 479"/>
                  <a:gd name="T56" fmla="*/ 144 w 156"/>
                  <a:gd name="T57" fmla="*/ 470 h 479"/>
                  <a:gd name="T58" fmla="*/ 144 w 156"/>
                  <a:gd name="T59" fmla="*/ 465 h 479"/>
                  <a:gd name="T60" fmla="*/ 140 w 156"/>
                  <a:gd name="T61" fmla="*/ 464 h 479"/>
                  <a:gd name="T62" fmla="*/ 142 w 156"/>
                  <a:gd name="T63" fmla="*/ 466 h 479"/>
                  <a:gd name="T64" fmla="*/ 142 w 156"/>
                  <a:gd name="T65" fmla="*/ 469 h 479"/>
                  <a:gd name="T66" fmla="*/ 138 w 156"/>
                  <a:gd name="T67" fmla="*/ 469 h 479"/>
                  <a:gd name="T68" fmla="*/ 133 w 156"/>
                  <a:gd name="T69" fmla="*/ 465 h 479"/>
                  <a:gd name="T70" fmla="*/ 131 w 156"/>
                  <a:gd name="T71" fmla="*/ 461 h 479"/>
                  <a:gd name="T72" fmla="*/ 133 w 156"/>
                  <a:gd name="T73" fmla="*/ 459 h 479"/>
                  <a:gd name="T74" fmla="*/ 137 w 156"/>
                  <a:gd name="T75" fmla="*/ 459 h 479"/>
                  <a:gd name="T76" fmla="*/ 148 w 156"/>
                  <a:gd name="T77" fmla="*/ 463 h 479"/>
                  <a:gd name="T78" fmla="*/ 150 w 156"/>
                  <a:gd name="T79" fmla="*/ 470 h 479"/>
                  <a:gd name="T80" fmla="*/ 148 w 156"/>
                  <a:gd name="T81" fmla="*/ 472 h 479"/>
                  <a:gd name="T82" fmla="*/ 140 w 156"/>
                  <a:gd name="T83" fmla="*/ 475 h 479"/>
                  <a:gd name="T84" fmla="*/ 121 w 156"/>
                  <a:gd name="T85" fmla="*/ 471 h 479"/>
                  <a:gd name="T86" fmla="*/ 99 w 156"/>
                  <a:gd name="T87" fmla="*/ 460 h 479"/>
                  <a:gd name="T88" fmla="*/ 83 w 156"/>
                  <a:gd name="T89" fmla="*/ 448 h 479"/>
                  <a:gd name="T90" fmla="*/ 66 w 156"/>
                  <a:gd name="T91" fmla="*/ 430 h 479"/>
                  <a:gd name="T92" fmla="*/ 55 w 156"/>
                  <a:gd name="T93" fmla="*/ 413 h 479"/>
                  <a:gd name="T94" fmla="*/ 47 w 156"/>
                  <a:gd name="T95" fmla="*/ 392 h 479"/>
                  <a:gd name="T96" fmla="*/ 49 w 156"/>
                  <a:gd name="T97" fmla="*/ 362 h 479"/>
                  <a:gd name="T98" fmla="*/ 64 w 156"/>
                  <a:gd name="T99" fmla="*/ 325 h 479"/>
                  <a:gd name="T100" fmla="*/ 99 w 156"/>
                  <a:gd name="T101" fmla="*/ 279 h 479"/>
                  <a:gd name="T102" fmla="*/ 123 w 156"/>
                  <a:gd name="T103" fmla="*/ 247 h 479"/>
                  <a:gd name="T104" fmla="*/ 144 w 156"/>
                  <a:gd name="T105" fmla="*/ 206 h 479"/>
                  <a:gd name="T106" fmla="*/ 152 w 156"/>
                  <a:gd name="T107" fmla="*/ 172 h 479"/>
                  <a:gd name="T108" fmla="*/ 148 w 156"/>
                  <a:gd name="T109" fmla="*/ 138 h 479"/>
                  <a:gd name="T110" fmla="*/ 133 w 156"/>
                  <a:gd name="T111" fmla="*/ 102 h 479"/>
                  <a:gd name="T112" fmla="*/ 110 w 156"/>
                  <a:gd name="T113" fmla="*/ 66 h 479"/>
                  <a:gd name="T114" fmla="*/ 110 w 156"/>
                  <a:gd name="T115" fmla="*/ 46 h 479"/>
                  <a:gd name="T116" fmla="*/ 104 w 156"/>
                  <a:gd name="T117" fmla="*/ 28 h 479"/>
                  <a:gd name="T118" fmla="*/ 89 w 156"/>
                  <a:gd name="T119" fmla="*/ 10 h 479"/>
                  <a:gd name="T120" fmla="*/ 72 w 156"/>
                  <a:gd name="T121" fmla="*/ 2 h 479"/>
                  <a:gd name="T122" fmla="*/ 61 w 156"/>
                  <a:gd name="T123" fmla="*/ 0 h 479"/>
                  <a:gd name="T124" fmla="*/ 51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1"/>
                    </a:moveTo>
                    <a:lnTo>
                      <a:pt x="51" y="10"/>
                    </a:lnTo>
                    <a:lnTo>
                      <a:pt x="63" y="9"/>
                    </a:lnTo>
                    <a:lnTo>
                      <a:pt x="72" y="10"/>
                    </a:lnTo>
                    <a:lnTo>
                      <a:pt x="85" y="15"/>
                    </a:lnTo>
                    <a:lnTo>
                      <a:pt x="99" y="28"/>
                    </a:lnTo>
                    <a:lnTo>
                      <a:pt x="106" y="55"/>
                    </a:lnTo>
                    <a:lnTo>
                      <a:pt x="102" y="87"/>
                    </a:lnTo>
                    <a:lnTo>
                      <a:pt x="85" y="124"/>
                    </a:lnTo>
                    <a:lnTo>
                      <a:pt x="32" y="204"/>
                    </a:lnTo>
                    <a:lnTo>
                      <a:pt x="9" y="241"/>
                    </a:lnTo>
                    <a:lnTo>
                      <a:pt x="0" y="280"/>
                    </a:lnTo>
                    <a:lnTo>
                      <a:pt x="2" y="320"/>
                    </a:lnTo>
                    <a:lnTo>
                      <a:pt x="15" y="359"/>
                    </a:lnTo>
                    <a:lnTo>
                      <a:pt x="34" y="393"/>
                    </a:lnTo>
                    <a:lnTo>
                      <a:pt x="47" y="417"/>
                    </a:lnTo>
                    <a:lnTo>
                      <a:pt x="66" y="439"/>
                    </a:lnTo>
                    <a:lnTo>
                      <a:pt x="93" y="460"/>
                    </a:lnTo>
                    <a:lnTo>
                      <a:pt x="121" y="476"/>
                    </a:lnTo>
                    <a:lnTo>
                      <a:pt x="137" y="479"/>
                    </a:lnTo>
                    <a:lnTo>
                      <a:pt x="150" y="477"/>
                    </a:lnTo>
                    <a:lnTo>
                      <a:pt x="156" y="471"/>
                    </a:lnTo>
                    <a:lnTo>
                      <a:pt x="150" y="463"/>
                    </a:lnTo>
                    <a:lnTo>
                      <a:pt x="140" y="457"/>
                    </a:lnTo>
                    <a:lnTo>
                      <a:pt x="129" y="457"/>
                    </a:lnTo>
                    <a:lnTo>
                      <a:pt x="127" y="463"/>
                    </a:lnTo>
                    <a:lnTo>
                      <a:pt x="129" y="466"/>
                    </a:lnTo>
                    <a:lnTo>
                      <a:pt x="137" y="470"/>
                    </a:lnTo>
                    <a:lnTo>
                      <a:pt x="144" y="470"/>
                    </a:lnTo>
                    <a:lnTo>
                      <a:pt x="144" y="465"/>
                    </a:lnTo>
                    <a:lnTo>
                      <a:pt x="140" y="464"/>
                    </a:lnTo>
                    <a:lnTo>
                      <a:pt x="142" y="466"/>
                    </a:lnTo>
                    <a:lnTo>
                      <a:pt x="142" y="469"/>
                    </a:lnTo>
                    <a:lnTo>
                      <a:pt x="138" y="469"/>
                    </a:lnTo>
                    <a:lnTo>
                      <a:pt x="133" y="465"/>
                    </a:lnTo>
                    <a:lnTo>
                      <a:pt x="131" y="461"/>
                    </a:lnTo>
                    <a:lnTo>
                      <a:pt x="133" y="459"/>
                    </a:lnTo>
                    <a:lnTo>
                      <a:pt x="137" y="459"/>
                    </a:lnTo>
                    <a:lnTo>
                      <a:pt x="148" y="463"/>
                    </a:lnTo>
                    <a:lnTo>
                      <a:pt x="150" y="470"/>
                    </a:lnTo>
                    <a:lnTo>
                      <a:pt x="148" y="472"/>
                    </a:lnTo>
                    <a:lnTo>
                      <a:pt x="140" y="475"/>
                    </a:lnTo>
                    <a:lnTo>
                      <a:pt x="121" y="471"/>
                    </a:lnTo>
                    <a:lnTo>
                      <a:pt x="99" y="460"/>
                    </a:lnTo>
                    <a:lnTo>
                      <a:pt x="83" y="448"/>
                    </a:lnTo>
                    <a:lnTo>
                      <a:pt x="66" y="430"/>
                    </a:lnTo>
                    <a:lnTo>
                      <a:pt x="55" y="413"/>
                    </a:lnTo>
                    <a:lnTo>
                      <a:pt x="47" y="392"/>
                    </a:lnTo>
                    <a:lnTo>
                      <a:pt x="49" y="362"/>
                    </a:lnTo>
                    <a:lnTo>
                      <a:pt x="64" y="325"/>
                    </a:lnTo>
                    <a:lnTo>
                      <a:pt x="99" y="279"/>
                    </a:lnTo>
                    <a:lnTo>
                      <a:pt x="123" y="247"/>
                    </a:lnTo>
                    <a:lnTo>
                      <a:pt x="144" y="206"/>
                    </a:lnTo>
                    <a:lnTo>
                      <a:pt x="152" y="172"/>
                    </a:lnTo>
                    <a:lnTo>
                      <a:pt x="148" y="138"/>
                    </a:lnTo>
                    <a:lnTo>
                      <a:pt x="133" y="102"/>
                    </a:lnTo>
                    <a:lnTo>
                      <a:pt x="110" y="66"/>
                    </a:lnTo>
                    <a:lnTo>
                      <a:pt x="110" y="46"/>
                    </a:lnTo>
                    <a:lnTo>
                      <a:pt x="104" y="28"/>
                    </a:lnTo>
                    <a:lnTo>
                      <a:pt x="89" y="10"/>
                    </a:lnTo>
                    <a:lnTo>
                      <a:pt x="72" y="2"/>
                    </a:lnTo>
                    <a:lnTo>
                      <a:pt x="61"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1" name="Freeform 111"/>
              <p:cNvSpPr>
                <a:spLocks/>
              </p:cNvSpPr>
              <p:nvPr/>
            </p:nvSpPr>
            <p:spPr bwMode="auto">
              <a:xfrm>
                <a:off x="5371" y="938"/>
                <a:ext cx="184" cy="458"/>
              </a:xfrm>
              <a:custGeom>
                <a:avLst/>
                <a:gdLst>
                  <a:gd name="T0" fmla="*/ 182 w 184"/>
                  <a:gd name="T1" fmla="*/ 1 h 458"/>
                  <a:gd name="T2" fmla="*/ 178 w 184"/>
                  <a:gd name="T3" fmla="*/ 10 h 458"/>
                  <a:gd name="T4" fmla="*/ 169 w 184"/>
                  <a:gd name="T5" fmla="*/ 8 h 458"/>
                  <a:gd name="T6" fmla="*/ 159 w 184"/>
                  <a:gd name="T7" fmla="*/ 8 h 458"/>
                  <a:gd name="T8" fmla="*/ 146 w 184"/>
                  <a:gd name="T9" fmla="*/ 13 h 458"/>
                  <a:gd name="T10" fmla="*/ 131 w 184"/>
                  <a:gd name="T11" fmla="*/ 25 h 458"/>
                  <a:gd name="T12" fmla="*/ 121 w 184"/>
                  <a:gd name="T13" fmla="*/ 49 h 458"/>
                  <a:gd name="T14" fmla="*/ 118 w 184"/>
                  <a:gd name="T15" fmla="*/ 81 h 458"/>
                  <a:gd name="T16" fmla="*/ 127 w 184"/>
                  <a:gd name="T17" fmla="*/ 118 h 458"/>
                  <a:gd name="T18" fmla="*/ 167 w 184"/>
                  <a:gd name="T19" fmla="*/ 197 h 458"/>
                  <a:gd name="T20" fmla="*/ 180 w 184"/>
                  <a:gd name="T21" fmla="*/ 236 h 458"/>
                  <a:gd name="T22" fmla="*/ 184 w 184"/>
                  <a:gd name="T23" fmla="*/ 274 h 458"/>
                  <a:gd name="T24" fmla="*/ 173 w 184"/>
                  <a:gd name="T25" fmla="*/ 313 h 458"/>
                  <a:gd name="T26" fmla="*/ 154 w 184"/>
                  <a:gd name="T27" fmla="*/ 351 h 458"/>
                  <a:gd name="T28" fmla="*/ 131 w 184"/>
                  <a:gd name="T29" fmla="*/ 382 h 458"/>
                  <a:gd name="T30" fmla="*/ 114 w 184"/>
                  <a:gd name="T31" fmla="*/ 404 h 458"/>
                  <a:gd name="T32" fmla="*/ 93 w 184"/>
                  <a:gd name="T33" fmla="*/ 423 h 458"/>
                  <a:gd name="T34" fmla="*/ 63 w 184"/>
                  <a:gd name="T35" fmla="*/ 443 h 458"/>
                  <a:gd name="T36" fmla="*/ 32 w 184"/>
                  <a:gd name="T37" fmla="*/ 455 h 458"/>
                  <a:gd name="T38" fmla="*/ 17 w 184"/>
                  <a:gd name="T39" fmla="*/ 458 h 458"/>
                  <a:gd name="T40" fmla="*/ 4 w 184"/>
                  <a:gd name="T41" fmla="*/ 454 h 458"/>
                  <a:gd name="T42" fmla="*/ 0 w 184"/>
                  <a:gd name="T43" fmla="*/ 448 h 458"/>
                  <a:gd name="T44" fmla="*/ 6 w 184"/>
                  <a:gd name="T45" fmla="*/ 440 h 458"/>
                  <a:gd name="T46" fmla="*/ 15 w 184"/>
                  <a:gd name="T47" fmla="*/ 436 h 458"/>
                  <a:gd name="T48" fmla="*/ 28 w 184"/>
                  <a:gd name="T49" fmla="*/ 437 h 458"/>
                  <a:gd name="T50" fmla="*/ 28 w 184"/>
                  <a:gd name="T51" fmla="*/ 442 h 458"/>
                  <a:gd name="T52" fmla="*/ 25 w 184"/>
                  <a:gd name="T53" fmla="*/ 446 h 458"/>
                  <a:gd name="T54" fmla="*/ 19 w 184"/>
                  <a:gd name="T55" fmla="*/ 449 h 458"/>
                  <a:gd name="T56" fmla="*/ 11 w 184"/>
                  <a:gd name="T57" fmla="*/ 448 h 458"/>
                  <a:gd name="T58" fmla="*/ 11 w 184"/>
                  <a:gd name="T59" fmla="*/ 444 h 458"/>
                  <a:gd name="T60" fmla="*/ 15 w 184"/>
                  <a:gd name="T61" fmla="*/ 443 h 458"/>
                  <a:gd name="T62" fmla="*/ 13 w 184"/>
                  <a:gd name="T63" fmla="*/ 444 h 458"/>
                  <a:gd name="T64" fmla="*/ 13 w 184"/>
                  <a:gd name="T65" fmla="*/ 447 h 458"/>
                  <a:gd name="T66" fmla="*/ 17 w 184"/>
                  <a:gd name="T67" fmla="*/ 447 h 458"/>
                  <a:gd name="T68" fmla="*/ 23 w 184"/>
                  <a:gd name="T69" fmla="*/ 444 h 458"/>
                  <a:gd name="T70" fmla="*/ 25 w 184"/>
                  <a:gd name="T71" fmla="*/ 441 h 458"/>
                  <a:gd name="T72" fmla="*/ 25 w 184"/>
                  <a:gd name="T73" fmla="*/ 438 h 458"/>
                  <a:gd name="T74" fmla="*/ 19 w 184"/>
                  <a:gd name="T75" fmla="*/ 438 h 458"/>
                  <a:gd name="T76" fmla="*/ 9 w 184"/>
                  <a:gd name="T77" fmla="*/ 441 h 458"/>
                  <a:gd name="T78" fmla="*/ 6 w 184"/>
                  <a:gd name="T79" fmla="*/ 448 h 458"/>
                  <a:gd name="T80" fmla="*/ 8 w 184"/>
                  <a:gd name="T81" fmla="*/ 452 h 458"/>
                  <a:gd name="T82" fmla="*/ 15 w 184"/>
                  <a:gd name="T83" fmla="*/ 453 h 458"/>
                  <a:gd name="T84" fmla="*/ 34 w 184"/>
                  <a:gd name="T85" fmla="*/ 452 h 458"/>
                  <a:gd name="T86" fmla="*/ 57 w 184"/>
                  <a:gd name="T87" fmla="*/ 442 h 458"/>
                  <a:gd name="T88" fmla="*/ 74 w 184"/>
                  <a:gd name="T89" fmla="*/ 431 h 458"/>
                  <a:gd name="T90" fmla="*/ 95 w 184"/>
                  <a:gd name="T91" fmla="*/ 416 h 458"/>
                  <a:gd name="T92" fmla="*/ 106 w 184"/>
                  <a:gd name="T93" fmla="*/ 400 h 458"/>
                  <a:gd name="T94" fmla="*/ 118 w 184"/>
                  <a:gd name="T95" fmla="*/ 379 h 458"/>
                  <a:gd name="T96" fmla="*/ 121 w 184"/>
                  <a:gd name="T97" fmla="*/ 351 h 458"/>
                  <a:gd name="T98" fmla="*/ 112 w 184"/>
                  <a:gd name="T99" fmla="*/ 314 h 458"/>
                  <a:gd name="T100" fmla="*/ 87 w 184"/>
                  <a:gd name="T101" fmla="*/ 266 h 458"/>
                  <a:gd name="T102" fmla="*/ 70 w 184"/>
                  <a:gd name="T103" fmla="*/ 233 h 458"/>
                  <a:gd name="T104" fmla="*/ 55 w 184"/>
                  <a:gd name="T105" fmla="*/ 193 h 458"/>
                  <a:gd name="T106" fmla="*/ 55 w 184"/>
                  <a:gd name="T107" fmla="*/ 159 h 458"/>
                  <a:gd name="T108" fmla="*/ 66 w 184"/>
                  <a:gd name="T109" fmla="*/ 127 h 458"/>
                  <a:gd name="T110" fmla="*/ 85 w 184"/>
                  <a:gd name="T111" fmla="*/ 93 h 458"/>
                  <a:gd name="T112" fmla="*/ 114 w 184"/>
                  <a:gd name="T113" fmla="*/ 60 h 458"/>
                  <a:gd name="T114" fmla="*/ 118 w 184"/>
                  <a:gd name="T115" fmla="*/ 40 h 458"/>
                  <a:gd name="T116" fmla="*/ 127 w 184"/>
                  <a:gd name="T117" fmla="*/ 24 h 458"/>
                  <a:gd name="T118" fmla="*/ 144 w 184"/>
                  <a:gd name="T119" fmla="*/ 8 h 458"/>
                  <a:gd name="T120" fmla="*/ 161 w 184"/>
                  <a:gd name="T121" fmla="*/ 1 h 458"/>
                  <a:gd name="T122" fmla="*/ 173 w 184"/>
                  <a:gd name="T123" fmla="*/ 0 h 458"/>
                  <a:gd name="T124" fmla="*/ 18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182" y="1"/>
                    </a:moveTo>
                    <a:lnTo>
                      <a:pt x="178" y="10"/>
                    </a:lnTo>
                    <a:lnTo>
                      <a:pt x="169" y="8"/>
                    </a:lnTo>
                    <a:lnTo>
                      <a:pt x="159" y="8"/>
                    </a:lnTo>
                    <a:lnTo>
                      <a:pt x="146" y="13"/>
                    </a:lnTo>
                    <a:lnTo>
                      <a:pt x="131" y="25"/>
                    </a:lnTo>
                    <a:lnTo>
                      <a:pt x="121" y="49"/>
                    </a:lnTo>
                    <a:lnTo>
                      <a:pt x="118" y="81"/>
                    </a:lnTo>
                    <a:lnTo>
                      <a:pt x="127" y="118"/>
                    </a:lnTo>
                    <a:lnTo>
                      <a:pt x="167" y="197"/>
                    </a:lnTo>
                    <a:lnTo>
                      <a:pt x="180" y="236"/>
                    </a:lnTo>
                    <a:lnTo>
                      <a:pt x="184" y="274"/>
                    </a:lnTo>
                    <a:lnTo>
                      <a:pt x="173" y="313"/>
                    </a:lnTo>
                    <a:lnTo>
                      <a:pt x="154" y="351"/>
                    </a:lnTo>
                    <a:lnTo>
                      <a:pt x="131" y="382"/>
                    </a:lnTo>
                    <a:lnTo>
                      <a:pt x="114" y="404"/>
                    </a:lnTo>
                    <a:lnTo>
                      <a:pt x="93" y="423"/>
                    </a:lnTo>
                    <a:lnTo>
                      <a:pt x="63" y="443"/>
                    </a:lnTo>
                    <a:lnTo>
                      <a:pt x="32" y="455"/>
                    </a:lnTo>
                    <a:lnTo>
                      <a:pt x="17" y="458"/>
                    </a:lnTo>
                    <a:lnTo>
                      <a:pt x="4" y="454"/>
                    </a:lnTo>
                    <a:lnTo>
                      <a:pt x="0" y="448"/>
                    </a:lnTo>
                    <a:lnTo>
                      <a:pt x="6" y="440"/>
                    </a:lnTo>
                    <a:lnTo>
                      <a:pt x="15" y="436"/>
                    </a:lnTo>
                    <a:lnTo>
                      <a:pt x="28" y="437"/>
                    </a:lnTo>
                    <a:lnTo>
                      <a:pt x="28" y="442"/>
                    </a:lnTo>
                    <a:lnTo>
                      <a:pt x="25" y="446"/>
                    </a:lnTo>
                    <a:lnTo>
                      <a:pt x="19" y="449"/>
                    </a:lnTo>
                    <a:lnTo>
                      <a:pt x="11" y="448"/>
                    </a:lnTo>
                    <a:lnTo>
                      <a:pt x="11" y="444"/>
                    </a:lnTo>
                    <a:lnTo>
                      <a:pt x="15" y="443"/>
                    </a:lnTo>
                    <a:lnTo>
                      <a:pt x="13" y="444"/>
                    </a:lnTo>
                    <a:lnTo>
                      <a:pt x="13" y="447"/>
                    </a:lnTo>
                    <a:lnTo>
                      <a:pt x="17" y="447"/>
                    </a:lnTo>
                    <a:lnTo>
                      <a:pt x="23" y="444"/>
                    </a:lnTo>
                    <a:lnTo>
                      <a:pt x="25" y="441"/>
                    </a:lnTo>
                    <a:lnTo>
                      <a:pt x="25" y="438"/>
                    </a:lnTo>
                    <a:lnTo>
                      <a:pt x="19" y="438"/>
                    </a:lnTo>
                    <a:lnTo>
                      <a:pt x="9" y="441"/>
                    </a:lnTo>
                    <a:lnTo>
                      <a:pt x="6" y="448"/>
                    </a:lnTo>
                    <a:lnTo>
                      <a:pt x="8" y="452"/>
                    </a:lnTo>
                    <a:lnTo>
                      <a:pt x="15" y="453"/>
                    </a:lnTo>
                    <a:lnTo>
                      <a:pt x="34" y="452"/>
                    </a:lnTo>
                    <a:lnTo>
                      <a:pt x="57" y="442"/>
                    </a:lnTo>
                    <a:lnTo>
                      <a:pt x="74" y="431"/>
                    </a:lnTo>
                    <a:lnTo>
                      <a:pt x="95" y="416"/>
                    </a:lnTo>
                    <a:lnTo>
                      <a:pt x="106" y="400"/>
                    </a:lnTo>
                    <a:lnTo>
                      <a:pt x="118" y="379"/>
                    </a:lnTo>
                    <a:lnTo>
                      <a:pt x="121" y="351"/>
                    </a:lnTo>
                    <a:lnTo>
                      <a:pt x="112" y="314"/>
                    </a:lnTo>
                    <a:lnTo>
                      <a:pt x="87" y="266"/>
                    </a:lnTo>
                    <a:lnTo>
                      <a:pt x="70" y="233"/>
                    </a:lnTo>
                    <a:lnTo>
                      <a:pt x="55" y="193"/>
                    </a:lnTo>
                    <a:lnTo>
                      <a:pt x="55" y="159"/>
                    </a:lnTo>
                    <a:lnTo>
                      <a:pt x="66" y="127"/>
                    </a:lnTo>
                    <a:lnTo>
                      <a:pt x="85" y="93"/>
                    </a:lnTo>
                    <a:lnTo>
                      <a:pt x="114" y="60"/>
                    </a:lnTo>
                    <a:lnTo>
                      <a:pt x="118" y="40"/>
                    </a:lnTo>
                    <a:lnTo>
                      <a:pt x="127" y="24"/>
                    </a:lnTo>
                    <a:lnTo>
                      <a:pt x="144" y="8"/>
                    </a:lnTo>
                    <a:lnTo>
                      <a:pt x="161" y="1"/>
                    </a:lnTo>
                    <a:lnTo>
                      <a:pt x="173" y="0"/>
                    </a:lnTo>
                    <a:lnTo>
                      <a:pt x="18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2" name="Freeform 112"/>
              <p:cNvSpPr>
                <a:spLocks/>
              </p:cNvSpPr>
              <p:nvPr/>
            </p:nvSpPr>
            <p:spPr bwMode="auto">
              <a:xfrm>
                <a:off x="5451" y="254"/>
                <a:ext cx="307" cy="540"/>
              </a:xfrm>
              <a:custGeom>
                <a:avLst/>
                <a:gdLst>
                  <a:gd name="T0" fmla="*/ 301 w 307"/>
                  <a:gd name="T1" fmla="*/ 13 h 540"/>
                  <a:gd name="T2" fmla="*/ 279 w 307"/>
                  <a:gd name="T3" fmla="*/ 10 h 540"/>
                  <a:gd name="T4" fmla="*/ 241 w 307"/>
                  <a:gd name="T5" fmla="*/ 27 h 540"/>
                  <a:gd name="T6" fmla="*/ 212 w 307"/>
                  <a:gd name="T7" fmla="*/ 94 h 540"/>
                  <a:gd name="T8" fmla="*/ 248 w 307"/>
                  <a:gd name="T9" fmla="*/ 239 h 540"/>
                  <a:gd name="T10" fmla="*/ 256 w 307"/>
                  <a:gd name="T11" fmla="*/ 331 h 540"/>
                  <a:gd name="T12" fmla="*/ 205 w 307"/>
                  <a:gd name="T13" fmla="*/ 422 h 540"/>
                  <a:gd name="T14" fmla="*/ 144 w 307"/>
                  <a:gd name="T15" fmla="*/ 482 h 540"/>
                  <a:gd name="T16" fmla="*/ 76 w 307"/>
                  <a:gd name="T17" fmla="*/ 525 h 540"/>
                  <a:gd name="T18" fmla="*/ 36 w 307"/>
                  <a:gd name="T19" fmla="*/ 539 h 540"/>
                  <a:gd name="T20" fmla="*/ 3 w 307"/>
                  <a:gd name="T21" fmla="*/ 535 h 540"/>
                  <a:gd name="T22" fmla="*/ 9 w 307"/>
                  <a:gd name="T23" fmla="*/ 518 h 540"/>
                  <a:gd name="T24" fmla="*/ 30 w 307"/>
                  <a:gd name="T25" fmla="*/ 513 h 540"/>
                  <a:gd name="T26" fmla="*/ 36 w 307"/>
                  <a:gd name="T27" fmla="*/ 522 h 540"/>
                  <a:gd name="T28" fmla="*/ 22 w 307"/>
                  <a:gd name="T29" fmla="*/ 530 h 540"/>
                  <a:gd name="T30" fmla="*/ 13 w 307"/>
                  <a:gd name="T31" fmla="*/ 525 h 540"/>
                  <a:gd name="T32" fmla="*/ 19 w 307"/>
                  <a:gd name="T33" fmla="*/ 522 h 540"/>
                  <a:gd name="T34" fmla="*/ 17 w 307"/>
                  <a:gd name="T35" fmla="*/ 528 h 540"/>
                  <a:gd name="T36" fmla="*/ 28 w 307"/>
                  <a:gd name="T37" fmla="*/ 525 h 540"/>
                  <a:gd name="T38" fmla="*/ 30 w 307"/>
                  <a:gd name="T39" fmla="*/ 518 h 540"/>
                  <a:gd name="T40" fmla="*/ 13 w 307"/>
                  <a:gd name="T41" fmla="*/ 519 h 540"/>
                  <a:gd name="T42" fmla="*/ 5 w 307"/>
                  <a:gd name="T43" fmla="*/ 528 h 540"/>
                  <a:gd name="T44" fmla="*/ 17 w 307"/>
                  <a:gd name="T45" fmla="*/ 534 h 540"/>
                  <a:gd name="T46" fmla="*/ 70 w 307"/>
                  <a:gd name="T47" fmla="*/ 524 h 540"/>
                  <a:gd name="T48" fmla="*/ 119 w 307"/>
                  <a:gd name="T49" fmla="*/ 495 h 540"/>
                  <a:gd name="T50" fmla="*/ 155 w 307"/>
                  <a:gd name="T51" fmla="*/ 452 h 540"/>
                  <a:gd name="T52" fmla="*/ 161 w 307"/>
                  <a:gd name="T53" fmla="*/ 374 h 540"/>
                  <a:gd name="T54" fmla="*/ 125 w 307"/>
                  <a:gd name="T55" fmla="*/ 274 h 540"/>
                  <a:gd name="T56" fmla="*/ 123 w 307"/>
                  <a:gd name="T57" fmla="*/ 184 h 540"/>
                  <a:gd name="T58" fmla="*/ 172 w 307"/>
                  <a:gd name="T59" fmla="*/ 106 h 540"/>
                  <a:gd name="T60" fmla="*/ 222 w 307"/>
                  <a:gd name="T61" fmla="*/ 45 h 540"/>
                  <a:gd name="T62" fmla="*/ 260 w 307"/>
                  <a:gd name="T63" fmla="*/ 7 h 540"/>
                  <a:gd name="T64" fmla="*/ 296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307" y="1"/>
                    </a:moveTo>
                    <a:lnTo>
                      <a:pt x="301" y="13"/>
                    </a:lnTo>
                    <a:lnTo>
                      <a:pt x="292" y="10"/>
                    </a:lnTo>
                    <a:lnTo>
                      <a:pt x="279" y="10"/>
                    </a:lnTo>
                    <a:lnTo>
                      <a:pt x="260" y="13"/>
                    </a:lnTo>
                    <a:lnTo>
                      <a:pt x="241" y="27"/>
                    </a:lnTo>
                    <a:lnTo>
                      <a:pt x="224" y="55"/>
                    </a:lnTo>
                    <a:lnTo>
                      <a:pt x="212" y="94"/>
                    </a:lnTo>
                    <a:lnTo>
                      <a:pt x="216" y="139"/>
                    </a:lnTo>
                    <a:lnTo>
                      <a:pt x="248" y="239"/>
                    </a:lnTo>
                    <a:lnTo>
                      <a:pt x="260" y="286"/>
                    </a:lnTo>
                    <a:lnTo>
                      <a:pt x="256" y="331"/>
                    </a:lnTo>
                    <a:lnTo>
                      <a:pt x="235" y="378"/>
                    </a:lnTo>
                    <a:lnTo>
                      <a:pt x="205" y="422"/>
                    </a:lnTo>
                    <a:lnTo>
                      <a:pt x="170" y="458"/>
                    </a:lnTo>
                    <a:lnTo>
                      <a:pt x="144" y="482"/>
                    </a:lnTo>
                    <a:lnTo>
                      <a:pt x="115" y="504"/>
                    </a:lnTo>
                    <a:lnTo>
                      <a:pt x="76" y="525"/>
                    </a:lnTo>
                    <a:lnTo>
                      <a:pt x="55" y="534"/>
                    </a:lnTo>
                    <a:lnTo>
                      <a:pt x="36" y="539"/>
                    </a:lnTo>
                    <a:lnTo>
                      <a:pt x="19" y="540"/>
                    </a:lnTo>
                    <a:lnTo>
                      <a:pt x="3" y="535"/>
                    </a:lnTo>
                    <a:lnTo>
                      <a:pt x="0" y="527"/>
                    </a:lnTo>
                    <a:lnTo>
                      <a:pt x="9" y="518"/>
                    </a:lnTo>
                    <a:lnTo>
                      <a:pt x="22" y="513"/>
                    </a:lnTo>
                    <a:lnTo>
                      <a:pt x="30" y="513"/>
                    </a:lnTo>
                    <a:lnTo>
                      <a:pt x="36" y="516"/>
                    </a:lnTo>
                    <a:lnTo>
                      <a:pt x="36" y="522"/>
                    </a:lnTo>
                    <a:lnTo>
                      <a:pt x="32" y="527"/>
                    </a:lnTo>
                    <a:lnTo>
                      <a:pt x="22" y="530"/>
                    </a:lnTo>
                    <a:lnTo>
                      <a:pt x="13" y="528"/>
                    </a:lnTo>
                    <a:lnTo>
                      <a:pt x="13" y="525"/>
                    </a:lnTo>
                    <a:lnTo>
                      <a:pt x="15" y="523"/>
                    </a:lnTo>
                    <a:lnTo>
                      <a:pt x="19" y="522"/>
                    </a:lnTo>
                    <a:lnTo>
                      <a:pt x="17" y="524"/>
                    </a:lnTo>
                    <a:lnTo>
                      <a:pt x="17" y="528"/>
                    </a:lnTo>
                    <a:lnTo>
                      <a:pt x="21" y="528"/>
                    </a:lnTo>
                    <a:lnTo>
                      <a:pt x="28" y="525"/>
                    </a:lnTo>
                    <a:lnTo>
                      <a:pt x="32" y="521"/>
                    </a:lnTo>
                    <a:lnTo>
                      <a:pt x="30" y="518"/>
                    </a:lnTo>
                    <a:lnTo>
                      <a:pt x="26" y="517"/>
                    </a:lnTo>
                    <a:lnTo>
                      <a:pt x="13" y="519"/>
                    </a:lnTo>
                    <a:lnTo>
                      <a:pt x="7" y="524"/>
                    </a:lnTo>
                    <a:lnTo>
                      <a:pt x="5" y="528"/>
                    </a:lnTo>
                    <a:lnTo>
                      <a:pt x="9" y="531"/>
                    </a:lnTo>
                    <a:lnTo>
                      <a:pt x="17" y="534"/>
                    </a:lnTo>
                    <a:lnTo>
                      <a:pt x="40" y="534"/>
                    </a:lnTo>
                    <a:lnTo>
                      <a:pt x="70" y="524"/>
                    </a:lnTo>
                    <a:lnTo>
                      <a:pt x="93" y="513"/>
                    </a:lnTo>
                    <a:lnTo>
                      <a:pt x="119" y="495"/>
                    </a:lnTo>
                    <a:lnTo>
                      <a:pt x="138" y="477"/>
                    </a:lnTo>
                    <a:lnTo>
                      <a:pt x="155" y="452"/>
                    </a:lnTo>
                    <a:lnTo>
                      <a:pt x="165" y="419"/>
                    </a:lnTo>
                    <a:lnTo>
                      <a:pt x="161" y="374"/>
                    </a:lnTo>
                    <a:lnTo>
                      <a:pt x="140" y="314"/>
                    </a:lnTo>
                    <a:lnTo>
                      <a:pt x="125" y="274"/>
                    </a:lnTo>
                    <a:lnTo>
                      <a:pt x="117" y="223"/>
                    </a:lnTo>
                    <a:lnTo>
                      <a:pt x="123" y="184"/>
                    </a:lnTo>
                    <a:lnTo>
                      <a:pt x="142" y="144"/>
                    </a:lnTo>
                    <a:lnTo>
                      <a:pt x="172" y="106"/>
                    </a:lnTo>
                    <a:lnTo>
                      <a:pt x="212" y="67"/>
                    </a:lnTo>
                    <a:lnTo>
                      <a:pt x="222" y="45"/>
                    </a:lnTo>
                    <a:lnTo>
                      <a:pt x="235" y="25"/>
                    </a:lnTo>
                    <a:lnTo>
                      <a:pt x="260" y="7"/>
                    </a:lnTo>
                    <a:lnTo>
                      <a:pt x="282" y="0"/>
                    </a:lnTo>
                    <a:lnTo>
                      <a:pt x="296" y="0"/>
                    </a:lnTo>
                    <a:lnTo>
                      <a:pt x="307"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3" name="Freeform 113"/>
              <p:cNvSpPr>
                <a:spLocks/>
              </p:cNvSpPr>
              <p:nvPr/>
            </p:nvSpPr>
            <p:spPr bwMode="auto">
              <a:xfrm>
                <a:off x="5418" y="1487"/>
                <a:ext cx="308" cy="539"/>
              </a:xfrm>
              <a:custGeom>
                <a:avLst/>
                <a:gdLst>
                  <a:gd name="T0" fmla="*/ 302 w 308"/>
                  <a:gd name="T1" fmla="*/ 14 h 539"/>
                  <a:gd name="T2" fmla="*/ 279 w 308"/>
                  <a:gd name="T3" fmla="*/ 9 h 539"/>
                  <a:gd name="T4" fmla="*/ 241 w 308"/>
                  <a:gd name="T5" fmla="*/ 27 h 539"/>
                  <a:gd name="T6" fmla="*/ 215 w 308"/>
                  <a:gd name="T7" fmla="*/ 94 h 539"/>
                  <a:gd name="T8" fmla="*/ 251 w 308"/>
                  <a:gd name="T9" fmla="*/ 240 h 539"/>
                  <a:gd name="T10" fmla="*/ 257 w 308"/>
                  <a:gd name="T11" fmla="*/ 332 h 539"/>
                  <a:gd name="T12" fmla="*/ 205 w 308"/>
                  <a:gd name="T13" fmla="*/ 422 h 539"/>
                  <a:gd name="T14" fmla="*/ 147 w 308"/>
                  <a:gd name="T15" fmla="*/ 483 h 539"/>
                  <a:gd name="T16" fmla="*/ 78 w 308"/>
                  <a:gd name="T17" fmla="*/ 526 h 539"/>
                  <a:gd name="T18" fmla="*/ 38 w 308"/>
                  <a:gd name="T19" fmla="*/ 539 h 539"/>
                  <a:gd name="T20" fmla="*/ 4 w 308"/>
                  <a:gd name="T21" fmla="*/ 536 h 539"/>
                  <a:gd name="T22" fmla="*/ 10 w 308"/>
                  <a:gd name="T23" fmla="*/ 519 h 539"/>
                  <a:gd name="T24" fmla="*/ 31 w 308"/>
                  <a:gd name="T25" fmla="*/ 514 h 539"/>
                  <a:gd name="T26" fmla="*/ 38 w 308"/>
                  <a:gd name="T27" fmla="*/ 523 h 539"/>
                  <a:gd name="T28" fmla="*/ 23 w 308"/>
                  <a:gd name="T29" fmla="*/ 530 h 539"/>
                  <a:gd name="T30" fmla="*/ 16 w 308"/>
                  <a:gd name="T31" fmla="*/ 526 h 539"/>
                  <a:gd name="T32" fmla="*/ 21 w 308"/>
                  <a:gd name="T33" fmla="*/ 523 h 539"/>
                  <a:gd name="T34" fmla="*/ 17 w 308"/>
                  <a:gd name="T35" fmla="*/ 527 h 539"/>
                  <a:gd name="T36" fmla="*/ 29 w 308"/>
                  <a:gd name="T37" fmla="*/ 525 h 539"/>
                  <a:gd name="T38" fmla="*/ 33 w 308"/>
                  <a:gd name="T39" fmla="*/ 519 h 539"/>
                  <a:gd name="T40" fmla="*/ 21 w 308"/>
                  <a:gd name="T41" fmla="*/ 518 h 539"/>
                  <a:gd name="T42" fmla="*/ 10 w 308"/>
                  <a:gd name="T43" fmla="*/ 524 h 539"/>
                  <a:gd name="T44" fmla="*/ 10 w 308"/>
                  <a:gd name="T45" fmla="*/ 532 h 539"/>
                  <a:gd name="T46" fmla="*/ 42 w 308"/>
                  <a:gd name="T47" fmla="*/ 533 h 539"/>
                  <a:gd name="T48" fmla="*/ 95 w 308"/>
                  <a:gd name="T49" fmla="*/ 513 h 539"/>
                  <a:gd name="T50" fmla="*/ 139 w 308"/>
                  <a:gd name="T51" fmla="*/ 478 h 539"/>
                  <a:gd name="T52" fmla="*/ 167 w 308"/>
                  <a:gd name="T53" fmla="*/ 419 h 539"/>
                  <a:gd name="T54" fmla="*/ 143 w 308"/>
                  <a:gd name="T55" fmla="*/ 315 h 539"/>
                  <a:gd name="T56" fmla="*/ 118 w 308"/>
                  <a:gd name="T57" fmla="*/ 224 h 539"/>
                  <a:gd name="T58" fmla="*/ 143 w 308"/>
                  <a:gd name="T59" fmla="*/ 144 h 539"/>
                  <a:gd name="T60" fmla="*/ 213 w 308"/>
                  <a:gd name="T61" fmla="*/ 67 h 539"/>
                  <a:gd name="T62" fmla="*/ 238 w 308"/>
                  <a:gd name="T63" fmla="*/ 25 h 539"/>
                  <a:gd name="T64" fmla="*/ 283 w 308"/>
                  <a:gd name="T65" fmla="*/ 0 h 539"/>
                  <a:gd name="T66" fmla="*/ 308 w 308"/>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8" h="539">
                    <a:moveTo>
                      <a:pt x="308" y="2"/>
                    </a:moveTo>
                    <a:lnTo>
                      <a:pt x="302" y="14"/>
                    </a:lnTo>
                    <a:lnTo>
                      <a:pt x="293" y="11"/>
                    </a:lnTo>
                    <a:lnTo>
                      <a:pt x="279" y="9"/>
                    </a:lnTo>
                    <a:lnTo>
                      <a:pt x="262" y="13"/>
                    </a:lnTo>
                    <a:lnTo>
                      <a:pt x="241" y="27"/>
                    </a:lnTo>
                    <a:lnTo>
                      <a:pt x="224" y="56"/>
                    </a:lnTo>
                    <a:lnTo>
                      <a:pt x="215" y="94"/>
                    </a:lnTo>
                    <a:lnTo>
                      <a:pt x="219" y="140"/>
                    </a:lnTo>
                    <a:lnTo>
                      <a:pt x="251" y="240"/>
                    </a:lnTo>
                    <a:lnTo>
                      <a:pt x="260" y="285"/>
                    </a:lnTo>
                    <a:lnTo>
                      <a:pt x="257" y="332"/>
                    </a:lnTo>
                    <a:lnTo>
                      <a:pt x="238" y="379"/>
                    </a:lnTo>
                    <a:lnTo>
                      <a:pt x="205" y="422"/>
                    </a:lnTo>
                    <a:lnTo>
                      <a:pt x="173" y="458"/>
                    </a:lnTo>
                    <a:lnTo>
                      <a:pt x="147" y="483"/>
                    </a:lnTo>
                    <a:lnTo>
                      <a:pt x="116" y="505"/>
                    </a:lnTo>
                    <a:lnTo>
                      <a:pt x="78" y="526"/>
                    </a:lnTo>
                    <a:lnTo>
                      <a:pt x="57" y="535"/>
                    </a:lnTo>
                    <a:lnTo>
                      <a:pt x="38" y="539"/>
                    </a:lnTo>
                    <a:lnTo>
                      <a:pt x="19" y="539"/>
                    </a:lnTo>
                    <a:lnTo>
                      <a:pt x="4" y="536"/>
                    </a:lnTo>
                    <a:lnTo>
                      <a:pt x="0" y="527"/>
                    </a:lnTo>
                    <a:lnTo>
                      <a:pt x="10" y="519"/>
                    </a:lnTo>
                    <a:lnTo>
                      <a:pt x="23" y="514"/>
                    </a:lnTo>
                    <a:lnTo>
                      <a:pt x="31" y="514"/>
                    </a:lnTo>
                    <a:lnTo>
                      <a:pt x="38" y="517"/>
                    </a:lnTo>
                    <a:lnTo>
                      <a:pt x="38" y="523"/>
                    </a:lnTo>
                    <a:lnTo>
                      <a:pt x="33" y="527"/>
                    </a:lnTo>
                    <a:lnTo>
                      <a:pt x="23" y="530"/>
                    </a:lnTo>
                    <a:lnTo>
                      <a:pt x="16" y="529"/>
                    </a:lnTo>
                    <a:lnTo>
                      <a:pt x="16" y="526"/>
                    </a:lnTo>
                    <a:lnTo>
                      <a:pt x="17" y="524"/>
                    </a:lnTo>
                    <a:lnTo>
                      <a:pt x="21" y="523"/>
                    </a:lnTo>
                    <a:lnTo>
                      <a:pt x="19" y="524"/>
                    </a:lnTo>
                    <a:lnTo>
                      <a:pt x="17" y="527"/>
                    </a:lnTo>
                    <a:lnTo>
                      <a:pt x="21" y="529"/>
                    </a:lnTo>
                    <a:lnTo>
                      <a:pt x="29" y="525"/>
                    </a:lnTo>
                    <a:lnTo>
                      <a:pt x="33" y="520"/>
                    </a:lnTo>
                    <a:lnTo>
                      <a:pt x="33" y="519"/>
                    </a:lnTo>
                    <a:lnTo>
                      <a:pt x="27" y="518"/>
                    </a:lnTo>
                    <a:lnTo>
                      <a:pt x="21" y="518"/>
                    </a:lnTo>
                    <a:lnTo>
                      <a:pt x="14" y="520"/>
                    </a:lnTo>
                    <a:lnTo>
                      <a:pt x="10" y="524"/>
                    </a:lnTo>
                    <a:lnTo>
                      <a:pt x="8" y="527"/>
                    </a:lnTo>
                    <a:lnTo>
                      <a:pt x="10" y="532"/>
                    </a:lnTo>
                    <a:lnTo>
                      <a:pt x="17" y="535"/>
                    </a:lnTo>
                    <a:lnTo>
                      <a:pt x="42" y="533"/>
                    </a:lnTo>
                    <a:lnTo>
                      <a:pt x="71" y="525"/>
                    </a:lnTo>
                    <a:lnTo>
                      <a:pt x="95" y="513"/>
                    </a:lnTo>
                    <a:lnTo>
                      <a:pt x="120" y="495"/>
                    </a:lnTo>
                    <a:lnTo>
                      <a:pt x="139" y="478"/>
                    </a:lnTo>
                    <a:lnTo>
                      <a:pt x="156" y="453"/>
                    </a:lnTo>
                    <a:lnTo>
                      <a:pt x="167" y="419"/>
                    </a:lnTo>
                    <a:lnTo>
                      <a:pt x="164" y="374"/>
                    </a:lnTo>
                    <a:lnTo>
                      <a:pt x="143" y="315"/>
                    </a:lnTo>
                    <a:lnTo>
                      <a:pt x="128" y="274"/>
                    </a:lnTo>
                    <a:lnTo>
                      <a:pt x="118" y="224"/>
                    </a:lnTo>
                    <a:lnTo>
                      <a:pt x="126" y="183"/>
                    </a:lnTo>
                    <a:lnTo>
                      <a:pt x="143" y="144"/>
                    </a:lnTo>
                    <a:lnTo>
                      <a:pt x="173" y="105"/>
                    </a:lnTo>
                    <a:lnTo>
                      <a:pt x="213" y="67"/>
                    </a:lnTo>
                    <a:lnTo>
                      <a:pt x="222" y="44"/>
                    </a:lnTo>
                    <a:lnTo>
                      <a:pt x="238" y="25"/>
                    </a:lnTo>
                    <a:lnTo>
                      <a:pt x="260" y="8"/>
                    </a:lnTo>
                    <a:lnTo>
                      <a:pt x="283" y="0"/>
                    </a:lnTo>
                    <a:lnTo>
                      <a:pt x="296" y="0"/>
                    </a:lnTo>
                    <a:lnTo>
                      <a:pt x="308"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4" name="Freeform 114"/>
              <p:cNvSpPr>
                <a:spLocks/>
              </p:cNvSpPr>
              <p:nvPr/>
            </p:nvSpPr>
            <p:spPr bwMode="auto">
              <a:xfrm>
                <a:off x="5403" y="464"/>
                <a:ext cx="179" cy="296"/>
              </a:xfrm>
              <a:custGeom>
                <a:avLst/>
                <a:gdLst>
                  <a:gd name="T0" fmla="*/ 120 w 179"/>
                  <a:gd name="T1" fmla="*/ 40 h 296"/>
                  <a:gd name="T2" fmla="*/ 127 w 179"/>
                  <a:gd name="T3" fmla="*/ 40 h 296"/>
                  <a:gd name="T4" fmla="*/ 137 w 179"/>
                  <a:gd name="T5" fmla="*/ 38 h 296"/>
                  <a:gd name="T6" fmla="*/ 146 w 179"/>
                  <a:gd name="T7" fmla="*/ 34 h 296"/>
                  <a:gd name="T8" fmla="*/ 152 w 179"/>
                  <a:gd name="T9" fmla="*/ 28 h 296"/>
                  <a:gd name="T10" fmla="*/ 152 w 179"/>
                  <a:gd name="T11" fmla="*/ 19 h 296"/>
                  <a:gd name="T12" fmla="*/ 148 w 179"/>
                  <a:gd name="T13" fmla="*/ 12 h 296"/>
                  <a:gd name="T14" fmla="*/ 143 w 179"/>
                  <a:gd name="T15" fmla="*/ 7 h 296"/>
                  <a:gd name="T16" fmla="*/ 122 w 179"/>
                  <a:gd name="T17" fmla="*/ 0 h 296"/>
                  <a:gd name="T18" fmla="*/ 108 w 179"/>
                  <a:gd name="T19" fmla="*/ 0 h 296"/>
                  <a:gd name="T20" fmla="*/ 89 w 179"/>
                  <a:gd name="T21" fmla="*/ 4 h 296"/>
                  <a:gd name="T22" fmla="*/ 72 w 179"/>
                  <a:gd name="T23" fmla="*/ 12 h 296"/>
                  <a:gd name="T24" fmla="*/ 57 w 179"/>
                  <a:gd name="T25" fmla="*/ 25 h 296"/>
                  <a:gd name="T26" fmla="*/ 48 w 179"/>
                  <a:gd name="T27" fmla="*/ 42 h 296"/>
                  <a:gd name="T28" fmla="*/ 44 w 179"/>
                  <a:gd name="T29" fmla="*/ 61 h 296"/>
                  <a:gd name="T30" fmla="*/ 46 w 179"/>
                  <a:gd name="T31" fmla="*/ 84 h 296"/>
                  <a:gd name="T32" fmla="*/ 50 w 179"/>
                  <a:gd name="T33" fmla="*/ 91 h 296"/>
                  <a:gd name="T34" fmla="*/ 27 w 179"/>
                  <a:gd name="T35" fmla="*/ 103 h 296"/>
                  <a:gd name="T36" fmla="*/ 10 w 179"/>
                  <a:gd name="T37" fmla="*/ 119 h 296"/>
                  <a:gd name="T38" fmla="*/ 0 w 179"/>
                  <a:gd name="T39" fmla="*/ 144 h 296"/>
                  <a:gd name="T40" fmla="*/ 0 w 179"/>
                  <a:gd name="T41" fmla="*/ 155 h 296"/>
                  <a:gd name="T42" fmla="*/ 4 w 179"/>
                  <a:gd name="T43" fmla="*/ 169 h 296"/>
                  <a:gd name="T44" fmla="*/ 15 w 179"/>
                  <a:gd name="T45" fmla="*/ 187 h 296"/>
                  <a:gd name="T46" fmla="*/ 38 w 179"/>
                  <a:gd name="T47" fmla="*/ 209 h 296"/>
                  <a:gd name="T48" fmla="*/ 53 w 179"/>
                  <a:gd name="T49" fmla="*/ 224 h 296"/>
                  <a:gd name="T50" fmla="*/ 65 w 179"/>
                  <a:gd name="T51" fmla="*/ 241 h 296"/>
                  <a:gd name="T52" fmla="*/ 74 w 179"/>
                  <a:gd name="T53" fmla="*/ 261 h 296"/>
                  <a:gd name="T54" fmla="*/ 76 w 179"/>
                  <a:gd name="T55" fmla="*/ 288 h 296"/>
                  <a:gd name="T56" fmla="*/ 74 w 179"/>
                  <a:gd name="T57" fmla="*/ 296 h 296"/>
                  <a:gd name="T58" fmla="*/ 105 w 179"/>
                  <a:gd name="T59" fmla="*/ 271 h 296"/>
                  <a:gd name="T60" fmla="*/ 129 w 179"/>
                  <a:gd name="T61" fmla="*/ 247 h 296"/>
                  <a:gd name="T62" fmla="*/ 150 w 179"/>
                  <a:gd name="T63" fmla="*/ 222 h 296"/>
                  <a:gd name="T64" fmla="*/ 169 w 179"/>
                  <a:gd name="T65" fmla="*/ 194 h 296"/>
                  <a:gd name="T66" fmla="*/ 177 w 179"/>
                  <a:gd name="T67" fmla="*/ 171 h 296"/>
                  <a:gd name="T68" fmla="*/ 179 w 179"/>
                  <a:gd name="T69" fmla="*/ 146 h 296"/>
                  <a:gd name="T70" fmla="*/ 177 w 179"/>
                  <a:gd name="T71" fmla="*/ 133 h 296"/>
                  <a:gd name="T72" fmla="*/ 169 w 179"/>
                  <a:gd name="T73" fmla="*/ 118 h 296"/>
                  <a:gd name="T74" fmla="*/ 156 w 179"/>
                  <a:gd name="T75" fmla="*/ 101 h 296"/>
                  <a:gd name="T76" fmla="*/ 127 w 179"/>
                  <a:gd name="T77" fmla="*/ 89 h 296"/>
                  <a:gd name="T78" fmla="*/ 103 w 179"/>
                  <a:gd name="T79" fmla="*/ 84 h 296"/>
                  <a:gd name="T80" fmla="*/ 82 w 179"/>
                  <a:gd name="T81" fmla="*/ 85 h 296"/>
                  <a:gd name="T82" fmla="*/ 59 w 179"/>
                  <a:gd name="T83" fmla="*/ 89 h 296"/>
                  <a:gd name="T84" fmla="*/ 55 w 179"/>
                  <a:gd name="T85" fmla="*/ 71 h 296"/>
                  <a:gd name="T86" fmla="*/ 55 w 179"/>
                  <a:gd name="T87" fmla="*/ 55 h 296"/>
                  <a:gd name="T88" fmla="*/ 61 w 179"/>
                  <a:gd name="T89" fmla="*/ 37 h 296"/>
                  <a:gd name="T90" fmla="*/ 80 w 179"/>
                  <a:gd name="T91" fmla="*/ 19 h 296"/>
                  <a:gd name="T92" fmla="*/ 95 w 179"/>
                  <a:gd name="T93" fmla="*/ 10 h 296"/>
                  <a:gd name="T94" fmla="*/ 116 w 179"/>
                  <a:gd name="T95" fmla="*/ 7 h 296"/>
                  <a:gd name="T96" fmla="*/ 133 w 179"/>
                  <a:gd name="T97" fmla="*/ 11 h 296"/>
                  <a:gd name="T98" fmla="*/ 141 w 179"/>
                  <a:gd name="T99" fmla="*/ 16 h 296"/>
                  <a:gd name="T100" fmla="*/ 143 w 179"/>
                  <a:gd name="T101" fmla="*/ 23 h 296"/>
                  <a:gd name="T102" fmla="*/ 137 w 179"/>
                  <a:gd name="T103" fmla="*/ 31 h 296"/>
                  <a:gd name="T104" fmla="*/ 127 w 179"/>
                  <a:gd name="T105" fmla="*/ 37 h 296"/>
                  <a:gd name="T106" fmla="*/ 120 w 179"/>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120" y="40"/>
                    </a:moveTo>
                    <a:lnTo>
                      <a:pt x="127" y="40"/>
                    </a:lnTo>
                    <a:lnTo>
                      <a:pt x="137" y="38"/>
                    </a:lnTo>
                    <a:lnTo>
                      <a:pt x="146" y="34"/>
                    </a:lnTo>
                    <a:lnTo>
                      <a:pt x="152" y="28"/>
                    </a:lnTo>
                    <a:lnTo>
                      <a:pt x="152" y="19"/>
                    </a:lnTo>
                    <a:lnTo>
                      <a:pt x="148" y="12"/>
                    </a:lnTo>
                    <a:lnTo>
                      <a:pt x="143" y="7"/>
                    </a:lnTo>
                    <a:lnTo>
                      <a:pt x="122" y="0"/>
                    </a:lnTo>
                    <a:lnTo>
                      <a:pt x="108" y="0"/>
                    </a:lnTo>
                    <a:lnTo>
                      <a:pt x="89" y="4"/>
                    </a:lnTo>
                    <a:lnTo>
                      <a:pt x="72" y="12"/>
                    </a:lnTo>
                    <a:lnTo>
                      <a:pt x="57" y="25"/>
                    </a:lnTo>
                    <a:lnTo>
                      <a:pt x="48" y="42"/>
                    </a:lnTo>
                    <a:lnTo>
                      <a:pt x="44" y="61"/>
                    </a:lnTo>
                    <a:lnTo>
                      <a:pt x="46" y="84"/>
                    </a:lnTo>
                    <a:lnTo>
                      <a:pt x="50" y="91"/>
                    </a:lnTo>
                    <a:lnTo>
                      <a:pt x="27" y="103"/>
                    </a:lnTo>
                    <a:lnTo>
                      <a:pt x="10" y="119"/>
                    </a:lnTo>
                    <a:lnTo>
                      <a:pt x="0" y="144"/>
                    </a:lnTo>
                    <a:lnTo>
                      <a:pt x="0" y="155"/>
                    </a:lnTo>
                    <a:lnTo>
                      <a:pt x="4" y="169"/>
                    </a:lnTo>
                    <a:lnTo>
                      <a:pt x="15" y="187"/>
                    </a:lnTo>
                    <a:lnTo>
                      <a:pt x="38" y="209"/>
                    </a:lnTo>
                    <a:lnTo>
                      <a:pt x="53" y="224"/>
                    </a:lnTo>
                    <a:lnTo>
                      <a:pt x="65" y="241"/>
                    </a:lnTo>
                    <a:lnTo>
                      <a:pt x="74" y="261"/>
                    </a:lnTo>
                    <a:lnTo>
                      <a:pt x="76" y="288"/>
                    </a:lnTo>
                    <a:lnTo>
                      <a:pt x="74" y="296"/>
                    </a:lnTo>
                    <a:lnTo>
                      <a:pt x="105" y="271"/>
                    </a:lnTo>
                    <a:lnTo>
                      <a:pt x="129" y="247"/>
                    </a:lnTo>
                    <a:lnTo>
                      <a:pt x="150" y="222"/>
                    </a:lnTo>
                    <a:lnTo>
                      <a:pt x="169" y="194"/>
                    </a:lnTo>
                    <a:lnTo>
                      <a:pt x="177" y="171"/>
                    </a:lnTo>
                    <a:lnTo>
                      <a:pt x="179" y="146"/>
                    </a:lnTo>
                    <a:lnTo>
                      <a:pt x="177" y="133"/>
                    </a:lnTo>
                    <a:lnTo>
                      <a:pt x="169" y="118"/>
                    </a:lnTo>
                    <a:lnTo>
                      <a:pt x="156" y="101"/>
                    </a:lnTo>
                    <a:lnTo>
                      <a:pt x="127" y="89"/>
                    </a:lnTo>
                    <a:lnTo>
                      <a:pt x="103" y="84"/>
                    </a:lnTo>
                    <a:lnTo>
                      <a:pt x="82" y="85"/>
                    </a:lnTo>
                    <a:lnTo>
                      <a:pt x="59" y="89"/>
                    </a:lnTo>
                    <a:lnTo>
                      <a:pt x="55" y="71"/>
                    </a:lnTo>
                    <a:lnTo>
                      <a:pt x="55" y="55"/>
                    </a:lnTo>
                    <a:lnTo>
                      <a:pt x="61" y="37"/>
                    </a:lnTo>
                    <a:lnTo>
                      <a:pt x="80" y="19"/>
                    </a:lnTo>
                    <a:lnTo>
                      <a:pt x="95" y="10"/>
                    </a:lnTo>
                    <a:lnTo>
                      <a:pt x="116" y="7"/>
                    </a:lnTo>
                    <a:lnTo>
                      <a:pt x="133" y="11"/>
                    </a:lnTo>
                    <a:lnTo>
                      <a:pt x="141" y="16"/>
                    </a:lnTo>
                    <a:lnTo>
                      <a:pt x="143" y="23"/>
                    </a:lnTo>
                    <a:lnTo>
                      <a:pt x="137" y="31"/>
                    </a:lnTo>
                    <a:lnTo>
                      <a:pt x="127" y="37"/>
                    </a:lnTo>
                    <a:lnTo>
                      <a:pt x="120"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5" name="Freeform 115"/>
              <p:cNvSpPr>
                <a:spLocks/>
              </p:cNvSpPr>
              <p:nvPr/>
            </p:nvSpPr>
            <p:spPr bwMode="auto">
              <a:xfrm>
                <a:off x="5451" y="736"/>
                <a:ext cx="163" cy="222"/>
              </a:xfrm>
              <a:custGeom>
                <a:avLst/>
                <a:gdLst>
                  <a:gd name="T0" fmla="*/ 131 w 163"/>
                  <a:gd name="T1" fmla="*/ 31 h 222"/>
                  <a:gd name="T2" fmla="*/ 138 w 163"/>
                  <a:gd name="T3" fmla="*/ 34 h 222"/>
                  <a:gd name="T4" fmla="*/ 153 w 163"/>
                  <a:gd name="T5" fmla="*/ 31 h 222"/>
                  <a:gd name="T6" fmla="*/ 161 w 163"/>
                  <a:gd name="T7" fmla="*/ 27 h 222"/>
                  <a:gd name="T8" fmla="*/ 163 w 163"/>
                  <a:gd name="T9" fmla="*/ 21 h 222"/>
                  <a:gd name="T10" fmla="*/ 159 w 163"/>
                  <a:gd name="T11" fmla="*/ 10 h 222"/>
                  <a:gd name="T12" fmla="*/ 146 w 163"/>
                  <a:gd name="T13" fmla="*/ 1 h 222"/>
                  <a:gd name="T14" fmla="*/ 134 w 163"/>
                  <a:gd name="T15" fmla="*/ 0 h 222"/>
                  <a:gd name="T16" fmla="*/ 117 w 163"/>
                  <a:gd name="T17" fmla="*/ 0 h 222"/>
                  <a:gd name="T18" fmla="*/ 102 w 163"/>
                  <a:gd name="T19" fmla="*/ 5 h 222"/>
                  <a:gd name="T20" fmla="*/ 87 w 163"/>
                  <a:gd name="T21" fmla="*/ 13 h 222"/>
                  <a:gd name="T22" fmla="*/ 74 w 163"/>
                  <a:gd name="T23" fmla="*/ 24 h 222"/>
                  <a:gd name="T24" fmla="*/ 64 w 163"/>
                  <a:gd name="T25" fmla="*/ 37 h 222"/>
                  <a:gd name="T26" fmla="*/ 58 w 163"/>
                  <a:gd name="T27" fmla="*/ 57 h 222"/>
                  <a:gd name="T28" fmla="*/ 58 w 163"/>
                  <a:gd name="T29" fmla="*/ 63 h 222"/>
                  <a:gd name="T30" fmla="*/ 38 w 163"/>
                  <a:gd name="T31" fmla="*/ 69 h 222"/>
                  <a:gd name="T32" fmla="*/ 19 w 163"/>
                  <a:gd name="T33" fmla="*/ 78 h 222"/>
                  <a:gd name="T34" fmla="*/ 3 w 163"/>
                  <a:gd name="T35" fmla="*/ 96 h 222"/>
                  <a:gd name="T36" fmla="*/ 0 w 163"/>
                  <a:gd name="T37" fmla="*/ 115 h 222"/>
                  <a:gd name="T38" fmla="*/ 3 w 163"/>
                  <a:gd name="T39" fmla="*/ 131 h 222"/>
                  <a:gd name="T40" fmla="*/ 15 w 163"/>
                  <a:gd name="T41" fmla="*/ 150 h 222"/>
                  <a:gd name="T42" fmla="*/ 21 w 163"/>
                  <a:gd name="T43" fmla="*/ 163 h 222"/>
                  <a:gd name="T44" fmla="*/ 26 w 163"/>
                  <a:gd name="T45" fmla="*/ 196 h 222"/>
                  <a:gd name="T46" fmla="*/ 19 w 163"/>
                  <a:gd name="T47" fmla="*/ 215 h 222"/>
                  <a:gd name="T48" fmla="*/ 15 w 163"/>
                  <a:gd name="T49" fmla="*/ 222 h 222"/>
                  <a:gd name="T50" fmla="*/ 47 w 163"/>
                  <a:gd name="T51" fmla="*/ 206 h 222"/>
                  <a:gd name="T52" fmla="*/ 98 w 163"/>
                  <a:gd name="T53" fmla="*/ 175 h 222"/>
                  <a:gd name="T54" fmla="*/ 123 w 163"/>
                  <a:gd name="T55" fmla="*/ 156 h 222"/>
                  <a:gd name="T56" fmla="*/ 136 w 163"/>
                  <a:gd name="T57" fmla="*/ 139 h 222"/>
                  <a:gd name="T58" fmla="*/ 146 w 163"/>
                  <a:gd name="T59" fmla="*/ 121 h 222"/>
                  <a:gd name="T60" fmla="*/ 148 w 163"/>
                  <a:gd name="T61" fmla="*/ 97 h 222"/>
                  <a:gd name="T62" fmla="*/ 140 w 163"/>
                  <a:gd name="T63" fmla="*/ 83 h 222"/>
                  <a:gd name="T64" fmla="*/ 121 w 163"/>
                  <a:gd name="T65" fmla="*/ 70 h 222"/>
                  <a:gd name="T66" fmla="*/ 104 w 163"/>
                  <a:gd name="T67" fmla="*/ 64 h 222"/>
                  <a:gd name="T68" fmla="*/ 87 w 163"/>
                  <a:gd name="T69" fmla="*/ 61 h 222"/>
                  <a:gd name="T70" fmla="*/ 68 w 163"/>
                  <a:gd name="T71" fmla="*/ 60 h 222"/>
                  <a:gd name="T72" fmla="*/ 70 w 163"/>
                  <a:gd name="T73" fmla="*/ 47 h 222"/>
                  <a:gd name="T74" fmla="*/ 76 w 163"/>
                  <a:gd name="T75" fmla="*/ 35 h 222"/>
                  <a:gd name="T76" fmla="*/ 85 w 163"/>
                  <a:gd name="T77" fmla="*/ 23 h 222"/>
                  <a:gd name="T78" fmla="*/ 106 w 163"/>
                  <a:gd name="T79" fmla="*/ 11 h 222"/>
                  <a:gd name="T80" fmla="*/ 121 w 163"/>
                  <a:gd name="T81" fmla="*/ 6 h 222"/>
                  <a:gd name="T82" fmla="*/ 138 w 163"/>
                  <a:gd name="T83" fmla="*/ 6 h 222"/>
                  <a:gd name="T84" fmla="*/ 151 w 163"/>
                  <a:gd name="T85" fmla="*/ 11 h 222"/>
                  <a:gd name="T86" fmla="*/ 153 w 163"/>
                  <a:gd name="T87" fmla="*/ 16 h 222"/>
                  <a:gd name="T88" fmla="*/ 153 w 163"/>
                  <a:gd name="T89" fmla="*/ 22 h 222"/>
                  <a:gd name="T90" fmla="*/ 148 w 163"/>
                  <a:gd name="T91" fmla="*/ 28 h 222"/>
                  <a:gd name="T92" fmla="*/ 138 w 163"/>
                  <a:gd name="T93" fmla="*/ 30 h 222"/>
                  <a:gd name="T94" fmla="*/ 131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131" y="31"/>
                    </a:moveTo>
                    <a:lnTo>
                      <a:pt x="138" y="34"/>
                    </a:lnTo>
                    <a:lnTo>
                      <a:pt x="153" y="31"/>
                    </a:lnTo>
                    <a:lnTo>
                      <a:pt x="161" y="27"/>
                    </a:lnTo>
                    <a:lnTo>
                      <a:pt x="163" y="21"/>
                    </a:lnTo>
                    <a:lnTo>
                      <a:pt x="159" y="10"/>
                    </a:lnTo>
                    <a:lnTo>
                      <a:pt x="146" y="1"/>
                    </a:lnTo>
                    <a:lnTo>
                      <a:pt x="134" y="0"/>
                    </a:lnTo>
                    <a:lnTo>
                      <a:pt x="117" y="0"/>
                    </a:lnTo>
                    <a:lnTo>
                      <a:pt x="102" y="5"/>
                    </a:lnTo>
                    <a:lnTo>
                      <a:pt x="87" y="13"/>
                    </a:lnTo>
                    <a:lnTo>
                      <a:pt x="74" y="24"/>
                    </a:lnTo>
                    <a:lnTo>
                      <a:pt x="64" y="37"/>
                    </a:lnTo>
                    <a:lnTo>
                      <a:pt x="58" y="57"/>
                    </a:lnTo>
                    <a:lnTo>
                      <a:pt x="58" y="63"/>
                    </a:lnTo>
                    <a:lnTo>
                      <a:pt x="38" y="69"/>
                    </a:lnTo>
                    <a:lnTo>
                      <a:pt x="19" y="78"/>
                    </a:lnTo>
                    <a:lnTo>
                      <a:pt x="3" y="96"/>
                    </a:lnTo>
                    <a:lnTo>
                      <a:pt x="0" y="115"/>
                    </a:lnTo>
                    <a:lnTo>
                      <a:pt x="3" y="131"/>
                    </a:lnTo>
                    <a:lnTo>
                      <a:pt x="15" y="150"/>
                    </a:lnTo>
                    <a:lnTo>
                      <a:pt x="21" y="163"/>
                    </a:lnTo>
                    <a:lnTo>
                      <a:pt x="26" y="196"/>
                    </a:lnTo>
                    <a:lnTo>
                      <a:pt x="19" y="215"/>
                    </a:lnTo>
                    <a:lnTo>
                      <a:pt x="15" y="222"/>
                    </a:lnTo>
                    <a:lnTo>
                      <a:pt x="47" y="206"/>
                    </a:lnTo>
                    <a:lnTo>
                      <a:pt x="98" y="175"/>
                    </a:lnTo>
                    <a:lnTo>
                      <a:pt x="123" y="156"/>
                    </a:lnTo>
                    <a:lnTo>
                      <a:pt x="136" y="139"/>
                    </a:lnTo>
                    <a:lnTo>
                      <a:pt x="146" y="121"/>
                    </a:lnTo>
                    <a:lnTo>
                      <a:pt x="148" y="97"/>
                    </a:lnTo>
                    <a:lnTo>
                      <a:pt x="140" y="83"/>
                    </a:lnTo>
                    <a:lnTo>
                      <a:pt x="121" y="70"/>
                    </a:lnTo>
                    <a:lnTo>
                      <a:pt x="104" y="64"/>
                    </a:lnTo>
                    <a:lnTo>
                      <a:pt x="87" y="61"/>
                    </a:lnTo>
                    <a:lnTo>
                      <a:pt x="68" y="60"/>
                    </a:lnTo>
                    <a:lnTo>
                      <a:pt x="70" y="47"/>
                    </a:lnTo>
                    <a:lnTo>
                      <a:pt x="76" y="35"/>
                    </a:lnTo>
                    <a:lnTo>
                      <a:pt x="85" y="23"/>
                    </a:lnTo>
                    <a:lnTo>
                      <a:pt x="106" y="11"/>
                    </a:lnTo>
                    <a:lnTo>
                      <a:pt x="121" y="6"/>
                    </a:lnTo>
                    <a:lnTo>
                      <a:pt x="138" y="6"/>
                    </a:lnTo>
                    <a:lnTo>
                      <a:pt x="151" y="11"/>
                    </a:lnTo>
                    <a:lnTo>
                      <a:pt x="153" y="16"/>
                    </a:lnTo>
                    <a:lnTo>
                      <a:pt x="153" y="22"/>
                    </a:lnTo>
                    <a:lnTo>
                      <a:pt x="148" y="28"/>
                    </a:lnTo>
                    <a:lnTo>
                      <a:pt x="138" y="30"/>
                    </a:lnTo>
                    <a:lnTo>
                      <a:pt x="131"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6" name="Freeform 116"/>
              <p:cNvSpPr>
                <a:spLocks/>
              </p:cNvSpPr>
              <p:nvPr/>
            </p:nvSpPr>
            <p:spPr bwMode="auto">
              <a:xfrm>
                <a:off x="5373" y="1697"/>
                <a:ext cx="178" cy="296"/>
              </a:xfrm>
              <a:custGeom>
                <a:avLst/>
                <a:gdLst>
                  <a:gd name="T0" fmla="*/ 119 w 178"/>
                  <a:gd name="T1" fmla="*/ 38 h 296"/>
                  <a:gd name="T2" fmla="*/ 127 w 178"/>
                  <a:gd name="T3" fmla="*/ 39 h 296"/>
                  <a:gd name="T4" fmla="*/ 136 w 178"/>
                  <a:gd name="T5" fmla="*/ 38 h 296"/>
                  <a:gd name="T6" fmla="*/ 146 w 178"/>
                  <a:gd name="T7" fmla="*/ 33 h 296"/>
                  <a:gd name="T8" fmla="*/ 152 w 178"/>
                  <a:gd name="T9" fmla="*/ 27 h 296"/>
                  <a:gd name="T10" fmla="*/ 152 w 178"/>
                  <a:gd name="T11" fmla="*/ 19 h 296"/>
                  <a:gd name="T12" fmla="*/ 148 w 178"/>
                  <a:gd name="T13" fmla="*/ 12 h 296"/>
                  <a:gd name="T14" fmla="*/ 142 w 178"/>
                  <a:gd name="T15" fmla="*/ 6 h 296"/>
                  <a:gd name="T16" fmla="*/ 121 w 178"/>
                  <a:gd name="T17" fmla="*/ 0 h 296"/>
                  <a:gd name="T18" fmla="*/ 106 w 178"/>
                  <a:gd name="T19" fmla="*/ 0 h 296"/>
                  <a:gd name="T20" fmla="*/ 89 w 178"/>
                  <a:gd name="T21" fmla="*/ 3 h 296"/>
                  <a:gd name="T22" fmla="*/ 72 w 178"/>
                  <a:gd name="T23" fmla="*/ 12 h 296"/>
                  <a:gd name="T24" fmla="*/ 57 w 178"/>
                  <a:gd name="T25" fmla="*/ 25 h 296"/>
                  <a:gd name="T26" fmla="*/ 47 w 178"/>
                  <a:gd name="T27" fmla="*/ 42 h 296"/>
                  <a:gd name="T28" fmla="*/ 43 w 178"/>
                  <a:gd name="T29" fmla="*/ 60 h 296"/>
                  <a:gd name="T30" fmla="*/ 45 w 178"/>
                  <a:gd name="T31" fmla="*/ 84 h 296"/>
                  <a:gd name="T32" fmla="*/ 49 w 178"/>
                  <a:gd name="T33" fmla="*/ 91 h 296"/>
                  <a:gd name="T34" fmla="*/ 26 w 178"/>
                  <a:gd name="T35" fmla="*/ 102 h 296"/>
                  <a:gd name="T36" fmla="*/ 9 w 178"/>
                  <a:gd name="T37" fmla="*/ 118 h 296"/>
                  <a:gd name="T38" fmla="*/ 0 w 178"/>
                  <a:gd name="T39" fmla="*/ 143 h 296"/>
                  <a:gd name="T40" fmla="*/ 0 w 178"/>
                  <a:gd name="T41" fmla="*/ 153 h 296"/>
                  <a:gd name="T42" fmla="*/ 4 w 178"/>
                  <a:gd name="T43" fmla="*/ 167 h 296"/>
                  <a:gd name="T44" fmla="*/ 15 w 178"/>
                  <a:gd name="T45" fmla="*/ 185 h 296"/>
                  <a:gd name="T46" fmla="*/ 38 w 178"/>
                  <a:gd name="T47" fmla="*/ 208 h 296"/>
                  <a:gd name="T48" fmla="*/ 53 w 178"/>
                  <a:gd name="T49" fmla="*/ 224 h 296"/>
                  <a:gd name="T50" fmla="*/ 64 w 178"/>
                  <a:gd name="T51" fmla="*/ 239 h 296"/>
                  <a:gd name="T52" fmla="*/ 74 w 178"/>
                  <a:gd name="T53" fmla="*/ 261 h 296"/>
                  <a:gd name="T54" fmla="*/ 76 w 178"/>
                  <a:gd name="T55" fmla="*/ 287 h 296"/>
                  <a:gd name="T56" fmla="*/ 74 w 178"/>
                  <a:gd name="T57" fmla="*/ 296 h 296"/>
                  <a:gd name="T58" fmla="*/ 104 w 178"/>
                  <a:gd name="T59" fmla="*/ 271 h 296"/>
                  <a:gd name="T60" fmla="*/ 129 w 178"/>
                  <a:gd name="T61" fmla="*/ 247 h 296"/>
                  <a:gd name="T62" fmla="*/ 150 w 178"/>
                  <a:gd name="T63" fmla="*/ 221 h 296"/>
                  <a:gd name="T64" fmla="*/ 167 w 178"/>
                  <a:gd name="T65" fmla="*/ 193 h 296"/>
                  <a:gd name="T66" fmla="*/ 176 w 178"/>
                  <a:gd name="T67" fmla="*/ 170 h 296"/>
                  <a:gd name="T68" fmla="*/ 178 w 178"/>
                  <a:gd name="T69" fmla="*/ 145 h 296"/>
                  <a:gd name="T70" fmla="*/ 176 w 178"/>
                  <a:gd name="T71" fmla="*/ 133 h 296"/>
                  <a:gd name="T72" fmla="*/ 169 w 178"/>
                  <a:gd name="T73" fmla="*/ 117 h 296"/>
                  <a:gd name="T74" fmla="*/ 155 w 178"/>
                  <a:gd name="T75" fmla="*/ 100 h 296"/>
                  <a:gd name="T76" fmla="*/ 127 w 178"/>
                  <a:gd name="T77" fmla="*/ 87 h 296"/>
                  <a:gd name="T78" fmla="*/ 102 w 178"/>
                  <a:gd name="T79" fmla="*/ 84 h 296"/>
                  <a:gd name="T80" fmla="*/ 81 w 178"/>
                  <a:gd name="T81" fmla="*/ 84 h 296"/>
                  <a:gd name="T82" fmla="*/ 59 w 178"/>
                  <a:gd name="T83" fmla="*/ 87 h 296"/>
                  <a:gd name="T84" fmla="*/ 53 w 178"/>
                  <a:gd name="T85" fmla="*/ 70 h 296"/>
                  <a:gd name="T86" fmla="*/ 55 w 178"/>
                  <a:gd name="T87" fmla="*/ 54 h 296"/>
                  <a:gd name="T88" fmla="*/ 61 w 178"/>
                  <a:gd name="T89" fmla="*/ 37 h 296"/>
                  <a:gd name="T90" fmla="*/ 80 w 178"/>
                  <a:gd name="T91" fmla="*/ 18 h 296"/>
                  <a:gd name="T92" fmla="*/ 95 w 178"/>
                  <a:gd name="T93" fmla="*/ 9 h 296"/>
                  <a:gd name="T94" fmla="*/ 114 w 178"/>
                  <a:gd name="T95" fmla="*/ 6 h 296"/>
                  <a:gd name="T96" fmla="*/ 133 w 178"/>
                  <a:gd name="T97" fmla="*/ 9 h 296"/>
                  <a:gd name="T98" fmla="*/ 138 w 178"/>
                  <a:gd name="T99" fmla="*/ 15 h 296"/>
                  <a:gd name="T100" fmla="*/ 142 w 178"/>
                  <a:gd name="T101" fmla="*/ 21 h 296"/>
                  <a:gd name="T102" fmla="*/ 136 w 178"/>
                  <a:gd name="T103" fmla="*/ 31 h 296"/>
                  <a:gd name="T104" fmla="*/ 127 w 178"/>
                  <a:gd name="T105" fmla="*/ 36 h 296"/>
                  <a:gd name="T106" fmla="*/ 119 w 178"/>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38"/>
                    </a:moveTo>
                    <a:lnTo>
                      <a:pt x="127" y="39"/>
                    </a:lnTo>
                    <a:lnTo>
                      <a:pt x="136" y="38"/>
                    </a:lnTo>
                    <a:lnTo>
                      <a:pt x="146" y="33"/>
                    </a:lnTo>
                    <a:lnTo>
                      <a:pt x="152" y="27"/>
                    </a:lnTo>
                    <a:lnTo>
                      <a:pt x="152" y="19"/>
                    </a:lnTo>
                    <a:lnTo>
                      <a:pt x="148" y="12"/>
                    </a:lnTo>
                    <a:lnTo>
                      <a:pt x="142" y="6"/>
                    </a:lnTo>
                    <a:lnTo>
                      <a:pt x="121" y="0"/>
                    </a:lnTo>
                    <a:lnTo>
                      <a:pt x="106" y="0"/>
                    </a:lnTo>
                    <a:lnTo>
                      <a:pt x="89" y="3"/>
                    </a:lnTo>
                    <a:lnTo>
                      <a:pt x="72" y="12"/>
                    </a:lnTo>
                    <a:lnTo>
                      <a:pt x="57" y="25"/>
                    </a:lnTo>
                    <a:lnTo>
                      <a:pt x="47" y="42"/>
                    </a:lnTo>
                    <a:lnTo>
                      <a:pt x="43" y="60"/>
                    </a:lnTo>
                    <a:lnTo>
                      <a:pt x="45" y="84"/>
                    </a:lnTo>
                    <a:lnTo>
                      <a:pt x="49" y="91"/>
                    </a:lnTo>
                    <a:lnTo>
                      <a:pt x="26" y="102"/>
                    </a:lnTo>
                    <a:lnTo>
                      <a:pt x="9" y="118"/>
                    </a:lnTo>
                    <a:lnTo>
                      <a:pt x="0" y="143"/>
                    </a:lnTo>
                    <a:lnTo>
                      <a:pt x="0" y="153"/>
                    </a:lnTo>
                    <a:lnTo>
                      <a:pt x="4" y="167"/>
                    </a:lnTo>
                    <a:lnTo>
                      <a:pt x="15" y="185"/>
                    </a:lnTo>
                    <a:lnTo>
                      <a:pt x="38" y="208"/>
                    </a:lnTo>
                    <a:lnTo>
                      <a:pt x="53" y="224"/>
                    </a:lnTo>
                    <a:lnTo>
                      <a:pt x="64" y="239"/>
                    </a:lnTo>
                    <a:lnTo>
                      <a:pt x="74" y="261"/>
                    </a:lnTo>
                    <a:lnTo>
                      <a:pt x="76" y="287"/>
                    </a:lnTo>
                    <a:lnTo>
                      <a:pt x="74" y="296"/>
                    </a:lnTo>
                    <a:lnTo>
                      <a:pt x="104" y="271"/>
                    </a:lnTo>
                    <a:lnTo>
                      <a:pt x="129" y="247"/>
                    </a:lnTo>
                    <a:lnTo>
                      <a:pt x="150" y="221"/>
                    </a:lnTo>
                    <a:lnTo>
                      <a:pt x="167" y="193"/>
                    </a:lnTo>
                    <a:lnTo>
                      <a:pt x="176" y="170"/>
                    </a:lnTo>
                    <a:lnTo>
                      <a:pt x="178" y="145"/>
                    </a:lnTo>
                    <a:lnTo>
                      <a:pt x="176" y="133"/>
                    </a:lnTo>
                    <a:lnTo>
                      <a:pt x="169" y="117"/>
                    </a:lnTo>
                    <a:lnTo>
                      <a:pt x="155" y="100"/>
                    </a:lnTo>
                    <a:lnTo>
                      <a:pt x="127" y="87"/>
                    </a:lnTo>
                    <a:lnTo>
                      <a:pt x="102" y="84"/>
                    </a:lnTo>
                    <a:lnTo>
                      <a:pt x="81" y="84"/>
                    </a:lnTo>
                    <a:lnTo>
                      <a:pt x="59" y="87"/>
                    </a:lnTo>
                    <a:lnTo>
                      <a:pt x="53" y="70"/>
                    </a:lnTo>
                    <a:lnTo>
                      <a:pt x="55" y="54"/>
                    </a:lnTo>
                    <a:lnTo>
                      <a:pt x="61" y="37"/>
                    </a:lnTo>
                    <a:lnTo>
                      <a:pt x="80" y="18"/>
                    </a:lnTo>
                    <a:lnTo>
                      <a:pt x="95" y="9"/>
                    </a:lnTo>
                    <a:lnTo>
                      <a:pt x="114" y="6"/>
                    </a:lnTo>
                    <a:lnTo>
                      <a:pt x="133" y="9"/>
                    </a:lnTo>
                    <a:lnTo>
                      <a:pt x="138" y="15"/>
                    </a:lnTo>
                    <a:lnTo>
                      <a:pt x="142" y="21"/>
                    </a:lnTo>
                    <a:lnTo>
                      <a:pt x="136" y="31"/>
                    </a:lnTo>
                    <a:lnTo>
                      <a:pt x="127" y="36"/>
                    </a:lnTo>
                    <a:lnTo>
                      <a:pt x="11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7" name="Freeform 117"/>
              <p:cNvSpPr>
                <a:spLocks/>
              </p:cNvSpPr>
              <p:nvPr/>
            </p:nvSpPr>
            <p:spPr bwMode="auto">
              <a:xfrm>
                <a:off x="5502" y="165"/>
                <a:ext cx="61" cy="263"/>
              </a:xfrm>
              <a:custGeom>
                <a:avLst/>
                <a:gdLst>
                  <a:gd name="T0" fmla="*/ 0 w 61"/>
                  <a:gd name="T1" fmla="*/ 263 h 263"/>
                  <a:gd name="T2" fmla="*/ 9 w 61"/>
                  <a:gd name="T3" fmla="*/ 243 h 263"/>
                  <a:gd name="T4" fmla="*/ 28 w 61"/>
                  <a:gd name="T5" fmla="*/ 210 h 263"/>
                  <a:gd name="T6" fmla="*/ 49 w 61"/>
                  <a:gd name="T7" fmla="*/ 168 h 263"/>
                  <a:gd name="T8" fmla="*/ 61 w 61"/>
                  <a:gd name="T9" fmla="*/ 122 h 263"/>
                  <a:gd name="T10" fmla="*/ 57 w 61"/>
                  <a:gd name="T11" fmla="*/ 72 h 263"/>
                  <a:gd name="T12" fmla="*/ 42 w 61"/>
                  <a:gd name="T13" fmla="*/ 34 h 263"/>
                  <a:gd name="T14" fmla="*/ 26 w 61"/>
                  <a:gd name="T15" fmla="*/ 10 h 263"/>
                  <a:gd name="T16" fmla="*/ 19 w 61"/>
                  <a:gd name="T17" fmla="*/ 0 h 263"/>
                  <a:gd name="T18" fmla="*/ 28 w 61"/>
                  <a:gd name="T19" fmla="*/ 20 h 263"/>
                  <a:gd name="T20" fmla="*/ 36 w 61"/>
                  <a:gd name="T21" fmla="*/ 53 h 263"/>
                  <a:gd name="T22" fmla="*/ 36 w 61"/>
                  <a:gd name="T23" fmla="*/ 99 h 263"/>
                  <a:gd name="T24" fmla="*/ 36 w 61"/>
                  <a:gd name="T25" fmla="*/ 99 h 263"/>
                  <a:gd name="T26" fmla="*/ 38 w 61"/>
                  <a:gd name="T27" fmla="*/ 96 h 263"/>
                  <a:gd name="T28" fmla="*/ 44 w 61"/>
                  <a:gd name="T29" fmla="*/ 94 h 263"/>
                  <a:gd name="T30" fmla="*/ 49 w 61"/>
                  <a:gd name="T31" fmla="*/ 98 h 263"/>
                  <a:gd name="T32" fmla="*/ 51 w 61"/>
                  <a:gd name="T33" fmla="*/ 104 h 263"/>
                  <a:gd name="T34" fmla="*/ 47 w 61"/>
                  <a:gd name="T35" fmla="*/ 111 h 263"/>
                  <a:gd name="T36" fmla="*/ 44 w 61"/>
                  <a:gd name="T37" fmla="*/ 113 h 263"/>
                  <a:gd name="T38" fmla="*/ 40 w 61"/>
                  <a:gd name="T39" fmla="*/ 110 h 263"/>
                  <a:gd name="T40" fmla="*/ 40 w 61"/>
                  <a:gd name="T41" fmla="*/ 107 h 263"/>
                  <a:gd name="T42" fmla="*/ 42 w 61"/>
                  <a:gd name="T43" fmla="*/ 108 h 263"/>
                  <a:gd name="T44" fmla="*/ 44 w 61"/>
                  <a:gd name="T45" fmla="*/ 111 h 263"/>
                  <a:gd name="T46" fmla="*/ 45 w 61"/>
                  <a:gd name="T47" fmla="*/ 108 h 263"/>
                  <a:gd name="T48" fmla="*/ 47 w 61"/>
                  <a:gd name="T49" fmla="*/ 105 h 263"/>
                  <a:gd name="T50" fmla="*/ 47 w 61"/>
                  <a:gd name="T51" fmla="*/ 101 h 263"/>
                  <a:gd name="T52" fmla="*/ 44 w 61"/>
                  <a:gd name="T53" fmla="*/ 99 h 263"/>
                  <a:gd name="T54" fmla="*/ 36 w 61"/>
                  <a:gd name="T55" fmla="*/ 104 h 263"/>
                  <a:gd name="T56" fmla="*/ 34 w 61"/>
                  <a:gd name="T57" fmla="*/ 107 h 263"/>
                  <a:gd name="T58" fmla="*/ 23 w 61"/>
                  <a:gd name="T59" fmla="*/ 168 h 263"/>
                  <a:gd name="T60" fmla="*/ 7 w 61"/>
                  <a:gd name="T61" fmla="*/ 222 h 263"/>
                  <a:gd name="T62" fmla="*/ 0 w 61"/>
                  <a:gd name="T63" fmla="*/ 259 h 263"/>
                  <a:gd name="T64" fmla="*/ 0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0" y="263"/>
                    </a:moveTo>
                    <a:lnTo>
                      <a:pt x="9" y="243"/>
                    </a:lnTo>
                    <a:lnTo>
                      <a:pt x="28" y="210"/>
                    </a:lnTo>
                    <a:lnTo>
                      <a:pt x="49" y="168"/>
                    </a:lnTo>
                    <a:lnTo>
                      <a:pt x="61" y="122"/>
                    </a:lnTo>
                    <a:lnTo>
                      <a:pt x="57" y="72"/>
                    </a:lnTo>
                    <a:lnTo>
                      <a:pt x="42" y="34"/>
                    </a:lnTo>
                    <a:lnTo>
                      <a:pt x="26" y="10"/>
                    </a:lnTo>
                    <a:lnTo>
                      <a:pt x="19" y="0"/>
                    </a:lnTo>
                    <a:lnTo>
                      <a:pt x="28" y="20"/>
                    </a:lnTo>
                    <a:lnTo>
                      <a:pt x="36" y="53"/>
                    </a:lnTo>
                    <a:lnTo>
                      <a:pt x="36" y="99"/>
                    </a:lnTo>
                    <a:lnTo>
                      <a:pt x="36" y="99"/>
                    </a:lnTo>
                    <a:lnTo>
                      <a:pt x="38" y="96"/>
                    </a:lnTo>
                    <a:lnTo>
                      <a:pt x="44" y="94"/>
                    </a:lnTo>
                    <a:lnTo>
                      <a:pt x="49" y="98"/>
                    </a:lnTo>
                    <a:lnTo>
                      <a:pt x="51" y="104"/>
                    </a:lnTo>
                    <a:lnTo>
                      <a:pt x="47" y="111"/>
                    </a:lnTo>
                    <a:lnTo>
                      <a:pt x="44" y="113"/>
                    </a:lnTo>
                    <a:lnTo>
                      <a:pt x="40" y="110"/>
                    </a:lnTo>
                    <a:lnTo>
                      <a:pt x="40" y="107"/>
                    </a:lnTo>
                    <a:lnTo>
                      <a:pt x="42" y="108"/>
                    </a:lnTo>
                    <a:lnTo>
                      <a:pt x="44" y="111"/>
                    </a:lnTo>
                    <a:lnTo>
                      <a:pt x="45" y="108"/>
                    </a:lnTo>
                    <a:lnTo>
                      <a:pt x="47" y="105"/>
                    </a:lnTo>
                    <a:lnTo>
                      <a:pt x="47" y="101"/>
                    </a:lnTo>
                    <a:lnTo>
                      <a:pt x="44" y="99"/>
                    </a:lnTo>
                    <a:lnTo>
                      <a:pt x="36" y="104"/>
                    </a:lnTo>
                    <a:lnTo>
                      <a:pt x="34" y="107"/>
                    </a:lnTo>
                    <a:lnTo>
                      <a:pt x="23" y="168"/>
                    </a:lnTo>
                    <a:lnTo>
                      <a:pt x="7" y="222"/>
                    </a:lnTo>
                    <a:lnTo>
                      <a:pt x="0" y="259"/>
                    </a:lnTo>
                    <a:lnTo>
                      <a:pt x="0"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8" name="Freeform 118"/>
              <p:cNvSpPr>
                <a:spLocks/>
              </p:cNvSpPr>
              <p:nvPr/>
            </p:nvSpPr>
            <p:spPr bwMode="auto">
              <a:xfrm>
                <a:off x="5451" y="176"/>
                <a:ext cx="83" cy="295"/>
              </a:xfrm>
              <a:custGeom>
                <a:avLst/>
                <a:gdLst>
                  <a:gd name="T0" fmla="*/ 70 w 83"/>
                  <a:gd name="T1" fmla="*/ 0 h 295"/>
                  <a:gd name="T2" fmla="*/ 72 w 83"/>
                  <a:gd name="T3" fmla="*/ 28 h 295"/>
                  <a:gd name="T4" fmla="*/ 66 w 83"/>
                  <a:gd name="T5" fmla="*/ 57 h 295"/>
                  <a:gd name="T6" fmla="*/ 49 w 83"/>
                  <a:gd name="T7" fmla="*/ 89 h 295"/>
                  <a:gd name="T8" fmla="*/ 15 w 83"/>
                  <a:gd name="T9" fmla="*/ 141 h 295"/>
                  <a:gd name="T10" fmla="*/ 3 w 83"/>
                  <a:gd name="T11" fmla="*/ 168 h 295"/>
                  <a:gd name="T12" fmla="*/ 0 w 83"/>
                  <a:gd name="T13" fmla="*/ 197 h 295"/>
                  <a:gd name="T14" fmla="*/ 5 w 83"/>
                  <a:gd name="T15" fmla="*/ 232 h 295"/>
                  <a:gd name="T16" fmla="*/ 19 w 83"/>
                  <a:gd name="T17" fmla="*/ 266 h 295"/>
                  <a:gd name="T18" fmla="*/ 38 w 83"/>
                  <a:gd name="T19" fmla="*/ 295 h 295"/>
                  <a:gd name="T20" fmla="*/ 45 w 83"/>
                  <a:gd name="T21" fmla="*/ 257 h 295"/>
                  <a:gd name="T22" fmla="*/ 58 w 83"/>
                  <a:gd name="T23" fmla="*/ 192 h 295"/>
                  <a:gd name="T24" fmla="*/ 70 w 83"/>
                  <a:gd name="T25" fmla="*/ 148 h 295"/>
                  <a:gd name="T26" fmla="*/ 68 w 83"/>
                  <a:gd name="T27" fmla="*/ 139 h 295"/>
                  <a:gd name="T28" fmla="*/ 64 w 83"/>
                  <a:gd name="T29" fmla="*/ 133 h 295"/>
                  <a:gd name="T30" fmla="*/ 57 w 83"/>
                  <a:gd name="T31" fmla="*/ 130 h 295"/>
                  <a:gd name="T32" fmla="*/ 47 w 83"/>
                  <a:gd name="T33" fmla="*/ 132 h 295"/>
                  <a:gd name="T34" fmla="*/ 38 w 83"/>
                  <a:gd name="T35" fmla="*/ 138 h 295"/>
                  <a:gd name="T36" fmla="*/ 28 w 83"/>
                  <a:gd name="T37" fmla="*/ 153 h 295"/>
                  <a:gd name="T38" fmla="*/ 26 w 83"/>
                  <a:gd name="T39" fmla="*/ 168 h 295"/>
                  <a:gd name="T40" fmla="*/ 28 w 83"/>
                  <a:gd name="T41" fmla="*/ 173 h 295"/>
                  <a:gd name="T42" fmla="*/ 34 w 83"/>
                  <a:gd name="T43" fmla="*/ 177 h 295"/>
                  <a:gd name="T44" fmla="*/ 38 w 83"/>
                  <a:gd name="T45" fmla="*/ 175 h 295"/>
                  <a:gd name="T46" fmla="*/ 43 w 83"/>
                  <a:gd name="T47" fmla="*/ 169 h 295"/>
                  <a:gd name="T48" fmla="*/ 45 w 83"/>
                  <a:gd name="T49" fmla="*/ 166 h 295"/>
                  <a:gd name="T50" fmla="*/ 43 w 83"/>
                  <a:gd name="T51" fmla="*/ 163 h 295"/>
                  <a:gd name="T52" fmla="*/ 38 w 83"/>
                  <a:gd name="T53" fmla="*/ 166 h 295"/>
                  <a:gd name="T54" fmla="*/ 38 w 83"/>
                  <a:gd name="T55" fmla="*/ 166 h 295"/>
                  <a:gd name="T56" fmla="*/ 38 w 83"/>
                  <a:gd name="T57" fmla="*/ 163 h 295"/>
                  <a:gd name="T58" fmla="*/ 45 w 83"/>
                  <a:gd name="T59" fmla="*/ 160 h 295"/>
                  <a:gd name="T60" fmla="*/ 49 w 83"/>
                  <a:gd name="T61" fmla="*/ 163 h 295"/>
                  <a:gd name="T62" fmla="*/ 49 w 83"/>
                  <a:gd name="T63" fmla="*/ 172 h 295"/>
                  <a:gd name="T64" fmla="*/ 43 w 83"/>
                  <a:gd name="T65" fmla="*/ 179 h 295"/>
                  <a:gd name="T66" fmla="*/ 34 w 83"/>
                  <a:gd name="T67" fmla="*/ 183 h 295"/>
                  <a:gd name="T68" fmla="*/ 28 w 83"/>
                  <a:gd name="T69" fmla="*/ 180 h 295"/>
                  <a:gd name="T70" fmla="*/ 24 w 83"/>
                  <a:gd name="T71" fmla="*/ 173 h 295"/>
                  <a:gd name="T72" fmla="*/ 26 w 83"/>
                  <a:gd name="T73" fmla="*/ 151 h 295"/>
                  <a:gd name="T74" fmla="*/ 32 w 83"/>
                  <a:gd name="T75" fmla="*/ 138 h 295"/>
                  <a:gd name="T76" fmla="*/ 41 w 83"/>
                  <a:gd name="T77" fmla="*/ 130 h 295"/>
                  <a:gd name="T78" fmla="*/ 49 w 83"/>
                  <a:gd name="T79" fmla="*/ 125 h 295"/>
                  <a:gd name="T80" fmla="*/ 57 w 83"/>
                  <a:gd name="T81" fmla="*/ 123 h 295"/>
                  <a:gd name="T82" fmla="*/ 64 w 83"/>
                  <a:gd name="T83" fmla="*/ 125 h 295"/>
                  <a:gd name="T84" fmla="*/ 68 w 83"/>
                  <a:gd name="T85" fmla="*/ 130 h 295"/>
                  <a:gd name="T86" fmla="*/ 72 w 83"/>
                  <a:gd name="T87" fmla="*/ 139 h 295"/>
                  <a:gd name="T88" fmla="*/ 74 w 83"/>
                  <a:gd name="T89" fmla="*/ 131 h 295"/>
                  <a:gd name="T90" fmla="*/ 77 w 83"/>
                  <a:gd name="T91" fmla="*/ 112 h 295"/>
                  <a:gd name="T92" fmla="*/ 83 w 83"/>
                  <a:gd name="T93" fmla="*/ 76 h 295"/>
                  <a:gd name="T94" fmla="*/ 83 w 83"/>
                  <a:gd name="T95" fmla="*/ 45 h 295"/>
                  <a:gd name="T96" fmla="*/ 79 w 83"/>
                  <a:gd name="T97" fmla="*/ 21 h 295"/>
                  <a:gd name="T98" fmla="*/ 70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0"/>
                    </a:moveTo>
                    <a:lnTo>
                      <a:pt x="72" y="28"/>
                    </a:lnTo>
                    <a:lnTo>
                      <a:pt x="66" y="57"/>
                    </a:lnTo>
                    <a:lnTo>
                      <a:pt x="49" y="89"/>
                    </a:lnTo>
                    <a:lnTo>
                      <a:pt x="15" y="141"/>
                    </a:lnTo>
                    <a:lnTo>
                      <a:pt x="3" y="168"/>
                    </a:lnTo>
                    <a:lnTo>
                      <a:pt x="0" y="197"/>
                    </a:lnTo>
                    <a:lnTo>
                      <a:pt x="5" y="232"/>
                    </a:lnTo>
                    <a:lnTo>
                      <a:pt x="19" y="266"/>
                    </a:lnTo>
                    <a:lnTo>
                      <a:pt x="38" y="295"/>
                    </a:lnTo>
                    <a:lnTo>
                      <a:pt x="45" y="257"/>
                    </a:lnTo>
                    <a:lnTo>
                      <a:pt x="58" y="192"/>
                    </a:lnTo>
                    <a:lnTo>
                      <a:pt x="70" y="148"/>
                    </a:lnTo>
                    <a:lnTo>
                      <a:pt x="68" y="139"/>
                    </a:lnTo>
                    <a:lnTo>
                      <a:pt x="64" y="133"/>
                    </a:lnTo>
                    <a:lnTo>
                      <a:pt x="57" y="130"/>
                    </a:lnTo>
                    <a:lnTo>
                      <a:pt x="47" y="132"/>
                    </a:lnTo>
                    <a:lnTo>
                      <a:pt x="38" y="138"/>
                    </a:lnTo>
                    <a:lnTo>
                      <a:pt x="28" y="153"/>
                    </a:lnTo>
                    <a:lnTo>
                      <a:pt x="26" y="168"/>
                    </a:lnTo>
                    <a:lnTo>
                      <a:pt x="28" y="173"/>
                    </a:lnTo>
                    <a:lnTo>
                      <a:pt x="34" y="177"/>
                    </a:lnTo>
                    <a:lnTo>
                      <a:pt x="38" y="175"/>
                    </a:lnTo>
                    <a:lnTo>
                      <a:pt x="43" y="169"/>
                    </a:lnTo>
                    <a:lnTo>
                      <a:pt x="45" y="166"/>
                    </a:lnTo>
                    <a:lnTo>
                      <a:pt x="43" y="163"/>
                    </a:lnTo>
                    <a:lnTo>
                      <a:pt x="38" y="166"/>
                    </a:lnTo>
                    <a:lnTo>
                      <a:pt x="38" y="166"/>
                    </a:lnTo>
                    <a:lnTo>
                      <a:pt x="38" y="163"/>
                    </a:lnTo>
                    <a:lnTo>
                      <a:pt x="45" y="160"/>
                    </a:lnTo>
                    <a:lnTo>
                      <a:pt x="49" y="163"/>
                    </a:lnTo>
                    <a:lnTo>
                      <a:pt x="49" y="172"/>
                    </a:lnTo>
                    <a:lnTo>
                      <a:pt x="43" y="179"/>
                    </a:lnTo>
                    <a:lnTo>
                      <a:pt x="34" y="183"/>
                    </a:lnTo>
                    <a:lnTo>
                      <a:pt x="28" y="180"/>
                    </a:lnTo>
                    <a:lnTo>
                      <a:pt x="24" y="173"/>
                    </a:lnTo>
                    <a:lnTo>
                      <a:pt x="26" y="151"/>
                    </a:lnTo>
                    <a:lnTo>
                      <a:pt x="32" y="138"/>
                    </a:lnTo>
                    <a:lnTo>
                      <a:pt x="41" y="130"/>
                    </a:lnTo>
                    <a:lnTo>
                      <a:pt x="49" y="125"/>
                    </a:lnTo>
                    <a:lnTo>
                      <a:pt x="57" y="123"/>
                    </a:lnTo>
                    <a:lnTo>
                      <a:pt x="64" y="125"/>
                    </a:lnTo>
                    <a:lnTo>
                      <a:pt x="68" y="130"/>
                    </a:lnTo>
                    <a:lnTo>
                      <a:pt x="72" y="139"/>
                    </a:lnTo>
                    <a:lnTo>
                      <a:pt x="74" y="131"/>
                    </a:lnTo>
                    <a:lnTo>
                      <a:pt x="77" y="112"/>
                    </a:lnTo>
                    <a:lnTo>
                      <a:pt x="83" y="76"/>
                    </a:lnTo>
                    <a:lnTo>
                      <a:pt x="83" y="45"/>
                    </a:lnTo>
                    <a:lnTo>
                      <a:pt x="79" y="2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199" name="Freeform 119"/>
              <p:cNvSpPr>
                <a:spLocks/>
              </p:cNvSpPr>
              <p:nvPr/>
            </p:nvSpPr>
            <p:spPr bwMode="auto">
              <a:xfrm>
                <a:off x="5473" y="1397"/>
                <a:ext cx="61" cy="262"/>
              </a:xfrm>
              <a:custGeom>
                <a:avLst/>
                <a:gdLst>
                  <a:gd name="T0" fmla="*/ 0 w 61"/>
                  <a:gd name="T1" fmla="*/ 262 h 262"/>
                  <a:gd name="T2" fmla="*/ 10 w 61"/>
                  <a:gd name="T3" fmla="*/ 243 h 262"/>
                  <a:gd name="T4" fmla="*/ 31 w 61"/>
                  <a:gd name="T5" fmla="*/ 210 h 262"/>
                  <a:gd name="T6" fmla="*/ 52 w 61"/>
                  <a:gd name="T7" fmla="*/ 168 h 262"/>
                  <a:gd name="T8" fmla="*/ 61 w 61"/>
                  <a:gd name="T9" fmla="*/ 122 h 262"/>
                  <a:gd name="T10" fmla="*/ 57 w 61"/>
                  <a:gd name="T11" fmla="*/ 73 h 262"/>
                  <a:gd name="T12" fmla="*/ 42 w 61"/>
                  <a:gd name="T13" fmla="*/ 35 h 262"/>
                  <a:gd name="T14" fmla="*/ 27 w 61"/>
                  <a:gd name="T15" fmla="*/ 9 h 262"/>
                  <a:gd name="T16" fmla="*/ 19 w 61"/>
                  <a:gd name="T17" fmla="*/ 0 h 262"/>
                  <a:gd name="T18" fmla="*/ 29 w 61"/>
                  <a:gd name="T19" fmla="*/ 19 h 262"/>
                  <a:gd name="T20" fmla="*/ 36 w 61"/>
                  <a:gd name="T21" fmla="*/ 53 h 262"/>
                  <a:gd name="T22" fmla="*/ 36 w 61"/>
                  <a:gd name="T23" fmla="*/ 99 h 262"/>
                  <a:gd name="T24" fmla="*/ 36 w 61"/>
                  <a:gd name="T25" fmla="*/ 98 h 262"/>
                  <a:gd name="T26" fmla="*/ 38 w 61"/>
                  <a:gd name="T27" fmla="*/ 96 h 262"/>
                  <a:gd name="T28" fmla="*/ 46 w 61"/>
                  <a:gd name="T29" fmla="*/ 93 h 262"/>
                  <a:gd name="T30" fmla="*/ 50 w 61"/>
                  <a:gd name="T31" fmla="*/ 97 h 262"/>
                  <a:gd name="T32" fmla="*/ 52 w 61"/>
                  <a:gd name="T33" fmla="*/ 104 h 262"/>
                  <a:gd name="T34" fmla="*/ 50 w 61"/>
                  <a:gd name="T35" fmla="*/ 110 h 262"/>
                  <a:gd name="T36" fmla="*/ 44 w 61"/>
                  <a:gd name="T37" fmla="*/ 113 h 262"/>
                  <a:gd name="T38" fmla="*/ 40 w 61"/>
                  <a:gd name="T39" fmla="*/ 109 h 262"/>
                  <a:gd name="T40" fmla="*/ 40 w 61"/>
                  <a:gd name="T41" fmla="*/ 107 h 262"/>
                  <a:gd name="T42" fmla="*/ 42 w 61"/>
                  <a:gd name="T43" fmla="*/ 108 h 262"/>
                  <a:gd name="T44" fmla="*/ 44 w 61"/>
                  <a:gd name="T45" fmla="*/ 110 h 262"/>
                  <a:gd name="T46" fmla="*/ 48 w 61"/>
                  <a:gd name="T47" fmla="*/ 108 h 262"/>
                  <a:gd name="T48" fmla="*/ 48 w 61"/>
                  <a:gd name="T49" fmla="*/ 104 h 262"/>
                  <a:gd name="T50" fmla="*/ 48 w 61"/>
                  <a:gd name="T51" fmla="*/ 101 h 262"/>
                  <a:gd name="T52" fmla="*/ 44 w 61"/>
                  <a:gd name="T53" fmla="*/ 98 h 262"/>
                  <a:gd name="T54" fmla="*/ 36 w 61"/>
                  <a:gd name="T55" fmla="*/ 102 h 262"/>
                  <a:gd name="T56" fmla="*/ 35 w 61"/>
                  <a:gd name="T57" fmla="*/ 107 h 262"/>
                  <a:gd name="T58" fmla="*/ 23 w 61"/>
                  <a:gd name="T59" fmla="*/ 169 h 262"/>
                  <a:gd name="T60" fmla="*/ 8 w 61"/>
                  <a:gd name="T61" fmla="*/ 222 h 262"/>
                  <a:gd name="T62" fmla="*/ 0 w 61"/>
                  <a:gd name="T63" fmla="*/ 259 h 262"/>
                  <a:gd name="T64" fmla="*/ 0 w 61"/>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262"/>
                    </a:moveTo>
                    <a:lnTo>
                      <a:pt x="10" y="243"/>
                    </a:lnTo>
                    <a:lnTo>
                      <a:pt x="31" y="210"/>
                    </a:lnTo>
                    <a:lnTo>
                      <a:pt x="52" y="168"/>
                    </a:lnTo>
                    <a:lnTo>
                      <a:pt x="61" y="122"/>
                    </a:lnTo>
                    <a:lnTo>
                      <a:pt x="57" y="73"/>
                    </a:lnTo>
                    <a:lnTo>
                      <a:pt x="42" y="35"/>
                    </a:lnTo>
                    <a:lnTo>
                      <a:pt x="27" y="9"/>
                    </a:lnTo>
                    <a:lnTo>
                      <a:pt x="19" y="0"/>
                    </a:lnTo>
                    <a:lnTo>
                      <a:pt x="29" y="19"/>
                    </a:lnTo>
                    <a:lnTo>
                      <a:pt x="36" y="53"/>
                    </a:lnTo>
                    <a:lnTo>
                      <a:pt x="36" y="99"/>
                    </a:lnTo>
                    <a:lnTo>
                      <a:pt x="36" y="98"/>
                    </a:lnTo>
                    <a:lnTo>
                      <a:pt x="38" y="96"/>
                    </a:lnTo>
                    <a:lnTo>
                      <a:pt x="46" y="93"/>
                    </a:lnTo>
                    <a:lnTo>
                      <a:pt x="50" y="97"/>
                    </a:lnTo>
                    <a:lnTo>
                      <a:pt x="52" y="104"/>
                    </a:lnTo>
                    <a:lnTo>
                      <a:pt x="50" y="110"/>
                    </a:lnTo>
                    <a:lnTo>
                      <a:pt x="44" y="113"/>
                    </a:lnTo>
                    <a:lnTo>
                      <a:pt x="40" y="109"/>
                    </a:lnTo>
                    <a:lnTo>
                      <a:pt x="40" y="107"/>
                    </a:lnTo>
                    <a:lnTo>
                      <a:pt x="42" y="108"/>
                    </a:lnTo>
                    <a:lnTo>
                      <a:pt x="44" y="110"/>
                    </a:lnTo>
                    <a:lnTo>
                      <a:pt x="48" y="108"/>
                    </a:lnTo>
                    <a:lnTo>
                      <a:pt x="48" y="104"/>
                    </a:lnTo>
                    <a:lnTo>
                      <a:pt x="48" y="101"/>
                    </a:lnTo>
                    <a:lnTo>
                      <a:pt x="44" y="98"/>
                    </a:lnTo>
                    <a:lnTo>
                      <a:pt x="36" y="102"/>
                    </a:lnTo>
                    <a:lnTo>
                      <a:pt x="35" y="107"/>
                    </a:lnTo>
                    <a:lnTo>
                      <a:pt x="23" y="169"/>
                    </a:lnTo>
                    <a:lnTo>
                      <a:pt x="8" y="222"/>
                    </a:lnTo>
                    <a:lnTo>
                      <a:pt x="0" y="259"/>
                    </a:lnTo>
                    <a:lnTo>
                      <a:pt x="0"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0" name="Freeform 120"/>
              <p:cNvSpPr>
                <a:spLocks/>
              </p:cNvSpPr>
              <p:nvPr/>
            </p:nvSpPr>
            <p:spPr bwMode="auto">
              <a:xfrm>
                <a:off x="5422" y="1408"/>
                <a:ext cx="84" cy="295"/>
              </a:xfrm>
              <a:custGeom>
                <a:avLst/>
                <a:gdLst>
                  <a:gd name="T0" fmla="*/ 72 w 84"/>
                  <a:gd name="T1" fmla="*/ 0 h 295"/>
                  <a:gd name="T2" fmla="*/ 72 w 84"/>
                  <a:gd name="T3" fmla="*/ 27 h 295"/>
                  <a:gd name="T4" fmla="*/ 67 w 84"/>
                  <a:gd name="T5" fmla="*/ 56 h 295"/>
                  <a:gd name="T6" fmla="*/ 50 w 84"/>
                  <a:gd name="T7" fmla="*/ 88 h 295"/>
                  <a:gd name="T8" fmla="*/ 15 w 84"/>
                  <a:gd name="T9" fmla="*/ 140 h 295"/>
                  <a:gd name="T10" fmla="*/ 4 w 84"/>
                  <a:gd name="T11" fmla="*/ 167 h 295"/>
                  <a:gd name="T12" fmla="*/ 0 w 84"/>
                  <a:gd name="T13" fmla="*/ 196 h 295"/>
                  <a:gd name="T14" fmla="*/ 6 w 84"/>
                  <a:gd name="T15" fmla="*/ 231 h 295"/>
                  <a:gd name="T16" fmla="*/ 19 w 84"/>
                  <a:gd name="T17" fmla="*/ 266 h 295"/>
                  <a:gd name="T18" fmla="*/ 38 w 84"/>
                  <a:gd name="T19" fmla="*/ 295 h 295"/>
                  <a:gd name="T20" fmla="*/ 46 w 84"/>
                  <a:gd name="T21" fmla="*/ 256 h 295"/>
                  <a:gd name="T22" fmla="*/ 59 w 84"/>
                  <a:gd name="T23" fmla="*/ 191 h 295"/>
                  <a:gd name="T24" fmla="*/ 70 w 84"/>
                  <a:gd name="T25" fmla="*/ 147 h 295"/>
                  <a:gd name="T26" fmla="*/ 70 w 84"/>
                  <a:gd name="T27" fmla="*/ 140 h 295"/>
                  <a:gd name="T28" fmla="*/ 65 w 84"/>
                  <a:gd name="T29" fmla="*/ 134 h 295"/>
                  <a:gd name="T30" fmla="*/ 57 w 84"/>
                  <a:gd name="T31" fmla="*/ 129 h 295"/>
                  <a:gd name="T32" fmla="*/ 48 w 84"/>
                  <a:gd name="T33" fmla="*/ 132 h 295"/>
                  <a:gd name="T34" fmla="*/ 40 w 84"/>
                  <a:gd name="T35" fmla="*/ 138 h 295"/>
                  <a:gd name="T36" fmla="*/ 29 w 84"/>
                  <a:gd name="T37" fmla="*/ 153 h 295"/>
                  <a:gd name="T38" fmla="*/ 27 w 84"/>
                  <a:gd name="T39" fmla="*/ 167 h 295"/>
                  <a:gd name="T40" fmla="*/ 29 w 84"/>
                  <a:gd name="T41" fmla="*/ 173 h 295"/>
                  <a:gd name="T42" fmla="*/ 34 w 84"/>
                  <a:gd name="T43" fmla="*/ 176 h 295"/>
                  <a:gd name="T44" fmla="*/ 38 w 84"/>
                  <a:gd name="T45" fmla="*/ 176 h 295"/>
                  <a:gd name="T46" fmla="*/ 44 w 84"/>
                  <a:gd name="T47" fmla="*/ 170 h 295"/>
                  <a:gd name="T48" fmla="*/ 46 w 84"/>
                  <a:gd name="T49" fmla="*/ 166 h 295"/>
                  <a:gd name="T50" fmla="*/ 44 w 84"/>
                  <a:gd name="T51" fmla="*/ 163 h 295"/>
                  <a:gd name="T52" fmla="*/ 40 w 84"/>
                  <a:gd name="T53" fmla="*/ 165 h 295"/>
                  <a:gd name="T54" fmla="*/ 38 w 84"/>
                  <a:gd name="T55" fmla="*/ 166 h 295"/>
                  <a:gd name="T56" fmla="*/ 38 w 84"/>
                  <a:gd name="T57" fmla="*/ 161 h 295"/>
                  <a:gd name="T58" fmla="*/ 46 w 84"/>
                  <a:gd name="T59" fmla="*/ 159 h 295"/>
                  <a:gd name="T60" fmla="*/ 50 w 84"/>
                  <a:gd name="T61" fmla="*/ 163 h 295"/>
                  <a:gd name="T62" fmla="*/ 50 w 84"/>
                  <a:gd name="T63" fmla="*/ 171 h 295"/>
                  <a:gd name="T64" fmla="*/ 44 w 84"/>
                  <a:gd name="T65" fmla="*/ 178 h 295"/>
                  <a:gd name="T66" fmla="*/ 34 w 84"/>
                  <a:gd name="T67" fmla="*/ 182 h 295"/>
                  <a:gd name="T68" fmla="*/ 29 w 84"/>
                  <a:gd name="T69" fmla="*/ 179 h 295"/>
                  <a:gd name="T70" fmla="*/ 25 w 84"/>
                  <a:gd name="T71" fmla="*/ 173 h 295"/>
                  <a:gd name="T72" fmla="*/ 27 w 84"/>
                  <a:gd name="T73" fmla="*/ 150 h 295"/>
                  <a:gd name="T74" fmla="*/ 34 w 84"/>
                  <a:gd name="T75" fmla="*/ 138 h 295"/>
                  <a:gd name="T76" fmla="*/ 42 w 84"/>
                  <a:gd name="T77" fmla="*/ 129 h 295"/>
                  <a:gd name="T78" fmla="*/ 50 w 84"/>
                  <a:gd name="T79" fmla="*/ 124 h 295"/>
                  <a:gd name="T80" fmla="*/ 57 w 84"/>
                  <a:gd name="T81" fmla="*/ 122 h 295"/>
                  <a:gd name="T82" fmla="*/ 65 w 84"/>
                  <a:gd name="T83" fmla="*/ 124 h 295"/>
                  <a:gd name="T84" fmla="*/ 69 w 84"/>
                  <a:gd name="T85" fmla="*/ 129 h 295"/>
                  <a:gd name="T86" fmla="*/ 74 w 84"/>
                  <a:gd name="T87" fmla="*/ 138 h 295"/>
                  <a:gd name="T88" fmla="*/ 74 w 84"/>
                  <a:gd name="T89" fmla="*/ 132 h 295"/>
                  <a:gd name="T90" fmla="*/ 78 w 84"/>
                  <a:gd name="T91" fmla="*/ 111 h 295"/>
                  <a:gd name="T92" fmla="*/ 84 w 84"/>
                  <a:gd name="T93" fmla="*/ 75 h 295"/>
                  <a:gd name="T94" fmla="*/ 84 w 84"/>
                  <a:gd name="T95" fmla="*/ 44 h 295"/>
                  <a:gd name="T96" fmla="*/ 80 w 84"/>
                  <a:gd name="T97" fmla="*/ 20 h 295"/>
                  <a:gd name="T98" fmla="*/ 72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0"/>
                    </a:moveTo>
                    <a:lnTo>
                      <a:pt x="72" y="27"/>
                    </a:lnTo>
                    <a:lnTo>
                      <a:pt x="67" y="56"/>
                    </a:lnTo>
                    <a:lnTo>
                      <a:pt x="50" y="88"/>
                    </a:lnTo>
                    <a:lnTo>
                      <a:pt x="15" y="140"/>
                    </a:lnTo>
                    <a:lnTo>
                      <a:pt x="4" y="167"/>
                    </a:lnTo>
                    <a:lnTo>
                      <a:pt x="0" y="196"/>
                    </a:lnTo>
                    <a:lnTo>
                      <a:pt x="6" y="231"/>
                    </a:lnTo>
                    <a:lnTo>
                      <a:pt x="19" y="266"/>
                    </a:lnTo>
                    <a:lnTo>
                      <a:pt x="38" y="295"/>
                    </a:lnTo>
                    <a:lnTo>
                      <a:pt x="46" y="256"/>
                    </a:lnTo>
                    <a:lnTo>
                      <a:pt x="59" y="191"/>
                    </a:lnTo>
                    <a:lnTo>
                      <a:pt x="70" y="147"/>
                    </a:lnTo>
                    <a:lnTo>
                      <a:pt x="70" y="140"/>
                    </a:lnTo>
                    <a:lnTo>
                      <a:pt x="65" y="134"/>
                    </a:lnTo>
                    <a:lnTo>
                      <a:pt x="57" y="129"/>
                    </a:lnTo>
                    <a:lnTo>
                      <a:pt x="48" y="132"/>
                    </a:lnTo>
                    <a:lnTo>
                      <a:pt x="40" y="138"/>
                    </a:lnTo>
                    <a:lnTo>
                      <a:pt x="29" y="153"/>
                    </a:lnTo>
                    <a:lnTo>
                      <a:pt x="27" y="167"/>
                    </a:lnTo>
                    <a:lnTo>
                      <a:pt x="29" y="173"/>
                    </a:lnTo>
                    <a:lnTo>
                      <a:pt x="34" y="176"/>
                    </a:lnTo>
                    <a:lnTo>
                      <a:pt x="38" y="176"/>
                    </a:lnTo>
                    <a:lnTo>
                      <a:pt x="44" y="170"/>
                    </a:lnTo>
                    <a:lnTo>
                      <a:pt x="46" y="166"/>
                    </a:lnTo>
                    <a:lnTo>
                      <a:pt x="44" y="163"/>
                    </a:lnTo>
                    <a:lnTo>
                      <a:pt x="40" y="165"/>
                    </a:lnTo>
                    <a:lnTo>
                      <a:pt x="38" y="166"/>
                    </a:lnTo>
                    <a:lnTo>
                      <a:pt x="38" y="161"/>
                    </a:lnTo>
                    <a:lnTo>
                      <a:pt x="46" y="159"/>
                    </a:lnTo>
                    <a:lnTo>
                      <a:pt x="50" y="163"/>
                    </a:lnTo>
                    <a:lnTo>
                      <a:pt x="50" y="171"/>
                    </a:lnTo>
                    <a:lnTo>
                      <a:pt x="44" y="178"/>
                    </a:lnTo>
                    <a:lnTo>
                      <a:pt x="34" y="182"/>
                    </a:lnTo>
                    <a:lnTo>
                      <a:pt x="29" y="179"/>
                    </a:lnTo>
                    <a:lnTo>
                      <a:pt x="25" y="173"/>
                    </a:lnTo>
                    <a:lnTo>
                      <a:pt x="27" y="150"/>
                    </a:lnTo>
                    <a:lnTo>
                      <a:pt x="34" y="138"/>
                    </a:lnTo>
                    <a:lnTo>
                      <a:pt x="42" y="129"/>
                    </a:lnTo>
                    <a:lnTo>
                      <a:pt x="50" y="124"/>
                    </a:lnTo>
                    <a:lnTo>
                      <a:pt x="57" y="122"/>
                    </a:lnTo>
                    <a:lnTo>
                      <a:pt x="65" y="124"/>
                    </a:lnTo>
                    <a:lnTo>
                      <a:pt x="69" y="129"/>
                    </a:lnTo>
                    <a:lnTo>
                      <a:pt x="74" y="138"/>
                    </a:lnTo>
                    <a:lnTo>
                      <a:pt x="74" y="132"/>
                    </a:lnTo>
                    <a:lnTo>
                      <a:pt x="78" y="111"/>
                    </a:lnTo>
                    <a:lnTo>
                      <a:pt x="84" y="75"/>
                    </a:lnTo>
                    <a:lnTo>
                      <a:pt x="84" y="44"/>
                    </a:lnTo>
                    <a:lnTo>
                      <a:pt x="80" y="20"/>
                    </a:lnTo>
                    <a:lnTo>
                      <a:pt x="7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1" name="Freeform 121"/>
              <p:cNvSpPr>
                <a:spLocks/>
              </p:cNvSpPr>
              <p:nvPr/>
            </p:nvSpPr>
            <p:spPr bwMode="auto">
              <a:xfrm>
                <a:off x="5616" y="766"/>
                <a:ext cx="62" cy="260"/>
              </a:xfrm>
              <a:custGeom>
                <a:avLst/>
                <a:gdLst>
                  <a:gd name="T0" fmla="*/ 0 w 62"/>
                  <a:gd name="T1" fmla="*/ 260 h 260"/>
                  <a:gd name="T2" fmla="*/ 9 w 62"/>
                  <a:gd name="T3" fmla="*/ 240 h 260"/>
                  <a:gd name="T4" fmla="*/ 30 w 62"/>
                  <a:gd name="T5" fmla="*/ 208 h 260"/>
                  <a:gd name="T6" fmla="*/ 51 w 62"/>
                  <a:gd name="T7" fmla="*/ 166 h 260"/>
                  <a:gd name="T8" fmla="*/ 62 w 62"/>
                  <a:gd name="T9" fmla="*/ 120 h 260"/>
                  <a:gd name="T10" fmla="*/ 57 w 62"/>
                  <a:gd name="T11" fmla="*/ 72 h 260"/>
                  <a:gd name="T12" fmla="*/ 43 w 62"/>
                  <a:gd name="T13" fmla="*/ 34 h 260"/>
                  <a:gd name="T14" fmla="*/ 28 w 62"/>
                  <a:gd name="T15" fmla="*/ 10 h 260"/>
                  <a:gd name="T16" fmla="*/ 21 w 62"/>
                  <a:gd name="T17" fmla="*/ 0 h 260"/>
                  <a:gd name="T18" fmla="*/ 28 w 62"/>
                  <a:gd name="T19" fmla="*/ 19 h 260"/>
                  <a:gd name="T20" fmla="*/ 38 w 62"/>
                  <a:gd name="T21" fmla="*/ 52 h 260"/>
                  <a:gd name="T22" fmla="*/ 36 w 62"/>
                  <a:gd name="T23" fmla="*/ 97 h 260"/>
                  <a:gd name="T24" fmla="*/ 36 w 62"/>
                  <a:gd name="T25" fmla="*/ 97 h 260"/>
                  <a:gd name="T26" fmla="*/ 38 w 62"/>
                  <a:gd name="T27" fmla="*/ 95 h 260"/>
                  <a:gd name="T28" fmla="*/ 45 w 62"/>
                  <a:gd name="T29" fmla="*/ 92 h 260"/>
                  <a:gd name="T30" fmla="*/ 51 w 62"/>
                  <a:gd name="T31" fmla="*/ 96 h 260"/>
                  <a:gd name="T32" fmla="*/ 51 w 62"/>
                  <a:gd name="T33" fmla="*/ 103 h 260"/>
                  <a:gd name="T34" fmla="*/ 49 w 62"/>
                  <a:gd name="T35" fmla="*/ 109 h 260"/>
                  <a:gd name="T36" fmla="*/ 43 w 62"/>
                  <a:gd name="T37" fmla="*/ 112 h 260"/>
                  <a:gd name="T38" fmla="*/ 40 w 62"/>
                  <a:gd name="T39" fmla="*/ 108 h 260"/>
                  <a:gd name="T40" fmla="*/ 40 w 62"/>
                  <a:gd name="T41" fmla="*/ 106 h 260"/>
                  <a:gd name="T42" fmla="*/ 42 w 62"/>
                  <a:gd name="T43" fmla="*/ 107 h 260"/>
                  <a:gd name="T44" fmla="*/ 43 w 62"/>
                  <a:gd name="T45" fmla="*/ 109 h 260"/>
                  <a:gd name="T46" fmla="*/ 47 w 62"/>
                  <a:gd name="T47" fmla="*/ 107 h 260"/>
                  <a:gd name="T48" fmla="*/ 47 w 62"/>
                  <a:gd name="T49" fmla="*/ 103 h 260"/>
                  <a:gd name="T50" fmla="*/ 47 w 62"/>
                  <a:gd name="T51" fmla="*/ 100 h 260"/>
                  <a:gd name="T52" fmla="*/ 43 w 62"/>
                  <a:gd name="T53" fmla="*/ 97 h 260"/>
                  <a:gd name="T54" fmla="*/ 38 w 62"/>
                  <a:gd name="T55" fmla="*/ 101 h 260"/>
                  <a:gd name="T56" fmla="*/ 34 w 62"/>
                  <a:gd name="T57" fmla="*/ 106 h 260"/>
                  <a:gd name="T58" fmla="*/ 23 w 62"/>
                  <a:gd name="T59" fmla="*/ 167 h 260"/>
                  <a:gd name="T60" fmla="*/ 7 w 62"/>
                  <a:gd name="T61" fmla="*/ 220 h 260"/>
                  <a:gd name="T62" fmla="*/ 0 w 62"/>
                  <a:gd name="T63" fmla="*/ 256 h 260"/>
                  <a:gd name="T64" fmla="*/ 0 w 62"/>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260"/>
                    </a:moveTo>
                    <a:lnTo>
                      <a:pt x="9" y="240"/>
                    </a:lnTo>
                    <a:lnTo>
                      <a:pt x="30" y="208"/>
                    </a:lnTo>
                    <a:lnTo>
                      <a:pt x="51" y="166"/>
                    </a:lnTo>
                    <a:lnTo>
                      <a:pt x="62" y="120"/>
                    </a:lnTo>
                    <a:lnTo>
                      <a:pt x="57" y="72"/>
                    </a:lnTo>
                    <a:lnTo>
                      <a:pt x="43" y="34"/>
                    </a:lnTo>
                    <a:lnTo>
                      <a:pt x="28" y="10"/>
                    </a:lnTo>
                    <a:lnTo>
                      <a:pt x="21" y="0"/>
                    </a:lnTo>
                    <a:lnTo>
                      <a:pt x="28" y="19"/>
                    </a:lnTo>
                    <a:lnTo>
                      <a:pt x="38" y="52"/>
                    </a:lnTo>
                    <a:lnTo>
                      <a:pt x="36" y="97"/>
                    </a:lnTo>
                    <a:lnTo>
                      <a:pt x="36" y="97"/>
                    </a:lnTo>
                    <a:lnTo>
                      <a:pt x="38" y="95"/>
                    </a:lnTo>
                    <a:lnTo>
                      <a:pt x="45" y="92"/>
                    </a:lnTo>
                    <a:lnTo>
                      <a:pt x="51" y="96"/>
                    </a:lnTo>
                    <a:lnTo>
                      <a:pt x="51" y="103"/>
                    </a:lnTo>
                    <a:lnTo>
                      <a:pt x="49" y="109"/>
                    </a:lnTo>
                    <a:lnTo>
                      <a:pt x="43" y="112"/>
                    </a:lnTo>
                    <a:lnTo>
                      <a:pt x="40" y="108"/>
                    </a:lnTo>
                    <a:lnTo>
                      <a:pt x="40" y="106"/>
                    </a:lnTo>
                    <a:lnTo>
                      <a:pt x="42" y="107"/>
                    </a:lnTo>
                    <a:lnTo>
                      <a:pt x="43" y="109"/>
                    </a:lnTo>
                    <a:lnTo>
                      <a:pt x="47" y="107"/>
                    </a:lnTo>
                    <a:lnTo>
                      <a:pt x="47" y="103"/>
                    </a:lnTo>
                    <a:lnTo>
                      <a:pt x="47" y="100"/>
                    </a:lnTo>
                    <a:lnTo>
                      <a:pt x="43" y="97"/>
                    </a:lnTo>
                    <a:lnTo>
                      <a:pt x="38" y="101"/>
                    </a:lnTo>
                    <a:lnTo>
                      <a:pt x="34" y="106"/>
                    </a:lnTo>
                    <a:lnTo>
                      <a:pt x="23" y="167"/>
                    </a:lnTo>
                    <a:lnTo>
                      <a:pt x="7" y="220"/>
                    </a:lnTo>
                    <a:lnTo>
                      <a:pt x="0" y="256"/>
                    </a:lnTo>
                    <a:lnTo>
                      <a:pt x="0"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2" name="Freeform 122"/>
              <p:cNvSpPr>
                <a:spLocks/>
              </p:cNvSpPr>
              <p:nvPr/>
            </p:nvSpPr>
            <p:spPr bwMode="auto">
              <a:xfrm>
                <a:off x="5566" y="776"/>
                <a:ext cx="82" cy="292"/>
              </a:xfrm>
              <a:custGeom>
                <a:avLst/>
                <a:gdLst>
                  <a:gd name="T0" fmla="*/ 71 w 82"/>
                  <a:gd name="T1" fmla="*/ 0 h 292"/>
                  <a:gd name="T2" fmla="*/ 71 w 82"/>
                  <a:gd name="T3" fmla="*/ 29 h 292"/>
                  <a:gd name="T4" fmla="*/ 65 w 82"/>
                  <a:gd name="T5" fmla="*/ 56 h 292"/>
                  <a:gd name="T6" fmla="*/ 48 w 82"/>
                  <a:gd name="T7" fmla="*/ 90 h 292"/>
                  <a:gd name="T8" fmla="*/ 16 w 82"/>
                  <a:gd name="T9" fmla="*/ 140 h 292"/>
                  <a:gd name="T10" fmla="*/ 4 w 82"/>
                  <a:gd name="T11" fmla="*/ 166 h 292"/>
                  <a:gd name="T12" fmla="*/ 0 w 82"/>
                  <a:gd name="T13" fmla="*/ 195 h 292"/>
                  <a:gd name="T14" fmla="*/ 4 w 82"/>
                  <a:gd name="T15" fmla="*/ 230 h 292"/>
                  <a:gd name="T16" fmla="*/ 17 w 82"/>
                  <a:gd name="T17" fmla="*/ 265 h 292"/>
                  <a:gd name="T18" fmla="*/ 38 w 82"/>
                  <a:gd name="T19" fmla="*/ 292 h 292"/>
                  <a:gd name="T20" fmla="*/ 46 w 82"/>
                  <a:gd name="T21" fmla="*/ 254 h 292"/>
                  <a:gd name="T22" fmla="*/ 57 w 82"/>
                  <a:gd name="T23" fmla="*/ 190 h 292"/>
                  <a:gd name="T24" fmla="*/ 71 w 82"/>
                  <a:gd name="T25" fmla="*/ 146 h 292"/>
                  <a:gd name="T26" fmla="*/ 69 w 82"/>
                  <a:gd name="T27" fmla="*/ 139 h 292"/>
                  <a:gd name="T28" fmla="*/ 65 w 82"/>
                  <a:gd name="T29" fmla="*/ 133 h 292"/>
                  <a:gd name="T30" fmla="*/ 55 w 82"/>
                  <a:gd name="T31" fmla="*/ 129 h 292"/>
                  <a:gd name="T32" fmla="*/ 46 w 82"/>
                  <a:gd name="T33" fmla="*/ 130 h 292"/>
                  <a:gd name="T34" fmla="*/ 38 w 82"/>
                  <a:gd name="T35" fmla="*/ 136 h 292"/>
                  <a:gd name="T36" fmla="*/ 29 w 82"/>
                  <a:gd name="T37" fmla="*/ 152 h 292"/>
                  <a:gd name="T38" fmla="*/ 27 w 82"/>
                  <a:gd name="T39" fmla="*/ 166 h 292"/>
                  <a:gd name="T40" fmla="*/ 29 w 82"/>
                  <a:gd name="T41" fmla="*/ 172 h 292"/>
                  <a:gd name="T42" fmla="*/ 33 w 82"/>
                  <a:gd name="T43" fmla="*/ 176 h 292"/>
                  <a:gd name="T44" fmla="*/ 38 w 82"/>
                  <a:gd name="T45" fmla="*/ 175 h 292"/>
                  <a:gd name="T46" fmla="*/ 44 w 82"/>
                  <a:gd name="T47" fmla="*/ 169 h 292"/>
                  <a:gd name="T48" fmla="*/ 46 w 82"/>
                  <a:gd name="T49" fmla="*/ 164 h 292"/>
                  <a:gd name="T50" fmla="*/ 42 w 82"/>
                  <a:gd name="T51" fmla="*/ 162 h 292"/>
                  <a:gd name="T52" fmla="*/ 38 w 82"/>
                  <a:gd name="T53" fmla="*/ 164 h 292"/>
                  <a:gd name="T54" fmla="*/ 36 w 82"/>
                  <a:gd name="T55" fmla="*/ 165 h 292"/>
                  <a:gd name="T56" fmla="*/ 38 w 82"/>
                  <a:gd name="T57" fmla="*/ 162 h 292"/>
                  <a:gd name="T58" fmla="*/ 44 w 82"/>
                  <a:gd name="T59" fmla="*/ 158 h 292"/>
                  <a:gd name="T60" fmla="*/ 48 w 82"/>
                  <a:gd name="T61" fmla="*/ 163 h 292"/>
                  <a:gd name="T62" fmla="*/ 48 w 82"/>
                  <a:gd name="T63" fmla="*/ 170 h 292"/>
                  <a:gd name="T64" fmla="*/ 42 w 82"/>
                  <a:gd name="T65" fmla="*/ 178 h 292"/>
                  <a:gd name="T66" fmla="*/ 33 w 82"/>
                  <a:gd name="T67" fmla="*/ 181 h 292"/>
                  <a:gd name="T68" fmla="*/ 27 w 82"/>
                  <a:gd name="T69" fmla="*/ 178 h 292"/>
                  <a:gd name="T70" fmla="*/ 23 w 82"/>
                  <a:gd name="T71" fmla="*/ 172 h 292"/>
                  <a:gd name="T72" fmla="*/ 27 w 82"/>
                  <a:gd name="T73" fmla="*/ 150 h 292"/>
                  <a:gd name="T74" fmla="*/ 33 w 82"/>
                  <a:gd name="T75" fmla="*/ 138 h 292"/>
                  <a:gd name="T76" fmla="*/ 40 w 82"/>
                  <a:gd name="T77" fmla="*/ 129 h 292"/>
                  <a:gd name="T78" fmla="*/ 48 w 82"/>
                  <a:gd name="T79" fmla="*/ 123 h 292"/>
                  <a:gd name="T80" fmla="*/ 55 w 82"/>
                  <a:gd name="T81" fmla="*/ 122 h 292"/>
                  <a:gd name="T82" fmla="*/ 63 w 82"/>
                  <a:gd name="T83" fmla="*/ 123 h 292"/>
                  <a:gd name="T84" fmla="*/ 69 w 82"/>
                  <a:gd name="T85" fmla="*/ 128 h 292"/>
                  <a:gd name="T86" fmla="*/ 73 w 82"/>
                  <a:gd name="T87" fmla="*/ 138 h 292"/>
                  <a:gd name="T88" fmla="*/ 74 w 82"/>
                  <a:gd name="T89" fmla="*/ 130 h 292"/>
                  <a:gd name="T90" fmla="*/ 78 w 82"/>
                  <a:gd name="T91" fmla="*/ 111 h 292"/>
                  <a:gd name="T92" fmla="*/ 82 w 82"/>
                  <a:gd name="T93" fmla="*/ 75 h 292"/>
                  <a:gd name="T94" fmla="*/ 82 w 82"/>
                  <a:gd name="T95" fmla="*/ 45 h 292"/>
                  <a:gd name="T96" fmla="*/ 78 w 82"/>
                  <a:gd name="T97" fmla="*/ 21 h 292"/>
                  <a:gd name="T98" fmla="*/ 71 w 82"/>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2">
                    <a:moveTo>
                      <a:pt x="71" y="0"/>
                    </a:moveTo>
                    <a:lnTo>
                      <a:pt x="71" y="29"/>
                    </a:lnTo>
                    <a:lnTo>
                      <a:pt x="65" y="56"/>
                    </a:lnTo>
                    <a:lnTo>
                      <a:pt x="48" y="90"/>
                    </a:lnTo>
                    <a:lnTo>
                      <a:pt x="16" y="140"/>
                    </a:lnTo>
                    <a:lnTo>
                      <a:pt x="4" y="166"/>
                    </a:lnTo>
                    <a:lnTo>
                      <a:pt x="0" y="195"/>
                    </a:lnTo>
                    <a:lnTo>
                      <a:pt x="4" y="230"/>
                    </a:lnTo>
                    <a:lnTo>
                      <a:pt x="17" y="265"/>
                    </a:lnTo>
                    <a:lnTo>
                      <a:pt x="38" y="292"/>
                    </a:lnTo>
                    <a:lnTo>
                      <a:pt x="46" y="254"/>
                    </a:lnTo>
                    <a:lnTo>
                      <a:pt x="57" y="190"/>
                    </a:lnTo>
                    <a:lnTo>
                      <a:pt x="71" y="146"/>
                    </a:lnTo>
                    <a:lnTo>
                      <a:pt x="69" y="139"/>
                    </a:lnTo>
                    <a:lnTo>
                      <a:pt x="65" y="133"/>
                    </a:lnTo>
                    <a:lnTo>
                      <a:pt x="55" y="129"/>
                    </a:lnTo>
                    <a:lnTo>
                      <a:pt x="46" y="130"/>
                    </a:lnTo>
                    <a:lnTo>
                      <a:pt x="38" y="136"/>
                    </a:lnTo>
                    <a:lnTo>
                      <a:pt x="29" y="152"/>
                    </a:lnTo>
                    <a:lnTo>
                      <a:pt x="27" y="166"/>
                    </a:lnTo>
                    <a:lnTo>
                      <a:pt x="29" y="172"/>
                    </a:lnTo>
                    <a:lnTo>
                      <a:pt x="33" y="176"/>
                    </a:lnTo>
                    <a:lnTo>
                      <a:pt x="38" y="175"/>
                    </a:lnTo>
                    <a:lnTo>
                      <a:pt x="44" y="169"/>
                    </a:lnTo>
                    <a:lnTo>
                      <a:pt x="46" y="164"/>
                    </a:lnTo>
                    <a:lnTo>
                      <a:pt x="42" y="162"/>
                    </a:lnTo>
                    <a:lnTo>
                      <a:pt x="38" y="164"/>
                    </a:lnTo>
                    <a:lnTo>
                      <a:pt x="36" y="165"/>
                    </a:lnTo>
                    <a:lnTo>
                      <a:pt x="38" y="162"/>
                    </a:lnTo>
                    <a:lnTo>
                      <a:pt x="44" y="158"/>
                    </a:lnTo>
                    <a:lnTo>
                      <a:pt x="48" y="163"/>
                    </a:lnTo>
                    <a:lnTo>
                      <a:pt x="48" y="170"/>
                    </a:lnTo>
                    <a:lnTo>
                      <a:pt x="42" y="178"/>
                    </a:lnTo>
                    <a:lnTo>
                      <a:pt x="33" y="181"/>
                    </a:lnTo>
                    <a:lnTo>
                      <a:pt x="27" y="178"/>
                    </a:lnTo>
                    <a:lnTo>
                      <a:pt x="23" y="172"/>
                    </a:lnTo>
                    <a:lnTo>
                      <a:pt x="27" y="150"/>
                    </a:lnTo>
                    <a:lnTo>
                      <a:pt x="33" y="138"/>
                    </a:lnTo>
                    <a:lnTo>
                      <a:pt x="40" y="129"/>
                    </a:lnTo>
                    <a:lnTo>
                      <a:pt x="48" y="123"/>
                    </a:lnTo>
                    <a:lnTo>
                      <a:pt x="55" y="122"/>
                    </a:lnTo>
                    <a:lnTo>
                      <a:pt x="63" y="123"/>
                    </a:lnTo>
                    <a:lnTo>
                      <a:pt x="69" y="128"/>
                    </a:lnTo>
                    <a:lnTo>
                      <a:pt x="73" y="138"/>
                    </a:lnTo>
                    <a:lnTo>
                      <a:pt x="74" y="130"/>
                    </a:lnTo>
                    <a:lnTo>
                      <a:pt x="78" y="111"/>
                    </a:lnTo>
                    <a:lnTo>
                      <a:pt x="82" y="75"/>
                    </a:lnTo>
                    <a:lnTo>
                      <a:pt x="82" y="45"/>
                    </a:lnTo>
                    <a:lnTo>
                      <a:pt x="78" y="21"/>
                    </a:lnTo>
                    <a:lnTo>
                      <a:pt x="7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3" name="Freeform 123"/>
              <p:cNvSpPr>
                <a:spLocks/>
              </p:cNvSpPr>
              <p:nvPr/>
            </p:nvSpPr>
            <p:spPr bwMode="auto">
              <a:xfrm>
                <a:off x="5547" y="1203"/>
                <a:ext cx="84" cy="284"/>
              </a:xfrm>
              <a:custGeom>
                <a:avLst/>
                <a:gdLst>
                  <a:gd name="T0" fmla="*/ 84 w 84"/>
                  <a:gd name="T1" fmla="*/ 0 h 284"/>
                  <a:gd name="T2" fmla="*/ 71 w 84"/>
                  <a:gd name="T3" fmla="*/ 21 h 284"/>
                  <a:gd name="T4" fmla="*/ 46 w 84"/>
                  <a:gd name="T5" fmla="*/ 56 h 284"/>
                  <a:gd name="T6" fmla="*/ 19 w 84"/>
                  <a:gd name="T7" fmla="*/ 100 h 284"/>
                  <a:gd name="T8" fmla="*/ 2 w 84"/>
                  <a:gd name="T9" fmla="*/ 151 h 284"/>
                  <a:gd name="T10" fmla="*/ 0 w 84"/>
                  <a:gd name="T11" fmla="*/ 178 h 284"/>
                  <a:gd name="T12" fmla="*/ 2 w 84"/>
                  <a:gd name="T13" fmla="*/ 205 h 284"/>
                  <a:gd name="T14" fmla="*/ 14 w 84"/>
                  <a:gd name="T15" fmla="*/ 247 h 284"/>
                  <a:gd name="T16" fmla="*/ 29 w 84"/>
                  <a:gd name="T17" fmla="*/ 274 h 284"/>
                  <a:gd name="T18" fmla="*/ 35 w 84"/>
                  <a:gd name="T19" fmla="*/ 284 h 284"/>
                  <a:gd name="T20" fmla="*/ 29 w 84"/>
                  <a:gd name="T21" fmla="*/ 263 h 284"/>
                  <a:gd name="T22" fmla="*/ 21 w 84"/>
                  <a:gd name="T23" fmla="*/ 226 h 284"/>
                  <a:gd name="T24" fmla="*/ 27 w 84"/>
                  <a:gd name="T25" fmla="*/ 176 h 284"/>
                  <a:gd name="T26" fmla="*/ 27 w 84"/>
                  <a:gd name="T27" fmla="*/ 176 h 284"/>
                  <a:gd name="T28" fmla="*/ 25 w 84"/>
                  <a:gd name="T29" fmla="*/ 179 h 284"/>
                  <a:gd name="T30" fmla="*/ 18 w 84"/>
                  <a:gd name="T31" fmla="*/ 182 h 284"/>
                  <a:gd name="T32" fmla="*/ 12 w 84"/>
                  <a:gd name="T33" fmla="*/ 178 h 284"/>
                  <a:gd name="T34" fmla="*/ 12 w 84"/>
                  <a:gd name="T35" fmla="*/ 170 h 284"/>
                  <a:gd name="T36" fmla="*/ 14 w 84"/>
                  <a:gd name="T37" fmla="*/ 164 h 284"/>
                  <a:gd name="T38" fmla="*/ 19 w 84"/>
                  <a:gd name="T39" fmla="*/ 161 h 284"/>
                  <a:gd name="T40" fmla="*/ 25 w 84"/>
                  <a:gd name="T41" fmla="*/ 165 h 284"/>
                  <a:gd name="T42" fmla="*/ 23 w 84"/>
                  <a:gd name="T43" fmla="*/ 167 h 284"/>
                  <a:gd name="T44" fmla="*/ 23 w 84"/>
                  <a:gd name="T45" fmla="*/ 166 h 284"/>
                  <a:gd name="T46" fmla="*/ 19 w 84"/>
                  <a:gd name="T47" fmla="*/ 164 h 284"/>
                  <a:gd name="T48" fmla="*/ 16 w 84"/>
                  <a:gd name="T49" fmla="*/ 166 h 284"/>
                  <a:gd name="T50" fmla="*/ 16 w 84"/>
                  <a:gd name="T51" fmla="*/ 170 h 284"/>
                  <a:gd name="T52" fmla="*/ 16 w 84"/>
                  <a:gd name="T53" fmla="*/ 173 h 284"/>
                  <a:gd name="T54" fmla="*/ 19 w 84"/>
                  <a:gd name="T55" fmla="*/ 176 h 284"/>
                  <a:gd name="T56" fmla="*/ 27 w 84"/>
                  <a:gd name="T57" fmla="*/ 172 h 284"/>
                  <a:gd name="T58" fmla="*/ 29 w 84"/>
                  <a:gd name="T59" fmla="*/ 167 h 284"/>
                  <a:gd name="T60" fmla="*/ 48 w 84"/>
                  <a:gd name="T61" fmla="*/ 102 h 284"/>
                  <a:gd name="T62" fmla="*/ 71 w 84"/>
                  <a:gd name="T63" fmla="*/ 44 h 284"/>
                  <a:gd name="T64" fmla="*/ 82 w 84"/>
                  <a:gd name="T65" fmla="*/ 4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6" y="56"/>
                    </a:lnTo>
                    <a:lnTo>
                      <a:pt x="19" y="100"/>
                    </a:lnTo>
                    <a:lnTo>
                      <a:pt x="2" y="151"/>
                    </a:lnTo>
                    <a:lnTo>
                      <a:pt x="0" y="178"/>
                    </a:lnTo>
                    <a:lnTo>
                      <a:pt x="2" y="205"/>
                    </a:lnTo>
                    <a:lnTo>
                      <a:pt x="14" y="247"/>
                    </a:lnTo>
                    <a:lnTo>
                      <a:pt x="29" y="274"/>
                    </a:lnTo>
                    <a:lnTo>
                      <a:pt x="35" y="284"/>
                    </a:lnTo>
                    <a:lnTo>
                      <a:pt x="29" y="263"/>
                    </a:lnTo>
                    <a:lnTo>
                      <a:pt x="21" y="226"/>
                    </a:lnTo>
                    <a:lnTo>
                      <a:pt x="27" y="176"/>
                    </a:lnTo>
                    <a:lnTo>
                      <a:pt x="27" y="176"/>
                    </a:lnTo>
                    <a:lnTo>
                      <a:pt x="25" y="179"/>
                    </a:lnTo>
                    <a:lnTo>
                      <a:pt x="18" y="182"/>
                    </a:lnTo>
                    <a:lnTo>
                      <a:pt x="12" y="178"/>
                    </a:lnTo>
                    <a:lnTo>
                      <a:pt x="12" y="170"/>
                    </a:lnTo>
                    <a:lnTo>
                      <a:pt x="14" y="164"/>
                    </a:lnTo>
                    <a:lnTo>
                      <a:pt x="19" y="161"/>
                    </a:lnTo>
                    <a:lnTo>
                      <a:pt x="25" y="165"/>
                    </a:lnTo>
                    <a:lnTo>
                      <a:pt x="23" y="167"/>
                    </a:lnTo>
                    <a:lnTo>
                      <a:pt x="23" y="166"/>
                    </a:lnTo>
                    <a:lnTo>
                      <a:pt x="19" y="164"/>
                    </a:lnTo>
                    <a:lnTo>
                      <a:pt x="16" y="166"/>
                    </a:lnTo>
                    <a:lnTo>
                      <a:pt x="16" y="170"/>
                    </a:lnTo>
                    <a:lnTo>
                      <a:pt x="16" y="173"/>
                    </a:lnTo>
                    <a:lnTo>
                      <a:pt x="19" y="176"/>
                    </a:lnTo>
                    <a:lnTo>
                      <a:pt x="27" y="172"/>
                    </a:lnTo>
                    <a:lnTo>
                      <a:pt x="29" y="167"/>
                    </a:lnTo>
                    <a:lnTo>
                      <a:pt x="48" y="102"/>
                    </a:lnTo>
                    <a:lnTo>
                      <a:pt x="71" y="44"/>
                    </a:lnTo>
                    <a:lnTo>
                      <a:pt x="82" y="4"/>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4" name="Freeform 124"/>
              <p:cNvSpPr>
                <a:spLocks/>
              </p:cNvSpPr>
              <p:nvPr/>
            </p:nvSpPr>
            <p:spPr bwMode="auto">
              <a:xfrm>
                <a:off x="5574" y="1157"/>
                <a:ext cx="106" cy="319"/>
              </a:xfrm>
              <a:custGeom>
                <a:avLst/>
                <a:gdLst>
                  <a:gd name="T0" fmla="*/ 8 w 106"/>
                  <a:gd name="T1" fmla="*/ 319 h 319"/>
                  <a:gd name="T2" fmla="*/ 9 w 106"/>
                  <a:gd name="T3" fmla="*/ 289 h 319"/>
                  <a:gd name="T4" fmla="*/ 19 w 106"/>
                  <a:gd name="T5" fmla="*/ 258 h 319"/>
                  <a:gd name="T6" fmla="*/ 28 w 106"/>
                  <a:gd name="T7" fmla="*/ 240 h 319"/>
                  <a:gd name="T8" fmla="*/ 42 w 106"/>
                  <a:gd name="T9" fmla="*/ 222 h 319"/>
                  <a:gd name="T10" fmla="*/ 82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1 h 319"/>
                  <a:gd name="T24" fmla="*/ 42 w 106"/>
                  <a:gd name="T25" fmla="*/ 110 h 319"/>
                  <a:gd name="T26" fmla="*/ 25 w 106"/>
                  <a:gd name="T27" fmla="*/ 160 h 319"/>
                  <a:gd name="T28" fmla="*/ 25 w 106"/>
                  <a:gd name="T29" fmla="*/ 167 h 319"/>
                  <a:gd name="T30" fmla="*/ 28 w 106"/>
                  <a:gd name="T31" fmla="*/ 174 h 319"/>
                  <a:gd name="T32" fmla="*/ 38 w 106"/>
                  <a:gd name="T33" fmla="*/ 179 h 319"/>
                  <a:gd name="T34" fmla="*/ 47 w 106"/>
                  <a:gd name="T35" fmla="*/ 177 h 319"/>
                  <a:gd name="T36" fmla="*/ 57 w 106"/>
                  <a:gd name="T37" fmla="*/ 170 h 319"/>
                  <a:gd name="T38" fmla="*/ 70 w 106"/>
                  <a:gd name="T39" fmla="*/ 154 h 319"/>
                  <a:gd name="T40" fmla="*/ 74 w 106"/>
                  <a:gd name="T41" fmla="*/ 139 h 319"/>
                  <a:gd name="T42" fmla="*/ 72 w 106"/>
                  <a:gd name="T43" fmla="*/ 132 h 319"/>
                  <a:gd name="T44" fmla="*/ 66 w 106"/>
                  <a:gd name="T45" fmla="*/ 128 h 319"/>
                  <a:gd name="T46" fmla="*/ 63 w 106"/>
                  <a:gd name="T47" fmla="*/ 130 h 319"/>
                  <a:gd name="T48" fmla="*/ 55 w 106"/>
                  <a:gd name="T49" fmla="*/ 136 h 319"/>
                  <a:gd name="T50" fmla="*/ 53 w 106"/>
                  <a:gd name="T51" fmla="*/ 139 h 319"/>
                  <a:gd name="T52" fmla="*/ 55 w 106"/>
                  <a:gd name="T53" fmla="*/ 143 h 319"/>
                  <a:gd name="T54" fmla="*/ 61 w 106"/>
                  <a:gd name="T55" fmla="*/ 140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6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28 w 106"/>
                  <a:gd name="T85" fmla="*/ 183 h 319"/>
                  <a:gd name="T86" fmla="*/ 25 w 106"/>
                  <a:gd name="T87" fmla="*/ 179 h 319"/>
                  <a:gd name="T88" fmla="*/ 21 w 106"/>
                  <a:gd name="T89" fmla="*/ 168 h 319"/>
                  <a:gd name="T90" fmla="*/ 19 w 106"/>
                  <a:gd name="T91" fmla="*/ 176 h 319"/>
                  <a:gd name="T92" fmla="*/ 13 w 106"/>
                  <a:gd name="T93" fmla="*/ 198 h 319"/>
                  <a:gd name="T94" fmla="*/ 4 w 106"/>
                  <a:gd name="T95" fmla="*/ 236 h 319"/>
                  <a:gd name="T96" fmla="*/ 0 w 106"/>
                  <a:gd name="T97" fmla="*/ 270 h 319"/>
                  <a:gd name="T98" fmla="*/ 2 w 106"/>
                  <a:gd name="T99" fmla="*/ 296 h 319"/>
                  <a:gd name="T100" fmla="*/ 8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319"/>
                    </a:moveTo>
                    <a:lnTo>
                      <a:pt x="9" y="289"/>
                    </a:lnTo>
                    <a:lnTo>
                      <a:pt x="19" y="258"/>
                    </a:lnTo>
                    <a:lnTo>
                      <a:pt x="28" y="240"/>
                    </a:lnTo>
                    <a:lnTo>
                      <a:pt x="42" y="222"/>
                    </a:lnTo>
                    <a:lnTo>
                      <a:pt x="82" y="168"/>
                    </a:lnTo>
                    <a:lnTo>
                      <a:pt x="99" y="139"/>
                    </a:lnTo>
                    <a:lnTo>
                      <a:pt x="106" y="108"/>
                    </a:lnTo>
                    <a:lnTo>
                      <a:pt x="104" y="70"/>
                    </a:lnTo>
                    <a:lnTo>
                      <a:pt x="93" y="31"/>
                    </a:lnTo>
                    <a:lnTo>
                      <a:pt x="74" y="0"/>
                    </a:lnTo>
                    <a:lnTo>
                      <a:pt x="63" y="41"/>
                    </a:lnTo>
                    <a:lnTo>
                      <a:pt x="42" y="110"/>
                    </a:lnTo>
                    <a:lnTo>
                      <a:pt x="25" y="160"/>
                    </a:lnTo>
                    <a:lnTo>
                      <a:pt x="25" y="167"/>
                    </a:lnTo>
                    <a:lnTo>
                      <a:pt x="28" y="174"/>
                    </a:lnTo>
                    <a:lnTo>
                      <a:pt x="38" y="179"/>
                    </a:lnTo>
                    <a:lnTo>
                      <a:pt x="47" y="177"/>
                    </a:lnTo>
                    <a:lnTo>
                      <a:pt x="57" y="170"/>
                    </a:lnTo>
                    <a:lnTo>
                      <a:pt x="70" y="154"/>
                    </a:lnTo>
                    <a:lnTo>
                      <a:pt x="74" y="139"/>
                    </a:lnTo>
                    <a:lnTo>
                      <a:pt x="72" y="132"/>
                    </a:lnTo>
                    <a:lnTo>
                      <a:pt x="66" y="128"/>
                    </a:lnTo>
                    <a:lnTo>
                      <a:pt x="63" y="130"/>
                    </a:lnTo>
                    <a:lnTo>
                      <a:pt x="55" y="136"/>
                    </a:lnTo>
                    <a:lnTo>
                      <a:pt x="53" y="139"/>
                    </a:lnTo>
                    <a:lnTo>
                      <a:pt x="55" y="143"/>
                    </a:lnTo>
                    <a:lnTo>
                      <a:pt x="61" y="140"/>
                    </a:lnTo>
                    <a:lnTo>
                      <a:pt x="63" y="139"/>
                    </a:lnTo>
                    <a:lnTo>
                      <a:pt x="61" y="143"/>
                    </a:lnTo>
                    <a:lnTo>
                      <a:pt x="53" y="146"/>
                    </a:lnTo>
                    <a:lnTo>
                      <a:pt x="49" y="143"/>
                    </a:lnTo>
                    <a:lnTo>
                      <a:pt x="49" y="133"/>
                    </a:lnTo>
                    <a:lnTo>
                      <a:pt x="57" y="125"/>
                    </a:lnTo>
                    <a:lnTo>
                      <a:pt x="68" y="122"/>
                    </a:lnTo>
                    <a:lnTo>
                      <a:pt x="74" y="125"/>
                    </a:lnTo>
                    <a:lnTo>
                      <a:pt x="76" y="132"/>
                    </a:lnTo>
                    <a:lnTo>
                      <a:pt x="72" y="157"/>
                    </a:lnTo>
                    <a:lnTo>
                      <a:pt x="65" y="170"/>
                    </a:lnTo>
                    <a:lnTo>
                      <a:pt x="55" y="180"/>
                    </a:lnTo>
                    <a:lnTo>
                      <a:pt x="46" y="185"/>
                    </a:lnTo>
                    <a:lnTo>
                      <a:pt x="38" y="186"/>
                    </a:lnTo>
                    <a:lnTo>
                      <a:pt x="28" y="183"/>
                    </a:lnTo>
                    <a:lnTo>
                      <a:pt x="25" y="179"/>
                    </a:lnTo>
                    <a:lnTo>
                      <a:pt x="21" y="168"/>
                    </a:lnTo>
                    <a:lnTo>
                      <a:pt x="19" y="176"/>
                    </a:lnTo>
                    <a:lnTo>
                      <a:pt x="13" y="198"/>
                    </a:lnTo>
                    <a:lnTo>
                      <a:pt x="4" y="236"/>
                    </a:lnTo>
                    <a:lnTo>
                      <a:pt x="0" y="270"/>
                    </a:lnTo>
                    <a:lnTo>
                      <a:pt x="2" y="296"/>
                    </a:lnTo>
                    <a:lnTo>
                      <a:pt x="8"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5" name="Freeform 125"/>
              <p:cNvSpPr>
                <a:spLocks/>
              </p:cNvSpPr>
              <p:nvPr/>
            </p:nvSpPr>
            <p:spPr bwMode="auto">
              <a:xfrm>
                <a:off x="5491" y="1050"/>
                <a:ext cx="55" cy="280"/>
              </a:xfrm>
              <a:custGeom>
                <a:avLst/>
                <a:gdLst>
                  <a:gd name="T0" fmla="*/ 1 w 55"/>
                  <a:gd name="T1" fmla="*/ 0 h 280"/>
                  <a:gd name="T2" fmla="*/ 11 w 55"/>
                  <a:gd name="T3" fmla="*/ 23 h 280"/>
                  <a:gd name="T4" fmla="*/ 30 w 55"/>
                  <a:gd name="T5" fmla="*/ 59 h 280"/>
                  <a:gd name="T6" fmla="*/ 47 w 55"/>
                  <a:gd name="T7" fmla="*/ 103 h 280"/>
                  <a:gd name="T8" fmla="*/ 55 w 55"/>
                  <a:gd name="T9" fmla="*/ 153 h 280"/>
                  <a:gd name="T10" fmla="*/ 53 w 55"/>
                  <a:gd name="T11" fmla="*/ 180 h 280"/>
                  <a:gd name="T12" fmla="*/ 45 w 55"/>
                  <a:gd name="T13" fmla="*/ 205 h 280"/>
                  <a:gd name="T14" fmla="*/ 26 w 55"/>
                  <a:gd name="T15" fmla="*/ 245 h 280"/>
                  <a:gd name="T16" fmla="*/ 7 w 55"/>
                  <a:gd name="T17" fmla="*/ 270 h 280"/>
                  <a:gd name="T18" fmla="*/ 0 w 55"/>
                  <a:gd name="T19" fmla="*/ 280 h 280"/>
                  <a:gd name="T20" fmla="*/ 9 w 55"/>
                  <a:gd name="T21" fmla="*/ 261 h 280"/>
                  <a:gd name="T22" fmla="*/ 22 w 55"/>
                  <a:gd name="T23" fmla="*/ 226 h 280"/>
                  <a:gd name="T24" fmla="*/ 24 w 55"/>
                  <a:gd name="T25" fmla="*/ 177 h 280"/>
                  <a:gd name="T26" fmla="*/ 26 w 55"/>
                  <a:gd name="T27" fmla="*/ 177 h 280"/>
                  <a:gd name="T28" fmla="*/ 28 w 55"/>
                  <a:gd name="T29" fmla="*/ 179 h 280"/>
                  <a:gd name="T30" fmla="*/ 34 w 55"/>
                  <a:gd name="T31" fmla="*/ 181 h 280"/>
                  <a:gd name="T32" fmla="*/ 39 w 55"/>
                  <a:gd name="T33" fmla="*/ 179 h 280"/>
                  <a:gd name="T34" fmla="*/ 41 w 55"/>
                  <a:gd name="T35" fmla="*/ 171 h 280"/>
                  <a:gd name="T36" fmla="*/ 39 w 55"/>
                  <a:gd name="T37" fmla="*/ 165 h 280"/>
                  <a:gd name="T38" fmla="*/ 36 w 55"/>
                  <a:gd name="T39" fmla="*/ 162 h 280"/>
                  <a:gd name="T40" fmla="*/ 30 w 55"/>
                  <a:gd name="T41" fmla="*/ 165 h 280"/>
                  <a:gd name="T42" fmla="*/ 30 w 55"/>
                  <a:gd name="T43" fmla="*/ 168 h 280"/>
                  <a:gd name="T44" fmla="*/ 32 w 55"/>
                  <a:gd name="T45" fmla="*/ 167 h 280"/>
                  <a:gd name="T46" fmla="*/ 34 w 55"/>
                  <a:gd name="T47" fmla="*/ 165 h 280"/>
                  <a:gd name="T48" fmla="*/ 37 w 55"/>
                  <a:gd name="T49" fmla="*/ 167 h 280"/>
                  <a:gd name="T50" fmla="*/ 39 w 55"/>
                  <a:gd name="T51" fmla="*/ 171 h 280"/>
                  <a:gd name="T52" fmla="*/ 37 w 55"/>
                  <a:gd name="T53" fmla="*/ 174 h 280"/>
                  <a:gd name="T54" fmla="*/ 34 w 55"/>
                  <a:gd name="T55" fmla="*/ 177 h 280"/>
                  <a:gd name="T56" fmla="*/ 26 w 55"/>
                  <a:gd name="T57" fmla="*/ 172 h 280"/>
                  <a:gd name="T58" fmla="*/ 24 w 55"/>
                  <a:gd name="T59" fmla="*/ 168 h 280"/>
                  <a:gd name="T60" fmla="*/ 17 w 55"/>
                  <a:gd name="T61" fmla="*/ 101 h 280"/>
                  <a:gd name="T62" fmla="*/ 7 w 55"/>
                  <a:gd name="T63" fmla="*/ 45 h 280"/>
                  <a:gd name="T64" fmla="*/ 1 w 55"/>
                  <a:gd name="T65" fmla="*/ 5 h 280"/>
                  <a:gd name="T66" fmla="*/ 1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1" y="0"/>
                    </a:moveTo>
                    <a:lnTo>
                      <a:pt x="11" y="23"/>
                    </a:lnTo>
                    <a:lnTo>
                      <a:pt x="30" y="59"/>
                    </a:lnTo>
                    <a:lnTo>
                      <a:pt x="47" y="103"/>
                    </a:lnTo>
                    <a:lnTo>
                      <a:pt x="55" y="153"/>
                    </a:lnTo>
                    <a:lnTo>
                      <a:pt x="53" y="180"/>
                    </a:lnTo>
                    <a:lnTo>
                      <a:pt x="45" y="205"/>
                    </a:lnTo>
                    <a:lnTo>
                      <a:pt x="26" y="245"/>
                    </a:lnTo>
                    <a:lnTo>
                      <a:pt x="7" y="270"/>
                    </a:lnTo>
                    <a:lnTo>
                      <a:pt x="0" y="280"/>
                    </a:lnTo>
                    <a:lnTo>
                      <a:pt x="9" y="261"/>
                    </a:lnTo>
                    <a:lnTo>
                      <a:pt x="22" y="226"/>
                    </a:lnTo>
                    <a:lnTo>
                      <a:pt x="24" y="177"/>
                    </a:lnTo>
                    <a:lnTo>
                      <a:pt x="26" y="177"/>
                    </a:lnTo>
                    <a:lnTo>
                      <a:pt x="28" y="179"/>
                    </a:lnTo>
                    <a:lnTo>
                      <a:pt x="34" y="181"/>
                    </a:lnTo>
                    <a:lnTo>
                      <a:pt x="39" y="179"/>
                    </a:lnTo>
                    <a:lnTo>
                      <a:pt x="41" y="171"/>
                    </a:lnTo>
                    <a:lnTo>
                      <a:pt x="39" y="165"/>
                    </a:lnTo>
                    <a:lnTo>
                      <a:pt x="36" y="162"/>
                    </a:lnTo>
                    <a:lnTo>
                      <a:pt x="30" y="165"/>
                    </a:lnTo>
                    <a:lnTo>
                      <a:pt x="30" y="168"/>
                    </a:lnTo>
                    <a:lnTo>
                      <a:pt x="32" y="167"/>
                    </a:lnTo>
                    <a:lnTo>
                      <a:pt x="34" y="165"/>
                    </a:lnTo>
                    <a:lnTo>
                      <a:pt x="37" y="167"/>
                    </a:lnTo>
                    <a:lnTo>
                      <a:pt x="39" y="171"/>
                    </a:lnTo>
                    <a:lnTo>
                      <a:pt x="37" y="174"/>
                    </a:lnTo>
                    <a:lnTo>
                      <a:pt x="34" y="177"/>
                    </a:lnTo>
                    <a:lnTo>
                      <a:pt x="26" y="172"/>
                    </a:lnTo>
                    <a:lnTo>
                      <a:pt x="24" y="168"/>
                    </a:lnTo>
                    <a:lnTo>
                      <a:pt x="17" y="101"/>
                    </a:lnTo>
                    <a:lnTo>
                      <a:pt x="7" y="45"/>
                    </a:lnTo>
                    <a:lnTo>
                      <a:pt x="1" y="5"/>
                    </a:lnTo>
                    <a:lnTo>
                      <a:pt x="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6" name="Freeform 126"/>
              <p:cNvSpPr>
                <a:spLocks/>
              </p:cNvSpPr>
              <p:nvPr/>
            </p:nvSpPr>
            <p:spPr bwMode="auto">
              <a:xfrm>
                <a:off x="5434" y="1005"/>
                <a:ext cx="77" cy="314"/>
              </a:xfrm>
              <a:custGeom>
                <a:avLst/>
                <a:gdLst>
                  <a:gd name="T0" fmla="*/ 58 w 77"/>
                  <a:gd name="T1" fmla="*/ 314 h 314"/>
                  <a:gd name="T2" fmla="*/ 62 w 77"/>
                  <a:gd name="T3" fmla="*/ 285 h 314"/>
                  <a:gd name="T4" fmla="*/ 58 w 77"/>
                  <a:gd name="T5" fmla="*/ 254 h 314"/>
                  <a:gd name="T6" fmla="*/ 43 w 77"/>
                  <a:gd name="T7" fmla="*/ 218 h 314"/>
                  <a:gd name="T8" fmla="*/ 13 w 77"/>
                  <a:gd name="T9" fmla="*/ 163 h 314"/>
                  <a:gd name="T10" fmla="*/ 1 w 77"/>
                  <a:gd name="T11" fmla="*/ 134 h 314"/>
                  <a:gd name="T12" fmla="*/ 0 w 77"/>
                  <a:gd name="T13" fmla="*/ 103 h 314"/>
                  <a:gd name="T14" fmla="*/ 9 w 77"/>
                  <a:gd name="T15" fmla="*/ 66 h 314"/>
                  <a:gd name="T16" fmla="*/ 26 w 77"/>
                  <a:gd name="T17" fmla="*/ 30 h 314"/>
                  <a:gd name="T18" fmla="*/ 49 w 77"/>
                  <a:gd name="T19" fmla="*/ 0 h 314"/>
                  <a:gd name="T20" fmla="*/ 55 w 77"/>
                  <a:gd name="T21" fmla="*/ 41 h 314"/>
                  <a:gd name="T22" fmla="*/ 62 w 77"/>
                  <a:gd name="T23" fmla="*/ 110 h 314"/>
                  <a:gd name="T24" fmla="*/ 70 w 77"/>
                  <a:gd name="T25" fmla="*/ 158 h 314"/>
                  <a:gd name="T26" fmla="*/ 68 w 77"/>
                  <a:gd name="T27" fmla="*/ 166 h 314"/>
                  <a:gd name="T28" fmla="*/ 62 w 77"/>
                  <a:gd name="T29" fmla="*/ 172 h 314"/>
                  <a:gd name="T30" fmla="*/ 55 w 77"/>
                  <a:gd name="T31" fmla="*/ 176 h 314"/>
                  <a:gd name="T32" fmla="*/ 43 w 77"/>
                  <a:gd name="T33" fmla="*/ 174 h 314"/>
                  <a:gd name="T34" fmla="*/ 36 w 77"/>
                  <a:gd name="T35" fmla="*/ 166 h 314"/>
                  <a:gd name="T36" fmla="*/ 26 w 77"/>
                  <a:gd name="T37" fmla="*/ 150 h 314"/>
                  <a:gd name="T38" fmla="*/ 26 w 77"/>
                  <a:gd name="T39" fmla="*/ 134 h 314"/>
                  <a:gd name="T40" fmla="*/ 28 w 77"/>
                  <a:gd name="T41" fmla="*/ 128 h 314"/>
                  <a:gd name="T42" fmla="*/ 34 w 77"/>
                  <a:gd name="T43" fmla="*/ 126 h 314"/>
                  <a:gd name="T44" fmla="*/ 39 w 77"/>
                  <a:gd name="T45" fmla="*/ 126 h 314"/>
                  <a:gd name="T46" fmla="*/ 45 w 77"/>
                  <a:gd name="T47" fmla="*/ 133 h 314"/>
                  <a:gd name="T48" fmla="*/ 45 w 77"/>
                  <a:gd name="T49" fmla="*/ 138 h 314"/>
                  <a:gd name="T50" fmla="*/ 43 w 77"/>
                  <a:gd name="T51" fmla="*/ 140 h 314"/>
                  <a:gd name="T52" fmla="*/ 39 w 77"/>
                  <a:gd name="T53" fmla="*/ 138 h 314"/>
                  <a:gd name="T54" fmla="*/ 36 w 77"/>
                  <a:gd name="T55" fmla="*/ 136 h 314"/>
                  <a:gd name="T56" fmla="*/ 38 w 77"/>
                  <a:gd name="T57" fmla="*/ 140 h 314"/>
                  <a:gd name="T58" fmla="*/ 43 w 77"/>
                  <a:gd name="T59" fmla="*/ 144 h 314"/>
                  <a:gd name="T60" fmla="*/ 49 w 77"/>
                  <a:gd name="T61" fmla="*/ 140 h 314"/>
                  <a:gd name="T62" fmla="*/ 49 w 77"/>
                  <a:gd name="T63" fmla="*/ 132 h 314"/>
                  <a:gd name="T64" fmla="*/ 43 w 77"/>
                  <a:gd name="T65" fmla="*/ 123 h 314"/>
                  <a:gd name="T66" fmla="*/ 34 w 77"/>
                  <a:gd name="T67" fmla="*/ 120 h 314"/>
                  <a:gd name="T68" fmla="*/ 28 w 77"/>
                  <a:gd name="T69" fmla="*/ 122 h 314"/>
                  <a:gd name="T70" fmla="*/ 24 w 77"/>
                  <a:gd name="T71" fmla="*/ 128 h 314"/>
                  <a:gd name="T72" fmla="*/ 24 w 77"/>
                  <a:gd name="T73" fmla="*/ 152 h 314"/>
                  <a:gd name="T74" fmla="*/ 30 w 77"/>
                  <a:gd name="T75" fmla="*/ 166 h 314"/>
                  <a:gd name="T76" fmla="*/ 38 w 77"/>
                  <a:gd name="T77" fmla="*/ 175 h 314"/>
                  <a:gd name="T78" fmla="*/ 45 w 77"/>
                  <a:gd name="T79" fmla="*/ 181 h 314"/>
                  <a:gd name="T80" fmla="*/ 53 w 77"/>
                  <a:gd name="T81" fmla="*/ 183 h 314"/>
                  <a:gd name="T82" fmla="*/ 62 w 77"/>
                  <a:gd name="T83" fmla="*/ 181 h 314"/>
                  <a:gd name="T84" fmla="*/ 66 w 77"/>
                  <a:gd name="T85" fmla="*/ 177 h 314"/>
                  <a:gd name="T86" fmla="*/ 72 w 77"/>
                  <a:gd name="T87" fmla="*/ 166 h 314"/>
                  <a:gd name="T88" fmla="*/ 74 w 77"/>
                  <a:gd name="T89" fmla="*/ 175 h 314"/>
                  <a:gd name="T90" fmla="*/ 74 w 77"/>
                  <a:gd name="T91" fmla="*/ 196 h 314"/>
                  <a:gd name="T92" fmla="*/ 77 w 77"/>
                  <a:gd name="T93" fmla="*/ 234 h 314"/>
                  <a:gd name="T94" fmla="*/ 74 w 77"/>
                  <a:gd name="T95" fmla="*/ 267 h 314"/>
                  <a:gd name="T96" fmla="*/ 68 w 77"/>
                  <a:gd name="T97" fmla="*/ 292 h 314"/>
                  <a:gd name="T98" fmla="*/ 58 w 77"/>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314"/>
                    </a:moveTo>
                    <a:lnTo>
                      <a:pt x="62" y="285"/>
                    </a:lnTo>
                    <a:lnTo>
                      <a:pt x="58" y="254"/>
                    </a:lnTo>
                    <a:lnTo>
                      <a:pt x="43" y="218"/>
                    </a:lnTo>
                    <a:lnTo>
                      <a:pt x="13" y="163"/>
                    </a:lnTo>
                    <a:lnTo>
                      <a:pt x="1" y="134"/>
                    </a:lnTo>
                    <a:lnTo>
                      <a:pt x="0" y="103"/>
                    </a:lnTo>
                    <a:lnTo>
                      <a:pt x="9" y="66"/>
                    </a:lnTo>
                    <a:lnTo>
                      <a:pt x="26" y="30"/>
                    </a:lnTo>
                    <a:lnTo>
                      <a:pt x="49" y="0"/>
                    </a:lnTo>
                    <a:lnTo>
                      <a:pt x="55" y="41"/>
                    </a:lnTo>
                    <a:lnTo>
                      <a:pt x="62" y="110"/>
                    </a:lnTo>
                    <a:lnTo>
                      <a:pt x="70" y="158"/>
                    </a:lnTo>
                    <a:lnTo>
                      <a:pt x="68" y="166"/>
                    </a:lnTo>
                    <a:lnTo>
                      <a:pt x="62" y="172"/>
                    </a:lnTo>
                    <a:lnTo>
                      <a:pt x="55" y="176"/>
                    </a:lnTo>
                    <a:lnTo>
                      <a:pt x="43" y="174"/>
                    </a:lnTo>
                    <a:lnTo>
                      <a:pt x="36" y="166"/>
                    </a:lnTo>
                    <a:lnTo>
                      <a:pt x="26" y="150"/>
                    </a:lnTo>
                    <a:lnTo>
                      <a:pt x="26" y="134"/>
                    </a:lnTo>
                    <a:lnTo>
                      <a:pt x="28" y="128"/>
                    </a:lnTo>
                    <a:lnTo>
                      <a:pt x="34" y="126"/>
                    </a:lnTo>
                    <a:lnTo>
                      <a:pt x="39" y="126"/>
                    </a:lnTo>
                    <a:lnTo>
                      <a:pt x="45" y="133"/>
                    </a:lnTo>
                    <a:lnTo>
                      <a:pt x="45" y="138"/>
                    </a:lnTo>
                    <a:lnTo>
                      <a:pt x="43" y="140"/>
                    </a:lnTo>
                    <a:lnTo>
                      <a:pt x="39" y="138"/>
                    </a:lnTo>
                    <a:lnTo>
                      <a:pt x="36" y="136"/>
                    </a:lnTo>
                    <a:lnTo>
                      <a:pt x="38" y="140"/>
                    </a:lnTo>
                    <a:lnTo>
                      <a:pt x="43" y="144"/>
                    </a:lnTo>
                    <a:lnTo>
                      <a:pt x="49" y="140"/>
                    </a:lnTo>
                    <a:lnTo>
                      <a:pt x="49" y="132"/>
                    </a:lnTo>
                    <a:lnTo>
                      <a:pt x="43" y="123"/>
                    </a:lnTo>
                    <a:lnTo>
                      <a:pt x="34" y="120"/>
                    </a:lnTo>
                    <a:lnTo>
                      <a:pt x="28" y="122"/>
                    </a:lnTo>
                    <a:lnTo>
                      <a:pt x="24" y="128"/>
                    </a:lnTo>
                    <a:lnTo>
                      <a:pt x="24" y="152"/>
                    </a:lnTo>
                    <a:lnTo>
                      <a:pt x="30" y="166"/>
                    </a:lnTo>
                    <a:lnTo>
                      <a:pt x="38" y="175"/>
                    </a:lnTo>
                    <a:lnTo>
                      <a:pt x="45" y="181"/>
                    </a:lnTo>
                    <a:lnTo>
                      <a:pt x="53" y="183"/>
                    </a:lnTo>
                    <a:lnTo>
                      <a:pt x="62" y="181"/>
                    </a:lnTo>
                    <a:lnTo>
                      <a:pt x="66" y="177"/>
                    </a:lnTo>
                    <a:lnTo>
                      <a:pt x="72" y="166"/>
                    </a:lnTo>
                    <a:lnTo>
                      <a:pt x="74" y="175"/>
                    </a:lnTo>
                    <a:lnTo>
                      <a:pt x="74" y="196"/>
                    </a:lnTo>
                    <a:lnTo>
                      <a:pt x="77" y="234"/>
                    </a:lnTo>
                    <a:lnTo>
                      <a:pt x="74" y="267"/>
                    </a:lnTo>
                    <a:lnTo>
                      <a:pt x="68" y="292"/>
                    </a:lnTo>
                    <a:lnTo>
                      <a:pt x="58"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7" name="Freeform 127"/>
              <p:cNvSpPr>
                <a:spLocks/>
              </p:cNvSpPr>
              <p:nvPr/>
            </p:nvSpPr>
            <p:spPr bwMode="auto">
              <a:xfrm>
                <a:off x="5604" y="386"/>
                <a:ext cx="95" cy="337"/>
              </a:xfrm>
              <a:custGeom>
                <a:avLst/>
                <a:gdLst>
                  <a:gd name="T0" fmla="*/ 59 w 95"/>
                  <a:gd name="T1" fmla="*/ 0 h 337"/>
                  <a:gd name="T2" fmla="*/ 65 w 95"/>
                  <a:gd name="T3" fmla="*/ 28 h 337"/>
                  <a:gd name="T4" fmla="*/ 80 w 95"/>
                  <a:gd name="T5" fmla="*/ 72 h 337"/>
                  <a:gd name="T6" fmla="*/ 93 w 95"/>
                  <a:gd name="T7" fmla="*/ 127 h 337"/>
                  <a:gd name="T8" fmla="*/ 95 w 95"/>
                  <a:gd name="T9" fmla="*/ 157 h 337"/>
                  <a:gd name="T10" fmla="*/ 93 w 95"/>
                  <a:gd name="T11" fmla="*/ 187 h 337"/>
                  <a:gd name="T12" fmla="*/ 84 w 95"/>
                  <a:gd name="T13" fmla="*/ 221 h 337"/>
                  <a:gd name="T14" fmla="*/ 72 w 95"/>
                  <a:gd name="T15" fmla="*/ 249 h 337"/>
                  <a:gd name="T16" fmla="*/ 57 w 95"/>
                  <a:gd name="T17" fmla="*/ 275 h 337"/>
                  <a:gd name="T18" fmla="*/ 40 w 95"/>
                  <a:gd name="T19" fmla="*/ 296 h 337"/>
                  <a:gd name="T20" fmla="*/ 14 w 95"/>
                  <a:gd name="T21" fmla="*/ 326 h 337"/>
                  <a:gd name="T22" fmla="*/ 0 w 95"/>
                  <a:gd name="T23" fmla="*/ 337 h 337"/>
                  <a:gd name="T24" fmla="*/ 17 w 95"/>
                  <a:gd name="T25" fmla="*/ 313 h 337"/>
                  <a:gd name="T26" fmla="*/ 31 w 95"/>
                  <a:gd name="T27" fmla="*/ 293 h 337"/>
                  <a:gd name="T28" fmla="*/ 40 w 95"/>
                  <a:gd name="T29" fmla="*/ 272 h 337"/>
                  <a:gd name="T30" fmla="*/ 52 w 95"/>
                  <a:gd name="T31" fmla="*/ 214 h 337"/>
                  <a:gd name="T32" fmla="*/ 54 w 95"/>
                  <a:gd name="T33" fmla="*/ 214 h 337"/>
                  <a:gd name="T34" fmla="*/ 55 w 95"/>
                  <a:gd name="T35" fmla="*/ 217 h 337"/>
                  <a:gd name="T36" fmla="*/ 63 w 95"/>
                  <a:gd name="T37" fmla="*/ 221 h 337"/>
                  <a:gd name="T38" fmla="*/ 71 w 95"/>
                  <a:gd name="T39" fmla="*/ 217 h 337"/>
                  <a:gd name="T40" fmla="*/ 74 w 95"/>
                  <a:gd name="T41" fmla="*/ 209 h 337"/>
                  <a:gd name="T42" fmla="*/ 72 w 95"/>
                  <a:gd name="T43" fmla="*/ 200 h 337"/>
                  <a:gd name="T44" fmla="*/ 69 w 95"/>
                  <a:gd name="T45" fmla="*/ 197 h 337"/>
                  <a:gd name="T46" fmla="*/ 61 w 95"/>
                  <a:gd name="T47" fmla="*/ 200 h 337"/>
                  <a:gd name="T48" fmla="*/ 61 w 95"/>
                  <a:gd name="T49" fmla="*/ 204 h 337"/>
                  <a:gd name="T50" fmla="*/ 63 w 95"/>
                  <a:gd name="T51" fmla="*/ 203 h 337"/>
                  <a:gd name="T52" fmla="*/ 67 w 95"/>
                  <a:gd name="T53" fmla="*/ 200 h 337"/>
                  <a:gd name="T54" fmla="*/ 71 w 95"/>
                  <a:gd name="T55" fmla="*/ 204 h 337"/>
                  <a:gd name="T56" fmla="*/ 71 w 95"/>
                  <a:gd name="T57" fmla="*/ 209 h 337"/>
                  <a:gd name="T58" fmla="*/ 69 w 95"/>
                  <a:gd name="T59" fmla="*/ 214 h 337"/>
                  <a:gd name="T60" fmla="*/ 63 w 95"/>
                  <a:gd name="T61" fmla="*/ 215 h 337"/>
                  <a:gd name="T62" fmla="*/ 55 w 95"/>
                  <a:gd name="T63" fmla="*/ 209 h 337"/>
                  <a:gd name="T64" fmla="*/ 54 w 95"/>
                  <a:gd name="T65" fmla="*/ 204 h 337"/>
                  <a:gd name="T66" fmla="*/ 57 w 95"/>
                  <a:gd name="T67" fmla="*/ 124 h 337"/>
                  <a:gd name="T68" fmla="*/ 57 w 95"/>
                  <a:gd name="T69" fmla="*/ 54 h 337"/>
                  <a:gd name="T70" fmla="*/ 57 w 95"/>
                  <a:gd name="T71" fmla="*/ 6 h 337"/>
                  <a:gd name="T72" fmla="*/ 59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0"/>
                    </a:moveTo>
                    <a:lnTo>
                      <a:pt x="65" y="28"/>
                    </a:lnTo>
                    <a:lnTo>
                      <a:pt x="80" y="72"/>
                    </a:lnTo>
                    <a:lnTo>
                      <a:pt x="93" y="127"/>
                    </a:lnTo>
                    <a:lnTo>
                      <a:pt x="95" y="157"/>
                    </a:lnTo>
                    <a:lnTo>
                      <a:pt x="93" y="187"/>
                    </a:lnTo>
                    <a:lnTo>
                      <a:pt x="84" y="221"/>
                    </a:lnTo>
                    <a:lnTo>
                      <a:pt x="72" y="249"/>
                    </a:lnTo>
                    <a:lnTo>
                      <a:pt x="57" y="275"/>
                    </a:lnTo>
                    <a:lnTo>
                      <a:pt x="40" y="296"/>
                    </a:lnTo>
                    <a:lnTo>
                      <a:pt x="14" y="326"/>
                    </a:lnTo>
                    <a:lnTo>
                      <a:pt x="0" y="337"/>
                    </a:lnTo>
                    <a:lnTo>
                      <a:pt x="17" y="313"/>
                    </a:lnTo>
                    <a:lnTo>
                      <a:pt x="31" y="293"/>
                    </a:lnTo>
                    <a:lnTo>
                      <a:pt x="40" y="272"/>
                    </a:lnTo>
                    <a:lnTo>
                      <a:pt x="52" y="214"/>
                    </a:lnTo>
                    <a:lnTo>
                      <a:pt x="54" y="214"/>
                    </a:lnTo>
                    <a:lnTo>
                      <a:pt x="55" y="217"/>
                    </a:lnTo>
                    <a:lnTo>
                      <a:pt x="63" y="221"/>
                    </a:lnTo>
                    <a:lnTo>
                      <a:pt x="71" y="217"/>
                    </a:lnTo>
                    <a:lnTo>
                      <a:pt x="74" y="209"/>
                    </a:lnTo>
                    <a:lnTo>
                      <a:pt x="72" y="200"/>
                    </a:lnTo>
                    <a:lnTo>
                      <a:pt x="69" y="197"/>
                    </a:lnTo>
                    <a:lnTo>
                      <a:pt x="61" y="200"/>
                    </a:lnTo>
                    <a:lnTo>
                      <a:pt x="61" y="204"/>
                    </a:lnTo>
                    <a:lnTo>
                      <a:pt x="63" y="203"/>
                    </a:lnTo>
                    <a:lnTo>
                      <a:pt x="67" y="200"/>
                    </a:lnTo>
                    <a:lnTo>
                      <a:pt x="71" y="204"/>
                    </a:lnTo>
                    <a:lnTo>
                      <a:pt x="71" y="209"/>
                    </a:lnTo>
                    <a:lnTo>
                      <a:pt x="69" y="214"/>
                    </a:lnTo>
                    <a:lnTo>
                      <a:pt x="63" y="215"/>
                    </a:lnTo>
                    <a:lnTo>
                      <a:pt x="55" y="209"/>
                    </a:lnTo>
                    <a:lnTo>
                      <a:pt x="54" y="204"/>
                    </a:lnTo>
                    <a:lnTo>
                      <a:pt x="57" y="124"/>
                    </a:lnTo>
                    <a:lnTo>
                      <a:pt x="57" y="54"/>
                    </a:lnTo>
                    <a:lnTo>
                      <a:pt x="57" y="6"/>
                    </a:lnTo>
                    <a:lnTo>
                      <a:pt x="5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8" name="Freeform 128"/>
              <p:cNvSpPr>
                <a:spLocks/>
              </p:cNvSpPr>
              <p:nvPr/>
            </p:nvSpPr>
            <p:spPr bwMode="auto">
              <a:xfrm>
                <a:off x="5576" y="331"/>
                <a:ext cx="85" cy="379"/>
              </a:xfrm>
              <a:custGeom>
                <a:avLst/>
                <a:gdLst>
                  <a:gd name="T0" fmla="*/ 32 w 85"/>
                  <a:gd name="T1" fmla="*/ 379 h 379"/>
                  <a:gd name="T2" fmla="*/ 44 w 85"/>
                  <a:gd name="T3" fmla="*/ 343 h 379"/>
                  <a:gd name="T4" fmla="*/ 45 w 85"/>
                  <a:gd name="T5" fmla="*/ 306 h 379"/>
                  <a:gd name="T6" fmla="*/ 34 w 85"/>
                  <a:gd name="T7" fmla="*/ 263 h 379"/>
                  <a:gd name="T8" fmla="*/ 7 w 85"/>
                  <a:gd name="T9" fmla="*/ 193 h 379"/>
                  <a:gd name="T10" fmla="*/ 0 w 85"/>
                  <a:gd name="T11" fmla="*/ 157 h 379"/>
                  <a:gd name="T12" fmla="*/ 6 w 85"/>
                  <a:gd name="T13" fmla="*/ 120 h 379"/>
                  <a:gd name="T14" fmla="*/ 23 w 85"/>
                  <a:gd name="T15" fmla="*/ 75 h 379"/>
                  <a:gd name="T16" fmla="*/ 51 w 85"/>
                  <a:gd name="T17" fmla="*/ 33 h 379"/>
                  <a:gd name="T18" fmla="*/ 85 w 85"/>
                  <a:gd name="T19" fmla="*/ 0 h 379"/>
                  <a:gd name="T20" fmla="*/ 83 w 85"/>
                  <a:gd name="T21" fmla="*/ 17 h 379"/>
                  <a:gd name="T22" fmla="*/ 83 w 85"/>
                  <a:gd name="T23" fmla="*/ 49 h 379"/>
                  <a:gd name="T24" fmla="*/ 78 w 85"/>
                  <a:gd name="T25" fmla="*/ 133 h 379"/>
                  <a:gd name="T26" fmla="*/ 80 w 85"/>
                  <a:gd name="T27" fmla="*/ 191 h 379"/>
                  <a:gd name="T28" fmla="*/ 74 w 85"/>
                  <a:gd name="T29" fmla="*/ 201 h 379"/>
                  <a:gd name="T30" fmla="*/ 68 w 85"/>
                  <a:gd name="T31" fmla="*/ 207 h 379"/>
                  <a:gd name="T32" fmla="*/ 55 w 85"/>
                  <a:gd name="T33" fmla="*/ 211 h 379"/>
                  <a:gd name="T34" fmla="*/ 44 w 85"/>
                  <a:gd name="T35" fmla="*/ 209 h 379"/>
                  <a:gd name="T36" fmla="*/ 36 w 85"/>
                  <a:gd name="T37" fmla="*/ 199 h 379"/>
                  <a:gd name="T38" fmla="*/ 28 w 85"/>
                  <a:gd name="T39" fmla="*/ 179 h 379"/>
                  <a:gd name="T40" fmla="*/ 30 w 85"/>
                  <a:gd name="T41" fmla="*/ 159 h 379"/>
                  <a:gd name="T42" fmla="*/ 34 w 85"/>
                  <a:gd name="T43" fmla="*/ 152 h 379"/>
                  <a:gd name="T44" fmla="*/ 42 w 85"/>
                  <a:gd name="T45" fmla="*/ 149 h 379"/>
                  <a:gd name="T46" fmla="*/ 47 w 85"/>
                  <a:gd name="T47" fmla="*/ 151 h 379"/>
                  <a:gd name="T48" fmla="*/ 51 w 85"/>
                  <a:gd name="T49" fmla="*/ 159 h 379"/>
                  <a:gd name="T50" fmla="*/ 53 w 85"/>
                  <a:gd name="T51" fmla="*/ 164 h 379"/>
                  <a:gd name="T52" fmla="*/ 49 w 85"/>
                  <a:gd name="T53" fmla="*/ 168 h 379"/>
                  <a:gd name="T54" fmla="*/ 45 w 85"/>
                  <a:gd name="T55" fmla="*/ 164 h 379"/>
                  <a:gd name="T56" fmla="*/ 44 w 85"/>
                  <a:gd name="T57" fmla="*/ 163 h 379"/>
                  <a:gd name="T58" fmla="*/ 44 w 85"/>
                  <a:gd name="T59" fmla="*/ 168 h 379"/>
                  <a:gd name="T60" fmla="*/ 49 w 85"/>
                  <a:gd name="T61" fmla="*/ 173 h 379"/>
                  <a:gd name="T62" fmla="*/ 57 w 85"/>
                  <a:gd name="T63" fmla="*/ 168 h 379"/>
                  <a:gd name="T64" fmla="*/ 61 w 85"/>
                  <a:gd name="T65" fmla="*/ 157 h 379"/>
                  <a:gd name="T66" fmla="*/ 55 w 85"/>
                  <a:gd name="T67" fmla="*/ 147 h 379"/>
                  <a:gd name="T68" fmla="*/ 44 w 85"/>
                  <a:gd name="T69" fmla="*/ 143 h 379"/>
                  <a:gd name="T70" fmla="*/ 36 w 85"/>
                  <a:gd name="T71" fmla="*/ 144 h 379"/>
                  <a:gd name="T72" fmla="*/ 28 w 85"/>
                  <a:gd name="T73" fmla="*/ 152 h 379"/>
                  <a:gd name="T74" fmla="*/ 25 w 85"/>
                  <a:gd name="T75" fmla="*/ 164 h 379"/>
                  <a:gd name="T76" fmla="*/ 25 w 85"/>
                  <a:gd name="T77" fmla="*/ 182 h 379"/>
                  <a:gd name="T78" fmla="*/ 28 w 85"/>
                  <a:gd name="T79" fmla="*/ 198 h 379"/>
                  <a:gd name="T80" fmla="*/ 36 w 85"/>
                  <a:gd name="T81" fmla="*/ 210 h 379"/>
                  <a:gd name="T82" fmla="*/ 45 w 85"/>
                  <a:gd name="T83" fmla="*/ 217 h 379"/>
                  <a:gd name="T84" fmla="*/ 53 w 85"/>
                  <a:gd name="T85" fmla="*/ 221 h 379"/>
                  <a:gd name="T86" fmla="*/ 63 w 85"/>
                  <a:gd name="T87" fmla="*/ 219 h 379"/>
                  <a:gd name="T88" fmla="*/ 70 w 85"/>
                  <a:gd name="T89" fmla="*/ 213 h 379"/>
                  <a:gd name="T90" fmla="*/ 80 w 85"/>
                  <a:gd name="T91" fmla="*/ 203 h 379"/>
                  <a:gd name="T92" fmla="*/ 80 w 85"/>
                  <a:gd name="T93" fmla="*/ 212 h 379"/>
                  <a:gd name="T94" fmla="*/ 78 w 85"/>
                  <a:gd name="T95" fmla="*/ 237 h 379"/>
                  <a:gd name="T96" fmla="*/ 72 w 85"/>
                  <a:gd name="T97" fmla="*/ 283 h 379"/>
                  <a:gd name="T98" fmla="*/ 63 w 85"/>
                  <a:gd name="T99" fmla="*/ 322 h 379"/>
                  <a:gd name="T100" fmla="*/ 49 w 85"/>
                  <a:gd name="T101" fmla="*/ 352 h 379"/>
                  <a:gd name="T102" fmla="*/ 32 w 85"/>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379"/>
                    </a:moveTo>
                    <a:lnTo>
                      <a:pt x="44" y="343"/>
                    </a:lnTo>
                    <a:lnTo>
                      <a:pt x="45" y="306"/>
                    </a:lnTo>
                    <a:lnTo>
                      <a:pt x="34" y="263"/>
                    </a:lnTo>
                    <a:lnTo>
                      <a:pt x="7" y="193"/>
                    </a:lnTo>
                    <a:lnTo>
                      <a:pt x="0" y="157"/>
                    </a:lnTo>
                    <a:lnTo>
                      <a:pt x="6" y="120"/>
                    </a:lnTo>
                    <a:lnTo>
                      <a:pt x="23" y="75"/>
                    </a:lnTo>
                    <a:lnTo>
                      <a:pt x="51" y="33"/>
                    </a:lnTo>
                    <a:lnTo>
                      <a:pt x="85" y="0"/>
                    </a:lnTo>
                    <a:lnTo>
                      <a:pt x="83" y="17"/>
                    </a:lnTo>
                    <a:lnTo>
                      <a:pt x="83" y="49"/>
                    </a:lnTo>
                    <a:lnTo>
                      <a:pt x="78" y="133"/>
                    </a:lnTo>
                    <a:lnTo>
                      <a:pt x="80" y="191"/>
                    </a:lnTo>
                    <a:lnTo>
                      <a:pt x="74" y="201"/>
                    </a:lnTo>
                    <a:lnTo>
                      <a:pt x="68" y="207"/>
                    </a:lnTo>
                    <a:lnTo>
                      <a:pt x="55" y="211"/>
                    </a:lnTo>
                    <a:lnTo>
                      <a:pt x="44" y="209"/>
                    </a:lnTo>
                    <a:lnTo>
                      <a:pt x="36" y="199"/>
                    </a:lnTo>
                    <a:lnTo>
                      <a:pt x="28" y="179"/>
                    </a:lnTo>
                    <a:lnTo>
                      <a:pt x="30" y="159"/>
                    </a:lnTo>
                    <a:lnTo>
                      <a:pt x="34" y="152"/>
                    </a:lnTo>
                    <a:lnTo>
                      <a:pt x="42" y="149"/>
                    </a:lnTo>
                    <a:lnTo>
                      <a:pt x="47" y="151"/>
                    </a:lnTo>
                    <a:lnTo>
                      <a:pt x="51" y="159"/>
                    </a:lnTo>
                    <a:lnTo>
                      <a:pt x="53" y="164"/>
                    </a:lnTo>
                    <a:lnTo>
                      <a:pt x="49" y="168"/>
                    </a:lnTo>
                    <a:lnTo>
                      <a:pt x="45" y="164"/>
                    </a:lnTo>
                    <a:lnTo>
                      <a:pt x="44" y="163"/>
                    </a:lnTo>
                    <a:lnTo>
                      <a:pt x="44" y="168"/>
                    </a:lnTo>
                    <a:lnTo>
                      <a:pt x="49" y="173"/>
                    </a:lnTo>
                    <a:lnTo>
                      <a:pt x="57" y="168"/>
                    </a:lnTo>
                    <a:lnTo>
                      <a:pt x="61" y="157"/>
                    </a:lnTo>
                    <a:lnTo>
                      <a:pt x="55" y="147"/>
                    </a:lnTo>
                    <a:lnTo>
                      <a:pt x="44" y="143"/>
                    </a:lnTo>
                    <a:lnTo>
                      <a:pt x="36" y="144"/>
                    </a:lnTo>
                    <a:lnTo>
                      <a:pt x="28" y="152"/>
                    </a:lnTo>
                    <a:lnTo>
                      <a:pt x="25" y="164"/>
                    </a:lnTo>
                    <a:lnTo>
                      <a:pt x="25" y="182"/>
                    </a:lnTo>
                    <a:lnTo>
                      <a:pt x="28" y="198"/>
                    </a:lnTo>
                    <a:lnTo>
                      <a:pt x="36" y="210"/>
                    </a:lnTo>
                    <a:lnTo>
                      <a:pt x="45" y="217"/>
                    </a:lnTo>
                    <a:lnTo>
                      <a:pt x="53" y="221"/>
                    </a:lnTo>
                    <a:lnTo>
                      <a:pt x="63" y="219"/>
                    </a:lnTo>
                    <a:lnTo>
                      <a:pt x="70" y="213"/>
                    </a:lnTo>
                    <a:lnTo>
                      <a:pt x="80" y="203"/>
                    </a:lnTo>
                    <a:lnTo>
                      <a:pt x="80" y="212"/>
                    </a:lnTo>
                    <a:lnTo>
                      <a:pt x="78" y="237"/>
                    </a:lnTo>
                    <a:lnTo>
                      <a:pt x="72" y="283"/>
                    </a:lnTo>
                    <a:lnTo>
                      <a:pt x="63" y="322"/>
                    </a:lnTo>
                    <a:lnTo>
                      <a:pt x="49" y="352"/>
                    </a:lnTo>
                    <a:lnTo>
                      <a:pt x="3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09" name="Freeform 129"/>
              <p:cNvSpPr>
                <a:spLocks/>
              </p:cNvSpPr>
              <p:nvPr/>
            </p:nvSpPr>
            <p:spPr bwMode="auto">
              <a:xfrm>
                <a:off x="5574" y="1619"/>
                <a:ext cx="95" cy="337"/>
              </a:xfrm>
              <a:custGeom>
                <a:avLst/>
                <a:gdLst>
                  <a:gd name="T0" fmla="*/ 57 w 95"/>
                  <a:gd name="T1" fmla="*/ 0 h 337"/>
                  <a:gd name="T2" fmla="*/ 65 w 95"/>
                  <a:gd name="T3" fmla="*/ 27 h 337"/>
                  <a:gd name="T4" fmla="*/ 80 w 95"/>
                  <a:gd name="T5" fmla="*/ 72 h 337"/>
                  <a:gd name="T6" fmla="*/ 93 w 95"/>
                  <a:gd name="T7" fmla="*/ 128 h 337"/>
                  <a:gd name="T8" fmla="*/ 95 w 95"/>
                  <a:gd name="T9" fmla="*/ 158 h 337"/>
                  <a:gd name="T10" fmla="*/ 91 w 95"/>
                  <a:gd name="T11" fmla="*/ 188 h 337"/>
                  <a:gd name="T12" fmla="*/ 82 w 95"/>
                  <a:gd name="T13" fmla="*/ 221 h 337"/>
                  <a:gd name="T14" fmla="*/ 70 w 95"/>
                  <a:gd name="T15" fmla="*/ 249 h 337"/>
                  <a:gd name="T16" fmla="*/ 55 w 95"/>
                  <a:gd name="T17" fmla="*/ 275 h 337"/>
                  <a:gd name="T18" fmla="*/ 40 w 95"/>
                  <a:gd name="T19" fmla="*/ 297 h 337"/>
                  <a:gd name="T20" fmla="*/ 11 w 95"/>
                  <a:gd name="T21" fmla="*/ 327 h 337"/>
                  <a:gd name="T22" fmla="*/ 0 w 95"/>
                  <a:gd name="T23" fmla="*/ 337 h 337"/>
                  <a:gd name="T24" fmla="*/ 17 w 95"/>
                  <a:gd name="T25" fmla="*/ 314 h 337"/>
                  <a:gd name="T26" fmla="*/ 28 w 95"/>
                  <a:gd name="T27" fmla="*/ 292 h 337"/>
                  <a:gd name="T28" fmla="*/ 38 w 95"/>
                  <a:gd name="T29" fmla="*/ 273 h 337"/>
                  <a:gd name="T30" fmla="*/ 51 w 95"/>
                  <a:gd name="T31" fmla="*/ 213 h 337"/>
                  <a:gd name="T32" fmla="*/ 51 w 95"/>
                  <a:gd name="T33" fmla="*/ 213 h 337"/>
                  <a:gd name="T34" fmla="*/ 53 w 95"/>
                  <a:gd name="T35" fmla="*/ 218 h 337"/>
                  <a:gd name="T36" fmla="*/ 61 w 95"/>
                  <a:gd name="T37" fmla="*/ 221 h 337"/>
                  <a:gd name="T38" fmla="*/ 68 w 95"/>
                  <a:gd name="T39" fmla="*/ 218 h 337"/>
                  <a:gd name="T40" fmla="*/ 72 w 95"/>
                  <a:gd name="T41" fmla="*/ 209 h 337"/>
                  <a:gd name="T42" fmla="*/ 72 w 95"/>
                  <a:gd name="T43" fmla="*/ 201 h 337"/>
                  <a:gd name="T44" fmla="*/ 66 w 95"/>
                  <a:gd name="T45" fmla="*/ 197 h 337"/>
                  <a:gd name="T46" fmla="*/ 61 w 95"/>
                  <a:gd name="T47" fmla="*/ 201 h 337"/>
                  <a:gd name="T48" fmla="*/ 59 w 95"/>
                  <a:gd name="T49" fmla="*/ 205 h 337"/>
                  <a:gd name="T50" fmla="*/ 61 w 95"/>
                  <a:gd name="T51" fmla="*/ 202 h 337"/>
                  <a:gd name="T52" fmla="*/ 65 w 95"/>
                  <a:gd name="T53" fmla="*/ 200 h 337"/>
                  <a:gd name="T54" fmla="*/ 68 w 95"/>
                  <a:gd name="T55" fmla="*/ 203 h 337"/>
                  <a:gd name="T56" fmla="*/ 68 w 95"/>
                  <a:gd name="T57" fmla="*/ 208 h 337"/>
                  <a:gd name="T58" fmla="*/ 66 w 95"/>
                  <a:gd name="T59" fmla="*/ 213 h 337"/>
                  <a:gd name="T60" fmla="*/ 61 w 95"/>
                  <a:gd name="T61" fmla="*/ 215 h 337"/>
                  <a:gd name="T62" fmla="*/ 53 w 95"/>
                  <a:gd name="T63" fmla="*/ 208 h 337"/>
                  <a:gd name="T64" fmla="*/ 53 w 95"/>
                  <a:gd name="T65" fmla="*/ 203 h 337"/>
                  <a:gd name="T66" fmla="*/ 57 w 95"/>
                  <a:gd name="T67" fmla="*/ 123 h 337"/>
                  <a:gd name="T68" fmla="*/ 55 w 95"/>
                  <a:gd name="T69" fmla="*/ 55 h 337"/>
                  <a:gd name="T70" fmla="*/ 57 w 95"/>
                  <a:gd name="T71" fmla="*/ 6 h 337"/>
                  <a:gd name="T72" fmla="*/ 57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0"/>
                    </a:moveTo>
                    <a:lnTo>
                      <a:pt x="65" y="27"/>
                    </a:lnTo>
                    <a:lnTo>
                      <a:pt x="80" y="72"/>
                    </a:lnTo>
                    <a:lnTo>
                      <a:pt x="93" y="128"/>
                    </a:lnTo>
                    <a:lnTo>
                      <a:pt x="95" y="158"/>
                    </a:lnTo>
                    <a:lnTo>
                      <a:pt x="91" y="188"/>
                    </a:lnTo>
                    <a:lnTo>
                      <a:pt x="82" y="221"/>
                    </a:lnTo>
                    <a:lnTo>
                      <a:pt x="70" y="249"/>
                    </a:lnTo>
                    <a:lnTo>
                      <a:pt x="55" y="275"/>
                    </a:lnTo>
                    <a:lnTo>
                      <a:pt x="40" y="297"/>
                    </a:lnTo>
                    <a:lnTo>
                      <a:pt x="11" y="327"/>
                    </a:lnTo>
                    <a:lnTo>
                      <a:pt x="0" y="337"/>
                    </a:lnTo>
                    <a:lnTo>
                      <a:pt x="17" y="314"/>
                    </a:lnTo>
                    <a:lnTo>
                      <a:pt x="28" y="292"/>
                    </a:lnTo>
                    <a:lnTo>
                      <a:pt x="38" y="273"/>
                    </a:lnTo>
                    <a:lnTo>
                      <a:pt x="51" y="213"/>
                    </a:lnTo>
                    <a:lnTo>
                      <a:pt x="51" y="213"/>
                    </a:lnTo>
                    <a:lnTo>
                      <a:pt x="53" y="218"/>
                    </a:lnTo>
                    <a:lnTo>
                      <a:pt x="61" y="221"/>
                    </a:lnTo>
                    <a:lnTo>
                      <a:pt x="68" y="218"/>
                    </a:lnTo>
                    <a:lnTo>
                      <a:pt x="72" y="209"/>
                    </a:lnTo>
                    <a:lnTo>
                      <a:pt x="72" y="201"/>
                    </a:lnTo>
                    <a:lnTo>
                      <a:pt x="66" y="197"/>
                    </a:lnTo>
                    <a:lnTo>
                      <a:pt x="61" y="201"/>
                    </a:lnTo>
                    <a:lnTo>
                      <a:pt x="59" y="205"/>
                    </a:lnTo>
                    <a:lnTo>
                      <a:pt x="61" y="202"/>
                    </a:lnTo>
                    <a:lnTo>
                      <a:pt x="65" y="200"/>
                    </a:lnTo>
                    <a:lnTo>
                      <a:pt x="68" y="203"/>
                    </a:lnTo>
                    <a:lnTo>
                      <a:pt x="68" y="208"/>
                    </a:lnTo>
                    <a:lnTo>
                      <a:pt x="66" y="213"/>
                    </a:lnTo>
                    <a:lnTo>
                      <a:pt x="61" y="215"/>
                    </a:lnTo>
                    <a:lnTo>
                      <a:pt x="53" y="208"/>
                    </a:lnTo>
                    <a:lnTo>
                      <a:pt x="53" y="203"/>
                    </a:lnTo>
                    <a:lnTo>
                      <a:pt x="57" y="123"/>
                    </a:lnTo>
                    <a:lnTo>
                      <a:pt x="55" y="55"/>
                    </a:lnTo>
                    <a:lnTo>
                      <a:pt x="57" y="6"/>
                    </a:lnTo>
                    <a:lnTo>
                      <a:pt x="5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0" name="Freeform 130"/>
              <p:cNvSpPr>
                <a:spLocks/>
              </p:cNvSpPr>
              <p:nvPr/>
            </p:nvSpPr>
            <p:spPr bwMode="auto">
              <a:xfrm>
                <a:off x="5546" y="1563"/>
                <a:ext cx="83" cy="381"/>
              </a:xfrm>
              <a:custGeom>
                <a:avLst/>
                <a:gdLst>
                  <a:gd name="T0" fmla="*/ 32 w 83"/>
                  <a:gd name="T1" fmla="*/ 381 h 381"/>
                  <a:gd name="T2" fmla="*/ 41 w 83"/>
                  <a:gd name="T3" fmla="*/ 345 h 381"/>
                  <a:gd name="T4" fmla="*/ 43 w 83"/>
                  <a:gd name="T5" fmla="*/ 307 h 381"/>
                  <a:gd name="T6" fmla="*/ 32 w 83"/>
                  <a:gd name="T7" fmla="*/ 263 h 381"/>
                  <a:gd name="T8" fmla="*/ 7 w 83"/>
                  <a:gd name="T9" fmla="*/ 194 h 381"/>
                  <a:gd name="T10" fmla="*/ 0 w 83"/>
                  <a:gd name="T11" fmla="*/ 158 h 381"/>
                  <a:gd name="T12" fmla="*/ 3 w 83"/>
                  <a:gd name="T13" fmla="*/ 120 h 381"/>
                  <a:gd name="T14" fmla="*/ 20 w 83"/>
                  <a:gd name="T15" fmla="*/ 77 h 381"/>
                  <a:gd name="T16" fmla="*/ 49 w 83"/>
                  <a:gd name="T17" fmla="*/ 34 h 381"/>
                  <a:gd name="T18" fmla="*/ 83 w 83"/>
                  <a:gd name="T19" fmla="*/ 0 h 381"/>
                  <a:gd name="T20" fmla="*/ 81 w 83"/>
                  <a:gd name="T21" fmla="*/ 17 h 381"/>
                  <a:gd name="T22" fmla="*/ 81 w 83"/>
                  <a:gd name="T23" fmla="*/ 51 h 381"/>
                  <a:gd name="T24" fmla="*/ 77 w 83"/>
                  <a:gd name="T25" fmla="*/ 135 h 381"/>
                  <a:gd name="T26" fmla="*/ 77 w 83"/>
                  <a:gd name="T27" fmla="*/ 192 h 381"/>
                  <a:gd name="T28" fmla="*/ 74 w 83"/>
                  <a:gd name="T29" fmla="*/ 202 h 381"/>
                  <a:gd name="T30" fmla="*/ 66 w 83"/>
                  <a:gd name="T31" fmla="*/ 209 h 381"/>
                  <a:gd name="T32" fmla="*/ 55 w 83"/>
                  <a:gd name="T33" fmla="*/ 213 h 381"/>
                  <a:gd name="T34" fmla="*/ 43 w 83"/>
                  <a:gd name="T35" fmla="*/ 209 h 381"/>
                  <a:gd name="T36" fmla="*/ 34 w 83"/>
                  <a:gd name="T37" fmla="*/ 201 h 381"/>
                  <a:gd name="T38" fmla="*/ 26 w 83"/>
                  <a:gd name="T39" fmla="*/ 179 h 381"/>
                  <a:gd name="T40" fmla="*/ 28 w 83"/>
                  <a:gd name="T41" fmla="*/ 161 h 381"/>
                  <a:gd name="T42" fmla="*/ 34 w 83"/>
                  <a:gd name="T43" fmla="*/ 154 h 381"/>
                  <a:gd name="T44" fmla="*/ 39 w 83"/>
                  <a:gd name="T45" fmla="*/ 150 h 381"/>
                  <a:gd name="T46" fmla="*/ 45 w 83"/>
                  <a:gd name="T47" fmla="*/ 152 h 381"/>
                  <a:gd name="T48" fmla="*/ 51 w 83"/>
                  <a:gd name="T49" fmla="*/ 160 h 381"/>
                  <a:gd name="T50" fmla="*/ 51 w 83"/>
                  <a:gd name="T51" fmla="*/ 166 h 381"/>
                  <a:gd name="T52" fmla="*/ 49 w 83"/>
                  <a:gd name="T53" fmla="*/ 170 h 381"/>
                  <a:gd name="T54" fmla="*/ 43 w 83"/>
                  <a:gd name="T55" fmla="*/ 166 h 381"/>
                  <a:gd name="T56" fmla="*/ 41 w 83"/>
                  <a:gd name="T57" fmla="*/ 165 h 381"/>
                  <a:gd name="T58" fmla="*/ 41 w 83"/>
                  <a:gd name="T59" fmla="*/ 170 h 381"/>
                  <a:gd name="T60" fmla="*/ 49 w 83"/>
                  <a:gd name="T61" fmla="*/ 173 h 381"/>
                  <a:gd name="T62" fmla="*/ 56 w 83"/>
                  <a:gd name="T63" fmla="*/ 170 h 381"/>
                  <a:gd name="T64" fmla="*/ 58 w 83"/>
                  <a:gd name="T65" fmla="*/ 159 h 381"/>
                  <a:gd name="T66" fmla="*/ 53 w 83"/>
                  <a:gd name="T67" fmla="*/ 149 h 381"/>
                  <a:gd name="T68" fmla="*/ 41 w 83"/>
                  <a:gd name="T69" fmla="*/ 143 h 381"/>
                  <a:gd name="T70" fmla="*/ 34 w 83"/>
                  <a:gd name="T71" fmla="*/ 146 h 381"/>
                  <a:gd name="T72" fmla="*/ 28 w 83"/>
                  <a:gd name="T73" fmla="*/ 153 h 381"/>
                  <a:gd name="T74" fmla="*/ 24 w 83"/>
                  <a:gd name="T75" fmla="*/ 166 h 381"/>
                  <a:gd name="T76" fmla="*/ 24 w 83"/>
                  <a:gd name="T77" fmla="*/ 183 h 381"/>
                  <a:gd name="T78" fmla="*/ 26 w 83"/>
                  <a:gd name="T79" fmla="*/ 200 h 381"/>
                  <a:gd name="T80" fmla="*/ 34 w 83"/>
                  <a:gd name="T81" fmla="*/ 212 h 381"/>
                  <a:gd name="T82" fmla="*/ 43 w 83"/>
                  <a:gd name="T83" fmla="*/ 219 h 381"/>
                  <a:gd name="T84" fmla="*/ 53 w 83"/>
                  <a:gd name="T85" fmla="*/ 222 h 381"/>
                  <a:gd name="T86" fmla="*/ 62 w 83"/>
                  <a:gd name="T87" fmla="*/ 220 h 381"/>
                  <a:gd name="T88" fmla="*/ 70 w 83"/>
                  <a:gd name="T89" fmla="*/ 215 h 381"/>
                  <a:gd name="T90" fmla="*/ 77 w 83"/>
                  <a:gd name="T91" fmla="*/ 204 h 381"/>
                  <a:gd name="T92" fmla="*/ 77 w 83"/>
                  <a:gd name="T93" fmla="*/ 213 h 381"/>
                  <a:gd name="T94" fmla="*/ 75 w 83"/>
                  <a:gd name="T95" fmla="*/ 239 h 381"/>
                  <a:gd name="T96" fmla="*/ 70 w 83"/>
                  <a:gd name="T97" fmla="*/ 285 h 381"/>
                  <a:gd name="T98" fmla="*/ 60 w 83"/>
                  <a:gd name="T99" fmla="*/ 324 h 381"/>
                  <a:gd name="T100" fmla="*/ 49 w 83"/>
                  <a:gd name="T101" fmla="*/ 354 h 381"/>
                  <a:gd name="T102" fmla="*/ 32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32" y="381"/>
                    </a:moveTo>
                    <a:lnTo>
                      <a:pt x="41" y="345"/>
                    </a:lnTo>
                    <a:lnTo>
                      <a:pt x="43" y="307"/>
                    </a:lnTo>
                    <a:lnTo>
                      <a:pt x="32" y="263"/>
                    </a:lnTo>
                    <a:lnTo>
                      <a:pt x="7" y="194"/>
                    </a:lnTo>
                    <a:lnTo>
                      <a:pt x="0" y="158"/>
                    </a:lnTo>
                    <a:lnTo>
                      <a:pt x="3" y="120"/>
                    </a:lnTo>
                    <a:lnTo>
                      <a:pt x="20" y="77"/>
                    </a:lnTo>
                    <a:lnTo>
                      <a:pt x="49" y="34"/>
                    </a:lnTo>
                    <a:lnTo>
                      <a:pt x="83" y="0"/>
                    </a:lnTo>
                    <a:lnTo>
                      <a:pt x="81" y="17"/>
                    </a:lnTo>
                    <a:lnTo>
                      <a:pt x="81" y="51"/>
                    </a:lnTo>
                    <a:lnTo>
                      <a:pt x="77" y="135"/>
                    </a:lnTo>
                    <a:lnTo>
                      <a:pt x="77" y="192"/>
                    </a:lnTo>
                    <a:lnTo>
                      <a:pt x="74" y="202"/>
                    </a:lnTo>
                    <a:lnTo>
                      <a:pt x="66" y="209"/>
                    </a:lnTo>
                    <a:lnTo>
                      <a:pt x="55" y="213"/>
                    </a:lnTo>
                    <a:lnTo>
                      <a:pt x="43" y="209"/>
                    </a:lnTo>
                    <a:lnTo>
                      <a:pt x="34" y="201"/>
                    </a:lnTo>
                    <a:lnTo>
                      <a:pt x="26" y="179"/>
                    </a:lnTo>
                    <a:lnTo>
                      <a:pt x="28" y="161"/>
                    </a:lnTo>
                    <a:lnTo>
                      <a:pt x="34" y="154"/>
                    </a:lnTo>
                    <a:lnTo>
                      <a:pt x="39" y="150"/>
                    </a:lnTo>
                    <a:lnTo>
                      <a:pt x="45" y="152"/>
                    </a:lnTo>
                    <a:lnTo>
                      <a:pt x="51" y="160"/>
                    </a:lnTo>
                    <a:lnTo>
                      <a:pt x="51" y="166"/>
                    </a:lnTo>
                    <a:lnTo>
                      <a:pt x="49" y="170"/>
                    </a:lnTo>
                    <a:lnTo>
                      <a:pt x="43" y="166"/>
                    </a:lnTo>
                    <a:lnTo>
                      <a:pt x="41" y="165"/>
                    </a:lnTo>
                    <a:lnTo>
                      <a:pt x="41" y="170"/>
                    </a:lnTo>
                    <a:lnTo>
                      <a:pt x="49" y="173"/>
                    </a:lnTo>
                    <a:lnTo>
                      <a:pt x="56" y="170"/>
                    </a:lnTo>
                    <a:lnTo>
                      <a:pt x="58" y="159"/>
                    </a:lnTo>
                    <a:lnTo>
                      <a:pt x="53" y="149"/>
                    </a:lnTo>
                    <a:lnTo>
                      <a:pt x="41" y="143"/>
                    </a:lnTo>
                    <a:lnTo>
                      <a:pt x="34" y="146"/>
                    </a:lnTo>
                    <a:lnTo>
                      <a:pt x="28" y="153"/>
                    </a:lnTo>
                    <a:lnTo>
                      <a:pt x="24" y="166"/>
                    </a:lnTo>
                    <a:lnTo>
                      <a:pt x="24" y="183"/>
                    </a:lnTo>
                    <a:lnTo>
                      <a:pt x="26" y="200"/>
                    </a:lnTo>
                    <a:lnTo>
                      <a:pt x="34" y="212"/>
                    </a:lnTo>
                    <a:lnTo>
                      <a:pt x="43" y="219"/>
                    </a:lnTo>
                    <a:lnTo>
                      <a:pt x="53" y="222"/>
                    </a:lnTo>
                    <a:lnTo>
                      <a:pt x="62" y="220"/>
                    </a:lnTo>
                    <a:lnTo>
                      <a:pt x="70" y="215"/>
                    </a:lnTo>
                    <a:lnTo>
                      <a:pt x="77" y="204"/>
                    </a:lnTo>
                    <a:lnTo>
                      <a:pt x="77" y="213"/>
                    </a:lnTo>
                    <a:lnTo>
                      <a:pt x="75" y="239"/>
                    </a:lnTo>
                    <a:lnTo>
                      <a:pt x="70" y="285"/>
                    </a:lnTo>
                    <a:lnTo>
                      <a:pt x="60" y="324"/>
                    </a:lnTo>
                    <a:lnTo>
                      <a:pt x="49" y="354"/>
                    </a:lnTo>
                    <a:lnTo>
                      <a:pt x="32"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1" name="Freeform 131"/>
              <p:cNvSpPr>
                <a:spLocks/>
              </p:cNvSpPr>
              <p:nvPr/>
            </p:nvSpPr>
            <p:spPr bwMode="auto">
              <a:xfrm>
                <a:off x="5418" y="559"/>
                <a:ext cx="95" cy="182"/>
              </a:xfrm>
              <a:custGeom>
                <a:avLst/>
                <a:gdLst>
                  <a:gd name="T0" fmla="*/ 69 w 95"/>
                  <a:gd name="T1" fmla="*/ 182 h 182"/>
                  <a:gd name="T2" fmla="*/ 69 w 95"/>
                  <a:gd name="T3" fmla="*/ 170 h 182"/>
                  <a:gd name="T4" fmla="*/ 55 w 95"/>
                  <a:gd name="T5" fmla="*/ 141 h 182"/>
                  <a:gd name="T6" fmla="*/ 35 w 95"/>
                  <a:gd name="T7" fmla="*/ 115 h 182"/>
                  <a:gd name="T8" fmla="*/ 14 w 95"/>
                  <a:gd name="T9" fmla="*/ 87 h 182"/>
                  <a:gd name="T10" fmla="*/ 0 w 95"/>
                  <a:gd name="T11" fmla="*/ 52 h 182"/>
                  <a:gd name="T12" fmla="*/ 2 w 95"/>
                  <a:gd name="T13" fmla="*/ 36 h 182"/>
                  <a:gd name="T14" fmla="*/ 10 w 95"/>
                  <a:gd name="T15" fmla="*/ 19 h 182"/>
                  <a:gd name="T16" fmla="*/ 27 w 95"/>
                  <a:gd name="T17" fmla="*/ 3 h 182"/>
                  <a:gd name="T18" fmla="*/ 36 w 95"/>
                  <a:gd name="T19" fmla="*/ 0 h 182"/>
                  <a:gd name="T20" fmla="*/ 48 w 95"/>
                  <a:gd name="T21" fmla="*/ 20 h 182"/>
                  <a:gd name="T22" fmla="*/ 57 w 95"/>
                  <a:gd name="T23" fmla="*/ 35 h 182"/>
                  <a:gd name="T24" fmla="*/ 54 w 95"/>
                  <a:gd name="T25" fmla="*/ 41 h 182"/>
                  <a:gd name="T26" fmla="*/ 46 w 95"/>
                  <a:gd name="T27" fmla="*/ 42 h 182"/>
                  <a:gd name="T28" fmla="*/ 38 w 95"/>
                  <a:gd name="T29" fmla="*/ 39 h 182"/>
                  <a:gd name="T30" fmla="*/ 40 w 95"/>
                  <a:gd name="T31" fmla="*/ 36 h 182"/>
                  <a:gd name="T32" fmla="*/ 46 w 95"/>
                  <a:gd name="T33" fmla="*/ 35 h 182"/>
                  <a:gd name="T34" fmla="*/ 50 w 95"/>
                  <a:gd name="T35" fmla="*/ 36 h 182"/>
                  <a:gd name="T36" fmla="*/ 48 w 95"/>
                  <a:gd name="T37" fmla="*/ 32 h 182"/>
                  <a:gd name="T38" fmla="*/ 40 w 95"/>
                  <a:gd name="T39" fmla="*/ 31 h 182"/>
                  <a:gd name="T40" fmla="*/ 31 w 95"/>
                  <a:gd name="T41" fmla="*/ 35 h 182"/>
                  <a:gd name="T42" fmla="*/ 29 w 95"/>
                  <a:gd name="T43" fmla="*/ 39 h 182"/>
                  <a:gd name="T44" fmla="*/ 31 w 95"/>
                  <a:gd name="T45" fmla="*/ 44 h 182"/>
                  <a:gd name="T46" fmla="*/ 36 w 95"/>
                  <a:gd name="T47" fmla="*/ 48 h 182"/>
                  <a:gd name="T48" fmla="*/ 46 w 95"/>
                  <a:gd name="T49" fmla="*/ 49 h 182"/>
                  <a:gd name="T50" fmla="*/ 54 w 95"/>
                  <a:gd name="T51" fmla="*/ 46 h 182"/>
                  <a:gd name="T52" fmla="*/ 61 w 95"/>
                  <a:gd name="T53" fmla="*/ 41 h 182"/>
                  <a:gd name="T54" fmla="*/ 63 w 95"/>
                  <a:gd name="T55" fmla="*/ 37 h 182"/>
                  <a:gd name="T56" fmla="*/ 74 w 95"/>
                  <a:gd name="T57" fmla="*/ 54 h 182"/>
                  <a:gd name="T58" fmla="*/ 90 w 95"/>
                  <a:gd name="T59" fmla="*/ 85 h 182"/>
                  <a:gd name="T60" fmla="*/ 95 w 95"/>
                  <a:gd name="T61" fmla="*/ 117 h 182"/>
                  <a:gd name="T62" fmla="*/ 88 w 95"/>
                  <a:gd name="T63" fmla="*/ 152 h 182"/>
                  <a:gd name="T64" fmla="*/ 76 w 95"/>
                  <a:gd name="T65" fmla="*/ 172 h 182"/>
                  <a:gd name="T66" fmla="*/ 69 w 95"/>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182"/>
                    </a:moveTo>
                    <a:lnTo>
                      <a:pt x="69" y="170"/>
                    </a:lnTo>
                    <a:lnTo>
                      <a:pt x="55" y="141"/>
                    </a:lnTo>
                    <a:lnTo>
                      <a:pt x="35" y="115"/>
                    </a:lnTo>
                    <a:lnTo>
                      <a:pt x="14" y="87"/>
                    </a:lnTo>
                    <a:lnTo>
                      <a:pt x="0" y="52"/>
                    </a:lnTo>
                    <a:lnTo>
                      <a:pt x="2" y="36"/>
                    </a:lnTo>
                    <a:lnTo>
                      <a:pt x="10" y="19"/>
                    </a:lnTo>
                    <a:lnTo>
                      <a:pt x="27" y="3"/>
                    </a:lnTo>
                    <a:lnTo>
                      <a:pt x="36" y="0"/>
                    </a:lnTo>
                    <a:lnTo>
                      <a:pt x="48" y="20"/>
                    </a:lnTo>
                    <a:lnTo>
                      <a:pt x="57" y="35"/>
                    </a:lnTo>
                    <a:lnTo>
                      <a:pt x="54" y="41"/>
                    </a:lnTo>
                    <a:lnTo>
                      <a:pt x="46" y="42"/>
                    </a:lnTo>
                    <a:lnTo>
                      <a:pt x="38" y="39"/>
                    </a:lnTo>
                    <a:lnTo>
                      <a:pt x="40" y="36"/>
                    </a:lnTo>
                    <a:lnTo>
                      <a:pt x="46" y="35"/>
                    </a:lnTo>
                    <a:lnTo>
                      <a:pt x="50" y="36"/>
                    </a:lnTo>
                    <a:lnTo>
                      <a:pt x="48" y="32"/>
                    </a:lnTo>
                    <a:lnTo>
                      <a:pt x="40" y="31"/>
                    </a:lnTo>
                    <a:lnTo>
                      <a:pt x="31" y="35"/>
                    </a:lnTo>
                    <a:lnTo>
                      <a:pt x="29" y="39"/>
                    </a:lnTo>
                    <a:lnTo>
                      <a:pt x="31" y="44"/>
                    </a:lnTo>
                    <a:lnTo>
                      <a:pt x="36" y="48"/>
                    </a:lnTo>
                    <a:lnTo>
                      <a:pt x="46" y="49"/>
                    </a:lnTo>
                    <a:lnTo>
                      <a:pt x="54" y="46"/>
                    </a:lnTo>
                    <a:lnTo>
                      <a:pt x="61" y="41"/>
                    </a:lnTo>
                    <a:lnTo>
                      <a:pt x="63" y="37"/>
                    </a:lnTo>
                    <a:lnTo>
                      <a:pt x="74" y="54"/>
                    </a:lnTo>
                    <a:lnTo>
                      <a:pt x="90" y="85"/>
                    </a:lnTo>
                    <a:lnTo>
                      <a:pt x="95" y="117"/>
                    </a:lnTo>
                    <a:lnTo>
                      <a:pt x="88" y="152"/>
                    </a:lnTo>
                    <a:lnTo>
                      <a:pt x="76" y="172"/>
                    </a:lnTo>
                    <a:lnTo>
                      <a:pt x="69"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2" name="Freeform 132"/>
              <p:cNvSpPr>
                <a:spLocks/>
              </p:cNvSpPr>
              <p:nvPr/>
            </p:nvSpPr>
            <p:spPr bwMode="auto">
              <a:xfrm>
                <a:off x="5464" y="554"/>
                <a:ext cx="108" cy="182"/>
              </a:xfrm>
              <a:custGeom>
                <a:avLst/>
                <a:gdLst>
                  <a:gd name="T0" fmla="*/ 0 w 108"/>
                  <a:gd name="T1" fmla="*/ 2 h 182"/>
                  <a:gd name="T2" fmla="*/ 6 w 108"/>
                  <a:gd name="T3" fmla="*/ 16 h 182"/>
                  <a:gd name="T4" fmla="*/ 25 w 108"/>
                  <a:gd name="T5" fmla="*/ 41 h 182"/>
                  <a:gd name="T6" fmla="*/ 40 w 108"/>
                  <a:gd name="T7" fmla="*/ 63 h 182"/>
                  <a:gd name="T8" fmla="*/ 51 w 108"/>
                  <a:gd name="T9" fmla="*/ 87 h 182"/>
                  <a:gd name="T10" fmla="*/ 59 w 108"/>
                  <a:gd name="T11" fmla="*/ 96 h 182"/>
                  <a:gd name="T12" fmla="*/ 70 w 108"/>
                  <a:gd name="T13" fmla="*/ 98 h 182"/>
                  <a:gd name="T14" fmla="*/ 78 w 108"/>
                  <a:gd name="T15" fmla="*/ 93 h 182"/>
                  <a:gd name="T16" fmla="*/ 78 w 108"/>
                  <a:gd name="T17" fmla="*/ 90 h 182"/>
                  <a:gd name="T18" fmla="*/ 74 w 108"/>
                  <a:gd name="T19" fmla="*/ 86 h 182"/>
                  <a:gd name="T20" fmla="*/ 70 w 108"/>
                  <a:gd name="T21" fmla="*/ 85 h 182"/>
                  <a:gd name="T22" fmla="*/ 70 w 108"/>
                  <a:gd name="T23" fmla="*/ 87 h 182"/>
                  <a:gd name="T24" fmla="*/ 72 w 108"/>
                  <a:gd name="T25" fmla="*/ 90 h 182"/>
                  <a:gd name="T26" fmla="*/ 66 w 108"/>
                  <a:gd name="T27" fmla="*/ 87 h 182"/>
                  <a:gd name="T28" fmla="*/ 64 w 108"/>
                  <a:gd name="T29" fmla="*/ 84 h 182"/>
                  <a:gd name="T30" fmla="*/ 66 w 108"/>
                  <a:gd name="T31" fmla="*/ 81 h 182"/>
                  <a:gd name="T32" fmla="*/ 72 w 108"/>
                  <a:gd name="T33" fmla="*/ 81 h 182"/>
                  <a:gd name="T34" fmla="*/ 80 w 108"/>
                  <a:gd name="T35" fmla="*/ 85 h 182"/>
                  <a:gd name="T36" fmla="*/ 85 w 108"/>
                  <a:gd name="T37" fmla="*/ 90 h 182"/>
                  <a:gd name="T38" fmla="*/ 89 w 108"/>
                  <a:gd name="T39" fmla="*/ 97 h 182"/>
                  <a:gd name="T40" fmla="*/ 87 w 108"/>
                  <a:gd name="T41" fmla="*/ 102 h 182"/>
                  <a:gd name="T42" fmla="*/ 83 w 108"/>
                  <a:gd name="T43" fmla="*/ 104 h 182"/>
                  <a:gd name="T44" fmla="*/ 70 w 108"/>
                  <a:gd name="T45" fmla="*/ 105 h 182"/>
                  <a:gd name="T46" fmla="*/ 59 w 108"/>
                  <a:gd name="T47" fmla="*/ 101 h 182"/>
                  <a:gd name="T48" fmla="*/ 55 w 108"/>
                  <a:gd name="T49" fmla="*/ 98 h 182"/>
                  <a:gd name="T50" fmla="*/ 55 w 108"/>
                  <a:gd name="T51" fmla="*/ 129 h 182"/>
                  <a:gd name="T52" fmla="*/ 47 w 108"/>
                  <a:gd name="T53" fmla="*/ 159 h 182"/>
                  <a:gd name="T54" fmla="*/ 34 w 108"/>
                  <a:gd name="T55" fmla="*/ 182 h 182"/>
                  <a:gd name="T56" fmla="*/ 55 w 108"/>
                  <a:gd name="T57" fmla="*/ 162 h 182"/>
                  <a:gd name="T58" fmla="*/ 85 w 108"/>
                  <a:gd name="T59" fmla="*/ 127 h 182"/>
                  <a:gd name="T60" fmla="*/ 102 w 108"/>
                  <a:gd name="T61" fmla="*/ 96 h 182"/>
                  <a:gd name="T62" fmla="*/ 108 w 108"/>
                  <a:gd name="T63" fmla="*/ 66 h 182"/>
                  <a:gd name="T64" fmla="*/ 106 w 108"/>
                  <a:gd name="T65" fmla="*/ 44 h 182"/>
                  <a:gd name="T66" fmla="*/ 97 w 108"/>
                  <a:gd name="T67" fmla="*/ 29 h 182"/>
                  <a:gd name="T68" fmla="*/ 82 w 108"/>
                  <a:gd name="T69" fmla="*/ 16 h 182"/>
                  <a:gd name="T70" fmla="*/ 64 w 108"/>
                  <a:gd name="T71" fmla="*/ 6 h 182"/>
                  <a:gd name="T72" fmla="*/ 44 w 108"/>
                  <a:gd name="T73" fmla="*/ 0 h 182"/>
                  <a:gd name="T74" fmla="*/ 23 w 108"/>
                  <a:gd name="T75" fmla="*/ 0 h 182"/>
                  <a:gd name="T76" fmla="*/ 0 w 108"/>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2">
                    <a:moveTo>
                      <a:pt x="0" y="2"/>
                    </a:moveTo>
                    <a:lnTo>
                      <a:pt x="6" y="16"/>
                    </a:lnTo>
                    <a:lnTo>
                      <a:pt x="25" y="41"/>
                    </a:lnTo>
                    <a:lnTo>
                      <a:pt x="40" y="63"/>
                    </a:lnTo>
                    <a:lnTo>
                      <a:pt x="51" y="87"/>
                    </a:lnTo>
                    <a:lnTo>
                      <a:pt x="59" y="96"/>
                    </a:lnTo>
                    <a:lnTo>
                      <a:pt x="70" y="98"/>
                    </a:lnTo>
                    <a:lnTo>
                      <a:pt x="78" y="93"/>
                    </a:lnTo>
                    <a:lnTo>
                      <a:pt x="78" y="90"/>
                    </a:lnTo>
                    <a:lnTo>
                      <a:pt x="74" y="86"/>
                    </a:lnTo>
                    <a:lnTo>
                      <a:pt x="70" y="85"/>
                    </a:lnTo>
                    <a:lnTo>
                      <a:pt x="70" y="87"/>
                    </a:lnTo>
                    <a:lnTo>
                      <a:pt x="72" y="90"/>
                    </a:lnTo>
                    <a:lnTo>
                      <a:pt x="66" y="87"/>
                    </a:lnTo>
                    <a:lnTo>
                      <a:pt x="64" y="84"/>
                    </a:lnTo>
                    <a:lnTo>
                      <a:pt x="66" y="81"/>
                    </a:lnTo>
                    <a:lnTo>
                      <a:pt x="72" y="81"/>
                    </a:lnTo>
                    <a:lnTo>
                      <a:pt x="80" y="85"/>
                    </a:lnTo>
                    <a:lnTo>
                      <a:pt x="85" y="90"/>
                    </a:lnTo>
                    <a:lnTo>
                      <a:pt x="89" y="97"/>
                    </a:lnTo>
                    <a:lnTo>
                      <a:pt x="87" y="102"/>
                    </a:lnTo>
                    <a:lnTo>
                      <a:pt x="83" y="104"/>
                    </a:lnTo>
                    <a:lnTo>
                      <a:pt x="70" y="105"/>
                    </a:lnTo>
                    <a:lnTo>
                      <a:pt x="59" y="101"/>
                    </a:lnTo>
                    <a:lnTo>
                      <a:pt x="55" y="98"/>
                    </a:lnTo>
                    <a:lnTo>
                      <a:pt x="55" y="129"/>
                    </a:lnTo>
                    <a:lnTo>
                      <a:pt x="47" y="159"/>
                    </a:lnTo>
                    <a:lnTo>
                      <a:pt x="34" y="182"/>
                    </a:lnTo>
                    <a:lnTo>
                      <a:pt x="55" y="162"/>
                    </a:lnTo>
                    <a:lnTo>
                      <a:pt x="85" y="127"/>
                    </a:lnTo>
                    <a:lnTo>
                      <a:pt x="102" y="96"/>
                    </a:lnTo>
                    <a:lnTo>
                      <a:pt x="108" y="66"/>
                    </a:lnTo>
                    <a:lnTo>
                      <a:pt x="106" y="44"/>
                    </a:lnTo>
                    <a:lnTo>
                      <a:pt x="97" y="29"/>
                    </a:lnTo>
                    <a:lnTo>
                      <a:pt x="82" y="16"/>
                    </a:lnTo>
                    <a:lnTo>
                      <a:pt x="64" y="6"/>
                    </a:lnTo>
                    <a:lnTo>
                      <a:pt x="44" y="0"/>
                    </a:lnTo>
                    <a:lnTo>
                      <a:pt x="23" y="0"/>
                    </a:lnTo>
                    <a:lnTo>
                      <a:pt x="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3" name="Freeform 133"/>
              <p:cNvSpPr>
                <a:spLocks/>
              </p:cNvSpPr>
              <p:nvPr/>
            </p:nvSpPr>
            <p:spPr bwMode="auto">
              <a:xfrm>
                <a:off x="5464" y="801"/>
                <a:ext cx="64" cy="144"/>
              </a:xfrm>
              <a:custGeom>
                <a:avLst/>
                <a:gdLst>
                  <a:gd name="T0" fmla="*/ 15 w 64"/>
                  <a:gd name="T1" fmla="*/ 144 h 144"/>
                  <a:gd name="T2" fmla="*/ 19 w 64"/>
                  <a:gd name="T3" fmla="*/ 134 h 144"/>
                  <a:gd name="T4" fmla="*/ 19 w 64"/>
                  <a:gd name="T5" fmla="*/ 111 h 144"/>
                  <a:gd name="T6" fmla="*/ 9 w 64"/>
                  <a:gd name="T7" fmla="*/ 87 h 144"/>
                  <a:gd name="T8" fmla="*/ 0 w 64"/>
                  <a:gd name="T9" fmla="*/ 65 h 144"/>
                  <a:gd name="T10" fmla="*/ 2 w 64"/>
                  <a:gd name="T11" fmla="*/ 36 h 144"/>
                  <a:gd name="T12" fmla="*/ 8 w 64"/>
                  <a:gd name="T13" fmla="*/ 23 h 144"/>
                  <a:gd name="T14" fmla="*/ 19 w 64"/>
                  <a:gd name="T15" fmla="*/ 11 h 144"/>
                  <a:gd name="T16" fmla="*/ 38 w 64"/>
                  <a:gd name="T17" fmla="*/ 1 h 144"/>
                  <a:gd name="T18" fmla="*/ 45 w 64"/>
                  <a:gd name="T19" fmla="*/ 0 h 144"/>
                  <a:gd name="T20" fmla="*/ 51 w 64"/>
                  <a:gd name="T21" fmla="*/ 18 h 144"/>
                  <a:gd name="T22" fmla="*/ 53 w 64"/>
                  <a:gd name="T23" fmla="*/ 29 h 144"/>
                  <a:gd name="T24" fmla="*/ 47 w 64"/>
                  <a:gd name="T25" fmla="*/ 32 h 144"/>
                  <a:gd name="T26" fmla="*/ 40 w 64"/>
                  <a:gd name="T27" fmla="*/ 34 h 144"/>
                  <a:gd name="T28" fmla="*/ 36 w 64"/>
                  <a:gd name="T29" fmla="*/ 30 h 144"/>
                  <a:gd name="T30" fmla="*/ 40 w 64"/>
                  <a:gd name="T31" fmla="*/ 28 h 144"/>
                  <a:gd name="T32" fmla="*/ 44 w 64"/>
                  <a:gd name="T33" fmla="*/ 28 h 144"/>
                  <a:gd name="T34" fmla="*/ 45 w 64"/>
                  <a:gd name="T35" fmla="*/ 29 h 144"/>
                  <a:gd name="T36" fmla="*/ 45 w 64"/>
                  <a:gd name="T37" fmla="*/ 26 h 144"/>
                  <a:gd name="T38" fmla="*/ 42 w 64"/>
                  <a:gd name="T39" fmla="*/ 24 h 144"/>
                  <a:gd name="T40" fmla="*/ 32 w 64"/>
                  <a:gd name="T41" fmla="*/ 26 h 144"/>
                  <a:gd name="T42" fmla="*/ 28 w 64"/>
                  <a:gd name="T43" fmla="*/ 29 h 144"/>
                  <a:gd name="T44" fmla="*/ 28 w 64"/>
                  <a:gd name="T45" fmla="*/ 34 h 144"/>
                  <a:gd name="T46" fmla="*/ 38 w 64"/>
                  <a:gd name="T47" fmla="*/ 38 h 144"/>
                  <a:gd name="T48" fmla="*/ 45 w 64"/>
                  <a:gd name="T49" fmla="*/ 38 h 144"/>
                  <a:gd name="T50" fmla="*/ 53 w 64"/>
                  <a:gd name="T51" fmla="*/ 35 h 144"/>
                  <a:gd name="T52" fmla="*/ 57 w 64"/>
                  <a:gd name="T53" fmla="*/ 32 h 144"/>
                  <a:gd name="T54" fmla="*/ 61 w 64"/>
                  <a:gd name="T55" fmla="*/ 45 h 144"/>
                  <a:gd name="T56" fmla="*/ 64 w 64"/>
                  <a:gd name="T57" fmla="*/ 72 h 144"/>
                  <a:gd name="T58" fmla="*/ 57 w 64"/>
                  <a:gd name="T59" fmla="*/ 97 h 144"/>
                  <a:gd name="T60" fmla="*/ 42 w 64"/>
                  <a:gd name="T61" fmla="*/ 122 h 144"/>
                  <a:gd name="T62" fmla="*/ 25 w 64"/>
                  <a:gd name="T63" fmla="*/ 137 h 144"/>
                  <a:gd name="T64" fmla="*/ 15 w 64"/>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4">
                    <a:moveTo>
                      <a:pt x="15" y="144"/>
                    </a:moveTo>
                    <a:lnTo>
                      <a:pt x="19" y="134"/>
                    </a:lnTo>
                    <a:lnTo>
                      <a:pt x="19" y="111"/>
                    </a:lnTo>
                    <a:lnTo>
                      <a:pt x="9" y="87"/>
                    </a:lnTo>
                    <a:lnTo>
                      <a:pt x="0" y="65"/>
                    </a:lnTo>
                    <a:lnTo>
                      <a:pt x="2" y="36"/>
                    </a:lnTo>
                    <a:lnTo>
                      <a:pt x="8" y="23"/>
                    </a:lnTo>
                    <a:lnTo>
                      <a:pt x="19" y="11"/>
                    </a:lnTo>
                    <a:lnTo>
                      <a:pt x="38" y="1"/>
                    </a:lnTo>
                    <a:lnTo>
                      <a:pt x="45" y="0"/>
                    </a:lnTo>
                    <a:lnTo>
                      <a:pt x="51" y="18"/>
                    </a:lnTo>
                    <a:lnTo>
                      <a:pt x="53" y="29"/>
                    </a:lnTo>
                    <a:lnTo>
                      <a:pt x="47" y="32"/>
                    </a:lnTo>
                    <a:lnTo>
                      <a:pt x="40" y="34"/>
                    </a:lnTo>
                    <a:lnTo>
                      <a:pt x="36" y="30"/>
                    </a:lnTo>
                    <a:lnTo>
                      <a:pt x="40" y="28"/>
                    </a:lnTo>
                    <a:lnTo>
                      <a:pt x="44" y="28"/>
                    </a:lnTo>
                    <a:lnTo>
                      <a:pt x="45" y="29"/>
                    </a:lnTo>
                    <a:lnTo>
                      <a:pt x="45" y="26"/>
                    </a:lnTo>
                    <a:lnTo>
                      <a:pt x="42" y="24"/>
                    </a:lnTo>
                    <a:lnTo>
                      <a:pt x="32" y="26"/>
                    </a:lnTo>
                    <a:lnTo>
                      <a:pt x="28" y="29"/>
                    </a:lnTo>
                    <a:lnTo>
                      <a:pt x="28" y="34"/>
                    </a:lnTo>
                    <a:lnTo>
                      <a:pt x="38" y="38"/>
                    </a:lnTo>
                    <a:lnTo>
                      <a:pt x="45" y="38"/>
                    </a:lnTo>
                    <a:lnTo>
                      <a:pt x="53" y="35"/>
                    </a:lnTo>
                    <a:lnTo>
                      <a:pt x="57" y="32"/>
                    </a:lnTo>
                    <a:lnTo>
                      <a:pt x="61" y="45"/>
                    </a:lnTo>
                    <a:lnTo>
                      <a:pt x="64" y="72"/>
                    </a:lnTo>
                    <a:lnTo>
                      <a:pt x="57" y="97"/>
                    </a:lnTo>
                    <a:lnTo>
                      <a:pt x="42" y="122"/>
                    </a:lnTo>
                    <a:lnTo>
                      <a:pt x="25" y="137"/>
                    </a:lnTo>
                    <a:lnTo>
                      <a:pt x="15"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4" name="Freeform 134"/>
              <p:cNvSpPr>
                <a:spLocks/>
              </p:cNvSpPr>
              <p:nvPr/>
            </p:nvSpPr>
            <p:spPr bwMode="auto">
              <a:xfrm>
                <a:off x="5491" y="800"/>
                <a:ext cx="98" cy="142"/>
              </a:xfrm>
              <a:custGeom>
                <a:avLst/>
                <a:gdLst>
                  <a:gd name="T0" fmla="*/ 28 w 98"/>
                  <a:gd name="T1" fmla="*/ 0 h 142"/>
                  <a:gd name="T2" fmla="*/ 28 w 98"/>
                  <a:gd name="T3" fmla="*/ 11 h 142"/>
                  <a:gd name="T4" fmla="*/ 36 w 98"/>
                  <a:gd name="T5" fmla="*/ 32 h 142"/>
                  <a:gd name="T6" fmla="*/ 43 w 98"/>
                  <a:gd name="T7" fmla="*/ 72 h 142"/>
                  <a:gd name="T8" fmla="*/ 47 w 98"/>
                  <a:gd name="T9" fmla="*/ 79 h 142"/>
                  <a:gd name="T10" fmla="*/ 55 w 98"/>
                  <a:gd name="T11" fmla="*/ 82 h 142"/>
                  <a:gd name="T12" fmla="*/ 62 w 98"/>
                  <a:gd name="T13" fmla="*/ 80 h 142"/>
                  <a:gd name="T14" fmla="*/ 60 w 98"/>
                  <a:gd name="T15" fmla="*/ 73 h 142"/>
                  <a:gd name="T16" fmla="*/ 58 w 98"/>
                  <a:gd name="T17" fmla="*/ 73 h 142"/>
                  <a:gd name="T18" fmla="*/ 58 w 98"/>
                  <a:gd name="T19" fmla="*/ 76 h 142"/>
                  <a:gd name="T20" fmla="*/ 55 w 98"/>
                  <a:gd name="T21" fmla="*/ 73 h 142"/>
                  <a:gd name="T22" fmla="*/ 56 w 98"/>
                  <a:gd name="T23" fmla="*/ 69 h 142"/>
                  <a:gd name="T24" fmla="*/ 66 w 98"/>
                  <a:gd name="T25" fmla="*/ 73 h 142"/>
                  <a:gd name="T26" fmla="*/ 70 w 98"/>
                  <a:gd name="T27" fmla="*/ 85 h 142"/>
                  <a:gd name="T28" fmla="*/ 62 w 98"/>
                  <a:gd name="T29" fmla="*/ 88 h 142"/>
                  <a:gd name="T30" fmla="*/ 53 w 98"/>
                  <a:gd name="T31" fmla="*/ 87 h 142"/>
                  <a:gd name="T32" fmla="*/ 41 w 98"/>
                  <a:gd name="T33" fmla="*/ 81 h 142"/>
                  <a:gd name="T34" fmla="*/ 34 w 98"/>
                  <a:gd name="T35" fmla="*/ 105 h 142"/>
                  <a:gd name="T36" fmla="*/ 18 w 98"/>
                  <a:gd name="T37" fmla="*/ 126 h 142"/>
                  <a:gd name="T38" fmla="*/ 0 w 98"/>
                  <a:gd name="T39" fmla="*/ 142 h 142"/>
                  <a:gd name="T40" fmla="*/ 22 w 98"/>
                  <a:gd name="T41" fmla="*/ 129 h 142"/>
                  <a:gd name="T42" fmla="*/ 58 w 98"/>
                  <a:gd name="T43" fmla="*/ 106 h 142"/>
                  <a:gd name="T44" fmla="*/ 81 w 98"/>
                  <a:gd name="T45" fmla="*/ 85 h 142"/>
                  <a:gd name="T46" fmla="*/ 94 w 98"/>
                  <a:gd name="T47" fmla="*/ 63 h 142"/>
                  <a:gd name="T48" fmla="*/ 98 w 98"/>
                  <a:gd name="T49" fmla="*/ 46 h 142"/>
                  <a:gd name="T50" fmla="*/ 96 w 98"/>
                  <a:gd name="T51" fmla="*/ 32 h 142"/>
                  <a:gd name="T52" fmla="*/ 89 w 98"/>
                  <a:gd name="T53" fmla="*/ 20 h 142"/>
                  <a:gd name="T54" fmla="*/ 77 w 98"/>
                  <a:gd name="T55" fmla="*/ 11 h 142"/>
                  <a:gd name="T56" fmla="*/ 62 w 98"/>
                  <a:gd name="T57" fmla="*/ 5 h 142"/>
                  <a:gd name="T58" fmla="*/ 47 w 98"/>
                  <a:gd name="T59" fmla="*/ 1 h 142"/>
                  <a:gd name="T60" fmla="*/ 28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28" y="0"/>
                    </a:moveTo>
                    <a:lnTo>
                      <a:pt x="28" y="11"/>
                    </a:lnTo>
                    <a:lnTo>
                      <a:pt x="36" y="32"/>
                    </a:lnTo>
                    <a:lnTo>
                      <a:pt x="43" y="72"/>
                    </a:lnTo>
                    <a:lnTo>
                      <a:pt x="47" y="79"/>
                    </a:lnTo>
                    <a:lnTo>
                      <a:pt x="55" y="82"/>
                    </a:lnTo>
                    <a:lnTo>
                      <a:pt x="62" y="80"/>
                    </a:lnTo>
                    <a:lnTo>
                      <a:pt x="60" y="73"/>
                    </a:lnTo>
                    <a:lnTo>
                      <a:pt x="58" y="73"/>
                    </a:lnTo>
                    <a:lnTo>
                      <a:pt x="58" y="76"/>
                    </a:lnTo>
                    <a:lnTo>
                      <a:pt x="55" y="73"/>
                    </a:lnTo>
                    <a:lnTo>
                      <a:pt x="56" y="69"/>
                    </a:lnTo>
                    <a:lnTo>
                      <a:pt x="66" y="73"/>
                    </a:lnTo>
                    <a:lnTo>
                      <a:pt x="70" y="85"/>
                    </a:lnTo>
                    <a:lnTo>
                      <a:pt x="62" y="88"/>
                    </a:lnTo>
                    <a:lnTo>
                      <a:pt x="53" y="87"/>
                    </a:lnTo>
                    <a:lnTo>
                      <a:pt x="41" y="81"/>
                    </a:lnTo>
                    <a:lnTo>
                      <a:pt x="34" y="105"/>
                    </a:lnTo>
                    <a:lnTo>
                      <a:pt x="18" y="126"/>
                    </a:lnTo>
                    <a:lnTo>
                      <a:pt x="0" y="142"/>
                    </a:lnTo>
                    <a:lnTo>
                      <a:pt x="22" y="129"/>
                    </a:lnTo>
                    <a:lnTo>
                      <a:pt x="58" y="106"/>
                    </a:lnTo>
                    <a:lnTo>
                      <a:pt x="81" y="85"/>
                    </a:lnTo>
                    <a:lnTo>
                      <a:pt x="94" y="63"/>
                    </a:lnTo>
                    <a:lnTo>
                      <a:pt x="98" y="46"/>
                    </a:lnTo>
                    <a:lnTo>
                      <a:pt x="96" y="32"/>
                    </a:lnTo>
                    <a:lnTo>
                      <a:pt x="89" y="20"/>
                    </a:lnTo>
                    <a:lnTo>
                      <a:pt x="77" y="11"/>
                    </a:lnTo>
                    <a:lnTo>
                      <a:pt x="62" y="5"/>
                    </a:lnTo>
                    <a:lnTo>
                      <a:pt x="47" y="1"/>
                    </a:lnTo>
                    <a:lnTo>
                      <a:pt x="2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5" name="Freeform 135"/>
              <p:cNvSpPr>
                <a:spLocks/>
              </p:cNvSpPr>
              <p:nvPr/>
            </p:nvSpPr>
            <p:spPr bwMode="auto">
              <a:xfrm>
                <a:off x="5388" y="1791"/>
                <a:ext cx="93" cy="183"/>
              </a:xfrm>
              <a:custGeom>
                <a:avLst/>
                <a:gdLst>
                  <a:gd name="T0" fmla="*/ 68 w 93"/>
                  <a:gd name="T1" fmla="*/ 183 h 183"/>
                  <a:gd name="T2" fmla="*/ 66 w 93"/>
                  <a:gd name="T3" fmla="*/ 171 h 183"/>
                  <a:gd name="T4" fmla="*/ 55 w 93"/>
                  <a:gd name="T5" fmla="*/ 142 h 183"/>
                  <a:gd name="T6" fmla="*/ 34 w 93"/>
                  <a:gd name="T7" fmla="*/ 115 h 183"/>
                  <a:gd name="T8" fmla="*/ 11 w 93"/>
                  <a:gd name="T9" fmla="*/ 88 h 183"/>
                  <a:gd name="T10" fmla="*/ 0 w 93"/>
                  <a:gd name="T11" fmla="*/ 53 h 183"/>
                  <a:gd name="T12" fmla="*/ 2 w 93"/>
                  <a:gd name="T13" fmla="*/ 36 h 183"/>
                  <a:gd name="T14" fmla="*/ 10 w 93"/>
                  <a:gd name="T15" fmla="*/ 18 h 183"/>
                  <a:gd name="T16" fmla="*/ 25 w 93"/>
                  <a:gd name="T17" fmla="*/ 4 h 183"/>
                  <a:gd name="T18" fmla="*/ 34 w 93"/>
                  <a:gd name="T19" fmla="*/ 0 h 183"/>
                  <a:gd name="T20" fmla="*/ 47 w 93"/>
                  <a:gd name="T21" fmla="*/ 21 h 183"/>
                  <a:gd name="T22" fmla="*/ 53 w 93"/>
                  <a:gd name="T23" fmla="*/ 28 h 183"/>
                  <a:gd name="T24" fmla="*/ 57 w 93"/>
                  <a:gd name="T25" fmla="*/ 34 h 183"/>
                  <a:gd name="T26" fmla="*/ 53 w 93"/>
                  <a:gd name="T27" fmla="*/ 40 h 183"/>
                  <a:gd name="T28" fmla="*/ 44 w 93"/>
                  <a:gd name="T29" fmla="*/ 42 h 183"/>
                  <a:gd name="T30" fmla="*/ 38 w 93"/>
                  <a:gd name="T31" fmla="*/ 40 h 183"/>
                  <a:gd name="T32" fmla="*/ 40 w 93"/>
                  <a:gd name="T33" fmla="*/ 35 h 183"/>
                  <a:gd name="T34" fmla="*/ 46 w 93"/>
                  <a:gd name="T35" fmla="*/ 35 h 183"/>
                  <a:gd name="T36" fmla="*/ 49 w 93"/>
                  <a:gd name="T37" fmla="*/ 36 h 183"/>
                  <a:gd name="T38" fmla="*/ 47 w 93"/>
                  <a:gd name="T39" fmla="*/ 33 h 183"/>
                  <a:gd name="T40" fmla="*/ 40 w 93"/>
                  <a:gd name="T41" fmla="*/ 30 h 183"/>
                  <a:gd name="T42" fmla="*/ 30 w 93"/>
                  <a:gd name="T43" fmla="*/ 35 h 183"/>
                  <a:gd name="T44" fmla="*/ 28 w 93"/>
                  <a:gd name="T45" fmla="*/ 39 h 183"/>
                  <a:gd name="T46" fmla="*/ 30 w 93"/>
                  <a:gd name="T47" fmla="*/ 45 h 183"/>
                  <a:gd name="T48" fmla="*/ 36 w 93"/>
                  <a:gd name="T49" fmla="*/ 48 h 183"/>
                  <a:gd name="T50" fmla="*/ 44 w 93"/>
                  <a:gd name="T51" fmla="*/ 49 h 183"/>
                  <a:gd name="T52" fmla="*/ 53 w 93"/>
                  <a:gd name="T53" fmla="*/ 47 h 183"/>
                  <a:gd name="T54" fmla="*/ 59 w 93"/>
                  <a:gd name="T55" fmla="*/ 41 h 183"/>
                  <a:gd name="T56" fmla="*/ 63 w 93"/>
                  <a:gd name="T57" fmla="*/ 37 h 183"/>
                  <a:gd name="T58" fmla="*/ 74 w 93"/>
                  <a:gd name="T59" fmla="*/ 53 h 183"/>
                  <a:gd name="T60" fmla="*/ 89 w 93"/>
                  <a:gd name="T61" fmla="*/ 85 h 183"/>
                  <a:gd name="T62" fmla="*/ 93 w 93"/>
                  <a:gd name="T63" fmla="*/ 117 h 183"/>
                  <a:gd name="T64" fmla="*/ 87 w 93"/>
                  <a:gd name="T65" fmla="*/ 153 h 183"/>
                  <a:gd name="T66" fmla="*/ 76 w 93"/>
                  <a:gd name="T67" fmla="*/ 173 h 183"/>
                  <a:gd name="T68" fmla="*/ 68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68" y="183"/>
                    </a:moveTo>
                    <a:lnTo>
                      <a:pt x="66" y="171"/>
                    </a:lnTo>
                    <a:lnTo>
                      <a:pt x="55" y="142"/>
                    </a:lnTo>
                    <a:lnTo>
                      <a:pt x="34" y="115"/>
                    </a:lnTo>
                    <a:lnTo>
                      <a:pt x="11" y="88"/>
                    </a:lnTo>
                    <a:lnTo>
                      <a:pt x="0" y="53"/>
                    </a:lnTo>
                    <a:lnTo>
                      <a:pt x="2" y="36"/>
                    </a:lnTo>
                    <a:lnTo>
                      <a:pt x="10" y="18"/>
                    </a:lnTo>
                    <a:lnTo>
                      <a:pt x="25" y="4"/>
                    </a:lnTo>
                    <a:lnTo>
                      <a:pt x="34" y="0"/>
                    </a:lnTo>
                    <a:lnTo>
                      <a:pt x="47" y="21"/>
                    </a:lnTo>
                    <a:lnTo>
                      <a:pt x="53" y="28"/>
                    </a:lnTo>
                    <a:lnTo>
                      <a:pt x="57" y="34"/>
                    </a:lnTo>
                    <a:lnTo>
                      <a:pt x="53" y="40"/>
                    </a:lnTo>
                    <a:lnTo>
                      <a:pt x="44" y="42"/>
                    </a:lnTo>
                    <a:lnTo>
                      <a:pt x="38" y="40"/>
                    </a:lnTo>
                    <a:lnTo>
                      <a:pt x="40" y="35"/>
                    </a:lnTo>
                    <a:lnTo>
                      <a:pt x="46" y="35"/>
                    </a:lnTo>
                    <a:lnTo>
                      <a:pt x="49" y="36"/>
                    </a:lnTo>
                    <a:lnTo>
                      <a:pt x="47" y="33"/>
                    </a:lnTo>
                    <a:lnTo>
                      <a:pt x="40" y="30"/>
                    </a:lnTo>
                    <a:lnTo>
                      <a:pt x="30" y="35"/>
                    </a:lnTo>
                    <a:lnTo>
                      <a:pt x="28" y="39"/>
                    </a:lnTo>
                    <a:lnTo>
                      <a:pt x="30" y="45"/>
                    </a:lnTo>
                    <a:lnTo>
                      <a:pt x="36" y="48"/>
                    </a:lnTo>
                    <a:lnTo>
                      <a:pt x="44" y="49"/>
                    </a:lnTo>
                    <a:lnTo>
                      <a:pt x="53" y="47"/>
                    </a:lnTo>
                    <a:lnTo>
                      <a:pt x="59" y="41"/>
                    </a:lnTo>
                    <a:lnTo>
                      <a:pt x="63" y="37"/>
                    </a:lnTo>
                    <a:lnTo>
                      <a:pt x="74" y="53"/>
                    </a:lnTo>
                    <a:lnTo>
                      <a:pt x="89" y="85"/>
                    </a:lnTo>
                    <a:lnTo>
                      <a:pt x="93" y="117"/>
                    </a:lnTo>
                    <a:lnTo>
                      <a:pt x="87" y="153"/>
                    </a:lnTo>
                    <a:lnTo>
                      <a:pt x="76" y="173"/>
                    </a:lnTo>
                    <a:lnTo>
                      <a:pt x="68"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6" name="Freeform 136"/>
              <p:cNvSpPr>
                <a:spLocks/>
              </p:cNvSpPr>
              <p:nvPr/>
            </p:nvSpPr>
            <p:spPr bwMode="auto">
              <a:xfrm>
                <a:off x="5432" y="1785"/>
                <a:ext cx="110" cy="183"/>
              </a:xfrm>
              <a:custGeom>
                <a:avLst/>
                <a:gdLst>
                  <a:gd name="T0" fmla="*/ 0 w 110"/>
                  <a:gd name="T1" fmla="*/ 4 h 183"/>
                  <a:gd name="T2" fmla="*/ 5 w 110"/>
                  <a:gd name="T3" fmla="*/ 16 h 183"/>
                  <a:gd name="T4" fmla="*/ 26 w 110"/>
                  <a:gd name="T5" fmla="*/ 42 h 183"/>
                  <a:gd name="T6" fmla="*/ 41 w 110"/>
                  <a:gd name="T7" fmla="*/ 64 h 183"/>
                  <a:gd name="T8" fmla="*/ 51 w 110"/>
                  <a:gd name="T9" fmla="*/ 88 h 183"/>
                  <a:gd name="T10" fmla="*/ 60 w 110"/>
                  <a:gd name="T11" fmla="*/ 97 h 183"/>
                  <a:gd name="T12" fmla="*/ 72 w 110"/>
                  <a:gd name="T13" fmla="*/ 99 h 183"/>
                  <a:gd name="T14" fmla="*/ 79 w 110"/>
                  <a:gd name="T15" fmla="*/ 95 h 183"/>
                  <a:gd name="T16" fmla="*/ 79 w 110"/>
                  <a:gd name="T17" fmla="*/ 91 h 183"/>
                  <a:gd name="T18" fmla="*/ 76 w 110"/>
                  <a:gd name="T19" fmla="*/ 87 h 183"/>
                  <a:gd name="T20" fmla="*/ 72 w 110"/>
                  <a:gd name="T21" fmla="*/ 85 h 183"/>
                  <a:gd name="T22" fmla="*/ 72 w 110"/>
                  <a:gd name="T23" fmla="*/ 89 h 183"/>
                  <a:gd name="T24" fmla="*/ 74 w 110"/>
                  <a:gd name="T25" fmla="*/ 91 h 183"/>
                  <a:gd name="T26" fmla="*/ 66 w 110"/>
                  <a:gd name="T27" fmla="*/ 88 h 183"/>
                  <a:gd name="T28" fmla="*/ 64 w 110"/>
                  <a:gd name="T29" fmla="*/ 84 h 183"/>
                  <a:gd name="T30" fmla="*/ 66 w 110"/>
                  <a:gd name="T31" fmla="*/ 82 h 183"/>
                  <a:gd name="T32" fmla="*/ 74 w 110"/>
                  <a:gd name="T33" fmla="*/ 83 h 183"/>
                  <a:gd name="T34" fmla="*/ 81 w 110"/>
                  <a:gd name="T35" fmla="*/ 85 h 183"/>
                  <a:gd name="T36" fmla="*/ 87 w 110"/>
                  <a:gd name="T37" fmla="*/ 91 h 183"/>
                  <a:gd name="T38" fmla="*/ 91 w 110"/>
                  <a:gd name="T39" fmla="*/ 99 h 183"/>
                  <a:gd name="T40" fmla="*/ 89 w 110"/>
                  <a:gd name="T41" fmla="*/ 103 h 183"/>
                  <a:gd name="T42" fmla="*/ 83 w 110"/>
                  <a:gd name="T43" fmla="*/ 106 h 183"/>
                  <a:gd name="T44" fmla="*/ 72 w 110"/>
                  <a:gd name="T45" fmla="*/ 106 h 183"/>
                  <a:gd name="T46" fmla="*/ 60 w 110"/>
                  <a:gd name="T47" fmla="*/ 102 h 183"/>
                  <a:gd name="T48" fmla="*/ 55 w 110"/>
                  <a:gd name="T49" fmla="*/ 100 h 183"/>
                  <a:gd name="T50" fmla="*/ 57 w 110"/>
                  <a:gd name="T51" fmla="*/ 131 h 183"/>
                  <a:gd name="T52" fmla="*/ 49 w 110"/>
                  <a:gd name="T53" fmla="*/ 160 h 183"/>
                  <a:gd name="T54" fmla="*/ 36 w 110"/>
                  <a:gd name="T55" fmla="*/ 183 h 183"/>
                  <a:gd name="T56" fmla="*/ 57 w 110"/>
                  <a:gd name="T57" fmla="*/ 163 h 183"/>
                  <a:gd name="T58" fmla="*/ 87 w 110"/>
                  <a:gd name="T59" fmla="*/ 129 h 183"/>
                  <a:gd name="T60" fmla="*/ 104 w 110"/>
                  <a:gd name="T61" fmla="*/ 97 h 183"/>
                  <a:gd name="T62" fmla="*/ 110 w 110"/>
                  <a:gd name="T63" fmla="*/ 66 h 183"/>
                  <a:gd name="T64" fmla="*/ 106 w 110"/>
                  <a:gd name="T65" fmla="*/ 46 h 183"/>
                  <a:gd name="T66" fmla="*/ 96 w 110"/>
                  <a:gd name="T67" fmla="*/ 29 h 183"/>
                  <a:gd name="T68" fmla="*/ 83 w 110"/>
                  <a:gd name="T69" fmla="*/ 16 h 183"/>
                  <a:gd name="T70" fmla="*/ 64 w 110"/>
                  <a:gd name="T71" fmla="*/ 6 h 183"/>
                  <a:gd name="T72" fmla="*/ 45 w 110"/>
                  <a:gd name="T73" fmla="*/ 2 h 183"/>
                  <a:gd name="T74" fmla="*/ 22 w 110"/>
                  <a:gd name="T75" fmla="*/ 0 h 183"/>
                  <a:gd name="T76" fmla="*/ 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0" y="4"/>
                    </a:moveTo>
                    <a:lnTo>
                      <a:pt x="5" y="16"/>
                    </a:lnTo>
                    <a:lnTo>
                      <a:pt x="26" y="42"/>
                    </a:lnTo>
                    <a:lnTo>
                      <a:pt x="41" y="64"/>
                    </a:lnTo>
                    <a:lnTo>
                      <a:pt x="51" y="88"/>
                    </a:lnTo>
                    <a:lnTo>
                      <a:pt x="60" y="97"/>
                    </a:lnTo>
                    <a:lnTo>
                      <a:pt x="72" y="99"/>
                    </a:lnTo>
                    <a:lnTo>
                      <a:pt x="79" y="95"/>
                    </a:lnTo>
                    <a:lnTo>
                      <a:pt x="79" y="91"/>
                    </a:lnTo>
                    <a:lnTo>
                      <a:pt x="76" y="87"/>
                    </a:lnTo>
                    <a:lnTo>
                      <a:pt x="72" y="85"/>
                    </a:lnTo>
                    <a:lnTo>
                      <a:pt x="72" y="89"/>
                    </a:lnTo>
                    <a:lnTo>
                      <a:pt x="74" y="91"/>
                    </a:lnTo>
                    <a:lnTo>
                      <a:pt x="66" y="88"/>
                    </a:lnTo>
                    <a:lnTo>
                      <a:pt x="64" y="84"/>
                    </a:lnTo>
                    <a:lnTo>
                      <a:pt x="66" y="82"/>
                    </a:lnTo>
                    <a:lnTo>
                      <a:pt x="74" y="83"/>
                    </a:lnTo>
                    <a:lnTo>
                      <a:pt x="81" y="85"/>
                    </a:lnTo>
                    <a:lnTo>
                      <a:pt x="87" y="91"/>
                    </a:lnTo>
                    <a:lnTo>
                      <a:pt x="91" y="99"/>
                    </a:lnTo>
                    <a:lnTo>
                      <a:pt x="89" y="103"/>
                    </a:lnTo>
                    <a:lnTo>
                      <a:pt x="83" y="106"/>
                    </a:lnTo>
                    <a:lnTo>
                      <a:pt x="72" y="106"/>
                    </a:lnTo>
                    <a:lnTo>
                      <a:pt x="60" y="102"/>
                    </a:lnTo>
                    <a:lnTo>
                      <a:pt x="55" y="100"/>
                    </a:lnTo>
                    <a:lnTo>
                      <a:pt x="57" y="131"/>
                    </a:lnTo>
                    <a:lnTo>
                      <a:pt x="49" y="160"/>
                    </a:lnTo>
                    <a:lnTo>
                      <a:pt x="36" y="183"/>
                    </a:lnTo>
                    <a:lnTo>
                      <a:pt x="57" y="163"/>
                    </a:lnTo>
                    <a:lnTo>
                      <a:pt x="87" y="129"/>
                    </a:lnTo>
                    <a:lnTo>
                      <a:pt x="104" y="97"/>
                    </a:lnTo>
                    <a:lnTo>
                      <a:pt x="110" y="66"/>
                    </a:lnTo>
                    <a:lnTo>
                      <a:pt x="106" y="46"/>
                    </a:lnTo>
                    <a:lnTo>
                      <a:pt x="96" y="29"/>
                    </a:lnTo>
                    <a:lnTo>
                      <a:pt x="83" y="16"/>
                    </a:lnTo>
                    <a:lnTo>
                      <a:pt x="64" y="6"/>
                    </a:lnTo>
                    <a:lnTo>
                      <a:pt x="45" y="2"/>
                    </a:lnTo>
                    <a:lnTo>
                      <a:pt x="22" y="0"/>
                    </a:lnTo>
                    <a:lnTo>
                      <a:pt x="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7" name="Freeform 137"/>
              <p:cNvSpPr>
                <a:spLocks/>
              </p:cNvSpPr>
              <p:nvPr/>
            </p:nvSpPr>
            <p:spPr bwMode="auto">
              <a:xfrm>
                <a:off x="-2" y="4171"/>
                <a:ext cx="668" cy="101"/>
              </a:xfrm>
              <a:custGeom>
                <a:avLst/>
                <a:gdLst>
                  <a:gd name="T0" fmla="*/ 668 w 668"/>
                  <a:gd name="T1" fmla="*/ 16 h 101"/>
                  <a:gd name="T2" fmla="*/ 653 w 668"/>
                  <a:gd name="T3" fmla="*/ 17 h 101"/>
                  <a:gd name="T4" fmla="*/ 657 w 668"/>
                  <a:gd name="T5" fmla="*/ 22 h 101"/>
                  <a:gd name="T6" fmla="*/ 655 w 668"/>
                  <a:gd name="T7" fmla="*/ 28 h 101"/>
                  <a:gd name="T8" fmla="*/ 649 w 668"/>
                  <a:gd name="T9" fmla="*/ 36 h 101"/>
                  <a:gd name="T10" fmla="*/ 630 w 668"/>
                  <a:gd name="T11" fmla="*/ 45 h 101"/>
                  <a:gd name="T12" fmla="*/ 594 w 668"/>
                  <a:gd name="T13" fmla="*/ 49 h 101"/>
                  <a:gd name="T14" fmla="*/ 547 w 668"/>
                  <a:gd name="T15" fmla="*/ 49 h 101"/>
                  <a:gd name="T16" fmla="*/ 494 w 668"/>
                  <a:gd name="T17" fmla="*/ 42 h 101"/>
                  <a:gd name="T18" fmla="*/ 380 w 668"/>
                  <a:gd name="T19" fmla="*/ 15 h 101"/>
                  <a:gd name="T20" fmla="*/ 327 w 668"/>
                  <a:gd name="T21" fmla="*/ 4 h 101"/>
                  <a:gd name="T22" fmla="*/ 271 w 668"/>
                  <a:gd name="T23" fmla="*/ 0 h 101"/>
                  <a:gd name="T24" fmla="*/ 215 w 668"/>
                  <a:gd name="T25" fmla="*/ 4 h 101"/>
                  <a:gd name="T26" fmla="*/ 158 w 668"/>
                  <a:gd name="T27" fmla="*/ 14 h 101"/>
                  <a:gd name="T28" fmla="*/ 112 w 668"/>
                  <a:gd name="T29" fmla="*/ 26 h 101"/>
                  <a:gd name="T30" fmla="*/ 80 w 668"/>
                  <a:gd name="T31" fmla="*/ 35 h 101"/>
                  <a:gd name="T32" fmla="*/ 53 w 668"/>
                  <a:gd name="T33" fmla="*/ 47 h 101"/>
                  <a:gd name="T34" fmla="*/ 27 w 668"/>
                  <a:gd name="T35" fmla="*/ 64 h 101"/>
                  <a:gd name="T36" fmla="*/ 8 w 668"/>
                  <a:gd name="T37" fmla="*/ 82 h 101"/>
                  <a:gd name="T38" fmla="*/ 0 w 668"/>
                  <a:gd name="T39" fmla="*/ 97 h 101"/>
                  <a:gd name="T40" fmla="*/ 10 w 668"/>
                  <a:gd name="T41" fmla="*/ 101 h 101"/>
                  <a:gd name="T42" fmla="*/ 21 w 668"/>
                  <a:gd name="T43" fmla="*/ 97 h 101"/>
                  <a:gd name="T44" fmla="*/ 27 w 668"/>
                  <a:gd name="T45" fmla="*/ 91 h 101"/>
                  <a:gd name="T46" fmla="*/ 27 w 668"/>
                  <a:gd name="T47" fmla="*/ 84 h 101"/>
                  <a:gd name="T48" fmla="*/ 19 w 668"/>
                  <a:gd name="T49" fmla="*/ 83 h 101"/>
                  <a:gd name="T50" fmla="*/ 13 w 668"/>
                  <a:gd name="T51" fmla="*/ 85 h 101"/>
                  <a:gd name="T52" fmla="*/ 10 w 668"/>
                  <a:gd name="T53" fmla="*/ 89 h 101"/>
                  <a:gd name="T54" fmla="*/ 10 w 668"/>
                  <a:gd name="T55" fmla="*/ 94 h 101"/>
                  <a:gd name="T56" fmla="*/ 15 w 668"/>
                  <a:gd name="T57" fmla="*/ 93 h 101"/>
                  <a:gd name="T58" fmla="*/ 17 w 668"/>
                  <a:gd name="T59" fmla="*/ 91 h 101"/>
                  <a:gd name="T60" fmla="*/ 15 w 668"/>
                  <a:gd name="T61" fmla="*/ 91 h 101"/>
                  <a:gd name="T62" fmla="*/ 10 w 668"/>
                  <a:gd name="T63" fmla="*/ 93 h 101"/>
                  <a:gd name="T64" fmla="*/ 10 w 668"/>
                  <a:gd name="T65" fmla="*/ 90 h 101"/>
                  <a:gd name="T66" fmla="*/ 15 w 668"/>
                  <a:gd name="T67" fmla="*/ 87 h 101"/>
                  <a:gd name="T68" fmla="*/ 21 w 668"/>
                  <a:gd name="T69" fmla="*/ 85 h 101"/>
                  <a:gd name="T70" fmla="*/ 23 w 668"/>
                  <a:gd name="T71" fmla="*/ 87 h 101"/>
                  <a:gd name="T72" fmla="*/ 25 w 668"/>
                  <a:gd name="T73" fmla="*/ 89 h 101"/>
                  <a:gd name="T74" fmla="*/ 19 w 668"/>
                  <a:gd name="T75" fmla="*/ 95 h 101"/>
                  <a:gd name="T76" fmla="*/ 10 w 668"/>
                  <a:gd name="T77" fmla="*/ 97 h 101"/>
                  <a:gd name="T78" fmla="*/ 6 w 668"/>
                  <a:gd name="T79" fmla="*/ 96 h 101"/>
                  <a:gd name="T80" fmla="*/ 2 w 668"/>
                  <a:gd name="T81" fmla="*/ 91 h 101"/>
                  <a:gd name="T82" fmla="*/ 6 w 668"/>
                  <a:gd name="T83" fmla="*/ 79 h 101"/>
                  <a:gd name="T84" fmla="*/ 21 w 668"/>
                  <a:gd name="T85" fmla="*/ 66 h 101"/>
                  <a:gd name="T86" fmla="*/ 36 w 668"/>
                  <a:gd name="T87" fmla="*/ 57 h 101"/>
                  <a:gd name="T88" fmla="*/ 61 w 668"/>
                  <a:gd name="T89" fmla="*/ 46 h 101"/>
                  <a:gd name="T90" fmla="*/ 84 w 668"/>
                  <a:gd name="T91" fmla="*/ 39 h 101"/>
                  <a:gd name="T92" fmla="*/ 116 w 668"/>
                  <a:gd name="T93" fmla="*/ 34 h 101"/>
                  <a:gd name="T94" fmla="*/ 156 w 668"/>
                  <a:gd name="T95" fmla="*/ 33 h 101"/>
                  <a:gd name="T96" fmla="*/ 209 w 668"/>
                  <a:gd name="T97" fmla="*/ 40 h 101"/>
                  <a:gd name="T98" fmla="*/ 277 w 668"/>
                  <a:gd name="T99" fmla="*/ 58 h 101"/>
                  <a:gd name="T100" fmla="*/ 325 w 668"/>
                  <a:gd name="T101" fmla="*/ 70 h 101"/>
                  <a:gd name="T102" fmla="*/ 382 w 668"/>
                  <a:gd name="T103" fmla="*/ 81 h 101"/>
                  <a:gd name="T104" fmla="*/ 431 w 668"/>
                  <a:gd name="T105" fmla="*/ 82 h 101"/>
                  <a:gd name="T106" fmla="*/ 480 w 668"/>
                  <a:gd name="T107" fmla="*/ 78 h 101"/>
                  <a:gd name="T108" fmla="*/ 530 w 668"/>
                  <a:gd name="T109" fmla="*/ 67 h 101"/>
                  <a:gd name="T110" fmla="*/ 579 w 668"/>
                  <a:gd name="T111" fmla="*/ 53 h 101"/>
                  <a:gd name="T112" fmla="*/ 607 w 668"/>
                  <a:gd name="T113" fmla="*/ 52 h 101"/>
                  <a:gd name="T114" fmla="*/ 632 w 668"/>
                  <a:gd name="T115" fmla="*/ 47 h 101"/>
                  <a:gd name="T116" fmla="*/ 655 w 668"/>
                  <a:gd name="T117" fmla="*/ 37 h 101"/>
                  <a:gd name="T118" fmla="*/ 666 w 668"/>
                  <a:gd name="T119" fmla="*/ 28 h 101"/>
                  <a:gd name="T120" fmla="*/ 668 w 668"/>
                  <a:gd name="T121" fmla="*/ 21 h 101"/>
                  <a:gd name="T122" fmla="*/ 668 w 668"/>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1">
                    <a:moveTo>
                      <a:pt x="668" y="16"/>
                    </a:moveTo>
                    <a:lnTo>
                      <a:pt x="653" y="17"/>
                    </a:lnTo>
                    <a:lnTo>
                      <a:pt x="657" y="22"/>
                    </a:lnTo>
                    <a:lnTo>
                      <a:pt x="655" y="28"/>
                    </a:lnTo>
                    <a:lnTo>
                      <a:pt x="649" y="36"/>
                    </a:lnTo>
                    <a:lnTo>
                      <a:pt x="630" y="45"/>
                    </a:lnTo>
                    <a:lnTo>
                      <a:pt x="594" y="49"/>
                    </a:lnTo>
                    <a:lnTo>
                      <a:pt x="547" y="49"/>
                    </a:lnTo>
                    <a:lnTo>
                      <a:pt x="494" y="42"/>
                    </a:lnTo>
                    <a:lnTo>
                      <a:pt x="380" y="15"/>
                    </a:lnTo>
                    <a:lnTo>
                      <a:pt x="327" y="4"/>
                    </a:lnTo>
                    <a:lnTo>
                      <a:pt x="271" y="0"/>
                    </a:lnTo>
                    <a:lnTo>
                      <a:pt x="215" y="4"/>
                    </a:lnTo>
                    <a:lnTo>
                      <a:pt x="158" y="14"/>
                    </a:lnTo>
                    <a:lnTo>
                      <a:pt x="112" y="26"/>
                    </a:lnTo>
                    <a:lnTo>
                      <a:pt x="80" y="35"/>
                    </a:lnTo>
                    <a:lnTo>
                      <a:pt x="53" y="47"/>
                    </a:lnTo>
                    <a:lnTo>
                      <a:pt x="27" y="64"/>
                    </a:lnTo>
                    <a:lnTo>
                      <a:pt x="8" y="82"/>
                    </a:lnTo>
                    <a:lnTo>
                      <a:pt x="0" y="97"/>
                    </a:lnTo>
                    <a:lnTo>
                      <a:pt x="10" y="101"/>
                    </a:lnTo>
                    <a:lnTo>
                      <a:pt x="21" y="97"/>
                    </a:lnTo>
                    <a:lnTo>
                      <a:pt x="27" y="91"/>
                    </a:lnTo>
                    <a:lnTo>
                      <a:pt x="27" y="84"/>
                    </a:lnTo>
                    <a:lnTo>
                      <a:pt x="19" y="83"/>
                    </a:lnTo>
                    <a:lnTo>
                      <a:pt x="13" y="85"/>
                    </a:lnTo>
                    <a:lnTo>
                      <a:pt x="10" y="89"/>
                    </a:lnTo>
                    <a:lnTo>
                      <a:pt x="10" y="94"/>
                    </a:lnTo>
                    <a:lnTo>
                      <a:pt x="15" y="93"/>
                    </a:lnTo>
                    <a:lnTo>
                      <a:pt x="17" y="91"/>
                    </a:lnTo>
                    <a:lnTo>
                      <a:pt x="15" y="91"/>
                    </a:lnTo>
                    <a:lnTo>
                      <a:pt x="10" y="93"/>
                    </a:lnTo>
                    <a:lnTo>
                      <a:pt x="10" y="90"/>
                    </a:lnTo>
                    <a:lnTo>
                      <a:pt x="15" y="87"/>
                    </a:lnTo>
                    <a:lnTo>
                      <a:pt x="21" y="85"/>
                    </a:lnTo>
                    <a:lnTo>
                      <a:pt x="23" y="87"/>
                    </a:lnTo>
                    <a:lnTo>
                      <a:pt x="25" y="89"/>
                    </a:lnTo>
                    <a:lnTo>
                      <a:pt x="19" y="95"/>
                    </a:lnTo>
                    <a:lnTo>
                      <a:pt x="10" y="97"/>
                    </a:lnTo>
                    <a:lnTo>
                      <a:pt x="6" y="96"/>
                    </a:lnTo>
                    <a:lnTo>
                      <a:pt x="2" y="91"/>
                    </a:lnTo>
                    <a:lnTo>
                      <a:pt x="6" y="79"/>
                    </a:lnTo>
                    <a:lnTo>
                      <a:pt x="21" y="66"/>
                    </a:lnTo>
                    <a:lnTo>
                      <a:pt x="36" y="57"/>
                    </a:lnTo>
                    <a:lnTo>
                      <a:pt x="61" y="46"/>
                    </a:lnTo>
                    <a:lnTo>
                      <a:pt x="84" y="39"/>
                    </a:lnTo>
                    <a:lnTo>
                      <a:pt x="116" y="34"/>
                    </a:lnTo>
                    <a:lnTo>
                      <a:pt x="156" y="33"/>
                    </a:lnTo>
                    <a:lnTo>
                      <a:pt x="209" y="40"/>
                    </a:lnTo>
                    <a:lnTo>
                      <a:pt x="277" y="58"/>
                    </a:lnTo>
                    <a:lnTo>
                      <a:pt x="325" y="70"/>
                    </a:lnTo>
                    <a:lnTo>
                      <a:pt x="382" y="81"/>
                    </a:lnTo>
                    <a:lnTo>
                      <a:pt x="431" y="82"/>
                    </a:lnTo>
                    <a:lnTo>
                      <a:pt x="480" y="78"/>
                    </a:lnTo>
                    <a:lnTo>
                      <a:pt x="530" y="67"/>
                    </a:lnTo>
                    <a:lnTo>
                      <a:pt x="579" y="53"/>
                    </a:lnTo>
                    <a:lnTo>
                      <a:pt x="607" y="52"/>
                    </a:lnTo>
                    <a:lnTo>
                      <a:pt x="632" y="47"/>
                    </a:lnTo>
                    <a:lnTo>
                      <a:pt x="655" y="37"/>
                    </a:lnTo>
                    <a:lnTo>
                      <a:pt x="666" y="28"/>
                    </a:lnTo>
                    <a:lnTo>
                      <a:pt x="668" y="21"/>
                    </a:lnTo>
                    <a:lnTo>
                      <a:pt x="668"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8" name="Freeform 138"/>
              <p:cNvSpPr>
                <a:spLocks/>
              </p:cNvSpPr>
              <p:nvPr/>
            </p:nvSpPr>
            <p:spPr bwMode="auto">
              <a:xfrm>
                <a:off x="1892" y="4189"/>
                <a:ext cx="672" cy="100"/>
              </a:xfrm>
              <a:custGeom>
                <a:avLst/>
                <a:gdLst>
                  <a:gd name="T0" fmla="*/ 670 w 672"/>
                  <a:gd name="T1" fmla="*/ 15 h 100"/>
                  <a:gd name="T2" fmla="*/ 657 w 672"/>
                  <a:gd name="T3" fmla="*/ 16 h 100"/>
                  <a:gd name="T4" fmla="*/ 659 w 672"/>
                  <a:gd name="T5" fmla="*/ 22 h 100"/>
                  <a:gd name="T6" fmla="*/ 659 w 672"/>
                  <a:gd name="T7" fmla="*/ 28 h 100"/>
                  <a:gd name="T8" fmla="*/ 653 w 672"/>
                  <a:gd name="T9" fmla="*/ 36 h 100"/>
                  <a:gd name="T10" fmla="*/ 634 w 672"/>
                  <a:gd name="T11" fmla="*/ 43 h 100"/>
                  <a:gd name="T12" fmla="*/ 598 w 672"/>
                  <a:gd name="T13" fmla="*/ 49 h 100"/>
                  <a:gd name="T14" fmla="*/ 551 w 672"/>
                  <a:gd name="T15" fmla="*/ 49 h 100"/>
                  <a:gd name="T16" fmla="*/ 497 w 672"/>
                  <a:gd name="T17" fmla="*/ 42 h 100"/>
                  <a:gd name="T18" fmla="*/ 384 w 672"/>
                  <a:gd name="T19" fmla="*/ 15 h 100"/>
                  <a:gd name="T20" fmla="*/ 328 w 672"/>
                  <a:gd name="T21" fmla="*/ 4 h 100"/>
                  <a:gd name="T22" fmla="*/ 273 w 672"/>
                  <a:gd name="T23" fmla="*/ 0 h 100"/>
                  <a:gd name="T24" fmla="*/ 217 w 672"/>
                  <a:gd name="T25" fmla="*/ 4 h 100"/>
                  <a:gd name="T26" fmla="*/ 161 w 672"/>
                  <a:gd name="T27" fmla="*/ 13 h 100"/>
                  <a:gd name="T28" fmla="*/ 114 w 672"/>
                  <a:gd name="T29" fmla="*/ 25 h 100"/>
                  <a:gd name="T30" fmla="*/ 84 w 672"/>
                  <a:gd name="T31" fmla="*/ 35 h 100"/>
                  <a:gd name="T32" fmla="*/ 53 w 672"/>
                  <a:gd name="T33" fmla="*/ 47 h 100"/>
                  <a:gd name="T34" fmla="*/ 23 w 672"/>
                  <a:gd name="T35" fmla="*/ 64 h 100"/>
                  <a:gd name="T36" fmla="*/ 4 w 672"/>
                  <a:gd name="T37" fmla="*/ 82 h 100"/>
                  <a:gd name="T38" fmla="*/ 0 w 672"/>
                  <a:gd name="T39" fmla="*/ 90 h 100"/>
                  <a:gd name="T40" fmla="*/ 4 w 672"/>
                  <a:gd name="T41" fmla="*/ 97 h 100"/>
                  <a:gd name="T42" fmla="*/ 13 w 672"/>
                  <a:gd name="T43" fmla="*/ 100 h 100"/>
                  <a:gd name="T44" fmla="*/ 25 w 672"/>
                  <a:gd name="T45" fmla="*/ 97 h 100"/>
                  <a:gd name="T46" fmla="*/ 31 w 672"/>
                  <a:gd name="T47" fmla="*/ 91 h 100"/>
                  <a:gd name="T48" fmla="*/ 31 w 672"/>
                  <a:gd name="T49" fmla="*/ 84 h 100"/>
                  <a:gd name="T50" fmla="*/ 23 w 672"/>
                  <a:gd name="T51" fmla="*/ 83 h 100"/>
                  <a:gd name="T52" fmla="*/ 17 w 672"/>
                  <a:gd name="T53" fmla="*/ 85 h 100"/>
                  <a:gd name="T54" fmla="*/ 13 w 672"/>
                  <a:gd name="T55" fmla="*/ 89 h 100"/>
                  <a:gd name="T56" fmla="*/ 13 w 672"/>
                  <a:gd name="T57" fmla="*/ 94 h 100"/>
                  <a:gd name="T58" fmla="*/ 19 w 672"/>
                  <a:gd name="T59" fmla="*/ 93 h 100"/>
                  <a:gd name="T60" fmla="*/ 21 w 672"/>
                  <a:gd name="T61" fmla="*/ 91 h 100"/>
                  <a:gd name="T62" fmla="*/ 19 w 672"/>
                  <a:gd name="T63" fmla="*/ 93 h 100"/>
                  <a:gd name="T64" fmla="*/ 15 w 672"/>
                  <a:gd name="T65" fmla="*/ 93 h 100"/>
                  <a:gd name="T66" fmla="*/ 13 w 672"/>
                  <a:gd name="T67" fmla="*/ 90 h 100"/>
                  <a:gd name="T68" fmla="*/ 19 w 672"/>
                  <a:gd name="T69" fmla="*/ 87 h 100"/>
                  <a:gd name="T70" fmla="*/ 25 w 672"/>
                  <a:gd name="T71" fmla="*/ 85 h 100"/>
                  <a:gd name="T72" fmla="*/ 27 w 672"/>
                  <a:gd name="T73" fmla="*/ 87 h 100"/>
                  <a:gd name="T74" fmla="*/ 29 w 672"/>
                  <a:gd name="T75" fmla="*/ 89 h 100"/>
                  <a:gd name="T76" fmla="*/ 23 w 672"/>
                  <a:gd name="T77" fmla="*/ 95 h 100"/>
                  <a:gd name="T78" fmla="*/ 13 w 672"/>
                  <a:gd name="T79" fmla="*/ 97 h 100"/>
                  <a:gd name="T80" fmla="*/ 10 w 672"/>
                  <a:gd name="T81" fmla="*/ 95 h 100"/>
                  <a:gd name="T82" fmla="*/ 6 w 672"/>
                  <a:gd name="T83" fmla="*/ 91 h 100"/>
                  <a:gd name="T84" fmla="*/ 10 w 672"/>
                  <a:gd name="T85" fmla="*/ 81 h 100"/>
                  <a:gd name="T86" fmla="*/ 25 w 672"/>
                  <a:gd name="T87" fmla="*/ 66 h 100"/>
                  <a:gd name="T88" fmla="*/ 40 w 672"/>
                  <a:gd name="T89" fmla="*/ 57 h 100"/>
                  <a:gd name="T90" fmla="*/ 65 w 672"/>
                  <a:gd name="T91" fmla="*/ 46 h 100"/>
                  <a:gd name="T92" fmla="*/ 87 w 672"/>
                  <a:gd name="T93" fmla="*/ 39 h 100"/>
                  <a:gd name="T94" fmla="*/ 120 w 672"/>
                  <a:gd name="T95" fmla="*/ 34 h 100"/>
                  <a:gd name="T96" fmla="*/ 160 w 672"/>
                  <a:gd name="T97" fmla="*/ 34 h 100"/>
                  <a:gd name="T98" fmla="*/ 213 w 672"/>
                  <a:gd name="T99" fmla="*/ 40 h 100"/>
                  <a:gd name="T100" fmla="*/ 281 w 672"/>
                  <a:gd name="T101" fmla="*/ 58 h 100"/>
                  <a:gd name="T102" fmla="*/ 327 w 672"/>
                  <a:gd name="T103" fmla="*/ 70 h 100"/>
                  <a:gd name="T104" fmla="*/ 385 w 672"/>
                  <a:gd name="T105" fmla="*/ 81 h 100"/>
                  <a:gd name="T106" fmla="*/ 435 w 672"/>
                  <a:gd name="T107" fmla="*/ 82 h 100"/>
                  <a:gd name="T108" fmla="*/ 482 w 672"/>
                  <a:gd name="T109" fmla="*/ 78 h 100"/>
                  <a:gd name="T110" fmla="*/ 532 w 672"/>
                  <a:gd name="T111" fmla="*/ 67 h 100"/>
                  <a:gd name="T112" fmla="*/ 583 w 672"/>
                  <a:gd name="T113" fmla="*/ 53 h 100"/>
                  <a:gd name="T114" fmla="*/ 609 w 672"/>
                  <a:gd name="T115" fmla="*/ 52 h 100"/>
                  <a:gd name="T116" fmla="*/ 634 w 672"/>
                  <a:gd name="T117" fmla="*/ 47 h 100"/>
                  <a:gd name="T118" fmla="*/ 659 w 672"/>
                  <a:gd name="T119" fmla="*/ 37 h 100"/>
                  <a:gd name="T120" fmla="*/ 670 w 672"/>
                  <a:gd name="T121" fmla="*/ 28 h 100"/>
                  <a:gd name="T122" fmla="*/ 672 w 672"/>
                  <a:gd name="T123" fmla="*/ 21 h 100"/>
                  <a:gd name="T124" fmla="*/ 670 w 672"/>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15"/>
                    </a:moveTo>
                    <a:lnTo>
                      <a:pt x="657" y="16"/>
                    </a:lnTo>
                    <a:lnTo>
                      <a:pt x="659" y="22"/>
                    </a:lnTo>
                    <a:lnTo>
                      <a:pt x="659" y="28"/>
                    </a:lnTo>
                    <a:lnTo>
                      <a:pt x="653" y="36"/>
                    </a:lnTo>
                    <a:lnTo>
                      <a:pt x="634" y="43"/>
                    </a:lnTo>
                    <a:lnTo>
                      <a:pt x="598" y="49"/>
                    </a:lnTo>
                    <a:lnTo>
                      <a:pt x="551" y="49"/>
                    </a:lnTo>
                    <a:lnTo>
                      <a:pt x="497" y="42"/>
                    </a:lnTo>
                    <a:lnTo>
                      <a:pt x="384" y="15"/>
                    </a:lnTo>
                    <a:lnTo>
                      <a:pt x="328" y="4"/>
                    </a:lnTo>
                    <a:lnTo>
                      <a:pt x="273" y="0"/>
                    </a:lnTo>
                    <a:lnTo>
                      <a:pt x="217" y="4"/>
                    </a:lnTo>
                    <a:lnTo>
                      <a:pt x="161" y="13"/>
                    </a:lnTo>
                    <a:lnTo>
                      <a:pt x="114" y="25"/>
                    </a:lnTo>
                    <a:lnTo>
                      <a:pt x="84" y="35"/>
                    </a:lnTo>
                    <a:lnTo>
                      <a:pt x="53" y="47"/>
                    </a:lnTo>
                    <a:lnTo>
                      <a:pt x="23" y="64"/>
                    </a:lnTo>
                    <a:lnTo>
                      <a:pt x="4" y="82"/>
                    </a:lnTo>
                    <a:lnTo>
                      <a:pt x="0" y="90"/>
                    </a:lnTo>
                    <a:lnTo>
                      <a:pt x="4" y="97"/>
                    </a:lnTo>
                    <a:lnTo>
                      <a:pt x="13" y="100"/>
                    </a:lnTo>
                    <a:lnTo>
                      <a:pt x="25" y="97"/>
                    </a:lnTo>
                    <a:lnTo>
                      <a:pt x="31" y="91"/>
                    </a:lnTo>
                    <a:lnTo>
                      <a:pt x="31" y="84"/>
                    </a:lnTo>
                    <a:lnTo>
                      <a:pt x="23" y="83"/>
                    </a:lnTo>
                    <a:lnTo>
                      <a:pt x="17" y="85"/>
                    </a:lnTo>
                    <a:lnTo>
                      <a:pt x="13" y="89"/>
                    </a:lnTo>
                    <a:lnTo>
                      <a:pt x="13" y="94"/>
                    </a:lnTo>
                    <a:lnTo>
                      <a:pt x="19" y="93"/>
                    </a:lnTo>
                    <a:lnTo>
                      <a:pt x="21" y="91"/>
                    </a:lnTo>
                    <a:lnTo>
                      <a:pt x="19" y="93"/>
                    </a:lnTo>
                    <a:lnTo>
                      <a:pt x="15" y="93"/>
                    </a:lnTo>
                    <a:lnTo>
                      <a:pt x="13" y="90"/>
                    </a:lnTo>
                    <a:lnTo>
                      <a:pt x="19" y="87"/>
                    </a:lnTo>
                    <a:lnTo>
                      <a:pt x="25" y="85"/>
                    </a:lnTo>
                    <a:lnTo>
                      <a:pt x="27" y="87"/>
                    </a:lnTo>
                    <a:lnTo>
                      <a:pt x="29" y="89"/>
                    </a:lnTo>
                    <a:lnTo>
                      <a:pt x="23" y="95"/>
                    </a:lnTo>
                    <a:lnTo>
                      <a:pt x="13" y="97"/>
                    </a:lnTo>
                    <a:lnTo>
                      <a:pt x="10" y="95"/>
                    </a:lnTo>
                    <a:lnTo>
                      <a:pt x="6" y="91"/>
                    </a:lnTo>
                    <a:lnTo>
                      <a:pt x="10" y="81"/>
                    </a:lnTo>
                    <a:lnTo>
                      <a:pt x="25" y="66"/>
                    </a:lnTo>
                    <a:lnTo>
                      <a:pt x="40" y="57"/>
                    </a:lnTo>
                    <a:lnTo>
                      <a:pt x="65" y="46"/>
                    </a:lnTo>
                    <a:lnTo>
                      <a:pt x="87" y="39"/>
                    </a:lnTo>
                    <a:lnTo>
                      <a:pt x="120" y="34"/>
                    </a:lnTo>
                    <a:lnTo>
                      <a:pt x="160" y="34"/>
                    </a:lnTo>
                    <a:lnTo>
                      <a:pt x="213" y="40"/>
                    </a:lnTo>
                    <a:lnTo>
                      <a:pt x="281" y="58"/>
                    </a:lnTo>
                    <a:lnTo>
                      <a:pt x="327" y="70"/>
                    </a:lnTo>
                    <a:lnTo>
                      <a:pt x="385" y="81"/>
                    </a:lnTo>
                    <a:lnTo>
                      <a:pt x="435" y="82"/>
                    </a:lnTo>
                    <a:lnTo>
                      <a:pt x="482" y="78"/>
                    </a:lnTo>
                    <a:lnTo>
                      <a:pt x="532" y="67"/>
                    </a:lnTo>
                    <a:lnTo>
                      <a:pt x="583" y="53"/>
                    </a:lnTo>
                    <a:lnTo>
                      <a:pt x="609" y="52"/>
                    </a:lnTo>
                    <a:lnTo>
                      <a:pt x="634" y="47"/>
                    </a:lnTo>
                    <a:lnTo>
                      <a:pt x="659" y="37"/>
                    </a:lnTo>
                    <a:lnTo>
                      <a:pt x="670" y="28"/>
                    </a:lnTo>
                    <a:lnTo>
                      <a:pt x="672" y="21"/>
                    </a:lnTo>
                    <a:lnTo>
                      <a:pt x="670"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19" name="Freeform 139"/>
              <p:cNvSpPr>
                <a:spLocks/>
              </p:cNvSpPr>
              <p:nvPr/>
            </p:nvSpPr>
            <p:spPr bwMode="auto">
              <a:xfrm>
                <a:off x="920" y="4098"/>
                <a:ext cx="667" cy="100"/>
              </a:xfrm>
              <a:custGeom>
                <a:avLst/>
                <a:gdLst>
                  <a:gd name="T0" fmla="*/ 665 w 667"/>
                  <a:gd name="T1" fmla="*/ 16 h 100"/>
                  <a:gd name="T2" fmla="*/ 651 w 667"/>
                  <a:gd name="T3" fmla="*/ 17 h 100"/>
                  <a:gd name="T4" fmla="*/ 653 w 667"/>
                  <a:gd name="T5" fmla="*/ 23 h 100"/>
                  <a:gd name="T6" fmla="*/ 653 w 667"/>
                  <a:gd name="T7" fmla="*/ 29 h 100"/>
                  <a:gd name="T8" fmla="*/ 648 w 667"/>
                  <a:gd name="T9" fmla="*/ 37 h 100"/>
                  <a:gd name="T10" fmla="*/ 629 w 667"/>
                  <a:gd name="T11" fmla="*/ 45 h 100"/>
                  <a:gd name="T12" fmla="*/ 593 w 667"/>
                  <a:gd name="T13" fmla="*/ 49 h 100"/>
                  <a:gd name="T14" fmla="*/ 547 w 667"/>
                  <a:gd name="T15" fmla="*/ 49 h 100"/>
                  <a:gd name="T16" fmla="*/ 494 w 667"/>
                  <a:gd name="T17" fmla="*/ 43 h 100"/>
                  <a:gd name="T18" fmla="*/ 380 w 667"/>
                  <a:gd name="T19" fmla="*/ 15 h 100"/>
                  <a:gd name="T20" fmla="*/ 327 w 667"/>
                  <a:gd name="T21" fmla="*/ 5 h 100"/>
                  <a:gd name="T22" fmla="*/ 272 w 667"/>
                  <a:gd name="T23" fmla="*/ 0 h 100"/>
                  <a:gd name="T24" fmla="*/ 217 w 667"/>
                  <a:gd name="T25" fmla="*/ 5 h 100"/>
                  <a:gd name="T26" fmla="*/ 162 w 667"/>
                  <a:gd name="T27" fmla="*/ 15 h 100"/>
                  <a:gd name="T28" fmla="*/ 114 w 667"/>
                  <a:gd name="T29" fmla="*/ 27 h 100"/>
                  <a:gd name="T30" fmla="*/ 82 w 667"/>
                  <a:gd name="T31" fmla="*/ 36 h 100"/>
                  <a:gd name="T32" fmla="*/ 54 w 667"/>
                  <a:gd name="T33" fmla="*/ 47 h 100"/>
                  <a:gd name="T34" fmla="*/ 23 w 667"/>
                  <a:gd name="T35" fmla="*/ 64 h 100"/>
                  <a:gd name="T36" fmla="*/ 4 w 667"/>
                  <a:gd name="T37" fmla="*/ 82 h 100"/>
                  <a:gd name="T38" fmla="*/ 0 w 667"/>
                  <a:gd name="T39" fmla="*/ 90 h 100"/>
                  <a:gd name="T40" fmla="*/ 4 w 667"/>
                  <a:gd name="T41" fmla="*/ 97 h 100"/>
                  <a:gd name="T42" fmla="*/ 14 w 667"/>
                  <a:gd name="T43" fmla="*/ 100 h 100"/>
                  <a:gd name="T44" fmla="*/ 25 w 667"/>
                  <a:gd name="T45" fmla="*/ 97 h 100"/>
                  <a:gd name="T46" fmla="*/ 31 w 667"/>
                  <a:gd name="T47" fmla="*/ 91 h 100"/>
                  <a:gd name="T48" fmla="*/ 31 w 667"/>
                  <a:gd name="T49" fmla="*/ 84 h 100"/>
                  <a:gd name="T50" fmla="*/ 23 w 667"/>
                  <a:gd name="T51" fmla="*/ 84 h 100"/>
                  <a:gd name="T52" fmla="*/ 18 w 667"/>
                  <a:gd name="T53" fmla="*/ 85 h 100"/>
                  <a:gd name="T54" fmla="*/ 14 w 667"/>
                  <a:gd name="T55" fmla="*/ 89 h 100"/>
                  <a:gd name="T56" fmla="*/ 14 w 667"/>
                  <a:gd name="T57" fmla="*/ 94 h 100"/>
                  <a:gd name="T58" fmla="*/ 19 w 667"/>
                  <a:gd name="T59" fmla="*/ 93 h 100"/>
                  <a:gd name="T60" fmla="*/ 21 w 667"/>
                  <a:gd name="T61" fmla="*/ 91 h 100"/>
                  <a:gd name="T62" fmla="*/ 19 w 667"/>
                  <a:gd name="T63" fmla="*/ 91 h 100"/>
                  <a:gd name="T64" fmla="*/ 16 w 667"/>
                  <a:gd name="T65" fmla="*/ 93 h 100"/>
                  <a:gd name="T66" fmla="*/ 14 w 667"/>
                  <a:gd name="T67" fmla="*/ 90 h 100"/>
                  <a:gd name="T68" fmla="*/ 19 w 667"/>
                  <a:gd name="T69" fmla="*/ 87 h 100"/>
                  <a:gd name="T70" fmla="*/ 25 w 667"/>
                  <a:gd name="T71" fmla="*/ 85 h 100"/>
                  <a:gd name="T72" fmla="*/ 27 w 667"/>
                  <a:gd name="T73" fmla="*/ 87 h 100"/>
                  <a:gd name="T74" fmla="*/ 29 w 667"/>
                  <a:gd name="T75" fmla="*/ 89 h 100"/>
                  <a:gd name="T76" fmla="*/ 23 w 667"/>
                  <a:gd name="T77" fmla="*/ 95 h 100"/>
                  <a:gd name="T78" fmla="*/ 14 w 667"/>
                  <a:gd name="T79" fmla="*/ 97 h 100"/>
                  <a:gd name="T80" fmla="*/ 10 w 667"/>
                  <a:gd name="T81" fmla="*/ 95 h 100"/>
                  <a:gd name="T82" fmla="*/ 6 w 667"/>
                  <a:gd name="T83" fmla="*/ 91 h 100"/>
                  <a:gd name="T84" fmla="*/ 10 w 667"/>
                  <a:gd name="T85" fmla="*/ 81 h 100"/>
                  <a:gd name="T86" fmla="*/ 25 w 667"/>
                  <a:gd name="T87" fmla="*/ 67 h 100"/>
                  <a:gd name="T88" fmla="*/ 40 w 667"/>
                  <a:gd name="T89" fmla="*/ 58 h 100"/>
                  <a:gd name="T90" fmla="*/ 65 w 667"/>
                  <a:gd name="T91" fmla="*/ 47 h 100"/>
                  <a:gd name="T92" fmla="*/ 88 w 667"/>
                  <a:gd name="T93" fmla="*/ 40 h 100"/>
                  <a:gd name="T94" fmla="*/ 118 w 667"/>
                  <a:gd name="T95" fmla="*/ 35 h 100"/>
                  <a:gd name="T96" fmla="*/ 158 w 667"/>
                  <a:gd name="T97" fmla="*/ 34 h 100"/>
                  <a:gd name="T98" fmla="*/ 211 w 667"/>
                  <a:gd name="T99" fmla="*/ 41 h 100"/>
                  <a:gd name="T100" fmla="*/ 278 w 667"/>
                  <a:gd name="T101" fmla="*/ 58 h 100"/>
                  <a:gd name="T102" fmla="*/ 325 w 667"/>
                  <a:gd name="T103" fmla="*/ 70 h 100"/>
                  <a:gd name="T104" fmla="*/ 382 w 667"/>
                  <a:gd name="T105" fmla="*/ 81 h 100"/>
                  <a:gd name="T106" fmla="*/ 431 w 667"/>
                  <a:gd name="T107" fmla="*/ 83 h 100"/>
                  <a:gd name="T108" fmla="*/ 479 w 667"/>
                  <a:gd name="T109" fmla="*/ 78 h 100"/>
                  <a:gd name="T110" fmla="*/ 528 w 667"/>
                  <a:gd name="T111" fmla="*/ 69 h 100"/>
                  <a:gd name="T112" fmla="*/ 577 w 667"/>
                  <a:gd name="T113" fmla="*/ 53 h 100"/>
                  <a:gd name="T114" fmla="*/ 604 w 667"/>
                  <a:gd name="T115" fmla="*/ 52 h 100"/>
                  <a:gd name="T116" fmla="*/ 629 w 667"/>
                  <a:gd name="T117" fmla="*/ 47 h 100"/>
                  <a:gd name="T118" fmla="*/ 653 w 667"/>
                  <a:gd name="T119" fmla="*/ 39 h 100"/>
                  <a:gd name="T120" fmla="*/ 665 w 667"/>
                  <a:gd name="T121" fmla="*/ 29 h 100"/>
                  <a:gd name="T122" fmla="*/ 667 w 667"/>
                  <a:gd name="T123" fmla="*/ 22 h 100"/>
                  <a:gd name="T124" fmla="*/ 665 w 667"/>
                  <a:gd name="T12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16"/>
                    </a:moveTo>
                    <a:lnTo>
                      <a:pt x="651" y="17"/>
                    </a:lnTo>
                    <a:lnTo>
                      <a:pt x="653" y="23"/>
                    </a:lnTo>
                    <a:lnTo>
                      <a:pt x="653" y="29"/>
                    </a:lnTo>
                    <a:lnTo>
                      <a:pt x="648" y="37"/>
                    </a:lnTo>
                    <a:lnTo>
                      <a:pt x="629" y="45"/>
                    </a:lnTo>
                    <a:lnTo>
                      <a:pt x="593" y="49"/>
                    </a:lnTo>
                    <a:lnTo>
                      <a:pt x="547" y="49"/>
                    </a:lnTo>
                    <a:lnTo>
                      <a:pt x="494" y="43"/>
                    </a:lnTo>
                    <a:lnTo>
                      <a:pt x="380" y="15"/>
                    </a:lnTo>
                    <a:lnTo>
                      <a:pt x="327" y="5"/>
                    </a:lnTo>
                    <a:lnTo>
                      <a:pt x="272" y="0"/>
                    </a:lnTo>
                    <a:lnTo>
                      <a:pt x="217" y="5"/>
                    </a:lnTo>
                    <a:lnTo>
                      <a:pt x="162" y="15"/>
                    </a:lnTo>
                    <a:lnTo>
                      <a:pt x="114" y="27"/>
                    </a:lnTo>
                    <a:lnTo>
                      <a:pt x="82" y="36"/>
                    </a:lnTo>
                    <a:lnTo>
                      <a:pt x="54" y="47"/>
                    </a:lnTo>
                    <a:lnTo>
                      <a:pt x="23" y="64"/>
                    </a:lnTo>
                    <a:lnTo>
                      <a:pt x="4" y="82"/>
                    </a:lnTo>
                    <a:lnTo>
                      <a:pt x="0" y="90"/>
                    </a:lnTo>
                    <a:lnTo>
                      <a:pt x="4" y="97"/>
                    </a:lnTo>
                    <a:lnTo>
                      <a:pt x="14" y="100"/>
                    </a:lnTo>
                    <a:lnTo>
                      <a:pt x="25" y="97"/>
                    </a:lnTo>
                    <a:lnTo>
                      <a:pt x="31" y="91"/>
                    </a:lnTo>
                    <a:lnTo>
                      <a:pt x="31" y="84"/>
                    </a:lnTo>
                    <a:lnTo>
                      <a:pt x="23" y="84"/>
                    </a:lnTo>
                    <a:lnTo>
                      <a:pt x="18" y="85"/>
                    </a:lnTo>
                    <a:lnTo>
                      <a:pt x="14" y="89"/>
                    </a:lnTo>
                    <a:lnTo>
                      <a:pt x="14" y="94"/>
                    </a:lnTo>
                    <a:lnTo>
                      <a:pt x="19" y="93"/>
                    </a:lnTo>
                    <a:lnTo>
                      <a:pt x="21" y="91"/>
                    </a:lnTo>
                    <a:lnTo>
                      <a:pt x="19" y="91"/>
                    </a:lnTo>
                    <a:lnTo>
                      <a:pt x="16" y="93"/>
                    </a:lnTo>
                    <a:lnTo>
                      <a:pt x="14" y="90"/>
                    </a:lnTo>
                    <a:lnTo>
                      <a:pt x="19" y="87"/>
                    </a:lnTo>
                    <a:lnTo>
                      <a:pt x="25" y="85"/>
                    </a:lnTo>
                    <a:lnTo>
                      <a:pt x="27" y="87"/>
                    </a:lnTo>
                    <a:lnTo>
                      <a:pt x="29" y="89"/>
                    </a:lnTo>
                    <a:lnTo>
                      <a:pt x="23" y="95"/>
                    </a:lnTo>
                    <a:lnTo>
                      <a:pt x="14" y="97"/>
                    </a:lnTo>
                    <a:lnTo>
                      <a:pt x="10" y="95"/>
                    </a:lnTo>
                    <a:lnTo>
                      <a:pt x="6" y="91"/>
                    </a:lnTo>
                    <a:lnTo>
                      <a:pt x="10" y="81"/>
                    </a:lnTo>
                    <a:lnTo>
                      <a:pt x="25" y="67"/>
                    </a:lnTo>
                    <a:lnTo>
                      <a:pt x="40" y="58"/>
                    </a:lnTo>
                    <a:lnTo>
                      <a:pt x="65" y="47"/>
                    </a:lnTo>
                    <a:lnTo>
                      <a:pt x="88" y="40"/>
                    </a:lnTo>
                    <a:lnTo>
                      <a:pt x="118" y="35"/>
                    </a:lnTo>
                    <a:lnTo>
                      <a:pt x="158" y="34"/>
                    </a:lnTo>
                    <a:lnTo>
                      <a:pt x="211" y="41"/>
                    </a:lnTo>
                    <a:lnTo>
                      <a:pt x="278" y="58"/>
                    </a:lnTo>
                    <a:lnTo>
                      <a:pt x="325" y="70"/>
                    </a:lnTo>
                    <a:lnTo>
                      <a:pt x="382" y="81"/>
                    </a:lnTo>
                    <a:lnTo>
                      <a:pt x="431" y="83"/>
                    </a:lnTo>
                    <a:lnTo>
                      <a:pt x="479" y="78"/>
                    </a:lnTo>
                    <a:lnTo>
                      <a:pt x="528" y="69"/>
                    </a:lnTo>
                    <a:lnTo>
                      <a:pt x="577" y="53"/>
                    </a:lnTo>
                    <a:lnTo>
                      <a:pt x="604" y="52"/>
                    </a:lnTo>
                    <a:lnTo>
                      <a:pt x="629" y="47"/>
                    </a:lnTo>
                    <a:lnTo>
                      <a:pt x="653" y="39"/>
                    </a:lnTo>
                    <a:lnTo>
                      <a:pt x="665" y="29"/>
                    </a:lnTo>
                    <a:lnTo>
                      <a:pt x="667" y="22"/>
                    </a:lnTo>
                    <a:lnTo>
                      <a:pt x="665"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0" name="Freeform 140"/>
              <p:cNvSpPr>
                <a:spLocks/>
              </p:cNvSpPr>
              <p:nvPr/>
            </p:nvSpPr>
            <p:spPr bwMode="auto">
              <a:xfrm>
                <a:off x="1509" y="4095"/>
                <a:ext cx="736" cy="98"/>
              </a:xfrm>
              <a:custGeom>
                <a:avLst/>
                <a:gdLst>
                  <a:gd name="T0" fmla="*/ 0 w 736"/>
                  <a:gd name="T1" fmla="*/ 66 h 98"/>
                  <a:gd name="T2" fmla="*/ 17 w 736"/>
                  <a:gd name="T3" fmla="*/ 66 h 98"/>
                  <a:gd name="T4" fmla="*/ 13 w 736"/>
                  <a:gd name="T5" fmla="*/ 58 h 98"/>
                  <a:gd name="T6" fmla="*/ 15 w 736"/>
                  <a:gd name="T7" fmla="*/ 52 h 98"/>
                  <a:gd name="T8" fmla="*/ 23 w 736"/>
                  <a:gd name="T9" fmla="*/ 44 h 98"/>
                  <a:gd name="T10" fmla="*/ 43 w 736"/>
                  <a:gd name="T11" fmla="*/ 36 h 98"/>
                  <a:gd name="T12" fmla="*/ 83 w 736"/>
                  <a:gd name="T13" fmla="*/ 32 h 98"/>
                  <a:gd name="T14" fmla="*/ 135 w 736"/>
                  <a:gd name="T15" fmla="*/ 33 h 98"/>
                  <a:gd name="T16" fmla="*/ 191 w 736"/>
                  <a:gd name="T17" fmla="*/ 44 h 98"/>
                  <a:gd name="T18" fmla="*/ 313 w 736"/>
                  <a:gd name="T19" fmla="*/ 79 h 98"/>
                  <a:gd name="T20" fmla="*/ 370 w 736"/>
                  <a:gd name="T21" fmla="*/ 92 h 98"/>
                  <a:gd name="T22" fmla="*/ 429 w 736"/>
                  <a:gd name="T23" fmla="*/ 98 h 98"/>
                  <a:gd name="T24" fmla="*/ 493 w 736"/>
                  <a:gd name="T25" fmla="*/ 97 h 98"/>
                  <a:gd name="T26" fmla="*/ 554 w 736"/>
                  <a:gd name="T27" fmla="*/ 88 h 98"/>
                  <a:gd name="T28" fmla="*/ 605 w 736"/>
                  <a:gd name="T29" fmla="*/ 76 h 98"/>
                  <a:gd name="T30" fmla="*/ 641 w 736"/>
                  <a:gd name="T31" fmla="*/ 68 h 98"/>
                  <a:gd name="T32" fmla="*/ 674 w 736"/>
                  <a:gd name="T33" fmla="*/ 56 h 98"/>
                  <a:gd name="T34" fmla="*/ 708 w 736"/>
                  <a:gd name="T35" fmla="*/ 39 h 98"/>
                  <a:gd name="T36" fmla="*/ 732 w 736"/>
                  <a:gd name="T37" fmla="*/ 21 h 98"/>
                  <a:gd name="T38" fmla="*/ 736 w 736"/>
                  <a:gd name="T39" fmla="*/ 12 h 98"/>
                  <a:gd name="T40" fmla="*/ 734 w 736"/>
                  <a:gd name="T41" fmla="*/ 3 h 98"/>
                  <a:gd name="T42" fmla="*/ 723 w 736"/>
                  <a:gd name="T43" fmla="*/ 0 h 98"/>
                  <a:gd name="T44" fmla="*/ 711 w 736"/>
                  <a:gd name="T45" fmla="*/ 3 h 98"/>
                  <a:gd name="T46" fmla="*/ 704 w 736"/>
                  <a:gd name="T47" fmla="*/ 9 h 98"/>
                  <a:gd name="T48" fmla="*/ 702 w 736"/>
                  <a:gd name="T49" fmla="*/ 16 h 98"/>
                  <a:gd name="T50" fmla="*/ 711 w 736"/>
                  <a:gd name="T51" fmla="*/ 18 h 98"/>
                  <a:gd name="T52" fmla="*/ 717 w 736"/>
                  <a:gd name="T53" fmla="*/ 16 h 98"/>
                  <a:gd name="T54" fmla="*/ 723 w 736"/>
                  <a:gd name="T55" fmla="*/ 12 h 98"/>
                  <a:gd name="T56" fmla="*/ 723 w 736"/>
                  <a:gd name="T57" fmla="*/ 8 h 98"/>
                  <a:gd name="T58" fmla="*/ 715 w 736"/>
                  <a:gd name="T59" fmla="*/ 8 h 98"/>
                  <a:gd name="T60" fmla="*/ 713 w 736"/>
                  <a:gd name="T61" fmla="*/ 9 h 98"/>
                  <a:gd name="T62" fmla="*/ 717 w 736"/>
                  <a:gd name="T63" fmla="*/ 8 h 98"/>
                  <a:gd name="T64" fmla="*/ 721 w 736"/>
                  <a:gd name="T65" fmla="*/ 8 h 98"/>
                  <a:gd name="T66" fmla="*/ 721 w 736"/>
                  <a:gd name="T67" fmla="*/ 10 h 98"/>
                  <a:gd name="T68" fmla="*/ 715 w 736"/>
                  <a:gd name="T69" fmla="*/ 14 h 98"/>
                  <a:gd name="T70" fmla="*/ 710 w 736"/>
                  <a:gd name="T71" fmla="*/ 15 h 98"/>
                  <a:gd name="T72" fmla="*/ 708 w 736"/>
                  <a:gd name="T73" fmla="*/ 14 h 98"/>
                  <a:gd name="T74" fmla="*/ 706 w 736"/>
                  <a:gd name="T75" fmla="*/ 12 h 98"/>
                  <a:gd name="T76" fmla="*/ 711 w 736"/>
                  <a:gd name="T77" fmla="*/ 6 h 98"/>
                  <a:gd name="T78" fmla="*/ 723 w 736"/>
                  <a:gd name="T79" fmla="*/ 3 h 98"/>
                  <a:gd name="T80" fmla="*/ 729 w 736"/>
                  <a:gd name="T81" fmla="*/ 6 h 98"/>
                  <a:gd name="T82" fmla="*/ 730 w 736"/>
                  <a:gd name="T83" fmla="*/ 9 h 98"/>
                  <a:gd name="T84" fmla="*/ 725 w 736"/>
                  <a:gd name="T85" fmla="*/ 21 h 98"/>
                  <a:gd name="T86" fmla="*/ 708 w 736"/>
                  <a:gd name="T87" fmla="*/ 36 h 98"/>
                  <a:gd name="T88" fmla="*/ 689 w 736"/>
                  <a:gd name="T89" fmla="*/ 46 h 98"/>
                  <a:gd name="T90" fmla="*/ 662 w 736"/>
                  <a:gd name="T91" fmla="*/ 56 h 98"/>
                  <a:gd name="T92" fmla="*/ 636 w 736"/>
                  <a:gd name="T93" fmla="*/ 63 h 98"/>
                  <a:gd name="T94" fmla="*/ 601 w 736"/>
                  <a:gd name="T95" fmla="*/ 68 h 98"/>
                  <a:gd name="T96" fmla="*/ 558 w 736"/>
                  <a:gd name="T97" fmla="*/ 67 h 98"/>
                  <a:gd name="T98" fmla="*/ 499 w 736"/>
                  <a:gd name="T99" fmla="*/ 57 h 98"/>
                  <a:gd name="T100" fmla="*/ 429 w 736"/>
                  <a:gd name="T101" fmla="*/ 36 h 98"/>
                  <a:gd name="T102" fmla="*/ 379 w 736"/>
                  <a:gd name="T103" fmla="*/ 20 h 98"/>
                  <a:gd name="T104" fmla="*/ 317 w 736"/>
                  <a:gd name="T105" fmla="*/ 7 h 98"/>
                  <a:gd name="T106" fmla="*/ 264 w 736"/>
                  <a:gd name="T107" fmla="*/ 2 h 98"/>
                  <a:gd name="T108" fmla="*/ 210 w 736"/>
                  <a:gd name="T109" fmla="*/ 6 h 98"/>
                  <a:gd name="T110" fmla="*/ 155 w 736"/>
                  <a:gd name="T111" fmla="*/ 14 h 98"/>
                  <a:gd name="T112" fmla="*/ 100 w 736"/>
                  <a:gd name="T113" fmla="*/ 28 h 98"/>
                  <a:gd name="T114" fmla="*/ 70 w 736"/>
                  <a:gd name="T115" fmla="*/ 28 h 98"/>
                  <a:gd name="T116" fmla="*/ 43 w 736"/>
                  <a:gd name="T117" fmla="*/ 32 h 98"/>
                  <a:gd name="T118" fmla="*/ 15 w 736"/>
                  <a:gd name="T119" fmla="*/ 42 h 98"/>
                  <a:gd name="T120" fmla="*/ 2 w 736"/>
                  <a:gd name="T121" fmla="*/ 52 h 98"/>
                  <a:gd name="T122" fmla="*/ 0 w 736"/>
                  <a:gd name="T123" fmla="*/ 60 h 98"/>
                  <a:gd name="T124" fmla="*/ 0 w 736"/>
                  <a:gd name="T125"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66"/>
                    </a:moveTo>
                    <a:lnTo>
                      <a:pt x="17" y="66"/>
                    </a:lnTo>
                    <a:lnTo>
                      <a:pt x="13" y="58"/>
                    </a:lnTo>
                    <a:lnTo>
                      <a:pt x="15" y="52"/>
                    </a:lnTo>
                    <a:lnTo>
                      <a:pt x="23" y="44"/>
                    </a:lnTo>
                    <a:lnTo>
                      <a:pt x="43" y="36"/>
                    </a:lnTo>
                    <a:lnTo>
                      <a:pt x="83" y="32"/>
                    </a:lnTo>
                    <a:lnTo>
                      <a:pt x="135" y="33"/>
                    </a:lnTo>
                    <a:lnTo>
                      <a:pt x="191" y="44"/>
                    </a:lnTo>
                    <a:lnTo>
                      <a:pt x="313" y="79"/>
                    </a:lnTo>
                    <a:lnTo>
                      <a:pt x="370" y="92"/>
                    </a:lnTo>
                    <a:lnTo>
                      <a:pt x="429" y="98"/>
                    </a:lnTo>
                    <a:lnTo>
                      <a:pt x="493" y="97"/>
                    </a:lnTo>
                    <a:lnTo>
                      <a:pt x="554" y="88"/>
                    </a:lnTo>
                    <a:lnTo>
                      <a:pt x="605" y="76"/>
                    </a:lnTo>
                    <a:lnTo>
                      <a:pt x="641" y="68"/>
                    </a:lnTo>
                    <a:lnTo>
                      <a:pt x="674" y="56"/>
                    </a:lnTo>
                    <a:lnTo>
                      <a:pt x="708" y="39"/>
                    </a:lnTo>
                    <a:lnTo>
                      <a:pt x="732" y="21"/>
                    </a:lnTo>
                    <a:lnTo>
                      <a:pt x="736" y="12"/>
                    </a:lnTo>
                    <a:lnTo>
                      <a:pt x="734" y="3"/>
                    </a:lnTo>
                    <a:lnTo>
                      <a:pt x="723" y="0"/>
                    </a:lnTo>
                    <a:lnTo>
                      <a:pt x="711" y="3"/>
                    </a:lnTo>
                    <a:lnTo>
                      <a:pt x="704" y="9"/>
                    </a:lnTo>
                    <a:lnTo>
                      <a:pt x="702" y="16"/>
                    </a:lnTo>
                    <a:lnTo>
                      <a:pt x="711" y="18"/>
                    </a:lnTo>
                    <a:lnTo>
                      <a:pt x="717" y="16"/>
                    </a:lnTo>
                    <a:lnTo>
                      <a:pt x="723" y="12"/>
                    </a:lnTo>
                    <a:lnTo>
                      <a:pt x="723" y="8"/>
                    </a:lnTo>
                    <a:lnTo>
                      <a:pt x="715" y="8"/>
                    </a:lnTo>
                    <a:lnTo>
                      <a:pt x="713" y="9"/>
                    </a:lnTo>
                    <a:lnTo>
                      <a:pt x="717" y="8"/>
                    </a:lnTo>
                    <a:lnTo>
                      <a:pt x="721" y="8"/>
                    </a:lnTo>
                    <a:lnTo>
                      <a:pt x="721" y="10"/>
                    </a:lnTo>
                    <a:lnTo>
                      <a:pt x="715" y="14"/>
                    </a:lnTo>
                    <a:lnTo>
                      <a:pt x="710" y="15"/>
                    </a:lnTo>
                    <a:lnTo>
                      <a:pt x="708" y="14"/>
                    </a:lnTo>
                    <a:lnTo>
                      <a:pt x="706" y="12"/>
                    </a:lnTo>
                    <a:lnTo>
                      <a:pt x="711" y="6"/>
                    </a:lnTo>
                    <a:lnTo>
                      <a:pt x="723" y="3"/>
                    </a:lnTo>
                    <a:lnTo>
                      <a:pt x="729" y="6"/>
                    </a:lnTo>
                    <a:lnTo>
                      <a:pt x="730" y="9"/>
                    </a:lnTo>
                    <a:lnTo>
                      <a:pt x="725" y="21"/>
                    </a:lnTo>
                    <a:lnTo>
                      <a:pt x="708" y="36"/>
                    </a:lnTo>
                    <a:lnTo>
                      <a:pt x="689" y="46"/>
                    </a:lnTo>
                    <a:lnTo>
                      <a:pt x="662" y="56"/>
                    </a:lnTo>
                    <a:lnTo>
                      <a:pt x="636" y="63"/>
                    </a:lnTo>
                    <a:lnTo>
                      <a:pt x="601" y="68"/>
                    </a:lnTo>
                    <a:lnTo>
                      <a:pt x="558" y="67"/>
                    </a:lnTo>
                    <a:lnTo>
                      <a:pt x="499" y="57"/>
                    </a:lnTo>
                    <a:lnTo>
                      <a:pt x="429" y="36"/>
                    </a:lnTo>
                    <a:lnTo>
                      <a:pt x="379" y="20"/>
                    </a:lnTo>
                    <a:lnTo>
                      <a:pt x="317" y="7"/>
                    </a:lnTo>
                    <a:lnTo>
                      <a:pt x="264" y="2"/>
                    </a:lnTo>
                    <a:lnTo>
                      <a:pt x="210" y="6"/>
                    </a:lnTo>
                    <a:lnTo>
                      <a:pt x="155" y="14"/>
                    </a:lnTo>
                    <a:lnTo>
                      <a:pt x="100" y="28"/>
                    </a:lnTo>
                    <a:lnTo>
                      <a:pt x="70" y="28"/>
                    </a:lnTo>
                    <a:lnTo>
                      <a:pt x="43" y="32"/>
                    </a:lnTo>
                    <a:lnTo>
                      <a:pt x="15" y="42"/>
                    </a:lnTo>
                    <a:lnTo>
                      <a:pt x="2" y="52"/>
                    </a:lnTo>
                    <a:lnTo>
                      <a:pt x="0" y="60"/>
                    </a:lnTo>
                    <a:lnTo>
                      <a:pt x="0" y="6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1" name="Freeform 141"/>
              <p:cNvSpPr>
                <a:spLocks/>
              </p:cNvSpPr>
              <p:nvPr/>
            </p:nvSpPr>
            <p:spPr bwMode="auto">
              <a:xfrm>
                <a:off x="1285" y="4182"/>
                <a:ext cx="704" cy="118"/>
              </a:xfrm>
              <a:custGeom>
                <a:avLst/>
                <a:gdLst>
                  <a:gd name="T0" fmla="*/ 0 w 704"/>
                  <a:gd name="T1" fmla="*/ 1 h 118"/>
                  <a:gd name="T2" fmla="*/ 15 w 704"/>
                  <a:gd name="T3" fmla="*/ 4 h 118"/>
                  <a:gd name="T4" fmla="*/ 13 w 704"/>
                  <a:gd name="T5" fmla="*/ 10 h 118"/>
                  <a:gd name="T6" fmla="*/ 13 w 704"/>
                  <a:gd name="T7" fmla="*/ 16 h 118"/>
                  <a:gd name="T8" fmla="*/ 19 w 704"/>
                  <a:gd name="T9" fmla="*/ 24 h 118"/>
                  <a:gd name="T10" fmla="*/ 38 w 704"/>
                  <a:gd name="T11" fmla="*/ 34 h 118"/>
                  <a:gd name="T12" fmla="*/ 76 w 704"/>
                  <a:gd name="T13" fmla="*/ 41 h 118"/>
                  <a:gd name="T14" fmla="*/ 125 w 704"/>
                  <a:gd name="T15" fmla="*/ 42 h 118"/>
                  <a:gd name="T16" fmla="*/ 182 w 704"/>
                  <a:gd name="T17" fmla="*/ 36 h 118"/>
                  <a:gd name="T18" fmla="*/ 305 w 704"/>
                  <a:gd name="T19" fmla="*/ 12 h 118"/>
                  <a:gd name="T20" fmla="*/ 362 w 704"/>
                  <a:gd name="T21" fmla="*/ 3 h 118"/>
                  <a:gd name="T22" fmla="*/ 421 w 704"/>
                  <a:gd name="T23" fmla="*/ 0 h 118"/>
                  <a:gd name="T24" fmla="*/ 482 w 704"/>
                  <a:gd name="T25" fmla="*/ 7 h 118"/>
                  <a:gd name="T26" fmla="*/ 541 w 704"/>
                  <a:gd name="T27" fmla="*/ 19 h 118"/>
                  <a:gd name="T28" fmla="*/ 588 w 704"/>
                  <a:gd name="T29" fmla="*/ 34 h 118"/>
                  <a:gd name="T30" fmla="*/ 622 w 704"/>
                  <a:gd name="T31" fmla="*/ 44 h 118"/>
                  <a:gd name="T32" fmla="*/ 651 w 704"/>
                  <a:gd name="T33" fmla="*/ 59 h 118"/>
                  <a:gd name="T34" fmla="*/ 681 w 704"/>
                  <a:gd name="T35" fmla="*/ 77 h 118"/>
                  <a:gd name="T36" fmla="*/ 702 w 704"/>
                  <a:gd name="T37" fmla="*/ 97 h 118"/>
                  <a:gd name="T38" fmla="*/ 704 w 704"/>
                  <a:gd name="T39" fmla="*/ 106 h 118"/>
                  <a:gd name="T40" fmla="*/ 700 w 704"/>
                  <a:gd name="T41" fmla="*/ 114 h 118"/>
                  <a:gd name="T42" fmla="*/ 691 w 704"/>
                  <a:gd name="T43" fmla="*/ 118 h 118"/>
                  <a:gd name="T44" fmla="*/ 677 w 704"/>
                  <a:gd name="T45" fmla="*/ 113 h 118"/>
                  <a:gd name="T46" fmla="*/ 672 w 704"/>
                  <a:gd name="T47" fmla="*/ 107 h 118"/>
                  <a:gd name="T48" fmla="*/ 674 w 704"/>
                  <a:gd name="T49" fmla="*/ 98 h 118"/>
                  <a:gd name="T50" fmla="*/ 681 w 704"/>
                  <a:gd name="T51" fmla="*/ 98 h 118"/>
                  <a:gd name="T52" fmla="*/ 687 w 704"/>
                  <a:gd name="T53" fmla="*/ 101 h 118"/>
                  <a:gd name="T54" fmla="*/ 691 w 704"/>
                  <a:gd name="T55" fmla="*/ 104 h 118"/>
                  <a:gd name="T56" fmla="*/ 691 w 704"/>
                  <a:gd name="T57" fmla="*/ 109 h 118"/>
                  <a:gd name="T58" fmla="*/ 683 w 704"/>
                  <a:gd name="T59" fmla="*/ 109 h 118"/>
                  <a:gd name="T60" fmla="*/ 681 w 704"/>
                  <a:gd name="T61" fmla="*/ 107 h 118"/>
                  <a:gd name="T62" fmla="*/ 685 w 704"/>
                  <a:gd name="T63" fmla="*/ 108 h 118"/>
                  <a:gd name="T64" fmla="*/ 689 w 704"/>
                  <a:gd name="T65" fmla="*/ 108 h 118"/>
                  <a:gd name="T66" fmla="*/ 689 w 704"/>
                  <a:gd name="T67" fmla="*/ 106 h 118"/>
                  <a:gd name="T68" fmla="*/ 685 w 704"/>
                  <a:gd name="T69" fmla="*/ 102 h 118"/>
                  <a:gd name="T70" fmla="*/ 677 w 704"/>
                  <a:gd name="T71" fmla="*/ 101 h 118"/>
                  <a:gd name="T72" fmla="*/ 675 w 704"/>
                  <a:gd name="T73" fmla="*/ 101 h 118"/>
                  <a:gd name="T74" fmla="*/ 675 w 704"/>
                  <a:gd name="T75" fmla="*/ 104 h 118"/>
                  <a:gd name="T76" fmla="*/ 679 w 704"/>
                  <a:gd name="T77" fmla="*/ 110 h 118"/>
                  <a:gd name="T78" fmla="*/ 689 w 704"/>
                  <a:gd name="T79" fmla="*/ 113 h 118"/>
                  <a:gd name="T80" fmla="*/ 694 w 704"/>
                  <a:gd name="T81" fmla="*/ 112 h 118"/>
                  <a:gd name="T82" fmla="*/ 698 w 704"/>
                  <a:gd name="T83" fmla="*/ 107 h 118"/>
                  <a:gd name="T84" fmla="*/ 694 w 704"/>
                  <a:gd name="T85" fmla="*/ 95 h 118"/>
                  <a:gd name="T86" fmla="*/ 681 w 704"/>
                  <a:gd name="T87" fmla="*/ 80 h 118"/>
                  <a:gd name="T88" fmla="*/ 666 w 704"/>
                  <a:gd name="T89" fmla="*/ 70 h 118"/>
                  <a:gd name="T90" fmla="*/ 639 w 704"/>
                  <a:gd name="T91" fmla="*/ 58 h 118"/>
                  <a:gd name="T92" fmla="*/ 617 w 704"/>
                  <a:gd name="T93" fmla="*/ 49 h 118"/>
                  <a:gd name="T94" fmla="*/ 584 w 704"/>
                  <a:gd name="T95" fmla="*/ 42 h 118"/>
                  <a:gd name="T96" fmla="*/ 541 w 704"/>
                  <a:gd name="T97" fmla="*/ 40 h 118"/>
                  <a:gd name="T98" fmla="*/ 484 w 704"/>
                  <a:gd name="T99" fmla="*/ 46 h 118"/>
                  <a:gd name="T100" fmla="*/ 410 w 704"/>
                  <a:gd name="T101" fmla="*/ 61 h 118"/>
                  <a:gd name="T102" fmla="*/ 360 w 704"/>
                  <a:gd name="T103" fmla="*/ 72 h 118"/>
                  <a:gd name="T104" fmla="*/ 298 w 704"/>
                  <a:gd name="T105" fmla="*/ 82 h 118"/>
                  <a:gd name="T106" fmla="*/ 245 w 704"/>
                  <a:gd name="T107" fmla="*/ 82 h 118"/>
                  <a:gd name="T108" fmla="*/ 193 w 704"/>
                  <a:gd name="T109" fmla="*/ 74 h 118"/>
                  <a:gd name="T110" fmla="*/ 142 w 704"/>
                  <a:gd name="T111" fmla="*/ 62 h 118"/>
                  <a:gd name="T112" fmla="*/ 91 w 704"/>
                  <a:gd name="T113" fmla="*/ 44 h 118"/>
                  <a:gd name="T114" fmla="*/ 62 w 704"/>
                  <a:gd name="T115" fmla="*/ 42 h 118"/>
                  <a:gd name="T116" fmla="*/ 36 w 704"/>
                  <a:gd name="T117" fmla="*/ 36 h 118"/>
                  <a:gd name="T118" fmla="*/ 11 w 704"/>
                  <a:gd name="T119" fmla="*/ 26 h 118"/>
                  <a:gd name="T120" fmla="*/ 0 w 704"/>
                  <a:gd name="T121" fmla="*/ 15 h 118"/>
                  <a:gd name="T122" fmla="*/ 0 w 704"/>
                  <a:gd name="T123" fmla="*/ 7 h 118"/>
                  <a:gd name="T124" fmla="*/ 0 w 704"/>
                  <a:gd name="T125"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8">
                    <a:moveTo>
                      <a:pt x="0" y="1"/>
                    </a:moveTo>
                    <a:lnTo>
                      <a:pt x="15" y="4"/>
                    </a:lnTo>
                    <a:lnTo>
                      <a:pt x="13" y="10"/>
                    </a:lnTo>
                    <a:lnTo>
                      <a:pt x="13" y="16"/>
                    </a:lnTo>
                    <a:lnTo>
                      <a:pt x="19" y="24"/>
                    </a:lnTo>
                    <a:lnTo>
                      <a:pt x="38" y="34"/>
                    </a:lnTo>
                    <a:lnTo>
                      <a:pt x="76" y="41"/>
                    </a:lnTo>
                    <a:lnTo>
                      <a:pt x="125" y="42"/>
                    </a:lnTo>
                    <a:lnTo>
                      <a:pt x="182" y="36"/>
                    </a:lnTo>
                    <a:lnTo>
                      <a:pt x="305" y="12"/>
                    </a:lnTo>
                    <a:lnTo>
                      <a:pt x="362" y="3"/>
                    </a:lnTo>
                    <a:lnTo>
                      <a:pt x="421" y="0"/>
                    </a:lnTo>
                    <a:lnTo>
                      <a:pt x="482" y="7"/>
                    </a:lnTo>
                    <a:lnTo>
                      <a:pt x="541" y="19"/>
                    </a:lnTo>
                    <a:lnTo>
                      <a:pt x="588" y="34"/>
                    </a:lnTo>
                    <a:lnTo>
                      <a:pt x="622" y="44"/>
                    </a:lnTo>
                    <a:lnTo>
                      <a:pt x="651" y="59"/>
                    </a:lnTo>
                    <a:lnTo>
                      <a:pt x="681" y="77"/>
                    </a:lnTo>
                    <a:lnTo>
                      <a:pt x="702" y="97"/>
                    </a:lnTo>
                    <a:lnTo>
                      <a:pt x="704" y="106"/>
                    </a:lnTo>
                    <a:lnTo>
                      <a:pt x="700" y="114"/>
                    </a:lnTo>
                    <a:lnTo>
                      <a:pt x="691" y="118"/>
                    </a:lnTo>
                    <a:lnTo>
                      <a:pt x="677" y="113"/>
                    </a:lnTo>
                    <a:lnTo>
                      <a:pt x="672" y="107"/>
                    </a:lnTo>
                    <a:lnTo>
                      <a:pt x="674" y="98"/>
                    </a:lnTo>
                    <a:lnTo>
                      <a:pt x="681" y="98"/>
                    </a:lnTo>
                    <a:lnTo>
                      <a:pt x="687" y="101"/>
                    </a:lnTo>
                    <a:lnTo>
                      <a:pt x="691" y="104"/>
                    </a:lnTo>
                    <a:lnTo>
                      <a:pt x="691" y="109"/>
                    </a:lnTo>
                    <a:lnTo>
                      <a:pt x="683" y="109"/>
                    </a:lnTo>
                    <a:lnTo>
                      <a:pt x="681" y="107"/>
                    </a:lnTo>
                    <a:lnTo>
                      <a:pt x="685" y="108"/>
                    </a:lnTo>
                    <a:lnTo>
                      <a:pt x="689" y="108"/>
                    </a:lnTo>
                    <a:lnTo>
                      <a:pt x="689" y="106"/>
                    </a:lnTo>
                    <a:lnTo>
                      <a:pt x="685" y="102"/>
                    </a:lnTo>
                    <a:lnTo>
                      <a:pt x="677" y="101"/>
                    </a:lnTo>
                    <a:lnTo>
                      <a:pt x="675" y="101"/>
                    </a:lnTo>
                    <a:lnTo>
                      <a:pt x="675" y="104"/>
                    </a:lnTo>
                    <a:lnTo>
                      <a:pt x="679" y="110"/>
                    </a:lnTo>
                    <a:lnTo>
                      <a:pt x="689" y="113"/>
                    </a:lnTo>
                    <a:lnTo>
                      <a:pt x="694" y="112"/>
                    </a:lnTo>
                    <a:lnTo>
                      <a:pt x="698" y="107"/>
                    </a:lnTo>
                    <a:lnTo>
                      <a:pt x="694" y="95"/>
                    </a:lnTo>
                    <a:lnTo>
                      <a:pt x="681" y="80"/>
                    </a:lnTo>
                    <a:lnTo>
                      <a:pt x="666" y="70"/>
                    </a:lnTo>
                    <a:lnTo>
                      <a:pt x="639" y="58"/>
                    </a:lnTo>
                    <a:lnTo>
                      <a:pt x="617" y="49"/>
                    </a:lnTo>
                    <a:lnTo>
                      <a:pt x="584" y="42"/>
                    </a:lnTo>
                    <a:lnTo>
                      <a:pt x="541" y="40"/>
                    </a:lnTo>
                    <a:lnTo>
                      <a:pt x="484" y="46"/>
                    </a:lnTo>
                    <a:lnTo>
                      <a:pt x="410" y="61"/>
                    </a:lnTo>
                    <a:lnTo>
                      <a:pt x="360" y="72"/>
                    </a:lnTo>
                    <a:lnTo>
                      <a:pt x="298" y="82"/>
                    </a:lnTo>
                    <a:lnTo>
                      <a:pt x="245" y="82"/>
                    </a:lnTo>
                    <a:lnTo>
                      <a:pt x="193" y="74"/>
                    </a:lnTo>
                    <a:lnTo>
                      <a:pt x="142" y="62"/>
                    </a:lnTo>
                    <a:lnTo>
                      <a:pt x="91" y="44"/>
                    </a:lnTo>
                    <a:lnTo>
                      <a:pt x="62" y="42"/>
                    </a:lnTo>
                    <a:lnTo>
                      <a:pt x="36" y="36"/>
                    </a:lnTo>
                    <a:lnTo>
                      <a:pt x="11" y="26"/>
                    </a:lnTo>
                    <a:lnTo>
                      <a:pt x="0" y="15"/>
                    </a:lnTo>
                    <a:lnTo>
                      <a:pt x="0" y="7"/>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2" name="Freeform 142"/>
              <p:cNvSpPr>
                <a:spLocks/>
              </p:cNvSpPr>
              <p:nvPr/>
            </p:nvSpPr>
            <p:spPr bwMode="auto">
              <a:xfrm>
                <a:off x="3181" y="4201"/>
                <a:ext cx="700" cy="117"/>
              </a:xfrm>
              <a:custGeom>
                <a:avLst/>
                <a:gdLst>
                  <a:gd name="T0" fmla="*/ 2 w 700"/>
                  <a:gd name="T1" fmla="*/ 1 h 117"/>
                  <a:gd name="T2" fmla="*/ 17 w 700"/>
                  <a:gd name="T3" fmla="*/ 3 h 117"/>
                  <a:gd name="T4" fmla="*/ 13 w 700"/>
                  <a:gd name="T5" fmla="*/ 9 h 117"/>
                  <a:gd name="T6" fmla="*/ 13 w 700"/>
                  <a:gd name="T7" fmla="*/ 16 h 117"/>
                  <a:gd name="T8" fmla="*/ 19 w 700"/>
                  <a:gd name="T9" fmla="*/ 25 h 117"/>
                  <a:gd name="T10" fmla="*/ 38 w 700"/>
                  <a:gd name="T11" fmla="*/ 34 h 117"/>
                  <a:gd name="T12" fmla="*/ 76 w 700"/>
                  <a:gd name="T13" fmla="*/ 41 h 117"/>
                  <a:gd name="T14" fmla="*/ 125 w 700"/>
                  <a:gd name="T15" fmla="*/ 42 h 117"/>
                  <a:gd name="T16" fmla="*/ 182 w 700"/>
                  <a:gd name="T17" fmla="*/ 36 h 117"/>
                  <a:gd name="T18" fmla="*/ 305 w 700"/>
                  <a:gd name="T19" fmla="*/ 11 h 117"/>
                  <a:gd name="T20" fmla="*/ 364 w 700"/>
                  <a:gd name="T21" fmla="*/ 3 h 117"/>
                  <a:gd name="T22" fmla="*/ 423 w 700"/>
                  <a:gd name="T23" fmla="*/ 0 h 117"/>
                  <a:gd name="T24" fmla="*/ 484 w 700"/>
                  <a:gd name="T25" fmla="*/ 6 h 117"/>
                  <a:gd name="T26" fmla="*/ 541 w 700"/>
                  <a:gd name="T27" fmla="*/ 19 h 117"/>
                  <a:gd name="T28" fmla="*/ 590 w 700"/>
                  <a:gd name="T29" fmla="*/ 34 h 117"/>
                  <a:gd name="T30" fmla="*/ 622 w 700"/>
                  <a:gd name="T31" fmla="*/ 46 h 117"/>
                  <a:gd name="T32" fmla="*/ 649 w 700"/>
                  <a:gd name="T33" fmla="*/ 59 h 117"/>
                  <a:gd name="T34" fmla="*/ 675 w 700"/>
                  <a:gd name="T35" fmla="*/ 77 h 117"/>
                  <a:gd name="T36" fmla="*/ 696 w 700"/>
                  <a:gd name="T37" fmla="*/ 96 h 117"/>
                  <a:gd name="T38" fmla="*/ 700 w 700"/>
                  <a:gd name="T39" fmla="*/ 114 h 117"/>
                  <a:gd name="T40" fmla="*/ 691 w 700"/>
                  <a:gd name="T41" fmla="*/ 117 h 117"/>
                  <a:gd name="T42" fmla="*/ 679 w 700"/>
                  <a:gd name="T43" fmla="*/ 113 h 117"/>
                  <a:gd name="T44" fmla="*/ 674 w 700"/>
                  <a:gd name="T45" fmla="*/ 107 h 117"/>
                  <a:gd name="T46" fmla="*/ 674 w 700"/>
                  <a:gd name="T47" fmla="*/ 99 h 117"/>
                  <a:gd name="T48" fmla="*/ 681 w 700"/>
                  <a:gd name="T49" fmla="*/ 99 h 117"/>
                  <a:gd name="T50" fmla="*/ 689 w 700"/>
                  <a:gd name="T51" fmla="*/ 101 h 117"/>
                  <a:gd name="T52" fmla="*/ 693 w 700"/>
                  <a:gd name="T53" fmla="*/ 105 h 117"/>
                  <a:gd name="T54" fmla="*/ 691 w 700"/>
                  <a:gd name="T55" fmla="*/ 109 h 117"/>
                  <a:gd name="T56" fmla="*/ 685 w 700"/>
                  <a:gd name="T57" fmla="*/ 108 h 117"/>
                  <a:gd name="T58" fmla="*/ 683 w 700"/>
                  <a:gd name="T59" fmla="*/ 107 h 117"/>
                  <a:gd name="T60" fmla="*/ 685 w 700"/>
                  <a:gd name="T61" fmla="*/ 108 h 117"/>
                  <a:gd name="T62" fmla="*/ 691 w 700"/>
                  <a:gd name="T63" fmla="*/ 108 h 117"/>
                  <a:gd name="T64" fmla="*/ 691 w 700"/>
                  <a:gd name="T65" fmla="*/ 106 h 117"/>
                  <a:gd name="T66" fmla="*/ 685 w 700"/>
                  <a:gd name="T67" fmla="*/ 102 h 117"/>
                  <a:gd name="T68" fmla="*/ 679 w 700"/>
                  <a:gd name="T69" fmla="*/ 101 h 117"/>
                  <a:gd name="T70" fmla="*/ 677 w 700"/>
                  <a:gd name="T71" fmla="*/ 101 h 117"/>
                  <a:gd name="T72" fmla="*/ 675 w 700"/>
                  <a:gd name="T73" fmla="*/ 105 h 117"/>
                  <a:gd name="T74" fmla="*/ 681 w 700"/>
                  <a:gd name="T75" fmla="*/ 111 h 117"/>
                  <a:gd name="T76" fmla="*/ 691 w 700"/>
                  <a:gd name="T77" fmla="*/ 113 h 117"/>
                  <a:gd name="T78" fmla="*/ 696 w 700"/>
                  <a:gd name="T79" fmla="*/ 112 h 117"/>
                  <a:gd name="T80" fmla="*/ 698 w 700"/>
                  <a:gd name="T81" fmla="*/ 107 h 117"/>
                  <a:gd name="T82" fmla="*/ 696 w 700"/>
                  <a:gd name="T83" fmla="*/ 95 h 117"/>
                  <a:gd name="T84" fmla="*/ 681 w 700"/>
                  <a:gd name="T85" fmla="*/ 81 h 117"/>
                  <a:gd name="T86" fmla="*/ 666 w 700"/>
                  <a:gd name="T87" fmla="*/ 70 h 117"/>
                  <a:gd name="T88" fmla="*/ 641 w 700"/>
                  <a:gd name="T89" fmla="*/ 58 h 117"/>
                  <a:gd name="T90" fmla="*/ 617 w 700"/>
                  <a:gd name="T91" fmla="*/ 49 h 117"/>
                  <a:gd name="T92" fmla="*/ 584 w 700"/>
                  <a:gd name="T93" fmla="*/ 42 h 117"/>
                  <a:gd name="T94" fmla="*/ 541 w 700"/>
                  <a:gd name="T95" fmla="*/ 40 h 117"/>
                  <a:gd name="T96" fmla="*/ 484 w 700"/>
                  <a:gd name="T97" fmla="*/ 46 h 117"/>
                  <a:gd name="T98" fmla="*/ 410 w 700"/>
                  <a:gd name="T99" fmla="*/ 61 h 117"/>
                  <a:gd name="T100" fmla="*/ 360 w 700"/>
                  <a:gd name="T101" fmla="*/ 72 h 117"/>
                  <a:gd name="T102" fmla="*/ 298 w 700"/>
                  <a:gd name="T103" fmla="*/ 82 h 117"/>
                  <a:gd name="T104" fmla="*/ 247 w 700"/>
                  <a:gd name="T105" fmla="*/ 82 h 117"/>
                  <a:gd name="T106" fmla="*/ 195 w 700"/>
                  <a:gd name="T107" fmla="*/ 75 h 117"/>
                  <a:gd name="T108" fmla="*/ 144 w 700"/>
                  <a:gd name="T109" fmla="*/ 63 h 117"/>
                  <a:gd name="T110" fmla="*/ 91 w 700"/>
                  <a:gd name="T111" fmla="*/ 45 h 117"/>
                  <a:gd name="T112" fmla="*/ 62 w 700"/>
                  <a:gd name="T113" fmla="*/ 42 h 117"/>
                  <a:gd name="T114" fmla="*/ 38 w 700"/>
                  <a:gd name="T115" fmla="*/ 36 h 117"/>
                  <a:gd name="T116" fmla="*/ 11 w 700"/>
                  <a:gd name="T117" fmla="*/ 25 h 117"/>
                  <a:gd name="T118" fmla="*/ 2 w 700"/>
                  <a:gd name="T119" fmla="*/ 15 h 117"/>
                  <a:gd name="T120" fmla="*/ 0 w 700"/>
                  <a:gd name="T121" fmla="*/ 7 h 117"/>
                  <a:gd name="T122" fmla="*/ 2 w 700"/>
                  <a:gd name="T123"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7">
                    <a:moveTo>
                      <a:pt x="2" y="1"/>
                    </a:moveTo>
                    <a:lnTo>
                      <a:pt x="17" y="3"/>
                    </a:lnTo>
                    <a:lnTo>
                      <a:pt x="13" y="9"/>
                    </a:lnTo>
                    <a:lnTo>
                      <a:pt x="13" y="16"/>
                    </a:lnTo>
                    <a:lnTo>
                      <a:pt x="19" y="25"/>
                    </a:lnTo>
                    <a:lnTo>
                      <a:pt x="38" y="34"/>
                    </a:lnTo>
                    <a:lnTo>
                      <a:pt x="76" y="41"/>
                    </a:lnTo>
                    <a:lnTo>
                      <a:pt x="125" y="42"/>
                    </a:lnTo>
                    <a:lnTo>
                      <a:pt x="182" y="36"/>
                    </a:lnTo>
                    <a:lnTo>
                      <a:pt x="305" y="11"/>
                    </a:lnTo>
                    <a:lnTo>
                      <a:pt x="364" y="3"/>
                    </a:lnTo>
                    <a:lnTo>
                      <a:pt x="423" y="0"/>
                    </a:lnTo>
                    <a:lnTo>
                      <a:pt x="484" y="6"/>
                    </a:lnTo>
                    <a:lnTo>
                      <a:pt x="541" y="19"/>
                    </a:lnTo>
                    <a:lnTo>
                      <a:pt x="590" y="34"/>
                    </a:lnTo>
                    <a:lnTo>
                      <a:pt x="622" y="46"/>
                    </a:lnTo>
                    <a:lnTo>
                      <a:pt x="649" y="59"/>
                    </a:lnTo>
                    <a:lnTo>
                      <a:pt x="675" y="77"/>
                    </a:lnTo>
                    <a:lnTo>
                      <a:pt x="696" y="96"/>
                    </a:lnTo>
                    <a:lnTo>
                      <a:pt x="700" y="114"/>
                    </a:lnTo>
                    <a:lnTo>
                      <a:pt x="691" y="117"/>
                    </a:lnTo>
                    <a:lnTo>
                      <a:pt x="679" y="113"/>
                    </a:lnTo>
                    <a:lnTo>
                      <a:pt x="674" y="107"/>
                    </a:lnTo>
                    <a:lnTo>
                      <a:pt x="674" y="99"/>
                    </a:lnTo>
                    <a:lnTo>
                      <a:pt x="681" y="99"/>
                    </a:lnTo>
                    <a:lnTo>
                      <a:pt x="689" y="101"/>
                    </a:lnTo>
                    <a:lnTo>
                      <a:pt x="693" y="105"/>
                    </a:lnTo>
                    <a:lnTo>
                      <a:pt x="691" y="109"/>
                    </a:lnTo>
                    <a:lnTo>
                      <a:pt x="685" y="108"/>
                    </a:lnTo>
                    <a:lnTo>
                      <a:pt x="683" y="107"/>
                    </a:lnTo>
                    <a:lnTo>
                      <a:pt x="685" y="108"/>
                    </a:lnTo>
                    <a:lnTo>
                      <a:pt x="691" y="108"/>
                    </a:lnTo>
                    <a:lnTo>
                      <a:pt x="691" y="106"/>
                    </a:lnTo>
                    <a:lnTo>
                      <a:pt x="685" y="102"/>
                    </a:lnTo>
                    <a:lnTo>
                      <a:pt x="679" y="101"/>
                    </a:lnTo>
                    <a:lnTo>
                      <a:pt x="677" y="101"/>
                    </a:lnTo>
                    <a:lnTo>
                      <a:pt x="675" y="105"/>
                    </a:lnTo>
                    <a:lnTo>
                      <a:pt x="681" y="111"/>
                    </a:lnTo>
                    <a:lnTo>
                      <a:pt x="691" y="113"/>
                    </a:lnTo>
                    <a:lnTo>
                      <a:pt x="696" y="112"/>
                    </a:lnTo>
                    <a:lnTo>
                      <a:pt x="698" y="107"/>
                    </a:lnTo>
                    <a:lnTo>
                      <a:pt x="696" y="95"/>
                    </a:lnTo>
                    <a:lnTo>
                      <a:pt x="681" y="81"/>
                    </a:lnTo>
                    <a:lnTo>
                      <a:pt x="666" y="70"/>
                    </a:lnTo>
                    <a:lnTo>
                      <a:pt x="641" y="58"/>
                    </a:lnTo>
                    <a:lnTo>
                      <a:pt x="617" y="49"/>
                    </a:lnTo>
                    <a:lnTo>
                      <a:pt x="584" y="42"/>
                    </a:lnTo>
                    <a:lnTo>
                      <a:pt x="541" y="40"/>
                    </a:lnTo>
                    <a:lnTo>
                      <a:pt x="484" y="46"/>
                    </a:lnTo>
                    <a:lnTo>
                      <a:pt x="410" y="61"/>
                    </a:lnTo>
                    <a:lnTo>
                      <a:pt x="360" y="72"/>
                    </a:lnTo>
                    <a:lnTo>
                      <a:pt x="298" y="82"/>
                    </a:lnTo>
                    <a:lnTo>
                      <a:pt x="247" y="82"/>
                    </a:lnTo>
                    <a:lnTo>
                      <a:pt x="195" y="75"/>
                    </a:lnTo>
                    <a:lnTo>
                      <a:pt x="144" y="63"/>
                    </a:lnTo>
                    <a:lnTo>
                      <a:pt x="91" y="45"/>
                    </a:lnTo>
                    <a:lnTo>
                      <a:pt x="62" y="42"/>
                    </a:lnTo>
                    <a:lnTo>
                      <a:pt x="38" y="36"/>
                    </a:lnTo>
                    <a:lnTo>
                      <a:pt x="11" y="25"/>
                    </a:lnTo>
                    <a:lnTo>
                      <a:pt x="2" y="15"/>
                    </a:lnTo>
                    <a:lnTo>
                      <a:pt x="0" y="7"/>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3" name="Freeform 143"/>
              <p:cNvSpPr>
                <a:spLocks/>
              </p:cNvSpPr>
              <p:nvPr/>
            </p:nvSpPr>
            <p:spPr bwMode="auto">
              <a:xfrm>
                <a:off x="230" y="4054"/>
                <a:ext cx="833" cy="195"/>
              </a:xfrm>
              <a:custGeom>
                <a:avLst/>
                <a:gdLst>
                  <a:gd name="T0" fmla="*/ 22 w 833"/>
                  <a:gd name="T1" fmla="*/ 3 h 195"/>
                  <a:gd name="T2" fmla="*/ 15 w 833"/>
                  <a:gd name="T3" fmla="*/ 18 h 195"/>
                  <a:gd name="T4" fmla="*/ 43 w 833"/>
                  <a:gd name="T5" fmla="*/ 42 h 195"/>
                  <a:gd name="T6" fmla="*/ 146 w 833"/>
                  <a:gd name="T7" fmla="*/ 60 h 195"/>
                  <a:gd name="T8" fmla="*/ 370 w 833"/>
                  <a:gd name="T9" fmla="*/ 37 h 195"/>
                  <a:gd name="T10" fmla="*/ 512 w 833"/>
                  <a:gd name="T11" fmla="*/ 32 h 195"/>
                  <a:gd name="T12" fmla="*/ 584 w 833"/>
                  <a:gd name="T13" fmla="*/ 45 h 195"/>
                  <a:gd name="T14" fmla="*/ 706 w 833"/>
                  <a:gd name="T15" fmla="*/ 86 h 195"/>
                  <a:gd name="T16" fmla="*/ 778 w 833"/>
                  <a:gd name="T17" fmla="*/ 121 h 195"/>
                  <a:gd name="T18" fmla="*/ 823 w 833"/>
                  <a:gd name="T19" fmla="*/ 159 h 195"/>
                  <a:gd name="T20" fmla="*/ 833 w 833"/>
                  <a:gd name="T21" fmla="*/ 182 h 195"/>
                  <a:gd name="T22" fmla="*/ 814 w 833"/>
                  <a:gd name="T23" fmla="*/ 195 h 195"/>
                  <a:gd name="T24" fmla="*/ 793 w 833"/>
                  <a:gd name="T25" fmla="*/ 181 h 195"/>
                  <a:gd name="T26" fmla="*/ 797 w 833"/>
                  <a:gd name="T27" fmla="*/ 171 h 195"/>
                  <a:gd name="T28" fmla="*/ 814 w 833"/>
                  <a:gd name="T29" fmla="*/ 175 h 195"/>
                  <a:gd name="T30" fmla="*/ 816 w 833"/>
                  <a:gd name="T31" fmla="*/ 186 h 195"/>
                  <a:gd name="T32" fmla="*/ 806 w 833"/>
                  <a:gd name="T33" fmla="*/ 184 h 195"/>
                  <a:gd name="T34" fmla="*/ 808 w 833"/>
                  <a:gd name="T35" fmla="*/ 183 h 195"/>
                  <a:gd name="T36" fmla="*/ 814 w 833"/>
                  <a:gd name="T37" fmla="*/ 181 h 195"/>
                  <a:gd name="T38" fmla="*/ 802 w 833"/>
                  <a:gd name="T39" fmla="*/ 174 h 195"/>
                  <a:gd name="T40" fmla="*/ 797 w 833"/>
                  <a:gd name="T41" fmla="*/ 178 h 195"/>
                  <a:gd name="T42" fmla="*/ 808 w 833"/>
                  <a:gd name="T43" fmla="*/ 189 h 195"/>
                  <a:gd name="T44" fmla="*/ 820 w 833"/>
                  <a:gd name="T45" fmla="*/ 188 h 195"/>
                  <a:gd name="T46" fmla="*/ 823 w 833"/>
                  <a:gd name="T47" fmla="*/ 169 h 195"/>
                  <a:gd name="T48" fmla="*/ 791 w 833"/>
                  <a:gd name="T49" fmla="*/ 135 h 195"/>
                  <a:gd name="T50" fmla="*/ 736 w 833"/>
                  <a:gd name="T51" fmla="*/ 107 h 195"/>
                  <a:gd name="T52" fmla="*/ 647 w 833"/>
                  <a:gd name="T53" fmla="*/ 90 h 195"/>
                  <a:gd name="T54" fmla="*/ 485 w 833"/>
                  <a:gd name="T55" fmla="*/ 105 h 195"/>
                  <a:gd name="T56" fmla="*/ 347 w 833"/>
                  <a:gd name="T57" fmla="*/ 120 h 195"/>
                  <a:gd name="T58" fmla="*/ 222 w 833"/>
                  <a:gd name="T59" fmla="*/ 104 h 195"/>
                  <a:gd name="T60" fmla="*/ 104 w 833"/>
                  <a:gd name="T61" fmla="*/ 60 h 195"/>
                  <a:gd name="T62" fmla="*/ 39 w 833"/>
                  <a:gd name="T63" fmla="*/ 45 h 195"/>
                  <a:gd name="T64" fmla="*/ 2 w 833"/>
                  <a:gd name="T65" fmla="*/ 17 h 195"/>
                  <a:gd name="T66" fmla="*/ 3 w 833"/>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5">
                    <a:moveTo>
                      <a:pt x="3" y="0"/>
                    </a:moveTo>
                    <a:lnTo>
                      <a:pt x="22" y="3"/>
                    </a:lnTo>
                    <a:lnTo>
                      <a:pt x="17" y="11"/>
                    </a:lnTo>
                    <a:lnTo>
                      <a:pt x="15" y="18"/>
                    </a:lnTo>
                    <a:lnTo>
                      <a:pt x="21" y="30"/>
                    </a:lnTo>
                    <a:lnTo>
                      <a:pt x="43" y="42"/>
                    </a:lnTo>
                    <a:lnTo>
                      <a:pt x="87" y="53"/>
                    </a:lnTo>
                    <a:lnTo>
                      <a:pt x="146" y="60"/>
                    </a:lnTo>
                    <a:lnTo>
                      <a:pt x="216" y="57"/>
                    </a:lnTo>
                    <a:lnTo>
                      <a:pt x="370" y="37"/>
                    </a:lnTo>
                    <a:lnTo>
                      <a:pt x="440" y="31"/>
                    </a:lnTo>
                    <a:lnTo>
                      <a:pt x="512" y="32"/>
                    </a:lnTo>
                    <a:lnTo>
                      <a:pt x="548" y="38"/>
                    </a:lnTo>
                    <a:lnTo>
                      <a:pt x="584" y="45"/>
                    </a:lnTo>
                    <a:lnTo>
                      <a:pt x="651" y="65"/>
                    </a:lnTo>
                    <a:lnTo>
                      <a:pt x="706" y="86"/>
                    </a:lnTo>
                    <a:lnTo>
                      <a:pt x="744" y="103"/>
                    </a:lnTo>
                    <a:lnTo>
                      <a:pt x="778" y="121"/>
                    </a:lnTo>
                    <a:lnTo>
                      <a:pt x="810" y="146"/>
                    </a:lnTo>
                    <a:lnTo>
                      <a:pt x="823" y="159"/>
                    </a:lnTo>
                    <a:lnTo>
                      <a:pt x="831" y="171"/>
                    </a:lnTo>
                    <a:lnTo>
                      <a:pt x="833" y="182"/>
                    </a:lnTo>
                    <a:lnTo>
                      <a:pt x="825" y="192"/>
                    </a:lnTo>
                    <a:lnTo>
                      <a:pt x="814" y="195"/>
                    </a:lnTo>
                    <a:lnTo>
                      <a:pt x="799" y="188"/>
                    </a:lnTo>
                    <a:lnTo>
                      <a:pt x="793" y="181"/>
                    </a:lnTo>
                    <a:lnTo>
                      <a:pt x="793" y="175"/>
                    </a:lnTo>
                    <a:lnTo>
                      <a:pt x="797" y="171"/>
                    </a:lnTo>
                    <a:lnTo>
                      <a:pt x="804" y="171"/>
                    </a:lnTo>
                    <a:lnTo>
                      <a:pt x="814" y="175"/>
                    </a:lnTo>
                    <a:lnTo>
                      <a:pt x="816" y="180"/>
                    </a:lnTo>
                    <a:lnTo>
                      <a:pt x="816" y="186"/>
                    </a:lnTo>
                    <a:lnTo>
                      <a:pt x="810" y="186"/>
                    </a:lnTo>
                    <a:lnTo>
                      <a:pt x="806" y="184"/>
                    </a:lnTo>
                    <a:lnTo>
                      <a:pt x="806" y="182"/>
                    </a:lnTo>
                    <a:lnTo>
                      <a:pt x="808" y="183"/>
                    </a:lnTo>
                    <a:lnTo>
                      <a:pt x="814" y="183"/>
                    </a:lnTo>
                    <a:lnTo>
                      <a:pt x="814" y="181"/>
                    </a:lnTo>
                    <a:lnTo>
                      <a:pt x="810" y="176"/>
                    </a:lnTo>
                    <a:lnTo>
                      <a:pt x="802" y="174"/>
                    </a:lnTo>
                    <a:lnTo>
                      <a:pt x="799" y="175"/>
                    </a:lnTo>
                    <a:lnTo>
                      <a:pt x="797" y="178"/>
                    </a:lnTo>
                    <a:lnTo>
                      <a:pt x="802" y="187"/>
                    </a:lnTo>
                    <a:lnTo>
                      <a:pt x="808" y="189"/>
                    </a:lnTo>
                    <a:lnTo>
                      <a:pt x="814" y="190"/>
                    </a:lnTo>
                    <a:lnTo>
                      <a:pt x="820" y="188"/>
                    </a:lnTo>
                    <a:lnTo>
                      <a:pt x="825" y="183"/>
                    </a:lnTo>
                    <a:lnTo>
                      <a:pt x="823" y="169"/>
                    </a:lnTo>
                    <a:lnTo>
                      <a:pt x="808" y="150"/>
                    </a:lnTo>
                    <a:lnTo>
                      <a:pt x="791" y="135"/>
                    </a:lnTo>
                    <a:lnTo>
                      <a:pt x="764" y="119"/>
                    </a:lnTo>
                    <a:lnTo>
                      <a:pt x="736" y="107"/>
                    </a:lnTo>
                    <a:lnTo>
                      <a:pt x="698" y="96"/>
                    </a:lnTo>
                    <a:lnTo>
                      <a:pt x="647" y="90"/>
                    </a:lnTo>
                    <a:lnTo>
                      <a:pt x="577" y="92"/>
                    </a:lnTo>
                    <a:lnTo>
                      <a:pt x="485" y="105"/>
                    </a:lnTo>
                    <a:lnTo>
                      <a:pt x="423" y="115"/>
                    </a:lnTo>
                    <a:lnTo>
                      <a:pt x="347" y="120"/>
                    </a:lnTo>
                    <a:lnTo>
                      <a:pt x="282" y="116"/>
                    </a:lnTo>
                    <a:lnTo>
                      <a:pt x="222" y="104"/>
                    </a:lnTo>
                    <a:lnTo>
                      <a:pt x="163" y="85"/>
                    </a:lnTo>
                    <a:lnTo>
                      <a:pt x="104" y="60"/>
                    </a:lnTo>
                    <a:lnTo>
                      <a:pt x="70" y="55"/>
                    </a:lnTo>
                    <a:lnTo>
                      <a:pt x="39" y="45"/>
                    </a:lnTo>
                    <a:lnTo>
                      <a:pt x="13" y="30"/>
                    </a:lnTo>
                    <a:lnTo>
                      <a:pt x="2" y="17"/>
                    </a:lnTo>
                    <a:lnTo>
                      <a:pt x="0" y="8"/>
                    </a:lnTo>
                    <a:lnTo>
                      <a:pt x="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4" name="Freeform 144"/>
              <p:cNvSpPr>
                <a:spLocks/>
              </p:cNvSpPr>
              <p:nvPr/>
            </p:nvSpPr>
            <p:spPr bwMode="auto">
              <a:xfrm>
                <a:off x="554" y="4165"/>
                <a:ext cx="458" cy="113"/>
              </a:xfrm>
              <a:custGeom>
                <a:avLst/>
                <a:gdLst>
                  <a:gd name="T0" fmla="*/ 61 w 458"/>
                  <a:gd name="T1" fmla="*/ 37 h 113"/>
                  <a:gd name="T2" fmla="*/ 63 w 458"/>
                  <a:gd name="T3" fmla="*/ 33 h 113"/>
                  <a:gd name="T4" fmla="*/ 61 w 458"/>
                  <a:gd name="T5" fmla="*/ 27 h 113"/>
                  <a:gd name="T6" fmla="*/ 53 w 458"/>
                  <a:gd name="T7" fmla="*/ 21 h 113"/>
                  <a:gd name="T8" fmla="*/ 42 w 458"/>
                  <a:gd name="T9" fmla="*/ 17 h 113"/>
                  <a:gd name="T10" fmla="*/ 31 w 458"/>
                  <a:gd name="T11" fmla="*/ 17 h 113"/>
                  <a:gd name="T12" fmla="*/ 19 w 458"/>
                  <a:gd name="T13" fmla="*/ 20 h 113"/>
                  <a:gd name="T14" fmla="*/ 10 w 458"/>
                  <a:gd name="T15" fmla="*/ 23 h 113"/>
                  <a:gd name="T16" fmla="*/ 0 w 458"/>
                  <a:gd name="T17" fmla="*/ 36 h 113"/>
                  <a:gd name="T18" fmla="*/ 0 w 458"/>
                  <a:gd name="T19" fmla="*/ 45 h 113"/>
                  <a:gd name="T20" fmla="*/ 6 w 458"/>
                  <a:gd name="T21" fmla="*/ 57 h 113"/>
                  <a:gd name="T22" fmla="*/ 19 w 458"/>
                  <a:gd name="T23" fmla="*/ 67 h 113"/>
                  <a:gd name="T24" fmla="*/ 40 w 458"/>
                  <a:gd name="T25" fmla="*/ 77 h 113"/>
                  <a:gd name="T26" fmla="*/ 67 w 458"/>
                  <a:gd name="T27" fmla="*/ 83 h 113"/>
                  <a:gd name="T28" fmla="*/ 93 w 458"/>
                  <a:gd name="T29" fmla="*/ 85 h 113"/>
                  <a:gd name="T30" fmla="*/ 129 w 458"/>
                  <a:gd name="T31" fmla="*/ 84 h 113"/>
                  <a:gd name="T32" fmla="*/ 141 w 458"/>
                  <a:gd name="T33" fmla="*/ 82 h 113"/>
                  <a:gd name="T34" fmla="*/ 160 w 458"/>
                  <a:gd name="T35" fmla="*/ 96 h 113"/>
                  <a:gd name="T36" fmla="*/ 184 w 458"/>
                  <a:gd name="T37" fmla="*/ 107 h 113"/>
                  <a:gd name="T38" fmla="*/ 222 w 458"/>
                  <a:gd name="T39" fmla="*/ 113 h 113"/>
                  <a:gd name="T40" fmla="*/ 237 w 458"/>
                  <a:gd name="T41" fmla="*/ 113 h 113"/>
                  <a:gd name="T42" fmla="*/ 260 w 458"/>
                  <a:gd name="T43" fmla="*/ 111 h 113"/>
                  <a:gd name="T44" fmla="*/ 289 w 458"/>
                  <a:gd name="T45" fmla="*/ 103 h 113"/>
                  <a:gd name="T46" fmla="*/ 323 w 458"/>
                  <a:gd name="T47" fmla="*/ 89 h 113"/>
                  <a:gd name="T48" fmla="*/ 346 w 458"/>
                  <a:gd name="T49" fmla="*/ 79 h 113"/>
                  <a:gd name="T50" fmla="*/ 370 w 458"/>
                  <a:gd name="T51" fmla="*/ 72 h 113"/>
                  <a:gd name="T52" fmla="*/ 404 w 458"/>
                  <a:gd name="T53" fmla="*/ 67 h 113"/>
                  <a:gd name="T54" fmla="*/ 444 w 458"/>
                  <a:gd name="T55" fmla="*/ 65 h 113"/>
                  <a:gd name="T56" fmla="*/ 458 w 458"/>
                  <a:gd name="T57" fmla="*/ 67 h 113"/>
                  <a:gd name="T58" fmla="*/ 418 w 458"/>
                  <a:gd name="T59" fmla="*/ 47 h 113"/>
                  <a:gd name="T60" fmla="*/ 380 w 458"/>
                  <a:gd name="T61" fmla="*/ 32 h 113"/>
                  <a:gd name="T62" fmla="*/ 344 w 458"/>
                  <a:gd name="T63" fmla="*/ 18 h 113"/>
                  <a:gd name="T64" fmla="*/ 298 w 458"/>
                  <a:gd name="T65" fmla="*/ 6 h 113"/>
                  <a:gd name="T66" fmla="*/ 264 w 458"/>
                  <a:gd name="T67" fmla="*/ 2 h 113"/>
                  <a:gd name="T68" fmla="*/ 226 w 458"/>
                  <a:gd name="T69" fmla="*/ 0 h 113"/>
                  <a:gd name="T70" fmla="*/ 207 w 458"/>
                  <a:gd name="T71" fmla="*/ 2 h 113"/>
                  <a:gd name="T72" fmla="*/ 182 w 458"/>
                  <a:gd name="T73" fmla="*/ 6 h 113"/>
                  <a:gd name="T74" fmla="*/ 158 w 458"/>
                  <a:gd name="T75" fmla="*/ 15 h 113"/>
                  <a:gd name="T76" fmla="*/ 137 w 458"/>
                  <a:gd name="T77" fmla="*/ 33 h 113"/>
                  <a:gd name="T78" fmla="*/ 131 w 458"/>
                  <a:gd name="T79" fmla="*/ 48 h 113"/>
                  <a:gd name="T80" fmla="*/ 131 w 458"/>
                  <a:gd name="T81" fmla="*/ 61 h 113"/>
                  <a:gd name="T82" fmla="*/ 137 w 458"/>
                  <a:gd name="T83" fmla="*/ 76 h 113"/>
                  <a:gd name="T84" fmla="*/ 110 w 458"/>
                  <a:gd name="T85" fmla="*/ 79 h 113"/>
                  <a:gd name="T86" fmla="*/ 86 w 458"/>
                  <a:gd name="T87" fmla="*/ 78 h 113"/>
                  <a:gd name="T88" fmla="*/ 59 w 458"/>
                  <a:gd name="T89" fmla="*/ 75 h 113"/>
                  <a:gd name="T90" fmla="*/ 29 w 458"/>
                  <a:gd name="T91" fmla="*/ 63 h 113"/>
                  <a:gd name="T92" fmla="*/ 15 w 458"/>
                  <a:gd name="T93" fmla="*/ 53 h 113"/>
                  <a:gd name="T94" fmla="*/ 10 w 458"/>
                  <a:gd name="T95" fmla="*/ 41 h 113"/>
                  <a:gd name="T96" fmla="*/ 17 w 458"/>
                  <a:gd name="T97" fmla="*/ 29 h 113"/>
                  <a:gd name="T98" fmla="*/ 25 w 458"/>
                  <a:gd name="T99" fmla="*/ 24 h 113"/>
                  <a:gd name="T100" fmla="*/ 34 w 458"/>
                  <a:gd name="T101" fmla="*/ 23 h 113"/>
                  <a:gd name="T102" fmla="*/ 50 w 458"/>
                  <a:gd name="T103" fmla="*/ 27 h 113"/>
                  <a:gd name="T104" fmla="*/ 57 w 458"/>
                  <a:gd name="T105" fmla="*/ 33 h 113"/>
                  <a:gd name="T106" fmla="*/ 61 w 458"/>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37"/>
                    </a:moveTo>
                    <a:lnTo>
                      <a:pt x="63" y="33"/>
                    </a:lnTo>
                    <a:lnTo>
                      <a:pt x="61" y="27"/>
                    </a:lnTo>
                    <a:lnTo>
                      <a:pt x="53" y="21"/>
                    </a:lnTo>
                    <a:lnTo>
                      <a:pt x="42" y="17"/>
                    </a:lnTo>
                    <a:lnTo>
                      <a:pt x="31" y="17"/>
                    </a:lnTo>
                    <a:lnTo>
                      <a:pt x="19" y="20"/>
                    </a:lnTo>
                    <a:lnTo>
                      <a:pt x="10" y="23"/>
                    </a:lnTo>
                    <a:lnTo>
                      <a:pt x="0" y="36"/>
                    </a:lnTo>
                    <a:lnTo>
                      <a:pt x="0" y="45"/>
                    </a:lnTo>
                    <a:lnTo>
                      <a:pt x="6" y="57"/>
                    </a:lnTo>
                    <a:lnTo>
                      <a:pt x="19" y="67"/>
                    </a:lnTo>
                    <a:lnTo>
                      <a:pt x="40" y="77"/>
                    </a:lnTo>
                    <a:lnTo>
                      <a:pt x="67" y="83"/>
                    </a:lnTo>
                    <a:lnTo>
                      <a:pt x="93" y="85"/>
                    </a:lnTo>
                    <a:lnTo>
                      <a:pt x="129" y="84"/>
                    </a:lnTo>
                    <a:lnTo>
                      <a:pt x="141" y="82"/>
                    </a:lnTo>
                    <a:lnTo>
                      <a:pt x="160" y="96"/>
                    </a:lnTo>
                    <a:lnTo>
                      <a:pt x="184" y="107"/>
                    </a:lnTo>
                    <a:lnTo>
                      <a:pt x="222" y="113"/>
                    </a:lnTo>
                    <a:lnTo>
                      <a:pt x="237" y="113"/>
                    </a:lnTo>
                    <a:lnTo>
                      <a:pt x="260" y="111"/>
                    </a:lnTo>
                    <a:lnTo>
                      <a:pt x="289" y="103"/>
                    </a:lnTo>
                    <a:lnTo>
                      <a:pt x="323" y="89"/>
                    </a:lnTo>
                    <a:lnTo>
                      <a:pt x="346" y="79"/>
                    </a:lnTo>
                    <a:lnTo>
                      <a:pt x="370" y="72"/>
                    </a:lnTo>
                    <a:lnTo>
                      <a:pt x="404" y="67"/>
                    </a:lnTo>
                    <a:lnTo>
                      <a:pt x="444" y="65"/>
                    </a:lnTo>
                    <a:lnTo>
                      <a:pt x="458" y="67"/>
                    </a:lnTo>
                    <a:lnTo>
                      <a:pt x="418" y="47"/>
                    </a:lnTo>
                    <a:lnTo>
                      <a:pt x="380" y="32"/>
                    </a:lnTo>
                    <a:lnTo>
                      <a:pt x="344" y="18"/>
                    </a:lnTo>
                    <a:lnTo>
                      <a:pt x="298" y="6"/>
                    </a:lnTo>
                    <a:lnTo>
                      <a:pt x="264" y="2"/>
                    </a:lnTo>
                    <a:lnTo>
                      <a:pt x="226" y="0"/>
                    </a:lnTo>
                    <a:lnTo>
                      <a:pt x="207" y="2"/>
                    </a:lnTo>
                    <a:lnTo>
                      <a:pt x="182" y="6"/>
                    </a:lnTo>
                    <a:lnTo>
                      <a:pt x="158" y="15"/>
                    </a:lnTo>
                    <a:lnTo>
                      <a:pt x="137" y="33"/>
                    </a:lnTo>
                    <a:lnTo>
                      <a:pt x="131" y="48"/>
                    </a:lnTo>
                    <a:lnTo>
                      <a:pt x="131" y="61"/>
                    </a:lnTo>
                    <a:lnTo>
                      <a:pt x="137" y="76"/>
                    </a:lnTo>
                    <a:lnTo>
                      <a:pt x="110" y="79"/>
                    </a:lnTo>
                    <a:lnTo>
                      <a:pt x="86" y="78"/>
                    </a:lnTo>
                    <a:lnTo>
                      <a:pt x="59" y="75"/>
                    </a:lnTo>
                    <a:lnTo>
                      <a:pt x="29" y="63"/>
                    </a:lnTo>
                    <a:lnTo>
                      <a:pt x="15" y="53"/>
                    </a:lnTo>
                    <a:lnTo>
                      <a:pt x="10" y="41"/>
                    </a:lnTo>
                    <a:lnTo>
                      <a:pt x="17" y="29"/>
                    </a:lnTo>
                    <a:lnTo>
                      <a:pt x="25" y="24"/>
                    </a:lnTo>
                    <a:lnTo>
                      <a:pt x="34" y="23"/>
                    </a:lnTo>
                    <a:lnTo>
                      <a:pt x="50" y="27"/>
                    </a:lnTo>
                    <a:lnTo>
                      <a:pt x="57" y="33"/>
                    </a:lnTo>
                    <a:lnTo>
                      <a:pt x="61"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5" name="Freeform 145"/>
              <p:cNvSpPr>
                <a:spLocks/>
              </p:cNvSpPr>
              <p:nvPr/>
            </p:nvSpPr>
            <p:spPr bwMode="auto">
              <a:xfrm>
                <a:off x="974" y="4145"/>
                <a:ext cx="341" cy="104"/>
              </a:xfrm>
              <a:custGeom>
                <a:avLst/>
                <a:gdLst>
                  <a:gd name="T0" fmla="*/ 47 w 341"/>
                  <a:gd name="T1" fmla="*/ 20 h 104"/>
                  <a:gd name="T2" fmla="*/ 51 w 341"/>
                  <a:gd name="T3" fmla="*/ 17 h 104"/>
                  <a:gd name="T4" fmla="*/ 47 w 341"/>
                  <a:gd name="T5" fmla="*/ 6 h 104"/>
                  <a:gd name="T6" fmla="*/ 39 w 341"/>
                  <a:gd name="T7" fmla="*/ 1 h 104"/>
                  <a:gd name="T8" fmla="*/ 32 w 341"/>
                  <a:gd name="T9" fmla="*/ 0 h 104"/>
                  <a:gd name="T10" fmla="*/ 15 w 341"/>
                  <a:gd name="T11" fmla="*/ 2 h 104"/>
                  <a:gd name="T12" fmla="*/ 1 w 341"/>
                  <a:gd name="T13" fmla="*/ 12 h 104"/>
                  <a:gd name="T14" fmla="*/ 0 w 341"/>
                  <a:gd name="T15" fmla="*/ 19 h 104"/>
                  <a:gd name="T16" fmla="*/ 0 w 341"/>
                  <a:gd name="T17" fmla="*/ 29 h 104"/>
                  <a:gd name="T18" fmla="*/ 7 w 341"/>
                  <a:gd name="T19" fmla="*/ 38 h 104"/>
                  <a:gd name="T20" fmla="*/ 20 w 341"/>
                  <a:gd name="T21" fmla="*/ 49 h 104"/>
                  <a:gd name="T22" fmla="*/ 38 w 341"/>
                  <a:gd name="T23" fmla="*/ 57 h 104"/>
                  <a:gd name="T24" fmla="*/ 58 w 341"/>
                  <a:gd name="T25" fmla="*/ 62 h 104"/>
                  <a:gd name="T26" fmla="*/ 85 w 341"/>
                  <a:gd name="T27" fmla="*/ 66 h 104"/>
                  <a:gd name="T28" fmla="*/ 94 w 341"/>
                  <a:gd name="T29" fmla="*/ 66 h 104"/>
                  <a:gd name="T30" fmla="*/ 104 w 341"/>
                  <a:gd name="T31" fmla="*/ 79 h 104"/>
                  <a:gd name="T32" fmla="*/ 119 w 341"/>
                  <a:gd name="T33" fmla="*/ 91 h 104"/>
                  <a:gd name="T34" fmla="*/ 146 w 341"/>
                  <a:gd name="T35" fmla="*/ 101 h 104"/>
                  <a:gd name="T36" fmla="*/ 178 w 341"/>
                  <a:gd name="T37" fmla="*/ 104 h 104"/>
                  <a:gd name="T38" fmla="*/ 201 w 341"/>
                  <a:gd name="T39" fmla="*/ 101 h 104"/>
                  <a:gd name="T40" fmla="*/ 231 w 341"/>
                  <a:gd name="T41" fmla="*/ 93 h 104"/>
                  <a:gd name="T42" fmla="*/ 252 w 341"/>
                  <a:gd name="T43" fmla="*/ 90 h 104"/>
                  <a:gd name="T44" fmla="*/ 301 w 341"/>
                  <a:gd name="T45" fmla="*/ 87 h 104"/>
                  <a:gd name="T46" fmla="*/ 332 w 341"/>
                  <a:gd name="T47" fmla="*/ 91 h 104"/>
                  <a:gd name="T48" fmla="*/ 341 w 341"/>
                  <a:gd name="T49" fmla="*/ 93 h 104"/>
                  <a:gd name="T50" fmla="*/ 317 w 341"/>
                  <a:gd name="T51" fmla="*/ 73 h 104"/>
                  <a:gd name="T52" fmla="*/ 269 w 341"/>
                  <a:gd name="T53" fmla="*/ 41 h 104"/>
                  <a:gd name="T54" fmla="*/ 239 w 341"/>
                  <a:gd name="T55" fmla="*/ 25 h 104"/>
                  <a:gd name="T56" fmla="*/ 214 w 341"/>
                  <a:gd name="T57" fmla="*/ 17 h 104"/>
                  <a:gd name="T58" fmla="*/ 186 w 341"/>
                  <a:gd name="T59" fmla="*/ 11 h 104"/>
                  <a:gd name="T60" fmla="*/ 150 w 341"/>
                  <a:gd name="T61" fmla="*/ 11 h 104"/>
                  <a:gd name="T62" fmla="*/ 129 w 341"/>
                  <a:gd name="T63" fmla="*/ 14 h 104"/>
                  <a:gd name="T64" fmla="*/ 108 w 341"/>
                  <a:gd name="T65" fmla="*/ 26 h 104"/>
                  <a:gd name="T66" fmla="*/ 98 w 341"/>
                  <a:gd name="T67" fmla="*/ 37 h 104"/>
                  <a:gd name="T68" fmla="*/ 94 w 341"/>
                  <a:gd name="T69" fmla="*/ 49 h 104"/>
                  <a:gd name="T70" fmla="*/ 93 w 341"/>
                  <a:gd name="T71" fmla="*/ 61 h 104"/>
                  <a:gd name="T72" fmla="*/ 72 w 341"/>
                  <a:gd name="T73" fmla="*/ 59 h 104"/>
                  <a:gd name="T74" fmla="*/ 53 w 341"/>
                  <a:gd name="T75" fmla="*/ 55 h 104"/>
                  <a:gd name="T76" fmla="*/ 36 w 341"/>
                  <a:gd name="T77" fmla="*/ 49 h 104"/>
                  <a:gd name="T78" fmla="*/ 17 w 341"/>
                  <a:gd name="T79" fmla="*/ 36 h 104"/>
                  <a:gd name="T80" fmla="*/ 9 w 341"/>
                  <a:gd name="T81" fmla="*/ 26 h 104"/>
                  <a:gd name="T82" fmla="*/ 9 w 341"/>
                  <a:gd name="T83" fmla="*/ 17 h 104"/>
                  <a:gd name="T84" fmla="*/ 17 w 341"/>
                  <a:gd name="T85" fmla="*/ 8 h 104"/>
                  <a:gd name="T86" fmla="*/ 24 w 341"/>
                  <a:gd name="T87" fmla="*/ 6 h 104"/>
                  <a:gd name="T88" fmla="*/ 32 w 341"/>
                  <a:gd name="T89" fmla="*/ 6 h 104"/>
                  <a:gd name="T90" fmla="*/ 43 w 341"/>
                  <a:gd name="T91" fmla="*/ 11 h 104"/>
                  <a:gd name="T92" fmla="*/ 47 w 341"/>
                  <a:gd name="T93" fmla="*/ 16 h 104"/>
                  <a:gd name="T94" fmla="*/ 47 w 341"/>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7" y="20"/>
                    </a:moveTo>
                    <a:lnTo>
                      <a:pt x="51" y="17"/>
                    </a:lnTo>
                    <a:lnTo>
                      <a:pt x="47" y="6"/>
                    </a:lnTo>
                    <a:lnTo>
                      <a:pt x="39" y="1"/>
                    </a:lnTo>
                    <a:lnTo>
                      <a:pt x="32" y="0"/>
                    </a:lnTo>
                    <a:lnTo>
                      <a:pt x="15" y="2"/>
                    </a:lnTo>
                    <a:lnTo>
                      <a:pt x="1" y="12"/>
                    </a:lnTo>
                    <a:lnTo>
                      <a:pt x="0" y="19"/>
                    </a:lnTo>
                    <a:lnTo>
                      <a:pt x="0" y="29"/>
                    </a:lnTo>
                    <a:lnTo>
                      <a:pt x="7" y="38"/>
                    </a:lnTo>
                    <a:lnTo>
                      <a:pt x="20" y="49"/>
                    </a:lnTo>
                    <a:lnTo>
                      <a:pt x="38" y="57"/>
                    </a:lnTo>
                    <a:lnTo>
                      <a:pt x="58" y="62"/>
                    </a:lnTo>
                    <a:lnTo>
                      <a:pt x="85" y="66"/>
                    </a:lnTo>
                    <a:lnTo>
                      <a:pt x="94" y="66"/>
                    </a:lnTo>
                    <a:lnTo>
                      <a:pt x="104" y="79"/>
                    </a:lnTo>
                    <a:lnTo>
                      <a:pt x="119" y="91"/>
                    </a:lnTo>
                    <a:lnTo>
                      <a:pt x="146" y="101"/>
                    </a:lnTo>
                    <a:lnTo>
                      <a:pt x="178" y="104"/>
                    </a:lnTo>
                    <a:lnTo>
                      <a:pt x="201" y="101"/>
                    </a:lnTo>
                    <a:lnTo>
                      <a:pt x="231" y="93"/>
                    </a:lnTo>
                    <a:lnTo>
                      <a:pt x="252" y="90"/>
                    </a:lnTo>
                    <a:lnTo>
                      <a:pt x="301" y="87"/>
                    </a:lnTo>
                    <a:lnTo>
                      <a:pt x="332" y="91"/>
                    </a:lnTo>
                    <a:lnTo>
                      <a:pt x="341" y="93"/>
                    </a:lnTo>
                    <a:lnTo>
                      <a:pt x="317" y="73"/>
                    </a:lnTo>
                    <a:lnTo>
                      <a:pt x="269" y="41"/>
                    </a:lnTo>
                    <a:lnTo>
                      <a:pt x="239" y="25"/>
                    </a:lnTo>
                    <a:lnTo>
                      <a:pt x="214" y="17"/>
                    </a:lnTo>
                    <a:lnTo>
                      <a:pt x="186" y="11"/>
                    </a:lnTo>
                    <a:lnTo>
                      <a:pt x="150" y="11"/>
                    </a:lnTo>
                    <a:lnTo>
                      <a:pt x="129" y="14"/>
                    </a:lnTo>
                    <a:lnTo>
                      <a:pt x="108" y="26"/>
                    </a:lnTo>
                    <a:lnTo>
                      <a:pt x="98" y="37"/>
                    </a:lnTo>
                    <a:lnTo>
                      <a:pt x="94" y="49"/>
                    </a:lnTo>
                    <a:lnTo>
                      <a:pt x="93" y="61"/>
                    </a:lnTo>
                    <a:lnTo>
                      <a:pt x="72" y="59"/>
                    </a:lnTo>
                    <a:lnTo>
                      <a:pt x="53" y="55"/>
                    </a:lnTo>
                    <a:lnTo>
                      <a:pt x="36" y="49"/>
                    </a:lnTo>
                    <a:lnTo>
                      <a:pt x="17" y="36"/>
                    </a:lnTo>
                    <a:lnTo>
                      <a:pt x="9" y="26"/>
                    </a:lnTo>
                    <a:lnTo>
                      <a:pt x="9" y="17"/>
                    </a:lnTo>
                    <a:lnTo>
                      <a:pt x="17" y="8"/>
                    </a:lnTo>
                    <a:lnTo>
                      <a:pt x="24" y="6"/>
                    </a:lnTo>
                    <a:lnTo>
                      <a:pt x="32" y="6"/>
                    </a:lnTo>
                    <a:lnTo>
                      <a:pt x="43" y="11"/>
                    </a:lnTo>
                    <a:lnTo>
                      <a:pt x="47" y="16"/>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6" name="Freeform 146"/>
              <p:cNvSpPr>
                <a:spLocks/>
              </p:cNvSpPr>
              <p:nvPr/>
            </p:nvSpPr>
            <p:spPr bwMode="auto">
              <a:xfrm>
                <a:off x="2198" y="4103"/>
                <a:ext cx="457" cy="113"/>
              </a:xfrm>
              <a:custGeom>
                <a:avLst/>
                <a:gdLst>
                  <a:gd name="T0" fmla="*/ 60 w 457"/>
                  <a:gd name="T1" fmla="*/ 37 h 113"/>
                  <a:gd name="T2" fmla="*/ 62 w 457"/>
                  <a:gd name="T3" fmla="*/ 31 h 113"/>
                  <a:gd name="T4" fmla="*/ 60 w 457"/>
                  <a:gd name="T5" fmla="*/ 26 h 113"/>
                  <a:gd name="T6" fmla="*/ 53 w 457"/>
                  <a:gd name="T7" fmla="*/ 20 h 113"/>
                  <a:gd name="T8" fmla="*/ 43 w 457"/>
                  <a:gd name="T9" fmla="*/ 16 h 113"/>
                  <a:gd name="T10" fmla="*/ 30 w 457"/>
                  <a:gd name="T11" fmla="*/ 16 h 113"/>
                  <a:gd name="T12" fmla="*/ 19 w 457"/>
                  <a:gd name="T13" fmla="*/ 18 h 113"/>
                  <a:gd name="T14" fmla="*/ 11 w 457"/>
                  <a:gd name="T15" fmla="*/ 23 h 113"/>
                  <a:gd name="T16" fmla="*/ 0 w 457"/>
                  <a:gd name="T17" fmla="*/ 35 h 113"/>
                  <a:gd name="T18" fmla="*/ 0 w 457"/>
                  <a:gd name="T19" fmla="*/ 44 h 113"/>
                  <a:gd name="T20" fmla="*/ 7 w 457"/>
                  <a:gd name="T21" fmla="*/ 56 h 113"/>
                  <a:gd name="T22" fmla="*/ 19 w 457"/>
                  <a:gd name="T23" fmla="*/ 67 h 113"/>
                  <a:gd name="T24" fmla="*/ 40 w 457"/>
                  <a:gd name="T25" fmla="*/ 76 h 113"/>
                  <a:gd name="T26" fmla="*/ 66 w 457"/>
                  <a:gd name="T27" fmla="*/ 83 h 113"/>
                  <a:gd name="T28" fmla="*/ 95 w 457"/>
                  <a:gd name="T29" fmla="*/ 85 h 113"/>
                  <a:gd name="T30" fmla="*/ 131 w 457"/>
                  <a:gd name="T31" fmla="*/ 83 h 113"/>
                  <a:gd name="T32" fmla="*/ 142 w 457"/>
                  <a:gd name="T33" fmla="*/ 82 h 113"/>
                  <a:gd name="T34" fmla="*/ 159 w 457"/>
                  <a:gd name="T35" fmla="*/ 96 h 113"/>
                  <a:gd name="T36" fmla="*/ 184 w 457"/>
                  <a:gd name="T37" fmla="*/ 107 h 113"/>
                  <a:gd name="T38" fmla="*/ 222 w 457"/>
                  <a:gd name="T39" fmla="*/ 113 h 113"/>
                  <a:gd name="T40" fmla="*/ 239 w 457"/>
                  <a:gd name="T41" fmla="*/ 113 h 113"/>
                  <a:gd name="T42" fmla="*/ 262 w 457"/>
                  <a:gd name="T43" fmla="*/ 109 h 113"/>
                  <a:gd name="T44" fmla="*/ 288 w 457"/>
                  <a:gd name="T45" fmla="*/ 102 h 113"/>
                  <a:gd name="T46" fmla="*/ 322 w 457"/>
                  <a:gd name="T47" fmla="*/ 88 h 113"/>
                  <a:gd name="T48" fmla="*/ 347 w 457"/>
                  <a:gd name="T49" fmla="*/ 79 h 113"/>
                  <a:gd name="T50" fmla="*/ 372 w 457"/>
                  <a:gd name="T51" fmla="*/ 72 h 113"/>
                  <a:gd name="T52" fmla="*/ 404 w 457"/>
                  <a:gd name="T53" fmla="*/ 66 h 113"/>
                  <a:gd name="T54" fmla="*/ 444 w 457"/>
                  <a:gd name="T55" fmla="*/ 65 h 113"/>
                  <a:gd name="T56" fmla="*/ 457 w 457"/>
                  <a:gd name="T57" fmla="*/ 66 h 113"/>
                  <a:gd name="T58" fmla="*/ 419 w 457"/>
                  <a:gd name="T59" fmla="*/ 47 h 113"/>
                  <a:gd name="T60" fmla="*/ 381 w 457"/>
                  <a:gd name="T61" fmla="*/ 30 h 113"/>
                  <a:gd name="T62" fmla="*/ 343 w 457"/>
                  <a:gd name="T63" fmla="*/ 18 h 113"/>
                  <a:gd name="T64" fmla="*/ 300 w 457"/>
                  <a:gd name="T65" fmla="*/ 6 h 113"/>
                  <a:gd name="T66" fmla="*/ 264 w 457"/>
                  <a:gd name="T67" fmla="*/ 0 h 113"/>
                  <a:gd name="T68" fmla="*/ 226 w 457"/>
                  <a:gd name="T69" fmla="*/ 0 h 113"/>
                  <a:gd name="T70" fmla="*/ 207 w 457"/>
                  <a:gd name="T71" fmla="*/ 1 h 113"/>
                  <a:gd name="T72" fmla="*/ 182 w 457"/>
                  <a:gd name="T73" fmla="*/ 5 h 113"/>
                  <a:gd name="T74" fmla="*/ 157 w 457"/>
                  <a:gd name="T75" fmla="*/ 14 h 113"/>
                  <a:gd name="T76" fmla="*/ 136 w 457"/>
                  <a:gd name="T77" fmla="*/ 32 h 113"/>
                  <a:gd name="T78" fmla="*/ 131 w 457"/>
                  <a:gd name="T79" fmla="*/ 47 h 113"/>
                  <a:gd name="T80" fmla="*/ 131 w 457"/>
                  <a:gd name="T81" fmla="*/ 61 h 113"/>
                  <a:gd name="T82" fmla="*/ 136 w 457"/>
                  <a:gd name="T83" fmla="*/ 76 h 113"/>
                  <a:gd name="T84" fmla="*/ 110 w 457"/>
                  <a:gd name="T85" fmla="*/ 78 h 113"/>
                  <a:gd name="T86" fmla="*/ 85 w 457"/>
                  <a:gd name="T87" fmla="*/ 78 h 113"/>
                  <a:gd name="T88" fmla="*/ 59 w 457"/>
                  <a:gd name="T89" fmla="*/ 73 h 113"/>
                  <a:gd name="T90" fmla="*/ 28 w 457"/>
                  <a:gd name="T91" fmla="*/ 62 h 113"/>
                  <a:gd name="T92" fmla="*/ 17 w 457"/>
                  <a:gd name="T93" fmla="*/ 53 h 113"/>
                  <a:gd name="T94" fmla="*/ 11 w 457"/>
                  <a:gd name="T95" fmla="*/ 40 h 113"/>
                  <a:gd name="T96" fmla="*/ 17 w 457"/>
                  <a:gd name="T97" fmla="*/ 28 h 113"/>
                  <a:gd name="T98" fmla="*/ 24 w 457"/>
                  <a:gd name="T99" fmla="*/ 24 h 113"/>
                  <a:gd name="T100" fmla="*/ 36 w 457"/>
                  <a:gd name="T101" fmla="*/ 23 h 113"/>
                  <a:gd name="T102" fmla="*/ 49 w 457"/>
                  <a:gd name="T103" fmla="*/ 26 h 113"/>
                  <a:gd name="T104" fmla="*/ 59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1"/>
                    </a:lnTo>
                    <a:lnTo>
                      <a:pt x="60" y="26"/>
                    </a:lnTo>
                    <a:lnTo>
                      <a:pt x="53" y="20"/>
                    </a:lnTo>
                    <a:lnTo>
                      <a:pt x="43" y="16"/>
                    </a:lnTo>
                    <a:lnTo>
                      <a:pt x="30" y="16"/>
                    </a:lnTo>
                    <a:lnTo>
                      <a:pt x="19" y="18"/>
                    </a:lnTo>
                    <a:lnTo>
                      <a:pt x="11" y="23"/>
                    </a:lnTo>
                    <a:lnTo>
                      <a:pt x="0" y="35"/>
                    </a:lnTo>
                    <a:lnTo>
                      <a:pt x="0" y="44"/>
                    </a:lnTo>
                    <a:lnTo>
                      <a:pt x="7" y="56"/>
                    </a:lnTo>
                    <a:lnTo>
                      <a:pt x="19" y="67"/>
                    </a:lnTo>
                    <a:lnTo>
                      <a:pt x="40" y="76"/>
                    </a:lnTo>
                    <a:lnTo>
                      <a:pt x="66" y="83"/>
                    </a:lnTo>
                    <a:lnTo>
                      <a:pt x="95" y="85"/>
                    </a:lnTo>
                    <a:lnTo>
                      <a:pt x="131" y="83"/>
                    </a:lnTo>
                    <a:lnTo>
                      <a:pt x="142" y="82"/>
                    </a:lnTo>
                    <a:lnTo>
                      <a:pt x="159" y="96"/>
                    </a:lnTo>
                    <a:lnTo>
                      <a:pt x="184" y="107"/>
                    </a:lnTo>
                    <a:lnTo>
                      <a:pt x="222" y="113"/>
                    </a:lnTo>
                    <a:lnTo>
                      <a:pt x="239" y="113"/>
                    </a:lnTo>
                    <a:lnTo>
                      <a:pt x="262" y="109"/>
                    </a:lnTo>
                    <a:lnTo>
                      <a:pt x="288" y="102"/>
                    </a:lnTo>
                    <a:lnTo>
                      <a:pt x="322" y="88"/>
                    </a:lnTo>
                    <a:lnTo>
                      <a:pt x="347" y="79"/>
                    </a:lnTo>
                    <a:lnTo>
                      <a:pt x="372" y="72"/>
                    </a:lnTo>
                    <a:lnTo>
                      <a:pt x="404" y="66"/>
                    </a:lnTo>
                    <a:lnTo>
                      <a:pt x="444" y="65"/>
                    </a:lnTo>
                    <a:lnTo>
                      <a:pt x="457" y="66"/>
                    </a:lnTo>
                    <a:lnTo>
                      <a:pt x="419" y="47"/>
                    </a:lnTo>
                    <a:lnTo>
                      <a:pt x="381" y="30"/>
                    </a:lnTo>
                    <a:lnTo>
                      <a:pt x="343" y="18"/>
                    </a:lnTo>
                    <a:lnTo>
                      <a:pt x="300" y="6"/>
                    </a:lnTo>
                    <a:lnTo>
                      <a:pt x="264" y="0"/>
                    </a:lnTo>
                    <a:lnTo>
                      <a:pt x="226" y="0"/>
                    </a:lnTo>
                    <a:lnTo>
                      <a:pt x="207" y="1"/>
                    </a:lnTo>
                    <a:lnTo>
                      <a:pt x="182" y="5"/>
                    </a:lnTo>
                    <a:lnTo>
                      <a:pt x="157" y="14"/>
                    </a:lnTo>
                    <a:lnTo>
                      <a:pt x="136" y="32"/>
                    </a:lnTo>
                    <a:lnTo>
                      <a:pt x="131" y="47"/>
                    </a:lnTo>
                    <a:lnTo>
                      <a:pt x="131" y="61"/>
                    </a:lnTo>
                    <a:lnTo>
                      <a:pt x="136" y="76"/>
                    </a:lnTo>
                    <a:lnTo>
                      <a:pt x="110" y="78"/>
                    </a:lnTo>
                    <a:lnTo>
                      <a:pt x="85" y="78"/>
                    </a:lnTo>
                    <a:lnTo>
                      <a:pt x="59" y="73"/>
                    </a:lnTo>
                    <a:lnTo>
                      <a:pt x="28" y="62"/>
                    </a:lnTo>
                    <a:lnTo>
                      <a:pt x="17" y="53"/>
                    </a:lnTo>
                    <a:lnTo>
                      <a:pt x="11" y="40"/>
                    </a:lnTo>
                    <a:lnTo>
                      <a:pt x="17" y="28"/>
                    </a:lnTo>
                    <a:lnTo>
                      <a:pt x="24" y="24"/>
                    </a:lnTo>
                    <a:lnTo>
                      <a:pt x="36" y="23"/>
                    </a:lnTo>
                    <a:lnTo>
                      <a:pt x="49" y="26"/>
                    </a:lnTo>
                    <a:lnTo>
                      <a:pt x="59"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7" name="Freeform 147"/>
              <p:cNvSpPr>
                <a:spLocks/>
              </p:cNvSpPr>
              <p:nvPr/>
            </p:nvSpPr>
            <p:spPr bwMode="auto">
              <a:xfrm>
                <a:off x="3069" y="4104"/>
                <a:ext cx="341" cy="104"/>
              </a:xfrm>
              <a:custGeom>
                <a:avLst/>
                <a:gdLst>
                  <a:gd name="T0" fmla="*/ 49 w 341"/>
                  <a:gd name="T1" fmla="*/ 21 h 104"/>
                  <a:gd name="T2" fmla="*/ 51 w 341"/>
                  <a:gd name="T3" fmla="*/ 17 h 104"/>
                  <a:gd name="T4" fmla="*/ 47 w 341"/>
                  <a:gd name="T5" fmla="*/ 6 h 104"/>
                  <a:gd name="T6" fmla="*/ 42 w 341"/>
                  <a:gd name="T7" fmla="*/ 3 h 104"/>
                  <a:gd name="T8" fmla="*/ 32 w 341"/>
                  <a:gd name="T9" fmla="*/ 0 h 104"/>
                  <a:gd name="T10" fmla="*/ 15 w 341"/>
                  <a:gd name="T11" fmla="*/ 3 h 104"/>
                  <a:gd name="T12" fmla="*/ 4 w 341"/>
                  <a:gd name="T13" fmla="*/ 12 h 104"/>
                  <a:gd name="T14" fmla="*/ 0 w 341"/>
                  <a:gd name="T15" fmla="*/ 19 h 104"/>
                  <a:gd name="T16" fmla="*/ 2 w 341"/>
                  <a:gd name="T17" fmla="*/ 29 h 104"/>
                  <a:gd name="T18" fmla="*/ 7 w 341"/>
                  <a:gd name="T19" fmla="*/ 40 h 104"/>
                  <a:gd name="T20" fmla="*/ 21 w 341"/>
                  <a:gd name="T21" fmla="*/ 49 h 104"/>
                  <a:gd name="T22" fmla="*/ 38 w 341"/>
                  <a:gd name="T23" fmla="*/ 58 h 104"/>
                  <a:gd name="T24" fmla="*/ 59 w 341"/>
                  <a:gd name="T25" fmla="*/ 64 h 104"/>
                  <a:gd name="T26" fmla="*/ 85 w 341"/>
                  <a:gd name="T27" fmla="*/ 66 h 104"/>
                  <a:gd name="T28" fmla="*/ 95 w 341"/>
                  <a:gd name="T29" fmla="*/ 66 h 104"/>
                  <a:gd name="T30" fmla="*/ 104 w 341"/>
                  <a:gd name="T31" fmla="*/ 81 h 104"/>
                  <a:gd name="T32" fmla="*/ 119 w 341"/>
                  <a:gd name="T33" fmla="*/ 93 h 104"/>
                  <a:gd name="T34" fmla="*/ 146 w 341"/>
                  <a:gd name="T35" fmla="*/ 102 h 104"/>
                  <a:gd name="T36" fmla="*/ 178 w 341"/>
                  <a:gd name="T37" fmla="*/ 104 h 104"/>
                  <a:gd name="T38" fmla="*/ 201 w 341"/>
                  <a:gd name="T39" fmla="*/ 102 h 104"/>
                  <a:gd name="T40" fmla="*/ 231 w 341"/>
                  <a:gd name="T41" fmla="*/ 95 h 104"/>
                  <a:gd name="T42" fmla="*/ 252 w 341"/>
                  <a:gd name="T43" fmla="*/ 90 h 104"/>
                  <a:gd name="T44" fmla="*/ 300 w 341"/>
                  <a:gd name="T45" fmla="*/ 88 h 104"/>
                  <a:gd name="T46" fmla="*/ 332 w 341"/>
                  <a:gd name="T47" fmla="*/ 91 h 104"/>
                  <a:gd name="T48" fmla="*/ 341 w 341"/>
                  <a:gd name="T49" fmla="*/ 94 h 104"/>
                  <a:gd name="T50" fmla="*/ 317 w 341"/>
                  <a:gd name="T51" fmla="*/ 73 h 104"/>
                  <a:gd name="T52" fmla="*/ 269 w 341"/>
                  <a:gd name="T53" fmla="*/ 41 h 104"/>
                  <a:gd name="T54" fmla="*/ 239 w 341"/>
                  <a:gd name="T55" fmla="*/ 27 h 104"/>
                  <a:gd name="T56" fmla="*/ 214 w 341"/>
                  <a:gd name="T57" fmla="*/ 17 h 104"/>
                  <a:gd name="T58" fmla="*/ 186 w 341"/>
                  <a:gd name="T59" fmla="*/ 12 h 104"/>
                  <a:gd name="T60" fmla="*/ 150 w 341"/>
                  <a:gd name="T61" fmla="*/ 11 h 104"/>
                  <a:gd name="T62" fmla="*/ 129 w 341"/>
                  <a:gd name="T63" fmla="*/ 15 h 104"/>
                  <a:gd name="T64" fmla="*/ 108 w 341"/>
                  <a:gd name="T65" fmla="*/ 27 h 104"/>
                  <a:gd name="T66" fmla="*/ 99 w 341"/>
                  <a:gd name="T67" fmla="*/ 37 h 104"/>
                  <a:gd name="T68" fmla="*/ 95 w 341"/>
                  <a:gd name="T69" fmla="*/ 49 h 104"/>
                  <a:gd name="T70" fmla="*/ 95 w 341"/>
                  <a:gd name="T71" fmla="*/ 61 h 104"/>
                  <a:gd name="T72" fmla="*/ 74 w 341"/>
                  <a:gd name="T73" fmla="*/ 60 h 104"/>
                  <a:gd name="T74" fmla="*/ 55 w 341"/>
                  <a:gd name="T75" fmla="*/ 57 h 104"/>
                  <a:gd name="T76" fmla="*/ 36 w 341"/>
                  <a:gd name="T77" fmla="*/ 49 h 104"/>
                  <a:gd name="T78" fmla="*/ 17 w 341"/>
                  <a:gd name="T79" fmla="*/ 37 h 104"/>
                  <a:gd name="T80" fmla="*/ 9 w 341"/>
                  <a:gd name="T81" fmla="*/ 28 h 104"/>
                  <a:gd name="T82" fmla="*/ 9 w 341"/>
                  <a:gd name="T83" fmla="*/ 17 h 104"/>
                  <a:gd name="T84" fmla="*/ 17 w 341"/>
                  <a:gd name="T85" fmla="*/ 9 h 104"/>
                  <a:gd name="T86" fmla="*/ 25 w 341"/>
                  <a:gd name="T87" fmla="*/ 6 h 104"/>
                  <a:gd name="T88" fmla="*/ 34 w 341"/>
                  <a:gd name="T89" fmla="*/ 6 h 104"/>
                  <a:gd name="T90" fmla="*/ 43 w 341"/>
                  <a:gd name="T91" fmla="*/ 11 h 104"/>
                  <a:gd name="T92" fmla="*/ 47 w 341"/>
                  <a:gd name="T93" fmla="*/ 17 h 104"/>
                  <a:gd name="T94" fmla="*/ 49 w 341"/>
                  <a:gd name="T9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9" y="21"/>
                    </a:moveTo>
                    <a:lnTo>
                      <a:pt x="51" y="17"/>
                    </a:lnTo>
                    <a:lnTo>
                      <a:pt x="47" y="6"/>
                    </a:lnTo>
                    <a:lnTo>
                      <a:pt x="42" y="3"/>
                    </a:lnTo>
                    <a:lnTo>
                      <a:pt x="32" y="0"/>
                    </a:lnTo>
                    <a:lnTo>
                      <a:pt x="15" y="3"/>
                    </a:lnTo>
                    <a:lnTo>
                      <a:pt x="4" y="12"/>
                    </a:lnTo>
                    <a:lnTo>
                      <a:pt x="0" y="19"/>
                    </a:lnTo>
                    <a:lnTo>
                      <a:pt x="2" y="29"/>
                    </a:lnTo>
                    <a:lnTo>
                      <a:pt x="7" y="40"/>
                    </a:lnTo>
                    <a:lnTo>
                      <a:pt x="21" y="49"/>
                    </a:lnTo>
                    <a:lnTo>
                      <a:pt x="38" y="58"/>
                    </a:lnTo>
                    <a:lnTo>
                      <a:pt x="59" y="64"/>
                    </a:lnTo>
                    <a:lnTo>
                      <a:pt x="85" y="66"/>
                    </a:lnTo>
                    <a:lnTo>
                      <a:pt x="95" y="66"/>
                    </a:lnTo>
                    <a:lnTo>
                      <a:pt x="104" y="81"/>
                    </a:lnTo>
                    <a:lnTo>
                      <a:pt x="119" y="93"/>
                    </a:lnTo>
                    <a:lnTo>
                      <a:pt x="146" y="102"/>
                    </a:lnTo>
                    <a:lnTo>
                      <a:pt x="178" y="104"/>
                    </a:lnTo>
                    <a:lnTo>
                      <a:pt x="201" y="102"/>
                    </a:lnTo>
                    <a:lnTo>
                      <a:pt x="231" y="95"/>
                    </a:lnTo>
                    <a:lnTo>
                      <a:pt x="252" y="90"/>
                    </a:lnTo>
                    <a:lnTo>
                      <a:pt x="300" y="88"/>
                    </a:lnTo>
                    <a:lnTo>
                      <a:pt x="332" y="91"/>
                    </a:lnTo>
                    <a:lnTo>
                      <a:pt x="341" y="94"/>
                    </a:lnTo>
                    <a:lnTo>
                      <a:pt x="317" y="73"/>
                    </a:lnTo>
                    <a:lnTo>
                      <a:pt x="269" y="41"/>
                    </a:lnTo>
                    <a:lnTo>
                      <a:pt x="239" y="27"/>
                    </a:lnTo>
                    <a:lnTo>
                      <a:pt x="214" y="17"/>
                    </a:lnTo>
                    <a:lnTo>
                      <a:pt x="186" y="12"/>
                    </a:lnTo>
                    <a:lnTo>
                      <a:pt x="150" y="11"/>
                    </a:lnTo>
                    <a:lnTo>
                      <a:pt x="129" y="15"/>
                    </a:lnTo>
                    <a:lnTo>
                      <a:pt x="108" y="27"/>
                    </a:lnTo>
                    <a:lnTo>
                      <a:pt x="99" y="37"/>
                    </a:lnTo>
                    <a:lnTo>
                      <a:pt x="95" y="49"/>
                    </a:lnTo>
                    <a:lnTo>
                      <a:pt x="95" y="61"/>
                    </a:lnTo>
                    <a:lnTo>
                      <a:pt x="74" y="60"/>
                    </a:lnTo>
                    <a:lnTo>
                      <a:pt x="55" y="57"/>
                    </a:lnTo>
                    <a:lnTo>
                      <a:pt x="36" y="49"/>
                    </a:lnTo>
                    <a:lnTo>
                      <a:pt x="17" y="37"/>
                    </a:lnTo>
                    <a:lnTo>
                      <a:pt x="9" y="28"/>
                    </a:lnTo>
                    <a:lnTo>
                      <a:pt x="9" y="17"/>
                    </a:lnTo>
                    <a:lnTo>
                      <a:pt x="17" y="9"/>
                    </a:lnTo>
                    <a:lnTo>
                      <a:pt x="25" y="6"/>
                    </a:lnTo>
                    <a:lnTo>
                      <a:pt x="34" y="6"/>
                    </a:lnTo>
                    <a:lnTo>
                      <a:pt x="43" y="11"/>
                    </a:lnTo>
                    <a:lnTo>
                      <a:pt x="47" y="17"/>
                    </a:lnTo>
                    <a:lnTo>
                      <a:pt x="49" y="2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8" name="Freeform 148"/>
              <p:cNvSpPr>
                <a:spLocks/>
              </p:cNvSpPr>
              <p:nvPr/>
            </p:nvSpPr>
            <p:spPr bwMode="auto">
              <a:xfrm>
                <a:off x="95" y="4177"/>
                <a:ext cx="404" cy="39"/>
              </a:xfrm>
              <a:custGeom>
                <a:avLst/>
                <a:gdLst>
                  <a:gd name="T0" fmla="*/ 404 w 404"/>
                  <a:gd name="T1" fmla="*/ 39 h 39"/>
                  <a:gd name="T2" fmla="*/ 374 w 404"/>
                  <a:gd name="T3" fmla="*/ 33 h 39"/>
                  <a:gd name="T4" fmla="*/ 323 w 404"/>
                  <a:gd name="T5" fmla="*/ 21 h 39"/>
                  <a:gd name="T6" fmla="*/ 258 w 404"/>
                  <a:gd name="T7" fmla="*/ 8 h 39"/>
                  <a:gd name="T8" fmla="*/ 186 w 404"/>
                  <a:gd name="T9" fmla="*/ 0 h 39"/>
                  <a:gd name="T10" fmla="*/ 112 w 404"/>
                  <a:gd name="T11" fmla="*/ 3 h 39"/>
                  <a:gd name="T12" fmla="*/ 51 w 404"/>
                  <a:gd name="T13" fmla="*/ 12 h 39"/>
                  <a:gd name="T14" fmla="*/ 13 w 404"/>
                  <a:gd name="T15" fmla="*/ 22 h 39"/>
                  <a:gd name="T16" fmla="*/ 0 w 404"/>
                  <a:gd name="T17" fmla="*/ 27 h 39"/>
                  <a:gd name="T18" fmla="*/ 28 w 404"/>
                  <a:gd name="T19" fmla="*/ 21 h 39"/>
                  <a:gd name="T20" fmla="*/ 80 w 404"/>
                  <a:gd name="T21" fmla="*/ 16 h 39"/>
                  <a:gd name="T22" fmla="*/ 152 w 404"/>
                  <a:gd name="T23" fmla="*/ 17 h 39"/>
                  <a:gd name="T24" fmla="*/ 152 w 404"/>
                  <a:gd name="T25" fmla="*/ 16 h 39"/>
                  <a:gd name="T26" fmla="*/ 148 w 404"/>
                  <a:gd name="T27" fmla="*/ 15 h 39"/>
                  <a:gd name="T28" fmla="*/ 144 w 404"/>
                  <a:gd name="T29" fmla="*/ 11 h 39"/>
                  <a:gd name="T30" fmla="*/ 148 w 404"/>
                  <a:gd name="T31" fmla="*/ 8 h 39"/>
                  <a:gd name="T32" fmla="*/ 159 w 404"/>
                  <a:gd name="T33" fmla="*/ 6 h 39"/>
                  <a:gd name="T34" fmla="*/ 169 w 404"/>
                  <a:gd name="T35" fmla="*/ 9 h 39"/>
                  <a:gd name="T36" fmla="*/ 173 w 404"/>
                  <a:gd name="T37" fmla="*/ 11 h 39"/>
                  <a:gd name="T38" fmla="*/ 169 w 404"/>
                  <a:gd name="T39" fmla="*/ 14 h 39"/>
                  <a:gd name="T40" fmla="*/ 163 w 404"/>
                  <a:gd name="T41" fmla="*/ 14 h 39"/>
                  <a:gd name="T42" fmla="*/ 165 w 404"/>
                  <a:gd name="T43" fmla="*/ 12 h 39"/>
                  <a:gd name="T44" fmla="*/ 169 w 404"/>
                  <a:gd name="T45" fmla="*/ 11 h 39"/>
                  <a:gd name="T46" fmla="*/ 165 w 404"/>
                  <a:gd name="T47" fmla="*/ 10 h 39"/>
                  <a:gd name="T48" fmla="*/ 159 w 404"/>
                  <a:gd name="T49" fmla="*/ 9 h 39"/>
                  <a:gd name="T50" fmla="*/ 154 w 404"/>
                  <a:gd name="T51" fmla="*/ 9 h 39"/>
                  <a:gd name="T52" fmla="*/ 152 w 404"/>
                  <a:gd name="T53" fmla="*/ 11 h 39"/>
                  <a:gd name="T54" fmla="*/ 157 w 404"/>
                  <a:gd name="T55" fmla="*/ 16 h 39"/>
                  <a:gd name="T56" fmla="*/ 163 w 404"/>
                  <a:gd name="T57" fmla="*/ 17 h 39"/>
                  <a:gd name="T58" fmla="*/ 260 w 404"/>
                  <a:gd name="T59" fmla="*/ 25 h 39"/>
                  <a:gd name="T60" fmla="*/ 342 w 404"/>
                  <a:gd name="T61" fmla="*/ 34 h 39"/>
                  <a:gd name="T62" fmla="*/ 398 w 404"/>
                  <a:gd name="T63" fmla="*/ 39 h 39"/>
                  <a:gd name="T64" fmla="*/ 404 w 404"/>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9">
                    <a:moveTo>
                      <a:pt x="404" y="39"/>
                    </a:moveTo>
                    <a:lnTo>
                      <a:pt x="374" y="33"/>
                    </a:lnTo>
                    <a:lnTo>
                      <a:pt x="323" y="21"/>
                    </a:lnTo>
                    <a:lnTo>
                      <a:pt x="258" y="8"/>
                    </a:lnTo>
                    <a:lnTo>
                      <a:pt x="186" y="0"/>
                    </a:lnTo>
                    <a:lnTo>
                      <a:pt x="112" y="3"/>
                    </a:lnTo>
                    <a:lnTo>
                      <a:pt x="51" y="12"/>
                    </a:lnTo>
                    <a:lnTo>
                      <a:pt x="13" y="22"/>
                    </a:lnTo>
                    <a:lnTo>
                      <a:pt x="0" y="27"/>
                    </a:lnTo>
                    <a:lnTo>
                      <a:pt x="28" y="21"/>
                    </a:lnTo>
                    <a:lnTo>
                      <a:pt x="80" y="16"/>
                    </a:lnTo>
                    <a:lnTo>
                      <a:pt x="152" y="17"/>
                    </a:lnTo>
                    <a:lnTo>
                      <a:pt x="152" y="16"/>
                    </a:lnTo>
                    <a:lnTo>
                      <a:pt x="148" y="15"/>
                    </a:lnTo>
                    <a:lnTo>
                      <a:pt x="144" y="11"/>
                    </a:lnTo>
                    <a:lnTo>
                      <a:pt x="148" y="8"/>
                    </a:lnTo>
                    <a:lnTo>
                      <a:pt x="159" y="6"/>
                    </a:lnTo>
                    <a:lnTo>
                      <a:pt x="169" y="9"/>
                    </a:lnTo>
                    <a:lnTo>
                      <a:pt x="173" y="11"/>
                    </a:lnTo>
                    <a:lnTo>
                      <a:pt x="169" y="14"/>
                    </a:lnTo>
                    <a:lnTo>
                      <a:pt x="163" y="14"/>
                    </a:lnTo>
                    <a:lnTo>
                      <a:pt x="165" y="12"/>
                    </a:lnTo>
                    <a:lnTo>
                      <a:pt x="169" y="11"/>
                    </a:lnTo>
                    <a:lnTo>
                      <a:pt x="165" y="10"/>
                    </a:lnTo>
                    <a:lnTo>
                      <a:pt x="159" y="9"/>
                    </a:lnTo>
                    <a:lnTo>
                      <a:pt x="154" y="9"/>
                    </a:lnTo>
                    <a:lnTo>
                      <a:pt x="152" y="11"/>
                    </a:lnTo>
                    <a:lnTo>
                      <a:pt x="157" y="16"/>
                    </a:lnTo>
                    <a:lnTo>
                      <a:pt x="163" y="17"/>
                    </a:lnTo>
                    <a:lnTo>
                      <a:pt x="260" y="25"/>
                    </a:lnTo>
                    <a:lnTo>
                      <a:pt x="342" y="34"/>
                    </a:lnTo>
                    <a:lnTo>
                      <a:pt x="398" y="39"/>
                    </a:lnTo>
                    <a:lnTo>
                      <a:pt x="404"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29" name="Freeform 149"/>
              <p:cNvSpPr>
                <a:spLocks/>
              </p:cNvSpPr>
              <p:nvPr/>
            </p:nvSpPr>
            <p:spPr bwMode="auto">
              <a:xfrm>
                <a:off x="110" y="4195"/>
                <a:ext cx="456" cy="54"/>
              </a:xfrm>
              <a:custGeom>
                <a:avLst/>
                <a:gdLst>
                  <a:gd name="T0" fmla="*/ 0 w 456"/>
                  <a:gd name="T1" fmla="*/ 9 h 54"/>
                  <a:gd name="T2" fmla="*/ 44 w 456"/>
                  <a:gd name="T3" fmla="*/ 7 h 54"/>
                  <a:gd name="T4" fmla="*/ 87 w 456"/>
                  <a:gd name="T5" fmla="*/ 11 h 54"/>
                  <a:gd name="T6" fmla="*/ 139 w 456"/>
                  <a:gd name="T7" fmla="*/ 22 h 54"/>
                  <a:gd name="T8" fmla="*/ 218 w 456"/>
                  <a:gd name="T9" fmla="*/ 43 h 54"/>
                  <a:gd name="T10" fmla="*/ 260 w 456"/>
                  <a:gd name="T11" fmla="*/ 51 h 54"/>
                  <a:gd name="T12" fmla="*/ 304 w 456"/>
                  <a:gd name="T13" fmla="*/ 54 h 54"/>
                  <a:gd name="T14" fmla="*/ 359 w 456"/>
                  <a:gd name="T15" fmla="*/ 49 h 54"/>
                  <a:gd name="T16" fmla="*/ 412 w 456"/>
                  <a:gd name="T17" fmla="*/ 41 h 54"/>
                  <a:gd name="T18" fmla="*/ 456 w 456"/>
                  <a:gd name="T19" fmla="*/ 29 h 54"/>
                  <a:gd name="T20" fmla="*/ 397 w 456"/>
                  <a:gd name="T21" fmla="*/ 24 h 54"/>
                  <a:gd name="T22" fmla="*/ 296 w 456"/>
                  <a:gd name="T23" fmla="*/ 16 h 54"/>
                  <a:gd name="T24" fmla="*/ 228 w 456"/>
                  <a:gd name="T25" fmla="*/ 9 h 54"/>
                  <a:gd name="T26" fmla="*/ 216 w 456"/>
                  <a:gd name="T27" fmla="*/ 10 h 54"/>
                  <a:gd name="T28" fmla="*/ 207 w 456"/>
                  <a:gd name="T29" fmla="*/ 12 h 54"/>
                  <a:gd name="T30" fmla="*/ 201 w 456"/>
                  <a:gd name="T31" fmla="*/ 17 h 54"/>
                  <a:gd name="T32" fmla="*/ 203 w 456"/>
                  <a:gd name="T33" fmla="*/ 23 h 54"/>
                  <a:gd name="T34" fmla="*/ 213 w 456"/>
                  <a:gd name="T35" fmla="*/ 29 h 54"/>
                  <a:gd name="T36" fmla="*/ 237 w 456"/>
                  <a:gd name="T37" fmla="*/ 35 h 54"/>
                  <a:gd name="T38" fmla="*/ 260 w 456"/>
                  <a:gd name="T39" fmla="*/ 36 h 54"/>
                  <a:gd name="T40" fmla="*/ 268 w 456"/>
                  <a:gd name="T41" fmla="*/ 35 h 54"/>
                  <a:gd name="T42" fmla="*/ 273 w 456"/>
                  <a:gd name="T43" fmla="*/ 31 h 54"/>
                  <a:gd name="T44" fmla="*/ 271 w 456"/>
                  <a:gd name="T45" fmla="*/ 29 h 54"/>
                  <a:gd name="T46" fmla="*/ 262 w 456"/>
                  <a:gd name="T47" fmla="*/ 25 h 54"/>
                  <a:gd name="T48" fmla="*/ 256 w 456"/>
                  <a:gd name="T49" fmla="*/ 24 h 54"/>
                  <a:gd name="T50" fmla="*/ 252 w 456"/>
                  <a:gd name="T51" fmla="*/ 25 h 54"/>
                  <a:gd name="T52" fmla="*/ 254 w 456"/>
                  <a:gd name="T53" fmla="*/ 29 h 54"/>
                  <a:gd name="T54" fmla="*/ 258 w 456"/>
                  <a:gd name="T55" fmla="*/ 29 h 54"/>
                  <a:gd name="T56" fmla="*/ 251 w 456"/>
                  <a:gd name="T57" fmla="*/ 29 h 54"/>
                  <a:gd name="T58" fmla="*/ 247 w 456"/>
                  <a:gd name="T59" fmla="*/ 25 h 54"/>
                  <a:gd name="T60" fmla="*/ 252 w 456"/>
                  <a:gd name="T61" fmla="*/ 22 h 54"/>
                  <a:gd name="T62" fmla="*/ 266 w 456"/>
                  <a:gd name="T63" fmla="*/ 22 h 54"/>
                  <a:gd name="T64" fmla="*/ 277 w 456"/>
                  <a:gd name="T65" fmla="*/ 27 h 54"/>
                  <a:gd name="T66" fmla="*/ 281 w 456"/>
                  <a:gd name="T67" fmla="*/ 31 h 54"/>
                  <a:gd name="T68" fmla="*/ 277 w 456"/>
                  <a:gd name="T69" fmla="*/ 35 h 54"/>
                  <a:gd name="T70" fmla="*/ 268 w 456"/>
                  <a:gd name="T71" fmla="*/ 37 h 54"/>
                  <a:gd name="T72" fmla="*/ 234 w 456"/>
                  <a:gd name="T73" fmla="*/ 36 h 54"/>
                  <a:gd name="T74" fmla="*/ 215 w 456"/>
                  <a:gd name="T75" fmla="*/ 33 h 54"/>
                  <a:gd name="T76" fmla="*/ 201 w 456"/>
                  <a:gd name="T77" fmla="*/ 28 h 54"/>
                  <a:gd name="T78" fmla="*/ 194 w 456"/>
                  <a:gd name="T79" fmla="*/ 22 h 54"/>
                  <a:gd name="T80" fmla="*/ 190 w 456"/>
                  <a:gd name="T81" fmla="*/ 17 h 54"/>
                  <a:gd name="T82" fmla="*/ 194 w 456"/>
                  <a:gd name="T83" fmla="*/ 13 h 54"/>
                  <a:gd name="T84" fmla="*/ 199 w 456"/>
                  <a:gd name="T85" fmla="*/ 10 h 54"/>
                  <a:gd name="T86" fmla="*/ 215 w 456"/>
                  <a:gd name="T87" fmla="*/ 7 h 54"/>
                  <a:gd name="T88" fmla="*/ 173 w 456"/>
                  <a:gd name="T89" fmla="*/ 4 h 54"/>
                  <a:gd name="T90" fmla="*/ 118 w 456"/>
                  <a:gd name="T91" fmla="*/ 2 h 54"/>
                  <a:gd name="T92" fmla="*/ 70 w 456"/>
                  <a:gd name="T93" fmla="*/ 0 h 54"/>
                  <a:gd name="T94" fmla="*/ 32 w 456"/>
                  <a:gd name="T95" fmla="*/ 3 h 54"/>
                  <a:gd name="T96" fmla="*/ 0 w 456"/>
                  <a:gd name="T9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4">
                    <a:moveTo>
                      <a:pt x="0" y="9"/>
                    </a:moveTo>
                    <a:lnTo>
                      <a:pt x="44" y="7"/>
                    </a:lnTo>
                    <a:lnTo>
                      <a:pt x="87" y="11"/>
                    </a:lnTo>
                    <a:lnTo>
                      <a:pt x="139" y="22"/>
                    </a:lnTo>
                    <a:lnTo>
                      <a:pt x="218" y="43"/>
                    </a:lnTo>
                    <a:lnTo>
                      <a:pt x="260" y="51"/>
                    </a:lnTo>
                    <a:lnTo>
                      <a:pt x="304" y="54"/>
                    </a:lnTo>
                    <a:lnTo>
                      <a:pt x="359" y="49"/>
                    </a:lnTo>
                    <a:lnTo>
                      <a:pt x="412" y="41"/>
                    </a:lnTo>
                    <a:lnTo>
                      <a:pt x="456" y="29"/>
                    </a:lnTo>
                    <a:lnTo>
                      <a:pt x="397" y="24"/>
                    </a:lnTo>
                    <a:lnTo>
                      <a:pt x="296" y="16"/>
                    </a:lnTo>
                    <a:lnTo>
                      <a:pt x="228" y="9"/>
                    </a:lnTo>
                    <a:lnTo>
                      <a:pt x="216" y="10"/>
                    </a:lnTo>
                    <a:lnTo>
                      <a:pt x="207" y="12"/>
                    </a:lnTo>
                    <a:lnTo>
                      <a:pt x="201" y="17"/>
                    </a:lnTo>
                    <a:lnTo>
                      <a:pt x="203" y="23"/>
                    </a:lnTo>
                    <a:lnTo>
                      <a:pt x="213" y="29"/>
                    </a:lnTo>
                    <a:lnTo>
                      <a:pt x="237" y="35"/>
                    </a:lnTo>
                    <a:lnTo>
                      <a:pt x="260" y="36"/>
                    </a:lnTo>
                    <a:lnTo>
                      <a:pt x="268" y="35"/>
                    </a:lnTo>
                    <a:lnTo>
                      <a:pt x="273" y="31"/>
                    </a:lnTo>
                    <a:lnTo>
                      <a:pt x="271" y="29"/>
                    </a:lnTo>
                    <a:lnTo>
                      <a:pt x="262" y="25"/>
                    </a:lnTo>
                    <a:lnTo>
                      <a:pt x="256" y="24"/>
                    </a:lnTo>
                    <a:lnTo>
                      <a:pt x="252" y="25"/>
                    </a:lnTo>
                    <a:lnTo>
                      <a:pt x="254" y="29"/>
                    </a:lnTo>
                    <a:lnTo>
                      <a:pt x="258" y="29"/>
                    </a:lnTo>
                    <a:lnTo>
                      <a:pt x="251" y="29"/>
                    </a:lnTo>
                    <a:lnTo>
                      <a:pt x="247" y="25"/>
                    </a:lnTo>
                    <a:lnTo>
                      <a:pt x="252" y="22"/>
                    </a:lnTo>
                    <a:lnTo>
                      <a:pt x="266" y="22"/>
                    </a:lnTo>
                    <a:lnTo>
                      <a:pt x="277" y="27"/>
                    </a:lnTo>
                    <a:lnTo>
                      <a:pt x="281" y="31"/>
                    </a:lnTo>
                    <a:lnTo>
                      <a:pt x="277" y="35"/>
                    </a:lnTo>
                    <a:lnTo>
                      <a:pt x="268" y="37"/>
                    </a:lnTo>
                    <a:lnTo>
                      <a:pt x="234" y="36"/>
                    </a:lnTo>
                    <a:lnTo>
                      <a:pt x="215" y="33"/>
                    </a:lnTo>
                    <a:lnTo>
                      <a:pt x="201" y="28"/>
                    </a:lnTo>
                    <a:lnTo>
                      <a:pt x="194" y="22"/>
                    </a:lnTo>
                    <a:lnTo>
                      <a:pt x="190" y="17"/>
                    </a:lnTo>
                    <a:lnTo>
                      <a:pt x="194" y="13"/>
                    </a:lnTo>
                    <a:lnTo>
                      <a:pt x="199" y="10"/>
                    </a:lnTo>
                    <a:lnTo>
                      <a:pt x="215" y="7"/>
                    </a:lnTo>
                    <a:lnTo>
                      <a:pt x="173" y="4"/>
                    </a:lnTo>
                    <a:lnTo>
                      <a:pt x="118" y="2"/>
                    </a:lnTo>
                    <a:lnTo>
                      <a:pt x="70"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0" name="Freeform 150"/>
              <p:cNvSpPr>
                <a:spLocks/>
              </p:cNvSpPr>
              <p:nvPr/>
            </p:nvSpPr>
            <p:spPr bwMode="auto">
              <a:xfrm>
                <a:off x="1993" y="4195"/>
                <a:ext cx="404" cy="40"/>
              </a:xfrm>
              <a:custGeom>
                <a:avLst/>
                <a:gdLst>
                  <a:gd name="T0" fmla="*/ 404 w 404"/>
                  <a:gd name="T1" fmla="*/ 40 h 40"/>
                  <a:gd name="T2" fmla="*/ 372 w 404"/>
                  <a:gd name="T3" fmla="*/ 33 h 40"/>
                  <a:gd name="T4" fmla="*/ 322 w 404"/>
                  <a:gd name="T5" fmla="*/ 19 h 40"/>
                  <a:gd name="T6" fmla="*/ 258 w 404"/>
                  <a:gd name="T7" fmla="*/ 7 h 40"/>
                  <a:gd name="T8" fmla="*/ 186 w 404"/>
                  <a:gd name="T9" fmla="*/ 0 h 40"/>
                  <a:gd name="T10" fmla="*/ 110 w 404"/>
                  <a:gd name="T11" fmla="*/ 3 h 40"/>
                  <a:gd name="T12" fmla="*/ 51 w 404"/>
                  <a:gd name="T13" fmla="*/ 12 h 40"/>
                  <a:gd name="T14" fmla="*/ 13 w 404"/>
                  <a:gd name="T15" fmla="*/ 22 h 40"/>
                  <a:gd name="T16" fmla="*/ 0 w 404"/>
                  <a:gd name="T17" fmla="*/ 27 h 40"/>
                  <a:gd name="T18" fmla="*/ 28 w 404"/>
                  <a:gd name="T19" fmla="*/ 21 h 40"/>
                  <a:gd name="T20" fmla="*/ 79 w 404"/>
                  <a:gd name="T21" fmla="*/ 16 h 40"/>
                  <a:gd name="T22" fmla="*/ 152 w 404"/>
                  <a:gd name="T23" fmla="*/ 16 h 40"/>
                  <a:gd name="T24" fmla="*/ 150 w 404"/>
                  <a:gd name="T25" fmla="*/ 16 h 40"/>
                  <a:gd name="T26" fmla="*/ 148 w 404"/>
                  <a:gd name="T27" fmla="*/ 15 h 40"/>
                  <a:gd name="T28" fmla="*/ 144 w 404"/>
                  <a:gd name="T29" fmla="*/ 11 h 40"/>
                  <a:gd name="T30" fmla="*/ 148 w 404"/>
                  <a:gd name="T31" fmla="*/ 7 h 40"/>
                  <a:gd name="T32" fmla="*/ 159 w 404"/>
                  <a:gd name="T33" fmla="*/ 6 h 40"/>
                  <a:gd name="T34" fmla="*/ 169 w 404"/>
                  <a:gd name="T35" fmla="*/ 7 h 40"/>
                  <a:gd name="T36" fmla="*/ 172 w 404"/>
                  <a:gd name="T37" fmla="*/ 11 h 40"/>
                  <a:gd name="T38" fmla="*/ 167 w 404"/>
                  <a:gd name="T39" fmla="*/ 13 h 40"/>
                  <a:gd name="T40" fmla="*/ 163 w 404"/>
                  <a:gd name="T41" fmla="*/ 13 h 40"/>
                  <a:gd name="T42" fmla="*/ 165 w 404"/>
                  <a:gd name="T43" fmla="*/ 13 h 40"/>
                  <a:gd name="T44" fmla="*/ 169 w 404"/>
                  <a:gd name="T45" fmla="*/ 11 h 40"/>
                  <a:gd name="T46" fmla="*/ 165 w 404"/>
                  <a:gd name="T47" fmla="*/ 9 h 40"/>
                  <a:gd name="T48" fmla="*/ 159 w 404"/>
                  <a:gd name="T49" fmla="*/ 9 h 40"/>
                  <a:gd name="T50" fmla="*/ 153 w 404"/>
                  <a:gd name="T51" fmla="*/ 9 h 40"/>
                  <a:gd name="T52" fmla="*/ 150 w 404"/>
                  <a:gd name="T53" fmla="*/ 11 h 40"/>
                  <a:gd name="T54" fmla="*/ 157 w 404"/>
                  <a:gd name="T55" fmla="*/ 16 h 40"/>
                  <a:gd name="T56" fmla="*/ 163 w 404"/>
                  <a:gd name="T57" fmla="*/ 17 h 40"/>
                  <a:gd name="T58" fmla="*/ 258 w 404"/>
                  <a:gd name="T59" fmla="*/ 25 h 40"/>
                  <a:gd name="T60" fmla="*/ 339 w 404"/>
                  <a:gd name="T61" fmla="*/ 34 h 40"/>
                  <a:gd name="T62" fmla="*/ 398 w 404"/>
                  <a:gd name="T63" fmla="*/ 39 h 40"/>
                  <a:gd name="T64" fmla="*/ 404 w 404"/>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40">
                    <a:moveTo>
                      <a:pt x="404" y="40"/>
                    </a:moveTo>
                    <a:lnTo>
                      <a:pt x="372" y="33"/>
                    </a:lnTo>
                    <a:lnTo>
                      <a:pt x="322" y="19"/>
                    </a:lnTo>
                    <a:lnTo>
                      <a:pt x="258" y="7"/>
                    </a:lnTo>
                    <a:lnTo>
                      <a:pt x="186" y="0"/>
                    </a:lnTo>
                    <a:lnTo>
                      <a:pt x="110" y="3"/>
                    </a:lnTo>
                    <a:lnTo>
                      <a:pt x="51" y="12"/>
                    </a:lnTo>
                    <a:lnTo>
                      <a:pt x="13" y="22"/>
                    </a:lnTo>
                    <a:lnTo>
                      <a:pt x="0" y="27"/>
                    </a:lnTo>
                    <a:lnTo>
                      <a:pt x="28" y="21"/>
                    </a:lnTo>
                    <a:lnTo>
                      <a:pt x="79" y="16"/>
                    </a:lnTo>
                    <a:lnTo>
                      <a:pt x="152" y="16"/>
                    </a:lnTo>
                    <a:lnTo>
                      <a:pt x="150" y="16"/>
                    </a:lnTo>
                    <a:lnTo>
                      <a:pt x="148" y="15"/>
                    </a:lnTo>
                    <a:lnTo>
                      <a:pt x="144" y="11"/>
                    </a:lnTo>
                    <a:lnTo>
                      <a:pt x="148" y="7"/>
                    </a:lnTo>
                    <a:lnTo>
                      <a:pt x="159" y="6"/>
                    </a:lnTo>
                    <a:lnTo>
                      <a:pt x="169" y="7"/>
                    </a:lnTo>
                    <a:lnTo>
                      <a:pt x="172" y="11"/>
                    </a:lnTo>
                    <a:lnTo>
                      <a:pt x="167" y="13"/>
                    </a:lnTo>
                    <a:lnTo>
                      <a:pt x="163" y="13"/>
                    </a:lnTo>
                    <a:lnTo>
                      <a:pt x="165" y="13"/>
                    </a:lnTo>
                    <a:lnTo>
                      <a:pt x="169" y="11"/>
                    </a:lnTo>
                    <a:lnTo>
                      <a:pt x="165" y="9"/>
                    </a:lnTo>
                    <a:lnTo>
                      <a:pt x="159" y="9"/>
                    </a:lnTo>
                    <a:lnTo>
                      <a:pt x="153" y="9"/>
                    </a:lnTo>
                    <a:lnTo>
                      <a:pt x="150" y="11"/>
                    </a:lnTo>
                    <a:lnTo>
                      <a:pt x="157" y="16"/>
                    </a:lnTo>
                    <a:lnTo>
                      <a:pt x="163" y="17"/>
                    </a:lnTo>
                    <a:lnTo>
                      <a:pt x="258" y="25"/>
                    </a:lnTo>
                    <a:lnTo>
                      <a:pt x="339" y="34"/>
                    </a:lnTo>
                    <a:lnTo>
                      <a:pt x="398" y="39"/>
                    </a:lnTo>
                    <a:lnTo>
                      <a:pt x="404"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1" name="Freeform 151"/>
              <p:cNvSpPr>
                <a:spLocks/>
              </p:cNvSpPr>
              <p:nvPr/>
            </p:nvSpPr>
            <p:spPr bwMode="auto">
              <a:xfrm>
                <a:off x="2008" y="4213"/>
                <a:ext cx="454" cy="53"/>
              </a:xfrm>
              <a:custGeom>
                <a:avLst/>
                <a:gdLst>
                  <a:gd name="T0" fmla="*/ 0 w 454"/>
                  <a:gd name="T1" fmla="*/ 7 h 53"/>
                  <a:gd name="T2" fmla="*/ 44 w 454"/>
                  <a:gd name="T3" fmla="*/ 7 h 53"/>
                  <a:gd name="T4" fmla="*/ 87 w 454"/>
                  <a:gd name="T5" fmla="*/ 11 h 53"/>
                  <a:gd name="T6" fmla="*/ 138 w 454"/>
                  <a:gd name="T7" fmla="*/ 22 h 53"/>
                  <a:gd name="T8" fmla="*/ 216 w 454"/>
                  <a:gd name="T9" fmla="*/ 43 h 53"/>
                  <a:gd name="T10" fmla="*/ 258 w 454"/>
                  <a:gd name="T11" fmla="*/ 51 h 53"/>
                  <a:gd name="T12" fmla="*/ 304 w 454"/>
                  <a:gd name="T13" fmla="*/ 53 h 53"/>
                  <a:gd name="T14" fmla="*/ 357 w 454"/>
                  <a:gd name="T15" fmla="*/ 49 h 53"/>
                  <a:gd name="T16" fmla="*/ 412 w 454"/>
                  <a:gd name="T17" fmla="*/ 42 h 53"/>
                  <a:gd name="T18" fmla="*/ 454 w 454"/>
                  <a:gd name="T19" fmla="*/ 29 h 53"/>
                  <a:gd name="T20" fmla="*/ 395 w 454"/>
                  <a:gd name="T21" fmla="*/ 24 h 53"/>
                  <a:gd name="T22" fmla="*/ 296 w 454"/>
                  <a:gd name="T23" fmla="*/ 16 h 53"/>
                  <a:gd name="T24" fmla="*/ 228 w 454"/>
                  <a:gd name="T25" fmla="*/ 9 h 53"/>
                  <a:gd name="T26" fmla="*/ 216 w 454"/>
                  <a:gd name="T27" fmla="*/ 10 h 53"/>
                  <a:gd name="T28" fmla="*/ 207 w 454"/>
                  <a:gd name="T29" fmla="*/ 12 h 53"/>
                  <a:gd name="T30" fmla="*/ 201 w 454"/>
                  <a:gd name="T31" fmla="*/ 17 h 53"/>
                  <a:gd name="T32" fmla="*/ 203 w 454"/>
                  <a:gd name="T33" fmla="*/ 23 h 53"/>
                  <a:gd name="T34" fmla="*/ 212 w 454"/>
                  <a:gd name="T35" fmla="*/ 29 h 53"/>
                  <a:gd name="T36" fmla="*/ 235 w 454"/>
                  <a:gd name="T37" fmla="*/ 35 h 53"/>
                  <a:gd name="T38" fmla="*/ 258 w 454"/>
                  <a:gd name="T39" fmla="*/ 36 h 53"/>
                  <a:gd name="T40" fmla="*/ 268 w 454"/>
                  <a:gd name="T41" fmla="*/ 35 h 53"/>
                  <a:gd name="T42" fmla="*/ 273 w 454"/>
                  <a:gd name="T43" fmla="*/ 31 h 53"/>
                  <a:gd name="T44" fmla="*/ 271 w 454"/>
                  <a:gd name="T45" fmla="*/ 29 h 53"/>
                  <a:gd name="T46" fmla="*/ 262 w 454"/>
                  <a:gd name="T47" fmla="*/ 25 h 53"/>
                  <a:gd name="T48" fmla="*/ 256 w 454"/>
                  <a:gd name="T49" fmla="*/ 24 h 53"/>
                  <a:gd name="T50" fmla="*/ 250 w 454"/>
                  <a:gd name="T51" fmla="*/ 25 h 53"/>
                  <a:gd name="T52" fmla="*/ 254 w 454"/>
                  <a:gd name="T53" fmla="*/ 28 h 53"/>
                  <a:gd name="T54" fmla="*/ 256 w 454"/>
                  <a:gd name="T55" fmla="*/ 29 h 53"/>
                  <a:gd name="T56" fmla="*/ 250 w 454"/>
                  <a:gd name="T57" fmla="*/ 29 h 53"/>
                  <a:gd name="T58" fmla="*/ 247 w 454"/>
                  <a:gd name="T59" fmla="*/ 24 h 53"/>
                  <a:gd name="T60" fmla="*/ 252 w 454"/>
                  <a:gd name="T61" fmla="*/ 22 h 53"/>
                  <a:gd name="T62" fmla="*/ 266 w 454"/>
                  <a:gd name="T63" fmla="*/ 22 h 53"/>
                  <a:gd name="T64" fmla="*/ 277 w 454"/>
                  <a:gd name="T65" fmla="*/ 25 h 53"/>
                  <a:gd name="T66" fmla="*/ 281 w 454"/>
                  <a:gd name="T67" fmla="*/ 31 h 53"/>
                  <a:gd name="T68" fmla="*/ 277 w 454"/>
                  <a:gd name="T69" fmla="*/ 35 h 53"/>
                  <a:gd name="T70" fmla="*/ 268 w 454"/>
                  <a:gd name="T71" fmla="*/ 37 h 53"/>
                  <a:gd name="T72" fmla="*/ 231 w 454"/>
                  <a:gd name="T73" fmla="*/ 36 h 53"/>
                  <a:gd name="T74" fmla="*/ 212 w 454"/>
                  <a:gd name="T75" fmla="*/ 31 h 53"/>
                  <a:gd name="T76" fmla="*/ 199 w 454"/>
                  <a:gd name="T77" fmla="*/ 28 h 53"/>
                  <a:gd name="T78" fmla="*/ 192 w 454"/>
                  <a:gd name="T79" fmla="*/ 22 h 53"/>
                  <a:gd name="T80" fmla="*/ 190 w 454"/>
                  <a:gd name="T81" fmla="*/ 17 h 53"/>
                  <a:gd name="T82" fmla="*/ 194 w 454"/>
                  <a:gd name="T83" fmla="*/ 12 h 53"/>
                  <a:gd name="T84" fmla="*/ 199 w 454"/>
                  <a:gd name="T85" fmla="*/ 10 h 53"/>
                  <a:gd name="T86" fmla="*/ 212 w 454"/>
                  <a:gd name="T87" fmla="*/ 7 h 53"/>
                  <a:gd name="T88" fmla="*/ 203 w 454"/>
                  <a:gd name="T89" fmla="*/ 6 h 53"/>
                  <a:gd name="T90" fmla="*/ 171 w 454"/>
                  <a:gd name="T91" fmla="*/ 4 h 53"/>
                  <a:gd name="T92" fmla="*/ 118 w 454"/>
                  <a:gd name="T93" fmla="*/ 0 h 53"/>
                  <a:gd name="T94" fmla="*/ 70 w 454"/>
                  <a:gd name="T95" fmla="*/ 0 h 53"/>
                  <a:gd name="T96" fmla="*/ 32 w 454"/>
                  <a:gd name="T97" fmla="*/ 3 h 53"/>
                  <a:gd name="T98" fmla="*/ 0 w 454"/>
                  <a:gd name="T9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3">
                    <a:moveTo>
                      <a:pt x="0" y="7"/>
                    </a:moveTo>
                    <a:lnTo>
                      <a:pt x="44" y="7"/>
                    </a:lnTo>
                    <a:lnTo>
                      <a:pt x="87" y="11"/>
                    </a:lnTo>
                    <a:lnTo>
                      <a:pt x="138" y="22"/>
                    </a:lnTo>
                    <a:lnTo>
                      <a:pt x="216" y="43"/>
                    </a:lnTo>
                    <a:lnTo>
                      <a:pt x="258" y="51"/>
                    </a:lnTo>
                    <a:lnTo>
                      <a:pt x="304" y="53"/>
                    </a:lnTo>
                    <a:lnTo>
                      <a:pt x="357" y="49"/>
                    </a:lnTo>
                    <a:lnTo>
                      <a:pt x="412" y="42"/>
                    </a:lnTo>
                    <a:lnTo>
                      <a:pt x="454" y="29"/>
                    </a:lnTo>
                    <a:lnTo>
                      <a:pt x="395" y="24"/>
                    </a:lnTo>
                    <a:lnTo>
                      <a:pt x="296" y="16"/>
                    </a:lnTo>
                    <a:lnTo>
                      <a:pt x="228" y="9"/>
                    </a:lnTo>
                    <a:lnTo>
                      <a:pt x="216" y="10"/>
                    </a:lnTo>
                    <a:lnTo>
                      <a:pt x="207" y="12"/>
                    </a:lnTo>
                    <a:lnTo>
                      <a:pt x="201" y="17"/>
                    </a:lnTo>
                    <a:lnTo>
                      <a:pt x="203" y="23"/>
                    </a:lnTo>
                    <a:lnTo>
                      <a:pt x="212" y="29"/>
                    </a:lnTo>
                    <a:lnTo>
                      <a:pt x="235" y="35"/>
                    </a:lnTo>
                    <a:lnTo>
                      <a:pt x="258" y="36"/>
                    </a:lnTo>
                    <a:lnTo>
                      <a:pt x="268" y="35"/>
                    </a:lnTo>
                    <a:lnTo>
                      <a:pt x="273" y="31"/>
                    </a:lnTo>
                    <a:lnTo>
                      <a:pt x="271" y="29"/>
                    </a:lnTo>
                    <a:lnTo>
                      <a:pt x="262" y="25"/>
                    </a:lnTo>
                    <a:lnTo>
                      <a:pt x="256" y="24"/>
                    </a:lnTo>
                    <a:lnTo>
                      <a:pt x="250" y="25"/>
                    </a:lnTo>
                    <a:lnTo>
                      <a:pt x="254" y="28"/>
                    </a:lnTo>
                    <a:lnTo>
                      <a:pt x="256" y="29"/>
                    </a:lnTo>
                    <a:lnTo>
                      <a:pt x="250" y="29"/>
                    </a:lnTo>
                    <a:lnTo>
                      <a:pt x="247" y="24"/>
                    </a:lnTo>
                    <a:lnTo>
                      <a:pt x="252" y="22"/>
                    </a:lnTo>
                    <a:lnTo>
                      <a:pt x="266" y="22"/>
                    </a:lnTo>
                    <a:lnTo>
                      <a:pt x="277" y="25"/>
                    </a:lnTo>
                    <a:lnTo>
                      <a:pt x="281" y="31"/>
                    </a:lnTo>
                    <a:lnTo>
                      <a:pt x="277" y="35"/>
                    </a:lnTo>
                    <a:lnTo>
                      <a:pt x="268" y="37"/>
                    </a:lnTo>
                    <a:lnTo>
                      <a:pt x="231" y="36"/>
                    </a:lnTo>
                    <a:lnTo>
                      <a:pt x="212" y="31"/>
                    </a:lnTo>
                    <a:lnTo>
                      <a:pt x="199" y="28"/>
                    </a:lnTo>
                    <a:lnTo>
                      <a:pt x="192" y="22"/>
                    </a:lnTo>
                    <a:lnTo>
                      <a:pt x="190" y="17"/>
                    </a:lnTo>
                    <a:lnTo>
                      <a:pt x="194" y="12"/>
                    </a:lnTo>
                    <a:lnTo>
                      <a:pt x="199" y="10"/>
                    </a:lnTo>
                    <a:lnTo>
                      <a:pt x="212" y="7"/>
                    </a:lnTo>
                    <a:lnTo>
                      <a:pt x="203" y="6"/>
                    </a:lnTo>
                    <a:lnTo>
                      <a:pt x="171" y="4"/>
                    </a:lnTo>
                    <a:lnTo>
                      <a:pt x="118" y="0"/>
                    </a:lnTo>
                    <a:lnTo>
                      <a:pt x="70" y="0"/>
                    </a:lnTo>
                    <a:lnTo>
                      <a:pt x="32"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2" name="Freeform 152"/>
              <p:cNvSpPr>
                <a:spLocks/>
              </p:cNvSpPr>
              <p:nvPr/>
            </p:nvSpPr>
            <p:spPr bwMode="auto">
              <a:xfrm>
                <a:off x="1021" y="4104"/>
                <a:ext cx="400" cy="40"/>
              </a:xfrm>
              <a:custGeom>
                <a:avLst/>
                <a:gdLst>
                  <a:gd name="T0" fmla="*/ 400 w 400"/>
                  <a:gd name="T1" fmla="*/ 40 h 40"/>
                  <a:gd name="T2" fmla="*/ 368 w 400"/>
                  <a:gd name="T3" fmla="*/ 34 h 40"/>
                  <a:gd name="T4" fmla="*/ 319 w 400"/>
                  <a:gd name="T5" fmla="*/ 21 h 40"/>
                  <a:gd name="T6" fmla="*/ 254 w 400"/>
                  <a:gd name="T7" fmla="*/ 7 h 40"/>
                  <a:gd name="T8" fmla="*/ 184 w 400"/>
                  <a:gd name="T9" fmla="*/ 0 h 40"/>
                  <a:gd name="T10" fmla="*/ 108 w 400"/>
                  <a:gd name="T11" fmla="*/ 4 h 40"/>
                  <a:gd name="T12" fmla="*/ 51 w 400"/>
                  <a:gd name="T13" fmla="*/ 12 h 40"/>
                  <a:gd name="T14" fmla="*/ 13 w 400"/>
                  <a:gd name="T15" fmla="*/ 23 h 40"/>
                  <a:gd name="T16" fmla="*/ 0 w 400"/>
                  <a:gd name="T17" fmla="*/ 27 h 40"/>
                  <a:gd name="T18" fmla="*/ 29 w 400"/>
                  <a:gd name="T19" fmla="*/ 22 h 40"/>
                  <a:gd name="T20" fmla="*/ 80 w 400"/>
                  <a:gd name="T21" fmla="*/ 17 h 40"/>
                  <a:gd name="T22" fmla="*/ 150 w 400"/>
                  <a:gd name="T23" fmla="*/ 17 h 40"/>
                  <a:gd name="T24" fmla="*/ 150 w 400"/>
                  <a:gd name="T25" fmla="*/ 17 h 40"/>
                  <a:gd name="T26" fmla="*/ 144 w 400"/>
                  <a:gd name="T27" fmla="*/ 16 h 40"/>
                  <a:gd name="T28" fmla="*/ 140 w 400"/>
                  <a:gd name="T29" fmla="*/ 12 h 40"/>
                  <a:gd name="T30" fmla="*/ 146 w 400"/>
                  <a:gd name="T31" fmla="*/ 9 h 40"/>
                  <a:gd name="T32" fmla="*/ 158 w 400"/>
                  <a:gd name="T33" fmla="*/ 7 h 40"/>
                  <a:gd name="T34" fmla="*/ 167 w 400"/>
                  <a:gd name="T35" fmla="*/ 9 h 40"/>
                  <a:gd name="T36" fmla="*/ 171 w 400"/>
                  <a:gd name="T37" fmla="*/ 12 h 40"/>
                  <a:gd name="T38" fmla="*/ 165 w 400"/>
                  <a:gd name="T39" fmla="*/ 15 h 40"/>
                  <a:gd name="T40" fmla="*/ 161 w 400"/>
                  <a:gd name="T41" fmla="*/ 15 h 40"/>
                  <a:gd name="T42" fmla="*/ 163 w 400"/>
                  <a:gd name="T43" fmla="*/ 13 h 40"/>
                  <a:gd name="T44" fmla="*/ 167 w 400"/>
                  <a:gd name="T45" fmla="*/ 12 h 40"/>
                  <a:gd name="T46" fmla="*/ 163 w 400"/>
                  <a:gd name="T47" fmla="*/ 10 h 40"/>
                  <a:gd name="T48" fmla="*/ 158 w 400"/>
                  <a:gd name="T49" fmla="*/ 10 h 40"/>
                  <a:gd name="T50" fmla="*/ 152 w 400"/>
                  <a:gd name="T51" fmla="*/ 10 h 40"/>
                  <a:gd name="T52" fmla="*/ 148 w 400"/>
                  <a:gd name="T53" fmla="*/ 12 h 40"/>
                  <a:gd name="T54" fmla="*/ 156 w 400"/>
                  <a:gd name="T55" fmla="*/ 17 h 40"/>
                  <a:gd name="T56" fmla="*/ 161 w 400"/>
                  <a:gd name="T57" fmla="*/ 18 h 40"/>
                  <a:gd name="T58" fmla="*/ 256 w 400"/>
                  <a:gd name="T59" fmla="*/ 25 h 40"/>
                  <a:gd name="T60" fmla="*/ 338 w 400"/>
                  <a:gd name="T61" fmla="*/ 35 h 40"/>
                  <a:gd name="T62" fmla="*/ 393 w 400"/>
                  <a:gd name="T63" fmla="*/ 40 h 40"/>
                  <a:gd name="T64" fmla="*/ 400 w 400"/>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
                    <a:moveTo>
                      <a:pt x="400" y="40"/>
                    </a:moveTo>
                    <a:lnTo>
                      <a:pt x="368" y="34"/>
                    </a:lnTo>
                    <a:lnTo>
                      <a:pt x="319" y="21"/>
                    </a:lnTo>
                    <a:lnTo>
                      <a:pt x="254" y="7"/>
                    </a:lnTo>
                    <a:lnTo>
                      <a:pt x="184" y="0"/>
                    </a:lnTo>
                    <a:lnTo>
                      <a:pt x="108" y="4"/>
                    </a:lnTo>
                    <a:lnTo>
                      <a:pt x="51" y="12"/>
                    </a:lnTo>
                    <a:lnTo>
                      <a:pt x="13" y="23"/>
                    </a:lnTo>
                    <a:lnTo>
                      <a:pt x="0" y="27"/>
                    </a:lnTo>
                    <a:lnTo>
                      <a:pt x="29" y="22"/>
                    </a:lnTo>
                    <a:lnTo>
                      <a:pt x="80" y="17"/>
                    </a:lnTo>
                    <a:lnTo>
                      <a:pt x="150" y="17"/>
                    </a:lnTo>
                    <a:lnTo>
                      <a:pt x="150" y="17"/>
                    </a:lnTo>
                    <a:lnTo>
                      <a:pt x="144" y="16"/>
                    </a:lnTo>
                    <a:lnTo>
                      <a:pt x="140" y="12"/>
                    </a:lnTo>
                    <a:lnTo>
                      <a:pt x="146" y="9"/>
                    </a:lnTo>
                    <a:lnTo>
                      <a:pt x="158" y="7"/>
                    </a:lnTo>
                    <a:lnTo>
                      <a:pt x="167" y="9"/>
                    </a:lnTo>
                    <a:lnTo>
                      <a:pt x="171" y="12"/>
                    </a:lnTo>
                    <a:lnTo>
                      <a:pt x="165" y="15"/>
                    </a:lnTo>
                    <a:lnTo>
                      <a:pt x="161" y="15"/>
                    </a:lnTo>
                    <a:lnTo>
                      <a:pt x="163" y="13"/>
                    </a:lnTo>
                    <a:lnTo>
                      <a:pt x="167" y="12"/>
                    </a:lnTo>
                    <a:lnTo>
                      <a:pt x="163" y="10"/>
                    </a:lnTo>
                    <a:lnTo>
                      <a:pt x="158" y="10"/>
                    </a:lnTo>
                    <a:lnTo>
                      <a:pt x="152" y="10"/>
                    </a:lnTo>
                    <a:lnTo>
                      <a:pt x="148" y="12"/>
                    </a:lnTo>
                    <a:lnTo>
                      <a:pt x="156" y="17"/>
                    </a:lnTo>
                    <a:lnTo>
                      <a:pt x="161" y="18"/>
                    </a:lnTo>
                    <a:lnTo>
                      <a:pt x="256" y="25"/>
                    </a:lnTo>
                    <a:lnTo>
                      <a:pt x="338" y="35"/>
                    </a:lnTo>
                    <a:lnTo>
                      <a:pt x="393" y="40"/>
                    </a:lnTo>
                    <a:lnTo>
                      <a:pt x="400"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3" name="Freeform 153"/>
              <p:cNvSpPr>
                <a:spLocks/>
              </p:cNvSpPr>
              <p:nvPr/>
            </p:nvSpPr>
            <p:spPr bwMode="auto">
              <a:xfrm>
                <a:off x="1036" y="4123"/>
                <a:ext cx="450" cy="53"/>
              </a:xfrm>
              <a:custGeom>
                <a:avLst/>
                <a:gdLst>
                  <a:gd name="T0" fmla="*/ 0 w 450"/>
                  <a:gd name="T1" fmla="*/ 8 h 53"/>
                  <a:gd name="T2" fmla="*/ 42 w 450"/>
                  <a:gd name="T3" fmla="*/ 8 h 53"/>
                  <a:gd name="T4" fmla="*/ 86 w 450"/>
                  <a:gd name="T5" fmla="*/ 11 h 53"/>
                  <a:gd name="T6" fmla="*/ 137 w 450"/>
                  <a:gd name="T7" fmla="*/ 22 h 53"/>
                  <a:gd name="T8" fmla="*/ 215 w 450"/>
                  <a:gd name="T9" fmla="*/ 42 h 53"/>
                  <a:gd name="T10" fmla="*/ 256 w 450"/>
                  <a:gd name="T11" fmla="*/ 51 h 53"/>
                  <a:gd name="T12" fmla="*/ 300 w 450"/>
                  <a:gd name="T13" fmla="*/ 53 h 53"/>
                  <a:gd name="T14" fmla="*/ 353 w 450"/>
                  <a:gd name="T15" fmla="*/ 50 h 53"/>
                  <a:gd name="T16" fmla="*/ 406 w 450"/>
                  <a:gd name="T17" fmla="*/ 41 h 53"/>
                  <a:gd name="T18" fmla="*/ 450 w 450"/>
                  <a:gd name="T19" fmla="*/ 28 h 53"/>
                  <a:gd name="T20" fmla="*/ 391 w 450"/>
                  <a:gd name="T21" fmla="*/ 24 h 53"/>
                  <a:gd name="T22" fmla="*/ 293 w 450"/>
                  <a:gd name="T23" fmla="*/ 16 h 53"/>
                  <a:gd name="T24" fmla="*/ 224 w 450"/>
                  <a:gd name="T25" fmla="*/ 8 h 53"/>
                  <a:gd name="T26" fmla="*/ 213 w 450"/>
                  <a:gd name="T27" fmla="*/ 9 h 53"/>
                  <a:gd name="T28" fmla="*/ 203 w 450"/>
                  <a:gd name="T29" fmla="*/ 12 h 53"/>
                  <a:gd name="T30" fmla="*/ 198 w 450"/>
                  <a:gd name="T31" fmla="*/ 17 h 53"/>
                  <a:gd name="T32" fmla="*/ 200 w 450"/>
                  <a:gd name="T33" fmla="*/ 23 h 53"/>
                  <a:gd name="T34" fmla="*/ 209 w 450"/>
                  <a:gd name="T35" fmla="*/ 28 h 53"/>
                  <a:gd name="T36" fmla="*/ 234 w 450"/>
                  <a:gd name="T37" fmla="*/ 34 h 53"/>
                  <a:gd name="T38" fmla="*/ 256 w 450"/>
                  <a:gd name="T39" fmla="*/ 35 h 53"/>
                  <a:gd name="T40" fmla="*/ 264 w 450"/>
                  <a:gd name="T41" fmla="*/ 34 h 53"/>
                  <a:gd name="T42" fmla="*/ 270 w 450"/>
                  <a:gd name="T43" fmla="*/ 32 h 53"/>
                  <a:gd name="T44" fmla="*/ 268 w 450"/>
                  <a:gd name="T45" fmla="*/ 28 h 53"/>
                  <a:gd name="T46" fmla="*/ 258 w 450"/>
                  <a:gd name="T47" fmla="*/ 24 h 53"/>
                  <a:gd name="T48" fmla="*/ 253 w 450"/>
                  <a:gd name="T49" fmla="*/ 24 h 53"/>
                  <a:gd name="T50" fmla="*/ 249 w 450"/>
                  <a:gd name="T51" fmla="*/ 26 h 53"/>
                  <a:gd name="T52" fmla="*/ 253 w 450"/>
                  <a:gd name="T53" fmla="*/ 28 h 53"/>
                  <a:gd name="T54" fmla="*/ 253 w 450"/>
                  <a:gd name="T55" fmla="*/ 29 h 53"/>
                  <a:gd name="T56" fmla="*/ 249 w 450"/>
                  <a:gd name="T57" fmla="*/ 28 h 53"/>
                  <a:gd name="T58" fmla="*/ 243 w 450"/>
                  <a:gd name="T59" fmla="*/ 24 h 53"/>
                  <a:gd name="T60" fmla="*/ 249 w 450"/>
                  <a:gd name="T61" fmla="*/ 22 h 53"/>
                  <a:gd name="T62" fmla="*/ 262 w 450"/>
                  <a:gd name="T63" fmla="*/ 22 h 53"/>
                  <a:gd name="T64" fmla="*/ 274 w 450"/>
                  <a:gd name="T65" fmla="*/ 26 h 53"/>
                  <a:gd name="T66" fmla="*/ 277 w 450"/>
                  <a:gd name="T67" fmla="*/ 32 h 53"/>
                  <a:gd name="T68" fmla="*/ 274 w 450"/>
                  <a:gd name="T69" fmla="*/ 35 h 53"/>
                  <a:gd name="T70" fmla="*/ 264 w 450"/>
                  <a:gd name="T71" fmla="*/ 38 h 53"/>
                  <a:gd name="T72" fmla="*/ 230 w 450"/>
                  <a:gd name="T73" fmla="*/ 36 h 53"/>
                  <a:gd name="T74" fmla="*/ 211 w 450"/>
                  <a:gd name="T75" fmla="*/ 32 h 53"/>
                  <a:gd name="T76" fmla="*/ 198 w 450"/>
                  <a:gd name="T77" fmla="*/ 27 h 53"/>
                  <a:gd name="T78" fmla="*/ 190 w 450"/>
                  <a:gd name="T79" fmla="*/ 22 h 53"/>
                  <a:gd name="T80" fmla="*/ 188 w 450"/>
                  <a:gd name="T81" fmla="*/ 17 h 53"/>
                  <a:gd name="T82" fmla="*/ 190 w 450"/>
                  <a:gd name="T83" fmla="*/ 12 h 53"/>
                  <a:gd name="T84" fmla="*/ 198 w 450"/>
                  <a:gd name="T85" fmla="*/ 10 h 53"/>
                  <a:gd name="T86" fmla="*/ 211 w 450"/>
                  <a:gd name="T87" fmla="*/ 6 h 53"/>
                  <a:gd name="T88" fmla="*/ 169 w 450"/>
                  <a:gd name="T89" fmla="*/ 4 h 53"/>
                  <a:gd name="T90" fmla="*/ 116 w 450"/>
                  <a:gd name="T91" fmla="*/ 0 h 53"/>
                  <a:gd name="T92" fmla="*/ 69 w 450"/>
                  <a:gd name="T93" fmla="*/ 0 h 53"/>
                  <a:gd name="T94" fmla="*/ 32 w 450"/>
                  <a:gd name="T95" fmla="*/ 3 h 53"/>
                  <a:gd name="T96" fmla="*/ 0 w 450"/>
                  <a:gd name="T9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3">
                    <a:moveTo>
                      <a:pt x="0" y="8"/>
                    </a:moveTo>
                    <a:lnTo>
                      <a:pt x="42" y="8"/>
                    </a:lnTo>
                    <a:lnTo>
                      <a:pt x="86" y="11"/>
                    </a:lnTo>
                    <a:lnTo>
                      <a:pt x="137" y="22"/>
                    </a:lnTo>
                    <a:lnTo>
                      <a:pt x="215" y="42"/>
                    </a:lnTo>
                    <a:lnTo>
                      <a:pt x="256" y="51"/>
                    </a:lnTo>
                    <a:lnTo>
                      <a:pt x="300" y="53"/>
                    </a:lnTo>
                    <a:lnTo>
                      <a:pt x="353" y="50"/>
                    </a:lnTo>
                    <a:lnTo>
                      <a:pt x="406" y="41"/>
                    </a:lnTo>
                    <a:lnTo>
                      <a:pt x="450" y="28"/>
                    </a:lnTo>
                    <a:lnTo>
                      <a:pt x="391" y="24"/>
                    </a:lnTo>
                    <a:lnTo>
                      <a:pt x="293" y="16"/>
                    </a:lnTo>
                    <a:lnTo>
                      <a:pt x="224" y="8"/>
                    </a:lnTo>
                    <a:lnTo>
                      <a:pt x="213" y="9"/>
                    </a:lnTo>
                    <a:lnTo>
                      <a:pt x="203" y="12"/>
                    </a:lnTo>
                    <a:lnTo>
                      <a:pt x="198" y="17"/>
                    </a:lnTo>
                    <a:lnTo>
                      <a:pt x="200" y="23"/>
                    </a:lnTo>
                    <a:lnTo>
                      <a:pt x="209" y="28"/>
                    </a:lnTo>
                    <a:lnTo>
                      <a:pt x="234" y="34"/>
                    </a:lnTo>
                    <a:lnTo>
                      <a:pt x="256" y="35"/>
                    </a:lnTo>
                    <a:lnTo>
                      <a:pt x="264" y="34"/>
                    </a:lnTo>
                    <a:lnTo>
                      <a:pt x="270" y="32"/>
                    </a:lnTo>
                    <a:lnTo>
                      <a:pt x="268" y="28"/>
                    </a:lnTo>
                    <a:lnTo>
                      <a:pt x="258" y="24"/>
                    </a:lnTo>
                    <a:lnTo>
                      <a:pt x="253" y="24"/>
                    </a:lnTo>
                    <a:lnTo>
                      <a:pt x="249" y="26"/>
                    </a:lnTo>
                    <a:lnTo>
                      <a:pt x="253" y="28"/>
                    </a:lnTo>
                    <a:lnTo>
                      <a:pt x="253" y="29"/>
                    </a:lnTo>
                    <a:lnTo>
                      <a:pt x="249" y="28"/>
                    </a:lnTo>
                    <a:lnTo>
                      <a:pt x="243" y="24"/>
                    </a:lnTo>
                    <a:lnTo>
                      <a:pt x="249" y="22"/>
                    </a:lnTo>
                    <a:lnTo>
                      <a:pt x="262" y="22"/>
                    </a:lnTo>
                    <a:lnTo>
                      <a:pt x="274" y="26"/>
                    </a:lnTo>
                    <a:lnTo>
                      <a:pt x="277" y="32"/>
                    </a:lnTo>
                    <a:lnTo>
                      <a:pt x="274" y="35"/>
                    </a:lnTo>
                    <a:lnTo>
                      <a:pt x="264" y="38"/>
                    </a:lnTo>
                    <a:lnTo>
                      <a:pt x="230" y="36"/>
                    </a:lnTo>
                    <a:lnTo>
                      <a:pt x="211" y="32"/>
                    </a:lnTo>
                    <a:lnTo>
                      <a:pt x="198" y="27"/>
                    </a:lnTo>
                    <a:lnTo>
                      <a:pt x="190" y="22"/>
                    </a:lnTo>
                    <a:lnTo>
                      <a:pt x="188" y="17"/>
                    </a:lnTo>
                    <a:lnTo>
                      <a:pt x="190" y="12"/>
                    </a:lnTo>
                    <a:lnTo>
                      <a:pt x="198" y="10"/>
                    </a:lnTo>
                    <a:lnTo>
                      <a:pt x="211" y="6"/>
                    </a:lnTo>
                    <a:lnTo>
                      <a:pt x="169" y="4"/>
                    </a:lnTo>
                    <a:lnTo>
                      <a:pt x="116" y="0"/>
                    </a:lnTo>
                    <a:lnTo>
                      <a:pt x="69" y="0"/>
                    </a:lnTo>
                    <a:lnTo>
                      <a:pt x="32" y="3"/>
                    </a:lnTo>
                    <a:lnTo>
                      <a:pt x="0"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4" name="Freeform 154"/>
              <p:cNvSpPr>
                <a:spLocks/>
              </p:cNvSpPr>
              <p:nvPr/>
            </p:nvSpPr>
            <p:spPr bwMode="auto">
              <a:xfrm>
                <a:off x="1693" y="4135"/>
                <a:ext cx="438" cy="53"/>
              </a:xfrm>
              <a:custGeom>
                <a:avLst/>
                <a:gdLst>
                  <a:gd name="T0" fmla="*/ 0 w 438"/>
                  <a:gd name="T1" fmla="*/ 0 h 53"/>
                  <a:gd name="T2" fmla="*/ 32 w 438"/>
                  <a:gd name="T3" fmla="*/ 8 h 53"/>
                  <a:gd name="T4" fmla="*/ 87 w 438"/>
                  <a:gd name="T5" fmla="*/ 24 h 53"/>
                  <a:gd name="T6" fmla="*/ 156 w 438"/>
                  <a:gd name="T7" fmla="*/ 41 h 53"/>
                  <a:gd name="T8" fmla="*/ 231 w 438"/>
                  <a:gd name="T9" fmla="*/ 51 h 53"/>
                  <a:gd name="T10" fmla="*/ 275 w 438"/>
                  <a:gd name="T11" fmla="*/ 53 h 53"/>
                  <a:gd name="T12" fmla="*/ 315 w 438"/>
                  <a:gd name="T13" fmla="*/ 51 h 53"/>
                  <a:gd name="T14" fmla="*/ 379 w 438"/>
                  <a:gd name="T15" fmla="*/ 44 h 53"/>
                  <a:gd name="T16" fmla="*/ 421 w 438"/>
                  <a:gd name="T17" fmla="*/ 35 h 53"/>
                  <a:gd name="T18" fmla="*/ 438 w 438"/>
                  <a:gd name="T19" fmla="*/ 30 h 53"/>
                  <a:gd name="T20" fmla="*/ 406 w 438"/>
                  <a:gd name="T21" fmla="*/ 35 h 53"/>
                  <a:gd name="T22" fmla="*/ 349 w 438"/>
                  <a:gd name="T23" fmla="*/ 39 h 53"/>
                  <a:gd name="T24" fmla="*/ 271 w 438"/>
                  <a:gd name="T25" fmla="*/ 35 h 53"/>
                  <a:gd name="T26" fmla="*/ 271 w 438"/>
                  <a:gd name="T27" fmla="*/ 35 h 53"/>
                  <a:gd name="T28" fmla="*/ 277 w 438"/>
                  <a:gd name="T29" fmla="*/ 36 h 53"/>
                  <a:gd name="T30" fmla="*/ 281 w 438"/>
                  <a:gd name="T31" fmla="*/ 41 h 53"/>
                  <a:gd name="T32" fmla="*/ 273 w 438"/>
                  <a:gd name="T33" fmla="*/ 45 h 53"/>
                  <a:gd name="T34" fmla="*/ 262 w 438"/>
                  <a:gd name="T35" fmla="*/ 45 h 53"/>
                  <a:gd name="T36" fmla="*/ 252 w 438"/>
                  <a:gd name="T37" fmla="*/ 44 h 53"/>
                  <a:gd name="T38" fmla="*/ 249 w 438"/>
                  <a:gd name="T39" fmla="*/ 40 h 53"/>
                  <a:gd name="T40" fmla="*/ 254 w 438"/>
                  <a:gd name="T41" fmla="*/ 36 h 53"/>
                  <a:gd name="T42" fmla="*/ 258 w 438"/>
                  <a:gd name="T43" fmla="*/ 38 h 53"/>
                  <a:gd name="T44" fmla="*/ 256 w 438"/>
                  <a:gd name="T45" fmla="*/ 39 h 53"/>
                  <a:gd name="T46" fmla="*/ 252 w 438"/>
                  <a:gd name="T47" fmla="*/ 40 h 53"/>
                  <a:gd name="T48" fmla="*/ 256 w 438"/>
                  <a:gd name="T49" fmla="*/ 42 h 53"/>
                  <a:gd name="T50" fmla="*/ 262 w 438"/>
                  <a:gd name="T51" fmla="*/ 42 h 53"/>
                  <a:gd name="T52" fmla="*/ 267 w 438"/>
                  <a:gd name="T53" fmla="*/ 42 h 53"/>
                  <a:gd name="T54" fmla="*/ 271 w 438"/>
                  <a:gd name="T55" fmla="*/ 41 h 53"/>
                  <a:gd name="T56" fmla="*/ 266 w 438"/>
                  <a:gd name="T57" fmla="*/ 35 h 53"/>
                  <a:gd name="T58" fmla="*/ 260 w 438"/>
                  <a:gd name="T59" fmla="*/ 34 h 53"/>
                  <a:gd name="T60" fmla="*/ 156 w 438"/>
                  <a:gd name="T61" fmla="*/ 22 h 53"/>
                  <a:gd name="T62" fmla="*/ 68 w 438"/>
                  <a:gd name="T63" fmla="*/ 8 h 53"/>
                  <a:gd name="T64" fmla="*/ 6 w 438"/>
                  <a:gd name="T65" fmla="*/ 0 h 53"/>
                  <a:gd name="T66" fmla="*/ 0 w 438"/>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3">
                    <a:moveTo>
                      <a:pt x="0" y="0"/>
                    </a:moveTo>
                    <a:lnTo>
                      <a:pt x="32" y="8"/>
                    </a:lnTo>
                    <a:lnTo>
                      <a:pt x="87" y="24"/>
                    </a:lnTo>
                    <a:lnTo>
                      <a:pt x="156" y="41"/>
                    </a:lnTo>
                    <a:lnTo>
                      <a:pt x="231" y="51"/>
                    </a:lnTo>
                    <a:lnTo>
                      <a:pt x="275" y="53"/>
                    </a:lnTo>
                    <a:lnTo>
                      <a:pt x="315" y="51"/>
                    </a:lnTo>
                    <a:lnTo>
                      <a:pt x="379" y="44"/>
                    </a:lnTo>
                    <a:lnTo>
                      <a:pt x="421" y="35"/>
                    </a:lnTo>
                    <a:lnTo>
                      <a:pt x="438" y="30"/>
                    </a:lnTo>
                    <a:lnTo>
                      <a:pt x="406" y="35"/>
                    </a:lnTo>
                    <a:lnTo>
                      <a:pt x="349" y="39"/>
                    </a:lnTo>
                    <a:lnTo>
                      <a:pt x="271" y="35"/>
                    </a:lnTo>
                    <a:lnTo>
                      <a:pt x="271" y="35"/>
                    </a:lnTo>
                    <a:lnTo>
                      <a:pt x="277" y="36"/>
                    </a:lnTo>
                    <a:lnTo>
                      <a:pt x="281" y="41"/>
                    </a:lnTo>
                    <a:lnTo>
                      <a:pt x="273" y="45"/>
                    </a:lnTo>
                    <a:lnTo>
                      <a:pt x="262" y="45"/>
                    </a:lnTo>
                    <a:lnTo>
                      <a:pt x="252" y="44"/>
                    </a:lnTo>
                    <a:lnTo>
                      <a:pt x="249" y="40"/>
                    </a:lnTo>
                    <a:lnTo>
                      <a:pt x="254" y="36"/>
                    </a:lnTo>
                    <a:lnTo>
                      <a:pt x="258" y="38"/>
                    </a:lnTo>
                    <a:lnTo>
                      <a:pt x="256" y="39"/>
                    </a:lnTo>
                    <a:lnTo>
                      <a:pt x="252" y="40"/>
                    </a:lnTo>
                    <a:lnTo>
                      <a:pt x="256" y="42"/>
                    </a:lnTo>
                    <a:lnTo>
                      <a:pt x="262" y="42"/>
                    </a:lnTo>
                    <a:lnTo>
                      <a:pt x="267" y="42"/>
                    </a:lnTo>
                    <a:lnTo>
                      <a:pt x="271" y="41"/>
                    </a:lnTo>
                    <a:lnTo>
                      <a:pt x="266" y="35"/>
                    </a:lnTo>
                    <a:lnTo>
                      <a:pt x="260" y="34"/>
                    </a:lnTo>
                    <a:lnTo>
                      <a:pt x="156" y="22"/>
                    </a:lnTo>
                    <a:lnTo>
                      <a:pt x="68" y="8"/>
                    </a:lnTo>
                    <a:lnTo>
                      <a:pt x="6"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5" name="Freeform 155"/>
              <p:cNvSpPr>
                <a:spLocks/>
              </p:cNvSpPr>
              <p:nvPr/>
            </p:nvSpPr>
            <p:spPr bwMode="auto">
              <a:xfrm>
                <a:off x="1621" y="4103"/>
                <a:ext cx="493" cy="67"/>
              </a:xfrm>
              <a:custGeom>
                <a:avLst/>
                <a:gdLst>
                  <a:gd name="T0" fmla="*/ 493 w 493"/>
                  <a:gd name="T1" fmla="*/ 62 h 67"/>
                  <a:gd name="T2" fmla="*/ 446 w 493"/>
                  <a:gd name="T3" fmla="*/ 61 h 67"/>
                  <a:gd name="T4" fmla="*/ 398 w 493"/>
                  <a:gd name="T5" fmla="*/ 55 h 67"/>
                  <a:gd name="T6" fmla="*/ 343 w 493"/>
                  <a:gd name="T7" fmla="*/ 41 h 67"/>
                  <a:gd name="T8" fmla="*/ 260 w 493"/>
                  <a:gd name="T9" fmla="*/ 16 h 67"/>
                  <a:gd name="T10" fmla="*/ 216 w 493"/>
                  <a:gd name="T11" fmla="*/ 5 h 67"/>
                  <a:gd name="T12" fmla="*/ 167 w 493"/>
                  <a:gd name="T13" fmla="*/ 0 h 67"/>
                  <a:gd name="T14" fmla="*/ 108 w 493"/>
                  <a:gd name="T15" fmla="*/ 1 h 67"/>
                  <a:gd name="T16" fmla="*/ 49 w 493"/>
                  <a:gd name="T17" fmla="*/ 8 h 67"/>
                  <a:gd name="T18" fmla="*/ 0 w 493"/>
                  <a:gd name="T19" fmla="*/ 20 h 67"/>
                  <a:gd name="T20" fmla="*/ 64 w 493"/>
                  <a:gd name="T21" fmla="*/ 28 h 67"/>
                  <a:gd name="T22" fmla="*/ 172 w 493"/>
                  <a:gd name="T23" fmla="*/ 41 h 67"/>
                  <a:gd name="T24" fmla="*/ 246 w 493"/>
                  <a:gd name="T25" fmla="*/ 53 h 67"/>
                  <a:gd name="T26" fmla="*/ 258 w 493"/>
                  <a:gd name="T27" fmla="*/ 52 h 67"/>
                  <a:gd name="T28" fmla="*/ 269 w 493"/>
                  <a:gd name="T29" fmla="*/ 49 h 67"/>
                  <a:gd name="T30" fmla="*/ 275 w 493"/>
                  <a:gd name="T31" fmla="*/ 44 h 67"/>
                  <a:gd name="T32" fmla="*/ 273 w 493"/>
                  <a:gd name="T33" fmla="*/ 37 h 67"/>
                  <a:gd name="T34" fmla="*/ 264 w 493"/>
                  <a:gd name="T35" fmla="*/ 31 h 67"/>
                  <a:gd name="T36" fmla="*/ 239 w 493"/>
                  <a:gd name="T37" fmla="*/ 24 h 67"/>
                  <a:gd name="T38" fmla="*/ 214 w 493"/>
                  <a:gd name="T39" fmla="*/ 20 h 67"/>
                  <a:gd name="T40" fmla="*/ 205 w 493"/>
                  <a:gd name="T41" fmla="*/ 22 h 67"/>
                  <a:gd name="T42" fmla="*/ 199 w 493"/>
                  <a:gd name="T43" fmla="*/ 25 h 67"/>
                  <a:gd name="T44" fmla="*/ 201 w 493"/>
                  <a:gd name="T45" fmla="*/ 28 h 67"/>
                  <a:gd name="T46" fmla="*/ 210 w 493"/>
                  <a:gd name="T47" fmla="*/ 32 h 67"/>
                  <a:gd name="T48" fmla="*/ 216 w 493"/>
                  <a:gd name="T49" fmla="*/ 34 h 67"/>
                  <a:gd name="T50" fmla="*/ 222 w 493"/>
                  <a:gd name="T51" fmla="*/ 32 h 67"/>
                  <a:gd name="T52" fmla="*/ 218 w 493"/>
                  <a:gd name="T53" fmla="*/ 30 h 67"/>
                  <a:gd name="T54" fmla="*/ 216 w 493"/>
                  <a:gd name="T55" fmla="*/ 28 h 67"/>
                  <a:gd name="T56" fmla="*/ 222 w 493"/>
                  <a:gd name="T57" fmla="*/ 29 h 67"/>
                  <a:gd name="T58" fmla="*/ 228 w 493"/>
                  <a:gd name="T59" fmla="*/ 34 h 67"/>
                  <a:gd name="T60" fmla="*/ 220 w 493"/>
                  <a:gd name="T61" fmla="*/ 36 h 67"/>
                  <a:gd name="T62" fmla="*/ 207 w 493"/>
                  <a:gd name="T63" fmla="*/ 36 h 67"/>
                  <a:gd name="T64" fmla="*/ 195 w 493"/>
                  <a:gd name="T65" fmla="*/ 31 h 67"/>
                  <a:gd name="T66" fmla="*/ 190 w 493"/>
                  <a:gd name="T67" fmla="*/ 24 h 67"/>
                  <a:gd name="T68" fmla="*/ 193 w 493"/>
                  <a:gd name="T69" fmla="*/ 20 h 67"/>
                  <a:gd name="T70" fmla="*/ 205 w 493"/>
                  <a:gd name="T71" fmla="*/ 19 h 67"/>
                  <a:gd name="T72" fmla="*/ 243 w 493"/>
                  <a:gd name="T73" fmla="*/ 22 h 67"/>
                  <a:gd name="T74" fmla="*/ 264 w 493"/>
                  <a:gd name="T75" fmla="*/ 28 h 67"/>
                  <a:gd name="T76" fmla="*/ 277 w 493"/>
                  <a:gd name="T77" fmla="*/ 32 h 67"/>
                  <a:gd name="T78" fmla="*/ 286 w 493"/>
                  <a:gd name="T79" fmla="*/ 38 h 67"/>
                  <a:gd name="T80" fmla="*/ 288 w 493"/>
                  <a:gd name="T81" fmla="*/ 44 h 67"/>
                  <a:gd name="T82" fmla="*/ 284 w 493"/>
                  <a:gd name="T83" fmla="*/ 49 h 67"/>
                  <a:gd name="T84" fmla="*/ 277 w 493"/>
                  <a:gd name="T85" fmla="*/ 53 h 67"/>
                  <a:gd name="T86" fmla="*/ 260 w 493"/>
                  <a:gd name="T87" fmla="*/ 54 h 67"/>
                  <a:gd name="T88" fmla="*/ 271 w 493"/>
                  <a:gd name="T89" fmla="*/ 56 h 67"/>
                  <a:gd name="T90" fmla="*/ 305 w 493"/>
                  <a:gd name="T91" fmla="*/ 60 h 67"/>
                  <a:gd name="T92" fmla="*/ 364 w 493"/>
                  <a:gd name="T93" fmla="*/ 65 h 67"/>
                  <a:gd name="T94" fmla="*/ 415 w 493"/>
                  <a:gd name="T95" fmla="*/ 67 h 67"/>
                  <a:gd name="T96" fmla="*/ 457 w 493"/>
                  <a:gd name="T97" fmla="*/ 66 h 67"/>
                  <a:gd name="T98" fmla="*/ 493 w 493"/>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7">
                    <a:moveTo>
                      <a:pt x="493" y="62"/>
                    </a:moveTo>
                    <a:lnTo>
                      <a:pt x="446" y="61"/>
                    </a:lnTo>
                    <a:lnTo>
                      <a:pt x="398" y="55"/>
                    </a:lnTo>
                    <a:lnTo>
                      <a:pt x="343" y="41"/>
                    </a:lnTo>
                    <a:lnTo>
                      <a:pt x="260" y="16"/>
                    </a:lnTo>
                    <a:lnTo>
                      <a:pt x="216" y="5"/>
                    </a:lnTo>
                    <a:lnTo>
                      <a:pt x="167" y="0"/>
                    </a:lnTo>
                    <a:lnTo>
                      <a:pt x="108" y="1"/>
                    </a:lnTo>
                    <a:lnTo>
                      <a:pt x="49" y="8"/>
                    </a:lnTo>
                    <a:lnTo>
                      <a:pt x="0" y="20"/>
                    </a:lnTo>
                    <a:lnTo>
                      <a:pt x="64" y="28"/>
                    </a:lnTo>
                    <a:lnTo>
                      <a:pt x="172" y="41"/>
                    </a:lnTo>
                    <a:lnTo>
                      <a:pt x="246" y="53"/>
                    </a:lnTo>
                    <a:lnTo>
                      <a:pt x="258" y="52"/>
                    </a:lnTo>
                    <a:lnTo>
                      <a:pt x="269" y="49"/>
                    </a:lnTo>
                    <a:lnTo>
                      <a:pt x="275" y="44"/>
                    </a:lnTo>
                    <a:lnTo>
                      <a:pt x="273" y="37"/>
                    </a:lnTo>
                    <a:lnTo>
                      <a:pt x="264" y="31"/>
                    </a:lnTo>
                    <a:lnTo>
                      <a:pt x="239" y="24"/>
                    </a:lnTo>
                    <a:lnTo>
                      <a:pt x="214" y="20"/>
                    </a:lnTo>
                    <a:lnTo>
                      <a:pt x="205" y="22"/>
                    </a:lnTo>
                    <a:lnTo>
                      <a:pt x="199" y="25"/>
                    </a:lnTo>
                    <a:lnTo>
                      <a:pt x="201" y="28"/>
                    </a:lnTo>
                    <a:lnTo>
                      <a:pt x="210" y="32"/>
                    </a:lnTo>
                    <a:lnTo>
                      <a:pt x="216" y="34"/>
                    </a:lnTo>
                    <a:lnTo>
                      <a:pt x="222" y="32"/>
                    </a:lnTo>
                    <a:lnTo>
                      <a:pt x="218" y="30"/>
                    </a:lnTo>
                    <a:lnTo>
                      <a:pt x="216" y="28"/>
                    </a:lnTo>
                    <a:lnTo>
                      <a:pt x="222" y="29"/>
                    </a:lnTo>
                    <a:lnTo>
                      <a:pt x="228" y="34"/>
                    </a:lnTo>
                    <a:lnTo>
                      <a:pt x="220" y="36"/>
                    </a:lnTo>
                    <a:lnTo>
                      <a:pt x="207" y="36"/>
                    </a:lnTo>
                    <a:lnTo>
                      <a:pt x="195" y="31"/>
                    </a:lnTo>
                    <a:lnTo>
                      <a:pt x="190" y="24"/>
                    </a:lnTo>
                    <a:lnTo>
                      <a:pt x="193" y="20"/>
                    </a:lnTo>
                    <a:lnTo>
                      <a:pt x="205" y="19"/>
                    </a:lnTo>
                    <a:lnTo>
                      <a:pt x="243" y="22"/>
                    </a:lnTo>
                    <a:lnTo>
                      <a:pt x="264" y="28"/>
                    </a:lnTo>
                    <a:lnTo>
                      <a:pt x="277" y="32"/>
                    </a:lnTo>
                    <a:lnTo>
                      <a:pt x="286" y="38"/>
                    </a:lnTo>
                    <a:lnTo>
                      <a:pt x="288" y="44"/>
                    </a:lnTo>
                    <a:lnTo>
                      <a:pt x="284" y="49"/>
                    </a:lnTo>
                    <a:lnTo>
                      <a:pt x="277" y="53"/>
                    </a:lnTo>
                    <a:lnTo>
                      <a:pt x="260" y="54"/>
                    </a:lnTo>
                    <a:lnTo>
                      <a:pt x="271" y="56"/>
                    </a:lnTo>
                    <a:lnTo>
                      <a:pt x="305" y="60"/>
                    </a:lnTo>
                    <a:lnTo>
                      <a:pt x="364" y="65"/>
                    </a:lnTo>
                    <a:lnTo>
                      <a:pt x="415" y="67"/>
                    </a:lnTo>
                    <a:lnTo>
                      <a:pt x="457" y="66"/>
                    </a:lnTo>
                    <a:lnTo>
                      <a:pt x="493"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6" name="Freeform 156"/>
              <p:cNvSpPr>
                <a:spLocks/>
              </p:cNvSpPr>
              <p:nvPr/>
            </p:nvSpPr>
            <p:spPr bwMode="auto">
              <a:xfrm>
                <a:off x="1458" y="4188"/>
                <a:ext cx="430" cy="35"/>
              </a:xfrm>
              <a:custGeom>
                <a:avLst/>
                <a:gdLst>
                  <a:gd name="T0" fmla="*/ 0 w 430"/>
                  <a:gd name="T1" fmla="*/ 34 h 35"/>
                  <a:gd name="T2" fmla="*/ 34 w 430"/>
                  <a:gd name="T3" fmla="*/ 28 h 35"/>
                  <a:gd name="T4" fmla="*/ 89 w 430"/>
                  <a:gd name="T5" fmla="*/ 16 h 35"/>
                  <a:gd name="T6" fmla="*/ 159 w 430"/>
                  <a:gd name="T7" fmla="*/ 5 h 35"/>
                  <a:gd name="T8" fmla="*/ 235 w 430"/>
                  <a:gd name="T9" fmla="*/ 0 h 35"/>
                  <a:gd name="T10" fmla="*/ 277 w 430"/>
                  <a:gd name="T11" fmla="*/ 1 h 35"/>
                  <a:gd name="T12" fmla="*/ 315 w 430"/>
                  <a:gd name="T13" fmla="*/ 6 h 35"/>
                  <a:gd name="T14" fmla="*/ 377 w 430"/>
                  <a:gd name="T15" fmla="*/ 18 h 35"/>
                  <a:gd name="T16" fmla="*/ 415 w 430"/>
                  <a:gd name="T17" fmla="*/ 30 h 35"/>
                  <a:gd name="T18" fmla="*/ 430 w 430"/>
                  <a:gd name="T19" fmla="*/ 35 h 35"/>
                  <a:gd name="T20" fmla="*/ 400 w 430"/>
                  <a:gd name="T21" fmla="*/ 29 h 35"/>
                  <a:gd name="T22" fmla="*/ 347 w 430"/>
                  <a:gd name="T23" fmla="*/ 20 h 35"/>
                  <a:gd name="T24" fmla="*/ 271 w 430"/>
                  <a:gd name="T25" fmla="*/ 19 h 35"/>
                  <a:gd name="T26" fmla="*/ 271 w 430"/>
                  <a:gd name="T27" fmla="*/ 18 h 35"/>
                  <a:gd name="T28" fmla="*/ 275 w 430"/>
                  <a:gd name="T29" fmla="*/ 18 h 35"/>
                  <a:gd name="T30" fmla="*/ 280 w 430"/>
                  <a:gd name="T31" fmla="*/ 13 h 35"/>
                  <a:gd name="T32" fmla="*/ 275 w 430"/>
                  <a:gd name="T33" fmla="*/ 10 h 35"/>
                  <a:gd name="T34" fmla="*/ 263 w 430"/>
                  <a:gd name="T35" fmla="*/ 9 h 35"/>
                  <a:gd name="T36" fmla="*/ 252 w 430"/>
                  <a:gd name="T37" fmla="*/ 10 h 35"/>
                  <a:gd name="T38" fmla="*/ 248 w 430"/>
                  <a:gd name="T39" fmla="*/ 12 h 35"/>
                  <a:gd name="T40" fmla="*/ 254 w 430"/>
                  <a:gd name="T41" fmla="*/ 16 h 35"/>
                  <a:gd name="T42" fmla="*/ 258 w 430"/>
                  <a:gd name="T43" fmla="*/ 16 h 35"/>
                  <a:gd name="T44" fmla="*/ 256 w 430"/>
                  <a:gd name="T45" fmla="*/ 14 h 35"/>
                  <a:gd name="T46" fmla="*/ 252 w 430"/>
                  <a:gd name="T47" fmla="*/ 13 h 35"/>
                  <a:gd name="T48" fmla="*/ 258 w 430"/>
                  <a:gd name="T49" fmla="*/ 11 h 35"/>
                  <a:gd name="T50" fmla="*/ 263 w 430"/>
                  <a:gd name="T51" fmla="*/ 10 h 35"/>
                  <a:gd name="T52" fmla="*/ 269 w 430"/>
                  <a:gd name="T53" fmla="*/ 11 h 35"/>
                  <a:gd name="T54" fmla="*/ 271 w 430"/>
                  <a:gd name="T55" fmla="*/ 13 h 35"/>
                  <a:gd name="T56" fmla="*/ 263 w 430"/>
                  <a:gd name="T57" fmla="*/ 18 h 35"/>
                  <a:gd name="T58" fmla="*/ 258 w 430"/>
                  <a:gd name="T59" fmla="*/ 19 h 35"/>
                  <a:gd name="T60" fmla="*/ 155 w 430"/>
                  <a:gd name="T61" fmla="*/ 24 h 35"/>
                  <a:gd name="T62" fmla="*/ 68 w 430"/>
                  <a:gd name="T63" fmla="*/ 30 h 35"/>
                  <a:gd name="T64" fmla="*/ 7 w 430"/>
                  <a:gd name="T65" fmla="*/ 34 h 35"/>
                  <a:gd name="T66" fmla="*/ 0 w 430"/>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5">
                    <a:moveTo>
                      <a:pt x="0" y="34"/>
                    </a:moveTo>
                    <a:lnTo>
                      <a:pt x="34" y="28"/>
                    </a:lnTo>
                    <a:lnTo>
                      <a:pt x="89" y="16"/>
                    </a:lnTo>
                    <a:lnTo>
                      <a:pt x="159" y="5"/>
                    </a:lnTo>
                    <a:lnTo>
                      <a:pt x="235" y="0"/>
                    </a:lnTo>
                    <a:lnTo>
                      <a:pt x="277" y="1"/>
                    </a:lnTo>
                    <a:lnTo>
                      <a:pt x="315" y="6"/>
                    </a:lnTo>
                    <a:lnTo>
                      <a:pt x="377" y="18"/>
                    </a:lnTo>
                    <a:lnTo>
                      <a:pt x="415" y="30"/>
                    </a:lnTo>
                    <a:lnTo>
                      <a:pt x="430" y="35"/>
                    </a:lnTo>
                    <a:lnTo>
                      <a:pt x="400" y="29"/>
                    </a:lnTo>
                    <a:lnTo>
                      <a:pt x="347" y="20"/>
                    </a:lnTo>
                    <a:lnTo>
                      <a:pt x="271" y="19"/>
                    </a:lnTo>
                    <a:lnTo>
                      <a:pt x="271" y="18"/>
                    </a:lnTo>
                    <a:lnTo>
                      <a:pt x="275" y="18"/>
                    </a:lnTo>
                    <a:lnTo>
                      <a:pt x="280" y="13"/>
                    </a:lnTo>
                    <a:lnTo>
                      <a:pt x="275" y="10"/>
                    </a:lnTo>
                    <a:lnTo>
                      <a:pt x="263" y="9"/>
                    </a:lnTo>
                    <a:lnTo>
                      <a:pt x="252" y="10"/>
                    </a:lnTo>
                    <a:lnTo>
                      <a:pt x="248" y="12"/>
                    </a:lnTo>
                    <a:lnTo>
                      <a:pt x="254" y="16"/>
                    </a:lnTo>
                    <a:lnTo>
                      <a:pt x="258" y="16"/>
                    </a:lnTo>
                    <a:lnTo>
                      <a:pt x="256" y="14"/>
                    </a:lnTo>
                    <a:lnTo>
                      <a:pt x="252" y="13"/>
                    </a:lnTo>
                    <a:lnTo>
                      <a:pt x="258" y="11"/>
                    </a:lnTo>
                    <a:lnTo>
                      <a:pt x="263" y="10"/>
                    </a:lnTo>
                    <a:lnTo>
                      <a:pt x="269" y="11"/>
                    </a:lnTo>
                    <a:lnTo>
                      <a:pt x="271" y="13"/>
                    </a:lnTo>
                    <a:lnTo>
                      <a:pt x="263" y="18"/>
                    </a:lnTo>
                    <a:lnTo>
                      <a:pt x="258" y="19"/>
                    </a:lnTo>
                    <a:lnTo>
                      <a:pt x="155" y="24"/>
                    </a:lnTo>
                    <a:lnTo>
                      <a:pt x="68" y="30"/>
                    </a:lnTo>
                    <a:lnTo>
                      <a:pt x="7"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7" name="Freeform 157"/>
              <p:cNvSpPr>
                <a:spLocks/>
              </p:cNvSpPr>
              <p:nvPr/>
            </p:nvSpPr>
            <p:spPr bwMode="auto">
              <a:xfrm>
                <a:off x="1387" y="4210"/>
                <a:ext cx="484" cy="49"/>
              </a:xfrm>
              <a:custGeom>
                <a:avLst/>
                <a:gdLst>
                  <a:gd name="T0" fmla="*/ 484 w 484"/>
                  <a:gd name="T1" fmla="*/ 13 h 49"/>
                  <a:gd name="T2" fmla="*/ 439 w 484"/>
                  <a:gd name="T3" fmla="*/ 10 h 49"/>
                  <a:gd name="T4" fmla="*/ 391 w 484"/>
                  <a:gd name="T5" fmla="*/ 13 h 49"/>
                  <a:gd name="T6" fmla="*/ 338 w 484"/>
                  <a:gd name="T7" fmla="*/ 22 h 49"/>
                  <a:gd name="T8" fmla="*/ 251 w 484"/>
                  <a:gd name="T9" fmla="*/ 40 h 49"/>
                  <a:gd name="T10" fmla="*/ 207 w 484"/>
                  <a:gd name="T11" fmla="*/ 48 h 49"/>
                  <a:gd name="T12" fmla="*/ 158 w 484"/>
                  <a:gd name="T13" fmla="*/ 49 h 49"/>
                  <a:gd name="T14" fmla="*/ 103 w 484"/>
                  <a:gd name="T15" fmla="*/ 43 h 49"/>
                  <a:gd name="T16" fmla="*/ 46 w 484"/>
                  <a:gd name="T17" fmla="*/ 32 h 49"/>
                  <a:gd name="T18" fmla="*/ 0 w 484"/>
                  <a:gd name="T19" fmla="*/ 18 h 49"/>
                  <a:gd name="T20" fmla="*/ 65 w 484"/>
                  <a:gd name="T21" fmla="*/ 14 h 49"/>
                  <a:gd name="T22" fmla="*/ 171 w 484"/>
                  <a:gd name="T23" fmla="*/ 10 h 49"/>
                  <a:gd name="T24" fmla="*/ 243 w 484"/>
                  <a:gd name="T25" fmla="*/ 4 h 49"/>
                  <a:gd name="T26" fmla="*/ 257 w 484"/>
                  <a:gd name="T27" fmla="*/ 6 h 49"/>
                  <a:gd name="T28" fmla="*/ 266 w 484"/>
                  <a:gd name="T29" fmla="*/ 9 h 49"/>
                  <a:gd name="T30" fmla="*/ 272 w 484"/>
                  <a:gd name="T31" fmla="*/ 14 h 49"/>
                  <a:gd name="T32" fmla="*/ 268 w 484"/>
                  <a:gd name="T33" fmla="*/ 21 h 49"/>
                  <a:gd name="T34" fmla="*/ 258 w 484"/>
                  <a:gd name="T35" fmla="*/ 26 h 49"/>
                  <a:gd name="T36" fmla="*/ 232 w 484"/>
                  <a:gd name="T37" fmla="*/ 32 h 49"/>
                  <a:gd name="T38" fmla="*/ 209 w 484"/>
                  <a:gd name="T39" fmla="*/ 32 h 49"/>
                  <a:gd name="T40" fmla="*/ 200 w 484"/>
                  <a:gd name="T41" fmla="*/ 31 h 49"/>
                  <a:gd name="T42" fmla="*/ 194 w 484"/>
                  <a:gd name="T43" fmla="*/ 27 h 49"/>
                  <a:gd name="T44" fmla="*/ 196 w 484"/>
                  <a:gd name="T45" fmla="*/ 25 h 49"/>
                  <a:gd name="T46" fmla="*/ 205 w 484"/>
                  <a:gd name="T47" fmla="*/ 20 h 49"/>
                  <a:gd name="T48" fmla="*/ 213 w 484"/>
                  <a:gd name="T49" fmla="*/ 20 h 49"/>
                  <a:gd name="T50" fmla="*/ 217 w 484"/>
                  <a:gd name="T51" fmla="*/ 21 h 49"/>
                  <a:gd name="T52" fmla="*/ 213 w 484"/>
                  <a:gd name="T53" fmla="*/ 25 h 49"/>
                  <a:gd name="T54" fmla="*/ 211 w 484"/>
                  <a:gd name="T55" fmla="*/ 26 h 49"/>
                  <a:gd name="T56" fmla="*/ 217 w 484"/>
                  <a:gd name="T57" fmla="*/ 25 h 49"/>
                  <a:gd name="T58" fmla="*/ 222 w 484"/>
                  <a:gd name="T59" fmla="*/ 21 h 49"/>
                  <a:gd name="T60" fmla="*/ 217 w 484"/>
                  <a:gd name="T61" fmla="*/ 18 h 49"/>
                  <a:gd name="T62" fmla="*/ 203 w 484"/>
                  <a:gd name="T63" fmla="*/ 18 h 49"/>
                  <a:gd name="T64" fmla="*/ 190 w 484"/>
                  <a:gd name="T65" fmla="*/ 21 h 49"/>
                  <a:gd name="T66" fmla="*/ 184 w 484"/>
                  <a:gd name="T67" fmla="*/ 27 h 49"/>
                  <a:gd name="T68" fmla="*/ 188 w 484"/>
                  <a:gd name="T69" fmla="*/ 31 h 49"/>
                  <a:gd name="T70" fmla="*/ 198 w 484"/>
                  <a:gd name="T71" fmla="*/ 33 h 49"/>
                  <a:gd name="T72" fmla="*/ 236 w 484"/>
                  <a:gd name="T73" fmla="*/ 33 h 49"/>
                  <a:gd name="T74" fmla="*/ 257 w 484"/>
                  <a:gd name="T75" fmla="*/ 30 h 49"/>
                  <a:gd name="T76" fmla="*/ 272 w 484"/>
                  <a:gd name="T77" fmla="*/ 25 h 49"/>
                  <a:gd name="T78" fmla="*/ 281 w 484"/>
                  <a:gd name="T79" fmla="*/ 20 h 49"/>
                  <a:gd name="T80" fmla="*/ 283 w 484"/>
                  <a:gd name="T81" fmla="*/ 15 h 49"/>
                  <a:gd name="T82" fmla="*/ 281 w 484"/>
                  <a:gd name="T83" fmla="*/ 10 h 49"/>
                  <a:gd name="T84" fmla="*/ 274 w 484"/>
                  <a:gd name="T85" fmla="*/ 7 h 49"/>
                  <a:gd name="T86" fmla="*/ 258 w 484"/>
                  <a:gd name="T87" fmla="*/ 3 h 49"/>
                  <a:gd name="T88" fmla="*/ 270 w 484"/>
                  <a:gd name="T89" fmla="*/ 2 h 49"/>
                  <a:gd name="T90" fmla="*/ 302 w 484"/>
                  <a:gd name="T91" fmla="*/ 2 h 49"/>
                  <a:gd name="T92" fmla="*/ 361 w 484"/>
                  <a:gd name="T93" fmla="*/ 0 h 49"/>
                  <a:gd name="T94" fmla="*/ 412 w 484"/>
                  <a:gd name="T95" fmla="*/ 2 h 49"/>
                  <a:gd name="T96" fmla="*/ 450 w 484"/>
                  <a:gd name="T97" fmla="*/ 6 h 49"/>
                  <a:gd name="T98" fmla="*/ 484 w 484"/>
                  <a:gd name="T9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3"/>
                    </a:moveTo>
                    <a:lnTo>
                      <a:pt x="439" y="10"/>
                    </a:lnTo>
                    <a:lnTo>
                      <a:pt x="391" y="13"/>
                    </a:lnTo>
                    <a:lnTo>
                      <a:pt x="338" y="22"/>
                    </a:lnTo>
                    <a:lnTo>
                      <a:pt x="251" y="40"/>
                    </a:lnTo>
                    <a:lnTo>
                      <a:pt x="207" y="48"/>
                    </a:lnTo>
                    <a:lnTo>
                      <a:pt x="158" y="49"/>
                    </a:lnTo>
                    <a:lnTo>
                      <a:pt x="103" y="43"/>
                    </a:lnTo>
                    <a:lnTo>
                      <a:pt x="46" y="32"/>
                    </a:lnTo>
                    <a:lnTo>
                      <a:pt x="0" y="18"/>
                    </a:lnTo>
                    <a:lnTo>
                      <a:pt x="65" y="14"/>
                    </a:lnTo>
                    <a:lnTo>
                      <a:pt x="171" y="10"/>
                    </a:lnTo>
                    <a:lnTo>
                      <a:pt x="243" y="4"/>
                    </a:lnTo>
                    <a:lnTo>
                      <a:pt x="257" y="6"/>
                    </a:lnTo>
                    <a:lnTo>
                      <a:pt x="266" y="9"/>
                    </a:lnTo>
                    <a:lnTo>
                      <a:pt x="272" y="14"/>
                    </a:lnTo>
                    <a:lnTo>
                      <a:pt x="268" y="21"/>
                    </a:lnTo>
                    <a:lnTo>
                      <a:pt x="258" y="26"/>
                    </a:lnTo>
                    <a:lnTo>
                      <a:pt x="232" y="32"/>
                    </a:lnTo>
                    <a:lnTo>
                      <a:pt x="209" y="32"/>
                    </a:lnTo>
                    <a:lnTo>
                      <a:pt x="200" y="31"/>
                    </a:lnTo>
                    <a:lnTo>
                      <a:pt x="194" y="27"/>
                    </a:lnTo>
                    <a:lnTo>
                      <a:pt x="196" y="25"/>
                    </a:lnTo>
                    <a:lnTo>
                      <a:pt x="205" y="20"/>
                    </a:lnTo>
                    <a:lnTo>
                      <a:pt x="213" y="20"/>
                    </a:lnTo>
                    <a:lnTo>
                      <a:pt x="217" y="21"/>
                    </a:lnTo>
                    <a:lnTo>
                      <a:pt x="213" y="25"/>
                    </a:lnTo>
                    <a:lnTo>
                      <a:pt x="211" y="26"/>
                    </a:lnTo>
                    <a:lnTo>
                      <a:pt x="217" y="25"/>
                    </a:lnTo>
                    <a:lnTo>
                      <a:pt x="222" y="21"/>
                    </a:lnTo>
                    <a:lnTo>
                      <a:pt x="217" y="18"/>
                    </a:lnTo>
                    <a:lnTo>
                      <a:pt x="203" y="18"/>
                    </a:lnTo>
                    <a:lnTo>
                      <a:pt x="190" y="21"/>
                    </a:lnTo>
                    <a:lnTo>
                      <a:pt x="184" y="27"/>
                    </a:lnTo>
                    <a:lnTo>
                      <a:pt x="188" y="31"/>
                    </a:lnTo>
                    <a:lnTo>
                      <a:pt x="198" y="33"/>
                    </a:lnTo>
                    <a:lnTo>
                      <a:pt x="236" y="33"/>
                    </a:lnTo>
                    <a:lnTo>
                      <a:pt x="257" y="30"/>
                    </a:lnTo>
                    <a:lnTo>
                      <a:pt x="272" y="25"/>
                    </a:lnTo>
                    <a:lnTo>
                      <a:pt x="281" y="20"/>
                    </a:lnTo>
                    <a:lnTo>
                      <a:pt x="283" y="15"/>
                    </a:lnTo>
                    <a:lnTo>
                      <a:pt x="281" y="10"/>
                    </a:lnTo>
                    <a:lnTo>
                      <a:pt x="274" y="7"/>
                    </a:lnTo>
                    <a:lnTo>
                      <a:pt x="258" y="3"/>
                    </a:lnTo>
                    <a:lnTo>
                      <a:pt x="270" y="2"/>
                    </a:lnTo>
                    <a:lnTo>
                      <a:pt x="302" y="2"/>
                    </a:lnTo>
                    <a:lnTo>
                      <a:pt x="361" y="0"/>
                    </a:lnTo>
                    <a:lnTo>
                      <a:pt x="412" y="2"/>
                    </a:lnTo>
                    <a:lnTo>
                      <a:pt x="450" y="6"/>
                    </a:lnTo>
                    <a:lnTo>
                      <a:pt x="484" y="1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8" name="Freeform 158"/>
              <p:cNvSpPr>
                <a:spLocks/>
              </p:cNvSpPr>
              <p:nvPr/>
            </p:nvSpPr>
            <p:spPr bwMode="auto">
              <a:xfrm>
                <a:off x="3355" y="4207"/>
                <a:ext cx="429" cy="35"/>
              </a:xfrm>
              <a:custGeom>
                <a:avLst/>
                <a:gdLst>
                  <a:gd name="T0" fmla="*/ 0 w 429"/>
                  <a:gd name="T1" fmla="*/ 34 h 35"/>
                  <a:gd name="T2" fmla="*/ 33 w 429"/>
                  <a:gd name="T3" fmla="*/ 28 h 35"/>
                  <a:gd name="T4" fmla="*/ 90 w 429"/>
                  <a:gd name="T5" fmla="*/ 16 h 35"/>
                  <a:gd name="T6" fmla="*/ 158 w 429"/>
                  <a:gd name="T7" fmla="*/ 5 h 35"/>
                  <a:gd name="T8" fmla="*/ 234 w 429"/>
                  <a:gd name="T9" fmla="*/ 0 h 35"/>
                  <a:gd name="T10" fmla="*/ 276 w 429"/>
                  <a:gd name="T11" fmla="*/ 3 h 35"/>
                  <a:gd name="T12" fmla="*/ 314 w 429"/>
                  <a:gd name="T13" fmla="*/ 6 h 35"/>
                  <a:gd name="T14" fmla="*/ 376 w 429"/>
                  <a:gd name="T15" fmla="*/ 18 h 35"/>
                  <a:gd name="T16" fmla="*/ 416 w 429"/>
                  <a:gd name="T17" fmla="*/ 30 h 35"/>
                  <a:gd name="T18" fmla="*/ 429 w 429"/>
                  <a:gd name="T19" fmla="*/ 35 h 35"/>
                  <a:gd name="T20" fmla="*/ 399 w 429"/>
                  <a:gd name="T21" fmla="*/ 29 h 35"/>
                  <a:gd name="T22" fmla="*/ 346 w 429"/>
                  <a:gd name="T23" fmla="*/ 21 h 35"/>
                  <a:gd name="T24" fmla="*/ 270 w 429"/>
                  <a:gd name="T25" fmla="*/ 19 h 35"/>
                  <a:gd name="T26" fmla="*/ 270 w 429"/>
                  <a:gd name="T27" fmla="*/ 19 h 35"/>
                  <a:gd name="T28" fmla="*/ 276 w 429"/>
                  <a:gd name="T29" fmla="*/ 17 h 35"/>
                  <a:gd name="T30" fmla="*/ 279 w 429"/>
                  <a:gd name="T31" fmla="*/ 13 h 35"/>
                  <a:gd name="T32" fmla="*/ 274 w 429"/>
                  <a:gd name="T33" fmla="*/ 10 h 35"/>
                  <a:gd name="T34" fmla="*/ 262 w 429"/>
                  <a:gd name="T35" fmla="*/ 9 h 35"/>
                  <a:gd name="T36" fmla="*/ 253 w 429"/>
                  <a:gd name="T37" fmla="*/ 10 h 35"/>
                  <a:gd name="T38" fmla="*/ 249 w 429"/>
                  <a:gd name="T39" fmla="*/ 12 h 35"/>
                  <a:gd name="T40" fmla="*/ 253 w 429"/>
                  <a:gd name="T41" fmla="*/ 16 h 35"/>
                  <a:gd name="T42" fmla="*/ 259 w 429"/>
                  <a:gd name="T43" fmla="*/ 16 h 35"/>
                  <a:gd name="T44" fmla="*/ 257 w 429"/>
                  <a:gd name="T45" fmla="*/ 15 h 35"/>
                  <a:gd name="T46" fmla="*/ 253 w 429"/>
                  <a:gd name="T47" fmla="*/ 13 h 35"/>
                  <a:gd name="T48" fmla="*/ 257 w 429"/>
                  <a:gd name="T49" fmla="*/ 11 h 35"/>
                  <a:gd name="T50" fmla="*/ 262 w 429"/>
                  <a:gd name="T51" fmla="*/ 10 h 35"/>
                  <a:gd name="T52" fmla="*/ 268 w 429"/>
                  <a:gd name="T53" fmla="*/ 11 h 35"/>
                  <a:gd name="T54" fmla="*/ 272 w 429"/>
                  <a:gd name="T55" fmla="*/ 13 h 35"/>
                  <a:gd name="T56" fmla="*/ 264 w 429"/>
                  <a:gd name="T57" fmla="*/ 18 h 35"/>
                  <a:gd name="T58" fmla="*/ 259 w 429"/>
                  <a:gd name="T59" fmla="*/ 19 h 35"/>
                  <a:gd name="T60" fmla="*/ 156 w 429"/>
                  <a:gd name="T61" fmla="*/ 24 h 35"/>
                  <a:gd name="T62" fmla="*/ 69 w 429"/>
                  <a:gd name="T63" fmla="*/ 30 h 35"/>
                  <a:gd name="T64" fmla="*/ 8 w 429"/>
                  <a:gd name="T65" fmla="*/ 34 h 35"/>
                  <a:gd name="T66" fmla="*/ 0 w 429"/>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5">
                    <a:moveTo>
                      <a:pt x="0" y="34"/>
                    </a:moveTo>
                    <a:lnTo>
                      <a:pt x="33" y="28"/>
                    </a:lnTo>
                    <a:lnTo>
                      <a:pt x="90" y="16"/>
                    </a:lnTo>
                    <a:lnTo>
                      <a:pt x="158" y="5"/>
                    </a:lnTo>
                    <a:lnTo>
                      <a:pt x="234" y="0"/>
                    </a:lnTo>
                    <a:lnTo>
                      <a:pt x="276" y="3"/>
                    </a:lnTo>
                    <a:lnTo>
                      <a:pt x="314" y="6"/>
                    </a:lnTo>
                    <a:lnTo>
                      <a:pt x="376" y="18"/>
                    </a:lnTo>
                    <a:lnTo>
                      <a:pt x="416" y="30"/>
                    </a:lnTo>
                    <a:lnTo>
                      <a:pt x="429" y="35"/>
                    </a:lnTo>
                    <a:lnTo>
                      <a:pt x="399" y="29"/>
                    </a:lnTo>
                    <a:lnTo>
                      <a:pt x="346" y="21"/>
                    </a:lnTo>
                    <a:lnTo>
                      <a:pt x="270" y="19"/>
                    </a:lnTo>
                    <a:lnTo>
                      <a:pt x="270" y="19"/>
                    </a:lnTo>
                    <a:lnTo>
                      <a:pt x="276" y="17"/>
                    </a:lnTo>
                    <a:lnTo>
                      <a:pt x="279" y="13"/>
                    </a:lnTo>
                    <a:lnTo>
                      <a:pt x="274" y="10"/>
                    </a:lnTo>
                    <a:lnTo>
                      <a:pt x="262" y="9"/>
                    </a:lnTo>
                    <a:lnTo>
                      <a:pt x="253" y="10"/>
                    </a:lnTo>
                    <a:lnTo>
                      <a:pt x="249" y="12"/>
                    </a:lnTo>
                    <a:lnTo>
                      <a:pt x="253" y="16"/>
                    </a:lnTo>
                    <a:lnTo>
                      <a:pt x="259" y="16"/>
                    </a:lnTo>
                    <a:lnTo>
                      <a:pt x="257" y="15"/>
                    </a:lnTo>
                    <a:lnTo>
                      <a:pt x="253" y="13"/>
                    </a:lnTo>
                    <a:lnTo>
                      <a:pt x="257" y="11"/>
                    </a:lnTo>
                    <a:lnTo>
                      <a:pt x="262" y="10"/>
                    </a:lnTo>
                    <a:lnTo>
                      <a:pt x="268" y="11"/>
                    </a:lnTo>
                    <a:lnTo>
                      <a:pt x="272" y="13"/>
                    </a:lnTo>
                    <a:lnTo>
                      <a:pt x="264" y="18"/>
                    </a:lnTo>
                    <a:lnTo>
                      <a:pt x="259" y="19"/>
                    </a:lnTo>
                    <a:lnTo>
                      <a:pt x="156" y="24"/>
                    </a:lnTo>
                    <a:lnTo>
                      <a:pt x="69" y="30"/>
                    </a:lnTo>
                    <a:lnTo>
                      <a:pt x="8"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39" name="Freeform 159"/>
              <p:cNvSpPr>
                <a:spLocks/>
              </p:cNvSpPr>
              <p:nvPr/>
            </p:nvSpPr>
            <p:spPr bwMode="auto">
              <a:xfrm>
                <a:off x="3285" y="4229"/>
                <a:ext cx="482" cy="49"/>
              </a:xfrm>
              <a:custGeom>
                <a:avLst/>
                <a:gdLst>
                  <a:gd name="T0" fmla="*/ 482 w 482"/>
                  <a:gd name="T1" fmla="*/ 12 h 49"/>
                  <a:gd name="T2" fmla="*/ 439 w 482"/>
                  <a:gd name="T3" fmla="*/ 9 h 49"/>
                  <a:gd name="T4" fmla="*/ 389 w 482"/>
                  <a:gd name="T5" fmla="*/ 12 h 49"/>
                  <a:gd name="T6" fmla="*/ 336 w 482"/>
                  <a:gd name="T7" fmla="*/ 21 h 49"/>
                  <a:gd name="T8" fmla="*/ 251 w 482"/>
                  <a:gd name="T9" fmla="*/ 41 h 49"/>
                  <a:gd name="T10" fmla="*/ 205 w 482"/>
                  <a:gd name="T11" fmla="*/ 48 h 49"/>
                  <a:gd name="T12" fmla="*/ 158 w 482"/>
                  <a:gd name="T13" fmla="*/ 49 h 49"/>
                  <a:gd name="T14" fmla="*/ 101 w 482"/>
                  <a:gd name="T15" fmla="*/ 43 h 49"/>
                  <a:gd name="T16" fmla="*/ 46 w 482"/>
                  <a:gd name="T17" fmla="*/ 32 h 49"/>
                  <a:gd name="T18" fmla="*/ 0 w 482"/>
                  <a:gd name="T19" fmla="*/ 18 h 49"/>
                  <a:gd name="T20" fmla="*/ 63 w 482"/>
                  <a:gd name="T21" fmla="*/ 14 h 49"/>
                  <a:gd name="T22" fmla="*/ 169 w 482"/>
                  <a:gd name="T23" fmla="*/ 9 h 49"/>
                  <a:gd name="T24" fmla="*/ 241 w 482"/>
                  <a:gd name="T25" fmla="*/ 5 h 49"/>
                  <a:gd name="T26" fmla="*/ 255 w 482"/>
                  <a:gd name="T27" fmla="*/ 6 h 49"/>
                  <a:gd name="T28" fmla="*/ 264 w 482"/>
                  <a:gd name="T29" fmla="*/ 9 h 49"/>
                  <a:gd name="T30" fmla="*/ 270 w 482"/>
                  <a:gd name="T31" fmla="*/ 14 h 49"/>
                  <a:gd name="T32" fmla="*/ 268 w 482"/>
                  <a:gd name="T33" fmla="*/ 21 h 49"/>
                  <a:gd name="T34" fmla="*/ 256 w 482"/>
                  <a:gd name="T35" fmla="*/ 26 h 49"/>
                  <a:gd name="T36" fmla="*/ 230 w 482"/>
                  <a:gd name="T37" fmla="*/ 32 h 49"/>
                  <a:gd name="T38" fmla="*/ 207 w 482"/>
                  <a:gd name="T39" fmla="*/ 32 h 49"/>
                  <a:gd name="T40" fmla="*/ 198 w 482"/>
                  <a:gd name="T41" fmla="*/ 31 h 49"/>
                  <a:gd name="T42" fmla="*/ 192 w 482"/>
                  <a:gd name="T43" fmla="*/ 27 h 49"/>
                  <a:gd name="T44" fmla="*/ 194 w 482"/>
                  <a:gd name="T45" fmla="*/ 24 h 49"/>
                  <a:gd name="T46" fmla="*/ 203 w 482"/>
                  <a:gd name="T47" fmla="*/ 21 h 49"/>
                  <a:gd name="T48" fmla="*/ 211 w 482"/>
                  <a:gd name="T49" fmla="*/ 20 h 49"/>
                  <a:gd name="T50" fmla="*/ 217 w 482"/>
                  <a:gd name="T51" fmla="*/ 21 h 49"/>
                  <a:gd name="T52" fmla="*/ 213 w 482"/>
                  <a:gd name="T53" fmla="*/ 24 h 49"/>
                  <a:gd name="T54" fmla="*/ 209 w 482"/>
                  <a:gd name="T55" fmla="*/ 25 h 49"/>
                  <a:gd name="T56" fmla="*/ 217 w 482"/>
                  <a:gd name="T57" fmla="*/ 25 h 49"/>
                  <a:gd name="T58" fmla="*/ 220 w 482"/>
                  <a:gd name="T59" fmla="*/ 21 h 49"/>
                  <a:gd name="T60" fmla="*/ 217 w 482"/>
                  <a:gd name="T61" fmla="*/ 18 h 49"/>
                  <a:gd name="T62" fmla="*/ 201 w 482"/>
                  <a:gd name="T63" fmla="*/ 18 h 49"/>
                  <a:gd name="T64" fmla="*/ 190 w 482"/>
                  <a:gd name="T65" fmla="*/ 21 h 49"/>
                  <a:gd name="T66" fmla="*/ 184 w 482"/>
                  <a:gd name="T67" fmla="*/ 27 h 49"/>
                  <a:gd name="T68" fmla="*/ 186 w 482"/>
                  <a:gd name="T69" fmla="*/ 31 h 49"/>
                  <a:gd name="T70" fmla="*/ 198 w 482"/>
                  <a:gd name="T71" fmla="*/ 33 h 49"/>
                  <a:gd name="T72" fmla="*/ 236 w 482"/>
                  <a:gd name="T73" fmla="*/ 33 h 49"/>
                  <a:gd name="T74" fmla="*/ 255 w 482"/>
                  <a:gd name="T75" fmla="*/ 30 h 49"/>
                  <a:gd name="T76" fmla="*/ 270 w 482"/>
                  <a:gd name="T77" fmla="*/ 25 h 49"/>
                  <a:gd name="T78" fmla="*/ 279 w 482"/>
                  <a:gd name="T79" fmla="*/ 20 h 49"/>
                  <a:gd name="T80" fmla="*/ 281 w 482"/>
                  <a:gd name="T81" fmla="*/ 15 h 49"/>
                  <a:gd name="T82" fmla="*/ 279 w 482"/>
                  <a:gd name="T83" fmla="*/ 9 h 49"/>
                  <a:gd name="T84" fmla="*/ 272 w 482"/>
                  <a:gd name="T85" fmla="*/ 7 h 49"/>
                  <a:gd name="T86" fmla="*/ 256 w 482"/>
                  <a:gd name="T87" fmla="*/ 3 h 49"/>
                  <a:gd name="T88" fmla="*/ 270 w 482"/>
                  <a:gd name="T89" fmla="*/ 2 h 49"/>
                  <a:gd name="T90" fmla="*/ 302 w 482"/>
                  <a:gd name="T91" fmla="*/ 1 h 49"/>
                  <a:gd name="T92" fmla="*/ 361 w 482"/>
                  <a:gd name="T93" fmla="*/ 0 h 49"/>
                  <a:gd name="T94" fmla="*/ 410 w 482"/>
                  <a:gd name="T95" fmla="*/ 1 h 49"/>
                  <a:gd name="T96" fmla="*/ 450 w 482"/>
                  <a:gd name="T97" fmla="*/ 6 h 49"/>
                  <a:gd name="T98" fmla="*/ 482 w 482"/>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12"/>
                    </a:moveTo>
                    <a:lnTo>
                      <a:pt x="439" y="9"/>
                    </a:lnTo>
                    <a:lnTo>
                      <a:pt x="389" y="12"/>
                    </a:lnTo>
                    <a:lnTo>
                      <a:pt x="336" y="21"/>
                    </a:lnTo>
                    <a:lnTo>
                      <a:pt x="251" y="41"/>
                    </a:lnTo>
                    <a:lnTo>
                      <a:pt x="205" y="48"/>
                    </a:lnTo>
                    <a:lnTo>
                      <a:pt x="158" y="49"/>
                    </a:lnTo>
                    <a:lnTo>
                      <a:pt x="101" y="43"/>
                    </a:lnTo>
                    <a:lnTo>
                      <a:pt x="46" y="32"/>
                    </a:lnTo>
                    <a:lnTo>
                      <a:pt x="0" y="18"/>
                    </a:lnTo>
                    <a:lnTo>
                      <a:pt x="63" y="14"/>
                    </a:lnTo>
                    <a:lnTo>
                      <a:pt x="169" y="9"/>
                    </a:lnTo>
                    <a:lnTo>
                      <a:pt x="241" y="5"/>
                    </a:lnTo>
                    <a:lnTo>
                      <a:pt x="255" y="6"/>
                    </a:lnTo>
                    <a:lnTo>
                      <a:pt x="264" y="9"/>
                    </a:lnTo>
                    <a:lnTo>
                      <a:pt x="270" y="14"/>
                    </a:lnTo>
                    <a:lnTo>
                      <a:pt x="268" y="21"/>
                    </a:lnTo>
                    <a:lnTo>
                      <a:pt x="256" y="26"/>
                    </a:lnTo>
                    <a:lnTo>
                      <a:pt x="230" y="32"/>
                    </a:lnTo>
                    <a:lnTo>
                      <a:pt x="207" y="32"/>
                    </a:lnTo>
                    <a:lnTo>
                      <a:pt x="198" y="31"/>
                    </a:lnTo>
                    <a:lnTo>
                      <a:pt x="192" y="27"/>
                    </a:lnTo>
                    <a:lnTo>
                      <a:pt x="194" y="24"/>
                    </a:lnTo>
                    <a:lnTo>
                      <a:pt x="203" y="21"/>
                    </a:lnTo>
                    <a:lnTo>
                      <a:pt x="211" y="20"/>
                    </a:lnTo>
                    <a:lnTo>
                      <a:pt x="217" y="21"/>
                    </a:lnTo>
                    <a:lnTo>
                      <a:pt x="213" y="24"/>
                    </a:lnTo>
                    <a:lnTo>
                      <a:pt x="209" y="25"/>
                    </a:lnTo>
                    <a:lnTo>
                      <a:pt x="217" y="25"/>
                    </a:lnTo>
                    <a:lnTo>
                      <a:pt x="220" y="21"/>
                    </a:lnTo>
                    <a:lnTo>
                      <a:pt x="217" y="18"/>
                    </a:lnTo>
                    <a:lnTo>
                      <a:pt x="201" y="18"/>
                    </a:lnTo>
                    <a:lnTo>
                      <a:pt x="190" y="21"/>
                    </a:lnTo>
                    <a:lnTo>
                      <a:pt x="184" y="27"/>
                    </a:lnTo>
                    <a:lnTo>
                      <a:pt x="186" y="31"/>
                    </a:lnTo>
                    <a:lnTo>
                      <a:pt x="198" y="33"/>
                    </a:lnTo>
                    <a:lnTo>
                      <a:pt x="236" y="33"/>
                    </a:lnTo>
                    <a:lnTo>
                      <a:pt x="255" y="30"/>
                    </a:lnTo>
                    <a:lnTo>
                      <a:pt x="270" y="25"/>
                    </a:lnTo>
                    <a:lnTo>
                      <a:pt x="279" y="20"/>
                    </a:lnTo>
                    <a:lnTo>
                      <a:pt x="281" y="15"/>
                    </a:lnTo>
                    <a:lnTo>
                      <a:pt x="279" y="9"/>
                    </a:lnTo>
                    <a:lnTo>
                      <a:pt x="272" y="7"/>
                    </a:lnTo>
                    <a:lnTo>
                      <a:pt x="256" y="3"/>
                    </a:lnTo>
                    <a:lnTo>
                      <a:pt x="270" y="2"/>
                    </a:lnTo>
                    <a:lnTo>
                      <a:pt x="302" y="1"/>
                    </a:lnTo>
                    <a:lnTo>
                      <a:pt x="361" y="0"/>
                    </a:lnTo>
                    <a:lnTo>
                      <a:pt x="410" y="1"/>
                    </a:lnTo>
                    <a:lnTo>
                      <a:pt x="450" y="6"/>
                    </a:lnTo>
                    <a:lnTo>
                      <a:pt x="482"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0" name="Freeform 160"/>
              <p:cNvSpPr>
                <a:spLocks/>
              </p:cNvSpPr>
              <p:nvPr/>
            </p:nvSpPr>
            <p:spPr bwMode="auto">
              <a:xfrm>
                <a:off x="435" y="4091"/>
                <a:ext cx="518" cy="60"/>
              </a:xfrm>
              <a:custGeom>
                <a:avLst/>
                <a:gdLst>
                  <a:gd name="T0" fmla="*/ 0 w 518"/>
                  <a:gd name="T1" fmla="*/ 23 h 60"/>
                  <a:gd name="T2" fmla="*/ 41 w 518"/>
                  <a:gd name="T3" fmla="*/ 19 h 60"/>
                  <a:gd name="T4" fmla="*/ 110 w 518"/>
                  <a:gd name="T5" fmla="*/ 10 h 60"/>
                  <a:gd name="T6" fmla="*/ 195 w 518"/>
                  <a:gd name="T7" fmla="*/ 1 h 60"/>
                  <a:gd name="T8" fmla="*/ 241 w 518"/>
                  <a:gd name="T9" fmla="*/ 0 h 60"/>
                  <a:gd name="T10" fmla="*/ 288 w 518"/>
                  <a:gd name="T11" fmla="*/ 1 h 60"/>
                  <a:gd name="T12" fmla="*/ 337 w 518"/>
                  <a:gd name="T13" fmla="*/ 7 h 60"/>
                  <a:gd name="T14" fmla="*/ 383 w 518"/>
                  <a:gd name="T15" fmla="*/ 16 h 60"/>
                  <a:gd name="T16" fmla="*/ 455 w 518"/>
                  <a:gd name="T17" fmla="*/ 35 h 60"/>
                  <a:gd name="T18" fmla="*/ 503 w 518"/>
                  <a:gd name="T19" fmla="*/ 52 h 60"/>
                  <a:gd name="T20" fmla="*/ 518 w 518"/>
                  <a:gd name="T21" fmla="*/ 60 h 60"/>
                  <a:gd name="T22" fmla="*/ 482 w 518"/>
                  <a:gd name="T23" fmla="*/ 49 h 60"/>
                  <a:gd name="T24" fmla="*/ 449 w 518"/>
                  <a:gd name="T25" fmla="*/ 41 h 60"/>
                  <a:gd name="T26" fmla="*/ 419 w 518"/>
                  <a:gd name="T27" fmla="*/ 36 h 60"/>
                  <a:gd name="T28" fmla="*/ 328 w 518"/>
                  <a:gd name="T29" fmla="*/ 28 h 60"/>
                  <a:gd name="T30" fmla="*/ 328 w 518"/>
                  <a:gd name="T31" fmla="*/ 26 h 60"/>
                  <a:gd name="T32" fmla="*/ 334 w 518"/>
                  <a:gd name="T33" fmla="*/ 25 h 60"/>
                  <a:gd name="T34" fmla="*/ 339 w 518"/>
                  <a:gd name="T35" fmla="*/ 22 h 60"/>
                  <a:gd name="T36" fmla="*/ 336 w 518"/>
                  <a:gd name="T37" fmla="*/ 16 h 60"/>
                  <a:gd name="T38" fmla="*/ 322 w 518"/>
                  <a:gd name="T39" fmla="*/ 13 h 60"/>
                  <a:gd name="T40" fmla="*/ 309 w 518"/>
                  <a:gd name="T41" fmla="*/ 14 h 60"/>
                  <a:gd name="T42" fmla="*/ 303 w 518"/>
                  <a:gd name="T43" fmla="*/ 18 h 60"/>
                  <a:gd name="T44" fmla="*/ 309 w 518"/>
                  <a:gd name="T45" fmla="*/ 22 h 60"/>
                  <a:gd name="T46" fmla="*/ 313 w 518"/>
                  <a:gd name="T47" fmla="*/ 22 h 60"/>
                  <a:gd name="T48" fmla="*/ 313 w 518"/>
                  <a:gd name="T49" fmla="*/ 20 h 60"/>
                  <a:gd name="T50" fmla="*/ 307 w 518"/>
                  <a:gd name="T51" fmla="*/ 18 h 60"/>
                  <a:gd name="T52" fmla="*/ 313 w 518"/>
                  <a:gd name="T53" fmla="*/ 16 h 60"/>
                  <a:gd name="T54" fmla="*/ 320 w 518"/>
                  <a:gd name="T55" fmla="*/ 16 h 60"/>
                  <a:gd name="T56" fmla="*/ 328 w 518"/>
                  <a:gd name="T57" fmla="*/ 18 h 60"/>
                  <a:gd name="T58" fmla="*/ 330 w 518"/>
                  <a:gd name="T59" fmla="*/ 20 h 60"/>
                  <a:gd name="T60" fmla="*/ 320 w 518"/>
                  <a:gd name="T61" fmla="*/ 25 h 60"/>
                  <a:gd name="T62" fmla="*/ 313 w 518"/>
                  <a:gd name="T63" fmla="*/ 26 h 60"/>
                  <a:gd name="T64" fmla="*/ 189 w 518"/>
                  <a:gd name="T65" fmla="*/ 24 h 60"/>
                  <a:gd name="T66" fmla="*/ 83 w 518"/>
                  <a:gd name="T67" fmla="*/ 25 h 60"/>
                  <a:gd name="T68" fmla="*/ 9 w 518"/>
                  <a:gd name="T69" fmla="*/ 24 h 60"/>
                  <a:gd name="T70" fmla="*/ 0 w 518"/>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3"/>
                    </a:moveTo>
                    <a:lnTo>
                      <a:pt x="41" y="19"/>
                    </a:lnTo>
                    <a:lnTo>
                      <a:pt x="110" y="10"/>
                    </a:lnTo>
                    <a:lnTo>
                      <a:pt x="195" y="1"/>
                    </a:lnTo>
                    <a:lnTo>
                      <a:pt x="241" y="0"/>
                    </a:lnTo>
                    <a:lnTo>
                      <a:pt x="288" y="1"/>
                    </a:lnTo>
                    <a:lnTo>
                      <a:pt x="337" y="7"/>
                    </a:lnTo>
                    <a:lnTo>
                      <a:pt x="383" y="16"/>
                    </a:lnTo>
                    <a:lnTo>
                      <a:pt x="455" y="35"/>
                    </a:lnTo>
                    <a:lnTo>
                      <a:pt x="503" y="52"/>
                    </a:lnTo>
                    <a:lnTo>
                      <a:pt x="518" y="60"/>
                    </a:lnTo>
                    <a:lnTo>
                      <a:pt x="482" y="49"/>
                    </a:lnTo>
                    <a:lnTo>
                      <a:pt x="449" y="41"/>
                    </a:lnTo>
                    <a:lnTo>
                      <a:pt x="419" y="36"/>
                    </a:lnTo>
                    <a:lnTo>
                      <a:pt x="328" y="28"/>
                    </a:lnTo>
                    <a:lnTo>
                      <a:pt x="328" y="26"/>
                    </a:lnTo>
                    <a:lnTo>
                      <a:pt x="334" y="25"/>
                    </a:lnTo>
                    <a:lnTo>
                      <a:pt x="339" y="22"/>
                    </a:lnTo>
                    <a:lnTo>
                      <a:pt x="336" y="16"/>
                    </a:lnTo>
                    <a:lnTo>
                      <a:pt x="322" y="13"/>
                    </a:lnTo>
                    <a:lnTo>
                      <a:pt x="309" y="14"/>
                    </a:lnTo>
                    <a:lnTo>
                      <a:pt x="303" y="18"/>
                    </a:lnTo>
                    <a:lnTo>
                      <a:pt x="309" y="22"/>
                    </a:lnTo>
                    <a:lnTo>
                      <a:pt x="313" y="22"/>
                    </a:lnTo>
                    <a:lnTo>
                      <a:pt x="313" y="20"/>
                    </a:lnTo>
                    <a:lnTo>
                      <a:pt x="307" y="18"/>
                    </a:lnTo>
                    <a:lnTo>
                      <a:pt x="313" y="16"/>
                    </a:lnTo>
                    <a:lnTo>
                      <a:pt x="320" y="16"/>
                    </a:lnTo>
                    <a:lnTo>
                      <a:pt x="328" y="18"/>
                    </a:lnTo>
                    <a:lnTo>
                      <a:pt x="330" y="20"/>
                    </a:lnTo>
                    <a:lnTo>
                      <a:pt x="320" y="25"/>
                    </a:lnTo>
                    <a:lnTo>
                      <a:pt x="313" y="26"/>
                    </a:lnTo>
                    <a:lnTo>
                      <a:pt x="189" y="24"/>
                    </a:lnTo>
                    <a:lnTo>
                      <a:pt x="83" y="25"/>
                    </a:lnTo>
                    <a:lnTo>
                      <a:pt x="9" y="24"/>
                    </a:lnTo>
                    <a:lnTo>
                      <a:pt x="0" y="2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1" name="Freeform 161"/>
              <p:cNvSpPr>
                <a:spLocks/>
              </p:cNvSpPr>
              <p:nvPr/>
            </p:nvSpPr>
            <p:spPr bwMode="auto">
              <a:xfrm>
                <a:off x="349" y="4115"/>
                <a:ext cx="585" cy="54"/>
              </a:xfrm>
              <a:custGeom>
                <a:avLst/>
                <a:gdLst>
                  <a:gd name="T0" fmla="*/ 585 w 585"/>
                  <a:gd name="T1" fmla="*/ 34 h 54"/>
                  <a:gd name="T2" fmla="*/ 530 w 585"/>
                  <a:gd name="T3" fmla="*/ 26 h 54"/>
                  <a:gd name="T4" fmla="*/ 473 w 585"/>
                  <a:gd name="T5" fmla="*/ 26 h 54"/>
                  <a:gd name="T6" fmla="*/ 404 w 585"/>
                  <a:gd name="T7" fmla="*/ 32 h 54"/>
                  <a:gd name="T8" fmla="*/ 298 w 585"/>
                  <a:gd name="T9" fmla="*/ 49 h 54"/>
                  <a:gd name="T10" fmla="*/ 241 w 585"/>
                  <a:gd name="T11" fmla="*/ 54 h 54"/>
                  <a:gd name="T12" fmla="*/ 184 w 585"/>
                  <a:gd name="T13" fmla="*/ 50 h 54"/>
                  <a:gd name="T14" fmla="*/ 118 w 585"/>
                  <a:gd name="T15" fmla="*/ 40 h 54"/>
                  <a:gd name="T16" fmla="*/ 51 w 585"/>
                  <a:gd name="T17" fmla="*/ 22 h 54"/>
                  <a:gd name="T18" fmla="*/ 0 w 585"/>
                  <a:gd name="T19" fmla="*/ 0 h 54"/>
                  <a:gd name="T20" fmla="*/ 25 w 585"/>
                  <a:gd name="T21" fmla="*/ 1 h 54"/>
                  <a:gd name="T22" fmla="*/ 76 w 585"/>
                  <a:gd name="T23" fmla="*/ 1 h 54"/>
                  <a:gd name="T24" fmla="*/ 205 w 585"/>
                  <a:gd name="T25" fmla="*/ 5 h 54"/>
                  <a:gd name="T26" fmla="*/ 296 w 585"/>
                  <a:gd name="T27" fmla="*/ 4 h 54"/>
                  <a:gd name="T28" fmla="*/ 310 w 585"/>
                  <a:gd name="T29" fmla="*/ 7 h 54"/>
                  <a:gd name="T30" fmla="*/ 321 w 585"/>
                  <a:gd name="T31" fmla="*/ 12 h 54"/>
                  <a:gd name="T32" fmla="*/ 327 w 585"/>
                  <a:gd name="T33" fmla="*/ 19 h 54"/>
                  <a:gd name="T34" fmla="*/ 321 w 585"/>
                  <a:gd name="T35" fmla="*/ 26 h 54"/>
                  <a:gd name="T36" fmla="*/ 308 w 585"/>
                  <a:gd name="T37" fmla="*/ 31 h 54"/>
                  <a:gd name="T38" fmla="*/ 275 w 585"/>
                  <a:gd name="T39" fmla="*/ 36 h 54"/>
                  <a:gd name="T40" fmla="*/ 247 w 585"/>
                  <a:gd name="T41" fmla="*/ 35 h 54"/>
                  <a:gd name="T42" fmla="*/ 236 w 585"/>
                  <a:gd name="T43" fmla="*/ 32 h 54"/>
                  <a:gd name="T44" fmla="*/ 230 w 585"/>
                  <a:gd name="T45" fmla="*/ 28 h 54"/>
                  <a:gd name="T46" fmla="*/ 234 w 585"/>
                  <a:gd name="T47" fmla="*/ 24 h 54"/>
                  <a:gd name="T48" fmla="*/ 245 w 585"/>
                  <a:gd name="T49" fmla="*/ 22 h 54"/>
                  <a:gd name="T50" fmla="*/ 253 w 585"/>
                  <a:gd name="T51" fmla="*/ 20 h 54"/>
                  <a:gd name="T52" fmla="*/ 260 w 585"/>
                  <a:gd name="T53" fmla="*/ 23 h 54"/>
                  <a:gd name="T54" fmla="*/ 255 w 585"/>
                  <a:gd name="T55" fmla="*/ 26 h 54"/>
                  <a:gd name="T56" fmla="*/ 253 w 585"/>
                  <a:gd name="T57" fmla="*/ 26 h 54"/>
                  <a:gd name="T58" fmla="*/ 258 w 585"/>
                  <a:gd name="T59" fmla="*/ 26 h 54"/>
                  <a:gd name="T60" fmla="*/ 266 w 585"/>
                  <a:gd name="T61" fmla="*/ 23 h 54"/>
                  <a:gd name="T62" fmla="*/ 260 w 585"/>
                  <a:gd name="T63" fmla="*/ 18 h 54"/>
                  <a:gd name="T64" fmla="*/ 243 w 585"/>
                  <a:gd name="T65" fmla="*/ 16 h 54"/>
                  <a:gd name="T66" fmla="*/ 228 w 585"/>
                  <a:gd name="T67" fmla="*/ 20 h 54"/>
                  <a:gd name="T68" fmla="*/ 220 w 585"/>
                  <a:gd name="T69" fmla="*/ 26 h 54"/>
                  <a:gd name="T70" fmla="*/ 222 w 585"/>
                  <a:gd name="T71" fmla="*/ 32 h 54"/>
                  <a:gd name="T72" fmla="*/ 234 w 585"/>
                  <a:gd name="T73" fmla="*/ 36 h 54"/>
                  <a:gd name="T74" fmla="*/ 255 w 585"/>
                  <a:gd name="T75" fmla="*/ 38 h 54"/>
                  <a:gd name="T76" fmla="*/ 281 w 585"/>
                  <a:gd name="T77" fmla="*/ 38 h 54"/>
                  <a:gd name="T78" fmla="*/ 306 w 585"/>
                  <a:gd name="T79" fmla="*/ 36 h 54"/>
                  <a:gd name="T80" fmla="*/ 325 w 585"/>
                  <a:gd name="T81" fmla="*/ 31 h 54"/>
                  <a:gd name="T82" fmla="*/ 336 w 585"/>
                  <a:gd name="T83" fmla="*/ 26 h 54"/>
                  <a:gd name="T84" fmla="*/ 340 w 585"/>
                  <a:gd name="T85" fmla="*/ 20 h 54"/>
                  <a:gd name="T86" fmla="*/ 338 w 585"/>
                  <a:gd name="T87" fmla="*/ 14 h 54"/>
                  <a:gd name="T88" fmla="*/ 330 w 585"/>
                  <a:gd name="T89" fmla="*/ 10 h 54"/>
                  <a:gd name="T90" fmla="*/ 313 w 585"/>
                  <a:gd name="T91" fmla="*/ 4 h 54"/>
                  <a:gd name="T92" fmla="*/ 327 w 585"/>
                  <a:gd name="T93" fmla="*/ 4 h 54"/>
                  <a:gd name="T94" fmla="*/ 366 w 585"/>
                  <a:gd name="T95" fmla="*/ 6 h 54"/>
                  <a:gd name="T96" fmla="*/ 437 w 585"/>
                  <a:gd name="T97" fmla="*/ 8 h 54"/>
                  <a:gd name="T98" fmla="*/ 497 w 585"/>
                  <a:gd name="T99" fmla="*/ 14 h 54"/>
                  <a:gd name="T100" fmla="*/ 545 w 585"/>
                  <a:gd name="T101" fmla="*/ 23 h 54"/>
                  <a:gd name="T102" fmla="*/ 585 w 585"/>
                  <a:gd name="T10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34"/>
                    </a:moveTo>
                    <a:lnTo>
                      <a:pt x="530" y="26"/>
                    </a:lnTo>
                    <a:lnTo>
                      <a:pt x="473" y="26"/>
                    </a:lnTo>
                    <a:lnTo>
                      <a:pt x="404" y="32"/>
                    </a:lnTo>
                    <a:lnTo>
                      <a:pt x="298" y="49"/>
                    </a:lnTo>
                    <a:lnTo>
                      <a:pt x="241" y="54"/>
                    </a:lnTo>
                    <a:lnTo>
                      <a:pt x="184" y="50"/>
                    </a:lnTo>
                    <a:lnTo>
                      <a:pt x="118" y="40"/>
                    </a:lnTo>
                    <a:lnTo>
                      <a:pt x="51" y="22"/>
                    </a:lnTo>
                    <a:lnTo>
                      <a:pt x="0" y="0"/>
                    </a:lnTo>
                    <a:lnTo>
                      <a:pt x="25" y="1"/>
                    </a:lnTo>
                    <a:lnTo>
                      <a:pt x="76" y="1"/>
                    </a:lnTo>
                    <a:lnTo>
                      <a:pt x="205" y="5"/>
                    </a:lnTo>
                    <a:lnTo>
                      <a:pt x="296" y="4"/>
                    </a:lnTo>
                    <a:lnTo>
                      <a:pt x="310" y="7"/>
                    </a:lnTo>
                    <a:lnTo>
                      <a:pt x="321" y="12"/>
                    </a:lnTo>
                    <a:lnTo>
                      <a:pt x="327" y="19"/>
                    </a:lnTo>
                    <a:lnTo>
                      <a:pt x="321" y="26"/>
                    </a:lnTo>
                    <a:lnTo>
                      <a:pt x="308" y="31"/>
                    </a:lnTo>
                    <a:lnTo>
                      <a:pt x="275" y="36"/>
                    </a:lnTo>
                    <a:lnTo>
                      <a:pt x="247" y="35"/>
                    </a:lnTo>
                    <a:lnTo>
                      <a:pt x="236" y="32"/>
                    </a:lnTo>
                    <a:lnTo>
                      <a:pt x="230" y="28"/>
                    </a:lnTo>
                    <a:lnTo>
                      <a:pt x="234" y="24"/>
                    </a:lnTo>
                    <a:lnTo>
                      <a:pt x="245" y="22"/>
                    </a:lnTo>
                    <a:lnTo>
                      <a:pt x="253" y="20"/>
                    </a:lnTo>
                    <a:lnTo>
                      <a:pt x="260" y="23"/>
                    </a:lnTo>
                    <a:lnTo>
                      <a:pt x="255" y="26"/>
                    </a:lnTo>
                    <a:lnTo>
                      <a:pt x="253" y="26"/>
                    </a:lnTo>
                    <a:lnTo>
                      <a:pt x="258" y="26"/>
                    </a:lnTo>
                    <a:lnTo>
                      <a:pt x="266" y="23"/>
                    </a:lnTo>
                    <a:lnTo>
                      <a:pt x="260" y="18"/>
                    </a:lnTo>
                    <a:lnTo>
                      <a:pt x="243" y="16"/>
                    </a:lnTo>
                    <a:lnTo>
                      <a:pt x="228" y="20"/>
                    </a:lnTo>
                    <a:lnTo>
                      <a:pt x="220" y="26"/>
                    </a:lnTo>
                    <a:lnTo>
                      <a:pt x="222" y="32"/>
                    </a:lnTo>
                    <a:lnTo>
                      <a:pt x="234" y="36"/>
                    </a:lnTo>
                    <a:lnTo>
                      <a:pt x="255" y="38"/>
                    </a:lnTo>
                    <a:lnTo>
                      <a:pt x="281" y="38"/>
                    </a:lnTo>
                    <a:lnTo>
                      <a:pt x="306" y="36"/>
                    </a:lnTo>
                    <a:lnTo>
                      <a:pt x="325" y="31"/>
                    </a:lnTo>
                    <a:lnTo>
                      <a:pt x="336" y="26"/>
                    </a:lnTo>
                    <a:lnTo>
                      <a:pt x="340" y="20"/>
                    </a:lnTo>
                    <a:lnTo>
                      <a:pt x="338" y="14"/>
                    </a:lnTo>
                    <a:lnTo>
                      <a:pt x="330" y="10"/>
                    </a:lnTo>
                    <a:lnTo>
                      <a:pt x="313" y="4"/>
                    </a:lnTo>
                    <a:lnTo>
                      <a:pt x="327" y="4"/>
                    </a:lnTo>
                    <a:lnTo>
                      <a:pt x="366" y="6"/>
                    </a:lnTo>
                    <a:lnTo>
                      <a:pt x="437" y="8"/>
                    </a:lnTo>
                    <a:lnTo>
                      <a:pt x="497" y="14"/>
                    </a:lnTo>
                    <a:lnTo>
                      <a:pt x="545" y="23"/>
                    </a:lnTo>
                    <a:lnTo>
                      <a:pt x="585"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2" name="Freeform 162"/>
              <p:cNvSpPr>
                <a:spLocks/>
              </p:cNvSpPr>
              <p:nvPr/>
            </p:nvSpPr>
            <p:spPr bwMode="auto">
              <a:xfrm>
                <a:off x="702" y="4210"/>
                <a:ext cx="279" cy="58"/>
              </a:xfrm>
              <a:custGeom>
                <a:avLst/>
                <a:gdLst>
                  <a:gd name="T0" fmla="*/ 279 w 279"/>
                  <a:gd name="T1" fmla="*/ 15 h 58"/>
                  <a:gd name="T2" fmla="*/ 260 w 279"/>
                  <a:gd name="T3" fmla="*/ 16 h 58"/>
                  <a:gd name="T4" fmla="*/ 241 w 279"/>
                  <a:gd name="T5" fmla="*/ 19 h 58"/>
                  <a:gd name="T6" fmla="*/ 217 w 279"/>
                  <a:gd name="T7" fmla="*/ 24 h 58"/>
                  <a:gd name="T8" fmla="*/ 177 w 279"/>
                  <a:gd name="T9" fmla="*/ 37 h 58"/>
                  <a:gd name="T10" fmla="*/ 133 w 279"/>
                  <a:gd name="T11" fmla="*/ 50 h 58"/>
                  <a:gd name="T12" fmla="*/ 80 w 279"/>
                  <a:gd name="T13" fmla="*/ 58 h 58"/>
                  <a:gd name="T14" fmla="*/ 53 w 279"/>
                  <a:gd name="T15" fmla="*/ 57 h 58"/>
                  <a:gd name="T16" fmla="*/ 29 w 279"/>
                  <a:gd name="T17" fmla="*/ 52 h 58"/>
                  <a:gd name="T18" fmla="*/ 6 w 279"/>
                  <a:gd name="T19" fmla="*/ 43 h 58"/>
                  <a:gd name="T20" fmla="*/ 0 w 279"/>
                  <a:gd name="T21" fmla="*/ 37 h 58"/>
                  <a:gd name="T22" fmla="*/ 31 w 279"/>
                  <a:gd name="T23" fmla="*/ 28 h 58"/>
                  <a:gd name="T24" fmla="*/ 51 w 279"/>
                  <a:gd name="T25" fmla="*/ 22 h 58"/>
                  <a:gd name="T26" fmla="*/ 61 w 279"/>
                  <a:gd name="T27" fmla="*/ 25 h 58"/>
                  <a:gd name="T28" fmla="*/ 65 w 279"/>
                  <a:gd name="T29" fmla="*/ 31 h 58"/>
                  <a:gd name="T30" fmla="*/ 59 w 279"/>
                  <a:gd name="T31" fmla="*/ 34 h 58"/>
                  <a:gd name="T32" fmla="*/ 53 w 279"/>
                  <a:gd name="T33" fmla="*/ 33 h 58"/>
                  <a:gd name="T34" fmla="*/ 51 w 279"/>
                  <a:gd name="T35" fmla="*/ 30 h 58"/>
                  <a:gd name="T36" fmla="*/ 53 w 279"/>
                  <a:gd name="T37" fmla="*/ 27 h 58"/>
                  <a:gd name="T38" fmla="*/ 50 w 279"/>
                  <a:gd name="T39" fmla="*/ 28 h 58"/>
                  <a:gd name="T40" fmla="*/ 46 w 279"/>
                  <a:gd name="T41" fmla="*/ 33 h 58"/>
                  <a:gd name="T42" fmla="*/ 51 w 279"/>
                  <a:gd name="T43" fmla="*/ 39 h 58"/>
                  <a:gd name="T44" fmla="*/ 59 w 279"/>
                  <a:gd name="T45" fmla="*/ 40 h 58"/>
                  <a:gd name="T46" fmla="*/ 69 w 279"/>
                  <a:gd name="T47" fmla="*/ 39 h 58"/>
                  <a:gd name="T48" fmla="*/ 72 w 279"/>
                  <a:gd name="T49" fmla="*/ 36 h 58"/>
                  <a:gd name="T50" fmla="*/ 74 w 279"/>
                  <a:gd name="T51" fmla="*/ 31 h 58"/>
                  <a:gd name="T52" fmla="*/ 70 w 279"/>
                  <a:gd name="T53" fmla="*/ 25 h 58"/>
                  <a:gd name="T54" fmla="*/ 61 w 279"/>
                  <a:gd name="T55" fmla="*/ 20 h 58"/>
                  <a:gd name="T56" fmla="*/ 57 w 279"/>
                  <a:gd name="T57" fmla="*/ 19 h 58"/>
                  <a:gd name="T58" fmla="*/ 80 w 279"/>
                  <a:gd name="T59" fmla="*/ 12 h 58"/>
                  <a:gd name="T60" fmla="*/ 129 w 279"/>
                  <a:gd name="T61" fmla="*/ 2 h 58"/>
                  <a:gd name="T62" fmla="*/ 179 w 279"/>
                  <a:gd name="T63" fmla="*/ 0 h 58"/>
                  <a:gd name="T64" fmla="*/ 234 w 279"/>
                  <a:gd name="T65" fmla="*/ 3 h 58"/>
                  <a:gd name="T66" fmla="*/ 264 w 279"/>
                  <a:gd name="T67" fmla="*/ 10 h 58"/>
                  <a:gd name="T68" fmla="*/ 279 w 279"/>
                  <a:gd name="T6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8">
                    <a:moveTo>
                      <a:pt x="279" y="15"/>
                    </a:moveTo>
                    <a:lnTo>
                      <a:pt x="260" y="16"/>
                    </a:lnTo>
                    <a:lnTo>
                      <a:pt x="241" y="19"/>
                    </a:lnTo>
                    <a:lnTo>
                      <a:pt x="217" y="24"/>
                    </a:lnTo>
                    <a:lnTo>
                      <a:pt x="177" y="37"/>
                    </a:lnTo>
                    <a:lnTo>
                      <a:pt x="133" y="50"/>
                    </a:lnTo>
                    <a:lnTo>
                      <a:pt x="80" y="58"/>
                    </a:lnTo>
                    <a:lnTo>
                      <a:pt x="53" y="57"/>
                    </a:lnTo>
                    <a:lnTo>
                      <a:pt x="29" y="52"/>
                    </a:lnTo>
                    <a:lnTo>
                      <a:pt x="6" y="43"/>
                    </a:lnTo>
                    <a:lnTo>
                      <a:pt x="0" y="37"/>
                    </a:lnTo>
                    <a:lnTo>
                      <a:pt x="31" y="28"/>
                    </a:lnTo>
                    <a:lnTo>
                      <a:pt x="51" y="22"/>
                    </a:lnTo>
                    <a:lnTo>
                      <a:pt x="61" y="25"/>
                    </a:lnTo>
                    <a:lnTo>
                      <a:pt x="65" y="31"/>
                    </a:lnTo>
                    <a:lnTo>
                      <a:pt x="59" y="34"/>
                    </a:lnTo>
                    <a:lnTo>
                      <a:pt x="53" y="33"/>
                    </a:lnTo>
                    <a:lnTo>
                      <a:pt x="51" y="30"/>
                    </a:lnTo>
                    <a:lnTo>
                      <a:pt x="53" y="27"/>
                    </a:lnTo>
                    <a:lnTo>
                      <a:pt x="50" y="28"/>
                    </a:lnTo>
                    <a:lnTo>
                      <a:pt x="46" y="33"/>
                    </a:lnTo>
                    <a:lnTo>
                      <a:pt x="51" y="39"/>
                    </a:lnTo>
                    <a:lnTo>
                      <a:pt x="59" y="40"/>
                    </a:lnTo>
                    <a:lnTo>
                      <a:pt x="69" y="39"/>
                    </a:lnTo>
                    <a:lnTo>
                      <a:pt x="72" y="36"/>
                    </a:lnTo>
                    <a:lnTo>
                      <a:pt x="74" y="31"/>
                    </a:lnTo>
                    <a:lnTo>
                      <a:pt x="70" y="25"/>
                    </a:lnTo>
                    <a:lnTo>
                      <a:pt x="61" y="20"/>
                    </a:lnTo>
                    <a:lnTo>
                      <a:pt x="57" y="19"/>
                    </a:lnTo>
                    <a:lnTo>
                      <a:pt x="80" y="12"/>
                    </a:lnTo>
                    <a:lnTo>
                      <a:pt x="129" y="2"/>
                    </a:lnTo>
                    <a:lnTo>
                      <a:pt x="179" y="0"/>
                    </a:lnTo>
                    <a:lnTo>
                      <a:pt x="234" y="3"/>
                    </a:lnTo>
                    <a:lnTo>
                      <a:pt x="264" y="10"/>
                    </a:lnTo>
                    <a:lnTo>
                      <a:pt x="279" y="1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3" name="Freeform 163"/>
              <p:cNvSpPr>
                <a:spLocks/>
              </p:cNvSpPr>
              <p:nvPr/>
            </p:nvSpPr>
            <p:spPr bwMode="auto">
              <a:xfrm>
                <a:off x="693" y="4171"/>
                <a:ext cx="281" cy="70"/>
              </a:xfrm>
              <a:custGeom>
                <a:avLst/>
                <a:gdLst>
                  <a:gd name="T0" fmla="*/ 4 w 281"/>
                  <a:gd name="T1" fmla="*/ 70 h 70"/>
                  <a:gd name="T2" fmla="*/ 24 w 281"/>
                  <a:gd name="T3" fmla="*/ 65 h 70"/>
                  <a:gd name="T4" fmla="*/ 62 w 281"/>
                  <a:gd name="T5" fmla="*/ 53 h 70"/>
                  <a:gd name="T6" fmla="*/ 97 w 281"/>
                  <a:gd name="T7" fmla="*/ 43 h 70"/>
                  <a:gd name="T8" fmla="*/ 134 w 281"/>
                  <a:gd name="T9" fmla="*/ 36 h 70"/>
                  <a:gd name="T10" fmla="*/ 148 w 281"/>
                  <a:gd name="T11" fmla="*/ 31 h 70"/>
                  <a:gd name="T12" fmla="*/ 152 w 281"/>
                  <a:gd name="T13" fmla="*/ 24 h 70"/>
                  <a:gd name="T14" fmla="*/ 144 w 281"/>
                  <a:gd name="T15" fmla="*/ 20 h 70"/>
                  <a:gd name="T16" fmla="*/ 138 w 281"/>
                  <a:gd name="T17" fmla="*/ 20 h 70"/>
                  <a:gd name="T18" fmla="*/ 133 w 281"/>
                  <a:gd name="T19" fmla="*/ 22 h 70"/>
                  <a:gd name="T20" fmla="*/ 131 w 281"/>
                  <a:gd name="T21" fmla="*/ 26 h 70"/>
                  <a:gd name="T22" fmla="*/ 134 w 281"/>
                  <a:gd name="T23" fmla="*/ 24 h 70"/>
                  <a:gd name="T24" fmla="*/ 138 w 281"/>
                  <a:gd name="T25" fmla="*/ 23 h 70"/>
                  <a:gd name="T26" fmla="*/ 134 w 281"/>
                  <a:gd name="T27" fmla="*/ 27 h 70"/>
                  <a:gd name="T28" fmla="*/ 129 w 281"/>
                  <a:gd name="T29" fmla="*/ 29 h 70"/>
                  <a:gd name="T30" fmla="*/ 125 w 281"/>
                  <a:gd name="T31" fmla="*/ 28 h 70"/>
                  <a:gd name="T32" fmla="*/ 125 w 281"/>
                  <a:gd name="T33" fmla="*/ 23 h 70"/>
                  <a:gd name="T34" fmla="*/ 131 w 281"/>
                  <a:gd name="T35" fmla="*/ 18 h 70"/>
                  <a:gd name="T36" fmla="*/ 140 w 281"/>
                  <a:gd name="T37" fmla="*/ 15 h 70"/>
                  <a:gd name="T38" fmla="*/ 152 w 281"/>
                  <a:gd name="T39" fmla="*/ 12 h 70"/>
                  <a:gd name="T40" fmla="*/ 157 w 281"/>
                  <a:gd name="T41" fmla="*/ 14 h 70"/>
                  <a:gd name="T42" fmla="*/ 161 w 281"/>
                  <a:gd name="T43" fmla="*/ 17 h 70"/>
                  <a:gd name="T44" fmla="*/ 163 w 281"/>
                  <a:gd name="T45" fmla="*/ 24 h 70"/>
                  <a:gd name="T46" fmla="*/ 155 w 281"/>
                  <a:gd name="T47" fmla="*/ 31 h 70"/>
                  <a:gd name="T48" fmla="*/ 152 w 281"/>
                  <a:gd name="T49" fmla="*/ 35 h 70"/>
                  <a:gd name="T50" fmla="*/ 201 w 281"/>
                  <a:gd name="T51" fmla="*/ 34 h 70"/>
                  <a:gd name="T52" fmla="*/ 245 w 281"/>
                  <a:gd name="T53" fmla="*/ 39 h 70"/>
                  <a:gd name="T54" fmla="*/ 281 w 281"/>
                  <a:gd name="T55" fmla="*/ 47 h 70"/>
                  <a:gd name="T56" fmla="*/ 250 w 281"/>
                  <a:gd name="T57" fmla="*/ 34 h 70"/>
                  <a:gd name="T58" fmla="*/ 195 w 281"/>
                  <a:gd name="T59" fmla="*/ 15 h 70"/>
                  <a:gd name="T60" fmla="*/ 148 w 281"/>
                  <a:gd name="T61" fmla="*/ 4 h 70"/>
                  <a:gd name="T62" fmla="*/ 100 w 281"/>
                  <a:gd name="T63" fmla="*/ 0 h 70"/>
                  <a:gd name="T64" fmla="*/ 70 w 281"/>
                  <a:gd name="T65" fmla="*/ 3 h 70"/>
                  <a:gd name="T66" fmla="*/ 43 w 281"/>
                  <a:gd name="T67" fmla="*/ 9 h 70"/>
                  <a:gd name="T68" fmla="*/ 24 w 281"/>
                  <a:gd name="T69" fmla="*/ 17 h 70"/>
                  <a:gd name="T70" fmla="*/ 9 w 281"/>
                  <a:gd name="T71" fmla="*/ 29 h 70"/>
                  <a:gd name="T72" fmla="*/ 2 w 281"/>
                  <a:gd name="T73" fmla="*/ 41 h 70"/>
                  <a:gd name="T74" fmla="*/ 0 w 281"/>
                  <a:gd name="T75" fmla="*/ 55 h 70"/>
                  <a:gd name="T76" fmla="*/ 4 w 281"/>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70">
                    <a:moveTo>
                      <a:pt x="4" y="70"/>
                    </a:moveTo>
                    <a:lnTo>
                      <a:pt x="24" y="65"/>
                    </a:lnTo>
                    <a:lnTo>
                      <a:pt x="62" y="53"/>
                    </a:lnTo>
                    <a:lnTo>
                      <a:pt x="97" y="43"/>
                    </a:lnTo>
                    <a:lnTo>
                      <a:pt x="134" y="36"/>
                    </a:lnTo>
                    <a:lnTo>
                      <a:pt x="148" y="31"/>
                    </a:lnTo>
                    <a:lnTo>
                      <a:pt x="152" y="24"/>
                    </a:lnTo>
                    <a:lnTo>
                      <a:pt x="144" y="20"/>
                    </a:lnTo>
                    <a:lnTo>
                      <a:pt x="138" y="20"/>
                    </a:lnTo>
                    <a:lnTo>
                      <a:pt x="133" y="22"/>
                    </a:lnTo>
                    <a:lnTo>
                      <a:pt x="131" y="26"/>
                    </a:lnTo>
                    <a:lnTo>
                      <a:pt x="134" y="24"/>
                    </a:lnTo>
                    <a:lnTo>
                      <a:pt x="138" y="23"/>
                    </a:lnTo>
                    <a:lnTo>
                      <a:pt x="134" y="27"/>
                    </a:lnTo>
                    <a:lnTo>
                      <a:pt x="129" y="29"/>
                    </a:lnTo>
                    <a:lnTo>
                      <a:pt x="125" y="28"/>
                    </a:lnTo>
                    <a:lnTo>
                      <a:pt x="125" y="23"/>
                    </a:lnTo>
                    <a:lnTo>
                      <a:pt x="131" y="18"/>
                    </a:lnTo>
                    <a:lnTo>
                      <a:pt x="140" y="15"/>
                    </a:lnTo>
                    <a:lnTo>
                      <a:pt x="152" y="12"/>
                    </a:lnTo>
                    <a:lnTo>
                      <a:pt x="157" y="14"/>
                    </a:lnTo>
                    <a:lnTo>
                      <a:pt x="161" y="17"/>
                    </a:lnTo>
                    <a:lnTo>
                      <a:pt x="163" y="24"/>
                    </a:lnTo>
                    <a:lnTo>
                      <a:pt x="155" y="31"/>
                    </a:lnTo>
                    <a:lnTo>
                      <a:pt x="152" y="35"/>
                    </a:lnTo>
                    <a:lnTo>
                      <a:pt x="201" y="34"/>
                    </a:lnTo>
                    <a:lnTo>
                      <a:pt x="245" y="39"/>
                    </a:lnTo>
                    <a:lnTo>
                      <a:pt x="281" y="47"/>
                    </a:lnTo>
                    <a:lnTo>
                      <a:pt x="250" y="34"/>
                    </a:lnTo>
                    <a:lnTo>
                      <a:pt x="195" y="15"/>
                    </a:lnTo>
                    <a:lnTo>
                      <a:pt x="148" y="4"/>
                    </a:lnTo>
                    <a:lnTo>
                      <a:pt x="100" y="0"/>
                    </a:lnTo>
                    <a:lnTo>
                      <a:pt x="70" y="3"/>
                    </a:lnTo>
                    <a:lnTo>
                      <a:pt x="43" y="9"/>
                    </a:lnTo>
                    <a:lnTo>
                      <a:pt x="24" y="17"/>
                    </a:lnTo>
                    <a:lnTo>
                      <a:pt x="9" y="29"/>
                    </a:lnTo>
                    <a:lnTo>
                      <a:pt x="2" y="41"/>
                    </a:lnTo>
                    <a:lnTo>
                      <a:pt x="0" y="55"/>
                    </a:lnTo>
                    <a:lnTo>
                      <a:pt x="4"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4" name="Freeform 164"/>
              <p:cNvSpPr>
                <a:spLocks/>
              </p:cNvSpPr>
              <p:nvPr/>
            </p:nvSpPr>
            <p:spPr bwMode="auto">
              <a:xfrm>
                <a:off x="1074" y="4200"/>
                <a:ext cx="220" cy="40"/>
              </a:xfrm>
              <a:custGeom>
                <a:avLst/>
                <a:gdLst>
                  <a:gd name="T0" fmla="*/ 220 w 220"/>
                  <a:gd name="T1" fmla="*/ 30 h 40"/>
                  <a:gd name="T2" fmla="*/ 205 w 220"/>
                  <a:gd name="T3" fmla="*/ 28 h 40"/>
                  <a:gd name="T4" fmla="*/ 171 w 220"/>
                  <a:gd name="T5" fmla="*/ 29 h 40"/>
                  <a:gd name="T6" fmla="*/ 135 w 220"/>
                  <a:gd name="T7" fmla="*/ 35 h 40"/>
                  <a:gd name="T8" fmla="*/ 99 w 220"/>
                  <a:gd name="T9" fmla="*/ 40 h 40"/>
                  <a:gd name="T10" fmla="*/ 55 w 220"/>
                  <a:gd name="T11" fmla="*/ 38 h 40"/>
                  <a:gd name="T12" fmla="*/ 34 w 220"/>
                  <a:gd name="T13" fmla="*/ 35 h 40"/>
                  <a:gd name="T14" fmla="*/ 17 w 220"/>
                  <a:gd name="T15" fmla="*/ 28 h 40"/>
                  <a:gd name="T16" fmla="*/ 2 w 220"/>
                  <a:gd name="T17" fmla="*/ 16 h 40"/>
                  <a:gd name="T18" fmla="*/ 0 w 220"/>
                  <a:gd name="T19" fmla="*/ 11 h 40"/>
                  <a:gd name="T20" fmla="*/ 27 w 220"/>
                  <a:gd name="T21" fmla="*/ 8 h 40"/>
                  <a:gd name="T22" fmla="*/ 44 w 220"/>
                  <a:gd name="T23" fmla="*/ 6 h 40"/>
                  <a:gd name="T24" fmla="*/ 50 w 220"/>
                  <a:gd name="T25" fmla="*/ 10 h 40"/>
                  <a:gd name="T26" fmla="*/ 51 w 220"/>
                  <a:gd name="T27" fmla="*/ 14 h 40"/>
                  <a:gd name="T28" fmla="*/ 46 w 220"/>
                  <a:gd name="T29" fmla="*/ 17 h 40"/>
                  <a:gd name="T30" fmla="*/ 42 w 220"/>
                  <a:gd name="T31" fmla="*/ 16 h 40"/>
                  <a:gd name="T32" fmla="*/ 44 w 220"/>
                  <a:gd name="T33" fmla="*/ 12 h 40"/>
                  <a:gd name="T34" fmla="*/ 44 w 220"/>
                  <a:gd name="T35" fmla="*/ 11 h 40"/>
                  <a:gd name="T36" fmla="*/ 40 w 220"/>
                  <a:gd name="T37" fmla="*/ 11 h 40"/>
                  <a:gd name="T38" fmla="*/ 36 w 220"/>
                  <a:gd name="T39" fmla="*/ 14 h 40"/>
                  <a:gd name="T40" fmla="*/ 40 w 220"/>
                  <a:gd name="T41" fmla="*/ 20 h 40"/>
                  <a:gd name="T42" fmla="*/ 44 w 220"/>
                  <a:gd name="T43" fmla="*/ 22 h 40"/>
                  <a:gd name="T44" fmla="*/ 51 w 220"/>
                  <a:gd name="T45" fmla="*/ 22 h 40"/>
                  <a:gd name="T46" fmla="*/ 59 w 220"/>
                  <a:gd name="T47" fmla="*/ 16 h 40"/>
                  <a:gd name="T48" fmla="*/ 57 w 220"/>
                  <a:gd name="T49" fmla="*/ 11 h 40"/>
                  <a:gd name="T50" fmla="*/ 53 w 220"/>
                  <a:gd name="T51" fmla="*/ 6 h 40"/>
                  <a:gd name="T52" fmla="*/ 50 w 220"/>
                  <a:gd name="T53" fmla="*/ 4 h 40"/>
                  <a:gd name="T54" fmla="*/ 70 w 220"/>
                  <a:gd name="T55" fmla="*/ 1 h 40"/>
                  <a:gd name="T56" fmla="*/ 110 w 220"/>
                  <a:gd name="T57" fmla="*/ 0 h 40"/>
                  <a:gd name="T58" fmla="*/ 148 w 220"/>
                  <a:gd name="T59" fmla="*/ 4 h 40"/>
                  <a:gd name="T60" fmla="*/ 188 w 220"/>
                  <a:gd name="T61" fmla="*/ 14 h 40"/>
                  <a:gd name="T62" fmla="*/ 211 w 220"/>
                  <a:gd name="T63" fmla="*/ 24 h 40"/>
                  <a:gd name="T64" fmla="*/ 220 w 220"/>
                  <a:gd name="T6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30"/>
                    </a:moveTo>
                    <a:lnTo>
                      <a:pt x="205" y="28"/>
                    </a:lnTo>
                    <a:lnTo>
                      <a:pt x="171" y="29"/>
                    </a:lnTo>
                    <a:lnTo>
                      <a:pt x="135" y="35"/>
                    </a:lnTo>
                    <a:lnTo>
                      <a:pt x="99" y="40"/>
                    </a:lnTo>
                    <a:lnTo>
                      <a:pt x="55" y="38"/>
                    </a:lnTo>
                    <a:lnTo>
                      <a:pt x="34" y="35"/>
                    </a:lnTo>
                    <a:lnTo>
                      <a:pt x="17" y="28"/>
                    </a:lnTo>
                    <a:lnTo>
                      <a:pt x="2" y="16"/>
                    </a:lnTo>
                    <a:lnTo>
                      <a:pt x="0" y="11"/>
                    </a:lnTo>
                    <a:lnTo>
                      <a:pt x="27" y="8"/>
                    </a:lnTo>
                    <a:lnTo>
                      <a:pt x="44" y="6"/>
                    </a:lnTo>
                    <a:lnTo>
                      <a:pt x="50" y="10"/>
                    </a:lnTo>
                    <a:lnTo>
                      <a:pt x="51" y="14"/>
                    </a:lnTo>
                    <a:lnTo>
                      <a:pt x="46" y="17"/>
                    </a:lnTo>
                    <a:lnTo>
                      <a:pt x="42" y="16"/>
                    </a:lnTo>
                    <a:lnTo>
                      <a:pt x="44" y="12"/>
                    </a:lnTo>
                    <a:lnTo>
                      <a:pt x="44" y="11"/>
                    </a:lnTo>
                    <a:lnTo>
                      <a:pt x="40" y="11"/>
                    </a:lnTo>
                    <a:lnTo>
                      <a:pt x="36" y="14"/>
                    </a:lnTo>
                    <a:lnTo>
                      <a:pt x="40" y="20"/>
                    </a:lnTo>
                    <a:lnTo>
                      <a:pt x="44" y="22"/>
                    </a:lnTo>
                    <a:lnTo>
                      <a:pt x="51" y="22"/>
                    </a:lnTo>
                    <a:lnTo>
                      <a:pt x="59" y="16"/>
                    </a:lnTo>
                    <a:lnTo>
                      <a:pt x="57" y="11"/>
                    </a:lnTo>
                    <a:lnTo>
                      <a:pt x="53" y="6"/>
                    </a:lnTo>
                    <a:lnTo>
                      <a:pt x="50" y="4"/>
                    </a:lnTo>
                    <a:lnTo>
                      <a:pt x="70" y="1"/>
                    </a:lnTo>
                    <a:lnTo>
                      <a:pt x="110" y="0"/>
                    </a:lnTo>
                    <a:lnTo>
                      <a:pt x="148" y="4"/>
                    </a:lnTo>
                    <a:lnTo>
                      <a:pt x="188" y="14"/>
                    </a:lnTo>
                    <a:lnTo>
                      <a:pt x="211"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5" name="Freeform 165"/>
              <p:cNvSpPr>
                <a:spLocks/>
              </p:cNvSpPr>
              <p:nvPr/>
            </p:nvSpPr>
            <p:spPr bwMode="auto">
              <a:xfrm>
                <a:off x="1072" y="4161"/>
                <a:ext cx="219" cy="62"/>
              </a:xfrm>
              <a:custGeom>
                <a:avLst/>
                <a:gdLst>
                  <a:gd name="T0" fmla="*/ 0 w 219"/>
                  <a:gd name="T1" fmla="*/ 45 h 62"/>
                  <a:gd name="T2" fmla="*/ 17 w 219"/>
                  <a:gd name="T3" fmla="*/ 44 h 62"/>
                  <a:gd name="T4" fmla="*/ 50 w 219"/>
                  <a:gd name="T5" fmla="*/ 39 h 62"/>
                  <a:gd name="T6" fmla="*/ 110 w 219"/>
                  <a:gd name="T7" fmla="*/ 36 h 62"/>
                  <a:gd name="T8" fmla="*/ 122 w 219"/>
                  <a:gd name="T9" fmla="*/ 33 h 62"/>
                  <a:gd name="T10" fmla="*/ 126 w 219"/>
                  <a:gd name="T11" fmla="*/ 27 h 62"/>
                  <a:gd name="T12" fmla="*/ 124 w 219"/>
                  <a:gd name="T13" fmla="*/ 22 h 62"/>
                  <a:gd name="T14" fmla="*/ 114 w 219"/>
                  <a:gd name="T15" fmla="*/ 24 h 62"/>
                  <a:gd name="T16" fmla="*/ 112 w 219"/>
                  <a:gd name="T17" fmla="*/ 25 h 62"/>
                  <a:gd name="T18" fmla="*/ 118 w 219"/>
                  <a:gd name="T19" fmla="*/ 25 h 62"/>
                  <a:gd name="T20" fmla="*/ 112 w 219"/>
                  <a:gd name="T21" fmla="*/ 28 h 62"/>
                  <a:gd name="T22" fmla="*/ 107 w 219"/>
                  <a:gd name="T23" fmla="*/ 27 h 62"/>
                  <a:gd name="T24" fmla="*/ 114 w 219"/>
                  <a:gd name="T25" fmla="*/ 20 h 62"/>
                  <a:gd name="T26" fmla="*/ 129 w 219"/>
                  <a:gd name="T27" fmla="*/ 18 h 62"/>
                  <a:gd name="T28" fmla="*/ 137 w 219"/>
                  <a:gd name="T29" fmla="*/ 22 h 62"/>
                  <a:gd name="T30" fmla="*/ 135 w 219"/>
                  <a:gd name="T31" fmla="*/ 28 h 62"/>
                  <a:gd name="T32" fmla="*/ 124 w 219"/>
                  <a:gd name="T33" fmla="*/ 36 h 62"/>
                  <a:gd name="T34" fmla="*/ 162 w 219"/>
                  <a:gd name="T35" fmla="*/ 41 h 62"/>
                  <a:gd name="T36" fmla="*/ 194 w 219"/>
                  <a:gd name="T37" fmla="*/ 50 h 62"/>
                  <a:gd name="T38" fmla="*/ 219 w 219"/>
                  <a:gd name="T39" fmla="*/ 62 h 62"/>
                  <a:gd name="T40" fmla="*/ 200 w 219"/>
                  <a:gd name="T41" fmla="*/ 47 h 62"/>
                  <a:gd name="T42" fmla="*/ 164 w 219"/>
                  <a:gd name="T43" fmla="*/ 25 h 62"/>
                  <a:gd name="T44" fmla="*/ 131 w 219"/>
                  <a:gd name="T45" fmla="*/ 10 h 62"/>
                  <a:gd name="T46" fmla="*/ 97 w 219"/>
                  <a:gd name="T47" fmla="*/ 2 h 62"/>
                  <a:gd name="T48" fmla="*/ 71 w 219"/>
                  <a:gd name="T49" fmla="*/ 0 h 62"/>
                  <a:gd name="T50" fmla="*/ 50 w 219"/>
                  <a:gd name="T51" fmla="*/ 1 h 62"/>
                  <a:gd name="T52" fmla="*/ 33 w 219"/>
                  <a:gd name="T53" fmla="*/ 6 h 62"/>
                  <a:gd name="T54" fmla="*/ 17 w 219"/>
                  <a:gd name="T55" fmla="*/ 13 h 62"/>
                  <a:gd name="T56" fmla="*/ 6 w 219"/>
                  <a:gd name="T57" fmla="*/ 22 h 62"/>
                  <a:gd name="T58" fmla="*/ 2 w 219"/>
                  <a:gd name="T59" fmla="*/ 33 h 62"/>
                  <a:gd name="T60" fmla="*/ 0 w 219"/>
                  <a:gd name="T61"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45"/>
                    </a:moveTo>
                    <a:lnTo>
                      <a:pt x="17" y="44"/>
                    </a:lnTo>
                    <a:lnTo>
                      <a:pt x="50" y="39"/>
                    </a:lnTo>
                    <a:lnTo>
                      <a:pt x="110" y="36"/>
                    </a:lnTo>
                    <a:lnTo>
                      <a:pt x="122" y="33"/>
                    </a:lnTo>
                    <a:lnTo>
                      <a:pt x="126" y="27"/>
                    </a:lnTo>
                    <a:lnTo>
                      <a:pt x="124" y="22"/>
                    </a:lnTo>
                    <a:lnTo>
                      <a:pt x="114" y="24"/>
                    </a:lnTo>
                    <a:lnTo>
                      <a:pt x="112" y="25"/>
                    </a:lnTo>
                    <a:lnTo>
                      <a:pt x="118" y="25"/>
                    </a:lnTo>
                    <a:lnTo>
                      <a:pt x="112" y="28"/>
                    </a:lnTo>
                    <a:lnTo>
                      <a:pt x="107" y="27"/>
                    </a:lnTo>
                    <a:lnTo>
                      <a:pt x="114" y="20"/>
                    </a:lnTo>
                    <a:lnTo>
                      <a:pt x="129" y="18"/>
                    </a:lnTo>
                    <a:lnTo>
                      <a:pt x="137" y="22"/>
                    </a:lnTo>
                    <a:lnTo>
                      <a:pt x="135" y="28"/>
                    </a:lnTo>
                    <a:lnTo>
                      <a:pt x="124" y="36"/>
                    </a:lnTo>
                    <a:lnTo>
                      <a:pt x="162" y="41"/>
                    </a:lnTo>
                    <a:lnTo>
                      <a:pt x="194" y="50"/>
                    </a:lnTo>
                    <a:lnTo>
                      <a:pt x="219" y="62"/>
                    </a:lnTo>
                    <a:lnTo>
                      <a:pt x="200" y="47"/>
                    </a:lnTo>
                    <a:lnTo>
                      <a:pt x="164" y="25"/>
                    </a:lnTo>
                    <a:lnTo>
                      <a:pt x="131" y="10"/>
                    </a:lnTo>
                    <a:lnTo>
                      <a:pt x="97" y="2"/>
                    </a:lnTo>
                    <a:lnTo>
                      <a:pt x="71" y="0"/>
                    </a:lnTo>
                    <a:lnTo>
                      <a:pt x="50" y="1"/>
                    </a:lnTo>
                    <a:lnTo>
                      <a:pt x="33" y="6"/>
                    </a:lnTo>
                    <a:lnTo>
                      <a:pt x="17" y="13"/>
                    </a:lnTo>
                    <a:lnTo>
                      <a:pt x="6" y="22"/>
                    </a:lnTo>
                    <a:lnTo>
                      <a:pt x="2"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6" name="Freeform 166"/>
              <p:cNvSpPr>
                <a:spLocks/>
              </p:cNvSpPr>
              <p:nvPr/>
            </p:nvSpPr>
            <p:spPr bwMode="auto">
              <a:xfrm>
                <a:off x="2346" y="4146"/>
                <a:ext cx="279" cy="59"/>
              </a:xfrm>
              <a:custGeom>
                <a:avLst/>
                <a:gdLst>
                  <a:gd name="T0" fmla="*/ 279 w 279"/>
                  <a:gd name="T1" fmla="*/ 17 h 59"/>
                  <a:gd name="T2" fmla="*/ 262 w 279"/>
                  <a:gd name="T3" fmla="*/ 17 h 59"/>
                  <a:gd name="T4" fmla="*/ 218 w 279"/>
                  <a:gd name="T5" fmla="*/ 25 h 59"/>
                  <a:gd name="T6" fmla="*/ 176 w 279"/>
                  <a:gd name="T7" fmla="*/ 39 h 59"/>
                  <a:gd name="T8" fmla="*/ 135 w 279"/>
                  <a:gd name="T9" fmla="*/ 52 h 59"/>
                  <a:gd name="T10" fmla="*/ 81 w 279"/>
                  <a:gd name="T11" fmla="*/ 59 h 59"/>
                  <a:gd name="T12" fmla="*/ 55 w 279"/>
                  <a:gd name="T13" fmla="*/ 59 h 59"/>
                  <a:gd name="T14" fmla="*/ 28 w 279"/>
                  <a:gd name="T15" fmla="*/ 54 h 59"/>
                  <a:gd name="T16" fmla="*/ 5 w 279"/>
                  <a:gd name="T17" fmla="*/ 43 h 59"/>
                  <a:gd name="T18" fmla="*/ 0 w 279"/>
                  <a:gd name="T19" fmla="*/ 37 h 59"/>
                  <a:gd name="T20" fmla="*/ 30 w 279"/>
                  <a:gd name="T21" fmla="*/ 29 h 59"/>
                  <a:gd name="T22" fmla="*/ 42 w 279"/>
                  <a:gd name="T23" fmla="*/ 25 h 59"/>
                  <a:gd name="T24" fmla="*/ 51 w 279"/>
                  <a:gd name="T25" fmla="*/ 24 h 59"/>
                  <a:gd name="T26" fmla="*/ 60 w 279"/>
                  <a:gd name="T27" fmla="*/ 27 h 59"/>
                  <a:gd name="T28" fmla="*/ 64 w 279"/>
                  <a:gd name="T29" fmla="*/ 31 h 59"/>
                  <a:gd name="T30" fmla="*/ 60 w 279"/>
                  <a:gd name="T31" fmla="*/ 36 h 59"/>
                  <a:gd name="T32" fmla="*/ 53 w 279"/>
                  <a:gd name="T33" fmla="*/ 34 h 59"/>
                  <a:gd name="T34" fmla="*/ 53 w 279"/>
                  <a:gd name="T35" fmla="*/ 31 h 59"/>
                  <a:gd name="T36" fmla="*/ 55 w 279"/>
                  <a:gd name="T37" fmla="*/ 29 h 59"/>
                  <a:gd name="T38" fmla="*/ 49 w 279"/>
                  <a:gd name="T39" fmla="*/ 30 h 59"/>
                  <a:gd name="T40" fmla="*/ 47 w 279"/>
                  <a:gd name="T41" fmla="*/ 34 h 59"/>
                  <a:gd name="T42" fmla="*/ 53 w 279"/>
                  <a:gd name="T43" fmla="*/ 40 h 59"/>
                  <a:gd name="T44" fmla="*/ 59 w 279"/>
                  <a:gd name="T45" fmla="*/ 42 h 59"/>
                  <a:gd name="T46" fmla="*/ 68 w 279"/>
                  <a:gd name="T47" fmla="*/ 40 h 59"/>
                  <a:gd name="T48" fmla="*/ 74 w 279"/>
                  <a:gd name="T49" fmla="*/ 36 h 59"/>
                  <a:gd name="T50" fmla="*/ 74 w 279"/>
                  <a:gd name="T51" fmla="*/ 31 h 59"/>
                  <a:gd name="T52" fmla="*/ 70 w 279"/>
                  <a:gd name="T53" fmla="*/ 27 h 59"/>
                  <a:gd name="T54" fmla="*/ 60 w 279"/>
                  <a:gd name="T55" fmla="*/ 22 h 59"/>
                  <a:gd name="T56" fmla="*/ 57 w 279"/>
                  <a:gd name="T57" fmla="*/ 21 h 59"/>
                  <a:gd name="T58" fmla="*/ 81 w 279"/>
                  <a:gd name="T59" fmla="*/ 13 h 59"/>
                  <a:gd name="T60" fmla="*/ 131 w 279"/>
                  <a:gd name="T61" fmla="*/ 3 h 59"/>
                  <a:gd name="T62" fmla="*/ 178 w 279"/>
                  <a:gd name="T63" fmla="*/ 0 h 59"/>
                  <a:gd name="T64" fmla="*/ 233 w 279"/>
                  <a:gd name="T65" fmla="*/ 5 h 59"/>
                  <a:gd name="T66" fmla="*/ 265 w 279"/>
                  <a:gd name="T67" fmla="*/ 11 h 59"/>
                  <a:gd name="T68" fmla="*/ 279 w 279"/>
                  <a:gd name="T6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7"/>
                    </a:moveTo>
                    <a:lnTo>
                      <a:pt x="262" y="17"/>
                    </a:lnTo>
                    <a:lnTo>
                      <a:pt x="218" y="25"/>
                    </a:lnTo>
                    <a:lnTo>
                      <a:pt x="176" y="39"/>
                    </a:lnTo>
                    <a:lnTo>
                      <a:pt x="135" y="52"/>
                    </a:lnTo>
                    <a:lnTo>
                      <a:pt x="81" y="59"/>
                    </a:lnTo>
                    <a:lnTo>
                      <a:pt x="55" y="59"/>
                    </a:lnTo>
                    <a:lnTo>
                      <a:pt x="28" y="54"/>
                    </a:lnTo>
                    <a:lnTo>
                      <a:pt x="5" y="43"/>
                    </a:lnTo>
                    <a:lnTo>
                      <a:pt x="0" y="37"/>
                    </a:lnTo>
                    <a:lnTo>
                      <a:pt x="30" y="29"/>
                    </a:lnTo>
                    <a:lnTo>
                      <a:pt x="42" y="25"/>
                    </a:lnTo>
                    <a:lnTo>
                      <a:pt x="51" y="24"/>
                    </a:lnTo>
                    <a:lnTo>
                      <a:pt x="60" y="27"/>
                    </a:lnTo>
                    <a:lnTo>
                      <a:pt x="64" y="31"/>
                    </a:lnTo>
                    <a:lnTo>
                      <a:pt x="60" y="36"/>
                    </a:lnTo>
                    <a:lnTo>
                      <a:pt x="53" y="34"/>
                    </a:lnTo>
                    <a:lnTo>
                      <a:pt x="53" y="31"/>
                    </a:lnTo>
                    <a:lnTo>
                      <a:pt x="55" y="29"/>
                    </a:lnTo>
                    <a:lnTo>
                      <a:pt x="49" y="30"/>
                    </a:lnTo>
                    <a:lnTo>
                      <a:pt x="47" y="34"/>
                    </a:lnTo>
                    <a:lnTo>
                      <a:pt x="53" y="40"/>
                    </a:lnTo>
                    <a:lnTo>
                      <a:pt x="59" y="42"/>
                    </a:lnTo>
                    <a:lnTo>
                      <a:pt x="68" y="40"/>
                    </a:lnTo>
                    <a:lnTo>
                      <a:pt x="74" y="36"/>
                    </a:lnTo>
                    <a:lnTo>
                      <a:pt x="74" y="31"/>
                    </a:lnTo>
                    <a:lnTo>
                      <a:pt x="70" y="27"/>
                    </a:lnTo>
                    <a:lnTo>
                      <a:pt x="60" y="22"/>
                    </a:lnTo>
                    <a:lnTo>
                      <a:pt x="57" y="21"/>
                    </a:lnTo>
                    <a:lnTo>
                      <a:pt x="81" y="13"/>
                    </a:lnTo>
                    <a:lnTo>
                      <a:pt x="131" y="3"/>
                    </a:lnTo>
                    <a:lnTo>
                      <a:pt x="178" y="0"/>
                    </a:lnTo>
                    <a:lnTo>
                      <a:pt x="233" y="5"/>
                    </a:lnTo>
                    <a:lnTo>
                      <a:pt x="265" y="11"/>
                    </a:lnTo>
                    <a:lnTo>
                      <a:pt x="279"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7" name="Freeform 167"/>
              <p:cNvSpPr>
                <a:spLocks/>
              </p:cNvSpPr>
              <p:nvPr/>
            </p:nvSpPr>
            <p:spPr bwMode="auto">
              <a:xfrm>
                <a:off x="2336" y="4108"/>
                <a:ext cx="281" cy="69"/>
              </a:xfrm>
              <a:custGeom>
                <a:avLst/>
                <a:gdLst>
                  <a:gd name="T0" fmla="*/ 6 w 281"/>
                  <a:gd name="T1" fmla="*/ 69 h 69"/>
                  <a:gd name="T2" fmla="*/ 25 w 281"/>
                  <a:gd name="T3" fmla="*/ 66 h 69"/>
                  <a:gd name="T4" fmla="*/ 65 w 281"/>
                  <a:gd name="T5" fmla="*/ 54 h 69"/>
                  <a:gd name="T6" fmla="*/ 99 w 281"/>
                  <a:gd name="T7" fmla="*/ 44 h 69"/>
                  <a:gd name="T8" fmla="*/ 135 w 281"/>
                  <a:gd name="T9" fmla="*/ 37 h 69"/>
                  <a:gd name="T10" fmla="*/ 148 w 281"/>
                  <a:gd name="T11" fmla="*/ 32 h 69"/>
                  <a:gd name="T12" fmla="*/ 152 w 281"/>
                  <a:gd name="T13" fmla="*/ 25 h 69"/>
                  <a:gd name="T14" fmla="*/ 145 w 281"/>
                  <a:gd name="T15" fmla="*/ 20 h 69"/>
                  <a:gd name="T16" fmla="*/ 139 w 281"/>
                  <a:gd name="T17" fmla="*/ 20 h 69"/>
                  <a:gd name="T18" fmla="*/ 133 w 281"/>
                  <a:gd name="T19" fmla="*/ 23 h 69"/>
                  <a:gd name="T20" fmla="*/ 133 w 281"/>
                  <a:gd name="T21" fmla="*/ 25 h 69"/>
                  <a:gd name="T22" fmla="*/ 135 w 281"/>
                  <a:gd name="T23" fmla="*/ 25 h 69"/>
                  <a:gd name="T24" fmla="*/ 139 w 281"/>
                  <a:gd name="T25" fmla="*/ 24 h 69"/>
                  <a:gd name="T26" fmla="*/ 135 w 281"/>
                  <a:gd name="T27" fmla="*/ 27 h 69"/>
                  <a:gd name="T28" fmla="*/ 129 w 281"/>
                  <a:gd name="T29" fmla="*/ 29 h 69"/>
                  <a:gd name="T30" fmla="*/ 126 w 281"/>
                  <a:gd name="T31" fmla="*/ 27 h 69"/>
                  <a:gd name="T32" fmla="*/ 127 w 281"/>
                  <a:gd name="T33" fmla="*/ 24 h 69"/>
                  <a:gd name="T34" fmla="*/ 133 w 281"/>
                  <a:gd name="T35" fmla="*/ 19 h 69"/>
                  <a:gd name="T36" fmla="*/ 141 w 281"/>
                  <a:gd name="T37" fmla="*/ 14 h 69"/>
                  <a:gd name="T38" fmla="*/ 152 w 281"/>
                  <a:gd name="T39" fmla="*/ 13 h 69"/>
                  <a:gd name="T40" fmla="*/ 158 w 281"/>
                  <a:gd name="T41" fmla="*/ 14 h 69"/>
                  <a:gd name="T42" fmla="*/ 162 w 281"/>
                  <a:gd name="T43" fmla="*/ 17 h 69"/>
                  <a:gd name="T44" fmla="*/ 163 w 281"/>
                  <a:gd name="T45" fmla="*/ 25 h 69"/>
                  <a:gd name="T46" fmla="*/ 158 w 281"/>
                  <a:gd name="T47" fmla="*/ 31 h 69"/>
                  <a:gd name="T48" fmla="*/ 152 w 281"/>
                  <a:gd name="T49" fmla="*/ 35 h 69"/>
                  <a:gd name="T50" fmla="*/ 201 w 281"/>
                  <a:gd name="T51" fmla="*/ 33 h 69"/>
                  <a:gd name="T52" fmla="*/ 247 w 281"/>
                  <a:gd name="T53" fmla="*/ 39 h 69"/>
                  <a:gd name="T54" fmla="*/ 281 w 281"/>
                  <a:gd name="T55" fmla="*/ 48 h 69"/>
                  <a:gd name="T56" fmla="*/ 251 w 281"/>
                  <a:gd name="T57" fmla="*/ 33 h 69"/>
                  <a:gd name="T58" fmla="*/ 198 w 281"/>
                  <a:gd name="T59" fmla="*/ 14 h 69"/>
                  <a:gd name="T60" fmla="*/ 148 w 281"/>
                  <a:gd name="T61" fmla="*/ 3 h 69"/>
                  <a:gd name="T62" fmla="*/ 103 w 281"/>
                  <a:gd name="T63" fmla="*/ 0 h 69"/>
                  <a:gd name="T64" fmla="*/ 70 w 281"/>
                  <a:gd name="T65" fmla="*/ 2 h 69"/>
                  <a:gd name="T66" fmla="*/ 46 w 281"/>
                  <a:gd name="T67" fmla="*/ 8 h 69"/>
                  <a:gd name="T68" fmla="*/ 25 w 281"/>
                  <a:gd name="T69" fmla="*/ 17 h 69"/>
                  <a:gd name="T70" fmla="*/ 10 w 281"/>
                  <a:gd name="T71" fmla="*/ 29 h 69"/>
                  <a:gd name="T72" fmla="*/ 2 w 281"/>
                  <a:gd name="T73" fmla="*/ 42 h 69"/>
                  <a:gd name="T74" fmla="*/ 0 w 281"/>
                  <a:gd name="T75" fmla="*/ 55 h 69"/>
                  <a:gd name="T76" fmla="*/ 6 w 281"/>
                  <a:gd name="T7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6" y="69"/>
                    </a:moveTo>
                    <a:lnTo>
                      <a:pt x="25" y="66"/>
                    </a:lnTo>
                    <a:lnTo>
                      <a:pt x="65" y="54"/>
                    </a:lnTo>
                    <a:lnTo>
                      <a:pt x="99" y="44"/>
                    </a:lnTo>
                    <a:lnTo>
                      <a:pt x="135" y="37"/>
                    </a:lnTo>
                    <a:lnTo>
                      <a:pt x="148" y="32"/>
                    </a:lnTo>
                    <a:lnTo>
                      <a:pt x="152" y="25"/>
                    </a:lnTo>
                    <a:lnTo>
                      <a:pt x="145" y="20"/>
                    </a:lnTo>
                    <a:lnTo>
                      <a:pt x="139" y="20"/>
                    </a:lnTo>
                    <a:lnTo>
                      <a:pt x="133" y="23"/>
                    </a:lnTo>
                    <a:lnTo>
                      <a:pt x="133" y="25"/>
                    </a:lnTo>
                    <a:lnTo>
                      <a:pt x="135" y="25"/>
                    </a:lnTo>
                    <a:lnTo>
                      <a:pt x="139" y="24"/>
                    </a:lnTo>
                    <a:lnTo>
                      <a:pt x="135" y="27"/>
                    </a:lnTo>
                    <a:lnTo>
                      <a:pt x="129" y="29"/>
                    </a:lnTo>
                    <a:lnTo>
                      <a:pt x="126" y="27"/>
                    </a:lnTo>
                    <a:lnTo>
                      <a:pt x="127" y="24"/>
                    </a:lnTo>
                    <a:lnTo>
                      <a:pt x="133" y="19"/>
                    </a:lnTo>
                    <a:lnTo>
                      <a:pt x="141" y="14"/>
                    </a:lnTo>
                    <a:lnTo>
                      <a:pt x="152" y="13"/>
                    </a:lnTo>
                    <a:lnTo>
                      <a:pt x="158" y="14"/>
                    </a:lnTo>
                    <a:lnTo>
                      <a:pt x="162" y="17"/>
                    </a:lnTo>
                    <a:lnTo>
                      <a:pt x="163" y="25"/>
                    </a:lnTo>
                    <a:lnTo>
                      <a:pt x="158" y="31"/>
                    </a:lnTo>
                    <a:lnTo>
                      <a:pt x="152" y="35"/>
                    </a:lnTo>
                    <a:lnTo>
                      <a:pt x="201" y="33"/>
                    </a:lnTo>
                    <a:lnTo>
                      <a:pt x="247" y="39"/>
                    </a:lnTo>
                    <a:lnTo>
                      <a:pt x="281" y="48"/>
                    </a:lnTo>
                    <a:lnTo>
                      <a:pt x="251" y="33"/>
                    </a:lnTo>
                    <a:lnTo>
                      <a:pt x="198" y="14"/>
                    </a:lnTo>
                    <a:lnTo>
                      <a:pt x="148" y="3"/>
                    </a:lnTo>
                    <a:lnTo>
                      <a:pt x="103" y="0"/>
                    </a:lnTo>
                    <a:lnTo>
                      <a:pt x="70" y="2"/>
                    </a:lnTo>
                    <a:lnTo>
                      <a:pt x="46" y="8"/>
                    </a:lnTo>
                    <a:lnTo>
                      <a:pt x="25" y="17"/>
                    </a:lnTo>
                    <a:lnTo>
                      <a:pt x="10" y="29"/>
                    </a:lnTo>
                    <a:lnTo>
                      <a:pt x="2" y="42"/>
                    </a:lnTo>
                    <a:lnTo>
                      <a:pt x="0" y="55"/>
                    </a:lnTo>
                    <a:lnTo>
                      <a:pt x="6" y="6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8" name="Freeform 168"/>
              <p:cNvSpPr>
                <a:spLocks/>
              </p:cNvSpPr>
              <p:nvPr/>
            </p:nvSpPr>
            <p:spPr bwMode="auto">
              <a:xfrm>
                <a:off x="3169" y="4159"/>
                <a:ext cx="221" cy="40"/>
              </a:xfrm>
              <a:custGeom>
                <a:avLst/>
                <a:gdLst>
                  <a:gd name="T0" fmla="*/ 221 w 221"/>
                  <a:gd name="T1" fmla="*/ 30 h 40"/>
                  <a:gd name="T2" fmla="*/ 207 w 221"/>
                  <a:gd name="T3" fmla="*/ 29 h 40"/>
                  <a:gd name="T4" fmla="*/ 171 w 221"/>
                  <a:gd name="T5" fmla="*/ 29 h 40"/>
                  <a:gd name="T6" fmla="*/ 135 w 221"/>
                  <a:gd name="T7" fmla="*/ 35 h 40"/>
                  <a:gd name="T8" fmla="*/ 99 w 221"/>
                  <a:gd name="T9" fmla="*/ 40 h 40"/>
                  <a:gd name="T10" fmla="*/ 55 w 221"/>
                  <a:gd name="T11" fmla="*/ 39 h 40"/>
                  <a:gd name="T12" fmla="*/ 36 w 221"/>
                  <a:gd name="T13" fmla="*/ 35 h 40"/>
                  <a:gd name="T14" fmla="*/ 18 w 221"/>
                  <a:gd name="T15" fmla="*/ 28 h 40"/>
                  <a:gd name="T16" fmla="*/ 4 w 221"/>
                  <a:gd name="T17" fmla="*/ 17 h 40"/>
                  <a:gd name="T18" fmla="*/ 0 w 221"/>
                  <a:gd name="T19" fmla="*/ 11 h 40"/>
                  <a:gd name="T20" fmla="*/ 27 w 221"/>
                  <a:gd name="T21" fmla="*/ 9 h 40"/>
                  <a:gd name="T22" fmla="*/ 44 w 221"/>
                  <a:gd name="T23" fmla="*/ 8 h 40"/>
                  <a:gd name="T24" fmla="*/ 50 w 221"/>
                  <a:gd name="T25" fmla="*/ 10 h 40"/>
                  <a:gd name="T26" fmla="*/ 52 w 221"/>
                  <a:gd name="T27" fmla="*/ 15 h 40"/>
                  <a:gd name="T28" fmla="*/ 48 w 221"/>
                  <a:gd name="T29" fmla="*/ 17 h 40"/>
                  <a:gd name="T30" fmla="*/ 42 w 221"/>
                  <a:gd name="T31" fmla="*/ 16 h 40"/>
                  <a:gd name="T32" fmla="*/ 42 w 221"/>
                  <a:gd name="T33" fmla="*/ 12 h 40"/>
                  <a:gd name="T34" fmla="*/ 44 w 221"/>
                  <a:gd name="T35" fmla="*/ 11 h 40"/>
                  <a:gd name="T36" fmla="*/ 40 w 221"/>
                  <a:gd name="T37" fmla="*/ 11 h 40"/>
                  <a:gd name="T38" fmla="*/ 36 w 221"/>
                  <a:gd name="T39" fmla="*/ 15 h 40"/>
                  <a:gd name="T40" fmla="*/ 40 w 221"/>
                  <a:gd name="T41" fmla="*/ 21 h 40"/>
                  <a:gd name="T42" fmla="*/ 52 w 221"/>
                  <a:gd name="T43" fmla="*/ 22 h 40"/>
                  <a:gd name="T44" fmla="*/ 59 w 221"/>
                  <a:gd name="T45" fmla="*/ 16 h 40"/>
                  <a:gd name="T46" fmla="*/ 59 w 221"/>
                  <a:gd name="T47" fmla="*/ 11 h 40"/>
                  <a:gd name="T48" fmla="*/ 52 w 221"/>
                  <a:gd name="T49" fmla="*/ 6 h 40"/>
                  <a:gd name="T50" fmla="*/ 50 w 221"/>
                  <a:gd name="T51" fmla="*/ 5 h 40"/>
                  <a:gd name="T52" fmla="*/ 71 w 221"/>
                  <a:gd name="T53" fmla="*/ 3 h 40"/>
                  <a:gd name="T54" fmla="*/ 110 w 221"/>
                  <a:gd name="T55" fmla="*/ 0 h 40"/>
                  <a:gd name="T56" fmla="*/ 148 w 221"/>
                  <a:gd name="T57" fmla="*/ 4 h 40"/>
                  <a:gd name="T58" fmla="*/ 188 w 221"/>
                  <a:gd name="T59" fmla="*/ 15 h 40"/>
                  <a:gd name="T60" fmla="*/ 211 w 221"/>
                  <a:gd name="T61" fmla="*/ 24 h 40"/>
                  <a:gd name="T62" fmla="*/ 221 w 221"/>
                  <a:gd name="T6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40">
                    <a:moveTo>
                      <a:pt x="221" y="30"/>
                    </a:moveTo>
                    <a:lnTo>
                      <a:pt x="207" y="29"/>
                    </a:lnTo>
                    <a:lnTo>
                      <a:pt x="171" y="29"/>
                    </a:lnTo>
                    <a:lnTo>
                      <a:pt x="135" y="35"/>
                    </a:lnTo>
                    <a:lnTo>
                      <a:pt x="99" y="40"/>
                    </a:lnTo>
                    <a:lnTo>
                      <a:pt x="55" y="39"/>
                    </a:lnTo>
                    <a:lnTo>
                      <a:pt x="36" y="35"/>
                    </a:lnTo>
                    <a:lnTo>
                      <a:pt x="18" y="28"/>
                    </a:lnTo>
                    <a:lnTo>
                      <a:pt x="4" y="17"/>
                    </a:lnTo>
                    <a:lnTo>
                      <a:pt x="0" y="11"/>
                    </a:lnTo>
                    <a:lnTo>
                      <a:pt x="27" y="9"/>
                    </a:lnTo>
                    <a:lnTo>
                      <a:pt x="44" y="8"/>
                    </a:lnTo>
                    <a:lnTo>
                      <a:pt x="50" y="10"/>
                    </a:lnTo>
                    <a:lnTo>
                      <a:pt x="52" y="15"/>
                    </a:lnTo>
                    <a:lnTo>
                      <a:pt x="48" y="17"/>
                    </a:lnTo>
                    <a:lnTo>
                      <a:pt x="42" y="16"/>
                    </a:lnTo>
                    <a:lnTo>
                      <a:pt x="42" y="12"/>
                    </a:lnTo>
                    <a:lnTo>
                      <a:pt x="44" y="11"/>
                    </a:lnTo>
                    <a:lnTo>
                      <a:pt x="40" y="11"/>
                    </a:lnTo>
                    <a:lnTo>
                      <a:pt x="36" y="15"/>
                    </a:lnTo>
                    <a:lnTo>
                      <a:pt x="40" y="21"/>
                    </a:lnTo>
                    <a:lnTo>
                      <a:pt x="52" y="22"/>
                    </a:lnTo>
                    <a:lnTo>
                      <a:pt x="59" y="16"/>
                    </a:lnTo>
                    <a:lnTo>
                      <a:pt x="59" y="11"/>
                    </a:lnTo>
                    <a:lnTo>
                      <a:pt x="52" y="6"/>
                    </a:lnTo>
                    <a:lnTo>
                      <a:pt x="50" y="5"/>
                    </a:lnTo>
                    <a:lnTo>
                      <a:pt x="71" y="3"/>
                    </a:lnTo>
                    <a:lnTo>
                      <a:pt x="110" y="0"/>
                    </a:lnTo>
                    <a:lnTo>
                      <a:pt x="148" y="4"/>
                    </a:lnTo>
                    <a:lnTo>
                      <a:pt x="188" y="15"/>
                    </a:lnTo>
                    <a:lnTo>
                      <a:pt x="211" y="24"/>
                    </a:lnTo>
                    <a:lnTo>
                      <a:pt x="221"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49" name="Freeform 169"/>
              <p:cNvSpPr>
                <a:spLocks/>
              </p:cNvSpPr>
              <p:nvPr/>
            </p:nvSpPr>
            <p:spPr bwMode="auto">
              <a:xfrm>
                <a:off x="3168" y="4120"/>
                <a:ext cx="218" cy="62"/>
              </a:xfrm>
              <a:custGeom>
                <a:avLst/>
                <a:gdLst>
                  <a:gd name="T0" fmla="*/ 0 w 218"/>
                  <a:gd name="T1" fmla="*/ 45 h 62"/>
                  <a:gd name="T2" fmla="*/ 17 w 218"/>
                  <a:gd name="T3" fmla="*/ 44 h 62"/>
                  <a:gd name="T4" fmla="*/ 51 w 218"/>
                  <a:gd name="T5" fmla="*/ 39 h 62"/>
                  <a:gd name="T6" fmla="*/ 110 w 218"/>
                  <a:gd name="T7" fmla="*/ 36 h 62"/>
                  <a:gd name="T8" fmla="*/ 121 w 218"/>
                  <a:gd name="T9" fmla="*/ 33 h 62"/>
                  <a:gd name="T10" fmla="*/ 127 w 218"/>
                  <a:gd name="T11" fmla="*/ 27 h 62"/>
                  <a:gd name="T12" fmla="*/ 123 w 218"/>
                  <a:gd name="T13" fmla="*/ 23 h 62"/>
                  <a:gd name="T14" fmla="*/ 113 w 218"/>
                  <a:gd name="T15" fmla="*/ 24 h 62"/>
                  <a:gd name="T16" fmla="*/ 111 w 218"/>
                  <a:gd name="T17" fmla="*/ 26 h 62"/>
                  <a:gd name="T18" fmla="*/ 113 w 218"/>
                  <a:gd name="T19" fmla="*/ 26 h 62"/>
                  <a:gd name="T20" fmla="*/ 117 w 218"/>
                  <a:gd name="T21" fmla="*/ 26 h 62"/>
                  <a:gd name="T22" fmla="*/ 111 w 218"/>
                  <a:gd name="T23" fmla="*/ 29 h 62"/>
                  <a:gd name="T24" fmla="*/ 106 w 218"/>
                  <a:gd name="T25" fmla="*/ 27 h 62"/>
                  <a:gd name="T26" fmla="*/ 113 w 218"/>
                  <a:gd name="T27" fmla="*/ 21 h 62"/>
                  <a:gd name="T28" fmla="*/ 130 w 218"/>
                  <a:gd name="T29" fmla="*/ 19 h 62"/>
                  <a:gd name="T30" fmla="*/ 136 w 218"/>
                  <a:gd name="T31" fmla="*/ 23 h 62"/>
                  <a:gd name="T32" fmla="*/ 134 w 218"/>
                  <a:gd name="T33" fmla="*/ 30 h 62"/>
                  <a:gd name="T34" fmla="*/ 125 w 218"/>
                  <a:gd name="T35" fmla="*/ 36 h 62"/>
                  <a:gd name="T36" fmla="*/ 161 w 218"/>
                  <a:gd name="T37" fmla="*/ 42 h 62"/>
                  <a:gd name="T38" fmla="*/ 193 w 218"/>
                  <a:gd name="T39" fmla="*/ 51 h 62"/>
                  <a:gd name="T40" fmla="*/ 218 w 218"/>
                  <a:gd name="T41" fmla="*/ 62 h 62"/>
                  <a:gd name="T42" fmla="*/ 199 w 218"/>
                  <a:gd name="T43" fmla="*/ 48 h 62"/>
                  <a:gd name="T44" fmla="*/ 165 w 218"/>
                  <a:gd name="T45" fmla="*/ 26 h 62"/>
                  <a:gd name="T46" fmla="*/ 130 w 218"/>
                  <a:gd name="T47" fmla="*/ 11 h 62"/>
                  <a:gd name="T48" fmla="*/ 96 w 218"/>
                  <a:gd name="T49" fmla="*/ 2 h 62"/>
                  <a:gd name="T50" fmla="*/ 72 w 218"/>
                  <a:gd name="T51" fmla="*/ 0 h 62"/>
                  <a:gd name="T52" fmla="*/ 51 w 218"/>
                  <a:gd name="T53" fmla="*/ 1 h 62"/>
                  <a:gd name="T54" fmla="*/ 32 w 218"/>
                  <a:gd name="T55" fmla="*/ 6 h 62"/>
                  <a:gd name="T56" fmla="*/ 17 w 218"/>
                  <a:gd name="T57" fmla="*/ 13 h 62"/>
                  <a:gd name="T58" fmla="*/ 7 w 218"/>
                  <a:gd name="T59" fmla="*/ 23 h 62"/>
                  <a:gd name="T60" fmla="*/ 1 w 218"/>
                  <a:gd name="T61" fmla="*/ 33 h 62"/>
                  <a:gd name="T62" fmla="*/ 0 w 218"/>
                  <a:gd name="T63"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62">
                    <a:moveTo>
                      <a:pt x="0" y="45"/>
                    </a:moveTo>
                    <a:lnTo>
                      <a:pt x="17" y="44"/>
                    </a:lnTo>
                    <a:lnTo>
                      <a:pt x="51" y="39"/>
                    </a:lnTo>
                    <a:lnTo>
                      <a:pt x="110" y="36"/>
                    </a:lnTo>
                    <a:lnTo>
                      <a:pt x="121" y="33"/>
                    </a:lnTo>
                    <a:lnTo>
                      <a:pt x="127" y="27"/>
                    </a:lnTo>
                    <a:lnTo>
                      <a:pt x="123" y="23"/>
                    </a:lnTo>
                    <a:lnTo>
                      <a:pt x="113" y="24"/>
                    </a:lnTo>
                    <a:lnTo>
                      <a:pt x="111" y="26"/>
                    </a:lnTo>
                    <a:lnTo>
                      <a:pt x="113" y="26"/>
                    </a:lnTo>
                    <a:lnTo>
                      <a:pt x="117" y="26"/>
                    </a:lnTo>
                    <a:lnTo>
                      <a:pt x="111" y="29"/>
                    </a:lnTo>
                    <a:lnTo>
                      <a:pt x="106" y="27"/>
                    </a:lnTo>
                    <a:lnTo>
                      <a:pt x="113" y="21"/>
                    </a:lnTo>
                    <a:lnTo>
                      <a:pt x="130" y="19"/>
                    </a:lnTo>
                    <a:lnTo>
                      <a:pt x="136" y="23"/>
                    </a:lnTo>
                    <a:lnTo>
                      <a:pt x="134" y="30"/>
                    </a:lnTo>
                    <a:lnTo>
                      <a:pt x="125" y="36"/>
                    </a:lnTo>
                    <a:lnTo>
                      <a:pt x="161" y="42"/>
                    </a:lnTo>
                    <a:lnTo>
                      <a:pt x="193" y="51"/>
                    </a:lnTo>
                    <a:lnTo>
                      <a:pt x="218" y="62"/>
                    </a:lnTo>
                    <a:lnTo>
                      <a:pt x="199" y="48"/>
                    </a:lnTo>
                    <a:lnTo>
                      <a:pt x="165" y="26"/>
                    </a:lnTo>
                    <a:lnTo>
                      <a:pt x="130" y="11"/>
                    </a:lnTo>
                    <a:lnTo>
                      <a:pt x="96" y="2"/>
                    </a:lnTo>
                    <a:lnTo>
                      <a:pt x="72" y="0"/>
                    </a:lnTo>
                    <a:lnTo>
                      <a:pt x="51" y="1"/>
                    </a:lnTo>
                    <a:lnTo>
                      <a:pt x="32" y="6"/>
                    </a:lnTo>
                    <a:lnTo>
                      <a:pt x="17" y="13"/>
                    </a:lnTo>
                    <a:lnTo>
                      <a:pt x="7" y="23"/>
                    </a:lnTo>
                    <a:lnTo>
                      <a:pt x="1"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0" name="Freeform 170"/>
              <p:cNvSpPr>
                <a:spLocks/>
              </p:cNvSpPr>
              <p:nvPr/>
            </p:nvSpPr>
            <p:spPr bwMode="auto">
              <a:xfrm>
                <a:off x="3465" y="4102"/>
                <a:ext cx="670" cy="100"/>
              </a:xfrm>
              <a:custGeom>
                <a:avLst/>
                <a:gdLst>
                  <a:gd name="T0" fmla="*/ 669 w 670"/>
                  <a:gd name="T1" fmla="*/ 85 h 100"/>
                  <a:gd name="T2" fmla="*/ 653 w 670"/>
                  <a:gd name="T3" fmla="*/ 84 h 100"/>
                  <a:gd name="T4" fmla="*/ 657 w 670"/>
                  <a:gd name="T5" fmla="*/ 79 h 100"/>
                  <a:gd name="T6" fmla="*/ 655 w 670"/>
                  <a:gd name="T7" fmla="*/ 72 h 100"/>
                  <a:gd name="T8" fmla="*/ 650 w 670"/>
                  <a:gd name="T9" fmla="*/ 65 h 100"/>
                  <a:gd name="T10" fmla="*/ 631 w 670"/>
                  <a:gd name="T11" fmla="*/ 56 h 100"/>
                  <a:gd name="T12" fmla="*/ 596 w 670"/>
                  <a:gd name="T13" fmla="*/ 51 h 100"/>
                  <a:gd name="T14" fmla="*/ 547 w 670"/>
                  <a:gd name="T15" fmla="*/ 51 h 100"/>
                  <a:gd name="T16" fmla="*/ 496 w 670"/>
                  <a:gd name="T17" fmla="*/ 59 h 100"/>
                  <a:gd name="T18" fmla="*/ 380 w 670"/>
                  <a:gd name="T19" fmla="*/ 86 h 100"/>
                  <a:gd name="T20" fmla="*/ 327 w 670"/>
                  <a:gd name="T21" fmla="*/ 96 h 100"/>
                  <a:gd name="T22" fmla="*/ 272 w 670"/>
                  <a:gd name="T23" fmla="*/ 100 h 100"/>
                  <a:gd name="T24" fmla="*/ 215 w 670"/>
                  <a:gd name="T25" fmla="*/ 96 h 100"/>
                  <a:gd name="T26" fmla="*/ 160 w 670"/>
                  <a:gd name="T27" fmla="*/ 86 h 100"/>
                  <a:gd name="T28" fmla="*/ 112 w 670"/>
                  <a:gd name="T29" fmla="*/ 75 h 100"/>
                  <a:gd name="T30" fmla="*/ 80 w 670"/>
                  <a:gd name="T31" fmla="*/ 66 h 100"/>
                  <a:gd name="T32" fmla="*/ 54 w 670"/>
                  <a:gd name="T33" fmla="*/ 54 h 100"/>
                  <a:gd name="T34" fmla="*/ 27 w 670"/>
                  <a:gd name="T35" fmla="*/ 37 h 100"/>
                  <a:gd name="T36" fmla="*/ 8 w 670"/>
                  <a:gd name="T37" fmla="*/ 19 h 100"/>
                  <a:gd name="T38" fmla="*/ 0 w 670"/>
                  <a:gd name="T39" fmla="*/ 2 h 100"/>
                  <a:gd name="T40" fmla="*/ 10 w 670"/>
                  <a:gd name="T41" fmla="*/ 0 h 100"/>
                  <a:gd name="T42" fmla="*/ 21 w 670"/>
                  <a:gd name="T43" fmla="*/ 3 h 100"/>
                  <a:gd name="T44" fmla="*/ 27 w 670"/>
                  <a:gd name="T45" fmla="*/ 9 h 100"/>
                  <a:gd name="T46" fmla="*/ 27 w 670"/>
                  <a:gd name="T47" fmla="*/ 17 h 100"/>
                  <a:gd name="T48" fmla="*/ 19 w 670"/>
                  <a:gd name="T49" fmla="*/ 17 h 100"/>
                  <a:gd name="T50" fmla="*/ 14 w 670"/>
                  <a:gd name="T51" fmla="*/ 15 h 100"/>
                  <a:gd name="T52" fmla="*/ 10 w 670"/>
                  <a:gd name="T53" fmla="*/ 11 h 100"/>
                  <a:gd name="T54" fmla="*/ 10 w 670"/>
                  <a:gd name="T55" fmla="*/ 7 h 100"/>
                  <a:gd name="T56" fmla="*/ 18 w 670"/>
                  <a:gd name="T57" fmla="*/ 7 h 100"/>
                  <a:gd name="T58" fmla="*/ 18 w 670"/>
                  <a:gd name="T59" fmla="*/ 9 h 100"/>
                  <a:gd name="T60" fmla="*/ 16 w 670"/>
                  <a:gd name="T61" fmla="*/ 8 h 100"/>
                  <a:gd name="T62" fmla="*/ 12 w 670"/>
                  <a:gd name="T63" fmla="*/ 8 h 100"/>
                  <a:gd name="T64" fmla="*/ 12 w 670"/>
                  <a:gd name="T65" fmla="*/ 11 h 100"/>
                  <a:gd name="T66" fmla="*/ 16 w 670"/>
                  <a:gd name="T67" fmla="*/ 14 h 100"/>
                  <a:gd name="T68" fmla="*/ 21 w 670"/>
                  <a:gd name="T69" fmla="*/ 14 h 100"/>
                  <a:gd name="T70" fmla="*/ 23 w 670"/>
                  <a:gd name="T71" fmla="*/ 14 h 100"/>
                  <a:gd name="T72" fmla="*/ 25 w 670"/>
                  <a:gd name="T73" fmla="*/ 12 h 100"/>
                  <a:gd name="T74" fmla="*/ 19 w 670"/>
                  <a:gd name="T75" fmla="*/ 6 h 100"/>
                  <a:gd name="T76" fmla="*/ 10 w 670"/>
                  <a:gd name="T77" fmla="*/ 3 h 100"/>
                  <a:gd name="T78" fmla="*/ 6 w 670"/>
                  <a:gd name="T79" fmla="*/ 5 h 100"/>
                  <a:gd name="T80" fmla="*/ 4 w 670"/>
                  <a:gd name="T81" fmla="*/ 8 h 100"/>
                  <a:gd name="T82" fmla="*/ 6 w 670"/>
                  <a:gd name="T83" fmla="*/ 20 h 100"/>
                  <a:gd name="T84" fmla="*/ 21 w 670"/>
                  <a:gd name="T85" fmla="*/ 33 h 100"/>
                  <a:gd name="T86" fmla="*/ 37 w 670"/>
                  <a:gd name="T87" fmla="*/ 44 h 100"/>
                  <a:gd name="T88" fmla="*/ 61 w 670"/>
                  <a:gd name="T89" fmla="*/ 54 h 100"/>
                  <a:gd name="T90" fmla="*/ 84 w 670"/>
                  <a:gd name="T91" fmla="*/ 61 h 100"/>
                  <a:gd name="T92" fmla="*/ 116 w 670"/>
                  <a:gd name="T93" fmla="*/ 67 h 100"/>
                  <a:gd name="T94" fmla="*/ 158 w 670"/>
                  <a:gd name="T95" fmla="*/ 67 h 100"/>
                  <a:gd name="T96" fmla="*/ 211 w 670"/>
                  <a:gd name="T97" fmla="*/ 60 h 100"/>
                  <a:gd name="T98" fmla="*/ 278 w 670"/>
                  <a:gd name="T99" fmla="*/ 43 h 100"/>
                  <a:gd name="T100" fmla="*/ 325 w 670"/>
                  <a:gd name="T101" fmla="*/ 31 h 100"/>
                  <a:gd name="T102" fmla="*/ 384 w 670"/>
                  <a:gd name="T103" fmla="*/ 20 h 100"/>
                  <a:gd name="T104" fmla="*/ 431 w 670"/>
                  <a:gd name="T105" fmla="*/ 19 h 100"/>
                  <a:gd name="T106" fmla="*/ 481 w 670"/>
                  <a:gd name="T107" fmla="*/ 23 h 100"/>
                  <a:gd name="T108" fmla="*/ 530 w 670"/>
                  <a:gd name="T109" fmla="*/ 32 h 100"/>
                  <a:gd name="T110" fmla="*/ 579 w 670"/>
                  <a:gd name="T111" fmla="*/ 48 h 100"/>
                  <a:gd name="T112" fmla="*/ 608 w 670"/>
                  <a:gd name="T113" fmla="*/ 49 h 100"/>
                  <a:gd name="T114" fmla="*/ 632 w 670"/>
                  <a:gd name="T115" fmla="*/ 54 h 100"/>
                  <a:gd name="T116" fmla="*/ 657 w 670"/>
                  <a:gd name="T117" fmla="*/ 63 h 100"/>
                  <a:gd name="T118" fmla="*/ 669 w 670"/>
                  <a:gd name="T119" fmla="*/ 73 h 100"/>
                  <a:gd name="T120" fmla="*/ 670 w 670"/>
                  <a:gd name="T121" fmla="*/ 79 h 100"/>
                  <a:gd name="T122" fmla="*/ 669 w 670"/>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0">
                    <a:moveTo>
                      <a:pt x="669" y="85"/>
                    </a:moveTo>
                    <a:lnTo>
                      <a:pt x="653" y="84"/>
                    </a:lnTo>
                    <a:lnTo>
                      <a:pt x="657" y="79"/>
                    </a:lnTo>
                    <a:lnTo>
                      <a:pt x="655" y="72"/>
                    </a:lnTo>
                    <a:lnTo>
                      <a:pt x="650" y="65"/>
                    </a:lnTo>
                    <a:lnTo>
                      <a:pt x="631" y="56"/>
                    </a:lnTo>
                    <a:lnTo>
                      <a:pt x="596" y="51"/>
                    </a:lnTo>
                    <a:lnTo>
                      <a:pt x="547" y="51"/>
                    </a:lnTo>
                    <a:lnTo>
                      <a:pt x="496" y="59"/>
                    </a:lnTo>
                    <a:lnTo>
                      <a:pt x="380" y="86"/>
                    </a:lnTo>
                    <a:lnTo>
                      <a:pt x="327" y="96"/>
                    </a:lnTo>
                    <a:lnTo>
                      <a:pt x="272" y="100"/>
                    </a:lnTo>
                    <a:lnTo>
                      <a:pt x="215" y="96"/>
                    </a:lnTo>
                    <a:lnTo>
                      <a:pt x="160" y="86"/>
                    </a:lnTo>
                    <a:lnTo>
                      <a:pt x="112" y="75"/>
                    </a:lnTo>
                    <a:lnTo>
                      <a:pt x="80" y="66"/>
                    </a:lnTo>
                    <a:lnTo>
                      <a:pt x="54" y="54"/>
                    </a:lnTo>
                    <a:lnTo>
                      <a:pt x="27" y="37"/>
                    </a:lnTo>
                    <a:lnTo>
                      <a:pt x="8" y="19"/>
                    </a:lnTo>
                    <a:lnTo>
                      <a:pt x="0" y="2"/>
                    </a:lnTo>
                    <a:lnTo>
                      <a:pt x="10" y="0"/>
                    </a:lnTo>
                    <a:lnTo>
                      <a:pt x="21" y="3"/>
                    </a:lnTo>
                    <a:lnTo>
                      <a:pt x="27" y="9"/>
                    </a:lnTo>
                    <a:lnTo>
                      <a:pt x="27" y="17"/>
                    </a:lnTo>
                    <a:lnTo>
                      <a:pt x="19" y="17"/>
                    </a:lnTo>
                    <a:lnTo>
                      <a:pt x="14" y="15"/>
                    </a:lnTo>
                    <a:lnTo>
                      <a:pt x="10" y="11"/>
                    </a:lnTo>
                    <a:lnTo>
                      <a:pt x="10" y="7"/>
                    </a:lnTo>
                    <a:lnTo>
                      <a:pt x="18" y="7"/>
                    </a:lnTo>
                    <a:lnTo>
                      <a:pt x="18" y="9"/>
                    </a:lnTo>
                    <a:lnTo>
                      <a:pt x="16" y="8"/>
                    </a:lnTo>
                    <a:lnTo>
                      <a:pt x="12" y="8"/>
                    </a:lnTo>
                    <a:lnTo>
                      <a:pt x="12" y="11"/>
                    </a:lnTo>
                    <a:lnTo>
                      <a:pt x="16" y="14"/>
                    </a:lnTo>
                    <a:lnTo>
                      <a:pt x="21" y="14"/>
                    </a:lnTo>
                    <a:lnTo>
                      <a:pt x="23" y="14"/>
                    </a:lnTo>
                    <a:lnTo>
                      <a:pt x="25" y="12"/>
                    </a:lnTo>
                    <a:lnTo>
                      <a:pt x="19" y="6"/>
                    </a:lnTo>
                    <a:lnTo>
                      <a:pt x="10" y="3"/>
                    </a:lnTo>
                    <a:lnTo>
                      <a:pt x="6" y="5"/>
                    </a:lnTo>
                    <a:lnTo>
                      <a:pt x="4" y="8"/>
                    </a:lnTo>
                    <a:lnTo>
                      <a:pt x="6" y="20"/>
                    </a:lnTo>
                    <a:lnTo>
                      <a:pt x="21" y="33"/>
                    </a:lnTo>
                    <a:lnTo>
                      <a:pt x="37" y="44"/>
                    </a:lnTo>
                    <a:lnTo>
                      <a:pt x="61" y="54"/>
                    </a:lnTo>
                    <a:lnTo>
                      <a:pt x="84" y="61"/>
                    </a:lnTo>
                    <a:lnTo>
                      <a:pt x="116" y="67"/>
                    </a:lnTo>
                    <a:lnTo>
                      <a:pt x="158" y="67"/>
                    </a:lnTo>
                    <a:lnTo>
                      <a:pt x="211" y="60"/>
                    </a:lnTo>
                    <a:lnTo>
                      <a:pt x="278" y="43"/>
                    </a:lnTo>
                    <a:lnTo>
                      <a:pt x="325" y="31"/>
                    </a:lnTo>
                    <a:lnTo>
                      <a:pt x="384" y="20"/>
                    </a:lnTo>
                    <a:lnTo>
                      <a:pt x="431" y="19"/>
                    </a:lnTo>
                    <a:lnTo>
                      <a:pt x="481" y="23"/>
                    </a:lnTo>
                    <a:lnTo>
                      <a:pt x="530" y="32"/>
                    </a:lnTo>
                    <a:lnTo>
                      <a:pt x="579" y="48"/>
                    </a:lnTo>
                    <a:lnTo>
                      <a:pt x="608" y="49"/>
                    </a:lnTo>
                    <a:lnTo>
                      <a:pt x="632" y="54"/>
                    </a:lnTo>
                    <a:lnTo>
                      <a:pt x="657" y="63"/>
                    </a:lnTo>
                    <a:lnTo>
                      <a:pt x="669" y="73"/>
                    </a:lnTo>
                    <a:lnTo>
                      <a:pt x="670" y="79"/>
                    </a:lnTo>
                    <a:lnTo>
                      <a:pt x="669"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1" name="Freeform 171"/>
              <p:cNvSpPr>
                <a:spLocks/>
              </p:cNvSpPr>
              <p:nvPr/>
            </p:nvSpPr>
            <p:spPr bwMode="auto">
              <a:xfrm>
                <a:off x="4388" y="4175"/>
                <a:ext cx="666" cy="101"/>
              </a:xfrm>
              <a:custGeom>
                <a:avLst/>
                <a:gdLst>
                  <a:gd name="T0" fmla="*/ 664 w 666"/>
                  <a:gd name="T1" fmla="*/ 85 h 101"/>
                  <a:gd name="T2" fmla="*/ 651 w 666"/>
                  <a:gd name="T3" fmla="*/ 84 h 101"/>
                  <a:gd name="T4" fmla="*/ 655 w 666"/>
                  <a:gd name="T5" fmla="*/ 78 h 101"/>
                  <a:gd name="T6" fmla="*/ 653 w 666"/>
                  <a:gd name="T7" fmla="*/ 72 h 101"/>
                  <a:gd name="T8" fmla="*/ 647 w 666"/>
                  <a:gd name="T9" fmla="*/ 63 h 101"/>
                  <a:gd name="T10" fmla="*/ 628 w 666"/>
                  <a:gd name="T11" fmla="*/ 55 h 101"/>
                  <a:gd name="T12" fmla="*/ 592 w 666"/>
                  <a:gd name="T13" fmla="*/ 50 h 101"/>
                  <a:gd name="T14" fmla="*/ 546 w 666"/>
                  <a:gd name="T15" fmla="*/ 50 h 101"/>
                  <a:gd name="T16" fmla="*/ 493 w 666"/>
                  <a:gd name="T17" fmla="*/ 57 h 101"/>
                  <a:gd name="T18" fmla="*/ 381 w 666"/>
                  <a:gd name="T19" fmla="*/ 85 h 101"/>
                  <a:gd name="T20" fmla="*/ 326 w 666"/>
                  <a:gd name="T21" fmla="*/ 96 h 101"/>
                  <a:gd name="T22" fmla="*/ 273 w 666"/>
                  <a:gd name="T23" fmla="*/ 101 h 101"/>
                  <a:gd name="T24" fmla="*/ 216 w 666"/>
                  <a:gd name="T25" fmla="*/ 96 h 101"/>
                  <a:gd name="T26" fmla="*/ 161 w 666"/>
                  <a:gd name="T27" fmla="*/ 86 h 101"/>
                  <a:gd name="T28" fmla="*/ 114 w 666"/>
                  <a:gd name="T29" fmla="*/ 74 h 101"/>
                  <a:gd name="T30" fmla="*/ 83 w 666"/>
                  <a:gd name="T31" fmla="*/ 65 h 101"/>
                  <a:gd name="T32" fmla="*/ 55 w 666"/>
                  <a:gd name="T33" fmla="*/ 53 h 101"/>
                  <a:gd name="T34" fmla="*/ 23 w 666"/>
                  <a:gd name="T35" fmla="*/ 37 h 101"/>
                  <a:gd name="T36" fmla="*/ 4 w 666"/>
                  <a:gd name="T37" fmla="*/ 19 h 101"/>
                  <a:gd name="T38" fmla="*/ 0 w 666"/>
                  <a:gd name="T39" fmla="*/ 11 h 101"/>
                  <a:gd name="T40" fmla="*/ 4 w 666"/>
                  <a:gd name="T41" fmla="*/ 2 h 101"/>
                  <a:gd name="T42" fmla="*/ 13 w 666"/>
                  <a:gd name="T43" fmla="*/ 0 h 101"/>
                  <a:gd name="T44" fmla="*/ 25 w 666"/>
                  <a:gd name="T45" fmla="*/ 4 h 101"/>
                  <a:gd name="T46" fmla="*/ 30 w 666"/>
                  <a:gd name="T47" fmla="*/ 10 h 101"/>
                  <a:gd name="T48" fmla="*/ 30 w 666"/>
                  <a:gd name="T49" fmla="*/ 17 h 101"/>
                  <a:gd name="T50" fmla="*/ 23 w 666"/>
                  <a:gd name="T51" fmla="*/ 17 h 101"/>
                  <a:gd name="T52" fmla="*/ 17 w 666"/>
                  <a:gd name="T53" fmla="*/ 16 h 101"/>
                  <a:gd name="T54" fmla="*/ 13 w 666"/>
                  <a:gd name="T55" fmla="*/ 11 h 101"/>
                  <a:gd name="T56" fmla="*/ 13 w 666"/>
                  <a:gd name="T57" fmla="*/ 7 h 101"/>
                  <a:gd name="T58" fmla="*/ 19 w 666"/>
                  <a:gd name="T59" fmla="*/ 7 h 101"/>
                  <a:gd name="T60" fmla="*/ 21 w 666"/>
                  <a:gd name="T61" fmla="*/ 10 h 101"/>
                  <a:gd name="T62" fmla="*/ 19 w 666"/>
                  <a:gd name="T63" fmla="*/ 8 h 101"/>
                  <a:gd name="T64" fmla="*/ 15 w 666"/>
                  <a:gd name="T65" fmla="*/ 8 h 101"/>
                  <a:gd name="T66" fmla="*/ 15 w 666"/>
                  <a:gd name="T67" fmla="*/ 11 h 101"/>
                  <a:gd name="T68" fmla="*/ 19 w 666"/>
                  <a:gd name="T69" fmla="*/ 13 h 101"/>
                  <a:gd name="T70" fmla="*/ 25 w 666"/>
                  <a:gd name="T71" fmla="*/ 14 h 101"/>
                  <a:gd name="T72" fmla="*/ 26 w 666"/>
                  <a:gd name="T73" fmla="*/ 14 h 101"/>
                  <a:gd name="T74" fmla="*/ 28 w 666"/>
                  <a:gd name="T75" fmla="*/ 12 h 101"/>
                  <a:gd name="T76" fmla="*/ 23 w 666"/>
                  <a:gd name="T77" fmla="*/ 6 h 101"/>
                  <a:gd name="T78" fmla="*/ 13 w 666"/>
                  <a:gd name="T79" fmla="*/ 4 h 101"/>
                  <a:gd name="T80" fmla="*/ 9 w 666"/>
                  <a:gd name="T81" fmla="*/ 5 h 101"/>
                  <a:gd name="T82" fmla="*/ 7 w 666"/>
                  <a:gd name="T83" fmla="*/ 10 h 101"/>
                  <a:gd name="T84" fmla="*/ 9 w 666"/>
                  <a:gd name="T85" fmla="*/ 20 h 101"/>
                  <a:gd name="T86" fmla="*/ 25 w 666"/>
                  <a:gd name="T87" fmla="*/ 33 h 101"/>
                  <a:gd name="T88" fmla="*/ 40 w 666"/>
                  <a:gd name="T89" fmla="*/ 43 h 101"/>
                  <a:gd name="T90" fmla="*/ 64 w 666"/>
                  <a:gd name="T91" fmla="*/ 54 h 101"/>
                  <a:gd name="T92" fmla="*/ 87 w 666"/>
                  <a:gd name="T93" fmla="*/ 61 h 101"/>
                  <a:gd name="T94" fmla="*/ 118 w 666"/>
                  <a:gd name="T95" fmla="*/ 66 h 101"/>
                  <a:gd name="T96" fmla="*/ 159 w 666"/>
                  <a:gd name="T97" fmla="*/ 67 h 101"/>
                  <a:gd name="T98" fmla="*/ 212 w 666"/>
                  <a:gd name="T99" fmla="*/ 60 h 101"/>
                  <a:gd name="T100" fmla="*/ 279 w 666"/>
                  <a:gd name="T101" fmla="*/ 43 h 101"/>
                  <a:gd name="T102" fmla="*/ 324 w 666"/>
                  <a:gd name="T103" fmla="*/ 30 h 101"/>
                  <a:gd name="T104" fmla="*/ 383 w 666"/>
                  <a:gd name="T105" fmla="*/ 20 h 101"/>
                  <a:gd name="T106" fmla="*/ 431 w 666"/>
                  <a:gd name="T107" fmla="*/ 18 h 101"/>
                  <a:gd name="T108" fmla="*/ 480 w 666"/>
                  <a:gd name="T109" fmla="*/ 23 h 101"/>
                  <a:gd name="T110" fmla="*/ 527 w 666"/>
                  <a:gd name="T111" fmla="*/ 32 h 101"/>
                  <a:gd name="T112" fmla="*/ 577 w 666"/>
                  <a:gd name="T113" fmla="*/ 48 h 101"/>
                  <a:gd name="T114" fmla="*/ 605 w 666"/>
                  <a:gd name="T115" fmla="*/ 49 h 101"/>
                  <a:gd name="T116" fmla="*/ 630 w 666"/>
                  <a:gd name="T117" fmla="*/ 53 h 101"/>
                  <a:gd name="T118" fmla="*/ 653 w 666"/>
                  <a:gd name="T119" fmla="*/ 62 h 101"/>
                  <a:gd name="T120" fmla="*/ 664 w 666"/>
                  <a:gd name="T121" fmla="*/ 72 h 101"/>
                  <a:gd name="T122" fmla="*/ 666 w 666"/>
                  <a:gd name="T123" fmla="*/ 79 h 101"/>
                  <a:gd name="T124" fmla="*/ 664 w 666"/>
                  <a:gd name="T125"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1">
                    <a:moveTo>
                      <a:pt x="664" y="85"/>
                    </a:moveTo>
                    <a:lnTo>
                      <a:pt x="651" y="84"/>
                    </a:lnTo>
                    <a:lnTo>
                      <a:pt x="655" y="78"/>
                    </a:lnTo>
                    <a:lnTo>
                      <a:pt x="653" y="72"/>
                    </a:lnTo>
                    <a:lnTo>
                      <a:pt x="647" y="63"/>
                    </a:lnTo>
                    <a:lnTo>
                      <a:pt x="628" y="55"/>
                    </a:lnTo>
                    <a:lnTo>
                      <a:pt x="592" y="50"/>
                    </a:lnTo>
                    <a:lnTo>
                      <a:pt x="546" y="50"/>
                    </a:lnTo>
                    <a:lnTo>
                      <a:pt x="493" y="57"/>
                    </a:lnTo>
                    <a:lnTo>
                      <a:pt x="381" y="85"/>
                    </a:lnTo>
                    <a:lnTo>
                      <a:pt x="326" y="96"/>
                    </a:lnTo>
                    <a:lnTo>
                      <a:pt x="273" y="101"/>
                    </a:lnTo>
                    <a:lnTo>
                      <a:pt x="216" y="96"/>
                    </a:lnTo>
                    <a:lnTo>
                      <a:pt x="161" y="86"/>
                    </a:lnTo>
                    <a:lnTo>
                      <a:pt x="114" y="74"/>
                    </a:lnTo>
                    <a:lnTo>
                      <a:pt x="83" y="65"/>
                    </a:lnTo>
                    <a:lnTo>
                      <a:pt x="55" y="53"/>
                    </a:lnTo>
                    <a:lnTo>
                      <a:pt x="23" y="37"/>
                    </a:lnTo>
                    <a:lnTo>
                      <a:pt x="4" y="19"/>
                    </a:lnTo>
                    <a:lnTo>
                      <a:pt x="0" y="11"/>
                    </a:lnTo>
                    <a:lnTo>
                      <a:pt x="4" y="2"/>
                    </a:lnTo>
                    <a:lnTo>
                      <a:pt x="13" y="0"/>
                    </a:lnTo>
                    <a:lnTo>
                      <a:pt x="25" y="4"/>
                    </a:lnTo>
                    <a:lnTo>
                      <a:pt x="30" y="10"/>
                    </a:lnTo>
                    <a:lnTo>
                      <a:pt x="30" y="17"/>
                    </a:lnTo>
                    <a:lnTo>
                      <a:pt x="23" y="17"/>
                    </a:lnTo>
                    <a:lnTo>
                      <a:pt x="17" y="16"/>
                    </a:lnTo>
                    <a:lnTo>
                      <a:pt x="13" y="11"/>
                    </a:lnTo>
                    <a:lnTo>
                      <a:pt x="13" y="7"/>
                    </a:lnTo>
                    <a:lnTo>
                      <a:pt x="19" y="7"/>
                    </a:lnTo>
                    <a:lnTo>
                      <a:pt x="21" y="10"/>
                    </a:lnTo>
                    <a:lnTo>
                      <a:pt x="19" y="8"/>
                    </a:lnTo>
                    <a:lnTo>
                      <a:pt x="15" y="8"/>
                    </a:lnTo>
                    <a:lnTo>
                      <a:pt x="15" y="11"/>
                    </a:lnTo>
                    <a:lnTo>
                      <a:pt x="19" y="13"/>
                    </a:lnTo>
                    <a:lnTo>
                      <a:pt x="25" y="14"/>
                    </a:lnTo>
                    <a:lnTo>
                      <a:pt x="26" y="14"/>
                    </a:lnTo>
                    <a:lnTo>
                      <a:pt x="28" y="12"/>
                    </a:lnTo>
                    <a:lnTo>
                      <a:pt x="23" y="6"/>
                    </a:lnTo>
                    <a:lnTo>
                      <a:pt x="13" y="4"/>
                    </a:lnTo>
                    <a:lnTo>
                      <a:pt x="9" y="5"/>
                    </a:lnTo>
                    <a:lnTo>
                      <a:pt x="7" y="10"/>
                    </a:lnTo>
                    <a:lnTo>
                      <a:pt x="9" y="20"/>
                    </a:lnTo>
                    <a:lnTo>
                      <a:pt x="25" y="33"/>
                    </a:lnTo>
                    <a:lnTo>
                      <a:pt x="40" y="43"/>
                    </a:lnTo>
                    <a:lnTo>
                      <a:pt x="64" y="54"/>
                    </a:lnTo>
                    <a:lnTo>
                      <a:pt x="87" y="61"/>
                    </a:lnTo>
                    <a:lnTo>
                      <a:pt x="118" y="66"/>
                    </a:lnTo>
                    <a:lnTo>
                      <a:pt x="159" y="67"/>
                    </a:lnTo>
                    <a:lnTo>
                      <a:pt x="212" y="60"/>
                    </a:lnTo>
                    <a:lnTo>
                      <a:pt x="279" y="43"/>
                    </a:lnTo>
                    <a:lnTo>
                      <a:pt x="324" y="30"/>
                    </a:lnTo>
                    <a:lnTo>
                      <a:pt x="383" y="20"/>
                    </a:lnTo>
                    <a:lnTo>
                      <a:pt x="431" y="18"/>
                    </a:lnTo>
                    <a:lnTo>
                      <a:pt x="480" y="23"/>
                    </a:lnTo>
                    <a:lnTo>
                      <a:pt x="527" y="32"/>
                    </a:lnTo>
                    <a:lnTo>
                      <a:pt x="577" y="48"/>
                    </a:lnTo>
                    <a:lnTo>
                      <a:pt x="605" y="49"/>
                    </a:lnTo>
                    <a:lnTo>
                      <a:pt x="630" y="53"/>
                    </a:lnTo>
                    <a:lnTo>
                      <a:pt x="653" y="62"/>
                    </a:lnTo>
                    <a:lnTo>
                      <a:pt x="664" y="72"/>
                    </a:lnTo>
                    <a:lnTo>
                      <a:pt x="666" y="79"/>
                    </a:lnTo>
                    <a:lnTo>
                      <a:pt x="664"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2" name="Freeform 172"/>
              <p:cNvSpPr>
                <a:spLocks/>
              </p:cNvSpPr>
              <p:nvPr/>
            </p:nvSpPr>
            <p:spPr bwMode="auto">
              <a:xfrm>
                <a:off x="4976" y="4180"/>
                <a:ext cx="738" cy="99"/>
              </a:xfrm>
              <a:custGeom>
                <a:avLst/>
                <a:gdLst>
                  <a:gd name="T0" fmla="*/ 2 w 738"/>
                  <a:gd name="T1" fmla="*/ 32 h 99"/>
                  <a:gd name="T2" fmla="*/ 17 w 738"/>
                  <a:gd name="T3" fmla="*/ 33 h 99"/>
                  <a:gd name="T4" fmla="*/ 15 w 738"/>
                  <a:gd name="T5" fmla="*/ 39 h 99"/>
                  <a:gd name="T6" fmla="*/ 15 w 738"/>
                  <a:gd name="T7" fmla="*/ 46 h 99"/>
                  <a:gd name="T8" fmla="*/ 23 w 738"/>
                  <a:gd name="T9" fmla="*/ 55 h 99"/>
                  <a:gd name="T10" fmla="*/ 44 w 738"/>
                  <a:gd name="T11" fmla="*/ 62 h 99"/>
                  <a:gd name="T12" fmla="*/ 84 w 738"/>
                  <a:gd name="T13" fmla="*/ 67 h 99"/>
                  <a:gd name="T14" fmla="*/ 135 w 738"/>
                  <a:gd name="T15" fmla="*/ 64 h 99"/>
                  <a:gd name="T16" fmla="*/ 192 w 738"/>
                  <a:gd name="T17" fmla="*/ 55 h 99"/>
                  <a:gd name="T18" fmla="*/ 313 w 738"/>
                  <a:gd name="T19" fmla="*/ 20 h 99"/>
                  <a:gd name="T20" fmla="*/ 372 w 738"/>
                  <a:gd name="T21" fmla="*/ 7 h 99"/>
                  <a:gd name="T22" fmla="*/ 431 w 738"/>
                  <a:gd name="T23" fmla="*/ 0 h 99"/>
                  <a:gd name="T24" fmla="*/ 494 w 738"/>
                  <a:gd name="T25" fmla="*/ 2 h 99"/>
                  <a:gd name="T26" fmla="*/ 554 w 738"/>
                  <a:gd name="T27" fmla="*/ 11 h 99"/>
                  <a:gd name="T28" fmla="*/ 606 w 738"/>
                  <a:gd name="T29" fmla="*/ 21 h 99"/>
                  <a:gd name="T30" fmla="*/ 642 w 738"/>
                  <a:gd name="T31" fmla="*/ 31 h 99"/>
                  <a:gd name="T32" fmla="*/ 674 w 738"/>
                  <a:gd name="T33" fmla="*/ 43 h 99"/>
                  <a:gd name="T34" fmla="*/ 710 w 738"/>
                  <a:gd name="T35" fmla="*/ 58 h 99"/>
                  <a:gd name="T36" fmla="*/ 733 w 738"/>
                  <a:gd name="T37" fmla="*/ 78 h 99"/>
                  <a:gd name="T38" fmla="*/ 738 w 738"/>
                  <a:gd name="T39" fmla="*/ 87 h 99"/>
                  <a:gd name="T40" fmla="*/ 735 w 738"/>
                  <a:gd name="T41" fmla="*/ 96 h 99"/>
                  <a:gd name="T42" fmla="*/ 725 w 738"/>
                  <a:gd name="T43" fmla="*/ 99 h 99"/>
                  <a:gd name="T44" fmla="*/ 712 w 738"/>
                  <a:gd name="T45" fmla="*/ 96 h 99"/>
                  <a:gd name="T46" fmla="*/ 704 w 738"/>
                  <a:gd name="T47" fmla="*/ 90 h 99"/>
                  <a:gd name="T48" fmla="*/ 704 w 738"/>
                  <a:gd name="T49" fmla="*/ 82 h 99"/>
                  <a:gd name="T50" fmla="*/ 712 w 738"/>
                  <a:gd name="T51" fmla="*/ 80 h 99"/>
                  <a:gd name="T52" fmla="*/ 719 w 738"/>
                  <a:gd name="T53" fmla="*/ 82 h 99"/>
                  <a:gd name="T54" fmla="*/ 723 w 738"/>
                  <a:gd name="T55" fmla="*/ 87 h 99"/>
                  <a:gd name="T56" fmla="*/ 723 w 738"/>
                  <a:gd name="T57" fmla="*/ 91 h 99"/>
                  <a:gd name="T58" fmla="*/ 718 w 738"/>
                  <a:gd name="T59" fmla="*/ 91 h 99"/>
                  <a:gd name="T60" fmla="*/ 716 w 738"/>
                  <a:gd name="T61" fmla="*/ 90 h 99"/>
                  <a:gd name="T62" fmla="*/ 718 w 738"/>
                  <a:gd name="T63" fmla="*/ 90 h 99"/>
                  <a:gd name="T64" fmla="*/ 721 w 738"/>
                  <a:gd name="T65" fmla="*/ 90 h 99"/>
                  <a:gd name="T66" fmla="*/ 721 w 738"/>
                  <a:gd name="T67" fmla="*/ 87 h 99"/>
                  <a:gd name="T68" fmla="*/ 716 w 738"/>
                  <a:gd name="T69" fmla="*/ 85 h 99"/>
                  <a:gd name="T70" fmla="*/ 710 w 738"/>
                  <a:gd name="T71" fmla="*/ 84 h 99"/>
                  <a:gd name="T72" fmla="*/ 708 w 738"/>
                  <a:gd name="T73" fmla="*/ 85 h 99"/>
                  <a:gd name="T74" fmla="*/ 706 w 738"/>
                  <a:gd name="T75" fmla="*/ 87 h 99"/>
                  <a:gd name="T76" fmla="*/ 712 w 738"/>
                  <a:gd name="T77" fmla="*/ 93 h 99"/>
                  <a:gd name="T78" fmla="*/ 723 w 738"/>
                  <a:gd name="T79" fmla="*/ 96 h 99"/>
                  <a:gd name="T80" fmla="*/ 729 w 738"/>
                  <a:gd name="T81" fmla="*/ 93 h 99"/>
                  <a:gd name="T82" fmla="*/ 731 w 738"/>
                  <a:gd name="T83" fmla="*/ 90 h 99"/>
                  <a:gd name="T84" fmla="*/ 725 w 738"/>
                  <a:gd name="T85" fmla="*/ 76 h 99"/>
                  <a:gd name="T86" fmla="*/ 708 w 738"/>
                  <a:gd name="T87" fmla="*/ 62 h 99"/>
                  <a:gd name="T88" fmla="*/ 691 w 738"/>
                  <a:gd name="T89" fmla="*/ 52 h 99"/>
                  <a:gd name="T90" fmla="*/ 663 w 738"/>
                  <a:gd name="T91" fmla="*/ 42 h 99"/>
                  <a:gd name="T92" fmla="*/ 638 w 738"/>
                  <a:gd name="T93" fmla="*/ 36 h 99"/>
                  <a:gd name="T94" fmla="*/ 604 w 738"/>
                  <a:gd name="T95" fmla="*/ 31 h 99"/>
                  <a:gd name="T96" fmla="*/ 558 w 738"/>
                  <a:gd name="T97" fmla="*/ 32 h 99"/>
                  <a:gd name="T98" fmla="*/ 501 w 738"/>
                  <a:gd name="T99" fmla="*/ 42 h 99"/>
                  <a:gd name="T100" fmla="*/ 429 w 738"/>
                  <a:gd name="T101" fmla="*/ 63 h 99"/>
                  <a:gd name="T102" fmla="*/ 380 w 738"/>
                  <a:gd name="T103" fmla="*/ 79 h 99"/>
                  <a:gd name="T104" fmla="*/ 317 w 738"/>
                  <a:gd name="T105" fmla="*/ 92 h 99"/>
                  <a:gd name="T106" fmla="*/ 264 w 738"/>
                  <a:gd name="T107" fmla="*/ 96 h 99"/>
                  <a:gd name="T108" fmla="*/ 211 w 738"/>
                  <a:gd name="T109" fmla="*/ 93 h 99"/>
                  <a:gd name="T110" fmla="*/ 156 w 738"/>
                  <a:gd name="T111" fmla="*/ 85 h 99"/>
                  <a:gd name="T112" fmla="*/ 101 w 738"/>
                  <a:gd name="T113" fmla="*/ 70 h 99"/>
                  <a:gd name="T114" fmla="*/ 70 w 738"/>
                  <a:gd name="T115" fmla="*/ 70 h 99"/>
                  <a:gd name="T116" fmla="*/ 44 w 738"/>
                  <a:gd name="T117" fmla="*/ 66 h 99"/>
                  <a:gd name="T118" fmla="*/ 17 w 738"/>
                  <a:gd name="T119" fmla="*/ 56 h 99"/>
                  <a:gd name="T120" fmla="*/ 2 w 738"/>
                  <a:gd name="T121" fmla="*/ 46 h 99"/>
                  <a:gd name="T122" fmla="*/ 0 w 738"/>
                  <a:gd name="T123" fmla="*/ 39 h 99"/>
                  <a:gd name="T124" fmla="*/ 2 w 738"/>
                  <a:gd name="T125"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99">
                    <a:moveTo>
                      <a:pt x="2" y="32"/>
                    </a:moveTo>
                    <a:lnTo>
                      <a:pt x="17" y="33"/>
                    </a:lnTo>
                    <a:lnTo>
                      <a:pt x="15" y="39"/>
                    </a:lnTo>
                    <a:lnTo>
                      <a:pt x="15" y="46"/>
                    </a:lnTo>
                    <a:lnTo>
                      <a:pt x="23" y="55"/>
                    </a:lnTo>
                    <a:lnTo>
                      <a:pt x="44" y="62"/>
                    </a:lnTo>
                    <a:lnTo>
                      <a:pt x="84" y="67"/>
                    </a:lnTo>
                    <a:lnTo>
                      <a:pt x="135" y="64"/>
                    </a:lnTo>
                    <a:lnTo>
                      <a:pt x="192" y="55"/>
                    </a:lnTo>
                    <a:lnTo>
                      <a:pt x="313" y="20"/>
                    </a:lnTo>
                    <a:lnTo>
                      <a:pt x="372" y="7"/>
                    </a:lnTo>
                    <a:lnTo>
                      <a:pt x="431" y="0"/>
                    </a:lnTo>
                    <a:lnTo>
                      <a:pt x="494" y="2"/>
                    </a:lnTo>
                    <a:lnTo>
                      <a:pt x="554" y="11"/>
                    </a:lnTo>
                    <a:lnTo>
                      <a:pt x="606" y="21"/>
                    </a:lnTo>
                    <a:lnTo>
                      <a:pt x="642" y="31"/>
                    </a:lnTo>
                    <a:lnTo>
                      <a:pt x="674" y="43"/>
                    </a:lnTo>
                    <a:lnTo>
                      <a:pt x="710" y="58"/>
                    </a:lnTo>
                    <a:lnTo>
                      <a:pt x="733" y="78"/>
                    </a:lnTo>
                    <a:lnTo>
                      <a:pt x="738" y="87"/>
                    </a:lnTo>
                    <a:lnTo>
                      <a:pt x="735" y="96"/>
                    </a:lnTo>
                    <a:lnTo>
                      <a:pt x="725" y="99"/>
                    </a:lnTo>
                    <a:lnTo>
                      <a:pt x="712" y="96"/>
                    </a:lnTo>
                    <a:lnTo>
                      <a:pt x="704" y="90"/>
                    </a:lnTo>
                    <a:lnTo>
                      <a:pt x="704" y="82"/>
                    </a:lnTo>
                    <a:lnTo>
                      <a:pt x="712" y="80"/>
                    </a:lnTo>
                    <a:lnTo>
                      <a:pt x="719" y="82"/>
                    </a:lnTo>
                    <a:lnTo>
                      <a:pt x="723" y="87"/>
                    </a:lnTo>
                    <a:lnTo>
                      <a:pt x="723" y="91"/>
                    </a:lnTo>
                    <a:lnTo>
                      <a:pt x="718" y="91"/>
                    </a:lnTo>
                    <a:lnTo>
                      <a:pt x="716" y="90"/>
                    </a:lnTo>
                    <a:lnTo>
                      <a:pt x="718" y="90"/>
                    </a:lnTo>
                    <a:lnTo>
                      <a:pt x="721" y="90"/>
                    </a:lnTo>
                    <a:lnTo>
                      <a:pt x="721" y="87"/>
                    </a:lnTo>
                    <a:lnTo>
                      <a:pt x="716" y="85"/>
                    </a:lnTo>
                    <a:lnTo>
                      <a:pt x="710" y="84"/>
                    </a:lnTo>
                    <a:lnTo>
                      <a:pt x="708" y="85"/>
                    </a:lnTo>
                    <a:lnTo>
                      <a:pt x="706" y="87"/>
                    </a:lnTo>
                    <a:lnTo>
                      <a:pt x="712" y="93"/>
                    </a:lnTo>
                    <a:lnTo>
                      <a:pt x="723" y="96"/>
                    </a:lnTo>
                    <a:lnTo>
                      <a:pt x="729" y="93"/>
                    </a:lnTo>
                    <a:lnTo>
                      <a:pt x="731" y="90"/>
                    </a:lnTo>
                    <a:lnTo>
                      <a:pt x="725" y="76"/>
                    </a:lnTo>
                    <a:lnTo>
                      <a:pt x="708" y="62"/>
                    </a:lnTo>
                    <a:lnTo>
                      <a:pt x="691" y="52"/>
                    </a:lnTo>
                    <a:lnTo>
                      <a:pt x="663" y="42"/>
                    </a:lnTo>
                    <a:lnTo>
                      <a:pt x="638" y="36"/>
                    </a:lnTo>
                    <a:lnTo>
                      <a:pt x="604" y="31"/>
                    </a:lnTo>
                    <a:lnTo>
                      <a:pt x="558" y="32"/>
                    </a:lnTo>
                    <a:lnTo>
                      <a:pt x="501" y="42"/>
                    </a:lnTo>
                    <a:lnTo>
                      <a:pt x="429" y="63"/>
                    </a:lnTo>
                    <a:lnTo>
                      <a:pt x="380" y="79"/>
                    </a:lnTo>
                    <a:lnTo>
                      <a:pt x="317" y="92"/>
                    </a:lnTo>
                    <a:lnTo>
                      <a:pt x="264" y="96"/>
                    </a:lnTo>
                    <a:lnTo>
                      <a:pt x="211" y="93"/>
                    </a:lnTo>
                    <a:lnTo>
                      <a:pt x="156" y="85"/>
                    </a:lnTo>
                    <a:lnTo>
                      <a:pt x="101" y="70"/>
                    </a:lnTo>
                    <a:lnTo>
                      <a:pt x="70" y="70"/>
                    </a:lnTo>
                    <a:lnTo>
                      <a:pt x="44" y="66"/>
                    </a:lnTo>
                    <a:lnTo>
                      <a:pt x="17" y="56"/>
                    </a:lnTo>
                    <a:lnTo>
                      <a:pt x="2" y="46"/>
                    </a:lnTo>
                    <a:lnTo>
                      <a:pt x="0" y="39"/>
                    </a:lnTo>
                    <a:lnTo>
                      <a:pt x="2"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3" name="Freeform 173"/>
              <p:cNvSpPr>
                <a:spLocks/>
              </p:cNvSpPr>
              <p:nvPr/>
            </p:nvSpPr>
            <p:spPr bwMode="auto">
              <a:xfrm>
                <a:off x="4752" y="4074"/>
                <a:ext cx="704" cy="117"/>
              </a:xfrm>
              <a:custGeom>
                <a:avLst/>
                <a:gdLst>
                  <a:gd name="T0" fmla="*/ 2 w 704"/>
                  <a:gd name="T1" fmla="*/ 115 h 117"/>
                  <a:gd name="T2" fmla="*/ 17 w 704"/>
                  <a:gd name="T3" fmla="*/ 114 h 117"/>
                  <a:gd name="T4" fmla="*/ 14 w 704"/>
                  <a:gd name="T5" fmla="*/ 108 h 117"/>
                  <a:gd name="T6" fmla="*/ 14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1 h 117"/>
                  <a:gd name="T18" fmla="*/ 306 w 704"/>
                  <a:gd name="T19" fmla="*/ 106 h 117"/>
                  <a:gd name="T20" fmla="*/ 365 w 704"/>
                  <a:gd name="T21" fmla="*/ 114 h 117"/>
                  <a:gd name="T22" fmla="*/ 423 w 704"/>
                  <a:gd name="T23" fmla="*/ 117 h 117"/>
                  <a:gd name="T24" fmla="*/ 482 w 704"/>
                  <a:gd name="T25" fmla="*/ 111 h 117"/>
                  <a:gd name="T26" fmla="*/ 541 w 704"/>
                  <a:gd name="T27" fmla="*/ 99 h 117"/>
                  <a:gd name="T28" fmla="*/ 589 w 704"/>
                  <a:gd name="T29" fmla="*/ 84 h 117"/>
                  <a:gd name="T30" fmla="*/ 623 w 704"/>
                  <a:gd name="T31" fmla="*/ 72 h 117"/>
                  <a:gd name="T32" fmla="*/ 653 w 704"/>
                  <a:gd name="T33" fmla="*/ 59 h 117"/>
                  <a:gd name="T34" fmla="*/ 683 w 704"/>
                  <a:gd name="T35" fmla="*/ 41 h 117"/>
                  <a:gd name="T36" fmla="*/ 702 w 704"/>
                  <a:gd name="T37" fmla="*/ 21 h 117"/>
                  <a:gd name="T38" fmla="*/ 704 w 704"/>
                  <a:gd name="T39" fmla="*/ 11 h 117"/>
                  <a:gd name="T40" fmla="*/ 701 w 704"/>
                  <a:gd name="T41" fmla="*/ 4 h 117"/>
                  <a:gd name="T42" fmla="*/ 691 w 704"/>
                  <a:gd name="T43" fmla="*/ 0 h 117"/>
                  <a:gd name="T44" fmla="*/ 680 w 704"/>
                  <a:gd name="T45" fmla="*/ 4 h 117"/>
                  <a:gd name="T46" fmla="*/ 672 w 704"/>
                  <a:gd name="T47" fmla="*/ 11 h 117"/>
                  <a:gd name="T48" fmla="*/ 674 w 704"/>
                  <a:gd name="T49" fmla="*/ 18 h 117"/>
                  <a:gd name="T50" fmla="*/ 682 w 704"/>
                  <a:gd name="T51" fmla="*/ 19 h 117"/>
                  <a:gd name="T52" fmla="*/ 687 w 704"/>
                  <a:gd name="T53" fmla="*/ 17 h 117"/>
                  <a:gd name="T54" fmla="*/ 693 w 704"/>
                  <a:gd name="T55" fmla="*/ 12 h 117"/>
                  <a:gd name="T56" fmla="*/ 691 w 704"/>
                  <a:gd name="T57" fmla="*/ 9 h 117"/>
                  <a:gd name="T58" fmla="*/ 685 w 704"/>
                  <a:gd name="T59" fmla="*/ 9 h 117"/>
                  <a:gd name="T60" fmla="*/ 682 w 704"/>
                  <a:gd name="T61" fmla="*/ 11 h 117"/>
                  <a:gd name="T62" fmla="*/ 685 w 704"/>
                  <a:gd name="T63" fmla="*/ 10 h 117"/>
                  <a:gd name="T64" fmla="*/ 689 w 704"/>
                  <a:gd name="T65" fmla="*/ 10 h 117"/>
                  <a:gd name="T66" fmla="*/ 689 w 704"/>
                  <a:gd name="T67" fmla="*/ 12 h 117"/>
                  <a:gd name="T68" fmla="*/ 685 w 704"/>
                  <a:gd name="T69" fmla="*/ 16 h 117"/>
                  <a:gd name="T70" fmla="*/ 680 w 704"/>
                  <a:gd name="T71" fmla="*/ 17 h 117"/>
                  <a:gd name="T72" fmla="*/ 676 w 704"/>
                  <a:gd name="T73" fmla="*/ 16 h 117"/>
                  <a:gd name="T74" fmla="*/ 676 w 704"/>
                  <a:gd name="T75" fmla="*/ 13 h 117"/>
                  <a:gd name="T76" fmla="*/ 682 w 704"/>
                  <a:gd name="T77" fmla="*/ 6 h 117"/>
                  <a:gd name="T78" fmla="*/ 691 w 704"/>
                  <a:gd name="T79" fmla="*/ 4 h 117"/>
                  <a:gd name="T80" fmla="*/ 695 w 704"/>
                  <a:gd name="T81" fmla="*/ 6 h 117"/>
                  <a:gd name="T82" fmla="*/ 699 w 704"/>
                  <a:gd name="T83" fmla="*/ 10 h 117"/>
                  <a:gd name="T84" fmla="*/ 695 w 704"/>
                  <a:gd name="T85" fmla="*/ 23 h 117"/>
                  <a:gd name="T86" fmla="*/ 682 w 704"/>
                  <a:gd name="T87" fmla="*/ 37 h 117"/>
                  <a:gd name="T88" fmla="*/ 666 w 704"/>
                  <a:gd name="T89" fmla="*/ 48 h 117"/>
                  <a:gd name="T90" fmla="*/ 640 w 704"/>
                  <a:gd name="T91" fmla="*/ 60 h 117"/>
                  <a:gd name="T92" fmla="*/ 617 w 704"/>
                  <a:gd name="T93" fmla="*/ 69 h 117"/>
                  <a:gd name="T94" fmla="*/ 585 w 704"/>
                  <a:gd name="T95" fmla="*/ 76 h 117"/>
                  <a:gd name="T96" fmla="*/ 541 w 704"/>
                  <a:gd name="T97" fmla="*/ 77 h 117"/>
                  <a:gd name="T98" fmla="*/ 484 w 704"/>
                  <a:gd name="T99" fmla="*/ 72 h 117"/>
                  <a:gd name="T100" fmla="*/ 412 w 704"/>
                  <a:gd name="T101" fmla="*/ 57 h 117"/>
                  <a:gd name="T102" fmla="*/ 361 w 704"/>
                  <a:gd name="T103" fmla="*/ 45 h 117"/>
                  <a:gd name="T104" fmla="*/ 298 w 704"/>
                  <a:gd name="T105" fmla="*/ 36 h 117"/>
                  <a:gd name="T106" fmla="*/ 247 w 704"/>
                  <a:gd name="T107" fmla="*/ 36 h 117"/>
                  <a:gd name="T108" fmla="*/ 194 w 704"/>
                  <a:gd name="T109" fmla="*/ 42 h 117"/>
                  <a:gd name="T110" fmla="*/ 143 w 704"/>
                  <a:gd name="T111" fmla="*/ 55 h 117"/>
                  <a:gd name="T112" fmla="*/ 91 w 704"/>
                  <a:gd name="T113" fmla="*/ 72 h 117"/>
                  <a:gd name="T114" fmla="*/ 63 w 704"/>
                  <a:gd name="T115" fmla="*/ 76 h 117"/>
                  <a:gd name="T116" fmla="*/ 36 w 704"/>
                  <a:gd name="T117" fmla="*/ 81 h 117"/>
                  <a:gd name="T118" fmla="*/ 12 w 704"/>
                  <a:gd name="T119" fmla="*/ 91 h 117"/>
                  <a:gd name="T120" fmla="*/ 0 w 704"/>
                  <a:gd name="T121" fmla="*/ 103 h 117"/>
                  <a:gd name="T122" fmla="*/ 0 w 704"/>
                  <a:gd name="T123" fmla="*/ 109 h 117"/>
                  <a:gd name="T124" fmla="*/ 2 w 704"/>
                  <a:gd name="T125"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115"/>
                    </a:moveTo>
                    <a:lnTo>
                      <a:pt x="17" y="114"/>
                    </a:lnTo>
                    <a:lnTo>
                      <a:pt x="14" y="108"/>
                    </a:lnTo>
                    <a:lnTo>
                      <a:pt x="14" y="102"/>
                    </a:lnTo>
                    <a:lnTo>
                      <a:pt x="19" y="93"/>
                    </a:lnTo>
                    <a:lnTo>
                      <a:pt x="38" y="84"/>
                    </a:lnTo>
                    <a:lnTo>
                      <a:pt x="76" y="77"/>
                    </a:lnTo>
                    <a:lnTo>
                      <a:pt x="125" y="76"/>
                    </a:lnTo>
                    <a:lnTo>
                      <a:pt x="182" y="81"/>
                    </a:lnTo>
                    <a:lnTo>
                      <a:pt x="306" y="106"/>
                    </a:lnTo>
                    <a:lnTo>
                      <a:pt x="365" y="114"/>
                    </a:lnTo>
                    <a:lnTo>
                      <a:pt x="423" y="117"/>
                    </a:lnTo>
                    <a:lnTo>
                      <a:pt x="482" y="111"/>
                    </a:lnTo>
                    <a:lnTo>
                      <a:pt x="541" y="99"/>
                    </a:lnTo>
                    <a:lnTo>
                      <a:pt x="589" y="84"/>
                    </a:lnTo>
                    <a:lnTo>
                      <a:pt x="623" y="72"/>
                    </a:lnTo>
                    <a:lnTo>
                      <a:pt x="653" y="59"/>
                    </a:lnTo>
                    <a:lnTo>
                      <a:pt x="683" y="41"/>
                    </a:lnTo>
                    <a:lnTo>
                      <a:pt x="702" y="21"/>
                    </a:lnTo>
                    <a:lnTo>
                      <a:pt x="704" y="11"/>
                    </a:lnTo>
                    <a:lnTo>
                      <a:pt x="701" y="4"/>
                    </a:lnTo>
                    <a:lnTo>
                      <a:pt x="691" y="0"/>
                    </a:lnTo>
                    <a:lnTo>
                      <a:pt x="680" y="4"/>
                    </a:lnTo>
                    <a:lnTo>
                      <a:pt x="672" y="11"/>
                    </a:lnTo>
                    <a:lnTo>
                      <a:pt x="674" y="18"/>
                    </a:lnTo>
                    <a:lnTo>
                      <a:pt x="682" y="19"/>
                    </a:lnTo>
                    <a:lnTo>
                      <a:pt x="687" y="17"/>
                    </a:lnTo>
                    <a:lnTo>
                      <a:pt x="693" y="12"/>
                    </a:lnTo>
                    <a:lnTo>
                      <a:pt x="691" y="9"/>
                    </a:lnTo>
                    <a:lnTo>
                      <a:pt x="685" y="9"/>
                    </a:lnTo>
                    <a:lnTo>
                      <a:pt x="682" y="11"/>
                    </a:lnTo>
                    <a:lnTo>
                      <a:pt x="685" y="10"/>
                    </a:lnTo>
                    <a:lnTo>
                      <a:pt x="689" y="10"/>
                    </a:lnTo>
                    <a:lnTo>
                      <a:pt x="689" y="12"/>
                    </a:lnTo>
                    <a:lnTo>
                      <a:pt x="685" y="16"/>
                    </a:lnTo>
                    <a:lnTo>
                      <a:pt x="680" y="17"/>
                    </a:lnTo>
                    <a:lnTo>
                      <a:pt x="676" y="16"/>
                    </a:lnTo>
                    <a:lnTo>
                      <a:pt x="676" y="13"/>
                    </a:lnTo>
                    <a:lnTo>
                      <a:pt x="682" y="6"/>
                    </a:lnTo>
                    <a:lnTo>
                      <a:pt x="691" y="4"/>
                    </a:lnTo>
                    <a:lnTo>
                      <a:pt x="695" y="6"/>
                    </a:lnTo>
                    <a:lnTo>
                      <a:pt x="699" y="10"/>
                    </a:lnTo>
                    <a:lnTo>
                      <a:pt x="695" y="23"/>
                    </a:lnTo>
                    <a:lnTo>
                      <a:pt x="682" y="37"/>
                    </a:lnTo>
                    <a:lnTo>
                      <a:pt x="666" y="48"/>
                    </a:lnTo>
                    <a:lnTo>
                      <a:pt x="640" y="60"/>
                    </a:lnTo>
                    <a:lnTo>
                      <a:pt x="617" y="69"/>
                    </a:lnTo>
                    <a:lnTo>
                      <a:pt x="585" y="76"/>
                    </a:lnTo>
                    <a:lnTo>
                      <a:pt x="541" y="77"/>
                    </a:lnTo>
                    <a:lnTo>
                      <a:pt x="484" y="72"/>
                    </a:lnTo>
                    <a:lnTo>
                      <a:pt x="412" y="57"/>
                    </a:lnTo>
                    <a:lnTo>
                      <a:pt x="361" y="45"/>
                    </a:lnTo>
                    <a:lnTo>
                      <a:pt x="298" y="36"/>
                    </a:lnTo>
                    <a:lnTo>
                      <a:pt x="247" y="36"/>
                    </a:lnTo>
                    <a:lnTo>
                      <a:pt x="194" y="42"/>
                    </a:lnTo>
                    <a:lnTo>
                      <a:pt x="143" y="55"/>
                    </a:lnTo>
                    <a:lnTo>
                      <a:pt x="91" y="72"/>
                    </a:lnTo>
                    <a:lnTo>
                      <a:pt x="63" y="76"/>
                    </a:lnTo>
                    <a:lnTo>
                      <a:pt x="36" y="81"/>
                    </a:lnTo>
                    <a:lnTo>
                      <a:pt x="12" y="91"/>
                    </a:lnTo>
                    <a:lnTo>
                      <a:pt x="0" y="103"/>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4" name="Freeform 174"/>
              <p:cNvSpPr>
                <a:spLocks/>
              </p:cNvSpPr>
              <p:nvPr/>
            </p:nvSpPr>
            <p:spPr bwMode="auto">
              <a:xfrm>
                <a:off x="3699" y="4125"/>
                <a:ext cx="831" cy="195"/>
              </a:xfrm>
              <a:custGeom>
                <a:avLst/>
                <a:gdLst>
                  <a:gd name="T0" fmla="*/ 21 w 831"/>
                  <a:gd name="T1" fmla="*/ 190 h 195"/>
                  <a:gd name="T2" fmla="*/ 15 w 831"/>
                  <a:gd name="T3" fmla="*/ 176 h 195"/>
                  <a:gd name="T4" fmla="*/ 42 w 831"/>
                  <a:gd name="T5" fmla="*/ 152 h 195"/>
                  <a:gd name="T6" fmla="*/ 144 w 831"/>
                  <a:gd name="T7" fmla="*/ 135 h 195"/>
                  <a:gd name="T8" fmla="*/ 368 w 831"/>
                  <a:gd name="T9" fmla="*/ 158 h 195"/>
                  <a:gd name="T10" fmla="*/ 510 w 831"/>
                  <a:gd name="T11" fmla="*/ 163 h 195"/>
                  <a:gd name="T12" fmla="*/ 583 w 831"/>
                  <a:gd name="T13" fmla="*/ 149 h 195"/>
                  <a:gd name="T14" fmla="*/ 706 w 831"/>
                  <a:gd name="T15" fmla="*/ 109 h 195"/>
                  <a:gd name="T16" fmla="*/ 776 w 831"/>
                  <a:gd name="T17" fmla="*/ 73 h 195"/>
                  <a:gd name="T18" fmla="*/ 822 w 831"/>
                  <a:gd name="T19" fmla="*/ 36 h 195"/>
                  <a:gd name="T20" fmla="*/ 831 w 831"/>
                  <a:gd name="T21" fmla="*/ 12 h 195"/>
                  <a:gd name="T22" fmla="*/ 812 w 831"/>
                  <a:gd name="T23" fmla="*/ 0 h 195"/>
                  <a:gd name="T24" fmla="*/ 791 w 831"/>
                  <a:gd name="T25" fmla="*/ 14 h 195"/>
                  <a:gd name="T26" fmla="*/ 795 w 831"/>
                  <a:gd name="T27" fmla="*/ 24 h 195"/>
                  <a:gd name="T28" fmla="*/ 812 w 831"/>
                  <a:gd name="T29" fmla="*/ 20 h 195"/>
                  <a:gd name="T30" fmla="*/ 814 w 831"/>
                  <a:gd name="T31" fmla="*/ 9 h 195"/>
                  <a:gd name="T32" fmla="*/ 807 w 831"/>
                  <a:gd name="T33" fmla="*/ 10 h 195"/>
                  <a:gd name="T34" fmla="*/ 807 w 831"/>
                  <a:gd name="T35" fmla="*/ 12 h 195"/>
                  <a:gd name="T36" fmla="*/ 812 w 831"/>
                  <a:gd name="T37" fmla="*/ 14 h 195"/>
                  <a:gd name="T38" fmla="*/ 801 w 831"/>
                  <a:gd name="T39" fmla="*/ 20 h 195"/>
                  <a:gd name="T40" fmla="*/ 797 w 831"/>
                  <a:gd name="T41" fmla="*/ 16 h 195"/>
                  <a:gd name="T42" fmla="*/ 807 w 831"/>
                  <a:gd name="T43" fmla="*/ 6 h 195"/>
                  <a:gd name="T44" fmla="*/ 818 w 831"/>
                  <a:gd name="T45" fmla="*/ 6 h 195"/>
                  <a:gd name="T46" fmla="*/ 822 w 831"/>
                  <a:gd name="T47" fmla="*/ 26 h 195"/>
                  <a:gd name="T48" fmla="*/ 791 w 831"/>
                  <a:gd name="T49" fmla="*/ 60 h 195"/>
                  <a:gd name="T50" fmla="*/ 736 w 831"/>
                  <a:gd name="T51" fmla="*/ 87 h 195"/>
                  <a:gd name="T52" fmla="*/ 645 w 831"/>
                  <a:gd name="T53" fmla="*/ 105 h 195"/>
                  <a:gd name="T54" fmla="*/ 486 w 831"/>
                  <a:gd name="T55" fmla="*/ 89 h 195"/>
                  <a:gd name="T56" fmla="*/ 345 w 831"/>
                  <a:gd name="T57" fmla="*/ 74 h 195"/>
                  <a:gd name="T58" fmla="*/ 222 w 831"/>
                  <a:gd name="T59" fmla="*/ 89 h 195"/>
                  <a:gd name="T60" fmla="*/ 104 w 831"/>
                  <a:gd name="T61" fmla="*/ 135 h 195"/>
                  <a:gd name="T62" fmla="*/ 38 w 831"/>
                  <a:gd name="T63" fmla="*/ 149 h 195"/>
                  <a:gd name="T64" fmla="*/ 0 w 831"/>
                  <a:gd name="T65" fmla="*/ 178 h 195"/>
                  <a:gd name="T66" fmla="*/ 4 w 831"/>
                  <a:gd name="T6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195"/>
                    </a:moveTo>
                    <a:lnTo>
                      <a:pt x="21" y="190"/>
                    </a:lnTo>
                    <a:lnTo>
                      <a:pt x="15" y="184"/>
                    </a:lnTo>
                    <a:lnTo>
                      <a:pt x="15" y="176"/>
                    </a:lnTo>
                    <a:lnTo>
                      <a:pt x="21" y="165"/>
                    </a:lnTo>
                    <a:lnTo>
                      <a:pt x="42" y="152"/>
                    </a:lnTo>
                    <a:lnTo>
                      <a:pt x="85" y="141"/>
                    </a:lnTo>
                    <a:lnTo>
                      <a:pt x="144" y="135"/>
                    </a:lnTo>
                    <a:lnTo>
                      <a:pt x="214" y="137"/>
                    </a:lnTo>
                    <a:lnTo>
                      <a:pt x="368" y="158"/>
                    </a:lnTo>
                    <a:lnTo>
                      <a:pt x="438" y="164"/>
                    </a:lnTo>
                    <a:lnTo>
                      <a:pt x="510" y="163"/>
                    </a:lnTo>
                    <a:lnTo>
                      <a:pt x="547" y="157"/>
                    </a:lnTo>
                    <a:lnTo>
                      <a:pt x="583" y="149"/>
                    </a:lnTo>
                    <a:lnTo>
                      <a:pt x="649" y="130"/>
                    </a:lnTo>
                    <a:lnTo>
                      <a:pt x="706" y="109"/>
                    </a:lnTo>
                    <a:lnTo>
                      <a:pt x="744" y="92"/>
                    </a:lnTo>
                    <a:lnTo>
                      <a:pt x="776" y="73"/>
                    </a:lnTo>
                    <a:lnTo>
                      <a:pt x="810" y="49"/>
                    </a:lnTo>
                    <a:lnTo>
                      <a:pt x="822" y="36"/>
                    </a:lnTo>
                    <a:lnTo>
                      <a:pt x="831" y="24"/>
                    </a:lnTo>
                    <a:lnTo>
                      <a:pt x="831" y="12"/>
                    </a:lnTo>
                    <a:lnTo>
                      <a:pt x="824" y="3"/>
                    </a:lnTo>
                    <a:lnTo>
                      <a:pt x="812" y="0"/>
                    </a:lnTo>
                    <a:lnTo>
                      <a:pt x="799" y="6"/>
                    </a:lnTo>
                    <a:lnTo>
                      <a:pt x="791" y="14"/>
                    </a:lnTo>
                    <a:lnTo>
                      <a:pt x="791" y="19"/>
                    </a:lnTo>
                    <a:lnTo>
                      <a:pt x="795" y="24"/>
                    </a:lnTo>
                    <a:lnTo>
                      <a:pt x="805" y="24"/>
                    </a:lnTo>
                    <a:lnTo>
                      <a:pt x="812" y="20"/>
                    </a:lnTo>
                    <a:lnTo>
                      <a:pt x="816" y="14"/>
                    </a:lnTo>
                    <a:lnTo>
                      <a:pt x="814" y="9"/>
                    </a:lnTo>
                    <a:lnTo>
                      <a:pt x="808" y="9"/>
                    </a:lnTo>
                    <a:lnTo>
                      <a:pt x="807" y="10"/>
                    </a:lnTo>
                    <a:lnTo>
                      <a:pt x="805" y="13"/>
                    </a:lnTo>
                    <a:lnTo>
                      <a:pt x="807" y="12"/>
                    </a:lnTo>
                    <a:lnTo>
                      <a:pt x="812" y="10"/>
                    </a:lnTo>
                    <a:lnTo>
                      <a:pt x="812" y="14"/>
                    </a:lnTo>
                    <a:lnTo>
                      <a:pt x="808" y="18"/>
                    </a:lnTo>
                    <a:lnTo>
                      <a:pt x="801" y="20"/>
                    </a:lnTo>
                    <a:lnTo>
                      <a:pt x="799" y="20"/>
                    </a:lnTo>
                    <a:lnTo>
                      <a:pt x="797" y="16"/>
                    </a:lnTo>
                    <a:lnTo>
                      <a:pt x="801" y="8"/>
                    </a:lnTo>
                    <a:lnTo>
                      <a:pt x="807" y="6"/>
                    </a:lnTo>
                    <a:lnTo>
                      <a:pt x="812" y="4"/>
                    </a:lnTo>
                    <a:lnTo>
                      <a:pt x="818" y="6"/>
                    </a:lnTo>
                    <a:lnTo>
                      <a:pt x="824" y="10"/>
                    </a:lnTo>
                    <a:lnTo>
                      <a:pt x="822" y="26"/>
                    </a:lnTo>
                    <a:lnTo>
                      <a:pt x="808" y="45"/>
                    </a:lnTo>
                    <a:lnTo>
                      <a:pt x="791" y="60"/>
                    </a:lnTo>
                    <a:lnTo>
                      <a:pt x="763" y="76"/>
                    </a:lnTo>
                    <a:lnTo>
                      <a:pt x="736" y="87"/>
                    </a:lnTo>
                    <a:lnTo>
                      <a:pt x="698" y="99"/>
                    </a:lnTo>
                    <a:lnTo>
                      <a:pt x="645" y="105"/>
                    </a:lnTo>
                    <a:lnTo>
                      <a:pt x="577" y="103"/>
                    </a:lnTo>
                    <a:lnTo>
                      <a:pt x="486" y="89"/>
                    </a:lnTo>
                    <a:lnTo>
                      <a:pt x="421" y="80"/>
                    </a:lnTo>
                    <a:lnTo>
                      <a:pt x="345" y="74"/>
                    </a:lnTo>
                    <a:lnTo>
                      <a:pt x="283" y="79"/>
                    </a:lnTo>
                    <a:lnTo>
                      <a:pt x="222" y="89"/>
                    </a:lnTo>
                    <a:lnTo>
                      <a:pt x="161" y="109"/>
                    </a:lnTo>
                    <a:lnTo>
                      <a:pt x="104" y="135"/>
                    </a:lnTo>
                    <a:lnTo>
                      <a:pt x="68" y="140"/>
                    </a:lnTo>
                    <a:lnTo>
                      <a:pt x="38" y="149"/>
                    </a:lnTo>
                    <a:lnTo>
                      <a:pt x="11" y="164"/>
                    </a:lnTo>
                    <a:lnTo>
                      <a:pt x="0" y="178"/>
                    </a:lnTo>
                    <a:lnTo>
                      <a:pt x="0" y="187"/>
                    </a:lnTo>
                    <a:lnTo>
                      <a:pt x="4" y="19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5" name="Freeform 175"/>
              <p:cNvSpPr>
                <a:spLocks/>
              </p:cNvSpPr>
              <p:nvPr/>
            </p:nvSpPr>
            <p:spPr bwMode="auto">
              <a:xfrm>
                <a:off x="4022" y="4095"/>
                <a:ext cx="457" cy="113"/>
              </a:xfrm>
              <a:custGeom>
                <a:avLst/>
                <a:gdLst>
                  <a:gd name="T0" fmla="*/ 60 w 457"/>
                  <a:gd name="T1" fmla="*/ 76 h 113"/>
                  <a:gd name="T2" fmla="*/ 62 w 457"/>
                  <a:gd name="T3" fmla="*/ 81 h 113"/>
                  <a:gd name="T4" fmla="*/ 60 w 457"/>
                  <a:gd name="T5" fmla="*/ 87 h 113"/>
                  <a:gd name="T6" fmla="*/ 53 w 457"/>
                  <a:gd name="T7" fmla="*/ 93 h 113"/>
                  <a:gd name="T8" fmla="*/ 43 w 457"/>
                  <a:gd name="T9" fmla="*/ 97 h 113"/>
                  <a:gd name="T10" fmla="*/ 30 w 457"/>
                  <a:gd name="T11" fmla="*/ 97 h 113"/>
                  <a:gd name="T12" fmla="*/ 19 w 457"/>
                  <a:gd name="T13" fmla="*/ 94 h 113"/>
                  <a:gd name="T14" fmla="*/ 11 w 457"/>
                  <a:gd name="T15" fmla="*/ 91 h 113"/>
                  <a:gd name="T16" fmla="*/ 0 w 457"/>
                  <a:gd name="T17" fmla="*/ 78 h 113"/>
                  <a:gd name="T18" fmla="*/ 0 w 457"/>
                  <a:gd name="T19" fmla="*/ 68 h 113"/>
                  <a:gd name="T20" fmla="*/ 7 w 457"/>
                  <a:gd name="T21" fmla="*/ 56 h 113"/>
                  <a:gd name="T22" fmla="*/ 19 w 457"/>
                  <a:gd name="T23" fmla="*/ 46 h 113"/>
                  <a:gd name="T24" fmla="*/ 39 w 457"/>
                  <a:gd name="T25" fmla="*/ 37 h 113"/>
                  <a:gd name="T26" fmla="*/ 66 w 457"/>
                  <a:gd name="T27" fmla="*/ 31 h 113"/>
                  <a:gd name="T28" fmla="*/ 94 w 457"/>
                  <a:gd name="T29" fmla="*/ 28 h 113"/>
                  <a:gd name="T30" fmla="*/ 129 w 457"/>
                  <a:gd name="T31" fmla="*/ 30 h 113"/>
                  <a:gd name="T32" fmla="*/ 142 w 457"/>
                  <a:gd name="T33" fmla="*/ 32 h 113"/>
                  <a:gd name="T34" fmla="*/ 159 w 457"/>
                  <a:gd name="T35" fmla="*/ 16 h 113"/>
                  <a:gd name="T36" fmla="*/ 184 w 457"/>
                  <a:gd name="T37" fmla="*/ 7 h 113"/>
                  <a:gd name="T38" fmla="*/ 222 w 457"/>
                  <a:gd name="T39" fmla="*/ 0 h 113"/>
                  <a:gd name="T40" fmla="*/ 239 w 457"/>
                  <a:gd name="T41" fmla="*/ 0 h 113"/>
                  <a:gd name="T42" fmla="*/ 261 w 457"/>
                  <a:gd name="T43" fmla="*/ 3 h 113"/>
                  <a:gd name="T44" fmla="*/ 288 w 457"/>
                  <a:gd name="T45" fmla="*/ 10 h 113"/>
                  <a:gd name="T46" fmla="*/ 322 w 457"/>
                  <a:gd name="T47" fmla="*/ 25 h 113"/>
                  <a:gd name="T48" fmla="*/ 347 w 457"/>
                  <a:gd name="T49" fmla="*/ 34 h 113"/>
                  <a:gd name="T50" fmla="*/ 372 w 457"/>
                  <a:gd name="T51" fmla="*/ 40 h 113"/>
                  <a:gd name="T52" fmla="*/ 404 w 457"/>
                  <a:gd name="T53" fmla="*/ 46 h 113"/>
                  <a:gd name="T54" fmla="*/ 444 w 457"/>
                  <a:gd name="T55" fmla="*/ 48 h 113"/>
                  <a:gd name="T56" fmla="*/ 457 w 457"/>
                  <a:gd name="T57" fmla="*/ 46 h 113"/>
                  <a:gd name="T58" fmla="*/ 419 w 457"/>
                  <a:gd name="T59" fmla="*/ 67 h 113"/>
                  <a:gd name="T60" fmla="*/ 381 w 457"/>
                  <a:gd name="T61" fmla="*/ 82 h 113"/>
                  <a:gd name="T62" fmla="*/ 343 w 457"/>
                  <a:gd name="T63" fmla="*/ 96 h 113"/>
                  <a:gd name="T64" fmla="*/ 299 w 457"/>
                  <a:gd name="T65" fmla="*/ 107 h 113"/>
                  <a:gd name="T66" fmla="*/ 263 w 457"/>
                  <a:gd name="T67" fmla="*/ 112 h 113"/>
                  <a:gd name="T68" fmla="*/ 225 w 457"/>
                  <a:gd name="T69" fmla="*/ 113 h 113"/>
                  <a:gd name="T70" fmla="*/ 206 w 457"/>
                  <a:gd name="T71" fmla="*/ 112 h 113"/>
                  <a:gd name="T72" fmla="*/ 182 w 457"/>
                  <a:gd name="T73" fmla="*/ 107 h 113"/>
                  <a:gd name="T74" fmla="*/ 157 w 457"/>
                  <a:gd name="T75" fmla="*/ 98 h 113"/>
                  <a:gd name="T76" fmla="*/ 136 w 457"/>
                  <a:gd name="T77" fmla="*/ 81 h 113"/>
                  <a:gd name="T78" fmla="*/ 131 w 457"/>
                  <a:gd name="T79" fmla="*/ 66 h 113"/>
                  <a:gd name="T80" fmla="*/ 131 w 457"/>
                  <a:gd name="T81" fmla="*/ 51 h 113"/>
                  <a:gd name="T82" fmla="*/ 136 w 457"/>
                  <a:gd name="T83" fmla="*/ 37 h 113"/>
                  <a:gd name="T84" fmla="*/ 110 w 457"/>
                  <a:gd name="T85" fmla="*/ 34 h 113"/>
                  <a:gd name="T86" fmla="*/ 85 w 457"/>
                  <a:gd name="T87" fmla="*/ 36 h 113"/>
                  <a:gd name="T88" fmla="*/ 58 w 457"/>
                  <a:gd name="T89" fmla="*/ 39 h 113"/>
                  <a:gd name="T90" fmla="*/ 30 w 457"/>
                  <a:gd name="T91" fmla="*/ 51 h 113"/>
                  <a:gd name="T92" fmla="*/ 17 w 457"/>
                  <a:gd name="T93" fmla="*/ 61 h 113"/>
                  <a:gd name="T94" fmla="*/ 11 w 457"/>
                  <a:gd name="T95" fmla="*/ 73 h 113"/>
                  <a:gd name="T96" fmla="*/ 17 w 457"/>
                  <a:gd name="T97" fmla="*/ 85 h 113"/>
                  <a:gd name="T98" fmla="*/ 24 w 457"/>
                  <a:gd name="T99" fmla="*/ 88 h 113"/>
                  <a:gd name="T100" fmla="*/ 36 w 457"/>
                  <a:gd name="T101" fmla="*/ 91 h 113"/>
                  <a:gd name="T102" fmla="*/ 49 w 457"/>
                  <a:gd name="T103" fmla="*/ 87 h 113"/>
                  <a:gd name="T104" fmla="*/ 58 w 457"/>
                  <a:gd name="T105" fmla="*/ 81 h 113"/>
                  <a:gd name="T106" fmla="*/ 60 w 457"/>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76"/>
                    </a:moveTo>
                    <a:lnTo>
                      <a:pt x="62" y="81"/>
                    </a:lnTo>
                    <a:lnTo>
                      <a:pt x="60" y="87"/>
                    </a:lnTo>
                    <a:lnTo>
                      <a:pt x="53" y="93"/>
                    </a:lnTo>
                    <a:lnTo>
                      <a:pt x="43" y="97"/>
                    </a:lnTo>
                    <a:lnTo>
                      <a:pt x="30" y="97"/>
                    </a:lnTo>
                    <a:lnTo>
                      <a:pt x="19" y="94"/>
                    </a:lnTo>
                    <a:lnTo>
                      <a:pt x="11" y="91"/>
                    </a:lnTo>
                    <a:lnTo>
                      <a:pt x="0" y="78"/>
                    </a:lnTo>
                    <a:lnTo>
                      <a:pt x="0" y="68"/>
                    </a:lnTo>
                    <a:lnTo>
                      <a:pt x="7" y="56"/>
                    </a:lnTo>
                    <a:lnTo>
                      <a:pt x="19" y="46"/>
                    </a:lnTo>
                    <a:lnTo>
                      <a:pt x="39" y="37"/>
                    </a:lnTo>
                    <a:lnTo>
                      <a:pt x="66" y="31"/>
                    </a:lnTo>
                    <a:lnTo>
                      <a:pt x="94" y="28"/>
                    </a:lnTo>
                    <a:lnTo>
                      <a:pt x="129" y="30"/>
                    </a:lnTo>
                    <a:lnTo>
                      <a:pt x="142" y="32"/>
                    </a:lnTo>
                    <a:lnTo>
                      <a:pt x="159" y="16"/>
                    </a:lnTo>
                    <a:lnTo>
                      <a:pt x="184" y="7"/>
                    </a:lnTo>
                    <a:lnTo>
                      <a:pt x="222" y="0"/>
                    </a:lnTo>
                    <a:lnTo>
                      <a:pt x="239" y="0"/>
                    </a:lnTo>
                    <a:lnTo>
                      <a:pt x="261" y="3"/>
                    </a:lnTo>
                    <a:lnTo>
                      <a:pt x="288" y="10"/>
                    </a:lnTo>
                    <a:lnTo>
                      <a:pt x="322" y="25"/>
                    </a:lnTo>
                    <a:lnTo>
                      <a:pt x="347" y="34"/>
                    </a:lnTo>
                    <a:lnTo>
                      <a:pt x="372" y="40"/>
                    </a:lnTo>
                    <a:lnTo>
                      <a:pt x="404" y="46"/>
                    </a:lnTo>
                    <a:lnTo>
                      <a:pt x="444" y="48"/>
                    </a:lnTo>
                    <a:lnTo>
                      <a:pt x="457" y="46"/>
                    </a:lnTo>
                    <a:lnTo>
                      <a:pt x="419" y="67"/>
                    </a:lnTo>
                    <a:lnTo>
                      <a:pt x="381" y="82"/>
                    </a:lnTo>
                    <a:lnTo>
                      <a:pt x="343" y="96"/>
                    </a:lnTo>
                    <a:lnTo>
                      <a:pt x="299" y="107"/>
                    </a:lnTo>
                    <a:lnTo>
                      <a:pt x="263" y="112"/>
                    </a:lnTo>
                    <a:lnTo>
                      <a:pt x="225" y="113"/>
                    </a:lnTo>
                    <a:lnTo>
                      <a:pt x="206" y="112"/>
                    </a:lnTo>
                    <a:lnTo>
                      <a:pt x="182" y="107"/>
                    </a:lnTo>
                    <a:lnTo>
                      <a:pt x="157" y="98"/>
                    </a:lnTo>
                    <a:lnTo>
                      <a:pt x="136" y="81"/>
                    </a:lnTo>
                    <a:lnTo>
                      <a:pt x="131" y="66"/>
                    </a:lnTo>
                    <a:lnTo>
                      <a:pt x="131" y="51"/>
                    </a:lnTo>
                    <a:lnTo>
                      <a:pt x="136" y="37"/>
                    </a:lnTo>
                    <a:lnTo>
                      <a:pt x="110" y="34"/>
                    </a:lnTo>
                    <a:lnTo>
                      <a:pt x="85" y="36"/>
                    </a:lnTo>
                    <a:lnTo>
                      <a:pt x="58" y="39"/>
                    </a:lnTo>
                    <a:lnTo>
                      <a:pt x="30" y="51"/>
                    </a:lnTo>
                    <a:lnTo>
                      <a:pt x="17" y="61"/>
                    </a:lnTo>
                    <a:lnTo>
                      <a:pt x="11" y="73"/>
                    </a:lnTo>
                    <a:lnTo>
                      <a:pt x="17" y="85"/>
                    </a:lnTo>
                    <a:lnTo>
                      <a:pt x="24" y="88"/>
                    </a:lnTo>
                    <a:lnTo>
                      <a:pt x="36" y="91"/>
                    </a:lnTo>
                    <a:lnTo>
                      <a:pt x="49" y="87"/>
                    </a:lnTo>
                    <a:lnTo>
                      <a:pt x="58" y="81"/>
                    </a:lnTo>
                    <a:lnTo>
                      <a:pt x="60"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6" name="Freeform 176"/>
              <p:cNvSpPr>
                <a:spLocks/>
              </p:cNvSpPr>
              <p:nvPr/>
            </p:nvSpPr>
            <p:spPr bwMode="auto">
              <a:xfrm>
                <a:off x="4441" y="4125"/>
                <a:ext cx="342" cy="104"/>
              </a:xfrm>
              <a:custGeom>
                <a:avLst/>
                <a:gdLst>
                  <a:gd name="T0" fmla="*/ 47 w 342"/>
                  <a:gd name="T1" fmla="*/ 83 h 104"/>
                  <a:gd name="T2" fmla="*/ 51 w 342"/>
                  <a:gd name="T3" fmla="*/ 87 h 104"/>
                  <a:gd name="T4" fmla="*/ 47 w 342"/>
                  <a:gd name="T5" fmla="*/ 98 h 104"/>
                  <a:gd name="T6" fmla="*/ 42 w 342"/>
                  <a:gd name="T7" fmla="*/ 101 h 104"/>
                  <a:gd name="T8" fmla="*/ 32 w 342"/>
                  <a:gd name="T9" fmla="*/ 104 h 104"/>
                  <a:gd name="T10" fmla="*/ 15 w 342"/>
                  <a:gd name="T11" fmla="*/ 101 h 104"/>
                  <a:gd name="T12" fmla="*/ 4 w 342"/>
                  <a:gd name="T13" fmla="*/ 92 h 104"/>
                  <a:gd name="T14" fmla="*/ 0 w 342"/>
                  <a:gd name="T15" fmla="*/ 85 h 104"/>
                  <a:gd name="T16" fmla="*/ 2 w 342"/>
                  <a:gd name="T17" fmla="*/ 75 h 104"/>
                  <a:gd name="T18" fmla="*/ 8 w 342"/>
                  <a:gd name="T19" fmla="*/ 64 h 104"/>
                  <a:gd name="T20" fmla="*/ 21 w 342"/>
                  <a:gd name="T21" fmla="*/ 55 h 104"/>
                  <a:gd name="T22" fmla="*/ 38 w 342"/>
                  <a:gd name="T23" fmla="*/ 46 h 104"/>
                  <a:gd name="T24" fmla="*/ 59 w 342"/>
                  <a:gd name="T25" fmla="*/ 42 h 104"/>
                  <a:gd name="T26" fmla="*/ 87 w 342"/>
                  <a:gd name="T27" fmla="*/ 38 h 104"/>
                  <a:gd name="T28" fmla="*/ 97 w 342"/>
                  <a:gd name="T29" fmla="*/ 38 h 104"/>
                  <a:gd name="T30" fmla="*/ 104 w 342"/>
                  <a:gd name="T31" fmla="*/ 24 h 104"/>
                  <a:gd name="T32" fmla="*/ 121 w 342"/>
                  <a:gd name="T33" fmla="*/ 12 h 104"/>
                  <a:gd name="T34" fmla="*/ 148 w 342"/>
                  <a:gd name="T35" fmla="*/ 2 h 104"/>
                  <a:gd name="T36" fmla="*/ 178 w 342"/>
                  <a:gd name="T37" fmla="*/ 0 h 104"/>
                  <a:gd name="T38" fmla="*/ 201 w 342"/>
                  <a:gd name="T39" fmla="*/ 2 h 104"/>
                  <a:gd name="T40" fmla="*/ 232 w 342"/>
                  <a:gd name="T41" fmla="*/ 9 h 104"/>
                  <a:gd name="T42" fmla="*/ 254 w 342"/>
                  <a:gd name="T43" fmla="*/ 14 h 104"/>
                  <a:gd name="T44" fmla="*/ 302 w 342"/>
                  <a:gd name="T45" fmla="*/ 16 h 104"/>
                  <a:gd name="T46" fmla="*/ 332 w 342"/>
                  <a:gd name="T47" fmla="*/ 13 h 104"/>
                  <a:gd name="T48" fmla="*/ 342 w 342"/>
                  <a:gd name="T49" fmla="*/ 10 h 104"/>
                  <a:gd name="T50" fmla="*/ 319 w 342"/>
                  <a:gd name="T51" fmla="*/ 31 h 104"/>
                  <a:gd name="T52" fmla="*/ 269 w 342"/>
                  <a:gd name="T53" fmla="*/ 63 h 104"/>
                  <a:gd name="T54" fmla="*/ 241 w 342"/>
                  <a:gd name="T55" fmla="*/ 77 h 104"/>
                  <a:gd name="T56" fmla="*/ 214 w 342"/>
                  <a:gd name="T57" fmla="*/ 87 h 104"/>
                  <a:gd name="T58" fmla="*/ 186 w 342"/>
                  <a:gd name="T59" fmla="*/ 92 h 104"/>
                  <a:gd name="T60" fmla="*/ 150 w 342"/>
                  <a:gd name="T61" fmla="*/ 93 h 104"/>
                  <a:gd name="T62" fmla="*/ 129 w 342"/>
                  <a:gd name="T63" fmla="*/ 89 h 104"/>
                  <a:gd name="T64" fmla="*/ 108 w 342"/>
                  <a:gd name="T65" fmla="*/ 77 h 104"/>
                  <a:gd name="T66" fmla="*/ 99 w 342"/>
                  <a:gd name="T67" fmla="*/ 67 h 104"/>
                  <a:gd name="T68" fmla="*/ 95 w 342"/>
                  <a:gd name="T69" fmla="*/ 55 h 104"/>
                  <a:gd name="T70" fmla="*/ 95 w 342"/>
                  <a:gd name="T71" fmla="*/ 43 h 104"/>
                  <a:gd name="T72" fmla="*/ 74 w 342"/>
                  <a:gd name="T73" fmla="*/ 45 h 104"/>
                  <a:gd name="T74" fmla="*/ 55 w 342"/>
                  <a:gd name="T75" fmla="*/ 48 h 104"/>
                  <a:gd name="T76" fmla="*/ 36 w 342"/>
                  <a:gd name="T77" fmla="*/ 55 h 104"/>
                  <a:gd name="T78" fmla="*/ 17 w 342"/>
                  <a:gd name="T79" fmla="*/ 67 h 104"/>
                  <a:gd name="T80" fmla="*/ 9 w 342"/>
                  <a:gd name="T81" fmla="*/ 77 h 104"/>
                  <a:gd name="T82" fmla="*/ 9 w 342"/>
                  <a:gd name="T83" fmla="*/ 87 h 104"/>
                  <a:gd name="T84" fmla="*/ 19 w 342"/>
                  <a:gd name="T85" fmla="*/ 95 h 104"/>
                  <a:gd name="T86" fmla="*/ 25 w 342"/>
                  <a:gd name="T87" fmla="*/ 98 h 104"/>
                  <a:gd name="T88" fmla="*/ 34 w 342"/>
                  <a:gd name="T89" fmla="*/ 98 h 104"/>
                  <a:gd name="T90" fmla="*/ 44 w 342"/>
                  <a:gd name="T91" fmla="*/ 93 h 104"/>
                  <a:gd name="T92" fmla="*/ 47 w 342"/>
                  <a:gd name="T93" fmla="*/ 87 h 104"/>
                  <a:gd name="T94" fmla="*/ 47 w 342"/>
                  <a:gd name="T95"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83"/>
                    </a:moveTo>
                    <a:lnTo>
                      <a:pt x="51" y="87"/>
                    </a:lnTo>
                    <a:lnTo>
                      <a:pt x="47" y="98"/>
                    </a:lnTo>
                    <a:lnTo>
                      <a:pt x="42" y="101"/>
                    </a:lnTo>
                    <a:lnTo>
                      <a:pt x="32" y="104"/>
                    </a:lnTo>
                    <a:lnTo>
                      <a:pt x="15" y="101"/>
                    </a:lnTo>
                    <a:lnTo>
                      <a:pt x="4" y="92"/>
                    </a:lnTo>
                    <a:lnTo>
                      <a:pt x="0" y="85"/>
                    </a:lnTo>
                    <a:lnTo>
                      <a:pt x="2" y="75"/>
                    </a:lnTo>
                    <a:lnTo>
                      <a:pt x="8" y="64"/>
                    </a:lnTo>
                    <a:lnTo>
                      <a:pt x="21" y="55"/>
                    </a:lnTo>
                    <a:lnTo>
                      <a:pt x="38" y="46"/>
                    </a:lnTo>
                    <a:lnTo>
                      <a:pt x="59" y="42"/>
                    </a:lnTo>
                    <a:lnTo>
                      <a:pt x="87" y="38"/>
                    </a:lnTo>
                    <a:lnTo>
                      <a:pt x="97" y="38"/>
                    </a:lnTo>
                    <a:lnTo>
                      <a:pt x="104" y="24"/>
                    </a:lnTo>
                    <a:lnTo>
                      <a:pt x="121" y="12"/>
                    </a:lnTo>
                    <a:lnTo>
                      <a:pt x="148" y="2"/>
                    </a:lnTo>
                    <a:lnTo>
                      <a:pt x="178" y="0"/>
                    </a:lnTo>
                    <a:lnTo>
                      <a:pt x="201" y="2"/>
                    </a:lnTo>
                    <a:lnTo>
                      <a:pt x="232" y="9"/>
                    </a:lnTo>
                    <a:lnTo>
                      <a:pt x="254" y="14"/>
                    </a:lnTo>
                    <a:lnTo>
                      <a:pt x="302" y="16"/>
                    </a:lnTo>
                    <a:lnTo>
                      <a:pt x="332" y="13"/>
                    </a:lnTo>
                    <a:lnTo>
                      <a:pt x="342" y="10"/>
                    </a:lnTo>
                    <a:lnTo>
                      <a:pt x="319" y="31"/>
                    </a:lnTo>
                    <a:lnTo>
                      <a:pt x="269" y="63"/>
                    </a:lnTo>
                    <a:lnTo>
                      <a:pt x="241" y="77"/>
                    </a:lnTo>
                    <a:lnTo>
                      <a:pt x="214" y="87"/>
                    </a:lnTo>
                    <a:lnTo>
                      <a:pt x="186" y="92"/>
                    </a:lnTo>
                    <a:lnTo>
                      <a:pt x="150" y="93"/>
                    </a:lnTo>
                    <a:lnTo>
                      <a:pt x="129" y="89"/>
                    </a:lnTo>
                    <a:lnTo>
                      <a:pt x="108" y="77"/>
                    </a:lnTo>
                    <a:lnTo>
                      <a:pt x="99" y="67"/>
                    </a:lnTo>
                    <a:lnTo>
                      <a:pt x="95" y="55"/>
                    </a:lnTo>
                    <a:lnTo>
                      <a:pt x="95" y="43"/>
                    </a:lnTo>
                    <a:lnTo>
                      <a:pt x="74" y="45"/>
                    </a:lnTo>
                    <a:lnTo>
                      <a:pt x="55" y="48"/>
                    </a:lnTo>
                    <a:lnTo>
                      <a:pt x="36" y="55"/>
                    </a:lnTo>
                    <a:lnTo>
                      <a:pt x="17" y="67"/>
                    </a:lnTo>
                    <a:lnTo>
                      <a:pt x="9" y="77"/>
                    </a:lnTo>
                    <a:lnTo>
                      <a:pt x="9" y="87"/>
                    </a:lnTo>
                    <a:lnTo>
                      <a:pt x="19" y="95"/>
                    </a:lnTo>
                    <a:lnTo>
                      <a:pt x="25" y="98"/>
                    </a:lnTo>
                    <a:lnTo>
                      <a:pt x="34" y="98"/>
                    </a:lnTo>
                    <a:lnTo>
                      <a:pt x="44" y="93"/>
                    </a:lnTo>
                    <a:lnTo>
                      <a:pt x="47" y="87"/>
                    </a:lnTo>
                    <a:lnTo>
                      <a:pt x="47" y="8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7" name="Freeform 177"/>
              <p:cNvSpPr>
                <a:spLocks/>
              </p:cNvSpPr>
              <p:nvPr/>
            </p:nvSpPr>
            <p:spPr bwMode="auto">
              <a:xfrm>
                <a:off x="3562" y="4157"/>
                <a:ext cx="406" cy="40"/>
              </a:xfrm>
              <a:custGeom>
                <a:avLst/>
                <a:gdLst>
                  <a:gd name="T0" fmla="*/ 406 w 406"/>
                  <a:gd name="T1" fmla="*/ 0 h 40"/>
                  <a:gd name="T2" fmla="*/ 374 w 406"/>
                  <a:gd name="T3" fmla="*/ 6 h 40"/>
                  <a:gd name="T4" fmla="*/ 323 w 406"/>
                  <a:gd name="T5" fmla="*/ 19 h 40"/>
                  <a:gd name="T6" fmla="*/ 258 w 406"/>
                  <a:gd name="T7" fmla="*/ 32 h 40"/>
                  <a:gd name="T8" fmla="*/ 188 w 406"/>
                  <a:gd name="T9" fmla="*/ 40 h 40"/>
                  <a:gd name="T10" fmla="*/ 112 w 406"/>
                  <a:gd name="T11" fmla="*/ 37 h 40"/>
                  <a:gd name="T12" fmla="*/ 53 w 406"/>
                  <a:gd name="T13" fmla="*/ 28 h 40"/>
                  <a:gd name="T14" fmla="*/ 14 w 406"/>
                  <a:gd name="T15" fmla="*/ 18 h 40"/>
                  <a:gd name="T16" fmla="*/ 0 w 406"/>
                  <a:gd name="T17" fmla="*/ 13 h 40"/>
                  <a:gd name="T18" fmla="*/ 31 w 406"/>
                  <a:gd name="T19" fmla="*/ 19 h 40"/>
                  <a:gd name="T20" fmla="*/ 82 w 406"/>
                  <a:gd name="T21" fmla="*/ 24 h 40"/>
                  <a:gd name="T22" fmla="*/ 152 w 406"/>
                  <a:gd name="T23" fmla="*/ 23 h 40"/>
                  <a:gd name="T24" fmla="*/ 152 w 406"/>
                  <a:gd name="T25" fmla="*/ 23 h 40"/>
                  <a:gd name="T26" fmla="*/ 148 w 406"/>
                  <a:gd name="T27" fmla="*/ 25 h 40"/>
                  <a:gd name="T28" fmla="*/ 145 w 406"/>
                  <a:gd name="T29" fmla="*/ 29 h 40"/>
                  <a:gd name="T30" fmla="*/ 150 w 406"/>
                  <a:gd name="T31" fmla="*/ 32 h 40"/>
                  <a:gd name="T32" fmla="*/ 160 w 406"/>
                  <a:gd name="T33" fmla="*/ 32 h 40"/>
                  <a:gd name="T34" fmla="*/ 171 w 406"/>
                  <a:gd name="T35" fmla="*/ 31 h 40"/>
                  <a:gd name="T36" fmla="*/ 173 w 406"/>
                  <a:gd name="T37" fmla="*/ 29 h 40"/>
                  <a:gd name="T38" fmla="*/ 169 w 406"/>
                  <a:gd name="T39" fmla="*/ 25 h 40"/>
                  <a:gd name="T40" fmla="*/ 165 w 406"/>
                  <a:gd name="T41" fmla="*/ 26 h 40"/>
                  <a:gd name="T42" fmla="*/ 167 w 406"/>
                  <a:gd name="T43" fmla="*/ 26 h 40"/>
                  <a:gd name="T44" fmla="*/ 169 w 406"/>
                  <a:gd name="T45" fmla="*/ 29 h 40"/>
                  <a:gd name="T46" fmla="*/ 165 w 406"/>
                  <a:gd name="T47" fmla="*/ 30 h 40"/>
                  <a:gd name="T48" fmla="*/ 162 w 406"/>
                  <a:gd name="T49" fmla="*/ 31 h 40"/>
                  <a:gd name="T50" fmla="*/ 154 w 406"/>
                  <a:gd name="T51" fmla="*/ 30 h 40"/>
                  <a:gd name="T52" fmla="*/ 152 w 406"/>
                  <a:gd name="T53" fmla="*/ 28 h 40"/>
                  <a:gd name="T54" fmla="*/ 158 w 406"/>
                  <a:gd name="T55" fmla="*/ 24 h 40"/>
                  <a:gd name="T56" fmla="*/ 163 w 406"/>
                  <a:gd name="T57" fmla="*/ 23 h 40"/>
                  <a:gd name="T58" fmla="*/ 260 w 406"/>
                  <a:gd name="T59" fmla="*/ 14 h 40"/>
                  <a:gd name="T60" fmla="*/ 342 w 406"/>
                  <a:gd name="T61" fmla="*/ 6 h 40"/>
                  <a:gd name="T62" fmla="*/ 399 w 406"/>
                  <a:gd name="T63" fmla="*/ 0 h 40"/>
                  <a:gd name="T64" fmla="*/ 406 w 406"/>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0"/>
                    </a:moveTo>
                    <a:lnTo>
                      <a:pt x="374" y="6"/>
                    </a:lnTo>
                    <a:lnTo>
                      <a:pt x="323" y="19"/>
                    </a:lnTo>
                    <a:lnTo>
                      <a:pt x="258" y="32"/>
                    </a:lnTo>
                    <a:lnTo>
                      <a:pt x="188" y="40"/>
                    </a:lnTo>
                    <a:lnTo>
                      <a:pt x="112" y="37"/>
                    </a:lnTo>
                    <a:lnTo>
                      <a:pt x="53" y="28"/>
                    </a:lnTo>
                    <a:lnTo>
                      <a:pt x="14" y="18"/>
                    </a:lnTo>
                    <a:lnTo>
                      <a:pt x="0" y="13"/>
                    </a:lnTo>
                    <a:lnTo>
                      <a:pt x="31" y="19"/>
                    </a:lnTo>
                    <a:lnTo>
                      <a:pt x="82" y="24"/>
                    </a:lnTo>
                    <a:lnTo>
                      <a:pt x="152" y="23"/>
                    </a:lnTo>
                    <a:lnTo>
                      <a:pt x="152" y="23"/>
                    </a:lnTo>
                    <a:lnTo>
                      <a:pt x="148" y="25"/>
                    </a:lnTo>
                    <a:lnTo>
                      <a:pt x="145" y="29"/>
                    </a:lnTo>
                    <a:lnTo>
                      <a:pt x="150" y="32"/>
                    </a:lnTo>
                    <a:lnTo>
                      <a:pt x="160" y="32"/>
                    </a:lnTo>
                    <a:lnTo>
                      <a:pt x="171" y="31"/>
                    </a:lnTo>
                    <a:lnTo>
                      <a:pt x="173" y="29"/>
                    </a:lnTo>
                    <a:lnTo>
                      <a:pt x="169" y="25"/>
                    </a:lnTo>
                    <a:lnTo>
                      <a:pt x="165" y="26"/>
                    </a:lnTo>
                    <a:lnTo>
                      <a:pt x="167" y="26"/>
                    </a:lnTo>
                    <a:lnTo>
                      <a:pt x="169" y="29"/>
                    </a:lnTo>
                    <a:lnTo>
                      <a:pt x="165" y="30"/>
                    </a:lnTo>
                    <a:lnTo>
                      <a:pt x="162" y="31"/>
                    </a:lnTo>
                    <a:lnTo>
                      <a:pt x="154" y="30"/>
                    </a:lnTo>
                    <a:lnTo>
                      <a:pt x="152" y="28"/>
                    </a:lnTo>
                    <a:lnTo>
                      <a:pt x="158" y="24"/>
                    </a:lnTo>
                    <a:lnTo>
                      <a:pt x="163" y="23"/>
                    </a:lnTo>
                    <a:lnTo>
                      <a:pt x="260" y="14"/>
                    </a:lnTo>
                    <a:lnTo>
                      <a:pt x="342" y="6"/>
                    </a:lnTo>
                    <a:lnTo>
                      <a:pt x="399" y="0"/>
                    </a:lnTo>
                    <a:lnTo>
                      <a:pt x="40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8" name="Freeform 178"/>
              <p:cNvSpPr>
                <a:spLocks/>
              </p:cNvSpPr>
              <p:nvPr/>
            </p:nvSpPr>
            <p:spPr bwMode="auto">
              <a:xfrm>
                <a:off x="3577" y="4125"/>
                <a:ext cx="456" cy="52"/>
              </a:xfrm>
              <a:custGeom>
                <a:avLst/>
                <a:gdLst>
                  <a:gd name="T0" fmla="*/ 0 w 456"/>
                  <a:gd name="T1" fmla="*/ 45 h 52"/>
                  <a:gd name="T2" fmla="*/ 44 w 456"/>
                  <a:gd name="T3" fmla="*/ 46 h 52"/>
                  <a:gd name="T4" fmla="*/ 90 w 456"/>
                  <a:gd name="T5" fmla="*/ 43 h 52"/>
                  <a:gd name="T6" fmla="*/ 139 w 456"/>
                  <a:gd name="T7" fmla="*/ 32 h 52"/>
                  <a:gd name="T8" fmla="*/ 219 w 456"/>
                  <a:gd name="T9" fmla="*/ 10 h 52"/>
                  <a:gd name="T10" fmla="*/ 260 w 456"/>
                  <a:gd name="T11" fmla="*/ 2 h 52"/>
                  <a:gd name="T12" fmla="*/ 306 w 456"/>
                  <a:gd name="T13" fmla="*/ 0 h 52"/>
                  <a:gd name="T14" fmla="*/ 359 w 456"/>
                  <a:gd name="T15" fmla="*/ 3 h 52"/>
                  <a:gd name="T16" fmla="*/ 412 w 456"/>
                  <a:gd name="T17" fmla="*/ 12 h 52"/>
                  <a:gd name="T18" fmla="*/ 456 w 456"/>
                  <a:gd name="T19" fmla="*/ 25 h 52"/>
                  <a:gd name="T20" fmla="*/ 397 w 456"/>
                  <a:gd name="T21" fmla="*/ 30 h 52"/>
                  <a:gd name="T22" fmla="*/ 297 w 456"/>
                  <a:gd name="T23" fmla="*/ 37 h 52"/>
                  <a:gd name="T24" fmla="*/ 228 w 456"/>
                  <a:gd name="T25" fmla="*/ 45 h 52"/>
                  <a:gd name="T26" fmla="*/ 217 w 456"/>
                  <a:gd name="T27" fmla="*/ 44 h 52"/>
                  <a:gd name="T28" fmla="*/ 207 w 456"/>
                  <a:gd name="T29" fmla="*/ 42 h 52"/>
                  <a:gd name="T30" fmla="*/ 202 w 456"/>
                  <a:gd name="T31" fmla="*/ 37 h 52"/>
                  <a:gd name="T32" fmla="*/ 204 w 456"/>
                  <a:gd name="T33" fmla="*/ 31 h 52"/>
                  <a:gd name="T34" fmla="*/ 213 w 456"/>
                  <a:gd name="T35" fmla="*/ 25 h 52"/>
                  <a:gd name="T36" fmla="*/ 238 w 456"/>
                  <a:gd name="T37" fmla="*/ 19 h 52"/>
                  <a:gd name="T38" fmla="*/ 260 w 456"/>
                  <a:gd name="T39" fmla="*/ 18 h 52"/>
                  <a:gd name="T40" fmla="*/ 268 w 456"/>
                  <a:gd name="T41" fmla="*/ 19 h 52"/>
                  <a:gd name="T42" fmla="*/ 274 w 456"/>
                  <a:gd name="T43" fmla="*/ 21 h 52"/>
                  <a:gd name="T44" fmla="*/ 274 w 456"/>
                  <a:gd name="T45" fmla="*/ 25 h 52"/>
                  <a:gd name="T46" fmla="*/ 264 w 456"/>
                  <a:gd name="T47" fmla="*/ 28 h 52"/>
                  <a:gd name="T48" fmla="*/ 257 w 456"/>
                  <a:gd name="T49" fmla="*/ 28 h 52"/>
                  <a:gd name="T50" fmla="*/ 253 w 456"/>
                  <a:gd name="T51" fmla="*/ 28 h 52"/>
                  <a:gd name="T52" fmla="*/ 257 w 456"/>
                  <a:gd name="T53" fmla="*/ 25 h 52"/>
                  <a:gd name="T54" fmla="*/ 259 w 456"/>
                  <a:gd name="T55" fmla="*/ 25 h 52"/>
                  <a:gd name="T56" fmla="*/ 253 w 456"/>
                  <a:gd name="T57" fmla="*/ 25 h 52"/>
                  <a:gd name="T58" fmla="*/ 247 w 456"/>
                  <a:gd name="T59" fmla="*/ 28 h 52"/>
                  <a:gd name="T60" fmla="*/ 253 w 456"/>
                  <a:gd name="T61" fmla="*/ 31 h 52"/>
                  <a:gd name="T62" fmla="*/ 266 w 456"/>
                  <a:gd name="T63" fmla="*/ 32 h 52"/>
                  <a:gd name="T64" fmla="*/ 278 w 456"/>
                  <a:gd name="T65" fmla="*/ 27 h 52"/>
                  <a:gd name="T66" fmla="*/ 283 w 456"/>
                  <a:gd name="T67" fmla="*/ 21 h 52"/>
                  <a:gd name="T68" fmla="*/ 279 w 456"/>
                  <a:gd name="T69" fmla="*/ 18 h 52"/>
                  <a:gd name="T70" fmla="*/ 270 w 456"/>
                  <a:gd name="T71" fmla="*/ 16 h 52"/>
                  <a:gd name="T72" fmla="*/ 234 w 456"/>
                  <a:gd name="T73" fmla="*/ 18 h 52"/>
                  <a:gd name="T74" fmla="*/ 215 w 456"/>
                  <a:gd name="T75" fmla="*/ 21 h 52"/>
                  <a:gd name="T76" fmla="*/ 202 w 456"/>
                  <a:gd name="T77" fmla="*/ 26 h 52"/>
                  <a:gd name="T78" fmla="*/ 194 w 456"/>
                  <a:gd name="T79" fmla="*/ 32 h 52"/>
                  <a:gd name="T80" fmla="*/ 190 w 456"/>
                  <a:gd name="T81" fmla="*/ 37 h 52"/>
                  <a:gd name="T82" fmla="*/ 194 w 456"/>
                  <a:gd name="T83" fmla="*/ 40 h 52"/>
                  <a:gd name="T84" fmla="*/ 202 w 456"/>
                  <a:gd name="T85" fmla="*/ 44 h 52"/>
                  <a:gd name="T86" fmla="*/ 215 w 456"/>
                  <a:gd name="T87" fmla="*/ 46 h 52"/>
                  <a:gd name="T88" fmla="*/ 173 w 456"/>
                  <a:gd name="T89" fmla="*/ 50 h 52"/>
                  <a:gd name="T90" fmla="*/ 118 w 456"/>
                  <a:gd name="T91" fmla="*/ 52 h 52"/>
                  <a:gd name="T92" fmla="*/ 71 w 456"/>
                  <a:gd name="T93" fmla="*/ 52 h 52"/>
                  <a:gd name="T94" fmla="*/ 33 w 456"/>
                  <a:gd name="T95" fmla="*/ 50 h 52"/>
                  <a:gd name="T96" fmla="*/ 0 w 456"/>
                  <a:gd name="T9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5"/>
                    </a:moveTo>
                    <a:lnTo>
                      <a:pt x="44" y="46"/>
                    </a:lnTo>
                    <a:lnTo>
                      <a:pt x="90" y="43"/>
                    </a:lnTo>
                    <a:lnTo>
                      <a:pt x="139" y="32"/>
                    </a:lnTo>
                    <a:lnTo>
                      <a:pt x="219" y="10"/>
                    </a:lnTo>
                    <a:lnTo>
                      <a:pt x="260" y="2"/>
                    </a:lnTo>
                    <a:lnTo>
                      <a:pt x="306" y="0"/>
                    </a:lnTo>
                    <a:lnTo>
                      <a:pt x="359" y="3"/>
                    </a:lnTo>
                    <a:lnTo>
                      <a:pt x="412" y="12"/>
                    </a:lnTo>
                    <a:lnTo>
                      <a:pt x="456" y="25"/>
                    </a:lnTo>
                    <a:lnTo>
                      <a:pt x="397" y="30"/>
                    </a:lnTo>
                    <a:lnTo>
                      <a:pt x="297" y="37"/>
                    </a:lnTo>
                    <a:lnTo>
                      <a:pt x="228" y="45"/>
                    </a:lnTo>
                    <a:lnTo>
                      <a:pt x="217" y="44"/>
                    </a:lnTo>
                    <a:lnTo>
                      <a:pt x="207" y="42"/>
                    </a:lnTo>
                    <a:lnTo>
                      <a:pt x="202" y="37"/>
                    </a:lnTo>
                    <a:lnTo>
                      <a:pt x="204" y="31"/>
                    </a:lnTo>
                    <a:lnTo>
                      <a:pt x="213" y="25"/>
                    </a:lnTo>
                    <a:lnTo>
                      <a:pt x="238" y="19"/>
                    </a:lnTo>
                    <a:lnTo>
                      <a:pt x="260" y="18"/>
                    </a:lnTo>
                    <a:lnTo>
                      <a:pt x="268" y="19"/>
                    </a:lnTo>
                    <a:lnTo>
                      <a:pt x="274" y="21"/>
                    </a:lnTo>
                    <a:lnTo>
                      <a:pt x="274" y="25"/>
                    </a:lnTo>
                    <a:lnTo>
                      <a:pt x="264" y="28"/>
                    </a:lnTo>
                    <a:lnTo>
                      <a:pt x="257" y="28"/>
                    </a:lnTo>
                    <a:lnTo>
                      <a:pt x="253" y="28"/>
                    </a:lnTo>
                    <a:lnTo>
                      <a:pt x="257" y="25"/>
                    </a:lnTo>
                    <a:lnTo>
                      <a:pt x="259" y="25"/>
                    </a:lnTo>
                    <a:lnTo>
                      <a:pt x="253" y="25"/>
                    </a:lnTo>
                    <a:lnTo>
                      <a:pt x="247" y="28"/>
                    </a:lnTo>
                    <a:lnTo>
                      <a:pt x="253" y="31"/>
                    </a:lnTo>
                    <a:lnTo>
                      <a:pt x="266" y="32"/>
                    </a:lnTo>
                    <a:lnTo>
                      <a:pt x="278" y="27"/>
                    </a:lnTo>
                    <a:lnTo>
                      <a:pt x="283" y="21"/>
                    </a:lnTo>
                    <a:lnTo>
                      <a:pt x="279" y="18"/>
                    </a:lnTo>
                    <a:lnTo>
                      <a:pt x="270" y="16"/>
                    </a:lnTo>
                    <a:lnTo>
                      <a:pt x="234" y="18"/>
                    </a:lnTo>
                    <a:lnTo>
                      <a:pt x="215" y="21"/>
                    </a:lnTo>
                    <a:lnTo>
                      <a:pt x="202" y="26"/>
                    </a:lnTo>
                    <a:lnTo>
                      <a:pt x="194" y="32"/>
                    </a:lnTo>
                    <a:lnTo>
                      <a:pt x="190" y="37"/>
                    </a:lnTo>
                    <a:lnTo>
                      <a:pt x="194" y="40"/>
                    </a:lnTo>
                    <a:lnTo>
                      <a:pt x="202" y="44"/>
                    </a:lnTo>
                    <a:lnTo>
                      <a:pt x="215" y="46"/>
                    </a:lnTo>
                    <a:lnTo>
                      <a:pt x="173" y="50"/>
                    </a:lnTo>
                    <a:lnTo>
                      <a:pt x="118" y="52"/>
                    </a:lnTo>
                    <a:lnTo>
                      <a:pt x="71" y="52"/>
                    </a:lnTo>
                    <a:lnTo>
                      <a:pt x="33" y="50"/>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59" name="Freeform 179"/>
              <p:cNvSpPr>
                <a:spLocks/>
              </p:cNvSpPr>
              <p:nvPr/>
            </p:nvSpPr>
            <p:spPr bwMode="auto">
              <a:xfrm>
                <a:off x="4488" y="4230"/>
                <a:ext cx="401" cy="38"/>
              </a:xfrm>
              <a:custGeom>
                <a:avLst/>
                <a:gdLst>
                  <a:gd name="T0" fmla="*/ 401 w 401"/>
                  <a:gd name="T1" fmla="*/ 0 h 38"/>
                  <a:gd name="T2" fmla="*/ 371 w 401"/>
                  <a:gd name="T3" fmla="*/ 6 h 38"/>
                  <a:gd name="T4" fmla="*/ 319 w 401"/>
                  <a:gd name="T5" fmla="*/ 19 h 38"/>
                  <a:gd name="T6" fmla="*/ 257 w 401"/>
                  <a:gd name="T7" fmla="*/ 31 h 38"/>
                  <a:gd name="T8" fmla="*/ 185 w 401"/>
                  <a:gd name="T9" fmla="*/ 38 h 38"/>
                  <a:gd name="T10" fmla="*/ 111 w 401"/>
                  <a:gd name="T11" fmla="*/ 36 h 38"/>
                  <a:gd name="T12" fmla="*/ 52 w 401"/>
                  <a:gd name="T13" fmla="*/ 26 h 38"/>
                  <a:gd name="T14" fmla="*/ 14 w 401"/>
                  <a:gd name="T15" fmla="*/ 17 h 38"/>
                  <a:gd name="T16" fmla="*/ 0 w 401"/>
                  <a:gd name="T17" fmla="*/ 12 h 38"/>
                  <a:gd name="T18" fmla="*/ 29 w 401"/>
                  <a:gd name="T19" fmla="*/ 18 h 38"/>
                  <a:gd name="T20" fmla="*/ 80 w 401"/>
                  <a:gd name="T21" fmla="*/ 23 h 38"/>
                  <a:gd name="T22" fmla="*/ 150 w 401"/>
                  <a:gd name="T23" fmla="*/ 23 h 38"/>
                  <a:gd name="T24" fmla="*/ 150 w 401"/>
                  <a:gd name="T25" fmla="*/ 23 h 38"/>
                  <a:gd name="T26" fmla="*/ 145 w 401"/>
                  <a:gd name="T27" fmla="*/ 24 h 38"/>
                  <a:gd name="T28" fmla="*/ 143 w 401"/>
                  <a:gd name="T29" fmla="*/ 28 h 38"/>
                  <a:gd name="T30" fmla="*/ 148 w 401"/>
                  <a:gd name="T31" fmla="*/ 31 h 38"/>
                  <a:gd name="T32" fmla="*/ 158 w 401"/>
                  <a:gd name="T33" fmla="*/ 32 h 38"/>
                  <a:gd name="T34" fmla="*/ 167 w 401"/>
                  <a:gd name="T35" fmla="*/ 31 h 38"/>
                  <a:gd name="T36" fmla="*/ 171 w 401"/>
                  <a:gd name="T37" fmla="*/ 28 h 38"/>
                  <a:gd name="T38" fmla="*/ 167 w 401"/>
                  <a:gd name="T39" fmla="*/ 25 h 38"/>
                  <a:gd name="T40" fmla="*/ 162 w 401"/>
                  <a:gd name="T41" fmla="*/ 25 h 38"/>
                  <a:gd name="T42" fmla="*/ 164 w 401"/>
                  <a:gd name="T43" fmla="*/ 26 h 38"/>
                  <a:gd name="T44" fmla="*/ 167 w 401"/>
                  <a:gd name="T45" fmla="*/ 28 h 38"/>
                  <a:gd name="T46" fmla="*/ 164 w 401"/>
                  <a:gd name="T47" fmla="*/ 30 h 38"/>
                  <a:gd name="T48" fmla="*/ 158 w 401"/>
                  <a:gd name="T49" fmla="*/ 30 h 38"/>
                  <a:gd name="T50" fmla="*/ 152 w 401"/>
                  <a:gd name="T51" fmla="*/ 30 h 38"/>
                  <a:gd name="T52" fmla="*/ 150 w 401"/>
                  <a:gd name="T53" fmla="*/ 28 h 38"/>
                  <a:gd name="T54" fmla="*/ 156 w 401"/>
                  <a:gd name="T55" fmla="*/ 23 h 38"/>
                  <a:gd name="T56" fmla="*/ 162 w 401"/>
                  <a:gd name="T57" fmla="*/ 22 h 38"/>
                  <a:gd name="T58" fmla="*/ 257 w 401"/>
                  <a:gd name="T59" fmla="*/ 14 h 38"/>
                  <a:gd name="T60" fmla="*/ 338 w 401"/>
                  <a:gd name="T61" fmla="*/ 5 h 38"/>
                  <a:gd name="T62" fmla="*/ 393 w 401"/>
                  <a:gd name="T63" fmla="*/ 0 h 38"/>
                  <a:gd name="T64" fmla="*/ 401 w 401"/>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8">
                    <a:moveTo>
                      <a:pt x="401" y="0"/>
                    </a:moveTo>
                    <a:lnTo>
                      <a:pt x="371" y="6"/>
                    </a:lnTo>
                    <a:lnTo>
                      <a:pt x="319" y="19"/>
                    </a:lnTo>
                    <a:lnTo>
                      <a:pt x="257" y="31"/>
                    </a:lnTo>
                    <a:lnTo>
                      <a:pt x="185" y="38"/>
                    </a:lnTo>
                    <a:lnTo>
                      <a:pt x="111" y="36"/>
                    </a:lnTo>
                    <a:lnTo>
                      <a:pt x="52" y="26"/>
                    </a:lnTo>
                    <a:lnTo>
                      <a:pt x="14" y="17"/>
                    </a:lnTo>
                    <a:lnTo>
                      <a:pt x="0" y="12"/>
                    </a:lnTo>
                    <a:lnTo>
                      <a:pt x="29" y="18"/>
                    </a:lnTo>
                    <a:lnTo>
                      <a:pt x="80" y="23"/>
                    </a:lnTo>
                    <a:lnTo>
                      <a:pt x="150" y="23"/>
                    </a:lnTo>
                    <a:lnTo>
                      <a:pt x="150" y="23"/>
                    </a:lnTo>
                    <a:lnTo>
                      <a:pt x="145" y="24"/>
                    </a:lnTo>
                    <a:lnTo>
                      <a:pt x="143" y="28"/>
                    </a:lnTo>
                    <a:lnTo>
                      <a:pt x="148" y="31"/>
                    </a:lnTo>
                    <a:lnTo>
                      <a:pt x="158" y="32"/>
                    </a:lnTo>
                    <a:lnTo>
                      <a:pt x="167" y="31"/>
                    </a:lnTo>
                    <a:lnTo>
                      <a:pt x="171" y="28"/>
                    </a:lnTo>
                    <a:lnTo>
                      <a:pt x="167" y="25"/>
                    </a:lnTo>
                    <a:lnTo>
                      <a:pt x="162" y="25"/>
                    </a:lnTo>
                    <a:lnTo>
                      <a:pt x="164" y="26"/>
                    </a:lnTo>
                    <a:lnTo>
                      <a:pt x="167" y="28"/>
                    </a:lnTo>
                    <a:lnTo>
                      <a:pt x="164" y="30"/>
                    </a:lnTo>
                    <a:lnTo>
                      <a:pt x="158" y="30"/>
                    </a:lnTo>
                    <a:lnTo>
                      <a:pt x="152" y="30"/>
                    </a:lnTo>
                    <a:lnTo>
                      <a:pt x="150" y="28"/>
                    </a:lnTo>
                    <a:lnTo>
                      <a:pt x="156" y="23"/>
                    </a:lnTo>
                    <a:lnTo>
                      <a:pt x="162" y="22"/>
                    </a:lnTo>
                    <a:lnTo>
                      <a:pt x="257" y="14"/>
                    </a:lnTo>
                    <a:lnTo>
                      <a:pt x="338" y="5"/>
                    </a:lnTo>
                    <a:lnTo>
                      <a:pt x="393" y="0"/>
                    </a:lnTo>
                    <a:lnTo>
                      <a:pt x="40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0" name="Freeform 180"/>
              <p:cNvSpPr>
                <a:spLocks/>
              </p:cNvSpPr>
              <p:nvPr/>
            </p:nvSpPr>
            <p:spPr bwMode="auto">
              <a:xfrm>
                <a:off x="4504" y="4198"/>
                <a:ext cx="449" cy="52"/>
              </a:xfrm>
              <a:custGeom>
                <a:avLst/>
                <a:gdLst>
                  <a:gd name="T0" fmla="*/ 0 w 449"/>
                  <a:gd name="T1" fmla="*/ 44 h 52"/>
                  <a:gd name="T2" fmla="*/ 43 w 449"/>
                  <a:gd name="T3" fmla="*/ 45 h 52"/>
                  <a:gd name="T4" fmla="*/ 87 w 449"/>
                  <a:gd name="T5" fmla="*/ 42 h 52"/>
                  <a:gd name="T6" fmla="*/ 136 w 449"/>
                  <a:gd name="T7" fmla="*/ 31 h 52"/>
                  <a:gd name="T8" fmla="*/ 214 w 449"/>
                  <a:gd name="T9" fmla="*/ 10 h 52"/>
                  <a:gd name="T10" fmla="*/ 256 w 449"/>
                  <a:gd name="T11" fmla="*/ 2 h 52"/>
                  <a:gd name="T12" fmla="*/ 299 w 449"/>
                  <a:gd name="T13" fmla="*/ 0 h 52"/>
                  <a:gd name="T14" fmla="*/ 353 w 449"/>
                  <a:gd name="T15" fmla="*/ 3 h 52"/>
                  <a:gd name="T16" fmla="*/ 406 w 449"/>
                  <a:gd name="T17" fmla="*/ 12 h 52"/>
                  <a:gd name="T18" fmla="*/ 449 w 449"/>
                  <a:gd name="T19" fmla="*/ 25 h 52"/>
                  <a:gd name="T20" fmla="*/ 391 w 449"/>
                  <a:gd name="T21" fmla="*/ 28 h 52"/>
                  <a:gd name="T22" fmla="*/ 292 w 449"/>
                  <a:gd name="T23" fmla="*/ 37 h 52"/>
                  <a:gd name="T24" fmla="*/ 225 w 449"/>
                  <a:gd name="T25" fmla="*/ 44 h 52"/>
                  <a:gd name="T26" fmla="*/ 212 w 449"/>
                  <a:gd name="T27" fmla="*/ 43 h 52"/>
                  <a:gd name="T28" fmla="*/ 203 w 449"/>
                  <a:gd name="T29" fmla="*/ 40 h 52"/>
                  <a:gd name="T30" fmla="*/ 199 w 449"/>
                  <a:gd name="T31" fmla="*/ 36 h 52"/>
                  <a:gd name="T32" fmla="*/ 201 w 449"/>
                  <a:gd name="T33" fmla="*/ 30 h 52"/>
                  <a:gd name="T34" fmla="*/ 210 w 449"/>
                  <a:gd name="T35" fmla="*/ 25 h 52"/>
                  <a:gd name="T36" fmla="*/ 233 w 449"/>
                  <a:gd name="T37" fmla="*/ 18 h 52"/>
                  <a:gd name="T38" fmla="*/ 256 w 449"/>
                  <a:gd name="T39" fmla="*/ 16 h 52"/>
                  <a:gd name="T40" fmla="*/ 265 w 449"/>
                  <a:gd name="T41" fmla="*/ 18 h 52"/>
                  <a:gd name="T42" fmla="*/ 269 w 449"/>
                  <a:gd name="T43" fmla="*/ 21 h 52"/>
                  <a:gd name="T44" fmla="*/ 267 w 449"/>
                  <a:gd name="T45" fmla="*/ 24 h 52"/>
                  <a:gd name="T46" fmla="*/ 260 w 449"/>
                  <a:gd name="T47" fmla="*/ 27 h 52"/>
                  <a:gd name="T48" fmla="*/ 252 w 449"/>
                  <a:gd name="T49" fmla="*/ 28 h 52"/>
                  <a:gd name="T50" fmla="*/ 248 w 449"/>
                  <a:gd name="T51" fmla="*/ 27 h 52"/>
                  <a:gd name="T52" fmla="*/ 252 w 449"/>
                  <a:gd name="T53" fmla="*/ 25 h 52"/>
                  <a:gd name="T54" fmla="*/ 254 w 449"/>
                  <a:gd name="T55" fmla="*/ 24 h 52"/>
                  <a:gd name="T56" fmla="*/ 248 w 449"/>
                  <a:gd name="T57" fmla="*/ 25 h 52"/>
                  <a:gd name="T58" fmla="*/ 243 w 449"/>
                  <a:gd name="T59" fmla="*/ 28 h 52"/>
                  <a:gd name="T60" fmla="*/ 248 w 449"/>
                  <a:gd name="T61" fmla="*/ 31 h 52"/>
                  <a:gd name="T62" fmla="*/ 262 w 449"/>
                  <a:gd name="T63" fmla="*/ 31 h 52"/>
                  <a:gd name="T64" fmla="*/ 273 w 449"/>
                  <a:gd name="T65" fmla="*/ 27 h 52"/>
                  <a:gd name="T66" fmla="*/ 277 w 449"/>
                  <a:gd name="T67" fmla="*/ 21 h 52"/>
                  <a:gd name="T68" fmla="*/ 275 w 449"/>
                  <a:gd name="T69" fmla="*/ 18 h 52"/>
                  <a:gd name="T70" fmla="*/ 265 w 449"/>
                  <a:gd name="T71" fmla="*/ 15 h 52"/>
                  <a:gd name="T72" fmla="*/ 229 w 449"/>
                  <a:gd name="T73" fmla="*/ 16 h 52"/>
                  <a:gd name="T74" fmla="*/ 210 w 449"/>
                  <a:gd name="T75" fmla="*/ 21 h 52"/>
                  <a:gd name="T76" fmla="*/ 197 w 449"/>
                  <a:gd name="T77" fmla="*/ 26 h 52"/>
                  <a:gd name="T78" fmla="*/ 189 w 449"/>
                  <a:gd name="T79" fmla="*/ 31 h 52"/>
                  <a:gd name="T80" fmla="*/ 188 w 449"/>
                  <a:gd name="T81" fmla="*/ 36 h 52"/>
                  <a:gd name="T82" fmla="*/ 191 w 449"/>
                  <a:gd name="T83" fmla="*/ 40 h 52"/>
                  <a:gd name="T84" fmla="*/ 197 w 449"/>
                  <a:gd name="T85" fmla="*/ 43 h 52"/>
                  <a:gd name="T86" fmla="*/ 210 w 449"/>
                  <a:gd name="T87" fmla="*/ 45 h 52"/>
                  <a:gd name="T88" fmla="*/ 170 w 449"/>
                  <a:gd name="T89" fmla="*/ 49 h 52"/>
                  <a:gd name="T90" fmla="*/ 115 w 449"/>
                  <a:gd name="T91" fmla="*/ 52 h 52"/>
                  <a:gd name="T92" fmla="*/ 68 w 449"/>
                  <a:gd name="T93" fmla="*/ 52 h 52"/>
                  <a:gd name="T94" fmla="*/ 32 w 449"/>
                  <a:gd name="T95" fmla="*/ 50 h 52"/>
                  <a:gd name="T96" fmla="*/ 0 w 449"/>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2">
                    <a:moveTo>
                      <a:pt x="0" y="44"/>
                    </a:moveTo>
                    <a:lnTo>
                      <a:pt x="43" y="45"/>
                    </a:lnTo>
                    <a:lnTo>
                      <a:pt x="87" y="42"/>
                    </a:lnTo>
                    <a:lnTo>
                      <a:pt x="136" y="31"/>
                    </a:lnTo>
                    <a:lnTo>
                      <a:pt x="214" y="10"/>
                    </a:lnTo>
                    <a:lnTo>
                      <a:pt x="256" y="2"/>
                    </a:lnTo>
                    <a:lnTo>
                      <a:pt x="299" y="0"/>
                    </a:lnTo>
                    <a:lnTo>
                      <a:pt x="353" y="3"/>
                    </a:lnTo>
                    <a:lnTo>
                      <a:pt x="406" y="12"/>
                    </a:lnTo>
                    <a:lnTo>
                      <a:pt x="449" y="25"/>
                    </a:lnTo>
                    <a:lnTo>
                      <a:pt x="391" y="28"/>
                    </a:lnTo>
                    <a:lnTo>
                      <a:pt x="292" y="37"/>
                    </a:lnTo>
                    <a:lnTo>
                      <a:pt x="225" y="44"/>
                    </a:lnTo>
                    <a:lnTo>
                      <a:pt x="212" y="43"/>
                    </a:lnTo>
                    <a:lnTo>
                      <a:pt x="203" y="40"/>
                    </a:lnTo>
                    <a:lnTo>
                      <a:pt x="199" y="36"/>
                    </a:lnTo>
                    <a:lnTo>
                      <a:pt x="201" y="30"/>
                    </a:lnTo>
                    <a:lnTo>
                      <a:pt x="210" y="25"/>
                    </a:lnTo>
                    <a:lnTo>
                      <a:pt x="233" y="18"/>
                    </a:lnTo>
                    <a:lnTo>
                      <a:pt x="256" y="16"/>
                    </a:lnTo>
                    <a:lnTo>
                      <a:pt x="265" y="18"/>
                    </a:lnTo>
                    <a:lnTo>
                      <a:pt x="269" y="21"/>
                    </a:lnTo>
                    <a:lnTo>
                      <a:pt x="267" y="24"/>
                    </a:lnTo>
                    <a:lnTo>
                      <a:pt x="260" y="27"/>
                    </a:lnTo>
                    <a:lnTo>
                      <a:pt x="252" y="28"/>
                    </a:lnTo>
                    <a:lnTo>
                      <a:pt x="248" y="27"/>
                    </a:lnTo>
                    <a:lnTo>
                      <a:pt x="252" y="25"/>
                    </a:lnTo>
                    <a:lnTo>
                      <a:pt x="254" y="24"/>
                    </a:lnTo>
                    <a:lnTo>
                      <a:pt x="248" y="25"/>
                    </a:lnTo>
                    <a:lnTo>
                      <a:pt x="243" y="28"/>
                    </a:lnTo>
                    <a:lnTo>
                      <a:pt x="248" y="31"/>
                    </a:lnTo>
                    <a:lnTo>
                      <a:pt x="262" y="31"/>
                    </a:lnTo>
                    <a:lnTo>
                      <a:pt x="273" y="27"/>
                    </a:lnTo>
                    <a:lnTo>
                      <a:pt x="277" y="21"/>
                    </a:lnTo>
                    <a:lnTo>
                      <a:pt x="275" y="18"/>
                    </a:lnTo>
                    <a:lnTo>
                      <a:pt x="265" y="15"/>
                    </a:lnTo>
                    <a:lnTo>
                      <a:pt x="229" y="16"/>
                    </a:lnTo>
                    <a:lnTo>
                      <a:pt x="210" y="21"/>
                    </a:lnTo>
                    <a:lnTo>
                      <a:pt x="197" y="26"/>
                    </a:lnTo>
                    <a:lnTo>
                      <a:pt x="189" y="31"/>
                    </a:lnTo>
                    <a:lnTo>
                      <a:pt x="188" y="36"/>
                    </a:lnTo>
                    <a:lnTo>
                      <a:pt x="191" y="40"/>
                    </a:lnTo>
                    <a:lnTo>
                      <a:pt x="197" y="43"/>
                    </a:lnTo>
                    <a:lnTo>
                      <a:pt x="210" y="45"/>
                    </a:lnTo>
                    <a:lnTo>
                      <a:pt x="170" y="49"/>
                    </a:lnTo>
                    <a:lnTo>
                      <a:pt x="115" y="52"/>
                    </a:lnTo>
                    <a:lnTo>
                      <a:pt x="68"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1" name="Freeform 181"/>
              <p:cNvSpPr>
                <a:spLocks/>
              </p:cNvSpPr>
              <p:nvPr/>
            </p:nvSpPr>
            <p:spPr bwMode="auto">
              <a:xfrm>
                <a:off x="5160" y="4186"/>
                <a:ext cx="439" cy="52"/>
              </a:xfrm>
              <a:custGeom>
                <a:avLst/>
                <a:gdLst>
                  <a:gd name="T0" fmla="*/ 0 w 439"/>
                  <a:gd name="T1" fmla="*/ 52 h 52"/>
                  <a:gd name="T2" fmla="*/ 33 w 439"/>
                  <a:gd name="T3" fmla="*/ 44 h 52"/>
                  <a:gd name="T4" fmla="*/ 88 w 439"/>
                  <a:gd name="T5" fmla="*/ 28 h 52"/>
                  <a:gd name="T6" fmla="*/ 156 w 439"/>
                  <a:gd name="T7" fmla="*/ 12 h 52"/>
                  <a:gd name="T8" fmla="*/ 234 w 439"/>
                  <a:gd name="T9" fmla="*/ 1 h 52"/>
                  <a:gd name="T10" fmla="*/ 275 w 439"/>
                  <a:gd name="T11" fmla="*/ 0 h 52"/>
                  <a:gd name="T12" fmla="*/ 315 w 439"/>
                  <a:gd name="T13" fmla="*/ 2 h 52"/>
                  <a:gd name="T14" fmla="*/ 380 w 439"/>
                  <a:gd name="T15" fmla="*/ 9 h 52"/>
                  <a:gd name="T16" fmla="*/ 423 w 439"/>
                  <a:gd name="T17" fmla="*/ 18 h 52"/>
                  <a:gd name="T18" fmla="*/ 439 w 439"/>
                  <a:gd name="T19" fmla="*/ 22 h 52"/>
                  <a:gd name="T20" fmla="*/ 406 w 439"/>
                  <a:gd name="T21" fmla="*/ 18 h 52"/>
                  <a:gd name="T22" fmla="*/ 349 w 439"/>
                  <a:gd name="T23" fmla="*/ 14 h 52"/>
                  <a:gd name="T24" fmla="*/ 274 w 439"/>
                  <a:gd name="T25" fmla="*/ 18 h 52"/>
                  <a:gd name="T26" fmla="*/ 274 w 439"/>
                  <a:gd name="T27" fmla="*/ 18 h 52"/>
                  <a:gd name="T28" fmla="*/ 277 w 439"/>
                  <a:gd name="T29" fmla="*/ 15 h 52"/>
                  <a:gd name="T30" fmla="*/ 281 w 439"/>
                  <a:gd name="T31" fmla="*/ 12 h 52"/>
                  <a:gd name="T32" fmla="*/ 274 w 439"/>
                  <a:gd name="T33" fmla="*/ 8 h 52"/>
                  <a:gd name="T34" fmla="*/ 262 w 439"/>
                  <a:gd name="T35" fmla="*/ 7 h 52"/>
                  <a:gd name="T36" fmla="*/ 253 w 439"/>
                  <a:gd name="T37" fmla="*/ 9 h 52"/>
                  <a:gd name="T38" fmla="*/ 249 w 439"/>
                  <a:gd name="T39" fmla="*/ 13 h 52"/>
                  <a:gd name="T40" fmla="*/ 255 w 439"/>
                  <a:gd name="T41" fmla="*/ 15 h 52"/>
                  <a:gd name="T42" fmla="*/ 258 w 439"/>
                  <a:gd name="T43" fmla="*/ 15 h 52"/>
                  <a:gd name="T44" fmla="*/ 258 w 439"/>
                  <a:gd name="T45" fmla="*/ 14 h 52"/>
                  <a:gd name="T46" fmla="*/ 253 w 439"/>
                  <a:gd name="T47" fmla="*/ 13 h 52"/>
                  <a:gd name="T48" fmla="*/ 256 w 439"/>
                  <a:gd name="T49" fmla="*/ 11 h 52"/>
                  <a:gd name="T50" fmla="*/ 262 w 439"/>
                  <a:gd name="T51" fmla="*/ 9 h 52"/>
                  <a:gd name="T52" fmla="*/ 270 w 439"/>
                  <a:gd name="T53" fmla="*/ 11 h 52"/>
                  <a:gd name="T54" fmla="*/ 274 w 439"/>
                  <a:gd name="T55" fmla="*/ 12 h 52"/>
                  <a:gd name="T56" fmla="*/ 266 w 439"/>
                  <a:gd name="T57" fmla="*/ 18 h 52"/>
                  <a:gd name="T58" fmla="*/ 260 w 439"/>
                  <a:gd name="T59" fmla="*/ 19 h 52"/>
                  <a:gd name="T60" fmla="*/ 158 w 439"/>
                  <a:gd name="T61" fmla="*/ 31 h 52"/>
                  <a:gd name="T62" fmla="*/ 69 w 439"/>
                  <a:gd name="T63" fmla="*/ 44 h 52"/>
                  <a:gd name="T64" fmla="*/ 8 w 439"/>
                  <a:gd name="T65" fmla="*/ 52 h 52"/>
                  <a:gd name="T66" fmla="*/ 0 w 439"/>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2">
                    <a:moveTo>
                      <a:pt x="0" y="52"/>
                    </a:moveTo>
                    <a:lnTo>
                      <a:pt x="33" y="44"/>
                    </a:lnTo>
                    <a:lnTo>
                      <a:pt x="88" y="28"/>
                    </a:lnTo>
                    <a:lnTo>
                      <a:pt x="156" y="12"/>
                    </a:lnTo>
                    <a:lnTo>
                      <a:pt x="234" y="1"/>
                    </a:lnTo>
                    <a:lnTo>
                      <a:pt x="275" y="0"/>
                    </a:lnTo>
                    <a:lnTo>
                      <a:pt x="315" y="2"/>
                    </a:lnTo>
                    <a:lnTo>
                      <a:pt x="380" y="9"/>
                    </a:lnTo>
                    <a:lnTo>
                      <a:pt x="423" y="18"/>
                    </a:lnTo>
                    <a:lnTo>
                      <a:pt x="439" y="22"/>
                    </a:lnTo>
                    <a:lnTo>
                      <a:pt x="406" y="18"/>
                    </a:lnTo>
                    <a:lnTo>
                      <a:pt x="349" y="14"/>
                    </a:lnTo>
                    <a:lnTo>
                      <a:pt x="274" y="18"/>
                    </a:lnTo>
                    <a:lnTo>
                      <a:pt x="274" y="18"/>
                    </a:lnTo>
                    <a:lnTo>
                      <a:pt x="277" y="15"/>
                    </a:lnTo>
                    <a:lnTo>
                      <a:pt x="281" y="12"/>
                    </a:lnTo>
                    <a:lnTo>
                      <a:pt x="274" y="8"/>
                    </a:lnTo>
                    <a:lnTo>
                      <a:pt x="262" y="7"/>
                    </a:lnTo>
                    <a:lnTo>
                      <a:pt x="253" y="9"/>
                    </a:lnTo>
                    <a:lnTo>
                      <a:pt x="249" y="13"/>
                    </a:lnTo>
                    <a:lnTo>
                      <a:pt x="255" y="15"/>
                    </a:lnTo>
                    <a:lnTo>
                      <a:pt x="258" y="15"/>
                    </a:lnTo>
                    <a:lnTo>
                      <a:pt x="258" y="14"/>
                    </a:lnTo>
                    <a:lnTo>
                      <a:pt x="253" y="13"/>
                    </a:lnTo>
                    <a:lnTo>
                      <a:pt x="256" y="11"/>
                    </a:lnTo>
                    <a:lnTo>
                      <a:pt x="262" y="9"/>
                    </a:lnTo>
                    <a:lnTo>
                      <a:pt x="270" y="11"/>
                    </a:lnTo>
                    <a:lnTo>
                      <a:pt x="274" y="12"/>
                    </a:lnTo>
                    <a:lnTo>
                      <a:pt x="266" y="18"/>
                    </a:lnTo>
                    <a:lnTo>
                      <a:pt x="260" y="19"/>
                    </a:lnTo>
                    <a:lnTo>
                      <a:pt x="158" y="31"/>
                    </a:lnTo>
                    <a:lnTo>
                      <a:pt x="69" y="44"/>
                    </a:lnTo>
                    <a:lnTo>
                      <a:pt x="8" y="52"/>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2" name="Freeform 182"/>
              <p:cNvSpPr>
                <a:spLocks/>
              </p:cNvSpPr>
              <p:nvPr/>
            </p:nvSpPr>
            <p:spPr bwMode="auto">
              <a:xfrm>
                <a:off x="5090" y="4204"/>
                <a:ext cx="492" cy="66"/>
              </a:xfrm>
              <a:custGeom>
                <a:avLst/>
                <a:gdLst>
                  <a:gd name="T0" fmla="*/ 492 w 492"/>
                  <a:gd name="T1" fmla="*/ 4 h 66"/>
                  <a:gd name="T2" fmla="*/ 444 w 492"/>
                  <a:gd name="T3" fmla="*/ 6 h 66"/>
                  <a:gd name="T4" fmla="*/ 397 w 492"/>
                  <a:gd name="T5" fmla="*/ 12 h 66"/>
                  <a:gd name="T6" fmla="*/ 344 w 492"/>
                  <a:gd name="T7" fmla="*/ 25 h 66"/>
                  <a:gd name="T8" fmla="*/ 260 w 492"/>
                  <a:gd name="T9" fmla="*/ 51 h 66"/>
                  <a:gd name="T10" fmla="*/ 215 w 492"/>
                  <a:gd name="T11" fmla="*/ 62 h 66"/>
                  <a:gd name="T12" fmla="*/ 165 w 492"/>
                  <a:gd name="T13" fmla="*/ 66 h 66"/>
                  <a:gd name="T14" fmla="*/ 106 w 492"/>
                  <a:gd name="T15" fmla="*/ 64 h 66"/>
                  <a:gd name="T16" fmla="*/ 49 w 492"/>
                  <a:gd name="T17" fmla="*/ 57 h 66"/>
                  <a:gd name="T18" fmla="*/ 0 w 492"/>
                  <a:gd name="T19" fmla="*/ 46 h 66"/>
                  <a:gd name="T20" fmla="*/ 65 w 492"/>
                  <a:gd name="T21" fmla="*/ 38 h 66"/>
                  <a:gd name="T22" fmla="*/ 171 w 492"/>
                  <a:gd name="T23" fmla="*/ 25 h 66"/>
                  <a:gd name="T24" fmla="*/ 245 w 492"/>
                  <a:gd name="T25" fmla="*/ 14 h 66"/>
                  <a:gd name="T26" fmla="*/ 258 w 492"/>
                  <a:gd name="T27" fmla="*/ 15 h 66"/>
                  <a:gd name="T28" fmla="*/ 268 w 492"/>
                  <a:gd name="T29" fmla="*/ 18 h 66"/>
                  <a:gd name="T30" fmla="*/ 273 w 492"/>
                  <a:gd name="T31" fmla="*/ 22 h 66"/>
                  <a:gd name="T32" fmla="*/ 273 w 492"/>
                  <a:gd name="T33" fmla="*/ 30 h 66"/>
                  <a:gd name="T34" fmla="*/ 264 w 492"/>
                  <a:gd name="T35" fmla="*/ 36 h 66"/>
                  <a:gd name="T36" fmla="*/ 237 w 492"/>
                  <a:gd name="T37" fmla="*/ 43 h 66"/>
                  <a:gd name="T38" fmla="*/ 213 w 492"/>
                  <a:gd name="T39" fmla="*/ 45 h 66"/>
                  <a:gd name="T40" fmla="*/ 203 w 492"/>
                  <a:gd name="T41" fmla="*/ 45 h 66"/>
                  <a:gd name="T42" fmla="*/ 197 w 492"/>
                  <a:gd name="T43" fmla="*/ 42 h 66"/>
                  <a:gd name="T44" fmla="*/ 199 w 492"/>
                  <a:gd name="T45" fmla="*/ 38 h 66"/>
                  <a:gd name="T46" fmla="*/ 209 w 492"/>
                  <a:gd name="T47" fmla="*/ 34 h 66"/>
                  <a:gd name="T48" fmla="*/ 216 w 492"/>
                  <a:gd name="T49" fmla="*/ 32 h 66"/>
                  <a:gd name="T50" fmla="*/ 220 w 492"/>
                  <a:gd name="T51" fmla="*/ 34 h 66"/>
                  <a:gd name="T52" fmla="*/ 216 w 492"/>
                  <a:gd name="T53" fmla="*/ 37 h 66"/>
                  <a:gd name="T54" fmla="*/ 215 w 492"/>
                  <a:gd name="T55" fmla="*/ 38 h 66"/>
                  <a:gd name="T56" fmla="*/ 220 w 492"/>
                  <a:gd name="T57" fmla="*/ 37 h 66"/>
                  <a:gd name="T58" fmla="*/ 226 w 492"/>
                  <a:gd name="T59" fmla="*/ 33 h 66"/>
                  <a:gd name="T60" fmla="*/ 218 w 492"/>
                  <a:gd name="T61" fmla="*/ 31 h 66"/>
                  <a:gd name="T62" fmla="*/ 205 w 492"/>
                  <a:gd name="T63" fmla="*/ 31 h 66"/>
                  <a:gd name="T64" fmla="*/ 194 w 492"/>
                  <a:gd name="T65" fmla="*/ 36 h 66"/>
                  <a:gd name="T66" fmla="*/ 188 w 492"/>
                  <a:gd name="T67" fmla="*/ 43 h 66"/>
                  <a:gd name="T68" fmla="*/ 194 w 492"/>
                  <a:gd name="T69" fmla="*/ 45 h 66"/>
                  <a:gd name="T70" fmla="*/ 203 w 492"/>
                  <a:gd name="T71" fmla="*/ 48 h 66"/>
                  <a:gd name="T72" fmla="*/ 243 w 492"/>
                  <a:gd name="T73" fmla="*/ 45 h 66"/>
                  <a:gd name="T74" fmla="*/ 262 w 492"/>
                  <a:gd name="T75" fmla="*/ 39 h 66"/>
                  <a:gd name="T76" fmla="*/ 277 w 492"/>
                  <a:gd name="T77" fmla="*/ 33 h 66"/>
                  <a:gd name="T78" fmla="*/ 285 w 492"/>
                  <a:gd name="T79" fmla="*/ 27 h 66"/>
                  <a:gd name="T80" fmla="*/ 287 w 492"/>
                  <a:gd name="T81" fmla="*/ 22 h 66"/>
                  <a:gd name="T82" fmla="*/ 283 w 492"/>
                  <a:gd name="T83" fmla="*/ 18 h 66"/>
                  <a:gd name="T84" fmla="*/ 275 w 492"/>
                  <a:gd name="T85" fmla="*/ 14 h 66"/>
                  <a:gd name="T86" fmla="*/ 260 w 492"/>
                  <a:gd name="T87" fmla="*/ 12 h 66"/>
                  <a:gd name="T88" fmla="*/ 271 w 492"/>
                  <a:gd name="T89" fmla="*/ 10 h 66"/>
                  <a:gd name="T90" fmla="*/ 304 w 492"/>
                  <a:gd name="T91" fmla="*/ 7 h 66"/>
                  <a:gd name="T92" fmla="*/ 363 w 492"/>
                  <a:gd name="T93" fmla="*/ 2 h 66"/>
                  <a:gd name="T94" fmla="*/ 416 w 492"/>
                  <a:gd name="T95" fmla="*/ 0 h 66"/>
                  <a:gd name="T96" fmla="*/ 456 w 492"/>
                  <a:gd name="T97" fmla="*/ 1 h 66"/>
                  <a:gd name="T98" fmla="*/ 492 w 492"/>
                  <a:gd name="T9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6">
                    <a:moveTo>
                      <a:pt x="492" y="4"/>
                    </a:moveTo>
                    <a:lnTo>
                      <a:pt x="444" y="6"/>
                    </a:lnTo>
                    <a:lnTo>
                      <a:pt x="397" y="12"/>
                    </a:lnTo>
                    <a:lnTo>
                      <a:pt x="344" y="25"/>
                    </a:lnTo>
                    <a:lnTo>
                      <a:pt x="260" y="51"/>
                    </a:lnTo>
                    <a:lnTo>
                      <a:pt x="215" y="62"/>
                    </a:lnTo>
                    <a:lnTo>
                      <a:pt x="165" y="66"/>
                    </a:lnTo>
                    <a:lnTo>
                      <a:pt x="106" y="64"/>
                    </a:lnTo>
                    <a:lnTo>
                      <a:pt x="49" y="57"/>
                    </a:lnTo>
                    <a:lnTo>
                      <a:pt x="0" y="46"/>
                    </a:lnTo>
                    <a:lnTo>
                      <a:pt x="65" y="38"/>
                    </a:lnTo>
                    <a:lnTo>
                      <a:pt x="171" y="25"/>
                    </a:lnTo>
                    <a:lnTo>
                      <a:pt x="245" y="14"/>
                    </a:lnTo>
                    <a:lnTo>
                      <a:pt x="258" y="15"/>
                    </a:lnTo>
                    <a:lnTo>
                      <a:pt x="268" y="18"/>
                    </a:lnTo>
                    <a:lnTo>
                      <a:pt x="273" y="22"/>
                    </a:lnTo>
                    <a:lnTo>
                      <a:pt x="273" y="30"/>
                    </a:lnTo>
                    <a:lnTo>
                      <a:pt x="264" y="36"/>
                    </a:lnTo>
                    <a:lnTo>
                      <a:pt x="237" y="43"/>
                    </a:lnTo>
                    <a:lnTo>
                      <a:pt x="213" y="45"/>
                    </a:lnTo>
                    <a:lnTo>
                      <a:pt x="203" y="45"/>
                    </a:lnTo>
                    <a:lnTo>
                      <a:pt x="197" y="42"/>
                    </a:lnTo>
                    <a:lnTo>
                      <a:pt x="199" y="38"/>
                    </a:lnTo>
                    <a:lnTo>
                      <a:pt x="209" y="34"/>
                    </a:lnTo>
                    <a:lnTo>
                      <a:pt x="216" y="32"/>
                    </a:lnTo>
                    <a:lnTo>
                      <a:pt x="220" y="34"/>
                    </a:lnTo>
                    <a:lnTo>
                      <a:pt x="216" y="37"/>
                    </a:lnTo>
                    <a:lnTo>
                      <a:pt x="215" y="38"/>
                    </a:lnTo>
                    <a:lnTo>
                      <a:pt x="220" y="37"/>
                    </a:lnTo>
                    <a:lnTo>
                      <a:pt x="226" y="33"/>
                    </a:lnTo>
                    <a:lnTo>
                      <a:pt x="218" y="31"/>
                    </a:lnTo>
                    <a:lnTo>
                      <a:pt x="205" y="31"/>
                    </a:lnTo>
                    <a:lnTo>
                      <a:pt x="194" y="36"/>
                    </a:lnTo>
                    <a:lnTo>
                      <a:pt x="188" y="43"/>
                    </a:lnTo>
                    <a:lnTo>
                      <a:pt x="194" y="45"/>
                    </a:lnTo>
                    <a:lnTo>
                      <a:pt x="203" y="48"/>
                    </a:lnTo>
                    <a:lnTo>
                      <a:pt x="243" y="45"/>
                    </a:lnTo>
                    <a:lnTo>
                      <a:pt x="262" y="39"/>
                    </a:lnTo>
                    <a:lnTo>
                      <a:pt x="277" y="33"/>
                    </a:lnTo>
                    <a:lnTo>
                      <a:pt x="285" y="27"/>
                    </a:lnTo>
                    <a:lnTo>
                      <a:pt x="287" y="22"/>
                    </a:lnTo>
                    <a:lnTo>
                      <a:pt x="283" y="18"/>
                    </a:lnTo>
                    <a:lnTo>
                      <a:pt x="275" y="14"/>
                    </a:lnTo>
                    <a:lnTo>
                      <a:pt x="260" y="12"/>
                    </a:lnTo>
                    <a:lnTo>
                      <a:pt x="271" y="10"/>
                    </a:lnTo>
                    <a:lnTo>
                      <a:pt x="304" y="7"/>
                    </a:lnTo>
                    <a:lnTo>
                      <a:pt x="363" y="2"/>
                    </a:lnTo>
                    <a:lnTo>
                      <a:pt x="416" y="0"/>
                    </a:lnTo>
                    <a:lnTo>
                      <a:pt x="456" y="1"/>
                    </a:lnTo>
                    <a:lnTo>
                      <a:pt x="492"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3" name="Freeform 183"/>
              <p:cNvSpPr>
                <a:spLocks/>
              </p:cNvSpPr>
              <p:nvPr/>
            </p:nvSpPr>
            <p:spPr bwMode="auto">
              <a:xfrm>
                <a:off x="4927" y="4150"/>
                <a:ext cx="429" cy="36"/>
              </a:xfrm>
              <a:custGeom>
                <a:avLst/>
                <a:gdLst>
                  <a:gd name="T0" fmla="*/ 0 w 429"/>
                  <a:gd name="T1" fmla="*/ 1 h 36"/>
                  <a:gd name="T2" fmla="*/ 34 w 429"/>
                  <a:gd name="T3" fmla="*/ 7 h 36"/>
                  <a:gd name="T4" fmla="*/ 89 w 429"/>
                  <a:gd name="T5" fmla="*/ 19 h 36"/>
                  <a:gd name="T6" fmla="*/ 157 w 429"/>
                  <a:gd name="T7" fmla="*/ 31 h 36"/>
                  <a:gd name="T8" fmla="*/ 233 w 429"/>
                  <a:gd name="T9" fmla="*/ 36 h 36"/>
                  <a:gd name="T10" fmla="*/ 275 w 429"/>
                  <a:gd name="T11" fmla="*/ 33 h 36"/>
                  <a:gd name="T12" fmla="*/ 313 w 429"/>
                  <a:gd name="T13" fmla="*/ 30 h 36"/>
                  <a:gd name="T14" fmla="*/ 376 w 429"/>
                  <a:gd name="T15" fmla="*/ 18 h 36"/>
                  <a:gd name="T16" fmla="*/ 415 w 429"/>
                  <a:gd name="T17" fmla="*/ 6 h 36"/>
                  <a:gd name="T18" fmla="*/ 429 w 429"/>
                  <a:gd name="T19" fmla="*/ 0 h 36"/>
                  <a:gd name="T20" fmla="*/ 398 w 429"/>
                  <a:gd name="T21" fmla="*/ 7 h 36"/>
                  <a:gd name="T22" fmla="*/ 345 w 429"/>
                  <a:gd name="T23" fmla="*/ 14 h 36"/>
                  <a:gd name="T24" fmla="*/ 269 w 429"/>
                  <a:gd name="T25" fmla="*/ 17 h 36"/>
                  <a:gd name="T26" fmla="*/ 269 w 429"/>
                  <a:gd name="T27" fmla="*/ 17 h 36"/>
                  <a:gd name="T28" fmla="*/ 275 w 429"/>
                  <a:gd name="T29" fmla="*/ 18 h 36"/>
                  <a:gd name="T30" fmla="*/ 279 w 429"/>
                  <a:gd name="T31" fmla="*/ 23 h 36"/>
                  <a:gd name="T32" fmla="*/ 273 w 429"/>
                  <a:gd name="T33" fmla="*/ 26 h 36"/>
                  <a:gd name="T34" fmla="*/ 262 w 429"/>
                  <a:gd name="T35" fmla="*/ 27 h 36"/>
                  <a:gd name="T36" fmla="*/ 252 w 429"/>
                  <a:gd name="T37" fmla="*/ 26 h 36"/>
                  <a:gd name="T38" fmla="*/ 247 w 429"/>
                  <a:gd name="T39" fmla="*/ 24 h 36"/>
                  <a:gd name="T40" fmla="*/ 252 w 429"/>
                  <a:gd name="T41" fmla="*/ 20 h 36"/>
                  <a:gd name="T42" fmla="*/ 256 w 429"/>
                  <a:gd name="T43" fmla="*/ 20 h 36"/>
                  <a:gd name="T44" fmla="*/ 254 w 429"/>
                  <a:gd name="T45" fmla="*/ 21 h 36"/>
                  <a:gd name="T46" fmla="*/ 252 w 429"/>
                  <a:gd name="T47" fmla="*/ 23 h 36"/>
                  <a:gd name="T48" fmla="*/ 256 w 429"/>
                  <a:gd name="T49" fmla="*/ 25 h 36"/>
                  <a:gd name="T50" fmla="*/ 262 w 429"/>
                  <a:gd name="T51" fmla="*/ 26 h 36"/>
                  <a:gd name="T52" fmla="*/ 267 w 429"/>
                  <a:gd name="T53" fmla="*/ 25 h 36"/>
                  <a:gd name="T54" fmla="*/ 269 w 429"/>
                  <a:gd name="T55" fmla="*/ 21 h 36"/>
                  <a:gd name="T56" fmla="*/ 264 w 429"/>
                  <a:gd name="T57" fmla="*/ 18 h 36"/>
                  <a:gd name="T58" fmla="*/ 256 w 429"/>
                  <a:gd name="T59" fmla="*/ 17 h 36"/>
                  <a:gd name="T60" fmla="*/ 155 w 429"/>
                  <a:gd name="T61" fmla="*/ 12 h 36"/>
                  <a:gd name="T62" fmla="*/ 68 w 429"/>
                  <a:gd name="T63" fmla="*/ 6 h 36"/>
                  <a:gd name="T64" fmla="*/ 7 w 429"/>
                  <a:gd name="T65" fmla="*/ 1 h 36"/>
                  <a:gd name="T66" fmla="*/ 0 w 429"/>
                  <a:gd name="T6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1"/>
                    </a:moveTo>
                    <a:lnTo>
                      <a:pt x="34" y="7"/>
                    </a:lnTo>
                    <a:lnTo>
                      <a:pt x="89" y="19"/>
                    </a:lnTo>
                    <a:lnTo>
                      <a:pt x="157" y="31"/>
                    </a:lnTo>
                    <a:lnTo>
                      <a:pt x="233" y="36"/>
                    </a:lnTo>
                    <a:lnTo>
                      <a:pt x="275" y="33"/>
                    </a:lnTo>
                    <a:lnTo>
                      <a:pt x="313" y="30"/>
                    </a:lnTo>
                    <a:lnTo>
                      <a:pt x="376" y="18"/>
                    </a:lnTo>
                    <a:lnTo>
                      <a:pt x="415" y="6"/>
                    </a:lnTo>
                    <a:lnTo>
                      <a:pt x="429" y="0"/>
                    </a:lnTo>
                    <a:lnTo>
                      <a:pt x="398" y="7"/>
                    </a:lnTo>
                    <a:lnTo>
                      <a:pt x="345" y="14"/>
                    </a:lnTo>
                    <a:lnTo>
                      <a:pt x="269" y="17"/>
                    </a:lnTo>
                    <a:lnTo>
                      <a:pt x="269" y="17"/>
                    </a:lnTo>
                    <a:lnTo>
                      <a:pt x="275" y="18"/>
                    </a:lnTo>
                    <a:lnTo>
                      <a:pt x="279" y="23"/>
                    </a:lnTo>
                    <a:lnTo>
                      <a:pt x="273" y="26"/>
                    </a:lnTo>
                    <a:lnTo>
                      <a:pt x="262" y="27"/>
                    </a:lnTo>
                    <a:lnTo>
                      <a:pt x="252" y="26"/>
                    </a:lnTo>
                    <a:lnTo>
                      <a:pt x="247" y="24"/>
                    </a:lnTo>
                    <a:lnTo>
                      <a:pt x="252" y="20"/>
                    </a:lnTo>
                    <a:lnTo>
                      <a:pt x="256" y="20"/>
                    </a:lnTo>
                    <a:lnTo>
                      <a:pt x="254" y="21"/>
                    </a:lnTo>
                    <a:lnTo>
                      <a:pt x="252" y="23"/>
                    </a:lnTo>
                    <a:lnTo>
                      <a:pt x="256" y="25"/>
                    </a:lnTo>
                    <a:lnTo>
                      <a:pt x="262" y="26"/>
                    </a:lnTo>
                    <a:lnTo>
                      <a:pt x="267" y="25"/>
                    </a:lnTo>
                    <a:lnTo>
                      <a:pt x="269" y="21"/>
                    </a:lnTo>
                    <a:lnTo>
                      <a:pt x="264" y="18"/>
                    </a:lnTo>
                    <a:lnTo>
                      <a:pt x="256" y="17"/>
                    </a:lnTo>
                    <a:lnTo>
                      <a:pt x="155" y="12"/>
                    </a:lnTo>
                    <a:lnTo>
                      <a:pt x="68" y="6"/>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4" name="Freeform 184"/>
              <p:cNvSpPr>
                <a:spLocks/>
              </p:cNvSpPr>
              <p:nvPr/>
            </p:nvSpPr>
            <p:spPr bwMode="auto">
              <a:xfrm>
                <a:off x="4857" y="4115"/>
                <a:ext cx="484" cy="48"/>
              </a:xfrm>
              <a:custGeom>
                <a:avLst/>
                <a:gdLst>
                  <a:gd name="T0" fmla="*/ 484 w 484"/>
                  <a:gd name="T1" fmla="*/ 36 h 48"/>
                  <a:gd name="T2" fmla="*/ 436 w 484"/>
                  <a:gd name="T3" fmla="*/ 38 h 48"/>
                  <a:gd name="T4" fmla="*/ 391 w 484"/>
                  <a:gd name="T5" fmla="*/ 36 h 48"/>
                  <a:gd name="T6" fmla="*/ 336 w 484"/>
                  <a:gd name="T7" fmla="*/ 26 h 48"/>
                  <a:gd name="T8" fmla="*/ 250 w 484"/>
                  <a:gd name="T9" fmla="*/ 7 h 48"/>
                  <a:gd name="T10" fmla="*/ 205 w 484"/>
                  <a:gd name="T11" fmla="*/ 1 h 48"/>
                  <a:gd name="T12" fmla="*/ 157 w 484"/>
                  <a:gd name="T13" fmla="*/ 0 h 48"/>
                  <a:gd name="T14" fmla="*/ 100 w 484"/>
                  <a:gd name="T15" fmla="*/ 6 h 48"/>
                  <a:gd name="T16" fmla="*/ 45 w 484"/>
                  <a:gd name="T17" fmla="*/ 16 h 48"/>
                  <a:gd name="T18" fmla="*/ 0 w 484"/>
                  <a:gd name="T19" fmla="*/ 31 h 48"/>
                  <a:gd name="T20" fmla="*/ 62 w 484"/>
                  <a:gd name="T21" fmla="*/ 35 h 48"/>
                  <a:gd name="T22" fmla="*/ 169 w 484"/>
                  <a:gd name="T23" fmla="*/ 38 h 48"/>
                  <a:gd name="T24" fmla="*/ 243 w 484"/>
                  <a:gd name="T25" fmla="*/ 44 h 48"/>
                  <a:gd name="T26" fmla="*/ 254 w 484"/>
                  <a:gd name="T27" fmla="*/ 42 h 48"/>
                  <a:gd name="T28" fmla="*/ 263 w 484"/>
                  <a:gd name="T29" fmla="*/ 40 h 48"/>
                  <a:gd name="T30" fmla="*/ 269 w 484"/>
                  <a:gd name="T31" fmla="*/ 35 h 48"/>
                  <a:gd name="T32" fmla="*/ 265 w 484"/>
                  <a:gd name="T33" fmla="*/ 28 h 48"/>
                  <a:gd name="T34" fmla="*/ 256 w 484"/>
                  <a:gd name="T35" fmla="*/ 23 h 48"/>
                  <a:gd name="T36" fmla="*/ 229 w 484"/>
                  <a:gd name="T37" fmla="*/ 17 h 48"/>
                  <a:gd name="T38" fmla="*/ 206 w 484"/>
                  <a:gd name="T39" fmla="*/ 16 h 48"/>
                  <a:gd name="T40" fmla="*/ 197 w 484"/>
                  <a:gd name="T41" fmla="*/ 18 h 48"/>
                  <a:gd name="T42" fmla="*/ 191 w 484"/>
                  <a:gd name="T43" fmla="*/ 22 h 48"/>
                  <a:gd name="T44" fmla="*/ 193 w 484"/>
                  <a:gd name="T45" fmla="*/ 24 h 48"/>
                  <a:gd name="T46" fmla="*/ 205 w 484"/>
                  <a:gd name="T47" fmla="*/ 28 h 48"/>
                  <a:gd name="T48" fmla="*/ 210 w 484"/>
                  <a:gd name="T49" fmla="*/ 29 h 48"/>
                  <a:gd name="T50" fmla="*/ 214 w 484"/>
                  <a:gd name="T51" fmla="*/ 26 h 48"/>
                  <a:gd name="T52" fmla="*/ 210 w 484"/>
                  <a:gd name="T53" fmla="*/ 24 h 48"/>
                  <a:gd name="T54" fmla="*/ 210 w 484"/>
                  <a:gd name="T55" fmla="*/ 23 h 48"/>
                  <a:gd name="T56" fmla="*/ 214 w 484"/>
                  <a:gd name="T57" fmla="*/ 24 h 48"/>
                  <a:gd name="T58" fmla="*/ 220 w 484"/>
                  <a:gd name="T59" fmla="*/ 28 h 48"/>
                  <a:gd name="T60" fmla="*/ 214 w 484"/>
                  <a:gd name="T61" fmla="*/ 30 h 48"/>
                  <a:gd name="T62" fmla="*/ 201 w 484"/>
                  <a:gd name="T63" fmla="*/ 31 h 48"/>
                  <a:gd name="T64" fmla="*/ 188 w 484"/>
                  <a:gd name="T65" fmla="*/ 28 h 48"/>
                  <a:gd name="T66" fmla="*/ 182 w 484"/>
                  <a:gd name="T67" fmla="*/ 22 h 48"/>
                  <a:gd name="T68" fmla="*/ 186 w 484"/>
                  <a:gd name="T69" fmla="*/ 18 h 48"/>
                  <a:gd name="T70" fmla="*/ 197 w 484"/>
                  <a:gd name="T71" fmla="*/ 14 h 48"/>
                  <a:gd name="T72" fmla="*/ 235 w 484"/>
                  <a:gd name="T73" fmla="*/ 16 h 48"/>
                  <a:gd name="T74" fmla="*/ 254 w 484"/>
                  <a:gd name="T75" fmla="*/ 19 h 48"/>
                  <a:gd name="T76" fmla="*/ 269 w 484"/>
                  <a:gd name="T77" fmla="*/ 24 h 48"/>
                  <a:gd name="T78" fmla="*/ 279 w 484"/>
                  <a:gd name="T79" fmla="*/ 29 h 48"/>
                  <a:gd name="T80" fmla="*/ 282 w 484"/>
                  <a:gd name="T81" fmla="*/ 34 h 48"/>
                  <a:gd name="T82" fmla="*/ 279 w 484"/>
                  <a:gd name="T83" fmla="*/ 38 h 48"/>
                  <a:gd name="T84" fmla="*/ 271 w 484"/>
                  <a:gd name="T85" fmla="*/ 42 h 48"/>
                  <a:gd name="T86" fmla="*/ 256 w 484"/>
                  <a:gd name="T87" fmla="*/ 46 h 48"/>
                  <a:gd name="T88" fmla="*/ 269 w 484"/>
                  <a:gd name="T89" fmla="*/ 47 h 48"/>
                  <a:gd name="T90" fmla="*/ 301 w 484"/>
                  <a:gd name="T91" fmla="*/ 47 h 48"/>
                  <a:gd name="T92" fmla="*/ 358 w 484"/>
                  <a:gd name="T93" fmla="*/ 48 h 48"/>
                  <a:gd name="T94" fmla="*/ 410 w 484"/>
                  <a:gd name="T95" fmla="*/ 47 h 48"/>
                  <a:gd name="T96" fmla="*/ 449 w 484"/>
                  <a:gd name="T97" fmla="*/ 42 h 48"/>
                  <a:gd name="T98" fmla="*/ 484 w 484"/>
                  <a:gd name="T9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8">
                    <a:moveTo>
                      <a:pt x="484" y="36"/>
                    </a:moveTo>
                    <a:lnTo>
                      <a:pt x="436" y="38"/>
                    </a:lnTo>
                    <a:lnTo>
                      <a:pt x="391" y="36"/>
                    </a:lnTo>
                    <a:lnTo>
                      <a:pt x="336" y="26"/>
                    </a:lnTo>
                    <a:lnTo>
                      <a:pt x="250" y="7"/>
                    </a:lnTo>
                    <a:lnTo>
                      <a:pt x="205" y="1"/>
                    </a:lnTo>
                    <a:lnTo>
                      <a:pt x="157" y="0"/>
                    </a:lnTo>
                    <a:lnTo>
                      <a:pt x="100" y="6"/>
                    </a:lnTo>
                    <a:lnTo>
                      <a:pt x="45" y="16"/>
                    </a:lnTo>
                    <a:lnTo>
                      <a:pt x="0" y="31"/>
                    </a:lnTo>
                    <a:lnTo>
                      <a:pt x="62" y="35"/>
                    </a:lnTo>
                    <a:lnTo>
                      <a:pt x="169" y="38"/>
                    </a:lnTo>
                    <a:lnTo>
                      <a:pt x="243" y="44"/>
                    </a:lnTo>
                    <a:lnTo>
                      <a:pt x="254" y="42"/>
                    </a:lnTo>
                    <a:lnTo>
                      <a:pt x="263" y="40"/>
                    </a:lnTo>
                    <a:lnTo>
                      <a:pt x="269" y="35"/>
                    </a:lnTo>
                    <a:lnTo>
                      <a:pt x="265" y="28"/>
                    </a:lnTo>
                    <a:lnTo>
                      <a:pt x="256" y="23"/>
                    </a:lnTo>
                    <a:lnTo>
                      <a:pt x="229" y="17"/>
                    </a:lnTo>
                    <a:lnTo>
                      <a:pt x="206" y="16"/>
                    </a:lnTo>
                    <a:lnTo>
                      <a:pt x="197" y="18"/>
                    </a:lnTo>
                    <a:lnTo>
                      <a:pt x="191" y="22"/>
                    </a:lnTo>
                    <a:lnTo>
                      <a:pt x="193" y="24"/>
                    </a:lnTo>
                    <a:lnTo>
                      <a:pt x="205" y="28"/>
                    </a:lnTo>
                    <a:lnTo>
                      <a:pt x="210" y="29"/>
                    </a:lnTo>
                    <a:lnTo>
                      <a:pt x="214" y="26"/>
                    </a:lnTo>
                    <a:lnTo>
                      <a:pt x="210" y="24"/>
                    </a:lnTo>
                    <a:lnTo>
                      <a:pt x="210" y="23"/>
                    </a:lnTo>
                    <a:lnTo>
                      <a:pt x="214" y="24"/>
                    </a:lnTo>
                    <a:lnTo>
                      <a:pt x="220" y="28"/>
                    </a:lnTo>
                    <a:lnTo>
                      <a:pt x="214" y="30"/>
                    </a:lnTo>
                    <a:lnTo>
                      <a:pt x="201" y="31"/>
                    </a:lnTo>
                    <a:lnTo>
                      <a:pt x="188" y="28"/>
                    </a:lnTo>
                    <a:lnTo>
                      <a:pt x="182" y="22"/>
                    </a:lnTo>
                    <a:lnTo>
                      <a:pt x="186" y="18"/>
                    </a:lnTo>
                    <a:lnTo>
                      <a:pt x="197" y="14"/>
                    </a:lnTo>
                    <a:lnTo>
                      <a:pt x="235" y="16"/>
                    </a:lnTo>
                    <a:lnTo>
                      <a:pt x="254" y="19"/>
                    </a:lnTo>
                    <a:lnTo>
                      <a:pt x="269" y="24"/>
                    </a:lnTo>
                    <a:lnTo>
                      <a:pt x="279" y="29"/>
                    </a:lnTo>
                    <a:lnTo>
                      <a:pt x="282" y="34"/>
                    </a:lnTo>
                    <a:lnTo>
                      <a:pt x="279" y="38"/>
                    </a:lnTo>
                    <a:lnTo>
                      <a:pt x="271" y="42"/>
                    </a:lnTo>
                    <a:lnTo>
                      <a:pt x="256" y="46"/>
                    </a:lnTo>
                    <a:lnTo>
                      <a:pt x="269" y="47"/>
                    </a:lnTo>
                    <a:lnTo>
                      <a:pt x="301" y="47"/>
                    </a:lnTo>
                    <a:lnTo>
                      <a:pt x="358" y="48"/>
                    </a:lnTo>
                    <a:lnTo>
                      <a:pt x="410" y="47"/>
                    </a:lnTo>
                    <a:lnTo>
                      <a:pt x="449" y="42"/>
                    </a:lnTo>
                    <a:lnTo>
                      <a:pt x="484"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5" name="Freeform 185"/>
              <p:cNvSpPr>
                <a:spLocks/>
              </p:cNvSpPr>
              <p:nvPr/>
            </p:nvSpPr>
            <p:spPr bwMode="auto">
              <a:xfrm>
                <a:off x="3902" y="4223"/>
                <a:ext cx="518" cy="60"/>
              </a:xfrm>
              <a:custGeom>
                <a:avLst/>
                <a:gdLst>
                  <a:gd name="T0" fmla="*/ 0 w 518"/>
                  <a:gd name="T1" fmla="*/ 36 h 60"/>
                  <a:gd name="T2" fmla="*/ 42 w 518"/>
                  <a:gd name="T3" fmla="*/ 41 h 60"/>
                  <a:gd name="T4" fmla="*/ 110 w 518"/>
                  <a:gd name="T5" fmla="*/ 50 h 60"/>
                  <a:gd name="T6" fmla="*/ 197 w 518"/>
                  <a:gd name="T7" fmla="*/ 59 h 60"/>
                  <a:gd name="T8" fmla="*/ 243 w 518"/>
                  <a:gd name="T9" fmla="*/ 60 h 60"/>
                  <a:gd name="T10" fmla="*/ 288 w 518"/>
                  <a:gd name="T11" fmla="*/ 57 h 60"/>
                  <a:gd name="T12" fmla="*/ 340 w 518"/>
                  <a:gd name="T13" fmla="*/ 53 h 60"/>
                  <a:gd name="T14" fmla="*/ 383 w 518"/>
                  <a:gd name="T15" fmla="*/ 44 h 60"/>
                  <a:gd name="T16" fmla="*/ 457 w 518"/>
                  <a:gd name="T17" fmla="*/ 25 h 60"/>
                  <a:gd name="T18" fmla="*/ 503 w 518"/>
                  <a:gd name="T19" fmla="*/ 7 h 60"/>
                  <a:gd name="T20" fmla="*/ 518 w 518"/>
                  <a:gd name="T21" fmla="*/ 0 h 60"/>
                  <a:gd name="T22" fmla="*/ 484 w 518"/>
                  <a:gd name="T23" fmla="*/ 11 h 60"/>
                  <a:gd name="T24" fmla="*/ 452 w 518"/>
                  <a:gd name="T25" fmla="*/ 18 h 60"/>
                  <a:gd name="T26" fmla="*/ 419 w 518"/>
                  <a:gd name="T27" fmla="*/ 24 h 60"/>
                  <a:gd name="T28" fmla="*/ 328 w 518"/>
                  <a:gd name="T29" fmla="*/ 32 h 60"/>
                  <a:gd name="T30" fmla="*/ 330 w 518"/>
                  <a:gd name="T31" fmla="*/ 32 h 60"/>
                  <a:gd name="T32" fmla="*/ 336 w 518"/>
                  <a:gd name="T33" fmla="*/ 33 h 60"/>
                  <a:gd name="T34" fmla="*/ 342 w 518"/>
                  <a:gd name="T35" fmla="*/ 38 h 60"/>
                  <a:gd name="T36" fmla="*/ 336 w 518"/>
                  <a:gd name="T37" fmla="*/ 43 h 60"/>
                  <a:gd name="T38" fmla="*/ 323 w 518"/>
                  <a:gd name="T39" fmla="*/ 47 h 60"/>
                  <a:gd name="T40" fmla="*/ 309 w 518"/>
                  <a:gd name="T41" fmla="*/ 45 h 60"/>
                  <a:gd name="T42" fmla="*/ 304 w 518"/>
                  <a:gd name="T43" fmla="*/ 42 h 60"/>
                  <a:gd name="T44" fmla="*/ 309 w 518"/>
                  <a:gd name="T45" fmla="*/ 38 h 60"/>
                  <a:gd name="T46" fmla="*/ 313 w 518"/>
                  <a:gd name="T47" fmla="*/ 37 h 60"/>
                  <a:gd name="T48" fmla="*/ 313 w 518"/>
                  <a:gd name="T49" fmla="*/ 38 h 60"/>
                  <a:gd name="T50" fmla="*/ 309 w 518"/>
                  <a:gd name="T51" fmla="*/ 41 h 60"/>
                  <a:gd name="T52" fmla="*/ 313 w 518"/>
                  <a:gd name="T53" fmla="*/ 43 h 60"/>
                  <a:gd name="T54" fmla="*/ 321 w 518"/>
                  <a:gd name="T55" fmla="*/ 44 h 60"/>
                  <a:gd name="T56" fmla="*/ 328 w 518"/>
                  <a:gd name="T57" fmla="*/ 42 h 60"/>
                  <a:gd name="T58" fmla="*/ 330 w 518"/>
                  <a:gd name="T59" fmla="*/ 38 h 60"/>
                  <a:gd name="T60" fmla="*/ 323 w 518"/>
                  <a:gd name="T61" fmla="*/ 33 h 60"/>
                  <a:gd name="T62" fmla="*/ 313 w 518"/>
                  <a:gd name="T63" fmla="*/ 33 h 60"/>
                  <a:gd name="T64" fmla="*/ 190 w 518"/>
                  <a:gd name="T65" fmla="*/ 36 h 60"/>
                  <a:gd name="T66" fmla="*/ 84 w 518"/>
                  <a:gd name="T67" fmla="*/ 35 h 60"/>
                  <a:gd name="T68" fmla="*/ 9 w 518"/>
                  <a:gd name="T69" fmla="*/ 36 h 60"/>
                  <a:gd name="T70" fmla="*/ 0 w 518"/>
                  <a:gd name="T71"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6"/>
                    </a:moveTo>
                    <a:lnTo>
                      <a:pt x="42" y="41"/>
                    </a:lnTo>
                    <a:lnTo>
                      <a:pt x="110" y="50"/>
                    </a:lnTo>
                    <a:lnTo>
                      <a:pt x="197" y="59"/>
                    </a:lnTo>
                    <a:lnTo>
                      <a:pt x="243" y="60"/>
                    </a:lnTo>
                    <a:lnTo>
                      <a:pt x="288" y="57"/>
                    </a:lnTo>
                    <a:lnTo>
                      <a:pt x="340" y="53"/>
                    </a:lnTo>
                    <a:lnTo>
                      <a:pt x="383" y="44"/>
                    </a:lnTo>
                    <a:lnTo>
                      <a:pt x="457" y="25"/>
                    </a:lnTo>
                    <a:lnTo>
                      <a:pt x="503" y="7"/>
                    </a:lnTo>
                    <a:lnTo>
                      <a:pt x="518" y="0"/>
                    </a:lnTo>
                    <a:lnTo>
                      <a:pt x="484" y="11"/>
                    </a:lnTo>
                    <a:lnTo>
                      <a:pt x="452" y="18"/>
                    </a:lnTo>
                    <a:lnTo>
                      <a:pt x="419" y="24"/>
                    </a:lnTo>
                    <a:lnTo>
                      <a:pt x="328" y="32"/>
                    </a:lnTo>
                    <a:lnTo>
                      <a:pt x="330" y="32"/>
                    </a:lnTo>
                    <a:lnTo>
                      <a:pt x="336" y="33"/>
                    </a:lnTo>
                    <a:lnTo>
                      <a:pt x="342" y="38"/>
                    </a:lnTo>
                    <a:lnTo>
                      <a:pt x="336" y="43"/>
                    </a:lnTo>
                    <a:lnTo>
                      <a:pt x="323" y="47"/>
                    </a:lnTo>
                    <a:lnTo>
                      <a:pt x="309" y="45"/>
                    </a:lnTo>
                    <a:lnTo>
                      <a:pt x="304" y="42"/>
                    </a:lnTo>
                    <a:lnTo>
                      <a:pt x="309" y="38"/>
                    </a:lnTo>
                    <a:lnTo>
                      <a:pt x="313" y="37"/>
                    </a:lnTo>
                    <a:lnTo>
                      <a:pt x="313" y="38"/>
                    </a:lnTo>
                    <a:lnTo>
                      <a:pt x="309" y="41"/>
                    </a:lnTo>
                    <a:lnTo>
                      <a:pt x="313" y="43"/>
                    </a:lnTo>
                    <a:lnTo>
                      <a:pt x="321" y="44"/>
                    </a:lnTo>
                    <a:lnTo>
                      <a:pt x="328" y="42"/>
                    </a:lnTo>
                    <a:lnTo>
                      <a:pt x="330" y="38"/>
                    </a:lnTo>
                    <a:lnTo>
                      <a:pt x="323" y="33"/>
                    </a:lnTo>
                    <a:lnTo>
                      <a:pt x="313" y="33"/>
                    </a:lnTo>
                    <a:lnTo>
                      <a:pt x="190" y="36"/>
                    </a:lnTo>
                    <a:lnTo>
                      <a:pt x="84" y="35"/>
                    </a:lnTo>
                    <a:lnTo>
                      <a:pt x="9" y="36"/>
                    </a:lnTo>
                    <a:lnTo>
                      <a:pt x="0"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6" name="Freeform 186"/>
              <p:cNvSpPr>
                <a:spLocks/>
              </p:cNvSpPr>
              <p:nvPr/>
            </p:nvSpPr>
            <p:spPr bwMode="auto">
              <a:xfrm>
                <a:off x="3817" y="4205"/>
                <a:ext cx="584" cy="54"/>
              </a:xfrm>
              <a:custGeom>
                <a:avLst/>
                <a:gdLst>
                  <a:gd name="T0" fmla="*/ 584 w 584"/>
                  <a:gd name="T1" fmla="*/ 20 h 54"/>
                  <a:gd name="T2" fmla="*/ 529 w 584"/>
                  <a:gd name="T3" fmla="*/ 27 h 54"/>
                  <a:gd name="T4" fmla="*/ 472 w 584"/>
                  <a:gd name="T5" fmla="*/ 27 h 54"/>
                  <a:gd name="T6" fmla="*/ 404 w 584"/>
                  <a:gd name="T7" fmla="*/ 21 h 54"/>
                  <a:gd name="T8" fmla="*/ 298 w 584"/>
                  <a:gd name="T9" fmla="*/ 5 h 54"/>
                  <a:gd name="T10" fmla="*/ 243 w 584"/>
                  <a:gd name="T11" fmla="*/ 0 h 54"/>
                  <a:gd name="T12" fmla="*/ 184 w 584"/>
                  <a:gd name="T13" fmla="*/ 2 h 54"/>
                  <a:gd name="T14" fmla="*/ 117 w 584"/>
                  <a:gd name="T15" fmla="*/ 14 h 54"/>
                  <a:gd name="T16" fmla="*/ 51 w 584"/>
                  <a:gd name="T17" fmla="*/ 31 h 54"/>
                  <a:gd name="T18" fmla="*/ 0 w 584"/>
                  <a:gd name="T19" fmla="*/ 54 h 54"/>
                  <a:gd name="T20" fmla="*/ 26 w 584"/>
                  <a:gd name="T21" fmla="*/ 51 h 54"/>
                  <a:gd name="T22" fmla="*/ 77 w 584"/>
                  <a:gd name="T23" fmla="*/ 51 h 54"/>
                  <a:gd name="T24" fmla="*/ 205 w 584"/>
                  <a:gd name="T25" fmla="*/ 49 h 54"/>
                  <a:gd name="T26" fmla="*/ 296 w 584"/>
                  <a:gd name="T27" fmla="*/ 49 h 54"/>
                  <a:gd name="T28" fmla="*/ 311 w 584"/>
                  <a:gd name="T29" fmla="*/ 47 h 54"/>
                  <a:gd name="T30" fmla="*/ 320 w 584"/>
                  <a:gd name="T31" fmla="*/ 42 h 54"/>
                  <a:gd name="T32" fmla="*/ 326 w 584"/>
                  <a:gd name="T33" fmla="*/ 35 h 54"/>
                  <a:gd name="T34" fmla="*/ 320 w 584"/>
                  <a:gd name="T35" fmla="*/ 27 h 54"/>
                  <a:gd name="T36" fmla="*/ 309 w 584"/>
                  <a:gd name="T37" fmla="*/ 21 h 54"/>
                  <a:gd name="T38" fmla="*/ 277 w 584"/>
                  <a:gd name="T39" fmla="*/ 18 h 54"/>
                  <a:gd name="T40" fmla="*/ 246 w 584"/>
                  <a:gd name="T41" fmla="*/ 19 h 54"/>
                  <a:gd name="T42" fmla="*/ 235 w 584"/>
                  <a:gd name="T43" fmla="*/ 21 h 54"/>
                  <a:gd name="T44" fmla="*/ 231 w 584"/>
                  <a:gd name="T45" fmla="*/ 25 h 54"/>
                  <a:gd name="T46" fmla="*/ 233 w 584"/>
                  <a:gd name="T47" fmla="*/ 30 h 54"/>
                  <a:gd name="T48" fmla="*/ 246 w 584"/>
                  <a:gd name="T49" fmla="*/ 32 h 54"/>
                  <a:gd name="T50" fmla="*/ 254 w 584"/>
                  <a:gd name="T51" fmla="*/ 33 h 54"/>
                  <a:gd name="T52" fmla="*/ 260 w 584"/>
                  <a:gd name="T53" fmla="*/ 31 h 54"/>
                  <a:gd name="T54" fmla="*/ 254 w 584"/>
                  <a:gd name="T55" fmla="*/ 27 h 54"/>
                  <a:gd name="T56" fmla="*/ 252 w 584"/>
                  <a:gd name="T57" fmla="*/ 26 h 54"/>
                  <a:gd name="T58" fmla="*/ 260 w 584"/>
                  <a:gd name="T59" fmla="*/ 27 h 54"/>
                  <a:gd name="T60" fmla="*/ 265 w 584"/>
                  <a:gd name="T61" fmla="*/ 31 h 54"/>
                  <a:gd name="T62" fmla="*/ 260 w 584"/>
                  <a:gd name="T63" fmla="*/ 36 h 54"/>
                  <a:gd name="T64" fmla="*/ 244 w 584"/>
                  <a:gd name="T65" fmla="*/ 37 h 54"/>
                  <a:gd name="T66" fmla="*/ 227 w 584"/>
                  <a:gd name="T67" fmla="*/ 33 h 54"/>
                  <a:gd name="T68" fmla="*/ 220 w 584"/>
                  <a:gd name="T69" fmla="*/ 26 h 54"/>
                  <a:gd name="T70" fmla="*/ 224 w 584"/>
                  <a:gd name="T71" fmla="*/ 21 h 54"/>
                  <a:gd name="T72" fmla="*/ 235 w 584"/>
                  <a:gd name="T73" fmla="*/ 18 h 54"/>
                  <a:gd name="T74" fmla="*/ 254 w 584"/>
                  <a:gd name="T75" fmla="*/ 15 h 54"/>
                  <a:gd name="T76" fmla="*/ 280 w 584"/>
                  <a:gd name="T77" fmla="*/ 15 h 54"/>
                  <a:gd name="T78" fmla="*/ 305 w 584"/>
                  <a:gd name="T79" fmla="*/ 18 h 54"/>
                  <a:gd name="T80" fmla="*/ 324 w 584"/>
                  <a:gd name="T81" fmla="*/ 21 h 54"/>
                  <a:gd name="T82" fmla="*/ 336 w 584"/>
                  <a:gd name="T83" fmla="*/ 27 h 54"/>
                  <a:gd name="T84" fmla="*/ 341 w 584"/>
                  <a:gd name="T85" fmla="*/ 33 h 54"/>
                  <a:gd name="T86" fmla="*/ 337 w 584"/>
                  <a:gd name="T87" fmla="*/ 39 h 54"/>
                  <a:gd name="T88" fmla="*/ 330 w 584"/>
                  <a:gd name="T89" fmla="*/ 44 h 54"/>
                  <a:gd name="T90" fmla="*/ 313 w 584"/>
                  <a:gd name="T91" fmla="*/ 49 h 54"/>
                  <a:gd name="T92" fmla="*/ 328 w 584"/>
                  <a:gd name="T93" fmla="*/ 49 h 54"/>
                  <a:gd name="T94" fmla="*/ 366 w 584"/>
                  <a:gd name="T95" fmla="*/ 48 h 54"/>
                  <a:gd name="T96" fmla="*/ 436 w 584"/>
                  <a:gd name="T97" fmla="*/ 45 h 54"/>
                  <a:gd name="T98" fmla="*/ 499 w 584"/>
                  <a:gd name="T99" fmla="*/ 39 h 54"/>
                  <a:gd name="T100" fmla="*/ 544 w 584"/>
                  <a:gd name="T101" fmla="*/ 31 h 54"/>
                  <a:gd name="T102" fmla="*/ 584 w 584"/>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20"/>
                    </a:moveTo>
                    <a:lnTo>
                      <a:pt x="529" y="27"/>
                    </a:lnTo>
                    <a:lnTo>
                      <a:pt x="472" y="27"/>
                    </a:lnTo>
                    <a:lnTo>
                      <a:pt x="404" y="21"/>
                    </a:lnTo>
                    <a:lnTo>
                      <a:pt x="298" y="5"/>
                    </a:lnTo>
                    <a:lnTo>
                      <a:pt x="243" y="0"/>
                    </a:lnTo>
                    <a:lnTo>
                      <a:pt x="184" y="2"/>
                    </a:lnTo>
                    <a:lnTo>
                      <a:pt x="117" y="14"/>
                    </a:lnTo>
                    <a:lnTo>
                      <a:pt x="51" y="31"/>
                    </a:lnTo>
                    <a:lnTo>
                      <a:pt x="0" y="54"/>
                    </a:lnTo>
                    <a:lnTo>
                      <a:pt x="26" y="51"/>
                    </a:lnTo>
                    <a:lnTo>
                      <a:pt x="77" y="51"/>
                    </a:lnTo>
                    <a:lnTo>
                      <a:pt x="205" y="49"/>
                    </a:lnTo>
                    <a:lnTo>
                      <a:pt x="296" y="49"/>
                    </a:lnTo>
                    <a:lnTo>
                      <a:pt x="311" y="47"/>
                    </a:lnTo>
                    <a:lnTo>
                      <a:pt x="320" y="42"/>
                    </a:lnTo>
                    <a:lnTo>
                      <a:pt x="326" y="35"/>
                    </a:lnTo>
                    <a:lnTo>
                      <a:pt x="320" y="27"/>
                    </a:lnTo>
                    <a:lnTo>
                      <a:pt x="309" y="21"/>
                    </a:lnTo>
                    <a:lnTo>
                      <a:pt x="277" y="18"/>
                    </a:lnTo>
                    <a:lnTo>
                      <a:pt x="246" y="19"/>
                    </a:lnTo>
                    <a:lnTo>
                      <a:pt x="235" y="21"/>
                    </a:lnTo>
                    <a:lnTo>
                      <a:pt x="231" y="25"/>
                    </a:lnTo>
                    <a:lnTo>
                      <a:pt x="233" y="30"/>
                    </a:lnTo>
                    <a:lnTo>
                      <a:pt x="246" y="32"/>
                    </a:lnTo>
                    <a:lnTo>
                      <a:pt x="254" y="33"/>
                    </a:lnTo>
                    <a:lnTo>
                      <a:pt x="260" y="31"/>
                    </a:lnTo>
                    <a:lnTo>
                      <a:pt x="254" y="27"/>
                    </a:lnTo>
                    <a:lnTo>
                      <a:pt x="252" y="26"/>
                    </a:lnTo>
                    <a:lnTo>
                      <a:pt x="260" y="27"/>
                    </a:lnTo>
                    <a:lnTo>
                      <a:pt x="265" y="31"/>
                    </a:lnTo>
                    <a:lnTo>
                      <a:pt x="260" y="36"/>
                    </a:lnTo>
                    <a:lnTo>
                      <a:pt x="244" y="37"/>
                    </a:lnTo>
                    <a:lnTo>
                      <a:pt x="227" y="33"/>
                    </a:lnTo>
                    <a:lnTo>
                      <a:pt x="220" y="26"/>
                    </a:lnTo>
                    <a:lnTo>
                      <a:pt x="224" y="21"/>
                    </a:lnTo>
                    <a:lnTo>
                      <a:pt x="235" y="18"/>
                    </a:lnTo>
                    <a:lnTo>
                      <a:pt x="254" y="15"/>
                    </a:lnTo>
                    <a:lnTo>
                      <a:pt x="280" y="15"/>
                    </a:lnTo>
                    <a:lnTo>
                      <a:pt x="305" y="18"/>
                    </a:lnTo>
                    <a:lnTo>
                      <a:pt x="324" y="21"/>
                    </a:lnTo>
                    <a:lnTo>
                      <a:pt x="336" y="27"/>
                    </a:lnTo>
                    <a:lnTo>
                      <a:pt x="341" y="33"/>
                    </a:lnTo>
                    <a:lnTo>
                      <a:pt x="337" y="39"/>
                    </a:lnTo>
                    <a:lnTo>
                      <a:pt x="330" y="44"/>
                    </a:lnTo>
                    <a:lnTo>
                      <a:pt x="313" y="49"/>
                    </a:lnTo>
                    <a:lnTo>
                      <a:pt x="328" y="49"/>
                    </a:lnTo>
                    <a:lnTo>
                      <a:pt x="366" y="48"/>
                    </a:lnTo>
                    <a:lnTo>
                      <a:pt x="436" y="45"/>
                    </a:lnTo>
                    <a:lnTo>
                      <a:pt x="499" y="39"/>
                    </a:lnTo>
                    <a:lnTo>
                      <a:pt x="544" y="31"/>
                    </a:lnTo>
                    <a:lnTo>
                      <a:pt x="584"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7" name="Freeform 187"/>
              <p:cNvSpPr>
                <a:spLocks/>
              </p:cNvSpPr>
              <p:nvPr/>
            </p:nvSpPr>
            <p:spPr bwMode="auto">
              <a:xfrm>
                <a:off x="4170" y="4105"/>
                <a:ext cx="279" cy="59"/>
              </a:xfrm>
              <a:custGeom>
                <a:avLst/>
                <a:gdLst>
                  <a:gd name="T0" fmla="*/ 279 w 279"/>
                  <a:gd name="T1" fmla="*/ 44 h 59"/>
                  <a:gd name="T2" fmla="*/ 261 w 279"/>
                  <a:gd name="T3" fmla="*/ 42 h 59"/>
                  <a:gd name="T4" fmla="*/ 241 w 279"/>
                  <a:gd name="T5" fmla="*/ 40 h 59"/>
                  <a:gd name="T6" fmla="*/ 218 w 279"/>
                  <a:gd name="T7" fmla="*/ 35 h 59"/>
                  <a:gd name="T8" fmla="*/ 176 w 279"/>
                  <a:gd name="T9" fmla="*/ 21 h 59"/>
                  <a:gd name="T10" fmla="*/ 134 w 279"/>
                  <a:gd name="T11" fmla="*/ 8 h 59"/>
                  <a:gd name="T12" fmla="*/ 81 w 279"/>
                  <a:gd name="T13" fmla="*/ 0 h 59"/>
                  <a:gd name="T14" fmla="*/ 55 w 279"/>
                  <a:gd name="T15" fmla="*/ 2 h 59"/>
                  <a:gd name="T16" fmla="*/ 28 w 279"/>
                  <a:gd name="T17" fmla="*/ 5 h 59"/>
                  <a:gd name="T18" fmla="*/ 5 w 279"/>
                  <a:gd name="T19" fmla="*/ 16 h 59"/>
                  <a:gd name="T20" fmla="*/ 0 w 279"/>
                  <a:gd name="T21" fmla="*/ 22 h 59"/>
                  <a:gd name="T22" fmla="*/ 30 w 279"/>
                  <a:gd name="T23" fmla="*/ 30 h 59"/>
                  <a:gd name="T24" fmla="*/ 51 w 279"/>
                  <a:gd name="T25" fmla="*/ 36 h 59"/>
                  <a:gd name="T26" fmla="*/ 60 w 279"/>
                  <a:gd name="T27" fmla="*/ 34 h 59"/>
                  <a:gd name="T28" fmla="*/ 64 w 279"/>
                  <a:gd name="T29" fmla="*/ 28 h 59"/>
                  <a:gd name="T30" fmla="*/ 60 w 279"/>
                  <a:gd name="T31" fmla="*/ 24 h 59"/>
                  <a:gd name="T32" fmla="*/ 53 w 279"/>
                  <a:gd name="T33" fmla="*/ 26 h 59"/>
                  <a:gd name="T34" fmla="*/ 53 w 279"/>
                  <a:gd name="T35" fmla="*/ 29 h 59"/>
                  <a:gd name="T36" fmla="*/ 53 w 279"/>
                  <a:gd name="T37" fmla="*/ 30 h 59"/>
                  <a:gd name="T38" fmla="*/ 49 w 279"/>
                  <a:gd name="T39" fmla="*/ 30 h 59"/>
                  <a:gd name="T40" fmla="*/ 47 w 279"/>
                  <a:gd name="T41" fmla="*/ 26 h 59"/>
                  <a:gd name="T42" fmla="*/ 53 w 279"/>
                  <a:gd name="T43" fmla="*/ 20 h 59"/>
                  <a:gd name="T44" fmla="*/ 58 w 279"/>
                  <a:gd name="T45" fmla="*/ 18 h 59"/>
                  <a:gd name="T46" fmla="*/ 68 w 279"/>
                  <a:gd name="T47" fmla="*/ 20 h 59"/>
                  <a:gd name="T48" fmla="*/ 72 w 279"/>
                  <a:gd name="T49" fmla="*/ 23 h 59"/>
                  <a:gd name="T50" fmla="*/ 74 w 279"/>
                  <a:gd name="T51" fmla="*/ 28 h 59"/>
                  <a:gd name="T52" fmla="*/ 70 w 279"/>
                  <a:gd name="T53" fmla="*/ 34 h 59"/>
                  <a:gd name="T54" fmla="*/ 62 w 279"/>
                  <a:gd name="T55" fmla="*/ 38 h 59"/>
                  <a:gd name="T56" fmla="*/ 57 w 279"/>
                  <a:gd name="T57" fmla="*/ 40 h 59"/>
                  <a:gd name="T58" fmla="*/ 81 w 279"/>
                  <a:gd name="T59" fmla="*/ 47 h 59"/>
                  <a:gd name="T60" fmla="*/ 131 w 279"/>
                  <a:gd name="T61" fmla="*/ 57 h 59"/>
                  <a:gd name="T62" fmla="*/ 178 w 279"/>
                  <a:gd name="T63" fmla="*/ 59 h 59"/>
                  <a:gd name="T64" fmla="*/ 233 w 279"/>
                  <a:gd name="T65" fmla="*/ 56 h 59"/>
                  <a:gd name="T66" fmla="*/ 265 w 279"/>
                  <a:gd name="T67" fmla="*/ 48 h 59"/>
                  <a:gd name="T68" fmla="*/ 279 w 279"/>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4"/>
                    </a:moveTo>
                    <a:lnTo>
                      <a:pt x="261" y="42"/>
                    </a:lnTo>
                    <a:lnTo>
                      <a:pt x="241" y="40"/>
                    </a:lnTo>
                    <a:lnTo>
                      <a:pt x="218" y="35"/>
                    </a:lnTo>
                    <a:lnTo>
                      <a:pt x="176" y="21"/>
                    </a:lnTo>
                    <a:lnTo>
                      <a:pt x="134" y="8"/>
                    </a:lnTo>
                    <a:lnTo>
                      <a:pt x="81" y="0"/>
                    </a:lnTo>
                    <a:lnTo>
                      <a:pt x="55" y="2"/>
                    </a:lnTo>
                    <a:lnTo>
                      <a:pt x="28" y="5"/>
                    </a:lnTo>
                    <a:lnTo>
                      <a:pt x="5" y="16"/>
                    </a:lnTo>
                    <a:lnTo>
                      <a:pt x="0" y="22"/>
                    </a:lnTo>
                    <a:lnTo>
                      <a:pt x="30" y="30"/>
                    </a:lnTo>
                    <a:lnTo>
                      <a:pt x="51" y="36"/>
                    </a:lnTo>
                    <a:lnTo>
                      <a:pt x="60" y="34"/>
                    </a:lnTo>
                    <a:lnTo>
                      <a:pt x="64" y="28"/>
                    </a:lnTo>
                    <a:lnTo>
                      <a:pt x="60" y="24"/>
                    </a:lnTo>
                    <a:lnTo>
                      <a:pt x="53" y="26"/>
                    </a:lnTo>
                    <a:lnTo>
                      <a:pt x="53" y="29"/>
                    </a:lnTo>
                    <a:lnTo>
                      <a:pt x="53" y="30"/>
                    </a:lnTo>
                    <a:lnTo>
                      <a:pt x="49" y="30"/>
                    </a:lnTo>
                    <a:lnTo>
                      <a:pt x="47" y="26"/>
                    </a:lnTo>
                    <a:lnTo>
                      <a:pt x="53" y="20"/>
                    </a:lnTo>
                    <a:lnTo>
                      <a:pt x="58" y="18"/>
                    </a:lnTo>
                    <a:lnTo>
                      <a:pt x="68" y="20"/>
                    </a:lnTo>
                    <a:lnTo>
                      <a:pt x="72" y="23"/>
                    </a:lnTo>
                    <a:lnTo>
                      <a:pt x="74" y="28"/>
                    </a:lnTo>
                    <a:lnTo>
                      <a:pt x="70" y="34"/>
                    </a:lnTo>
                    <a:lnTo>
                      <a:pt x="62" y="38"/>
                    </a:lnTo>
                    <a:lnTo>
                      <a:pt x="57" y="40"/>
                    </a:lnTo>
                    <a:lnTo>
                      <a:pt x="81" y="47"/>
                    </a:lnTo>
                    <a:lnTo>
                      <a:pt x="131" y="57"/>
                    </a:lnTo>
                    <a:lnTo>
                      <a:pt x="178" y="59"/>
                    </a:lnTo>
                    <a:lnTo>
                      <a:pt x="233" y="56"/>
                    </a:lnTo>
                    <a:lnTo>
                      <a:pt x="265" y="48"/>
                    </a:lnTo>
                    <a:lnTo>
                      <a:pt x="279"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8" name="Freeform 188"/>
              <p:cNvSpPr>
                <a:spLocks/>
              </p:cNvSpPr>
              <p:nvPr/>
            </p:nvSpPr>
            <p:spPr bwMode="auto">
              <a:xfrm>
                <a:off x="4160" y="4133"/>
                <a:ext cx="283" cy="69"/>
              </a:xfrm>
              <a:custGeom>
                <a:avLst/>
                <a:gdLst>
                  <a:gd name="T0" fmla="*/ 6 w 283"/>
                  <a:gd name="T1" fmla="*/ 0 h 69"/>
                  <a:gd name="T2" fmla="*/ 25 w 283"/>
                  <a:gd name="T3" fmla="*/ 4 h 69"/>
                  <a:gd name="T4" fmla="*/ 63 w 283"/>
                  <a:gd name="T5" fmla="*/ 17 h 69"/>
                  <a:gd name="T6" fmla="*/ 99 w 283"/>
                  <a:gd name="T7" fmla="*/ 26 h 69"/>
                  <a:gd name="T8" fmla="*/ 135 w 283"/>
                  <a:gd name="T9" fmla="*/ 32 h 69"/>
                  <a:gd name="T10" fmla="*/ 148 w 283"/>
                  <a:gd name="T11" fmla="*/ 37 h 69"/>
                  <a:gd name="T12" fmla="*/ 152 w 283"/>
                  <a:gd name="T13" fmla="*/ 44 h 69"/>
                  <a:gd name="T14" fmla="*/ 146 w 283"/>
                  <a:gd name="T15" fmla="*/ 50 h 69"/>
                  <a:gd name="T16" fmla="*/ 141 w 283"/>
                  <a:gd name="T17" fmla="*/ 50 h 69"/>
                  <a:gd name="T18" fmla="*/ 133 w 283"/>
                  <a:gd name="T19" fmla="*/ 48 h 69"/>
                  <a:gd name="T20" fmla="*/ 131 w 283"/>
                  <a:gd name="T21" fmla="*/ 44 h 69"/>
                  <a:gd name="T22" fmla="*/ 135 w 283"/>
                  <a:gd name="T23" fmla="*/ 44 h 69"/>
                  <a:gd name="T24" fmla="*/ 139 w 283"/>
                  <a:gd name="T25" fmla="*/ 47 h 69"/>
                  <a:gd name="T26" fmla="*/ 135 w 283"/>
                  <a:gd name="T27" fmla="*/ 42 h 69"/>
                  <a:gd name="T28" fmla="*/ 129 w 283"/>
                  <a:gd name="T29" fmla="*/ 41 h 69"/>
                  <a:gd name="T30" fmla="*/ 125 w 283"/>
                  <a:gd name="T31" fmla="*/ 42 h 69"/>
                  <a:gd name="T32" fmla="*/ 127 w 283"/>
                  <a:gd name="T33" fmla="*/ 46 h 69"/>
                  <a:gd name="T34" fmla="*/ 133 w 283"/>
                  <a:gd name="T35" fmla="*/ 50 h 69"/>
                  <a:gd name="T36" fmla="*/ 141 w 283"/>
                  <a:gd name="T37" fmla="*/ 55 h 69"/>
                  <a:gd name="T38" fmla="*/ 152 w 283"/>
                  <a:gd name="T39" fmla="*/ 56 h 69"/>
                  <a:gd name="T40" fmla="*/ 158 w 283"/>
                  <a:gd name="T41" fmla="*/ 56 h 69"/>
                  <a:gd name="T42" fmla="*/ 161 w 283"/>
                  <a:gd name="T43" fmla="*/ 53 h 69"/>
                  <a:gd name="T44" fmla="*/ 163 w 283"/>
                  <a:gd name="T45" fmla="*/ 44 h 69"/>
                  <a:gd name="T46" fmla="*/ 158 w 283"/>
                  <a:gd name="T47" fmla="*/ 38 h 69"/>
                  <a:gd name="T48" fmla="*/ 152 w 283"/>
                  <a:gd name="T49" fmla="*/ 35 h 69"/>
                  <a:gd name="T50" fmla="*/ 201 w 283"/>
                  <a:gd name="T51" fmla="*/ 36 h 69"/>
                  <a:gd name="T52" fmla="*/ 247 w 283"/>
                  <a:gd name="T53" fmla="*/ 31 h 69"/>
                  <a:gd name="T54" fmla="*/ 283 w 283"/>
                  <a:gd name="T55" fmla="*/ 23 h 69"/>
                  <a:gd name="T56" fmla="*/ 251 w 283"/>
                  <a:gd name="T57" fmla="*/ 36 h 69"/>
                  <a:gd name="T58" fmla="*/ 197 w 283"/>
                  <a:gd name="T59" fmla="*/ 55 h 69"/>
                  <a:gd name="T60" fmla="*/ 148 w 283"/>
                  <a:gd name="T61" fmla="*/ 66 h 69"/>
                  <a:gd name="T62" fmla="*/ 103 w 283"/>
                  <a:gd name="T63" fmla="*/ 69 h 69"/>
                  <a:gd name="T64" fmla="*/ 70 w 283"/>
                  <a:gd name="T65" fmla="*/ 67 h 69"/>
                  <a:gd name="T66" fmla="*/ 46 w 283"/>
                  <a:gd name="T67" fmla="*/ 61 h 69"/>
                  <a:gd name="T68" fmla="*/ 25 w 283"/>
                  <a:gd name="T69" fmla="*/ 53 h 69"/>
                  <a:gd name="T70" fmla="*/ 10 w 283"/>
                  <a:gd name="T71" fmla="*/ 41 h 69"/>
                  <a:gd name="T72" fmla="*/ 2 w 283"/>
                  <a:gd name="T73" fmla="*/ 29 h 69"/>
                  <a:gd name="T74" fmla="*/ 0 w 283"/>
                  <a:gd name="T75" fmla="*/ 14 h 69"/>
                  <a:gd name="T76" fmla="*/ 6 w 283"/>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69">
                    <a:moveTo>
                      <a:pt x="6" y="0"/>
                    </a:moveTo>
                    <a:lnTo>
                      <a:pt x="25" y="4"/>
                    </a:lnTo>
                    <a:lnTo>
                      <a:pt x="63" y="17"/>
                    </a:lnTo>
                    <a:lnTo>
                      <a:pt x="99" y="26"/>
                    </a:lnTo>
                    <a:lnTo>
                      <a:pt x="135" y="32"/>
                    </a:lnTo>
                    <a:lnTo>
                      <a:pt x="148" y="37"/>
                    </a:lnTo>
                    <a:lnTo>
                      <a:pt x="152" y="44"/>
                    </a:lnTo>
                    <a:lnTo>
                      <a:pt x="146" y="50"/>
                    </a:lnTo>
                    <a:lnTo>
                      <a:pt x="141" y="50"/>
                    </a:lnTo>
                    <a:lnTo>
                      <a:pt x="133" y="48"/>
                    </a:lnTo>
                    <a:lnTo>
                      <a:pt x="131" y="44"/>
                    </a:lnTo>
                    <a:lnTo>
                      <a:pt x="135" y="44"/>
                    </a:lnTo>
                    <a:lnTo>
                      <a:pt x="139" y="47"/>
                    </a:lnTo>
                    <a:lnTo>
                      <a:pt x="135" y="42"/>
                    </a:lnTo>
                    <a:lnTo>
                      <a:pt x="129" y="41"/>
                    </a:lnTo>
                    <a:lnTo>
                      <a:pt x="125" y="42"/>
                    </a:lnTo>
                    <a:lnTo>
                      <a:pt x="127" y="46"/>
                    </a:lnTo>
                    <a:lnTo>
                      <a:pt x="133" y="50"/>
                    </a:lnTo>
                    <a:lnTo>
                      <a:pt x="141" y="55"/>
                    </a:lnTo>
                    <a:lnTo>
                      <a:pt x="152" y="56"/>
                    </a:lnTo>
                    <a:lnTo>
                      <a:pt x="158" y="56"/>
                    </a:lnTo>
                    <a:lnTo>
                      <a:pt x="161" y="53"/>
                    </a:lnTo>
                    <a:lnTo>
                      <a:pt x="163" y="44"/>
                    </a:lnTo>
                    <a:lnTo>
                      <a:pt x="158" y="38"/>
                    </a:lnTo>
                    <a:lnTo>
                      <a:pt x="152" y="35"/>
                    </a:lnTo>
                    <a:lnTo>
                      <a:pt x="201" y="36"/>
                    </a:lnTo>
                    <a:lnTo>
                      <a:pt x="247" y="31"/>
                    </a:lnTo>
                    <a:lnTo>
                      <a:pt x="283" y="23"/>
                    </a:lnTo>
                    <a:lnTo>
                      <a:pt x="251" y="36"/>
                    </a:lnTo>
                    <a:lnTo>
                      <a:pt x="197" y="55"/>
                    </a:lnTo>
                    <a:lnTo>
                      <a:pt x="148" y="66"/>
                    </a:lnTo>
                    <a:lnTo>
                      <a:pt x="103" y="69"/>
                    </a:lnTo>
                    <a:lnTo>
                      <a:pt x="70" y="67"/>
                    </a:lnTo>
                    <a:lnTo>
                      <a:pt x="46" y="61"/>
                    </a:lnTo>
                    <a:lnTo>
                      <a:pt x="25" y="53"/>
                    </a:lnTo>
                    <a:lnTo>
                      <a:pt x="10" y="41"/>
                    </a:lnTo>
                    <a:lnTo>
                      <a:pt x="2" y="29"/>
                    </a:lnTo>
                    <a:lnTo>
                      <a:pt x="0" y="14"/>
                    </a:lnTo>
                    <a:lnTo>
                      <a:pt x="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69" name="Freeform 189"/>
              <p:cNvSpPr>
                <a:spLocks/>
              </p:cNvSpPr>
              <p:nvPr/>
            </p:nvSpPr>
            <p:spPr bwMode="auto">
              <a:xfrm>
                <a:off x="4542" y="4134"/>
                <a:ext cx="220" cy="40"/>
              </a:xfrm>
              <a:custGeom>
                <a:avLst/>
                <a:gdLst>
                  <a:gd name="T0" fmla="*/ 220 w 220"/>
                  <a:gd name="T1" fmla="*/ 10 h 40"/>
                  <a:gd name="T2" fmla="*/ 206 w 220"/>
                  <a:gd name="T3" fmla="*/ 11 h 40"/>
                  <a:gd name="T4" fmla="*/ 170 w 220"/>
                  <a:gd name="T5" fmla="*/ 11 h 40"/>
                  <a:gd name="T6" fmla="*/ 134 w 220"/>
                  <a:gd name="T7" fmla="*/ 5 h 40"/>
                  <a:gd name="T8" fmla="*/ 98 w 220"/>
                  <a:gd name="T9" fmla="*/ 0 h 40"/>
                  <a:gd name="T10" fmla="*/ 55 w 220"/>
                  <a:gd name="T11" fmla="*/ 1 h 40"/>
                  <a:gd name="T12" fmla="*/ 36 w 220"/>
                  <a:gd name="T13" fmla="*/ 5 h 40"/>
                  <a:gd name="T14" fmla="*/ 17 w 220"/>
                  <a:gd name="T15" fmla="*/ 12 h 40"/>
                  <a:gd name="T16" fmla="*/ 1 w 220"/>
                  <a:gd name="T17" fmla="*/ 23 h 40"/>
                  <a:gd name="T18" fmla="*/ 0 w 220"/>
                  <a:gd name="T19" fmla="*/ 29 h 40"/>
                  <a:gd name="T20" fmla="*/ 26 w 220"/>
                  <a:gd name="T21" fmla="*/ 31 h 40"/>
                  <a:gd name="T22" fmla="*/ 43 w 220"/>
                  <a:gd name="T23" fmla="*/ 33 h 40"/>
                  <a:gd name="T24" fmla="*/ 49 w 220"/>
                  <a:gd name="T25" fmla="*/ 30 h 40"/>
                  <a:gd name="T26" fmla="*/ 51 w 220"/>
                  <a:gd name="T27" fmla="*/ 25 h 40"/>
                  <a:gd name="T28" fmla="*/ 47 w 220"/>
                  <a:gd name="T29" fmla="*/ 23 h 40"/>
                  <a:gd name="T30" fmla="*/ 43 w 220"/>
                  <a:gd name="T31" fmla="*/ 24 h 40"/>
                  <a:gd name="T32" fmla="*/ 43 w 220"/>
                  <a:gd name="T33" fmla="*/ 28 h 40"/>
                  <a:gd name="T34" fmla="*/ 43 w 220"/>
                  <a:gd name="T35" fmla="*/ 29 h 40"/>
                  <a:gd name="T36" fmla="*/ 39 w 220"/>
                  <a:gd name="T37" fmla="*/ 29 h 40"/>
                  <a:gd name="T38" fmla="*/ 38 w 220"/>
                  <a:gd name="T39" fmla="*/ 25 h 40"/>
                  <a:gd name="T40" fmla="*/ 39 w 220"/>
                  <a:gd name="T41" fmla="*/ 19 h 40"/>
                  <a:gd name="T42" fmla="*/ 43 w 220"/>
                  <a:gd name="T43" fmla="*/ 17 h 40"/>
                  <a:gd name="T44" fmla="*/ 51 w 220"/>
                  <a:gd name="T45" fmla="*/ 17 h 40"/>
                  <a:gd name="T46" fmla="*/ 58 w 220"/>
                  <a:gd name="T47" fmla="*/ 24 h 40"/>
                  <a:gd name="T48" fmla="*/ 58 w 220"/>
                  <a:gd name="T49" fmla="*/ 29 h 40"/>
                  <a:gd name="T50" fmla="*/ 53 w 220"/>
                  <a:gd name="T51" fmla="*/ 34 h 40"/>
                  <a:gd name="T52" fmla="*/ 49 w 220"/>
                  <a:gd name="T53" fmla="*/ 36 h 40"/>
                  <a:gd name="T54" fmla="*/ 70 w 220"/>
                  <a:gd name="T55" fmla="*/ 37 h 40"/>
                  <a:gd name="T56" fmla="*/ 112 w 220"/>
                  <a:gd name="T57" fmla="*/ 40 h 40"/>
                  <a:gd name="T58" fmla="*/ 150 w 220"/>
                  <a:gd name="T59" fmla="*/ 36 h 40"/>
                  <a:gd name="T60" fmla="*/ 187 w 220"/>
                  <a:gd name="T61" fmla="*/ 25 h 40"/>
                  <a:gd name="T62" fmla="*/ 210 w 220"/>
                  <a:gd name="T63" fmla="*/ 16 h 40"/>
                  <a:gd name="T64" fmla="*/ 220 w 220"/>
                  <a:gd name="T6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10"/>
                    </a:moveTo>
                    <a:lnTo>
                      <a:pt x="206" y="11"/>
                    </a:lnTo>
                    <a:lnTo>
                      <a:pt x="170" y="11"/>
                    </a:lnTo>
                    <a:lnTo>
                      <a:pt x="134" y="5"/>
                    </a:lnTo>
                    <a:lnTo>
                      <a:pt x="98" y="0"/>
                    </a:lnTo>
                    <a:lnTo>
                      <a:pt x="55" y="1"/>
                    </a:lnTo>
                    <a:lnTo>
                      <a:pt x="36" y="5"/>
                    </a:lnTo>
                    <a:lnTo>
                      <a:pt x="17" y="12"/>
                    </a:lnTo>
                    <a:lnTo>
                      <a:pt x="1" y="23"/>
                    </a:lnTo>
                    <a:lnTo>
                      <a:pt x="0" y="29"/>
                    </a:lnTo>
                    <a:lnTo>
                      <a:pt x="26" y="31"/>
                    </a:lnTo>
                    <a:lnTo>
                      <a:pt x="43" y="33"/>
                    </a:lnTo>
                    <a:lnTo>
                      <a:pt x="49" y="30"/>
                    </a:lnTo>
                    <a:lnTo>
                      <a:pt x="51" y="25"/>
                    </a:lnTo>
                    <a:lnTo>
                      <a:pt x="47" y="23"/>
                    </a:lnTo>
                    <a:lnTo>
                      <a:pt x="43" y="24"/>
                    </a:lnTo>
                    <a:lnTo>
                      <a:pt x="43" y="28"/>
                    </a:lnTo>
                    <a:lnTo>
                      <a:pt x="43" y="29"/>
                    </a:lnTo>
                    <a:lnTo>
                      <a:pt x="39" y="29"/>
                    </a:lnTo>
                    <a:lnTo>
                      <a:pt x="38" y="25"/>
                    </a:lnTo>
                    <a:lnTo>
                      <a:pt x="39" y="19"/>
                    </a:lnTo>
                    <a:lnTo>
                      <a:pt x="43" y="17"/>
                    </a:lnTo>
                    <a:lnTo>
                      <a:pt x="51" y="17"/>
                    </a:lnTo>
                    <a:lnTo>
                      <a:pt x="58" y="24"/>
                    </a:lnTo>
                    <a:lnTo>
                      <a:pt x="58" y="29"/>
                    </a:lnTo>
                    <a:lnTo>
                      <a:pt x="53" y="34"/>
                    </a:lnTo>
                    <a:lnTo>
                      <a:pt x="49" y="36"/>
                    </a:lnTo>
                    <a:lnTo>
                      <a:pt x="70" y="37"/>
                    </a:lnTo>
                    <a:lnTo>
                      <a:pt x="112" y="40"/>
                    </a:lnTo>
                    <a:lnTo>
                      <a:pt x="150" y="36"/>
                    </a:lnTo>
                    <a:lnTo>
                      <a:pt x="187" y="25"/>
                    </a:lnTo>
                    <a:lnTo>
                      <a:pt x="210"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0" name="Freeform 190"/>
              <p:cNvSpPr>
                <a:spLocks/>
              </p:cNvSpPr>
              <p:nvPr/>
            </p:nvSpPr>
            <p:spPr bwMode="auto">
              <a:xfrm>
                <a:off x="4540" y="4151"/>
                <a:ext cx="220" cy="62"/>
              </a:xfrm>
              <a:custGeom>
                <a:avLst/>
                <a:gdLst>
                  <a:gd name="T0" fmla="*/ 0 w 220"/>
                  <a:gd name="T1" fmla="*/ 17 h 62"/>
                  <a:gd name="T2" fmla="*/ 17 w 220"/>
                  <a:gd name="T3" fmla="*/ 18 h 62"/>
                  <a:gd name="T4" fmla="*/ 51 w 220"/>
                  <a:gd name="T5" fmla="*/ 23 h 62"/>
                  <a:gd name="T6" fmla="*/ 110 w 220"/>
                  <a:gd name="T7" fmla="*/ 26 h 62"/>
                  <a:gd name="T8" fmla="*/ 121 w 220"/>
                  <a:gd name="T9" fmla="*/ 29 h 62"/>
                  <a:gd name="T10" fmla="*/ 127 w 220"/>
                  <a:gd name="T11" fmla="*/ 34 h 62"/>
                  <a:gd name="T12" fmla="*/ 123 w 220"/>
                  <a:gd name="T13" fmla="*/ 38 h 62"/>
                  <a:gd name="T14" fmla="*/ 114 w 220"/>
                  <a:gd name="T15" fmla="*/ 38 h 62"/>
                  <a:gd name="T16" fmla="*/ 112 w 220"/>
                  <a:gd name="T17" fmla="*/ 36 h 62"/>
                  <a:gd name="T18" fmla="*/ 117 w 220"/>
                  <a:gd name="T19" fmla="*/ 36 h 62"/>
                  <a:gd name="T20" fmla="*/ 114 w 220"/>
                  <a:gd name="T21" fmla="*/ 34 h 62"/>
                  <a:gd name="T22" fmla="*/ 106 w 220"/>
                  <a:gd name="T23" fmla="*/ 35 h 62"/>
                  <a:gd name="T24" fmla="*/ 114 w 220"/>
                  <a:gd name="T25" fmla="*/ 41 h 62"/>
                  <a:gd name="T26" fmla="*/ 131 w 220"/>
                  <a:gd name="T27" fmla="*/ 43 h 62"/>
                  <a:gd name="T28" fmla="*/ 136 w 220"/>
                  <a:gd name="T29" fmla="*/ 38 h 62"/>
                  <a:gd name="T30" fmla="*/ 134 w 220"/>
                  <a:gd name="T31" fmla="*/ 32 h 62"/>
                  <a:gd name="T32" fmla="*/ 125 w 220"/>
                  <a:gd name="T33" fmla="*/ 26 h 62"/>
                  <a:gd name="T34" fmla="*/ 161 w 220"/>
                  <a:gd name="T35" fmla="*/ 20 h 62"/>
                  <a:gd name="T36" fmla="*/ 195 w 220"/>
                  <a:gd name="T37" fmla="*/ 11 h 62"/>
                  <a:gd name="T38" fmla="*/ 220 w 220"/>
                  <a:gd name="T39" fmla="*/ 0 h 62"/>
                  <a:gd name="T40" fmla="*/ 199 w 220"/>
                  <a:gd name="T41" fmla="*/ 14 h 62"/>
                  <a:gd name="T42" fmla="*/ 165 w 220"/>
                  <a:gd name="T43" fmla="*/ 36 h 62"/>
                  <a:gd name="T44" fmla="*/ 131 w 220"/>
                  <a:gd name="T45" fmla="*/ 51 h 62"/>
                  <a:gd name="T46" fmla="*/ 96 w 220"/>
                  <a:gd name="T47" fmla="*/ 60 h 62"/>
                  <a:gd name="T48" fmla="*/ 72 w 220"/>
                  <a:gd name="T49" fmla="*/ 62 h 62"/>
                  <a:gd name="T50" fmla="*/ 51 w 220"/>
                  <a:gd name="T51" fmla="*/ 61 h 62"/>
                  <a:gd name="T52" fmla="*/ 32 w 220"/>
                  <a:gd name="T53" fmla="*/ 56 h 62"/>
                  <a:gd name="T54" fmla="*/ 17 w 220"/>
                  <a:gd name="T55" fmla="*/ 49 h 62"/>
                  <a:gd name="T56" fmla="*/ 7 w 220"/>
                  <a:gd name="T57" fmla="*/ 40 h 62"/>
                  <a:gd name="T58" fmla="*/ 2 w 220"/>
                  <a:gd name="T59" fmla="*/ 29 h 62"/>
                  <a:gd name="T60" fmla="*/ 0 w 220"/>
                  <a:gd name="T6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2">
                    <a:moveTo>
                      <a:pt x="0" y="17"/>
                    </a:moveTo>
                    <a:lnTo>
                      <a:pt x="17" y="18"/>
                    </a:lnTo>
                    <a:lnTo>
                      <a:pt x="51" y="23"/>
                    </a:lnTo>
                    <a:lnTo>
                      <a:pt x="110" y="26"/>
                    </a:lnTo>
                    <a:lnTo>
                      <a:pt x="121" y="29"/>
                    </a:lnTo>
                    <a:lnTo>
                      <a:pt x="127" y="34"/>
                    </a:lnTo>
                    <a:lnTo>
                      <a:pt x="123" y="38"/>
                    </a:lnTo>
                    <a:lnTo>
                      <a:pt x="114" y="38"/>
                    </a:lnTo>
                    <a:lnTo>
                      <a:pt x="112" y="36"/>
                    </a:lnTo>
                    <a:lnTo>
                      <a:pt x="117" y="36"/>
                    </a:lnTo>
                    <a:lnTo>
                      <a:pt x="114" y="34"/>
                    </a:lnTo>
                    <a:lnTo>
                      <a:pt x="106" y="35"/>
                    </a:lnTo>
                    <a:lnTo>
                      <a:pt x="114" y="41"/>
                    </a:lnTo>
                    <a:lnTo>
                      <a:pt x="131" y="43"/>
                    </a:lnTo>
                    <a:lnTo>
                      <a:pt x="136" y="38"/>
                    </a:lnTo>
                    <a:lnTo>
                      <a:pt x="134" y="32"/>
                    </a:lnTo>
                    <a:lnTo>
                      <a:pt x="125" y="26"/>
                    </a:lnTo>
                    <a:lnTo>
                      <a:pt x="161" y="20"/>
                    </a:lnTo>
                    <a:lnTo>
                      <a:pt x="195" y="11"/>
                    </a:lnTo>
                    <a:lnTo>
                      <a:pt x="220" y="0"/>
                    </a:lnTo>
                    <a:lnTo>
                      <a:pt x="199" y="14"/>
                    </a:lnTo>
                    <a:lnTo>
                      <a:pt x="165" y="36"/>
                    </a:lnTo>
                    <a:lnTo>
                      <a:pt x="131" y="51"/>
                    </a:lnTo>
                    <a:lnTo>
                      <a:pt x="96" y="60"/>
                    </a:lnTo>
                    <a:lnTo>
                      <a:pt x="72" y="62"/>
                    </a:lnTo>
                    <a:lnTo>
                      <a:pt x="51" y="61"/>
                    </a:lnTo>
                    <a:lnTo>
                      <a:pt x="32" y="56"/>
                    </a:lnTo>
                    <a:lnTo>
                      <a:pt x="17" y="49"/>
                    </a:lnTo>
                    <a:lnTo>
                      <a:pt x="7" y="40"/>
                    </a:lnTo>
                    <a:lnTo>
                      <a:pt x="2" y="29"/>
                    </a:lnTo>
                    <a:lnTo>
                      <a:pt x="0"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1" name="Freeform 191"/>
              <p:cNvSpPr>
                <a:spLocks/>
              </p:cNvSpPr>
              <p:nvPr/>
            </p:nvSpPr>
            <p:spPr bwMode="auto">
              <a:xfrm>
                <a:off x="-2" y="58"/>
                <a:ext cx="668" cy="100"/>
              </a:xfrm>
              <a:custGeom>
                <a:avLst/>
                <a:gdLst>
                  <a:gd name="T0" fmla="*/ 668 w 668"/>
                  <a:gd name="T1" fmla="*/ 85 h 100"/>
                  <a:gd name="T2" fmla="*/ 653 w 668"/>
                  <a:gd name="T3" fmla="*/ 85 h 100"/>
                  <a:gd name="T4" fmla="*/ 657 w 668"/>
                  <a:gd name="T5" fmla="*/ 79 h 100"/>
                  <a:gd name="T6" fmla="*/ 655 w 668"/>
                  <a:gd name="T7" fmla="*/ 73 h 100"/>
                  <a:gd name="T8" fmla="*/ 649 w 668"/>
                  <a:gd name="T9" fmla="*/ 64 h 100"/>
                  <a:gd name="T10" fmla="*/ 630 w 668"/>
                  <a:gd name="T11" fmla="*/ 56 h 100"/>
                  <a:gd name="T12" fmla="*/ 594 w 668"/>
                  <a:gd name="T13" fmla="*/ 51 h 100"/>
                  <a:gd name="T14" fmla="*/ 547 w 668"/>
                  <a:gd name="T15" fmla="*/ 51 h 100"/>
                  <a:gd name="T16" fmla="*/ 494 w 668"/>
                  <a:gd name="T17" fmla="*/ 58 h 100"/>
                  <a:gd name="T18" fmla="*/ 380 w 668"/>
                  <a:gd name="T19" fmla="*/ 86 h 100"/>
                  <a:gd name="T20" fmla="*/ 327 w 668"/>
                  <a:gd name="T21" fmla="*/ 97 h 100"/>
                  <a:gd name="T22" fmla="*/ 271 w 668"/>
                  <a:gd name="T23" fmla="*/ 100 h 100"/>
                  <a:gd name="T24" fmla="*/ 215 w 668"/>
                  <a:gd name="T25" fmla="*/ 97 h 100"/>
                  <a:gd name="T26" fmla="*/ 158 w 668"/>
                  <a:gd name="T27" fmla="*/ 86 h 100"/>
                  <a:gd name="T28" fmla="*/ 112 w 668"/>
                  <a:gd name="T29" fmla="*/ 75 h 100"/>
                  <a:gd name="T30" fmla="*/ 80 w 668"/>
                  <a:gd name="T31" fmla="*/ 65 h 100"/>
                  <a:gd name="T32" fmla="*/ 53 w 668"/>
                  <a:gd name="T33" fmla="*/ 54 h 100"/>
                  <a:gd name="T34" fmla="*/ 27 w 668"/>
                  <a:gd name="T35" fmla="*/ 37 h 100"/>
                  <a:gd name="T36" fmla="*/ 8 w 668"/>
                  <a:gd name="T37" fmla="*/ 19 h 100"/>
                  <a:gd name="T38" fmla="*/ 0 w 668"/>
                  <a:gd name="T39" fmla="*/ 3 h 100"/>
                  <a:gd name="T40" fmla="*/ 10 w 668"/>
                  <a:gd name="T41" fmla="*/ 0 h 100"/>
                  <a:gd name="T42" fmla="*/ 21 w 668"/>
                  <a:gd name="T43" fmla="*/ 3 h 100"/>
                  <a:gd name="T44" fmla="*/ 27 w 668"/>
                  <a:gd name="T45" fmla="*/ 9 h 100"/>
                  <a:gd name="T46" fmla="*/ 27 w 668"/>
                  <a:gd name="T47" fmla="*/ 16 h 100"/>
                  <a:gd name="T48" fmla="*/ 19 w 668"/>
                  <a:gd name="T49" fmla="*/ 18 h 100"/>
                  <a:gd name="T50" fmla="*/ 13 w 668"/>
                  <a:gd name="T51" fmla="*/ 15 h 100"/>
                  <a:gd name="T52" fmla="*/ 10 w 668"/>
                  <a:gd name="T53" fmla="*/ 12 h 100"/>
                  <a:gd name="T54" fmla="*/ 10 w 668"/>
                  <a:gd name="T55" fmla="*/ 7 h 100"/>
                  <a:gd name="T56" fmla="*/ 15 w 668"/>
                  <a:gd name="T57" fmla="*/ 7 h 100"/>
                  <a:gd name="T58" fmla="*/ 17 w 668"/>
                  <a:gd name="T59" fmla="*/ 9 h 100"/>
                  <a:gd name="T60" fmla="*/ 15 w 668"/>
                  <a:gd name="T61" fmla="*/ 9 h 100"/>
                  <a:gd name="T62" fmla="*/ 10 w 668"/>
                  <a:gd name="T63" fmla="*/ 8 h 100"/>
                  <a:gd name="T64" fmla="*/ 10 w 668"/>
                  <a:gd name="T65" fmla="*/ 10 h 100"/>
                  <a:gd name="T66" fmla="*/ 15 w 668"/>
                  <a:gd name="T67" fmla="*/ 14 h 100"/>
                  <a:gd name="T68" fmla="*/ 21 w 668"/>
                  <a:gd name="T69" fmla="*/ 15 h 100"/>
                  <a:gd name="T70" fmla="*/ 23 w 668"/>
                  <a:gd name="T71" fmla="*/ 14 h 100"/>
                  <a:gd name="T72" fmla="*/ 25 w 668"/>
                  <a:gd name="T73" fmla="*/ 12 h 100"/>
                  <a:gd name="T74" fmla="*/ 19 w 668"/>
                  <a:gd name="T75" fmla="*/ 6 h 100"/>
                  <a:gd name="T76" fmla="*/ 10 w 668"/>
                  <a:gd name="T77" fmla="*/ 3 h 100"/>
                  <a:gd name="T78" fmla="*/ 6 w 668"/>
                  <a:gd name="T79" fmla="*/ 4 h 100"/>
                  <a:gd name="T80" fmla="*/ 2 w 668"/>
                  <a:gd name="T81" fmla="*/ 9 h 100"/>
                  <a:gd name="T82" fmla="*/ 6 w 668"/>
                  <a:gd name="T83" fmla="*/ 20 h 100"/>
                  <a:gd name="T84" fmla="*/ 21 w 668"/>
                  <a:gd name="T85" fmla="*/ 34 h 100"/>
                  <a:gd name="T86" fmla="*/ 36 w 668"/>
                  <a:gd name="T87" fmla="*/ 44 h 100"/>
                  <a:gd name="T88" fmla="*/ 61 w 668"/>
                  <a:gd name="T89" fmla="*/ 55 h 100"/>
                  <a:gd name="T90" fmla="*/ 84 w 668"/>
                  <a:gd name="T91" fmla="*/ 62 h 100"/>
                  <a:gd name="T92" fmla="*/ 116 w 668"/>
                  <a:gd name="T93" fmla="*/ 67 h 100"/>
                  <a:gd name="T94" fmla="*/ 156 w 668"/>
                  <a:gd name="T95" fmla="*/ 68 h 100"/>
                  <a:gd name="T96" fmla="*/ 209 w 668"/>
                  <a:gd name="T97" fmla="*/ 61 h 100"/>
                  <a:gd name="T98" fmla="*/ 277 w 668"/>
                  <a:gd name="T99" fmla="*/ 43 h 100"/>
                  <a:gd name="T100" fmla="*/ 325 w 668"/>
                  <a:gd name="T101" fmla="*/ 31 h 100"/>
                  <a:gd name="T102" fmla="*/ 382 w 668"/>
                  <a:gd name="T103" fmla="*/ 20 h 100"/>
                  <a:gd name="T104" fmla="*/ 431 w 668"/>
                  <a:gd name="T105" fmla="*/ 19 h 100"/>
                  <a:gd name="T106" fmla="*/ 480 w 668"/>
                  <a:gd name="T107" fmla="*/ 22 h 100"/>
                  <a:gd name="T108" fmla="*/ 530 w 668"/>
                  <a:gd name="T109" fmla="*/ 33 h 100"/>
                  <a:gd name="T110" fmla="*/ 579 w 668"/>
                  <a:gd name="T111" fmla="*/ 48 h 100"/>
                  <a:gd name="T112" fmla="*/ 607 w 668"/>
                  <a:gd name="T113" fmla="*/ 49 h 100"/>
                  <a:gd name="T114" fmla="*/ 632 w 668"/>
                  <a:gd name="T115" fmla="*/ 54 h 100"/>
                  <a:gd name="T116" fmla="*/ 655 w 668"/>
                  <a:gd name="T117" fmla="*/ 63 h 100"/>
                  <a:gd name="T118" fmla="*/ 666 w 668"/>
                  <a:gd name="T119" fmla="*/ 73 h 100"/>
                  <a:gd name="T120" fmla="*/ 668 w 668"/>
                  <a:gd name="T121" fmla="*/ 80 h 100"/>
                  <a:gd name="T122" fmla="*/ 668 w 668"/>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0">
                    <a:moveTo>
                      <a:pt x="668" y="85"/>
                    </a:moveTo>
                    <a:lnTo>
                      <a:pt x="653" y="85"/>
                    </a:lnTo>
                    <a:lnTo>
                      <a:pt x="657" y="79"/>
                    </a:lnTo>
                    <a:lnTo>
                      <a:pt x="655" y="73"/>
                    </a:lnTo>
                    <a:lnTo>
                      <a:pt x="649" y="64"/>
                    </a:lnTo>
                    <a:lnTo>
                      <a:pt x="630" y="56"/>
                    </a:lnTo>
                    <a:lnTo>
                      <a:pt x="594" y="51"/>
                    </a:lnTo>
                    <a:lnTo>
                      <a:pt x="547" y="51"/>
                    </a:lnTo>
                    <a:lnTo>
                      <a:pt x="494" y="58"/>
                    </a:lnTo>
                    <a:lnTo>
                      <a:pt x="380" y="86"/>
                    </a:lnTo>
                    <a:lnTo>
                      <a:pt x="327" y="97"/>
                    </a:lnTo>
                    <a:lnTo>
                      <a:pt x="271" y="100"/>
                    </a:lnTo>
                    <a:lnTo>
                      <a:pt x="215" y="97"/>
                    </a:lnTo>
                    <a:lnTo>
                      <a:pt x="158" y="86"/>
                    </a:lnTo>
                    <a:lnTo>
                      <a:pt x="112" y="75"/>
                    </a:lnTo>
                    <a:lnTo>
                      <a:pt x="80" y="65"/>
                    </a:lnTo>
                    <a:lnTo>
                      <a:pt x="53" y="54"/>
                    </a:lnTo>
                    <a:lnTo>
                      <a:pt x="27" y="37"/>
                    </a:lnTo>
                    <a:lnTo>
                      <a:pt x="8" y="19"/>
                    </a:lnTo>
                    <a:lnTo>
                      <a:pt x="0" y="3"/>
                    </a:lnTo>
                    <a:lnTo>
                      <a:pt x="10" y="0"/>
                    </a:lnTo>
                    <a:lnTo>
                      <a:pt x="21" y="3"/>
                    </a:lnTo>
                    <a:lnTo>
                      <a:pt x="27" y="9"/>
                    </a:lnTo>
                    <a:lnTo>
                      <a:pt x="27" y="16"/>
                    </a:lnTo>
                    <a:lnTo>
                      <a:pt x="19" y="18"/>
                    </a:lnTo>
                    <a:lnTo>
                      <a:pt x="13" y="15"/>
                    </a:lnTo>
                    <a:lnTo>
                      <a:pt x="10" y="12"/>
                    </a:lnTo>
                    <a:lnTo>
                      <a:pt x="10" y="7"/>
                    </a:lnTo>
                    <a:lnTo>
                      <a:pt x="15" y="7"/>
                    </a:lnTo>
                    <a:lnTo>
                      <a:pt x="17" y="9"/>
                    </a:lnTo>
                    <a:lnTo>
                      <a:pt x="15" y="9"/>
                    </a:lnTo>
                    <a:lnTo>
                      <a:pt x="10" y="8"/>
                    </a:lnTo>
                    <a:lnTo>
                      <a:pt x="10" y="10"/>
                    </a:lnTo>
                    <a:lnTo>
                      <a:pt x="15" y="14"/>
                    </a:lnTo>
                    <a:lnTo>
                      <a:pt x="21" y="15"/>
                    </a:lnTo>
                    <a:lnTo>
                      <a:pt x="23" y="14"/>
                    </a:lnTo>
                    <a:lnTo>
                      <a:pt x="25" y="12"/>
                    </a:lnTo>
                    <a:lnTo>
                      <a:pt x="19" y="6"/>
                    </a:lnTo>
                    <a:lnTo>
                      <a:pt x="10" y="3"/>
                    </a:lnTo>
                    <a:lnTo>
                      <a:pt x="6" y="4"/>
                    </a:lnTo>
                    <a:lnTo>
                      <a:pt x="2" y="9"/>
                    </a:lnTo>
                    <a:lnTo>
                      <a:pt x="6" y="20"/>
                    </a:lnTo>
                    <a:lnTo>
                      <a:pt x="21" y="34"/>
                    </a:lnTo>
                    <a:lnTo>
                      <a:pt x="36" y="44"/>
                    </a:lnTo>
                    <a:lnTo>
                      <a:pt x="61" y="55"/>
                    </a:lnTo>
                    <a:lnTo>
                      <a:pt x="84" y="62"/>
                    </a:lnTo>
                    <a:lnTo>
                      <a:pt x="116" y="67"/>
                    </a:lnTo>
                    <a:lnTo>
                      <a:pt x="156" y="68"/>
                    </a:lnTo>
                    <a:lnTo>
                      <a:pt x="209" y="61"/>
                    </a:lnTo>
                    <a:lnTo>
                      <a:pt x="277" y="43"/>
                    </a:lnTo>
                    <a:lnTo>
                      <a:pt x="325" y="31"/>
                    </a:lnTo>
                    <a:lnTo>
                      <a:pt x="382" y="20"/>
                    </a:lnTo>
                    <a:lnTo>
                      <a:pt x="431" y="19"/>
                    </a:lnTo>
                    <a:lnTo>
                      <a:pt x="480" y="22"/>
                    </a:lnTo>
                    <a:lnTo>
                      <a:pt x="530" y="33"/>
                    </a:lnTo>
                    <a:lnTo>
                      <a:pt x="579" y="48"/>
                    </a:lnTo>
                    <a:lnTo>
                      <a:pt x="607" y="49"/>
                    </a:lnTo>
                    <a:lnTo>
                      <a:pt x="632" y="54"/>
                    </a:lnTo>
                    <a:lnTo>
                      <a:pt x="655" y="63"/>
                    </a:lnTo>
                    <a:lnTo>
                      <a:pt x="666" y="73"/>
                    </a:lnTo>
                    <a:lnTo>
                      <a:pt x="668" y="80"/>
                    </a:lnTo>
                    <a:lnTo>
                      <a:pt x="668"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2" name="Freeform 192"/>
              <p:cNvSpPr>
                <a:spLocks/>
              </p:cNvSpPr>
              <p:nvPr/>
            </p:nvSpPr>
            <p:spPr bwMode="auto">
              <a:xfrm>
                <a:off x="1892" y="40"/>
                <a:ext cx="672" cy="100"/>
              </a:xfrm>
              <a:custGeom>
                <a:avLst/>
                <a:gdLst>
                  <a:gd name="T0" fmla="*/ 670 w 672"/>
                  <a:gd name="T1" fmla="*/ 86 h 100"/>
                  <a:gd name="T2" fmla="*/ 657 w 672"/>
                  <a:gd name="T3" fmla="*/ 85 h 100"/>
                  <a:gd name="T4" fmla="*/ 659 w 672"/>
                  <a:gd name="T5" fmla="*/ 79 h 100"/>
                  <a:gd name="T6" fmla="*/ 659 w 672"/>
                  <a:gd name="T7" fmla="*/ 73 h 100"/>
                  <a:gd name="T8" fmla="*/ 653 w 672"/>
                  <a:gd name="T9" fmla="*/ 64 h 100"/>
                  <a:gd name="T10" fmla="*/ 634 w 672"/>
                  <a:gd name="T11" fmla="*/ 56 h 100"/>
                  <a:gd name="T12" fmla="*/ 598 w 672"/>
                  <a:gd name="T13" fmla="*/ 51 h 100"/>
                  <a:gd name="T14" fmla="*/ 551 w 672"/>
                  <a:gd name="T15" fmla="*/ 51 h 100"/>
                  <a:gd name="T16" fmla="*/ 497 w 672"/>
                  <a:gd name="T17" fmla="*/ 58 h 100"/>
                  <a:gd name="T18" fmla="*/ 384 w 672"/>
                  <a:gd name="T19" fmla="*/ 86 h 100"/>
                  <a:gd name="T20" fmla="*/ 328 w 672"/>
                  <a:gd name="T21" fmla="*/ 97 h 100"/>
                  <a:gd name="T22" fmla="*/ 273 w 672"/>
                  <a:gd name="T23" fmla="*/ 100 h 100"/>
                  <a:gd name="T24" fmla="*/ 217 w 672"/>
                  <a:gd name="T25" fmla="*/ 97 h 100"/>
                  <a:gd name="T26" fmla="*/ 161 w 672"/>
                  <a:gd name="T27" fmla="*/ 87 h 100"/>
                  <a:gd name="T28" fmla="*/ 114 w 672"/>
                  <a:gd name="T29" fmla="*/ 75 h 100"/>
                  <a:gd name="T30" fmla="*/ 84 w 672"/>
                  <a:gd name="T31" fmla="*/ 66 h 100"/>
                  <a:gd name="T32" fmla="*/ 53 w 672"/>
                  <a:gd name="T33" fmla="*/ 54 h 100"/>
                  <a:gd name="T34" fmla="*/ 23 w 672"/>
                  <a:gd name="T35" fmla="*/ 37 h 100"/>
                  <a:gd name="T36" fmla="*/ 4 w 672"/>
                  <a:gd name="T37" fmla="*/ 19 h 100"/>
                  <a:gd name="T38" fmla="*/ 0 w 672"/>
                  <a:gd name="T39" fmla="*/ 10 h 100"/>
                  <a:gd name="T40" fmla="*/ 4 w 672"/>
                  <a:gd name="T41" fmla="*/ 3 h 100"/>
                  <a:gd name="T42" fmla="*/ 13 w 672"/>
                  <a:gd name="T43" fmla="*/ 0 h 100"/>
                  <a:gd name="T44" fmla="*/ 25 w 672"/>
                  <a:gd name="T45" fmla="*/ 3 h 100"/>
                  <a:gd name="T46" fmla="*/ 31 w 672"/>
                  <a:gd name="T47" fmla="*/ 9 h 100"/>
                  <a:gd name="T48" fmla="*/ 31 w 672"/>
                  <a:gd name="T49" fmla="*/ 16 h 100"/>
                  <a:gd name="T50" fmla="*/ 23 w 672"/>
                  <a:gd name="T51" fmla="*/ 18 h 100"/>
                  <a:gd name="T52" fmla="*/ 17 w 672"/>
                  <a:gd name="T53" fmla="*/ 15 h 100"/>
                  <a:gd name="T54" fmla="*/ 13 w 672"/>
                  <a:gd name="T55" fmla="*/ 12 h 100"/>
                  <a:gd name="T56" fmla="*/ 13 w 672"/>
                  <a:gd name="T57" fmla="*/ 7 h 100"/>
                  <a:gd name="T58" fmla="*/ 19 w 672"/>
                  <a:gd name="T59" fmla="*/ 8 h 100"/>
                  <a:gd name="T60" fmla="*/ 21 w 672"/>
                  <a:gd name="T61" fmla="*/ 9 h 100"/>
                  <a:gd name="T62" fmla="*/ 19 w 672"/>
                  <a:gd name="T63" fmla="*/ 9 h 100"/>
                  <a:gd name="T64" fmla="*/ 15 w 672"/>
                  <a:gd name="T65" fmla="*/ 8 h 100"/>
                  <a:gd name="T66" fmla="*/ 13 w 672"/>
                  <a:gd name="T67" fmla="*/ 10 h 100"/>
                  <a:gd name="T68" fmla="*/ 19 w 672"/>
                  <a:gd name="T69" fmla="*/ 14 h 100"/>
                  <a:gd name="T70" fmla="*/ 25 w 672"/>
                  <a:gd name="T71" fmla="*/ 15 h 100"/>
                  <a:gd name="T72" fmla="*/ 27 w 672"/>
                  <a:gd name="T73" fmla="*/ 14 h 100"/>
                  <a:gd name="T74" fmla="*/ 29 w 672"/>
                  <a:gd name="T75" fmla="*/ 12 h 100"/>
                  <a:gd name="T76" fmla="*/ 23 w 672"/>
                  <a:gd name="T77" fmla="*/ 6 h 100"/>
                  <a:gd name="T78" fmla="*/ 13 w 672"/>
                  <a:gd name="T79" fmla="*/ 3 h 100"/>
                  <a:gd name="T80" fmla="*/ 10 w 672"/>
                  <a:gd name="T81" fmla="*/ 4 h 100"/>
                  <a:gd name="T82" fmla="*/ 6 w 672"/>
                  <a:gd name="T83" fmla="*/ 9 h 100"/>
                  <a:gd name="T84" fmla="*/ 10 w 672"/>
                  <a:gd name="T85" fmla="*/ 21 h 100"/>
                  <a:gd name="T86" fmla="*/ 25 w 672"/>
                  <a:gd name="T87" fmla="*/ 34 h 100"/>
                  <a:gd name="T88" fmla="*/ 40 w 672"/>
                  <a:gd name="T89" fmla="*/ 44 h 100"/>
                  <a:gd name="T90" fmla="*/ 65 w 672"/>
                  <a:gd name="T91" fmla="*/ 55 h 100"/>
                  <a:gd name="T92" fmla="*/ 87 w 672"/>
                  <a:gd name="T93" fmla="*/ 62 h 100"/>
                  <a:gd name="T94" fmla="*/ 120 w 672"/>
                  <a:gd name="T95" fmla="*/ 67 h 100"/>
                  <a:gd name="T96" fmla="*/ 160 w 672"/>
                  <a:gd name="T97" fmla="*/ 68 h 100"/>
                  <a:gd name="T98" fmla="*/ 213 w 672"/>
                  <a:gd name="T99" fmla="*/ 61 h 100"/>
                  <a:gd name="T100" fmla="*/ 281 w 672"/>
                  <a:gd name="T101" fmla="*/ 43 h 100"/>
                  <a:gd name="T102" fmla="*/ 327 w 672"/>
                  <a:gd name="T103" fmla="*/ 31 h 100"/>
                  <a:gd name="T104" fmla="*/ 385 w 672"/>
                  <a:gd name="T105" fmla="*/ 20 h 100"/>
                  <a:gd name="T106" fmla="*/ 435 w 672"/>
                  <a:gd name="T107" fmla="*/ 19 h 100"/>
                  <a:gd name="T108" fmla="*/ 482 w 672"/>
                  <a:gd name="T109" fmla="*/ 22 h 100"/>
                  <a:gd name="T110" fmla="*/ 532 w 672"/>
                  <a:gd name="T111" fmla="*/ 33 h 100"/>
                  <a:gd name="T112" fmla="*/ 583 w 672"/>
                  <a:gd name="T113" fmla="*/ 48 h 100"/>
                  <a:gd name="T114" fmla="*/ 609 w 672"/>
                  <a:gd name="T115" fmla="*/ 49 h 100"/>
                  <a:gd name="T116" fmla="*/ 634 w 672"/>
                  <a:gd name="T117" fmla="*/ 54 h 100"/>
                  <a:gd name="T118" fmla="*/ 659 w 672"/>
                  <a:gd name="T119" fmla="*/ 63 h 100"/>
                  <a:gd name="T120" fmla="*/ 670 w 672"/>
                  <a:gd name="T121" fmla="*/ 73 h 100"/>
                  <a:gd name="T122" fmla="*/ 672 w 672"/>
                  <a:gd name="T123" fmla="*/ 80 h 100"/>
                  <a:gd name="T124" fmla="*/ 670 w 672"/>
                  <a:gd name="T125"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86"/>
                    </a:moveTo>
                    <a:lnTo>
                      <a:pt x="657" y="85"/>
                    </a:lnTo>
                    <a:lnTo>
                      <a:pt x="659" y="79"/>
                    </a:lnTo>
                    <a:lnTo>
                      <a:pt x="659" y="73"/>
                    </a:lnTo>
                    <a:lnTo>
                      <a:pt x="653" y="64"/>
                    </a:lnTo>
                    <a:lnTo>
                      <a:pt x="634" y="56"/>
                    </a:lnTo>
                    <a:lnTo>
                      <a:pt x="598" y="51"/>
                    </a:lnTo>
                    <a:lnTo>
                      <a:pt x="551" y="51"/>
                    </a:lnTo>
                    <a:lnTo>
                      <a:pt x="497" y="58"/>
                    </a:lnTo>
                    <a:lnTo>
                      <a:pt x="384" y="86"/>
                    </a:lnTo>
                    <a:lnTo>
                      <a:pt x="328" y="97"/>
                    </a:lnTo>
                    <a:lnTo>
                      <a:pt x="273" y="100"/>
                    </a:lnTo>
                    <a:lnTo>
                      <a:pt x="217" y="97"/>
                    </a:lnTo>
                    <a:lnTo>
                      <a:pt x="161" y="87"/>
                    </a:lnTo>
                    <a:lnTo>
                      <a:pt x="114" y="75"/>
                    </a:lnTo>
                    <a:lnTo>
                      <a:pt x="84" y="66"/>
                    </a:lnTo>
                    <a:lnTo>
                      <a:pt x="53" y="54"/>
                    </a:lnTo>
                    <a:lnTo>
                      <a:pt x="23" y="37"/>
                    </a:lnTo>
                    <a:lnTo>
                      <a:pt x="4" y="19"/>
                    </a:lnTo>
                    <a:lnTo>
                      <a:pt x="0" y="10"/>
                    </a:lnTo>
                    <a:lnTo>
                      <a:pt x="4" y="3"/>
                    </a:lnTo>
                    <a:lnTo>
                      <a:pt x="13" y="0"/>
                    </a:lnTo>
                    <a:lnTo>
                      <a:pt x="25" y="3"/>
                    </a:lnTo>
                    <a:lnTo>
                      <a:pt x="31" y="9"/>
                    </a:lnTo>
                    <a:lnTo>
                      <a:pt x="31" y="16"/>
                    </a:lnTo>
                    <a:lnTo>
                      <a:pt x="23" y="18"/>
                    </a:lnTo>
                    <a:lnTo>
                      <a:pt x="17" y="15"/>
                    </a:lnTo>
                    <a:lnTo>
                      <a:pt x="13" y="12"/>
                    </a:lnTo>
                    <a:lnTo>
                      <a:pt x="13" y="7"/>
                    </a:lnTo>
                    <a:lnTo>
                      <a:pt x="19" y="8"/>
                    </a:lnTo>
                    <a:lnTo>
                      <a:pt x="21" y="9"/>
                    </a:lnTo>
                    <a:lnTo>
                      <a:pt x="19" y="9"/>
                    </a:lnTo>
                    <a:lnTo>
                      <a:pt x="15" y="8"/>
                    </a:lnTo>
                    <a:lnTo>
                      <a:pt x="13" y="10"/>
                    </a:lnTo>
                    <a:lnTo>
                      <a:pt x="19" y="14"/>
                    </a:lnTo>
                    <a:lnTo>
                      <a:pt x="25" y="15"/>
                    </a:lnTo>
                    <a:lnTo>
                      <a:pt x="27" y="14"/>
                    </a:lnTo>
                    <a:lnTo>
                      <a:pt x="29" y="12"/>
                    </a:lnTo>
                    <a:lnTo>
                      <a:pt x="23" y="6"/>
                    </a:lnTo>
                    <a:lnTo>
                      <a:pt x="13" y="3"/>
                    </a:lnTo>
                    <a:lnTo>
                      <a:pt x="10" y="4"/>
                    </a:lnTo>
                    <a:lnTo>
                      <a:pt x="6" y="9"/>
                    </a:lnTo>
                    <a:lnTo>
                      <a:pt x="10" y="21"/>
                    </a:lnTo>
                    <a:lnTo>
                      <a:pt x="25" y="34"/>
                    </a:lnTo>
                    <a:lnTo>
                      <a:pt x="40" y="44"/>
                    </a:lnTo>
                    <a:lnTo>
                      <a:pt x="65" y="55"/>
                    </a:lnTo>
                    <a:lnTo>
                      <a:pt x="87" y="62"/>
                    </a:lnTo>
                    <a:lnTo>
                      <a:pt x="120" y="67"/>
                    </a:lnTo>
                    <a:lnTo>
                      <a:pt x="160" y="68"/>
                    </a:lnTo>
                    <a:lnTo>
                      <a:pt x="213" y="61"/>
                    </a:lnTo>
                    <a:lnTo>
                      <a:pt x="281" y="43"/>
                    </a:lnTo>
                    <a:lnTo>
                      <a:pt x="327" y="31"/>
                    </a:lnTo>
                    <a:lnTo>
                      <a:pt x="385" y="20"/>
                    </a:lnTo>
                    <a:lnTo>
                      <a:pt x="435" y="19"/>
                    </a:lnTo>
                    <a:lnTo>
                      <a:pt x="482" y="22"/>
                    </a:lnTo>
                    <a:lnTo>
                      <a:pt x="532" y="33"/>
                    </a:lnTo>
                    <a:lnTo>
                      <a:pt x="583" y="48"/>
                    </a:lnTo>
                    <a:lnTo>
                      <a:pt x="609" y="49"/>
                    </a:lnTo>
                    <a:lnTo>
                      <a:pt x="634" y="54"/>
                    </a:lnTo>
                    <a:lnTo>
                      <a:pt x="659" y="63"/>
                    </a:lnTo>
                    <a:lnTo>
                      <a:pt x="670" y="73"/>
                    </a:lnTo>
                    <a:lnTo>
                      <a:pt x="672" y="80"/>
                    </a:lnTo>
                    <a:lnTo>
                      <a:pt x="670" y="8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3" name="Freeform 193"/>
              <p:cNvSpPr>
                <a:spLocks/>
              </p:cNvSpPr>
              <p:nvPr/>
            </p:nvSpPr>
            <p:spPr bwMode="auto">
              <a:xfrm>
                <a:off x="920" y="131"/>
                <a:ext cx="667" cy="100"/>
              </a:xfrm>
              <a:custGeom>
                <a:avLst/>
                <a:gdLst>
                  <a:gd name="T0" fmla="*/ 665 w 667"/>
                  <a:gd name="T1" fmla="*/ 85 h 100"/>
                  <a:gd name="T2" fmla="*/ 651 w 667"/>
                  <a:gd name="T3" fmla="*/ 84 h 100"/>
                  <a:gd name="T4" fmla="*/ 653 w 667"/>
                  <a:gd name="T5" fmla="*/ 78 h 100"/>
                  <a:gd name="T6" fmla="*/ 653 w 667"/>
                  <a:gd name="T7" fmla="*/ 72 h 100"/>
                  <a:gd name="T8" fmla="*/ 648 w 667"/>
                  <a:gd name="T9" fmla="*/ 63 h 100"/>
                  <a:gd name="T10" fmla="*/ 629 w 667"/>
                  <a:gd name="T11" fmla="*/ 56 h 100"/>
                  <a:gd name="T12" fmla="*/ 593 w 667"/>
                  <a:gd name="T13" fmla="*/ 51 h 100"/>
                  <a:gd name="T14" fmla="*/ 547 w 667"/>
                  <a:gd name="T15" fmla="*/ 51 h 100"/>
                  <a:gd name="T16" fmla="*/ 494 w 667"/>
                  <a:gd name="T17" fmla="*/ 57 h 100"/>
                  <a:gd name="T18" fmla="*/ 380 w 667"/>
                  <a:gd name="T19" fmla="*/ 86 h 100"/>
                  <a:gd name="T20" fmla="*/ 327 w 667"/>
                  <a:gd name="T21" fmla="*/ 96 h 100"/>
                  <a:gd name="T22" fmla="*/ 272 w 667"/>
                  <a:gd name="T23" fmla="*/ 100 h 100"/>
                  <a:gd name="T24" fmla="*/ 217 w 667"/>
                  <a:gd name="T25" fmla="*/ 96 h 100"/>
                  <a:gd name="T26" fmla="*/ 162 w 667"/>
                  <a:gd name="T27" fmla="*/ 86 h 100"/>
                  <a:gd name="T28" fmla="*/ 114 w 667"/>
                  <a:gd name="T29" fmla="*/ 74 h 100"/>
                  <a:gd name="T30" fmla="*/ 82 w 667"/>
                  <a:gd name="T31" fmla="*/ 64 h 100"/>
                  <a:gd name="T32" fmla="*/ 54 w 667"/>
                  <a:gd name="T33" fmla="*/ 54 h 100"/>
                  <a:gd name="T34" fmla="*/ 23 w 667"/>
                  <a:gd name="T35" fmla="*/ 37 h 100"/>
                  <a:gd name="T36" fmla="*/ 4 w 667"/>
                  <a:gd name="T37" fmla="*/ 19 h 100"/>
                  <a:gd name="T38" fmla="*/ 0 w 667"/>
                  <a:gd name="T39" fmla="*/ 10 h 100"/>
                  <a:gd name="T40" fmla="*/ 4 w 667"/>
                  <a:gd name="T41" fmla="*/ 3 h 100"/>
                  <a:gd name="T42" fmla="*/ 14 w 667"/>
                  <a:gd name="T43" fmla="*/ 0 h 100"/>
                  <a:gd name="T44" fmla="*/ 25 w 667"/>
                  <a:gd name="T45" fmla="*/ 3 h 100"/>
                  <a:gd name="T46" fmla="*/ 31 w 667"/>
                  <a:gd name="T47" fmla="*/ 9 h 100"/>
                  <a:gd name="T48" fmla="*/ 31 w 667"/>
                  <a:gd name="T49" fmla="*/ 16 h 100"/>
                  <a:gd name="T50" fmla="*/ 23 w 667"/>
                  <a:gd name="T51" fmla="*/ 18 h 100"/>
                  <a:gd name="T52" fmla="*/ 18 w 667"/>
                  <a:gd name="T53" fmla="*/ 15 h 100"/>
                  <a:gd name="T54" fmla="*/ 14 w 667"/>
                  <a:gd name="T55" fmla="*/ 12 h 100"/>
                  <a:gd name="T56" fmla="*/ 14 w 667"/>
                  <a:gd name="T57" fmla="*/ 7 h 100"/>
                  <a:gd name="T58" fmla="*/ 19 w 667"/>
                  <a:gd name="T59" fmla="*/ 7 h 100"/>
                  <a:gd name="T60" fmla="*/ 21 w 667"/>
                  <a:gd name="T61" fmla="*/ 9 h 100"/>
                  <a:gd name="T62" fmla="*/ 19 w 667"/>
                  <a:gd name="T63" fmla="*/ 9 h 100"/>
                  <a:gd name="T64" fmla="*/ 16 w 667"/>
                  <a:gd name="T65" fmla="*/ 8 h 100"/>
                  <a:gd name="T66" fmla="*/ 14 w 667"/>
                  <a:gd name="T67" fmla="*/ 10 h 100"/>
                  <a:gd name="T68" fmla="*/ 19 w 667"/>
                  <a:gd name="T69" fmla="*/ 13 h 100"/>
                  <a:gd name="T70" fmla="*/ 25 w 667"/>
                  <a:gd name="T71" fmla="*/ 15 h 100"/>
                  <a:gd name="T72" fmla="*/ 27 w 667"/>
                  <a:gd name="T73" fmla="*/ 14 h 100"/>
                  <a:gd name="T74" fmla="*/ 29 w 667"/>
                  <a:gd name="T75" fmla="*/ 12 h 100"/>
                  <a:gd name="T76" fmla="*/ 23 w 667"/>
                  <a:gd name="T77" fmla="*/ 6 h 100"/>
                  <a:gd name="T78" fmla="*/ 14 w 667"/>
                  <a:gd name="T79" fmla="*/ 3 h 100"/>
                  <a:gd name="T80" fmla="*/ 10 w 667"/>
                  <a:gd name="T81" fmla="*/ 6 h 100"/>
                  <a:gd name="T82" fmla="*/ 6 w 667"/>
                  <a:gd name="T83" fmla="*/ 9 h 100"/>
                  <a:gd name="T84" fmla="*/ 10 w 667"/>
                  <a:gd name="T85" fmla="*/ 20 h 100"/>
                  <a:gd name="T86" fmla="*/ 25 w 667"/>
                  <a:gd name="T87" fmla="*/ 33 h 100"/>
                  <a:gd name="T88" fmla="*/ 40 w 667"/>
                  <a:gd name="T89" fmla="*/ 44 h 100"/>
                  <a:gd name="T90" fmla="*/ 65 w 667"/>
                  <a:gd name="T91" fmla="*/ 54 h 100"/>
                  <a:gd name="T92" fmla="*/ 88 w 667"/>
                  <a:gd name="T93" fmla="*/ 61 h 100"/>
                  <a:gd name="T94" fmla="*/ 118 w 667"/>
                  <a:gd name="T95" fmla="*/ 66 h 100"/>
                  <a:gd name="T96" fmla="*/ 158 w 667"/>
                  <a:gd name="T97" fmla="*/ 67 h 100"/>
                  <a:gd name="T98" fmla="*/ 211 w 667"/>
                  <a:gd name="T99" fmla="*/ 60 h 100"/>
                  <a:gd name="T100" fmla="*/ 278 w 667"/>
                  <a:gd name="T101" fmla="*/ 43 h 100"/>
                  <a:gd name="T102" fmla="*/ 325 w 667"/>
                  <a:gd name="T103" fmla="*/ 31 h 100"/>
                  <a:gd name="T104" fmla="*/ 382 w 667"/>
                  <a:gd name="T105" fmla="*/ 20 h 100"/>
                  <a:gd name="T106" fmla="*/ 431 w 667"/>
                  <a:gd name="T107" fmla="*/ 18 h 100"/>
                  <a:gd name="T108" fmla="*/ 479 w 667"/>
                  <a:gd name="T109" fmla="*/ 22 h 100"/>
                  <a:gd name="T110" fmla="*/ 528 w 667"/>
                  <a:gd name="T111" fmla="*/ 32 h 100"/>
                  <a:gd name="T112" fmla="*/ 577 w 667"/>
                  <a:gd name="T113" fmla="*/ 48 h 100"/>
                  <a:gd name="T114" fmla="*/ 604 w 667"/>
                  <a:gd name="T115" fmla="*/ 49 h 100"/>
                  <a:gd name="T116" fmla="*/ 629 w 667"/>
                  <a:gd name="T117" fmla="*/ 54 h 100"/>
                  <a:gd name="T118" fmla="*/ 653 w 667"/>
                  <a:gd name="T119" fmla="*/ 62 h 100"/>
                  <a:gd name="T120" fmla="*/ 665 w 667"/>
                  <a:gd name="T121" fmla="*/ 72 h 100"/>
                  <a:gd name="T122" fmla="*/ 667 w 667"/>
                  <a:gd name="T123" fmla="*/ 79 h 100"/>
                  <a:gd name="T124" fmla="*/ 665 w 667"/>
                  <a:gd name="T12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85"/>
                    </a:moveTo>
                    <a:lnTo>
                      <a:pt x="651" y="84"/>
                    </a:lnTo>
                    <a:lnTo>
                      <a:pt x="653" y="78"/>
                    </a:lnTo>
                    <a:lnTo>
                      <a:pt x="653" y="72"/>
                    </a:lnTo>
                    <a:lnTo>
                      <a:pt x="648" y="63"/>
                    </a:lnTo>
                    <a:lnTo>
                      <a:pt x="629" y="56"/>
                    </a:lnTo>
                    <a:lnTo>
                      <a:pt x="593" y="51"/>
                    </a:lnTo>
                    <a:lnTo>
                      <a:pt x="547" y="51"/>
                    </a:lnTo>
                    <a:lnTo>
                      <a:pt x="494" y="57"/>
                    </a:lnTo>
                    <a:lnTo>
                      <a:pt x="380" y="86"/>
                    </a:lnTo>
                    <a:lnTo>
                      <a:pt x="327" y="96"/>
                    </a:lnTo>
                    <a:lnTo>
                      <a:pt x="272" y="100"/>
                    </a:lnTo>
                    <a:lnTo>
                      <a:pt x="217" y="96"/>
                    </a:lnTo>
                    <a:lnTo>
                      <a:pt x="162" y="86"/>
                    </a:lnTo>
                    <a:lnTo>
                      <a:pt x="114" y="74"/>
                    </a:lnTo>
                    <a:lnTo>
                      <a:pt x="82" y="64"/>
                    </a:lnTo>
                    <a:lnTo>
                      <a:pt x="54" y="54"/>
                    </a:lnTo>
                    <a:lnTo>
                      <a:pt x="23" y="37"/>
                    </a:lnTo>
                    <a:lnTo>
                      <a:pt x="4" y="19"/>
                    </a:lnTo>
                    <a:lnTo>
                      <a:pt x="0" y="10"/>
                    </a:lnTo>
                    <a:lnTo>
                      <a:pt x="4" y="3"/>
                    </a:lnTo>
                    <a:lnTo>
                      <a:pt x="14" y="0"/>
                    </a:lnTo>
                    <a:lnTo>
                      <a:pt x="25" y="3"/>
                    </a:lnTo>
                    <a:lnTo>
                      <a:pt x="31" y="9"/>
                    </a:lnTo>
                    <a:lnTo>
                      <a:pt x="31" y="16"/>
                    </a:lnTo>
                    <a:lnTo>
                      <a:pt x="23" y="18"/>
                    </a:lnTo>
                    <a:lnTo>
                      <a:pt x="18" y="15"/>
                    </a:lnTo>
                    <a:lnTo>
                      <a:pt x="14" y="12"/>
                    </a:lnTo>
                    <a:lnTo>
                      <a:pt x="14" y="7"/>
                    </a:lnTo>
                    <a:lnTo>
                      <a:pt x="19" y="7"/>
                    </a:lnTo>
                    <a:lnTo>
                      <a:pt x="21" y="9"/>
                    </a:lnTo>
                    <a:lnTo>
                      <a:pt x="19" y="9"/>
                    </a:lnTo>
                    <a:lnTo>
                      <a:pt x="16" y="8"/>
                    </a:lnTo>
                    <a:lnTo>
                      <a:pt x="14" y="10"/>
                    </a:lnTo>
                    <a:lnTo>
                      <a:pt x="19" y="13"/>
                    </a:lnTo>
                    <a:lnTo>
                      <a:pt x="25" y="15"/>
                    </a:lnTo>
                    <a:lnTo>
                      <a:pt x="27" y="14"/>
                    </a:lnTo>
                    <a:lnTo>
                      <a:pt x="29" y="12"/>
                    </a:lnTo>
                    <a:lnTo>
                      <a:pt x="23" y="6"/>
                    </a:lnTo>
                    <a:lnTo>
                      <a:pt x="14" y="3"/>
                    </a:lnTo>
                    <a:lnTo>
                      <a:pt x="10" y="6"/>
                    </a:lnTo>
                    <a:lnTo>
                      <a:pt x="6" y="9"/>
                    </a:lnTo>
                    <a:lnTo>
                      <a:pt x="10" y="20"/>
                    </a:lnTo>
                    <a:lnTo>
                      <a:pt x="25" y="33"/>
                    </a:lnTo>
                    <a:lnTo>
                      <a:pt x="40" y="44"/>
                    </a:lnTo>
                    <a:lnTo>
                      <a:pt x="65" y="54"/>
                    </a:lnTo>
                    <a:lnTo>
                      <a:pt x="88" y="61"/>
                    </a:lnTo>
                    <a:lnTo>
                      <a:pt x="118" y="66"/>
                    </a:lnTo>
                    <a:lnTo>
                      <a:pt x="158" y="67"/>
                    </a:lnTo>
                    <a:lnTo>
                      <a:pt x="211" y="60"/>
                    </a:lnTo>
                    <a:lnTo>
                      <a:pt x="278" y="43"/>
                    </a:lnTo>
                    <a:lnTo>
                      <a:pt x="325" y="31"/>
                    </a:lnTo>
                    <a:lnTo>
                      <a:pt x="382" y="20"/>
                    </a:lnTo>
                    <a:lnTo>
                      <a:pt x="431" y="18"/>
                    </a:lnTo>
                    <a:lnTo>
                      <a:pt x="479" y="22"/>
                    </a:lnTo>
                    <a:lnTo>
                      <a:pt x="528" y="32"/>
                    </a:lnTo>
                    <a:lnTo>
                      <a:pt x="577" y="48"/>
                    </a:lnTo>
                    <a:lnTo>
                      <a:pt x="604" y="49"/>
                    </a:lnTo>
                    <a:lnTo>
                      <a:pt x="629" y="54"/>
                    </a:lnTo>
                    <a:lnTo>
                      <a:pt x="653" y="62"/>
                    </a:lnTo>
                    <a:lnTo>
                      <a:pt x="665" y="72"/>
                    </a:lnTo>
                    <a:lnTo>
                      <a:pt x="667" y="79"/>
                    </a:lnTo>
                    <a:lnTo>
                      <a:pt x="665"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4" name="Freeform 194"/>
              <p:cNvSpPr>
                <a:spLocks/>
              </p:cNvSpPr>
              <p:nvPr/>
            </p:nvSpPr>
            <p:spPr bwMode="auto">
              <a:xfrm>
                <a:off x="1509" y="137"/>
                <a:ext cx="736" cy="98"/>
              </a:xfrm>
              <a:custGeom>
                <a:avLst/>
                <a:gdLst>
                  <a:gd name="T0" fmla="*/ 0 w 736"/>
                  <a:gd name="T1" fmla="*/ 32 h 98"/>
                  <a:gd name="T2" fmla="*/ 17 w 736"/>
                  <a:gd name="T3" fmla="*/ 32 h 98"/>
                  <a:gd name="T4" fmla="*/ 13 w 736"/>
                  <a:gd name="T5" fmla="*/ 38 h 98"/>
                  <a:gd name="T6" fmla="*/ 15 w 736"/>
                  <a:gd name="T7" fmla="*/ 45 h 98"/>
                  <a:gd name="T8" fmla="*/ 23 w 736"/>
                  <a:gd name="T9" fmla="*/ 54 h 98"/>
                  <a:gd name="T10" fmla="*/ 43 w 736"/>
                  <a:gd name="T11" fmla="*/ 62 h 98"/>
                  <a:gd name="T12" fmla="*/ 83 w 736"/>
                  <a:gd name="T13" fmla="*/ 66 h 98"/>
                  <a:gd name="T14" fmla="*/ 135 w 736"/>
                  <a:gd name="T15" fmla="*/ 64 h 98"/>
                  <a:gd name="T16" fmla="*/ 191 w 736"/>
                  <a:gd name="T17" fmla="*/ 54 h 98"/>
                  <a:gd name="T18" fmla="*/ 313 w 736"/>
                  <a:gd name="T19" fmla="*/ 19 h 98"/>
                  <a:gd name="T20" fmla="*/ 370 w 736"/>
                  <a:gd name="T21" fmla="*/ 6 h 98"/>
                  <a:gd name="T22" fmla="*/ 429 w 736"/>
                  <a:gd name="T23" fmla="*/ 0 h 98"/>
                  <a:gd name="T24" fmla="*/ 493 w 736"/>
                  <a:gd name="T25" fmla="*/ 1 h 98"/>
                  <a:gd name="T26" fmla="*/ 554 w 736"/>
                  <a:gd name="T27" fmla="*/ 9 h 98"/>
                  <a:gd name="T28" fmla="*/ 605 w 736"/>
                  <a:gd name="T29" fmla="*/ 21 h 98"/>
                  <a:gd name="T30" fmla="*/ 641 w 736"/>
                  <a:gd name="T31" fmla="*/ 30 h 98"/>
                  <a:gd name="T32" fmla="*/ 674 w 736"/>
                  <a:gd name="T33" fmla="*/ 42 h 98"/>
                  <a:gd name="T34" fmla="*/ 708 w 736"/>
                  <a:gd name="T35" fmla="*/ 58 h 98"/>
                  <a:gd name="T36" fmla="*/ 732 w 736"/>
                  <a:gd name="T37" fmla="*/ 76 h 98"/>
                  <a:gd name="T38" fmla="*/ 736 w 736"/>
                  <a:gd name="T39" fmla="*/ 86 h 98"/>
                  <a:gd name="T40" fmla="*/ 734 w 736"/>
                  <a:gd name="T41" fmla="*/ 94 h 98"/>
                  <a:gd name="T42" fmla="*/ 723 w 736"/>
                  <a:gd name="T43" fmla="*/ 98 h 98"/>
                  <a:gd name="T44" fmla="*/ 711 w 736"/>
                  <a:gd name="T45" fmla="*/ 94 h 98"/>
                  <a:gd name="T46" fmla="*/ 704 w 736"/>
                  <a:gd name="T47" fmla="*/ 88 h 98"/>
                  <a:gd name="T48" fmla="*/ 702 w 736"/>
                  <a:gd name="T49" fmla="*/ 81 h 98"/>
                  <a:gd name="T50" fmla="*/ 711 w 736"/>
                  <a:gd name="T51" fmla="*/ 80 h 98"/>
                  <a:gd name="T52" fmla="*/ 717 w 736"/>
                  <a:gd name="T53" fmla="*/ 81 h 98"/>
                  <a:gd name="T54" fmla="*/ 723 w 736"/>
                  <a:gd name="T55" fmla="*/ 86 h 98"/>
                  <a:gd name="T56" fmla="*/ 723 w 736"/>
                  <a:gd name="T57" fmla="*/ 91 h 98"/>
                  <a:gd name="T58" fmla="*/ 715 w 736"/>
                  <a:gd name="T59" fmla="*/ 91 h 98"/>
                  <a:gd name="T60" fmla="*/ 713 w 736"/>
                  <a:gd name="T61" fmla="*/ 88 h 98"/>
                  <a:gd name="T62" fmla="*/ 717 w 736"/>
                  <a:gd name="T63" fmla="*/ 90 h 98"/>
                  <a:gd name="T64" fmla="*/ 721 w 736"/>
                  <a:gd name="T65" fmla="*/ 90 h 98"/>
                  <a:gd name="T66" fmla="*/ 721 w 736"/>
                  <a:gd name="T67" fmla="*/ 87 h 98"/>
                  <a:gd name="T68" fmla="*/ 715 w 736"/>
                  <a:gd name="T69" fmla="*/ 84 h 98"/>
                  <a:gd name="T70" fmla="*/ 710 w 736"/>
                  <a:gd name="T71" fmla="*/ 82 h 98"/>
                  <a:gd name="T72" fmla="*/ 708 w 736"/>
                  <a:gd name="T73" fmla="*/ 84 h 98"/>
                  <a:gd name="T74" fmla="*/ 706 w 736"/>
                  <a:gd name="T75" fmla="*/ 86 h 98"/>
                  <a:gd name="T76" fmla="*/ 711 w 736"/>
                  <a:gd name="T77" fmla="*/ 92 h 98"/>
                  <a:gd name="T78" fmla="*/ 723 w 736"/>
                  <a:gd name="T79" fmla="*/ 94 h 98"/>
                  <a:gd name="T80" fmla="*/ 729 w 736"/>
                  <a:gd name="T81" fmla="*/ 92 h 98"/>
                  <a:gd name="T82" fmla="*/ 730 w 736"/>
                  <a:gd name="T83" fmla="*/ 88 h 98"/>
                  <a:gd name="T84" fmla="*/ 725 w 736"/>
                  <a:gd name="T85" fmla="*/ 76 h 98"/>
                  <a:gd name="T86" fmla="*/ 708 w 736"/>
                  <a:gd name="T87" fmla="*/ 62 h 98"/>
                  <a:gd name="T88" fmla="*/ 689 w 736"/>
                  <a:gd name="T89" fmla="*/ 51 h 98"/>
                  <a:gd name="T90" fmla="*/ 662 w 736"/>
                  <a:gd name="T91" fmla="*/ 42 h 98"/>
                  <a:gd name="T92" fmla="*/ 636 w 736"/>
                  <a:gd name="T93" fmla="*/ 34 h 98"/>
                  <a:gd name="T94" fmla="*/ 601 w 736"/>
                  <a:gd name="T95" fmla="*/ 30 h 98"/>
                  <a:gd name="T96" fmla="*/ 558 w 736"/>
                  <a:gd name="T97" fmla="*/ 31 h 98"/>
                  <a:gd name="T98" fmla="*/ 499 w 736"/>
                  <a:gd name="T99" fmla="*/ 40 h 98"/>
                  <a:gd name="T100" fmla="*/ 429 w 736"/>
                  <a:gd name="T101" fmla="*/ 62 h 98"/>
                  <a:gd name="T102" fmla="*/ 379 w 736"/>
                  <a:gd name="T103" fmla="*/ 78 h 98"/>
                  <a:gd name="T104" fmla="*/ 317 w 736"/>
                  <a:gd name="T105" fmla="*/ 91 h 98"/>
                  <a:gd name="T106" fmla="*/ 264 w 736"/>
                  <a:gd name="T107" fmla="*/ 96 h 98"/>
                  <a:gd name="T108" fmla="*/ 210 w 736"/>
                  <a:gd name="T109" fmla="*/ 92 h 98"/>
                  <a:gd name="T110" fmla="*/ 155 w 736"/>
                  <a:gd name="T111" fmla="*/ 84 h 98"/>
                  <a:gd name="T112" fmla="*/ 100 w 736"/>
                  <a:gd name="T113" fmla="*/ 69 h 98"/>
                  <a:gd name="T114" fmla="*/ 70 w 736"/>
                  <a:gd name="T115" fmla="*/ 69 h 98"/>
                  <a:gd name="T116" fmla="*/ 43 w 736"/>
                  <a:gd name="T117" fmla="*/ 64 h 98"/>
                  <a:gd name="T118" fmla="*/ 15 w 736"/>
                  <a:gd name="T119" fmla="*/ 56 h 98"/>
                  <a:gd name="T120" fmla="*/ 2 w 736"/>
                  <a:gd name="T121" fmla="*/ 45 h 98"/>
                  <a:gd name="T122" fmla="*/ 0 w 736"/>
                  <a:gd name="T123" fmla="*/ 38 h 98"/>
                  <a:gd name="T124" fmla="*/ 0 w 736"/>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32"/>
                    </a:moveTo>
                    <a:lnTo>
                      <a:pt x="17" y="32"/>
                    </a:lnTo>
                    <a:lnTo>
                      <a:pt x="13" y="38"/>
                    </a:lnTo>
                    <a:lnTo>
                      <a:pt x="15" y="45"/>
                    </a:lnTo>
                    <a:lnTo>
                      <a:pt x="23" y="54"/>
                    </a:lnTo>
                    <a:lnTo>
                      <a:pt x="43" y="62"/>
                    </a:lnTo>
                    <a:lnTo>
                      <a:pt x="83" y="66"/>
                    </a:lnTo>
                    <a:lnTo>
                      <a:pt x="135" y="64"/>
                    </a:lnTo>
                    <a:lnTo>
                      <a:pt x="191" y="54"/>
                    </a:lnTo>
                    <a:lnTo>
                      <a:pt x="313" y="19"/>
                    </a:lnTo>
                    <a:lnTo>
                      <a:pt x="370" y="6"/>
                    </a:lnTo>
                    <a:lnTo>
                      <a:pt x="429" y="0"/>
                    </a:lnTo>
                    <a:lnTo>
                      <a:pt x="493" y="1"/>
                    </a:lnTo>
                    <a:lnTo>
                      <a:pt x="554" y="9"/>
                    </a:lnTo>
                    <a:lnTo>
                      <a:pt x="605" y="21"/>
                    </a:lnTo>
                    <a:lnTo>
                      <a:pt x="641" y="30"/>
                    </a:lnTo>
                    <a:lnTo>
                      <a:pt x="674" y="42"/>
                    </a:lnTo>
                    <a:lnTo>
                      <a:pt x="708" y="58"/>
                    </a:lnTo>
                    <a:lnTo>
                      <a:pt x="732" y="76"/>
                    </a:lnTo>
                    <a:lnTo>
                      <a:pt x="736" y="86"/>
                    </a:lnTo>
                    <a:lnTo>
                      <a:pt x="734" y="94"/>
                    </a:lnTo>
                    <a:lnTo>
                      <a:pt x="723" y="98"/>
                    </a:lnTo>
                    <a:lnTo>
                      <a:pt x="711" y="94"/>
                    </a:lnTo>
                    <a:lnTo>
                      <a:pt x="704" y="88"/>
                    </a:lnTo>
                    <a:lnTo>
                      <a:pt x="702" y="81"/>
                    </a:lnTo>
                    <a:lnTo>
                      <a:pt x="711" y="80"/>
                    </a:lnTo>
                    <a:lnTo>
                      <a:pt x="717" y="81"/>
                    </a:lnTo>
                    <a:lnTo>
                      <a:pt x="723" y="86"/>
                    </a:lnTo>
                    <a:lnTo>
                      <a:pt x="723" y="91"/>
                    </a:lnTo>
                    <a:lnTo>
                      <a:pt x="715" y="91"/>
                    </a:lnTo>
                    <a:lnTo>
                      <a:pt x="713" y="88"/>
                    </a:lnTo>
                    <a:lnTo>
                      <a:pt x="717" y="90"/>
                    </a:lnTo>
                    <a:lnTo>
                      <a:pt x="721" y="90"/>
                    </a:lnTo>
                    <a:lnTo>
                      <a:pt x="721" y="87"/>
                    </a:lnTo>
                    <a:lnTo>
                      <a:pt x="715" y="84"/>
                    </a:lnTo>
                    <a:lnTo>
                      <a:pt x="710" y="82"/>
                    </a:lnTo>
                    <a:lnTo>
                      <a:pt x="708" y="84"/>
                    </a:lnTo>
                    <a:lnTo>
                      <a:pt x="706" y="86"/>
                    </a:lnTo>
                    <a:lnTo>
                      <a:pt x="711" y="92"/>
                    </a:lnTo>
                    <a:lnTo>
                      <a:pt x="723" y="94"/>
                    </a:lnTo>
                    <a:lnTo>
                      <a:pt x="729" y="92"/>
                    </a:lnTo>
                    <a:lnTo>
                      <a:pt x="730" y="88"/>
                    </a:lnTo>
                    <a:lnTo>
                      <a:pt x="725" y="76"/>
                    </a:lnTo>
                    <a:lnTo>
                      <a:pt x="708" y="62"/>
                    </a:lnTo>
                    <a:lnTo>
                      <a:pt x="689" y="51"/>
                    </a:lnTo>
                    <a:lnTo>
                      <a:pt x="662" y="42"/>
                    </a:lnTo>
                    <a:lnTo>
                      <a:pt x="636" y="34"/>
                    </a:lnTo>
                    <a:lnTo>
                      <a:pt x="601" y="30"/>
                    </a:lnTo>
                    <a:lnTo>
                      <a:pt x="558" y="31"/>
                    </a:lnTo>
                    <a:lnTo>
                      <a:pt x="499" y="40"/>
                    </a:lnTo>
                    <a:lnTo>
                      <a:pt x="429" y="62"/>
                    </a:lnTo>
                    <a:lnTo>
                      <a:pt x="379" y="78"/>
                    </a:lnTo>
                    <a:lnTo>
                      <a:pt x="317" y="91"/>
                    </a:lnTo>
                    <a:lnTo>
                      <a:pt x="264" y="96"/>
                    </a:lnTo>
                    <a:lnTo>
                      <a:pt x="210" y="92"/>
                    </a:lnTo>
                    <a:lnTo>
                      <a:pt x="155" y="84"/>
                    </a:lnTo>
                    <a:lnTo>
                      <a:pt x="100" y="69"/>
                    </a:lnTo>
                    <a:lnTo>
                      <a:pt x="70" y="69"/>
                    </a:lnTo>
                    <a:lnTo>
                      <a:pt x="43" y="64"/>
                    </a:lnTo>
                    <a:lnTo>
                      <a:pt x="15" y="56"/>
                    </a:lnTo>
                    <a:lnTo>
                      <a:pt x="2" y="45"/>
                    </a:lnTo>
                    <a:lnTo>
                      <a:pt x="0" y="38"/>
                    </a:lnTo>
                    <a:lnTo>
                      <a:pt x="0"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5" name="Freeform 195"/>
              <p:cNvSpPr>
                <a:spLocks/>
              </p:cNvSpPr>
              <p:nvPr/>
            </p:nvSpPr>
            <p:spPr bwMode="auto">
              <a:xfrm>
                <a:off x="1285" y="30"/>
                <a:ext cx="704" cy="117"/>
              </a:xfrm>
              <a:custGeom>
                <a:avLst/>
                <a:gdLst>
                  <a:gd name="T0" fmla="*/ 0 w 704"/>
                  <a:gd name="T1" fmla="*/ 116 h 117"/>
                  <a:gd name="T2" fmla="*/ 15 w 704"/>
                  <a:gd name="T3" fmla="*/ 114 h 117"/>
                  <a:gd name="T4" fmla="*/ 13 w 704"/>
                  <a:gd name="T5" fmla="*/ 108 h 117"/>
                  <a:gd name="T6" fmla="*/ 13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2 h 117"/>
                  <a:gd name="T18" fmla="*/ 305 w 704"/>
                  <a:gd name="T19" fmla="*/ 105 h 117"/>
                  <a:gd name="T20" fmla="*/ 362 w 704"/>
                  <a:gd name="T21" fmla="*/ 115 h 117"/>
                  <a:gd name="T22" fmla="*/ 421 w 704"/>
                  <a:gd name="T23" fmla="*/ 117 h 117"/>
                  <a:gd name="T24" fmla="*/ 482 w 704"/>
                  <a:gd name="T25" fmla="*/ 110 h 117"/>
                  <a:gd name="T26" fmla="*/ 541 w 704"/>
                  <a:gd name="T27" fmla="*/ 98 h 117"/>
                  <a:gd name="T28" fmla="*/ 588 w 704"/>
                  <a:gd name="T29" fmla="*/ 84 h 117"/>
                  <a:gd name="T30" fmla="*/ 622 w 704"/>
                  <a:gd name="T31" fmla="*/ 73 h 117"/>
                  <a:gd name="T32" fmla="*/ 651 w 704"/>
                  <a:gd name="T33" fmla="*/ 59 h 117"/>
                  <a:gd name="T34" fmla="*/ 681 w 704"/>
                  <a:gd name="T35" fmla="*/ 41 h 117"/>
                  <a:gd name="T36" fmla="*/ 702 w 704"/>
                  <a:gd name="T37" fmla="*/ 20 h 117"/>
                  <a:gd name="T38" fmla="*/ 704 w 704"/>
                  <a:gd name="T39" fmla="*/ 12 h 117"/>
                  <a:gd name="T40" fmla="*/ 700 w 704"/>
                  <a:gd name="T41" fmla="*/ 4 h 117"/>
                  <a:gd name="T42" fmla="*/ 691 w 704"/>
                  <a:gd name="T43" fmla="*/ 0 h 117"/>
                  <a:gd name="T44" fmla="*/ 677 w 704"/>
                  <a:gd name="T45" fmla="*/ 5 h 117"/>
                  <a:gd name="T46" fmla="*/ 672 w 704"/>
                  <a:gd name="T47" fmla="*/ 11 h 117"/>
                  <a:gd name="T48" fmla="*/ 674 w 704"/>
                  <a:gd name="T49" fmla="*/ 19 h 117"/>
                  <a:gd name="T50" fmla="*/ 681 w 704"/>
                  <a:gd name="T51" fmla="*/ 19 h 117"/>
                  <a:gd name="T52" fmla="*/ 687 w 704"/>
                  <a:gd name="T53" fmla="*/ 17 h 117"/>
                  <a:gd name="T54" fmla="*/ 691 w 704"/>
                  <a:gd name="T55" fmla="*/ 13 h 117"/>
                  <a:gd name="T56" fmla="*/ 691 w 704"/>
                  <a:gd name="T57" fmla="*/ 8 h 117"/>
                  <a:gd name="T58" fmla="*/ 683 w 704"/>
                  <a:gd name="T59" fmla="*/ 8 h 117"/>
                  <a:gd name="T60" fmla="*/ 681 w 704"/>
                  <a:gd name="T61" fmla="*/ 11 h 117"/>
                  <a:gd name="T62" fmla="*/ 685 w 704"/>
                  <a:gd name="T63" fmla="*/ 10 h 117"/>
                  <a:gd name="T64" fmla="*/ 689 w 704"/>
                  <a:gd name="T65" fmla="*/ 10 h 117"/>
                  <a:gd name="T66" fmla="*/ 689 w 704"/>
                  <a:gd name="T67" fmla="*/ 12 h 117"/>
                  <a:gd name="T68" fmla="*/ 685 w 704"/>
                  <a:gd name="T69" fmla="*/ 16 h 117"/>
                  <a:gd name="T70" fmla="*/ 677 w 704"/>
                  <a:gd name="T71" fmla="*/ 17 h 117"/>
                  <a:gd name="T72" fmla="*/ 675 w 704"/>
                  <a:gd name="T73" fmla="*/ 17 h 117"/>
                  <a:gd name="T74" fmla="*/ 675 w 704"/>
                  <a:gd name="T75" fmla="*/ 13 h 117"/>
                  <a:gd name="T76" fmla="*/ 679 w 704"/>
                  <a:gd name="T77" fmla="*/ 7 h 117"/>
                  <a:gd name="T78" fmla="*/ 689 w 704"/>
                  <a:gd name="T79" fmla="*/ 5 h 117"/>
                  <a:gd name="T80" fmla="*/ 694 w 704"/>
                  <a:gd name="T81" fmla="*/ 6 h 117"/>
                  <a:gd name="T82" fmla="*/ 698 w 704"/>
                  <a:gd name="T83" fmla="*/ 11 h 117"/>
                  <a:gd name="T84" fmla="*/ 694 w 704"/>
                  <a:gd name="T85" fmla="*/ 23 h 117"/>
                  <a:gd name="T86" fmla="*/ 681 w 704"/>
                  <a:gd name="T87" fmla="*/ 37 h 117"/>
                  <a:gd name="T88" fmla="*/ 666 w 704"/>
                  <a:gd name="T89" fmla="*/ 48 h 117"/>
                  <a:gd name="T90" fmla="*/ 639 w 704"/>
                  <a:gd name="T91" fmla="*/ 60 h 117"/>
                  <a:gd name="T92" fmla="*/ 617 w 704"/>
                  <a:gd name="T93" fmla="*/ 68 h 117"/>
                  <a:gd name="T94" fmla="*/ 584 w 704"/>
                  <a:gd name="T95" fmla="*/ 76 h 117"/>
                  <a:gd name="T96" fmla="*/ 541 w 704"/>
                  <a:gd name="T97" fmla="*/ 78 h 117"/>
                  <a:gd name="T98" fmla="*/ 484 w 704"/>
                  <a:gd name="T99" fmla="*/ 72 h 117"/>
                  <a:gd name="T100" fmla="*/ 410 w 704"/>
                  <a:gd name="T101" fmla="*/ 56 h 117"/>
                  <a:gd name="T102" fmla="*/ 360 w 704"/>
                  <a:gd name="T103" fmla="*/ 46 h 117"/>
                  <a:gd name="T104" fmla="*/ 298 w 704"/>
                  <a:gd name="T105" fmla="*/ 36 h 117"/>
                  <a:gd name="T106" fmla="*/ 245 w 704"/>
                  <a:gd name="T107" fmla="*/ 36 h 117"/>
                  <a:gd name="T108" fmla="*/ 193 w 704"/>
                  <a:gd name="T109" fmla="*/ 43 h 117"/>
                  <a:gd name="T110" fmla="*/ 142 w 704"/>
                  <a:gd name="T111" fmla="*/ 55 h 117"/>
                  <a:gd name="T112" fmla="*/ 91 w 704"/>
                  <a:gd name="T113" fmla="*/ 73 h 117"/>
                  <a:gd name="T114" fmla="*/ 62 w 704"/>
                  <a:gd name="T115" fmla="*/ 76 h 117"/>
                  <a:gd name="T116" fmla="*/ 36 w 704"/>
                  <a:gd name="T117" fmla="*/ 82 h 117"/>
                  <a:gd name="T118" fmla="*/ 11 w 704"/>
                  <a:gd name="T119" fmla="*/ 92 h 117"/>
                  <a:gd name="T120" fmla="*/ 0 w 704"/>
                  <a:gd name="T121" fmla="*/ 103 h 117"/>
                  <a:gd name="T122" fmla="*/ 0 w 704"/>
                  <a:gd name="T123" fmla="*/ 110 h 117"/>
                  <a:gd name="T124" fmla="*/ 0 w 704"/>
                  <a:gd name="T125"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0" y="116"/>
                    </a:moveTo>
                    <a:lnTo>
                      <a:pt x="15" y="114"/>
                    </a:lnTo>
                    <a:lnTo>
                      <a:pt x="13" y="108"/>
                    </a:lnTo>
                    <a:lnTo>
                      <a:pt x="13" y="102"/>
                    </a:lnTo>
                    <a:lnTo>
                      <a:pt x="19" y="93"/>
                    </a:lnTo>
                    <a:lnTo>
                      <a:pt x="38" y="84"/>
                    </a:lnTo>
                    <a:lnTo>
                      <a:pt x="76" y="77"/>
                    </a:lnTo>
                    <a:lnTo>
                      <a:pt x="125" y="76"/>
                    </a:lnTo>
                    <a:lnTo>
                      <a:pt x="182" y="82"/>
                    </a:lnTo>
                    <a:lnTo>
                      <a:pt x="305" y="105"/>
                    </a:lnTo>
                    <a:lnTo>
                      <a:pt x="362" y="115"/>
                    </a:lnTo>
                    <a:lnTo>
                      <a:pt x="421" y="117"/>
                    </a:lnTo>
                    <a:lnTo>
                      <a:pt x="482" y="110"/>
                    </a:lnTo>
                    <a:lnTo>
                      <a:pt x="541" y="98"/>
                    </a:lnTo>
                    <a:lnTo>
                      <a:pt x="588" y="84"/>
                    </a:lnTo>
                    <a:lnTo>
                      <a:pt x="622" y="73"/>
                    </a:lnTo>
                    <a:lnTo>
                      <a:pt x="651" y="59"/>
                    </a:lnTo>
                    <a:lnTo>
                      <a:pt x="681" y="41"/>
                    </a:lnTo>
                    <a:lnTo>
                      <a:pt x="702" y="20"/>
                    </a:lnTo>
                    <a:lnTo>
                      <a:pt x="704" y="12"/>
                    </a:lnTo>
                    <a:lnTo>
                      <a:pt x="700" y="4"/>
                    </a:lnTo>
                    <a:lnTo>
                      <a:pt x="691" y="0"/>
                    </a:lnTo>
                    <a:lnTo>
                      <a:pt x="677" y="5"/>
                    </a:lnTo>
                    <a:lnTo>
                      <a:pt x="672" y="11"/>
                    </a:lnTo>
                    <a:lnTo>
                      <a:pt x="674" y="19"/>
                    </a:lnTo>
                    <a:lnTo>
                      <a:pt x="681" y="19"/>
                    </a:lnTo>
                    <a:lnTo>
                      <a:pt x="687" y="17"/>
                    </a:lnTo>
                    <a:lnTo>
                      <a:pt x="691" y="13"/>
                    </a:lnTo>
                    <a:lnTo>
                      <a:pt x="691" y="8"/>
                    </a:lnTo>
                    <a:lnTo>
                      <a:pt x="683" y="8"/>
                    </a:lnTo>
                    <a:lnTo>
                      <a:pt x="681" y="11"/>
                    </a:lnTo>
                    <a:lnTo>
                      <a:pt x="685" y="10"/>
                    </a:lnTo>
                    <a:lnTo>
                      <a:pt x="689" y="10"/>
                    </a:lnTo>
                    <a:lnTo>
                      <a:pt x="689" y="12"/>
                    </a:lnTo>
                    <a:lnTo>
                      <a:pt x="685" y="16"/>
                    </a:lnTo>
                    <a:lnTo>
                      <a:pt x="677" y="17"/>
                    </a:lnTo>
                    <a:lnTo>
                      <a:pt x="675" y="17"/>
                    </a:lnTo>
                    <a:lnTo>
                      <a:pt x="675" y="13"/>
                    </a:lnTo>
                    <a:lnTo>
                      <a:pt x="679" y="7"/>
                    </a:lnTo>
                    <a:lnTo>
                      <a:pt x="689" y="5"/>
                    </a:lnTo>
                    <a:lnTo>
                      <a:pt x="694" y="6"/>
                    </a:lnTo>
                    <a:lnTo>
                      <a:pt x="698" y="11"/>
                    </a:lnTo>
                    <a:lnTo>
                      <a:pt x="694" y="23"/>
                    </a:lnTo>
                    <a:lnTo>
                      <a:pt x="681" y="37"/>
                    </a:lnTo>
                    <a:lnTo>
                      <a:pt x="666" y="48"/>
                    </a:lnTo>
                    <a:lnTo>
                      <a:pt x="639" y="60"/>
                    </a:lnTo>
                    <a:lnTo>
                      <a:pt x="617" y="68"/>
                    </a:lnTo>
                    <a:lnTo>
                      <a:pt x="584" y="76"/>
                    </a:lnTo>
                    <a:lnTo>
                      <a:pt x="541" y="78"/>
                    </a:lnTo>
                    <a:lnTo>
                      <a:pt x="484" y="72"/>
                    </a:lnTo>
                    <a:lnTo>
                      <a:pt x="410" y="56"/>
                    </a:lnTo>
                    <a:lnTo>
                      <a:pt x="360" y="46"/>
                    </a:lnTo>
                    <a:lnTo>
                      <a:pt x="298" y="36"/>
                    </a:lnTo>
                    <a:lnTo>
                      <a:pt x="245" y="36"/>
                    </a:lnTo>
                    <a:lnTo>
                      <a:pt x="193" y="43"/>
                    </a:lnTo>
                    <a:lnTo>
                      <a:pt x="142" y="55"/>
                    </a:lnTo>
                    <a:lnTo>
                      <a:pt x="91" y="73"/>
                    </a:lnTo>
                    <a:lnTo>
                      <a:pt x="62" y="76"/>
                    </a:lnTo>
                    <a:lnTo>
                      <a:pt x="36" y="82"/>
                    </a:lnTo>
                    <a:lnTo>
                      <a:pt x="11" y="92"/>
                    </a:lnTo>
                    <a:lnTo>
                      <a:pt x="0" y="103"/>
                    </a:lnTo>
                    <a:lnTo>
                      <a:pt x="0" y="110"/>
                    </a:lnTo>
                    <a:lnTo>
                      <a:pt x="0" y="1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6" name="Freeform 196"/>
              <p:cNvSpPr>
                <a:spLocks/>
              </p:cNvSpPr>
              <p:nvPr/>
            </p:nvSpPr>
            <p:spPr bwMode="auto">
              <a:xfrm>
                <a:off x="3181" y="12"/>
                <a:ext cx="700" cy="116"/>
              </a:xfrm>
              <a:custGeom>
                <a:avLst/>
                <a:gdLst>
                  <a:gd name="T0" fmla="*/ 2 w 700"/>
                  <a:gd name="T1" fmla="*/ 115 h 116"/>
                  <a:gd name="T2" fmla="*/ 17 w 700"/>
                  <a:gd name="T3" fmla="*/ 113 h 116"/>
                  <a:gd name="T4" fmla="*/ 13 w 700"/>
                  <a:gd name="T5" fmla="*/ 108 h 116"/>
                  <a:gd name="T6" fmla="*/ 13 w 700"/>
                  <a:gd name="T7" fmla="*/ 101 h 116"/>
                  <a:gd name="T8" fmla="*/ 19 w 700"/>
                  <a:gd name="T9" fmla="*/ 91 h 116"/>
                  <a:gd name="T10" fmla="*/ 38 w 700"/>
                  <a:gd name="T11" fmla="*/ 83 h 116"/>
                  <a:gd name="T12" fmla="*/ 76 w 700"/>
                  <a:gd name="T13" fmla="*/ 76 h 116"/>
                  <a:gd name="T14" fmla="*/ 125 w 700"/>
                  <a:gd name="T15" fmla="*/ 74 h 116"/>
                  <a:gd name="T16" fmla="*/ 182 w 700"/>
                  <a:gd name="T17" fmla="*/ 80 h 116"/>
                  <a:gd name="T18" fmla="*/ 305 w 700"/>
                  <a:gd name="T19" fmla="*/ 106 h 116"/>
                  <a:gd name="T20" fmla="*/ 364 w 700"/>
                  <a:gd name="T21" fmla="*/ 114 h 116"/>
                  <a:gd name="T22" fmla="*/ 423 w 700"/>
                  <a:gd name="T23" fmla="*/ 116 h 116"/>
                  <a:gd name="T24" fmla="*/ 484 w 700"/>
                  <a:gd name="T25" fmla="*/ 110 h 116"/>
                  <a:gd name="T26" fmla="*/ 541 w 700"/>
                  <a:gd name="T27" fmla="*/ 97 h 116"/>
                  <a:gd name="T28" fmla="*/ 590 w 700"/>
                  <a:gd name="T29" fmla="*/ 83 h 116"/>
                  <a:gd name="T30" fmla="*/ 622 w 700"/>
                  <a:gd name="T31" fmla="*/ 71 h 116"/>
                  <a:gd name="T32" fmla="*/ 649 w 700"/>
                  <a:gd name="T33" fmla="*/ 58 h 116"/>
                  <a:gd name="T34" fmla="*/ 675 w 700"/>
                  <a:gd name="T35" fmla="*/ 40 h 116"/>
                  <a:gd name="T36" fmla="*/ 696 w 700"/>
                  <a:gd name="T37" fmla="*/ 20 h 116"/>
                  <a:gd name="T38" fmla="*/ 700 w 700"/>
                  <a:gd name="T39" fmla="*/ 2 h 116"/>
                  <a:gd name="T40" fmla="*/ 691 w 700"/>
                  <a:gd name="T41" fmla="*/ 0 h 116"/>
                  <a:gd name="T42" fmla="*/ 679 w 700"/>
                  <a:gd name="T43" fmla="*/ 4 h 116"/>
                  <a:gd name="T44" fmla="*/ 674 w 700"/>
                  <a:gd name="T45" fmla="*/ 11 h 116"/>
                  <a:gd name="T46" fmla="*/ 674 w 700"/>
                  <a:gd name="T47" fmla="*/ 18 h 116"/>
                  <a:gd name="T48" fmla="*/ 681 w 700"/>
                  <a:gd name="T49" fmla="*/ 18 h 116"/>
                  <a:gd name="T50" fmla="*/ 689 w 700"/>
                  <a:gd name="T51" fmla="*/ 17 h 116"/>
                  <a:gd name="T52" fmla="*/ 693 w 700"/>
                  <a:gd name="T53" fmla="*/ 12 h 116"/>
                  <a:gd name="T54" fmla="*/ 691 w 700"/>
                  <a:gd name="T55" fmla="*/ 7 h 116"/>
                  <a:gd name="T56" fmla="*/ 685 w 700"/>
                  <a:gd name="T57" fmla="*/ 8 h 116"/>
                  <a:gd name="T58" fmla="*/ 683 w 700"/>
                  <a:gd name="T59" fmla="*/ 10 h 116"/>
                  <a:gd name="T60" fmla="*/ 685 w 700"/>
                  <a:gd name="T61" fmla="*/ 8 h 116"/>
                  <a:gd name="T62" fmla="*/ 691 w 700"/>
                  <a:gd name="T63" fmla="*/ 8 h 116"/>
                  <a:gd name="T64" fmla="*/ 691 w 700"/>
                  <a:gd name="T65" fmla="*/ 11 h 116"/>
                  <a:gd name="T66" fmla="*/ 685 w 700"/>
                  <a:gd name="T67" fmla="*/ 14 h 116"/>
                  <a:gd name="T68" fmla="*/ 679 w 700"/>
                  <a:gd name="T69" fmla="*/ 16 h 116"/>
                  <a:gd name="T70" fmla="*/ 677 w 700"/>
                  <a:gd name="T71" fmla="*/ 16 h 116"/>
                  <a:gd name="T72" fmla="*/ 675 w 700"/>
                  <a:gd name="T73" fmla="*/ 12 h 116"/>
                  <a:gd name="T74" fmla="*/ 681 w 700"/>
                  <a:gd name="T75" fmla="*/ 6 h 116"/>
                  <a:gd name="T76" fmla="*/ 691 w 700"/>
                  <a:gd name="T77" fmla="*/ 4 h 116"/>
                  <a:gd name="T78" fmla="*/ 696 w 700"/>
                  <a:gd name="T79" fmla="*/ 5 h 116"/>
                  <a:gd name="T80" fmla="*/ 698 w 700"/>
                  <a:gd name="T81" fmla="*/ 10 h 116"/>
                  <a:gd name="T82" fmla="*/ 696 w 700"/>
                  <a:gd name="T83" fmla="*/ 22 h 116"/>
                  <a:gd name="T84" fmla="*/ 681 w 700"/>
                  <a:gd name="T85" fmla="*/ 36 h 116"/>
                  <a:gd name="T86" fmla="*/ 666 w 700"/>
                  <a:gd name="T87" fmla="*/ 47 h 116"/>
                  <a:gd name="T88" fmla="*/ 641 w 700"/>
                  <a:gd name="T89" fmla="*/ 59 h 116"/>
                  <a:gd name="T90" fmla="*/ 617 w 700"/>
                  <a:gd name="T91" fmla="*/ 67 h 116"/>
                  <a:gd name="T92" fmla="*/ 584 w 700"/>
                  <a:gd name="T93" fmla="*/ 74 h 116"/>
                  <a:gd name="T94" fmla="*/ 541 w 700"/>
                  <a:gd name="T95" fmla="*/ 77 h 116"/>
                  <a:gd name="T96" fmla="*/ 484 w 700"/>
                  <a:gd name="T97" fmla="*/ 71 h 116"/>
                  <a:gd name="T98" fmla="*/ 410 w 700"/>
                  <a:gd name="T99" fmla="*/ 55 h 116"/>
                  <a:gd name="T100" fmla="*/ 360 w 700"/>
                  <a:gd name="T101" fmla="*/ 44 h 116"/>
                  <a:gd name="T102" fmla="*/ 298 w 700"/>
                  <a:gd name="T103" fmla="*/ 35 h 116"/>
                  <a:gd name="T104" fmla="*/ 247 w 700"/>
                  <a:gd name="T105" fmla="*/ 35 h 116"/>
                  <a:gd name="T106" fmla="*/ 195 w 700"/>
                  <a:gd name="T107" fmla="*/ 41 h 116"/>
                  <a:gd name="T108" fmla="*/ 144 w 700"/>
                  <a:gd name="T109" fmla="*/ 54 h 116"/>
                  <a:gd name="T110" fmla="*/ 91 w 700"/>
                  <a:gd name="T111" fmla="*/ 72 h 116"/>
                  <a:gd name="T112" fmla="*/ 62 w 700"/>
                  <a:gd name="T113" fmla="*/ 74 h 116"/>
                  <a:gd name="T114" fmla="*/ 38 w 700"/>
                  <a:gd name="T115" fmla="*/ 80 h 116"/>
                  <a:gd name="T116" fmla="*/ 11 w 700"/>
                  <a:gd name="T117" fmla="*/ 91 h 116"/>
                  <a:gd name="T118" fmla="*/ 2 w 700"/>
                  <a:gd name="T119" fmla="*/ 102 h 116"/>
                  <a:gd name="T120" fmla="*/ 0 w 700"/>
                  <a:gd name="T121" fmla="*/ 109 h 116"/>
                  <a:gd name="T122" fmla="*/ 2 w 700"/>
                  <a:gd name="T1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6">
                    <a:moveTo>
                      <a:pt x="2" y="115"/>
                    </a:moveTo>
                    <a:lnTo>
                      <a:pt x="17" y="113"/>
                    </a:lnTo>
                    <a:lnTo>
                      <a:pt x="13" y="108"/>
                    </a:lnTo>
                    <a:lnTo>
                      <a:pt x="13" y="101"/>
                    </a:lnTo>
                    <a:lnTo>
                      <a:pt x="19" y="91"/>
                    </a:lnTo>
                    <a:lnTo>
                      <a:pt x="38" y="83"/>
                    </a:lnTo>
                    <a:lnTo>
                      <a:pt x="76" y="76"/>
                    </a:lnTo>
                    <a:lnTo>
                      <a:pt x="125" y="74"/>
                    </a:lnTo>
                    <a:lnTo>
                      <a:pt x="182" y="80"/>
                    </a:lnTo>
                    <a:lnTo>
                      <a:pt x="305" y="106"/>
                    </a:lnTo>
                    <a:lnTo>
                      <a:pt x="364" y="114"/>
                    </a:lnTo>
                    <a:lnTo>
                      <a:pt x="423" y="116"/>
                    </a:lnTo>
                    <a:lnTo>
                      <a:pt x="484" y="110"/>
                    </a:lnTo>
                    <a:lnTo>
                      <a:pt x="541" y="97"/>
                    </a:lnTo>
                    <a:lnTo>
                      <a:pt x="590" y="83"/>
                    </a:lnTo>
                    <a:lnTo>
                      <a:pt x="622" y="71"/>
                    </a:lnTo>
                    <a:lnTo>
                      <a:pt x="649" y="58"/>
                    </a:lnTo>
                    <a:lnTo>
                      <a:pt x="675" y="40"/>
                    </a:lnTo>
                    <a:lnTo>
                      <a:pt x="696" y="20"/>
                    </a:lnTo>
                    <a:lnTo>
                      <a:pt x="700" y="2"/>
                    </a:lnTo>
                    <a:lnTo>
                      <a:pt x="691" y="0"/>
                    </a:lnTo>
                    <a:lnTo>
                      <a:pt x="679" y="4"/>
                    </a:lnTo>
                    <a:lnTo>
                      <a:pt x="674" y="11"/>
                    </a:lnTo>
                    <a:lnTo>
                      <a:pt x="674" y="18"/>
                    </a:lnTo>
                    <a:lnTo>
                      <a:pt x="681" y="18"/>
                    </a:lnTo>
                    <a:lnTo>
                      <a:pt x="689" y="17"/>
                    </a:lnTo>
                    <a:lnTo>
                      <a:pt x="693" y="12"/>
                    </a:lnTo>
                    <a:lnTo>
                      <a:pt x="691" y="7"/>
                    </a:lnTo>
                    <a:lnTo>
                      <a:pt x="685" y="8"/>
                    </a:lnTo>
                    <a:lnTo>
                      <a:pt x="683" y="10"/>
                    </a:lnTo>
                    <a:lnTo>
                      <a:pt x="685" y="8"/>
                    </a:lnTo>
                    <a:lnTo>
                      <a:pt x="691" y="8"/>
                    </a:lnTo>
                    <a:lnTo>
                      <a:pt x="691" y="11"/>
                    </a:lnTo>
                    <a:lnTo>
                      <a:pt x="685" y="14"/>
                    </a:lnTo>
                    <a:lnTo>
                      <a:pt x="679" y="16"/>
                    </a:lnTo>
                    <a:lnTo>
                      <a:pt x="677" y="16"/>
                    </a:lnTo>
                    <a:lnTo>
                      <a:pt x="675" y="12"/>
                    </a:lnTo>
                    <a:lnTo>
                      <a:pt x="681" y="6"/>
                    </a:lnTo>
                    <a:lnTo>
                      <a:pt x="691" y="4"/>
                    </a:lnTo>
                    <a:lnTo>
                      <a:pt x="696" y="5"/>
                    </a:lnTo>
                    <a:lnTo>
                      <a:pt x="698" y="10"/>
                    </a:lnTo>
                    <a:lnTo>
                      <a:pt x="696" y="22"/>
                    </a:lnTo>
                    <a:lnTo>
                      <a:pt x="681" y="36"/>
                    </a:lnTo>
                    <a:lnTo>
                      <a:pt x="666" y="47"/>
                    </a:lnTo>
                    <a:lnTo>
                      <a:pt x="641" y="59"/>
                    </a:lnTo>
                    <a:lnTo>
                      <a:pt x="617" y="67"/>
                    </a:lnTo>
                    <a:lnTo>
                      <a:pt x="584" y="74"/>
                    </a:lnTo>
                    <a:lnTo>
                      <a:pt x="541" y="77"/>
                    </a:lnTo>
                    <a:lnTo>
                      <a:pt x="484" y="71"/>
                    </a:lnTo>
                    <a:lnTo>
                      <a:pt x="410" y="55"/>
                    </a:lnTo>
                    <a:lnTo>
                      <a:pt x="360" y="44"/>
                    </a:lnTo>
                    <a:lnTo>
                      <a:pt x="298" y="35"/>
                    </a:lnTo>
                    <a:lnTo>
                      <a:pt x="247" y="35"/>
                    </a:lnTo>
                    <a:lnTo>
                      <a:pt x="195" y="41"/>
                    </a:lnTo>
                    <a:lnTo>
                      <a:pt x="144" y="54"/>
                    </a:lnTo>
                    <a:lnTo>
                      <a:pt x="91" y="72"/>
                    </a:lnTo>
                    <a:lnTo>
                      <a:pt x="62" y="74"/>
                    </a:lnTo>
                    <a:lnTo>
                      <a:pt x="38" y="80"/>
                    </a:lnTo>
                    <a:lnTo>
                      <a:pt x="11" y="91"/>
                    </a:lnTo>
                    <a:lnTo>
                      <a:pt x="2" y="102"/>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7" name="Freeform 197"/>
              <p:cNvSpPr>
                <a:spLocks/>
              </p:cNvSpPr>
              <p:nvPr/>
            </p:nvSpPr>
            <p:spPr bwMode="auto">
              <a:xfrm>
                <a:off x="230" y="82"/>
                <a:ext cx="833" cy="194"/>
              </a:xfrm>
              <a:custGeom>
                <a:avLst/>
                <a:gdLst>
                  <a:gd name="T0" fmla="*/ 22 w 833"/>
                  <a:gd name="T1" fmla="*/ 190 h 194"/>
                  <a:gd name="T2" fmla="*/ 15 w 833"/>
                  <a:gd name="T3" fmla="*/ 176 h 194"/>
                  <a:gd name="T4" fmla="*/ 43 w 833"/>
                  <a:gd name="T5" fmla="*/ 152 h 194"/>
                  <a:gd name="T6" fmla="*/ 146 w 833"/>
                  <a:gd name="T7" fmla="*/ 134 h 194"/>
                  <a:gd name="T8" fmla="*/ 370 w 833"/>
                  <a:gd name="T9" fmla="*/ 157 h 194"/>
                  <a:gd name="T10" fmla="*/ 512 w 833"/>
                  <a:gd name="T11" fmla="*/ 161 h 194"/>
                  <a:gd name="T12" fmla="*/ 584 w 833"/>
                  <a:gd name="T13" fmla="*/ 148 h 194"/>
                  <a:gd name="T14" fmla="*/ 706 w 833"/>
                  <a:gd name="T15" fmla="*/ 107 h 194"/>
                  <a:gd name="T16" fmla="*/ 778 w 833"/>
                  <a:gd name="T17" fmla="*/ 73 h 194"/>
                  <a:gd name="T18" fmla="*/ 823 w 833"/>
                  <a:gd name="T19" fmla="*/ 34 h 194"/>
                  <a:gd name="T20" fmla="*/ 833 w 833"/>
                  <a:gd name="T21" fmla="*/ 12 h 194"/>
                  <a:gd name="T22" fmla="*/ 814 w 833"/>
                  <a:gd name="T23" fmla="*/ 0 h 194"/>
                  <a:gd name="T24" fmla="*/ 793 w 833"/>
                  <a:gd name="T25" fmla="*/ 14 h 194"/>
                  <a:gd name="T26" fmla="*/ 797 w 833"/>
                  <a:gd name="T27" fmla="*/ 22 h 194"/>
                  <a:gd name="T28" fmla="*/ 814 w 833"/>
                  <a:gd name="T29" fmla="*/ 20 h 194"/>
                  <a:gd name="T30" fmla="*/ 816 w 833"/>
                  <a:gd name="T31" fmla="*/ 8 h 194"/>
                  <a:gd name="T32" fmla="*/ 806 w 833"/>
                  <a:gd name="T33" fmla="*/ 9 h 194"/>
                  <a:gd name="T34" fmla="*/ 808 w 833"/>
                  <a:gd name="T35" fmla="*/ 10 h 194"/>
                  <a:gd name="T36" fmla="*/ 814 w 833"/>
                  <a:gd name="T37" fmla="*/ 13 h 194"/>
                  <a:gd name="T38" fmla="*/ 802 w 833"/>
                  <a:gd name="T39" fmla="*/ 20 h 194"/>
                  <a:gd name="T40" fmla="*/ 797 w 833"/>
                  <a:gd name="T41" fmla="*/ 15 h 194"/>
                  <a:gd name="T42" fmla="*/ 808 w 833"/>
                  <a:gd name="T43" fmla="*/ 4 h 194"/>
                  <a:gd name="T44" fmla="*/ 820 w 833"/>
                  <a:gd name="T45" fmla="*/ 6 h 194"/>
                  <a:gd name="T46" fmla="*/ 823 w 833"/>
                  <a:gd name="T47" fmla="*/ 25 h 194"/>
                  <a:gd name="T48" fmla="*/ 791 w 833"/>
                  <a:gd name="T49" fmla="*/ 58 h 194"/>
                  <a:gd name="T50" fmla="*/ 736 w 833"/>
                  <a:gd name="T51" fmla="*/ 87 h 194"/>
                  <a:gd name="T52" fmla="*/ 647 w 833"/>
                  <a:gd name="T53" fmla="*/ 104 h 194"/>
                  <a:gd name="T54" fmla="*/ 485 w 833"/>
                  <a:gd name="T55" fmla="*/ 88 h 194"/>
                  <a:gd name="T56" fmla="*/ 347 w 833"/>
                  <a:gd name="T57" fmla="*/ 73 h 194"/>
                  <a:gd name="T58" fmla="*/ 222 w 833"/>
                  <a:gd name="T59" fmla="*/ 89 h 194"/>
                  <a:gd name="T60" fmla="*/ 104 w 833"/>
                  <a:gd name="T61" fmla="*/ 134 h 194"/>
                  <a:gd name="T62" fmla="*/ 39 w 833"/>
                  <a:gd name="T63" fmla="*/ 148 h 194"/>
                  <a:gd name="T64" fmla="*/ 2 w 833"/>
                  <a:gd name="T65" fmla="*/ 178 h 194"/>
                  <a:gd name="T66" fmla="*/ 3 w 833"/>
                  <a:gd name="T6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4">
                    <a:moveTo>
                      <a:pt x="3" y="194"/>
                    </a:moveTo>
                    <a:lnTo>
                      <a:pt x="22" y="190"/>
                    </a:lnTo>
                    <a:lnTo>
                      <a:pt x="17" y="183"/>
                    </a:lnTo>
                    <a:lnTo>
                      <a:pt x="15" y="176"/>
                    </a:lnTo>
                    <a:lnTo>
                      <a:pt x="21" y="164"/>
                    </a:lnTo>
                    <a:lnTo>
                      <a:pt x="43" y="152"/>
                    </a:lnTo>
                    <a:lnTo>
                      <a:pt x="87" y="140"/>
                    </a:lnTo>
                    <a:lnTo>
                      <a:pt x="146" y="134"/>
                    </a:lnTo>
                    <a:lnTo>
                      <a:pt x="216" y="136"/>
                    </a:lnTo>
                    <a:lnTo>
                      <a:pt x="370" y="157"/>
                    </a:lnTo>
                    <a:lnTo>
                      <a:pt x="440" y="163"/>
                    </a:lnTo>
                    <a:lnTo>
                      <a:pt x="512" y="161"/>
                    </a:lnTo>
                    <a:lnTo>
                      <a:pt x="548" y="155"/>
                    </a:lnTo>
                    <a:lnTo>
                      <a:pt x="584" y="148"/>
                    </a:lnTo>
                    <a:lnTo>
                      <a:pt x="651" y="129"/>
                    </a:lnTo>
                    <a:lnTo>
                      <a:pt x="706" y="107"/>
                    </a:lnTo>
                    <a:lnTo>
                      <a:pt x="744" y="91"/>
                    </a:lnTo>
                    <a:lnTo>
                      <a:pt x="778" y="73"/>
                    </a:lnTo>
                    <a:lnTo>
                      <a:pt x="810" y="47"/>
                    </a:lnTo>
                    <a:lnTo>
                      <a:pt x="823" y="34"/>
                    </a:lnTo>
                    <a:lnTo>
                      <a:pt x="831" y="22"/>
                    </a:lnTo>
                    <a:lnTo>
                      <a:pt x="833" y="12"/>
                    </a:lnTo>
                    <a:lnTo>
                      <a:pt x="825" y="2"/>
                    </a:lnTo>
                    <a:lnTo>
                      <a:pt x="814" y="0"/>
                    </a:lnTo>
                    <a:lnTo>
                      <a:pt x="799" y="6"/>
                    </a:lnTo>
                    <a:lnTo>
                      <a:pt x="793" y="14"/>
                    </a:lnTo>
                    <a:lnTo>
                      <a:pt x="793" y="19"/>
                    </a:lnTo>
                    <a:lnTo>
                      <a:pt x="797" y="22"/>
                    </a:lnTo>
                    <a:lnTo>
                      <a:pt x="804" y="22"/>
                    </a:lnTo>
                    <a:lnTo>
                      <a:pt x="814" y="20"/>
                    </a:lnTo>
                    <a:lnTo>
                      <a:pt x="816" y="14"/>
                    </a:lnTo>
                    <a:lnTo>
                      <a:pt x="816" y="8"/>
                    </a:lnTo>
                    <a:lnTo>
                      <a:pt x="810" y="8"/>
                    </a:lnTo>
                    <a:lnTo>
                      <a:pt x="806" y="9"/>
                    </a:lnTo>
                    <a:lnTo>
                      <a:pt x="806" y="12"/>
                    </a:lnTo>
                    <a:lnTo>
                      <a:pt x="808" y="10"/>
                    </a:lnTo>
                    <a:lnTo>
                      <a:pt x="814" y="9"/>
                    </a:lnTo>
                    <a:lnTo>
                      <a:pt x="814" y="13"/>
                    </a:lnTo>
                    <a:lnTo>
                      <a:pt x="810" y="18"/>
                    </a:lnTo>
                    <a:lnTo>
                      <a:pt x="802" y="20"/>
                    </a:lnTo>
                    <a:lnTo>
                      <a:pt x="799" y="19"/>
                    </a:lnTo>
                    <a:lnTo>
                      <a:pt x="797" y="15"/>
                    </a:lnTo>
                    <a:lnTo>
                      <a:pt x="802" y="7"/>
                    </a:lnTo>
                    <a:lnTo>
                      <a:pt x="808" y="4"/>
                    </a:lnTo>
                    <a:lnTo>
                      <a:pt x="814" y="3"/>
                    </a:lnTo>
                    <a:lnTo>
                      <a:pt x="820" y="6"/>
                    </a:lnTo>
                    <a:lnTo>
                      <a:pt x="825" y="9"/>
                    </a:lnTo>
                    <a:lnTo>
                      <a:pt x="823" y="25"/>
                    </a:lnTo>
                    <a:lnTo>
                      <a:pt x="808" y="44"/>
                    </a:lnTo>
                    <a:lnTo>
                      <a:pt x="791" y="58"/>
                    </a:lnTo>
                    <a:lnTo>
                      <a:pt x="764" y="75"/>
                    </a:lnTo>
                    <a:lnTo>
                      <a:pt x="736" y="87"/>
                    </a:lnTo>
                    <a:lnTo>
                      <a:pt x="698" y="98"/>
                    </a:lnTo>
                    <a:lnTo>
                      <a:pt x="647" y="104"/>
                    </a:lnTo>
                    <a:lnTo>
                      <a:pt x="577" y="101"/>
                    </a:lnTo>
                    <a:lnTo>
                      <a:pt x="485" y="88"/>
                    </a:lnTo>
                    <a:lnTo>
                      <a:pt x="423" y="79"/>
                    </a:lnTo>
                    <a:lnTo>
                      <a:pt x="347" y="73"/>
                    </a:lnTo>
                    <a:lnTo>
                      <a:pt x="282" y="77"/>
                    </a:lnTo>
                    <a:lnTo>
                      <a:pt x="222" y="89"/>
                    </a:lnTo>
                    <a:lnTo>
                      <a:pt x="163" y="109"/>
                    </a:lnTo>
                    <a:lnTo>
                      <a:pt x="104" y="134"/>
                    </a:lnTo>
                    <a:lnTo>
                      <a:pt x="70" y="140"/>
                    </a:lnTo>
                    <a:lnTo>
                      <a:pt x="39" y="148"/>
                    </a:lnTo>
                    <a:lnTo>
                      <a:pt x="13" y="164"/>
                    </a:lnTo>
                    <a:lnTo>
                      <a:pt x="2" y="178"/>
                    </a:lnTo>
                    <a:lnTo>
                      <a:pt x="0" y="187"/>
                    </a:lnTo>
                    <a:lnTo>
                      <a:pt x="3" y="19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8" name="Freeform 198"/>
              <p:cNvSpPr>
                <a:spLocks/>
              </p:cNvSpPr>
              <p:nvPr/>
            </p:nvSpPr>
            <p:spPr bwMode="auto">
              <a:xfrm>
                <a:off x="554" y="52"/>
                <a:ext cx="458" cy="112"/>
              </a:xfrm>
              <a:custGeom>
                <a:avLst/>
                <a:gdLst>
                  <a:gd name="T0" fmla="*/ 61 w 458"/>
                  <a:gd name="T1" fmla="*/ 75 h 112"/>
                  <a:gd name="T2" fmla="*/ 63 w 458"/>
                  <a:gd name="T3" fmla="*/ 80 h 112"/>
                  <a:gd name="T4" fmla="*/ 61 w 458"/>
                  <a:gd name="T5" fmla="*/ 86 h 112"/>
                  <a:gd name="T6" fmla="*/ 53 w 458"/>
                  <a:gd name="T7" fmla="*/ 92 h 112"/>
                  <a:gd name="T8" fmla="*/ 42 w 458"/>
                  <a:gd name="T9" fmla="*/ 95 h 112"/>
                  <a:gd name="T10" fmla="*/ 31 w 458"/>
                  <a:gd name="T11" fmla="*/ 95 h 112"/>
                  <a:gd name="T12" fmla="*/ 19 w 458"/>
                  <a:gd name="T13" fmla="*/ 93 h 112"/>
                  <a:gd name="T14" fmla="*/ 10 w 458"/>
                  <a:gd name="T15" fmla="*/ 89 h 112"/>
                  <a:gd name="T16" fmla="*/ 0 w 458"/>
                  <a:gd name="T17" fmla="*/ 76 h 112"/>
                  <a:gd name="T18" fmla="*/ 0 w 458"/>
                  <a:gd name="T19" fmla="*/ 68 h 112"/>
                  <a:gd name="T20" fmla="*/ 6 w 458"/>
                  <a:gd name="T21" fmla="*/ 56 h 112"/>
                  <a:gd name="T22" fmla="*/ 19 w 458"/>
                  <a:gd name="T23" fmla="*/ 45 h 112"/>
                  <a:gd name="T24" fmla="*/ 40 w 458"/>
                  <a:gd name="T25" fmla="*/ 36 h 112"/>
                  <a:gd name="T26" fmla="*/ 67 w 458"/>
                  <a:gd name="T27" fmla="*/ 30 h 112"/>
                  <a:gd name="T28" fmla="*/ 93 w 458"/>
                  <a:gd name="T29" fmla="*/ 27 h 112"/>
                  <a:gd name="T30" fmla="*/ 129 w 458"/>
                  <a:gd name="T31" fmla="*/ 28 h 112"/>
                  <a:gd name="T32" fmla="*/ 141 w 458"/>
                  <a:gd name="T33" fmla="*/ 31 h 112"/>
                  <a:gd name="T34" fmla="*/ 160 w 458"/>
                  <a:gd name="T35" fmla="*/ 16 h 112"/>
                  <a:gd name="T36" fmla="*/ 184 w 458"/>
                  <a:gd name="T37" fmla="*/ 6 h 112"/>
                  <a:gd name="T38" fmla="*/ 222 w 458"/>
                  <a:gd name="T39" fmla="*/ 0 h 112"/>
                  <a:gd name="T40" fmla="*/ 237 w 458"/>
                  <a:gd name="T41" fmla="*/ 0 h 112"/>
                  <a:gd name="T42" fmla="*/ 260 w 458"/>
                  <a:gd name="T43" fmla="*/ 2 h 112"/>
                  <a:gd name="T44" fmla="*/ 289 w 458"/>
                  <a:gd name="T45" fmla="*/ 9 h 112"/>
                  <a:gd name="T46" fmla="*/ 323 w 458"/>
                  <a:gd name="T47" fmla="*/ 24 h 112"/>
                  <a:gd name="T48" fmla="*/ 346 w 458"/>
                  <a:gd name="T49" fmla="*/ 33 h 112"/>
                  <a:gd name="T50" fmla="*/ 370 w 458"/>
                  <a:gd name="T51" fmla="*/ 40 h 112"/>
                  <a:gd name="T52" fmla="*/ 404 w 458"/>
                  <a:gd name="T53" fmla="*/ 45 h 112"/>
                  <a:gd name="T54" fmla="*/ 444 w 458"/>
                  <a:gd name="T55" fmla="*/ 48 h 112"/>
                  <a:gd name="T56" fmla="*/ 458 w 458"/>
                  <a:gd name="T57" fmla="*/ 45 h 112"/>
                  <a:gd name="T58" fmla="*/ 418 w 458"/>
                  <a:gd name="T59" fmla="*/ 66 h 112"/>
                  <a:gd name="T60" fmla="*/ 380 w 458"/>
                  <a:gd name="T61" fmla="*/ 81 h 112"/>
                  <a:gd name="T62" fmla="*/ 344 w 458"/>
                  <a:gd name="T63" fmla="*/ 94 h 112"/>
                  <a:gd name="T64" fmla="*/ 298 w 458"/>
                  <a:gd name="T65" fmla="*/ 106 h 112"/>
                  <a:gd name="T66" fmla="*/ 264 w 458"/>
                  <a:gd name="T67" fmla="*/ 111 h 112"/>
                  <a:gd name="T68" fmla="*/ 226 w 458"/>
                  <a:gd name="T69" fmla="*/ 112 h 112"/>
                  <a:gd name="T70" fmla="*/ 207 w 458"/>
                  <a:gd name="T71" fmla="*/ 111 h 112"/>
                  <a:gd name="T72" fmla="*/ 182 w 458"/>
                  <a:gd name="T73" fmla="*/ 106 h 112"/>
                  <a:gd name="T74" fmla="*/ 158 w 458"/>
                  <a:gd name="T75" fmla="*/ 97 h 112"/>
                  <a:gd name="T76" fmla="*/ 137 w 458"/>
                  <a:gd name="T77" fmla="*/ 80 h 112"/>
                  <a:gd name="T78" fmla="*/ 131 w 458"/>
                  <a:gd name="T79" fmla="*/ 64 h 112"/>
                  <a:gd name="T80" fmla="*/ 131 w 458"/>
                  <a:gd name="T81" fmla="*/ 51 h 112"/>
                  <a:gd name="T82" fmla="*/ 137 w 458"/>
                  <a:gd name="T83" fmla="*/ 36 h 112"/>
                  <a:gd name="T84" fmla="*/ 110 w 458"/>
                  <a:gd name="T85" fmla="*/ 33 h 112"/>
                  <a:gd name="T86" fmla="*/ 86 w 458"/>
                  <a:gd name="T87" fmla="*/ 34 h 112"/>
                  <a:gd name="T88" fmla="*/ 59 w 458"/>
                  <a:gd name="T89" fmla="*/ 38 h 112"/>
                  <a:gd name="T90" fmla="*/ 29 w 458"/>
                  <a:gd name="T91" fmla="*/ 50 h 112"/>
                  <a:gd name="T92" fmla="*/ 15 w 458"/>
                  <a:gd name="T93" fmla="*/ 60 h 112"/>
                  <a:gd name="T94" fmla="*/ 10 w 458"/>
                  <a:gd name="T95" fmla="*/ 71 h 112"/>
                  <a:gd name="T96" fmla="*/ 17 w 458"/>
                  <a:gd name="T97" fmla="*/ 83 h 112"/>
                  <a:gd name="T98" fmla="*/ 25 w 458"/>
                  <a:gd name="T99" fmla="*/ 88 h 112"/>
                  <a:gd name="T100" fmla="*/ 34 w 458"/>
                  <a:gd name="T101" fmla="*/ 89 h 112"/>
                  <a:gd name="T102" fmla="*/ 50 w 458"/>
                  <a:gd name="T103" fmla="*/ 86 h 112"/>
                  <a:gd name="T104" fmla="*/ 57 w 458"/>
                  <a:gd name="T105" fmla="*/ 80 h 112"/>
                  <a:gd name="T106" fmla="*/ 61 w 458"/>
                  <a:gd name="T107"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2">
                    <a:moveTo>
                      <a:pt x="61" y="75"/>
                    </a:moveTo>
                    <a:lnTo>
                      <a:pt x="63" y="80"/>
                    </a:lnTo>
                    <a:lnTo>
                      <a:pt x="61" y="86"/>
                    </a:lnTo>
                    <a:lnTo>
                      <a:pt x="53" y="92"/>
                    </a:lnTo>
                    <a:lnTo>
                      <a:pt x="42" y="95"/>
                    </a:lnTo>
                    <a:lnTo>
                      <a:pt x="31" y="95"/>
                    </a:lnTo>
                    <a:lnTo>
                      <a:pt x="19" y="93"/>
                    </a:lnTo>
                    <a:lnTo>
                      <a:pt x="10" y="89"/>
                    </a:lnTo>
                    <a:lnTo>
                      <a:pt x="0" y="76"/>
                    </a:lnTo>
                    <a:lnTo>
                      <a:pt x="0" y="68"/>
                    </a:lnTo>
                    <a:lnTo>
                      <a:pt x="6" y="56"/>
                    </a:lnTo>
                    <a:lnTo>
                      <a:pt x="19" y="45"/>
                    </a:lnTo>
                    <a:lnTo>
                      <a:pt x="40" y="36"/>
                    </a:lnTo>
                    <a:lnTo>
                      <a:pt x="67" y="30"/>
                    </a:lnTo>
                    <a:lnTo>
                      <a:pt x="93" y="27"/>
                    </a:lnTo>
                    <a:lnTo>
                      <a:pt x="129" y="28"/>
                    </a:lnTo>
                    <a:lnTo>
                      <a:pt x="141" y="31"/>
                    </a:lnTo>
                    <a:lnTo>
                      <a:pt x="160" y="16"/>
                    </a:lnTo>
                    <a:lnTo>
                      <a:pt x="184" y="6"/>
                    </a:lnTo>
                    <a:lnTo>
                      <a:pt x="222" y="0"/>
                    </a:lnTo>
                    <a:lnTo>
                      <a:pt x="237" y="0"/>
                    </a:lnTo>
                    <a:lnTo>
                      <a:pt x="260" y="2"/>
                    </a:lnTo>
                    <a:lnTo>
                      <a:pt x="289" y="9"/>
                    </a:lnTo>
                    <a:lnTo>
                      <a:pt x="323" y="24"/>
                    </a:lnTo>
                    <a:lnTo>
                      <a:pt x="346" y="33"/>
                    </a:lnTo>
                    <a:lnTo>
                      <a:pt x="370" y="40"/>
                    </a:lnTo>
                    <a:lnTo>
                      <a:pt x="404" y="45"/>
                    </a:lnTo>
                    <a:lnTo>
                      <a:pt x="444" y="48"/>
                    </a:lnTo>
                    <a:lnTo>
                      <a:pt x="458" y="45"/>
                    </a:lnTo>
                    <a:lnTo>
                      <a:pt x="418" y="66"/>
                    </a:lnTo>
                    <a:lnTo>
                      <a:pt x="380" y="81"/>
                    </a:lnTo>
                    <a:lnTo>
                      <a:pt x="344" y="94"/>
                    </a:lnTo>
                    <a:lnTo>
                      <a:pt x="298" y="106"/>
                    </a:lnTo>
                    <a:lnTo>
                      <a:pt x="264" y="111"/>
                    </a:lnTo>
                    <a:lnTo>
                      <a:pt x="226" y="112"/>
                    </a:lnTo>
                    <a:lnTo>
                      <a:pt x="207" y="111"/>
                    </a:lnTo>
                    <a:lnTo>
                      <a:pt x="182" y="106"/>
                    </a:lnTo>
                    <a:lnTo>
                      <a:pt x="158" y="97"/>
                    </a:lnTo>
                    <a:lnTo>
                      <a:pt x="137" y="80"/>
                    </a:lnTo>
                    <a:lnTo>
                      <a:pt x="131" y="64"/>
                    </a:lnTo>
                    <a:lnTo>
                      <a:pt x="131" y="51"/>
                    </a:lnTo>
                    <a:lnTo>
                      <a:pt x="137" y="36"/>
                    </a:lnTo>
                    <a:lnTo>
                      <a:pt x="110" y="33"/>
                    </a:lnTo>
                    <a:lnTo>
                      <a:pt x="86" y="34"/>
                    </a:lnTo>
                    <a:lnTo>
                      <a:pt x="59" y="38"/>
                    </a:lnTo>
                    <a:lnTo>
                      <a:pt x="29" y="50"/>
                    </a:lnTo>
                    <a:lnTo>
                      <a:pt x="15" y="60"/>
                    </a:lnTo>
                    <a:lnTo>
                      <a:pt x="10" y="71"/>
                    </a:lnTo>
                    <a:lnTo>
                      <a:pt x="17" y="83"/>
                    </a:lnTo>
                    <a:lnTo>
                      <a:pt x="25" y="88"/>
                    </a:lnTo>
                    <a:lnTo>
                      <a:pt x="34" y="89"/>
                    </a:lnTo>
                    <a:lnTo>
                      <a:pt x="50" y="86"/>
                    </a:lnTo>
                    <a:lnTo>
                      <a:pt x="57" y="80"/>
                    </a:lnTo>
                    <a:lnTo>
                      <a:pt x="61" y="7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79" name="Freeform 199"/>
              <p:cNvSpPr>
                <a:spLocks/>
              </p:cNvSpPr>
              <p:nvPr/>
            </p:nvSpPr>
            <p:spPr bwMode="auto">
              <a:xfrm>
                <a:off x="974" y="82"/>
                <a:ext cx="341" cy="103"/>
              </a:xfrm>
              <a:custGeom>
                <a:avLst/>
                <a:gdLst>
                  <a:gd name="T0" fmla="*/ 47 w 341"/>
                  <a:gd name="T1" fmla="*/ 82 h 103"/>
                  <a:gd name="T2" fmla="*/ 51 w 341"/>
                  <a:gd name="T3" fmla="*/ 87 h 103"/>
                  <a:gd name="T4" fmla="*/ 47 w 341"/>
                  <a:gd name="T5" fmla="*/ 97 h 103"/>
                  <a:gd name="T6" fmla="*/ 39 w 341"/>
                  <a:gd name="T7" fmla="*/ 101 h 103"/>
                  <a:gd name="T8" fmla="*/ 32 w 341"/>
                  <a:gd name="T9" fmla="*/ 103 h 103"/>
                  <a:gd name="T10" fmla="*/ 15 w 341"/>
                  <a:gd name="T11" fmla="*/ 100 h 103"/>
                  <a:gd name="T12" fmla="*/ 1 w 341"/>
                  <a:gd name="T13" fmla="*/ 91 h 103"/>
                  <a:gd name="T14" fmla="*/ 0 w 341"/>
                  <a:gd name="T15" fmla="*/ 83 h 103"/>
                  <a:gd name="T16" fmla="*/ 0 w 341"/>
                  <a:gd name="T17" fmla="*/ 74 h 103"/>
                  <a:gd name="T18" fmla="*/ 7 w 341"/>
                  <a:gd name="T19" fmla="*/ 64 h 103"/>
                  <a:gd name="T20" fmla="*/ 20 w 341"/>
                  <a:gd name="T21" fmla="*/ 53 h 103"/>
                  <a:gd name="T22" fmla="*/ 38 w 341"/>
                  <a:gd name="T23" fmla="*/ 46 h 103"/>
                  <a:gd name="T24" fmla="*/ 58 w 341"/>
                  <a:gd name="T25" fmla="*/ 40 h 103"/>
                  <a:gd name="T26" fmla="*/ 85 w 341"/>
                  <a:gd name="T27" fmla="*/ 37 h 103"/>
                  <a:gd name="T28" fmla="*/ 94 w 341"/>
                  <a:gd name="T29" fmla="*/ 37 h 103"/>
                  <a:gd name="T30" fmla="*/ 104 w 341"/>
                  <a:gd name="T31" fmla="*/ 24 h 103"/>
                  <a:gd name="T32" fmla="*/ 119 w 341"/>
                  <a:gd name="T33" fmla="*/ 12 h 103"/>
                  <a:gd name="T34" fmla="*/ 146 w 341"/>
                  <a:gd name="T35" fmla="*/ 2 h 103"/>
                  <a:gd name="T36" fmla="*/ 178 w 341"/>
                  <a:gd name="T37" fmla="*/ 0 h 103"/>
                  <a:gd name="T38" fmla="*/ 201 w 341"/>
                  <a:gd name="T39" fmla="*/ 2 h 103"/>
                  <a:gd name="T40" fmla="*/ 231 w 341"/>
                  <a:gd name="T41" fmla="*/ 9 h 103"/>
                  <a:gd name="T42" fmla="*/ 252 w 341"/>
                  <a:gd name="T43" fmla="*/ 13 h 103"/>
                  <a:gd name="T44" fmla="*/ 301 w 341"/>
                  <a:gd name="T45" fmla="*/ 15 h 103"/>
                  <a:gd name="T46" fmla="*/ 332 w 341"/>
                  <a:gd name="T47" fmla="*/ 12 h 103"/>
                  <a:gd name="T48" fmla="*/ 341 w 341"/>
                  <a:gd name="T49" fmla="*/ 9 h 103"/>
                  <a:gd name="T50" fmla="*/ 317 w 341"/>
                  <a:gd name="T51" fmla="*/ 30 h 103"/>
                  <a:gd name="T52" fmla="*/ 269 w 341"/>
                  <a:gd name="T53" fmla="*/ 62 h 103"/>
                  <a:gd name="T54" fmla="*/ 239 w 341"/>
                  <a:gd name="T55" fmla="*/ 77 h 103"/>
                  <a:gd name="T56" fmla="*/ 214 w 341"/>
                  <a:gd name="T57" fmla="*/ 86 h 103"/>
                  <a:gd name="T58" fmla="*/ 186 w 341"/>
                  <a:gd name="T59" fmla="*/ 92 h 103"/>
                  <a:gd name="T60" fmla="*/ 150 w 341"/>
                  <a:gd name="T61" fmla="*/ 93 h 103"/>
                  <a:gd name="T62" fmla="*/ 129 w 341"/>
                  <a:gd name="T63" fmla="*/ 88 h 103"/>
                  <a:gd name="T64" fmla="*/ 108 w 341"/>
                  <a:gd name="T65" fmla="*/ 76 h 103"/>
                  <a:gd name="T66" fmla="*/ 98 w 341"/>
                  <a:gd name="T67" fmla="*/ 65 h 103"/>
                  <a:gd name="T68" fmla="*/ 94 w 341"/>
                  <a:gd name="T69" fmla="*/ 53 h 103"/>
                  <a:gd name="T70" fmla="*/ 93 w 341"/>
                  <a:gd name="T71" fmla="*/ 41 h 103"/>
                  <a:gd name="T72" fmla="*/ 72 w 341"/>
                  <a:gd name="T73" fmla="*/ 44 h 103"/>
                  <a:gd name="T74" fmla="*/ 53 w 341"/>
                  <a:gd name="T75" fmla="*/ 47 h 103"/>
                  <a:gd name="T76" fmla="*/ 36 w 341"/>
                  <a:gd name="T77" fmla="*/ 53 h 103"/>
                  <a:gd name="T78" fmla="*/ 17 w 341"/>
                  <a:gd name="T79" fmla="*/ 67 h 103"/>
                  <a:gd name="T80" fmla="*/ 9 w 341"/>
                  <a:gd name="T81" fmla="*/ 76 h 103"/>
                  <a:gd name="T82" fmla="*/ 9 w 341"/>
                  <a:gd name="T83" fmla="*/ 86 h 103"/>
                  <a:gd name="T84" fmla="*/ 17 w 341"/>
                  <a:gd name="T85" fmla="*/ 94 h 103"/>
                  <a:gd name="T86" fmla="*/ 24 w 341"/>
                  <a:gd name="T87" fmla="*/ 97 h 103"/>
                  <a:gd name="T88" fmla="*/ 32 w 341"/>
                  <a:gd name="T89" fmla="*/ 97 h 103"/>
                  <a:gd name="T90" fmla="*/ 43 w 341"/>
                  <a:gd name="T91" fmla="*/ 93 h 103"/>
                  <a:gd name="T92" fmla="*/ 47 w 341"/>
                  <a:gd name="T93" fmla="*/ 87 h 103"/>
                  <a:gd name="T94" fmla="*/ 47 w 341"/>
                  <a:gd name="T95"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3">
                    <a:moveTo>
                      <a:pt x="47" y="82"/>
                    </a:moveTo>
                    <a:lnTo>
                      <a:pt x="51" y="87"/>
                    </a:lnTo>
                    <a:lnTo>
                      <a:pt x="47" y="97"/>
                    </a:lnTo>
                    <a:lnTo>
                      <a:pt x="39" y="101"/>
                    </a:lnTo>
                    <a:lnTo>
                      <a:pt x="32" y="103"/>
                    </a:lnTo>
                    <a:lnTo>
                      <a:pt x="15" y="100"/>
                    </a:lnTo>
                    <a:lnTo>
                      <a:pt x="1" y="91"/>
                    </a:lnTo>
                    <a:lnTo>
                      <a:pt x="0" y="83"/>
                    </a:lnTo>
                    <a:lnTo>
                      <a:pt x="0" y="74"/>
                    </a:lnTo>
                    <a:lnTo>
                      <a:pt x="7" y="64"/>
                    </a:lnTo>
                    <a:lnTo>
                      <a:pt x="20" y="53"/>
                    </a:lnTo>
                    <a:lnTo>
                      <a:pt x="38" y="46"/>
                    </a:lnTo>
                    <a:lnTo>
                      <a:pt x="58" y="40"/>
                    </a:lnTo>
                    <a:lnTo>
                      <a:pt x="85" y="37"/>
                    </a:lnTo>
                    <a:lnTo>
                      <a:pt x="94" y="37"/>
                    </a:lnTo>
                    <a:lnTo>
                      <a:pt x="104" y="24"/>
                    </a:lnTo>
                    <a:lnTo>
                      <a:pt x="119" y="12"/>
                    </a:lnTo>
                    <a:lnTo>
                      <a:pt x="146" y="2"/>
                    </a:lnTo>
                    <a:lnTo>
                      <a:pt x="178" y="0"/>
                    </a:lnTo>
                    <a:lnTo>
                      <a:pt x="201" y="2"/>
                    </a:lnTo>
                    <a:lnTo>
                      <a:pt x="231" y="9"/>
                    </a:lnTo>
                    <a:lnTo>
                      <a:pt x="252" y="13"/>
                    </a:lnTo>
                    <a:lnTo>
                      <a:pt x="301" y="15"/>
                    </a:lnTo>
                    <a:lnTo>
                      <a:pt x="332" y="12"/>
                    </a:lnTo>
                    <a:lnTo>
                      <a:pt x="341" y="9"/>
                    </a:lnTo>
                    <a:lnTo>
                      <a:pt x="317" y="30"/>
                    </a:lnTo>
                    <a:lnTo>
                      <a:pt x="269" y="62"/>
                    </a:lnTo>
                    <a:lnTo>
                      <a:pt x="239" y="77"/>
                    </a:lnTo>
                    <a:lnTo>
                      <a:pt x="214" y="86"/>
                    </a:lnTo>
                    <a:lnTo>
                      <a:pt x="186" y="92"/>
                    </a:lnTo>
                    <a:lnTo>
                      <a:pt x="150" y="93"/>
                    </a:lnTo>
                    <a:lnTo>
                      <a:pt x="129" y="88"/>
                    </a:lnTo>
                    <a:lnTo>
                      <a:pt x="108" y="76"/>
                    </a:lnTo>
                    <a:lnTo>
                      <a:pt x="98" y="65"/>
                    </a:lnTo>
                    <a:lnTo>
                      <a:pt x="94" y="53"/>
                    </a:lnTo>
                    <a:lnTo>
                      <a:pt x="93" y="41"/>
                    </a:lnTo>
                    <a:lnTo>
                      <a:pt x="72" y="44"/>
                    </a:lnTo>
                    <a:lnTo>
                      <a:pt x="53" y="47"/>
                    </a:lnTo>
                    <a:lnTo>
                      <a:pt x="36" y="53"/>
                    </a:lnTo>
                    <a:lnTo>
                      <a:pt x="17" y="67"/>
                    </a:lnTo>
                    <a:lnTo>
                      <a:pt x="9" y="76"/>
                    </a:lnTo>
                    <a:lnTo>
                      <a:pt x="9" y="86"/>
                    </a:lnTo>
                    <a:lnTo>
                      <a:pt x="17" y="94"/>
                    </a:lnTo>
                    <a:lnTo>
                      <a:pt x="24" y="97"/>
                    </a:lnTo>
                    <a:lnTo>
                      <a:pt x="32" y="97"/>
                    </a:lnTo>
                    <a:lnTo>
                      <a:pt x="43" y="93"/>
                    </a:lnTo>
                    <a:lnTo>
                      <a:pt x="47" y="87"/>
                    </a:lnTo>
                    <a:lnTo>
                      <a:pt x="47" y="8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0" name="Freeform 200"/>
              <p:cNvSpPr>
                <a:spLocks/>
              </p:cNvSpPr>
              <p:nvPr/>
            </p:nvSpPr>
            <p:spPr bwMode="auto">
              <a:xfrm>
                <a:off x="2917" y="112"/>
                <a:ext cx="566" cy="99"/>
              </a:xfrm>
              <a:custGeom>
                <a:avLst/>
                <a:gdLst>
                  <a:gd name="T0" fmla="*/ 566 w 566"/>
                  <a:gd name="T1" fmla="*/ 85 h 99"/>
                  <a:gd name="T2" fmla="*/ 554 w 566"/>
                  <a:gd name="T3" fmla="*/ 83 h 99"/>
                  <a:gd name="T4" fmla="*/ 556 w 566"/>
                  <a:gd name="T5" fmla="*/ 77 h 99"/>
                  <a:gd name="T6" fmla="*/ 550 w 566"/>
                  <a:gd name="T7" fmla="*/ 63 h 99"/>
                  <a:gd name="T8" fmla="*/ 533 w 566"/>
                  <a:gd name="T9" fmla="*/ 55 h 99"/>
                  <a:gd name="T10" fmla="*/ 503 w 566"/>
                  <a:gd name="T11" fmla="*/ 50 h 99"/>
                  <a:gd name="T12" fmla="*/ 465 w 566"/>
                  <a:gd name="T13" fmla="*/ 50 h 99"/>
                  <a:gd name="T14" fmla="*/ 419 w 566"/>
                  <a:gd name="T15" fmla="*/ 57 h 99"/>
                  <a:gd name="T16" fmla="*/ 323 w 566"/>
                  <a:gd name="T17" fmla="*/ 85 h 99"/>
                  <a:gd name="T18" fmla="*/ 279 w 566"/>
                  <a:gd name="T19" fmla="*/ 95 h 99"/>
                  <a:gd name="T20" fmla="*/ 232 w 566"/>
                  <a:gd name="T21" fmla="*/ 99 h 99"/>
                  <a:gd name="T22" fmla="*/ 184 w 566"/>
                  <a:gd name="T23" fmla="*/ 95 h 99"/>
                  <a:gd name="T24" fmla="*/ 137 w 566"/>
                  <a:gd name="T25" fmla="*/ 86 h 99"/>
                  <a:gd name="T26" fmla="*/ 99 w 566"/>
                  <a:gd name="T27" fmla="*/ 74 h 99"/>
                  <a:gd name="T28" fmla="*/ 70 w 566"/>
                  <a:gd name="T29" fmla="*/ 64 h 99"/>
                  <a:gd name="T30" fmla="*/ 46 w 566"/>
                  <a:gd name="T31" fmla="*/ 52 h 99"/>
                  <a:gd name="T32" fmla="*/ 21 w 566"/>
                  <a:gd name="T33" fmla="*/ 37 h 99"/>
                  <a:gd name="T34" fmla="*/ 4 w 566"/>
                  <a:gd name="T35" fmla="*/ 19 h 99"/>
                  <a:gd name="T36" fmla="*/ 0 w 566"/>
                  <a:gd name="T37" fmla="*/ 10 h 99"/>
                  <a:gd name="T38" fmla="*/ 4 w 566"/>
                  <a:gd name="T39" fmla="*/ 3 h 99"/>
                  <a:gd name="T40" fmla="*/ 11 w 566"/>
                  <a:gd name="T41" fmla="*/ 0 h 99"/>
                  <a:gd name="T42" fmla="*/ 21 w 566"/>
                  <a:gd name="T43" fmla="*/ 3 h 99"/>
                  <a:gd name="T44" fmla="*/ 27 w 566"/>
                  <a:gd name="T45" fmla="*/ 9 h 99"/>
                  <a:gd name="T46" fmla="*/ 27 w 566"/>
                  <a:gd name="T47" fmla="*/ 16 h 99"/>
                  <a:gd name="T48" fmla="*/ 21 w 566"/>
                  <a:gd name="T49" fmla="*/ 17 h 99"/>
                  <a:gd name="T50" fmla="*/ 15 w 566"/>
                  <a:gd name="T51" fmla="*/ 15 h 99"/>
                  <a:gd name="T52" fmla="*/ 11 w 566"/>
                  <a:gd name="T53" fmla="*/ 7 h 99"/>
                  <a:gd name="T54" fmla="*/ 17 w 566"/>
                  <a:gd name="T55" fmla="*/ 8 h 99"/>
                  <a:gd name="T56" fmla="*/ 19 w 566"/>
                  <a:gd name="T57" fmla="*/ 9 h 99"/>
                  <a:gd name="T58" fmla="*/ 17 w 566"/>
                  <a:gd name="T59" fmla="*/ 8 h 99"/>
                  <a:gd name="T60" fmla="*/ 13 w 566"/>
                  <a:gd name="T61" fmla="*/ 8 h 99"/>
                  <a:gd name="T62" fmla="*/ 17 w 566"/>
                  <a:gd name="T63" fmla="*/ 13 h 99"/>
                  <a:gd name="T64" fmla="*/ 21 w 566"/>
                  <a:gd name="T65" fmla="*/ 14 h 99"/>
                  <a:gd name="T66" fmla="*/ 23 w 566"/>
                  <a:gd name="T67" fmla="*/ 14 h 99"/>
                  <a:gd name="T68" fmla="*/ 25 w 566"/>
                  <a:gd name="T69" fmla="*/ 11 h 99"/>
                  <a:gd name="T70" fmla="*/ 19 w 566"/>
                  <a:gd name="T71" fmla="*/ 6 h 99"/>
                  <a:gd name="T72" fmla="*/ 11 w 566"/>
                  <a:gd name="T73" fmla="*/ 3 h 99"/>
                  <a:gd name="T74" fmla="*/ 8 w 566"/>
                  <a:gd name="T75" fmla="*/ 4 h 99"/>
                  <a:gd name="T76" fmla="*/ 6 w 566"/>
                  <a:gd name="T77" fmla="*/ 9 h 99"/>
                  <a:gd name="T78" fmla="*/ 8 w 566"/>
                  <a:gd name="T79" fmla="*/ 20 h 99"/>
                  <a:gd name="T80" fmla="*/ 21 w 566"/>
                  <a:gd name="T81" fmla="*/ 33 h 99"/>
                  <a:gd name="T82" fmla="*/ 34 w 566"/>
                  <a:gd name="T83" fmla="*/ 43 h 99"/>
                  <a:gd name="T84" fmla="*/ 55 w 566"/>
                  <a:gd name="T85" fmla="*/ 53 h 99"/>
                  <a:gd name="T86" fmla="*/ 74 w 566"/>
                  <a:gd name="T87" fmla="*/ 61 h 99"/>
                  <a:gd name="T88" fmla="*/ 101 w 566"/>
                  <a:gd name="T89" fmla="*/ 65 h 99"/>
                  <a:gd name="T90" fmla="*/ 135 w 566"/>
                  <a:gd name="T91" fmla="*/ 67 h 99"/>
                  <a:gd name="T92" fmla="*/ 180 w 566"/>
                  <a:gd name="T93" fmla="*/ 59 h 99"/>
                  <a:gd name="T94" fmla="*/ 237 w 566"/>
                  <a:gd name="T95" fmla="*/ 43 h 99"/>
                  <a:gd name="T96" fmla="*/ 275 w 566"/>
                  <a:gd name="T97" fmla="*/ 31 h 99"/>
                  <a:gd name="T98" fmla="*/ 325 w 566"/>
                  <a:gd name="T99" fmla="*/ 20 h 99"/>
                  <a:gd name="T100" fmla="*/ 366 w 566"/>
                  <a:gd name="T101" fmla="*/ 17 h 99"/>
                  <a:gd name="T102" fmla="*/ 408 w 566"/>
                  <a:gd name="T103" fmla="*/ 22 h 99"/>
                  <a:gd name="T104" fmla="*/ 450 w 566"/>
                  <a:gd name="T105" fmla="*/ 32 h 99"/>
                  <a:gd name="T106" fmla="*/ 492 w 566"/>
                  <a:gd name="T107" fmla="*/ 46 h 99"/>
                  <a:gd name="T108" fmla="*/ 514 w 566"/>
                  <a:gd name="T109" fmla="*/ 49 h 99"/>
                  <a:gd name="T110" fmla="*/ 535 w 566"/>
                  <a:gd name="T111" fmla="*/ 52 h 99"/>
                  <a:gd name="T112" fmla="*/ 556 w 566"/>
                  <a:gd name="T113" fmla="*/ 62 h 99"/>
                  <a:gd name="T114" fmla="*/ 566 w 566"/>
                  <a:gd name="T115" fmla="*/ 71 h 99"/>
                  <a:gd name="T116" fmla="*/ 566 w 566"/>
                  <a:gd name="T117" fmla="*/ 79 h 99"/>
                  <a:gd name="T118" fmla="*/ 566 w 566"/>
                  <a:gd name="T119"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 h="99">
                    <a:moveTo>
                      <a:pt x="566" y="85"/>
                    </a:moveTo>
                    <a:lnTo>
                      <a:pt x="554" y="83"/>
                    </a:lnTo>
                    <a:lnTo>
                      <a:pt x="556" y="77"/>
                    </a:lnTo>
                    <a:lnTo>
                      <a:pt x="550" y="63"/>
                    </a:lnTo>
                    <a:lnTo>
                      <a:pt x="533" y="55"/>
                    </a:lnTo>
                    <a:lnTo>
                      <a:pt x="503" y="50"/>
                    </a:lnTo>
                    <a:lnTo>
                      <a:pt x="465" y="50"/>
                    </a:lnTo>
                    <a:lnTo>
                      <a:pt x="419" y="57"/>
                    </a:lnTo>
                    <a:lnTo>
                      <a:pt x="323" y="85"/>
                    </a:lnTo>
                    <a:lnTo>
                      <a:pt x="279" y="95"/>
                    </a:lnTo>
                    <a:lnTo>
                      <a:pt x="232" y="99"/>
                    </a:lnTo>
                    <a:lnTo>
                      <a:pt x="184" y="95"/>
                    </a:lnTo>
                    <a:lnTo>
                      <a:pt x="137" y="86"/>
                    </a:lnTo>
                    <a:lnTo>
                      <a:pt x="99" y="74"/>
                    </a:lnTo>
                    <a:lnTo>
                      <a:pt x="70" y="64"/>
                    </a:lnTo>
                    <a:lnTo>
                      <a:pt x="46" y="52"/>
                    </a:lnTo>
                    <a:lnTo>
                      <a:pt x="21" y="37"/>
                    </a:lnTo>
                    <a:lnTo>
                      <a:pt x="4" y="19"/>
                    </a:lnTo>
                    <a:lnTo>
                      <a:pt x="0" y="10"/>
                    </a:lnTo>
                    <a:lnTo>
                      <a:pt x="4" y="3"/>
                    </a:lnTo>
                    <a:lnTo>
                      <a:pt x="11" y="0"/>
                    </a:lnTo>
                    <a:lnTo>
                      <a:pt x="21" y="3"/>
                    </a:lnTo>
                    <a:lnTo>
                      <a:pt x="27" y="9"/>
                    </a:lnTo>
                    <a:lnTo>
                      <a:pt x="27" y="16"/>
                    </a:lnTo>
                    <a:lnTo>
                      <a:pt x="21" y="17"/>
                    </a:lnTo>
                    <a:lnTo>
                      <a:pt x="15" y="15"/>
                    </a:lnTo>
                    <a:lnTo>
                      <a:pt x="11" y="7"/>
                    </a:lnTo>
                    <a:lnTo>
                      <a:pt x="17" y="8"/>
                    </a:lnTo>
                    <a:lnTo>
                      <a:pt x="19" y="9"/>
                    </a:lnTo>
                    <a:lnTo>
                      <a:pt x="17" y="8"/>
                    </a:lnTo>
                    <a:lnTo>
                      <a:pt x="13" y="8"/>
                    </a:lnTo>
                    <a:lnTo>
                      <a:pt x="17" y="13"/>
                    </a:lnTo>
                    <a:lnTo>
                      <a:pt x="21" y="14"/>
                    </a:lnTo>
                    <a:lnTo>
                      <a:pt x="23" y="14"/>
                    </a:lnTo>
                    <a:lnTo>
                      <a:pt x="25" y="11"/>
                    </a:lnTo>
                    <a:lnTo>
                      <a:pt x="19" y="6"/>
                    </a:lnTo>
                    <a:lnTo>
                      <a:pt x="11" y="3"/>
                    </a:lnTo>
                    <a:lnTo>
                      <a:pt x="8" y="4"/>
                    </a:lnTo>
                    <a:lnTo>
                      <a:pt x="6" y="9"/>
                    </a:lnTo>
                    <a:lnTo>
                      <a:pt x="8" y="20"/>
                    </a:lnTo>
                    <a:lnTo>
                      <a:pt x="21" y="33"/>
                    </a:lnTo>
                    <a:lnTo>
                      <a:pt x="34" y="43"/>
                    </a:lnTo>
                    <a:lnTo>
                      <a:pt x="55" y="53"/>
                    </a:lnTo>
                    <a:lnTo>
                      <a:pt x="74" y="61"/>
                    </a:lnTo>
                    <a:lnTo>
                      <a:pt x="101" y="65"/>
                    </a:lnTo>
                    <a:lnTo>
                      <a:pt x="135" y="67"/>
                    </a:lnTo>
                    <a:lnTo>
                      <a:pt x="180" y="59"/>
                    </a:lnTo>
                    <a:lnTo>
                      <a:pt x="237" y="43"/>
                    </a:lnTo>
                    <a:lnTo>
                      <a:pt x="275" y="31"/>
                    </a:lnTo>
                    <a:lnTo>
                      <a:pt x="325" y="20"/>
                    </a:lnTo>
                    <a:lnTo>
                      <a:pt x="366" y="17"/>
                    </a:lnTo>
                    <a:lnTo>
                      <a:pt x="408" y="22"/>
                    </a:lnTo>
                    <a:lnTo>
                      <a:pt x="450" y="32"/>
                    </a:lnTo>
                    <a:lnTo>
                      <a:pt x="492" y="46"/>
                    </a:lnTo>
                    <a:lnTo>
                      <a:pt x="514" y="49"/>
                    </a:lnTo>
                    <a:lnTo>
                      <a:pt x="535" y="52"/>
                    </a:lnTo>
                    <a:lnTo>
                      <a:pt x="556" y="62"/>
                    </a:lnTo>
                    <a:lnTo>
                      <a:pt x="566" y="71"/>
                    </a:lnTo>
                    <a:lnTo>
                      <a:pt x="566" y="79"/>
                    </a:lnTo>
                    <a:lnTo>
                      <a:pt x="566"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1" name="Freeform 201"/>
              <p:cNvSpPr>
                <a:spLocks/>
              </p:cNvSpPr>
              <p:nvPr/>
            </p:nvSpPr>
            <p:spPr bwMode="auto">
              <a:xfrm>
                <a:off x="2148" y="135"/>
                <a:ext cx="458" cy="113"/>
              </a:xfrm>
              <a:custGeom>
                <a:avLst/>
                <a:gdLst>
                  <a:gd name="T0" fmla="*/ 61 w 458"/>
                  <a:gd name="T1" fmla="*/ 76 h 113"/>
                  <a:gd name="T2" fmla="*/ 63 w 458"/>
                  <a:gd name="T3" fmla="*/ 82 h 113"/>
                  <a:gd name="T4" fmla="*/ 59 w 458"/>
                  <a:gd name="T5" fmla="*/ 87 h 113"/>
                  <a:gd name="T6" fmla="*/ 54 w 458"/>
                  <a:gd name="T7" fmla="*/ 93 h 113"/>
                  <a:gd name="T8" fmla="*/ 44 w 458"/>
                  <a:gd name="T9" fmla="*/ 96 h 113"/>
                  <a:gd name="T10" fmla="*/ 31 w 458"/>
                  <a:gd name="T11" fmla="*/ 96 h 113"/>
                  <a:gd name="T12" fmla="*/ 19 w 458"/>
                  <a:gd name="T13" fmla="*/ 94 h 113"/>
                  <a:gd name="T14" fmla="*/ 10 w 458"/>
                  <a:gd name="T15" fmla="*/ 90 h 113"/>
                  <a:gd name="T16" fmla="*/ 0 w 458"/>
                  <a:gd name="T17" fmla="*/ 78 h 113"/>
                  <a:gd name="T18" fmla="*/ 0 w 458"/>
                  <a:gd name="T19" fmla="*/ 69 h 113"/>
                  <a:gd name="T20" fmla="*/ 6 w 458"/>
                  <a:gd name="T21" fmla="*/ 57 h 113"/>
                  <a:gd name="T22" fmla="*/ 19 w 458"/>
                  <a:gd name="T23" fmla="*/ 46 h 113"/>
                  <a:gd name="T24" fmla="*/ 40 w 458"/>
                  <a:gd name="T25" fmla="*/ 38 h 113"/>
                  <a:gd name="T26" fmla="*/ 67 w 458"/>
                  <a:gd name="T27" fmla="*/ 32 h 113"/>
                  <a:gd name="T28" fmla="*/ 93 w 458"/>
                  <a:gd name="T29" fmla="*/ 28 h 113"/>
                  <a:gd name="T30" fmla="*/ 129 w 458"/>
                  <a:gd name="T31" fmla="*/ 29 h 113"/>
                  <a:gd name="T32" fmla="*/ 141 w 458"/>
                  <a:gd name="T33" fmla="*/ 32 h 113"/>
                  <a:gd name="T34" fmla="*/ 160 w 458"/>
                  <a:gd name="T35" fmla="*/ 17 h 113"/>
                  <a:gd name="T36" fmla="*/ 183 w 458"/>
                  <a:gd name="T37" fmla="*/ 6 h 113"/>
                  <a:gd name="T38" fmla="*/ 222 w 458"/>
                  <a:gd name="T39" fmla="*/ 0 h 113"/>
                  <a:gd name="T40" fmla="*/ 240 w 458"/>
                  <a:gd name="T41" fmla="*/ 0 h 113"/>
                  <a:gd name="T42" fmla="*/ 260 w 458"/>
                  <a:gd name="T43" fmla="*/ 3 h 113"/>
                  <a:gd name="T44" fmla="*/ 289 w 458"/>
                  <a:gd name="T45" fmla="*/ 11 h 113"/>
                  <a:gd name="T46" fmla="*/ 323 w 458"/>
                  <a:gd name="T47" fmla="*/ 26 h 113"/>
                  <a:gd name="T48" fmla="*/ 346 w 458"/>
                  <a:gd name="T49" fmla="*/ 34 h 113"/>
                  <a:gd name="T50" fmla="*/ 372 w 458"/>
                  <a:gd name="T51" fmla="*/ 41 h 113"/>
                  <a:gd name="T52" fmla="*/ 405 w 458"/>
                  <a:gd name="T53" fmla="*/ 47 h 113"/>
                  <a:gd name="T54" fmla="*/ 444 w 458"/>
                  <a:gd name="T55" fmla="*/ 48 h 113"/>
                  <a:gd name="T56" fmla="*/ 458 w 458"/>
                  <a:gd name="T57" fmla="*/ 47 h 113"/>
                  <a:gd name="T58" fmla="*/ 418 w 458"/>
                  <a:gd name="T59" fmla="*/ 66 h 113"/>
                  <a:gd name="T60" fmla="*/ 382 w 458"/>
                  <a:gd name="T61" fmla="*/ 82 h 113"/>
                  <a:gd name="T62" fmla="*/ 342 w 458"/>
                  <a:gd name="T63" fmla="*/ 95 h 113"/>
                  <a:gd name="T64" fmla="*/ 298 w 458"/>
                  <a:gd name="T65" fmla="*/ 107 h 113"/>
                  <a:gd name="T66" fmla="*/ 264 w 458"/>
                  <a:gd name="T67" fmla="*/ 113 h 113"/>
                  <a:gd name="T68" fmla="*/ 226 w 458"/>
                  <a:gd name="T69" fmla="*/ 113 h 113"/>
                  <a:gd name="T70" fmla="*/ 207 w 458"/>
                  <a:gd name="T71" fmla="*/ 112 h 113"/>
                  <a:gd name="T72" fmla="*/ 183 w 458"/>
                  <a:gd name="T73" fmla="*/ 108 h 113"/>
                  <a:gd name="T74" fmla="*/ 156 w 458"/>
                  <a:gd name="T75" fmla="*/ 99 h 113"/>
                  <a:gd name="T76" fmla="*/ 137 w 458"/>
                  <a:gd name="T77" fmla="*/ 81 h 113"/>
                  <a:gd name="T78" fmla="*/ 131 w 458"/>
                  <a:gd name="T79" fmla="*/ 66 h 113"/>
                  <a:gd name="T80" fmla="*/ 131 w 458"/>
                  <a:gd name="T81" fmla="*/ 52 h 113"/>
                  <a:gd name="T82" fmla="*/ 137 w 458"/>
                  <a:gd name="T83" fmla="*/ 38 h 113"/>
                  <a:gd name="T84" fmla="*/ 110 w 458"/>
                  <a:gd name="T85" fmla="*/ 35 h 113"/>
                  <a:gd name="T86" fmla="*/ 86 w 458"/>
                  <a:gd name="T87" fmla="*/ 35 h 113"/>
                  <a:gd name="T88" fmla="*/ 59 w 458"/>
                  <a:gd name="T89" fmla="*/ 40 h 113"/>
                  <a:gd name="T90" fmla="*/ 29 w 458"/>
                  <a:gd name="T91" fmla="*/ 51 h 113"/>
                  <a:gd name="T92" fmla="*/ 16 w 458"/>
                  <a:gd name="T93" fmla="*/ 60 h 113"/>
                  <a:gd name="T94" fmla="*/ 10 w 458"/>
                  <a:gd name="T95" fmla="*/ 74 h 113"/>
                  <a:gd name="T96" fmla="*/ 17 w 458"/>
                  <a:gd name="T97" fmla="*/ 84 h 113"/>
                  <a:gd name="T98" fmla="*/ 25 w 458"/>
                  <a:gd name="T99" fmla="*/ 89 h 113"/>
                  <a:gd name="T100" fmla="*/ 35 w 458"/>
                  <a:gd name="T101" fmla="*/ 90 h 113"/>
                  <a:gd name="T102" fmla="*/ 50 w 458"/>
                  <a:gd name="T103" fmla="*/ 87 h 113"/>
                  <a:gd name="T104" fmla="*/ 57 w 458"/>
                  <a:gd name="T105" fmla="*/ 81 h 113"/>
                  <a:gd name="T106" fmla="*/ 61 w 458"/>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76"/>
                    </a:moveTo>
                    <a:lnTo>
                      <a:pt x="63" y="82"/>
                    </a:lnTo>
                    <a:lnTo>
                      <a:pt x="59" y="87"/>
                    </a:lnTo>
                    <a:lnTo>
                      <a:pt x="54" y="93"/>
                    </a:lnTo>
                    <a:lnTo>
                      <a:pt x="44" y="96"/>
                    </a:lnTo>
                    <a:lnTo>
                      <a:pt x="31" y="96"/>
                    </a:lnTo>
                    <a:lnTo>
                      <a:pt x="19" y="94"/>
                    </a:lnTo>
                    <a:lnTo>
                      <a:pt x="10" y="90"/>
                    </a:lnTo>
                    <a:lnTo>
                      <a:pt x="0" y="78"/>
                    </a:lnTo>
                    <a:lnTo>
                      <a:pt x="0" y="69"/>
                    </a:lnTo>
                    <a:lnTo>
                      <a:pt x="6" y="57"/>
                    </a:lnTo>
                    <a:lnTo>
                      <a:pt x="19" y="46"/>
                    </a:lnTo>
                    <a:lnTo>
                      <a:pt x="40" y="38"/>
                    </a:lnTo>
                    <a:lnTo>
                      <a:pt x="67" y="32"/>
                    </a:lnTo>
                    <a:lnTo>
                      <a:pt x="93" y="28"/>
                    </a:lnTo>
                    <a:lnTo>
                      <a:pt x="129" y="29"/>
                    </a:lnTo>
                    <a:lnTo>
                      <a:pt x="141" y="32"/>
                    </a:lnTo>
                    <a:lnTo>
                      <a:pt x="160" y="17"/>
                    </a:lnTo>
                    <a:lnTo>
                      <a:pt x="183" y="6"/>
                    </a:lnTo>
                    <a:lnTo>
                      <a:pt x="222" y="0"/>
                    </a:lnTo>
                    <a:lnTo>
                      <a:pt x="240" y="0"/>
                    </a:lnTo>
                    <a:lnTo>
                      <a:pt x="260" y="3"/>
                    </a:lnTo>
                    <a:lnTo>
                      <a:pt x="289" y="11"/>
                    </a:lnTo>
                    <a:lnTo>
                      <a:pt x="323" y="26"/>
                    </a:lnTo>
                    <a:lnTo>
                      <a:pt x="346" y="34"/>
                    </a:lnTo>
                    <a:lnTo>
                      <a:pt x="372" y="41"/>
                    </a:lnTo>
                    <a:lnTo>
                      <a:pt x="405" y="47"/>
                    </a:lnTo>
                    <a:lnTo>
                      <a:pt x="444" y="48"/>
                    </a:lnTo>
                    <a:lnTo>
                      <a:pt x="458" y="47"/>
                    </a:lnTo>
                    <a:lnTo>
                      <a:pt x="418" y="66"/>
                    </a:lnTo>
                    <a:lnTo>
                      <a:pt x="382" y="82"/>
                    </a:lnTo>
                    <a:lnTo>
                      <a:pt x="342" y="95"/>
                    </a:lnTo>
                    <a:lnTo>
                      <a:pt x="298" y="107"/>
                    </a:lnTo>
                    <a:lnTo>
                      <a:pt x="264" y="113"/>
                    </a:lnTo>
                    <a:lnTo>
                      <a:pt x="226" y="113"/>
                    </a:lnTo>
                    <a:lnTo>
                      <a:pt x="207" y="112"/>
                    </a:lnTo>
                    <a:lnTo>
                      <a:pt x="183" y="108"/>
                    </a:lnTo>
                    <a:lnTo>
                      <a:pt x="156" y="99"/>
                    </a:lnTo>
                    <a:lnTo>
                      <a:pt x="137" y="81"/>
                    </a:lnTo>
                    <a:lnTo>
                      <a:pt x="131" y="66"/>
                    </a:lnTo>
                    <a:lnTo>
                      <a:pt x="131" y="52"/>
                    </a:lnTo>
                    <a:lnTo>
                      <a:pt x="137" y="38"/>
                    </a:lnTo>
                    <a:lnTo>
                      <a:pt x="110" y="35"/>
                    </a:lnTo>
                    <a:lnTo>
                      <a:pt x="86" y="35"/>
                    </a:lnTo>
                    <a:lnTo>
                      <a:pt x="59" y="40"/>
                    </a:lnTo>
                    <a:lnTo>
                      <a:pt x="29" y="51"/>
                    </a:lnTo>
                    <a:lnTo>
                      <a:pt x="16" y="60"/>
                    </a:lnTo>
                    <a:lnTo>
                      <a:pt x="10" y="74"/>
                    </a:lnTo>
                    <a:lnTo>
                      <a:pt x="17" y="84"/>
                    </a:lnTo>
                    <a:lnTo>
                      <a:pt x="25" y="89"/>
                    </a:lnTo>
                    <a:lnTo>
                      <a:pt x="35" y="90"/>
                    </a:lnTo>
                    <a:lnTo>
                      <a:pt x="50" y="87"/>
                    </a:lnTo>
                    <a:lnTo>
                      <a:pt x="57" y="81"/>
                    </a:lnTo>
                    <a:lnTo>
                      <a:pt x="61"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2" name="Freeform 202"/>
              <p:cNvSpPr>
                <a:spLocks/>
              </p:cNvSpPr>
              <p:nvPr/>
            </p:nvSpPr>
            <p:spPr bwMode="auto">
              <a:xfrm>
                <a:off x="2904" y="56"/>
                <a:ext cx="341" cy="105"/>
              </a:xfrm>
              <a:custGeom>
                <a:avLst/>
                <a:gdLst>
                  <a:gd name="T0" fmla="*/ 49 w 341"/>
                  <a:gd name="T1" fmla="*/ 84 h 105"/>
                  <a:gd name="T2" fmla="*/ 51 w 341"/>
                  <a:gd name="T3" fmla="*/ 88 h 105"/>
                  <a:gd name="T4" fmla="*/ 49 w 341"/>
                  <a:gd name="T5" fmla="*/ 99 h 105"/>
                  <a:gd name="T6" fmla="*/ 41 w 341"/>
                  <a:gd name="T7" fmla="*/ 103 h 105"/>
                  <a:gd name="T8" fmla="*/ 32 w 341"/>
                  <a:gd name="T9" fmla="*/ 105 h 105"/>
                  <a:gd name="T10" fmla="*/ 15 w 341"/>
                  <a:gd name="T11" fmla="*/ 102 h 105"/>
                  <a:gd name="T12" fmla="*/ 4 w 341"/>
                  <a:gd name="T13" fmla="*/ 94 h 105"/>
                  <a:gd name="T14" fmla="*/ 0 w 341"/>
                  <a:gd name="T15" fmla="*/ 87 h 105"/>
                  <a:gd name="T16" fmla="*/ 2 w 341"/>
                  <a:gd name="T17" fmla="*/ 76 h 105"/>
                  <a:gd name="T18" fmla="*/ 7 w 341"/>
                  <a:gd name="T19" fmla="*/ 66 h 105"/>
                  <a:gd name="T20" fmla="*/ 21 w 341"/>
                  <a:gd name="T21" fmla="*/ 57 h 105"/>
                  <a:gd name="T22" fmla="*/ 38 w 341"/>
                  <a:gd name="T23" fmla="*/ 48 h 105"/>
                  <a:gd name="T24" fmla="*/ 59 w 341"/>
                  <a:gd name="T25" fmla="*/ 42 h 105"/>
                  <a:gd name="T26" fmla="*/ 87 w 341"/>
                  <a:gd name="T27" fmla="*/ 39 h 105"/>
                  <a:gd name="T28" fmla="*/ 95 w 341"/>
                  <a:gd name="T29" fmla="*/ 39 h 105"/>
                  <a:gd name="T30" fmla="*/ 104 w 341"/>
                  <a:gd name="T31" fmla="*/ 26 h 105"/>
                  <a:gd name="T32" fmla="*/ 121 w 341"/>
                  <a:gd name="T33" fmla="*/ 14 h 105"/>
                  <a:gd name="T34" fmla="*/ 148 w 341"/>
                  <a:gd name="T35" fmla="*/ 4 h 105"/>
                  <a:gd name="T36" fmla="*/ 178 w 341"/>
                  <a:gd name="T37" fmla="*/ 0 h 105"/>
                  <a:gd name="T38" fmla="*/ 201 w 341"/>
                  <a:gd name="T39" fmla="*/ 4 h 105"/>
                  <a:gd name="T40" fmla="*/ 233 w 341"/>
                  <a:gd name="T41" fmla="*/ 11 h 105"/>
                  <a:gd name="T42" fmla="*/ 252 w 341"/>
                  <a:gd name="T43" fmla="*/ 15 h 105"/>
                  <a:gd name="T44" fmla="*/ 301 w 341"/>
                  <a:gd name="T45" fmla="*/ 18 h 105"/>
                  <a:gd name="T46" fmla="*/ 332 w 341"/>
                  <a:gd name="T47" fmla="*/ 14 h 105"/>
                  <a:gd name="T48" fmla="*/ 341 w 341"/>
                  <a:gd name="T49" fmla="*/ 11 h 105"/>
                  <a:gd name="T50" fmla="*/ 319 w 341"/>
                  <a:gd name="T51" fmla="*/ 32 h 105"/>
                  <a:gd name="T52" fmla="*/ 269 w 341"/>
                  <a:gd name="T53" fmla="*/ 64 h 105"/>
                  <a:gd name="T54" fmla="*/ 241 w 341"/>
                  <a:gd name="T55" fmla="*/ 79 h 105"/>
                  <a:gd name="T56" fmla="*/ 216 w 341"/>
                  <a:gd name="T57" fmla="*/ 88 h 105"/>
                  <a:gd name="T58" fmla="*/ 186 w 341"/>
                  <a:gd name="T59" fmla="*/ 94 h 105"/>
                  <a:gd name="T60" fmla="*/ 152 w 341"/>
                  <a:gd name="T61" fmla="*/ 95 h 105"/>
                  <a:gd name="T62" fmla="*/ 129 w 341"/>
                  <a:gd name="T63" fmla="*/ 90 h 105"/>
                  <a:gd name="T64" fmla="*/ 108 w 341"/>
                  <a:gd name="T65" fmla="*/ 79 h 105"/>
                  <a:gd name="T66" fmla="*/ 98 w 341"/>
                  <a:gd name="T67" fmla="*/ 67 h 105"/>
                  <a:gd name="T68" fmla="*/ 95 w 341"/>
                  <a:gd name="T69" fmla="*/ 57 h 105"/>
                  <a:gd name="T70" fmla="*/ 95 w 341"/>
                  <a:gd name="T71" fmla="*/ 45 h 105"/>
                  <a:gd name="T72" fmla="*/ 74 w 341"/>
                  <a:gd name="T73" fmla="*/ 46 h 105"/>
                  <a:gd name="T74" fmla="*/ 55 w 341"/>
                  <a:gd name="T75" fmla="*/ 50 h 105"/>
                  <a:gd name="T76" fmla="*/ 36 w 341"/>
                  <a:gd name="T77" fmla="*/ 56 h 105"/>
                  <a:gd name="T78" fmla="*/ 17 w 341"/>
                  <a:gd name="T79" fmla="*/ 69 h 105"/>
                  <a:gd name="T80" fmla="*/ 9 w 341"/>
                  <a:gd name="T81" fmla="*/ 78 h 105"/>
                  <a:gd name="T82" fmla="*/ 9 w 341"/>
                  <a:gd name="T83" fmla="*/ 88 h 105"/>
                  <a:gd name="T84" fmla="*/ 19 w 341"/>
                  <a:gd name="T85" fmla="*/ 96 h 105"/>
                  <a:gd name="T86" fmla="*/ 24 w 341"/>
                  <a:gd name="T87" fmla="*/ 100 h 105"/>
                  <a:gd name="T88" fmla="*/ 34 w 341"/>
                  <a:gd name="T89" fmla="*/ 99 h 105"/>
                  <a:gd name="T90" fmla="*/ 43 w 341"/>
                  <a:gd name="T91" fmla="*/ 95 h 105"/>
                  <a:gd name="T92" fmla="*/ 47 w 341"/>
                  <a:gd name="T93" fmla="*/ 89 h 105"/>
                  <a:gd name="T94" fmla="*/ 49 w 341"/>
                  <a:gd name="T95"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5">
                    <a:moveTo>
                      <a:pt x="49" y="84"/>
                    </a:moveTo>
                    <a:lnTo>
                      <a:pt x="51" y="88"/>
                    </a:lnTo>
                    <a:lnTo>
                      <a:pt x="49" y="99"/>
                    </a:lnTo>
                    <a:lnTo>
                      <a:pt x="41" y="103"/>
                    </a:lnTo>
                    <a:lnTo>
                      <a:pt x="32" y="105"/>
                    </a:lnTo>
                    <a:lnTo>
                      <a:pt x="15" y="102"/>
                    </a:lnTo>
                    <a:lnTo>
                      <a:pt x="4" y="94"/>
                    </a:lnTo>
                    <a:lnTo>
                      <a:pt x="0" y="87"/>
                    </a:lnTo>
                    <a:lnTo>
                      <a:pt x="2" y="76"/>
                    </a:lnTo>
                    <a:lnTo>
                      <a:pt x="7" y="66"/>
                    </a:lnTo>
                    <a:lnTo>
                      <a:pt x="21" y="57"/>
                    </a:lnTo>
                    <a:lnTo>
                      <a:pt x="38" y="48"/>
                    </a:lnTo>
                    <a:lnTo>
                      <a:pt x="59" y="42"/>
                    </a:lnTo>
                    <a:lnTo>
                      <a:pt x="87" y="39"/>
                    </a:lnTo>
                    <a:lnTo>
                      <a:pt x="95" y="39"/>
                    </a:lnTo>
                    <a:lnTo>
                      <a:pt x="104" y="26"/>
                    </a:lnTo>
                    <a:lnTo>
                      <a:pt x="121" y="14"/>
                    </a:lnTo>
                    <a:lnTo>
                      <a:pt x="148" y="4"/>
                    </a:lnTo>
                    <a:lnTo>
                      <a:pt x="178" y="0"/>
                    </a:lnTo>
                    <a:lnTo>
                      <a:pt x="201" y="4"/>
                    </a:lnTo>
                    <a:lnTo>
                      <a:pt x="233" y="11"/>
                    </a:lnTo>
                    <a:lnTo>
                      <a:pt x="252" y="15"/>
                    </a:lnTo>
                    <a:lnTo>
                      <a:pt x="301" y="18"/>
                    </a:lnTo>
                    <a:lnTo>
                      <a:pt x="332" y="14"/>
                    </a:lnTo>
                    <a:lnTo>
                      <a:pt x="341" y="11"/>
                    </a:lnTo>
                    <a:lnTo>
                      <a:pt x="319" y="32"/>
                    </a:lnTo>
                    <a:lnTo>
                      <a:pt x="269" y="64"/>
                    </a:lnTo>
                    <a:lnTo>
                      <a:pt x="241" y="79"/>
                    </a:lnTo>
                    <a:lnTo>
                      <a:pt x="216" y="88"/>
                    </a:lnTo>
                    <a:lnTo>
                      <a:pt x="186" y="94"/>
                    </a:lnTo>
                    <a:lnTo>
                      <a:pt x="152" y="95"/>
                    </a:lnTo>
                    <a:lnTo>
                      <a:pt x="129" y="90"/>
                    </a:lnTo>
                    <a:lnTo>
                      <a:pt x="108" y="79"/>
                    </a:lnTo>
                    <a:lnTo>
                      <a:pt x="98" y="67"/>
                    </a:lnTo>
                    <a:lnTo>
                      <a:pt x="95" y="57"/>
                    </a:lnTo>
                    <a:lnTo>
                      <a:pt x="95" y="45"/>
                    </a:lnTo>
                    <a:lnTo>
                      <a:pt x="74" y="46"/>
                    </a:lnTo>
                    <a:lnTo>
                      <a:pt x="55" y="50"/>
                    </a:lnTo>
                    <a:lnTo>
                      <a:pt x="36" y="56"/>
                    </a:lnTo>
                    <a:lnTo>
                      <a:pt x="17" y="69"/>
                    </a:lnTo>
                    <a:lnTo>
                      <a:pt x="9" y="78"/>
                    </a:lnTo>
                    <a:lnTo>
                      <a:pt x="9" y="88"/>
                    </a:lnTo>
                    <a:lnTo>
                      <a:pt x="19" y="96"/>
                    </a:lnTo>
                    <a:lnTo>
                      <a:pt x="24" y="100"/>
                    </a:lnTo>
                    <a:lnTo>
                      <a:pt x="34" y="99"/>
                    </a:lnTo>
                    <a:lnTo>
                      <a:pt x="43" y="95"/>
                    </a:lnTo>
                    <a:lnTo>
                      <a:pt x="47" y="89"/>
                    </a:lnTo>
                    <a:lnTo>
                      <a:pt x="49" y="8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3" name="Freeform 203"/>
              <p:cNvSpPr>
                <a:spLocks/>
              </p:cNvSpPr>
              <p:nvPr/>
            </p:nvSpPr>
            <p:spPr bwMode="auto">
              <a:xfrm>
                <a:off x="95" y="114"/>
                <a:ext cx="404" cy="38"/>
              </a:xfrm>
              <a:custGeom>
                <a:avLst/>
                <a:gdLst>
                  <a:gd name="T0" fmla="*/ 404 w 404"/>
                  <a:gd name="T1" fmla="*/ 0 h 38"/>
                  <a:gd name="T2" fmla="*/ 374 w 404"/>
                  <a:gd name="T3" fmla="*/ 6 h 38"/>
                  <a:gd name="T4" fmla="*/ 323 w 404"/>
                  <a:gd name="T5" fmla="*/ 18 h 38"/>
                  <a:gd name="T6" fmla="*/ 258 w 404"/>
                  <a:gd name="T7" fmla="*/ 31 h 38"/>
                  <a:gd name="T8" fmla="*/ 186 w 404"/>
                  <a:gd name="T9" fmla="*/ 38 h 38"/>
                  <a:gd name="T10" fmla="*/ 112 w 404"/>
                  <a:gd name="T11" fmla="*/ 36 h 38"/>
                  <a:gd name="T12" fmla="*/ 51 w 404"/>
                  <a:gd name="T13" fmla="*/ 26 h 38"/>
                  <a:gd name="T14" fmla="*/ 13 w 404"/>
                  <a:gd name="T15" fmla="*/ 17 h 38"/>
                  <a:gd name="T16" fmla="*/ 0 w 404"/>
                  <a:gd name="T17" fmla="*/ 12 h 38"/>
                  <a:gd name="T18" fmla="*/ 28 w 404"/>
                  <a:gd name="T19" fmla="*/ 18 h 38"/>
                  <a:gd name="T20" fmla="*/ 80 w 404"/>
                  <a:gd name="T21" fmla="*/ 23 h 38"/>
                  <a:gd name="T22" fmla="*/ 152 w 404"/>
                  <a:gd name="T23" fmla="*/ 21 h 38"/>
                  <a:gd name="T24" fmla="*/ 152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0 h 38"/>
                  <a:gd name="T36" fmla="*/ 173 w 404"/>
                  <a:gd name="T37" fmla="*/ 27 h 38"/>
                  <a:gd name="T38" fmla="*/ 169 w 404"/>
                  <a:gd name="T39" fmla="*/ 24 h 38"/>
                  <a:gd name="T40" fmla="*/ 163 w 404"/>
                  <a:gd name="T41" fmla="*/ 25 h 38"/>
                  <a:gd name="T42" fmla="*/ 165 w 404"/>
                  <a:gd name="T43" fmla="*/ 26 h 38"/>
                  <a:gd name="T44" fmla="*/ 169 w 404"/>
                  <a:gd name="T45" fmla="*/ 27 h 38"/>
                  <a:gd name="T46" fmla="*/ 165 w 404"/>
                  <a:gd name="T47" fmla="*/ 29 h 38"/>
                  <a:gd name="T48" fmla="*/ 159 w 404"/>
                  <a:gd name="T49" fmla="*/ 30 h 38"/>
                  <a:gd name="T50" fmla="*/ 154 w 404"/>
                  <a:gd name="T51" fmla="*/ 30 h 38"/>
                  <a:gd name="T52" fmla="*/ 152 w 404"/>
                  <a:gd name="T53" fmla="*/ 27 h 38"/>
                  <a:gd name="T54" fmla="*/ 157 w 404"/>
                  <a:gd name="T55" fmla="*/ 23 h 38"/>
                  <a:gd name="T56" fmla="*/ 163 w 404"/>
                  <a:gd name="T57" fmla="*/ 21 h 38"/>
                  <a:gd name="T58" fmla="*/ 260 w 404"/>
                  <a:gd name="T59" fmla="*/ 14 h 38"/>
                  <a:gd name="T60" fmla="*/ 342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4" y="6"/>
                    </a:lnTo>
                    <a:lnTo>
                      <a:pt x="323" y="18"/>
                    </a:lnTo>
                    <a:lnTo>
                      <a:pt x="258" y="31"/>
                    </a:lnTo>
                    <a:lnTo>
                      <a:pt x="186" y="38"/>
                    </a:lnTo>
                    <a:lnTo>
                      <a:pt x="112" y="36"/>
                    </a:lnTo>
                    <a:lnTo>
                      <a:pt x="51" y="26"/>
                    </a:lnTo>
                    <a:lnTo>
                      <a:pt x="13" y="17"/>
                    </a:lnTo>
                    <a:lnTo>
                      <a:pt x="0" y="12"/>
                    </a:lnTo>
                    <a:lnTo>
                      <a:pt x="28" y="18"/>
                    </a:lnTo>
                    <a:lnTo>
                      <a:pt x="80" y="23"/>
                    </a:lnTo>
                    <a:lnTo>
                      <a:pt x="152" y="21"/>
                    </a:lnTo>
                    <a:lnTo>
                      <a:pt x="152" y="23"/>
                    </a:lnTo>
                    <a:lnTo>
                      <a:pt x="148" y="24"/>
                    </a:lnTo>
                    <a:lnTo>
                      <a:pt x="144" y="27"/>
                    </a:lnTo>
                    <a:lnTo>
                      <a:pt x="148" y="31"/>
                    </a:lnTo>
                    <a:lnTo>
                      <a:pt x="159" y="32"/>
                    </a:lnTo>
                    <a:lnTo>
                      <a:pt x="169" y="30"/>
                    </a:lnTo>
                    <a:lnTo>
                      <a:pt x="173" y="27"/>
                    </a:lnTo>
                    <a:lnTo>
                      <a:pt x="169" y="24"/>
                    </a:lnTo>
                    <a:lnTo>
                      <a:pt x="163" y="25"/>
                    </a:lnTo>
                    <a:lnTo>
                      <a:pt x="165" y="26"/>
                    </a:lnTo>
                    <a:lnTo>
                      <a:pt x="169" y="27"/>
                    </a:lnTo>
                    <a:lnTo>
                      <a:pt x="165" y="29"/>
                    </a:lnTo>
                    <a:lnTo>
                      <a:pt x="159" y="30"/>
                    </a:lnTo>
                    <a:lnTo>
                      <a:pt x="154" y="30"/>
                    </a:lnTo>
                    <a:lnTo>
                      <a:pt x="152" y="27"/>
                    </a:lnTo>
                    <a:lnTo>
                      <a:pt x="157" y="23"/>
                    </a:lnTo>
                    <a:lnTo>
                      <a:pt x="163" y="21"/>
                    </a:lnTo>
                    <a:lnTo>
                      <a:pt x="260" y="14"/>
                    </a:lnTo>
                    <a:lnTo>
                      <a:pt x="342"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4" name="Freeform 204"/>
              <p:cNvSpPr>
                <a:spLocks/>
              </p:cNvSpPr>
              <p:nvPr/>
            </p:nvSpPr>
            <p:spPr bwMode="auto">
              <a:xfrm>
                <a:off x="110" y="82"/>
                <a:ext cx="456" cy="52"/>
              </a:xfrm>
              <a:custGeom>
                <a:avLst/>
                <a:gdLst>
                  <a:gd name="T0" fmla="*/ 0 w 456"/>
                  <a:gd name="T1" fmla="*/ 44 h 52"/>
                  <a:gd name="T2" fmla="*/ 44 w 456"/>
                  <a:gd name="T3" fmla="*/ 45 h 52"/>
                  <a:gd name="T4" fmla="*/ 87 w 456"/>
                  <a:gd name="T5" fmla="*/ 41 h 52"/>
                  <a:gd name="T6" fmla="*/ 139 w 456"/>
                  <a:gd name="T7" fmla="*/ 31 h 52"/>
                  <a:gd name="T8" fmla="*/ 218 w 456"/>
                  <a:gd name="T9" fmla="*/ 9 h 52"/>
                  <a:gd name="T10" fmla="*/ 260 w 456"/>
                  <a:gd name="T11" fmla="*/ 2 h 52"/>
                  <a:gd name="T12" fmla="*/ 304 w 456"/>
                  <a:gd name="T13" fmla="*/ 0 h 52"/>
                  <a:gd name="T14" fmla="*/ 359 w 456"/>
                  <a:gd name="T15" fmla="*/ 3 h 52"/>
                  <a:gd name="T16" fmla="*/ 412 w 456"/>
                  <a:gd name="T17" fmla="*/ 12 h 52"/>
                  <a:gd name="T18" fmla="*/ 456 w 456"/>
                  <a:gd name="T19" fmla="*/ 24 h 52"/>
                  <a:gd name="T20" fmla="*/ 397 w 456"/>
                  <a:gd name="T21" fmla="*/ 28 h 52"/>
                  <a:gd name="T22" fmla="*/ 296 w 456"/>
                  <a:gd name="T23" fmla="*/ 37 h 52"/>
                  <a:gd name="T24" fmla="*/ 228 w 456"/>
                  <a:gd name="T25" fmla="*/ 44 h 52"/>
                  <a:gd name="T26" fmla="*/ 216 w 456"/>
                  <a:gd name="T27" fmla="*/ 43 h 52"/>
                  <a:gd name="T28" fmla="*/ 207 w 456"/>
                  <a:gd name="T29" fmla="*/ 40 h 52"/>
                  <a:gd name="T30" fmla="*/ 201 w 456"/>
                  <a:gd name="T31" fmla="*/ 36 h 52"/>
                  <a:gd name="T32" fmla="*/ 203 w 456"/>
                  <a:gd name="T33" fmla="*/ 30 h 52"/>
                  <a:gd name="T34" fmla="*/ 213 w 456"/>
                  <a:gd name="T35" fmla="*/ 24 h 52"/>
                  <a:gd name="T36" fmla="*/ 237 w 456"/>
                  <a:gd name="T37" fmla="*/ 18 h 52"/>
                  <a:gd name="T38" fmla="*/ 260 w 456"/>
                  <a:gd name="T39" fmla="*/ 16 h 52"/>
                  <a:gd name="T40" fmla="*/ 268 w 456"/>
                  <a:gd name="T41" fmla="*/ 18 h 52"/>
                  <a:gd name="T42" fmla="*/ 273 w 456"/>
                  <a:gd name="T43" fmla="*/ 21 h 52"/>
                  <a:gd name="T44" fmla="*/ 271 w 456"/>
                  <a:gd name="T45" fmla="*/ 24 h 52"/>
                  <a:gd name="T46" fmla="*/ 262 w 456"/>
                  <a:gd name="T47" fmla="*/ 27 h 52"/>
                  <a:gd name="T48" fmla="*/ 256 w 456"/>
                  <a:gd name="T49" fmla="*/ 28 h 52"/>
                  <a:gd name="T50" fmla="*/ 252 w 456"/>
                  <a:gd name="T51" fmla="*/ 27 h 52"/>
                  <a:gd name="T52" fmla="*/ 254 w 456"/>
                  <a:gd name="T53" fmla="*/ 24 h 52"/>
                  <a:gd name="T54" fmla="*/ 258 w 456"/>
                  <a:gd name="T55" fmla="*/ 24 h 52"/>
                  <a:gd name="T56" fmla="*/ 251 w 456"/>
                  <a:gd name="T57" fmla="*/ 24 h 52"/>
                  <a:gd name="T58" fmla="*/ 247 w 456"/>
                  <a:gd name="T59" fmla="*/ 27 h 52"/>
                  <a:gd name="T60" fmla="*/ 252 w 456"/>
                  <a:gd name="T61" fmla="*/ 31 h 52"/>
                  <a:gd name="T62" fmla="*/ 266 w 456"/>
                  <a:gd name="T63" fmla="*/ 31 h 52"/>
                  <a:gd name="T64" fmla="*/ 277 w 456"/>
                  <a:gd name="T65" fmla="*/ 26 h 52"/>
                  <a:gd name="T66" fmla="*/ 281 w 456"/>
                  <a:gd name="T67" fmla="*/ 21 h 52"/>
                  <a:gd name="T68" fmla="*/ 277 w 456"/>
                  <a:gd name="T69" fmla="*/ 18 h 52"/>
                  <a:gd name="T70" fmla="*/ 268 w 456"/>
                  <a:gd name="T71" fmla="*/ 15 h 52"/>
                  <a:gd name="T72" fmla="*/ 234 w 456"/>
                  <a:gd name="T73" fmla="*/ 16 h 52"/>
                  <a:gd name="T74" fmla="*/ 215 w 456"/>
                  <a:gd name="T75" fmla="*/ 20 h 52"/>
                  <a:gd name="T76" fmla="*/ 201 w 456"/>
                  <a:gd name="T77" fmla="*/ 26 h 52"/>
                  <a:gd name="T78" fmla="*/ 194 w 456"/>
                  <a:gd name="T79" fmla="*/ 31 h 52"/>
                  <a:gd name="T80" fmla="*/ 190 w 456"/>
                  <a:gd name="T81" fmla="*/ 36 h 52"/>
                  <a:gd name="T82" fmla="*/ 194 w 456"/>
                  <a:gd name="T83" fmla="*/ 40 h 52"/>
                  <a:gd name="T84" fmla="*/ 199 w 456"/>
                  <a:gd name="T85" fmla="*/ 43 h 52"/>
                  <a:gd name="T86" fmla="*/ 215 w 456"/>
                  <a:gd name="T87" fmla="*/ 45 h 52"/>
                  <a:gd name="T88" fmla="*/ 173 w 456"/>
                  <a:gd name="T89" fmla="*/ 49 h 52"/>
                  <a:gd name="T90" fmla="*/ 118 w 456"/>
                  <a:gd name="T91" fmla="*/ 52 h 52"/>
                  <a:gd name="T92" fmla="*/ 70 w 456"/>
                  <a:gd name="T93" fmla="*/ 52 h 52"/>
                  <a:gd name="T94" fmla="*/ 32 w 456"/>
                  <a:gd name="T95" fmla="*/ 50 h 52"/>
                  <a:gd name="T96" fmla="*/ 0 w 456"/>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4"/>
                    </a:moveTo>
                    <a:lnTo>
                      <a:pt x="44" y="45"/>
                    </a:lnTo>
                    <a:lnTo>
                      <a:pt x="87" y="41"/>
                    </a:lnTo>
                    <a:lnTo>
                      <a:pt x="139" y="31"/>
                    </a:lnTo>
                    <a:lnTo>
                      <a:pt x="218" y="9"/>
                    </a:lnTo>
                    <a:lnTo>
                      <a:pt x="260" y="2"/>
                    </a:lnTo>
                    <a:lnTo>
                      <a:pt x="304" y="0"/>
                    </a:lnTo>
                    <a:lnTo>
                      <a:pt x="359" y="3"/>
                    </a:lnTo>
                    <a:lnTo>
                      <a:pt x="412" y="12"/>
                    </a:lnTo>
                    <a:lnTo>
                      <a:pt x="456" y="24"/>
                    </a:lnTo>
                    <a:lnTo>
                      <a:pt x="397" y="28"/>
                    </a:lnTo>
                    <a:lnTo>
                      <a:pt x="296" y="37"/>
                    </a:lnTo>
                    <a:lnTo>
                      <a:pt x="228" y="44"/>
                    </a:lnTo>
                    <a:lnTo>
                      <a:pt x="216" y="43"/>
                    </a:lnTo>
                    <a:lnTo>
                      <a:pt x="207" y="40"/>
                    </a:lnTo>
                    <a:lnTo>
                      <a:pt x="201" y="36"/>
                    </a:lnTo>
                    <a:lnTo>
                      <a:pt x="203" y="30"/>
                    </a:lnTo>
                    <a:lnTo>
                      <a:pt x="213" y="24"/>
                    </a:lnTo>
                    <a:lnTo>
                      <a:pt x="237" y="18"/>
                    </a:lnTo>
                    <a:lnTo>
                      <a:pt x="260" y="16"/>
                    </a:lnTo>
                    <a:lnTo>
                      <a:pt x="268" y="18"/>
                    </a:lnTo>
                    <a:lnTo>
                      <a:pt x="273" y="21"/>
                    </a:lnTo>
                    <a:lnTo>
                      <a:pt x="271" y="24"/>
                    </a:lnTo>
                    <a:lnTo>
                      <a:pt x="262" y="27"/>
                    </a:lnTo>
                    <a:lnTo>
                      <a:pt x="256" y="28"/>
                    </a:lnTo>
                    <a:lnTo>
                      <a:pt x="252" y="27"/>
                    </a:lnTo>
                    <a:lnTo>
                      <a:pt x="254" y="24"/>
                    </a:lnTo>
                    <a:lnTo>
                      <a:pt x="258" y="24"/>
                    </a:lnTo>
                    <a:lnTo>
                      <a:pt x="251" y="24"/>
                    </a:lnTo>
                    <a:lnTo>
                      <a:pt x="247" y="27"/>
                    </a:lnTo>
                    <a:lnTo>
                      <a:pt x="252" y="31"/>
                    </a:lnTo>
                    <a:lnTo>
                      <a:pt x="266" y="31"/>
                    </a:lnTo>
                    <a:lnTo>
                      <a:pt x="277" y="26"/>
                    </a:lnTo>
                    <a:lnTo>
                      <a:pt x="281" y="21"/>
                    </a:lnTo>
                    <a:lnTo>
                      <a:pt x="277" y="18"/>
                    </a:lnTo>
                    <a:lnTo>
                      <a:pt x="268" y="15"/>
                    </a:lnTo>
                    <a:lnTo>
                      <a:pt x="234" y="16"/>
                    </a:lnTo>
                    <a:lnTo>
                      <a:pt x="215" y="20"/>
                    </a:lnTo>
                    <a:lnTo>
                      <a:pt x="201" y="26"/>
                    </a:lnTo>
                    <a:lnTo>
                      <a:pt x="194" y="31"/>
                    </a:lnTo>
                    <a:lnTo>
                      <a:pt x="190" y="36"/>
                    </a:lnTo>
                    <a:lnTo>
                      <a:pt x="194" y="40"/>
                    </a:lnTo>
                    <a:lnTo>
                      <a:pt x="199" y="43"/>
                    </a:lnTo>
                    <a:lnTo>
                      <a:pt x="215" y="45"/>
                    </a:lnTo>
                    <a:lnTo>
                      <a:pt x="173"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6285" name="Freeform 205"/>
            <p:cNvSpPr>
              <a:spLocks/>
            </p:cNvSpPr>
            <p:nvPr/>
          </p:nvSpPr>
          <p:spPr bwMode="auto">
            <a:xfrm>
              <a:off x="1993" y="96"/>
              <a:ext cx="404" cy="38"/>
            </a:xfrm>
            <a:custGeom>
              <a:avLst/>
              <a:gdLst>
                <a:gd name="T0" fmla="*/ 404 w 404"/>
                <a:gd name="T1" fmla="*/ 0 h 38"/>
                <a:gd name="T2" fmla="*/ 372 w 404"/>
                <a:gd name="T3" fmla="*/ 6 h 38"/>
                <a:gd name="T4" fmla="*/ 322 w 404"/>
                <a:gd name="T5" fmla="*/ 19 h 38"/>
                <a:gd name="T6" fmla="*/ 258 w 404"/>
                <a:gd name="T7" fmla="*/ 32 h 38"/>
                <a:gd name="T8" fmla="*/ 186 w 404"/>
                <a:gd name="T9" fmla="*/ 38 h 38"/>
                <a:gd name="T10" fmla="*/ 110 w 404"/>
                <a:gd name="T11" fmla="*/ 36 h 38"/>
                <a:gd name="T12" fmla="*/ 51 w 404"/>
                <a:gd name="T13" fmla="*/ 26 h 38"/>
                <a:gd name="T14" fmla="*/ 13 w 404"/>
                <a:gd name="T15" fmla="*/ 17 h 38"/>
                <a:gd name="T16" fmla="*/ 0 w 404"/>
                <a:gd name="T17" fmla="*/ 12 h 38"/>
                <a:gd name="T18" fmla="*/ 28 w 404"/>
                <a:gd name="T19" fmla="*/ 18 h 38"/>
                <a:gd name="T20" fmla="*/ 79 w 404"/>
                <a:gd name="T21" fmla="*/ 23 h 38"/>
                <a:gd name="T22" fmla="*/ 152 w 404"/>
                <a:gd name="T23" fmla="*/ 22 h 38"/>
                <a:gd name="T24" fmla="*/ 150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1 h 38"/>
                <a:gd name="T36" fmla="*/ 172 w 404"/>
                <a:gd name="T37" fmla="*/ 27 h 38"/>
                <a:gd name="T38" fmla="*/ 167 w 404"/>
                <a:gd name="T39" fmla="*/ 25 h 38"/>
                <a:gd name="T40" fmla="*/ 163 w 404"/>
                <a:gd name="T41" fmla="*/ 25 h 38"/>
                <a:gd name="T42" fmla="*/ 165 w 404"/>
                <a:gd name="T43" fmla="*/ 26 h 38"/>
                <a:gd name="T44" fmla="*/ 169 w 404"/>
                <a:gd name="T45" fmla="*/ 27 h 38"/>
                <a:gd name="T46" fmla="*/ 165 w 404"/>
                <a:gd name="T47" fmla="*/ 30 h 38"/>
                <a:gd name="T48" fmla="*/ 159 w 404"/>
                <a:gd name="T49" fmla="*/ 30 h 38"/>
                <a:gd name="T50" fmla="*/ 153 w 404"/>
                <a:gd name="T51" fmla="*/ 30 h 38"/>
                <a:gd name="T52" fmla="*/ 150 w 404"/>
                <a:gd name="T53" fmla="*/ 27 h 38"/>
                <a:gd name="T54" fmla="*/ 157 w 404"/>
                <a:gd name="T55" fmla="*/ 23 h 38"/>
                <a:gd name="T56" fmla="*/ 163 w 404"/>
                <a:gd name="T57" fmla="*/ 22 h 38"/>
                <a:gd name="T58" fmla="*/ 258 w 404"/>
                <a:gd name="T59" fmla="*/ 13 h 38"/>
                <a:gd name="T60" fmla="*/ 339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2" y="6"/>
                  </a:lnTo>
                  <a:lnTo>
                    <a:pt x="322" y="19"/>
                  </a:lnTo>
                  <a:lnTo>
                    <a:pt x="258" y="32"/>
                  </a:lnTo>
                  <a:lnTo>
                    <a:pt x="186" y="38"/>
                  </a:lnTo>
                  <a:lnTo>
                    <a:pt x="110" y="36"/>
                  </a:lnTo>
                  <a:lnTo>
                    <a:pt x="51" y="26"/>
                  </a:lnTo>
                  <a:lnTo>
                    <a:pt x="13" y="17"/>
                  </a:lnTo>
                  <a:lnTo>
                    <a:pt x="0" y="12"/>
                  </a:lnTo>
                  <a:lnTo>
                    <a:pt x="28" y="18"/>
                  </a:lnTo>
                  <a:lnTo>
                    <a:pt x="79" y="23"/>
                  </a:lnTo>
                  <a:lnTo>
                    <a:pt x="152" y="22"/>
                  </a:lnTo>
                  <a:lnTo>
                    <a:pt x="150" y="23"/>
                  </a:lnTo>
                  <a:lnTo>
                    <a:pt x="148" y="24"/>
                  </a:lnTo>
                  <a:lnTo>
                    <a:pt x="144" y="27"/>
                  </a:lnTo>
                  <a:lnTo>
                    <a:pt x="148" y="31"/>
                  </a:lnTo>
                  <a:lnTo>
                    <a:pt x="159" y="32"/>
                  </a:lnTo>
                  <a:lnTo>
                    <a:pt x="169" y="31"/>
                  </a:lnTo>
                  <a:lnTo>
                    <a:pt x="172" y="27"/>
                  </a:lnTo>
                  <a:lnTo>
                    <a:pt x="167" y="25"/>
                  </a:lnTo>
                  <a:lnTo>
                    <a:pt x="163" y="25"/>
                  </a:lnTo>
                  <a:lnTo>
                    <a:pt x="165" y="26"/>
                  </a:lnTo>
                  <a:lnTo>
                    <a:pt x="169" y="27"/>
                  </a:lnTo>
                  <a:lnTo>
                    <a:pt x="165" y="30"/>
                  </a:lnTo>
                  <a:lnTo>
                    <a:pt x="159" y="30"/>
                  </a:lnTo>
                  <a:lnTo>
                    <a:pt x="153" y="30"/>
                  </a:lnTo>
                  <a:lnTo>
                    <a:pt x="150" y="27"/>
                  </a:lnTo>
                  <a:lnTo>
                    <a:pt x="157" y="23"/>
                  </a:lnTo>
                  <a:lnTo>
                    <a:pt x="163" y="22"/>
                  </a:lnTo>
                  <a:lnTo>
                    <a:pt x="258" y="13"/>
                  </a:lnTo>
                  <a:lnTo>
                    <a:pt x="339"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6" name="Freeform 206"/>
            <p:cNvSpPr>
              <a:spLocks/>
            </p:cNvSpPr>
            <p:nvPr/>
          </p:nvSpPr>
          <p:spPr bwMode="auto">
            <a:xfrm>
              <a:off x="2008" y="64"/>
              <a:ext cx="454" cy="52"/>
            </a:xfrm>
            <a:custGeom>
              <a:avLst/>
              <a:gdLst>
                <a:gd name="T0" fmla="*/ 0 w 454"/>
                <a:gd name="T1" fmla="*/ 44 h 52"/>
                <a:gd name="T2" fmla="*/ 44 w 454"/>
                <a:gd name="T3" fmla="*/ 45 h 52"/>
                <a:gd name="T4" fmla="*/ 87 w 454"/>
                <a:gd name="T5" fmla="*/ 42 h 52"/>
                <a:gd name="T6" fmla="*/ 138 w 454"/>
                <a:gd name="T7" fmla="*/ 31 h 52"/>
                <a:gd name="T8" fmla="*/ 216 w 454"/>
                <a:gd name="T9" fmla="*/ 9 h 52"/>
                <a:gd name="T10" fmla="*/ 258 w 454"/>
                <a:gd name="T11" fmla="*/ 2 h 52"/>
                <a:gd name="T12" fmla="*/ 304 w 454"/>
                <a:gd name="T13" fmla="*/ 0 h 52"/>
                <a:gd name="T14" fmla="*/ 357 w 454"/>
                <a:gd name="T15" fmla="*/ 3 h 52"/>
                <a:gd name="T16" fmla="*/ 412 w 454"/>
                <a:gd name="T17" fmla="*/ 12 h 52"/>
                <a:gd name="T18" fmla="*/ 454 w 454"/>
                <a:gd name="T19" fmla="*/ 24 h 52"/>
                <a:gd name="T20" fmla="*/ 395 w 454"/>
                <a:gd name="T21" fmla="*/ 28 h 52"/>
                <a:gd name="T22" fmla="*/ 296 w 454"/>
                <a:gd name="T23" fmla="*/ 37 h 52"/>
                <a:gd name="T24" fmla="*/ 228 w 454"/>
                <a:gd name="T25" fmla="*/ 44 h 52"/>
                <a:gd name="T26" fmla="*/ 216 w 454"/>
                <a:gd name="T27" fmla="*/ 43 h 52"/>
                <a:gd name="T28" fmla="*/ 207 w 454"/>
                <a:gd name="T29" fmla="*/ 40 h 52"/>
                <a:gd name="T30" fmla="*/ 201 w 454"/>
                <a:gd name="T31" fmla="*/ 36 h 52"/>
                <a:gd name="T32" fmla="*/ 203 w 454"/>
                <a:gd name="T33" fmla="*/ 30 h 52"/>
                <a:gd name="T34" fmla="*/ 212 w 454"/>
                <a:gd name="T35" fmla="*/ 24 h 52"/>
                <a:gd name="T36" fmla="*/ 235 w 454"/>
                <a:gd name="T37" fmla="*/ 18 h 52"/>
                <a:gd name="T38" fmla="*/ 258 w 454"/>
                <a:gd name="T39" fmla="*/ 16 h 52"/>
                <a:gd name="T40" fmla="*/ 268 w 454"/>
                <a:gd name="T41" fmla="*/ 18 h 52"/>
                <a:gd name="T42" fmla="*/ 273 w 454"/>
                <a:gd name="T43" fmla="*/ 21 h 52"/>
                <a:gd name="T44" fmla="*/ 271 w 454"/>
                <a:gd name="T45" fmla="*/ 24 h 52"/>
                <a:gd name="T46" fmla="*/ 262 w 454"/>
                <a:gd name="T47" fmla="*/ 27 h 52"/>
                <a:gd name="T48" fmla="*/ 256 w 454"/>
                <a:gd name="T49" fmla="*/ 28 h 52"/>
                <a:gd name="T50" fmla="*/ 250 w 454"/>
                <a:gd name="T51" fmla="*/ 27 h 52"/>
                <a:gd name="T52" fmla="*/ 254 w 454"/>
                <a:gd name="T53" fmla="*/ 24 h 52"/>
                <a:gd name="T54" fmla="*/ 256 w 454"/>
                <a:gd name="T55" fmla="*/ 24 h 52"/>
                <a:gd name="T56" fmla="*/ 250 w 454"/>
                <a:gd name="T57" fmla="*/ 24 h 52"/>
                <a:gd name="T58" fmla="*/ 247 w 454"/>
                <a:gd name="T59" fmla="*/ 27 h 52"/>
                <a:gd name="T60" fmla="*/ 252 w 454"/>
                <a:gd name="T61" fmla="*/ 31 h 52"/>
                <a:gd name="T62" fmla="*/ 266 w 454"/>
                <a:gd name="T63" fmla="*/ 31 h 52"/>
                <a:gd name="T64" fmla="*/ 277 w 454"/>
                <a:gd name="T65" fmla="*/ 27 h 52"/>
                <a:gd name="T66" fmla="*/ 281 w 454"/>
                <a:gd name="T67" fmla="*/ 21 h 52"/>
                <a:gd name="T68" fmla="*/ 277 w 454"/>
                <a:gd name="T69" fmla="*/ 18 h 52"/>
                <a:gd name="T70" fmla="*/ 268 w 454"/>
                <a:gd name="T71" fmla="*/ 15 h 52"/>
                <a:gd name="T72" fmla="*/ 231 w 454"/>
                <a:gd name="T73" fmla="*/ 16 h 52"/>
                <a:gd name="T74" fmla="*/ 212 w 454"/>
                <a:gd name="T75" fmla="*/ 21 h 52"/>
                <a:gd name="T76" fmla="*/ 199 w 454"/>
                <a:gd name="T77" fmla="*/ 25 h 52"/>
                <a:gd name="T78" fmla="*/ 192 w 454"/>
                <a:gd name="T79" fmla="*/ 31 h 52"/>
                <a:gd name="T80" fmla="*/ 190 w 454"/>
                <a:gd name="T81" fmla="*/ 36 h 52"/>
                <a:gd name="T82" fmla="*/ 194 w 454"/>
                <a:gd name="T83" fmla="*/ 39 h 52"/>
                <a:gd name="T84" fmla="*/ 199 w 454"/>
                <a:gd name="T85" fmla="*/ 43 h 52"/>
                <a:gd name="T86" fmla="*/ 212 w 454"/>
                <a:gd name="T87" fmla="*/ 45 h 52"/>
                <a:gd name="T88" fmla="*/ 203 w 454"/>
                <a:gd name="T89" fmla="*/ 46 h 52"/>
                <a:gd name="T90" fmla="*/ 171 w 454"/>
                <a:gd name="T91" fmla="*/ 49 h 52"/>
                <a:gd name="T92" fmla="*/ 118 w 454"/>
                <a:gd name="T93" fmla="*/ 52 h 52"/>
                <a:gd name="T94" fmla="*/ 70 w 454"/>
                <a:gd name="T95" fmla="*/ 52 h 52"/>
                <a:gd name="T96" fmla="*/ 32 w 454"/>
                <a:gd name="T97" fmla="*/ 50 h 52"/>
                <a:gd name="T98" fmla="*/ 0 w 454"/>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2">
                  <a:moveTo>
                    <a:pt x="0" y="44"/>
                  </a:moveTo>
                  <a:lnTo>
                    <a:pt x="44" y="45"/>
                  </a:lnTo>
                  <a:lnTo>
                    <a:pt x="87" y="42"/>
                  </a:lnTo>
                  <a:lnTo>
                    <a:pt x="138" y="31"/>
                  </a:lnTo>
                  <a:lnTo>
                    <a:pt x="216" y="9"/>
                  </a:lnTo>
                  <a:lnTo>
                    <a:pt x="258" y="2"/>
                  </a:lnTo>
                  <a:lnTo>
                    <a:pt x="304" y="0"/>
                  </a:lnTo>
                  <a:lnTo>
                    <a:pt x="357" y="3"/>
                  </a:lnTo>
                  <a:lnTo>
                    <a:pt x="412" y="12"/>
                  </a:lnTo>
                  <a:lnTo>
                    <a:pt x="454" y="24"/>
                  </a:lnTo>
                  <a:lnTo>
                    <a:pt x="395" y="28"/>
                  </a:lnTo>
                  <a:lnTo>
                    <a:pt x="296" y="37"/>
                  </a:lnTo>
                  <a:lnTo>
                    <a:pt x="228" y="44"/>
                  </a:lnTo>
                  <a:lnTo>
                    <a:pt x="216" y="43"/>
                  </a:lnTo>
                  <a:lnTo>
                    <a:pt x="207" y="40"/>
                  </a:lnTo>
                  <a:lnTo>
                    <a:pt x="201" y="36"/>
                  </a:lnTo>
                  <a:lnTo>
                    <a:pt x="203" y="30"/>
                  </a:lnTo>
                  <a:lnTo>
                    <a:pt x="212" y="24"/>
                  </a:lnTo>
                  <a:lnTo>
                    <a:pt x="235" y="18"/>
                  </a:lnTo>
                  <a:lnTo>
                    <a:pt x="258" y="16"/>
                  </a:lnTo>
                  <a:lnTo>
                    <a:pt x="268" y="18"/>
                  </a:lnTo>
                  <a:lnTo>
                    <a:pt x="273" y="21"/>
                  </a:lnTo>
                  <a:lnTo>
                    <a:pt x="271" y="24"/>
                  </a:lnTo>
                  <a:lnTo>
                    <a:pt x="262" y="27"/>
                  </a:lnTo>
                  <a:lnTo>
                    <a:pt x="256" y="28"/>
                  </a:lnTo>
                  <a:lnTo>
                    <a:pt x="250" y="27"/>
                  </a:lnTo>
                  <a:lnTo>
                    <a:pt x="254" y="24"/>
                  </a:lnTo>
                  <a:lnTo>
                    <a:pt x="256" y="24"/>
                  </a:lnTo>
                  <a:lnTo>
                    <a:pt x="250" y="24"/>
                  </a:lnTo>
                  <a:lnTo>
                    <a:pt x="247" y="27"/>
                  </a:lnTo>
                  <a:lnTo>
                    <a:pt x="252" y="31"/>
                  </a:lnTo>
                  <a:lnTo>
                    <a:pt x="266" y="31"/>
                  </a:lnTo>
                  <a:lnTo>
                    <a:pt x="277" y="27"/>
                  </a:lnTo>
                  <a:lnTo>
                    <a:pt x="281" y="21"/>
                  </a:lnTo>
                  <a:lnTo>
                    <a:pt x="277" y="18"/>
                  </a:lnTo>
                  <a:lnTo>
                    <a:pt x="268" y="15"/>
                  </a:lnTo>
                  <a:lnTo>
                    <a:pt x="231" y="16"/>
                  </a:lnTo>
                  <a:lnTo>
                    <a:pt x="212" y="21"/>
                  </a:lnTo>
                  <a:lnTo>
                    <a:pt x="199" y="25"/>
                  </a:lnTo>
                  <a:lnTo>
                    <a:pt x="192" y="31"/>
                  </a:lnTo>
                  <a:lnTo>
                    <a:pt x="190" y="36"/>
                  </a:lnTo>
                  <a:lnTo>
                    <a:pt x="194" y="39"/>
                  </a:lnTo>
                  <a:lnTo>
                    <a:pt x="199" y="43"/>
                  </a:lnTo>
                  <a:lnTo>
                    <a:pt x="212" y="45"/>
                  </a:lnTo>
                  <a:lnTo>
                    <a:pt x="203" y="46"/>
                  </a:lnTo>
                  <a:lnTo>
                    <a:pt x="171"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7" name="Freeform 207"/>
            <p:cNvSpPr>
              <a:spLocks/>
            </p:cNvSpPr>
            <p:nvPr/>
          </p:nvSpPr>
          <p:spPr bwMode="auto">
            <a:xfrm>
              <a:off x="1021" y="186"/>
              <a:ext cx="400" cy="38"/>
            </a:xfrm>
            <a:custGeom>
              <a:avLst/>
              <a:gdLst>
                <a:gd name="T0" fmla="*/ 400 w 400"/>
                <a:gd name="T1" fmla="*/ 0 h 38"/>
                <a:gd name="T2" fmla="*/ 368 w 400"/>
                <a:gd name="T3" fmla="*/ 6 h 38"/>
                <a:gd name="T4" fmla="*/ 319 w 400"/>
                <a:gd name="T5" fmla="*/ 19 h 38"/>
                <a:gd name="T6" fmla="*/ 254 w 400"/>
                <a:gd name="T7" fmla="*/ 31 h 38"/>
                <a:gd name="T8" fmla="*/ 184 w 400"/>
                <a:gd name="T9" fmla="*/ 38 h 38"/>
                <a:gd name="T10" fmla="*/ 108 w 400"/>
                <a:gd name="T11" fmla="*/ 36 h 38"/>
                <a:gd name="T12" fmla="*/ 51 w 400"/>
                <a:gd name="T13" fmla="*/ 27 h 38"/>
                <a:gd name="T14" fmla="*/ 13 w 400"/>
                <a:gd name="T15" fmla="*/ 17 h 38"/>
                <a:gd name="T16" fmla="*/ 0 w 400"/>
                <a:gd name="T17" fmla="*/ 13 h 38"/>
                <a:gd name="T18" fmla="*/ 29 w 400"/>
                <a:gd name="T19" fmla="*/ 18 h 38"/>
                <a:gd name="T20" fmla="*/ 80 w 400"/>
                <a:gd name="T21" fmla="*/ 23 h 38"/>
                <a:gd name="T22" fmla="*/ 150 w 400"/>
                <a:gd name="T23" fmla="*/ 23 h 38"/>
                <a:gd name="T24" fmla="*/ 150 w 400"/>
                <a:gd name="T25" fmla="*/ 23 h 38"/>
                <a:gd name="T26" fmla="*/ 144 w 400"/>
                <a:gd name="T27" fmla="*/ 24 h 38"/>
                <a:gd name="T28" fmla="*/ 140 w 400"/>
                <a:gd name="T29" fmla="*/ 27 h 38"/>
                <a:gd name="T30" fmla="*/ 146 w 400"/>
                <a:gd name="T31" fmla="*/ 31 h 38"/>
                <a:gd name="T32" fmla="*/ 158 w 400"/>
                <a:gd name="T33" fmla="*/ 32 h 38"/>
                <a:gd name="T34" fmla="*/ 167 w 400"/>
                <a:gd name="T35" fmla="*/ 31 h 38"/>
                <a:gd name="T36" fmla="*/ 171 w 400"/>
                <a:gd name="T37" fmla="*/ 27 h 38"/>
                <a:gd name="T38" fmla="*/ 165 w 400"/>
                <a:gd name="T39" fmla="*/ 25 h 38"/>
                <a:gd name="T40" fmla="*/ 161 w 400"/>
                <a:gd name="T41" fmla="*/ 25 h 38"/>
                <a:gd name="T42" fmla="*/ 163 w 400"/>
                <a:gd name="T43" fmla="*/ 26 h 38"/>
                <a:gd name="T44" fmla="*/ 167 w 400"/>
                <a:gd name="T45" fmla="*/ 27 h 38"/>
                <a:gd name="T46" fmla="*/ 163 w 400"/>
                <a:gd name="T47" fmla="*/ 30 h 38"/>
                <a:gd name="T48" fmla="*/ 158 w 400"/>
                <a:gd name="T49" fmla="*/ 30 h 38"/>
                <a:gd name="T50" fmla="*/ 152 w 400"/>
                <a:gd name="T51" fmla="*/ 30 h 38"/>
                <a:gd name="T52" fmla="*/ 148 w 400"/>
                <a:gd name="T53" fmla="*/ 27 h 38"/>
                <a:gd name="T54" fmla="*/ 156 w 400"/>
                <a:gd name="T55" fmla="*/ 23 h 38"/>
                <a:gd name="T56" fmla="*/ 161 w 400"/>
                <a:gd name="T57" fmla="*/ 21 h 38"/>
                <a:gd name="T58" fmla="*/ 256 w 400"/>
                <a:gd name="T59" fmla="*/ 14 h 38"/>
                <a:gd name="T60" fmla="*/ 338 w 400"/>
                <a:gd name="T61" fmla="*/ 5 h 38"/>
                <a:gd name="T62" fmla="*/ 393 w 400"/>
                <a:gd name="T63" fmla="*/ 0 h 38"/>
                <a:gd name="T64" fmla="*/ 400 w 400"/>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38">
                  <a:moveTo>
                    <a:pt x="400" y="0"/>
                  </a:moveTo>
                  <a:lnTo>
                    <a:pt x="368" y="6"/>
                  </a:lnTo>
                  <a:lnTo>
                    <a:pt x="319" y="19"/>
                  </a:lnTo>
                  <a:lnTo>
                    <a:pt x="254" y="31"/>
                  </a:lnTo>
                  <a:lnTo>
                    <a:pt x="184" y="38"/>
                  </a:lnTo>
                  <a:lnTo>
                    <a:pt x="108" y="36"/>
                  </a:lnTo>
                  <a:lnTo>
                    <a:pt x="51" y="27"/>
                  </a:lnTo>
                  <a:lnTo>
                    <a:pt x="13" y="17"/>
                  </a:lnTo>
                  <a:lnTo>
                    <a:pt x="0" y="13"/>
                  </a:lnTo>
                  <a:lnTo>
                    <a:pt x="29" y="18"/>
                  </a:lnTo>
                  <a:lnTo>
                    <a:pt x="80" y="23"/>
                  </a:lnTo>
                  <a:lnTo>
                    <a:pt x="150" y="23"/>
                  </a:lnTo>
                  <a:lnTo>
                    <a:pt x="150" y="23"/>
                  </a:lnTo>
                  <a:lnTo>
                    <a:pt x="144" y="24"/>
                  </a:lnTo>
                  <a:lnTo>
                    <a:pt x="140" y="27"/>
                  </a:lnTo>
                  <a:lnTo>
                    <a:pt x="146" y="31"/>
                  </a:lnTo>
                  <a:lnTo>
                    <a:pt x="158" y="32"/>
                  </a:lnTo>
                  <a:lnTo>
                    <a:pt x="167" y="31"/>
                  </a:lnTo>
                  <a:lnTo>
                    <a:pt x="171" y="27"/>
                  </a:lnTo>
                  <a:lnTo>
                    <a:pt x="165" y="25"/>
                  </a:lnTo>
                  <a:lnTo>
                    <a:pt x="161" y="25"/>
                  </a:lnTo>
                  <a:lnTo>
                    <a:pt x="163" y="26"/>
                  </a:lnTo>
                  <a:lnTo>
                    <a:pt x="167" y="27"/>
                  </a:lnTo>
                  <a:lnTo>
                    <a:pt x="163" y="30"/>
                  </a:lnTo>
                  <a:lnTo>
                    <a:pt x="158" y="30"/>
                  </a:lnTo>
                  <a:lnTo>
                    <a:pt x="152" y="30"/>
                  </a:lnTo>
                  <a:lnTo>
                    <a:pt x="148" y="27"/>
                  </a:lnTo>
                  <a:lnTo>
                    <a:pt x="156" y="23"/>
                  </a:lnTo>
                  <a:lnTo>
                    <a:pt x="161" y="21"/>
                  </a:lnTo>
                  <a:lnTo>
                    <a:pt x="256" y="14"/>
                  </a:lnTo>
                  <a:lnTo>
                    <a:pt x="338" y="5"/>
                  </a:lnTo>
                  <a:lnTo>
                    <a:pt x="393" y="0"/>
                  </a:lnTo>
                  <a:lnTo>
                    <a:pt x="40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8" name="Freeform 208"/>
            <p:cNvSpPr>
              <a:spLocks/>
            </p:cNvSpPr>
            <p:nvPr/>
          </p:nvSpPr>
          <p:spPr bwMode="auto">
            <a:xfrm>
              <a:off x="1036" y="155"/>
              <a:ext cx="450" cy="51"/>
            </a:xfrm>
            <a:custGeom>
              <a:avLst/>
              <a:gdLst>
                <a:gd name="T0" fmla="*/ 0 w 450"/>
                <a:gd name="T1" fmla="*/ 44 h 51"/>
                <a:gd name="T2" fmla="*/ 42 w 450"/>
                <a:gd name="T3" fmla="*/ 44 h 51"/>
                <a:gd name="T4" fmla="*/ 86 w 450"/>
                <a:gd name="T5" fmla="*/ 40 h 51"/>
                <a:gd name="T6" fmla="*/ 137 w 450"/>
                <a:gd name="T7" fmla="*/ 30 h 51"/>
                <a:gd name="T8" fmla="*/ 215 w 450"/>
                <a:gd name="T9" fmla="*/ 9 h 51"/>
                <a:gd name="T10" fmla="*/ 256 w 450"/>
                <a:gd name="T11" fmla="*/ 1 h 51"/>
                <a:gd name="T12" fmla="*/ 300 w 450"/>
                <a:gd name="T13" fmla="*/ 0 h 51"/>
                <a:gd name="T14" fmla="*/ 353 w 450"/>
                <a:gd name="T15" fmla="*/ 2 h 51"/>
                <a:gd name="T16" fmla="*/ 406 w 450"/>
                <a:gd name="T17" fmla="*/ 10 h 51"/>
                <a:gd name="T18" fmla="*/ 450 w 450"/>
                <a:gd name="T19" fmla="*/ 24 h 51"/>
                <a:gd name="T20" fmla="*/ 391 w 450"/>
                <a:gd name="T21" fmla="*/ 27 h 51"/>
                <a:gd name="T22" fmla="*/ 293 w 450"/>
                <a:gd name="T23" fmla="*/ 36 h 51"/>
                <a:gd name="T24" fmla="*/ 224 w 450"/>
                <a:gd name="T25" fmla="*/ 44 h 51"/>
                <a:gd name="T26" fmla="*/ 213 w 450"/>
                <a:gd name="T27" fmla="*/ 43 h 51"/>
                <a:gd name="T28" fmla="*/ 203 w 450"/>
                <a:gd name="T29" fmla="*/ 40 h 51"/>
                <a:gd name="T30" fmla="*/ 198 w 450"/>
                <a:gd name="T31" fmla="*/ 34 h 51"/>
                <a:gd name="T32" fmla="*/ 200 w 450"/>
                <a:gd name="T33" fmla="*/ 28 h 51"/>
                <a:gd name="T34" fmla="*/ 209 w 450"/>
                <a:gd name="T35" fmla="*/ 24 h 51"/>
                <a:gd name="T36" fmla="*/ 234 w 450"/>
                <a:gd name="T37" fmla="*/ 18 h 51"/>
                <a:gd name="T38" fmla="*/ 256 w 450"/>
                <a:gd name="T39" fmla="*/ 16 h 51"/>
                <a:gd name="T40" fmla="*/ 264 w 450"/>
                <a:gd name="T41" fmla="*/ 18 h 51"/>
                <a:gd name="T42" fmla="*/ 270 w 450"/>
                <a:gd name="T43" fmla="*/ 20 h 51"/>
                <a:gd name="T44" fmla="*/ 268 w 450"/>
                <a:gd name="T45" fmla="*/ 24 h 51"/>
                <a:gd name="T46" fmla="*/ 258 w 450"/>
                <a:gd name="T47" fmla="*/ 26 h 51"/>
                <a:gd name="T48" fmla="*/ 253 w 450"/>
                <a:gd name="T49" fmla="*/ 27 h 51"/>
                <a:gd name="T50" fmla="*/ 249 w 450"/>
                <a:gd name="T51" fmla="*/ 26 h 51"/>
                <a:gd name="T52" fmla="*/ 253 w 450"/>
                <a:gd name="T53" fmla="*/ 24 h 51"/>
                <a:gd name="T54" fmla="*/ 253 w 450"/>
                <a:gd name="T55" fmla="*/ 22 h 51"/>
                <a:gd name="T56" fmla="*/ 249 w 450"/>
                <a:gd name="T57" fmla="*/ 24 h 51"/>
                <a:gd name="T58" fmla="*/ 243 w 450"/>
                <a:gd name="T59" fmla="*/ 27 h 51"/>
                <a:gd name="T60" fmla="*/ 249 w 450"/>
                <a:gd name="T61" fmla="*/ 30 h 51"/>
                <a:gd name="T62" fmla="*/ 262 w 450"/>
                <a:gd name="T63" fmla="*/ 30 h 51"/>
                <a:gd name="T64" fmla="*/ 274 w 450"/>
                <a:gd name="T65" fmla="*/ 26 h 51"/>
                <a:gd name="T66" fmla="*/ 277 w 450"/>
                <a:gd name="T67" fmla="*/ 20 h 51"/>
                <a:gd name="T68" fmla="*/ 274 w 450"/>
                <a:gd name="T69" fmla="*/ 16 h 51"/>
                <a:gd name="T70" fmla="*/ 264 w 450"/>
                <a:gd name="T71" fmla="*/ 14 h 51"/>
                <a:gd name="T72" fmla="*/ 230 w 450"/>
                <a:gd name="T73" fmla="*/ 15 h 51"/>
                <a:gd name="T74" fmla="*/ 211 w 450"/>
                <a:gd name="T75" fmla="*/ 20 h 51"/>
                <a:gd name="T76" fmla="*/ 198 w 450"/>
                <a:gd name="T77" fmla="*/ 25 h 51"/>
                <a:gd name="T78" fmla="*/ 190 w 450"/>
                <a:gd name="T79" fmla="*/ 30 h 51"/>
                <a:gd name="T80" fmla="*/ 188 w 450"/>
                <a:gd name="T81" fmla="*/ 34 h 51"/>
                <a:gd name="T82" fmla="*/ 190 w 450"/>
                <a:gd name="T83" fmla="*/ 39 h 51"/>
                <a:gd name="T84" fmla="*/ 198 w 450"/>
                <a:gd name="T85" fmla="*/ 42 h 51"/>
                <a:gd name="T86" fmla="*/ 211 w 450"/>
                <a:gd name="T87" fmla="*/ 45 h 51"/>
                <a:gd name="T88" fmla="*/ 169 w 450"/>
                <a:gd name="T89" fmla="*/ 48 h 51"/>
                <a:gd name="T90" fmla="*/ 116 w 450"/>
                <a:gd name="T91" fmla="*/ 51 h 51"/>
                <a:gd name="T92" fmla="*/ 69 w 450"/>
                <a:gd name="T93" fmla="*/ 51 h 51"/>
                <a:gd name="T94" fmla="*/ 32 w 450"/>
                <a:gd name="T95" fmla="*/ 49 h 51"/>
                <a:gd name="T96" fmla="*/ 0 w 450"/>
                <a:gd name="T9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1">
                  <a:moveTo>
                    <a:pt x="0" y="44"/>
                  </a:moveTo>
                  <a:lnTo>
                    <a:pt x="42" y="44"/>
                  </a:lnTo>
                  <a:lnTo>
                    <a:pt x="86" y="40"/>
                  </a:lnTo>
                  <a:lnTo>
                    <a:pt x="137" y="30"/>
                  </a:lnTo>
                  <a:lnTo>
                    <a:pt x="215" y="9"/>
                  </a:lnTo>
                  <a:lnTo>
                    <a:pt x="256" y="1"/>
                  </a:lnTo>
                  <a:lnTo>
                    <a:pt x="300" y="0"/>
                  </a:lnTo>
                  <a:lnTo>
                    <a:pt x="353" y="2"/>
                  </a:lnTo>
                  <a:lnTo>
                    <a:pt x="406" y="10"/>
                  </a:lnTo>
                  <a:lnTo>
                    <a:pt x="450" y="24"/>
                  </a:lnTo>
                  <a:lnTo>
                    <a:pt x="391" y="27"/>
                  </a:lnTo>
                  <a:lnTo>
                    <a:pt x="293" y="36"/>
                  </a:lnTo>
                  <a:lnTo>
                    <a:pt x="224" y="44"/>
                  </a:lnTo>
                  <a:lnTo>
                    <a:pt x="213" y="43"/>
                  </a:lnTo>
                  <a:lnTo>
                    <a:pt x="203" y="40"/>
                  </a:lnTo>
                  <a:lnTo>
                    <a:pt x="198" y="34"/>
                  </a:lnTo>
                  <a:lnTo>
                    <a:pt x="200" y="28"/>
                  </a:lnTo>
                  <a:lnTo>
                    <a:pt x="209" y="24"/>
                  </a:lnTo>
                  <a:lnTo>
                    <a:pt x="234" y="18"/>
                  </a:lnTo>
                  <a:lnTo>
                    <a:pt x="256" y="16"/>
                  </a:lnTo>
                  <a:lnTo>
                    <a:pt x="264" y="18"/>
                  </a:lnTo>
                  <a:lnTo>
                    <a:pt x="270" y="20"/>
                  </a:lnTo>
                  <a:lnTo>
                    <a:pt x="268" y="24"/>
                  </a:lnTo>
                  <a:lnTo>
                    <a:pt x="258" y="26"/>
                  </a:lnTo>
                  <a:lnTo>
                    <a:pt x="253" y="27"/>
                  </a:lnTo>
                  <a:lnTo>
                    <a:pt x="249" y="26"/>
                  </a:lnTo>
                  <a:lnTo>
                    <a:pt x="253" y="24"/>
                  </a:lnTo>
                  <a:lnTo>
                    <a:pt x="253" y="22"/>
                  </a:lnTo>
                  <a:lnTo>
                    <a:pt x="249" y="24"/>
                  </a:lnTo>
                  <a:lnTo>
                    <a:pt x="243" y="27"/>
                  </a:lnTo>
                  <a:lnTo>
                    <a:pt x="249" y="30"/>
                  </a:lnTo>
                  <a:lnTo>
                    <a:pt x="262" y="30"/>
                  </a:lnTo>
                  <a:lnTo>
                    <a:pt x="274" y="26"/>
                  </a:lnTo>
                  <a:lnTo>
                    <a:pt x="277" y="20"/>
                  </a:lnTo>
                  <a:lnTo>
                    <a:pt x="274" y="16"/>
                  </a:lnTo>
                  <a:lnTo>
                    <a:pt x="264" y="14"/>
                  </a:lnTo>
                  <a:lnTo>
                    <a:pt x="230" y="15"/>
                  </a:lnTo>
                  <a:lnTo>
                    <a:pt x="211" y="20"/>
                  </a:lnTo>
                  <a:lnTo>
                    <a:pt x="198" y="25"/>
                  </a:lnTo>
                  <a:lnTo>
                    <a:pt x="190" y="30"/>
                  </a:lnTo>
                  <a:lnTo>
                    <a:pt x="188" y="34"/>
                  </a:lnTo>
                  <a:lnTo>
                    <a:pt x="190" y="39"/>
                  </a:lnTo>
                  <a:lnTo>
                    <a:pt x="198" y="42"/>
                  </a:lnTo>
                  <a:lnTo>
                    <a:pt x="211" y="45"/>
                  </a:lnTo>
                  <a:lnTo>
                    <a:pt x="169" y="48"/>
                  </a:lnTo>
                  <a:lnTo>
                    <a:pt x="116" y="51"/>
                  </a:lnTo>
                  <a:lnTo>
                    <a:pt x="69" y="51"/>
                  </a:lnTo>
                  <a:lnTo>
                    <a:pt x="32" y="49"/>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89" name="Freeform 209"/>
            <p:cNvSpPr>
              <a:spLocks/>
            </p:cNvSpPr>
            <p:nvPr/>
          </p:nvSpPr>
          <p:spPr bwMode="auto">
            <a:xfrm>
              <a:off x="1693" y="143"/>
              <a:ext cx="438" cy="52"/>
            </a:xfrm>
            <a:custGeom>
              <a:avLst/>
              <a:gdLst>
                <a:gd name="T0" fmla="*/ 0 w 438"/>
                <a:gd name="T1" fmla="*/ 52 h 52"/>
                <a:gd name="T2" fmla="*/ 32 w 438"/>
                <a:gd name="T3" fmla="*/ 44 h 52"/>
                <a:gd name="T4" fmla="*/ 87 w 438"/>
                <a:gd name="T5" fmla="*/ 27 h 52"/>
                <a:gd name="T6" fmla="*/ 156 w 438"/>
                <a:gd name="T7" fmla="*/ 12 h 52"/>
                <a:gd name="T8" fmla="*/ 231 w 438"/>
                <a:gd name="T9" fmla="*/ 1 h 52"/>
                <a:gd name="T10" fmla="*/ 275 w 438"/>
                <a:gd name="T11" fmla="*/ 0 h 52"/>
                <a:gd name="T12" fmla="*/ 315 w 438"/>
                <a:gd name="T13" fmla="*/ 1 h 52"/>
                <a:gd name="T14" fmla="*/ 379 w 438"/>
                <a:gd name="T15" fmla="*/ 8 h 52"/>
                <a:gd name="T16" fmla="*/ 421 w 438"/>
                <a:gd name="T17" fmla="*/ 18 h 52"/>
                <a:gd name="T18" fmla="*/ 438 w 438"/>
                <a:gd name="T19" fmla="*/ 21 h 52"/>
                <a:gd name="T20" fmla="*/ 406 w 438"/>
                <a:gd name="T21" fmla="*/ 18 h 52"/>
                <a:gd name="T22" fmla="*/ 349 w 438"/>
                <a:gd name="T23" fmla="*/ 13 h 52"/>
                <a:gd name="T24" fmla="*/ 271 w 438"/>
                <a:gd name="T25" fmla="*/ 16 h 52"/>
                <a:gd name="T26" fmla="*/ 271 w 438"/>
                <a:gd name="T27" fmla="*/ 16 h 52"/>
                <a:gd name="T28" fmla="*/ 277 w 438"/>
                <a:gd name="T29" fmla="*/ 15 h 52"/>
                <a:gd name="T30" fmla="*/ 281 w 438"/>
                <a:gd name="T31" fmla="*/ 10 h 52"/>
                <a:gd name="T32" fmla="*/ 273 w 438"/>
                <a:gd name="T33" fmla="*/ 7 h 52"/>
                <a:gd name="T34" fmla="*/ 262 w 438"/>
                <a:gd name="T35" fmla="*/ 7 h 52"/>
                <a:gd name="T36" fmla="*/ 252 w 438"/>
                <a:gd name="T37" fmla="*/ 8 h 52"/>
                <a:gd name="T38" fmla="*/ 249 w 438"/>
                <a:gd name="T39" fmla="*/ 12 h 52"/>
                <a:gd name="T40" fmla="*/ 254 w 438"/>
                <a:gd name="T41" fmla="*/ 15 h 52"/>
                <a:gd name="T42" fmla="*/ 258 w 438"/>
                <a:gd name="T43" fmla="*/ 14 h 52"/>
                <a:gd name="T44" fmla="*/ 256 w 438"/>
                <a:gd name="T45" fmla="*/ 13 h 52"/>
                <a:gd name="T46" fmla="*/ 252 w 438"/>
                <a:gd name="T47" fmla="*/ 12 h 52"/>
                <a:gd name="T48" fmla="*/ 256 w 438"/>
                <a:gd name="T49" fmla="*/ 9 h 52"/>
                <a:gd name="T50" fmla="*/ 262 w 438"/>
                <a:gd name="T51" fmla="*/ 8 h 52"/>
                <a:gd name="T52" fmla="*/ 267 w 438"/>
                <a:gd name="T53" fmla="*/ 9 h 52"/>
                <a:gd name="T54" fmla="*/ 271 w 438"/>
                <a:gd name="T55" fmla="*/ 12 h 52"/>
                <a:gd name="T56" fmla="*/ 266 w 438"/>
                <a:gd name="T57" fmla="*/ 16 h 52"/>
                <a:gd name="T58" fmla="*/ 260 w 438"/>
                <a:gd name="T59" fmla="*/ 18 h 52"/>
                <a:gd name="T60" fmla="*/ 156 w 438"/>
                <a:gd name="T61" fmla="*/ 30 h 52"/>
                <a:gd name="T62" fmla="*/ 68 w 438"/>
                <a:gd name="T63" fmla="*/ 44 h 52"/>
                <a:gd name="T64" fmla="*/ 6 w 438"/>
                <a:gd name="T65" fmla="*/ 51 h 52"/>
                <a:gd name="T66" fmla="*/ 0 w 438"/>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2">
                  <a:moveTo>
                    <a:pt x="0" y="52"/>
                  </a:moveTo>
                  <a:lnTo>
                    <a:pt x="32" y="44"/>
                  </a:lnTo>
                  <a:lnTo>
                    <a:pt x="87" y="27"/>
                  </a:lnTo>
                  <a:lnTo>
                    <a:pt x="156" y="12"/>
                  </a:lnTo>
                  <a:lnTo>
                    <a:pt x="231" y="1"/>
                  </a:lnTo>
                  <a:lnTo>
                    <a:pt x="275" y="0"/>
                  </a:lnTo>
                  <a:lnTo>
                    <a:pt x="315" y="1"/>
                  </a:lnTo>
                  <a:lnTo>
                    <a:pt x="379" y="8"/>
                  </a:lnTo>
                  <a:lnTo>
                    <a:pt x="421" y="18"/>
                  </a:lnTo>
                  <a:lnTo>
                    <a:pt x="438" y="21"/>
                  </a:lnTo>
                  <a:lnTo>
                    <a:pt x="406" y="18"/>
                  </a:lnTo>
                  <a:lnTo>
                    <a:pt x="349" y="13"/>
                  </a:lnTo>
                  <a:lnTo>
                    <a:pt x="271" y="16"/>
                  </a:lnTo>
                  <a:lnTo>
                    <a:pt x="271" y="16"/>
                  </a:lnTo>
                  <a:lnTo>
                    <a:pt x="277" y="15"/>
                  </a:lnTo>
                  <a:lnTo>
                    <a:pt x="281" y="10"/>
                  </a:lnTo>
                  <a:lnTo>
                    <a:pt x="273" y="7"/>
                  </a:lnTo>
                  <a:lnTo>
                    <a:pt x="262" y="7"/>
                  </a:lnTo>
                  <a:lnTo>
                    <a:pt x="252" y="8"/>
                  </a:lnTo>
                  <a:lnTo>
                    <a:pt x="249" y="12"/>
                  </a:lnTo>
                  <a:lnTo>
                    <a:pt x="254" y="15"/>
                  </a:lnTo>
                  <a:lnTo>
                    <a:pt x="258" y="14"/>
                  </a:lnTo>
                  <a:lnTo>
                    <a:pt x="256" y="13"/>
                  </a:lnTo>
                  <a:lnTo>
                    <a:pt x="252" y="12"/>
                  </a:lnTo>
                  <a:lnTo>
                    <a:pt x="256" y="9"/>
                  </a:lnTo>
                  <a:lnTo>
                    <a:pt x="262" y="8"/>
                  </a:lnTo>
                  <a:lnTo>
                    <a:pt x="267" y="9"/>
                  </a:lnTo>
                  <a:lnTo>
                    <a:pt x="271" y="12"/>
                  </a:lnTo>
                  <a:lnTo>
                    <a:pt x="266" y="16"/>
                  </a:lnTo>
                  <a:lnTo>
                    <a:pt x="260" y="18"/>
                  </a:lnTo>
                  <a:lnTo>
                    <a:pt x="156" y="30"/>
                  </a:lnTo>
                  <a:lnTo>
                    <a:pt x="68" y="44"/>
                  </a:lnTo>
                  <a:lnTo>
                    <a:pt x="6" y="51"/>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0" name="Freeform 210"/>
            <p:cNvSpPr>
              <a:spLocks/>
            </p:cNvSpPr>
            <p:nvPr/>
          </p:nvSpPr>
          <p:spPr bwMode="auto">
            <a:xfrm>
              <a:off x="1621" y="159"/>
              <a:ext cx="493" cy="68"/>
            </a:xfrm>
            <a:custGeom>
              <a:avLst/>
              <a:gdLst>
                <a:gd name="T0" fmla="*/ 493 w 493"/>
                <a:gd name="T1" fmla="*/ 5 h 68"/>
                <a:gd name="T2" fmla="*/ 446 w 493"/>
                <a:gd name="T3" fmla="*/ 6 h 68"/>
                <a:gd name="T4" fmla="*/ 398 w 493"/>
                <a:gd name="T5" fmla="*/ 12 h 68"/>
                <a:gd name="T6" fmla="*/ 343 w 493"/>
                <a:gd name="T7" fmla="*/ 27 h 68"/>
                <a:gd name="T8" fmla="*/ 260 w 493"/>
                <a:gd name="T9" fmla="*/ 52 h 68"/>
                <a:gd name="T10" fmla="*/ 216 w 493"/>
                <a:gd name="T11" fmla="*/ 63 h 68"/>
                <a:gd name="T12" fmla="*/ 167 w 493"/>
                <a:gd name="T13" fmla="*/ 68 h 68"/>
                <a:gd name="T14" fmla="*/ 108 w 493"/>
                <a:gd name="T15" fmla="*/ 65 h 68"/>
                <a:gd name="T16" fmla="*/ 49 w 493"/>
                <a:gd name="T17" fmla="*/ 58 h 68"/>
                <a:gd name="T18" fmla="*/ 0 w 493"/>
                <a:gd name="T19" fmla="*/ 47 h 68"/>
                <a:gd name="T20" fmla="*/ 64 w 493"/>
                <a:gd name="T21" fmla="*/ 39 h 68"/>
                <a:gd name="T22" fmla="*/ 172 w 493"/>
                <a:gd name="T23" fmla="*/ 27 h 68"/>
                <a:gd name="T24" fmla="*/ 246 w 493"/>
                <a:gd name="T25" fmla="*/ 16 h 68"/>
                <a:gd name="T26" fmla="*/ 258 w 493"/>
                <a:gd name="T27" fmla="*/ 16 h 68"/>
                <a:gd name="T28" fmla="*/ 269 w 493"/>
                <a:gd name="T29" fmla="*/ 18 h 68"/>
                <a:gd name="T30" fmla="*/ 275 w 493"/>
                <a:gd name="T31" fmla="*/ 23 h 68"/>
                <a:gd name="T32" fmla="*/ 273 w 493"/>
                <a:gd name="T33" fmla="*/ 30 h 68"/>
                <a:gd name="T34" fmla="*/ 264 w 493"/>
                <a:gd name="T35" fmla="*/ 36 h 68"/>
                <a:gd name="T36" fmla="*/ 239 w 493"/>
                <a:gd name="T37" fmla="*/ 44 h 68"/>
                <a:gd name="T38" fmla="*/ 214 w 493"/>
                <a:gd name="T39" fmla="*/ 46 h 68"/>
                <a:gd name="T40" fmla="*/ 205 w 493"/>
                <a:gd name="T41" fmla="*/ 46 h 68"/>
                <a:gd name="T42" fmla="*/ 199 w 493"/>
                <a:gd name="T43" fmla="*/ 42 h 68"/>
                <a:gd name="T44" fmla="*/ 201 w 493"/>
                <a:gd name="T45" fmla="*/ 40 h 68"/>
                <a:gd name="T46" fmla="*/ 210 w 493"/>
                <a:gd name="T47" fmla="*/ 35 h 68"/>
                <a:gd name="T48" fmla="*/ 216 w 493"/>
                <a:gd name="T49" fmla="*/ 34 h 68"/>
                <a:gd name="T50" fmla="*/ 222 w 493"/>
                <a:gd name="T51" fmla="*/ 35 h 68"/>
                <a:gd name="T52" fmla="*/ 218 w 493"/>
                <a:gd name="T53" fmla="*/ 38 h 68"/>
                <a:gd name="T54" fmla="*/ 216 w 493"/>
                <a:gd name="T55" fmla="*/ 40 h 68"/>
                <a:gd name="T56" fmla="*/ 222 w 493"/>
                <a:gd name="T57" fmla="*/ 39 h 68"/>
                <a:gd name="T58" fmla="*/ 228 w 493"/>
                <a:gd name="T59" fmla="*/ 34 h 68"/>
                <a:gd name="T60" fmla="*/ 220 w 493"/>
                <a:gd name="T61" fmla="*/ 32 h 68"/>
                <a:gd name="T62" fmla="*/ 207 w 493"/>
                <a:gd name="T63" fmla="*/ 32 h 68"/>
                <a:gd name="T64" fmla="*/ 195 w 493"/>
                <a:gd name="T65" fmla="*/ 36 h 68"/>
                <a:gd name="T66" fmla="*/ 190 w 493"/>
                <a:gd name="T67" fmla="*/ 44 h 68"/>
                <a:gd name="T68" fmla="*/ 193 w 493"/>
                <a:gd name="T69" fmla="*/ 47 h 68"/>
                <a:gd name="T70" fmla="*/ 205 w 493"/>
                <a:gd name="T71" fmla="*/ 48 h 68"/>
                <a:gd name="T72" fmla="*/ 243 w 493"/>
                <a:gd name="T73" fmla="*/ 46 h 68"/>
                <a:gd name="T74" fmla="*/ 264 w 493"/>
                <a:gd name="T75" fmla="*/ 40 h 68"/>
                <a:gd name="T76" fmla="*/ 277 w 493"/>
                <a:gd name="T77" fmla="*/ 35 h 68"/>
                <a:gd name="T78" fmla="*/ 286 w 493"/>
                <a:gd name="T79" fmla="*/ 29 h 68"/>
                <a:gd name="T80" fmla="*/ 288 w 493"/>
                <a:gd name="T81" fmla="*/ 23 h 68"/>
                <a:gd name="T82" fmla="*/ 284 w 493"/>
                <a:gd name="T83" fmla="*/ 18 h 68"/>
                <a:gd name="T84" fmla="*/ 277 w 493"/>
                <a:gd name="T85" fmla="*/ 16 h 68"/>
                <a:gd name="T86" fmla="*/ 260 w 493"/>
                <a:gd name="T87" fmla="*/ 14 h 68"/>
                <a:gd name="T88" fmla="*/ 271 w 493"/>
                <a:gd name="T89" fmla="*/ 11 h 68"/>
                <a:gd name="T90" fmla="*/ 305 w 493"/>
                <a:gd name="T91" fmla="*/ 8 h 68"/>
                <a:gd name="T92" fmla="*/ 364 w 493"/>
                <a:gd name="T93" fmla="*/ 3 h 68"/>
                <a:gd name="T94" fmla="*/ 415 w 493"/>
                <a:gd name="T95" fmla="*/ 0 h 68"/>
                <a:gd name="T96" fmla="*/ 457 w 493"/>
                <a:gd name="T97" fmla="*/ 2 h 68"/>
                <a:gd name="T98" fmla="*/ 493 w 493"/>
                <a:gd name="T9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8">
                  <a:moveTo>
                    <a:pt x="493" y="5"/>
                  </a:moveTo>
                  <a:lnTo>
                    <a:pt x="446" y="6"/>
                  </a:lnTo>
                  <a:lnTo>
                    <a:pt x="398" y="12"/>
                  </a:lnTo>
                  <a:lnTo>
                    <a:pt x="343" y="27"/>
                  </a:lnTo>
                  <a:lnTo>
                    <a:pt x="260" y="52"/>
                  </a:lnTo>
                  <a:lnTo>
                    <a:pt x="216" y="63"/>
                  </a:lnTo>
                  <a:lnTo>
                    <a:pt x="167" y="68"/>
                  </a:lnTo>
                  <a:lnTo>
                    <a:pt x="108" y="65"/>
                  </a:lnTo>
                  <a:lnTo>
                    <a:pt x="49" y="58"/>
                  </a:lnTo>
                  <a:lnTo>
                    <a:pt x="0" y="47"/>
                  </a:lnTo>
                  <a:lnTo>
                    <a:pt x="64" y="39"/>
                  </a:lnTo>
                  <a:lnTo>
                    <a:pt x="172" y="27"/>
                  </a:lnTo>
                  <a:lnTo>
                    <a:pt x="246" y="16"/>
                  </a:lnTo>
                  <a:lnTo>
                    <a:pt x="258" y="16"/>
                  </a:lnTo>
                  <a:lnTo>
                    <a:pt x="269" y="18"/>
                  </a:lnTo>
                  <a:lnTo>
                    <a:pt x="275" y="23"/>
                  </a:lnTo>
                  <a:lnTo>
                    <a:pt x="273" y="30"/>
                  </a:lnTo>
                  <a:lnTo>
                    <a:pt x="264" y="36"/>
                  </a:lnTo>
                  <a:lnTo>
                    <a:pt x="239" y="44"/>
                  </a:lnTo>
                  <a:lnTo>
                    <a:pt x="214" y="46"/>
                  </a:lnTo>
                  <a:lnTo>
                    <a:pt x="205" y="46"/>
                  </a:lnTo>
                  <a:lnTo>
                    <a:pt x="199" y="42"/>
                  </a:lnTo>
                  <a:lnTo>
                    <a:pt x="201" y="40"/>
                  </a:lnTo>
                  <a:lnTo>
                    <a:pt x="210" y="35"/>
                  </a:lnTo>
                  <a:lnTo>
                    <a:pt x="216" y="34"/>
                  </a:lnTo>
                  <a:lnTo>
                    <a:pt x="222" y="35"/>
                  </a:lnTo>
                  <a:lnTo>
                    <a:pt x="218" y="38"/>
                  </a:lnTo>
                  <a:lnTo>
                    <a:pt x="216" y="40"/>
                  </a:lnTo>
                  <a:lnTo>
                    <a:pt x="222" y="39"/>
                  </a:lnTo>
                  <a:lnTo>
                    <a:pt x="228" y="34"/>
                  </a:lnTo>
                  <a:lnTo>
                    <a:pt x="220" y="32"/>
                  </a:lnTo>
                  <a:lnTo>
                    <a:pt x="207" y="32"/>
                  </a:lnTo>
                  <a:lnTo>
                    <a:pt x="195" y="36"/>
                  </a:lnTo>
                  <a:lnTo>
                    <a:pt x="190" y="44"/>
                  </a:lnTo>
                  <a:lnTo>
                    <a:pt x="193" y="47"/>
                  </a:lnTo>
                  <a:lnTo>
                    <a:pt x="205" y="48"/>
                  </a:lnTo>
                  <a:lnTo>
                    <a:pt x="243" y="46"/>
                  </a:lnTo>
                  <a:lnTo>
                    <a:pt x="264" y="40"/>
                  </a:lnTo>
                  <a:lnTo>
                    <a:pt x="277" y="35"/>
                  </a:lnTo>
                  <a:lnTo>
                    <a:pt x="286" y="29"/>
                  </a:lnTo>
                  <a:lnTo>
                    <a:pt x="288" y="23"/>
                  </a:lnTo>
                  <a:lnTo>
                    <a:pt x="284" y="18"/>
                  </a:lnTo>
                  <a:lnTo>
                    <a:pt x="277" y="16"/>
                  </a:lnTo>
                  <a:lnTo>
                    <a:pt x="260" y="14"/>
                  </a:lnTo>
                  <a:lnTo>
                    <a:pt x="271" y="11"/>
                  </a:lnTo>
                  <a:lnTo>
                    <a:pt x="305" y="8"/>
                  </a:lnTo>
                  <a:lnTo>
                    <a:pt x="364" y="3"/>
                  </a:lnTo>
                  <a:lnTo>
                    <a:pt x="415" y="0"/>
                  </a:lnTo>
                  <a:lnTo>
                    <a:pt x="457" y="2"/>
                  </a:lnTo>
                  <a:lnTo>
                    <a:pt x="493" y="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1" name="Freeform 211"/>
            <p:cNvSpPr>
              <a:spLocks/>
            </p:cNvSpPr>
            <p:nvPr/>
          </p:nvSpPr>
          <p:spPr bwMode="auto">
            <a:xfrm>
              <a:off x="1458" y="107"/>
              <a:ext cx="430" cy="34"/>
            </a:xfrm>
            <a:custGeom>
              <a:avLst/>
              <a:gdLst>
                <a:gd name="T0" fmla="*/ 0 w 430"/>
                <a:gd name="T1" fmla="*/ 1 h 34"/>
                <a:gd name="T2" fmla="*/ 34 w 430"/>
                <a:gd name="T3" fmla="*/ 7 h 34"/>
                <a:gd name="T4" fmla="*/ 89 w 430"/>
                <a:gd name="T5" fmla="*/ 19 h 34"/>
                <a:gd name="T6" fmla="*/ 159 w 430"/>
                <a:gd name="T7" fmla="*/ 30 h 34"/>
                <a:gd name="T8" fmla="*/ 235 w 430"/>
                <a:gd name="T9" fmla="*/ 34 h 34"/>
                <a:gd name="T10" fmla="*/ 277 w 430"/>
                <a:gd name="T11" fmla="*/ 33 h 34"/>
                <a:gd name="T12" fmla="*/ 315 w 430"/>
                <a:gd name="T13" fmla="*/ 28 h 34"/>
                <a:gd name="T14" fmla="*/ 377 w 430"/>
                <a:gd name="T15" fmla="*/ 16 h 34"/>
                <a:gd name="T16" fmla="*/ 415 w 430"/>
                <a:gd name="T17" fmla="*/ 5 h 34"/>
                <a:gd name="T18" fmla="*/ 430 w 430"/>
                <a:gd name="T19" fmla="*/ 0 h 34"/>
                <a:gd name="T20" fmla="*/ 400 w 430"/>
                <a:gd name="T21" fmla="*/ 6 h 34"/>
                <a:gd name="T22" fmla="*/ 347 w 430"/>
                <a:gd name="T23" fmla="*/ 14 h 34"/>
                <a:gd name="T24" fmla="*/ 271 w 430"/>
                <a:gd name="T25" fmla="*/ 15 h 34"/>
                <a:gd name="T26" fmla="*/ 271 w 430"/>
                <a:gd name="T27" fmla="*/ 16 h 34"/>
                <a:gd name="T28" fmla="*/ 275 w 430"/>
                <a:gd name="T29" fmla="*/ 16 h 34"/>
                <a:gd name="T30" fmla="*/ 280 w 430"/>
                <a:gd name="T31" fmla="*/ 21 h 34"/>
                <a:gd name="T32" fmla="*/ 275 w 430"/>
                <a:gd name="T33" fmla="*/ 25 h 34"/>
                <a:gd name="T34" fmla="*/ 263 w 430"/>
                <a:gd name="T35" fmla="*/ 26 h 34"/>
                <a:gd name="T36" fmla="*/ 252 w 430"/>
                <a:gd name="T37" fmla="*/ 25 h 34"/>
                <a:gd name="T38" fmla="*/ 248 w 430"/>
                <a:gd name="T39" fmla="*/ 22 h 34"/>
                <a:gd name="T40" fmla="*/ 254 w 430"/>
                <a:gd name="T41" fmla="*/ 19 h 34"/>
                <a:gd name="T42" fmla="*/ 258 w 430"/>
                <a:gd name="T43" fmla="*/ 19 h 34"/>
                <a:gd name="T44" fmla="*/ 256 w 430"/>
                <a:gd name="T45" fmla="*/ 20 h 34"/>
                <a:gd name="T46" fmla="*/ 252 w 430"/>
                <a:gd name="T47" fmla="*/ 21 h 34"/>
                <a:gd name="T48" fmla="*/ 258 w 430"/>
                <a:gd name="T49" fmla="*/ 24 h 34"/>
                <a:gd name="T50" fmla="*/ 263 w 430"/>
                <a:gd name="T51" fmla="*/ 25 h 34"/>
                <a:gd name="T52" fmla="*/ 269 w 430"/>
                <a:gd name="T53" fmla="*/ 24 h 34"/>
                <a:gd name="T54" fmla="*/ 271 w 430"/>
                <a:gd name="T55" fmla="*/ 21 h 34"/>
                <a:gd name="T56" fmla="*/ 263 w 430"/>
                <a:gd name="T57" fmla="*/ 16 h 34"/>
                <a:gd name="T58" fmla="*/ 258 w 430"/>
                <a:gd name="T59" fmla="*/ 15 h 34"/>
                <a:gd name="T60" fmla="*/ 155 w 430"/>
                <a:gd name="T61" fmla="*/ 11 h 34"/>
                <a:gd name="T62" fmla="*/ 68 w 430"/>
                <a:gd name="T63" fmla="*/ 5 h 34"/>
                <a:gd name="T64" fmla="*/ 7 w 430"/>
                <a:gd name="T65" fmla="*/ 1 h 34"/>
                <a:gd name="T66" fmla="*/ 0 w 430"/>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4">
                  <a:moveTo>
                    <a:pt x="0" y="1"/>
                  </a:moveTo>
                  <a:lnTo>
                    <a:pt x="34" y="7"/>
                  </a:lnTo>
                  <a:lnTo>
                    <a:pt x="89" y="19"/>
                  </a:lnTo>
                  <a:lnTo>
                    <a:pt x="159" y="30"/>
                  </a:lnTo>
                  <a:lnTo>
                    <a:pt x="235" y="34"/>
                  </a:lnTo>
                  <a:lnTo>
                    <a:pt x="277" y="33"/>
                  </a:lnTo>
                  <a:lnTo>
                    <a:pt x="315" y="28"/>
                  </a:lnTo>
                  <a:lnTo>
                    <a:pt x="377" y="16"/>
                  </a:lnTo>
                  <a:lnTo>
                    <a:pt x="415" y="5"/>
                  </a:lnTo>
                  <a:lnTo>
                    <a:pt x="430" y="0"/>
                  </a:lnTo>
                  <a:lnTo>
                    <a:pt x="400" y="6"/>
                  </a:lnTo>
                  <a:lnTo>
                    <a:pt x="347" y="14"/>
                  </a:lnTo>
                  <a:lnTo>
                    <a:pt x="271" y="15"/>
                  </a:lnTo>
                  <a:lnTo>
                    <a:pt x="271" y="16"/>
                  </a:lnTo>
                  <a:lnTo>
                    <a:pt x="275" y="16"/>
                  </a:lnTo>
                  <a:lnTo>
                    <a:pt x="280" y="21"/>
                  </a:lnTo>
                  <a:lnTo>
                    <a:pt x="275" y="25"/>
                  </a:lnTo>
                  <a:lnTo>
                    <a:pt x="263" y="26"/>
                  </a:lnTo>
                  <a:lnTo>
                    <a:pt x="252" y="25"/>
                  </a:lnTo>
                  <a:lnTo>
                    <a:pt x="248" y="22"/>
                  </a:lnTo>
                  <a:lnTo>
                    <a:pt x="254" y="19"/>
                  </a:lnTo>
                  <a:lnTo>
                    <a:pt x="258" y="19"/>
                  </a:lnTo>
                  <a:lnTo>
                    <a:pt x="256" y="20"/>
                  </a:lnTo>
                  <a:lnTo>
                    <a:pt x="252" y="21"/>
                  </a:lnTo>
                  <a:lnTo>
                    <a:pt x="258" y="24"/>
                  </a:lnTo>
                  <a:lnTo>
                    <a:pt x="263" y="25"/>
                  </a:lnTo>
                  <a:lnTo>
                    <a:pt x="269" y="24"/>
                  </a:lnTo>
                  <a:lnTo>
                    <a:pt x="271" y="21"/>
                  </a:lnTo>
                  <a:lnTo>
                    <a:pt x="263" y="16"/>
                  </a:lnTo>
                  <a:lnTo>
                    <a:pt x="258" y="15"/>
                  </a:lnTo>
                  <a:lnTo>
                    <a:pt x="155" y="11"/>
                  </a:lnTo>
                  <a:lnTo>
                    <a:pt x="68" y="5"/>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2" name="Freeform 212"/>
            <p:cNvSpPr>
              <a:spLocks/>
            </p:cNvSpPr>
            <p:nvPr/>
          </p:nvSpPr>
          <p:spPr bwMode="auto">
            <a:xfrm>
              <a:off x="1387" y="71"/>
              <a:ext cx="484" cy="49"/>
            </a:xfrm>
            <a:custGeom>
              <a:avLst/>
              <a:gdLst>
                <a:gd name="T0" fmla="*/ 484 w 484"/>
                <a:gd name="T1" fmla="*/ 37 h 49"/>
                <a:gd name="T2" fmla="*/ 439 w 484"/>
                <a:gd name="T3" fmla="*/ 38 h 49"/>
                <a:gd name="T4" fmla="*/ 391 w 484"/>
                <a:gd name="T5" fmla="*/ 37 h 49"/>
                <a:gd name="T6" fmla="*/ 338 w 484"/>
                <a:gd name="T7" fmla="*/ 26 h 49"/>
                <a:gd name="T8" fmla="*/ 251 w 484"/>
                <a:gd name="T9" fmla="*/ 8 h 49"/>
                <a:gd name="T10" fmla="*/ 207 w 484"/>
                <a:gd name="T11" fmla="*/ 1 h 49"/>
                <a:gd name="T12" fmla="*/ 158 w 484"/>
                <a:gd name="T13" fmla="*/ 0 h 49"/>
                <a:gd name="T14" fmla="*/ 103 w 484"/>
                <a:gd name="T15" fmla="*/ 6 h 49"/>
                <a:gd name="T16" fmla="*/ 46 w 484"/>
                <a:gd name="T17" fmla="*/ 17 h 49"/>
                <a:gd name="T18" fmla="*/ 0 w 484"/>
                <a:gd name="T19" fmla="*/ 31 h 49"/>
                <a:gd name="T20" fmla="*/ 65 w 484"/>
                <a:gd name="T21" fmla="*/ 35 h 49"/>
                <a:gd name="T22" fmla="*/ 171 w 484"/>
                <a:gd name="T23" fmla="*/ 38 h 49"/>
                <a:gd name="T24" fmla="*/ 243 w 484"/>
                <a:gd name="T25" fmla="*/ 44 h 49"/>
                <a:gd name="T26" fmla="*/ 257 w 484"/>
                <a:gd name="T27" fmla="*/ 43 h 49"/>
                <a:gd name="T28" fmla="*/ 266 w 484"/>
                <a:gd name="T29" fmla="*/ 39 h 49"/>
                <a:gd name="T30" fmla="*/ 272 w 484"/>
                <a:gd name="T31" fmla="*/ 35 h 49"/>
                <a:gd name="T32" fmla="*/ 268 w 484"/>
                <a:gd name="T33" fmla="*/ 27 h 49"/>
                <a:gd name="T34" fmla="*/ 258 w 484"/>
                <a:gd name="T35" fmla="*/ 23 h 49"/>
                <a:gd name="T36" fmla="*/ 232 w 484"/>
                <a:gd name="T37" fmla="*/ 17 h 49"/>
                <a:gd name="T38" fmla="*/ 209 w 484"/>
                <a:gd name="T39" fmla="*/ 17 h 49"/>
                <a:gd name="T40" fmla="*/ 200 w 484"/>
                <a:gd name="T41" fmla="*/ 18 h 49"/>
                <a:gd name="T42" fmla="*/ 194 w 484"/>
                <a:gd name="T43" fmla="*/ 21 h 49"/>
                <a:gd name="T44" fmla="*/ 196 w 484"/>
                <a:gd name="T45" fmla="*/ 25 h 49"/>
                <a:gd name="T46" fmla="*/ 205 w 484"/>
                <a:gd name="T47" fmla="*/ 27 h 49"/>
                <a:gd name="T48" fmla="*/ 213 w 484"/>
                <a:gd name="T49" fmla="*/ 29 h 49"/>
                <a:gd name="T50" fmla="*/ 217 w 484"/>
                <a:gd name="T51" fmla="*/ 27 h 49"/>
                <a:gd name="T52" fmla="*/ 213 w 484"/>
                <a:gd name="T53" fmla="*/ 24 h 49"/>
                <a:gd name="T54" fmla="*/ 211 w 484"/>
                <a:gd name="T55" fmla="*/ 23 h 49"/>
                <a:gd name="T56" fmla="*/ 217 w 484"/>
                <a:gd name="T57" fmla="*/ 24 h 49"/>
                <a:gd name="T58" fmla="*/ 222 w 484"/>
                <a:gd name="T59" fmla="*/ 27 h 49"/>
                <a:gd name="T60" fmla="*/ 217 w 484"/>
                <a:gd name="T61" fmla="*/ 31 h 49"/>
                <a:gd name="T62" fmla="*/ 203 w 484"/>
                <a:gd name="T63" fmla="*/ 31 h 49"/>
                <a:gd name="T64" fmla="*/ 190 w 484"/>
                <a:gd name="T65" fmla="*/ 27 h 49"/>
                <a:gd name="T66" fmla="*/ 184 w 484"/>
                <a:gd name="T67" fmla="*/ 21 h 49"/>
                <a:gd name="T68" fmla="*/ 188 w 484"/>
                <a:gd name="T69" fmla="*/ 18 h 49"/>
                <a:gd name="T70" fmla="*/ 198 w 484"/>
                <a:gd name="T71" fmla="*/ 15 h 49"/>
                <a:gd name="T72" fmla="*/ 236 w 484"/>
                <a:gd name="T73" fmla="*/ 15 h 49"/>
                <a:gd name="T74" fmla="*/ 257 w 484"/>
                <a:gd name="T75" fmla="*/ 19 h 49"/>
                <a:gd name="T76" fmla="*/ 272 w 484"/>
                <a:gd name="T77" fmla="*/ 24 h 49"/>
                <a:gd name="T78" fmla="*/ 281 w 484"/>
                <a:gd name="T79" fmla="*/ 29 h 49"/>
                <a:gd name="T80" fmla="*/ 283 w 484"/>
                <a:gd name="T81" fmla="*/ 33 h 49"/>
                <a:gd name="T82" fmla="*/ 281 w 484"/>
                <a:gd name="T83" fmla="*/ 38 h 49"/>
                <a:gd name="T84" fmla="*/ 274 w 484"/>
                <a:gd name="T85" fmla="*/ 42 h 49"/>
                <a:gd name="T86" fmla="*/ 258 w 484"/>
                <a:gd name="T87" fmla="*/ 45 h 49"/>
                <a:gd name="T88" fmla="*/ 270 w 484"/>
                <a:gd name="T89" fmla="*/ 47 h 49"/>
                <a:gd name="T90" fmla="*/ 302 w 484"/>
                <a:gd name="T91" fmla="*/ 47 h 49"/>
                <a:gd name="T92" fmla="*/ 361 w 484"/>
                <a:gd name="T93" fmla="*/ 49 h 49"/>
                <a:gd name="T94" fmla="*/ 412 w 484"/>
                <a:gd name="T95" fmla="*/ 47 h 49"/>
                <a:gd name="T96" fmla="*/ 450 w 484"/>
                <a:gd name="T97" fmla="*/ 43 h 49"/>
                <a:gd name="T98" fmla="*/ 484 w 484"/>
                <a:gd name="T9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37"/>
                  </a:moveTo>
                  <a:lnTo>
                    <a:pt x="439" y="38"/>
                  </a:lnTo>
                  <a:lnTo>
                    <a:pt x="391" y="37"/>
                  </a:lnTo>
                  <a:lnTo>
                    <a:pt x="338" y="26"/>
                  </a:lnTo>
                  <a:lnTo>
                    <a:pt x="251" y="8"/>
                  </a:lnTo>
                  <a:lnTo>
                    <a:pt x="207" y="1"/>
                  </a:lnTo>
                  <a:lnTo>
                    <a:pt x="158" y="0"/>
                  </a:lnTo>
                  <a:lnTo>
                    <a:pt x="103" y="6"/>
                  </a:lnTo>
                  <a:lnTo>
                    <a:pt x="46" y="17"/>
                  </a:lnTo>
                  <a:lnTo>
                    <a:pt x="0" y="31"/>
                  </a:lnTo>
                  <a:lnTo>
                    <a:pt x="65" y="35"/>
                  </a:lnTo>
                  <a:lnTo>
                    <a:pt x="171" y="38"/>
                  </a:lnTo>
                  <a:lnTo>
                    <a:pt x="243" y="44"/>
                  </a:lnTo>
                  <a:lnTo>
                    <a:pt x="257" y="43"/>
                  </a:lnTo>
                  <a:lnTo>
                    <a:pt x="266" y="39"/>
                  </a:lnTo>
                  <a:lnTo>
                    <a:pt x="272" y="35"/>
                  </a:lnTo>
                  <a:lnTo>
                    <a:pt x="268" y="27"/>
                  </a:lnTo>
                  <a:lnTo>
                    <a:pt x="258" y="23"/>
                  </a:lnTo>
                  <a:lnTo>
                    <a:pt x="232" y="17"/>
                  </a:lnTo>
                  <a:lnTo>
                    <a:pt x="209" y="17"/>
                  </a:lnTo>
                  <a:lnTo>
                    <a:pt x="200" y="18"/>
                  </a:lnTo>
                  <a:lnTo>
                    <a:pt x="194" y="21"/>
                  </a:lnTo>
                  <a:lnTo>
                    <a:pt x="196" y="25"/>
                  </a:lnTo>
                  <a:lnTo>
                    <a:pt x="205" y="27"/>
                  </a:lnTo>
                  <a:lnTo>
                    <a:pt x="213" y="29"/>
                  </a:lnTo>
                  <a:lnTo>
                    <a:pt x="217" y="27"/>
                  </a:lnTo>
                  <a:lnTo>
                    <a:pt x="213" y="24"/>
                  </a:lnTo>
                  <a:lnTo>
                    <a:pt x="211" y="23"/>
                  </a:lnTo>
                  <a:lnTo>
                    <a:pt x="217" y="24"/>
                  </a:lnTo>
                  <a:lnTo>
                    <a:pt x="222" y="27"/>
                  </a:lnTo>
                  <a:lnTo>
                    <a:pt x="217" y="31"/>
                  </a:lnTo>
                  <a:lnTo>
                    <a:pt x="203" y="31"/>
                  </a:lnTo>
                  <a:lnTo>
                    <a:pt x="190" y="27"/>
                  </a:lnTo>
                  <a:lnTo>
                    <a:pt x="184" y="21"/>
                  </a:lnTo>
                  <a:lnTo>
                    <a:pt x="188" y="18"/>
                  </a:lnTo>
                  <a:lnTo>
                    <a:pt x="198" y="15"/>
                  </a:lnTo>
                  <a:lnTo>
                    <a:pt x="236" y="15"/>
                  </a:lnTo>
                  <a:lnTo>
                    <a:pt x="257" y="19"/>
                  </a:lnTo>
                  <a:lnTo>
                    <a:pt x="272" y="24"/>
                  </a:lnTo>
                  <a:lnTo>
                    <a:pt x="281" y="29"/>
                  </a:lnTo>
                  <a:lnTo>
                    <a:pt x="283" y="33"/>
                  </a:lnTo>
                  <a:lnTo>
                    <a:pt x="281" y="38"/>
                  </a:lnTo>
                  <a:lnTo>
                    <a:pt x="274" y="42"/>
                  </a:lnTo>
                  <a:lnTo>
                    <a:pt x="258" y="45"/>
                  </a:lnTo>
                  <a:lnTo>
                    <a:pt x="270" y="47"/>
                  </a:lnTo>
                  <a:lnTo>
                    <a:pt x="302" y="47"/>
                  </a:lnTo>
                  <a:lnTo>
                    <a:pt x="361" y="49"/>
                  </a:lnTo>
                  <a:lnTo>
                    <a:pt x="412" y="47"/>
                  </a:lnTo>
                  <a:lnTo>
                    <a:pt x="450" y="43"/>
                  </a:lnTo>
                  <a:lnTo>
                    <a:pt x="484"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3" name="Freeform 213"/>
            <p:cNvSpPr>
              <a:spLocks/>
            </p:cNvSpPr>
            <p:nvPr/>
          </p:nvSpPr>
          <p:spPr bwMode="auto">
            <a:xfrm>
              <a:off x="3355" y="88"/>
              <a:ext cx="429" cy="34"/>
            </a:xfrm>
            <a:custGeom>
              <a:avLst/>
              <a:gdLst>
                <a:gd name="T0" fmla="*/ 0 w 429"/>
                <a:gd name="T1" fmla="*/ 1 h 34"/>
                <a:gd name="T2" fmla="*/ 33 w 429"/>
                <a:gd name="T3" fmla="*/ 7 h 34"/>
                <a:gd name="T4" fmla="*/ 90 w 429"/>
                <a:gd name="T5" fmla="*/ 19 h 34"/>
                <a:gd name="T6" fmla="*/ 158 w 429"/>
                <a:gd name="T7" fmla="*/ 30 h 34"/>
                <a:gd name="T8" fmla="*/ 234 w 429"/>
                <a:gd name="T9" fmla="*/ 34 h 34"/>
                <a:gd name="T10" fmla="*/ 276 w 429"/>
                <a:gd name="T11" fmla="*/ 32 h 34"/>
                <a:gd name="T12" fmla="*/ 314 w 429"/>
                <a:gd name="T13" fmla="*/ 28 h 34"/>
                <a:gd name="T14" fmla="*/ 376 w 429"/>
                <a:gd name="T15" fmla="*/ 16 h 34"/>
                <a:gd name="T16" fmla="*/ 416 w 429"/>
                <a:gd name="T17" fmla="*/ 4 h 34"/>
                <a:gd name="T18" fmla="*/ 429 w 429"/>
                <a:gd name="T19" fmla="*/ 0 h 34"/>
                <a:gd name="T20" fmla="*/ 399 w 429"/>
                <a:gd name="T21" fmla="*/ 6 h 34"/>
                <a:gd name="T22" fmla="*/ 346 w 429"/>
                <a:gd name="T23" fmla="*/ 14 h 34"/>
                <a:gd name="T24" fmla="*/ 270 w 429"/>
                <a:gd name="T25" fmla="*/ 15 h 34"/>
                <a:gd name="T26" fmla="*/ 270 w 429"/>
                <a:gd name="T27" fmla="*/ 15 h 34"/>
                <a:gd name="T28" fmla="*/ 276 w 429"/>
                <a:gd name="T29" fmla="*/ 18 h 34"/>
                <a:gd name="T30" fmla="*/ 279 w 429"/>
                <a:gd name="T31" fmla="*/ 21 h 34"/>
                <a:gd name="T32" fmla="*/ 274 w 429"/>
                <a:gd name="T33" fmla="*/ 25 h 34"/>
                <a:gd name="T34" fmla="*/ 262 w 429"/>
                <a:gd name="T35" fmla="*/ 26 h 34"/>
                <a:gd name="T36" fmla="*/ 253 w 429"/>
                <a:gd name="T37" fmla="*/ 25 h 34"/>
                <a:gd name="T38" fmla="*/ 249 w 429"/>
                <a:gd name="T39" fmla="*/ 22 h 34"/>
                <a:gd name="T40" fmla="*/ 253 w 429"/>
                <a:gd name="T41" fmla="*/ 19 h 34"/>
                <a:gd name="T42" fmla="*/ 259 w 429"/>
                <a:gd name="T43" fmla="*/ 19 h 34"/>
                <a:gd name="T44" fmla="*/ 257 w 429"/>
                <a:gd name="T45" fmla="*/ 20 h 34"/>
                <a:gd name="T46" fmla="*/ 253 w 429"/>
                <a:gd name="T47" fmla="*/ 21 h 34"/>
                <a:gd name="T48" fmla="*/ 257 w 429"/>
                <a:gd name="T49" fmla="*/ 24 h 34"/>
                <a:gd name="T50" fmla="*/ 262 w 429"/>
                <a:gd name="T51" fmla="*/ 25 h 34"/>
                <a:gd name="T52" fmla="*/ 268 w 429"/>
                <a:gd name="T53" fmla="*/ 24 h 34"/>
                <a:gd name="T54" fmla="*/ 272 w 429"/>
                <a:gd name="T55" fmla="*/ 21 h 34"/>
                <a:gd name="T56" fmla="*/ 264 w 429"/>
                <a:gd name="T57" fmla="*/ 16 h 34"/>
                <a:gd name="T58" fmla="*/ 259 w 429"/>
                <a:gd name="T59" fmla="*/ 15 h 34"/>
                <a:gd name="T60" fmla="*/ 156 w 429"/>
                <a:gd name="T61" fmla="*/ 10 h 34"/>
                <a:gd name="T62" fmla="*/ 69 w 429"/>
                <a:gd name="T63" fmla="*/ 4 h 34"/>
                <a:gd name="T64" fmla="*/ 8 w 429"/>
                <a:gd name="T65" fmla="*/ 1 h 34"/>
                <a:gd name="T66" fmla="*/ 0 w 429"/>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4">
                  <a:moveTo>
                    <a:pt x="0" y="1"/>
                  </a:moveTo>
                  <a:lnTo>
                    <a:pt x="33" y="7"/>
                  </a:lnTo>
                  <a:lnTo>
                    <a:pt x="90" y="19"/>
                  </a:lnTo>
                  <a:lnTo>
                    <a:pt x="158" y="30"/>
                  </a:lnTo>
                  <a:lnTo>
                    <a:pt x="234" y="34"/>
                  </a:lnTo>
                  <a:lnTo>
                    <a:pt x="276" y="32"/>
                  </a:lnTo>
                  <a:lnTo>
                    <a:pt x="314" y="28"/>
                  </a:lnTo>
                  <a:lnTo>
                    <a:pt x="376" y="16"/>
                  </a:lnTo>
                  <a:lnTo>
                    <a:pt x="416" y="4"/>
                  </a:lnTo>
                  <a:lnTo>
                    <a:pt x="429" y="0"/>
                  </a:lnTo>
                  <a:lnTo>
                    <a:pt x="399" y="6"/>
                  </a:lnTo>
                  <a:lnTo>
                    <a:pt x="346" y="14"/>
                  </a:lnTo>
                  <a:lnTo>
                    <a:pt x="270" y="15"/>
                  </a:lnTo>
                  <a:lnTo>
                    <a:pt x="270" y="15"/>
                  </a:lnTo>
                  <a:lnTo>
                    <a:pt x="276" y="18"/>
                  </a:lnTo>
                  <a:lnTo>
                    <a:pt x="279" y="21"/>
                  </a:lnTo>
                  <a:lnTo>
                    <a:pt x="274" y="25"/>
                  </a:lnTo>
                  <a:lnTo>
                    <a:pt x="262" y="26"/>
                  </a:lnTo>
                  <a:lnTo>
                    <a:pt x="253" y="25"/>
                  </a:lnTo>
                  <a:lnTo>
                    <a:pt x="249" y="22"/>
                  </a:lnTo>
                  <a:lnTo>
                    <a:pt x="253" y="19"/>
                  </a:lnTo>
                  <a:lnTo>
                    <a:pt x="259" y="19"/>
                  </a:lnTo>
                  <a:lnTo>
                    <a:pt x="257" y="20"/>
                  </a:lnTo>
                  <a:lnTo>
                    <a:pt x="253" y="21"/>
                  </a:lnTo>
                  <a:lnTo>
                    <a:pt x="257" y="24"/>
                  </a:lnTo>
                  <a:lnTo>
                    <a:pt x="262" y="25"/>
                  </a:lnTo>
                  <a:lnTo>
                    <a:pt x="268" y="24"/>
                  </a:lnTo>
                  <a:lnTo>
                    <a:pt x="272" y="21"/>
                  </a:lnTo>
                  <a:lnTo>
                    <a:pt x="264" y="16"/>
                  </a:lnTo>
                  <a:lnTo>
                    <a:pt x="259" y="15"/>
                  </a:lnTo>
                  <a:lnTo>
                    <a:pt x="156" y="10"/>
                  </a:lnTo>
                  <a:lnTo>
                    <a:pt x="69" y="4"/>
                  </a:lnTo>
                  <a:lnTo>
                    <a:pt x="8"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4" name="Freeform 214"/>
            <p:cNvSpPr>
              <a:spLocks/>
            </p:cNvSpPr>
            <p:nvPr/>
          </p:nvSpPr>
          <p:spPr bwMode="auto">
            <a:xfrm>
              <a:off x="3285" y="52"/>
              <a:ext cx="482" cy="49"/>
            </a:xfrm>
            <a:custGeom>
              <a:avLst/>
              <a:gdLst>
                <a:gd name="T0" fmla="*/ 482 w 482"/>
                <a:gd name="T1" fmla="*/ 36 h 49"/>
                <a:gd name="T2" fmla="*/ 439 w 482"/>
                <a:gd name="T3" fmla="*/ 39 h 49"/>
                <a:gd name="T4" fmla="*/ 389 w 482"/>
                <a:gd name="T5" fmla="*/ 37 h 49"/>
                <a:gd name="T6" fmla="*/ 336 w 482"/>
                <a:gd name="T7" fmla="*/ 27 h 49"/>
                <a:gd name="T8" fmla="*/ 251 w 482"/>
                <a:gd name="T9" fmla="*/ 7 h 49"/>
                <a:gd name="T10" fmla="*/ 205 w 482"/>
                <a:gd name="T11" fmla="*/ 1 h 49"/>
                <a:gd name="T12" fmla="*/ 158 w 482"/>
                <a:gd name="T13" fmla="*/ 0 h 49"/>
                <a:gd name="T14" fmla="*/ 101 w 482"/>
                <a:gd name="T15" fmla="*/ 6 h 49"/>
                <a:gd name="T16" fmla="*/ 46 w 482"/>
                <a:gd name="T17" fmla="*/ 16 h 49"/>
                <a:gd name="T18" fmla="*/ 0 w 482"/>
                <a:gd name="T19" fmla="*/ 31 h 49"/>
                <a:gd name="T20" fmla="*/ 63 w 482"/>
                <a:gd name="T21" fmla="*/ 34 h 49"/>
                <a:gd name="T22" fmla="*/ 169 w 482"/>
                <a:gd name="T23" fmla="*/ 39 h 49"/>
                <a:gd name="T24" fmla="*/ 241 w 482"/>
                <a:gd name="T25" fmla="*/ 44 h 49"/>
                <a:gd name="T26" fmla="*/ 255 w 482"/>
                <a:gd name="T27" fmla="*/ 43 h 49"/>
                <a:gd name="T28" fmla="*/ 264 w 482"/>
                <a:gd name="T29" fmla="*/ 39 h 49"/>
                <a:gd name="T30" fmla="*/ 270 w 482"/>
                <a:gd name="T31" fmla="*/ 34 h 49"/>
                <a:gd name="T32" fmla="*/ 268 w 482"/>
                <a:gd name="T33" fmla="*/ 27 h 49"/>
                <a:gd name="T34" fmla="*/ 256 w 482"/>
                <a:gd name="T35" fmla="*/ 22 h 49"/>
                <a:gd name="T36" fmla="*/ 230 w 482"/>
                <a:gd name="T37" fmla="*/ 18 h 49"/>
                <a:gd name="T38" fmla="*/ 207 w 482"/>
                <a:gd name="T39" fmla="*/ 16 h 49"/>
                <a:gd name="T40" fmla="*/ 198 w 482"/>
                <a:gd name="T41" fmla="*/ 18 h 49"/>
                <a:gd name="T42" fmla="*/ 192 w 482"/>
                <a:gd name="T43" fmla="*/ 21 h 49"/>
                <a:gd name="T44" fmla="*/ 194 w 482"/>
                <a:gd name="T45" fmla="*/ 24 h 49"/>
                <a:gd name="T46" fmla="*/ 203 w 482"/>
                <a:gd name="T47" fmla="*/ 27 h 49"/>
                <a:gd name="T48" fmla="*/ 211 w 482"/>
                <a:gd name="T49" fmla="*/ 28 h 49"/>
                <a:gd name="T50" fmla="*/ 217 w 482"/>
                <a:gd name="T51" fmla="*/ 27 h 49"/>
                <a:gd name="T52" fmla="*/ 213 w 482"/>
                <a:gd name="T53" fmla="*/ 25 h 49"/>
                <a:gd name="T54" fmla="*/ 209 w 482"/>
                <a:gd name="T55" fmla="*/ 24 h 49"/>
                <a:gd name="T56" fmla="*/ 217 w 482"/>
                <a:gd name="T57" fmla="*/ 24 h 49"/>
                <a:gd name="T58" fmla="*/ 220 w 482"/>
                <a:gd name="T59" fmla="*/ 27 h 49"/>
                <a:gd name="T60" fmla="*/ 217 w 482"/>
                <a:gd name="T61" fmla="*/ 31 h 49"/>
                <a:gd name="T62" fmla="*/ 201 w 482"/>
                <a:gd name="T63" fmla="*/ 31 h 49"/>
                <a:gd name="T64" fmla="*/ 190 w 482"/>
                <a:gd name="T65" fmla="*/ 27 h 49"/>
                <a:gd name="T66" fmla="*/ 184 w 482"/>
                <a:gd name="T67" fmla="*/ 21 h 49"/>
                <a:gd name="T68" fmla="*/ 186 w 482"/>
                <a:gd name="T69" fmla="*/ 18 h 49"/>
                <a:gd name="T70" fmla="*/ 198 w 482"/>
                <a:gd name="T71" fmla="*/ 15 h 49"/>
                <a:gd name="T72" fmla="*/ 236 w 482"/>
                <a:gd name="T73" fmla="*/ 15 h 49"/>
                <a:gd name="T74" fmla="*/ 255 w 482"/>
                <a:gd name="T75" fmla="*/ 19 h 49"/>
                <a:gd name="T76" fmla="*/ 270 w 482"/>
                <a:gd name="T77" fmla="*/ 24 h 49"/>
                <a:gd name="T78" fmla="*/ 279 w 482"/>
                <a:gd name="T79" fmla="*/ 28 h 49"/>
                <a:gd name="T80" fmla="*/ 281 w 482"/>
                <a:gd name="T81" fmla="*/ 33 h 49"/>
                <a:gd name="T82" fmla="*/ 279 w 482"/>
                <a:gd name="T83" fmla="*/ 39 h 49"/>
                <a:gd name="T84" fmla="*/ 272 w 482"/>
                <a:gd name="T85" fmla="*/ 42 h 49"/>
                <a:gd name="T86" fmla="*/ 256 w 482"/>
                <a:gd name="T87" fmla="*/ 45 h 49"/>
                <a:gd name="T88" fmla="*/ 270 w 482"/>
                <a:gd name="T89" fmla="*/ 46 h 49"/>
                <a:gd name="T90" fmla="*/ 302 w 482"/>
                <a:gd name="T91" fmla="*/ 48 h 49"/>
                <a:gd name="T92" fmla="*/ 361 w 482"/>
                <a:gd name="T93" fmla="*/ 49 h 49"/>
                <a:gd name="T94" fmla="*/ 410 w 482"/>
                <a:gd name="T95" fmla="*/ 46 h 49"/>
                <a:gd name="T96" fmla="*/ 450 w 482"/>
                <a:gd name="T97" fmla="*/ 43 h 49"/>
                <a:gd name="T98" fmla="*/ 482 w 482"/>
                <a:gd name="T9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36"/>
                  </a:moveTo>
                  <a:lnTo>
                    <a:pt x="439" y="39"/>
                  </a:lnTo>
                  <a:lnTo>
                    <a:pt x="389" y="37"/>
                  </a:lnTo>
                  <a:lnTo>
                    <a:pt x="336" y="27"/>
                  </a:lnTo>
                  <a:lnTo>
                    <a:pt x="251" y="7"/>
                  </a:lnTo>
                  <a:lnTo>
                    <a:pt x="205" y="1"/>
                  </a:lnTo>
                  <a:lnTo>
                    <a:pt x="158" y="0"/>
                  </a:lnTo>
                  <a:lnTo>
                    <a:pt x="101" y="6"/>
                  </a:lnTo>
                  <a:lnTo>
                    <a:pt x="46" y="16"/>
                  </a:lnTo>
                  <a:lnTo>
                    <a:pt x="0" y="31"/>
                  </a:lnTo>
                  <a:lnTo>
                    <a:pt x="63" y="34"/>
                  </a:lnTo>
                  <a:lnTo>
                    <a:pt x="169" y="39"/>
                  </a:lnTo>
                  <a:lnTo>
                    <a:pt x="241" y="44"/>
                  </a:lnTo>
                  <a:lnTo>
                    <a:pt x="255" y="43"/>
                  </a:lnTo>
                  <a:lnTo>
                    <a:pt x="264" y="39"/>
                  </a:lnTo>
                  <a:lnTo>
                    <a:pt x="270" y="34"/>
                  </a:lnTo>
                  <a:lnTo>
                    <a:pt x="268" y="27"/>
                  </a:lnTo>
                  <a:lnTo>
                    <a:pt x="256" y="22"/>
                  </a:lnTo>
                  <a:lnTo>
                    <a:pt x="230" y="18"/>
                  </a:lnTo>
                  <a:lnTo>
                    <a:pt x="207" y="16"/>
                  </a:lnTo>
                  <a:lnTo>
                    <a:pt x="198" y="18"/>
                  </a:lnTo>
                  <a:lnTo>
                    <a:pt x="192" y="21"/>
                  </a:lnTo>
                  <a:lnTo>
                    <a:pt x="194" y="24"/>
                  </a:lnTo>
                  <a:lnTo>
                    <a:pt x="203" y="27"/>
                  </a:lnTo>
                  <a:lnTo>
                    <a:pt x="211" y="28"/>
                  </a:lnTo>
                  <a:lnTo>
                    <a:pt x="217" y="27"/>
                  </a:lnTo>
                  <a:lnTo>
                    <a:pt x="213" y="25"/>
                  </a:lnTo>
                  <a:lnTo>
                    <a:pt x="209" y="24"/>
                  </a:lnTo>
                  <a:lnTo>
                    <a:pt x="217" y="24"/>
                  </a:lnTo>
                  <a:lnTo>
                    <a:pt x="220" y="27"/>
                  </a:lnTo>
                  <a:lnTo>
                    <a:pt x="217" y="31"/>
                  </a:lnTo>
                  <a:lnTo>
                    <a:pt x="201" y="31"/>
                  </a:lnTo>
                  <a:lnTo>
                    <a:pt x="190" y="27"/>
                  </a:lnTo>
                  <a:lnTo>
                    <a:pt x="184" y="21"/>
                  </a:lnTo>
                  <a:lnTo>
                    <a:pt x="186" y="18"/>
                  </a:lnTo>
                  <a:lnTo>
                    <a:pt x="198" y="15"/>
                  </a:lnTo>
                  <a:lnTo>
                    <a:pt x="236" y="15"/>
                  </a:lnTo>
                  <a:lnTo>
                    <a:pt x="255" y="19"/>
                  </a:lnTo>
                  <a:lnTo>
                    <a:pt x="270" y="24"/>
                  </a:lnTo>
                  <a:lnTo>
                    <a:pt x="279" y="28"/>
                  </a:lnTo>
                  <a:lnTo>
                    <a:pt x="281" y="33"/>
                  </a:lnTo>
                  <a:lnTo>
                    <a:pt x="279" y="39"/>
                  </a:lnTo>
                  <a:lnTo>
                    <a:pt x="272" y="42"/>
                  </a:lnTo>
                  <a:lnTo>
                    <a:pt x="256" y="45"/>
                  </a:lnTo>
                  <a:lnTo>
                    <a:pt x="270" y="46"/>
                  </a:lnTo>
                  <a:lnTo>
                    <a:pt x="302" y="48"/>
                  </a:lnTo>
                  <a:lnTo>
                    <a:pt x="361" y="49"/>
                  </a:lnTo>
                  <a:lnTo>
                    <a:pt x="410" y="46"/>
                  </a:lnTo>
                  <a:lnTo>
                    <a:pt x="450" y="43"/>
                  </a:lnTo>
                  <a:lnTo>
                    <a:pt x="482"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5" name="Freeform 215"/>
            <p:cNvSpPr>
              <a:spLocks/>
            </p:cNvSpPr>
            <p:nvPr/>
          </p:nvSpPr>
          <p:spPr bwMode="auto">
            <a:xfrm>
              <a:off x="435" y="179"/>
              <a:ext cx="518" cy="60"/>
            </a:xfrm>
            <a:custGeom>
              <a:avLst/>
              <a:gdLst>
                <a:gd name="T0" fmla="*/ 0 w 518"/>
                <a:gd name="T1" fmla="*/ 37 h 60"/>
                <a:gd name="T2" fmla="*/ 41 w 518"/>
                <a:gd name="T3" fmla="*/ 40 h 60"/>
                <a:gd name="T4" fmla="*/ 110 w 518"/>
                <a:gd name="T5" fmla="*/ 50 h 60"/>
                <a:gd name="T6" fmla="*/ 195 w 518"/>
                <a:gd name="T7" fmla="*/ 58 h 60"/>
                <a:gd name="T8" fmla="*/ 241 w 518"/>
                <a:gd name="T9" fmla="*/ 60 h 60"/>
                <a:gd name="T10" fmla="*/ 288 w 518"/>
                <a:gd name="T11" fmla="*/ 58 h 60"/>
                <a:gd name="T12" fmla="*/ 337 w 518"/>
                <a:gd name="T13" fmla="*/ 52 h 60"/>
                <a:gd name="T14" fmla="*/ 383 w 518"/>
                <a:gd name="T15" fmla="*/ 44 h 60"/>
                <a:gd name="T16" fmla="*/ 455 w 518"/>
                <a:gd name="T17" fmla="*/ 25 h 60"/>
                <a:gd name="T18" fmla="*/ 503 w 518"/>
                <a:gd name="T19" fmla="*/ 8 h 60"/>
                <a:gd name="T20" fmla="*/ 518 w 518"/>
                <a:gd name="T21" fmla="*/ 0 h 60"/>
                <a:gd name="T22" fmla="*/ 482 w 518"/>
                <a:gd name="T23" fmla="*/ 10 h 60"/>
                <a:gd name="T24" fmla="*/ 449 w 518"/>
                <a:gd name="T25" fmla="*/ 19 h 60"/>
                <a:gd name="T26" fmla="*/ 419 w 518"/>
                <a:gd name="T27" fmla="*/ 24 h 60"/>
                <a:gd name="T28" fmla="*/ 328 w 518"/>
                <a:gd name="T29" fmla="*/ 32 h 60"/>
                <a:gd name="T30" fmla="*/ 328 w 518"/>
                <a:gd name="T31" fmla="*/ 32 h 60"/>
                <a:gd name="T32" fmla="*/ 334 w 518"/>
                <a:gd name="T33" fmla="*/ 34 h 60"/>
                <a:gd name="T34" fmla="*/ 339 w 518"/>
                <a:gd name="T35" fmla="*/ 38 h 60"/>
                <a:gd name="T36" fmla="*/ 336 w 518"/>
                <a:gd name="T37" fmla="*/ 44 h 60"/>
                <a:gd name="T38" fmla="*/ 322 w 518"/>
                <a:gd name="T39" fmla="*/ 46 h 60"/>
                <a:gd name="T40" fmla="*/ 309 w 518"/>
                <a:gd name="T41" fmla="*/ 45 h 60"/>
                <a:gd name="T42" fmla="*/ 303 w 518"/>
                <a:gd name="T43" fmla="*/ 42 h 60"/>
                <a:gd name="T44" fmla="*/ 309 w 518"/>
                <a:gd name="T45" fmla="*/ 38 h 60"/>
                <a:gd name="T46" fmla="*/ 313 w 518"/>
                <a:gd name="T47" fmla="*/ 38 h 60"/>
                <a:gd name="T48" fmla="*/ 313 w 518"/>
                <a:gd name="T49" fmla="*/ 38 h 60"/>
                <a:gd name="T50" fmla="*/ 307 w 518"/>
                <a:gd name="T51" fmla="*/ 42 h 60"/>
                <a:gd name="T52" fmla="*/ 313 w 518"/>
                <a:gd name="T53" fmla="*/ 44 h 60"/>
                <a:gd name="T54" fmla="*/ 320 w 518"/>
                <a:gd name="T55" fmla="*/ 44 h 60"/>
                <a:gd name="T56" fmla="*/ 328 w 518"/>
                <a:gd name="T57" fmla="*/ 43 h 60"/>
                <a:gd name="T58" fmla="*/ 330 w 518"/>
                <a:gd name="T59" fmla="*/ 38 h 60"/>
                <a:gd name="T60" fmla="*/ 320 w 518"/>
                <a:gd name="T61" fmla="*/ 34 h 60"/>
                <a:gd name="T62" fmla="*/ 313 w 518"/>
                <a:gd name="T63" fmla="*/ 33 h 60"/>
                <a:gd name="T64" fmla="*/ 189 w 518"/>
                <a:gd name="T65" fmla="*/ 36 h 60"/>
                <a:gd name="T66" fmla="*/ 83 w 518"/>
                <a:gd name="T67" fmla="*/ 34 h 60"/>
                <a:gd name="T68" fmla="*/ 9 w 518"/>
                <a:gd name="T69" fmla="*/ 36 h 60"/>
                <a:gd name="T70" fmla="*/ 0 w 518"/>
                <a:gd name="T71"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7"/>
                  </a:moveTo>
                  <a:lnTo>
                    <a:pt x="41" y="40"/>
                  </a:lnTo>
                  <a:lnTo>
                    <a:pt x="110" y="50"/>
                  </a:lnTo>
                  <a:lnTo>
                    <a:pt x="195" y="58"/>
                  </a:lnTo>
                  <a:lnTo>
                    <a:pt x="241" y="60"/>
                  </a:lnTo>
                  <a:lnTo>
                    <a:pt x="288" y="58"/>
                  </a:lnTo>
                  <a:lnTo>
                    <a:pt x="337" y="52"/>
                  </a:lnTo>
                  <a:lnTo>
                    <a:pt x="383" y="44"/>
                  </a:lnTo>
                  <a:lnTo>
                    <a:pt x="455" y="25"/>
                  </a:lnTo>
                  <a:lnTo>
                    <a:pt x="503" y="8"/>
                  </a:lnTo>
                  <a:lnTo>
                    <a:pt x="518" y="0"/>
                  </a:lnTo>
                  <a:lnTo>
                    <a:pt x="482" y="10"/>
                  </a:lnTo>
                  <a:lnTo>
                    <a:pt x="449" y="19"/>
                  </a:lnTo>
                  <a:lnTo>
                    <a:pt x="419" y="24"/>
                  </a:lnTo>
                  <a:lnTo>
                    <a:pt x="328" y="32"/>
                  </a:lnTo>
                  <a:lnTo>
                    <a:pt x="328" y="32"/>
                  </a:lnTo>
                  <a:lnTo>
                    <a:pt x="334" y="34"/>
                  </a:lnTo>
                  <a:lnTo>
                    <a:pt x="339" y="38"/>
                  </a:lnTo>
                  <a:lnTo>
                    <a:pt x="336" y="44"/>
                  </a:lnTo>
                  <a:lnTo>
                    <a:pt x="322" y="46"/>
                  </a:lnTo>
                  <a:lnTo>
                    <a:pt x="309" y="45"/>
                  </a:lnTo>
                  <a:lnTo>
                    <a:pt x="303" y="42"/>
                  </a:lnTo>
                  <a:lnTo>
                    <a:pt x="309" y="38"/>
                  </a:lnTo>
                  <a:lnTo>
                    <a:pt x="313" y="38"/>
                  </a:lnTo>
                  <a:lnTo>
                    <a:pt x="313" y="38"/>
                  </a:lnTo>
                  <a:lnTo>
                    <a:pt x="307" y="42"/>
                  </a:lnTo>
                  <a:lnTo>
                    <a:pt x="313" y="44"/>
                  </a:lnTo>
                  <a:lnTo>
                    <a:pt x="320" y="44"/>
                  </a:lnTo>
                  <a:lnTo>
                    <a:pt x="328" y="43"/>
                  </a:lnTo>
                  <a:lnTo>
                    <a:pt x="330" y="38"/>
                  </a:lnTo>
                  <a:lnTo>
                    <a:pt x="320" y="34"/>
                  </a:lnTo>
                  <a:lnTo>
                    <a:pt x="313" y="33"/>
                  </a:lnTo>
                  <a:lnTo>
                    <a:pt x="189" y="36"/>
                  </a:lnTo>
                  <a:lnTo>
                    <a:pt x="83" y="34"/>
                  </a:lnTo>
                  <a:lnTo>
                    <a:pt x="9" y="36"/>
                  </a:lnTo>
                  <a:lnTo>
                    <a:pt x="0"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6" name="Freeform 216"/>
            <p:cNvSpPr>
              <a:spLocks/>
            </p:cNvSpPr>
            <p:nvPr/>
          </p:nvSpPr>
          <p:spPr bwMode="auto">
            <a:xfrm>
              <a:off x="349" y="161"/>
              <a:ext cx="585" cy="54"/>
            </a:xfrm>
            <a:custGeom>
              <a:avLst/>
              <a:gdLst>
                <a:gd name="T0" fmla="*/ 585 w 585"/>
                <a:gd name="T1" fmla="*/ 20 h 54"/>
                <a:gd name="T2" fmla="*/ 530 w 585"/>
                <a:gd name="T3" fmla="*/ 27 h 54"/>
                <a:gd name="T4" fmla="*/ 473 w 585"/>
                <a:gd name="T5" fmla="*/ 27 h 54"/>
                <a:gd name="T6" fmla="*/ 404 w 585"/>
                <a:gd name="T7" fmla="*/ 21 h 54"/>
                <a:gd name="T8" fmla="*/ 298 w 585"/>
                <a:gd name="T9" fmla="*/ 4 h 54"/>
                <a:gd name="T10" fmla="*/ 241 w 585"/>
                <a:gd name="T11" fmla="*/ 0 h 54"/>
                <a:gd name="T12" fmla="*/ 184 w 585"/>
                <a:gd name="T13" fmla="*/ 2 h 54"/>
                <a:gd name="T14" fmla="*/ 118 w 585"/>
                <a:gd name="T15" fmla="*/ 14 h 54"/>
                <a:gd name="T16" fmla="*/ 51 w 585"/>
                <a:gd name="T17" fmla="*/ 32 h 54"/>
                <a:gd name="T18" fmla="*/ 0 w 585"/>
                <a:gd name="T19" fmla="*/ 54 h 54"/>
                <a:gd name="T20" fmla="*/ 25 w 585"/>
                <a:gd name="T21" fmla="*/ 52 h 54"/>
                <a:gd name="T22" fmla="*/ 76 w 585"/>
                <a:gd name="T23" fmla="*/ 52 h 54"/>
                <a:gd name="T24" fmla="*/ 205 w 585"/>
                <a:gd name="T25" fmla="*/ 49 h 54"/>
                <a:gd name="T26" fmla="*/ 296 w 585"/>
                <a:gd name="T27" fmla="*/ 50 h 54"/>
                <a:gd name="T28" fmla="*/ 310 w 585"/>
                <a:gd name="T29" fmla="*/ 46 h 54"/>
                <a:gd name="T30" fmla="*/ 321 w 585"/>
                <a:gd name="T31" fmla="*/ 42 h 54"/>
                <a:gd name="T32" fmla="*/ 327 w 585"/>
                <a:gd name="T33" fmla="*/ 34 h 54"/>
                <a:gd name="T34" fmla="*/ 321 w 585"/>
                <a:gd name="T35" fmla="*/ 27 h 54"/>
                <a:gd name="T36" fmla="*/ 308 w 585"/>
                <a:gd name="T37" fmla="*/ 21 h 54"/>
                <a:gd name="T38" fmla="*/ 275 w 585"/>
                <a:gd name="T39" fmla="*/ 18 h 54"/>
                <a:gd name="T40" fmla="*/ 247 w 585"/>
                <a:gd name="T41" fmla="*/ 19 h 54"/>
                <a:gd name="T42" fmla="*/ 236 w 585"/>
                <a:gd name="T43" fmla="*/ 21 h 54"/>
                <a:gd name="T44" fmla="*/ 230 w 585"/>
                <a:gd name="T45" fmla="*/ 26 h 54"/>
                <a:gd name="T46" fmla="*/ 234 w 585"/>
                <a:gd name="T47" fmla="*/ 30 h 54"/>
                <a:gd name="T48" fmla="*/ 245 w 585"/>
                <a:gd name="T49" fmla="*/ 32 h 54"/>
                <a:gd name="T50" fmla="*/ 253 w 585"/>
                <a:gd name="T51" fmla="*/ 33 h 54"/>
                <a:gd name="T52" fmla="*/ 260 w 585"/>
                <a:gd name="T53" fmla="*/ 31 h 54"/>
                <a:gd name="T54" fmla="*/ 255 w 585"/>
                <a:gd name="T55" fmla="*/ 27 h 54"/>
                <a:gd name="T56" fmla="*/ 253 w 585"/>
                <a:gd name="T57" fmla="*/ 26 h 54"/>
                <a:gd name="T58" fmla="*/ 258 w 585"/>
                <a:gd name="T59" fmla="*/ 27 h 54"/>
                <a:gd name="T60" fmla="*/ 266 w 585"/>
                <a:gd name="T61" fmla="*/ 31 h 54"/>
                <a:gd name="T62" fmla="*/ 260 w 585"/>
                <a:gd name="T63" fmla="*/ 36 h 54"/>
                <a:gd name="T64" fmla="*/ 243 w 585"/>
                <a:gd name="T65" fmla="*/ 37 h 54"/>
                <a:gd name="T66" fmla="*/ 228 w 585"/>
                <a:gd name="T67" fmla="*/ 34 h 54"/>
                <a:gd name="T68" fmla="*/ 220 w 585"/>
                <a:gd name="T69" fmla="*/ 26 h 54"/>
                <a:gd name="T70" fmla="*/ 222 w 585"/>
                <a:gd name="T71" fmla="*/ 21 h 54"/>
                <a:gd name="T72" fmla="*/ 234 w 585"/>
                <a:gd name="T73" fmla="*/ 18 h 54"/>
                <a:gd name="T74" fmla="*/ 255 w 585"/>
                <a:gd name="T75" fmla="*/ 15 h 54"/>
                <a:gd name="T76" fmla="*/ 281 w 585"/>
                <a:gd name="T77" fmla="*/ 15 h 54"/>
                <a:gd name="T78" fmla="*/ 306 w 585"/>
                <a:gd name="T79" fmla="*/ 18 h 54"/>
                <a:gd name="T80" fmla="*/ 325 w 585"/>
                <a:gd name="T81" fmla="*/ 22 h 54"/>
                <a:gd name="T82" fmla="*/ 336 w 585"/>
                <a:gd name="T83" fmla="*/ 27 h 54"/>
                <a:gd name="T84" fmla="*/ 340 w 585"/>
                <a:gd name="T85" fmla="*/ 33 h 54"/>
                <a:gd name="T86" fmla="*/ 338 w 585"/>
                <a:gd name="T87" fmla="*/ 39 h 54"/>
                <a:gd name="T88" fmla="*/ 330 w 585"/>
                <a:gd name="T89" fmla="*/ 44 h 54"/>
                <a:gd name="T90" fmla="*/ 313 w 585"/>
                <a:gd name="T91" fmla="*/ 50 h 54"/>
                <a:gd name="T92" fmla="*/ 327 w 585"/>
                <a:gd name="T93" fmla="*/ 50 h 54"/>
                <a:gd name="T94" fmla="*/ 366 w 585"/>
                <a:gd name="T95" fmla="*/ 48 h 54"/>
                <a:gd name="T96" fmla="*/ 437 w 585"/>
                <a:gd name="T97" fmla="*/ 45 h 54"/>
                <a:gd name="T98" fmla="*/ 497 w 585"/>
                <a:gd name="T99" fmla="*/ 39 h 54"/>
                <a:gd name="T100" fmla="*/ 545 w 585"/>
                <a:gd name="T101" fmla="*/ 31 h 54"/>
                <a:gd name="T102" fmla="*/ 585 w 585"/>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20"/>
                  </a:moveTo>
                  <a:lnTo>
                    <a:pt x="530" y="27"/>
                  </a:lnTo>
                  <a:lnTo>
                    <a:pt x="473" y="27"/>
                  </a:lnTo>
                  <a:lnTo>
                    <a:pt x="404" y="21"/>
                  </a:lnTo>
                  <a:lnTo>
                    <a:pt x="298" y="4"/>
                  </a:lnTo>
                  <a:lnTo>
                    <a:pt x="241" y="0"/>
                  </a:lnTo>
                  <a:lnTo>
                    <a:pt x="184" y="2"/>
                  </a:lnTo>
                  <a:lnTo>
                    <a:pt x="118" y="14"/>
                  </a:lnTo>
                  <a:lnTo>
                    <a:pt x="51" y="32"/>
                  </a:lnTo>
                  <a:lnTo>
                    <a:pt x="0" y="54"/>
                  </a:lnTo>
                  <a:lnTo>
                    <a:pt x="25" y="52"/>
                  </a:lnTo>
                  <a:lnTo>
                    <a:pt x="76" y="52"/>
                  </a:lnTo>
                  <a:lnTo>
                    <a:pt x="205" y="49"/>
                  </a:lnTo>
                  <a:lnTo>
                    <a:pt x="296" y="50"/>
                  </a:lnTo>
                  <a:lnTo>
                    <a:pt x="310" y="46"/>
                  </a:lnTo>
                  <a:lnTo>
                    <a:pt x="321" y="42"/>
                  </a:lnTo>
                  <a:lnTo>
                    <a:pt x="327" y="34"/>
                  </a:lnTo>
                  <a:lnTo>
                    <a:pt x="321" y="27"/>
                  </a:lnTo>
                  <a:lnTo>
                    <a:pt x="308" y="21"/>
                  </a:lnTo>
                  <a:lnTo>
                    <a:pt x="275" y="18"/>
                  </a:lnTo>
                  <a:lnTo>
                    <a:pt x="247" y="19"/>
                  </a:lnTo>
                  <a:lnTo>
                    <a:pt x="236" y="21"/>
                  </a:lnTo>
                  <a:lnTo>
                    <a:pt x="230" y="26"/>
                  </a:lnTo>
                  <a:lnTo>
                    <a:pt x="234" y="30"/>
                  </a:lnTo>
                  <a:lnTo>
                    <a:pt x="245" y="32"/>
                  </a:lnTo>
                  <a:lnTo>
                    <a:pt x="253" y="33"/>
                  </a:lnTo>
                  <a:lnTo>
                    <a:pt x="260" y="31"/>
                  </a:lnTo>
                  <a:lnTo>
                    <a:pt x="255" y="27"/>
                  </a:lnTo>
                  <a:lnTo>
                    <a:pt x="253" y="26"/>
                  </a:lnTo>
                  <a:lnTo>
                    <a:pt x="258" y="27"/>
                  </a:lnTo>
                  <a:lnTo>
                    <a:pt x="266" y="31"/>
                  </a:lnTo>
                  <a:lnTo>
                    <a:pt x="260" y="36"/>
                  </a:lnTo>
                  <a:lnTo>
                    <a:pt x="243" y="37"/>
                  </a:lnTo>
                  <a:lnTo>
                    <a:pt x="228" y="34"/>
                  </a:lnTo>
                  <a:lnTo>
                    <a:pt x="220" y="26"/>
                  </a:lnTo>
                  <a:lnTo>
                    <a:pt x="222" y="21"/>
                  </a:lnTo>
                  <a:lnTo>
                    <a:pt x="234" y="18"/>
                  </a:lnTo>
                  <a:lnTo>
                    <a:pt x="255" y="15"/>
                  </a:lnTo>
                  <a:lnTo>
                    <a:pt x="281" y="15"/>
                  </a:lnTo>
                  <a:lnTo>
                    <a:pt x="306" y="18"/>
                  </a:lnTo>
                  <a:lnTo>
                    <a:pt x="325" y="22"/>
                  </a:lnTo>
                  <a:lnTo>
                    <a:pt x="336" y="27"/>
                  </a:lnTo>
                  <a:lnTo>
                    <a:pt x="340" y="33"/>
                  </a:lnTo>
                  <a:lnTo>
                    <a:pt x="338" y="39"/>
                  </a:lnTo>
                  <a:lnTo>
                    <a:pt x="330" y="44"/>
                  </a:lnTo>
                  <a:lnTo>
                    <a:pt x="313" y="50"/>
                  </a:lnTo>
                  <a:lnTo>
                    <a:pt x="327" y="50"/>
                  </a:lnTo>
                  <a:lnTo>
                    <a:pt x="366" y="48"/>
                  </a:lnTo>
                  <a:lnTo>
                    <a:pt x="437" y="45"/>
                  </a:lnTo>
                  <a:lnTo>
                    <a:pt x="497" y="39"/>
                  </a:lnTo>
                  <a:lnTo>
                    <a:pt x="545" y="31"/>
                  </a:lnTo>
                  <a:lnTo>
                    <a:pt x="585"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7" name="Freeform 217"/>
            <p:cNvSpPr>
              <a:spLocks/>
            </p:cNvSpPr>
            <p:nvPr/>
          </p:nvSpPr>
          <p:spPr bwMode="auto">
            <a:xfrm>
              <a:off x="702" y="61"/>
              <a:ext cx="279" cy="59"/>
            </a:xfrm>
            <a:custGeom>
              <a:avLst/>
              <a:gdLst>
                <a:gd name="T0" fmla="*/ 279 w 279"/>
                <a:gd name="T1" fmla="*/ 43 h 59"/>
                <a:gd name="T2" fmla="*/ 260 w 279"/>
                <a:gd name="T3" fmla="*/ 42 h 59"/>
                <a:gd name="T4" fmla="*/ 241 w 279"/>
                <a:gd name="T5" fmla="*/ 41 h 59"/>
                <a:gd name="T6" fmla="*/ 217 w 279"/>
                <a:gd name="T7" fmla="*/ 35 h 59"/>
                <a:gd name="T8" fmla="*/ 177 w 279"/>
                <a:gd name="T9" fmla="*/ 22 h 59"/>
                <a:gd name="T10" fmla="*/ 133 w 279"/>
                <a:gd name="T11" fmla="*/ 9 h 59"/>
                <a:gd name="T12" fmla="*/ 80 w 279"/>
                <a:gd name="T13" fmla="*/ 0 h 59"/>
                <a:gd name="T14" fmla="*/ 53 w 279"/>
                <a:gd name="T15" fmla="*/ 1 h 59"/>
                <a:gd name="T16" fmla="*/ 29 w 279"/>
                <a:gd name="T17" fmla="*/ 6 h 59"/>
                <a:gd name="T18" fmla="*/ 6 w 279"/>
                <a:gd name="T19" fmla="*/ 16 h 59"/>
                <a:gd name="T20" fmla="*/ 0 w 279"/>
                <a:gd name="T21" fmla="*/ 22 h 59"/>
                <a:gd name="T22" fmla="*/ 31 w 279"/>
                <a:gd name="T23" fmla="*/ 30 h 59"/>
                <a:gd name="T24" fmla="*/ 51 w 279"/>
                <a:gd name="T25" fmla="*/ 36 h 59"/>
                <a:gd name="T26" fmla="*/ 61 w 279"/>
                <a:gd name="T27" fmla="*/ 34 h 59"/>
                <a:gd name="T28" fmla="*/ 65 w 279"/>
                <a:gd name="T29" fmla="*/ 28 h 59"/>
                <a:gd name="T30" fmla="*/ 59 w 279"/>
                <a:gd name="T31" fmla="*/ 24 h 59"/>
                <a:gd name="T32" fmla="*/ 53 w 279"/>
                <a:gd name="T33" fmla="*/ 25 h 59"/>
                <a:gd name="T34" fmla="*/ 51 w 279"/>
                <a:gd name="T35" fmla="*/ 29 h 59"/>
                <a:gd name="T36" fmla="*/ 53 w 279"/>
                <a:gd name="T37" fmla="*/ 30 h 59"/>
                <a:gd name="T38" fmla="*/ 50 w 279"/>
                <a:gd name="T39" fmla="*/ 30 h 59"/>
                <a:gd name="T40" fmla="*/ 46 w 279"/>
                <a:gd name="T41" fmla="*/ 25 h 59"/>
                <a:gd name="T42" fmla="*/ 51 w 279"/>
                <a:gd name="T43" fmla="*/ 19 h 59"/>
                <a:gd name="T44" fmla="*/ 59 w 279"/>
                <a:gd name="T45" fmla="*/ 18 h 59"/>
                <a:gd name="T46" fmla="*/ 69 w 279"/>
                <a:gd name="T47" fmla="*/ 19 h 59"/>
                <a:gd name="T48" fmla="*/ 72 w 279"/>
                <a:gd name="T49" fmla="*/ 23 h 59"/>
                <a:gd name="T50" fmla="*/ 74 w 279"/>
                <a:gd name="T51" fmla="*/ 28 h 59"/>
                <a:gd name="T52" fmla="*/ 70 w 279"/>
                <a:gd name="T53" fmla="*/ 34 h 59"/>
                <a:gd name="T54" fmla="*/ 61 w 279"/>
                <a:gd name="T55" fmla="*/ 39 h 59"/>
                <a:gd name="T56" fmla="*/ 57 w 279"/>
                <a:gd name="T57" fmla="*/ 40 h 59"/>
                <a:gd name="T58" fmla="*/ 80 w 279"/>
                <a:gd name="T59" fmla="*/ 47 h 59"/>
                <a:gd name="T60" fmla="*/ 129 w 279"/>
                <a:gd name="T61" fmla="*/ 57 h 59"/>
                <a:gd name="T62" fmla="*/ 179 w 279"/>
                <a:gd name="T63" fmla="*/ 59 h 59"/>
                <a:gd name="T64" fmla="*/ 234 w 279"/>
                <a:gd name="T65" fmla="*/ 55 h 59"/>
                <a:gd name="T66" fmla="*/ 264 w 279"/>
                <a:gd name="T67" fmla="*/ 48 h 59"/>
                <a:gd name="T68" fmla="*/ 279 w 279"/>
                <a:gd name="T69"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3"/>
                  </a:moveTo>
                  <a:lnTo>
                    <a:pt x="260" y="42"/>
                  </a:lnTo>
                  <a:lnTo>
                    <a:pt x="241" y="41"/>
                  </a:lnTo>
                  <a:lnTo>
                    <a:pt x="217" y="35"/>
                  </a:lnTo>
                  <a:lnTo>
                    <a:pt x="177" y="22"/>
                  </a:lnTo>
                  <a:lnTo>
                    <a:pt x="133" y="9"/>
                  </a:lnTo>
                  <a:lnTo>
                    <a:pt x="80" y="0"/>
                  </a:lnTo>
                  <a:lnTo>
                    <a:pt x="53" y="1"/>
                  </a:lnTo>
                  <a:lnTo>
                    <a:pt x="29" y="6"/>
                  </a:lnTo>
                  <a:lnTo>
                    <a:pt x="6" y="16"/>
                  </a:lnTo>
                  <a:lnTo>
                    <a:pt x="0" y="22"/>
                  </a:lnTo>
                  <a:lnTo>
                    <a:pt x="31" y="30"/>
                  </a:lnTo>
                  <a:lnTo>
                    <a:pt x="51" y="36"/>
                  </a:lnTo>
                  <a:lnTo>
                    <a:pt x="61" y="34"/>
                  </a:lnTo>
                  <a:lnTo>
                    <a:pt x="65" y="28"/>
                  </a:lnTo>
                  <a:lnTo>
                    <a:pt x="59" y="24"/>
                  </a:lnTo>
                  <a:lnTo>
                    <a:pt x="53" y="25"/>
                  </a:lnTo>
                  <a:lnTo>
                    <a:pt x="51" y="29"/>
                  </a:lnTo>
                  <a:lnTo>
                    <a:pt x="53" y="30"/>
                  </a:lnTo>
                  <a:lnTo>
                    <a:pt x="50" y="30"/>
                  </a:lnTo>
                  <a:lnTo>
                    <a:pt x="46" y="25"/>
                  </a:lnTo>
                  <a:lnTo>
                    <a:pt x="51" y="19"/>
                  </a:lnTo>
                  <a:lnTo>
                    <a:pt x="59" y="18"/>
                  </a:lnTo>
                  <a:lnTo>
                    <a:pt x="69" y="19"/>
                  </a:lnTo>
                  <a:lnTo>
                    <a:pt x="72" y="23"/>
                  </a:lnTo>
                  <a:lnTo>
                    <a:pt x="74" y="28"/>
                  </a:lnTo>
                  <a:lnTo>
                    <a:pt x="70" y="34"/>
                  </a:lnTo>
                  <a:lnTo>
                    <a:pt x="61" y="39"/>
                  </a:lnTo>
                  <a:lnTo>
                    <a:pt x="57" y="40"/>
                  </a:lnTo>
                  <a:lnTo>
                    <a:pt x="80" y="47"/>
                  </a:lnTo>
                  <a:lnTo>
                    <a:pt x="129" y="57"/>
                  </a:lnTo>
                  <a:lnTo>
                    <a:pt x="179" y="59"/>
                  </a:lnTo>
                  <a:lnTo>
                    <a:pt x="234" y="55"/>
                  </a:lnTo>
                  <a:lnTo>
                    <a:pt x="264" y="48"/>
                  </a:lnTo>
                  <a:lnTo>
                    <a:pt x="279" y="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8" name="Freeform 218"/>
            <p:cNvSpPr>
              <a:spLocks/>
            </p:cNvSpPr>
            <p:nvPr/>
          </p:nvSpPr>
          <p:spPr bwMode="auto">
            <a:xfrm>
              <a:off x="693" y="89"/>
              <a:ext cx="281" cy="69"/>
            </a:xfrm>
            <a:custGeom>
              <a:avLst/>
              <a:gdLst>
                <a:gd name="T0" fmla="*/ 4 w 281"/>
                <a:gd name="T1" fmla="*/ 0 h 69"/>
                <a:gd name="T2" fmla="*/ 24 w 281"/>
                <a:gd name="T3" fmla="*/ 5 h 69"/>
                <a:gd name="T4" fmla="*/ 62 w 281"/>
                <a:gd name="T5" fmla="*/ 17 h 69"/>
                <a:gd name="T6" fmla="*/ 97 w 281"/>
                <a:gd name="T7" fmla="*/ 26 h 69"/>
                <a:gd name="T8" fmla="*/ 134 w 281"/>
                <a:gd name="T9" fmla="*/ 33 h 69"/>
                <a:gd name="T10" fmla="*/ 148 w 281"/>
                <a:gd name="T11" fmla="*/ 38 h 69"/>
                <a:gd name="T12" fmla="*/ 152 w 281"/>
                <a:gd name="T13" fmla="*/ 45 h 69"/>
                <a:gd name="T14" fmla="*/ 144 w 281"/>
                <a:gd name="T15" fmla="*/ 50 h 69"/>
                <a:gd name="T16" fmla="*/ 138 w 281"/>
                <a:gd name="T17" fmla="*/ 50 h 69"/>
                <a:gd name="T18" fmla="*/ 133 w 281"/>
                <a:gd name="T19" fmla="*/ 48 h 69"/>
                <a:gd name="T20" fmla="*/ 131 w 281"/>
                <a:gd name="T21" fmla="*/ 45 h 69"/>
                <a:gd name="T22" fmla="*/ 134 w 281"/>
                <a:gd name="T23" fmla="*/ 45 h 69"/>
                <a:gd name="T24" fmla="*/ 138 w 281"/>
                <a:gd name="T25" fmla="*/ 46 h 69"/>
                <a:gd name="T26" fmla="*/ 134 w 281"/>
                <a:gd name="T27" fmla="*/ 42 h 69"/>
                <a:gd name="T28" fmla="*/ 129 w 281"/>
                <a:gd name="T29" fmla="*/ 40 h 69"/>
                <a:gd name="T30" fmla="*/ 125 w 281"/>
                <a:gd name="T31" fmla="*/ 42 h 69"/>
                <a:gd name="T32" fmla="*/ 125 w 281"/>
                <a:gd name="T33" fmla="*/ 46 h 69"/>
                <a:gd name="T34" fmla="*/ 131 w 281"/>
                <a:gd name="T35" fmla="*/ 51 h 69"/>
                <a:gd name="T36" fmla="*/ 140 w 281"/>
                <a:gd name="T37" fmla="*/ 55 h 69"/>
                <a:gd name="T38" fmla="*/ 152 w 281"/>
                <a:gd name="T39" fmla="*/ 57 h 69"/>
                <a:gd name="T40" fmla="*/ 157 w 281"/>
                <a:gd name="T41" fmla="*/ 56 h 69"/>
                <a:gd name="T42" fmla="*/ 161 w 281"/>
                <a:gd name="T43" fmla="*/ 52 h 69"/>
                <a:gd name="T44" fmla="*/ 163 w 281"/>
                <a:gd name="T45" fmla="*/ 45 h 69"/>
                <a:gd name="T46" fmla="*/ 155 w 281"/>
                <a:gd name="T47" fmla="*/ 38 h 69"/>
                <a:gd name="T48" fmla="*/ 152 w 281"/>
                <a:gd name="T49" fmla="*/ 34 h 69"/>
                <a:gd name="T50" fmla="*/ 201 w 281"/>
                <a:gd name="T51" fmla="*/ 36 h 69"/>
                <a:gd name="T52" fmla="*/ 245 w 281"/>
                <a:gd name="T53" fmla="*/ 31 h 69"/>
                <a:gd name="T54" fmla="*/ 281 w 281"/>
                <a:gd name="T55" fmla="*/ 23 h 69"/>
                <a:gd name="T56" fmla="*/ 250 w 281"/>
                <a:gd name="T57" fmla="*/ 36 h 69"/>
                <a:gd name="T58" fmla="*/ 195 w 281"/>
                <a:gd name="T59" fmla="*/ 55 h 69"/>
                <a:gd name="T60" fmla="*/ 148 w 281"/>
                <a:gd name="T61" fmla="*/ 66 h 69"/>
                <a:gd name="T62" fmla="*/ 100 w 281"/>
                <a:gd name="T63" fmla="*/ 69 h 69"/>
                <a:gd name="T64" fmla="*/ 70 w 281"/>
                <a:gd name="T65" fmla="*/ 67 h 69"/>
                <a:gd name="T66" fmla="*/ 43 w 281"/>
                <a:gd name="T67" fmla="*/ 61 h 69"/>
                <a:gd name="T68" fmla="*/ 24 w 281"/>
                <a:gd name="T69" fmla="*/ 52 h 69"/>
                <a:gd name="T70" fmla="*/ 9 w 281"/>
                <a:gd name="T71" fmla="*/ 40 h 69"/>
                <a:gd name="T72" fmla="*/ 2 w 281"/>
                <a:gd name="T73" fmla="*/ 29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4" y="5"/>
                  </a:lnTo>
                  <a:lnTo>
                    <a:pt x="62" y="17"/>
                  </a:lnTo>
                  <a:lnTo>
                    <a:pt x="97" y="26"/>
                  </a:lnTo>
                  <a:lnTo>
                    <a:pt x="134" y="33"/>
                  </a:lnTo>
                  <a:lnTo>
                    <a:pt x="148" y="38"/>
                  </a:lnTo>
                  <a:lnTo>
                    <a:pt x="152" y="45"/>
                  </a:lnTo>
                  <a:lnTo>
                    <a:pt x="144" y="50"/>
                  </a:lnTo>
                  <a:lnTo>
                    <a:pt x="138" y="50"/>
                  </a:lnTo>
                  <a:lnTo>
                    <a:pt x="133" y="48"/>
                  </a:lnTo>
                  <a:lnTo>
                    <a:pt x="131" y="45"/>
                  </a:lnTo>
                  <a:lnTo>
                    <a:pt x="134" y="45"/>
                  </a:lnTo>
                  <a:lnTo>
                    <a:pt x="138" y="46"/>
                  </a:lnTo>
                  <a:lnTo>
                    <a:pt x="134" y="42"/>
                  </a:lnTo>
                  <a:lnTo>
                    <a:pt x="129" y="40"/>
                  </a:lnTo>
                  <a:lnTo>
                    <a:pt x="125" y="42"/>
                  </a:lnTo>
                  <a:lnTo>
                    <a:pt x="125" y="46"/>
                  </a:lnTo>
                  <a:lnTo>
                    <a:pt x="131" y="51"/>
                  </a:lnTo>
                  <a:lnTo>
                    <a:pt x="140" y="55"/>
                  </a:lnTo>
                  <a:lnTo>
                    <a:pt x="152" y="57"/>
                  </a:lnTo>
                  <a:lnTo>
                    <a:pt x="157" y="56"/>
                  </a:lnTo>
                  <a:lnTo>
                    <a:pt x="161" y="52"/>
                  </a:lnTo>
                  <a:lnTo>
                    <a:pt x="163" y="45"/>
                  </a:lnTo>
                  <a:lnTo>
                    <a:pt x="155" y="38"/>
                  </a:lnTo>
                  <a:lnTo>
                    <a:pt x="152" y="34"/>
                  </a:lnTo>
                  <a:lnTo>
                    <a:pt x="201" y="36"/>
                  </a:lnTo>
                  <a:lnTo>
                    <a:pt x="245" y="31"/>
                  </a:lnTo>
                  <a:lnTo>
                    <a:pt x="281" y="23"/>
                  </a:lnTo>
                  <a:lnTo>
                    <a:pt x="250" y="36"/>
                  </a:lnTo>
                  <a:lnTo>
                    <a:pt x="195" y="55"/>
                  </a:lnTo>
                  <a:lnTo>
                    <a:pt x="148" y="66"/>
                  </a:lnTo>
                  <a:lnTo>
                    <a:pt x="100" y="69"/>
                  </a:lnTo>
                  <a:lnTo>
                    <a:pt x="70" y="67"/>
                  </a:lnTo>
                  <a:lnTo>
                    <a:pt x="43" y="61"/>
                  </a:lnTo>
                  <a:lnTo>
                    <a:pt x="24" y="52"/>
                  </a:lnTo>
                  <a:lnTo>
                    <a:pt x="9" y="40"/>
                  </a:lnTo>
                  <a:lnTo>
                    <a:pt x="2" y="29"/>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299" name="Freeform 219"/>
            <p:cNvSpPr>
              <a:spLocks/>
            </p:cNvSpPr>
            <p:nvPr/>
          </p:nvSpPr>
          <p:spPr bwMode="auto">
            <a:xfrm>
              <a:off x="1074" y="90"/>
              <a:ext cx="220" cy="39"/>
            </a:xfrm>
            <a:custGeom>
              <a:avLst/>
              <a:gdLst>
                <a:gd name="T0" fmla="*/ 220 w 220"/>
                <a:gd name="T1" fmla="*/ 10 h 39"/>
                <a:gd name="T2" fmla="*/ 205 w 220"/>
                <a:gd name="T3" fmla="*/ 12 h 39"/>
                <a:gd name="T4" fmla="*/ 171 w 220"/>
                <a:gd name="T5" fmla="*/ 12 h 39"/>
                <a:gd name="T6" fmla="*/ 135 w 220"/>
                <a:gd name="T7" fmla="*/ 6 h 39"/>
                <a:gd name="T8" fmla="*/ 99 w 220"/>
                <a:gd name="T9" fmla="*/ 0 h 39"/>
                <a:gd name="T10" fmla="*/ 55 w 220"/>
                <a:gd name="T11" fmla="*/ 1 h 39"/>
                <a:gd name="T12" fmla="*/ 34 w 220"/>
                <a:gd name="T13" fmla="*/ 5 h 39"/>
                <a:gd name="T14" fmla="*/ 17 w 220"/>
                <a:gd name="T15" fmla="*/ 12 h 39"/>
                <a:gd name="T16" fmla="*/ 2 w 220"/>
                <a:gd name="T17" fmla="*/ 24 h 39"/>
                <a:gd name="T18" fmla="*/ 0 w 220"/>
                <a:gd name="T19" fmla="*/ 29 h 39"/>
                <a:gd name="T20" fmla="*/ 27 w 220"/>
                <a:gd name="T21" fmla="*/ 31 h 39"/>
                <a:gd name="T22" fmla="*/ 44 w 220"/>
                <a:gd name="T23" fmla="*/ 33 h 39"/>
                <a:gd name="T24" fmla="*/ 50 w 220"/>
                <a:gd name="T25" fmla="*/ 30 h 39"/>
                <a:gd name="T26" fmla="*/ 51 w 220"/>
                <a:gd name="T27" fmla="*/ 25 h 39"/>
                <a:gd name="T28" fmla="*/ 46 w 220"/>
                <a:gd name="T29" fmla="*/ 23 h 39"/>
                <a:gd name="T30" fmla="*/ 42 w 220"/>
                <a:gd name="T31" fmla="*/ 24 h 39"/>
                <a:gd name="T32" fmla="*/ 44 w 220"/>
                <a:gd name="T33" fmla="*/ 28 h 39"/>
                <a:gd name="T34" fmla="*/ 44 w 220"/>
                <a:gd name="T35" fmla="*/ 29 h 39"/>
                <a:gd name="T36" fmla="*/ 40 w 220"/>
                <a:gd name="T37" fmla="*/ 29 h 39"/>
                <a:gd name="T38" fmla="*/ 36 w 220"/>
                <a:gd name="T39" fmla="*/ 25 h 39"/>
                <a:gd name="T40" fmla="*/ 40 w 220"/>
                <a:gd name="T41" fmla="*/ 19 h 39"/>
                <a:gd name="T42" fmla="*/ 44 w 220"/>
                <a:gd name="T43" fmla="*/ 18 h 39"/>
                <a:gd name="T44" fmla="*/ 51 w 220"/>
                <a:gd name="T45" fmla="*/ 18 h 39"/>
                <a:gd name="T46" fmla="*/ 59 w 220"/>
                <a:gd name="T47" fmla="*/ 24 h 39"/>
                <a:gd name="T48" fmla="*/ 57 w 220"/>
                <a:gd name="T49" fmla="*/ 29 h 39"/>
                <a:gd name="T50" fmla="*/ 53 w 220"/>
                <a:gd name="T51" fmla="*/ 33 h 39"/>
                <a:gd name="T52" fmla="*/ 50 w 220"/>
                <a:gd name="T53" fmla="*/ 36 h 39"/>
                <a:gd name="T54" fmla="*/ 70 w 220"/>
                <a:gd name="T55" fmla="*/ 38 h 39"/>
                <a:gd name="T56" fmla="*/ 110 w 220"/>
                <a:gd name="T57" fmla="*/ 39 h 39"/>
                <a:gd name="T58" fmla="*/ 148 w 220"/>
                <a:gd name="T59" fmla="*/ 36 h 39"/>
                <a:gd name="T60" fmla="*/ 188 w 220"/>
                <a:gd name="T61" fmla="*/ 25 h 39"/>
                <a:gd name="T62" fmla="*/ 211 w 220"/>
                <a:gd name="T63" fmla="*/ 16 h 39"/>
                <a:gd name="T64" fmla="*/ 220 w 220"/>
                <a:gd name="T65"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10"/>
                  </a:moveTo>
                  <a:lnTo>
                    <a:pt x="205" y="12"/>
                  </a:lnTo>
                  <a:lnTo>
                    <a:pt x="171" y="12"/>
                  </a:lnTo>
                  <a:lnTo>
                    <a:pt x="135" y="6"/>
                  </a:lnTo>
                  <a:lnTo>
                    <a:pt x="99" y="0"/>
                  </a:lnTo>
                  <a:lnTo>
                    <a:pt x="55" y="1"/>
                  </a:lnTo>
                  <a:lnTo>
                    <a:pt x="34" y="5"/>
                  </a:lnTo>
                  <a:lnTo>
                    <a:pt x="17" y="12"/>
                  </a:lnTo>
                  <a:lnTo>
                    <a:pt x="2" y="24"/>
                  </a:lnTo>
                  <a:lnTo>
                    <a:pt x="0" y="29"/>
                  </a:lnTo>
                  <a:lnTo>
                    <a:pt x="27" y="31"/>
                  </a:lnTo>
                  <a:lnTo>
                    <a:pt x="44" y="33"/>
                  </a:lnTo>
                  <a:lnTo>
                    <a:pt x="50" y="30"/>
                  </a:lnTo>
                  <a:lnTo>
                    <a:pt x="51" y="25"/>
                  </a:lnTo>
                  <a:lnTo>
                    <a:pt x="46" y="23"/>
                  </a:lnTo>
                  <a:lnTo>
                    <a:pt x="42" y="24"/>
                  </a:lnTo>
                  <a:lnTo>
                    <a:pt x="44" y="28"/>
                  </a:lnTo>
                  <a:lnTo>
                    <a:pt x="44" y="29"/>
                  </a:lnTo>
                  <a:lnTo>
                    <a:pt x="40" y="29"/>
                  </a:lnTo>
                  <a:lnTo>
                    <a:pt x="36" y="25"/>
                  </a:lnTo>
                  <a:lnTo>
                    <a:pt x="40" y="19"/>
                  </a:lnTo>
                  <a:lnTo>
                    <a:pt x="44" y="18"/>
                  </a:lnTo>
                  <a:lnTo>
                    <a:pt x="51" y="18"/>
                  </a:lnTo>
                  <a:lnTo>
                    <a:pt x="59" y="24"/>
                  </a:lnTo>
                  <a:lnTo>
                    <a:pt x="57" y="29"/>
                  </a:lnTo>
                  <a:lnTo>
                    <a:pt x="53" y="33"/>
                  </a:lnTo>
                  <a:lnTo>
                    <a:pt x="50" y="36"/>
                  </a:lnTo>
                  <a:lnTo>
                    <a:pt x="70" y="38"/>
                  </a:lnTo>
                  <a:lnTo>
                    <a:pt x="110" y="39"/>
                  </a:lnTo>
                  <a:lnTo>
                    <a:pt x="148" y="36"/>
                  </a:lnTo>
                  <a:lnTo>
                    <a:pt x="188" y="25"/>
                  </a:lnTo>
                  <a:lnTo>
                    <a:pt x="211"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0" name="Freeform 220"/>
            <p:cNvSpPr>
              <a:spLocks/>
            </p:cNvSpPr>
            <p:nvPr/>
          </p:nvSpPr>
          <p:spPr bwMode="auto">
            <a:xfrm>
              <a:off x="1072" y="107"/>
              <a:ext cx="219" cy="62"/>
            </a:xfrm>
            <a:custGeom>
              <a:avLst/>
              <a:gdLst>
                <a:gd name="T0" fmla="*/ 0 w 219"/>
                <a:gd name="T1" fmla="*/ 16 h 62"/>
                <a:gd name="T2" fmla="*/ 17 w 219"/>
                <a:gd name="T3" fmla="*/ 18 h 62"/>
                <a:gd name="T4" fmla="*/ 50 w 219"/>
                <a:gd name="T5" fmla="*/ 22 h 62"/>
                <a:gd name="T6" fmla="*/ 110 w 219"/>
                <a:gd name="T7" fmla="*/ 27 h 62"/>
                <a:gd name="T8" fmla="*/ 122 w 219"/>
                <a:gd name="T9" fmla="*/ 28 h 62"/>
                <a:gd name="T10" fmla="*/ 126 w 219"/>
                <a:gd name="T11" fmla="*/ 34 h 62"/>
                <a:gd name="T12" fmla="*/ 124 w 219"/>
                <a:gd name="T13" fmla="*/ 39 h 62"/>
                <a:gd name="T14" fmla="*/ 114 w 219"/>
                <a:gd name="T15" fmla="*/ 38 h 62"/>
                <a:gd name="T16" fmla="*/ 112 w 219"/>
                <a:gd name="T17" fmla="*/ 37 h 62"/>
                <a:gd name="T18" fmla="*/ 118 w 219"/>
                <a:gd name="T19" fmla="*/ 37 h 62"/>
                <a:gd name="T20" fmla="*/ 112 w 219"/>
                <a:gd name="T21" fmla="*/ 33 h 62"/>
                <a:gd name="T22" fmla="*/ 107 w 219"/>
                <a:gd name="T23" fmla="*/ 36 h 62"/>
                <a:gd name="T24" fmla="*/ 114 w 219"/>
                <a:gd name="T25" fmla="*/ 42 h 62"/>
                <a:gd name="T26" fmla="*/ 129 w 219"/>
                <a:gd name="T27" fmla="*/ 44 h 62"/>
                <a:gd name="T28" fmla="*/ 137 w 219"/>
                <a:gd name="T29" fmla="*/ 39 h 62"/>
                <a:gd name="T30" fmla="*/ 135 w 219"/>
                <a:gd name="T31" fmla="*/ 33 h 62"/>
                <a:gd name="T32" fmla="*/ 124 w 219"/>
                <a:gd name="T33" fmla="*/ 26 h 62"/>
                <a:gd name="T34" fmla="*/ 162 w 219"/>
                <a:gd name="T35" fmla="*/ 21 h 62"/>
                <a:gd name="T36" fmla="*/ 194 w 219"/>
                <a:gd name="T37" fmla="*/ 11 h 62"/>
                <a:gd name="T38" fmla="*/ 219 w 219"/>
                <a:gd name="T39" fmla="*/ 0 h 62"/>
                <a:gd name="T40" fmla="*/ 200 w 219"/>
                <a:gd name="T41" fmla="*/ 14 h 62"/>
                <a:gd name="T42" fmla="*/ 164 w 219"/>
                <a:gd name="T43" fmla="*/ 37 h 62"/>
                <a:gd name="T44" fmla="*/ 131 w 219"/>
                <a:gd name="T45" fmla="*/ 51 h 62"/>
                <a:gd name="T46" fmla="*/ 97 w 219"/>
                <a:gd name="T47" fmla="*/ 60 h 62"/>
                <a:gd name="T48" fmla="*/ 71 w 219"/>
                <a:gd name="T49" fmla="*/ 62 h 62"/>
                <a:gd name="T50" fmla="*/ 50 w 219"/>
                <a:gd name="T51" fmla="*/ 61 h 62"/>
                <a:gd name="T52" fmla="*/ 33 w 219"/>
                <a:gd name="T53" fmla="*/ 56 h 62"/>
                <a:gd name="T54" fmla="*/ 17 w 219"/>
                <a:gd name="T55" fmla="*/ 49 h 62"/>
                <a:gd name="T56" fmla="*/ 6 w 219"/>
                <a:gd name="T57" fmla="*/ 39 h 62"/>
                <a:gd name="T58" fmla="*/ 2 w 219"/>
                <a:gd name="T59" fmla="*/ 28 h 62"/>
                <a:gd name="T60" fmla="*/ 0 w 219"/>
                <a:gd name="T61"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16"/>
                  </a:moveTo>
                  <a:lnTo>
                    <a:pt x="17" y="18"/>
                  </a:lnTo>
                  <a:lnTo>
                    <a:pt x="50" y="22"/>
                  </a:lnTo>
                  <a:lnTo>
                    <a:pt x="110" y="27"/>
                  </a:lnTo>
                  <a:lnTo>
                    <a:pt x="122" y="28"/>
                  </a:lnTo>
                  <a:lnTo>
                    <a:pt x="126" y="34"/>
                  </a:lnTo>
                  <a:lnTo>
                    <a:pt x="124" y="39"/>
                  </a:lnTo>
                  <a:lnTo>
                    <a:pt x="114" y="38"/>
                  </a:lnTo>
                  <a:lnTo>
                    <a:pt x="112" y="37"/>
                  </a:lnTo>
                  <a:lnTo>
                    <a:pt x="118" y="37"/>
                  </a:lnTo>
                  <a:lnTo>
                    <a:pt x="112" y="33"/>
                  </a:lnTo>
                  <a:lnTo>
                    <a:pt x="107" y="36"/>
                  </a:lnTo>
                  <a:lnTo>
                    <a:pt x="114" y="42"/>
                  </a:lnTo>
                  <a:lnTo>
                    <a:pt x="129" y="44"/>
                  </a:lnTo>
                  <a:lnTo>
                    <a:pt x="137" y="39"/>
                  </a:lnTo>
                  <a:lnTo>
                    <a:pt x="135" y="33"/>
                  </a:lnTo>
                  <a:lnTo>
                    <a:pt x="124" y="26"/>
                  </a:lnTo>
                  <a:lnTo>
                    <a:pt x="162" y="21"/>
                  </a:lnTo>
                  <a:lnTo>
                    <a:pt x="194" y="11"/>
                  </a:lnTo>
                  <a:lnTo>
                    <a:pt x="219" y="0"/>
                  </a:lnTo>
                  <a:lnTo>
                    <a:pt x="200" y="14"/>
                  </a:lnTo>
                  <a:lnTo>
                    <a:pt x="164" y="37"/>
                  </a:lnTo>
                  <a:lnTo>
                    <a:pt x="131" y="51"/>
                  </a:lnTo>
                  <a:lnTo>
                    <a:pt x="97" y="60"/>
                  </a:lnTo>
                  <a:lnTo>
                    <a:pt x="71" y="62"/>
                  </a:lnTo>
                  <a:lnTo>
                    <a:pt x="50" y="61"/>
                  </a:lnTo>
                  <a:lnTo>
                    <a:pt x="33" y="56"/>
                  </a:lnTo>
                  <a:lnTo>
                    <a:pt x="17" y="49"/>
                  </a:lnTo>
                  <a:lnTo>
                    <a:pt x="6" y="39"/>
                  </a:lnTo>
                  <a:lnTo>
                    <a:pt x="2" y="28"/>
                  </a:lnTo>
                  <a:lnTo>
                    <a:pt x="0"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1" name="Freeform 221"/>
            <p:cNvSpPr>
              <a:spLocks/>
            </p:cNvSpPr>
            <p:nvPr/>
          </p:nvSpPr>
          <p:spPr bwMode="auto">
            <a:xfrm>
              <a:off x="3002" y="167"/>
              <a:ext cx="342" cy="38"/>
            </a:xfrm>
            <a:custGeom>
              <a:avLst/>
              <a:gdLst>
                <a:gd name="T0" fmla="*/ 342 w 342"/>
                <a:gd name="T1" fmla="*/ 0 h 38"/>
                <a:gd name="T2" fmla="*/ 315 w 342"/>
                <a:gd name="T3" fmla="*/ 6 h 38"/>
                <a:gd name="T4" fmla="*/ 272 w 342"/>
                <a:gd name="T5" fmla="*/ 18 h 38"/>
                <a:gd name="T6" fmla="*/ 219 w 342"/>
                <a:gd name="T7" fmla="*/ 31 h 38"/>
                <a:gd name="T8" fmla="*/ 158 w 342"/>
                <a:gd name="T9" fmla="*/ 38 h 38"/>
                <a:gd name="T10" fmla="*/ 93 w 342"/>
                <a:gd name="T11" fmla="*/ 36 h 38"/>
                <a:gd name="T12" fmla="*/ 44 w 342"/>
                <a:gd name="T13" fmla="*/ 26 h 38"/>
                <a:gd name="T14" fmla="*/ 12 w 342"/>
                <a:gd name="T15" fmla="*/ 16 h 38"/>
                <a:gd name="T16" fmla="*/ 0 w 342"/>
                <a:gd name="T17" fmla="*/ 12 h 38"/>
                <a:gd name="T18" fmla="*/ 25 w 342"/>
                <a:gd name="T19" fmla="*/ 18 h 38"/>
                <a:gd name="T20" fmla="*/ 69 w 342"/>
                <a:gd name="T21" fmla="*/ 22 h 38"/>
                <a:gd name="T22" fmla="*/ 128 w 342"/>
                <a:gd name="T23" fmla="*/ 21 h 38"/>
                <a:gd name="T24" fmla="*/ 128 w 342"/>
                <a:gd name="T25" fmla="*/ 22 h 38"/>
                <a:gd name="T26" fmla="*/ 124 w 342"/>
                <a:gd name="T27" fmla="*/ 24 h 38"/>
                <a:gd name="T28" fmla="*/ 122 w 342"/>
                <a:gd name="T29" fmla="*/ 27 h 38"/>
                <a:gd name="T30" fmla="*/ 126 w 342"/>
                <a:gd name="T31" fmla="*/ 31 h 38"/>
                <a:gd name="T32" fmla="*/ 135 w 342"/>
                <a:gd name="T33" fmla="*/ 32 h 38"/>
                <a:gd name="T34" fmla="*/ 143 w 342"/>
                <a:gd name="T35" fmla="*/ 30 h 38"/>
                <a:gd name="T36" fmla="*/ 147 w 342"/>
                <a:gd name="T37" fmla="*/ 27 h 38"/>
                <a:gd name="T38" fmla="*/ 143 w 342"/>
                <a:gd name="T39" fmla="*/ 24 h 38"/>
                <a:gd name="T40" fmla="*/ 139 w 342"/>
                <a:gd name="T41" fmla="*/ 25 h 38"/>
                <a:gd name="T42" fmla="*/ 139 w 342"/>
                <a:gd name="T43" fmla="*/ 26 h 38"/>
                <a:gd name="T44" fmla="*/ 143 w 342"/>
                <a:gd name="T45" fmla="*/ 27 h 38"/>
                <a:gd name="T46" fmla="*/ 139 w 342"/>
                <a:gd name="T47" fmla="*/ 30 h 38"/>
                <a:gd name="T48" fmla="*/ 135 w 342"/>
                <a:gd name="T49" fmla="*/ 30 h 38"/>
                <a:gd name="T50" fmla="*/ 129 w 342"/>
                <a:gd name="T51" fmla="*/ 30 h 38"/>
                <a:gd name="T52" fmla="*/ 128 w 342"/>
                <a:gd name="T53" fmla="*/ 27 h 38"/>
                <a:gd name="T54" fmla="*/ 133 w 342"/>
                <a:gd name="T55" fmla="*/ 22 h 38"/>
                <a:gd name="T56" fmla="*/ 139 w 342"/>
                <a:gd name="T57" fmla="*/ 21 h 38"/>
                <a:gd name="T58" fmla="*/ 219 w 342"/>
                <a:gd name="T59" fmla="*/ 14 h 38"/>
                <a:gd name="T60" fmla="*/ 287 w 342"/>
                <a:gd name="T61" fmla="*/ 4 h 38"/>
                <a:gd name="T62" fmla="*/ 334 w 342"/>
                <a:gd name="T63" fmla="*/ 0 h 38"/>
                <a:gd name="T64" fmla="*/ 342 w 342"/>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38">
                  <a:moveTo>
                    <a:pt x="342" y="0"/>
                  </a:moveTo>
                  <a:lnTo>
                    <a:pt x="315" y="6"/>
                  </a:lnTo>
                  <a:lnTo>
                    <a:pt x="272" y="18"/>
                  </a:lnTo>
                  <a:lnTo>
                    <a:pt x="219" y="31"/>
                  </a:lnTo>
                  <a:lnTo>
                    <a:pt x="158" y="38"/>
                  </a:lnTo>
                  <a:lnTo>
                    <a:pt x="93" y="36"/>
                  </a:lnTo>
                  <a:lnTo>
                    <a:pt x="44" y="26"/>
                  </a:lnTo>
                  <a:lnTo>
                    <a:pt x="12" y="16"/>
                  </a:lnTo>
                  <a:lnTo>
                    <a:pt x="0" y="12"/>
                  </a:lnTo>
                  <a:lnTo>
                    <a:pt x="25" y="18"/>
                  </a:lnTo>
                  <a:lnTo>
                    <a:pt x="69" y="22"/>
                  </a:lnTo>
                  <a:lnTo>
                    <a:pt x="128" y="21"/>
                  </a:lnTo>
                  <a:lnTo>
                    <a:pt x="128" y="22"/>
                  </a:lnTo>
                  <a:lnTo>
                    <a:pt x="124" y="24"/>
                  </a:lnTo>
                  <a:lnTo>
                    <a:pt x="122" y="27"/>
                  </a:lnTo>
                  <a:lnTo>
                    <a:pt x="126" y="31"/>
                  </a:lnTo>
                  <a:lnTo>
                    <a:pt x="135" y="32"/>
                  </a:lnTo>
                  <a:lnTo>
                    <a:pt x="143" y="30"/>
                  </a:lnTo>
                  <a:lnTo>
                    <a:pt x="147" y="27"/>
                  </a:lnTo>
                  <a:lnTo>
                    <a:pt x="143" y="24"/>
                  </a:lnTo>
                  <a:lnTo>
                    <a:pt x="139" y="25"/>
                  </a:lnTo>
                  <a:lnTo>
                    <a:pt x="139" y="26"/>
                  </a:lnTo>
                  <a:lnTo>
                    <a:pt x="143" y="27"/>
                  </a:lnTo>
                  <a:lnTo>
                    <a:pt x="139" y="30"/>
                  </a:lnTo>
                  <a:lnTo>
                    <a:pt x="135" y="30"/>
                  </a:lnTo>
                  <a:lnTo>
                    <a:pt x="129" y="30"/>
                  </a:lnTo>
                  <a:lnTo>
                    <a:pt x="128" y="27"/>
                  </a:lnTo>
                  <a:lnTo>
                    <a:pt x="133" y="22"/>
                  </a:lnTo>
                  <a:lnTo>
                    <a:pt x="139" y="21"/>
                  </a:lnTo>
                  <a:lnTo>
                    <a:pt x="219" y="14"/>
                  </a:lnTo>
                  <a:lnTo>
                    <a:pt x="287" y="4"/>
                  </a:lnTo>
                  <a:lnTo>
                    <a:pt x="334" y="0"/>
                  </a:lnTo>
                  <a:lnTo>
                    <a:pt x="34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2" name="Freeform 222"/>
            <p:cNvSpPr>
              <a:spLocks/>
            </p:cNvSpPr>
            <p:nvPr/>
          </p:nvSpPr>
          <p:spPr bwMode="auto">
            <a:xfrm>
              <a:off x="3016" y="134"/>
              <a:ext cx="381" cy="53"/>
            </a:xfrm>
            <a:custGeom>
              <a:avLst/>
              <a:gdLst>
                <a:gd name="T0" fmla="*/ 0 w 381"/>
                <a:gd name="T1" fmla="*/ 45 h 53"/>
                <a:gd name="T2" fmla="*/ 36 w 381"/>
                <a:gd name="T3" fmla="*/ 46 h 53"/>
                <a:gd name="T4" fmla="*/ 74 w 381"/>
                <a:gd name="T5" fmla="*/ 42 h 53"/>
                <a:gd name="T6" fmla="*/ 115 w 381"/>
                <a:gd name="T7" fmla="*/ 31 h 53"/>
                <a:gd name="T8" fmla="*/ 182 w 381"/>
                <a:gd name="T9" fmla="*/ 11 h 53"/>
                <a:gd name="T10" fmla="*/ 218 w 381"/>
                <a:gd name="T11" fmla="*/ 4 h 53"/>
                <a:gd name="T12" fmla="*/ 256 w 381"/>
                <a:gd name="T13" fmla="*/ 0 h 53"/>
                <a:gd name="T14" fmla="*/ 301 w 381"/>
                <a:gd name="T15" fmla="*/ 4 h 53"/>
                <a:gd name="T16" fmla="*/ 345 w 381"/>
                <a:gd name="T17" fmla="*/ 12 h 53"/>
                <a:gd name="T18" fmla="*/ 381 w 381"/>
                <a:gd name="T19" fmla="*/ 24 h 53"/>
                <a:gd name="T20" fmla="*/ 332 w 381"/>
                <a:gd name="T21" fmla="*/ 29 h 53"/>
                <a:gd name="T22" fmla="*/ 248 w 381"/>
                <a:gd name="T23" fmla="*/ 37 h 53"/>
                <a:gd name="T24" fmla="*/ 191 w 381"/>
                <a:gd name="T25" fmla="*/ 45 h 53"/>
                <a:gd name="T26" fmla="*/ 180 w 381"/>
                <a:gd name="T27" fmla="*/ 43 h 53"/>
                <a:gd name="T28" fmla="*/ 172 w 381"/>
                <a:gd name="T29" fmla="*/ 41 h 53"/>
                <a:gd name="T30" fmla="*/ 169 w 381"/>
                <a:gd name="T31" fmla="*/ 36 h 53"/>
                <a:gd name="T32" fmla="*/ 171 w 381"/>
                <a:gd name="T33" fmla="*/ 30 h 53"/>
                <a:gd name="T34" fmla="*/ 178 w 381"/>
                <a:gd name="T35" fmla="*/ 24 h 53"/>
                <a:gd name="T36" fmla="*/ 199 w 381"/>
                <a:gd name="T37" fmla="*/ 19 h 53"/>
                <a:gd name="T38" fmla="*/ 218 w 381"/>
                <a:gd name="T39" fmla="*/ 17 h 53"/>
                <a:gd name="T40" fmla="*/ 224 w 381"/>
                <a:gd name="T41" fmla="*/ 18 h 53"/>
                <a:gd name="T42" fmla="*/ 229 w 381"/>
                <a:gd name="T43" fmla="*/ 22 h 53"/>
                <a:gd name="T44" fmla="*/ 227 w 381"/>
                <a:gd name="T45" fmla="*/ 24 h 53"/>
                <a:gd name="T46" fmla="*/ 220 w 381"/>
                <a:gd name="T47" fmla="*/ 28 h 53"/>
                <a:gd name="T48" fmla="*/ 214 w 381"/>
                <a:gd name="T49" fmla="*/ 29 h 53"/>
                <a:gd name="T50" fmla="*/ 210 w 381"/>
                <a:gd name="T51" fmla="*/ 28 h 53"/>
                <a:gd name="T52" fmla="*/ 214 w 381"/>
                <a:gd name="T53" fmla="*/ 25 h 53"/>
                <a:gd name="T54" fmla="*/ 216 w 381"/>
                <a:gd name="T55" fmla="*/ 24 h 53"/>
                <a:gd name="T56" fmla="*/ 210 w 381"/>
                <a:gd name="T57" fmla="*/ 24 h 53"/>
                <a:gd name="T58" fmla="*/ 207 w 381"/>
                <a:gd name="T59" fmla="*/ 29 h 53"/>
                <a:gd name="T60" fmla="*/ 212 w 381"/>
                <a:gd name="T61" fmla="*/ 31 h 53"/>
                <a:gd name="T62" fmla="*/ 222 w 381"/>
                <a:gd name="T63" fmla="*/ 31 h 53"/>
                <a:gd name="T64" fmla="*/ 231 w 381"/>
                <a:gd name="T65" fmla="*/ 28 h 53"/>
                <a:gd name="T66" fmla="*/ 237 w 381"/>
                <a:gd name="T67" fmla="*/ 22 h 53"/>
                <a:gd name="T68" fmla="*/ 233 w 381"/>
                <a:gd name="T69" fmla="*/ 18 h 53"/>
                <a:gd name="T70" fmla="*/ 226 w 381"/>
                <a:gd name="T71" fmla="*/ 16 h 53"/>
                <a:gd name="T72" fmla="*/ 195 w 381"/>
                <a:gd name="T73" fmla="*/ 17 h 53"/>
                <a:gd name="T74" fmla="*/ 180 w 381"/>
                <a:gd name="T75" fmla="*/ 22 h 53"/>
                <a:gd name="T76" fmla="*/ 169 w 381"/>
                <a:gd name="T77" fmla="*/ 27 h 53"/>
                <a:gd name="T78" fmla="*/ 161 w 381"/>
                <a:gd name="T79" fmla="*/ 31 h 53"/>
                <a:gd name="T80" fmla="*/ 159 w 381"/>
                <a:gd name="T81" fmla="*/ 36 h 53"/>
                <a:gd name="T82" fmla="*/ 161 w 381"/>
                <a:gd name="T83" fmla="*/ 41 h 53"/>
                <a:gd name="T84" fmla="*/ 167 w 381"/>
                <a:gd name="T85" fmla="*/ 43 h 53"/>
                <a:gd name="T86" fmla="*/ 180 w 381"/>
                <a:gd name="T87" fmla="*/ 46 h 53"/>
                <a:gd name="T88" fmla="*/ 144 w 381"/>
                <a:gd name="T89" fmla="*/ 49 h 53"/>
                <a:gd name="T90" fmla="*/ 98 w 381"/>
                <a:gd name="T91" fmla="*/ 53 h 53"/>
                <a:gd name="T92" fmla="*/ 59 w 381"/>
                <a:gd name="T93" fmla="*/ 53 h 53"/>
                <a:gd name="T94" fmla="*/ 26 w 381"/>
                <a:gd name="T95" fmla="*/ 51 h 53"/>
                <a:gd name="T96" fmla="*/ 0 w 381"/>
                <a:gd name="T9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1" h="53">
                  <a:moveTo>
                    <a:pt x="0" y="45"/>
                  </a:moveTo>
                  <a:lnTo>
                    <a:pt x="36" y="46"/>
                  </a:lnTo>
                  <a:lnTo>
                    <a:pt x="74" y="42"/>
                  </a:lnTo>
                  <a:lnTo>
                    <a:pt x="115" y="31"/>
                  </a:lnTo>
                  <a:lnTo>
                    <a:pt x="182" y="11"/>
                  </a:lnTo>
                  <a:lnTo>
                    <a:pt x="218" y="4"/>
                  </a:lnTo>
                  <a:lnTo>
                    <a:pt x="256" y="0"/>
                  </a:lnTo>
                  <a:lnTo>
                    <a:pt x="301" y="4"/>
                  </a:lnTo>
                  <a:lnTo>
                    <a:pt x="345" y="12"/>
                  </a:lnTo>
                  <a:lnTo>
                    <a:pt x="381" y="24"/>
                  </a:lnTo>
                  <a:lnTo>
                    <a:pt x="332" y="29"/>
                  </a:lnTo>
                  <a:lnTo>
                    <a:pt x="248" y="37"/>
                  </a:lnTo>
                  <a:lnTo>
                    <a:pt x="191" y="45"/>
                  </a:lnTo>
                  <a:lnTo>
                    <a:pt x="180" y="43"/>
                  </a:lnTo>
                  <a:lnTo>
                    <a:pt x="172" y="41"/>
                  </a:lnTo>
                  <a:lnTo>
                    <a:pt x="169" y="36"/>
                  </a:lnTo>
                  <a:lnTo>
                    <a:pt x="171" y="30"/>
                  </a:lnTo>
                  <a:lnTo>
                    <a:pt x="178" y="24"/>
                  </a:lnTo>
                  <a:lnTo>
                    <a:pt x="199" y="19"/>
                  </a:lnTo>
                  <a:lnTo>
                    <a:pt x="218" y="17"/>
                  </a:lnTo>
                  <a:lnTo>
                    <a:pt x="224" y="18"/>
                  </a:lnTo>
                  <a:lnTo>
                    <a:pt x="229" y="22"/>
                  </a:lnTo>
                  <a:lnTo>
                    <a:pt x="227" y="24"/>
                  </a:lnTo>
                  <a:lnTo>
                    <a:pt x="220" y="28"/>
                  </a:lnTo>
                  <a:lnTo>
                    <a:pt x="214" y="29"/>
                  </a:lnTo>
                  <a:lnTo>
                    <a:pt x="210" y="28"/>
                  </a:lnTo>
                  <a:lnTo>
                    <a:pt x="214" y="25"/>
                  </a:lnTo>
                  <a:lnTo>
                    <a:pt x="216" y="24"/>
                  </a:lnTo>
                  <a:lnTo>
                    <a:pt x="210" y="24"/>
                  </a:lnTo>
                  <a:lnTo>
                    <a:pt x="207" y="29"/>
                  </a:lnTo>
                  <a:lnTo>
                    <a:pt x="212" y="31"/>
                  </a:lnTo>
                  <a:lnTo>
                    <a:pt x="222" y="31"/>
                  </a:lnTo>
                  <a:lnTo>
                    <a:pt x="231" y="28"/>
                  </a:lnTo>
                  <a:lnTo>
                    <a:pt x="237" y="22"/>
                  </a:lnTo>
                  <a:lnTo>
                    <a:pt x="233" y="18"/>
                  </a:lnTo>
                  <a:lnTo>
                    <a:pt x="226" y="16"/>
                  </a:lnTo>
                  <a:lnTo>
                    <a:pt x="195" y="17"/>
                  </a:lnTo>
                  <a:lnTo>
                    <a:pt x="180" y="22"/>
                  </a:lnTo>
                  <a:lnTo>
                    <a:pt x="169" y="27"/>
                  </a:lnTo>
                  <a:lnTo>
                    <a:pt x="161" y="31"/>
                  </a:lnTo>
                  <a:lnTo>
                    <a:pt x="159" y="36"/>
                  </a:lnTo>
                  <a:lnTo>
                    <a:pt x="161" y="41"/>
                  </a:lnTo>
                  <a:lnTo>
                    <a:pt x="167" y="43"/>
                  </a:lnTo>
                  <a:lnTo>
                    <a:pt x="180" y="46"/>
                  </a:lnTo>
                  <a:lnTo>
                    <a:pt x="144" y="49"/>
                  </a:lnTo>
                  <a:lnTo>
                    <a:pt x="98" y="53"/>
                  </a:lnTo>
                  <a:lnTo>
                    <a:pt x="59" y="53"/>
                  </a:lnTo>
                  <a:lnTo>
                    <a:pt x="26" y="51"/>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3" name="Freeform 223"/>
            <p:cNvSpPr>
              <a:spLocks/>
            </p:cNvSpPr>
            <p:nvPr/>
          </p:nvSpPr>
          <p:spPr bwMode="auto">
            <a:xfrm>
              <a:off x="2295" y="146"/>
              <a:ext cx="280" cy="59"/>
            </a:xfrm>
            <a:custGeom>
              <a:avLst/>
              <a:gdLst>
                <a:gd name="T0" fmla="*/ 280 w 280"/>
                <a:gd name="T1" fmla="*/ 42 h 59"/>
                <a:gd name="T2" fmla="*/ 261 w 280"/>
                <a:gd name="T3" fmla="*/ 42 h 59"/>
                <a:gd name="T4" fmla="*/ 218 w 280"/>
                <a:gd name="T5" fmla="*/ 34 h 59"/>
                <a:gd name="T6" fmla="*/ 178 w 280"/>
                <a:gd name="T7" fmla="*/ 21 h 59"/>
                <a:gd name="T8" fmla="*/ 134 w 280"/>
                <a:gd name="T9" fmla="*/ 7 h 59"/>
                <a:gd name="T10" fmla="*/ 81 w 280"/>
                <a:gd name="T11" fmla="*/ 0 h 59"/>
                <a:gd name="T12" fmla="*/ 55 w 280"/>
                <a:gd name="T13" fmla="*/ 0 h 59"/>
                <a:gd name="T14" fmla="*/ 28 w 280"/>
                <a:gd name="T15" fmla="*/ 5 h 59"/>
                <a:gd name="T16" fmla="*/ 5 w 280"/>
                <a:gd name="T17" fmla="*/ 16 h 59"/>
                <a:gd name="T18" fmla="*/ 0 w 280"/>
                <a:gd name="T19" fmla="*/ 22 h 59"/>
                <a:gd name="T20" fmla="*/ 32 w 280"/>
                <a:gd name="T21" fmla="*/ 30 h 59"/>
                <a:gd name="T22" fmla="*/ 43 w 280"/>
                <a:gd name="T23" fmla="*/ 34 h 59"/>
                <a:gd name="T24" fmla="*/ 53 w 280"/>
                <a:gd name="T25" fmla="*/ 35 h 59"/>
                <a:gd name="T26" fmla="*/ 60 w 280"/>
                <a:gd name="T27" fmla="*/ 33 h 59"/>
                <a:gd name="T28" fmla="*/ 66 w 280"/>
                <a:gd name="T29" fmla="*/ 28 h 59"/>
                <a:gd name="T30" fmla="*/ 60 w 280"/>
                <a:gd name="T31" fmla="*/ 23 h 59"/>
                <a:gd name="T32" fmla="*/ 55 w 280"/>
                <a:gd name="T33" fmla="*/ 24 h 59"/>
                <a:gd name="T34" fmla="*/ 55 w 280"/>
                <a:gd name="T35" fmla="*/ 28 h 59"/>
                <a:gd name="T36" fmla="*/ 55 w 280"/>
                <a:gd name="T37" fmla="*/ 30 h 59"/>
                <a:gd name="T38" fmla="*/ 51 w 280"/>
                <a:gd name="T39" fmla="*/ 29 h 59"/>
                <a:gd name="T40" fmla="*/ 47 w 280"/>
                <a:gd name="T41" fmla="*/ 24 h 59"/>
                <a:gd name="T42" fmla="*/ 55 w 280"/>
                <a:gd name="T43" fmla="*/ 18 h 59"/>
                <a:gd name="T44" fmla="*/ 60 w 280"/>
                <a:gd name="T45" fmla="*/ 17 h 59"/>
                <a:gd name="T46" fmla="*/ 68 w 280"/>
                <a:gd name="T47" fmla="*/ 18 h 59"/>
                <a:gd name="T48" fmla="*/ 74 w 280"/>
                <a:gd name="T49" fmla="*/ 23 h 59"/>
                <a:gd name="T50" fmla="*/ 75 w 280"/>
                <a:gd name="T51" fmla="*/ 28 h 59"/>
                <a:gd name="T52" fmla="*/ 72 w 280"/>
                <a:gd name="T53" fmla="*/ 33 h 59"/>
                <a:gd name="T54" fmla="*/ 62 w 280"/>
                <a:gd name="T55" fmla="*/ 37 h 59"/>
                <a:gd name="T56" fmla="*/ 58 w 280"/>
                <a:gd name="T57" fmla="*/ 39 h 59"/>
                <a:gd name="T58" fmla="*/ 83 w 280"/>
                <a:gd name="T59" fmla="*/ 46 h 59"/>
                <a:gd name="T60" fmla="*/ 132 w 280"/>
                <a:gd name="T61" fmla="*/ 57 h 59"/>
                <a:gd name="T62" fmla="*/ 180 w 280"/>
                <a:gd name="T63" fmla="*/ 59 h 59"/>
                <a:gd name="T64" fmla="*/ 235 w 280"/>
                <a:gd name="T65" fmla="*/ 54 h 59"/>
                <a:gd name="T66" fmla="*/ 265 w 280"/>
                <a:gd name="T67" fmla="*/ 47 h 59"/>
                <a:gd name="T68" fmla="*/ 280 w 280"/>
                <a:gd name="T69"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59">
                  <a:moveTo>
                    <a:pt x="280" y="42"/>
                  </a:moveTo>
                  <a:lnTo>
                    <a:pt x="261" y="42"/>
                  </a:lnTo>
                  <a:lnTo>
                    <a:pt x="218" y="34"/>
                  </a:lnTo>
                  <a:lnTo>
                    <a:pt x="178" y="21"/>
                  </a:lnTo>
                  <a:lnTo>
                    <a:pt x="134" y="7"/>
                  </a:lnTo>
                  <a:lnTo>
                    <a:pt x="81" y="0"/>
                  </a:lnTo>
                  <a:lnTo>
                    <a:pt x="55" y="0"/>
                  </a:lnTo>
                  <a:lnTo>
                    <a:pt x="28" y="5"/>
                  </a:lnTo>
                  <a:lnTo>
                    <a:pt x="5" y="16"/>
                  </a:lnTo>
                  <a:lnTo>
                    <a:pt x="0" y="22"/>
                  </a:lnTo>
                  <a:lnTo>
                    <a:pt x="32" y="30"/>
                  </a:lnTo>
                  <a:lnTo>
                    <a:pt x="43" y="34"/>
                  </a:lnTo>
                  <a:lnTo>
                    <a:pt x="53" y="35"/>
                  </a:lnTo>
                  <a:lnTo>
                    <a:pt x="60" y="33"/>
                  </a:lnTo>
                  <a:lnTo>
                    <a:pt x="66" y="28"/>
                  </a:lnTo>
                  <a:lnTo>
                    <a:pt x="60" y="23"/>
                  </a:lnTo>
                  <a:lnTo>
                    <a:pt x="55" y="24"/>
                  </a:lnTo>
                  <a:lnTo>
                    <a:pt x="55" y="28"/>
                  </a:lnTo>
                  <a:lnTo>
                    <a:pt x="55" y="30"/>
                  </a:lnTo>
                  <a:lnTo>
                    <a:pt x="51" y="29"/>
                  </a:lnTo>
                  <a:lnTo>
                    <a:pt x="47" y="24"/>
                  </a:lnTo>
                  <a:lnTo>
                    <a:pt x="55" y="18"/>
                  </a:lnTo>
                  <a:lnTo>
                    <a:pt x="60" y="17"/>
                  </a:lnTo>
                  <a:lnTo>
                    <a:pt x="68" y="18"/>
                  </a:lnTo>
                  <a:lnTo>
                    <a:pt x="74" y="23"/>
                  </a:lnTo>
                  <a:lnTo>
                    <a:pt x="75" y="28"/>
                  </a:lnTo>
                  <a:lnTo>
                    <a:pt x="72" y="33"/>
                  </a:lnTo>
                  <a:lnTo>
                    <a:pt x="62" y="37"/>
                  </a:lnTo>
                  <a:lnTo>
                    <a:pt x="58" y="39"/>
                  </a:lnTo>
                  <a:lnTo>
                    <a:pt x="83" y="46"/>
                  </a:lnTo>
                  <a:lnTo>
                    <a:pt x="132" y="57"/>
                  </a:lnTo>
                  <a:lnTo>
                    <a:pt x="180" y="59"/>
                  </a:lnTo>
                  <a:lnTo>
                    <a:pt x="235" y="54"/>
                  </a:lnTo>
                  <a:lnTo>
                    <a:pt x="265" y="47"/>
                  </a:lnTo>
                  <a:lnTo>
                    <a:pt x="280" y="4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4" name="Freeform 224"/>
            <p:cNvSpPr>
              <a:spLocks/>
            </p:cNvSpPr>
            <p:nvPr/>
          </p:nvSpPr>
          <p:spPr bwMode="auto">
            <a:xfrm>
              <a:off x="2287" y="174"/>
              <a:ext cx="281" cy="69"/>
            </a:xfrm>
            <a:custGeom>
              <a:avLst/>
              <a:gdLst>
                <a:gd name="T0" fmla="*/ 4 w 281"/>
                <a:gd name="T1" fmla="*/ 0 h 69"/>
                <a:gd name="T2" fmla="*/ 25 w 281"/>
                <a:gd name="T3" fmla="*/ 3 h 69"/>
                <a:gd name="T4" fmla="*/ 63 w 281"/>
                <a:gd name="T5" fmla="*/ 15 h 69"/>
                <a:gd name="T6" fmla="*/ 99 w 281"/>
                <a:gd name="T7" fmla="*/ 25 h 69"/>
                <a:gd name="T8" fmla="*/ 135 w 281"/>
                <a:gd name="T9" fmla="*/ 32 h 69"/>
                <a:gd name="T10" fmla="*/ 148 w 281"/>
                <a:gd name="T11" fmla="*/ 37 h 69"/>
                <a:gd name="T12" fmla="*/ 152 w 281"/>
                <a:gd name="T13" fmla="*/ 44 h 69"/>
                <a:gd name="T14" fmla="*/ 144 w 281"/>
                <a:gd name="T15" fmla="*/ 49 h 69"/>
                <a:gd name="T16" fmla="*/ 138 w 281"/>
                <a:gd name="T17" fmla="*/ 49 h 69"/>
                <a:gd name="T18" fmla="*/ 133 w 281"/>
                <a:gd name="T19" fmla="*/ 47 h 69"/>
                <a:gd name="T20" fmla="*/ 131 w 281"/>
                <a:gd name="T21" fmla="*/ 44 h 69"/>
                <a:gd name="T22" fmla="*/ 135 w 281"/>
                <a:gd name="T23" fmla="*/ 44 h 69"/>
                <a:gd name="T24" fmla="*/ 138 w 281"/>
                <a:gd name="T25" fmla="*/ 45 h 69"/>
                <a:gd name="T26" fmla="*/ 135 w 281"/>
                <a:gd name="T27" fmla="*/ 42 h 69"/>
                <a:gd name="T28" fmla="*/ 129 w 281"/>
                <a:gd name="T29" fmla="*/ 41 h 69"/>
                <a:gd name="T30" fmla="*/ 125 w 281"/>
                <a:gd name="T31" fmla="*/ 42 h 69"/>
                <a:gd name="T32" fmla="*/ 125 w 281"/>
                <a:gd name="T33" fmla="*/ 45 h 69"/>
                <a:gd name="T34" fmla="*/ 131 w 281"/>
                <a:gd name="T35" fmla="*/ 50 h 69"/>
                <a:gd name="T36" fmla="*/ 140 w 281"/>
                <a:gd name="T37" fmla="*/ 55 h 69"/>
                <a:gd name="T38" fmla="*/ 150 w 281"/>
                <a:gd name="T39" fmla="*/ 56 h 69"/>
                <a:gd name="T40" fmla="*/ 157 w 281"/>
                <a:gd name="T41" fmla="*/ 55 h 69"/>
                <a:gd name="T42" fmla="*/ 161 w 281"/>
                <a:gd name="T43" fmla="*/ 53 h 69"/>
                <a:gd name="T44" fmla="*/ 161 w 281"/>
                <a:gd name="T45" fmla="*/ 44 h 69"/>
                <a:gd name="T46" fmla="*/ 156 w 281"/>
                <a:gd name="T47" fmla="*/ 37 h 69"/>
                <a:gd name="T48" fmla="*/ 152 w 281"/>
                <a:gd name="T49" fmla="*/ 35 h 69"/>
                <a:gd name="T50" fmla="*/ 201 w 281"/>
                <a:gd name="T51" fmla="*/ 35 h 69"/>
                <a:gd name="T52" fmla="*/ 245 w 281"/>
                <a:gd name="T53" fmla="*/ 31 h 69"/>
                <a:gd name="T54" fmla="*/ 281 w 281"/>
                <a:gd name="T55" fmla="*/ 21 h 69"/>
                <a:gd name="T56" fmla="*/ 250 w 281"/>
                <a:gd name="T57" fmla="*/ 35 h 69"/>
                <a:gd name="T58" fmla="*/ 197 w 281"/>
                <a:gd name="T59" fmla="*/ 55 h 69"/>
                <a:gd name="T60" fmla="*/ 148 w 281"/>
                <a:gd name="T61" fmla="*/ 66 h 69"/>
                <a:gd name="T62" fmla="*/ 101 w 281"/>
                <a:gd name="T63" fmla="*/ 69 h 69"/>
                <a:gd name="T64" fmla="*/ 68 w 281"/>
                <a:gd name="T65" fmla="*/ 67 h 69"/>
                <a:gd name="T66" fmla="*/ 44 w 281"/>
                <a:gd name="T67" fmla="*/ 61 h 69"/>
                <a:gd name="T68" fmla="*/ 25 w 281"/>
                <a:gd name="T69" fmla="*/ 53 h 69"/>
                <a:gd name="T70" fmla="*/ 9 w 281"/>
                <a:gd name="T71" fmla="*/ 41 h 69"/>
                <a:gd name="T72" fmla="*/ 2 w 281"/>
                <a:gd name="T73" fmla="*/ 27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5" y="3"/>
                  </a:lnTo>
                  <a:lnTo>
                    <a:pt x="63" y="15"/>
                  </a:lnTo>
                  <a:lnTo>
                    <a:pt x="99" y="25"/>
                  </a:lnTo>
                  <a:lnTo>
                    <a:pt x="135" y="32"/>
                  </a:lnTo>
                  <a:lnTo>
                    <a:pt x="148" y="37"/>
                  </a:lnTo>
                  <a:lnTo>
                    <a:pt x="152" y="44"/>
                  </a:lnTo>
                  <a:lnTo>
                    <a:pt x="144" y="49"/>
                  </a:lnTo>
                  <a:lnTo>
                    <a:pt x="138" y="49"/>
                  </a:lnTo>
                  <a:lnTo>
                    <a:pt x="133" y="47"/>
                  </a:lnTo>
                  <a:lnTo>
                    <a:pt x="131" y="44"/>
                  </a:lnTo>
                  <a:lnTo>
                    <a:pt x="135" y="44"/>
                  </a:lnTo>
                  <a:lnTo>
                    <a:pt x="138" y="45"/>
                  </a:lnTo>
                  <a:lnTo>
                    <a:pt x="135" y="42"/>
                  </a:lnTo>
                  <a:lnTo>
                    <a:pt x="129" y="41"/>
                  </a:lnTo>
                  <a:lnTo>
                    <a:pt x="125" y="42"/>
                  </a:lnTo>
                  <a:lnTo>
                    <a:pt x="125" y="45"/>
                  </a:lnTo>
                  <a:lnTo>
                    <a:pt x="131" y="50"/>
                  </a:lnTo>
                  <a:lnTo>
                    <a:pt x="140" y="55"/>
                  </a:lnTo>
                  <a:lnTo>
                    <a:pt x="150" y="56"/>
                  </a:lnTo>
                  <a:lnTo>
                    <a:pt x="157" y="55"/>
                  </a:lnTo>
                  <a:lnTo>
                    <a:pt x="161" y="53"/>
                  </a:lnTo>
                  <a:lnTo>
                    <a:pt x="161" y="44"/>
                  </a:lnTo>
                  <a:lnTo>
                    <a:pt x="156" y="37"/>
                  </a:lnTo>
                  <a:lnTo>
                    <a:pt x="152" y="35"/>
                  </a:lnTo>
                  <a:lnTo>
                    <a:pt x="201" y="35"/>
                  </a:lnTo>
                  <a:lnTo>
                    <a:pt x="245" y="31"/>
                  </a:lnTo>
                  <a:lnTo>
                    <a:pt x="281" y="21"/>
                  </a:lnTo>
                  <a:lnTo>
                    <a:pt x="250" y="35"/>
                  </a:lnTo>
                  <a:lnTo>
                    <a:pt x="197" y="55"/>
                  </a:lnTo>
                  <a:lnTo>
                    <a:pt x="148" y="66"/>
                  </a:lnTo>
                  <a:lnTo>
                    <a:pt x="101" y="69"/>
                  </a:lnTo>
                  <a:lnTo>
                    <a:pt x="68" y="67"/>
                  </a:lnTo>
                  <a:lnTo>
                    <a:pt x="44" y="61"/>
                  </a:lnTo>
                  <a:lnTo>
                    <a:pt x="25" y="53"/>
                  </a:lnTo>
                  <a:lnTo>
                    <a:pt x="9" y="41"/>
                  </a:lnTo>
                  <a:lnTo>
                    <a:pt x="2" y="27"/>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5" name="Freeform 225"/>
            <p:cNvSpPr>
              <a:spLocks/>
            </p:cNvSpPr>
            <p:nvPr/>
          </p:nvSpPr>
          <p:spPr bwMode="auto">
            <a:xfrm>
              <a:off x="3004" y="67"/>
              <a:ext cx="220" cy="39"/>
            </a:xfrm>
            <a:custGeom>
              <a:avLst/>
              <a:gdLst>
                <a:gd name="T0" fmla="*/ 220 w 220"/>
                <a:gd name="T1" fmla="*/ 10 h 39"/>
                <a:gd name="T2" fmla="*/ 207 w 220"/>
                <a:gd name="T3" fmla="*/ 11 h 39"/>
                <a:gd name="T4" fmla="*/ 171 w 220"/>
                <a:gd name="T5" fmla="*/ 10 h 39"/>
                <a:gd name="T6" fmla="*/ 135 w 220"/>
                <a:gd name="T7" fmla="*/ 5 h 39"/>
                <a:gd name="T8" fmla="*/ 99 w 220"/>
                <a:gd name="T9" fmla="*/ 0 h 39"/>
                <a:gd name="T10" fmla="*/ 57 w 220"/>
                <a:gd name="T11" fmla="*/ 0 h 39"/>
                <a:gd name="T12" fmla="*/ 36 w 220"/>
                <a:gd name="T13" fmla="*/ 4 h 39"/>
                <a:gd name="T14" fmla="*/ 17 w 220"/>
                <a:gd name="T15" fmla="*/ 11 h 39"/>
                <a:gd name="T16" fmla="*/ 4 w 220"/>
                <a:gd name="T17" fmla="*/ 22 h 39"/>
                <a:gd name="T18" fmla="*/ 0 w 220"/>
                <a:gd name="T19" fmla="*/ 28 h 39"/>
                <a:gd name="T20" fmla="*/ 27 w 220"/>
                <a:gd name="T21" fmla="*/ 30 h 39"/>
                <a:gd name="T22" fmla="*/ 44 w 220"/>
                <a:gd name="T23" fmla="*/ 33 h 39"/>
                <a:gd name="T24" fmla="*/ 52 w 220"/>
                <a:gd name="T25" fmla="*/ 29 h 39"/>
                <a:gd name="T26" fmla="*/ 52 w 220"/>
                <a:gd name="T27" fmla="*/ 24 h 39"/>
                <a:gd name="T28" fmla="*/ 48 w 220"/>
                <a:gd name="T29" fmla="*/ 22 h 39"/>
                <a:gd name="T30" fmla="*/ 44 w 220"/>
                <a:gd name="T31" fmla="*/ 24 h 39"/>
                <a:gd name="T32" fmla="*/ 44 w 220"/>
                <a:gd name="T33" fmla="*/ 27 h 39"/>
                <a:gd name="T34" fmla="*/ 46 w 220"/>
                <a:gd name="T35" fmla="*/ 28 h 39"/>
                <a:gd name="T36" fmla="*/ 42 w 220"/>
                <a:gd name="T37" fmla="*/ 28 h 39"/>
                <a:gd name="T38" fmla="*/ 38 w 220"/>
                <a:gd name="T39" fmla="*/ 24 h 39"/>
                <a:gd name="T40" fmla="*/ 40 w 220"/>
                <a:gd name="T41" fmla="*/ 19 h 39"/>
                <a:gd name="T42" fmla="*/ 52 w 220"/>
                <a:gd name="T43" fmla="*/ 17 h 39"/>
                <a:gd name="T44" fmla="*/ 59 w 220"/>
                <a:gd name="T45" fmla="*/ 23 h 39"/>
                <a:gd name="T46" fmla="*/ 59 w 220"/>
                <a:gd name="T47" fmla="*/ 28 h 39"/>
                <a:gd name="T48" fmla="*/ 53 w 220"/>
                <a:gd name="T49" fmla="*/ 33 h 39"/>
                <a:gd name="T50" fmla="*/ 50 w 220"/>
                <a:gd name="T51" fmla="*/ 35 h 39"/>
                <a:gd name="T52" fmla="*/ 71 w 220"/>
                <a:gd name="T53" fmla="*/ 37 h 39"/>
                <a:gd name="T54" fmla="*/ 112 w 220"/>
                <a:gd name="T55" fmla="*/ 39 h 39"/>
                <a:gd name="T56" fmla="*/ 150 w 220"/>
                <a:gd name="T57" fmla="*/ 35 h 39"/>
                <a:gd name="T58" fmla="*/ 190 w 220"/>
                <a:gd name="T59" fmla="*/ 24 h 39"/>
                <a:gd name="T60" fmla="*/ 211 w 220"/>
                <a:gd name="T61" fmla="*/ 15 h 39"/>
                <a:gd name="T62" fmla="*/ 220 w 220"/>
                <a:gd name="T63"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9">
                  <a:moveTo>
                    <a:pt x="220" y="10"/>
                  </a:moveTo>
                  <a:lnTo>
                    <a:pt x="207" y="11"/>
                  </a:lnTo>
                  <a:lnTo>
                    <a:pt x="171" y="10"/>
                  </a:lnTo>
                  <a:lnTo>
                    <a:pt x="135" y="5"/>
                  </a:lnTo>
                  <a:lnTo>
                    <a:pt x="99" y="0"/>
                  </a:lnTo>
                  <a:lnTo>
                    <a:pt x="57" y="0"/>
                  </a:lnTo>
                  <a:lnTo>
                    <a:pt x="36" y="4"/>
                  </a:lnTo>
                  <a:lnTo>
                    <a:pt x="17" y="11"/>
                  </a:lnTo>
                  <a:lnTo>
                    <a:pt x="4" y="22"/>
                  </a:lnTo>
                  <a:lnTo>
                    <a:pt x="0" y="28"/>
                  </a:lnTo>
                  <a:lnTo>
                    <a:pt x="27" y="30"/>
                  </a:lnTo>
                  <a:lnTo>
                    <a:pt x="44" y="33"/>
                  </a:lnTo>
                  <a:lnTo>
                    <a:pt x="52" y="29"/>
                  </a:lnTo>
                  <a:lnTo>
                    <a:pt x="52" y="24"/>
                  </a:lnTo>
                  <a:lnTo>
                    <a:pt x="48" y="22"/>
                  </a:lnTo>
                  <a:lnTo>
                    <a:pt x="44" y="24"/>
                  </a:lnTo>
                  <a:lnTo>
                    <a:pt x="44" y="27"/>
                  </a:lnTo>
                  <a:lnTo>
                    <a:pt x="46" y="28"/>
                  </a:lnTo>
                  <a:lnTo>
                    <a:pt x="42" y="28"/>
                  </a:lnTo>
                  <a:lnTo>
                    <a:pt x="38" y="24"/>
                  </a:lnTo>
                  <a:lnTo>
                    <a:pt x="40" y="19"/>
                  </a:lnTo>
                  <a:lnTo>
                    <a:pt x="52" y="17"/>
                  </a:lnTo>
                  <a:lnTo>
                    <a:pt x="59" y="23"/>
                  </a:lnTo>
                  <a:lnTo>
                    <a:pt x="59" y="28"/>
                  </a:lnTo>
                  <a:lnTo>
                    <a:pt x="53" y="33"/>
                  </a:lnTo>
                  <a:lnTo>
                    <a:pt x="50" y="35"/>
                  </a:lnTo>
                  <a:lnTo>
                    <a:pt x="71" y="37"/>
                  </a:lnTo>
                  <a:lnTo>
                    <a:pt x="112" y="39"/>
                  </a:lnTo>
                  <a:lnTo>
                    <a:pt x="150" y="35"/>
                  </a:lnTo>
                  <a:lnTo>
                    <a:pt x="190" y="24"/>
                  </a:lnTo>
                  <a:lnTo>
                    <a:pt x="211" y="15"/>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6" name="Freeform 226"/>
            <p:cNvSpPr>
              <a:spLocks/>
            </p:cNvSpPr>
            <p:nvPr/>
          </p:nvSpPr>
          <p:spPr bwMode="auto">
            <a:xfrm>
              <a:off x="3004" y="83"/>
              <a:ext cx="217" cy="62"/>
            </a:xfrm>
            <a:custGeom>
              <a:avLst/>
              <a:gdLst>
                <a:gd name="T0" fmla="*/ 0 w 217"/>
                <a:gd name="T1" fmla="*/ 18 h 62"/>
                <a:gd name="T2" fmla="*/ 15 w 217"/>
                <a:gd name="T3" fmla="*/ 18 h 62"/>
                <a:gd name="T4" fmla="*/ 50 w 217"/>
                <a:gd name="T5" fmla="*/ 23 h 62"/>
                <a:gd name="T6" fmla="*/ 108 w 217"/>
                <a:gd name="T7" fmla="*/ 26 h 62"/>
                <a:gd name="T8" fmla="*/ 120 w 217"/>
                <a:gd name="T9" fmla="*/ 29 h 62"/>
                <a:gd name="T10" fmla="*/ 126 w 217"/>
                <a:gd name="T11" fmla="*/ 35 h 62"/>
                <a:gd name="T12" fmla="*/ 122 w 217"/>
                <a:gd name="T13" fmla="*/ 39 h 62"/>
                <a:gd name="T14" fmla="*/ 112 w 217"/>
                <a:gd name="T15" fmla="*/ 39 h 62"/>
                <a:gd name="T16" fmla="*/ 110 w 217"/>
                <a:gd name="T17" fmla="*/ 37 h 62"/>
                <a:gd name="T18" fmla="*/ 114 w 217"/>
                <a:gd name="T19" fmla="*/ 37 h 62"/>
                <a:gd name="T20" fmla="*/ 116 w 217"/>
                <a:gd name="T21" fmla="*/ 37 h 62"/>
                <a:gd name="T22" fmla="*/ 112 w 217"/>
                <a:gd name="T23" fmla="*/ 35 h 62"/>
                <a:gd name="T24" fmla="*/ 105 w 217"/>
                <a:gd name="T25" fmla="*/ 35 h 62"/>
                <a:gd name="T26" fmla="*/ 112 w 217"/>
                <a:gd name="T27" fmla="*/ 42 h 62"/>
                <a:gd name="T28" fmla="*/ 129 w 217"/>
                <a:gd name="T29" fmla="*/ 44 h 62"/>
                <a:gd name="T30" fmla="*/ 137 w 217"/>
                <a:gd name="T31" fmla="*/ 39 h 62"/>
                <a:gd name="T32" fmla="*/ 135 w 217"/>
                <a:gd name="T33" fmla="*/ 33 h 62"/>
                <a:gd name="T34" fmla="*/ 124 w 217"/>
                <a:gd name="T35" fmla="*/ 26 h 62"/>
                <a:gd name="T36" fmla="*/ 160 w 217"/>
                <a:gd name="T37" fmla="*/ 20 h 62"/>
                <a:gd name="T38" fmla="*/ 194 w 217"/>
                <a:gd name="T39" fmla="*/ 12 h 62"/>
                <a:gd name="T40" fmla="*/ 217 w 217"/>
                <a:gd name="T41" fmla="*/ 0 h 62"/>
                <a:gd name="T42" fmla="*/ 198 w 217"/>
                <a:gd name="T43" fmla="*/ 14 h 62"/>
                <a:gd name="T44" fmla="*/ 164 w 217"/>
                <a:gd name="T45" fmla="*/ 37 h 62"/>
                <a:gd name="T46" fmla="*/ 129 w 217"/>
                <a:gd name="T47" fmla="*/ 51 h 62"/>
                <a:gd name="T48" fmla="*/ 95 w 217"/>
                <a:gd name="T49" fmla="*/ 60 h 62"/>
                <a:gd name="T50" fmla="*/ 71 w 217"/>
                <a:gd name="T51" fmla="*/ 62 h 62"/>
                <a:gd name="T52" fmla="*/ 50 w 217"/>
                <a:gd name="T53" fmla="*/ 61 h 62"/>
                <a:gd name="T54" fmla="*/ 31 w 217"/>
                <a:gd name="T55" fmla="*/ 56 h 62"/>
                <a:gd name="T56" fmla="*/ 15 w 217"/>
                <a:gd name="T57" fmla="*/ 49 h 62"/>
                <a:gd name="T58" fmla="*/ 6 w 217"/>
                <a:gd name="T59" fmla="*/ 39 h 62"/>
                <a:gd name="T60" fmla="*/ 0 w 217"/>
                <a:gd name="T61" fmla="*/ 29 h 62"/>
                <a:gd name="T62" fmla="*/ 0 w 217"/>
                <a:gd name="T6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62">
                  <a:moveTo>
                    <a:pt x="0" y="18"/>
                  </a:moveTo>
                  <a:lnTo>
                    <a:pt x="15" y="18"/>
                  </a:lnTo>
                  <a:lnTo>
                    <a:pt x="50" y="23"/>
                  </a:lnTo>
                  <a:lnTo>
                    <a:pt x="108" y="26"/>
                  </a:lnTo>
                  <a:lnTo>
                    <a:pt x="120" y="29"/>
                  </a:lnTo>
                  <a:lnTo>
                    <a:pt x="126" y="35"/>
                  </a:lnTo>
                  <a:lnTo>
                    <a:pt x="122" y="39"/>
                  </a:lnTo>
                  <a:lnTo>
                    <a:pt x="112" y="39"/>
                  </a:lnTo>
                  <a:lnTo>
                    <a:pt x="110" y="37"/>
                  </a:lnTo>
                  <a:lnTo>
                    <a:pt x="114" y="37"/>
                  </a:lnTo>
                  <a:lnTo>
                    <a:pt x="116" y="37"/>
                  </a:lnTo>
                  <a:lnTo>
                    <a:pt x="112" y="35"/>
                  </a:lnTo>
                  <a:lnTo>
                    <a:pt x="105" y="35"/>
                  </a:lnTo>
                  <a:lnTo>
                    <a:pt x="112" y="42"/>
                  </a:lnTo>
                  <a:lnTo>
                    <a:pt x="129" y="44"/>
                  </a:lnTo>
                  <a:lnTo>
                    <a:pt x="137" y="39"/>
                  </a:lnTo>
                  <a:lnTo>
                    <a:pt x="135" y="33"/>
                  </a:lnTo>
                  <a:lnTo>
                    <a:pt x="124" y="26"/>
                  </a:lnTo>
                  <a:lnTo>
                    <a:pt x="160" y="20"/>
                  </a:lnTo>
                  <a:lnTo>
                    <a:pt x="194" y="12"/>
                  </a:lnTo>
                  <a:lnTo>
                    <a:pt x="217" y="0"/>
                  </a:lnTo>
                  <a:lnTo>
                    <a:pt x="198" y="14"/>
                  </a:lnTo>
                  <a:lnTo>
                    <a:pt x="164" y="37"/>
                  </a:lnTo>
                  <a:lnTo>
                    <a:pt x="129" y="51"/>
                  </a:lnTo>
                  <a:lnTo>
                    <a:pt x="95" y="60"/>
                  </a:lnTo>
                  <a:lnTo>
                    <a:pt x="71" y="62"/>
                  </a:lnTo>
                  <a:lnTo>
                    <a:pt x="50" y="61"/>
                  </a:lnTo>
                  <a:lnTo>
                    <a:pt x="31" y="56"/>
                  </a:lnTo>
                  <a:lnTo>
                    <a:pt x="15" y="49"/>
                  </a:lnTo>
                  <a:lnTo>
                    <a:pt x="6" y="39"/>
                  </a:lnTo>
                  <a:lnTo>
                    <a:pt x="0" y="29"/>
                  </a:lnTo>
                  <a:lnTo>
                    <a:pt x="0" y="1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7" name="Freeform 227"/>
            <p:cNvSpPr>
              <a:spLocks/>
            </p:cNvSpPr>
            <p:nvPr/>
          </p:nvSpPr>
          <p:spPr bwMode="auto">
            <a:xfrm>
              <a:off x="3465" y="127"/>
              <a:ext cx="670" cy="101"/>
            </a:xfrm>
            <a:custGeom>
              <a:avLst/>
              <a:gdLst>
                <a:gd name="T0" fmla="*/ 669 w 670"/>
                <a:gd name="T1" fmla="*/ 16 h 101"/>
                <a:gd name="T2" fmla="*/ 653 w 670"/>
                <a:gd name="T3" fmla="*/ 17 h 101"/>
                <a:gd name="T4" fmla="*/ 657 w 670"/>
                <a:gd name="T5" fmla="*/ 22 h 101"/>
                <a:gd name="T6" fmla="*/ 655 w 670"/>
                <a:gd name="T7" fmla="*/ 29 h 101"/>
                <a:gd name="T8" fmla="*/ 650 w 670"/>
                <a:gd name="T9" fmla="*/ 36 h 101"/>
                <a:gd name="T10" fmla="*/ 631 w 670"/>
                <a:gd name="T11" fmla="*/ 44 h 101"/>
                <a:gd name="T12" fmla="*/ 596 w 670"/>
                <a:gd name="T13" fmla="*/ 49 h 101"/>
                <a:gd name="T14" fmla="*/ 547 w 670"/>
                <a:gd name="T15" fmla="*/ 49 h 101"/>
                <a:gd name="T16" fmla="*/ 496 w 670"/>
                <a:gd name="T17" fmla="*/ 42 h 101"/>
                <a:gd name="T18" fmla="*/ 380 w 670"/>
                <a:gd name="T19" fmla="*/ 14 h 101"/>
                <a:gd name="T20" fmla="*/ 327 w 670"/>
                <a:gd name="T21" fmla="*/ 5 h 101"/>
                <a:gd name="T22" fmla="*/ 272 w 670"/>
                <a:gd name="T23" fmla="*/ 0 h 101"/>
                <a:gd name="T24" fmla="*/ 215 w 670"/>
                <a:gd name="T25" fmla="*/ 5 h 101"/>
                <a:gd name="T26" fmla="*/ 160 w 670"/>
                <a:gd name="T27" fmla="*/ 14 h 101"/>
                <a:gd name="T28" fmla="*/ 112 w 670"/>
                <a:gd name="T29" fmla="*/ 25 h 101"/>
                <a:gd name="T30" fmla="*/ 80 w 670"/>
                <a:gd name="T31" fmla="*/ 35 h 101"/>
                <a:gd name="T32" fmla="*/ 54 w 670"/>
                <a:gd name="T33" fmla="*/ 47 h 101"/>
                <a:gd name="T34" fmla="*/ 27 w 670"/>
                <a:gd name="T35" fmla="*/ 64 h 101"/>
                <a:gd name="T36" fmla="*/ 8 w 670"/>
                <a:gd name="T37" fmla="*/ 82 h 101"/>
                <a:gd name="T38" fmla="*/ 0 w 670"/>
                <a:gd name="T39" fmla="*/ 97 h 101"/>
                <a:gd name="T40" fmla="*/ 10 w 670"/>
                <a:gd name="T41" fmla="*/ 101 h 101"/>
                <a:gd name="T42" fmla="*/ 21 w 670"/>
                <a:gd name="T43" fmla="*/ 97 h 101"/>
                <a:gd name="T44" fmla="*/ 27 w 670"/>
                <a:gd name="T45" fmla="*/ 91 h 101"/>
                <a:gd name="T46" fmla="*/ 27 w 670"/>
                <a:gd name="T47" fmla="*/ 84 h 101"/>
                <a:gd name="T48" fmla="*/ 19 w 670"/>
                <a:gd name="T49" fmla="*/ 84 h 101"/>
                <a:gd name="T50" fmla="*/ 14 w 670"/>
                <a:gd name="T51" fmla="*/ 85 h 101"/>
                <a:gd name="T52" fmla="*/ 10 w 670"/>
                <a:gd name="T53" fmla="*/ 90 h 101"/>
                <a:gd name="T54" fmla="*/ 10 w 670"/>
                <a:gd name="T55" fmla="*/ 94 h 101"/>
                <a:gd name="T56" fmla="*/ 18 w 670"/>
                <a:gd name="T57" fmla="*/ 94 h 101"/>
                <a:gd name="T58" fmla="*/ 18 w 670"/>
                <a:gd name="T59" fmla="*/ 91 h 101"/>
                <a:gd name="T60" fmla="*/ 16 w 670"/>
                <a:gd name="T61" fmla="*/ 92 h 101"/>
                <a:gd name="T62" fmla="*/ 12 w 670"/>
                <a:gd name="T63" fmla="*/ 92 h 101"/>
                <a:gd name="T64" fmla="*/ 12 w 670"/>
                <a:gd name="T65" fmla="*/ 90 h 101"/>
                <a:gd name="T66" fmla="*/ 16 w 670"/>
                <a:gd name="T67" fmla="*/ 86 h 101"/>
                <a:gd name="T68" fmla="*/ 21 w 670"/>
                <a:gd name="T69" fmla="*/ 86 h 101"/>
                <a:gd name="T70" fmla="*/ 23 w 670"/>
                <a:gd name="T71" fmla="*/ 86 h 101"/>
                <a:gd name="T72" fmla="*/ 25 w 670"/>
                <a:gd name="T73" fmla="*/ 89 h 101"/>
                <a:gd name="T74" fmla="*/ 19 w 670"/>
                <a:gd name="T75" fmla="*/ 95 h 101"/>
                <a:gd name="T76" fmla="*/ 10 w 670"/>
                <a:gd name="T77" fmla="*/ 97 h 101"/>
                <a:gd name="T78" fmla="*/ 6 w 670"/>
                <a:gd name="T79" fmla="*/ 96 h 101"/>
                <a:gd name="T80" fmla="*/ 4 w 670"/>
                <a:gd name="T81" fmla="*/ 92 h 101"/>
                <a:gd name="T82" fmla="*/ 6 w 670"/>
                <a:gd name="T83" fmla="*/ 80 h 101"/>
                <a:gd name="T84" fmla="*/ 21 w 670"/>
                <a:gd name="T85" fmla="*/ 67 h 101"/>
                <a:gd name="T86" fmla="*/ 37 w 670"/>
                <a:gd name="T87" fmla="*/ 56 h 101"/>
                <a:gd name="T88" fmla="*/ 61 w 670"/>
                <a:gd name="T89" fmla="*/ 46 h 101"/>
                <a:gd name="T90" fmla="*/ 84 w 670"/>
                <a:gd name="T91" fmla="*/ 40 h 101"/>
                <a:gd name="T92" fmla="*/ 116 w 670"/>
                <a:gd name="T93" fmla="*/ 34 h 101"/>
                <a:gd name="T94" fmla="*/ 158 w 670"/>
                <a:gd name="T95" fmla="*/ 34 h 101"/>
                <a:gd name="T96" fmla="*/ 211 w 670"/>
                <a:gd name="T97" fmla="*/ 40 h 101"/>
                <a:gd name="T98" fmla="*/ 278 w 670"/>
                <a:gd name="T99" fmla="*/ 58 h 101"/>
                <a:gd name="T100" fmla="*/ 325 w 670"/>
                <a:gd name="T101" fmla="*/ 70 h 101"/>
                <a:gd name="T102" fmla="*/ 384 w 670"/>
                <a:gd name="T103" fmla="*/ 80 h 101"/>
                <a:gd name="T104" fmla="*/ 431 w 670"/>
                <a:gd name="T105" fmla="*/ 82 h 101"/>
                <a:gd name="T106" fmla="*/ 481 w 670"/>
                <a:gd name="T107" fmla="*/ 78 h 101"/>
                <a:gd name="T108" fmla="*/ 530 w 670"/>
                <a:gd name="T109" fmla="*/ 68 h 101"/>
                <a:gd name="T110" fmla="*/ 579 w 670"/>
                <a:gd name="T111" fmla="*/ 53 h 101"/>
                <a:gd name="T112" fmla="*/ 608 w 670"/>
                <a:gd name="T113" fmla="*/ 52 h 101"/>
                <a:gd name="T114" fmla="*/ 632 w 670"/>
                <a:gd name="T115" fmla="*/ 47 h 101"/>
                <a:gd name="T116" fmla="*/ 657 w 670"/>
                <a:gd name="T117" fmla="*/ 37 h 101"/>
                <a:gd name="T118" fmla="*/ 669 w 670"/>
                <a:gd name="T119" fmla="*/ 28 h 101"/>
                <a:gd name="T120" fmla="*/ 670 w 670"/>
                <a:gd name="T121" fmla="*/ 22 h 101"/>
                <a:gd name="T122" fmla="*/ 669 w 670"/>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1">
                  <a:moveTo>
                    <a:pt x="669" y="16"/>
                  </a:moveTo>
                  <a:lnTo>
                    <a:pt x="653" y="17"/>
                  </a:lnTo>
                  <a:lnTo>
                    <a:pt x="657" y="22"/>
                  </a:lnTo>
                  <a:lnTo>
                    <a:pt x="655" y="29"/>
                  </a:lnTo>
                  <a:lnTo>
                    <a:pt x="650" y="36"/>
                  </a:lnTo>
                  <a:lnTo>
                    <a:pt x="631" y="44"/>
                  </a:lnTo>
                  <a:lnTo>
                    <a:pt x="596" y="49"/>
                  </a:lnTo>
                  <a:lnTo>
                    <a:pt x="547" y="49"/>
                  </a:lnTo>
                  <a:lnTo>
                    <a:pt x="496" y="42"/>
                  </a:lnTo>
                  <a:lnTo>
                    <a:pt x="380" y="14"/>
                  </a:lnTo>
                  <a:lnTo>
                    <a:pt x="327" y="5"/>
                  </a:lnTo>
                  <a:lnTo>
                    <a:pt x="272" y="0"/>
                  </a:lnTo>
                  <a:lnTo>
                    <a:pt x="215" y="5"/>
                  </a:lnTo>
                  <a:lnTo>
                    <a:pt x="160" y="14"/>
                  </a:lnTo>
                  <a:lnTo>
                    <a:pt x="112" y="25"/>
                  </a:lnTo>
                  <a:lnTo>
                    <a:pt x="80" y="35"/>
                  </a:lnTo>
                  <a:lnTo>
                    <a:pt x="54" y="47"/>
                  </a:lnTo>
                  <a:lnTo>
                    <a:pt x="27" y="64"/>
                  </a:lnTo>
                  <a:lnTo>
                    <a:pt x="8" y="82"/>
                  </a:lnTo>
                  <a:lnTo>
                    <a:pt x="0" y="97"/>
                  </a:lnTo>
                  <a:lnTo>
                    <a:pt x="10" y="101"/>
                  </a:lnTo>
                  <a:lnTo>
                    <a:pt x="21" y="97"/>
                  </a:lnTo>
                  <a:lnTo>
                    <a:pt x="27" y="91"/>
                  </a:lnTo>
                  <a:lnTo>
                    <a:pt x="27" y="84"/>
                  </a:lnTo>
                  <a:lnTo>
                    <a:pt x="19" y="84"/>
                  </a:lnTo>
                  <a:lnTo>
                    <a:pt x="14" y="85"/>
                  </a:lnTo>
                  <a:lnTo>
                    <a:pt x="10" y="90"/>
                  </a:lnTo>
                  <a:lnTo>
                    <a:pt x="10" y="94"/>
                  </a:lnTo>
                  <a:lnTo>
                    <a:pt x="18" y="94"/>
                  </a:lnTo>
                  <a:lnTo>
                    <a:pt x="18" y="91"/>
                  </a:lnTo>
                  <a:lnTo>
                    <a:pt x="16" y="92"/>
                  </a:lnTo>
                  <a:lnTo>
                    <a:pt x="12" y="92"/>
                  </a:lnTo>
                  <a:lnTo>
                    <a:pt x="12" y="90"/>
                  </a:lnTo>
                  <a:lnTo>
                    <a:pt x="16" y="86"/>
                  </a:lnTo>
                  <a:lnTo>
                    <a:pt x="21" y="86"/>
                  </a:lnTo>
                  <a:lnTo>
                    <a:pt x="23" y="86"/>
                  </a:lnTo>
                  <a:lnTo>
                    <a:pt x="25" y="89"/>
                  </a:lnTo>
                  <a:lnTo>
                    <a:pt x="19" y="95"/>
                  </a:lnTo>
                  <a:lnTo>
                    <a:pt x="10" y="97"/>
                  </a:lnTo>
                  <a:lnTo>
                    <a:pt x="6" y="96"/>
                  </a:lnTo>
                  <a:lnTo>
                    <a:pt x="4" y="92"/>
                  </a:lnTo>
                  <a:lnTo>
                    <a:pt x="6" y="80"/>
                  </a:lnTo>
                  <a:lnTo>
                    <a:pt x="21" y="67"/>
                  </a:lnTo>
                  <a:lnTo>
                    <a:pt x="37" y="56"/>
                  </a:lnTo>
                  <a:lnTo>
                    <a:pt x="61" y="46"/>
                  </a:lnTo>
                  <a:lnTo>
                    <a:pt x="84" y="40"/>
                  </a:lnTo>
                  <a:lnTo>
                    <a:pt x="116" y="34"/>
                  </a:lnTo>
                  <a:lnTo>
                    <a:pt x="158" y="34"/>
                  </a:lnTo>
                  <a:lnTo>
                    <a:pt x="211" y="40"/>
                  </a:lnTo>
                  <a:lnTo>
                    <a:pt x="278" y="58"/>
                  </a:lnTo>
                  <a:lnTo>
                    <a:pt x="325" y="70"/>
                  </a:lnTo>
                  <a:lnTo>
                    <a:pt x="384" y="80"/>
                  </a:lnTo>
                  <a:lnTo>
                    <a:pt x="431" y="82"/>
                  </a:lnTo>
                  <a:lnTo>
                    <a:pt x="481" y="78"/>
                  </a:lnTo>
                  <a:lnTo>
                    <a:pt x="530" y="68"/>
                  </a:lnTo>
                  <a:lnTo>
                    <a:pt x="579" y="53"/>
                  </a:lnTo>
                  <a:lnTo>
                    <a:pt x="608" y="52"/>
                  </a:lnTo>
                  <a:lnTo>
                    <a:pt x="632" y="47"/>
                  </a:lnTo>
                  <a:lnTo>
                    <a:pt x="657" y="37"/>
                  </a:lnTo>
                  <a:lnTo>
                    <a:pt x="669" y="28"/>
                  </a:lnTo>
                  <a:lnTo>
                    <a:pt x="670" y="22"/>
                  </a:lnTo>
                  <a:lnTo>
                    <a:pt x="669"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8" name="Freeform 228"/>
            <p:cNvSpPr>
              <a:spLocks/>
            </p:cNvSpPr>
            <p:nvPr/>
          </p:nvSpPr>
          <p:spPr bwMode="auto">
            <a:xfrm>
              <a:off x="4388" y="55"/>
              <a:ext cx="666" cy="100"/>
            </a:xfrm>
            <a:custGeom>
              <a:avLst/>
              <a:gdLst>
                <a:gd name="T0" fmla="*/ 664 w 666"/>
                <a:gd name="T1" fmla="*/ 15 h 100"/>
                <a:gd name="T2" fmla="*/ 651 w 666"/>
                <a:gd name="T3" fmla="*/ 16 h 100"/>
                <a:gd name="T4" fmla="*/ 655 w 666"/>
                <a:gd name="T5" fmla="*/ 22 h 100"/>
                <a:gd name="T6" fmla="*/ 653 w 666"/>
                <a:gd name="T7" fmla="*/ 28 h 100"/>
                <a:gd name="T8" fmla="*/ 647 w 666"/>
                <a:gd name="T9" fmla="*/ 36 h 100"/>
                <a:gd name="T10" fmla="*/ 628 w 666"/>
                <a:gd name="T11" fmla="*/ 43 h 100"/>
                <a:gd name="T12" fmla="*/ 592 w 666"/>
                <a:gd name="T13" fmla="*/ 48 h 100"/>
                <a:gd name="T14" fmla="*/ 546 w 666"/>
                <a:gd name="T15" fmla="*/ 49 h 100"/>
                <a:gd name="T16" fmla="*/ 493 w 666"/>
                <a:gd name="T17" fmla="*/ 42 h 100"/>
                <a:gd name="T18" fmla="*/ 381 w 666"/>
                <a:gd name="T19" fmla="*/ 15 h 100"/>
                <a:gd name="T20" fmla="*/ 326 w 666"/>
                <a:gd name="T21" fmla="*/ 4 h 100"/>
                <a:gd name="T22" fmla="*/ 273 w 666"/>
                <a:gd name="T23" fmla="*/ 0 h 100"/>
                <a:gd name="T24" fmla="*/ 216 w 666"/>
                <a:gd name="T25" fmla="*/ 4 h 100"/>
                <a:gd name="T26" fmla="*/ 161 w 666"/>
                <a:gd name="T27" fmla="*/ 13 h 100"/>
                <a:gd name="T28" fmla="*/ 114 w 666"/>
                <a:gd name="T29" fmla="*/ 25 h 100"/>
                <a:gd name="T30" fmla="*/ 83 w 666"/>
                <a:gd name="T31" fmla="*/ 35 h 100"/>
                <a:gd name="T32" fmla="*/ 55 w 666"/>
                <a:gd name="T33" fmla="*/ 47 h 100"/>
                <a:gd name="T34" fmla="*/ 23 w 666"/>
                <a:gd name="T35" fmla="*/ 63 h 100"/>
                <a:gd name="T36" fmla="*/ 4 w 666"/>
                <a:gd name="T37" fmla="*/ 80 h 100"/>
                <a:gd name="T38" fmla="*/ 0 w 666"/>
                <a:gd name="T39" fmla="*/ 89 h 100"/>
                <a:gd name="T40" fmla="*/ 4 w 666"/>
                <a:gd name="T41" fmla="*/ 96 h 100"/>
                <a:gd name="T42" fmla="*/ 13 w 666"/>
                <a:gd name="T43" fmla="*/ 100 h 100"/>
                <a:gd name="T44" fmla="*/ 25 w 666"/>
                <a:gd name="T45" fmla="*/ 96 h 100"/>
                <a:gd name="T46" fmla="*/ 30 w 666"/>
                <a:gd name="T47" fmla="*/ 90 h 100"/>
                <a:gd name="T48" fmla="*/ 30 w 666"/>
                <a:gd name="T49" fmla="*/ 83 h 100"/>
                <a:gd name="T50" fmla="*/ 23 w 666"/>
                <a:gd name="T51" fmla="*/ 83 h 100"/>
                <a:gd name="T52" fmla="*/ 17 w 666"/>
                <a:gd name="T53" fmla="*/ 84 h 100"/>
                <a:gd name="T54" fmla="*/ 13 w 666"/>
                <a:gd name="T55" fmla="*/ 89 h 100"/>
                <a:gd name="T56" fmla="*/ 13 w 666"/>
                <a:gd name="T57" fmla="*/ 92 h 100"/>
                <a:gd name="T58" fmla="*/ 19 w 666"/>
                <a:gd name="T59" fmla="*/ 92 h 100"/>
                <a:gd name="T60" fmla="*/ 21 w 666"/>
                <a:gd name="T61" fmla="*/ 90 h 100"/>
                <a:gd name="T62" fmla="*/ 19 w 666"/>
                <a:gd name="T63" fmla="*/ 91 h 100"/>
                <a:gd name="T64" fmla="*/ 15 w 666"/>
                <a:gd name="T65" fmla="*/ 91 h 100"/>
                <a:gd name="T66" fmla="*/ 15 w 666"/>
                <a:gd name="T67" fmla="*/ 89 h 100"/>
                <a:gd name="T68" fmla="*/ 19 w 666"/>
                <a:gd name="T69" fmla="*/ 86 h 100"/>
                <a:gd name="T70" fmla="*/ 25 w 666"/>
                <a:gd name="T71" fmla="*/ 85 h 100"/>
                <a:gd name="T72" fmla="*/ 26 w 666"/>
                <a:gd name="T73" fmla="*/ 85 h 100"/>
                <a:gd name="T74" fmla="*/ 28 w 666"/>
                <a:gd name="T75" fmla="*/ 88 h 100"/>
                <a:gd name="T76" fmla="*/ 23 w 666"/>
                <a:gd name="T77" fmla="*/ 94 h 100"/>
                <a:gd name="T78" fmla="*/ 13 w 666"/>
                <a:gd name="T79" fmla="*/ 96 h 100"/>
                <a:gd name="T80" fmla="*/ 9 w 666"/>
                <a:gd name="T81" fmla="*/ 95 h 100"/>
                <a:gd name="T82" fmla="*/ 7 w 666"/>
                <a:gd name="T83" fmla="*/ 90 h 100"/>
                <a:gd name="T84" fmla="*/ 9 w 666"/>
                <a:gd name="T85" fmla="*/ 79 h 100"/>
                <a:gd name="T86" fmla="*/ 25 w 666"/>
                <a:gd name="T87" fmla="*/ 66 h 100"/>
                <a:gd name="T88" fmla="*/ 40 w 666"/>
                <a:gd name="T89" fmla="*/ 57 h 100"/>
                <a:gd name="T90" fmla="*/ 64 w 666"/>
                <a:gd name="T91" fmla="*/ 46 h 100"/>
                <a:gd name="T92" fmla="*/ 87 w 666"/>
                <a:gd name="T93" fmla="*/ 39 h 100"/>
                <a:gd name="T94" fmla="*/ 118 w 666"/>
                <a:gd name="T95" fmla="*/ 34 h 100"/>
                <a:gd name="T96" fmla="*/ 159 w 666"/>
                <a:gd name="T97" fmla="*/ 33 h 100"/>
                <a:gd name="T98" fmla="*/ 212 w 666"/>
                <a:gd name="T99" fmla="*/ 40 h 100"/>
                <a:gd name="T100" fmla="*/ 279 w 666"/>
                <a:gd name="T101" fmla="*/ 57 h 100"/>
                <a:gd name="T102" fmla="*/ 324 w 666"/>
                <a:gd name="T103" fmla="*/ 68 h 100"/>
                <a:gd name="T104" fmla="*/ 383 w 666"/>
                <a:gd name="T105" fmla="*/ 79 h 100"/>
                <a:gd name="T106" fmla="*/ 431 w 666"/>
                <a:gd name="T107" fmla="*/ 82 h 100"/>
                <a:gd name="T108" fmla="*/ 480 w 666"/>
                <a:gd name="T109" fmla="*/ 77 h 100"/>
                <a:gd name="T110" fmla="*/ 527 w 666"/>
                <a:gd name="T111" fmla="*/ 67 h 100"/>
                <a:gd name="T112" fmla="*/ 577 w 666"/>
                <a:gd name="T113" fmla="*/ 53 h 100"/>
                <a:gd name="T114" fmla="*/ 605 w 666"/>
                <a:gd name="T115" fmla="*/ 51 h 100"/>
                <a:gd name="T116" fmla="*/ 630 w 666"/>
                <a:gd name="T117" fmla="*/ 47 h 100"/>
                <a:gd name="T118" fmla="*/ 653 w 666"/>
                <a:gd name="T119" fmla="*/ 37 h 100"/>
                <a:gd name="T120" fmla="*/ 664 w 666"/>
                <a:gd name="T121" fmla="*/ 28 h 100"/>
                <a:gd name="T122" fmla="*/ 666 w 666"/>
                <a:gd name="T123" fmla="*/ 21 h 100"/>
                <a:gd name="T124" fmla="*/ 664 w 666"/>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0">
                  <a:moveTo>
                    <a:pt x="664" y="15"/>
                  </a:moveTo>
                  <a:lnTo>
                    <a:pt x="651" y="16"/>
                  </a:lnTo>
                  <a:lnTo>
                    <a:pt x="655" y="22"/>
                  </a:lnTo>
                  <a:lnTo>
                    <a:pt x="653" y="28"/>
                  </a:lnTo>
                  <a:lnTo>
                    <a:pt x="647" y="36"/>
                  </a:lnTo>
                  <a:lnTo>
                    <a:pt x="628" y="43"/>
                  </a:lnTo>
                  <a:lnTo>
                    <a:pt x="592" y="48"/>
                  </a:lnTo>
                  <a:lnTo>
                    <a:pt x="546" y="49"/>
                  </a:lnTo>
                  <a:lnTo>
                    <a:pt x="493" y="42"/>
                  </a:lnTo>
                  <a:lnTo>
                    <a:pt x="381" y="15"/>
                  </a:lnTo>
                  <a:lnTo>
                    <a:pt x="326" y="4"/>
                  </a:lnTo>
                  <a:lnTo>
                    <a:pt x="273" y="0"/>
                  </a:lnTo>
                  <a:lnTo>
                    <a:pt x="216" y="4"/>
                  </a:lnTo>
                  <a:lnTo>
                    <a:pt x="161" y="13"/>
                  </a:lnTo>
                  <a:lnTo>
                    <a:pt x="114" y="25"/>
                  </a:lnTo>
                  <a:lnTo>
                    <a:pt x="83" y="35"/>
                  </a:lnTo>
                  <a:lnTo>
                    <a:pt x="55" y="47"/>
                  </a:lnTo>
                  <a:lnTo>
                    <a:pt x="23" y="63"/>
                  </a:lnTo>
                  <a:lnTo>
                    <a:pt x="4" y="80"/>
                  </a:lnTo>
                  <a:lnTo>
                    <a:pt x="0" y="89"/>
                  </a:lnTo>
                  <a:lnTo>
                    <a:pt x="4" y="96"/>
                  </a:lnTo>
                  <a:lnTo>
                    <a:pt x="13" y="100"/>
                  </a:lnTo>
                  <a:lnTo>
                    <a:pt x="25" y="96"/>
                  </a:lnTo>
                  <a:lnTo>
                    <a:pt x="30" y="90"/>
                  </a:lnTo>
                  <a:lnTo>
                    <a:pt x="30" y="83"/>
                  </a:lnTo>
                  <a:lnTo>
                    <a:pt x="23" y="83"/>
                  </a:lnTo>
                  <a:lnTo>
                    <a:pt x="17" y="84"/>
                  </a:lnTo>
                  <a:lnTo>
                    <a:pt x="13" y="89"/>
                  </a:lnTo>
                  <a:lnTo>
                    <a:pt x="13" y="92"/>
                  </a:lnTo>
                  <a:lnTo>
                    <a:pt x="19" y="92"/>
                  </a:lnTo>
                  <a:lnTo>
                    <a:pt x="21" y="90"/>
                  </a:lnTo>
                  <a:lnTo>
                    <a:pt x="19" y="91"/>
                  </a:lnTo>
                  <a:lnTo>
                    <a:pt x="15" y="91"/>
                  </a:lnTo>
                  <a:lnTo>
                    <a:pt x="15" y="89"/>
                  </a:lnTo>
                  <a:lnTo>
                    <a:pt x="19" y="86"/>
                  </a:lnTo>
                  <a:lnTo>
                    <a:pt x="25" y="85"/>
                  </a:lnTo>
                  <a:lnTo>
                    <a:pt x="26" y="85"/>
                  </a:lnTo>
                  <a:lnTo>
                    <a:pt x="28" y="88"/>
                  </a:lnTo>
                  <a:lnTo>
                    <a:pt x="23" y="94"/>
                  </a:lnTo>
                  <a:lnTo>
                    <a:pt x="13" y="96"/>
                  </a:lnTo>
                  <a:lnTo>
                    <a:pt x="9" y="95"/>
                  </a:lnTo>
                  <a:lnTo>
                    <a:pt x="7" y="90"/>
                  </a:lnTo>
                  <a:lnTo>
                    <a:pt x="9" y="79"/>
                  </a:lnTo>
                  <a:lnTo>
                    <a:pt x="25" y="66"/>
                  </a:lnTo>
                  <a:lnTo>
                    <a:pt x="40" y="57"/>
                  </a:lnTo>
                  <a:lnTo>
                    <a:pt x="64" y="46"/>
                  </a:lnTo>
                  <a:lnTo>
                    <a:pt x="87" y="39"/>
                  </a:lnTo>
                  <a:lnTo>
                    <a:pt x="118" y="34"/>
                  </a:lnTo>
                  <a:lnTo>
                    <a:pt x="159" y="33"/>
                  </a:lnTo>
                  <a:lnTo>
                    <a:pt x="212" y="40"/>
                  </a:lnTo>
                  <a:lnTo>
                    <a:pt x="279" y="57"/>
                  </a:lnTo>
                  <a:lnTo>
                    <a:pt x="324" y="68"/>
                  </a:lnTo>
                  <a:lnTo>
                    <a:pt x="383" y="79"/>
                  </a:lnTo>
                  <a:lnTo>
                    <a:pt x="431" y="82"/>
                  </a:lnTo>
                  <a:lnTo>
                    <a:pt x="480" y="77"/>
                  </a:lnTo>
                  <a:lnTo>
                    <a:pt x="527" y="67"/>
                  </a:lnTo>
                  <a:lnTo>
                    <a:pt x="577" y="53"/>
                  </a:lnTo>
                  <a:lnTo>
                    <a:pt x="605" y="51"/>
                  </a:lnTo>
                  <a:lnTo>
                    <a:pt x="630" y="47"/>
                  </a:lnTo>
                  <a:lnTo>
                    <a:pt x="653" y="37"/>
                  </a:lnTo>
                  <a:lnTo>
                    <a:pt x="664" y="28"/>
                  </a:lnTo>
                  <a:lnTo>
                    <a:pt x="666" y="21"/>
                  </a:lnTo>
                  <a:lnTo>
                    <a:pt x="664"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09" name="Freeform 229"/>
            <p:cNvSpPr>
              <a:spLocks/>
            </p:cNvSpPr>
            <p:nvPr/>
          </p:nvSpPr>
          <p:spPr bwMode="auto">
            <a:xfrm>
              <a:off x="4976" y="50"/>
              <a:ext cx="738" cy="100"/>
            </a:xfrm>
            <a:custGeom>
              <a:avLst/>
              <a:gdLst>
                <a:gd name="T0" fmla="*/ 2 w 738"/>
                <a:gd name="T1" fmla="*/ 68 h 100"/>
                <a:gd name="T2" fmla="*/ 17 w 738"/>
                <a:gd name="T3" fmla="*/ 66 h 100"/>
                <a:gd name="T4" fmla="*/ 15 w 738"/>
                <a:gd name="T5" fmla="*/ 60 h 100"/>
                <a:gd name="T6" fmla="*/ 15 w 738"/>
                <a:gd name="T7" fmla="*/ 53 h 100"/>
                <a:gd name="T8" fmla="*/ 23 w 738"/>
                <a:gd name="T9" fmla="*/ 45 h 100"/>
                <a:gd name="T10" fmla="*/ 44 w 738"/>
                <a:gd name="T11" fmla="*/ 38 h 100"/>
                <a:gd name="T12" fmla="*/ 84 w 738"/>
                <a:gd name="T13" fmla="*/ 33 h 100"/>
                <a:gd name="T14" fmla="*/ 135 w 738"/>
                <a:gd name="T15" fmla="*/ 34 h 100"/>
                <a:gd name="T16" fmla="*/ 192 w 738"/>
                <a:gd name="T17" fmla="*/ 45 h 100"/>
                <a:gd name="T18" fmla="*/ 313 w 738"/>
                <a:gd name="T19" fmla="*/ 79 h 100"/>
                <a:gd name="T20" fmla="*/ 372 w 738"/>
                <a:gd name="T21" fmla="*/ 93 h 100"/>
                <a:gd name="T22" fmla="*/ 431 w 738"/>
                <a:gd name="T23" fmla="*/ 100 h 100"/>
                <a:gd name="T24" fmla="*/ 494 w 738"/>
                <a:gd name="T25" fmla="*/ 97 h 100"/>
                <a:gd name="T26" fmla="*/ 554 w 738"/>
                <a:gd name="T27" fmla="*/ 89 h 100"/>
                <a:gd name="T28" fmla="*/ 606 w 738"/>
                <a:gd name="T29" fmla="*/ 78 h 100"/>
                <a:gd name="T30" fmla="*/ 642 w 738"/>
                <a:gd name="T31" fmla="*/ 69 h 100"/>
                <a:gd name="T32" fmla="*/ 674 w 738"/>
                <a:gd name="T33" fmla="*/ 58 h 100"/>
                <a:gd name="T34" fmla="*/ 710 w 738"/>
                <a:gd name="T35" fmla="*/ 41 h 100"/>
                <a:gd name="T36" fmla="*/ 733 w 738"/>
                <a:gd name="T37" fmla="*/ 22 h 100"/>
                <a:gd name="T38" fmla="*/ 738 w 738"/>
                <a:gd name="T39" fmla="*/ 12 h 100"/>
                <a:gd name="T40" fmla="*/ 735 w 738"/>
                <a:gd name="T41" fmla="*/ 4 h 100"/>
                <a:gd name="T42" fmla="*/ 725 w 738"/>
                <a:gd name="T43" fmla="*/ 0 h 100"/>
                <a:gd name="T44" fmla="*/ 712 w 738"/>
                <a:gd name="T45" fmla="*/ 4 h 100"/>
                <a:gd name="T46" fmla="*/ 704 w 738"/>
                <a:gd name="T47" fmla="*/ 10 h 100"/>
                <a:gd name="T48" fmla="*/ 704 w 738"/>
                <a:gd name="T49" fmla="*/ 17 h 100"/>
                <a:gd name="T50" fmla="*/ 712 w 738"/>
                <a:gd name="T51" fmla="*/ 20 h 100"/>
                <a:gd name="T52" fmla="*/ 719 w 738"/>
                <a:gd name="T53" fmla="*/ 17 h 100"/>
                <a:gd name="T54" fmla="*/ 723 w 738"/>
                <a:gd name="T55" fmla="*/ 12 h 100"/>
                <a:gd name="T56" fmla="*/ 723 w 738"/>
                <a:gd name="T57" fmla="*/ 9 h 100"/>
                <a:gd name="T58" fmla="*/ 718 w 738"/>
                <a:gd name="T59" fmla="*/ 9 h 100"/>
                <a:gd name="T60" fmla="*/ 716 w 738"/>
                <a:gd name="T61" fmla="*/ 10 h 100"/>
                <a:gd name="T62" fmla="*/ 718 w 738"/>
                <a:gd name="T63" fmla="*/ 10 h 100"/>
                <a:gd name="T64" fmla="*/ 721 w 738"/>
                <a:gd name="T65" fmla="*/ 10 h 100"/>
                <a:gd name="T66" fmla="*/ 721 w 738"/>
                <a:gd name="T67" fmla="*/ 12 h 100"/>
                <a:gd name="T68" fmla="*/ 716 w 738"/>
                <a:gd name="T69" fmla="*/ 15 h 100"/>
                <a:gd name="T70" fmla="*/ 710 w 738"/>
                <a:gd name="T71" fmla="*/ 16 h 100"/>
                <a:gd name="T72" fmla="*/ 708 w 738"/>
                <a:gd name="T73" fmla="*/ 15 h 100"/>
                <a:gd name="T74" fmla="*/ 706 w 738"/>
                <a:gd name="T75" fmla="*/ 12 h 100"/>
                <a:gd name="T76" fmla="*/ 712 w 738"/>
                <a:gd name="T77" fmla="*/ 6 h 100"/>
                <a:gd name="T78" fmla="*/ 723 w 738"/>
                <a:gd name="T79" fmla="*/ 4 h 100"/>
                <a:gd name="T80" fmla="*/ 729 w 738"/>
                <a:gd name="T81" fmla="*/ 6 h 100"/>
                <a:gd name="T82" fmla="*/ 731 w 738"/>
                <a:gd name="T83" fmla="*/ 11 h 100"/>
                <a:gd name="T84" fmla="*/ 725 w 738"/>
                <a:gd name="T85" fmla="*/ 23 h 100"/>
                <a:gd name="T86" fmla="*/ 708 w 738"/>
                <a:gd name="T87" fmla="*/ 38 h 100"/>
                <a:gd name="T88" fmla="*/ 691 w 738"/>
                <a:gd name="T89" fmla="*/ 47 h 100"/>
                <a:gd name="T90" fmla="*/ 663 w 738"/>
                <a:gd name="T91" fmla="*/ 58 h 100"/>
                <a:gd name="T92" fmla="*/ 638 w 738"/>
                <a:gd name="T93" fmla="*/ 64 h 100"/>
                <a:gd name="T94" fmla="*/ 604 w 738"/>
                <a:gd name="T95" fmla="*/ 69 h 100"/>
                <a:gd name="T96" fmla="*/ 558 w 738"/>
                <a:gd name="T97" fmla="*/ 68 h 100"/>
                <a:gd name="T98" fmla="*/ 501 w 738"/>
                <a:gd name="T99" fmla="*/ 58 h 100"/>
                <a:gd name="T100" fmla="*/ 429 w 738"/>
                <a:gd name="T101" fmla="*/ 36 h 100"/>
                <a:gd name="T102" fmla="*/ 380 w 738"/>
                <a:gd name="T103" fmla="*/ 21 h 100"/>
                <a:gd name="T104" fmla="*/ 317 w 738"/>
                <a:gd name="T105" fmla="*/ 8 h 100"/>
                <a:gd name="T106" fmla="*/ 264 w 738"/>
                <a:gd name="T107" fmla="*/ 4 h 100"/>
                <a:gd name="T108" fmla="*/ 211 w 738"/>
                <a:gd name="T109" fmla="*/ 6 h 100"/>
                <a:gd name="T110" fmla="*/ 156 w 738"/>
                <a:gd name="T111" fmla="*/ 15 h 100"/>
                <a:gd name="T112" fmla="*/ 101 w 738"/>
                <a:gd name="T113" fmla="*/ 29 h 100"/>
                <a:gd name="T114" fmla="*/ 70 w 738"/>
                <a:gd name="T115" fmla="*/ 29 h 100"/>
                <a:gd name="T116" fmla="*/ 44 w 738"/>
                <a:gd name="T117" fmla="*/ 34 h 100"/>
                <a:gd name="T118" fmla="*/ 17 w 738"/>
                <a:gd name="T119" fmla="*/ 44 h 100"/>
                <a:gd name="T120" fmla="*/ 2 w 738"/>
                <a:gd name="T121" fmla="*/ 53 h 100"/>
                <a:gd name="T122" fmla="*/ 0 w 738"/>
                <a:gd name="T123" fmla="*/ 60 h 100"/>
                <a:gd name="T124" fmla="*/ 2 w 738"/>
                <a:gd name="T125"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100">
                  <a:moveTo>
                    <a:pt x="2" y="68"/>
                  </a:moveTo>
                  <a:lnTo>
                    <a:pt x="17" y="66"/>
                  </a:lnTo>
                  <a:lnTo>
                    <a:pt x="15" y="60"/>
                  </a:lnTo>
                  <a:lnTo>
                    <a:pt x="15" y="53"/>
                  </a:lnTo>
                  <a:lnTo>
                    <a:pt x="23" y="45"/>
                  </a:lnTo>
                  <a:lnTo>
                    <a:pt x="44" y="38"/>
                  </a:lnTo>
                  <a:lnTo>
                    <a:pt x="84" y="33"/>
                  </a:lnTo>
                  <a:lnTo>
                    <a:pt x="135" y="34"/>
                  </a:lnTo>
                  <a:lnTo>
                    <a:pt x="192" y="45"/>
                  </a:lnTo>
                  <a:lnTo>
                    <a:pt x="313" y="79"/>
                  </a:lnTo>
                  <a:lnTo>
                    <a:pt x="372" y="93"/>
                  </a:lnTo>
                  <a:lnTo>
                    <a:pt x="431" y="100"/>
                  </a:lnTo>
                  <a:lnTo>
                    <a:pt x="494" y="97"/>
                  </a:lnTo>
                  <a:lnTo>
                    <a:pt x="554" y="89"/>
                  </a:lnTo>
                  <a:lnTo>
                    <a:pt x="606" y="78"/>
                  </a:lnTo>
                  <a:lnTo>
                    <a:pt x="642" y="69"/>
                  </a:lnTo>
                  <a:lnTo>
                    <a:pt x="674" y="58"/>
                  </a:lnTo>
                  <a:lnTo>
                    <a:pt x="710" y="41"/>
                  </a:lnTo>
                  <a:lnTo>
                    <a:pt x="733" y="22"/>
                  </a:lnTo>
                  <a:lnTo>
                    <a:pt x="738" y="12"/>
                  </a:lnTo>
                  <a:lnTo>
                    <a:pt x="735" y="4"/>
                  </a:lnTo>
                  <a:lnTo>
                    <a:pt x="725" y="0"/>
                  </a:lnTo>
                  <a:lnTo>
                    <a:pt x="712" y="4"/>
                  </a:lnTo>
                  <a:lnTo>
                    <a:pt x="704" y="10"/>
                  </a:lnTo>
                  <a:lnTo>
                    <a:pt x="704" y="17"/>
                  </a:lnTo>
                  <a:lnTo>
                    <a:pt x="712" y="20"/>
                  </a:lnTo>
                  <a:lnTo>
                    <a:pt x="719" y="17"/>
                  </a:lnTo>
                  <a:lnTo>
                    <a:pt x="723" y="12"/>
                  </a:lnTo>
                  <a:lnTo>
                    <a:pt x="723" y="9"/>
                  </a:lnTo>
                  <a:lnTo>
                    <a:pt x="718" y="9"/>
                  </a:lnTo>
                  <a:lnTo>
                    <a:pt x="716" y="10"/>
                  </a:lnTo>
                  <a:lnTo>
                    <a:pt x="718" y="10"/>
                  </a:lnTo>
                  <a:lnTo>
                    <a:pt x="721" y="10"/>
                  </a:lnTo>
                  <a:lnTo>
                    <a:pt x="721" y="12"/>
                  </a:lnTo>
                  <a:lnTo>
                    <a:pt x="716" y="15"/>
                  </a:lnTo>
                  <a:lnTo>
                    <a:pt x="710" y="16"/>
                  </a:lnTo>
                  <a:lnTo>
                    <a:pt x="708" y="15"/>
                  </a:lnTo>
                  <a:lnTo>
                    <a:pt x="706" y="12"/>
                  </a:lnTo>
                  <a:lnTo>
                    <a:pt x="712" y="6"/>
                  </a:lnTo>
                  <a:lnTo>
                    <a:pt x="723" y="4"/>
                  </a:lnTo>
                  <a:lnTo>
                    <a:pt x="729" y="6"/>
                  </a:lnTo>
                  <a:lnTo>
                    <a:pt x="731" y="11"/>
                  </a:lnTo>
                  <a:lnTo>
                    <a:pt x="725" y="23"/>
                  </a:lnTo>
                  <a:lnTo>
                    <a:pt x="708" y="38"/>
                  </a:lnTo>
                  <a:lnTo>
                    <a:pt x="691" y="47"/>
                  </a:lnTo>
                  <a:lnTo>
                    <a:pt x="663" y="58"/>
                  </a:lnTo>
                  <a:lnTo>
                    <a:pt x="638" y="64"/>
                  </a:lnTo>
                  <a:lnTo>
                    <a:pt x="604" y="69"/>
                  </a:lnTo>
                  <a:lnTo>
                    <a:pt x="558" y="68"/>
                  </a:lnTo>
                  <a:lnTo>
                    <a:pt x="501" y="58"/>
                  </a:lnTo>
                  <a:lnTo>
                    <a:pt x="429" y="36"/>
                  </a:lnTo>
                  <a:lnTo>
                    <a:pt x="380" y="21"/>
                  </a:lnTo>
                  <a:lnTo>
                    <a:pt x="317" y="8"/>
                  </a:lnTo>
                  <a:lnTo>
                    <a:pt x="264" y="4"/>
                  </a:lnTo>
                  <a:lnTo>
                    <a:pt x="211" y="6"/>
                  </a:lnTo>
                  <a:lnTo>
                    <a:pt x="156" y="15"/>
                  </a:lnTo>
                  <a:lnTo>
                    <a:pt x="101" y="29"/>
                  </a:lnTo>
                  <a:lnTo>
                    <a:pt x="70" y="29"/>
                  </a:lnTo>
                  <a:lnTo>
                    <a:pt x="44" y="34"/>
                  </a:lnTo>
                  <a:lnTo>
                    <a:pt x="17" y="44"/>
                  </a:lnTo>
                  <a:lnTo>
                    <a:pt x="2" y="53"/>
                  </a:lnTo>
                  <a:lnTo>
                    <a:pt x="0" y="60"/>
                  </a:lnTo>
                  <a:lnTo>
                    <a:pt x="2" y="6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0" name="Freeform 230"/>
            <p:cNvSpPr>
              <a:spLocks/>
            </p:cNvSpPr>
            <p:nvPr/>
          </p:nvSpPr>
          <p:spPr bwMode="auto">
            <a:xfrm>
              <a:off x="4752" y="138"/>
              <a:ext cx="704" cy="117"/>
            </a:xfrm>
            <a:custGeom>
              <a:avLst/>
              <a:gdLst>
                <a:gd name="T0" fmla="*/ 2 w 704"/>
                <a:gd name="T1" fmla="*/ 2 h 117"/>
                <a:gd name="T2" fmla="*/ 17 w 704"/>
                <a:gd name="T3" fmla="*/ 3 h 117"/>
                <a:gd name="T4" fmla="*/ 14 w 704"/>
                <a:gd name="T5" fmla="*/ 9 h 117"/>
                <a:gd name="T6" fmla="*/ 14 w 704"/>
                <a:gd name="T7" fmla="*/ 15 h 117"/>
                <a:gd name="T8" fmla="*/ 19 w 704"/>
                <a:gd name="T9" fmla="*/ 25 h 117"/>
                <a:gd name="T10" fmla="*/ 38 w 704"/>
                <a:gd name="T11" fmla="*/ 33 h 117"/>
                <a:gd name="T12" fmla="*/ 76 w 704"/>
                <a:gd name="T13" fmla="*/ 41 h 117"/>
                <a:gd name="T14" fmla="*/ 125 w 704"/>
                <a:gd name="T15" fmla="*/ 43 h 117"/>
                <a:gd name="T16" fmla="*/ 182 w 704"/>
                <a:gd name="T17" fmla="*/ 37 h 117"/>
                <a:gd name="T18" fmla="*/ 306 w 704"/>
                <a:gd name="T19" fmla="*/ 12 h 117"/>
                <a:gd name="T20" fmla="*/ 365 w 704"/>
                <a:gd name="T21" fmla="*/ 2 h 117"/>
                <a:gd name="T22" fmla="*/ 423 w 704"/>
                <a:gd name="T23" fmla="*/ 0 h 117"/>
                <a:gd name="T24" fmla="*/ 482 w 704"/>
                <a:gd name="T25" fmla="*/ 7 h 117"/>
                <a:gd name="T26" fmla="*/ 541 w 704"/>
                <a:gd name="T27" fmla="*/ 19 h 117"/>
                <a:gd name="T28" fmla="*/ 589 w 704"/>
                <a:gd name="T29" fmla="*/ 33 h 117"/>
                <a:gd name="T30" fmla="*/ 623 w 704"/>
                <a:gd name="T31" fmla="*/ 45 h 117"/>
                <a:gd name="T32" fmla="*/ 653 w 704"/>
                <a:gd name="T33" fmla="*/ 59 h 117"/>
                <a:gd name="T34" fmla="*/ 683 w 704"/>
                <a:gd name="T35" fmla="*/ 78 h 117"/>
                <a:gd name="T36" fmla="*/ 702 w 704"/>
                <a:gd name="T37" fmla="*/ 97 h 117"/>
                <a:gd name="T38" fmla="*/ 704 w 704"/>
                <a:gd name="T39" fmla="*/ 105 h 117"/>
                <a:gd name="T40" fmla="*/ 701 w 704"/>
                <a:gd name="T41" fmla="*/ 114 h 117"/>
                <a:gd name="T42" fmla="*/ 691 w 704"/>
                <a:gd name="T43" fmla="*/ 117 h 117"/>
                <a:gd name="T44" fmla="*/ 680 w 704"/>
                <a:gd name="T45" fmla="*/ 113 h 117"/>
                <a:gd name="T46" fmla="*/ 672 w 704"/>
                <a:gd name="T47" fmla="*/ 107 h 117"/>
                <a:gd name="T48" fmla="*/ 674 w 704"/>
                <a:gd name="T49" fmla="*/ 99 h 117"/>
                <a:gd name="T50" fmla="*/ 682 w 704"/>
                <a:gd name="T51" fmla="*/ 98 h 117"/>
                <a:gd name="T52" fmla="*/ 687 w 704"/>
                <a:gd name="T53" fmla="*/ 101 h 117"/>
                <a:gd name="T54" fmla="*/ 693 w 704"/>
                <a:gd name="T55" fmla="*/ 105 h 117"/>
                <a:gd name="T56" fmla="*/ 691 w 704"/>
                <a:gd name="T57" fmla="*/ 109 h 117"/>
                <a:gd name="T58" fmla="*/ 685 w 704"/>
                <a:gd name="T59" fmla="*/ 109 h 117"/>
                <a:gd name="T60" fmla="*/ 682 w 704"/>
                <a:gd name="T61" fmla="*/ 107 h 117"/>
                <a:gd name="T62" fmla="*/ 685 w 704"/>
                <a:gd name="T63" fmla="*/ 108 h 117"/>
                <a:gd name="T64" fmla="*/ 689 w 704"/>
                <a:gd name="T65" fmla="*/ 108 h 117"/>
                <a:gd name="T66" fmla="*/ 689 w 704"/>
                <a:gd name="T67" fmla="*/ 105 h 117"/>
                <a:gd name="T68" fmla="*/ 685 w 704"/>
                <a:gd name="T69" fmla="*/ 102 h 117"/>
                <a:gd name="T70" fmla="*/ 680 w 704"/>
                <a:gd name="T71" fmla="*/ 101 h 117"/>
                <a:gd name="T72" fmla="*/ 676 w 704"/>
                <a:gd name="T73" fmla="*/ 102 h 117"/>
                <a:gd name="T74" fmla="*/ 676 w 704"/>
                <a:gd name="T75" fmla="*/ 104 h 117"/>
                <a:gd name="T76" fmla="*/ 682 w 704"/>
                <a:gd name="T77" fmla="*/ 111 h 117"/>
                <a:gd name="T78" fmla="*/ 691 w 704"/>
                <a:gd name="T79" fmla="*/ 114 h 117"/>
                <a:gd name="T80" fmla="*/ 695 w 704"/>
                <a:gd name="T81" fmla="*/ 111 h 117"/>
                <a:gd name="T82" fmla="*/ 699 w 704"/>
                <a:gd name="T83" fmla="*/ 108 h 117"/>
                <a:gd name="T84" fmla="*/ 695 w 704"/>
                <a:gd name="T85" fmla="*/ 96 h 117"/>
                <a:gd name="T86" fmla="*/ 682 w 704"/>
                <a:gd name="T87" fmla="*/ 80 h 117"/>
                <a:gd name="T88" fmla="*/ 666 w 704"/>
                <a:gd name="T89" fmla="*/ 69 h 117"/>
                <a:gd name="T90" fmla="*/ 640 w 704"/>
                <a:gd name="T91" fmla="*/ 57 h 117"/>
                <a:gd name="T92" fmla="*/ 617 w 704"/>
                <a:gd name="T93" fmla="*/ 49 h 117"/>
                <a:gd name="T94" fmla="*/ 585 w 704"/>
                <a:gd name="T95" fmla="*/ 42 h 117"/>
                <a:gd name="T96" fmla="*/ 541 w 704"/>
                <a:gd name="T97" fmla="*/ 41 h 117"/>
                <a:gd name="T98" fmla="*/ 484 w 704"/>
                <a:gd name="T99" fmla="*/ 45 h 117"/>
                <a:gd name="T100" fmla="*/ 412 w 704"/>
                <a:gd name="T101" fmla="*/ 61 h 117"/>
                <a:gd name="T102" fmla="*/ 361 w 704"/>
                <a:gd name="T103" fmla="*/ 73 h 117"/>
                <a:gd name="T104" fmla="*/ 298 w 704"/>
                <a:gd name="T105" fmla="*/ 81 h 117"/>
                <a:gd name="T106" fmla="*/ 247 w 704"/>
                <a:gd name="T107" fmla="*/ 81 h 117"/>
                <a:gd name="T108" fmla="*/ 194 w 704"/>
                <a:gd name="T109" fmla="*/ 75 h 117"/>
                <a:gd name="T110" fmla="*/ 143 w 704"/>
                <a:gd name="T111" fmla="*/ 63 h 117"/>
                <a:gd name="T112" fmla="*/ 91 w 704"/>
                <a:gd name="T113" fmla="*/ 45 h 117"/>
                <a:gd name="T114" fmla="*/ 63 w 704"/>
                <a:gd name="T115" fmla="*/ 43 h 117"/>
                <a:gd name="T116" fmla="*/ 36 w 704"/>
                <a:gd name="T117" fmla="*/ 37 h 117"/>
                <a:gd name="T118" fmla="*/ 12 w 704"/>
                <a:gd name="T119" fmla="*/ 26 h 117"/>
                <a:gd name="T120" fmla="*/ 0 w 704"/>
                <a:gd name="T121" fmla="*/ 14 h 117"/>
                <a:gd name="T122" fmla="*/ 0 w 704"/>
                <a:gd name="T123" fmla="*/ 8 h 117"/>
                <a:gd name="T124" fmla="*/ 2 w 704"/>
                <a:gd name="T125"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2"/>
                  </a:moveTo>
                  <a:lnTo>
                    <a:pt x="17" y="3"/>
                  </a:lnTo>
                  <a:lnTo>
                    <a:pt x="14" y="9"/>
                  </a:lnTo>
                  <a:lnTo>
                    <a:pt x="14" y="15"/>
                  </a:lnTo>
                  <a:lnTo>
                    <a:pt x="19" y="25"/>
                  </a:lnTo>
                  <a:lnTo>
                    <a:pt x="38" y="33"/>
                  </a:lnTo>
                  <a:lnTo>
                    <a:pt x="76" y="41"/>
                  </a:lnTo>
                  <a:lnTo>
                    <a:pt x="125" y="43"/>
                  </a:lnTo>
                  <a:lnTo>
                    <a:pt x="182" y="37"/>
                  </a:lnTo>
                  <a:lnTo>
                    <a:pt x="306" y="12"/>
                  </a:lnTo>
                  <a:lnTo>
                    <a:pt x="365" y="2"/>
                  </a:lnTo>
                  <a:lnTo>
                    <a:pt x="423" y="0"/>
                  </a:lnTo>
                  <a:lnTo>
                    <a:pt x="482" y="7"/>
                  </a:lnTo>
                  <a:lnTo>
                    <a:pt x="541" y="19"/>
                  </a:lnTo>
                  <a:lnTo>
                    <a:pt x="589" y="33"/>
                  </a:lnTo>
                  <a:lnTo>
                    <a:pt x="623" y="45"/>
                  </a:lnTo>
                  <a:lnTo>
                    <a:pt x="653" y="59"/>
                  </a:lnTo>
                  <a:lnTo>
                    <a:pt x="683" y="78"/>
                  </a:lnTo>
                  <a:lnTo>
                    <a:pt x="702" y="97"/>
                  </a:lnTo>
                  <a:lnTo>
                    <a:pt x="704" y="105"/>
                  </a:lnTo>
                  <a:lnTo>
                    <a:pt x="701" y="114"/>
                  </a:lnTo>
                  <a:lnTo>
                    <a:pt x="691" y="117"/>
                  </a:lnTo>
                  <a:lnTo>
                    <a:pt x="680" y="113"/>
                  </a:lnTo>
                  <a:lnTo>
                    <a:pt x="672" y="107"/>
                  </a:lnTo>
                  <a:lnTo>
                    <a:pt x="674" y="99"/>
                  </a:lnTo>
                  <a:lnTo>
                    <a:pt x="682" y="98"/>
                  </a:lnTo>
                  <a:lnTo>
                    <a:pt x="687" y="101"/>
                  </a:lnTo>
                  <a:lnTo>
                    <a:pt x="693" y="105"/>
                  </a:lnTo>
                  <a:lnTo>
                    <a:pt x="691" y="109"/>
                  </a:lnTo>
                  <a:lnTo>
                    <a:pt x="685" y="109"/>
                  </a:lnTo>
                  <a:lnTo>
                    <a:pt x="682" y="107"/>
                  </a:lnTo>
                  <a:lnTo>
                    <a:pt x="685" y="108"/>
                  </a:lnTo>
                  <a:lnTo>
                    <a:pt x="689" y="108"/>
                  </a:lnTo>
                  <a:lnTo>
                    <a:pt x="689" y="105"/>
                  </a:lnTo>
                  <a:lnTo>
                    <a:pt x="685" y="102"/>
                  </a:lnTo>
                  <a:lnTo>
                    <a:pt x="680" y="101"/>
                  </a:lnTo>
                  <a:lnTo>
                    <a:pt x="676" y="102"/>
                  </a:lnTo>
                  <a:lnTo>
                    <a:pt x="676" y="104"/>
                  </a:lnTo>
                  <a:lnTo>
                    <a:pt x="682" y="111"/>
                  </a:lnTo>
                  <a:lnTo>
                    <a:pt x="691" y="114"/>
                  </a:lnTo>
                  <a:lnTo>
                    <a:pt x="695" y="111"/>
                  </a:lnTo>
                  <a:lnTo>
                    <a:pt x="699" y="108"/>
                  </a:lnTo>
                  <a:lnTo>
                    <a:pt x="695" y="96"/>
                  </a:lnTo>
                  <a:lnTo>
                    <a:pt x="682" y="80"/>
                  </a:lnTo>
                  <a:lnTo>
                    <a:pt x="666" y="69"/>
                  </a:lnTo>
                  <a:lnTo>
                    <a:pt x="640" y="57"/>
                  </a:lnTo>
                  <a:lnTo>
                    <a:pt x="617" y="49"/>
                  </a:lnTo>
                  <a:lnTo>
                    <a:pt x="585" y="42"/>
                  </a:lnTo>
                  <a:lnTo>
                    <a:pt x="541" y="41"/>
                  </a:lnTo>
                  <a:lnTo>
                    <a:pt x="484" y="45"/>
                  </a:lnTo>
                  <a:lnTo>
                    <a:pt x="412" y="61"/>
                  </a:lnTo>
                  <a:lnTo>
                    <a:pt x="361" y="73"/>
                  </a:lnTo>
                  <a:lnTo>
                    <a:pt x="298" y="81"/>
                  </a:lnTo>
                  <a:lnTo>
                    <a:pt x="247" y="81"/>
                  </a:lnTo>
                  <a:lnTo>
                    <a:pt x="194" y="75"/>
                  </a:lnTo>
                  <a:lnTo>
                    <a:pt x="143" y="63"/>
                  </a:lnTo>
                  <a:lnTo>
                    <a:pt x="91" y="45"/>
                  </a:lnTo>
                  <a:lnTo>
                    <a:pt x="63" y="43"/>
                  </a:lnTo>
                  <a:lnTo>
                    <a:pt x="36" y="37"/>
                  </a:lnTo>
                  <a:lnTo>
                    <a:pt x="12" y="26"/>
                  </a:lnTo>
                  <a:lnTo>
                    <a:pt x="0" y="14"/>
                  </a:lnTo>
                  <a:lnTo>
                    <a:pt x="0" y="8"/>
                  </a:lnTo>
                  <a:lnTo>
                    <a:pt x="2"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1" name="Freeform 231"/>
            <p:cNvSpPr>
              <a:spLocks/>
            </p:cNvSpPr>
            <p:nvPr/>
          </p:nvSpPr>
          <p:spPr bwMode="auto">
            <a:xfrm>
              <a:off x="3699" y="10"/>
              <a:ext cx="831" cy="195"/>
            </a:xfrm>
            <a:custGeom>
              <a:avLst/>
              <a:gdLst>
                <a:gd name="T0" fmla="*/ 21 w 831"/>
                <a:gd name="T1" fmla="*/ 4 h 195"/>
                <a:gd name="T2" fmla="*/ 15 w 831"/>
                <a:gd name="T3" fmla="*/ 19 h 195"/>
                <a:gd name="T4" fmla="*/ 42 w 831"/>
                <a:gd name="T5" fmla="*/ 43 h 195"/>
                <a:gd name="T6" fmla="*/ 144 w 831"/>
                <a:gd name="T7" fmla="*/ 60 h 195"/>
                <a:gd name="T8" fmla="*/ 368 w 831"/>
                <a:gd name="T9" fmla="*/ 37 h 195"/>
                <a:gd name="T10" fmla="*/ 510 w 831"/>
                <a:gd name="T11" fmla="*/ 33 h 195"/>
                <a:gd name="T12" fmla="*/ 583 w 831"/>
                <a:gd name="T13" fmla="*/ 45 h 195"/>
                <a:gd name="T14" fmla="*/ 706 w 831"/>
                <a:gd name="T15" fmla="*/ 86 h 195"/>
                <a:gd name="T16" fmla="*/ 776 w 831"/>
                <a:gd name="T17" fmla="*/ 121 h 195"/>
                <a:gd name="T18" fmla="*/ 822 w 831"/>
                <a:gd name="T19" fmla="*/ 159 h 195"/>
                <a:gd name="T20" fmla="*/ 831 w 831"/>
                <a:gd name="T21" fmla="*/ 183 h 195"/>
                <a:gd name="T22" fmla="*/ 812 w 831"/>
                <a:gd name="T23" fmla="*/ 195 h 195"/>
                <a:gd name="T24" fmla="*/ 791 w 831"/>
                <a:gd name="T25" fmla="*/ 181 h 195"/>
                <a:gd name="T26" fmla="*/ 795 w 831"/>
                <a:gd name="T27" fmla="*/ 171 h 195"/>
                <a:gd name="T28" fmla="*/ 812 w 831"/>
                <a:gd name="T29" fmla="*/ 175 h 195"/>
                <a:gd name="T30" fmla="*/ 814 w 831"/>
                <a:gd name="T31" fmla="*/ 185 h 195"/>
                <a:gd name="T32" fmla="*/ 807 w 831"/>
                <a:gd name="T33" fmla="*/ 184 h 195"/>
                <a:gd name="T34" fmla="*/ 807 w 831"/>
                <a:gd name="T35" fmla="*/ 183 h 195"/>
                <a:gd name="T36" fmla="*/ 812 w 831"/>
                <a:gd name="T37" fmla="*/ 181 h 195"/>
                <a:gd name="T38" fmla="*/ 801 w 831"/>
                <a:gd name="T39" fmla="*/ 175 h 195"/>
                <a:gd name="T40" fmla="*/ 797 w 831"/>
                <a:gd name="T41" fmla="*/ 178 h 195"/>
                <a:gd name="T42" fmla="*/ 807 w 831"/>
                <a:gd name="T43" fmla="*/ 189 h 195"/>
                <a:gd name="T44" fmla="*/ 818 w 831"/>
                <a:gd name="T45" fmla="*/ 189 h 195"/>
                <a:gd name="T46" fmla="*/ 822 w 831"/>
                <a:gd name="T47" fmla="*/ 169 h 195"/>
                <a:gd name="T48" fmla="*/ 791 w 831"/>
                <a:gd name="T49" fmla="*/ 135 h 195"/>
                <a:gd name="T50" fmla="*/ 736 w 831"/>
                <a:gd name="T51" fmla="*/ 108 h 195"/>
                <a:gd name="T52" fmla="*/ 645 w 831"/>
                <a:gd name="T53" fmla="*/ 90 h 195"/>
                <a:gd name="T54" fmla="*/ 486 w 831"/>
                <a:gd name="T55" fmla="*/ 105 h 195"/>
                <a:gd name="T56" fmla="*/ 345 w 831"/>
                <a:gd name="T57" fmla="*/ 121 h 195"/>
                <a:gd name="T58" fmla="*/ 222 w 831"/>
                <a:gd name="T59" fmla="*/ 105 h 195"/>
                <a:gd name="T60" fmla="*/ 104 w 831"/>
                <a:gd name="T61" fmla="*/ 60 h 195"/>
                <a:gd name="T62" fmla="*/ 38 w 831"/>
                <a:gd name="T63" fmla="*/ 45 h 195"/>
                <a:gd name="T64" fmla="*/ 0 w 831"/>
                <a:gd name="T65" fmla="*/ 16 h 195"/>
                <a:gd name="T66" fmla="*/ 4 w 831"/>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0"/>
                  </a:moveTo>
                  <a:lnTo>
                    <a:pt x="21" y="4"/>
                  </a:lnTo>
                  <a:lnTo>
                    <a:pt x="15" y="10"/>
                  </a:lnTo>
                  <a:lnTo>
                    <a:pt x="15" y="19"/>
                  </a:lnTo>
                  <a:lnTo>
                    <a:pt x="21" y="30"/>
                  </a:lnTo>
                  <a:lnTo>
                    <a:pt x="42" y="43"/>
                  </a:lnTo>
                  <a:lnTo>
                    <a:pt x="85" y="54"/>
                  </a:lnTo>
                  <a:lnTo>
                    <a:pt x="144" y="60"/>
                  </a:lnTo>
                  <a:lnTo>
                    <a:pt x="214" y="57"/>
                  </a:lnTo>
                  <a:lnTo>
                    <a:pt x="368" y="37"/>
                  </a:lnTo>
                  <a:lnTo>
                    <a:pt x="438" y="31"/>
                  </a:lnTo>
                  <a:lnTo>
                    <a:pt x="510" y="33"/>
                  </a:lnTo>
                  <a:lnTo>
                    <a:pt x="547" y="38"/>
                  </a:lnTo>
                  <a:lnTo>
                    <a:pt x="583" y="45"/>
                  </a:lnTo>
                  <a:lnTo>
                    <a:pt x="649" y="66"/>
                  </a:lnTo>
                  <a:lnTo>
                    <a:pt x="706" y="86"/>
                  </a:lnTo>
                  <a:lnTo>
                    <a:pt x="744" y="103"/>
                  </a:lnTo>
                  <a:lnTo>
                    <a:pt x="776" y="121"/>
                  </a:lnTo>
                  <a:lnTo>
                    <a:pt x="810" y="146"/>
                  </a:lnTo>
                  <a:lnTo>
                    <a:pt x="822" y="159"/>
                  </a:lnTo>
                  <a:lnTo>
                    <a:pt x="831" y="171"/>
                  </a:lnTo>
                  <a:lnTo>
                    <a:pt x="831" y="183"/>
                  </a:lnTo>
                  <a:lnTo>
                    <a:pt x="824" y="191"/>
                  </a:lnTo>
                  <a:lnTo>
                    <a:pt x="812" y="195"/>
                  </a:lnTo>
                  <a:lnTo>
                    <a:pt x="799" y="189"/>
                  </a:lnTo>
                  <a:lnTo>
                    <a:pt x="791" y="181"/>
                  </a:lnTo>
                  <a:lnTo>
                    <a:pt x="791" y="176"/>
                  </a:lnTo>
                  <a:lnTo>
                    <a:pt x="795" y="171"/>
                  </a:lnTo>
                  <a:lnTo>
                    <a:pt x="805" y="171"/>
                  </a:lnTo>
                  <a:lnTo>
                    <a:pt x="812" y="175"/>
                  </a:lnTo>
                  <a:lnTo>
                    <a:pt x="816" y="181"/>
                  </a:lnTo>
                  <a:lnTo>
                    <a:pt x="814" y="185"/>
                  </a:lnTo>
                  <a:lnTo>
                    <a:pt x="808" y="185"/>
                  </a:lnTo>
                  <a:lnTo>
                    <a:pt x="807" y="184"/>
                  </a:lnTo>
                  <a:lnTo>
                    <a:pt x="805" y="182"/>
                  </a:lnTo>
                  <a:lnTo>
                    <a:pt x="807" y="183"/>
                  </a:lnTo>
                  <a:lnTo>
                    <a:pt x="812" y="184"/>
                  </a:lnTo>
                  <a:lnTo>
                    <a:pt x="812" y="181"/>
                  </a:lnTo>
                  <a:lnTo>
                    <a:pt x="808" y="177"/>
                  </a:lnTo>
                  <a:lnTo>
                    <a:pt x="801" y="175"/>
                  </a:lnTo>
                  <a:lnTo>
                    <a:pt x="799" y="175"/>
                  </a:lnTo>
                  <a:lnTo>
                    <a:pt x="797" y="178"/>
                  </a:lnTo>
                  <a:lnTo>
                    <a:pt x="801" y="187"/>
                  </a:lnTo>
                  <a:lnTo>
                    <a:pt x="807" y="189"/>
                  </a:lnTo>
                  <a:lnTo>
                    <a:pt x="812" y="190"/>
                  </a:lnTo>
                  <a:lnTo>
                    <a:pt x="818" y="189"/>
                  </a:lnTo>
                  <a:lnTo>
                    <a:pt x="824" y="184"/>
                  </a:lnTo>
                  <a:lnTo>
                    <a:pt x="822" y="169"/>
                  </a:lnTo>
                  <a:lnTo>
                    <a:pt x="808" y="149"/>
                  </a:lnTo>
                  <a:lnTo>
                    <a:pt x="791" y="135"/>
                  </a:lnTo>
                  <a:lnTo>
                    <a:pt x="763" y="118"/>
                  </a:lnTo>
                  <a:lnTo>
                    <a:pt x="736" y="108"/>
                  </a:lnTo>
                  <a:lnTo>
                    <a:pt x="698" y="96"/>
                  </a:lnTo>
                  <a:lnTo>
                    <a:pt x="645" y="90"/>
                  </a:lnTo>
                  <a:lnTo>
                    <a:pt x="577" y="92"/>
                  </a:lnTo>
                  <a:lnTo>
                    <a:pt x="486" y="105"/>
                  </a:lnTo>
                  <a:lnTo>
                    <a:pt x="421" y="115"/>
                  </a:lnTo>
                  <a:lnTo>
                    <a:pt x="345" y="121"/>
                  </a:lnTo>
                  <a:lnTo>
                    <a:pt x="283" y="116"/>
                  </a:lnTo>
                  <a:lnTo>
                    <a:pt x="222" y="105"/>
                  </a:lnTo>
                  <a:lnTo>
                    <a:pt x="161" y="86"/>
                  </a:lnTo>
                  <a:lnTo>
                    <a:pt x="104" y="60"/>
                  </a:lnTo>
                  <a:lnTo>
                    <a:pt x="68" y="55"/>
                  </a:lnTo>
                  <a:lnTo>
                    <a:pt x="38" y="45"/>
                  </a:lnTo>
                  <a:lnTo>
                    <a:pt x="11" y="31"/>
                  </a:lnTo>
                  <a:lnTo>
                    <a:pt x="0" y="16"/>
                  </a:lnTo>
                  <a:lnTo>
                    <a:pt x="0" y="8"/>
                  </a:lnTo>
                  <a:lnTo>
                    <a:pt x="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2" name="Freeform 232"/>
            <p:cNvSpPr>
              <a:spLocks/>
            </p:cNvSpPr>
            <p:nvPr/>
          </p:nvSpPr>
          <p:spPr bwMode="auto">
            <a:xfrm>
              <a:off x="4022" y="121"/>
              <a:ext cx="457" cy="113"/>
            </a:xfrm>
            <a:custGeom>
              <a:avLst/>
              <a:gdLst>
                <a:gd name="T0" fmla="*/ 60 w 457"/>
                <a:gd name="T1" fmla="*/ 37 h 113"/>
                <a:gd name="T2" fmla="*/ 62 w 457"/>
                <a:gd name="T3" fmla="*/ 32 h 113"/>
                <a:gd name="T4" fmla="*/ 60 w 457"/>
                <a:gd name="T5" fmla="*/ 28 h 113"/>
                <a:gd name="T6" fmla="*/ 53 w 457"/>
                <a:gd name="T7" fmla="*/ 22 h 113"/>
                <a:gd name="T8" fmla="*/ 43 w 457"/>
                <a:gd name="T9" fmla="*/ 17 h 113"/>
                <a:gd name="T10" fmla="*/ 30 w 457"/>
                <a:gd name="T11" fmla="*/ 17 h 113"/>
                <a:gd name="T12" fmla="*/ 19 w 457"/>
                <a:gd name="T13" fmla="*/ 19 h 113"/>
                <a:gd name="T14" fmla="*/ 11 w 457"/>
                <a:gd name="T15" fmla="*/ 23 h 113"/>
                <a:gd name="T16" fmla="*/ 0 w 457"/>
                <a:gd name="T17" fmla="*/ 36 h 113"/>
                <a:gd name="T18" fmla="*/ 0 w 457"/>
                <a:gd name="T19" fmla="*/ 46 h 113"/>
                <a:gd name="T20" fmla="*/ 7 w 457"/>
                <a:gd name="T21" fmla="*/ 56 h 113"/>
                <a:gd name="T22" fmla="*/ 19 w 457"/>
                <a:gd name="T23" fmla="*/ 67 h 113"/>
                <a:gd name="T24" fmla="*/ 39 w 457"/>
                <a:gd name="T25" fmla="*/ 77 h 113"/>
                <a:gd name="T26" fmla="*/ 66 w 457"/>
                <a:gd name="T27" fmla="*/ 83 h 113"/>
                <a:gd name="T28" fmla="*/ 94 w 457"/>
                <a:gd name="T29" fmla="*/ 86 h 113"/>
                <a:gd name="T30" fmla="*/ 129 w 457"/>
                <a:gd name="T31" fmla="*/ 84 h 113"/>
                <a:gd name="T32" fmla="*/ 142 w 457"/>
                <a:gd name="T33" fmla="*/ 82 h 113"/>
                <a:gd name="T34" fmla="*/ 159 w 457"/>
                <a:gd name="T35" fmla="*/ 97 h 113"/>
                <a:gd name="T36" fmla="*/ 184 w 457"/>
                <a:gd name="T37" fmla="*/ 107 h 113"/>
                <a:gd name="T38" fmla="*/ 222 w 457"/>
                <a:gd name="T39" fmla="*/ 113 h 113"/>
                <a:gd name="T40" fmla="*/ 239 w 457"/>
                <a:gd name="T41" fmla="*/ 113 h 113"/>
                <a:gd name="T42" fmla="*/ 261 w 457"/>
                <a:gd name="T43" fmla="*/ 110 h 113"/>
                <a:gd name="T44" fmla="*/ 288 w 457"/>
                <a:gd name="T45" fmla="*/ 103 h 113"/>
                <a:gd name="T46" fmla="*/ 322 w 457"/>
                <a:gd name="T47" fmla="*/ 89 h 113"/>
                <a:gd name="T48" fmla="*/ 347 w 457"/>
                <a:gd name="T49" fmla="*/ 80 h 113"/>
                <a:gd name="T50" fmla="*/ 372 w 457"/>
                <a:gd name="T51" fmla="*/ 73 h 113"/>
                <a:gd name="T52" fmla="*/ 404 w 457"/>
                <a:gd name="T53" fmla="*/ 67 h 113"/>
                <a:gd name="T54" fmla="*/ 444 w 457"/>
                <a:gd name="T55" fmla="*/ 65 h 113"/>
                <a:gd name="T56" fmla="*/ 457 w 457"/>
                <a:gd name="T57" fmla="*/ 67 h 113"/>
                <a:gd name="T58" fmla="*/ 419 w 457"/>
                <a:gd name="T59" fmla="*/ 48 h 113"/>
                <a:gd name="T60" fmla="*/ 381 w 457"/>
                <a:gd name="T61" fmla="*/ 31 h 113"/>
                <a:gd name="T62" fmla="*/ 343 w 457"/>
                <a:gd name="T63" fmla="*/ 18 h 113"/>
                <a:gd name="T64" fmla="*/ 299 w 457"/>
                <a:gd name="T65" fmla="*/ 7 h 113"/>
                <a:gd name="T66" fmla="*/ 263 w 457"/>
                <a:gd name="T67" fmla="*/ 1 h 113"/>
                <a:gd name="T68" fmla="*/ 225 w 457"/>
                <a:gd name="T69" fmla="*/ 0 h 113"/>
                <a:gd name="T70" fmla="*/ 206 w 457"/>
                <a:gd name="T71" fmla="*/ 1 h 113"/>
                <a:gd name="T72" fmla="*/ 182 w 457"/>
                <a:gd name="T73" fmla="*/ 6 h 113"/>
                <a:gd name="T74" fmla="*/ 157 w 457"/>
                <a:gd name="T75" fmla="*/ 16 h 113"/>
                <a:gd name="T76" fmla="*/ 136 w 457"/>
                <a:gd name="T77" fmla="*/ 32 h 113"/>
                <a:gd name="T78" fmla="*/ 131 w 457"/>
                <a:gd name="T79" fmla="*/ 48 h 113"/>
                <a:gd name="T80" fmla="*/ 131 w 457"/>
                <a:gd name="T81" fmla="*/ 62 h 113"/>
                <a:gd name="T82" fmla="*/ 136 w 457"/>
                <a:gd name="T83" fmla="*/ 77 h 113"/>
                <a:gd name="T84" fmla="*/ 110 w 457"/>
                <a:gd name="T85" fmla="*/ 79 h 113"/>
                <a:gd name="T86" fmla="*/ 85 w 457"/>
                <a:gd name="T87" fmla="*/ 78 h 113"/>
                <a:gd name="T88" fmla="*/ 58 w 457"/>
                <a:gd name="T89" fmla="*/ 74 h 113"/>
                <a:gd name="T90" fmla="*/ 30 w 457"/>
                <a:gd name="T91" fmla="*/ 62 h 113"/>
                <a:gd name="T92" fmla="*/ 17 w 457"/>
                <a:gd name="T93" fmla="*/ 53 h 113"/>
                <a:gd name="T94" fmla="*/ 11 w 457"/>
                <a:gd name="T95" fmla="*/ 41 h 113"/>
                <a:gd name="T96" fmla="*/ 17 w 457"/>
                <a:gd name="T97" fmla="*/ 29 h 113"/>
                <a:gd name="T98" fmla="*/ 24 w 457"/>
                <a:gd name="T99" fmla="*/ 25 h 113"/>
                <a:gd name="T100" fmla="*/ 36 w 457"/>
                <a:gd name="T101" fmla="*/ 23 h 113"/>
                <a:gd name="T102" fmla="*/ 49 w 457"/>
                <a:gd name="T103" fmla="*/ 26 h 113"/>
                <a:gd name="T104" fmla="*/ 58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2"/>
                  </a:lnTo>
                  <a:lnTo>
                    <a:pt x="60" y="28"/>
                  </a:lnTo>
                  <a:lnTo>
                    <a:pt x="53" y="22"/>
                  </a:lnTo>
                  <a:lnTo>
                    <a:pt x="43" y="17"/>
                  </a:lnTo>
                  <a:lnTo>
                    <a:pt x="30" y="17"/>
                  </a:lnTo>
                  <a:lnTo>
                    <a:pt x="19" y="19"/>
                  </a:lnTo>
                  <a:lnTo>
                    <a:pt x="11" y="23"/>
                  </a:lnTo>
                  <a:lnTo>
                    <a:pt x="0" y="36"/>
                  </a:lnTo>
                  <a:lnTo>
                    <a:pt x="0" y="46"/>
                  </a:lnTo>
                  <a:lnTo>
                    <a:pt x="7" y="56"/>
                  </a:lnTo>
                  <a:lnTo>
                    <a:pt x="19" y="67"/>
                  </a:lnTo>
                  <a:lnTo>
                    <a:pt x="39" y="77"/>
                  </a:lnTo>
                  <a:lnTo>
                    <a:pt x="66" y="83"/>
                  </a:lnTo>
                  <a:lnTo>
                    <a:pt x="94" y="86"/>
                  </a:lnTo>
                  <a:lnTo>
                    <a:pt x="129" y="84"/>
                  </a:lnTo>
                  <a:lnTo>
                    <a:pt x="142" y="82"/>
                  </a:lnTo>
                  <a:lnTo>
                    <a:pt x="159" y="97"/>
                  </a:lnTo>
                  <a:lnTo>
                    <a:pt x="184" y="107"/>
                  </a:lnTo>
                  <a:lnTo>
                    <a:pt x="222" y="113"/>
                  </a:lnTo>
                  <a:lnTo>
                    <a:pt x="239" y="113"/>
                  </a:lnTo>
                  <a:lnTo>
                    <a:pt x="261" y="110"/>
                  </a:lnTo>
                  <a:lnTo>
                    <a:pt x="288" y="103"/>
                  </a:lnTo>
                  <a:lnTo>
                    <a:pt x="322" y="89"/>
                  </a:lnTo>
                  <a:lnTo>
                    <a:pt x="347" y="80"/>
                  </a:lnTo>
                  <a:lnTo>
                    <a:pt x="372" y="73"/>
                  </a:lnTo>
                  <a:lnTo>
                    <a:pt x="404" y="67"/>
                  </a:lnTo>
                  <a:lnTo>
                    <a:pt x="444" y="65"/>
                  </a:lnTo>
                  <a:lnTo>
                    <a:pt x="457" y="67"/>
                  </a:lnTo>
                  <a:lnTo>
                    <a:pt x="419" y="48"/>
                  </a:lnTo>
                  <a:lnTo>
                    <a:pt x="381" y="31"/>
                  </a:lnTo>
                  <a:lnTo>
                    <a:pt x="343" y="18"/>
                  </a:lnTo>
                  <a:lnTo>
                    <a:pt x="299" y="7"/>
                  </a:lnTo>
                  <a:lnTo>
                    <a:pt x="263" y="1"/>
                  </a:lnTo>
                  <a:lnTo>
                    <a:pt x="225" y="0"/>
                  </a:lnTo>
                  <a:lnTo>
                    <a:pt x="206" y="1"/>
                  </a:lnTo>
                  <a:lnTo>
                    <a:pt x="182" y="6"/>
                  </a:lnTo>
                  <a:lnTo>
                    <a:pt x="157" y="16"/>
                  </a:lnTo>
                  <a:lnTo>
                    <a:pt x="136" y="32"/>
                  </a:lnTo>
                  <a:lnTo>
                    <a:pt x="131" y="48"/>
                  </a:lnTo>
                  <a:lnTo>
                    <a:pt x="131" y="62"/>
                  </a:lnTo>
                  <a:lnTo>
                    <a:pt x="136" y="77"/>
                  </a:lnTo>
                  <a:lnTo>
                    <a:pt x="110" y="79"/>
                  </a:lnTo>
                  <a:lnTo>
                    <a:pt x="85" y="78"/>
                  </a:lnTo>
                  <a:lnTo>
                    <a:pt x="58" y="74"/>
                  </a:lnTo>
                  <a:lnTo>
                    <a:pt x="30" y="62"/>
                  </a:lnTo>
                  <a:lnTo>
                    <a:pt x="17" y="53"/>
                  </a:lnTo>
                  <a:lnTo>
                    <a:pt x="11" y="41"/>
                  </a:lnTo>
                  <a:lnTo>
                    <a:pt x="17" y="29"/>
                  </a:lnTo>
                  <a:lnTo>
                    <a:pt x="24" y="25"/>
                  </a:lnTo>
                  <a:lnTo>
                    <a:pt x="36" y="23"/>
                  </a:lnTo>
                  <a:lnTo>
                    <a:pt x="49" y="26"/>
                  </a:lnTo>
                  <a:lnTo>
                    <a:pt x="58"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3" name="Freeform 233"/>
            <p:cNvSpPr>
              <a:spLocks/>
            </p:cNvSpPr>
            <p:nvPr/>
          </p:nvSpPr>
          <p:spPr bwMode="auto">
            <a:xfrm>
              <a:off x="4441" y="101"/>
              <a:ext cx="342" cy="104"/>
            </a:xfrm>
            <a:custGeom>
              <a:avLst/>
              <a:gdLst>
                <a:gd name="T0" fmla="*/ 47 w 342"/>
                <a:gd name="T1" fmla="*/ 20 h 104"/>
                <a:gd name="T2" fmla="*/ 51 w 342"/>
                <a:gd name="T3" fmla="*/ 17 h 104"/>
                <a:gd name="T4" fmla="*/ 47 w 342"/>
                <a:gd name="T5" fmla="*/ 6 h 104"/>
                <a:gd name="T6" fmla="*/ 42 w 342"/>
                <a:gd name="T7" fmla="*/ 2 h 104"/>
                <a:gd name="T8" fmla="*/ 32 w 342"/>
                <a:gd name="T9" fmla="*/ 0 h 104"/>
                <a:gd name="T10" fmla="*/ 15 w 342"/>
                <a:gd name="T11" fmla="*/ 2 h 104"/>
                <a:gd name="T12" fmla="*/ 4 w 342"/>
                <a:gd name="T13" fmla="*/ 12 h 104"/>
                <a:gd name="T14" fmla="*/ 0 w 342"/>
                <a:gd name="T15" fmla="*/ 19 h 104"/>
                <a:gd name="T16" fmla="*/ 2 w 342"/>
                <a:gd name="T17" fmla="*/ 28 h 104"/>
                <a:gd name="T18" fmla="*/ 8 w 342"/>
                <a:gd name="T19" fmla="*/ 39 h 104"/>
                <a:gd name="T20" fmla="*/ 21 w 342"/>
                <a:gd name="T21" fmla="*/ 49 h 104"/>
                <a:gd name="T22" fmla="*/ 38 w 342"/>
                <a:gd name="T23" fmla="*/ 57 h 104"/>
                <a:gd name="T24" fmla="*/ 59 w 342"/>
                <a:gd name="T25" fmla="*/ 62 h 104"/>
                <a:gd name="T26" fmla="*/ 87 w 342"/>
                <a:gd name="T27" fmla="*/ 66 h 104"/>
                <a:gd name="T28" fmla="*/ 97 w 342"/>
                <a:gd name="T29" fmla="*/ 66 h 104"/>
                <a:gd name="T30" fmla="*/ 104 w 342"/>
                <a:gd name="T31" fmla="*/ 80 h 104"/>
                <a:gd name="T32" fmla="*/ 121 w 342"/>
                <a:gd name="T33" fmla="*/ 91 h 104"/>
                <a:gd name="T34" fmla="*/ 148 w 342"/>
                <a:gd name="T35" fmla="*/ 102 h 104"/>
                <a:gd name="T36" fmla="*/ 178 w 342"/>
                <a:gd name="T37" fmla="*/ 104 h 104"/>
                <a:gd name="T38" fmla="*/ 201 w 342"/>
                <a:gd name="T39" fmla="*/ 102 h 104"/>
                <a:gd name="T40" fmla="*/ 232 w 342"/>
                <a:gd name="T41" fmla="*/ 94 h 104"/>
                <a:gd name="T42" fmla="*/ 254 w 342"/>
                <a:gd name="T43" fmla="*/ 90 h 104"/>
                <a:gd name="T44" fmla="*/ 302 w 342"/>
                <a:gd name="T45" fmla="*/ 87 h 104"/>
                <a:gd name="T46" fmla="*/ 332 w 342"/>
                <a:gd name="T47" fmla="*/ 91 h 104"/>
                <a:gd name="T48" fmla="*/ 342 w 342"/>
                <a:gd name="T49" fmla="*/ 93 h 104"/>
                <a:gd name="T50" fmla="*/ 319 w 342"/>
                <a:gd name="T51" fmla="*/ 73 h 104"/>
                <a:gd name="T52" fmla="*/ 269 w 342"/>
                <a:gd name="T53" fmla="*/ 40 h 104"/>
                <a:gd name="T54" fmla="*/ 241 w 342"/>
                <a:gd name="T55" fmla="*/ 26 h 104"/>
                <a:gd name="T56" fmla="*/ 214 w 342"/>
                <a:gd name="T57" fmla="*/ 17 h 104"/>
                <a:gd name="T58" fmla="*/ 186 w 342"/>
                <a:gd name="T59" fmla="*/ 11 h 104"/>
                <a:gd name="T60" fmla="*/ 150 w 342"/>
                <a:gd name="T61" fmla="*/ 11 h 104"/>
                <a:gd name="T62" fmla="*/ 129 w 342"/>
                <a:gd name="T63" fmla="*/ 15 h 104"/>
                <a:gd name="T64" fmla="*/ 108 w 342"/>
                <a:gd name="T65" fmla="*/ 26 h 104"/>
                <a:gd name="T66" fmla="*/ 99 w 342"/>
                <a:gd name="T67" fmla="*/ 37 h 104"/>
                <a:gd name="T68" fmla="*/ 95 w 342"/>
                <a:gd name="T69" fmla="*/ 49 h 104"/>
                <a:gd name="T70" fmla="*/ 95 w 342"/>
                <a:gd name="T71" fmla="*/ 61 h 104"/>
                <a:gd name="T72" fmla="*/ 74 w 342"/>
                <a:gd name="T73" fmla="*/ 60 h 104"/>
                <a:gd name="T74" fmla="*/ 55 w 342"/>
                <a:gd name="T75" fmla="*/ 56 h 104"/>
                <a:gd name="T76" fmla="*/ 36 w 342"/>
                <a:gd name="T77" fmla="*/ 49 h 104"/>
                <a:gd name="T78" fmla="*/ 17 w 342"/>
                <a:gd name="T79" fmla="*/ 37 h 104"/>
                <a:gd name="T80" fmla="*/ 9 w 342"/>
                <a:gd name="T81" fmla="*/ 27 h 104"/>
                <a:gd name="T82" fmla="*/ 9 w 342"/>
                <a:gd name="T83" fmla="*/ 17 h 104"/>
                <a:gd name="T84" fmla="*/ 19 w 342"/>
                <a:gd name="T85" fmla="*/ 8 h 104"/>
                <a:gd name="T86" fmla="*/ 25 w 342"/>
                <a:gd name="T87" fmla="*/ 6 h 104"/>
                <a:gd name="T88" fmla="*/ 34 w 342"/>
                <a:gd name="T89" fmla="*/ 6 h 104"/>
                <a:gd name="T90" fmla="*/ 44 w 342"/>
                <a:gd name="T91" fmla="*/ 11 h 104"/>
                <a:gd name="T92" fmla="*/ 47 w 342"/>
                <a:gd name="T93" fmla="*/ 17 h 104"/>
                <a:gd name="T94" fmla="*/ 47 w 342"/>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20"/>
                  </a:moveTo>
                  <a:lnTo>
                    <a:pt x="51" y="17"/>
                  </a:lnTo>
                  <a:lnTo>
                    <a:pt x="47" y="6"/>
                  </a:lnTo>
                  <a:lnTo>
                    <a:pt x="42" y="2"/>
                  </a:lnTo>
                  <a:lnTo>
                    <a:pt x="32" y="0"/>
                  </a:lnTo>
                  <a:lnTo>
                    <a:pt x="15" y="2"/>
                  </a:lnTo>
                  <a:lnTo>
                    <a:pt x="4" y="12"/>
                  </a:lnTo>
                  <a:lnTo>
                    <a:pt x="0" y="19"/>
                  </a:lnTo>
                  <a:lnTo>
                    <a:pt x="2" y="28"/>
                  </a:lnTo>
                  <a:lnTo>
                    <a:pt x="8" y="39"/>
                  </a:lnTo>
                  <a:lnTo>
                    <a:pt x="21" y="49"/>
                  </a:lnTo>
                  <a:lnTo>
                    <a:pt x="38" y="57"/>
                  </a:lnTo>
                  <a:lnTo>
                    <a:pt x="59" y="62"/>
                  </a:lnTo>
                  <a:lnTo>
                    <a:pt x="87" y="66"/>
                  </a:lnTo>
                  <a:lnTo>
                    <a:pt x="97" y="66"/>
                  </a:lnTo>
                  <a:lnTo>
                    <a:pt x="104" y="80"/>
                  </a:lnTo>
                  <a:lnTo>
                    <a:pt x="121" y="91"/>
                  </a:lnTo>
                  <a:lnTo>
                    <a:pt x="148" y="102"/>
                  </a:lnTo>
                  <a:lnTo>
                    <a:pt x="178" y="104"/>
                  </a:lnTo>
                  <a:lnTo>
                    <a:pt x="201" y="102"/>
                  </a:lnTo>
                  <a:lnTo>
                    <a:pt x="232" y="94"/>
                  </a:lnTo>
                  <a:lnTo>
                    <a:pt x="254" y="90"/>
                  </a:lnTo>
                  <a:lnTo>
                    <a:pt x="302" y="87"/>
                  </a:lnTo>
                  <a:lnTo>
                    <a:pt x="332" y="91"/>
                  </a:lnTo>
                  <a:lnTo>
                    <a:pt x="342" y="93"/>
                  </a:lnTo>
                  <a:lnTo>
                    <a:pt x="319" y="73"/>
                  </a:lnTo>
                  <a:lnTo>
                    <a:pt x="269" y="40"/>
                  </a:lnTo>
                  <a:lnTo>
                    <a:pt x="241" y="26"/>
                  </a:lnTo>
                  <a:lnTo>
                    <a:pt x="214" y="17"/>
                  </a:lnTo>
                  <a:lnTo>
                    <a:pt x="186" y="11"/>
                  </a:lnTo>
                  <a:lnTo>
                    <a:pt x="150" y="11"/>
                  </a:lnTo>
                  <a:lnTo>
                    <a:pt x="129" y="15"/>
                  </a:lnTo>
                  <a:lnTo>
                    <a:pt x="108" y="26"/>
                  </a:lnTo>
                  <a:lnTo>
                    <a:pt x="99" y="37"/>
                  </a:lnTo>
                  <a:lnTo>
                    <a:pt x="95" y="49"/>
                  </a:lnTo>
                  <a:lnTo>
                    <a:pt x="95" y="61"/>
                  </a:lnTo>
                  <a:lnTo>
                    <a:pt x="74" y="60"/>
                  </a:lnTo>
                  <a:lnTo>
                    <a:pt x="55" y="56"/>
                  </a:lnTo>
                  <a:lnTo>
                    <a:pt x="36" y="49"/>
                  </a:lnTo>
                  <a:lnTo>
                    <a:pt x="17" y="37"/>
                  </a:lnTo>
                  <a:lnTo>
                    <a:pt x="9" y="27"/>
                  </a:lnTo>
                  <a:lnTo>
                    <a:pt x="9" y="17"/>
                  </a:lnTo>
                  <a:lnTo>
                    <a:pt x="19" y="8"/>
                  </a:lnTo>
                  <a:lnTo>
                    <a:pt x="25" y="6"/>
                  </a:lnTo>
                  <a:lnTo>
                    <a:pt x="34" y="6"/>
                  </a:lnTo>
                  <a:lnTo>
                    <a:pt x="44" y="11"/>
                  </a:lnTo>
                  <a:lnTo>
                    <a:pt x="47" y="17"/>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4" name="Freeform 234"/>
            <p:cNvSpPr>
              <a:spLocks/>
            </p:cNvSpPr>
            <p:nvPr/>
          </p:nvSpPr>
          <p:spPr bwMode="auto">
            <a:xfrm>
              <a:off x="3562" y="133"/>
              <a:ext cx="406" cy="40"/>
            </a:xfrm>
            <a:custGeom>
              <a:avLst/>
              <a:gdLst>
                <a:gd name="T0" fmla="*/ 406 w 406"/>
                <a:gd name="T1" fmla="*/ 40 h 40"/>
                <a:gd name="T2" fmla="*/ 374 w 406"/>
                <a:gd name="T3" fmla="*/ 34 h 40"/>
                <a:gd name="T4" fmla="*/ 323 w 406"/>
                <a:gd name="T5" fmla="*/ 20 h 40"/>
                <a:gd name="T6" fmla="*/ 258 w 406"/>
                <a:gd name="T7" fmla="*/ 7 h 40"/>
                <a:gd name="T8" fmla="*/ 188 w 406"/>
                <a:gd name="T9" fmla="*/ 0 h 40"/>
                <a:gd name="T10" fmla="*/ 112 w 406"/>
                <a:gd name="T11" fmla="*/ 2 h 40"/>
                <a:gd name="T12" fmla="*/ 53 w 406"/>
                <a:gd name="T13" fmla="*/ 12 h 40"/>
                <a:gd name="T14" fmla="*/ 14 w 406"/>
                <a:gd name="T15" fmla="*/ 22 h 40"/>
                <a:gd name="T16" fmla="*/ 0 w 406"/>
                <a:gd name="T17" fmla="*/ 26 h 40"/>
                <a:gd name="T18" fmla="*/ 31 w 406"/>
                <a:gd name="T19" fmla="*/ 22 h 40"/>
                <a:gd name="T20" fmla="*/ 82 w 406"/>
                <a:gd name="T21" fmla="*/ 16 h 40"/>
                <a:gd name="T22" fmla="*/ 152 w 406"/>
                <a:gd name="T23" fmla="*/ 17 h 40"/>
                <a:gd name="T24" fmla="*/ 152 w 406"/>
                <a:gd name="T25" fmla="*/ 17 h 40"/>
                <a:gd name="T26" fmla="*/ 148 w 406"/>
                <a:gd name="T27" fmla="*/ 14 h 40"/>
                <a:gd name="T28" fmla="*/ 145 w 406"/>
                <a:gd name="T29" fmla="*/ 11 h 40"/>
                <a:gd name="T30" fmla="*/ 150 w 406"/>
                <a:gd name="T31" fmla="*/ 7 h 40"/>
                <a:gd name="T32" fmla="*/ 160 w 406"/>
                <a:gd name="T33" fmla="*/ 7 h 40"/>
                <a:gd name="T34" fmla="*/ 171 w 406"/>
                <a:gd name="T35" fmla="*/ 8 h 40"/>
                <a:gd name="T36" fmla="*/ 173 w 406"/>
                <a:gd name="T37" fmla="*/ 11 h 40"/>
                <a:gd name="T38" fmla="*/ 169 w 406"/>
                <a:gd name="T39" fmla="*/ 14 h 40"/>
                <a:gd name="T40" fmla="*/ 165 w 406"/>
                <a:gd name="T41" fmla="*/ 13 h 40"/>
                <a:gd name="T42" fmla="*/ 167 w 406"/>
                <a:gd name="T43" fmla="*/ 13 h 40"/>
                <a:gd name="T44" fmla="*/ 169 w 406"/>
                <a:gd name="T45" fmla="*/ 11 h 40"/>
                <a:gd name="T46" fmla="*/ 165 w 406"/>
                <a:gd name="T47" fmla="*/ 10 h 40"/>
                <a:gd name="T48" fmla="*/ 162 w 406"/>
                <a:gd name="T49" fmla="*/ 8 h 40"/>
                <a:gd name="T50" fmla="*/ 154 w 406"/>
                <a:gd name="T51" fmla="*/ 10 h 40"/>
                <a:gd name="T52" fmla="*/ 152 w 406"/>
                <a:gd name="T53" fmla="*/ 11 h 40"/>
                <a:gd name="T54" fmla="*/ 158 w 406"/>
                <a:gd name="T55" fmla="*/ 16 h 40"/>
                <a:gd name="T56" fmla="*/ 163 w 406"/>
                <a:gd name="T57" fmla="*/ 17 h 40"/>
                <a:gd name="T58" fmla="*/ 260 w 406"/>
                <a:gd name="T59" fmla="*/ 25 h 40"/>
                <a:gd name="T60" fmla="*/ 342 w 406"/>
                <a:gd name="T61" fmla="*/ 34 h 40"/>
                <a:gd name="T62" fmla="*/ 399 w 406"/>
                <a:gd name="T63" fmla="*/ 40 h 40"/>
                <a:gd name="T64" fmla="*/ 406 w 406"/>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40"/>
                  </a:moveTo>
                  <a:lnTo>
                    <a:pt x="374" y="34"/>
                  </a:lnTo>
                  <a:lnTo>
                    <a:pt x="323" y="20"/>
                  </a:lnTo>
                  <a:lnTo>
                    <a:pt x="258" y="7"/>
                  </a:lnTo>
                  <a:lnTo>
                    <a:pt x="188" y="0"/>
                  </a:lnTo>
                  <a:lnTo>
                    <a:pt x="112" y="2"/>
                  </a:lnTo>
                  <a:lnTo>
                    <a:pt x="53" y="12"/>
                  </a:lnTo>
                  <a:lnTo>
                    <a:pt x="14" y="22"/>
                  </a:lnTo>
                  <a:lnTo>
                    <a:pt x="0" y="26"/>
                  </a:lnTo>
                  <a:lnTo>
                    <a:pt x="31" y="22"/>
                  </a:lnTo>
                  <a:lnTo>
                    <a:pt x="82" y="16"/>
                  </a:lnTo>
                  <a:lnTo>
                    <a:pt x="152" y="17"/>
                  </a:lnTo>
                  <a:lnTo>
                    <a:pt x="152" y="17"/>
                  </a:lnTo>
                  <a:lnTo>
                    <a:pt x="148" y="14"/>
                  </a:lnTo>
                  <a:lnTo>
                    <a:pt x="145" y="11"/>
                  </a:lnTo>
                  <a:lnTo>
                    <a:pt x="150" y="7"/>
                  </a:lnTo>
                  <a:lnTo>
                    <a:pt x="160" y="7"/>
                  </a:lnTo>
                  <a:lnTo>
                    <a:pt x="171" y="8"/>
                  </a:lnTo>
                  <a:lnTo>
                    <a:pt x="173" y="11"/>
                  </a:lnTo>
                  <a:lnTo>
                    <a:pt x="169" y="14"/>
                  </a:lnTo>
                  <a:lnTo>
                    <a:pt x="165" y="13"/>
                  </a:lnTo>
                  <a:lnTo>
                    <a:pt x="167" y="13"/>
                  </a:lnTo>
                  <a:lnTo>
                    <a:pt x="169" y="11"/>
                  </a:lnTo>
                  <a:lnTo>
                    <a:pt x="165" y="10"/>
                  </a:lnTo>
                  <a:lnTo>
                    <a:pt x="162" y="8"/>
                  </a:lnTo>
                  <a:lnTo>
                    <a:pt x="154" y="10"/>
                  </a:lnTo>
                  <a:lnTo>
                    <a:pt x="152" y="11"/>
                  </a:lnTo>
                  <a:lnTo>
                    <a:pt x="158" y="16"/>
                  </a:lnTo>
                  <a:lnTo>
                    <a:pt x="163" y="17"/>
                  </a:lnTo>
                  <a:lnTo>
                    <a:pt x="260" y="25"/>
                  </a:lnTo>
                  <a:lnTo>
                    <a:pt x="342" y="34"/>
                  </a:lnTo>
                  <a:lnTo>
                    <a:pt x="399" y="40"/>
                  </a:lnTo>
                  <a:lnTo>
                    <a:pt x="406"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5" name="Freeform 235"/>
            <p:cNvSpPr>
              <a:spLocks/>
            </p:cNvSpPr>
            <p:nvPr/>
          </p:nvSpPr>
          <p:spPr bwMode="auto">
            <a:xfrm>
              <a:off x="3577" y="152"/>
              <a:ext cx="456" cy="53"/>
            </a:xfrm>
            <a:custGeom>
              <a:avLst/>
              <a:gdLst>
                <a:gd name="T0" fmla="*/ 0 w 456"/>
                <a:gd name="T1" fmla="*/ 7 h 53"/>
                <a:gd name="T2" fmla="*/ 44 w 456"/>
                <a:gd name="T3" fmla="*/ 6 h 53"/>
                <a:gd name="T4" fmla="*/ 90 w 456"/>
                <a:gd name="T5" fmla="*/ 10 h 53"/>
                <a:gd name="T6" fmla="*/ 139 w 456"/>
                <a:gd name="T7" fmla="*/ 21 h 53"/>
                <a:gd name="T8" fmla="*/ 219 w 456"/>
                <a:gd name="T9" fmla="*/ 42 h 53"/>
                <a:gd name="T10" fmla="*/ 260 w 456"/>
                <a:gd name="T11" fmla="*/ 51 h 53"/>
                <a:gd name="T12" fmla="*/ 306 w 456"/>
                <a:gd name="T13" fmla="*/ 53 h 53"/>
                <a:gd name="T14" fmla="*/ 359 w 456"/>
                <a:gd name="T15" fmla="*/ 49 h 53"/>
                <a:gd name="T16" fmla="*/ 412 w 456"/>
                <a:gd name="T17" fmla="*/ 41 h 53"/>
                <a:gd name="T18" fmla="*/ 456 w 456"/>
                <a:gd name="T19" fmla="*/ 28 h 53"/>
                <a:gd name="T20" fmla="*/ 397 w 456"/>
                <a:gd name="T21" fmla="*/ 23 h 53"/>
                <a:gd name="T22" fmla="*/ 297 w 456"/>
                <a:gd name="T23" fmla="*/ 15 h 53"/>
                <a:gd name="T24" fmla="*/ 228 w 456"/>
                <a:gd name="T25" fmla="*/ 7 h 53"/>
                <a:gd name="T26" fmla="*/ 217 w 456"/>
                <a:gd name="T27" fmla="*/ 9 h 53"/>
                <a:gd name="T28" fmla="*/ 207 w 456"/>
                <a:gd name="T29" fmla="*/ 11 h 53"/>
                <a:gd name="T30" fmla="*/ 202 w 456"/>
                <a:gd name="T31" fmla="*/ 17 h 53"/>
                <a:gd name="T32" fmla="*/ 204 w 456"/>
                <a:gd name="T33" fmla="*/ 23 h 53"/>
                <a:gd name="T34" fmla="*/ 213 w 456"/>
                <a:gd name="T35" fmla="*/ 28 h 53"/>
                <a:gd name="T36" fmla="*/ 238 w 456"/>
                <a:gd name="T37" fmla="*/ 34 h 53"/>
                <a:gd name="T38" fmla="*/ 260 w 456"/>
                <a:gd name="T39" fmla="*/ 35 h 53"/>
                <a:gd name="T40" fmla="*/ 268 w 456"/>
                <a:gd name="T41" fmla="*/ 34 h 53"/>
                <a:gd name="T42" fmla="*/ 274 w 456"/>
                <a:gd name="T43" fmla="*/ 31 h 53"/>
                <a:gd name="T44" fmla="*/ 274 w 456"/>
                <a:gd name="T45" fmla="*/ 28 h 53"/>
                <a:gd name="T46" fmla="*/ 264 w 456"/>
                <a:gd name="T47" fmla="*/ 24 h 53"/>
                <a:gd name="T48" fmla="*/ 257 w 456"/>
                <a:gd name="T49" fmla="*/ 23 h 53"/>
                <a:gd name="T50" fmla="*/ 253 w 456"/>
                <a:gd name="T51" fmla="*/ 24 h 53"/>
                <a:gd name="T52" fmla="*/ 257 w 456"/>
                <a:gd name="T53" fmla="*/ 28 h 53"/>
                <a:gd name="T54" fmla="*/ 259 w 456"/>
                <a:gd name="T55" fmla="*/ 29 h 53"/>
                <a:gd name="T56" fmla="*/ 253 w 456"/>
                <a:gd name="T57" fmla="*/ 28 h 53"/>
                <a:gd name="T58" fmla="*/ 247 w 456"/>
                <a:gd name="T59" fmla="*/ 24 h 53"/>
                <a:gd name="T60" fmla="*/ 253 w 456"/>
                <a:gd name="T61" fmla="*/ 22 h 53"/>
                <a:gd name="T62" fmla="*/ 266 w 456"/>
                <a:gd name="T63" fmla="*/ 21 h 53"/>
                <a:gd name="T64" fmla="*/ 278 w 456"/>
                <a:gd name="T65" fmla="*/ 25 h 53"/>
                <a:gd name="T66" fmla="*/ 283 w 456"/>
                <a:gd name="T67" fmla="*/ 31 h 53"/>
                <a:gd name="T68" fmla="*/ 279 w 456"/>
                <a:gd name="T69" fmla="*/ 35 h 53"/>
                <a:gd name="T70" fmla="*/ 270 w 456"/>
                <a:gd name="T71" fmla="*/ 36 h 53"/>
                <a:gd name="T72" fmla="*/ 234 w 456"/>
                <a:gd name="T73" fmla="*/ 35 h 53"/>
                <a:gd name="T74" fmla="*/ 215 w 456"/>
                <a:gd name="T75" fmla="*/ 31 h 53"/>
                <a:gd name="T76" fmla="*/ 202 w 456"/>
                <a:gd name="T77" fmla="*/ 27 h 53"/>
                <a:gd name="T78" fmla="*/ 194 w 456"/>
                <a:gd name="T79" fmla="*/ 21 h 53"/>
                <a:gd name="T80" fmla="*/ 190 w 456"/>
                <a:gd name="T81" fmla="*/ 17 h 53"/>
                <a:gd name="T82" fmla="*/ 194 w 456"/>
                <a:gd name="T83" fmla="*/ 12 h 53"/>
                <a:gd name="T84" fmla="*/ 202 w 456"/>
                <a:gd name="T85" fmla="*/ 9 h 53"/>
                <a:gd name="T86" fmla="*/ 215 w 456"/>
                <a:gd name="T87" fmla="*/ 6 h 53"/>
                <a:gd name="T88" fmla="*/ 173 w 456"/>
                <a:gd name="T89" fmla="*/ 3 h 53"/>
                <a:gd name="T90" fmla="*/ 118 w 456"/>
                <a:gd name="T91" fmla="*/ 0 h 53"/>
                <a:gd name="T92" fmla="*/ 71 w 456"/>
                <a:gd name="T93" fmla="*/ 0 h 53"/>
                <a:gd name="T94" fmla="*/ 33 w 456"/>
                <a:gd name="T95" fmla="*/ 3 h 53"/>
                <a:gd name="T96" fmla="*/ 0 w 456"/>
                <a:gd name="T9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3">
                  <a:moveTo>
                    <a:pt x="0" y="7"/>
                  </a:moveTo>
                  <a:lnTo>
                    <a:pt x="44" y="6"/>
                  </a:lnTo>
                  <a:lnTo>
                    <a:pt x="90" y="10"/>
                  </a:lnTo>
                  <a:lnTo>
                    <a:pt x="139" y="21"/>
                  </a:lnTo>
                  <a:lnTo>
                    <a:pt x="219" y="42"/>
                  </a:lnTo>
                  <a:lnTo>
                    <a:pt x="260" y="51"/>
                  </a:lnTo>
                  <a:lnTo>
                    <a:pt x="306" y="53"/>
                  </a:lnTo>
                  <a:lnTo>
                    <a:pt x="359" y="49"/>
                  </a:lnTo>
                  <a:lnTo>
                    <a:pt x="412" y="41"/>
                  </a:lnTo>
                  <a:lnTo>
                    <a:pt x="456" y="28"/>
                  </a:lnTo>
                  <a:lnTo>
                    <a:pt x="397" y="23"/>
                  </a:lnTo>
                  <a:lnTo>
                    <a:pt x="297" y="15"/>
                  </a:lnTo>
                  <a:lnTo>
                    <a:pt x="228" y="7"/>
                  </a:lnTo>
                  <a:lnTo>
                    <a:pt x="217" y="9"/>
                  </a:lnTo>
                  <a:lnTo>
                    <a:pt x="207" y="11"/>
                  </a:lnTo>
                  <a:lnTo>
                    <a:pt x="202" y="17"/>
                  </a:lnTo>
                  <a:lnTo>
                    <a:pt x="204" y="23"/>
                  </a:lnTo>
                  <a:lnTo>
                    <a:pt x="213" y="28"/>
                  </a:lnTo>
                  <a:lnTo>
                    <a:pt x="238" y="34"/>
                  </a:lnTo>
                  <a:lnTo>
                    <a:pt x="260" y="35"/>
                  </a:lnTo>
                  <a:lnTo>
                    <a:pt x="268" y="34"/>
                  </a:lnTo>
                  <a:lnTo>
                    <a:pt x="274" y="31"/>
                  </a:lnTo>
                  <a:lnTo>
                    <a:pt x="274" y="28"/>
                  </a:lnTo>
                  <a:lnTo>
                    <a:pt x="264" y="24"/>
                  </a:lnTo>
                  <a:lnTo>
                    <a:pt x="257" y="23"/>
                  </a:lnTo>
                  <a:lnTo>
                    <a:pt x="253" y="24"/>
                  </a:lnTo>
                  <a:lnTo>
                    <a:pt x="257" y="28"/>
                  </a:lnTo>
                  <a:lnTo>
                    <a:pt x="259" y="29"/>
                  </a:lnTo>
                  <a:lnTo>
                    <a:pt x="253" y="28"/>
                  </a:lnTo>
                  <a:lnTo>
                    <a:pt x="247" y="24"/>
                  </a:lnTo>
                  <a:lnTo>
                    <a:pt x="253" y="22"/>
                  </a:lnTo>
                  <a:lnTo>
                    <a:pt x="266" y="21"/>
                  </a:lnTo>
                  <a:lnTo>
                    <a:pt x="278" y="25"/>
                  </a:lnTo>
                  <a:lnTo>
                    <a:pt x="283" y="31"/>
                  </a:lnTo>
                  <a:lnTo>
                    <a:pt x="279" y="35"/>
                  </a:lnTo>
                  <a:lnTo>
                    <a:pt x="270" y="36"/>
                  </a:lnTo>
                  <a:lnTo>
                    <a:pt x="234" y="35"/>
                  </a:lnTo>
                  <a:lnTo>
                    <a:pt x="215" y="31"/>
                  </a:lnTo>
                  <a:lnTo>
                    <a:pt x="202" y="27"/>
                  </a:lnTo>
                  <a:lnTo>
                    <a:pt x="194" y="21"/>
                  </a:lnTo>
                  <a:lnTo>
                    <a:pt x="190" y="17"/>
                  </a:lnTo>
                  <a:lnTo>
                    <a:pt x="194" y="12"/>
                  </a:lnTo>
                  <a:lnTo>
                    <a:pt x="202" y="9"/>
                  </a:lnTo>
                  <a:lnTo>
                    <a:pt x="215" y="6"/>
                  </a:lnTo>
                  <a:lnTo>
                    <a:pt x="173" y="3"/>
                  </a:lnTo>
                  <a:lnTo>
                    <a:pt x="118" y="0"/>
                  </a:lnTo>
                  <a:lnTo>
                    <a:pt x="71" y="0"/>
                  </a:lnTo>
                  <a:lnTo>
                    <a:pt x="33"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6" name="Freeform 236"/>
            <p:cNvSpPr>
              <a:spLocks/>
            </p:cNvSpPr>
            <p:nvPr/>
          </p:nvSpPr>
          <p:spPr bwMode="auto">
            <a:xfrm>
              <a:off x="4488" y="61"/>
              <a:ext cx="401" cy="39"/>
            </a:xfrm>
            <a:custGeom>
              <a:avLst/>
              <a:gdLst>
                <a:gd name="T0" fmla="*/ 401 w 401"/>
                <a:gd name="T1" fmla="*/ 39 h 39"/>
                <a:gd name="T2" fmla="*/ 371 w 401"/>
                <a:gd name="T3" fmla="*/ 33 h 39"/>
                <a:gd name="T4" fmla="*/ 319 w 401"/>
                <a:gd name="T5" fmla="*/ 21 h 39"/>
                <a:gd name="T6" fmla="*/ 257 w 401"/>
                <a:gd name="T7" fmla="*/ 7 h 39"/>
                <a:gd name="T8" fmla="*/ 185 w 401"/>
                <a:gd name="T9" fmla="*/ 0 h 39"/>
                <a:gd name="T10" fmla="*/ 111 w 401"/>
                <a:gd name="T11" fmla="*/ 3 h 39"/>
                <a:gd name="T12" fmla="*/ 52 w 401"/>
                <a:gd name="T13" fmla="*/ 12 h 39"/>
                <a:gd name="T14" fmla="*/ 14 w 401"/>
                <a:gd name="T15" fmla="*/ 22 h 39"/>
                <a:gd name="T16" fmla="*/ 0 w 401"/>
                <a:gd name="T17" fmla="*/ 27 h 39"/>
                <a:gd name="T18" fmla="*/ 29 w 401"/>
                <a:gd name="T19" fmla="*/ 21 h 39"/>
                <a:gd name="T20" fmla="*/ 80 w 401"/>
                <a:gd name="T21" fmla="*/ 16 h 39"/>
                <a:gd name="T22" fmla="*/ 150 w 401"/>
                <a:gd name="T23" fmla="*/ 16 h 39"/>
                <a:gd name="T24" fmla="*/ 150 w 401"/>
                <a:gd name="T25" fmla="*/ 16 h 39"/>
                <a:gd name="T26" fmla="*/ 145 w 401"/>
                <a:gd name="T27" fmla="*/ 15 h 39"/>
                <a:gd name="T28" fmla="*/ 143 w 401"/>
                <a:gd name="T29" fmla="*/ 11 h 39"/>
                <a:gd name="T30" fmla="*/ 148 w 401"/>
                <a:gd name="T31" fmla="*/ 7 h 39"/>
                <a:gd name="T32" fmla="*/ 158 w 401"/>
                <a:gd name="T33" fmla="*/ 6 h 39"/>
                <a:gd name="T34" fmla="*/ 167 w 401"/>
                <a:gd name="T35" fmla="*/ 9 h 39"/>
                <a:gd name="T36" fmla="*/ 171 w 401"/>
                <a:gd name="T37" fmla="*/ 11 h 39"/>
                <a:gd name="T38" fmla="*/ 167 w 401"/>
                <a:gd name="T39" fmla="*/ 13 h 39"/>
                <a:gd name="T40" fmla="*/ 162 w 401"/>
                <a:gd name="T41" fmla="*/ 13 h 39"/>
                <a:gd name="T42" fmla="*/ 164 w 401"/>
                <a:gd name="T43" fmla="*/ 12 h 39"/>
                <a:gd name="T44" fmla="*/ 167 w 401"/>
                <a:gd name="T45" fmla="*/ 11 h 39"/>
                <a:gd name="T46" fmla="*/ 164 w 401"/>
                <a:gd name="T47" fmla="*/ 9 h 39"/>
                <a:gd name="T48" fmla="*/ 158 w 401"/>
                <a:gd name="T49" fmla="*/ 9 h 39"/>
                <a:gd name="T50" fmla="*/ 152 w 401"/>
                <a:gd name="T51" fmla="*/ 9 h 39"/>
                <a:gd name="T52" fmla="*/ 150 w 401"/>
                <a:gd name="T53" fmla="*/ 11 h 39"/>
                <a:gd name="T54" fmla="*/ 156 w 401"/>
                <a:gd name="T55" fmla="*/ 16 h 39"/>
                <a:gd name="T56" fmla="*/ 162 w 401"/>
                <a:gd name="T57" fmla="*/ 17 h 39"/>
                <a:gd name="T58" fmla="*/ 257 w 401"/>
                <a:gd name="T59" fmla="*/ 24 h 39"/>
                <a:gd name="T60" fmla="*/ 338 w 401"/>
                <a:gd name="T61" fmla="*/ 34 h 39"/>
                <a:gd name="T62" fmla="*/ 393 w 401"/>
                <a:gd name="T63" fmla="*/ 39 h 39"/>
                <a:gd name="T64" fmla="*/ 401 w 401"/>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9">
                  <a:moveTo>
                    <a:pt x="401" y="39"/>
                  </a:moveTo>
                  <a:lnTo>
                    <a:pt x="371" y="33"/>
                  </a:lnTo>
                  <a:lnTo>
                    <a:pt x="319" y="21"/>
                  </a:lnTo>
                  <a:lnTo>
                    <a:pt x="257" y="7"/>
                  </a:lnTo>
                  <a:lnTo>
                    <a:pt x="185" y="0"/>
                  </a:lnTo>
                  <a:lnTo>
                    <a:pt x="111" y="3"/>
                  </a:lnTo>
                  <a:lnTo>
                    <a:pt x="52" y="12"/>
                  </a:lnTo>
                  <a:lnTo>
                    <a:pt x="14" y="22"/>
                  </a:lnTo>
                  <a:lnTo>
                    <a:pt x="0" y="27"/>
                  </a:lnTo>
                  <a:lnTo>
                    <a:pt x="29" y="21"/>
                  </a:lnTo>
                  <a:lnTo>
                    <a:pt x="80" y="16"/>
                  </a:lnTo>
                  <a:lnTo>
                    <a:pt x="150" y="16"/>
                  </a:lnTo>
                  <a:lnTo>
                    <a:pt x="150" y="16"/>
                  </a:lnTo>
                  <a:lnTo>
                    <a:pt x="145" y="15"/>
                  </a:lnTo>
                  <a:lnTo>
                    <a:pt x="143" y="11"/>
                  </a:lnTo>
                  <a:lnTo>
                    <a:pt x="148" y="7"/>
                  </a:lnTo>
                  <a:lnTo>
                    <a:pt x="158" y="6"/>
                  </a:lnTo>
                  <a:lnTo>
                    <a:pt x="167" y="9"/>
                  </a:lnTo>
                  <a:lnTo>
                    <a:pt x="171" y="11"/>
                  </a:lnTo>
                  <a:lnTo>
                    <a:pt x="167" y="13"/>
                  </a:lnTo>
                  <a:lnTo>
                    <a:pt x="162" y="13"/>
                  </a:lnTo>
                  <a:lnTo>
                    <a:pt x="164" y="12"/>
                  </a:lnTo>
                  <a:lnTo>
                    <a:pt x="167" y="11"/>
                  </a:lnTo>
                  <a:lnTo>
                    <a:pt x="164" y="9"/>
                  </a:lnTo>
                  <a:lnTo>
                    <a:pt x="158" y="9"/>
                  </a:lnTo>
                  <a:lnTo>
                    <a:pt x="152" y="9"/>
                  </a:lnTo>
                  <a:lnTo>
                    <a:pt x="150" y="11"/>
                  </a:lnTo>
                  <a:lnTo>
                    <a:pt x="156" y="16"/>
                  </a:lnTo>
                  <a:lnTo>
                    <a:pt x="162" y="17"/>
                  </a:lnTo>
                  <a:lnTo>
                    <a:pt x="257" y="24"/>
                  </a:lnTo>
                  <a:lnTo>
                    <a:pt x="338" y="34"/>
                  </a:lnTo>
                  <a:lnTo>
                    <a:pt x="393" y="39"/>
                  </a:lnTo>
                  <a:lnTo>
                    <a:pt x="401"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7" name="Freeform 237"/>
            <p:cNvSpPr>
              <a:spLocks/>
            </p:cNvSpPr>
            <p:nvPr/>
          </p:nvSpPr>
          <p:spPr bwMode="auto">
            <a:xfrm>
              <a:off x="4504" y="79"/>
              <a:ext cx="449" cy="53"/>
            </a:xfrm>
            <a:custGeom>
              <a:avLst/>
              <a:gdLst>
                <a:gd name="T0" fmla="*/ 0 w 449"/>
                <a:gd name="T1" fmla="*/ 9 h 53"/>
                <a:gd name="T2" fmla="*/ 43 w 449"/>
                <a:gd name="T3" fmla="*/ 7 h 53"/>
                <a:gd name="T4" fmla="*/ 87 w 449"/>
                <a:gd name="T5" fmla="*/ 11 h 53"/>
                <a:gd name="T6" fmla="*/ 136 w 449"/>
                <a:gd name="T7" fmla="*/ 22 h 53"/>
                <a:gd name="T8" fmla="*/ 214 w 449"/>
                <a:gd name="T9" fmla="*/ 42 h 53"/>
                <a:gd name="T10" fmla="*/ 256 w 449"/>
                <a:gd name="T11" fmla="*/ 50 h 53"/>
                <a:gd name="T12" fmla="*/ 299 w 449"/>
                <a:gd name="T13" fmla="*/ 53 h 53"/>
                <a:gd name="T14" fmla="*/ 353 w 449"/>
                <a:gd name="T15" fmla="*/ 49 h 53"/>
                <a:gd name="T16" fmla="*/ 406 w 449"/>
                <a:gd name="T17" fmla="*/ 41 h 53"/>
                <a:gd name="T18" fmla="*/ 449 w 449"/>
                <a:gd name="T19" fmla="*/ 29 h 53"/>
                <a:gd name="T20" fmla="*/ 391 w 449"/>
                <a:gd name="T21" fmla="*/ 24 h 53"/>
                <a:gd name="T22" fmla="*/ 292 w 449"/>
                <a:gd name="T23" fmla="*/ 16 h 53"/>
                <a:gd name="T24" fmla="*/ 225 w 449"/>
                <a:gd name="T25" fmla="*/ 9 h 53"/>
                <a:gd name="T26" fmla="*/ 212 w 449"/>
                <a:gd name="T27" fmla="*/ 10 h 53"/>
                <a:gd name="T28" fmla="*/ 203 w 449"/>
                <a:gd name="T29" fmla="*/ 12 h 53"/>
                <a:gd name="T30" fmla="*/ 199 w 449"/>
                <a:gd name="T31" fmla="*/ 17 h 53"/>
                <a:gd name="T32" fmla="*/ 201 w 449"/>
                <a:gd name="T33" fmla="*/ 23 h 53"/>
                <a:gd name="T34" fmla="*/ 210 w 449"/>
                <a:gd name="T35" fmla="*/ 29 h 53"/>
                <a:gd name="T36" fmla="*/ 233 w 449"/>
                <a:gd name="T37" fmla="*/ 35 h 53"/>
                <a:gd name="T38" fmla="*/ 256 w 449"/>
                <a:gd name="T39" fmla="*/ 36 h 53"/>
                <a:gd name="T40" fmla="*/ 265 w 449"/>
                <a:gd name="T41" fmla="*/ 35 h 53"/>
                <a:gd name="T42" fmla="*/ 269 w 449"/>
                <a:gd name="T43" fmla="*/ 31 h 53"/>
                <a:gd name="T44" fmla="*/ 267 w 449"/>
                <a:gd name="T45" fmla="*/ 29 h 53"/>
                <a:gd name="T46" fmla="*/ 260 w 449"/>
                <a:gd name="T47" fmla="*/ 25 h 53"/>
                <a:gd name="T48" fmla="*/ 252 w 449"/>
                <a:gd name="T49" fmla="*/ 24 h 53"/>
                <a:gd name="T50" fmla="*/ 248 w 449"/>
                <a:gd name="T51" fmla="*/ 25 h 53"/>
                <a:gd name="T52" fmla="*/ 252 w 449"/>
                <a:gd name="T53" fmla="*/ 28 h 53"/>
                <a:gd name="T54" fmla="*/ 254 w 449"/>
                <a:gd name="T55" fmla="*/ 29 h 53"/>
                <a:gd name="T56" fmla="*/ 248 w 449"/>
                <a:gd name="T57" fmla="*/ 29 h 53"/>
                <a:gd name="T58" fmla="*/ 243 w 449"/>
                <a:gd name="T59" fmla="*/ 24 h 53"/>
                <a:gd name="T60" fmla="*/ 248 w 449"/>
                <a:gd name="T61" fmla="*/ 22 h 53"/>
                <a:gd name="T62" fmla="*/ 262 w 449"/>
                <a:gd name="T63" fmla="*/ 22 h 53"/>
                <a:gd name="T64" fmla="*/ 273 w 449"/>
                <a:gd name="T65" fmla="*/ 25 h 53"/>
                <a:gd name="T66" fmla="*/ 277 w 449"/>
                <a:gd name="T67" fmla="*/ 31 h 53"/>
                <a:gd name="T68" fmla="*/ 275 w 449"/>
                <a:gd name="T69" fmla="*/ 35 h 53"/>
                <a:gd name="T70" fmla="*/ 265 w 449"/>
                <a:gd name="T71" fmla="*/ 37 h 53"/>
                <a:gd name="T72" fmla="*/ 229 w 449"/>
                <a:gd name="T73" fmla="*/ 36 h 53"/>
                <a:gd name="T74" fmla="*/ 210 w 449"/>
                <a:gd name="T75" fmla="*/ 31 h 53"/>
                <a:gd name="T76" fmla="*/ 197 w 449"/>
                <a:gd name="T77" fmla="*/ 27 h 53"/>
                <a:gd name="T78" fmla="*/ 189 w 449"/>
                <a:gd name="T79" fmla="*/ 22 h 53"/>
                <a:gd name="T80" fmla="*/ 188 w 449"/>
                <a:gd name="T81" fmla="*/ 17 h 53"/>
                <a:gd name="T82" fmla="*/ 191 w 449"/>
                <a:gd name="T83" fmla="*/ 12 h 53"/>
                <a:gd name="T84" fmla="*/ 197 w 449"/>
                <a:gd name="T85" fmla="*/ 10 h 53"/>
                <a:gd name="T86" fmla="*/ 210 w 449"/>
                <a:gd name="T87" fmla="*/ 7 h 53"/>
                <a:gd name="T88" fmla="*/ 170 w 449"/>
                <a:gd name="T89" fmla="*/ 4 h 53"/>
                <a:gd name="T90" fmla="*/ 115 w 449"/>
                <a:gd name="T91" fmla="*/ 0 h 53"/>
                <a:gd name="T92" fmla="*/ 68 w 449"/>
                <a:gd name="T93" fmla="*/ 0 h 53"/>
                <a:gd name="T94" fmla="*/ 32 w 449"/>
                <a:gd name="T95" fmla="*/ 3 h 53"/>
                <a:gd name="T96" fmla="*/ 0 w 449"/>
                <a:gd name="T9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3">
                  <a:moveTo>
                    <a:pt x="0" y="9"/>
                  </a:moveTo>
                  <a:lnTo>
                    <a:pt x="43" y="7"/>
                  </a:lnTo>
                  <a:lnTo>
                    <a:pt x="87" y="11"/>
                  </a:lnTo>
                  <a:lnTo>
                    <a:pt x="136" y="22"/>
                  </a:lnTo>
                  <a:lnTo>
                    <a:pt x="214" y="42"/>
                  </a:lnTo>
                  <a:lnTo>
                    <a:pt x="256" y="50"/>
                  </a:lnTo>
                  <a:lnTo>
                    <a:pt x="299" y="53"/>
                  </a:lnTo>
                  <a:lnTo>
                    <a:pt x="353" y="49"/>
                  </a:lnTo>
                  <a:lnTo>
                    <a:pt x="406" y="41"/>
                  </a:lnTo>
                  <a:lnTo>
                    <a:pt x="449" y="29"/>
                  </a:lnTo>
                  <a:lnTo>
                    <a:pt x="391" y="24"/>
                  </a:lnTo>
                  <a:lnTo>
                    <a:pt x="292" y="16"/>
                  </a:lnTo>
                  <a:lnTo>
                    <a:pt x="225" y="9"/>
                  </a:lnTo>
                  <a:lnTo>
                    <a:pt x="212" y="10"/>
                  </a:lnTo>
                  <a:lnTo>
                    <a:pt x="203" y="12"/>
                  </a:lnTo>
                  <a:lnTo>
                    <a:pt x="199" y="17"/>
                  </a:lnTo>
                  <a:lnTo>
                    <a:pt x="201" y="23"/>
                  </a:lnTo>
                  <a:lnTo>
                    <a:pt x="210" y="29"/>
                  </a:lnTo>
                  <a:lnTo>
                    <a:pt x="233" y="35"/>
                  </a:lnTo>
                  <a:lnTo>
                    <a:pt x="256" y="36"/>
                  </a:lnTo>
                  <a:lnTo>
                    <a:pt x="265" y="35"/>
                  </a:lnTo>
                  <a:lnTo>
                    <a:pt x="269" y="31"/>
                  </a:lnTo>
                  <a:lnTo>
                    <a:pt x="267" y="29"/>
                  </a:lnTo>
                  <a:lnTo>
                    <a:pt x="260" y="25"/>
                  </a:lnTo>
                  <a:lnTo>
                    <a:pt x="252" y="24"/>
                  </a:lnTo>
                  <a:lnTo>
                    <a:pt x="248" y="25"/>
                  </a:lnTo>
                  <a:lnTo>
                    <a:pt x="252" y="28"/>
                  </a:lnTo>
                  <a:lnTo>
                    <a:pt x="254" y="29"/>
                  </a:lnTo>
                  <a:lnTo>
                    <a:pt x="248" y="29"/>
                  </a:lnTo>
                  <a:lnTo>
                    <a:pt x="243" y="24"/>
                  </a:lnTo>
                  <a:lnTo>
                    <a:pt x="248" y="22"/>
                  </a:lnTo>
                  <a:lnTo>
                    <a:pt x="262" y="22"/>
                  </a:lnTo>
                  <a:lnTo>
                    <a:pt x="273" y="25"/>
                  </a:lnTo>
                  <a:lnTo>
                    <a:pt x="277" y="31"/>
                  </a:lnTo>
                  <a:lnTo>
                    <a:pt x="275" y="35"/>
                  </a:lnTo>
                  <a:lnTo>
                    <a:pt x="265" y="37"/>
                  </a:lnTo>
                  <a:lnTo>
                    <a:pt x="229" y="36"/>
                  </a:lnTo>
                  <a:lnTo>
                    <a:pt x="210" y="31"/>
                  </a:lnTo>
                  <a:lnTo>
                    <a:pt x="197" y="27"/>
                  </a:lnTo>
                  <a:lnTo>
                    <a:pt x="189" y="22"/>
                  </a:lnTo>
                  <a:lnTo>
                    <a:pt x="188" y="17"/>
                  </a:lnTo>
                  <a:lnTo>
                    <a:pt x="191" y="12"/>
                  </a:lnTo>
                  <a:lnTo>
                    <a:pt x="197" y="10"/>
                  </a:lnTo>
                  <a:lnTo>
                    <a:pt x="210" y="7"/>
                  </a:lnTo>
                  <a:lnTo>
                    <a:pt x="170" y="4"/>
                  </a:lnTo>
                  <a:lnTo>
                    <a:pt x="115" y="0"/>
                  </a:lnTo>
                  <a:lnTo>
                    <a:pt x="68"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8" name="Freeform 238"/>
            <p:cNvSpPr>
              <a:spLocks/>
            </p:cNvSpPr>
            <p:nvPr/>
          </p:nvSpPr>
          <p:spPr bwMode="auto">
            <a:xfrm>
              <a:off x="5160" y="91"/>
              <a:ext cx="439" cy="53"/>
            </a:xfrm>
            <a:custGeom>
              <a:avLst/>
              <a:gdLst>
                <a:gd name="T0" fmla="*/ 0 w 439"/>
                <a:gd name="T1" fmla="*/ 0 h 53"/>
                <a:gd name="T2" fmla="*/ 33 w 439"/>
                <a:gd name="T3" fmla="*/ 9 h 53"/>
                <a:gd name="T4" fmla="*/ 88 w 439"/>
                <a:gd name="T5" fmla="*/ 24 h 53"/>
                <a:gd name="T6" fmla="*/ 156 w 439"/>
                <a:gd name="T7" fmla="*/ 41 h 53"/>
                <a:gd name="T8" fmla="*/ 234 w 439"/>
                <a:gd name="T9" fmla="*/ 52 h 53"/>
                <a:gd name="T10" fmla="*/ 275 w 439"/>
                <a:gd name="T11" fmla="*/ 53 h 53"/>
                <a:gd name="T12" fmla="*/ 315 w 439"/>
                <a:gd name="T13" fmla="*/ 52 h 53"/>
                <a:gd name="T14" fmla="*/ 380 w 439"/>
                <a:gd name="T15" fmla="*/ 43 h 53"/>
                <a:gd name="T16" fmla="*/ 423 w 439"/>
                <a:gd name="T17" fmla="*/ 35 h 53"/>
                <a:gd name="T18" fmla="*/ 439 w 439"/>
                <a:gd name="T19" fmla="*/ 30 h 53"/>
                <a:gd name="T20" fmla="*/ 406 w 439"/>
                <a:gd name="T21" fmla="*/ 35 h 53"/>
                <a:gd name="T22" fmla="*/ 349 w 439"/>
                <a:gd name="T23" fmla="*/ 38 h 53"/>
                <a:gd name="T24" fmla="*/ 274 w 439"/>
                <a:gd name="T25" fmla="*/ 35 h 53"/>
                <a:gd name="T26" fmla="*/ 274 w 439"/>
                <a:gd name="T27" fmla="*/ 35 h 53"/>
                <a:gd name="T28" fmla="*/ 277 w 439"/>
                <a:gd name="T29" fmla="*/ 37 h 53"/>
                <a:gd name="T30" fmla="*/ 281 w 439"/>
                <a:gd name="T31" fmla="*/ 41 h 53"/>
                <a:gd name="T32" fmla="*/ 274 w 439"/>
                <a:gd name="T33" fmla="*/ 44 h 53"/>
                <a:gd name="T34" fmla="*/ 262 w 439"/>
                <a:gd name="T35" fmla="*/ 46 h 53"/>
                <a:gd name="T36" fmla="*/ 253 w 439"/>
                <a:gd name="T37" fmla="*/ 43 h 53"/>
                <a:gd name="T38" fmla="*/ 249 w 439"/>
                <a:gd name="T39" fmla="*/ 40 h 53"/>
                <a:gd name="T40" fmla="*/ 255 w 439"/>
                <a:gd name="T41" fmla="*/ 37 h 53"/>
                <a:gd name="T42" fmla="*/ 258 w 439"/>
                <a:gd name="T43" fmla="*/ 37 h 53"/>
                <a:gd name="T44" fmla="*/ 258 w 439"/>
                <a:gd name="T45" fmla="*/ 38 h 53"/>
                <a:gd name="T46" fmla="*/ 253 w 439"/>
                <a:gd name="T47" fmla="*/ 40 h 53"/>
                <a:gd name="T48" fmla="*/ 256 w 439"/>
                <a:gd name="T49" fmla="*/ 42 h 53"/>
                <a:gd name="T50" fmla="*/ 262 w 439"/>
                <a:gd name="T51" fmla="*/ 43 h 53"/>
                <a:gd name="T52" fmla="*/ 270 w 439"/>
                <a:gd name="T53" fmla="*/ 43 h 53"/>
                <a:gd name="T54" fmla="*/ 274 w 439"/>
                <a:gd name="T55" fmla="*/ 41 h 53"/>
                <a:gd name="T56" fmla="*/ 266 w 439"/>
                <a:gd name="T57" fmla="*/ 35 h 53"/>
                <a:gd name="T58" fmla="*/ 260 w 439"/>
                <a:gd name="T59" fmla="*/ 34 h 53"/>
                <a:gd name="T60" fmla="*/ 158 w 439"/>
                <a:gd name="T61" fmla="*/ 22 h 53"/>
                <a:gd name="T62" fmla="*/ 69 w 439"/>
                <a:gd name="T63" fmla="*/ 9 h 53"/>
                <a:gd name="T64" fmla="*/ 8 w 439"/>
                <a:gd name="T65" fmla="*/ 0 h 53"/>
                <a:gd name="T66" fmla="*/ 0 w 439"/>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3">
                  <a:moveTo>
                    <a:pt x="0" y="0"/>
                  </a:moveTo>
                  <a:lnTo>
                    <a:pt x="33" y="9"/>
                  </a:lnTo>
                  <a:lnTo>
                    <a:pt x="88" y="24"/>
                  </a:lnTo>
                  <a:lnTo>
                    <a:pt x="156" y="41"/>
                  </a:lnTo>
                  <a:lnTo>
                    <a:pt x="234" y="52"/>
                  </a:lnTo>
                  <a:lnTo>
                    <a:pt x="275" y="53"/>
                  </a:lnTo>
                  <a:lnTo>
                    <a:pt x="315" y="52"/>
                  </a:lnTo>
                  <a:lnTo>
                    <a:pt x="380" y="43"/>
                  </a:lnTo>
                  <a:lnTo>
                    <a:pt x="423" y="35"/>
                  </a:lnTo>
                  <a:lnTo>
                    <a:pt x="439" y="30"/>
                  </a:lnTo>
                  <a:lnTo>
                    <a:pt x="406" y="35"/>
                  </a:lnTo>
                  <a:lnTo>
                    <a:pt x="349" y="38"/>
                  </a:lnTo>
                  <a:lnTo>
                    <a:pt x="274" y="35"/>
                  </a:lnTo>
                  <a:lnTo>
                    <a:pt x="274" y="35"/>
                  </a:lnTo>
                  <a:lnTo>
                    <a:pt x="277" y="37"/>
                  </a:lnTo>
                  <a:lnTo>
                    <a:pt x="281" y="41"/>
                  </a:lnTo>
                  <a:lnTo>
                    <a:pt x="274" y="44"/>
                  </a:lnTo>
                  <a:lnTo>
                    <a:pt x="262" y="46"/>
                  </a:lnTo>
                  <a:lnTo>
                    <a:pt x="253" y="43"/>
                  </a:lnTo>
                  <a:lnTo>
                    <a:pt x="249" y="40"/>
                  </a:lnTo>
                  <a:lnTo>
                    <a:pt x="255" y="37"/>
                  </a:lnTo>
                  <a:lnTo>
                    <a:pt x="258" y="37"/>
                  </a:lnTo>
                  <a:lnTo>
                    <a:pt x="258" y="38"/>
                  </a:lnTo>
                  <a:lnTo>
                    <a:pt x="253" y="40"/>
                  </a:lnTo>
                  <a:lnTo>
                    <a:pt x="256" y="42"/>
                  </a:lnTo>
                  <a:lnTo>
                    <a:pt x="262" y="43"/>
                  </a:lnTo>
                  <a:lnTo>
                    <a:pt x="270" y="43"/>
                  </a:lnTo>
                  <a:lnTo>
                    <a:pt x="274" y="41"/>
                  </a:lnTo>
                  <a:lnTo>
                    <a:pt x="266" y="35"/>
                  </a:lnTo>
                  <a:lnTo>
                    <a:pt x="260" y="34"/>
                  </a:lnTo>
                  <a:lnTo>
                    <a:pt x="158" y="22"/>
                  </a:lnTo>
                  <a:lnTo>
                    <a:pt x="69" y="9"/>
                  </a:lnTo>
                  <a:lnTo>
                    <a:pt x="8"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19" name="Freeform 239"/>
            <p:cNvSpPr>
              <a:spLocks/>
            </p:cNvSpPr>
            <p:nvPr/>
          </p:nvSpPr>
          <p:spPr bwMode="auto">
            <a:xfrm>
              <a:off x="5090" y="59"/>
              <a:ext cx="492" cy="67"/>
            </a:xfrm>
            <a:custGeom>
              <a:avLst/>
              <a:gdLst>
                <a:gd name="T0" fmla="*/ 492 w 492"/>
                <a:gd name="T1" fmla="*/ 62 h 67"/>
                <a:gd name="T2" fmla="*/ 444 w 492"/>
                <a:gd name="T3" fmla="*/ 61 h 67"/>
                <a:gd name="T4" fmla="*/ 397 w 492"/>
                <a:gd name="T5" fmla="*/ 55 h 67"/>
                <a:gd name="T6" fmla="*/ 344 w 492"/>
                <a:gd name="T7" fmla="*/ 42 h 67"/>
                <a:gd name="T8" fmla="*/ 260 w 492"/>
                <a:gd name="T9" fmla="*/ 15 h 67"/>
                <a:gd name="T10" fmla="*/ 215 w 492"/>
                <a:gd name="T11" fmla="*/ 5 h 67"/>
                <a:gd name="T12" fmla="*/ 165 w 492"/>
                <a:gd name="T13" fmla="*/ 0 h 67"/>
                <a:gd name="T14" fmla="*/ 106 w 492"/>
                <a:gd name="T15" fmla="*/ 2 h 67"/>
                <a:gd name="T16" fmla="*/ 49 w 492"/>
                <a:gd name="T17" fmla="*/ 9 h 67"/>
                <a:gd name="T18" fmla="*/ 0 w 492"/>
                <a:gd name="T19" fmla="*/ 20 h 67"/>
                <a:gd name="T20" fmla="*/ 65 w 492"/>
                <a:gd name="T21" fmla="*/ 29 h 67"/>
                <a:gd name="T22" fmla="*/ 171 w 492"/>
                <a:gd name="T23" fmla="*/ 42 h 67"/>
                <a:gd name="T24" fmla="*/ 245 w 492"/>
                <a:gd name="T25" fmla="*/ 53 h 67"/>
                <a:gd name="T26" fmla="*/ 258 w 492"/>
                <a:gd name="T27" fmla="*/ 51 h 67"/>
                <a:gd name="T28" fmla="*/ 268 w 492"/>
                <a:gd name="T29" fmla="*/ 49 h 67"/>
                <a:gd name="T30" fmla="*/ 273 w 492"/>
                <a:gd name="T31" fmla="*/ 44 h 67"/>
                <a:gd name="T32" fmla="*/ 273 w 492"/>
                <a:gd name="T33" fmla="*/ 37 h 67"/>
                <a:gd name="T34" fmla="*/ 264 w 492"/>
                <a:gd name="T35" fmla="*/ 31 h 67"/>
                <a:gd name="T36" fmla="*/ 237 w 492"/>
                <a:gd name="T37" fmla="*/ 24 h 67"/>
                <a:gd name="T38" fmla="*/ 213 w 492"/>
                <a:gd name="T39" fmla="*/ 21 h 67"/>
                <a:gd name="T40" fmla="*/ 203 w 492"/>
                <a:gd name="T41" fmla="*/ 23 h 67"/>
                <a:gd name="T42" fmla="*/ 197 w 492"/>
                <a:gd name="T43" fmla="*/ 25 h 67"/>
                <a:gd name="T44" fmla="*/ 199 w 492"/>
                <a:gd name="T45" fmla="*/ 29 h 67"/>
                <a:gd name="T46" fmla="*/ 209 w 492"/>
                <a:gd name="T47" fmla="*/ 32 h 67"/>
                <a:gd name="T48" fmla="*/ 216 w 492"/>
                <a:gd name="T49" fmla="*/ 33 h 67"/>
                <a:gd name="T50" fmla="*/ 220 w 492"/>
                <a:gd name="T51" fmla="*/ 32 h 67"/>
                <a:gd name="T52" fmla="*/ 216 w 492"/>
                <a:gd name="T53" fmla="*/ 30 h 67"/>
                <a:gd name="T54" fmla="*/ 215 w 492"/>
                <a:gd name="T55" fmla="*/ 29 h 67"/>
                <a:gd name="T56" fmla="*/ 220 w 492"/>
                <a:gd name="T57" fmla="*/ 29 h 67"/>
                <a:gd name="T58" fmla="*/ 226 w 492"/>
                <a:gd name="T59" fmla="*/ 33 h 67"/>
                <a:gd name="T60" fmla="*/ 218 w 492"/>
                <a:gd name="T61" fmla="*/ 37 h 67"/>
                <a:gd name="T62" fmla="*/ 205 w 492"/>
                <a:gd name="T63" fmla="*/ 36 h 67"/>
                <a:gd name="T64" fmla="*/ 194 w 492"/>
                <a:gd name="T65" fmla="*/ 31 h 67"/>
                <a:gd name="T66" fmla="*/ 188 w 492"/>
                <a:gd name="T67" fmla="*/ 24 h 67"/>
                <a:gd name="T68" fmla="*/ 194 w 492"/>
                <a:gd name="T69" fmla="*/ 21 h 67"/>
                <a:gd name="T70" fmla="*/ 203 w 492"/>
                <a:gd name="T71" fmla="*/ 19 h 67"/>
                <a:gd name="T72" fmla="*/ 243 w 492"/>
                <a:gd name="T73" fmla="*/ 23 h 67"/>
                <a:gd name="T74" fmla="*/ 262 w 492"/>
                <a:gd name="T75" fmla="*/ 27 h 67"/>
                <a:gd name="T76" fmla="*/ 277 w 492"/>
                <a:gd name="T77" fmla="*/ 33 h 67"/>
                <a:gd name="T78" fmla="*/ 285 w 492"/>
                <a:gd name="T79" fmla="*/ 39 h 67"/>
                <a:gd name="T80" fmla="*/ 287 w 492"/>
                <a:gd name="T81" fmla="*/ 44 h 67"/>
                <a:gd name="T82" fmla="*/ 283 w 492"/>
                <a:gd name="T83" fmla="*/ 49 h 67"/>
                <a:gd name="T84" fmla="*/ 275 w 492"/>
                <a:gd name="T85" fmla="*/ 53 h 67"/>
                <a:gd name="T86" fmla="*/ 260 w 492"/>
                <a:gd name="T87" fmla="*/ 55 h 67"/>
                <a:gd name="T88" fmla="*/ 271 w 492"/>
                <a:gd name="T89" fmla="*/ 56 h 67"/>
                <a:gd name="T90" fmla="*/ 304 w 492"/>
                <a:gd name="T91" fmla="*/ 60 h 67"/>
                <a:gd name="T92" fmla="*/ 363 w 492"/>
                <a:gd name="T93" fmla="*/ 64 h 67"/>
                <a:gd name="T94" fmla="*/ 416 w 492"/>
                <a:gd name="T95" fmla="*/ 67 h 67"/>
                <a:gd name="T96" fmla="*/ 456 w 492"/>
                <a:gd name="T97" fmla="*/ 66 h 67"/>
                <a:gd name="T98" fmla="*/ 492 w 492"/>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7">
                  <a:moveTo>
                    <a:pt x="492" y="62"/>
                  </a:moveTo>
                  <a:lnTo>
                    <a:pt x="444" y="61"/>
                  </a:lnTo>
                  <a:lnTo>
                    <a:pt x="397" y="55"/>
                  </a:lnTo>
                  <a:lnTo>
                    <a:pt x="344" y="42"/>
                  </a:lnTo>
                  <a:lnTo>
                    <a:pt x="260" y="15"/>
                  </a:lnTo>
                  <a:lnTo>
                    <a:pt x="215" y="5"/>
                  </a:lnTo>
                  <a:lnTo>
                    <a:pt x="165" y="0"/>
                  </a:lnTo>
                  <a:lnTo>
                    <a:pt x="106" y="2"/>
                  </a:lnTo>
                  <a:lnTo>
                    <a:pt x="49" y="9"/>
                  </a:lnTo>
                  <a:lnTo>
                    <a:pt x="0" y="20"/>
                  </a:lnTo>
                  <a:lnTo>
                    <a:pt x="65" y="29"/>
                  </a:lnTo>
                  <a:lnTo>
                    <a:pt x="171" y="42"/>
                  </a:lnTo>
                  <a:lnTo>
                    <a:pt x="245" y="53"/>
                  </a:lnTo>
                  <a:lnTo>
                    <a:pt x="258" y="51"/>
                  </a:lnTo>
                  <a:lnTo>
                    <a:pt x="268" y="49"/>
                  </a:lnTo>
                  <a:lnTo>
                    <a:pt x="273" y="44"/>
                  </a:lnTo>
                  <a:lnTo>
                    <a:pt x="273" y="37"/>
                  </a:lnTo>
                  <a:lnTo>
                    <a:pt x="264" y="31"/>
                  </a:lnTo>
                  <a:lnTo>
                    <a:pt x="237" y="24"/>
                  </a:lnTo>
                  <a:lnTo>
                    <a:pt x="213" y="21"/>
                  </a:lnTo>
                  <a:lnTo>
                    <a:pt x="203" y="23"/>
                  </a:lnTo>
                  <a:lnTo>
                    <a:pt x="197" y="25"/>
                  </a:lnTo>
                  <a:lnTo>
                    <a:pt x="199" y="29"/>
                  </a:lnTo>
                  <a:lnTo>
                    <a:pt x="209" y="32"/>
                  </a:lnTo>
                  <a:lnTo>
                    <a:pt x="216" y="33"/>
                  </a:lnTo>
                  <a:lnTo>
                    <a:pt x="220" y="32"/>
                  </a:lnTo>
                  <a:lnTo>
                    <a:pt x="216" y="30"/>
                  </a:lnTo>
                  <a:lnTo>
                    <a:pt x="215" y="29"/>
                  </a:lnTo>
                  <a:lnTo>
                    <a:pt x="220" y="29"/>
                  </a:lnTo>
                  <a:lnTo>
                    <a:pt x="226" y="33"/>
                  </a:lnTo>
                  <a:lnTo>
                    <a:pt x="218" y="37"/>
                  </a:lnTo>
                  <a:lnTo>
                    <a:pt x="205" y="36"/>
                  </a:lnTo>
                  <a:lnTo>
                    <a:pt x="194" y="31"/>
                  </a:lnTo>
                  <a:lnTo>
                    <a:pt x="188" y="24"/>
                  </a:lnTo>
                  <a:lnTo>
                    <a:pt x="194" y="21"/>
                  </a:lnTo>
                  <a:lnTo>
                    <a:pt x="203" y="19"/>
                  </a:lnTo>
                  <a:lnTo>
                    <a:pt x="243" y="23"/>
                  </a:lnTo>
                  <a:lnTo>
                    <a:pt x="262" y="27"/>
                  </a:lnTo>
                  <a:lnTo>
                    <a:pt x="277" y="33"/>
                  </a:lnTo>
                  <a:lnTo>
                    <a:pt x="285" y="39"/>
                  </a:lnTo>
                  <a:lnTo>
                    <a:pt x="287" y="44"/>
                  </a:lnTo>
                  <a:lnTo>
                    <a:pt x="283" y="49"/>
                  </a:lnTo>
                  <a:lnTo>
                    <a:pt x="275" y="53"/>
                  </a:lnTo>
                  <a:lnTo>
                    <a:pt x="260" y="55"/>
                  </a:lnTo>
                  <a:lnTo>
                    <a:pt x="271" y="56"/>
                  </a:lnTo>
                  <a:lnTo>
                    <a:pt x="304" y="60"/>
                  </a:lnTo>
                  <a:lnTo>
                    <a:pt x="363" y="64"/>
                  </a:lnTo>
                  <a:lnTo>
                    <a:pt x="416" y="67"/>
                  </a:lnTo>
                  <a:lnTo>
                    <a:pt x="456" y="66"/>
                  </a:lnTo>
                  <a:lnTo>
                    <a:pt x="492"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0" name="Freeform 240"/>
            <p:cNvSpPr>
              <a:spLocks/>
            </p:cNvSpPr>
            <p:nvPr/>
          </p:nvSpPr>
          <p:spPr bwMode="auto">
            <a:xfrm>
              <a:off x="4927" y="144"/>
              <a:ext cx="429" cy="36"/>
            </a:xfrm>
            <a:custGeom>
              <a:avLst/>
              <a:gdLst>
                <a:gd name="T0" fmla="*/ 0 w 429"/>
                <a:gd name="T1" fmla="*/ 33 h 36"/>
                <a:gd name="T2" fmla="*/ 34 w 429"/>
                <a:gd name="T3" fmla="*/ 29 h 36"/>
                <a:gd name="T4" fmla="*/ 89 w 429"/>
                <a:gd name="T5" fmla="*/ 17 h 36"/>
                <a:gd name="T6" fmla="*/ 157 w 429"/>
                <a:gd name="T7" fmla="*/ 5 h 36"/>
                <a:gd name="T8" fmla="*/ 233 w 429"/>
                <a:gd name="T9" fmla="*/ 0 h 36"/>
                <a:gd name="T10" fmla="*/ 275 w 429"/>
                <a:gd name="T11" fmla="*/ 2 h 36"/>
                <a:gd name="T12" fmla="*/ 313 w 429"/>
                <a:gd name="T13" fmla="*/ 6 h 36"/>
                <a:gd name="T14" fmla="*/ 376 w 429"/>
                <a:gd name="T15" fmla="*/ 18 h 36"/>
                <a:gd name="T16" fmla="*/ 415 w 429"/>
                <a:gd name="T17" fmla="*/ 30 h 36"/>
                <a:gd name="T18" fmla="*/ 429 w 429"/>
                <a:gd name="T19" fmla="*/ 36 h 36"/>
                <a:gd name="T20" fmla="*/ 398 w 429"/>
                <a:gd name="T21" fmla="*/ 29 h 36"/>
                <a:gd name="T22" fmla="*/ 345 w 429"/>
                <a:gd name="T23" fmla="*/ 20 h 36"/>
                <a:gd name="T24" fmla="*/ 269 w 429"/>
                <a:gd name="T25" fmla="*/ 19 h 36"/>
                <a:gd name="T26" fmla="*/ 269 w 429"/>
                <a:gd name="T27" fmla="*/ 19 h 36"/>
                <a:gd name="T28" fmla="*/ 275 w 429"/>
                <a:gd name="T29" fmla="*/ 18 h 36"/>
                <a:gd name="T30" fmla="*/ 279 w 429"/>
                <a:gd name="T31" fmla="*/ 13 h 36"/>
                <a:gd name="T32" fmla="*/ 273 w 429"/>
                <a:gd name="T33" fmla="*/ 9 h 36"/>
                <a:gd name="T34" fmla="*/ 262 w 429"/>
                <a:gd name="T35" fmla="*/ 8 h 36"/>
                <a:gd name="T36" fmla="*/ 252 w 429"/>
                <a:gd name="T37" fmla="*/ 9 h 36"/>
                <a:gd name="T38" fmla="*/ 247 w 429"/>
                <a:gd name="T39" fmla="*/ 12 h 36"/>
                <a:gd name="T40" fmla="*/ 252 w 429"/>
                <a:gd name="T41" fmla="*/ 15 h 36"/>
                <a:gd name="T42" fmla="*/ 256 w 429"/>
                <a:gd name="T43" fmla="*/ 15 h 36"/>
                <a:gd name="T44" fmla="*/ 254 w 429"/>
                <a:gd name="T45" fmla="*/ 14 h 36"/>
                <a:gd name="T46" fmla="*/ 252 w 429"/>
                <a:gd name="T47" fmla="*/ 13 h 36"/>
                <a:gd name="T48" fmla="*/ 256 w 429"/>
                <a:gd name="T49" fmla="*/ 11 h 36"/>
                <a:gd name="T50" fmla="*/ 262 w 429"/>
                <a:gd name="T51" fmla="*/ 11 h 36"/>
                <a:gd name="T52" fmla="*/ 267 w 429"/>
                <a:gd name="T53" fmla="*/ 11 h 36"/>
                <a:gd name="T54" fmla="*/ 269 w 429"/>
                <a:gd name="T55" fmla="*/ 14 h 36"/>
                <a:gd name="T56" fmla="*/ 264 w 429"/>
                <a:gd name="T57" fmla="*/ 18 h 36"/>
                <a:gd name="T58" fmla="*/ 256 w 429"/>
                <a:gd name="T59" fmla="*/ 19 h 36"/>
                <a:gd name="T60" fmla="*/ 155 w 429"/>
                <a:gd name="T61" fmla="*/ 24 h 36"/>
                <a:gd name="T62" fmla="*/ 68 w 429"/>
                <a:gd name="T63" fmla="*/ 31 h 36"/>
                <a:gd name="T64" fmla="*/ 7 w 429"/>
                <a:gd name="T65" fmla="*/ 33 h 36"/>
                <a:gd name="T66" fmla="*/ 0 w 429"/>
                <a:gd name="T6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33"/>
                  </a:moveTo>
                  <a:lnTo>
                    <a:pt x="34" y="29"/>
                  </a:lnTo>
                  <a:lnTo>
                    <a:pt x="89" y="17"/>
                  </a:lnTo>
                  <a:lnTo>
                    <a:pt x="157" y="5"/>
                  </a:lnTo>
                  <a:lnTo>
                    <a:pt x="233" y="0"/>
                  </a:lnTo>
                  <a:lnTo>
                    <a:pt x="275" y="2"/>
                  </a:lnTo>
                  <a:lnTo>
                    <a:pt x="313" y="6"/>
                  </a:lnTo>
                  <a:lnTo>
                    <a:pt x="376" y="18"/>
                  </a:lnTo>
                  <a:lnTo>
                    <a:pt x="415" y="30"/>
                  </a:lnTo>
                  <a:lnTo>
                    <a:pt x="429" y="36"/>
                  </a:lnTo>
                  <a:lnTo>
                    <a:pt x="398" y="29"/>
                  </a:lnTo>
                  <a:lnTo>
                    <a:pt x="345" y="20"/>
                  </a:lnTo>
                  <a:lnTo>
                    <a:pt x="269" y="19"/>
                  </a:lnTo>
                  <a:lnTo>
                    <a:pt x="269" y="19"/>
                  </a:lnTo>
                  <a:lnTo>
                    <a:pt x="275" y="18"/>
                  </a:lnTo>
                  <a:lnTo>
                    <a:pt x="279" y="13"/>
                  </a:lnTo>
                  <a:lnTo>
                    <a:pt x="273" y="9"/>
                  </a:lnTo>
                  <a:lnTo>
                    <a:pt x="262" y="8"/>
                  </a:lnTo>
                  <a:lnTo>
                    <a:pt x="252" y="9"/>
                  </a:lnTo>
                  <a:lnTo>
                    <a:pt x="247" y="12"/>
                  </a:lnTo>
                  <a:lnTo>
                    <a:pt x="252" y="15"/>
                  </a:lnTo>
                  <a:lnTo>
                    <a:pt x="256" y="15"/>
                  </a:lnTo>
                  <a:lnTo>
                    <a:pt x="254" y="14"/>
                  </a:lnTo>
                  <a:lnTo>
                    <a:pt x="252" y="13"/>
                  </a:lnTo>
                  <a:lnTo>
                    <a:pt x="256" y="11"/>
                  </a:lnTo>
                  <a:lnTo>
                    <a:pt x="262" y="11"/>
                  </a:lnTo>
                  <a:lnTo>
                    <a:pt x="267" y="11"/>
                  </a:lnTo>
                  <a:lnTo>
                    <a:pt x="269" y="14"/>
                  </a:lnTo>
                  <a:lnTo>
                    <a:pt x="264" y="18"/>
                  </a:lnTo>
                  <a:lnTo>
                    <a:pt x="256" y="19"/>
                  </a:lnTo>
                  <a:lnTo>
                    <a:pt x="155" y="24"/>
                  </a:lnTo>
                  <a:lnTo>
                    <a:pt x="68" y="31"/>
                  </a:lnTo>
                  <a:lnTo>
                    <a:pt x="7" y="33"/>
                  </a:lnTo>
                  <a:lnTo>
                    <a:pt x="0"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1" name="Freeform 241"/>
            <p:cNvSpPr>
              <a:spLocks/>
            </p:cNvSpPr>
            <p:nvPr/>
          </p:nvSpPr>
          <p:spPr bwMode="auto">
            <a:xfrm>
              <a:off x="4857" y="167"/>
              <a:ext cx="484" cy="49"/>
            </a:xfrm>
            <a:custGeom>
              <a:avLst/>
              <a:gdLst>
                <a:gd name="T0" fmla="*/ 484 w 484"/>
                <a:gd name="T1" fmla="*/ 12 h 49"/>
                <a:gd name="T2" fmla="*/ 436 w 484"/>
                <a:gd name="T3" fmla="*/ 9 h 49"/>
                <a:gd name="T4" fmla="*/ 391 w 484"/>
                <a:gd name="T5" fmla="*/ 12 h 49"/>
                <a:gd name="T6" fmla="*/ 336 w 484"/>
                <a:gd name="T7" fmla="*/ 21 h 49"/>
                <a:gd name="T8" fmla="*/ 250 w 484"/>
                <a:gd name="T9" fmla="*/ 40 h 49"/>
                <a:gd name="T10" fmla="*/ 205 w 484"/>
                <a:gd name="T11" fmla="*/ 46 h 49"/>
                <a:gd name="T12" fmla="*/ 157 w 484"/>
                <a:gd name="T13" fmla="*/ 49 h 49"/>
                <a:gd name="T14" fmla="*/ 100 w 484"/>
                <a:gd name="T15" fmla="*/ 42 h 49"/>
                <a:gd name="T16" fmla="*/ 45 w 484"/>
                <a:gd name="T17" fmla="*/ 32 h 49"/>
                <a:gd name="T18" fmla="*/ 0 w 484"/>
                <a:gd name="T19" fmla="*/ 16 h 49"/>
                <a:gd name="T20" fmla="*/ 62 w 484"/>
                <a:gd name="T21" fmla="*/ 14 h 49"/>
                <a:gd name="T22" fmla="*/ 169 w 484"/>
                <a:gd name="T23" fmla="*/ 9 h 49"/>
                <a:gd name="T24" fmla="*/ 243 w 484"/>
                <a:gd name="T25" fmla="*/ 3 h 49"/>
                <a:gd name="T26" fmla="*/ 254 w 484"/>
                <a:gd name="T27" fmla="*/ 6 h 49"/>
                <a:gd name="T28" fmla="*/ 263 w 484"/>
                <a:gd name="T29" fmla="*/ 8 h 49"/>
                <a:gd name="T30" fmla="*/ 269 w 484"/>
                <a:gd name="T31" fmla="*/ 14 h 49"/>
                <a:gd name="T32" fmla="*/ 265 w 484"/>
                <a:gd name="T33" fmla="*/ 20 h 49"/>
                <a:gd name="T34" fmla="*/ 256 w 484"/>
                <a:gd name="T35" fmla="*/ 25 h 49"/>
                <a:gd name="T36" fmla="*/ 229 w 484"/>
                <a:gd name="T37" fmla="*/ 31 h 49"/>
                <a:gd name="T38" fmla="*/ 206 w 484"/>
                <a:gd name="T39" fmla="*/ 32 h 49"/>
                <a:gd name="T40" fmla="*/ 197 w 484"/>
                <a:gd name="T41" fmla="*/ 30 h 49"/>
                <a:gd name="T42" fmla="*/ 191 w 484"/>
                <a:gd name="T43" fmla="*/ 26 h 49"/>
                <a:gd name="T44" fmla="*/ 193 w 484"/>
                <a:gd name="T45" fmla="*/ 24 h 49"/>
                <a:gd name="T46" fmla="*/ 205 w 484"/>
                <a:gd name="T47" fmla="*/ 20 h 49"/>
                <a:gd name="T48" fmla="*/ 210 w 484"/>
                <a:gd name="T49" fmla="*/ 19 h 49"/>
                <a:gd name="T50" fmla="*/ 214 w 484"/>
                <a:gd name="T51" fmla="*/ 20 h 49"/>
                <a:gd name="T52" fmla="*/ 210 w 484"/>
                <a:gd name="T53" fmla="*/ 24 h 49"/>
                <a:gd name="T54" fmla="*/ 210 w 484"/>
                <a:gd name="T55" fmla="*/ 25 h 49"/>
                <a:gd name="T56" fmla="*/ 214 w 484"/>
                <a:gd name="T57" fmla="*/ 24 h 49"/>
                <a:gd name="T58" fmla="*/ 220 w 484"/>
                <a:gd name="T59" fmla="*/ 20 h 49"/>
                <a:gd name="T60" fmla="*/ 214 w 484"/>
                <a:gd name="T61" fmla="*/ 16 h 49"/>
                <a:gd name="T62" fmla="*/ 201 w 484"/>
                <a:gd name="T63" fmla="*/ 16 h 49"/>
                <a:gd name="T64" fmla="*/ 188 w 484"/>
                <a:gd name="T65" fmla="*/ 20 h 49"/>
                <a:gd name="T66" fmla="*/ 182 w 484"/>
                <a:gd name="T67" fmla="*/ 26 h 49"/>
                <a:gd name="T68" fmla="*/ 186 w 484"/>
                <a:gd name="T69" fmla="*/ 30 h 49"/>
                <a:gd name="T70" fmla="*/ 197 w 484"/>
                <a:gd name="T71" fmla="*/ 33 h 49"/>
                <a:gd name="T72" fmla="*/ 235 w 484"/>
                <a:gd name="T73" fmla="*/ 32 h 49"/>
                <a:gd name="T74" fmla="*/ 254 w 484"/>
                <a:gd name="T75" fmla="*/ 28 h 49"/>
                <a:gd name="T76" fmla="*/ 269 w 484"/>
                <a:gd name="T77" fmla="*/ 24 h 49"/>
                <a:gd name="T78" fmla="*/ 279 w 484"/>
                <a:gd name="T79" fmla="*/ 19 h 49"/>
                <a:gd name="T80" fmla="*/ 282 w 484"/>
                <a:gd name="T81" fmla="*/ 14 h 49"/>
                <a:gd name="T82" fmla="*/ 279 w 484"/>
                <a:gd name="T83" fmla="*/ 9 h 49"/>
                <a:gd name="T84" fmla="*/ 271 w 484"/>
                <a:gd name="T85" fmla="*/ 6 h 49"/>
                <a:gd name="T86" fmla="*/ 256 w 484"/>
                <a:gd name="T87" fmla="*/ 2 h 49"/>
                <a:gd name="T88" fmla="*/ 269 w 484"/>
                <a:gd name="T89" fmla="*/ 2 h 49"/>
                <a:gd name="T90" fmla="*/ 301 w 484"/>
                <a:gd name="T91" fmla="*/ 1 h 49"/>
                <a:gd name="T92" fmla="*/ 358 w 484"/>
                <a:gd name="T93" fmla="*/ 0 h 49"/>
                <a:gd name="T94" fmla="*/ 410 w 484"/>
                <a:gd name="T95" fmla="*/ 1 h 49"/>
                <a:gd name="T96" fmla="*/ 449 w 484"/>
                <a:gd name="T97" fmla="*/ 6 h 49"/>
                <a:gd name="T98" fmla="*/ 484 w 484"/>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2"/>
                  </a:moveTo>
                  <a:lnTo>
                    <a:pt x="436" y="9"/>
                  </a:lnTo>
                  <a:lnTo>
                    <a:pt x="391" y="12"/>
                  </a:lnTo>
                  <a:lnTo>
                    <a:pt x="336" y="21"/>
                  </a:lnTo>
                  <a:lnTo>
                    <a:pt x="250" y="40"/>
                  </a:lnTo>
                  <a:lnTo>
                    <a:pt x="205" y="46"/>
                  </a:lnTo>
                  <a:lnTo>
                    <a:pt x="157" y="49"/>
                  </a:lnTo>
                  <a:lnTo>
                    <a:pt x="100" y="42"/>
                  </a:lnTo>
                  <a:lnTo>
                    <a:pt x="45" y="32"/>
                  </a:lnTo>
                  <a:lnTo>
                    <a:pt x="0" y="16"/>
                  </a:lnTo>
                  <a:lnTo>
                    <a:pt x="62" y="14"/>
                  </a:lnTo>
                  <a:lnTo>
                    <a:pt x="169" y="9"/>
                  </a:lnTo>
                  <a:lnTo>
                    <a:pt x="243" y="3"/>
                  </a:lnTo>
                  <a:lnTo>
                    <a:pt x="254" y="6"/>
                  </a:lnTo>
                  <a:lnTo>
                    <a:pt x="263" y="8"/>
                  </a:lnTo>
                  <a:lnTo>
                    <a:pt x="269" y="14"/>
                  </a:lnTo>
                  <a:lnTo>
                    <a:pt x="265" y="20"/>
                  </a:lnTo>
                  <a:lnTo>
                    <a:pt x="256" y="25"/>
                  </a:lnTo>
                  <a:lnTo>
                    <a:pt x="229" y="31"/>
                  </a:lnTo>
                  <a:lnTo>
                    <a:pt x="206" y="32"/>
                  </a:lnTo>
                  <a:lnTo>
                    <a:pt x="197" y="30"/>
                  </a:lnTo>
                  <a:lnTo>
                    <a:pt x="191" y="26"/>
                  </a:lnTo>
                  <a:lnTo>
                    <a:pt x="193" y="24"/>
                  </a:lnTo>
                  <a:lnTo>
                    <a:pt x="205" y="20"/>
                  </a:lnTo>
                  <a:lnTo>
                    <a:pt x="210" y="19"/>
                  </a:lnTo>
                  <a:lnTo>
                    <a:pt x="214" y="20"/>
                  </a:lnTo>
                  <a:lnTo>
                    <a:pt x="210" y="24"/>
                  </a:lnTo>
                  <a:lnTo>
                    <a:pt x="210" y="25"/>
                  </a:lnTo>
                  <a:lnTo>
                    <a:pt x="214" y="24"/>
                  </a:lnTo>
                  <a:lnTo>
                    <a:pt x="220" y="20"/>
                  </a:lnTo>
                  <a:lnTo>
                    <a:pt x="214" y="16"/>
                  </a:lnTo>
                  <a:lnTo>
                    <a:pt x="201" y="16"/>
                  </a:lnTo>
                  <a:lnTo>
                    <a:pt x="188" y="20"/>
                  </a:lnTo>
                  <a:lnTo>
                    <a:pt x="182" y="26"/>
                  </a:lnTo>
                  <a:lnTo>
                    <a:pt x="186" y="30"/>
                  </a:lnTo>
                  <a:lnTo>
                    <a:pt x="197" y="33"/>
                  </a:lnTo>
                  <a:lnTo>
                    <a:pt x="235" y="32"/>
                  </a:lnTo>
                  <a:lnTo>
                    <a:pt x="254" y="28"/>
                  </a:lnTo>
                  <a:lnTo>
                    <a:pt x="269" y="24"/>
                  </a:lnTo>
                  <a:lnTo>
                    <a:pt x="279" y="19"/>
                  </a:lnTo>
                  <a:lnTo>
                    <a:pt x="282" y="14"/>
                  </a:lnTo>
                  <a:lnTo>
                    <a:pt x="279" y="9"/>
                  </a:lnTo>
                  <a:lnTo>
                    <a:pt x="271" y="6"/>
                  </a:lnTo>
                  <a:lnTo>
                    <a:pt x="256" y="2"/>
                  </a:lnTo>
                  <a:lnTo>
                    <a:pt x="269" y="2"/>
                  </a:lnTo>
                  <a:lnTo>
                    <a:pt x="301" y="1"/>
                  </a:lnTo>
                  <a:lnTo>
                    <a:pt x="358" y="0"/>
                  </a:lnTo>
                  <a:lnTo>
                    <a:pt x="410" y="1"/>
                  </a:lnTo>
                  <a:lnTo>
                    <a:pt x="449" y="6"/>
                  </a:lnTo>
                  <a:lnTo>
                    <a:pt x="484"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2" name="Freeform 242"/>
            <p:cNvSpPr>
              <a:spLocks/>
            </p:cNvSpPr>
            <p:nvPr/>
          </p:nvSpPr>
          <p:spPr bwMode="auto">
            <a:xfrm>
              <a:off x="3902" y="47"/>
              <a:ext cx="518" cy="60"/>
            </a:xfrm>
            <a:custGeom>
              <a:avLst/>
              <a:gdLst>
                <a:gd name="T0" fmla="*/ 0 w 518"/>
                <a:gd name="T1" fmla="*/ 24 h 60"/>
                <a:gd name="T2" fmla="*/ 42 w 518"/>
                <a:gd name="T3" fmla="*/ 19 h 60"/>
                <a:gd name="T4" fmla="*/ 110 w 518"/>
                <a:gd name="T5" fmla="*/ 9 h 60"/>
                <a:gd name="T6" fmla="*/ 197 w 518"/>
                <a:gd name="T7" fmla="*/ 2 h 60"/>
                <a:gd name="T8" fmla="*/ 243 w 518"/>
                <a:gd name="T9" fmla="*/ 0 h 60"/>
                <a:gd name="T10" fmla="*/ 288 w 518"/>
                <a:gd name="T11" fmla="*/ 2 h 60"/>
                <a:gd name="T12" fmla="*/ 340 w 518"/>
                <a:gd name="T13" fmla="*/ 7 h 60"/>
                <a:gd name="T14" fmla="*/ 383 w 518"/>
                <a:gd name="T15" fmla="*/ 15 h 60"/>
                <a:gd name="T16" fmla="*/ 457 w 518"/>
                <a:gd name="T17" fmla="*/ 35 h 60"/>
                <a:gd name="T18" fmla="*/ 503 w 518"/>
                <a:gd name="T19" fmla="*/ 53 h 60"/>
                <a:gd name="T20" fmla="*/ 518 w 518"/>
                <a:gd name="T21" fmla="*/ 60 h 60"/>
                <a:gd name="T22" fmla="*/ 484 w 518"/>
                <a:gd name="T23" fmla="*/ 49 h 60"/>
                <a:gd name="T24" fmla="*/ 452 w 518"/>
                <a:gd name="T25" fmla="*/ 41 h 60"/>
                <a:gd name="T26" fmla="*/ 419 w 518"/>
                <a:gd name="T27" fmla="*/ 36 h 60"/>
                <a:gd name="T28" fmla="*/ 328 w 518"/>
                <a:gd name="T29" fmla="*/ 27 h 60"/>
                <a:gd name="T30" fmla="*/ 330 w 518"/>
                <a:gd name="T31" fmla="*/ 27 h 60"/>
                <a:gd name="T32" fmla="*/ 336 w 518"/>
                <a:gd name="T33" fmla="*/ 26 h 60"/>
                <a:gd name="T34" fmla="*/ 342 w 518"/>
                <a:gd name="T35" fmla="*/ 21 h 60"/>
                <a:gd name="T36" fmla="*/ 336 w 518"/>
                <a:gd name="T37" fmla="*/ 15 h 60"/>
                <a:gd name="T38" fmla="*/ 323 w 518"/>
                <a:gd name="T39" fmla="*/ 14 h 60"/>
                <a:gd name="T40" fmla="*/ 309 w 518"/>
                <a:gd name="T41" fmla="*/ 14 h 60"/>
                <a:gd name="T42" fmla="*/ 304 w 518"/>
                <a:gd name="T43" fmla="*/ 18 h 60"/>
                <a:gd name="T44" fmla="*/ 309 w 518"/>
                <a:gd name="T45" fmla="*/ 23 h 60"/>
                <a:gd name="T46" fmla="*/ 313 w 518"/>
                <a:gd name="T47" fmla="*/ 23 h 60"/>
                <a:gd name="T48" fmla="*/ 313 w 518"/>
                <a:gd name="T49" fmla="*/ 21 h 60"/>
                <a:gd name="T50" fmla="*/ 309 w 518"/>
                <a:gd name="T51" fmla="*/ 18 h 60"/>
                <a:gd name="T52" fmla="*/ 313 w 518"/>
                <a:gd name="T53" fmla="*/ 17 h 60"/>
                <a:gd name="T54" fmla="*/ 321 w 518"/>
                <a:gd name="T55" fmla="*/ 15 h 60"/>
                <a:gd name="T56" fmla="*/ 328 w 518"/>
                <a:gd name="T57" fmla="*/ 18 h 60"/>
                <a:gd name="T58" fmla="*/ 330 w 518"/>
                <a:gd name="T59" fmla="*/ 21 h 60"/>
                <a:gd name="T60" fmla="*/ 323 w 518"/>
                <a:gd name="T61" fmla="*/ 26 h 60"/>
                <a:gd name="T62" fmla="*/ 313 w 518"/>
                <a:gd name="T63" fmla="*/ 26 h 60"/>
                <a:gd name="T64" fmla="*/ 190 w 518"/>
                <a:gd name="T65" fmla="*/ 24 h 60"/>
                <a:gd name="T66" fmla="*/ 84 w 518"/>
                <a:gd name="T67" fmla="*/ 25 h 60"/>
                <a:gd name="T68" fmla="*/ 9 w 518"/>
                <a:gd name="T69" fmla="*/ 24 h 60"/>
                <a:gd name="T70" fmla="*/ 0 w 518"/>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4"/>
                  </a:moveTo>
                  <a:lnTo>
                    <a:pt x="42" y="19"/>
                  </a:lnTo>
                  <a:lnTo>
                    <a:pt x="110" y="9"/>
                  </a:lnTo>
                  <a:lnTo>
                    <a:pt x="197" y="2"/>
                  </a:lnTo>
                  <a:lnTo>
                    <a:pt x="243" y="0"/>
                  </a:lnTo>
                  <a:lnTo>
                    <a:pt x="288" y="2"/>
                  </a:lnTo>
                  <a:lnTo>
                    <a:pt x="340" y="7"/>
                  </a:lnTo>
                  <a:lnTo>
                    <a:pt x="383" y="15"/>
                  </a:lnTo>
                  <a:lnTo>
                    <a:pt x="457" y="35"/>
                  </a:lnTo>
                  <a:lnTo>
                    <a:pt x="503" y="53"/>
                  </a:lnTo>
                  <a:lnTo>
                    <a:pt x="518" y="60"/>
                  </a:lnTo>
                  <a:lnTo>
                    <a:pt x="484" y="49"/>
                  </a:lnTo>
                  <a:lnTo>
                    <a:pt x="452" y="41"/>
                  </a:lnTo>
                  <a:lnTo>
                    <a:pt x="419" y="36"/>
                  </a:lnTo>
                  <a:lnTo>
                    <a:pt x="328" y="27"/>
                  </a:lnTo>
                  <a:lnTo>
                    <a:pt x="330" y="27"/>
                  </a:lnTo>
                  <a:lnTo>
                    <a:pt x="336" y="26"/>
                  </a:lnTo>
                  <a:lnTo>
                    <a:pt x="342" y="21"/>
                  </a:lnTo>
                  <a:lnTo>
                    <a:pt x="336" y="15"/>
                  </a:lnTo>
                  <a:lnTo>
                    <a:pt x="323" y="14"/>
                  </a:lnTo>
                  <a:lnTo>
                    <a:pt x="309" y="14"/>
                  </a:lnTo>
                  <a:lnTo>
                    <a:pt x="304" y="18"/>
                  </a:lnTo>
                  <a:lnTo>
                    <a:pt x="309" y="23"/>
                  </a:lnTo>
                  <a:lnTo>
                    <a:pt x="313" y="23"/>
                  </a:lnTo>
                  <a:lnTo>
                    <a:pt x="313" y="21"/>
                  </a:lnTo>
                  <a:lnTo>
                    <a:pt x="309" y="18"/>
                  </a:lnTo>
                  <a:lnTo>
                    <a:pt x="313" y="17"/>
                  </a:lnTo>
                  <a:lnTo>
                    <a:pt x="321" y="15"/>
                  </a:lnTo>
                  <a:lnTo>
                    <a:pt x="328" y="18"/>
                  </a:lnTo>
                  <a:lnTo>
                    <a:pt x="330" y="21"/>
                  </a:lnTo>
                  <a:lnTo>
                    <a:pt x="323" y="26"/>
                  </a:lnTo>
                  <a:lnTo>
                    <a:pt x="313" y="26"/>
                  </a:lnTo>
                  <a:lnTo>
                    <a:pt x="190" y="24"/>
                  </a:lnTo>
                  <a:lnTo>
                    <a:pt x="84" y="25"/>
                  </a:lnTo>
                  <a:lnTo>
                    <a:pt x="9" y="24"/>
                  </a:lnTo>
                  <a:lnTo>
                    <a:pt x="0" y="2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3" name="Freeform 243"/>
            <p:cNvSpPr>
              <a:spLocks/>
            </p:cNvSpPr>
            <p:nvPr/>
          </p:nvSpPr>
          <p:spPr bwMode="auto">
            <a:xfrm>
              <a:off x="3817" y="71"/>
              <a:ext cx="584" cy="54"/>
            </a:xfrm>
            <a:custGeom>
              <a:avLst/>
              <a:gdLst>
                <a:gd name="T0" fmla="*/ 584 w 584"/>
                <a:gd name="T1" fmla="*/ 33 h 54"/>
                <a:gd name="T2" fmla="*/ 529 w 584"/>
                <a:gd name="T3" fmla="*/ 26 h 54"/>
                <a:gd name="T4" fmla="*/ 472 w 584"/>
                <a:gd name="T5" fmla="*/ 26 h 54"/>
                <a:gd name="T6" fmla="*/ 404 w 584"/>
                <a:gd name="T7" fmla="*/ 32 h 54"/>
                <a:gd name="T8" fmla="*/ 298 w 584"/>
                <a:gd name="T9" fmla="*/ 49 h 54"/>
                <a:gd name="T10" fmla="*/ 243 w 584"/>
                <a:gd name="T11" fmla="*/ 54 h 54"/>
                <a:gd name="T12" fmla="*/ 184 w 584"/>
                <a:gd name="T13" fmla="*/ 51 h 54"/>
                <a:gd name="T14" fmla="*/ 117 w 584"/>
                <a:gd name="T15" fmla="*/ 39 h 54"/>
                <a:gd name="T16" fmla="*/ 51 w 584"/>
                <a:gd name="T17" fmla="*/ 23 h 54"/>
                <a:gd name="T18" fmla="*/ 0 w 584"/>
                <a:gd name="T19" fmla="*/ 0 h 54"/>
                <a:gd name="T20" fmla="*/ 26 w 584"/>
                <a:gd name="T21" fmla="*/ 2 h 54"/>
                <a:gd name="T22" fmla="*/ 77 w 584"/>
                <a:gd name="T23" fmla="*/ 2 h 54"/>
                <a:gd name="T24" fmla="*/ 205 w 584"/>
                <a:gd name="T25" fmla="*/ 5 h 54"/>
                <a:gd name="T26" fmla="*/ 296 w 584"/>
                <a:gd name="T27" fmla="*/ 5 h 54"/>
                <a:gd name="T28" fmla="*/ 311 w 584"/>
                <a:gd name="T29" fmla="*/ 7 h 54"/>
                <a:gd name="T30" fmla="*/ 320 w 584"/>
                <a:gd name="T31" fmla="*/ 12 h 54"/>
                <a:gd name="T32" fmla="*/ 326 w 584"/>
                <a:gd name="T33" fmla="*/ 19 h 54"/>
                <a:gd name="T34" fmla="*/ 320 w 584"/>
                <a:gd name="T35" fmla="*/ 26 h 54"/>
                <a:gd name="T36" fmla="*/ 309 w 584"/>
                <a:gd name="T37" fmla="*/ 32 h 54"/>
                <a:gd name="T38" fmla="*/ 277 w 584"/>
                <a:gd name="T39" fmla="*/ 37 h 54"/>
                <a:gd name="T40" fmla="*/ 246 w 584"/>
                <a:gd name="T41" fmla="*/ 35 h 54"/>
                <a:gd name="T42" fmla="*/ 235 w 584"/>
                <a:gd name="T43" fmla="*/ 32 h 54"/>
                <a:gd name="T44" fmla="*/ 231 w 584"/>
                <a:gd name="T45" fmla="*/ 29 h 54"/>
                <a:gd name="T46" fmla="*/ 233 w 584"/>
                <a:gd name="T47" fmla="*/ 25 h 54"/>
                <a:gd name="T48" fmla="*/ 246 w 584"/>
                <a:gd name="T49" fmla="*/ 21 h 54"/>
                <a:gd name="T50" fmla="*/ 254 w 584"/>
                <a:gd name="T51" fmla="*/ 20 h 54"/>
                <a:gd name="T52" fmla="*/ 260 w 584"/>
                <a:gd name="T53" fmla="*/ 23 h 54"/>
                <a:gd name="T54" fmla="*/ 254 w 584"/>
                <a:gd name="T55" fmla="*/ 26 h 54"/>
                <a:gd name="T56" fmla="*/ 252 w 584"/>
                <a:gd name="T57" fmla="*/ 27 h 54"/>
                <a:gd name="T58" fmla="*/ 260 w 584"/>
                <a:gd name="T59" fmla="*/ 26 h 54"/>
                <a:gd name="T60" fmla="*/ 265 w 584"/>
                <a:gd name="T61" fmla="*/ 23 h 54"/>
                <a:gd name="T62" fmla="*/ 260 w 584"/>
                <a:gd name="T63" fmla="*/ 18 h 54"/>
                <a:gd name="T64" fmla="*/ 244 w 584"/>
                <a:gd name="T65" fmla="*/ 17 h 54"/>
                <a:gd name="T66" fmla="*/ 227 w 584"/>
                <a:gd name="T67" fmla="*/ 20 h 54"/>
                <a:gd name="T68" fmla="*/ 220 w 584"/>
                <a:gd name="T69" fmla="*/ 27 h 54"/>
                <a:gd name="T70" fmla="*/ 224 w 584"/>
                <a:gd name="T71" fmla="*/ 32 h 54"/>
                <a:gd name="T72" fmla="*/ 235 w 584"/>
                <a:gd name="T73" fmla="*/ 36 h 54"/>
                <a:gd name="T74" fmla="*/ 254 w 584"/>
                <a:gd name="T75" fmla="*/ 38 h 54"/>
                <a:gd name="T76" fmla="*/ 280 w 584"/>
                <a:gd name="T77" fmla="*/ 38 h 54"/>
                <a:gd name="T78" fmla="*/ 305 w 584"/>
                <a:gd name="T79" fmla="*/ 36 h 54"/>
                <a:gd name="T80" fmla="*/ 324 w 584"/>
                <a:gd name="T81" fmla="*/ 31 h 54"/>
                <a:gd name="T82" fmla="*/ 336 w 584"/>
                <a:gd name="T83" fmla="*/ 26 h 54"/>
                <a:gd name="T84" fmla="*/ 341 w 584"/>
                <a:gd name="T85" fmla="*/ 20 h 54"/>
                <a:gd name="T86" fmla="*/ 337 w 584"/>
                <a:gd name="T87" fmla="*/ 14 h 54"/>
                <a:gd name="T88" fmla="*/ 330 w 584"/>
                <a:gd name="T89" fmla="*/ 9 h 54"/>
                <a:gd name="T90" fmla="*/ 313 w 584"/>
                <a:gd name="T91" fmla="*/ 5 h 54"/>
                <a:gd name="T92" fmla="*/ 328 w 584"/>
                <a:gd name="T93" fmla="*/ 5 h 54"/>
                <a:gd name="T94" fmla="*/ 366 w 584"/>
                <a:gd name="T95" fmla="*/ 6 h 54"/>
                <a:gd name="T96" fmla="*/ 436 w 584"/>
                <a:gd name="T97" fmla="*/ 8 h 54"/>
                <a:gd name="T98" fmla="*/ 499 w 584"/>
                <a:gd name="T99" fmla="*/ 14 h 54"/>
                <a:gd name="T100" fmla="*/ 544 w 584"/>
                <a:gd name="T101" fmla="*/ 23 h 54"/>
                <a:gd name="T102" fmla="*/ 584 w 584"/>
                <a:gd name="T10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33"/>
                  </a:moveTo>
                  <a:lnTo>
                    <a:pt x="529" y="26"/>
                  </a:lnTo>
                  <a:lnTo>
                    <a:pt x="472" y="26"/>
                  </a:lnTo>
                  <a:lnTo>
                    <a:pt x="404" y="32"/>
                  </a:lnTo>
                  <a:lnTo>
                    <a:pt x="298" y="49"/>
                  </a:lnTo>
                  <a:lnTo>
                    <a:pt x="243" y="54"/>
                  </a:lnTo>
                  <a:lnTo>
                    <a:pt x="184" y="51"/>
                  </a:lnTo>
                  <a:lnTo>
                    <a:pt x="117" y="39"/>
                  </a:lnTo>
                  <a:lnTo>
                    <a:pt x="51" y="23"/>
                  </a:lnTo>
                  <a:lnTo>
                    <a:pt x="0" y="0"/>
                  </a:lnTo>
                  <a:lnTo>
                    <a:pt x="26" y="2"/>
                  </a:lnTo>
                  <a:lnTo>
                    <a:pt x="77" y="2"/>
                  </a:lnTo>
                  <a:lnTo>
                    <a:pt x="205" y="5"/>
                  </a:lnTo>
                  <a:lnTo>
                    <a:pt x="296" y="5"/>
                  </a:lnTo>
                  <a:lnTo>
                    <a:pt x="311" y="7"/>
                  </a:lnTo>
                  <a:lnTo>
                    <a:pt x="320" y="12"/>
                  </a:lnTo>
                  <a:lnTo>
                    <a:pt x="326" y="19"/>
                  </a:lnTo>
                  <a:lnTo>
                    <a:pt x="320" y="26"/>
                  </a:lnTo>
                  <a:lnTo>
                    <a:pt x="309" y="32"/>
                  </a:lnTo>
                  <a:lnTo>
                    <a:pt x="277" y="37"/>
                  </a:lnTo>
                  <a:lnTo>
                    <a:pt x="246" y="35"/>
                  </a:lnTo>
                  <a:lnTo>
                    <a:pt x="235" y="32"/>
                  </a:lnTo>
                  <a:lnTo>
                    <a:pt x="231" y="29"/>
                  </a:lnTo>
                  <a:lnTo>
                    <a:pt x="233" y="25"/>
                  </a:lnTo>
                  <a:lnTo>
                    <a:pt x="246" y="21"/>
                  </a:lnTo>
                  <a:lnTo>
                    <a:pt x="254" y="20"/>
                  </a:lnTo>
                  <a:lnTo>
                    <a:pt x="260" y="23"/>
                  </a:lnTo>
                  <a:lnTo>
                    <a:pt x="254" y="26"/>
                  </a:lnTo>
                  <a:lnTo>
                    <a:pt x="252" y="27"/>
                  </a:lnTo>
                  <a:lnTo>
                    <a:pt x="260" y="26"/>
                  </a:lnTo>
                  <a:lnTo>
                    <a:pt x="265" y="23"/>
                  </a:lnTo>
                  <a:lnTo>
                    <a:pt x="260" y="18"/>
                  </a:lnTo>
                  <a:lnTo>
                    <a:pt x="244" y="17"/>
                  </a:lnTo>
                  <a:lnTo>
                    <a:pt x="227" y="20"/>
                  </a:lnTo>
                  <a:lnTo>
                    <a:pt x="220" y="27"/>
                  </a:lnTo>
                  <a:lnTo>
                    <a:pt x="224" y="32"/>
                  </a:lnTo>
                  <a:lnTo>
                    <a:pt x="235" y="36"/>
                  </a:lnTo>
                  <a:lnTo>
                    <a:pt x="254" y="38"/>
                  </a:lnTo>
                  <a:lnTo>
                    <a:pt x="280" y="38"/>
                  </a:lnTo>
                  <a:lnTo>
                    <a:pt x="305" y="36"/>
                  </a:lnTo>
                  <a:lnTo>
                    <a:pt x="324" y="31"/>
                  </a:lnTo>
                  <a:lnTo>
                    <a:pt x="336" y="26"/>
                  </a:lnTo>
                  <a:lnTo>
                    <a:pt x="341" y="20"/>
                  </a:lnTo>
                  <a:lnTo>
                    <a:pt x="337" y="14"/>
                  </a:lnTo>
                  <a:lnTo>
                    <a:pt x="330" y="9"/>
                  </a:lnTo>
                  <a:lnTo>
                    <a:pt x="313" y="5"/>
                  </a:lnTo>
                  <a:lnTo>
                    <a:pt x="328" y="5"/>
                  </a:lnTo>
                  <a:lnTo>
                    <a:pt x="366" y="6"/>
                  </a:lnTo>
                  <a:lnTo>
                    <a:pt x="436" y="8"/>
                  </a:lnTo>
                  <a:lnTo>
                    <a:pt x="499" y="14"/>
                  </a:lnTo>
                  <a:lnTo>
                    <a:pt x="544" y="23"/>
                  </a:lnTo>
                  <a:lnTo>
                    <a:pt x="584"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4" name="Freeform 244"/>
            <p:cNvSpPr>
              <a:spLocks/>
            </p:cNvSpPr>
            <p:nvPr/>
          </p:nvSpPr>
          <p:spPr bwMode="auto">
            <a:xfrm>
              <a:off x="4170" y="165"/>
              <a:ext cx="279" cy="59"/>
            </a:xfrm>
            <a:custGeom>
              <a:avLst/>
              <a:gdLst>
                <a:gd name="T0" fmla="*/ 279 w 279"/>
                <a:gd name="T1" fmla="*/ 16 h 59"/>
                <a:gd name="T2" fmla="*/ 261 w 279"/>
                <a:gd name="T3" fmla="*/ 17 h 59"/>
                <a:gd name="T4" fmla="*/ 241 w 279"/>
                <a:gd name="T5" fmla="*/ 20 h 59"/>
                <a:gd name="T6" fmla="*/ 218 w 279"/>
                <a:gd name="T7" fmla="*/ 24 h 59"/>
                <a:gd name="T8" fmla="*/ 176 w 279"/>
                <a:gd name="T9" fmla="*/ 39 h 59"/>
                <a:gd name="T10" fmla="*/ 134 w 279"/>
                <a:gd name="T11" fmla="*/ 52 h 59"/>
                <a:gd name="T12" fmla="*/ 81 w 279"/>
                <a:gd name="T13" fmla="*/ 59 h 59"/>
                <a:gd name="T14" fmla="*/ 55 w 279"/>
                <a:gd name="T15" fmla="*/ 58 h 59"/>
                <a:gd name="T16" fmla="*/ 28 w 279"/>
                <a:gd name="T17" fmla="*/ 54 h 59"/>
                <a:gd name="T18" fmla="*/ 5 w 279"/>
                <a:gd name="T19" fmla="*/ 44 h 59"/>
                <a:gd name="T20" fmla="*/ 0 w 279"/>
                <a:gd name="T21" fmla="*/ 38 h 59"/>
                <a:gd name="T22" fmla="*/ 30 w 279"/>
                <a:gd name="T23" fmla="*/ 29 h 59"/>
                <a:gd name="T24" fmla="*/ 51 w 279"/>
                <a:gd name="T25" fmla="*/ 23 h 59"/>
                <a:gd name="T26" fmla="*/ 60 w 279"/>
                <a:gd name="T27" fmla="*/ 26 h 59"/>
                <a:gd name="T28" fmla="*/ 64 w 279"/>
                <a:gd name="T29" fmla="*/ 32 h 59"/>
                <a:gd name="T30" fmla="*/ 60 w 279"/>
                <a:gd name="T31" fmla="*/ 35 h 59"/>
                <a:gd name="T32" fmla="*/ 53 w 279"/>
                <a:gd name="T33" fmla="*/ 34 h 59"/>
                <a:gd name="T34" fmla="*/ 53 w 279"/>
                <a:gd name="T35" fmla="*/ 30 h 59"/>
                <a:gd name="T36" fmla="*/ 53 w 279"/>
                <a:gd name="T37" fmla="*/ 29 h 59"/>
                <a:gd name="T38" fmla="*/ 49 w 279"/>
                <a:gd name="T39" fmla="*/ 29 h 59"/>
                <a:gd name="T40" fmla="*/ 47 w 279"/>
                <a:gd name="T41" fmla="*/ 34 h 59"/>
                <a:gd name="T42" fmla="*/ 53 w 279"/>
                <a:gd name="T43" fmla="*/ 40 h 59"/>
                <a:gd name="T44" fmla="*/ 58 w 279"/>
                <a:gd name="T45" fmla="*/ 42 h 59"/>
                <a:gd name="T46" fmla="*/ 68 w 279"/>
                <a:gd name="T47" fmla="*/ 40 h 59"/>
                <a:gd name="T48" fmla="*/ 72 w 279"/>
                <a:gd name="T49" fmla="*/ 36 h 59"/>
                <a:gd name="T50" fmla="*/ 74 w 279"/>
                <a:gd name="T51" fmla="*/ 32 h 59"/>
                <a:gd name="T52" fmla="*/ 70 w 279"/>
                <a:gd name="T53" fmla="*/ 26 h 59"/>
                <a:gd name="T54" fmla="*/ 62 w 279"/>
                <a:gd name="T55" fmla="*/ 22 h 59"/>
                <a:gd name="T56" fmla="*/ 57 w 279"/>
                <a:gd name="T57" fmla="*/ 20 h 59"/>
                <a:gd name="T58" fmla="*/ 81 w 279"/>
                <a:gd name="T59" fmla="*/ 12 h 59"/>
                <a:gd name="T60" fmla="*/ 131 w 279"/>
                <a:gd name="T61" fmla="*/ 3 h 59"/>
                <a:gd name="T62" fmla="*/ 178 w 279"/>
                <a:gd name="T63" fmla="*/ 0 h 59"/>
                <a:gd name="T64" fmla="*/ 233 w 279"/>
                <a:gd name="T65" fmla="*/ 4 h 59"/>
                <a:gd name="T66" fmla="*/ 265 w 279"/>
                <a:gd name="T67" fmla="*/ 11 h 59"/>
                <a:gd name="T68" fmla="*/ 279 w 279"/>
                <a:gd name="T69"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6"/>
                  </a:moveTo>
                  <a:lnTo>
                    <a:pt x="261" y="17"/>
                  </a:lnTo>
                  <a:lnTo>
                    <a:pt x="241" y="20"/>
                  </a:lnTo>
                  <a:lnTo>
                    <a:pt x="218" y="24"/>
                  </a:lnTo>
                  <a:lnTo>
                    <a:pt x="176" y="39"/>
                  </a:lnTo>
                  <a:lnTo>
                    <a:pt x="134" y="52"/>
                  </a:lnTo>
                  <a:lnTo>
                    <a:pt x="81" y="59"/>
                  </a:lnTo>
                  <a:lnTo>
                    <a:pt x="55" y="58"/>
                  </a:lnTo>
                  <a:lnTo>
                    <a:pt x="28" y="54"/>
                  </a:lnTo>
                  <a:lnTo>
                    <a:pt x="5" y="44"/>
                  </a:lnTo>
                  <a:lnTo>
                    <a:pt x="0" y="38"/>
                  </a:lnTo>
                  <a:lnTo>
                    <a:pt x="30" y="29"/>
                  </a:lnTo>
                  <a:lnTo>
                    <a:pt x="51" y="23"/>
                  </a:lnTo>
                  <a:lnTo>
                    <a:pt x="60" y="26"/>
                  </a:lnTo>
                  <a:lnTo>
                    <a:pt x="64" y="32"/>
                  </a:lnTo>
                  <a:lnTo>
                    <a:pt x="60" y="35"/>
                  </a:lnTo>
                  <a:lnTo>
                    <a:pt x="53" y="34"/>
                  </a:lnTo>
                  <a:lnTo>
                    <a:pt x="53" y="30"/>
                  </a:lnTo>
                  <a:lnTo>
                    <a:pt x="53" y="29"/>
                  </a:lnTo>
                  <a:lnTo>
                    <a:pt x="49" y="29"/>
                  </a:lnTo>
                  <a:lnTo>
                    <a:pt x="47" y="34"/>
                  </a:lnTo>
                  <a:lnTo>
                    <a:pt x="53" y="40"/>
                  </a:lnTo>
                  <a:lnTo>
                    <a:pt x="58" y="42"/>
                  </a:lnTo>
                  <a:lnTo>
                    <a:pt x="68" y="40"/>
                  </a:lnTo>
                  <a:lnTo>
                    <a:pt x="72" y="36"/>
                  </a:lnTo>
                  <a:lnTo>
                    <a:pt x="74" y="32"/>
                  </a:lnTo>
                  <a:lnTo>
                    <a:pt x="70" y="26"/>
                  </a:lnTo>
                  <a:lnTo>
                    <a:pt x="62" y="22"/>
                  </a:lnTo>
                  <a:lnTo>
                    <a:pt x="57" y="20"/>
                  </a:lnTo>
                  <a:lnTo>
                    <a:pt x="81" y="12"/>
                  </a:lnTo>
                  <a:lnTo>
                    <a:pt x="131" y="3"/>
                  </a:lnTo>
                  <a:lnTo>
                    <a:pt x="178" y="0"/>
                  </a:lnTo>
                  <a:lnTo>
                    <a:pt x="233" y="4"/>
                  </a:lnTo>
                  <a:lnTo>
                    <a:pt x="265" y="11"/>
                  </a:lnTo>
                  <a:lnTo>
                    <a:pt x="279"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5" name="Freeform 245"/>
            <p:cNvSpPr>
              <a:spLocks/>
            </p:cNvSpPr>
            <p:nvPr/>
          </p:nvSpPr>
          <p:spPr bwMode="auto">
            <a:xfrm>
              <a:off x="4160" y="127"/>
              <a:ext cx="283" cy="70"/>
            </a:xfrm>
            <a:custGeom>
              <a:avLst/>
              <a:gdLst>
                <a:gd name="T0" fmla="*/ 6 w 283"/>
                <a:gd name="T1" fmla="*/ 70 h 70"/>
                <a:gd name="T2" fmla="*/ 25 w 283"/>
                <a:gd name="T3" fmla="*/ 66 h 70"/>
                <a:gd name="T4" fmla="*/ 63 w 283"/>
                <a:gd name="T5" fmla="*/ 54 h 70"/>
                <a:gd name="T6" fmla="*/ 99 w 283"/>
                <a:gd name="T7" fmla="*/ 43 h 70"/>
                <a:gd name="T8" fmla="*/ 135 w 283"/>
                <a:gd name="T9" fmla="*/ 37 h 70"/>
                <a:gd name="T10" fmla="*/ 148 w 283"/>
                <a:gd name="T11" fmla="*/ 31 h 70"/>
                <a:gd name="T12" fmla="*/ 152 w 283"/>
                <a:gd name="T13" fmla="*/ 24 h 70"/>
                <a:gd name="T14" fmla="*/ 146 w 283"/>
                <a:gd name="T15" fmla="*/ 19 h 70"/>
                <a:gd name="T16" fmla="*/ 141 w 283"/>
                <a:gd name="T17" fmla="*/ 19 h 70"/>
                <a:gd name="T18" fmla="*/ 133 w 283"/>
                <a:gd name="T19" fmla="*/ 22 h 70"/>
                <a:gd name="T20" fmla="*/ 131 w 283"/>
                <a:gd name="T21" fmla="*/ 25 h 70"/>
                <a:gd name="T22" fmla="*/ 135 w 283"/>
                <a:gd name="T23" fmla="*/ 24 h 70"/>
                <a:gd name="T24" fmla="*/ 139 w 283"/>
                <a:gd name="T25" fmla="*/ 23 h 70"/>
                <a:gd name="T26" fmla="*/ 135 w 283"/>
                <a:gd name="T27" fmla="*/ 28 h 70"/>
                <a:gd name="T28" fmla="*/ 129 w 283"/>
                <a:gd name="T29" fmla="*/ 29 h 70"/>
                <a:gd name="T30" fmla="*/ 125 w 283"/>
                <a:gd name="T31" fmla="*/ 28 h 70"/>
                <a:gd name="T32" fmla="*/ 127 w 283"/>
                <a:gd name="T33" fmla="*/ 23 h 70"/>
                <a:gd name="T34" fmla="*/ 133 w 283"/>
                <a:gd name="T35" fmla="*/ 19 h 70"/>
                <a:gd name="T36" fmla="*/ 141 w 283"/>
                <a:gd name="T37" fmla="*/ 14 h 70"/>
                <a:gd name="T38" fmla="*/ 152 w 283"/>
                <a:gd name="T39" fmla="*/ 13 h 70"/>
                <a:gd name="T40" fmla="*/ 158 w 283"/>
                <a:gd name="T41" fmla="*/ 13 h 70"/>
                <a:gd name="T42" fmla="*/ 161 w 283"/>
                <a:gd name="T43" fmla="*/ 17 h 70"/>
                <a:gd name="T44" fmla="*/ 163 w 283"/>
                <a:gd name="T45" fmla="*/ 24 h 70"/>
                <a:gd name="T46" fmla="*/ 158 w 283"/>
                <a:gd name="T47" fmla="*/ 31 h 70"/>
                <a:gd name="T48" fmla="*/ 152 w 283"/>
                <a:gd name="T49" fmla="*/ 35 h 70"/>
                <a:gd name="T50" fmla="*/ 201 w 283"/>
                <a:gd name="T51" fmla="*/ 34 h 70"/>
                <a:gd name="T52" fmla="*/ 247 w 283"/>
                <a:gd name="T53" fmla="*/ 38 h 70"/>
                <a:gd name="T54" fmla="*/ 283 w 283"/>
                <a:gd name="T55" fmla="*/ 47 h 70"/>
                <a:gd name="T56" fmla="*/ 251 w 283"/>
                <a:gd name="T57" fmla="*/ 34 h 70"/>
                <a:gd name="T58" fmla="*/ 197 w 283"/>
                <a:gd name="T59" fmla="*/ 14 h 70"/>
                <a:gd name="T60" fmla="*/ 148 w 283"/>
                <a:gd name="T61" fmla="*/ 4 h 70"/>
                <a:gd name="T62" fmla="*/ 103 w 283"/>
                <a:gd name="T63" fmla="*/ 0 h 70"/>
                <a:gd name="T64" fmla="*/ 70 w 283"/>
                <a:gd name="T65" fmla="*/ 2 h 70"/>
                <a:gd name="T66" fmla="*/ 46 w 283"/>
                <a:gd name="T67" fmla="*/ 8 h 70"/>
                <a:gd name="T68" fmla="*/ 25 w 283"/>
                <a:gd name="T69" fmla="*/ 17 h 70"/>
                <a:gd name="T70" fmla="*/ 10 w 283"/>
                <a:gd name="T71" fmla="*/ 29 h 70"/>
                <a:gd name="T72" fmla="*/ 2 w 283"/>
                <a:gd name="T73" fmla="*/ 42 h 70"/>
                <a:gd name="T74" fmla="*/ 0 w 283"/>
                <a:gd name="T75" fmla="*/ 55 h 70"/>
                <a:gd name="T76" fmla="*/ 6 w 283"/>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70">
                  <a:moveTo>
                    <a:pt x="6" y="70"/>
                  </a:moveTo>
                  <a:lnTo>
                    <a:pt x="25" y="66"/>
                  </a:lnTo>
                  <a:lnTo>
                    <a:pt x="63" y="54"/>
                  </a:lnTo>
                  <a:lnTo>
                    <a:pt x="99" y="43"/>
                  </a:lnTo>
                  <a:lnTo>
                    <a:pt x="135" y="37"/>
                  </a:lnTo>
                  <a:lnTo>
                    <a:pt x="148" y="31"/>
                  </a:lnTo>
                  <a:lnTo>
                    <a:pt x="152" y="24"/>
                  </a:lnTo>
                  <a:lnTo>
                    <a:pt x="146" y="19"/>
                  </a:lnTo>
                  <a:lnTo>
                    <a:pt x="141" y="19"/>
                  </a:lnTo>
                  <a:lnTo>
                    <a:pt x="133" y="22"/>
                  </a:lnTo>
                  <a:lnTo>
                    <a:pt x="131" y="25"/>
                  </a:lnTo>
                  <a:lnTo>
                    <a:pt x="135" y="24"/>
                  </a:lnTo>
                  <a:lnTo>
                    <a:pt x="139" y="23"/>
                  </a:lnTo>
                  <a:lnTo>
                    <a:pt x="135" y="28"/>
                  </a:lnTo>
                  <a:lnTo>
                    <a:pt x="129" y="29"/>
                  </a:lnTo>
                  <a:lnTo>
                    <a:pt x="125" y="28"/>
                  </a:lnTo>
                  <a:lnTo>
                    <a:pt x="127" y="23"/>
                  </a:lnTo>
                  <a:lnTo>
                    <a:pt x="133" y="19"/>
                  </a:lnTo>
                  <a:lnTo>
                    <a:pt x="141" y="14"/>
                  </a:lnTo>
                  <a:lnTo>
                    <a:pt x="152" y="13"/>
                  </a:lnTo>
                  <a:lnTo>
                    <a:pt x="158" y="13"/>
                  </a:lnTo>
                  <a:lnTo>
                    <a:pt x="161" y="17"/>
                  </a:lnTo>
                  <a:lnTo>
                    <a:pt x="163" y="24"/>
                  </a:lnTo>
                  <a:lnTo>
                    <a:pt x="158" y="31"/>
                  </a:lnTo>
                  <a:lnTo>
                    <a:pt x="152" y="35"/>
                  </a:lnTo>
                  <a:lnTo>
                    <a:pt x="201" y="34"/>
                  </a:lnTo>
                  <a:lnTo>
                    <a:pt x="247" y="38"/>
                  </a:lnTo>
                  <a:lnTo>
                    <a:pt x="283" y="47"/>
                  </a:lnTo>
                  <a:lnTo>
                    <a:pt x="251" y="34"/>
                  </a:lnTo>
                  <a:lnTo>
                    <a:pt x="197" y="14"/>
                  </a:lnTo>
                  <a:lnTo>
                    <a:pt x="148" y="4"/>
                  </a:lnTo>
                  <a:lnTo>
                    <a:pt x="103" y="0"/>
                  </a:lnTo>
                  <a:lnTo>
                    <a:pt x="70" y="2"/>
                  </a:lnTo>
                  <a:lnTo>
                    <a:pt x="46" y="8"/>
                  </a:lnTo>
                  <a:lnTo>
                    <a:pt x="25" y="17"/>
                  </a:lnTo>
                  <a:lnTo>
                    <a:pt x="10" y="29"/>
                  </a:lnTo>
                  <a:lnTo>
                    <a:pt x="2" y="42"/>
                  </a:lnTo>
                  <a:lnTo>
                    <a:pt x="0" y="55"/>
                  </a:lnTo>
                  <a:lnTo>
                    <a:pt x="6"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6" name="Freeform 246"/>
            <p:cNvSpPr>
              <a:spLocks/>
            </p:cNvSpPr>
            <p:nvPr/>
          </p:nvSpPr>
          <p:spPr bwMode="auto">
            <a:xfrm>
              <a:off x="4542" y="156"/>
              <a:ext cx="220" cy="39"/>
            </a:xfrm>
            <a:custGeom>
              <a:avLst/>
              <a:gdLst>
                <a:gd name="T0" fmla="*/ 220 w 220"/>
                <a:gd name="T1" fmla="*/ 30 h 39"/>
                <a:gd name="T2" fmla="*/ 206 w 220"/>
                <a:gd name="T3" fmla="*/ 27 h 39"/>
                <a:gd name="T4" fmla="*/ 170 w 220"/>
                <a:gd name="T5" fmla="*/ 29 h 39"/>
                <a:gd name="T6" fmla="*/ 134 w 220"/>
                <a:gd name="T7" fmla="*/ 35 h 39"/>
                <a:gd name="T8" fmla="*/ 98 w 220"/>
                <a:gd name="T9" fmla="*/ 39 h 39"/>
                <a:gd name="T10" fmla="*/ 55 w 220"/>
                <a:gd name="T11" fmla="*/ 39 h 39"/>
                <a:gd name="T12" fmla="*/ 36 w 220"/>
                <a:gd name="T13" fmla="*/ 35 h 39"/>
                <a:gd name="T14" fmla="*/ 17 w 220"/>
                <a:gd name="T15" fmla="*/ 27 h 39"/>
                <a:gd name="T16" fmla="*/ 1 w 220"/>
                <a:gd name="T17" fmla="*/ 17 h 39"/>
                <a:gd name="T18" fmla="*/ 0 w 220"/>
                <a:gd name="T19" fmla="*/ 11 h 39"/>
                <a:gd name="T20" fmla="*/ 26 w 220"/>
                <a:gd name="T21" fmla="*/ 8 h 39"/>
                <a:gd name="T22" fmla="*/ 43 w 220"/>
                <a:gd name="T23" fmla="*/ 7 h 39"/>
                <a:gd name="T24" fmla="*/ 49 w 220"/>
                <a:gd name="T25" fmla="*/ 9 h 39"/>
                <a:gd name="T26" fmla="*/ 51 w 220"/>
                <a:gd name="T27" fmla="*/ 14 h 39"/>
                <a:gd name="T28" fmla="*/ 47 w 220"/>
                <a:gd name="T29" fmla="*/ 17 h 39"/>
                <a:gd name="T30" fmla="*/ 43 w 220"/>
                <a:gd name="T31" fmla="*/ 15 h 39"/>
                <a:gd name="T32" fmla="*/ 43 w 220"/>
                <a:gd name="T33" fmla="*/ 13 h 39"/>
                <a:gd name="T34" fmla="*/ 43 w 220"/>
                <a:gd name="T35" fmla="*/ 11 h 39"/>
                <a:gd name="T36" fmla="*/ 39 w 220"/>
                <a:gd name="T37" fmla="*/ 11 h 39"/>
                <a:gd name="T38" fmla="*/ 38 w 220"/>
                <a:gd name="T39" fmla="*/ 14 h 39"/>
                <a:gd name="T40" fmla="*/ 39 w 220"/>
                <a:gd name="T41" fmla="*/ 20 h 39"/>
                <a:gd name="T42" fmla="*/ 43 w 220"/>
                <a:gd name="T43" fmla="*/ 21 h 39"/>
                <a:gd name="T44" fmla="*/ 51 w 220"/>
                <a:gd name="T45" fmla="*/ 21 h 39"/>
                <a:gd name="T46" fmla="*/ 58 w 220"/>
                <a:gd name="T47" fmla="*/ 15 h 39"/>
                <a:gd name="T48" fmla="*/ 58 w 220"/>
                <a:gd name="T49" fmla="*/ 11 h 39"/>
                <a:gd name="T50" fmla="*/ 53 w 220"/>
                <a:gd name="T51" fmla="*/ 6 h 39"/>
                <a:gd name="T52" fmla="*/ 49 w 220"/>
                <a:gd name="T53" fmla="*/ 5 h 39"/>
                <a:gd name="T54" fmla="*/ 70 w 220"/>
                <a:gd name="T55" fmla="*/ 2 h 39"/>
                <a:gd name="T56" fmla="*/ 112 w 220"/>
                <a:gd name="T57" fmla="*/ 0 h 39"/>
                <a:gd name="T58" fmla="*/ 150 w 220"/>
                <a:gd name="T59" fmla="*/ 5 h 39"/>
                <a:gd name="T60" fmla="*/ 187 w 220"/>
                <a:gd name="T61" fmla="*/ 14 h 39"/>
                <a:gd name="T62" fmla="*/ 210 w 220"/>
                <a:gd name="T63" fmla="*/ 24 h 39"/>
                <a:gd name="T64" fmla="*/ 220 w 220"/>
                <a:gd name="T6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30"/>
                  </a:moveTo>
                  <a:lnTo>
                    <a:pt x="206" y="27"/>
                  </a:lnTo>
                  <a:lnTo>
                    <a:pt x="170" y="29"/>
                  </a:lnTo>
                  <a:lnTo>
                    <a:pt x="134" y="35"/>
                  </a:lnTo>
                  <a:lnTo>
                    <a:pt x="98" y="39"/>
                  </a:lnTo>
                  <a:lnTo>
                    <a:pt x="55" y="39"/>
                  </a:lnTo>
                  <a:lnTo>
                    <a:pt x="36" y="35"/>
                  </a:lnTo>
                  <a:lnTo>
                    <a:pt x="17" y="27"/>
                  </a:lnTo>
                  <a:lnTo>
                    <a:pt x="1" y="17"/>
                  </a:lnTo>
                  <a:lnTo>
                    <a:pt x="0" y="11"/>
                  </a:lnTo>
                  <a:lnTo>
                    <a:pt x="26" y="8"/>
                  </a:lnTo>
                  <a:lnTo>
                    <a:pt x="43" y="7"/>
                  </a:lnTo>
                  <a:lnTo>
                    <a:pt x="49" y="9"/>
                  </a:lnTo>
                  <a:lnTo>
                    <a:pt x="51" y="14"/>
                  </a:lnTo>
                  <a:lnTo>
                    <a:pt x="47" y="17"/>
                  </a:lnTo>
                  <a:lnTo>
                    <a:pt x="43" y="15"/>
                  </a:lnTo>
                  <a:lnTo>
                    <a:pt x="43" y="13"/>
                  </a:lnTo>
                  <a:lnTo>
                    <a:pt x="43" y="11"/>
                  </a:lnTo>
                  <a:lnTo>
                    <a:pt x="39" y="11"/>
                  </a:lnTo>
                  <a:lnTo>
                    <a:pt x="38" y="14"/>
                  </a:lnTo>
                  <a:lnTo>
                    <a:pt x="39" y="20"/>
                  </a:lnTo>
                  <a:lnTo>
                    <a:pt x="43" y="21"/>
                  </a:lnTo>
                  <a:lnTo>
                    <a:pt x="51" y="21"/>
                  </a:lnTo>
                  <a:lnTo>
                    <a:pt x="58" y="15"/>
                  </a:lnTo>
                  <a:lnTo>
                    <a:pt x="58" y="11"/>
                  </a:lnTo>
                  <a:lnTo>
                    <a:pt x="53" y="6"/>
                  </a:lnTo>
                  <a:lnTo>
                    <a:pt x="49" y="5"/>
                  </a:lnTo>
                  <a:lnTo>
                    <a:pt x="70" y="2"/>
                  </a:lnTo>
                  <a:lnTo>
                    <a:pt x="112" y="0"/>
                  </a:lnTo>
                  <a:lnTo>
                    <a:pt x="150" y="5"/>
                  </a:lnTo>
                  <a:lnTo>
                    <a:pt x="187" y="14"/>
                  </a:lnTo>
                  <a:lnTo>
                    <a:pt x="210"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7" name="Freeform 247"/>
            <p:cNvSpPr>
              <a:spLocks/>
            </p:cNvSpPr>
            <p:nvPr/>
          </p:nvSpPr>
          <p:spPr bwMode="auto">
            <a:xfrm>
              <a:off x="4540" y="116"/>
              <a:ext cx="220" cy="63"/>
            </a:xfrm>
            <a:custGeom>
              <a:avLst/>
              <a:gdLst>
                <a:gd name="T0" fmla="*/ 0 w 220"/>
                <a:gd name="T1" fmla="*/ 46 h 63"/>
                <a:gd name="T2" fmla="*/ 17 w 220"/>
                <a:gd name="T3" fmla="*/ 45 h 63"/>
                <a:gd name="T4" fmla="*/ 51 w 220"/>
                <a:gd name="T5" fmla="*/ 40 h 63"/>
                <a:gd name="T6" fmla="*/ 110 w 220"/>
                <a:gd name="T7" fmla="*/ 36 h 63"/>
                <a:gd name="T8" fmla="*/ 121 w 220"/>
                <a:gd name="T9" fmla="*/ 34 h 63"/>
                <a:gd name="T10" fmla="*/ 127 w 220"/>
                <a:gd name="T11" fmla="*/ 28 h 63"/>
                <a:gd name="T12" fmla="*/ 123 w 220"/>
                <a:gd name="T13" fmla="*/ 24 h 63"/>
                <a:gd name="T14" fmla="*/ 114 w 220"/>
                <a:gd name="T15" fmla="*/ 24 h 63"/>
                <a:gd name="T16" fmla="*/ 112 w 220"/>
                <a:gd name="T17" fmla="*/ 27 h 63"/>
                <a:gd name="T18" fmla="*/ 117 w 220"/>
                <a:gd name="T19" fmla="*/ 27 h 63"/>
                <a:gd name="T20" fmla="*/ 114 w 220"/>
                <a:gd name="T21" fmla="*/ 29 h 63"/>
                <a:gd name="T22" fmla="*/ 106 w 220"/>
                <a:gd name="T23" fmla="*/ 28 h 63"/>
                <a:gd name="T24" fmla="*/ 114 w 220"/>
                <a:gd name="T25" fmla="*/ 22 h 63"/>
                <a:gd name="T26" fmla="*/ 131 w 220"/>
                <a:gd name="T27" fmla="*/ 18 h 63"/>
                <a:gd name="T28" fmla="*/ 136 w 220"/>
                <a:gd name="T29" fmla="*/ 24 h 63"/>
                <a:gd name="T30" fmla="*/ 134 w 220"/>
                <a:gd name="T31" fmla="*/ 30 h 63"/>
                <a:gd name="T32" fmla="*/ 125 w 220"/>
                <a:gd name="T33" fmla="*/ 36 h 63"/>
                <a:gd name="T34" fmla="*/ 161 w 220"/>
                <a:gd name="T35" fmla="*/ 42 h 63"/>
                <a:gd name="T36" fmla="*/ 195 w 220"/>
                <a:gd name="T37" fmla="*/ 52 h 63"/>
                <a:gd name="T38" fmla="*/ 220 w 220"/>
                <a:gd name="T39" fmla="*/ 63 h 63"/>
                <a:gd name="T40" fmla="*/ 199 w 220"/>
                <a:gd name="T41" fmla="*/ 48 h 63"/>
                <a:gd name="T42" fmla="*/ 165 w 220"/>
                <a:gd name="T43" fmla="*/ 27 h 63"/>
                <a:gd name="T44" fmla="*/ 131 w 220"/>
                <a:gd name="T45" fmla="*/ 12 h 63"/>
                <a:gd name="T46" fmla="*/ 96 w 220"/>
                <a:gd name="T47" fmla="*/ 3 h 63"/>
                <a:gd name="T48" fmla="*/ 72 w 220"/>
                <a:gd name="T49" fmla="*/ 0 h 63"/>
                <a:gd name="T50" fmla="*/ 51 w 220"/>
                <a:gd name="T51" fmla="*/ 2 h 63"/>
                <a:gd name="T52" fmla="*/ 32 w 220"/>
                <a:gd name="T53" fmla="*/ 6 h 63"/>
                <a:gd name="T54" fmla="*/ 17 w 220"/>
                <a:gd name="T55" fmla="*/ 13 h 63"/>
                <a:gd name="T56" fmla="*/ 7 w 220"/>
                <a:gd name="T57" fmla="*/ 23 h 63"/>
                <a:gd name="T58" fmla="*/ 2 w 220"/>
                <a:gd name="T59" fmla="*/ 34 h 63"/>
                <a:gd name="T60" fmla="*/ 0 w 220"/>
                <a:gd name="T61"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3">
                  <a:moveTo>
                    <a:pt x="0" y="46"/>
                  </a:moveTo>
                  <a:lnTo>
                    <a:pt x="17" y="45"/>
                  </a:lnTo>
                  <a:lnTo>
                    <a:pt x="51" y="40"/>
                  </a:lnTo>
                  <a:lnTo>
                    <a:pt x="110" y="36"/>
                  </a:lnTo>
                  <a:lnTo>
                    <a:pt x="121" y="34"/>
                  </a:lnTo>
                  <a:lnTo>
                    <a:pt x="127" y="28"/>
                  </a:lnTo>
                  <a:lnTo>
                    <a:pt x="123" y="24"/>
                  </a:lnTo>
                  <a:lnTo>
                    <a:pt x="114" y="24"/>
                  </a:lnTo>
                  <a:lnTo>
                    <a:pt x="112" y="27"/>
                  </a:lnTo>
                  <a:lnTo>
                    <a:pt x="117" y="27"/>
                  </a:lnTo>
                  <a:lnTo>
                    <a:pt x="114" y="29"/>
                  </a:lnTo>
                  <a:lnTo>
                    <a:pt x="106" y="28"/>
                  </a:lnTo>
                  <a:lnTo>
                    <a:pt x="114" y="22"/>
                  </a:lnTo>
                  <a:lnTo>
                    <a:pt x="131" y="18"/>
                  </a:lnTo>
                  <a:lnTo>
                    <a:pt x="136" y="24"/>
                  </a:lnTo>
                  <a:lnTo>
                    <a:pt x="134" y="30"/>
                  </a:lnTo>
                  <a:lnTo>
                    <a:pt x="125" y="36"/>
                  </a:lnTo>
                  <a:lnTo>
                    <a:pt x="161" y="42"/>
                  </a:lnTo>
                  <a:lnTo>
                    <a:pt x="195" y="52"/>
                  </a:lnTo>
                  <a:lnTo>
                    <a:pt x="220" y="63"/>
                  </a:lnTo>
                  <a:lnTo>
                    <a:pt x="199" y="48"/>
                  </a:lnTo>
                  <a:lnTo>
                    <a:pt x="165" y="27"/>
                  </a:lnTo>
                  <a:lnTo>
                    <a:pt x="131" y="12"/>
                  </a:lnTo>
                  <a:lnTo>
                    <a:pt x="96" y="3"/>
                  </a:lnTo>
                  <a:lnTo>
                    <a:pt x="72" y="0"/>
                  </a:lnTo>
                  <a:lnTo>
                    <a:pt x="51" y="2"/>
                  </a:lnTo>
                  <a:lnTo>
                    <a:pt x="32" y="6"/>
                  </a:lnTo>
                  <a:lnTo>
                    <a:pt x="17" y="13"/>
                  </a:lnTo>
                  <a:lnTo>
                    <a:pt x="7" y="23"/>
                  </a:lnTo>
                  <a:lnTo>
                    <a:pt x="2" y="34"/>
                  </a:lnTo>
                  <a:lnTo>
                    <a:pt x="0" y="4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8" name="Freeform 248"/>
            <p:cNvSpPr>
              <a:spLocks/>
            </p:cNvSpPr>
            <p:nvPr/>
          </p:nvSpPr>
          <p:spPr bwMode="auto">
            <a:xfrm>
              <a:off x="2666" y="4214"/>
              <a:ext cx="181" cy="86"/>
            </a:xfrm>
            <a:custGeom>
              <a:avLst/>
              <a:gdLst>
                <a:gd name="T0" fmla="*/ 181 w 181"/>
                <a:gd name="T1" fmla="*/ 34 h 86"/>
                <a:gd name="T2" fmla="*/ 158 w 181"/>
                <a:gd name="T3" fmla="*/ 51 h 86"/>
                <a:gd name="T4" fmla="*/ 137 w 181"/>
                <a:gd name="T5" fmla="*/ 62 h 86"/>
                <a:gd name="T6" fmla="*/ 114 w 181"/>
                <a:gd name="T7" fmla="*/ 68 h 86"/>
                <a:gd name="T8" fmla="*/ 54 w 181"/>
                <a:gd name="T9" fmla="*/ 71 h 86"/>
                <a:gd name="T10" fmla="*/ 37 w 181"/>
                <a:gd name="T11" fmla="*/ 75 h 86"/>
                <a:gd name="T12" fmla="*/ 25 w 181"/>
                <a:gd name="T13" fmla="*/ 81 h 86"/>
                <a:gd name="T14" fmla="*/ 14 w 181"/>
                <a:gd name="T15" fmla="*/ 86 h 86"/>
                <a:gd name="T16" fmla="*/ 8 w 181"/>
                <a:gd name="T17" fmla="*/ 81 h 86"/>
                <a:gd name="T18" fmla="*/ 4 w 181"/>
                <a:gd name="T19" fmla="*/ 69 h 86"/>
                <a:gd name="T20" fmla="*/ 0 w 181"/>
                <a:gd name="T21" fmla="*/ 41 h 86"/>
                <a:gd name="T22" fmla="*/ 12 w 181"/>
                <a:gd name="T23" fmla="*/ 20 h 86"/>
                <a:gd name="T24" fmla="*/ 37 w 181"/>
                <a:gd name="T25" fmla="*/ 0 h 86"/>
                <a:gd name="T26" fmla="*/ 147 w 181"/>
                <a:gd name="T27" fmla="*/ 2 h 86"/>
                <a:gd name="T28" fmla="*/ 181 w 181"/>
                <a:gd name="T2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86">
                  <a:moveTo>
                    <a:pt x="181" y="34"/>
                  </a:moveTo>
                  <a:lnTo>
                    <a:pt x="158" y="51"/>
                  </a:lnTo>
                  <a:lnTo>
                    <a:pt x="137" y="62"/>
                  </a:lnTo>
                  <a:lnTo>
                    <a:pt x="114" y="68"/>
                  </a:lnTo>
                  <a:lnTo>
                    <a:pt x="54" y="71"/>
                  </a:lnTo>
                  <a:lnTo>
                    <a:pt x="37" y="75"/>
                  </a:lnTo>
                  <a:lnTo>
                    <a:pt x="25" y="81"/>
                  </a:lnTo>
                  <a:lnTo>
                    <a:pt x="14" y="86"/>
                  </a:lnTo>
                  <a:lnTo>
                    <a:pt x="8" y="81"/>
                  </a:lnTo>
                  <a:lnTo>
                    <a:pt x="4" y="69"/>
                  </a:lnTo>
                  <a:lnTo>
                    <a:pt x="0" y="41"/>
                  </a:lnTo>
                  <a:lnTo>
                    <a:pt x="12" y="20"/>
                  </a:lnTo>
                  <a:lnTo>
                    <a:pt x="37" y="0"/>
                  </a:lnTo>
                  <a:lnTo>
                    <a:pt x="147" y="2"/>
                  </a:lnTo>
                  <a:lnTo>
                    <a:pt x="181" y="3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29" name="Freeform 249"/>
            <p:cNvSpPr>
              <a:spLocks/>
            </p:cNvSpPr>
            <p:nvPr/>
          </p:nvSpPr>
          <p:spPr bwMode="auto">
            <a:xfrm>
              <a:off x="2947" y="4161"/>
              <a:ext cx="167" cy="107"/>
            </a:xfrm>
            <a:custGeom>
              <a:avLst/>
              <a:gdLst>
                <a:gd name="T0" fmla="*/ 14 w 167"/>
                <a:gd name="T1" fmla="*/ 3 h 107"/>
                <a:gd name="T2" fmla="*/ 50 w 167"/>
                <a:gd name="T3" fmla="*/ 0 h 107"/>
                <a:gd name="T4" fmla="*/ 71 w 167"/>
                <a:gd name="T5" fmla="*/ 1 h 107"/>
                <a:gd name="T6" fmla="*/ 84 w 167"/>
                <a:gd name="T7" fmla="*/ 4 h 107"/>
                <a:gd name="T8" fmla="*/ 97 w 167"/>
                <a:gd name="T9" fmla="*/ 9 h 107"/>
                <a:gd name="T10" fmla="*/ 131 w 167"/>
                <a:gd name="T11" fmla="*/ 32 h 107"/>
                <a:gd name="T12" fmla="*/ 156 w 167"/>
                <a:gd name="T13" fmla="*/ 50 h 107"/>
                <a:gd name="T14" fmla="*/ 167 w 167"/>
                <a:gd name="T15" fmla="*/ 56 h 107"/>
                <a:gd name="T16" fmla="*/ 162 w 167"/>
                <a:gd name="T17" fmla="*/ 58 h 107"/>
                <a:gd name="T18" fmla="*/ 150 w 167"/>
                <a:gd name="T19" fmla="*/ 64 h 107"/>
                <a:gd name="T20" fmla="*/ 133 w 167"/>
                <a:gd name="T21" fmla="*/ 79 h 107"/>
                <a:gd name="T22" fmla="*/ 114 w 167"/>
                <a:gd name="T23" fmla="*/ 92 h 107"/>
                <a:gd name="T24" fmla="*/ 90 w 167"/>
                <a:gd name="T25" fmla="*/ 104 h 107"/>
                <a:gd name="T26" fmla="*/ 61 w 167"/>
                <a:gd name="T27" fmla="*/ 107 h 107"/>
                <a:gd name="T28" fmla="*/ 48 w 167"/>
                <a:gd name="T29" fmla="*/ 106 h 107"/>
                <a:gd name="T30" fmla="*/ 33 w 167"/>
                <a:gd name="T31" fmla="*/ 101 h 107"/>
                <a:gd name="T32" fmla="*/ 14 w 167"/>
                <a:gd name="T33" fmla="*/ 94 h 107"/>
                <a:gd name="T34" fmla="*/ 0 w 167"/>
                <a:gd name="T35" fmla="*/ 20 h 107"/>
                <a:gd name="T36" fmla="*/ 14 w 167"/>
                <a:gd name="T3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07">
                  <a:moveTo>
                    <a:pt x="14" y="3"/>
                  </a:moveTo>
                  <a:lnTo>
                    <a:pt x="50" y="0"/>
                  </a:lnTo>
                  <a:lnTo>
                    <a:pt x="71" y="1"/>
                  </a:lnTo>
                  <a:lnTo>
                    <a:pt x="84" y="4"/>
                  </a:lnTo>
                  <a:lnTo>
                    <a:pt x="97" y="9"/>
                  </a:lnTo>
                  <a:lnTo>
                    <a:pt x="131" y="32"/>
                  </a:lnTo>
                  <a:lnTo>
                    <a:pt x="156" y="50"/>
                  </a:lnTo>
                  <a:lnTo>
                    <a:pt x="167" y="56"/>
                  </a:lnTo>
                  <a:lnTo>
                    <a:pt x="162" y="58"/>
                  </a:lnTo>
                  <a:lnTo>
                    <a:pt x="150" y="64"/>
                  </a:lnTo>
                  <a:lnTo>
                    <a:pt x="133" y="79"/>
                  </a:lnTo>
                  <a:lnTo>
                    <a:pt x="114" y="92"/>
                  </a:lnTo>
                  <a:lnTo>
                    <a:pt x="90" y="104"/>
                  </a:lnTo>
                  <a:lnTo>
                    <a:pt x="61" y="107"/>
                  </a:lnTo>
                  <a:lnTo>
                    <a:pt x="48" y="106"/>
                  </a:lnTo>
                  <a:lnTo>
                    <a:pt x="33" y="101"/>
                  </a:lnTo>
                  <a:lnTo>
                    <a:pt x="14" y="94"/>
                  </a:lnTo>
                  <a:lnTo>
                    <a:pt x="0" y="20"/>
                  </a:lnTo>
                  <a:lnTo>
                    <a:pt x="14" y="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0" name="Freeform 250"/>
            <p:cNvSpPr>
              <a:spLocks/>
            </p:cNvSpPr>
            <p:nvPr/>
          </p:nvSpPr>
          <p:spPr bwMode="auto">
            <a:xfrm>
              <a:off x="2955" y="4167"/>
              <a:ext cx="144" cy="45"/>
            </a:xfrm>
            <a:custGeom>
              <a:avLst/>
              <a:gdLst>
                <a:gd name="T0" fmla="*/ 11 w 144"/>
                <a:gd name="T1" fmla="*/ 3 h 45"/>
                <a:gd name="T2" fmla="*/ 27 w 144"/>
                <a:gd name="T3" fmla="*/ 1 h 45"/>
                <a:gd name="T4" fmla="*/ 55 w 144"/>
                <a:gd name="T5" fmla="*/ 0 h 45"/>
                <a:gd name="T6" fmla="*/ 80 w 144"/>
                <a:gd name="T7" fmla="*/ 7 h 45"/>
                <a:gd name="T8" fmla="*/ 110 w 144"/>
                <a:gd name="T9" fmla="*/ 22 h 45"/>
                <a:gd name="T10" fmla="*/ 144 w 144"/>
                <a:gd name="T11" fmla="*/ 45 h 45"/>
                <a:gd name="T12" fmla="*/ 108 w 144"/>
                <a:gd name="T13" fmla="*/ 38 h 45"/>
                <a:gd name="T14" fmla="*/ 68 w 144"/>
                <a:gd name="T15" fmla="*/ 32 h 45"/>
                <a:gd name="T16" fmla="*/ 23 w 144"/>
                <a:gd name="T17" fmla="*/ 32 h 45"/>
                <a:gd name="T18" fmla="*/ 0 w 144"/>
                <a:gd name="T19" fmla="*/ 22 h 45"/>
                <a:gd name="T20" fmla="*/ 11 w 144"/>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45">
                  <a:moveTo>
                    <a:pt x="11" y="3"/>
                  </a:moveTo>
                  <a:lnTo>
                    <a:pt x="27" y="1"/>
                  </a:lnTo>
                  <a:lnTo>
                    <a:pt x="55" y="0"/>
                  </a:lnTo>
                  <a:lnTo>
                    <a:pt x="80" y="7"/>
                  </a:lnTo>
                  <a:lnTo>
                    <a:pt x="110" y="22"/>
                  </a:lnTo>
                  <a:lnTo>
                    <a:pt x="144" y="45"/>
                  </a:lnTo>
                  <a:lnTo>
                    <a:pt x="108" y="38"/>
                  </a:lnTo>
                  <a:lnTo>
                    <a:pt x="68" y="32"/>
                  </a:lnTo>
                  <a:lnTo>
                    <a:pt x="23" y="32"/>
                  </a:lnTo>
                  <a:lnTo>
                    <a:pt x="0" y="22"/>
                  </a:lnTo>
                  <a:lnTo>
                    <a:pt x="11" y="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1" name="Freeform 251"/>
            <p:cNvSpPr>
              <a:spLocks/>
            </p:cNvSpPr>
            <p:nvPr/>
          </p:nvSpPr>
          <p:spPr bwMode="auto">
            <a:xfrm>
              <a:off x="2964" y="4202"/>
              <a:ext cx="141" cy="60"/>
            </a:xfrm>
            <a:custGeom>
              <a:avLst/>
              <a:gdLst>
                <a:gd name="T0" fmla="*/ 18 w 141"/>
                <a:gd name="T1" fmla="*/ 0 h 60"/>
                <a:gd name="T2" fmla="*/ 61 w 141"/>
                <a:gd name="T3" fmla="*/ 0 h 60"/>
                <a:gd name="T4" fmla="*/ 107 w 141"/>
                <a:gd name="T5" fmla="*/ 8 h 60"/>
                <a:gd name="T6" fmla="*/ 141 w 141"/>
                <a:gd name="T7" fmla="*/ 15 h 60"/>
                <a:gd name="T8" fmla="*/ 120 w 141"/>
                <a:gd name="T9" fmla="*/ 28 h 60"/>
                <a:gd name="T10" fmla="*/ 101 w 141"/>
                <a:gd name="T11" fmla="*/ 42 h 60"/>
                <a:gd name="T12" fmla="*/ 74 w 141"/>
                <a:gd name="T13" fmla="*/ 57 h 60"/>
                <a:gd name="T14" fmla="*/ 54 w 141"/>
                <a:gd name="T15" fmla="*/ 60 h 60"/>
                <a:gd name="T16" fmla="*/ 37 w 141"/>
                <a:gd name="T17" fmla="*/ 60 h 60"/>
                <a:gd name="T18" fmla="*/ 25 w 141"/>
                <a:gd name="T19" fmla="*/ 59 h 60"/>
                <a:gd name="T20" fmla="*/ 10 w 141"/>
                <a:gd name="T21" fmla="*/ 53 h 60"/>
                <a:gd name="T22" fmla="*/ 0 w 141"/>
                <a:gd name="T23" fmla="*/ 14 h 60"/>
                <a:gd name="T24" fmla="*/ 18 w 14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60">
                  <a:moveTo>
                    <a:pt x="18" y="0"/>
                  </a:moveTo>
                  <a:lnTo>
                    <a:pt x="61" y="0"/>
                  </a:lnTo>
                  <a:lnTo>
                    <a:pt x="107" y="8"/>
                  </a:lnTo>
                  <a:lnTo>
                    <a:pt x="141" y="15"/>
                  </a:lnTo>
                  <a:lnTo>
                    <a:pt x="120" y="28"/>
                  </a:lnTo>
                  <a:lnTo>
                    <a:pt x="101" y="42"/>
                  </a:lnTo>
                  <a:lnTo>
                    <a:pt x="74" y="57"/>
                  </a:lnTo>
                  <a:lnTo>
                    <a:pt x="54" y="60"/>
                  </a:lnTo>
                  <a:lnTo>
                    <a:pt x="37" y="60"/>
                  </a:lnTo>
                  <a:lnTo>
                    <a:pt x="25" y="59"/>
                  </a:lnTo>
                  <a:lnTo>
                    <a:pt x="10" y="53"/>
                  </a:lnTo>
                  <a:lnTo>
                    <a:pt x="0" y="14"/>
                  </a:lnTo>
                  <a:lnTo>
                    <a:pt x="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2" name="Freeform 252"/>
            <p:cNvSpPr>
              <a:spLocks/>
            </p:cNvSpPr>
            <p:nvPr/>
          </p:nvSpPr>
          <p:spPr bwMode="auto">
            <a:xfrm>
              <a:off x="2685" y="4220"/>
              <a:ext cx="156" cy="74"/>
            </a:xfrm>
            <a:custGeom>
              <a:avLst/>
              <a:gdLst>
                <a:gd name="T0" fmla="*/ 118 w 156"/>
                <a:gd name="T1" fmla="*/ 0 h 74"/>
                <a:gd name="T2" fmla="*/ 124 w 156"/>
                <a:gd name="T3" fmla="*/ 8 h 74"/>
                <a:gd name="T4" fmla="*/ 137 w 156"/>
                <a:gd name="T5" fmla="*/ 15 h 74"/>
                <a:gd name="T6" fmla="*/ 156 w 156"/>
                <a:gd name="T7" fmla="*/ 24 h 74"/>
                <a:gd name="T8" fmla="*/ 145 w 156"/>
                <a:gd name="T9" fmla="*/ 34 h 74"/>
                <a:gd name="T10" fmla="*/ 122 w 156"/>
                <a:gd name="T11" fmla="*/ 50 h 74"/>
                <a:gd name="T12" fmla="*/ 92 w 156"/>
                <a:gd name="T13" fmla="*/ 56 h 74"/>
                <a:gd name="T14" fmla="*/ 63 w 156"/>
                <a:gd name="T15" fmla="*/ 58 h 74"/>
                <a:gd name="T16" fmla="*/ 25 w 156"/>
                <a:gd name="T17" fmla="*/ 63 h 74"/>
                <a:gd name="T18" fmla="*/ 0 w 156"/>
                <a:gd name="T19" fmla="*/ 74 h 74"/>
                <a:gd name="T20" fmla="*/ 16 w 156"/>
                <a:gd name="T21" fmla="*/ 51 h 74"/>
                <a:gd name="T22" fmla="*/ 50 w 156"/>
                <a:gd name="T23" fmla="*/ 24 h 74"/>
                <a:gd name="T24" fmla="*/ 90 w 156"/>
                <a:gd name="T25" fmla="*/ 4 h 74"/>
                <a:gd name="T26" fmla="*/ 118 w 156"/>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4">
                  <a:moveTo>
                    <a:pt x="118" y="0"/>
                  </a:moveTo>
                  <a:lnTo>
                    <a:pt x="124" y="8"/>
                  </a:lnTo>
                  <a:lnTo>
                    <a:pt x="137" y="15"/>
                  </a:lnTo>
                  <a:lnTo>
                    <a:pt x="156" y="24"/>
                  </a:lnTo>
                  <a:lnTo>
                    <a:pt x="145" y="34"/>
                  </a:lnTo>
                  <a:lnTo>
                    <a:pt x="122" y="50"/>
                  </a:lnTo>
                  <a:lnTo>
                    <a:pt x="92" y="56"/>
                  </a:lnTo>
                  <a:lnTo>
                    <a:pt x="63" y="58"/>
                  </a:lnTo>
                  <a:lnTo>
                    <a:pt x="25" y="63"/>
                  </a:lnTo>
                  <a:lnTo>
                    <a:pt x="0" y="74"/>
                  </a:lnTo>
                  <a:lnTo>
                    <a:pt x="16" y="51"/>
                  </a:lnTo>
                  <a:lnTo>
                    <a:pt x="50" y="24"/>
                  </a:lnTo>
                  <a:lnTo>
                    <a:pt x="90" y="4"/>
                  </a:lnTo>
                  <a:lnTo>
                    <a:pt x="1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3" name="Freeform 253"/>
            <p:cNvSpPr>
              <a:spLocks/>
            </p:cNvSpPr>
            <p:nvPr/>
          </p:nvSpPr>
          <p:spPr bwMode="auto">
            <a:xfrm>
              <a:off x="2672" y="4217"/>
              <a:ext cx="93" cy="79"/>
            </a:xfrm>
            <a:custGeom>
              <a:avLst/>
              <a:gdLst>
                <a:gd name="T0" fmla="*/ 93 w 93"/>
                <a:gd name="T1" fmla="*/ 8 h 79"/>
                <a:gd name="T2" fmla="*/ 72 w 93"/>
                <a:gd name="T3" fmla="*/ 18 h 79"/>
                <a:gd name="T4" fmla="*/ 40 w 93"/>
                <a:gd name="T5" fmla="*/ 39 h 79"/>
                <a:gd name="T6" fmla="*/ 19 w 93"/>
                <a:gd name="T7" fmla="*/ 59 h 79"/>
                <a:gd name="T8" fmla="*/ 8 w 93"/>
                <a:gd name="T9" fmla="*/ 79 h 79"/>
                <a:gd name="T10" fmla="*/ 2 w 93"/>
                <a:gd name="T11" fmla="*/ 66 h 79"/>
                <a:gd name="T12" fmla="*/ 0 w 93"/>
                <a:gd name="T13" fmla="*/ 53 h 79"/>
                <a:gd name="T14" fmla="*/ 2 w 93"/>
                <a:gd name="T15" fmla="*/ 33 h 79"/>
                <a:gd name="T16" fmla="*/ 8 w 93"/>
                <a:gd name="T17" fmla="*/ 21 h 79"/>
                <a:gd name="T18" fmla="*/ 21 w 93"/>
                <a:gd name="T19" fmla="*/ 11 h 79"/>
                <a:gd name="T20" fmla="*/ 38 w 93"/>
                <a:gd name="T21" fmla="*/ 0 h 79"/>
                <a:gd name="T22" fmla="*/ 57 w 93"/>
                <a:gd name="T23" fmla="*/ 5 h 79"/>
                <a:gd name="T24" fmla="*/ 93 w 93"/>
                <a:gd name="T25"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9">
                  <a:moveTo>
                    <a:pt x="93" y="8"/>
                  </a:moveTo>
                  <a:lnTo>
                    <a:pt x="72" y="18"/>
                  </a:lnTo>
                  <a:lnTo>
                    <a:pt x="40" y="39"/>
                  </a:lnTo>
                  <a:lnTo>
                    <a:pt x="19" y="59"/>
                  </a:lnTo>
                  <a:lnTo>
                    <a:pt x="8" y="79"/>
                  </a:lnTo>
                  <a:lnTo>
                    <a:pt x="2" y="66"/>
                  </a:lnTo>
                  <a:lnTo>
                    <a:pt x="0" y="53"/>
                  </a:lnTo>
                  <a:lnTo>
                    <a:pt x="2" y="33"/>
                  </a:lnTo>
                  <a:lnTo>
                    <a:pt x="8" y="21"/>
                  </a:lnTo>
                  <a:lnTo>
                    <a:pt x="21" y="11"/>
                  </a:lnTo>
                  <a:lnTo>
                    <a:pt x="38" y="0"/>
                  </a:lnTo>
                  <a:lnTo>
                    <a:pt x="57" y="5"/>
                  </a:lnTo>
                  <a:lnTo>
                    <a:pt x="93"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4" name="Freeform 254"/>
            <p:cNvSpPr>
              <a:spLocks/>
            </p:cNvSpPr>
            <p:nvPr/>
          </p:nvSpPr>
          <p:spPr bwMode="auto">
            <a:xfrm>
              <a:off x="2651" y="4115"/>
              <a:ext cx="370" cy="150"/>
            </a:xfrm>
            <a:custGeom>
              <a:avLst/>
              <a:gdLst>
                <a:gd name="T0" fmla="*/ 308 w 370"/>
                <a:gd name="T1" fmla="*/ 54 h 150"/>
                <a:gd name="T2" fmla="*/ 319 w 370"/>
                <a:gd name="T3" fmla="*/ 46 h 150"/>
                <a:gd name="T4" fmla="*/ 323 w 370"/>
                <a:gd name="T5" fmla="*/ 36 h 150"/>
                <a:gd name="T6" fmla="*/ 321 w 370"/>
                <a:gd name="T7" fmla="*/ 28 h 150"/>
                <a:gd name="T8" fmla="*/ 317 w 370"/>
                <a:gd name="T9" fmla="*/ 22 h 150"/>
                <a:gd name="T10" fmla="*/ 302 w 370"/>
                <a:gd name="T11" fmla="*/ 14 h 150"/>
                <a:gd name="T12" fmla="*/ 275 w 370"/>
                <a:gd name="T13" fmla="*/ 10 h 150"/>
                <a:gd name="T14" fmla="*/ 249 w 370"/>
                <a:gd name="T15" fmla="*/ 11 h 150"/>
                <a:gd name="T16" fmla="*/ 236 w 370"/>
                <a:gd name="T17" fmla="*/ 13 h 150"/>
                <a:gd name="T18" fmla="*/ 230 w 370"/>
                <a:gd name="T19" fmla="*/ 7 h 150"/>
                <a:gd name="T20" fmla="*/ 220 w 370"/>
                <a:gd name="T21" fmla="*/ 2 h 150"/>
                <a:gd name="T22" fmla="*/ 203 w 370"/>
                <a:gd name="T23" fmla="*/ 0 h 150"/>
                <a:gd name="T24" fmla="*/ 175 w 370"/>
                <a:gd name="T25" fmla="*/ 4 h 150"/>
                <a:gd name="T26" fmla="*/ 160 w 370"/>
                <a:gd name="T27" fmla="*/ 12 h 150"/>
                <a:gd name="T28" fmla="*/ 160 w 370"/>
                <a:gd name="T29" fmla="*/ 20 h 150"/>
                <a:gd name="T30" fmla="*/ 162 w 370"/>
                <a:gd name="T31" fmla="*/ 23 h 150"/>
                <a:gd name="T32" fmla="*/ 148 w 370"/>
                <a:gd name="T33" fmla="*/ 24 h 150"/>
                <a:gd name="T34" fmla="*/ 141 w 370"/>
                <a:gd name="T35" fmla="*/ 26 h 150"/>
                <a:gd name="T36" fmla="*/ 137 w 370"/>
                <a:gd name="T37" fmla="*/ 31 h 150"/>
                <a:gd name="T38" fmla="*/ 110 w 370"/>
                <a:gd name="T39" fmla="*/ 32 h 150"/>
                <a:gd name="T40" fmla="*/ 97 w 370"/>
                <a:gd name="T41" fmla="*/ 35 h 150"/>
                <a:gd name="T42" fmla="*/ 86 w 370"/>
                <a:gd name="T43" fmla="*/ 40 h 150"/>
                <a:gd name="T44" fmla="*/ 78 w 370"/>
                <a:gd name="T45" fmla="*/ 47 h 150"/>
                <a:gd name="T46" fmla="*/ 76 w 370"/>
                <a:gd name="T47" fmla="*/ 49 h 150"/>
                <a:gd name="T48" fmla="*/ 65 w 370"/>
                <a:gd name="T49" fmla="*/ 44 h 150"/>
                <a:gd name="T50" fmla="*/ 52 w 370"/>
                <a:gd name="T51" fmla="*/ 43 h 150"/>
                <a:gd name="T52" fmla="*/ 31 w 370"/>
                <a:gd name="T53" fmla="*/ 47 h 150"/>
                <a:gd name="T54" fmla="*/ 14 w 370"/>
                <a:gd name="T55" fmla="*/ 56 h 150"/>
                <a:gd name="T56" fmla="*/ 4 w 370"/>
                <a:gd name="T57" fmla="*/ 64 h 150"/>
                <a:gd name="T58" fmla="*/ 0 w 370"/>
                <a:gd name="T59" fmla="*/ 71 h 150"/>
                <a:gd name="T60" fmla="*/ 4 w 370"/>
                <a:gd name="T61" fmla="*/ 83 h 150"/>
                <a:gd name="T62" fmla="*/ 14 w 370"/>
                <a:gd name="T63" fmla="*/ 90 h 150"/>
                <a:gd name="T64" fmla="*/ 36 w 370"/>
                <a:gd name="T65" fmla="*/ 98 h 150"/>
                <a:gd name="T66" fmla="*/ 50 w 370"/>
                <a:gd name="T67" fmla="*/ 102 h 150"/>
                <a:gd name="T68" fmla="*/ 90 w 370"/>
                <a:gd name="T69" fmla="*/ 109 h 150"/>
                <a:gd name="T70" fmla="*/ 118 w 370"/>
                <a:gd name="T71" fmla="*/ 111 h 150"/>
                <a:gd name="T72" fmla="*/ 148 w 370"/>
                <a:gd name="T73" fmla="*/ 108 h 150"/>
                <a:gd name="T74" fmla="*/ 167 w 370"/>
                <a:gd name="T75" fmla="*/ 123 h 150"/>
                <a:gd name="T76" fmla="*/ 194 w 370"/>
                <a:gd name="T77" fmla="*/ 135 h 150"/>
                <a:gd name="T78" fmla="*/ 222 w 370"/>
                <a:gd name="T79" fmla="*/ 144 h 150"/>
                <a:gd name="T80" fmla="*/ 249 w 370"/>
                <a:gd name="T81" fmla="*/ 150 h 150"/>
                <a:gd name="T82" fmla="*/ 285 w 370"/>
                <a:gd name="T83" fmla="*/ 149 h 150"/>
                <a:gd name="T84" fmla="*/ 315 w 370"/>
                <a:gd name="T85" fmla="*/ 144 h 150"/>
                <a:gd name="T86" fmla="*/ 346 w 370"/>
                <a:gd name="T87" fmla="*/ 133 h 150"/>
                <a:gd name="T88" fmla="*/ 367 w 370"/>
                <a:gd name="T89" fmla="*/ 117 h 150"/>
                <a:gd name="T90" fmla="*/ 370 w 370"/>
                <a:gd name="T91" fmla="*/ 113 h 150"/>
                <a:gd name="T92" fmla="*/ 367 w 370"/>
                <a:gd name="T93" fmla="*/ 108 h 150"/>
                <a:gd name="T94" fmla="*/ 351 w 370"/>
                <a:gd name="T95" fmla="*/ 102 h 150"/>
                <a:gd name="T96" fmla="*/ 329 w 370"/>
                <a:gd name="T97" fmla="*/ 102 h 150"/>
                <a:gd name="T98" fmla="*/ 332 w 370"/>
                <a:gd name="T99" fmla="*/ 93 h 150"/>
                <a:gd name="T100" fmla="*/ 329 w 370"/>
                <a:gd name="T101" fmla="*/ 86 h 150"/>
                <a:gd name="T102" fmla="*/ 312 w 370"/>
                <a:gd name="T103" fmla="*/ 74 h 150"/>
                <a:gd name="T104" fmla="*/ 325 w 370"/>
                <a:gd name="T105" fmla="*/ 71 h 150"/>
                <a:gd name="T106" fmla="*/ 329 w 370"/>
                <a:gd name="T107" fmla="*/ 62 h 150"/>
                <a:gd name="T108" fmla="*/ 321 w 370"/>
                <a:gd name="T109" fmla="*/ 56 h 150"/>
                <a:gd name="T110" fmla="*/ 308 w 370"/>
                <a:gd name="T111"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50">
                  <a:moveTo>
                    <a:pt x="308" y="54"/>
                  </a:moveTo>
                  <a:lnTo>
                    <a:pt x="319" y="46"/>
                  </a:lnTo>
                  <a:lnTo>
                    <a:pt x="323" y="36"/>
                  </a:lnTo>
                  <a:lnTo>
                    <a:pt x="321" y="28"/>
                  </a:lnTo>
                  <a:lnTo>
                    <a:pt x="317" y="22"/>
                  </a:lnTo>
                  <a:lnTo>
                    <a:pt x="302" y="14"/>
                  </a:lnTo>
                  <a:lnTo>
                    <a:pt x="275" y="10"/>
                  </a:lnTo>
                  <a:lnTo>
                    <a:pt x="249" y="11"/>
                  </a:lnTo>
                  <a:lnTo>
                    <a:pt x="236" y="13"/>
                  </a:lnTo>
                  <a:lnTo>
                    <a:pt x="230" y="7"/>
                  </a:lnTo>
                  <a:lnTo>
                    <a:pt x="220" y="2"/>
                  </a:lnTo>
                  <a:lnTo>
                    <a:pt x="203" y="0"/>
                  </a:lnTo>
                  <a:lnTo>
                    <a:pt x="175" y="4"/>
                  </a:lnTo>
                  <a:lnTo>
                    <a:pt x="160" y="12"/>
                  </a:lnTo>
                  <a:lnTo>
                    <a:pt x="160" y="20"/>
                  </a:lnTo>
                  <a:lnTo>
                    <a:pt x="162" y="23"/>
                  </a:lnTo>
                  <a:lnTo>
                    <a:pt x="148" y="24"/>
                  </a:lnTo>
                  <a:lnTo>
                    <a:pt x="141" y="26"/>
                  </a:lnTo>
                  <a:lnTo>
                    <a:pt x="137" y="31"/>
                  </a:lnTo>
                  <a:lnTo>
                    <a:pt x="110" y="32"/>
                  </a:lnTo>
                  <a:lnTo>
                    <a:pt x="97" y="35"/>
                  </a:lnTo>
                  <a:lnTo>
                    <a:pt x="86" y="40"/>
                  </a:lnTo>
                  <a:lnTo>
                    <a:pt x="78" y="47"/>
                  </a:lnTo>
                  <a:lnTo>
                    <a:pt x="76" y="49"/>
                  </a:lnTo>
                  <a:lnTo>
                    <a:pt x="65" y="44"/>
                  </a:lnTo>
                  <a:lnTo>
                    <a:pt x="52" y="43"/>
                  </a:lnTo>
                  <a:lnTo>
                    <a:pt x="31" y="47"/>
                  </a:lnTo>
                  <a:lnTo>
                    <a:pt x="14" y="56"/>
                  </a:lnTo>
                  <a:lnTo>
                    <a:pt x="4" y="64"/>
                  </a:lnTo>
                  <a:lnTo>
                    <a:pt x="0" y="71"/>
                  </a:lnTo>
                  <a:lnTo>
                    <a:pt x="4" y="83"/>
                  </a:lnTo>
                  <a:lnTo>
                    <a:pt x="14" y="90"/>
                  </a:lnTo>
                  <a:lnTo>
                    <a:pt x="36" y="98"/>
                  </a:lnTo>
                  <a:lnTo>
                    <a:pt x="50" y="102"/>
                  </a:lnTo>
                  <a:lnTo>
                    <a:pt x="90" y="109"/>
                  </a:lnTo>
                  <a:lnTo>
                    <a:pt x="118" y="111"/>
                  </a:lnTo>
                  <a:lnTo>
                    <a:pt x="148" y="108"/>
                  </a:lnTo>
                  <a:lnTo>
                    <a:pt x="167" y="123"/>
                  </a:lnTo>
                  <a:lnTo>
                    <a:pt x="194" y="135"/>
                  </a:lnTo>
                  <a:lnTo>
                    <a:pt x="222" y="144"/>
                  </a:lnTo>
                  <a:lnTo>
                    <a:pt x="249" y="150"/>
                  </a:lnTo>
                  <a:lnTo>
                    <a:pt x="285" y="149"/>
                  </a:lnTo>
                  <a:lnTo>
                    <a:pt x="315" y="144"/>
                  </a:lnTo>
                  <a:lnTo>
                    <a:pt x="346" y="133"/>
                  </a:lnTo>
                  <a:lnTo>
                    <a:pt x="367" y="117"/>
                  </a:lnTo>
                  <a:lnTo>
                    <a:pt x="370" y="113"/>
                  </a:lnTo>
                  <a:lnTo>
                    <a:pt x="367" y="108"/>
                  </a:lnTo>
                  <a:lnTo>
                    <a:pt x="351" y="102"/>
                  </a:lnTo>
                  <a:lnTo>
                    <a:pt x="329" y="102"/>
                  </a:lnTo>
                  <a:lnTo>
                    <a:pt x="332" y="93"/>
                  </a:lnTo>
                  <a:lnTo>
                    <a:pt x="329" y="86"/>
                  </a:lnTo>
                  <a:lnTo>
                    <a:pt x="312" y="74"/>
                  </a:lnTo>
                  <a:lnTo>
                    <a:pt x="325" y="71"/>
                  </a:lnTo>
                  <a:lnTo>
                    <a:pt x="329" y="62"/>
                  </a:lnTo>
                  <a:lnTo>
                    <a:pt x="321" y="56"/>
                  </a:lnTo>
                  <a:lnTo>
                    <a:pt x="308" y="54"/>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5" name="Freeform 255"/>
            <p:cNvSpPr>
              <a:spLocks/>
            </p:cNvSpPr>
            <p:nvPr/>
          </p:nvSpPr>
          <p:spPr bwMode="auto">
            <a:xfrm>
              <a:off x="2875" y="4141"/>
              <a:ext cx="17" cy="9"/>
            </a:xfrm>
            <a:custGeom>
              <a:avLst/>
              <a:gdLst>
                <a:gd name="T0" fmla="*/ 6 w 17"/>
                <a:gd name="T1" fmla="*/ 9 h 9"/>
                <a:gd name="T2" fmla="*/ 8 w 17"/>
                <a:gd name="T3" fmla="*/ 6 h 9"/>
                <a:gd name="T4" fmla="*/ 2 w 17"/>
                <a:gd name="T5" fmla="*/ 6 h 9"/>
                <a:gd name="T6" fmla="*/ 0 w 17"/>
                <a:gd name="T7" fmla="*/ 3 h 9"/>
                <a:gd name="T8" fmla="*/ 2 w 17"/>
                <a:gd name="T9" fmla="*/ 2 h 9"/>
                <a:gd name="T10" fmla="*/ 8 w 17"/>
                <a:gd name="T11" fmla="*/ 0 h 9"/>
                <a:gd name="T12" fmla="*/ 15 w 17"/>
                <a:gd name="T13" fmla="*/ 4 h 9"/>
                <a:gd name="T14" fmla="*/ 17 w 17"/>
                <a:gd name="T15" fmla="*/ 8 h 9"/>
                <a:gd name="T16" fmla="*/ 14 w 17"/>
                <a:gd name="T17" fmla="*/ 9 h 9"/>
                <a:gd name="T18" fmla="*/ 6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6" y="9"/>
                  </a:moveTo>
                  <a:lnTo>
                    <a:pt x="8" y="6"/>
                  </a:lnTo>
                  <a:lnTo>
                    <a:pt x="2" y="6"/>
                  </a:lnTo>
                  <a:lnTo>
                    <a:pt x="0" y="3"/>
                  </a:lnTo>
                  <a:lnTo>
                    <a:pt x="2" y="2"/>
                  </a:lnTo>
                  <a:lnTo>
                    <a:pt x="8" y="0"/>
                  </a:lnTo>
                  <a:lnTo>
                    <a:pt x="15" y="4"/>
                  </a:lnTo>
                  <a:lnTo>
                    <a:pt x="17" y="8"/>
                  </a:lnTo>
                  <a:lnTo>
                    <a:pt x="14" y="9"/>
                  </a:lnTo>
                  <a:lnTo>
                    <a:pt x="6" y="9"/>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6" name="Freeform 256"/>
            <p:cNvSpPr>
              <a:spLocks/>
            </p:cNvSpPr>
            <p:nvPr/>
          </p:nvSpPr>
          <p:spPr bwMode="auto">
            <a:xfrm>
              <a:off x="2816" y="4121"/>
              <a:ext cx="150" cy="54"/>
            </a:xfrm>
            <a:custGeom>
              <a:avLst/>
              <a:gdLst>
                <a:gd name="T0" fmla="*/ 63 w 150"/>
                <a:gd name="T1" fmla="*/ 28 h 54"/>
                <a:gd name="T2" fmla="*/ 52 w 150"/>
                <a:gd name="T3" fmla="*/ 28 h 54"/>
                <a:gd name="T4" fmla="*/ 38 w 150"/>
                <a:gd name="T5" fmla="*/ 30 h 54"/>
                <a:gd name="T6" fmla="*/ 21 w 150"/>
                <a:gd name="T7" fmla="*/ 20 h 54"/>
                <a:gd name="T8" fmla="*/ 2 w 150"/>
                <a:gd name="T9" fmla="*/ 17 h 54"/>
                <a:gd name="T10" fmla="*/ 0 w 150"/>
                <a:gd name="T11" fmla="*/ 13 h 54"/>
                <a:gd name="T12" fmla="*/ 4 w 150"/>
                <a:gd name="T13" fmla="*/ 6 h 54"/>
                <a:gd name="T14" fmla="*/ 19 w 150"/>
                <a:gd name="T15" fmla="*/ 1 h 54"/>
                <a:gd name="T16" fmla="*/ 40 w 150"/>
                <a:gd name="T17" fmla="*/ 0 h 54"/>
                <a:gd name="T18" fmla="*/ 55 w 150"/>
                <a:gd name="T19" fmla="*/ 2 h 54"/>
                <a:gd name="T20" fmla="*/ 65 w 150"/>
                <a:gd name="T21" fmla="*/ 6 h 54"/>
                <a:gd name="T22" fmla="*/ 69 w 150"/>
                <a:gd name="T23" fmla="*/ 11 h 54"/>
                <a:gd name="T24" fmla="*/ 78 w 150"/>
                <a:gd name="T25" fmla="*/ 8 h 54"/>
                <a:gd name="T26" fmla="*/ 99 w 150"/>
                <a:gd name="T27" fmla="*/ 7 h 54"/>
                <a:gd name="T28" fmla="*/ 124 w 150"/>
                <a:gd name="T29" fmla="*/ 10 h 54"/>
                <a:gd name="T30" fmla="*/ 141 w 150"/>
                <a:gd name="T31" fmla="*/ 17 h 54"/>
                <a:gd name="T32" fmla="*/ 150 w 150"/>
                <a:gd name="T33" fmla="*/ 28 h 54"/>
                <a:gd name="T34" fmla="*/ 150 w 150"/>
                <a:gd name="T35" fmla="*/ 35 h 54"/>
                <a:gd name="T36" fmla="*/ 145 w 150"/>
                <a:gd name="T37" fmla="*/ 42 h 54"/>
                <a:gd name="T38" fmla="*/ 128 w 150"/>
                <a:gd name="T39" fmla="*/ 49 h 54"/>
                <a:gd name="T40" fmla="*/ 112 w 150"/>
                <a:gd name="T41" fmla="*/ 54 h 54"/>
                <a:gd name="T42" fmla="*/ 110 w 150"/>
                <a:gd name="T43" fmla="*/ 49 h 54"/>
                <a:gd name="T44" fmla="*/ 103 w 150"/>
                <a:gd name="T45" fmla="*/ 42 h 54"/>
                <a:gd name="T46" fmla="*/ 112 w 150"/>
                <a:gd name="T47" fmla="*/ 41 h 54"/>
                <a:gd name="T48" fmla="*/ 118 w 150"/>
                <a:gd name="T49" fmla="*/ 37 h 54"/>
                <a:gd name="T50" fmla="*/ 110 w 150"/>
                <a:gd name="T51" fmla="*/ 32 h 54"/>
                <a:gd name="T52" fmla="*/ 105 w 150"/>
                <a:gd name="T53" fmla="*/ 36 h 54"/>
                <a:gd name="T54" fmla="*/ 109 w 150"/>
                <a:gd name="T55" fmla="*/ 38 h 54"/>
                <a:gd name="T56" fmla="*/ 110 w 150"/>
                <a:gd name="T57" fmla="*/ 37 h 54"/>
                <a:gd name="T58" fmla="*/ 109 w 150"/>
                <a:gd name="T59" fmla="*/ 35 h 54"/>
                <a:gd name="T60" fmla="*/ 112 w 150"/>
                <a:gd name="T61" fmla="*/ 35 h 54"/>
                <a:gd name="T62" fmla="*/ 114 w 150"/>
                <a:gd name="T63" fmla="*/ 37 h 54"/>
                <a:gd name="T64" fmla="*/ 110 w 150"/>
                <a:gd name="T65" fmla="*/ 40 h 54"/>
                <a:gd name="T66" fmla="*/ 99 w 150"/>
                <a:gd name="T67" fmla="*/ 38 h 54"/>
                <a:gd name="T68" fmla="*/ 93 w 150"/>
                <a:gd name="T69" fmla="*/ 36 h 54"/>
                <a:gd name="T70" fmla="*/ 93 w 150"/>
                <a:gd name="T71" fmla="*/ 35 h 54"/>
                <a:gd name="T72" fmla="*/ 103 w 150"/>
                <a:gd name="T73" fmla="*/ 31 h 54"/>
                <a:gd name="T74" fmla="*/ 109 w 150"/>
                <a:gd name="T75" fmla="*/ 29 h 54"/>
                <a:gd name="T76" fmla="*/ 112 w 150"/>
                <a:gd name="T77" fmla="*/ 24 h 54"/>
                <a:gd name="T78" fmla="*/ 109 w 150"/>
                <a:gd name="T79" fmla="*/ 18 h 54"/>
                <a:gd name="T80" fmla="*/ 101 w 150"/>
                <a:gd name="T81" fmla="*/ 17 h 54"/>
                <a:gd name="T82" fmla="*/ 93 w 150"/>
                <a:gd name="T83" fmla="*/ 18 h 54"/>
                <a:gd name="T84" fmla="*/ 90 w 150"/>
                <a:gd name="T85" fmla="*/ 23 h 54"/>
                <a:gd name="T86" fmla="*/ 93 w 150"/>
                <a:gd name="T87" fmla="*/ 28 h 54"/>
                <a:gd name="T88" fmla="*/ 97 w 150"/>
                <a:gd name="T89" fmla="*/ 26 h 54"/>
                <a:gd name="T90" fmla="*/ 95 w 150"/>
                <a:gd name="T91" fmla="*/ 25 h 54"/>
                <a:gd name="T92" fmla="*/ 93 w 150"/>
                <a:gd name="T93" fmla="*/ 23 h 54"/>
                <a:gd name="T94" fmla="*/ 97 w 150"/>
                <a:gd name="T95" fmla="*/ 20 h 54"/>
                <a:gd name="T96" fmla="*/ 101 w 150"/>
                <a:gd name="T97" fmla="*/ 19 h 54"/>
                <a:gd name="T98" fmla="*/ 107 w 150"/>
                <a:gd name="T99" fmla="*/ 20 h 54"/>
                <a:gd name="T100" fmla="*/ 109 w 150"/>
                <a:gd name="T101" fmla="*/ 24 h 54"/>
                <a:gd name="T102" fmla="*/ 105 w 150"/>
                <a:gd name="T103" fmla="*/ 29 h 54"/>
                <a:gd name="T104" fmla="*/ 97 w 150"/>
                <a:gd name="T105" fmla="*/ 30 h 54"/>
                <a:gd name="T106" fmla="*/ 86 w 150"/>
                <a:gd name="T107" fmla="*/ 32 h 54"/>
                <a:gd name="T108" fmla="*/ 76 w 150"/>
                <a:gd name="T109" fmla="*/ 30 h 54"/>
                <a:gd name="T110" fmla="*/ 80 w 150"/>
                <a:gd name="T111" fmla="*/ 26 h 54"/>
                <a:gd name="T112" fmla="*/ 74 w 150"/>
                <a:gd name="T113" fmla="*/ 20 h 54"/>
                <a:gd name="T114" fmla="*/ 65 w 150"/>
                <a:gd name="T115" fmla="*/ 18 h 54"/>
                <a:gd name="T116" fmla="*/ 59 w 150"/>
                <a:gd name="T117" fmla="*/ 19 h 54"/>
                <a:gd name="T118" fmla="*/ 55 w 150"/>
                <a:gd name="T119" fmla="*/ 23 h 54"/>
                <a:gd name="T120" fmla="*/ 57 w 150"/>
                <a:gd name="T121" fmla="*/ 26 h 54"/>
                <a:gd name="T122" fmla="*/ 63 w 150"/>
                <a:gd name="T12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54">
                  <a:moveTo>
                    <a:pt x="63" y="28"/>
                  </a:moveTo>
                  <a:lnTo>
                    <a:pt x="52" y="28"/>
                  </a:lnTo>
                  <a:lnTo>
                    <a:pt x="38" y="30"/>
                  </a:lnTo>
                  <a:lnTo>
                    <a:pt x="21" y="20"/>
                  </a:lnTo>
                  <a:lnTo>
                    <a:pt x="2" y="17"/>
                  </a:lnTo>
                  <a:lnTo>
                    <a:pt x="0" y="13"/>
                  </a:lnTo>
                  <a:lnTo>
                    <a:pt x="4" y="6"/>
                  </a:lnTo>
                  <a:lnTo>
                    <a:pt x="19" y="1"/>
                  </a:lnTo>
                  <a:lnTo>
                    <a:pt x="40" y="0"/>
                  </a:lnTo>
                  <a:lnTo>
                    <a:pt x="55" y="2"/>
                  </a:lnTo>
                  <a:lnTo>
                    <a:pt x="65" y="6"/>
                  </a:lnTo>
                  <a:lnTo>
                    <a:pt x="69" y="11"/>
                  </a:lnTo>
                  <a:lnTo>
                    <a:pt x="78" y="8"/>
                  </a:lnTo>
                  <a:lnTo>
                    <a:pt x="99" y="7"/>
                  </a:lnTo>
                  <a:lnTo>
                    <a:pt x="124" y="10"/>
                  </a:lnTo>
                  <a:lnTo>
                    <a:pt x="141" y="17"/>
                  </a:lnTo>
                  <a:lnTo>
                    <a:pt x="150" y="28"/>
                  </a:lnTo>
                  <a:lnTo>
                    <a:pt x="150" y="35"/>
                  </a:lnTo>
                  <a:lnTo>
                    <a:pt x="145" y="42"/>
                  </a:lnTo>
                  <a:lnTo>
                    <a:pt x="128" y="49"/>
                  </a:lnTo>
                  <a:lnTo>
                    <a:pt x="112" y="54"/>
                  </a:lnTo>
                  <a:lnTo>
                    <a:pt x="110" y="49"/>
                  </a:lnTo>
                  <a:lnTo>
                    <a:pt x="103" y="42"/>
                  </a:lnTo>
                  <a:lnTo>
                    <a:pt x="112" y="41"/>
                  </a:lnTo>
                  <a:lnTo>
                    <a:pt x="118" y="37"/>
                  </a:lnTo>
                  <a:lnTo>
                    <a:pt x="110" y="32"/>
                  </a:lnTo>
                  <a:lnTo>
                    <a:pt x="105" y="36"/>
                  </a:lnTo>
                  <a:lnTo>
                    <a:pt x="109" y="38"/>
                  </a:lnTo>
                  <a:lnTo>
                    <a:pt x="110" y="37"/>
                  </a:lnTo>
                  <a:lnTo>
                    <a:pt x="109" y="35"/>
                  </a:lnTo>
                  <a:lnTo>
                    <a:pt x="112" y="35"/>
                  </a:lnTo>
                  <a:lnTo>
                    <a:pt x="114" y="37"/>
                  </a:lnTo>
                  <a:lnTo>
                    <a:pt x="110" y="40"/>
                  </a:lnTo>
                  <a:lnTo>
                    <a:pt x="99" y="38"/>
                  </a:lnTo>
                  <a:lnTo>
                    <a:pt x="93" y="36"/>
                  </a:lnTo>
                  <a:lnTo>
                    <a:pt x="93" y="35"/>
                  </a:lnTo>
                  <a:lnTo>
                    <a:pt x="103" y="31"/>
                  </a:lnTo>
                  <a:lnTo>
                    <a:pt x="109" y="29"/>
                  </a:lnTo>
                  <a:lnTo>
                    <a:pt x="112" y="24"/>
                  </a:lnTo>
                  <a:lnTo>
                    <a:pt x="109" y="18"/>
                  </a:lnTo>
                  <a:lnTo>
                    <a:pt x="101" y="17"/>
                  </a:lnTo>
                  <a:lnTo>
                    <a:pt x="93" y="18"/>
                  </a:lnTo>
                  <a:lnTo>
                    <a:pt x="90" y="23"/>
                  </a:lnTo>
                  <a:lnTo>
                    <a:pt x="93" y="28"/>
                  </a:lnTo>
                  <a:lnTo>
                    <a:pt x="97" y="26"/>
                  </a:lnTo>
                  <a:lnTo>
                    <a:pt x="95" y="25"/>
                  </a:lnTo>
                  <a:lnTo>
                    <a:pt x="93" y="23"/>
                  </a:lnTo>
                  <a:lnTo>
                    <a:pt x="97" y="20"/>
                  </a:lnTo>
                  <a:lnTo>
                    <a:pt x="101" y="19"/>
                  </a:lnTo>
                  <a:lnTo>
                    <a:pt x="107" y="20"/>
                  </a:lnTo>
                  <a:lnTo>
                    <a:pt x="109" y="24"/>
                  </a:lnTo>
                  <a:lnTo>
                    <a:pt x="105" y="29"/>
                  </a:lnTo>
                  <a:lnTo>
                    <a:pt x="97" y="30"/>
                  </a:lnTo>
                  <a:lnTo>
                    <a:pt x="86" y="32"/>
                  </a:lnTo>
                  <a:lnTo>
                    <a:pt x="76" y="30"/>
                  </a:lnTo>
                  <a:lnTo>
                    <a:pt x="80" y="26"/>
                  </a:lnTo>
                  <a:lnTo>
                    <a:pt x="74" y="20"/>
                  </a:lnTo>
                  <a:lnTo>
                    <a:pt x="65" y="18"/>
                  </a:lnTo>
                  <a:lnTo>
                    <a:pt x="59" y="19"/>
                  </a:lnTo>
                  <a:lnTo>
                    <a:pt x="55" y="23"/>
                  </a:lnTo>
                  <a:lnTo>
                    <a:pt x="57" y="26"/>
                  </a:lnTo>
                  <a:lnTo>
                    <a:pt x="63" y="2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7" name="Freeform 257"/>
            <p:cNvSpPr>
              <a:spLocks/>
            </p:cNvSpPr>
            <p:nvPr/>
          </p:nvSpPr>
          <p:spPr bwMode="auto">
            <a:xfrm>
              <a:off x="2796" y="4141"/>
              <a:ext cx="178" cy="56"/>
            </a:xfrm>
            <a:custGeom>
              <a:avLst/>
              <a:gdLst>
                <a:gd name="T0" fmla="*/ 81 w 178"/>
                <a:gd name="T1" fmla="*/ 56 h 56"/>
                <a:gd name="T2" fmla="*/ 75 w 178"/>
                <a:gd name="T3" fmla="*/ 51 h 56"/>
                <a:gd name="T4" fmla="*/ 77 w 178"/>
                <a:gd name="T5" fmla="*/ 47 h 56"/>
                <a:gd name="T6" fmla="*/ 81 w 178"/>
                <a:gd name="T7" fmla="*/ 40 h 56"/>
                <a:gd name="T8" fmla="*/ 77 w 178"/>
                <a:gd name="T9" fmla="*/ 32 h 56"/>
                <a:gd name="T10" fmla="*/ 66 w 178"/>
                <a:gd name="T11" fmla="*/ 29 h 56"/>
                <a:gd name="T12" fmla="*/ 47 w 178"/>
                <a:gd name="T13" fmla="*/ 29 h 56"/>
                <a:gd name="T14" fmla="*/ 39 w 178"/>
                <a:gd name="T15" fmla="*/ 30 h 56"/>
                <a:gd name="T16" fmla="*/ 39 w 178"/>
                <a:gd name="T17" fmla="*/ 28 h 56"/>
                <a:gd name="T18" fmla="*/ 39 w 178"/>
                <a:gd name="T19" fmla="*/ 21 h 56"/>
                <a:gd name="T20" fmla="*/ 26 w 178"/>
                <a:gd name="T21" fmla="*/ 11 h 56"/>
                <a:gd name="T22" fmla="*/ 0 w 178"/>
                <a:gd name="T23" fmla="*/ 5 h 56"/>
                <a:gd name="T24" fmla="*/ 3 w 178"/>
                <a:gd name="T25" fmla="*/ 2 h 56"/>
                <a:gd name="T26" fmla="*/ 20 w 178"/>
                <a:gd name="T27" fmla="*/ 0 h 56"/>
                <a:gd name="T28" fmla="*/ 38 w 178"/>
                <a:gd name="T29" fmla="*/ 4 h 56"/>
                <a:gd name="T30" fmla="*/ 49 w 178"/>
                <a:gd name="T31" fmla="*/ 9 h 56"/>
                <a:gd name="T32" fmla="*/ 60 w 178"/>
                <a:gd name="T33" fmla="*/ 15 h 56"/>
                <a:gd name="T34" fmla="*/ 72 w 178"/>
                <a:gd name="T35" fmla="*/ 12 h 56"/>
                <a:gd name="T36" fmla="*/ 83 w 178"/>
                <a:gd name="T37" fmla="*/ 12 h 56"/>
                <a:gd name="T38" fmla="*/ 100 w 178"/>
                <a:gd name="T39" fmla="*/ 16 h 56"/>
                <a:gd name="T40" fmla="*/ 119 w 178"/>
                <a:gd name="T41" fmla="*/ 24 h 56"/>
                <a:gd name="T42" fmla="*/ 127 w 178"/>
                <a:gd name="T43" fmla="*/ 30 h 56"/>
                <a:gd name="T44" fmla="*/ 130 w 178"/>
                <a:gd name="T45" fmla="*/ 39 h 56"/>
                <a:gd name="T46" fmla="*/ 136 w 178"/>
                <a:gd name="T47" fmla="*/ 35 h 56"/>
                <a:gd name="T48" fmla="*/ 144 w 178"/>
                <a:gd name="T49" fmla="*/ 33 h 56"/>
                <a:gd name="T50" fmla="*/ 155 w 178"/>
                <a:gd name="T51" fmla="*/ 32 h 56"/>
                <a:gd name="T52" fmla="*/ 167 w 178"/>
                <a:gd name="T53" fmla="*/ 32 h 56"/>
                <a:gd name="T54" fmla="*/ 174 w 178"/>
                <a:gd name="T55" fmla="*/ 34 h 56"/>
                <a:gd name="T56" fmla="*/ 178 w 178"/>
                <a:gd name="T57" fmla="*/ 39 h 56"/>
                <a:gd name="T58" fmla="*/ 174 w 178"/>
                <a:gd name="T59" fmla="*/ 42 h 56"/>
                <a:gd name="T60" fmla="*/ 159 w 178"/>
                <a:gd name="T61" fmla="*/ 47 h 56"/>
                <a:gd name="T62" fmla="*/ 129 w 178"/>
                <a:gd name="T63" fmla="*/ 44 h 56"/>
                <a:gd name="T64" fmla="*/ 108 w 178"/>
                <a:gd name="T65" fmla="*/ 44 h 56"/>
                <a:gd name="T66" fmla="*/ 94 w 178"/>
                <a:gd name="T67" fmla="*/ 47 h 56"/>
                <a:gd name="T68" fmla="*/ 81 w 178"/>
                <a:gd name="T6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56">
                  <a:moveTo>
                    <a:pt x="81" y="56"/>
                  </a:moveTo>
                  <a:lnTo>
                    <a:pt x="75" y="51"/>
                  </a:lnTo>
                  <a:lnTo>
                    <a:pt x="77" y="47"/>
                  </a:lnTo>
                  <a:lnTo>
                    <a:pt x="81" y="40"/>
                  </a:lnTo>
                  <a:lnTo>
                    <a:pt x="77" y="32"/>
                  </a:lnTo>
                  <a:lnTo>
                    <a:pt x="66" y="29"/>
                  </a:lnTo>
                  <a:lnTo>
                    <a:pt x="47" y="29"/>
                  </a:lnTo>
                  <a:lnTo>
                    <a:pt x="39" y="30"/>
                  </a:lnTo>
                  <a:lnTo>
                    <a:pt x="39" y="28"/>
                  </a:lnTo>
                  <a:lnTo>
                    <a:pt x="39" y="21"/>
                  </a:lnTo>
                  <a:lnTo>
                    <a:pt x="26" y="11"/>
                  </a:lnTo>
                  <a:lnTo>
                    <a:pt x="0" y="5"/>
                  </a:lnTo>
                  <a:lnTo>
                    <a:pt x="3" y="2"/>
                  </a:lnTo>
                  <a:lnTo>
                    <a:pt x="20" y="0"/>
                  </a:lnTo>
                  <a:lnTo>
                    <a:pt x="38" y="4"/>
                  </a:lnTo>
                  <a:lnTo>
                    <a:pt x="49" y="9"/>
                  </a:lnTo>
                  <a:lnTo>
                    <a:pt x="60" y="15"/>
                  </a:lnTo>
                  <a:lnTo>
                    <a:pt x="72" y="12"/>
                  </a:lnTo>
                  <a:lnTo>
                    <a:pt x="83" y="12"/>
                  </a:lnTo>
                  <a:lnTo>
                    <a:pt x="100" y="16"/>
                  </a:lnTo>
                  <a:lnTo>
                    <a:pt x="119" y="24"/>
                  </a:lnTo>
                  <a:lnTo>
                    <a:pt x="127" y="30"/>
                  </a:lnTo>
                  <a:lnTo>
                    <a:pt x="130" y="39"/>
                  </a:lnTo>
                  <a:lnTo>
                    <a:pt x="136" y="35"/>
                  </a:lnTo>
                  <a:lnTo>
                    <a:pt x="144" y="33"/>
                  </a:lnTo>
                  <a:lnTo>
                    <a:pt x="155" y="32"/>
                  </a:lnTo>
                  <a:lnTo>
                    <a:pt x="167" y="32"/>
                  </a:lnTo>
                  <a:lnTo>
                    <a:pt x="174" y="34"/>
                  </a:lnTo>
                  <a:lnTo>
                    <a:pt x="178" y="39"/>
                  </a:lnTo>
                  <a:lnTo>
                    <a:pt x="174" y="42"/>
                  </a:lnTo>
                  <a:lnTo>
                    <a:pt x="159" y="47"/>
                  </a:lnTo>
                  <a:lnTo>
                    <a:pt x="129" y="44"/>
                  </a:lnTo>
                  <a:lnTo>
                    <a:pt x="108" y="44"/>
                  </a:lnTo>
                  <a:lnTo>
                    <a:pt x="94" y="47"/>
                  </a:lnTo>
                  <a:lnTo>
                    <a:pt x="81" y="56"/>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8" name="Freeform 258"/>
            <p:cNvSpPr>
              <a:spLocks/>
            </p:cNvSpPr>
            <p:nvPr/>
          </p:nvSpPr>
          <p:spPr bwMode="auto">
            <a:xfrm>
              <a:off x="2805" y="4189"/>
              <a:ext cx="207" cy="70"/>
            </a:xfrm>
            <a:custGeom>
              <a:avLst/>
              <a:gdLst>
                <a:gd name="T0" fmla="*/ 165 w 207"/>
                <a:gd name="T1" fmla="*/ 31 h 70"/>
                <a:gd name="T2" fmla="*/ 188 w 207"/>
                <a:gd name="T3" fmla="*/ 31 h 70"/>
                <a:gd name="T4" fmla="*/ 201 w 207"/>
                <a:gd name="T5" fmla="*/ 34 h 70"/>
                <a:gd name="T6" fmla="*/ 207 w 207"/>
                <a:gd name="T7" fmla="*/ 40 h 70"/>
                <a:gd name="T8" fmla="*/ 199 w 207"/>
                <a:gd name="T9" fmla="*/ 49 h 70"/>
                <a:gd name="T10" fmla="*/ 180 w 207"/>
                <a:gd name="T11" fmla="*/ 58 h 70"/>
                <a:gd name="T12" fmla="*/ 150 w 207"/>
                <a:gd name="T13" fmla="*/ 66 h 70"/>
                <a:gd name="T14" fmla="*/ 112 w 207"/>
                <a:gd name="T15" fmla="*/ 70 h 70"/>
                <a:gd name="T16" fmla="*/ 72 w 207"/>
                <a:gd name="T17" fmla="*/ 64 h 70"/>
                <a:gd name="T18" fmla="*/ 29 w 207"/>
                <a:gd name="T19" fmla="*/ 49 h 70"/>
                <a:gd name="T20" fmla="*/ 4 w 207"/>
                <a:gd name="T21" fmla="*/ 34 h 70"/>
                <a:gd name="T22" fmla="*/ 0 w 207"/>
                <a:gd name="T23" fmla="*/ 23 h 70"/>
                <a:gd name="T24" fmla="*/ 4 w 207"/>
                <a:gd name="T25" fmla="*/ 17 h 70"/>
                <a:gd name="T26" fmla="*/ 13 w 207"/>
                <a:gd name="T27" fmla="*/ 10 h 70"/>
                <a:gd name="T28" fmla="*/ 29 w 207"/>
                <a:gd name="T29" fmla="*/ 5 h 70"/>
                <a:gd name="T30" fmla="*/ 47 w 207"/>
                <a:gd name="T31" fmla="*/ 3 h 70"/>
                <a:gd name="T32" fmla="*/ 59 w 207"/>
                <a:gd name="T33" fmla="*/ 5 h 70"/>
                <a:gd name="T34" fmla="*/ 66 w 207"/>
                <a:gd name="T35" fmla="*/ 9 h 70"/>
                <a:gd name="T36" fmla="*/ 72 w 207"/>
                <a:gd name="T37" fmla="*/ 13 h 70"/>
                <a:gd name="T38" fmla="*/ 76 w 207"/>
                <a:gd name="T39" fmla="*/ 11 h 70"/>
                <a:gd name="T40" fmla="*/ 87 w 207"/>
                <a:gd name="T41" fmla="*/ 4 h 70"/>
                <a:gd name="T42" fmla="*/ 104 w 207"/>
                <a:gd name="T43" fmla="*/ 0 h 70"/>
                <a:gd name="T44" fmla="*/ 123 w 207"/>
                <a:gd name="T45" fmla="*/ 0 h 70"/>
                <a:gd name="T46" fmla="*/ 142 w 207"/>
                <a:gd name="T47" fmla="*/ 3 h 70"/>
                <a:gd name="T48" fmla="*/ 159 w 207"/>
                <a:gd name="T49" fmla="*/ 9 h 70"/>
                <a:gd name="T50" fmla="*/ 169 w 207"/>
                <a:gd name="T51" fmla="*/ 15 h 70"/>
                <a:gd name="T52" fmla="*/ 171 w 207"/>
                <a:gd name="T53" fmla="*/ 21 h 70"/>
                <a:gd name="T54" fmla="*/ 167 w 207"/>
                <a:gd name="T55" fmla="*/ 28 h 70"/>
                <a:gd name="T56" fmla="*/ 165 w 207"/>
                <a:gd name="T57"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70">
                  <a:moveTo>
                    <a:pt x="165" y="31"/>
                  </a:moveTo>
                  <a:lnTo>
                    <a:pt x="188" y="31"/>
                  </a:lnTo>
                  <a:lnTo>
                    <a:pt x="201" y="34"/>
                  </a:lnTo>
                  <a:lnTo>
                    <a:pt x="207" y="40"/>
                  </a:lnTo>
                  <a:lnTo>
                    <a:pt x="199" y="49"/>
                  </a:lnTo>
                  <a:lnTo>
                    <a:pt x="180" y="58"/>
                  </a:lnTo>
                  <a:lnTo>
                    <a:pt x="150" y="66"/>
                  </a:lnTo>
                  <a:lnTo>
                    <a:pt x="112" y="70"/>
                  </a:lnTo>
                  <a:lnTo>
                    <a:pt x="72" y="64"/>
                  </a:lnTo>
                  <a:lnTo>
                    <a:pt x="29" y="49"/>
                  </a:lnTo>
                  <a:lnTo>
                    <a:pt x="4" y="34"/>
                  </a:lnTo>
                  <a:lnTo>
                    <a:pt x="0" y="23"/>
                  </a:lnTo>
                  <a:lnTo>
                    <a:pt x="4" y="17"/>
                  </a:lnTo>
                  <a:lnTo>
                    <a:pt x="13" y="10"/>
                  </a:lnTo>
                  <a:lnTo>
                    <a:pt x="29" y="5"/>
                  </a:lnTo>
                  <a:lnTo>
                    <a:pt x="47" y="3"/>
                  </a:lnTo>
                  <a:lnTo>
                    <a:pt x="59" y="5"/>
                  </a:lnTo>
                  <a:lnTo>
                    <a:pt x="66" y="9"/>
                  </a:lnTo>
                  <a:lnTo>
                    <a:pt x="72" y="13"/>
                  </a:lnTo>
                  <a:lnTo>
                    <a:pt x="76" y="11"/>
                  </a:lnTo>
                  <a:lnTo>
                    <a:pt x="87" y="4"/>
                  </a:lnTo>
                  <a:lnTo>
                    <a:pt x="104" y="0"/>
                  </a:lnTo>
                  <a:lnTo>
                    <a:pt x="123" y="0"/>
                  </a:lnTo>
                  <a:lnTo>
                    <a:pt x="142" y="3"/>
                  </a:lnTo>
                  <a:lnTo>
                    <a:pt x="159" y="9"/>
                  </a:lnTo>
                  <a:lnTo>
                    <a:pt x="169" y="15"/>
                  </a:lnTo>
                  <a:lnTo>
                    <a:pt x="171" y="21"/>
                  </a:lnTo>
                  <a:lnTo>
                    <a:pt x="167" y="28"/>
                  </a:lnTo>
                  <a:lnTo>
                    <a:pt x="165" y="31"/>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39" name="Freeform 259"/>
            <p:cNvSpPr>
              <a:spLocks/>
            </p:cNvSpPr>
            <p:nvPr/>
          </p:nvSpPr>
          <p:spPr bwMode="auto">
            <a:xfrm>
              <a:off x="2663" y="4151"/>
              <a:ext cx="208" cy="69"/>
            </a:xfrm>
            <a:custGeom>
              <a:avLst/>
              <a:gdLst>
                <a:gd name="T0" fmla="*/ 133 w 208"/>
                <a:gd name="T1" fmla="*/ 68 h 69"/>
                <a:gd name="T2" fmla="*/ 133 w 208"/>
                <a:gd name="T3" fmla="*/ 63 h 69"/>
                <a:gd name="T4" fmla="*/ 136 w 208"/>
                <a:gd name="T5" fmla="*/ 54 h 69"/>
                <a:gd name="T6" fmla="*/ 161 w 208"/>
                <a:gd name="T7" fmla="*/ 41 h 69"/>
                <a:gd name="T8" fmla="*/ 178 w 208"/>
                <a:gd name="T9" fmla="*/ 37 h 69"/>
                <a:gd name="T10" fmla="*/ 201 w 208"/>
                <a:gd name="T11" fmla="*/ 38 h 69"/>
                <a:gd name="T12" fmla="*/ 205 w 208"/>
                <a:gd name="T13" fmla="*/ 37 h 69"/>
                <a:gd name="T14" fmla="*/ 208 w 208"/>
                <a:gd name="T15" fmla="*/ 31 h 69"/>
                <a:gd name="T16" fmla="*/ 203 w 208"/>
                <a:gd name="T17" fmla="*/ 25 h 69"/>
                <a:gd name="T18" fmla="*/ 191 w 208"/>
                <a:gd name="T19" fmla="*/ 23 h 69"/>
                <a:gd name="T20" fmla="*/ 174 w 208"/>
                <a:gd name="T21" fmla="*/ 24 h 69"/>
                <a:gd name="T22" fmla="*/ 165 w 208"/>
                <a:gd name="T23" fmla="*/ 25 h 69"/>
                <a:gd name="T24" fmla="*/ 165 w 208"/>
                <a:gd name="T25" fmla="*/ 22 h 69"/>
                <a:gd name="T26" fmla="*/ 169 w 208"/>
                <a:gd name="T27" fmla="*/ 14 h 69"/>
                <a:gd name="T28" fmla="*/ 155 w 208"/>
                <a:gd name="T29" fmla="*/ 5 h 69"/>
                <a:gd name="T30" fmla="*/ 142 w 208"/>
                <a:gd name="T31" fmla="*/ 1 h 69"/>
                <a:gd name="T32" fmla="*/ 125 w 208"/>
                <a:gd name="T33" fmla="*/ 0 h 69"/>
                <a:gd name="T34" fmla="*/ 96 w 208"/>
                <a:gd name="T35" fmla="*/ 2 h 69"/>
                <a:gd name="T36" fmla="*/ 81 w 208"/>
                <a:gd name="T37" fmla="*/ 6 h 69"/>
                <a:gd name="T38" fmla="*/ 70 w 208"/>
                <a:gd name="T39" fmla="*/ 14 h 69"/>
                <a:gd name="T40" fmla="*/ 66 w 208"/>
                <a:gd name="T41" fmla="*/ 19 h 69"/>
                <a:gd name="T42" fmla="*/ 60 w 208"/>
                <a:gd name="T43" fmla="*/ 16 h 69"/>
                <a:gd name="T44" fmla="*/ 55 w 208"/>
                <a:gd name="T45" fmla="*/ 12 h 69"/>
                <a:gd name="T46" fmla="*/ 45 w 208"/>
                <a:gd name="T47" fmla="*/ 12 h 69"/>
                <a:gd name="T48" fmla="*/ 24 w 208"/>
                <a:gd name="T49" fmla="*/ 14 h 69"/>
                <a:gd name="T50" fmla="*/ 9 w 208"/>
                <a:gd name="T51" fmla="*/ 22 h 69"/>
                <a:gd name="T52" fmla="*/ 0 w 208"/>
                <a:gd name="T53" fmla="*/ 32 h 69"/>
                <a:gd name="T54" fmla="*/ 2 w 208"/>
                <a:gd name="T55" fmla="*/ 43 h 69"/>
                <a:gd name="T56" fmla="*/ 15 w 208"/>
                <a:gd name="T57" fmla="*/ 54 h 69"/>
                <a:gd name="T58" fmla="*/ 49 w 208"/>
                <a:gd name="T59" fmla="*/ 63 h 69"/>
                <a:gd name="T60" fmla="*/ 89 w 208"/>
                <a:gd name="T61" fmla="*/ 69 h 69"/>
                <a:gd name="T62" fmla="*/ 133 w 208"/>
                <a:gd name="T6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69">
                  <a:moveTo>
                    <a:pt x="133" y="68"/>
                  </a:moveTo>
                  <a:lnTo>
                    <a:pt x="133" y="63"/>
                  </a:lnTo>
                  <a:lnTo>
                    <a:pt x="136" y="54"/>
                  </a:lnTo>
                  <a:lnTo>
                    <a:pt x="161" y="41"/>
                  </a:lnTo>
                  <a:lnTo>
                    <a:pt x="178" y="37"/>
                  </a:lnTo>
                  <a:lnTo>
                    <a:pt x="201" y="38"/>
                  </a:lnTo>
                  <a:lnTo>
                    <a:pt x="205" y="37"/>
                  </a:lnTo>
                  <a:lnTo>
                    <a:pt x="208" y="31"/>
                  </a:lnTo>
                  <a:lnTo>
                    <a:pt x="203" y="25"/>
                  </a:lnTo>
                  <a:lnTo>
                    <a:pt x="191" y="23"/>
                  </a:lnTo>
                  <a:lnTo>
                    <a:pt x="174" y="24"/>
                  </a:lnTo>
                  <a:lnTo>
                    <a:pt x="165" y="25"/>
                  </a:lnTo>
                  <a:lnTo>
                    <a:pt x="165" y="22"/>
                  </a:lnTo>
                  <a:lnTo>
                    <a:pt x="169" y="14"/>
                  </a:lnTo>
                  <a:lnTo>
                    <a:pt x="155" y="5"/>
                  </a:lnTo>
                  <a:lnTo>
                    <a:pt x="142" y="1"/>
                  </a:lnTo>
                  <a:lnTo>
                    <a:pt x="125" y="0"/>
                  </a:lnTo>
                  <a:lnTo>
                    <a:pt x="96" y="2"/>
                  </a:lnTo>
                  <a:lnTo>
                    <a:pt x="81" y="6"/>
                  </a:lnTo>
                  <a:lnTo>
                    <a:pt x="70" y="14"/>
                  </a:lnTo>
                  <a:lnTo>
                    <a:pt x="66" y="19"/>
                  </a:lnTo>
                  <a:lnTo>
                    <a:pt x="60" y="16"/>
                  </a:lnTo>
                  <a:lnTo>
                    <a:pt x="55" y="12"/>
                  </a:lnTo>
                  <a:lnTo>
                    <a:pt x="45" y="12"/>
                  </a:lnTo>
                  <a:lnTo>
                    <a:pt x="24" y="14"/>
                  </a:lnTo>
                  <a:lnTo>
                    <a:pt x="9" y="22"/>
                  </a:lnTo>
                  <a:lnTo>
                    <a:pt x="0" y="32"/>
                  </a:lnTo>
                  <a:lnTo>
                    <a:pt x="2" y="43"/>
                  </a:lnTo>
                  <a:lnTo>
                    <a:pt x="15" y="54"/>
                  </a:lnTo>
                  <a:lnTo>
                    <a:pt x="49" y="63"/>
                  </a:lnTo>
                  <a:lnTo>
                    <a:pt x="89" y="69"/>
                  </a:lnTo>
                  <a:lnTo>
                    <a:pt x="133" y="6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0" name="Freeform 260"/>
            <p:cNvSpPr>
              <a:spLocks/>
            </p:cNvSpPr>
            <p:nvPr/>
          </p:nvSpPr>
          <p:spPr bwMode="auto">
            <a:xfrm>
              <a:off x="2879" y="4217"/>
              <a:ext cx="27" cy="20"/>
            </a:xfrm>
            <a:custGeom>
              <a:avLst/>
              <a:gdLst>
                <a:gd name="T0" fmla="*/ 11 w 27"/>
                <a:gd name="T1" fmla="*/ 20 h 20"/>
                <a:gd name="T2" fmla="*/ 19 w 27"/>
                <a:gd name="T3" fmla="*/ 19 h 20"/>
                <a:gd name="T4" fmla="*/ 27 w 27"/>
                <a:gd name="T5" fmla="*/ 12 h 20"/>
                <a:gd name="T6" fmla="*/ 27 w 27"/>
                <a:gd name="T7" fmla="*/ 7 h 20"/>
                <a:gd name="T8" fmla="*/ 21 w 27"/>
                <a:gd name="T9" fmla="*/ 2 h 20"/>
                <a:gd name="T10" fmla="*/ 11 w 27"/>
                <a:gd name="T11" fmla="*/ 0 h 20"/>
                <a:gd name="T12" fmla="*/ 4 w 27"/>
                <a:gd name="T13" fmla="*/ 1 h 20"/>
                <a:gd name="T14" fmla="*/ 0 w 27"/>
                <a:gd name="T15" fmla="*/ 5 h 20"/>
                <a:gd name="T16" fmla="*/ 4 w 27"/>
                <a:gd name="T17" fmla="*/ 11 h 20"/>
                <a:gd name="T18" fmla="*/ 11 w 27"/>
                <a:gd name="T19" fmla="*/ 11 h 20"/>
                <a:gd name="T20" fmla="*/ 13 w 27"/>
                <a:gd name="T21" fmla="*/ 7 h 20"/>
                <a:gd name="T22" fmla="*/ 11 w 27"/>
                <a:gd name="T23" fmla="*/ 5 h 20"/>
                <a:gd name="T24" fmla="*/ 10 w 27"/>
                <a:gd name="T25" fmla="*/ 7 h 20"/>
                <a:gd name="T26" fmla="*/ 10 w 27"/>
                <a:gd name="T27" fmla="*/ 9 h 20"/>
                <a:gd name="T28" fmla="*/ 4 w 27"/>
                <a:gd name="T29" fmla="*/ 8 h 20"/>
                <a:gd name="T30" fmla="*/ 4 w 27"/>
                <a:gd name="T31" fmla="*/ 6 h 20"/>
                <a:gd name="T32" fmla="*/ 6 w 27"/>
                <a:gd name="T33" fmla="*/ 2 h 20"/>
                <a:gd name="T34" fmla="*/ 11 w 27"/>
                <a:gd name="T35" fmla="*/ 2 h 20"/>
                <a:gd name="T36" fmla="*/ 19 w 27"/>
                <a:gd name="T37" fmla="*/ 3 h 20"/>
                <a:gd name="T38" fmla="*/ 23 w 27"/>
                <a:gd name="T39" fmla="*/ 8 h 20"/>
                <a:gd name="T40" fmla="*/ 23 w 27"/>
                <a:gd name="T41" fmla="*/ 13 h 20"/>
                <a:gd name="T42" fmla="*/ 17 w 27"/>
                <a:gd name="T43" fmla="*/ 18 h 20"/>
                <a:gd name="T44" fmla="*/ 11 w 27"/>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0">
                  <a:moveTo>
                    <a:pt x="11" y="20"/>
                  </a:moveTo>
                  <a:lnTo>
                    <a:pt x="19" y="19"/>
                  </a:lnTo>
                  <a:lnTo>
                    <a:pt x="27" y="12"/>
                  </a:lnTo>
                  <a:lnTo>
                    <a:pt x="27" y="7"/>
                  </a:lnTo>
                  <a:lnTo>
                    <a:pt x="21" y="2"/>
                  </a:lnTo>
                  <a:lnTo>
                    <a:pt x="11" y="0"/>
                  </a:lnTo>
                  <a:lnTo>
                    <a:pt x="4" y="1"/>
                  </a:lnTo>
                  <a:lnTo>
                    <a:pt x="0" y="5"/>
                  </a:lnTo>
                  <a:lnTo>
                    <a:pt x="4" y="11"/>
                  </a:lnTo>
                  <a:lnTo>
                    <a:pt x="11" y="11"/>
                  </a:lnTo>
                  <a:lnTo>
                    <a:pt x="13" y="7"/>
                  </a:lnTo>
                  <a:lnTo>
                    <a:pt x="11" y="5"/>
                  </a:lnTo>
                  <a:lnTo>
                    <a:pt x="10" y="7"/>
                  </a:lnTo>
                  <a:lnTo>
                    <a:pt x="10" y="9"/>
                  </a:lnTo>
                  <a:lnTo>
                    <a:pt x="4" y="8"/>
                  </a:lnTo>
                  <a:lnTo>
                    <a:pt x="4" y="6"/>
                  </a:lnTo>
                  <a:lnTo>
                    <a:pt x="6" y="2"/>
                  </a:lnTo>
                  <a:lnTo>
                    <a:pt x="11" y="2"/>
                  </a:lnTo>
                  <a:lnTo>
                    <a:pt x="19" y="3"/>
                  </a:lnTo>
                  <a:lnTo>
                    <a:pt x="23" y="8"/>
                  </a:lnTo>
                  <a:lnTo>
                    <a:pt x="23" y="13"/>
                  </a:lnTo>
                  <a:lnTo>
                    <a:pt x="17" y="18"/>
                  </a:lnTo>
                  <a:lnTo>
                    <a:pt x="11"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1" name="Freeform 261"/>
            <p:cNvSpPr>
              <a:spLocks/>
            </p:cNvSpPr>
            <p:nvPr/>
          </p:nvSpPr>
          <p:spPr bwMode="auto">
            <a:xfrm>
              <a:off x="2896" y="4204"/>
              <a:ext cx="42" cy="36"/>
            </a:xfrm>
            <a:custGeom>
              <a:avLst/>
              <a:gdLst>
                <a:gd name="T0" fmla="*/ 0 w 42"/>
                <a:gd name="T1" fmla="*/ 36 h 36"/>
                <a:gd name="T2" fmla="*/ 10 w 42"/>
                <a:gd name="T3" fmla="*/ 34 h 36"/>
                <a:gd name="T4" fmla="*/ 29 w 42"/>
                <a:gd name="T5" fmla="*/ 26 h 36"/>
                <a:gd name="T6" fmla="*/ 38 w 42"/>
                <a:gd name="T7" fmla="*/ 19 h 36"/>
                <a:gd name="T8" fmla="*/ 42 w 42"/>
                <a:gd name="T9" fmla="*/ 10 h 36"/>
                <a:gd name="T10" fmla="*/ 38 w 42"/>
                <a:gd name="T11" fmla="*/ 2 h 36"/>
                <a:gd name="T12" fmla="*/ 29 w 42"/>
                <a:gd name="T13" fmla="*/ 0 h 36"/>
                <a:gd name="T14" fmla="*/ 21 w 42"/>
                <a:gd name="T15" fmla="*/ 1 h 36"/>
                <a:gd name="T16" fmla="*/ 17 w 42"/>
                <a:gd name="T17" fmla="*/ 4 h 36"/>
                <a:gd name="T18" fmla="*/ 19 w 42"/>
                <a:gd name="T19" fmla="*/ 8 h 36"/>
                <a:gd name="T20" fmla="*/ 25 w 42"/>
                <a:gd name="T21" fmla="*/ 10 h 36"/>
                <a:gd name="T22" fmla="*/ 30 w 42"/>
                <a:gd name="T23" fmla="*/ 9 h 36"/>
                <a:gd name="T24" fmla="*/ 32 w 42"/>
                <a:gd name="T25" fmla="*/ 7 h 36"/>
                <a:gd name="T26" fmla="*/ 27 w 42"/>
                <a:gd name="T27" fmla="*/ 8 h 36"/>
                <a:gd name="T28" fmla="*/ 21 w 42"/>
                <a:gd name="T29" fmla="*/ 4 h 36"/>
                <a:gd name="T30" fmla="*/ 29 w 42"/>
                <a:gd name="T31" fmla="*/ 2 h 36"/>
                <a:gd name="T32" fmla="*/ 36 w 42"/>
                <a:gd name="T33" fmla="*/ 6 h 36"/>
                <a:gd name="T34" fmla="*/ 38 w 42"/>
                <a:gd name="T35" fmla="*/ 10 h 36"/>
                <a:gd name="T36" fmla="*/ 34 w 42"/>
                <a:gd name="T37" fmla="*/ 18 h 36"/>
                <a:gd name="T38" fmla="*/ 21 w 42"/>
                <a:gd name="T39" fmla="*/ 27 h 36"/>
                <a:gd name="T40" fmla="*/ 8 w 42"/>
                <a:gd name="T41" fmla="*/ 33 h 36"/>
                <a:gd name="T42" fmla="*/ 0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0" y="36"/>
                  </a:moveTo>
                  <a:lnTo>
                    <a:pt x="10" y="34"/>
                  </a:lnTo>
                  <a:lnTo>
                    <a:pt x="29" y="26"/>
                  </a:lnTo>
                  <a:lnTo>
                    <a:pt x="38" y="19"/>
                  </a:lnTo>
                  <a:lnTo>
                    <a:pt x="42" y="10"/>
                  </a:lnTo>
                  <a:lnTo>
                    <a:pt x="38" y="2"/>
                  </a:lnTo>
                  <a:lnTo>
                    <a:pt x="29" y="0"/>
                  </a:lnTo>
                  <a:lnTo>
                    <a:pt x="21" y="1"/>
                  </a:lnTo>
                  <a:lnTo>
                    <a:pt x="17" y="4"/>
                  </a:lnTo>
                  <a:lnTo>
                    <a:pt x="19" y="8"/>
                  </a:lnTo>
                  <a:lnTo>
                    <a:pt x="25" y="10"/>
                  </a:lnTo>
                  <a:lnTo>
                    <a:pt x="30" y="9"/>
                  </a:lnTo>
                  <a:lnTo>
                    <a:pt x="32" y="7"/>
                  </a:lnTo>
                  <a:lnTo>
                    <a:pt x="27" y="8"/>
                  </a:lnTo>
                  <a:lnTo>
                    <a:pt x="21" y="4"/>
                  </a:lnTo>
                  <a:lnTo>
                    <a:pt x="29" y="2"/>
                  </a:lnTo>
                  <a:lnTo>
                    <a:pt x="36" y="6"/>
                  </a:lnTo>
                  <a:lnTo>
                    <a:pt x="38" y="10"/>
                  </a:lnTo>
                  <a:lnTo>
                    <a:pt x="34" y="18"/>
                  </a:lnTo>
                  <a:lnTo>
                    <a:pt x="21" y="27"/>
                  </a:lnTo>
                  <a:lnTo>
                    <a:pt x="8" y="33"/>
                  </a:lnTo>
                  <a:lnTo>
                    <a:pt x="0" y="36"/>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2" name="Freeform 262"/>
            <p:cNvSpPr>
              <a:spLocks/>
            </p:cNvSpPr>
            <p:nvPr/>
          </p:nvSpPr>
          <p:spPr bwMode="auto">
            <a:xfrm>
              <a:off x="2902" y="4223"/>
              <a:ext cx="53" cy="20"/>
            </a:xfrm>
            <a:custGeom>
              <a:avLst/>
              <a:gdLst>
                <a:gd name="T0" fmla="*/ 0 w 53"/>
                <a:gd name="T1" fmla="*/ 20 h 20"/>
                <a:gd name="T2" fmla="*/ 9 w 53"/>
                <a:gd name="T3" fmla="*/ 20 h 20"/>
                <a:gd name="T4" fmla="*/ 32 w 53"/>
                <a:gd name="T5" fmla="*/ 15 h 20"/>
                <a:gd name="T6" fmla="*/ 49 w 53"/>
                <a:gd name="T7" fmla="*/ 9 h 20"/>
                <a:gd name="T8" fmla="*/ 53 w 53"/>
                <a:gd name="T9" fmla="*/ 7 h 20"/>
                <a:gd name="T10" fmla="*/ 53 w 53"/>
                <a:gd name="T11" fmla="*/ 3 h 20"/>
                <a:gd name="T12" fmla="*/ 49 w 53"/>
                <a:gd name="T13" fmla="*/ 0 h 20"/>
                <a:gd name="T14" fmla="*/ 43 w 53"/>
                <a:gd name="T15" fmla="*/ 0 h 20"/>
                <a:gd name="T16" fmla="*/ 36 w 53"/>
                <a:gd name="T17" fmla="*/ 2 h 20"/>
                <a:gd name="T18" fmla="*/ 30 w 53"/>
                <a:gd name="T19" fmla="*/ 6 h 20"/>
                <a:gd name="T20" fmla="*/ 32 w 53"/>
                <a:gd name="T21" fmla="*/ 8 h 20"/>
                <a:gd name="T22" fmla="*/ 36 w 53"/>
                <a:gd name="T23" fmla="*/ 9 h 20"/>
                <a:gd name="T24" fmla="*/ 40 w 53"/>
                <a:gd name="T25" fmla="*/ 8 h 20"/>
                <a:gd name="T26" fmla="*/ 42 w 53"/>
                <a:gd name="T27" fmla="*/ 7 h 20"/>
                <a:gd name="T28" fmla="*/ 38 w 53"/>
                <a:gd name="T29" fmla="*/ 7 h 20"/>
                <a:gd name="T30" fmla="*/ 36 w 53"/>
                <a:gd name="T31" fmla="*/ 6 h 20"/>
                <a:gd name="T32" fmla="*/ 38 w 53"/>
                <a:gd name="T33" fmla="*/ 3 h 20"/>
                <a:gd name="T34" fmla="*/ 45 w 53"/>
                <a:gd name="T35" fmla="*/ 2 h 20"/>
                <a:gd name="T36" fmla="*/ 49 w 53"/>
                <a:gd name="T37" fmla="*/ 5 h 20"/>
                <a:gd name="T38" fmla="*/ 47 w 53"/>
                <a:gd name="T39" fmla="*/ 7 h 20"/>
                <a:gd name="T40" fmla="*/ 32 w 53"/>
                <a:gd name="T41" fmla="*/ 13 h 20"/>
                <a:gd name="T42" fmla="*/ 7 w 53"/>
                <a:gd name="T43" fmla="*/ 18 h 20"/>
                <a:gd name="T44" fmla="*/ 0 w 53"/>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0">
                  <a:moveTo>
                    <a:pt x="0" y="20"/>
                  </a:moveTo>
                  <a:lnTo>
                    <a:pt x="9" y="20"/>
                  </a:lnTo>
                  <a:lnTo>
                    <a:pt x="32" y="15"/>
                  </a:lnTo>
                  <a:lnTo>
                    <a:pt x="49" y="9"/>
                  </a:lnTo>
                  <a:lnTo>
                    <a:pt x="53" y="7"/>
                  </a:lnTo>
                  <a:lnTo>
                    <a:pt x="53" y="3"/>
                  </a:lnTo>
                  <a:lnTo>
                    <a:pt x="49" y="0"/>
                  </a:lnTo>
                  <a:lnTo>
                    <a:pt x="43" y="0"/>
                  </a:lnTo>
                  <a:lnTo>
                    <a:pt x="36" y="2"/>
                  </a:lnTo>
                  <a:lnTo>
                    <a:pt x="30" y="6"/>
                  </a:lnTo>
                  <a:lnTo>
                    <a:pt x="32" y="8"/>
                  </a:lnTo>
                  <a:lnTo>
                    <a:pt x="36" y="9"/>
                  </a:lnTo>
                  <a:lnTo>
                    <a:pt x="40" y="8"/>
                  </a:lnTo>
                  <a:lnTo>
                    <a:pt x="42" y="7"/>
                  </a:lnTo>
                  <a:lnTo>
                    <a:pt x="38" y="7"/>
                  </a:lnTo>
                  <a:lnTo>
                    <a:pt x="36" y="6"/>
                  </a:lnTo>
                  <a:lnTo>
                    <a:pt x="38" y="3"/>
                  </a:lnTo>
                  <a:lnTo>
                    <a:pt x="45" y="2"/>
                  </a:lnTo>
                  <a:lnTo>
                    <a:pt x="49" y="5"/>
                  </a:lnTo>
                  <a:lnTo>
                    <a:pt x="47" y="7"/>
                  </a:lnTo>
                  <a:lnTo>
                    <a:pt x="32" y="13"/>
                  </a:lnTo>
                  <a:lnTo>
                    <a:pt x="7" y="18"/>
                  </a:lnTo>
                  <a:lnTo>
                    <a:pt x="0"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3" name="Freeform 263"/>
            <p:cNvSpPr>
              <a:spLocks/>
            </p:cNvSpPr>
            <p:nvPr/>
          </p:nvSpPr>
          <p:spPr bwMode="auto">
            <a:xfrm>
              <a:off x="2739" y="4182"/>
              <a:ext cx="28" cy="20"/>
            </a:xfrm>
            <a:custGeom>
              <a:avLst/>
              <a:gdLst>
                <a:gd name="T0" fmla="*/ 15 w 28"/>
                <a:gd name="T1" fmla="*/ 20 h 20"/>
                <a:gd name="T2" fmla="*/ 22 w 28"/>
                <a:gd name="T3" fmla="*/ 19 h 20"/>
                <a:gd name="T4" fmla="*/ 26 w 28"/>
                <a:gd name="T5" fmla="*/ 16 h 20"/>
                <a:gd name="T6" fmla="*/ 28 w 28"/>
                <a:gd name="T7" fmla="*/ 11 h 20"/>
                <a:gd name="T8" fmla="*/ 26 w 28"/>
                <a:gd name="T9" fmla="*/ 6 h 20"/>
                <a:gd name="T10" fmla="*/ 19 w 28"/>
                <a:gd name="T11" fmla="*/ 1 h 20"/>
                <a:gd name="T12" fmla="*/ 9 w 28"/>
                <a:gd name="T13" fmla="*/ 0 h 20"/>
                <a:gd name="T14" fmla="*/ 2 w 28"/>
                <a:gd name="T15" fmla="*/ 3 h 20"/>
                <a:gd name="T16" fmla="*/ 0 w 28"/>
                <a:gd name="T17" fmla="*/ 6 h 20"/>
                <a:gd name="T18" fmla="*/ 3 w 28"/>
                <a:gd name="T19" fmla="*/ 12 h 20"/>
                <a:gd name="T20" fmla="*/ 11 w 28"/>
                <a:gd name="T21" fmla="*/ 11 h 20"/>
                <a:gd name="T22" fmla="*/ 13 w 28"/>
                <a:gd name="T23" fmla="*/ 7 h 20"/>
                <a:gd name="T24" fmla="*/ 9 w 28"/>
                <a:gd name="T25" fmla="*/ 5 h 20"/>
                <a:gd name="T26" fmla="*/ 9 w 28"/>
                <a:gd name="T27" fmla="*/ 7 h 20"/>
                <a:gd name="T28" fmla="*/ 9 w 28"/>
                <a:gd name="T29" fmla="*/ 10 h 20"/>
                <a:gd name="T30" fmla="*/ 5 w 28"/>
                <a:gd name="T31" fmla="*/ 10 h 20"/>
                <a:gd name="T32" fmla="*/ 3 w 28"/>
                <a:gd name="T33" fmla="*/ 6 h 20"/>
                <a:gd name="T34" fmla="*/ 5 w 28"/>
                <a:gd name="T35" fmla="*/ 4 h 20"/>
                <a:gd name="T36" fmla="*/ 11 w 28"/>
                <a:gd name="T37" fmla="*/ 3 h 20"/>
                <a:gd name="T38" fmla="*/ 19 w 28"/>
                <a:gd name="T39" fmla="*/ 4 h 20"/>
                <a:gd name="T40" fmla="*/ 22 w 28"/>
                <a:gd name="T41" fmla="*/ 7 h 20"/>
                <a:gd name="T42" fmla="*/ 24 w 28"/>
                <a:gd name="T43" fmla="*/ 12 h 20"/>
                <a:gd name="T44" fmla="*/ 19 w 28"/>
                <a:gd name="T45" fmla="*/ 18 h 20"/>
                <a:gd name="T46" fmla="*/ 15 w 28"/>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0">
                  <a:moveTo>
                    <a:pt x="15" y="20"/>
                  </a:moveTo>
                  <a:lnTo>
                    <a:pt x="22" y="19"/>
                  </a:lnTo>
                  <a:lnTo>
                    <a:pt x="26" y="16"/>
                  </a:lnTo>
                  <a:lnTo>
                    <a:pt x="28" y="11"/>
                  </a:lnTo>
                  <a:lnTo>
                    <a:pt x="26" y="6"/>
                  </a:lnTo>
                  <a:lnTo>
                    <a:pt x="19" y="1"/>
                  </a:lnTo>
                  <a:lnTo>
                    <a:pt x="9" y="0"/>
                  </a:lnTo>
                  <a:lnTo>
                    <a:pt x="2" y="3"/>
                  </a:lnTo>
                  <a:lnTo>
                    <a:pt x="0" y="6"/>
                  </a:lnTo>
                  <a:lnTo>
                    <a:pt x="3" y="12"/>
                  </a:lnTo>
                  <a:lnTo>
                    <a:pt x="11" y="11"/>
                  </a:lnTo>
                  <a:lnTo>
                    <a:pt x="13" y="7"/>
                  </a:lnTo>
                  <a:lnTo>
                    <a:pt x="9" y="5"/>
                  </a:lnTo>
                  <a:lnTo>
                    <a:pt x="9" y="7"/>
                  </a:lnTo>
                  <a:lnTo>
                    <a:pt x="9" y="10"/>
                  </a:lnTo>
                  <a:lnTo>
                    <a:pt x="5" y="10"/>
                  </a:lnTo>
                  <a:lnTo>
                    <a:pt x="3" y="6"/>
                  </a:lnTo>
                  <a:lnTo>
                    <a:pt x="5" y="4"/>
                  </a:lnTo>
                  <a:lnTo>
                    <a:pt x="11" y="3"/>
                  </a:lnTo>
                  <a:lnTo>
                    <a:pt x="19" y="4"/>
                  </a:lnTo>
                  <a:lnTo>
                    <a:pt x="22" y="7"/>
                  </a:lnTo>
                  <a:lnTo>
                    <a:pt x="24" y="12"/>
                  </a:lnTo>
                  <a:lnTo>
                    <a:pt x="19" y="18"/>
                  </a:lnTo>
                  <a:lnTo>
                    <a:pt x="15"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4" name="Freeform 264"/>
            <p:cNvSpPr>
              <a:spLocks/>
            </p:cNvSpPr>
            <p:nvPr/>
          </p:nvSpPr>
          <p:spPr bwMode="auto">
            <a:xfrm>
              <a:off x="2761" y="4165"/>
              <a:ext cx="33" cy="39"/>
            </a:xfrm>
            <a:custGeom>
              <a:avLst/>
              <a:gdLst>
                <a:gd name="T0" fmla="*/ 0 w 33"/>
                <a:gd name="T1" fmla="*/ 39 h 39"/>
                <a:gd name="T2" fmla="*/ 8 w 33"/>
                <a:gd name="T3" fmla="*/ 37 h 39"/>
                <a:gd name="T4" fmla="*/ 25 w 33"/>
                <a:gd name="T5" fmla="*/ 27 h 39"/>
                <a:gd name="T6" fmla="*/ 31 w 33"/>
                <a:gd name="T7" fmla="*/ 18 h 39"/>
                <a:gd name="T8" fmla="*/ 33 w 33"/>
                <a:gd name="T9" fmla="*/ 10 h 39"/>
                <a:gd name="T10" fmla="*/ 27 w 33"/>
                <a:gd name="T11" fmla="*/ 3 h 39"/>
                <a:gd name="T12" fmla="*/ 16 w 33"/>
                <a:gd name="T13" fmla="*/ 0 h 39"/>
                <a:gd name="T14" fmla="*/ 10 w 33"/>
                <a:gd name="T15" fmla="*/ 3 h 39"/>
                <a:gd name="T16" fmla="*/ 8 w 33"/>
                <a:gd name="T17" fmla="*/ 6 h 39"/>
                <a:gd name="T18" fmla="*/ 10 w 33"/>
                <a:gd name="T19" fmla="*/ 9 h 39"/>
                <a:gd name="T20" fmla="*/ 16 w 33"/>
                <a:gd name="T21" fmla="*/ 11 h 39"/>
                <a:gd name="T22" fmla="*/ 23 w 33"/>
                <a:gd name="T23" fmla="*/ 8 h 39"/>
                <a:gd name="T24" fmla="*/ 16 w 33"/>
                <a:gd name="T25" fmla="*/ 9 h 39"/>
                <a:gd name="T26" fmla="*/ 12 w 33"/>
                <a:gd name="T27" fmla="*/ 6 h 39"/>
                <a:gd name="T28" fmla="*/ 17 w 33"/>
                <a:gd name="T29" fmla="*/ 3 h 39"/>
                <a:gd name="T30" fmla="*/ 25 w 33"/>
                <a:gd name="T31" fmla="*/ 5 h 39"/>
                <a:gd name="T32" fmla="*/ 29 w 33"/>
                <a:gd name="T33" fmla="*/ 10 h 39"/>
                <a:gd name="T34" fmla="*/ 29 w 33"/>
                <a:gd name="T35" fmla="*/ 17 h 39"/>
                <a:gd name="T36" fmla="*/ 17 w 33"/>
                <a:gd name="T37" fmla="*/ 29 h 39"/>
                <a:gd name="T38" fmla="*/ 6 w 33"/>
                <a:gd name="T39" fmla="*/ 36 h 39"/>
                <a:gd name="T40" fmla="*/ 0 w 33"/>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9">
                  <a:moveTo>
                    <a:pt x="0" y="39"/>
                  </a:moveTo>
                  <a:lnTo>
                    <a:pt x="8" y="37"/>
                  </a:lnTo>
                  <a:lnTo>
                    <a:pt x="25" y="27"/>
                  </a:lnTo>
                  <a:lnTo>
                    <a:pt x="31" y="18"/>
                  </a:lnTo>
                  <a:lnTo>
                    <a:pt x="33" y="10"/>
                  </a:lnTo>
                  <a:lnTo>
                    <a:pt x="27" y="3"/>
                  </a:lnTo>
                  <a:lnTo>
                    <a:pt x="16" y="0"/>
                  </a:lnTo>
                  <a:lnTo>
                    <a:pt x="10" y="3"/>
                  </a:lnTo>
                  <a:lnTo>
                    <a:pt x="8" y="6"/>
                  </a:lnTo>
                  <a:lnTo>
                    <a:pt x="10" y="9"/>
                  </a:lnTo>
                  <a:lnTo>
                    <a:pt x="16" y="11"/>
                  </a:lnTo>
                  <a:lnTo>
                    <a:pt x="23" y="8"/>
                  </a:lnTo>
                  <a:lnTo>
                    <a:pt x="16" y="9"/>
                  </a:lnTo>
                  <a:lnTo>
                    <a:pt x="12" y="6"/>
                  </a:lnTo>
                  <a:lnTo>
                    <a:pt x="17" y="3"/>
                  </a:lnTo>
                  <a:lnTo>
                    <a:pt x="25" y="5"/>
                  </a:lnTo>
                  <a:lnTo>
                    <a:pt x="29" y="10"/>
                  </a:lnTo>
                  <a:lnTo>
                    <a:pt x="29" y="17"/>
                  </a:lnTo>
                  <a:lnTo>
                    <a:pt x="17" y="29"/>
                  </a:lnTo>
                  <a:lnTo>
                    <a:pt x="6" y="36"/>
                  </a:lnTo>
                  <a:lnTo>
                    <a:pt x="0" y="39"/>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5" name="Freeform 265"/>
            <p:cNvSpPr>
              <a:spLocks/>
            </p:cNvSpPr>
            <p:nvPr/>
          </p:nvSpPr>
          <p:spPr bwMode="auto">
            <a:xfrm>
              <a:off x="2767" y="4182"/>
              <a:ext cx="48" cy="25"/>
            </a:xfrm>
            <a:custGeom>
              <a:avLst/>
              <a:gdLst>
                <a:gd name="T0" fmla="*/ 0 w 48"/>
                <a:gd name="T1" fmla="*/ 25 h 25"/>
                <a:gd name="T2" fmla="*/ 10 w 48"/>
                <a:gd name="T3" fmla="*/ 24 h 25"/>
                <a:gd name="T4" fmla="*/ 30 w 48"/>
                <a:gd name="T5" fmla="*/ 17 h 25"/>
                <a:gd name="T6" fmla="*/ 46 w 48"/>
                <a:gd name="T7" fmla="*/ 10 h 25"/>
                <a:gd name="T8" fmla="*/ 48 w 48"/>
                <a:gd name="T9" fmla="*/ 3 h 25"/>
                <a:gd name="T10" fmla="*/ 42 w 48"/>
                <a:gd name="T11" fmla="*/ 0 h 25"/>
                <a:gd name="T12" fmla="*/ 36 w 48"/>
                <a:gd name="T13" fmla="*/ 0 h 25"/>
                <a:gd name="T14" fmla="*/ 30 w 48"/>
                <a:gd name="T15" fmla="*/ 3 h 25"/>
                <a:gd name="T16" fmla="*/ 27 w 48"/>
                <a:gd name="T17" fmla="*/ 7 h 25"/>
                <a:gd name="T18" fmla="*/ 29 w 48"/>
                <a:gd name="T19" fmla="*/ 10 h 25"/>
                <a:gd name="T20" fmla="*/ 32 w 48"/>
                <a:gd name="T21" fmla="*/ 10 h 25"/>
                <a:gd name="T22" fmla="*/ 36 w 48"/>
                <a:gd name="T23" fmla="*/ 7 h 25"/>
                <a:gd name="T24" fmla="*/ 32 w 48"/>
                <a:gd name="T25" fmla="*/ 7 h 25"/>
                <a:gd name="T26" fmla="*/ 30 w 48"/>
                <a:gd name="T27" fmla="*/ 6 h 25"/>
                <a:gd name="T28" fmla="*/ 32 w 48"/>
                <a:gd name="T29" fmla="*/ 4 h 25"/>
                <a:gd name="T30" fmla="*/ 40 w 48"/>
                <a:gd name="T31" fmla="*/ 3 h 25"/>
                <a:gd name="T32" fmla="*/ 44 w 48"/>
                <a:gd name="T33" fmla="*/ 4 h 25"/>
                <a:gd name="T34" fmla="*/ 42 w 48"/>
                <a:gd name="T35" fmla="*/ 7 h 25"/>
                <a:gd name="T36" fmla="*/ 29 w 48"/>
                <a:gd name="T37" fmla="*/ 15 h 25"/>
                <a:gd name="T38" fmla="*/ 8 w 48"/>
                <a:gd name="T39" fmla="*/ 22 h 25"/>
                <a:gd name="T40" fmla="*/ 0 w 48"/>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5">
                  <a:moveTo>
                    <a:pt x="0" y="25"/>
                  </a:moveTo>
                  <a:lnTo>
                    <a:pt x="10" y="24"/>
                  </a:lnTo>
                  <a:lnTo>
                    <a:pt x="30" y="17"/>
                  </a:lnTo>
                  <a:lnTo>
                    <a:pt x="46" y="10"/>
                  </a:lnTo>
                  <a:lnTo>
                    <a:pt x="48" y="3"/>
                  </a:lnTo>
                  <a:lnTo>
                    <a:pt x="42" y="0"/>
                  </a:lnTo>
                  <a:lnTo>
                    <a:pt x="36" y="0"/>
                  </a:lnTo>
                  <a:lnTo>
                    <a:pt x="30" y="3"/>
                  </a:lnTo>
                  <a:lnTo>
                    <a:pt x="27" y="7"/>
                  </a:lnTo>
                  <a:lnTo>
                    <a:pt x="29" y="10"/>
                  </a:lnTo>
                  <a:lnTo>
                    <a:pt x="32" y="10"/>
                  </a:lnTo>
                  <a:lnTo>
                    <a:pt x="36" y="7"/>
                  </a:lnTo>
                  <a:lnTo>
                    <a:pt x="32" y="7"/>
                  </a:lnTo>
                  <a:lnTo>
                    <a:pt x="30" y="6"/>
                  </a:lnTo>
                  <a:lnTo>
                    <a:pt x="32" y="4"/>
                  </a:lnTo>
                  <a:lnTo>
                    <a:pt x="40" y="3"/>
                  </a:lnTo>
                  <a:lnTo>
                    <a:pt x="44" y="4"/>
                  </a:lnTo>
                  <a:lnTo>
                    <a:pt x="42" y="7"/>
                  </a:lnTo>
                  <a:lnTo>
                    <a:pt x="29" y="15"/>
                  </a:lnTo>
                  <a:lnTo>
                    <a:pt x="8" y="22"/>
                  </a:lnTo>
                  <a:lnTo>
                    <a:pt x="0"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6" name="Freeform 266"/>
            <p:cNvSpPr>
              <a:spLocks/>
            </p:cNvSpPr>
            <p:nvPr/>
          </p:nvSpPr>
          <p:spPr bwMode="auto">
            <a:xfrm>
              <a:off x="2611" y="48"/>
              <a:ext cx="300" cy="259"/>
            </a:xfrm>
            <a:custGeom>
              <a:avLst/>
              <a:gdLst>
                <a:gd name="T0" fmla="*/ 181 w 300"/>
                <a:gd name="T1" fmla="*/ 20 h 259"/>
                <a:gd name="T2" fmla="*/ 215 w 300"/>
                <a:gd name="T3" fmla="*/ 23 h 259"/>
                <a:gd name="T4" fmla="*/ 232 w 300"/>
                <a:gd name="T5" fmla="*/ 41 h 259"/>
                <a:gd name="T6" fmla="*/ 240 w 300"/>
                <a:gd name="T7" fmla="*/ 58 h 259"/>
                <a:gd name="T8" fmla="*/ 268 w 300"/>
                <a:gd name="T9" fmla="*/ 58 h 259"/>
                <a:gd name="T10" fmla="*/ 285 w 300"/>
                <a:gd name="T11" fmla="*/ 68 h 259"/>
                <a:gd name="T12" fmla="*/ 274 w 300"/>
                <a:gd name="T13" fmla="*/ 92 h 259"/>
                <a:gd name="T14" fmla="*/ 278 w 300"/>
                <a:gd name="T15" fmla="*/ 101 h 259"/>
                <a:gd name="T16" fmla="*/ 300 w 300"/>
                <a:gd name="T17" fmla="*/ 120 h 259"/>
                <a:gd name="T18" fmla="*/ 293 w 300"/>
                <a:gd name="T19" fmla="*/ 138 h 259"/>
                <a:gd name="T20" fmla="*/ 272 w 300"/>
                <a:gd name="T21" fmla="*/ 150 h 259"/>
                <a:gd name="T22" fmla="*/ 240 w 300"/>
                <a:gd name="T23" fmla="*/ 163 h 259"/>
                <a:gd name="T24" fmla="*/ 232 w 300"/>
                <a:gd name="T25" fmla="*/ 181 h 259"/>
                <a:gd name="T26" fmla="*/ 205 w 300"/>
                <a:gd name="T27" fmla="*/ 189 h 259"/>
                <a:gd name="T28" fmla="*/ 185 w 300"/>
                <a:gd name="T29" fmla="*/ 199 h 259"/>
                <a:gd name="T30" fmla="*/ 173 w 300"/>
                <a:gd name="T31" fmla="*/ 216 h 259"/>
                <a:gd name="T32" fmla="*/ 150 w 300"/>
                <a:gd name="T33" fmla="*/ 221 h 259"/>
                <a:gd name="T34" fmla="*/ 139 w 300"/>
                <a:gd name="T35" fmla="*/ 233 h 259"/>
                <a:gd name="T36" fmla="*/ 130 w 300"/>
                <a:gd name="T37" fmla="*/ 252 h 259"/>
                <a:gd name="T38" fmla="*/ 103 w 300"/>
                <a:gd name="T39" fmla="*/ 259 h 259"/>
                <a:gd name="T40" fmla="*/ 71 w 300"/>
                <a:gd name="T41" fmla="*/ 251 h 259"/>
                <a:gd name="T42" fmla="*/ 57 w 300"/>
                <a:gd name="T43" fmla="*/ 227 h 259"/>
                <a:gd name="T44" fmla="*/ 48 w 300"/>
                <a:gd name="T45" fmla="*/ 204 h 259"/>
                <a:gd name="T46" fmla="*/ 31 w 300"/>
                <a:gd name="T47" fmla="*/ 183 h 259"/>
                <a:gd name="T48" fmla="*/ 37 w 300"/>
                <a:gd name="T49" fmla="*/ 173 h 259"/>
                <a:gd name="T50" fmla="*/ 69 w 300"/>
                <a:gd name="T51" fmla="*/ 163 h 259"/>
                <a:gd name="T52" fmla="*/ 48 w 300"/>
                <a:gd name="T53" fmla="*/ 156 h 259"/>
                <a:gd name="T54" fmla="*/ 16 w 300"/>
                <a:gd name="T55" fmla="*/ 145 h 259"/>
                <a:gd name="T56" fmla="*/ 14 w 300"/>
                <a:gd name="T57" fmla="*/ 125 h 259"/>
                <a:gd name="T58" fmla="*/ 18 w 300"/>
                <a:gd name="T59" fmla="*/ 104 h 259"/>
                <a:gd name="T60" fmla="*/ 0 w 300"/>
                <a:gd name="T61" fmla="*/ 84 h 259"/>
                <a:gd name="T62" fmla="*/ 6 w 300"/>
                <a:gd name="T63" fmla="*/ 62 h 259"/>
                <a:gd name="T64" fmla="*/ 40 w 300"/>
                <a:gd name="T65" fmla="*/ 49 h 259"/>
                <a:gd name="T66" fmla="*/ 65 w 300"/>
                <a:gd name="T67" fmla="*/ 37 h 259"/>
                <a:gd name="T68" fmla="*/ 86 w 300"/>
                <a:gd name="T69" fmla="*/ 12 h 259"/>
                <a:gd name="T70" fmla="*/ 122 w 300"/>
                <a:gd name="T71" fmla="*/ 0 h 259"/>
                <a:gd name="T72" fmla="*/ 154 w 300"/>
                <a:gd name="T73" fmla="*/ 8 h 259"/>
                <a:gd name="T74" fmla="*/ 164 w 300"/>
                <a:gd name="T7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59">
                  <a:moveTo>
                    <a:pt x="164" y="25"/>
                  </a:moveTo>
                  <a:lnTo>
                    <a:pt x="181" y="20"/>
                  </a:lnTo>
                  <a:lnTo>
                    <a:pt x="198" y="19"/>
                  </a:lnTo>
                  <a:lnTo>
                    <a:pt x="215" y="23"/>
                  </a:lnTo>
                  <a:lnTo>
                    <a:pt x="228" y="31"/>
                  </a:lnTo>
                  <a:lnTo>
                    <a:pt x="232" y="41"/>
                  </a:lnTo>
                  <a:lnTo>
                    <a:pt x="224" y="61"/>
                  </a:lnTo>
                  <a:lnTo>
                    <a:pt x="240" y="58"/>
                  </a:lnTo>
                  <a:lnTo>
                    <a:pt x="255" y="56"/>
                  </a:lnTo>
                  <a:lnTo>
                    <a:pt x="268" y="58"/>
                  </a:lnTo>
                  <a:lnTo>
                    <a:pt x="279" y="62"/>
                  </a:lnTo>
                  <a:lnTo>
                    <a:pt x="285" y="68"/>
                  </a:lnTo>
                  <a:lnTo>
                    <a:pt x="285" y="81"/>
                  </a:lnTo>
                  <a:lnTo>
                    <a:pt x="274" y="92"/>
                  </a:lnTo>
                  <a:lnTo>
                    <a:pt x="268" y="97"/>
                  </a:lnTo>
                  <a:lnTo>
                    <a:pt x="278" y="101"/>
                  </a:lnTo>
                  <a:lnTo>
                    <a:pt x="293" y="108"/>
                  </a:lnTo>
                  <a:lnTo>
                    <a:pt x="300" y="120"/>
                  </a:lnTo>
                  <a:lnTo>
                    <a:pt x="298" y="127"/>
                  </a:lnTo>
                  <a:lnTo>
                    <a:pt x="293" y="138"/>
                  </a:lnTo>
                  <a:lnTo>
                    <a:pt x="283" y="145"/>
                  </a:lnTo>
                  <a:lnTo>
                    <a:pt x="272" y="150"/>
                  </a:lnTo>
                  <a:lnTo>
                    <a:pt x="238" y="155"/>
                  </a:lnTo>
                  <a:lnTo>
                    <a:pt x="240" y="163"/>
                  </a:lnTo>
                  <a:lnTo>
                    <a:pt x="240" y="171"/>
                  </a:lnTo>
                  <a:lnTo>
                    <a:pt x="232" y="181"/>
                  </a:lnTo>
                  <a:lnTo>
                    <a:pt x="217" y="187"/>
                  </a:lnTo>
                  <a:lnTo>
                    <a:pt x="205" y="189"/>
                  </a:lnTo>
                  <a:lnTo>
                    <a:pt x="185" y="188"/>
                  </a:lnTo>
                  <a:lnTo>
                    <a:pt x="185" y="199"/>
                  </a:lnTo>
                  <a:lnTo>
                    <a:pt x="181" y="209"/>
                  </a:lnTo>
                  <a:lnTo>
                    <a:pt x="173" y="216"/>
                  </a:lnTo>
                  <a:lnTo>
                    <a:pt x="160" y="219"/>
                  </a:lnTo>
                  <a:lnTo>
                    <a:pt x="150" y="221"/>
                  </a:lnTo>
                  <a:lnTo>
                    <a:pt x="137" y="221"/>
                  </a:lnTo>
                  <a:lnTo>
                    <a:pt x="139" y="233"/>
                  </a:lnTo>
                  <a:lnTo>
                    <a:pt x="137" y="242"/>
                  </a:lnTo>
                  <a:lnTo>
                    <a:pt x="130" y="252"/>
                  </a:lnTo>
                  <a:lnTo>
                    <a:pt x="118" y="257"/>
                  </a:lnTo>
                  <a:lnTo>
                    <a:pt x="103" y="259"/>
                  </a:lnTo>
                  <a:lnTo>
                    <a:pt x="88" y="257"/>
                  </a:lnTo>
                  <a:lnTo>
                    <a:pt x="71" y="251"/>
                  </a:lnTo>
                  <a:lnTo>
                    <a:pt x="61" y="239"/>
                  </a:lnTo>
                  <a:lnTo>
                    <a:pt x="57" y="227"/>
                  </a:lnTo>
                  <a:lnTo>
                    <a:pt x="65" y="210"/>
                  </a:lnTo>
                  <a:lnTo>
                    <a:pt x="48" y="204"/>
                  </a:lnTo>
                  <a:lnTo>
                    <a:pt x="37" y="195"/>
                  </a:lnTo>
                  <a:lnTo>
                    <a:pt x="31" y="183"/>
                  </a:lnTo>
                  <a:lnTo>
                    <a:pt x="33" y="177"/>
                  </a:lnTo>
                  <a:lnTo>
                    <a:pt x="37" y="173"/>
                  </a:lnTo>
                  <a:lnTo>
                    <a:pt x="50" y="165"/>
                  </a:lnTo>
                  <a:lnTo>
                    <a:pt x="69" y="163"/>
                  </a:lnTo>
                  <a:lnTo>
                    <a:pt x="67" y="156"/>
                  </a:lnTo>
                  <a:lnTo>
                    <a:pt x="48" y="156"/>
                  </a:lnTo>
                  <a:lnTo>
                    <a:pt x="29" y="153"/>
                  </a:lnTo>
                  <a:lnTo>
                    <a:pt x="16" y="145"/>
                  </a:lnTo>
                  <a:lnTo>
                    <a:pt x="12" y="134"/>
                  </a:lnTo>
                  <a:lnTo>
                    <a:pt x="14" y="125"/>
                  </a:lnTo>
                  <a:lnTo>
                    <a:pt x="27" y="110"/>
                  </a:lnTo>
                  <a:lnTo>
                    <a:pt x="18" y="104"/>
                  </a:lnTo>
                  <a:lnTo>
                    <a:pt x="8" y="96"/>
                  </a:lnTo>
                  <a:lnTo>
                    <a:pt x="0" y="84"/>
                  </a:lnTo>
                  <a:lnTo>
                    <a:pt x="2" y="72"/>
                  </a:lnTo>
                  <a:lnTo>
                    <a:pt x="6" y="62"/>
                  </a:lnTo>
                  <a:lnTo>
                    <a:pt x="21" y="53"/>
                  </a:lnTo>
                  <a:lnTo>
                    <a:pt x="40" y="49"/>
                  </a:lnTo>
                  <a:lnTo>
                    <a:pt x="63" y="52"/>
                  </a:lnTo>
                  <a:lnTo>
                    <a:pt x="65" y="37"/>
                  </a:lnTo>
                  <a:lnTo>
                    <a:pt x="71" y="25"/>
                  </a:lnTo>
                  <a:lnTo>
                    <a:pt x="86" y="12"/>
                  </a:lnTo>
                  <a:lnTo>
                    <a:pt x="105" y="4"/>
                  </a:lnTo>
                  <a:lnTo>
                    <a:pt x="122" y="0"/>
                  </a:lnTo>
                  <a:lnTo>
                    <a:pt x="143" y="4"/>
                  </a:lnTo>
                  <a:lnTo>
                    <a:pt x="154" y="8"/>
                  </a:lnTo>
                  <a:lnTo>
                    <a:pt x="160" y="16"/>
                  </a:lnTo>
                  <a:lnTo>
                    <a:pt x="164"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7" name="Freeform 267"/>
            <p:cNvSpPr>
              <a:spLocks/>
            </p:cNvSpPr>
            <p:nvPr/>
          </p:nvSpPr>
          <p:spPr bwMode="auto">
            <a:xfrm>
              <a:off x="2818" y="0"/>
              <a:ext cx="228" cy="101"/>
            </a:xfrm>
            <a:custGeom>
              <a:avLst/>
              <a:gdLst>
                <a:gd name="T0" fmla="*/ 93 w 228"/>
                <a:gd name="T1" fmla="*/ 44 h 101"/>
                <a:gd name="T2" fmla="*/ 84 w 228"/>
                <a:gd name="T3" fmla="*/ 55 h 101"/>
                <a:gd name="T4" fmla="*/ 59 w 228"/>
                <a:gd name="T5" fmla="*/ 62 h 101"/>
                <a:gd name="T6" fmla="*/ 27 w 228"/>
                <a:gd name="T7" fmla="*/ 56 h 101"/>
                <a:gd name="T8" fmla="*/ 31 w 228"/>
                <a:gd name="T9" fmla="*/ 41 h 101"/>
                <a:gd name="T10" fmla="*/ 14 w 228"/>
                <a:gd name="T11" fmla="*/ 37 h 101"/>
                <a:gd name="T12" fmla="*/ 0 w 228"/>
                <a:gd name="T13" fmla="*/ 24 h 101"/>
                <a:gd name="T14" fmla="*/ 29 w 228"/>
                <a:gd name="T15" fmla="*/ 8 h 101"/>
                <a:gd name="T16" fmla="*/ 53 w 228"/>
                <a:gd name="T17" fmla="*/ 8 h 101"/>
                <a:gd name="T18" fmla="*/ 69 w 228"/>
                <a:gd name="T19" fmla="*/ 10 h 101"/>
                <a:gd name="T20" fmla="*/ 78 w 228"/>
                <a:gd name="T21" fmla="*/ 0 h 101"/>
                <a:gd name="T22" fmla="*/ 114 w 228"/>
                <a:gd name="T23" fmla="*/ 16 h 101"/>
                <a:gd name="T24" fmla="*/ 118 w 228"/>
                <a:gd name="T25" fmla="*/ 35 h 101"/>
                <a:gd name="T26" fmla="*/ 107 w 228"/>
                <a:gd name="T27" fmla="*/ 40 h 101"/>
                <a:gd name="T28" fmla="*/ 103 w 228"/>
                <a:gd name="T29" fmla="*/ 42 h 101"/>
                <a:gd name="T30" fmla="*/ 103 w 228"/>
                <a:gd name="T31" fmla="*/ 55 h 101"/>
                <a:gd name="T32" fmla="*/ 112 w 228"/>
                <a:gd name="T33" fmla="*/ 59 h 101"/>
                <a:gd name="T34" fmla="*/ 173 w 228"/>
                <a:gd name="T35" fmla="*/ 55 h 101"/>
                <a:gd name="T36" fmla="*/ 186 w 228"/>
                <a:gd name="T37" fmla="*/ 67 h 101"/>
                <a:gd name="T38" fmla="*/ 222 w 228"/>
                <a:gd name="T39" fmla="*/ 67 h 101"/>
                <a:gd name="T40" fmla="*/ 207 w 228"/>
                <a:gd name="T41" fmla="*/ 68 h 101"/>
                <a:gd name="T42" fmla="*/ 184 w 228"/>
                <a:gd name="T43" fmla="*/ 76 h 101"/>
                <a:gd name="T44" fmla="*/ 162 w 228"/>
                <a:gd name="T45" fmla="*/ 97 h 101"/>
                <a:gd name="T46" fmla="*/ 141 w 228"/>
                <a:gd name="T47" fmla="*/ 97 h 101"/>
                <a:gd name="T48" fmla="*/ 152 w 228"/>
                <a:gd name="T49" fmla="*/ 77 h 101"/>
                <a:gd name="T50" fmla="*/ 171 w 228"/>
                <a:gd name="T51" fmla="*/ 64 h 101"/>
                <a:gd name="T52" fmla="*/ 152 w 228"/>
                <a:gd name="T53" fmla="*/ 59 h 101"/>
                <a:gd name="T54" fmla="*/ 101 w 228"/>
                <a:gd name="T55" fmla="*/ 66 h 101"/>
                <a:gd name="T56" fmla="*/ 36 w 228"/>
                <a:gd name="T57" fmla="*/ 97 h 101"/>
                <a:gd name="T58" fmla="*/ 29 w 228"/>
                <a:gd name="T59" fmla="*/ 101 h 101"/>
                <a:gd name="T60" fmla="*/ 34 w 228"/>
                <a:gd name="T61" fmla="*/ 95 h 101"/>
                <a:gd name="T62" fmla="*/ 76 w 228"/>
                <a:gd name="T63" fmla="*/ 72 h 101"/>
                <a:gd name="T64" fmla="*/ 97 w 228"/>
                <a:gd name="T65" fmla="*/ 54 h 101"/>
                <a:gd name="T66" fmla="*/ 93 w 228"/>
                <a:gd name="T67" fmla="*/ 3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01">
                  <a:moveTo>
                    <a:pt x="93" y="38"/>
                  </a:moveTo>
                  <a:lnTo>
                    <a:pt x="93" y="44"/>
                  </a:lnTo>
                  <a:lnTo>
                    <a:pt x="91" y="49"/>
                  </a:lnTo>
                  <a:lnTo>
                    <a:pt x="84" y="55"/>
                  </a:lnTo>
                  <a:lnTo>
                    <a:pt x="74" y="60"/>
                  </a:lnTo>
                  <a:lnTo>
                    <a:pt x="59" y="62"/>
                  </a:lnTo>
                  <a:lnTo>
                    <a:pt x="44" y="62"/>
                  </a:lnTo>
                  <a:lnTo>
                    <a:pt x="27" y="56"/>
                  </a:lnTo>
                  <a:lnTo>
                    <a:pt x="19" y="53"/>
                  </a:lnTo>
                  <a:lnTo>
                    <a:pt x="31" y="41"/>
                  </a:lnTo>
                  <a:lnTo>
                    <a:pt x="25" y="41"/>
                  </a:lnTo>
                  <a:lnTo>
                    <a:pt x="14" y="37"/>
                  </a:lnTo>
                  <a:lnTo>
                    <a:pt x="4" y="28"/>
                  </a:lnTo>
                  <a:lnTo>
                    <a:pt x="0" y="24"/>
                  </a:lnTo>
                  <a:lnTo>
                    <a:pt x="12" y="17"/>
                  </a:lnTo>
                  <a:lnTo>
                    <a:pt x="29" y="8"/>
                  </a:lnTo>
                  <a:lnTo>
                    <a:pt x="40" y="6"/>
                  </a:lnTo>
                  <a:lnTo>
                    <a:pt x="53" y="8"/>
                  </a:lnTo>
                  <a:lnTo>
                    <a:pt x="69" y="13"/>
                  </a:lnTo>
                  <a:lnTo>
                    <a:pt x="69" y="10"/>
                  </a:lnTo>
                  <a:lnTo>
                    <a:pt x="76" y="1"/>
                  </a:lnTo>
                  <a:lnTo>
                    <a:pt x="78" y="0"/>
                  </a:lnTo>
                  <a:lnTo>
                    <a:pt x="93" y="4"/>
                  </a:lnTo>
                  <a:lnTo>
                    <a:pt x="114" y="16"/>
                  </a:lnTo>
                  <a:lnTo>
                    <a:pt x="122" y="25"/>
                  </a:lnTo>
                  <a:lnTo>
                    <a:pt x="118" y="35"/>
                  </a:lnTo>
                  <a:lnTo>
                    <a:pt x="110" y="38"/>
                  </a:lnTo>
                  <a:lnTo>
                    <a:pt x="107" y="40"/>
                  </a:lnTo>
                  <a:lnTo>
                    <a:pt x="103" y="40"/>
                  </a:lnTo>
                  <a:lnTo>
                    <a:pt x="103" y="42"/>
                  </a:lnTo>
                  <a:lnTo>
                    <a:pt x="105" y="48"/>
                  </a:lnTo>
                  <a:lnTo>
                    <a:pt x="103" y="55"/>
                  </a:lnTo>
                  <a:lnTo>
                    <a:pt x="93" y="65"/>
                  </a:lnTo>
                  <a:lnTo>
                    <a:pt x="112" y="59"/>
                  </a:lnTo>
                  <a:lnTo>
                    <a:pt x="152" y="53"/>
                  </a:lnTo>
                  <a:lnTo>
                    <a:pt x="173" y="55"/>
                  </a:lnTo>
                  <a:lnTo>
                    <a:pt x="181" y="60"/>
                  </a:lnTo>
                  <a:lnTo>
                    <a:pt x="186" y="67"/>
                  </a:lnTo>
                  <a:lnTo>
                    <a:pt x="196" y="66"/>
                  </a:lnTo>
                  <a:lnTo>
                    <a:pt x="222" y="67"/>
                  </a:lnTo>
                  <a:lnTo>
                    <a:pt x="228" y="68"/>
                  </a:lnTo>
                  <a:lnTo>
                    <a:pt x="207" y="68"/>
                  </a:lnTo>
                  <a:lnTo>
                    <a:pt x="186" y="70"/>
                  </a:lnTo>
                  <a:lnTo>
                    <a:pt x="184" y="76"/>
                  </a:lnTo>
                  <a:lnTo>
                    <a:pt x="175" y="89"/>
                  </a:lnTo>
                  <a:lnTo>
                    <a:pt x="162" y="97"/>
                  </a:lnTo>
                  <a:lnTo>
                    <a:pt x="148" y="100"/>
                  </a:lnTo>
                  <a:lnTo>
                    <a:pt x="141" y="97"/>
                  </a:lnTo>
                  <a:lnTo>
                    <a:pt x="139" y="89"/>
                  </a:lnTo>
                  <a:lnTo>
                    <a:pt x="152" y="77"/>
                  </a:lnTo>
                  <a:lnTo>
                    <a:pt x="177" y="68"/>
                  </a:lnTo>
                  <a:lnTo>
                    <a:pt x="171" y="64"/>
                  </a:lnTo>
                  <a:lnTo>
                    <a:pt x="164" y="61"/>
                  </a:lnTo>
                  <a:lnTo>
                    <a:pt x="152" y="59"/>
                  </a:lnTo>
                  <a:lnTo>
                    <a:pt x="120" y="61"/>
                  </a:lnTo>
                  <a:lnTo>
                    <a:pt x="101" y="66"/>
                  </a:lnTo>
                  <a:lnTo>
                    <a:pt x="80" y="74"/>
                  </a:lnTo>
                  <a:lnTo>
                    <a:pt x="36" y="97"/>
                  </a:lnTo>
                  <a:lnTo>
                    <a:pt x="33" y="100"/>
                  </a:lnTo>
                  <a:lnTo>
                    <a:pt x="29" y="101"/>
                  </a:lnTo>
                  <a:lnTo>
                    <a:pt x="31" y="97"/>
                  </a:lnTo>
                  <a:lnTo>
                    <a:pt x="34" y="95"/>
                  </a:lnTo>
                  <a:lnTo>
                    <a:pt x="48" y="86"/>
                  </a:lnTo>
                  <a:lnTo>
                    <a:pt x="76" y="72"/>
                  </a:lnTo>
                  <a:lnTo>
                    <a:pt x="88" y="65"/>
                  </a:lnTo>
                  <a:lnTo>
                    <a:pt x="97" y="54"/>
                  </a:lnTo>
                  <a:lnTo>
                    <a:pt x="97" y="43"/>
                  </a:lnTo>
                  <a:lnTo>
                    <a:pt x="93"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8" name="Freeform 268"/>
            <p:cNvSpPr>
              <a:spLocks/>
            </p:cNvSpPr>
            <p:nvPr/>
          </p:nvSpPr>
          <p:spPr bwMode="auto">
            <a:xfrm>
              <a:off x="2964" y="71"/>
              <a:ext cx="33" cy="24"/>
            </a:xfrm>
            <a:custGeom>
              <a:avLst/>
              <a:gdLst>
                <a:gd name="T0" fmla="*/ 33 w 33"/>
                <a:gd name="T1" fmla="*/ 0 h 24"/>
                <a:gd name="T2" fmla="*/ 31 w 33"/>
                <a:gd name="T3" fmla="*/ 6 h 24"/>
                <a:gd name="T4" fmla="*/ 23 w 33"/>
                <a:gd name="T5" fmla="*/ 17 h 24"/>
                <a:gd name="T6" fmla="*/ 10 w 33"/>
                <a:gd name="T7" fmla="*/ 24 h 24"/>
                <a:gd name="T8" fmla="*/ 0 w 33"/>
                <a:gd name="T9" fmla="*/ 23 h 24"/>
                <a:gd name="T10" fmla="*/ 0 w 33"/>
                <a:gd name="T11" fmla="*/ 15 h 24"/>
                <a:gd name="T12" fmla="*/ 8 w 33"/>
                <a:gd name="T13" fmla="*/ 9 h 24"/>
                <a:gd name="T14" fmla="*/ 16 w 33"/>
                <a:gd name="T15" fmla="*/ 5 h 24"/>
                <a:gd name="T16" fmla="*/ 33 w 3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33" y="0"/>
                  </a:moveTo>
                  <a:lnTo>
                    <a:pt x="31" y="6"/>
                  </a:lnTo>
                  <a:lnTo>
                    <a:pt x="23" y="17"/>
                  </a:lnTo>
                  <a:lnTo>
                    <a:pt x="10" y="24"/>
                  </a:lnTo>
                  <a:lnTo>
                    <a:pt x="0" y="23"/>
                  </a:lnTo>
                  <a:lnTo>
                    <a:pt x="0" y="15"/>
                  </a:lnTo>
                  <a:lnTo>
                    <a:pt x="8" y="9"/>
                  </a:lnTo>
                  <a:lnTo>
                    <a:pt x="16" y="5"/>
                  </a:ln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49" name="Freeform 269"/>
            <p:cNvSpPr>
              <a:spLocks/>
            </p:cNvSpPr>
            <p:nvPr/>
          </p:nvSpPr>
          <p:spPr bwMode="auto">
            <a:xfrm>
              <a:off x="2824" y="2"/>
              <a:ext cx="108" cy="58"/>
            </a:xfrm>
            <a:custGeom>
              <a:avLst/>
              <a:gdLst>
                <a:gd name="T0" fmla="*/ 82 w 108"/>
                <a:gd name="T1" fmla="*/ 33 h 58"/>
                <a:gd name="T2" fmla="*/ 82 w 108"/>
                <a:gd name="T3" fmla="*/ 39 h 58"/>
                <a:gd name="T4" fmla="*/ 74 w 108"/>
                <a:gd name="T5" fmla="*/ 48 h 58"/>
                <a:gd name="T6" fmla="*/ 63 w 108"/>
                <a:gd name="T7" fmla="*/ 56 h 58"/>
                <a:gd name="T8" fmla="*/ 47 w 108"/>
                <a:gd name="T9" fmla="*/ 58 h 58"/>
                <a:gd name="T10" fmla="*/ 34 w 108"/>
                <a:gd name="T11" fmla="*/ 57 h 58"/>
                <a:gd name="T12" fmla="*/ 19 w 108"/>
                <a:gd name="T13" fmla="*/ 53 h 58"/>
                <a:gd name="T14" fmla="*/ 17 w 108"/>
                <a:gd name="T15" fmla="*/ 51 h 58"/>
                <a:gd name="T16" fmla="*/ 25 w 108"/>
                <a:gd name="T17" fmla="*/ 42 h 58"/>
                <a:gd name="T18" fmla="*/ 36 w 108"/>
                <a:gd name="T19" fmla="*/ 39 h 58"/>
                <a:gd name="T20" fmla="*/ 38 w 108"/>
                <a:gd name="T21" fmla="*/ 38 h 58"/>
                <a:gd name="T22" fmla="*/ 34 w 108"/>
                <a:gd name="T23" fmla="*/ 36 h 58"/>
                <a:gd name="T24" fmla="*/ 15 w 108"/>
                <a:gd name="T25" fmla="*/ 33 h 58"/>
                <a:gd name="T26" fmla="*/ 2 w 108"/>
                <a:gd name="T27" fmla="*/ 26 h 58"/>
                <a:gd name="T28" fmla="*/ 0 w 108"/>
                <a:gd name="T29" fmla="*/ 23 h 58"/>
                <a:gd name="T30" fmla="*/ 4 w 108"/>
                <a:gd name="T31" fmla="*/ 21 h 58"/>
                <a:gd name="T32" fmla="*/ 11 w 108"/>
                <a:gd name="T33" fmla="*/ 16 h 58"/>
                <a:gd name="T34" fmla="*/ 30 w 108"/>
                <a:gd name="T35" fmla="*/ 10 h 58"/>
                <a:gd name="T36" fmla="*/ 47 w 108"/>
                <a:gd name="T37" fmla="*/ 11 h 58"/>
                <a:gd name="T38" fmla="*/ 61 w 108"/>
                <a:gd name="T39" fmla="*/ 14 h 58"/>
                <a:gd name="T40" fmla="*/ 65 w 108"/>
                <a:gd name="T41" fmla="*/ 15 h 58"/>
                <a:gd name="T42" fmla="*/ 66 w 108"/>
                <a:gd name="T43" fmla="*/ 12 h 58"/>
                <a:gd name="T44" fmla="*/ 66 w 108"/>
                <a:gd name="T45" fmla="*/ 8 h 58"/>
                <a:gd name="T46" fmla="*/ 70 w 108"/>
                <a:gd name="T47" fmla="*/ 2 h 58"/>
                <a:gd name="T48" fmla="*/ 74 w 108"/>
                <a:gd name="T49" fmla="*/ 0 h 58"/>
                <a:gd name="T50" fmla="*/ 82 w 108"/>
                <a:gd name="T51" fmla="*/ 2 h 58"/>
                <a:gd name="T52" fmla="*/ 97 w 108"/>
                <a:gd name="T53" fmla="*/ 9 h 58"/>
                <a:gd name="T54" fmla="*/ 106 w 108"/>
                <a:gd name="T55" fmla="*/ 17 h 58"/>
                <a:gd name="T56" fmla="*/ 108 w 108"/>
                <a:gd name="T57" fmla="*/ 28 h 58"/>
                <a:gd name="T58" fmla="*/ 106 w 108"/>
                <a:gd name="T59" fmla="*/ 32 h 58"/>
                <a:gd name="T60" fmla="*/ 99 w 108"/>
                <a:gd name="T61" fmla="*/ 36 h 58"/>
                <a:gd name="T62" fmla="*/ 95 w 108"/>
                <a:gd name="T63" fmla="*/ 36 h 58"/>
                <a:gd name="T64" fmla="*/ 91 w 108"/>
                <a:gd name="T65" fmla="*/ 34 h 58"/>
                <a:gd name="T66" fmla="*/ 80 w 108"/>
                <a:gd name="T67" fmla="*/ 28 h 58"/>
                <a:gd name="T68" fmla="*/ 57 w 108"/>
                <a:gd name="T69" fmla="*/ 22 h 58"/>
                <a:gd name="T70" fmla="*/ 36 w 108"/>
                <a:gd name="T71" fmla="*/ 21 h 58"/>
                <a:gd name="T72" fmla="*/ 27 w 108"/>
                <a:gd name="T73" fmla="*/ 21 h 58"/>
                <a:gd name="T74" fmla="*/ 19 w 108"/>
                <a:gd name="T75" fmla="*/ 26 h 58"/>
                <a:gd name="T76" fmla="*/ 21 w 108"/>
                <a:gd name="T77" fmla="*/ 28 h 58"/>
                <a:gd name="T78" fmla="*/ 30 w 108"/>
                <a:gd name="T79" fmla="*/ 30 h 58"/>
                <a:gd name="T80" fmla="*/ 42 w 108"/>
                <a:gd name="T81" fmla="*/ 30 h 58"/>
                <a:gd name="T82" fmla="*/ 47 w 108"/>
                <a:gd name="T83" fmla="*/ 28 h 58"/>
                <a:gd name="T84" fmla="*/ 42 w 108"/>
                <a:gd name="T85" fmla="*/ 24 h 58"/>
                <a:gd name="T86" fmla="*/ 36 w 108"/>
                <a:gd name="T87" fmla="*/ 26 h 58"/>
                <a:gd name="T88" fmla="*/ 38 w 108"/>
                <a:gd name="T89" fmla="*/ 27 h 58"/>
                <a:gd name="T90" fmla="*/ 40 w 108"/>
                <a:gd name="T91" fmla="*/ 28 h 58"/>
                <a:gd name="T92" fmla="*/ 32 w 108"/>
                <a:gd name="T93" fmla="*/ 28 h 58"/>
                <a:gd name="T94" fmla="*/ 27 w 108"/>
                <a:gd name="T95" fmla="*/ 28 h 58"/>
                <a:gd name="T96" fmla="*/ 27 w 108"/>
                <a:gd name="T97" fmla="*/ 26 h 58"/>
                <a:gd name="T98" fmla="*/ 32 w 108"/>
                <a:gd name="T99" fmla="*/ 23 h 58"/>
                <a:gd name="T100" fmla="*/ 42 w 108"/>
                <a:gd name="T101" fmla="*/ 22 h 58"/>
                <a:gd name="T102" fmla="*/ 59 w 108"/>
                <a:gd name="T103" fmla="*/ 24 h 58"/>
                <a:gd name="T104" fmla="*/ 70 w 108"/>
                <a:gd name="T105" fmla="*/ 28 h 58"/>
                <a:gd name="T106" fmla="*/ 82 w 108"/>
                <a:gd name="T10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8">
                  <a:moveTo>
                    <a:pt x="82" y="33"/>
                  </a:moveTo>
                  <a:lnTo>
                    <a:pt x="82" y="39"/>
                  </a:lnTo>
                  <a:lnTo>
                    <a:pt x="74" y="48"/>
                  </a:lnTo>
                  <a:lnTo>
                    <a:pt x="63" y="56"/>
                  </a:lnTo>
                  <a:lnTo>
                    <a:pt x="47" y="58"/>
                  </a:lnTo>
                  <a:lnTo>
                    <a:pt x="34" y="57"/>
                  </a:lnTo>
                  <a:lnTo>
                    <a:pt x="19" y="53"/>
                  </a:lnTo>
                  <a:lnTo>
                    <a:pt x="17" y="51"/>
                  </a:lnTo>
                  <a:lnTo>
                    <a:pt x="25" y="42"/>
                  </a:lnTo>
                  <a:lnTo>
                    <a:pt x="36" y="39"/>
                  </a:lnTo>
                  <a:lnTo>
                    <a:pt x="38" y="38"/>
                  </a:lnTo>
                  <a:lnTo>
                    <a:pt x="34" y="36"/>
                  </a:lnTo>
                  <a:lnTo>
                    <a:pt x="15" y="33"/>
                  </a:lnTo>
                  <a:lnTo>
                    <a:pt x="2" y="26"/>
                  </a:lnTo>
                  <a:lnTo>
                    <a:pt x="0" y="23"/>
                  </a:lnTo>
                  <a:lnTo>
                    <a:pt x="4" y="21"/>
                  </a:lnTo>
                  <a:lnTo>
                    <a:pt x="11" y="16"/>
                  </a:lnTo>
                  <a:lnTo>
                    <a:pt x="30" y="10"/>
                  </a:lnTo>
                  <a:lnTo>
                    <a:pt x="47" y="11"/>
                  </a:lnTo>
                  <a:lnTo>
                    <a:pt x="61" y="14"/>
                  </a:lnTo>
                  <a:lnTo>
                    <a:pt x="65" y="15"/>
                  </a:lnTo>
                  <a:lnTo>
                    <a:pt x="66" y="12"/>
                  </a:lnTo>
                  <a:lnTo>
                    <a:pt x="66" y="8"/>
                  </a:lnTo>
                  <a:lnTo>
                    <a:pt x="70" y="2"/>
                  </a:lnTo>
                  <a:lnTo>
                    <a:pt x="74" y="0"/>
                  </a:lnTo>
                  <a:lnTo>
                    <a:pt x="82" y="2"/>
                  </a:lnTo>
                  <a:lnTo>
                    <a:pt x="97" y="9"/>
                  </a:lnTo>
                  <a:lnTo>
                    <a:pt x="106" y="17"/>
                  </a:lnTo>
                  <a:lnTo>
                    <a:pt x="108" y="28"/>
                  </a:lnTo>
                  <a:lnTo>
                    <a:pt x="106" y="32"/>
                  </a:lnTo>
                  <a:lnTo>
                    <a:pt x="99" y="36"/>
                  </a:lnTo>
                  <a:lnTo>
                    <a:pt x="95" y="36"/>
                  </a:lnTo>
                  <a:lnTo>
                    <a:pt x="91" y="34"/>
                  </a:lnTo>
                  <a:lnTo>
                    <a:pt x="80" y="28"/>
                  </a:lnTo>
                  <a:lnTo>
                    <a:pt x="57" y="22"/>
                  </a:lnTo>
                  <a:lnTo>
                    <a:pt x="36" y="21"/>
                  </a:lnTo>
                  <a:lnTo>
                    <a:pt x="27" y="21"/>
                  </a:lnTo>
                  <a:lnTo>
                    <a:pt x="19" y="26"/>
                  </a:lnTo>
                  <a:lnTo>
                    <a:pt x="21" y="28"/>
                  </a:lnTo>
                  <a:lnTo>
                    <a:pt x="30" y="30"/>
                  </a:lnTo>
                  <a:lnTo>
                    <a:pt x="42" y="30"/>
                  </a:lnTo>
                  <a:lnTo>
                    <a:pt x="47" y="28"/>
                  </a:lnTo>
                  <a:lnTo>
                    <a:pt x="42" y="24"/>
                  </a:lnTo>
                  <a:lnTo>
                    <a:pt x="36" y="26"/>
                  </a:lnTo>
                  <a:lnTo>
                    <a:pt x="38" y="27"/>
                  </a:lnTo>
                  <a:lnTo>
                    <a:pt x="40" y="28"/>
                  </a:lnTo>
                  <a:lnTo>
                    <a:pt x="32" y="28"/>
                  </a:lnTo>
                  <a:lnTo>
                    <a:pt x="27" y="28"/>
                  </a:lnTo>
                  <a:lnTo>
                    <a:pt x="27" y="26"/>
                  </a:lnTo>
                  <a:lnTo>
                    <a:pt x="32" y="23"/>
                  </a:lnTo>
                  <a:lnTo>
                    <a:pt x="42" y="22"/>
                  </a:lnTo>
                  <a:lnTo>
                    <a:pt x="59" y="24"/>
                  </a:lnTo>
                  <a:lnTo>
                    <a:pt x="70" y="28"/>
                  </a:lnTo>
                  <a:lnTo>
                    <a:pt x="82"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50" name="Freeform 270"/>
            <p:cNvSpPr>
              <a:spLocks/>
            </p:cNvSpPr>
            <p:nvPr/>
          </p:nvSpPr>
          <p:spPr bwMode="auto">
            <a:xfrm>
              <a:off x="2621" y="56"/>
              <a:ext cx="281" cy="245"/>
            </a:xfrm>
            <a:custGeom>
              <a:avLst/>
              <a:gdLst>
                <a:gd name="T0" fmla="*/ 201 w 281"/>
                <a:gd name="T1" fmla="*/ 21 h 245"/>
                <a:gd name="T2" fmla="*/ 224 w 281"/>
                <a:gd name="T3" fmla="*/ 53 h 245"/>
                <a:gd name="T4" fmla="*/ 268 w 281"/>
                <a:gd name="T5" fmla="*/ 72 h 245"/>
                <a:gd name="T6" fmla="*/ 281 w 281"/>
                <a:gd name="T7" fmla="*/ 109 h 245"/>
                <a:gd name="T8" fmla="*/ 230 w 281"/>
                <a:gd name="T9" fmla="*/ 143 h 245"/>
                <a:gd name="T10" fmla="*/ 178 w 281"/>
                <a:gd name="T11" fmla="*/ 132 h 245"/>
                <a:gd name="T12" fmla="*/ 144 w 281"/>
                <a:gd name="T13" fmla="*/ 154 h 245"/>
                <a:gd name="T14" fmla="*/ 201 w 281"/>
                <a:gd name="T15" fmla="*/ 161 h 245"/>
                <a:gd name="T16" fmla="*/ 182 w 281"/>
                <a:gd name="T17" fmla="*/ 142 h 245"/>
                <a:gd name="T18" fmla="*/ 195 w 281"/>
                <a:gd name="T19" fmla="*/ 150 h 245"/>
                <a:gd name="T20" fmla="*/ 165 w 281"/>
                <a:gd name="T21" fmla="*/ 160 h 245"/>
                <a:gd name="T22" fmla="*/ 171 w 281"/>
                <a:gd name="T23" fmla="*/ 137 h 245"/>
                <a:gd name="T24" fmla="*/ 220 w 281"/>
                <a:gd name="T25" fmla="*/ 149 h 245"/>
                <a:gd name="T26" fmla="*/ 195 w 281"/>
                <a:gd name="T27" fmla="*/ 178 h 245"/>
                <a:gd name="T28" fmla="*/ 159 w 281"/>
                <a:gd name="T29" fmla="*/ 202 h 245"/>
                <a:gd name="T30" fmla="*/ 116 w 281"/>
                <a:gd name="T31" fmla="*/ 201 h 245"/>
                <a:gd name="T32" fmla="*/ 78 w 281"/>
                <a:gd name="T33" fmla="*/ 202 h 245"/>
                <a:gd name="T34" fmla="*/ 99 w 281"/>
                <a:gd name="T35" fmla="*/ 229 h 245"/>
                <a:gd name="T36" fmla="*/ 104 w 281"/>
                <a:gd name="T37" fmla="*/ 210 h 245"/>
                <a:gd name="T38" fmla="*/ 89 w 281"/>
                <a:gd name="T39" fmla="*/ 211 h 245"/>
                <a:gd name="T40" fmla="*/ 101 w 281"/>
                <a:gd name="T41" fmla="*/ 211 h 245"/>
                <a:gd name="T42" fmla="*/ 82 w 281"/>
                <a:gd name="T43" fmla="*/ 220 h 245"/>
                <a:gd name="T44" fmla="*/ 110 w 281"/>
                <a:gd name="T45" fmla="*/ 203 h 245"/>
                <a:gd name="T46" fmla="*/ 114 w 281"/>
                <a:gd name="T47" fmla="*/ 240 h 245"/>
                <a:gd name="T48" fmla="*/ 72 w 281"/>
                <a:gd name="T49" fmla="*/ 241 h 245"/>
                <a:gd name="T50" fmla="*/ 59 w 281"/>
                <a:gd name="T51" fmla="*/ 202 h 245"/>
                <a:gd name="T52" fmla="*/ 34 w 281"/>
                <a:gd name="T53" fmla="*/ 166 h 245"/>
                <a:gd name="T54" fmla="*/ 64 w 281"/>
                <a:gd name="T55" fmla="*/ 136 h 245"/>
                <a:gd name="T56" fmla="*/ 123 w 281"/>
                <a:gd name="T57" fmla="*/ 120 h 245"/>
                <a:gd name="T58" fmla="*/ 121 w 281"/>
                <a:gd name="T59" fmla="*/ 151 h 245"/>
                <a:gd name="T60" fmla="*/ 91 w 281"/>
                <a:gd name="T61" fmla="*/ 141 h 245"/>
                <a:gd name="T62" fmla="*/ 112 w 281"/>
                <a:gd name="T63" fmla="*/ 141 h 245"/>
                <a:gd name="T64" fmla="*/ 108 w 281"/>
                <a:gd name="T65" fmla="*/ 130 h 245"/>
                <a:gd name="T66" fmla="*/ 89 w 281"/>
                <a:gd name="T67" fmla="*/ 149 h 245"/>
                <a:gd name="T68" fmla="*/ 123 w 281"/>
                <a:gd name="T69" fmla="*/ 157 h 245"/>
                <a:gd name="T70" fmla="*/ 135 w 281"/>
                <a:gd name="T71" fmla="*/ 124 h 245"/>
                <a:gd name="T72" fmla="*/ 85 w 281"/>
                <a:gd name="T73" fmla="*/ 113 h 245"/>
                <a:gd name="T74" fmla="*/ 40 w 281"/>
                <a:gd name="T75" fmla="*/ 144 h 245"/>
                <a:gd name="T76" fmla="*/ 13 w 281"/>
                <a:gd name="T77" fmla="*/ 112 h 245"/>
                <a:gd name="T78" fmla="*/ 2 w 281"/>
                <a:gd name="T79" fmla="*/ 64 h 245"/>
                <a:gd name="T80" fmla="*/ 55 w 281"/>
                <a:gd name="T81" fmla="*/ 46 h 245"/>
                <a:gd name="T82" fmla="*/ 87 w 281"/>
                <a:gd name="T83" fmla="*/ 67 h 245"/>
                <a:gd name="T84" fmla="*/ 129 w 281"/>
                <a:gd name="T85" fmla="*/ 32 h 245"/>
                <a:gd name="T86" fmla="*/ 95 w 281"/>
                <a:gd name="T87" fmla="*/ 21 h 245"/>
                <a:gd name="T88" fmla="*/ 101 w 281"/>
                <a:gd name="T89" fmla="*/ 24 h 245"/>
                <a:gd name="T90" fmla="*/ 121 w 281"/>
                <a:gd name="T91" fmla="*/ 38 h 245"/>
                <a:gd name="T92" fmla="*/ 87 w 281"/>
                <a:gd name="T93" fmla="*/ 60 h 245"/>
                <a:gd name="T94" fmla="*/ 59 w 281"/>
                <a:gd name="T95" fmla="*/ 32 h 245"/>
                <a:gd name="T96" fmla="*/ 131 w 281"/>
                <a:gd name="T97" fmla="*/ 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45">
                  <a:moveTo>
                    <a:pt x="150" y="22"/>
                  </a:moveTo>
                  <a:lnTo>
                    <a:pt x="165" y="17"/>
                  </a:lnTo>
                  <a:lnTo>
                    <a:pt x="182" y="15"/>
                  </a:lnTo>
                  <a:lnTo>
                    <a:pt x="201" y="21"/>
                  </a:lnTo>
                  <a:lnTo>
                    <a:pt x="214" y="32"/>
                  </a:lnTo>
                  <a:lnTo>
                    <a:pt x="214" y="44"/>
                  </a:lnTo>
                  <a:lnTo>
                    <a:pt x="207" y="56"/>
                  </a:lnTo>
                  <a:lnTo>
                    <a:pt x="224" y="53"/>
                  </a:lnTo>
                  <a:lnTo>
                    <a:pt x="252" y="54"/>
                  </a:lnTo>
                  <a:lnTo>
                    <a:pt x="260" y="58"/>
                  </a:lnTo>
                  <a:lnTo>
                    <a:pt x="266" y="64"/>
                  </a:lnTo>
                  <a:lnTo>
                    <a:pt x="268" y="72"/>
                  </a:lnTo>
                  <a:lnTo>
                    <a:pt x="260" y="82"/>
                  </a:lnTo>
                  <a:lnTo>
                    <a:pt x="252" y="88"/>
                  </a:lnTo>
                  <a:lnTo>
                    <a:pt x="271" y="99"/>
                  </a:lnTo>
                  <a:lnTo>
                    <a:pt x="281" y="109"/>
                  </a:lnTo>
                  <a:lnTo>
                    <a:pt x="281" y="117"/>
                  </a:lnTo>
                  <a:lnTo>
                    <a:pt x="277" y="125"/>
                  </a:lnTo>
                  <a:lnTo>
                    <a:pt x="260" y="138"/>
                  </a:lnTo>
                  <a:lnTo>
                    <a:pt x="230" y="143"/>
                  </a:lnTo>
                  <a:lnTo>
                    <a:pt x="222" y="143"/>
                  </a:lnTo>
                  <a:lnTo>
                    <a:pt x="207" y="137"/>
                  </a:lnTo>
                  <a:lnTo>
                    <a:pt x="197" y="135"/>
                  </a:lnTo>
                  <a:lnTo>
                    <a:pt x="178" y="132"/>
                  </a:lnTo>
                  <a:lnTo>
                    <a:pt x="156" y="137"/>
                  </a:lnTo>
                  <a:lnTo>
                    <a:pt x="146" y="141"/>
                  </a:lnTo>
                  <a:lnTo>
                    <a:pt x="142" y="147"/>
                  </a:lnTo>
                  <a:lnTo>
                    <a:pt x="144" y="154"/>
                  </a:lnTo>
                  <a:lnTo>
                    <a:pt x="152" y="159"/>
                  </a:lnTo>
                  <a:lnTo>
                    <a:pt x="173" y="165"/>
                  </a:lnTo>
                  <a:lnTo>
                    <a:pt x="192" y="163"/>
                  </a:lnTo>
                  <a:lnTo>
                    <a:pt x="201" y="161"/>
                  </a:lnTo>
                  <a:lnTo>
                    <a:pt x="207" y="155"/>
                  </a:lnTo>
                  <a:lnTo>
                    <a:pt x="207" y="150"/>
                  </a:lnTo>
                  <a:lnTo>
                    <a:pt x="201" y="147"/>
                  </a:lnTo>
                  <a:lnTo>
                    <a:pt x="182" y="142"/>
                  </a:lnTo>
                  <a:lnTo>
                    <a:pt x="175" y="143"/>
                  </a:lnTo>
                  <a:lnTo>
                    <a:pt x="180" y="144"/>
                  </a:lnTo>
                  <a:lnTo>
                    <a:pt x="188" y="145"/>
                  </a:lnTo>
                  <a:lnTo>
                    <a:pt x="195" y="150"/>
                  </a:lnTo>
                  <a:lnTo>
                    <a:pt x="195" y="157"/>
                  </a:lnTo>
                  <a:lnTo>
                    <a:pt x="188" y="161"/>
                  </a:lnTo>
                  <a:lnTo>
                    <a:pt x="176" y="161"/>
                  </a:lnTo>
                  <a:lnTo>
                    <a:pt x="165" y="160"/>
                  </a:lnTo>
                  <a:lnTo>
                    <a:pt x="156" y="155"/>
                  </a:lnTo>
                  <a:lnTo>
                    <a:pt x="154" y="147"/>
                  </a:lnTo>
                  <a:lnTo>
                    <a:pt x="161" y="139"/>
                  </a:lnTo>
                  <a:lnTo>
                    <a:pt x="171" y="137"/>
                  </a:lnTo>
                  <a:lnTo>
                    <a:pt x="184" y="136"/>
                  </a:lnTo>
                  <a:lnTo>
                    <a:pt x="199" y="138"/>
                  </a:lnTo>
                  <a:lnTo>
                    <a:pt x="211" y="143"/>
                  </a:lnTo>
                  <a:lnTo>
                    <a:pt x="220" y="149"/>
                  </a:lnTo>
                  <a:lnTo>
                    <a:pt x="222" y="157"/>
                  </a:lnTo>
                  <a:lnTo>
                    <a:pt x="220" y="166"/>
                  </a:lnTo>
                  <a:lnTo>
                    <a:pt x="211" y="173"/>
                  </a:lnTo>
                  <a:lnTo>
                    <a:pt x="195" y="178"/>
                  </a:lnTo>
                  <a:lnTo>
                    <a:pt x="169" y="179"/>
                  </a:lnTo>
                  <a:lnTo>
                    <a:pt x="169" y="187"/>
                  </a:lnTo>
                  <a:lnTo>
                    <a:pt x="165" y="195"/>
                  </a:lnTo>
                  <a:lnTo>
                    <a:pt x="159" y="202"/>
                  </a:lnTo>
                  <a:lnTo>
                    <a:pt x="140" y="209"/>
                  </a:lnTo>
                  <a:lnTo>
                    <a:pt x="131" y="210"/>
                  </a:lnTo>
                  <a:lnTo>
                    <a:pt x="125" y="209"/>
                  </a:lnTo>
                  <a:lnTo>
                    <a:pt x="116" y="201"/>
                  </a:lnTo>
                  <a:lnTo>
                    <a:pt x="108" y="197"/>
                  </a:lnTo>
                  <a:lnTo>
                    <a:pt x="93" y="195"/>
                  </a:lnTo>
                  <a:lnTo>
                    <a:pt x="83" y="197"/>
                  </a:lnTo>
                  <a:lnTo>
                    <a:pt x="78" y="202"/>
                  </a:lnTo>
                  <a:lnTo>
                    <a:pt x="74" y="215"/>
                  </a:lnTo>
                  <a:lnTo>
                    <a:pt x="82" y="226"/>
                  </a:lnTo>
                  <a:lnTo>
                    <a:pt x="89" y="229"/>
                  </a:lnTo>
                  <a:lnTo>
                    <a:pt x="99" y="229"/>
                  </a:lnTo>
                  <a:lnTo>
                    <a:pt x="104" y="226"/>
                  </a:lnTo>
                  <a:lnTo>
                    <a:pt x="108" y="222"/>
                  </a:lnTo>
                  <a:lnTo>
                    <a:pt x="108" y="215"/>
                  </a:lnTo>
                  <a:lnTo>
                    <a:pt x="104" y="210"/>
                  </a:lnTo>
                  <a:lnTo>
                    <a:pt x="102" y="208"/>
                  </a:lnTo>
                  <a:lnTo>
                    <a:pt x="95" y="207"/>
                  </a:lnTo>
                  <a:lnTo>
                    <a:pt x="89" y="209"/>
                  </a:lnTo>
                  <a:lnTo>
                    <a:pt x="89" y="211"/>
                  </a:lnTo>
                  <a:lnTo>
                    <a:pt x="89" y="214"/>
                  </a:lnTo>
                  <a:lnTo>
                    <a:pt x="91" y="211"/>
                  </a:lnTo>
                  <a:lnTo>
                    <a:pt x="97" y="210"/>
                  </a:lnTo>
                  <a:lnTo>
                    <a:pt x="101" y="211"/>
                  </a:lnTo>
                  <a:lnTo>
                    <a:pt x="102" y="216"/>
                  </a:lnTo>
                  <a:lnTo>
                    <a:pt x="101" y="221"/>
                  </a:lnTo>
                  <a:lnTo>
                    <a:pt x="93" y="223"/>
                  </a:lnTo>
                  <a:lnTo>
                    <a:pt x="82" y="220"/>
                  </a:lnTo>
                  <a:lnTo>
                    <a:pt x="78" y="213"/>
                  </a:lnTo>
                  <a:lnTo>
                    <a:pt x="83" y="204"/>
                  </a:lnTo>
                  <a:lnTo>
                    <a:pt x="93" y="201"/>
                  </a:lnTo>
                  <a:lnTo>
                    <a:pt x="110" y="203"/>
                  </a:lnTo>
                  <a:lnTo>
                    <a:pt x="118" y="209"/>
                  </a:lnTo>
                  <a:lnTo>
                    <a:pt x="123" y="220"/>
                  </a:lnTo>
                  <a:lnTo>
                    <a:pt x="121" y="232"/>
                  </a:lnTo>
                  <a:lnTo>
                    <a:pt x="114" y="240"/>
                  </a:lnTo>
                  <a:lnTo>
                    <a:pt x="104" y="244"/>
                  </a:lnTo>
                  <a:lnTo>
                    <a:pt x="95" y="245"/>
                  </a:lnTo>
                  <a:lnTo>
                    <a:pt x="83" y="245"/>
                  </a:lnTo>
                  <a:lnTo>
                    <a:pt x="72" y="241"/>
                  </a:lnTo>
                  <a:lnTo>
                    <a:pt x="61" y="234"/>
                  </a:lnTo>
                  <a:lnTo>
                    <a:pt x="53" y="222"/>
                  </a:lnTo>
                  <a:lnTo>
                    <a:pt x="55" y="208"/>
                  </a:lnTo>
                  <a:lnTo>
                    <a:pt x="59" y="202"/>
                  </a:lnTo>
                  <a:lnTo>
                    <a:pt x="51" y="198"/>
                  </a:lnTo>
                  <a:lnTo>
                    <a:pt x="38" y="189"/>
                  </a:lnTo>
                  <a:lnTo>
                    <a:pt x="30" y="178"/>
                  </a:lnTo>
                  <a:lnTo>
                    <a:pt x="34" y="166"/>
                  </a:lnTo>
                  <a:lnTo>
                    <a:pt x="47" y="160"/>
                  </a:lnTo>
                  <a:lnTo>
                    <a:pt x="63" y="157"/>
                  </a:lnTo>
                  <a:lnTo>
                    <a:pt x="63" y="149"/>
                  </a:lnTo>
                  <a:lnTo>
                    <a:pt x="64" y="136"/>
                  </a:lnTo>
                  <a:lnTo>
                    <a:pt x="78" y="123"/>
                  </a:lnTo>
                  <a:lnTo>
                    <a:pt x="91" y="117"/>
                  </a:lnTo>
                  <a:lnTo>
                    <a:pt x="108" y="117"/>
                  </a:lnTo>
                  <a:lnTo>
                    <a:pt x="123" y="120"/>
                  </a:lnTo>
                  <a:lnTo>
                    <a:pt x="131" y="125"/>
                  </a:lnTo>
                  <a:lnTo>
                    <a:pt x="135" y="137"/>
                  </a:lnTo>
                  <a:lnTo>
                    <a:pt x="129" y="147"/>
                  </a:lnTo>
                  <a:lnTo>
                    <a:pt x="121" y="151"/>
                  </a:lnTo>
                  <a:lnTo>
                    <a:pt x="112" y="153"/>
                  </a:lnTo>
                  <a:lnTo>
                    <a:pt x="102" y="151"/>
                  </a:lnTo>
                  <a:lnTo>
                    <a:pt x="95" y="149"/>
                  </a:lnTo>
                  <a:lnTo>
                    <a:pt x="91" y="141"/>
                  </a:lnTo>
                  <a:lnTo>
                    <a:pt x="95" y="135"/>
                  </a:lnTo>
                  <a:lnTo>
                    <a:pt x="102" y="132"/>
                  </a:lnTo>
                  <a:lnTo>
                    <a:pt x="108" y="135"/>
                  </a:lnTo>
                  <a:lnTo>
                    <a:pt x="112" y="141"/>
                  </a:lnTo>
                  <a:lnTo>
                    <a:pt x="114" y="144"/>
                  </a:lnTo>
                  <a:lnTo>
                    <a:pt x="116" y="138"/>
                  </a:lnTo>
                  <a:lnTo>
                    <a:pt x="114" y="135"/>
                  </a:lnTo>
                  <a:lnTo>
                    <a:pt x="108" y="130"/>
                  </a:lnTo>
                  <a:lnTo>
                    <a:pt x="97" y="129"/>
                  </a:lnTo>
                  <a:lnTo>
                    <a:pt x="89" y="133"/>
                  </a:lnTo>
                  <a:lnTo>
                    <a:pt x="85" y="143"/>
                  </a:lnTo>
                  <a:lnTo>
                    <a:pt x="89" y="149"/>
                  </a:lnTo>
                  <a:lnTo>
                    <a:pt x="93" y="155"/>
                  </a:lnTo>
                  <a:lnTo>
                    <a:pt x="102" y="159"/>
                  </a:lnTo>
                  <a:lnTo>
                    <a:pt x="112" y="160"/>
                  </a:lnTo>
                  <a:lnTo>
                    <a:pt x="123" y="157"/>
                  </a:lnTo>
                  <a:lnTo>
                    <a:pt x="131" y="153"/>
                  </a:lnTo>
                  <a:lnTo>
                    <a:pt x="137" y="144"/>
                  </a:lnTo>
                  <a:lnTo>
                    <a:pt x="140" y="133"/>
                  </a:lnTo>
                  <a:lnTo>
                    <a:pt x="135" y="124"/>
                  </a:lnTo>
                  <a:lnTo>
                    <a:pt x="123" y="115"/>
                  </a:lnTo>
                  <a:lnTo>
                    <a:pt x="112" y="112"/>
                  </a:lnTo>
                  <a:lnTo>
                    <a:pt x="99" y="111"/>
                  </a:lnTo>
                  <a:lnTo>
                    <a:pt x="85" y="113"/>
                  </a:lnTo>
                  <a:lnTo>
                    <a:pt x="72" y="119"/>
                  </a:lnTo>
                  <a:lnTo>
                    <a:pt x="61" y="131"/>
                  </a:lnTo>
                  <a:lnTo>
                    <a:pt x="57" y="145"/>
                  </a:lnTo>
                  <a:lnTo>
                    <a:pt x="40" y="144"/>
                  </a:lnTo>
                  <a:lnTo>
                    <a:pt x="27" y="141"/>
                  </a:lnTo>
                  <a:lnTo>
                    <a:pt x="15" y="133"/>
                  </a:lnTo>
                  <a:lnTo>
                    <a:pt x="9" y="123"/>
                  </a:lnTo>
                  <a:lnTo>
                    <a:pt x="13" y="112"/>
                  </a:lnTo>
                  <a:lnTo>
                    <a:pt x="23" y="101"/>
                  </a:lnTo>
                  <a:lnTo>
                    <a:pt x="8" y="93"/>
                  </a:lnTo>
                  <a:lnTo>
                    <a:pt x="0" y="79"/>
                  </a:lnTo>
                  <a:lnTo>
                    <a:pt x="2" y="64"/>
                  </a:lnTo>
                  <a:lnTo>
                    <a:pt x="8" y="56"/>
                  </a:lnTo>
                  <a:lnTo>
                    <a:pt x="15" y="50"/>
                  </a:lnTo>
                  <a:lnTo>
                    <a:pt x="32" y="45"/>
                  </a:lnTo>
                  <a:lnTo>
                    <a:pt x="55" y="46"/>
                  </a:lnTo>
                  <a:lnTo>
                    <a:pt x="57" y="53"/>
                  </a:lnTo>
                  <a:lnTo>
                    <a:pt x="63" y="60"/>
                  </a:lnTo>
                  <a:lnTo>
                    <a:pt x="74" y="66"/>
                  </a:lnTo>
                  <a:lnTo>
                    <a:pt x="87" y="67"/>
                  </a:lnTo>
                  <a:lnTo>
                    <a:pt x="99" y="65"/>
                  </a:lnTo>
                  <a:lnTo>
                    <a:pt x="118" y="54"/>
                  </a:lnTo>
                  <a:lnTo>
                    <a:pt x="127" y="40"/>
                  </a:lnTo>
                  <a:lnTo>
                    <a:pt x="129" y="32"/>
                  </a:lnTo>
                  <a:lnTo>
                    <a:pt x="125" y="23"/>
                  </a:lnTo>
                  <a:lnTo>
                    <a:pt x="114" y="17"/>
                  </a:lnTo>
                  <a:lnTo>
                    <a:pt x="102" y="17"/>
                  </a:lnTo>
                  <a:lnTo>
                    <a:pt x="95" y="21"/>
                  </a:lnTo>
                  <a:lnTo>
                    <a:pt x="89" y="29"/>
                  </a:lnTo>
                  <a:lnTo>
                    <a:pt x="91" y="35"/>
                  </a:lnTo>
                  <a:lnTo>
                    <a:pt x="93" y="30"/>
                  </a:lnTo>
                  <a:lnTo>
                    <a:pt x="101" y="24"/>
                  </a:lnTo>
                  <a:lnTo>
                    <a:pt x="110" y="23"/>
                  </a:lnTo>
                  <a:lnTo>
                    <a:pt x="118" y="24"/>
                  </a:lnTo>
                  <a:lnTo>
                    <a:pt x="121" y="28"/>
                  </a:lnTo>
                  <a:lnTo>
                    <a:pt x="121" y="38"/>
                  </a:lnTo>
                  <a:lnTo>
                    <a:pt x="118" y="47"/>
                  </a:lnTo>
                  <a:lnTo>
                    <a:pt x="110" y="53"/>
                  </a:lnTo>
                  <a:lnTo>
                    <a:pt x="99" y="58"/>
                  </a:lnTo>
                  <a:lnTo>
                    <a:pt x="87" y="60"/>
                  </a:lnTo>
                  <a:lnTo>
                    <a:pt x="76" y="58"/>
                  </a:lnTo>
                  <a:lnTo>
                    <a:pt x="66" y="52"/>
                  </a:lnTo>
                  <a:lnTo>
                    <a:pt x="61" y="42"/>
                  </a:lnTo>
                  <a:lnTo>
                    <a:pt x="59" y="32"/>
                  </a:lnTo>
                  <a:lnTo>
                    <a:pt x="64" y="22"/>
                  </a:lnTo>
                  <a:lnTo>
                    <a:pt x="82" y="6"/>
                  </a:lnTo>
                  <a:lnTo>
                    <a:pt x="106" y="0"/>
                  </a:lnTo>
                  <a:lnTo>
                    <a:pt x="131" y="3"/>
                  </a:lnTo>
                  <a:lnTo>
                    <a:pt x="142" y="10"/>
                  </a:lnTo>
                  <a:lnTo>
                    <a:pt x="150" y="22"/>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6351" name="Freeform 271"/>
            <p:cNvSpPr>
              <a:spLocks/>
            </p:cNvSpPr>
            <p:nvPr/>
          </p:nvSpPr>
          <p:spPr bwMode="auto">
            <a:xfrm>
              <a:off x="2756" y="131"/>
              <a:ext cx="74" cy="51"/>
            </a:xfrm>
            <a:custGeom>
              <a:avLst/>
              <a:gdLst>
                <a:gd name="T0" fmla="*/ 49 w 74"/>
                <a:gd name="T1" fmla="*/ 31 h 51"/>
                <a:gd name="T2" fmla="*/ 53 w 74"/>
                <a:gd name="T3" fmla="*/ 31 h 51"/>
                <a:gd name="T4" fmla="*/ 51 w 74"/>
                <a:gd name="T5" fmla="*/ 33 h 51"/>
                <a:gd name="T6" fmla="*/ 43 w 74"/>
                <a:gd name="T7" fmla="*/ 36 h 51"/>
                <a:gd name="T8" fmla="*/ 32 w 74"/>
                <a:gd name="T9" fmla="*/ 36 h 51"/>
                <a:gd name="T10" fmla="*/ 26 w 74"/>
                <a:gd name="T11" fmla="*/ 31 h 51"/>
                <a:gd name="T12" fmla="*/ 28 w 74"/>
                <a:gd name="T13" fmla="*/ 24 h 51"/>
                <a:gd name="T14" fmla="*/ 43 w 74"/>
                <a:gd name="T15" fmla="*/ 16 h 51"/>
                <a:gd name="T16" fmla="*/ 60 w 74"/>
                <a:gd name="T17" fmla="*/ 15 h 51"/>
                <a:gd name="T18" fmla="*/ 70 w 74"/>
                <a:gd name="T19" fmla="*/ 20 h 51"/>
                <a:gd name="T20" fmla="*/ 74 w 74"/>
                <a:gd name="T21" fmla="*/ 30 h 51"/>
                <a:gd name="T22" fmla="*/ 68 w 74"/>
                <a:gd name="T23" fmla="*/ 38 h 51"/>
                <a:gd name="T24" fmla="*/ 53 w 74"/>
                <a:gd name="T25" fmla="*/ 46 h 51"/>
                <a:gd name="T26" fmla="*/ 36 w 74"/>
                <a:gd name="T27" fmla="*/ 51 h 51"/>
                <a:gd name="T28" fmla="*/ 21 w 74"/>
                <a:gd name="T29" fmla="*/ 51 h 51"/>
                <a:gd name="T30" fmla="*/ 9 w 74"/>
                <a:gd name="T31" fmla="*/ 48 h 51"/>
                <a:gd name="T32" fmla="*/ 5 w 74"/>
                <a:gd name="T33" fmla="*/ 44 h 51"/>
                <a:gd name="T34" fmla="*/ 2 w 74"/>
                <a:gd name="T35" fmla="*/ 42 h 51"/>
                <a:gd name="T36" fmla="*/ 0 w 74"/>
                <a:gd name="T37" fmla="*/ 34 h 51"/>
                <a:gd name="T38" fmla="*/ 2 w 74"/>
                <a:gd name="T39" fmla="*/ 25 h 51"/>
                <a:gd name="T40" fmla="*/ 15 w 74"/>
                <a:gd name="T41" fmla="*/ 12 h 51"/>
                <a:gd name="T42" fmla="*/ 34 w 74"/>
                <a:gd name="T43" fmla="*/ 2 h 51"/>
                <a:gd name="T44" fmla="*/ 51 w 74"/>
                <a:gd name="T45" fmla="*/ 0 h 51"/>
                <a:gd name="T46" fmla="*/ 57 w 74"/>
                <a:gd name="T47" fmla="*/ 1 h 51"/>
                <a:gd name="T48" fmla="*/ 53 w 74"/>
                <a:gd name="T49" fmla="*/ 1 h 51"/>
                <a:gd name="T50" fmla="*/ 40 w 74"/>
                <a:gd name="T51" fmla="*/ 3 h 51"/>
                <a:gd name="T52" fmla="*/ 28 w 74"/>
                <a:gd name="T53" fmla="*/ 7 h 51"/>
                <a:gd name="T54" fmla="*/ 19 w 74"/>
                <a:gd name="T55" fmla="*/ 14 h 51"/>
                <a:gd name="T56" fmla="*/ 9 w 74"/>
                <a:gd name="T57" fmla="*/ 24 h 51"/>
                <a:gd name="T58" fmla="*/ 7 w 74"/>
                <a:gd name="T59" fmla="*/ 33 h 51"/>
                <a:gd name="T60" fmla="*/ 9 w 74"/>
                <a:gd name="T61" fmla="*/ 39 h 51"/>
                <a:gd name="T62" fmla="*/ 15 w 74"/>
                <a:gd name="T63" fmla="*/ 44 h 51"/>
                <a:gd name="T64" fmla="*/ 32 w 74"/>
                <a:gd name="T65" fmla="*/ 48 h 51"/>
                <a:gd name="T66" fmla="*/ 43 w 74"/>
                <a:gd name="T67" fmla="*/ 45 h 51"/>
                <a:gd name="T68" fmla="*/ 55 w 74"/>
                <a:gd name="T69" fmla="*/ 42 h 51"/>
                <a:gd name="T70" fmla="*/ 62 w 74"/>
                <a:gd name="T71" fmla="*/ 36 h 51"/>
                <a:gd name="T72" fmla="*/ 66 w 74"/>
                <a:gd name="T73" fmla="*/ 31 h 51"/>
                <a:gd name="T74" fmla="*/ 62 w 74"/>
                <a:gd name="T75" fmla="*/ 24 h 51"/>
                <a:gd name="T76" fmla="*/ 53 w 74"/>
                <a:gd name="T77" fmla="*/ 21 h 51"/>
                <a:gd name="T78" fmla="*/ 41 w 74"/>
                <a:gd name="T79" fmla="*/ 21 h 51"/>
                <a:gd name="T80" fmla="*/ 32 w 74"/>
                <a:gd name="T81" fmla="*/ 26 h 51"/>
                <a:gd name="T82" fmla="*/ 32 w 74"/>
                <a:gd name="T83" fmla="*/ 30 h 51"/>
                <a:gd name="T84" fmla="*/ 38 w 74"/>
                <a:gd name="T85" fmla="*/ 32 h 51"/>
                <a:gd name="T86" fmla="*/ 49 w 74"/>
                <a:gd name="T8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51">
                  <a:moveTo>
                    <a:pt x="49" y="31"/>
                  </a:moveTo>
                  <a:lnTo>
                    <a:pt x="53" y="31"/>
                  </a:lnTo>
                  <a:lnTo>
                    <a:pt x="51" y="33"/>
                  </a:lnTo>
                  <a:lnTo>
                    <a:pt x="43" y="36"/>
                  </a:lnTo>
                  <a:lnTo>
                    <a:pt x="32" y="36"/>
                  </a:lnTo>
                  <a:lnTo>
                    <a:pt x="26" y="31"/>
                  </a:lnTo>
                  <a:lnTo>
                    <a:pt x="28" y="24"/>
                  </a:lnTo>
                  <a:lnTo>
                    <a:pt x="43" y="16"/>
                  </a:lnTo>
                  <a:lnTo>
                    <a:pt x="60" y="15"/>
                  </a:lnTo>
                  <a:lnTo>
                    <a:pt x="70" y="20"/>
                  </a:lnTo>
                  <a:lnTo>
                    <a:pt x="74" y="30"/>
                  </a:lnTo>
                  <a:lnTo>
                    <a:pt x="68" y="38"/>
                  </a:lnTo>
                  <a:lnTo>
                    <a:pt x="53" y="46"/>
                  </a:lnTo>
                  <a:lnTo>
                    <a:pt x="36" y="51"/>
                  </a:lnTo>
                  <a:lnTo>
                    <a:pt x="21" y="51"/>
                  </a:lnTo>
                  <a:lnTo>
                    <a:pt x="9" y="48"/>
                  </a:lnTo>
                  <a:lnTo>
                    <a:pt x="5" y="44"/>
                  </a:lnTo>
                  <a:lnTo>
                    <a:pt x="2" y="42"/>
                  </a:lnTo>
                  <a:lnTo>
                    <a:pt x="0" y="34"/>
                  </a:lnTo>
                  <a:lnTo>
                    <a:pt x="2" y="25"/>
                  </a:lnTo>
                  <a:lnTo>
                    <a:pt x="15" y="12"/>
                  </a:lnTo>
                  <a:lnTo>
                    <a:pt x="34" y="2"/>
                  </a:lnTo>
                  <a:lnTo>
                    <a:pt x="51" y="0"/>
                  </a:lnTo>
                  <a:lnTo>
                    <a:pt x="57" y="1"/>
                  </a:lnTo>
                  <a:lnTo>
                    <a:pt x="53" y="1"/>
                  </a:lnTo>
                  <a:lnTo>
                    <a:pt x="40" y="3"/>
                  </a:lnTo>
                  <a:lnTo>
                    <a:pt x="28" y="7"/>
                  </a:lnTo>
                  <a:lnTo>
                    <a:pt x="19" y="14"/>
                  </a:lnTo>
                  <a:lnTo>
                    <a:pt x="9" y="24"/>
                  </a:lnTo>
                  <a:lnTo>
                    <a:pt x="7" y="33"/>
                  </a:lnTo>
                  <a:lnTo>
                    <a:pt x="9" y="39"/>
                  </a:lnTo>
                  <a:lnTo>
                    <a:pt x="15" y="44"/>
                  </a:lnTo>
                  <a:lnTo>
                    <a:pt x="32" y="48"/>
                  </a:lnTo>
                  <a:lnTo>
                    <a:pt x="43" y="45"/>
                  </a:lnTo>
                  <a:lnTo>
                    <a:pt x="55" y="42"/>
                  </a:lnTo>
                  <a:lnTo>
                    <a:pt x="62" y="36"/>
                  </a:lnTo>
                  <a:lnTo>
                    <a:pt x="66" y="31"/>
                  </a:lnTo>
                  <a:lnTo>
                    <a:pt x="62" y="24"/>
                  </a:lnTo>
                  <a:lnTo>
                    <a:pt x="53" y="21"/>
                  </a:lnTo>
                  <a:lnTo>
                    <a:pt x="41" y="21"/>
                  </a:lnTo>
                  <a:lnTo>
                    <a:pt x="32" y="26"/>
                  </a:lnTo>
                  <a:lnTo>
                    <a:pt x="32" y="30"/>
                  </a:lnTo>
                  <a:lnTo>
                    <a:pt x="38" y="32"/>
                  </a:lnTo>
                  <a:lnTo>
                    <a:pt x="49" y="31"/>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6354" name="AutoShape 274"/>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vi-VN"/>
          </a:p>
        </p:txBody>
      </p:sp>
      <p:sp>
        <p:nvSpPr>
          <p:cNvPr id="46358" name="Text Box 278"/>
          <p:cNvSpPr txBox="1">
            <a:spLocks noChangeArrowheads="1"/>
          </p:cNvSpPr>
          <p:nvPr/>
        </p:nvSpPr>
        <p:spPr bwMode="auto">
          <a:xfrm>
            <a:off x="925513" y="3298824"/>
            <a:ext cx="70104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3600" dirty="0" err="1">
                <a:solidFill>
                  <a:srgbClr val="000099"/>
                </a:solidFill>
                <a:latin typeface="VNI-Times" pitchFamily="2" charset="0"/>
              </a:rPr>
              <a:t>Haàu</a:t>
            </a:r>
            <a:r>
              <a:rPr lang="en-US" sz="3600" dirty="0">
                <a:solidFill>
                  <a:srgbClr val="000099"/>
                </a:solidFill>
                <a:latin typeface="VNI-Times" pitchFamily="2" charset="0"/>
              </a:rPr>
              <a:t> </a:t>
            </a:r>
            <a:r>
              <a:rPr lang="en-US" sz="3600" dirty="0" err="1">
                <a:solidFill>
                  <a:srgbClr val="000099"/>
                </a:solidFill>
                <a:latin typeface="VNI-Times" pitchFamily="2" charset="0"/>
              </a:rPr>
              <a:t>heát</a:t>
            </a:r>
            <a:r>
              <a:rPr lang="en-US" sz="3600" dirty="0">
                <a:solidFill>
                  <a:srgbClr val="000099"/>
                </a:solidFill>
                <a:latin typeface="VNI-Times" pitchFamily="2" charset="0"/>
              </a:rPr>
              <a:t> </a:t>
            </a:r>
            <a:r>
              <a:rPr lang="en-US" sz="3600" dirty="0" err="1">
                <a:solidFill>
                  <a:srgbClr val="000099"/>
                </a:solidFill>
                <a:latin typeface="VNI-Times" pitchFamily="2" charset="0"/>
              </a:rPr>
              <a:t>tieáng</a:t>
            </a:r>
            <a:r>
              <a:rPr lang="en-US" sz="3600" dirty="0">
                <a:solidFill>
                  <a:srgbClr val="000099"/>
                </a:solidFill>
                <a:latin typeface="VNI-Times" pitchFamily="2" charset="0"/>
              </a:rPr>
              <a:t> </a:t>
            </a:r>
            <a:r>
              <a:rPr lang="en-US" sz="3600" dirty="0" err="1">
                <a:solidFill>
                  <a:srgbClr val="000099"/>
                </a:solidFill>
                <a:latin typeface="VNI-Times" pitchFamily="2" charset="0"/>
              </a:rPr>
              <a:t>oàn</a:t>
            </a:r>
            <a:r>
              <a:rPr lang="en-US" sz="3600" dirty="0">
                <a:solidFill>
                  <a:srgbClr val="000099"/>
                </a:solidFill>
                <a:latin typeface="VNI-Times" pitchFamily="2" charset="0"/>
              </a:rPr>
              <a:t> </a:t>
            </a:r>
            <a:r>
              <a:rPr lang="en-US" sz="3600" dirty="0" err="1">
                <a:solidFill>
                  <a:srgbClr val="000099"/>
                </a:solidFill>
                <a:latin typeface="VNI-Times" pitchFamily="2" charset="0"/>
              </a:rPr>
              <a:t>ñeàu</a:t>
            </a:r>
            <a:r>
              <a:rPr lang="en-US" sz="3600" dirty="0">
                <a:solidFill>
                  <a:srgbClr val="000099"/>
                </a:solidFill>
                <a:latin typeface="VNI-Times" pitchFamily="2" charset="0"/>
              </a:rPr>
              <a:t> do con </a:t>
            </a:r>
            <a:r>
              <a:rPr lang="en-US" sz="3600" dirty="0" err="1">
                <a:solidFill>
                  <a:srgbClr val="000099"/>
                </a:solidFill>
                <a:latin typeface="VNI-Times" pitchFamily="2" charset="0"/>
              </a:rPr>
              <a:t>ngöôøi</a:t>
            </a:r>
            <a:r>
              <a:rPr lang="en-US" sz="3600" dirty="0">
                <a:solidFill>
                  <a:srgbClr val="000099"/>
                </a:solidFill>
                <a:latin typeface="VNI-Times" pitchFamily="2" charset="0"/>
              </a:rPr>
              <a:t> </a:t>
            </a:r>
            <a:r>
              <a:rPr lang="en-US" sz="3600" dirty="0" err="1">
                <a:solidFill>
                  <a:srgbClr val="000099"/>
                </a:solidFill>
                <a:latin typeface="VNI-Times" pitchFamily="2" charset="0"/>
              </a:rPr>
              <a:t>taïo</a:t>
            </a:r>
            <a:r>
              <a:rPr lang="en-US" sz="3600" dirty="0">
                <a:solidFill>
                  <a:srgbClr val="000099"/>
                </a:solidFill>
                <a:latin typeface="VNI-Times" pitchFamily="2" charset="0"/>
              </a:rPr>
              <a:t> </a:t>
            </a:r>
            <a:r>
              <a:rPr lang="en-US" sz="3600" dirty="0" err="1">
                <a:solidFill>
                  <a:srgbClr val="000099"/>
                </a:solidFill>
                <a:latin typeface="VNI-Times" pitchFamily="2" charset="0"/>
              </a:rPr>
              <a:t>ra.</a:t>
            </a:r>
            <a:endParaRPr lang="en-US" sz="3600" dirty="0">
              <a:solidFill>
                <a:srgbClr val="000099"/>
              </a:solidFill>
              <a:latin typeface="VNI-Times" pitchFamily="2" charset="0"/>
            </a:endParaRPr>
          </a:p>
        </p:txBody>
      </p:sp>
      <p:sp>
        <p:nvSpPr>
          <p:cNvPr id="46360" name="Text Box 280"/>
          <p:cNvSpPr txBox="1">
            <a:spLocks noChangeArrowheads="1"/>
          </p:cNvSpPr>
          <p:nvPr/>
        </p:nvSpPr>
        <p:spPr bwMode="auto">
          <a:xfrm>
            <a:off x="468313" y="1931988"/>
            <a:ext cx="8305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 typeface="Wingdings" pitchFamily="2" charset="2"/>
              <a:buChar char="Ø"/>
            </a:pPr>
            <a:r>
              <a:rPr lang="en-US" sz="4000">
                <a:latin typeface="VNI-Times" pitchFamily="2" charset="0"/>
              </a:rPr>
              <a:t>Phaàn lôùn tieáng oàn do ñaâu maø coù?</a:t>
            </a:r>
          </a:p>
        </p:txBody>
      </p:sp>
    </p:spTree>
    <p:extLst>
      <p:ext uri="{BB962C8B-B14F-4D97-AF65-F5344CB8AC3E}">
        <p14:creationId xmlns:p14="http://schemas.microsoft.com/office/powerpoint/2010/main" xmlns="" val="3009395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360">
                                            <p:txEl>
                                              <p:pRg st="0" end="0"/>
                                            </p:txEl>
                                          </p:spTgt>
                                        </p:tgtEl>
                                        <p:attrNameLst>
                                          <p:attrName>style.visibility</p:attrName>
                                        </p:attrNameLst>
                                      </p:cBhvr>
                                      <p:to>
                                        <p:strVal val="visible"/>
                                      </p:to>
                                    </p:set>
                                    <p:anim calcmode="discrete" valueType="clr">
                                      <p:cBhvr override="childStyle">
                                        <p:cTn id="7" dur="80"/>
                                        <p:tgtEl>
                                          <p:spTgt spid="463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36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36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6358">
                                            <p:txEl>
                                              <p:pRg st="0" end="0"/>
                                            </p:txEl>
                                          </p:spTgt>
                                        </p:tgtEl>
                                        <p:attrNameLst>
                                          <p:attrName>style.visibility</p:attrName>
                                        </p:attrNameLst>
                                      </p:cBhvr>
                                      <p:to>
                                        <p:strVal val="visible"/>
                                      </p:to>
                                    </p:set>
                                    <p:anim calcmode="discrete" valueType="clr">
                                      <p:cBhvr override="childStyle">
                                        <p:cTn id="14" dur="80"/>
                                        <p:tgtEl>
                                          <p:spTgt spid="463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35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635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0"/>
            <a:ext cx="9147175" cy="6858000"/>
            <a:chOff x="-2" y="0"/>
            <a:chExt cx="5762" cy="4320"/>
          </a:xfrm>
        </p:grpSpPr>
        <p:sp>
          <p:nvSpPr>
            <p:cNvPr id="47107" name="AutoShape 3"/>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p>
          </p:txBody>
        </p:sp>
        <p:grpSp>
          <p:nvGrpSpPr>
            <p:cNvPr id="47108" name="Group 4"/>
            <p:cNvGrpSpPr>
              <a:grpSpLocks/>
            </p:cNvGrpSpPr>
            <p:nvPr/>
          </p:nvGrpSpPr>
          <p:grpSpPr bwMode="auto">
            <a:xfrm>
              <a:off x="-2" y="12"/>
              <a:ext cx="5760" cy="4308"/>
              <a:chOff x="-2" y="12"/>
              <a:chExt cx="5760" cy="4308"/>
            </a:xfrm>
          </p:grpSpPr>
          <p:sp>
            <p:nvSpPr>
              <p:cNvPr id="47109" name="Freeform 5"/>
              <p:cNvSpPr>
                <a:spLocks/>
              </p:cNvSpPr>
              <p:nvPr/>
            </p:nvSpPr>
            <p:spPr bwMode="auto">
              <a:xfrm>
                <a:off x="192" y="3792"/>
                <a:ext cx="159" cy="434"/>
              </a:xfrm>
              <a:custGeom>
                <a:avLst/>
                <a:gdLst>
                  <a:gd name="T0" fmla="*/ 24 w 159"/>
                  <a:gd name="T1" fmla="*/ 2 h 434"/>
                  <a:gd name="T2" fmla="*/ 26 w 159"/>
                  <a:gd name="T3" fmla="*/ 11 h 434"/>
                  <a:gd name="T4" fmla="*/ 36 w 159"/>
                  <a:gd name="T5" fmla="*/ 9 h 434"/>
                  <a:gd name="T6" fmla="*/ 45 w 159"/>
                  <a:gd name="T7" fmla="*/ 10 h 434"/>
                  <a:gd name="T8" fmla="*/ 59 w 159"/>
                  <a:gd name="T9" fmla="*/ 14 h 434"/>
                  <a:gd name="T10" fmla="*/ 70 w 159"/>
                  <a:gd name="T11" fmla="*/ 26 h 434"/>
                  <a:gd name="T12" fmla="*/ 79 w 159"/>
                  <a:gd name="T13" fmla="*/ 50 h 434"/>
                  <a:gd name="T14" fmla="*/ 79 w 159"/>
                  <a:gd name="T15" fmla="*/ 80 h 434"/>
                  <a:gd name="T16" fmla="*/ 66 w 159"/>
                  <a:gd name="T17" fmla="*/ 114 h 434"/>
                  <a:gd name="T18" fmla="*/ 22 w 159"/>
                  <a:gd name="T19" fmla="*/ 189 h 434"/>
                  <a:gd name="T20" fmla="*/ 7 w 159"/>
                  <a:gd name="T21" fmla="*/ 223 h 434"/>
                  <a:gd name="T22" fmla="*/ 0 w 159"/>
                  <a:gd name="T23" fmla="*/ 259 h 434"/>
                  <a:gd name="T24" fmla="*/ 7 w 159"/>
                  <a:gd name="T25" fmla="*/ 297 h 434"/>
                  <a:gd name="T26" fmla="*/ 22 w 159"/>
                  <a:gd name="T27" fmla="*/ 333 h 434"/>
                  <a:gd name="T28" fmla="*/ 41 w 159"/>
                  <a:gd name="T29" fmla="*/ 363 h 434"/>
                  <a:gd name="T30" fmla="*/ 57 w 159"/>
                  <a:gd name="T31" fmla="*/ 384 h 434"/>
                  <a:gd name="T32" fmla="*/ 76 w 159"/>
                  <a:gd name="T33" fmla="*/ 401 h 434"/>
                  <a:gd name="T34" fmla="*/ 100 w 159"/>
                  <a:gd name="T35" fmla="*/ 418 h 434"/>
                  <a:gd name="T36" fmla="*/ 129 w 159"/>
                  <a:gd name="T37" fmla="*/ 431 h 434"/>
                  <a:gd name="T38" fmla="*/ 155 w 159"/>
                  <a:gd name="T39" fmla="*/ 434 h 434"/>
                  <a:gd name="T40" fmla="*/ 159 w 159"/>
                  <a:gd name="T41" fmla="*/ 428 h 434"/>
                  <a:gd name="T42" fmla="*/ 153 w 159"/>
                  <a:gd name="T43" fmla="*/ 421 h 434"/>
                  <a:gd name="T44" fmla="*/ 146 w 159"/>
                  <a:gd name="T45" fmla="*/ 418 h 434"/>
                  <a:gd name="T46" fmla="*/ 134 w 159"/>
                  <a:gd name="T47" fmla="*/ 418 h 434"/>
                  <a:gd name="T48" fmla="*/ 133 w 159"/>
                  <a:gd name="T49" fmla="*/ 422 h 434"/>
                  <a:gd name="T50" fmla="*/ 134 w 159"/>
                  <a:gd name="T51" fmla="*/ 426 h 434"/>
                  <a:gd name="T52" fmla="*/ 142 w 159"/>
                  <a:gd name="T53" fmla="*/ 428 h 434"/>
                  <a:gd name="T54" fmla="*/ 148 w 159"/>
                  <a:gd name="T55" fmla="*/ 428 h 434"/>
                  <a:gd name="T56" fmla="*/ 148 w 159"/>
                  <a:gd name="T57" fmla="*/ 425 h 434"/>
                  <a:gd name="T58" fmla="*/ 146 w 159"/>
                  <a:gd name="T59" fmla="*/ 424 h 434"/>
                  <a:gd name="T60" fmla="*/ 146 w 159"/>
                  <a:gd name="T61" fmla="*/ 425 h 434"/>
                  <a:gd name="T62" fmla="*/ 146 w 159"/>
                  <a:gd name="T63" fmla="*/ 428 h 434"/>
                  <a:gd name="T64" fmla="*/ 144 w 159"/>
                  <a:gd name="T65" fmla="*/ 428 h 434"/>
                  <a:gd name="T66" fmla="*/ 138 w 159"/>
                  <a:gd name="T67" fmla="*/ 425 h 434"/>
                  <a:gd name="T68" fmla="*/ 136 w 159"/>
                  <a:gd name="T69" fmla="*/ 421 h 434"/>
                  <a:gd name="T70" fmla="*/ 136 w 159"/>
                  <a:gd name="T71" fmla="*/ 420 h 434"/>
                  <a:gd name="T72" fmla="*/ 142 w 159"/>
                  <a:gd name="T73" fmla="*/ 419 h 434"/>
                  <a:gd name="T74" fmla="*/ 152 w 159"/>
                  <a:gd name="T75" fmla="*/ 422 h 434"/>
                  <a:gd name="T76" fmla="*/ 153 w 159"/>
                  <a:gd name="T77" fmla="*/ 428 h 434"/>
                  <a:gd name="T78" fmla="*/ 152 w 159"/>
                  <a:gd name="T79" fmla="*/ 432 h 434"/>
                  <a:gd name="T80" fmla="*/ 146 w 159"/>
                  <a:gd name="T81" fmla="*/ 433 h 434"/>
                  <a:gd name="T82" fmla="*/ 127 w 159"/>
                  <a:gd name="T83" fmla="*/ 431 h 434"/>
                  <a:gd name="T84" fmla="*/ 106 w 159"/>
                  <a:gd name="T85" fmla="*/ 421 h 434"/>
                  <a:gd name="T86" fmla="*/ 91 w 159"/>
                  <a:gd name="T87" fmla="*/ 412 h 434"/>
                  <a:gd name="T88" fmla="*/ 74 w 159"/>
                  <a:gd name="T89" fmla="*/ 395 h 434"/>
                  <a:gd name="T90" fmla="*/ 62 w 159"/>
                  <a:gd name="T91" fmla="*/ 381 h 434"/>
                  <a:gd name="T92" fmla="*/ 53 w 159"/>
                  <a:gd name="T93" fmla="*/ 360 h 434"/>
                  <a:gd name="T94" fmla="*/ 53 w 159"/>
                  <a:gd name="T95" fmla="*/ 334 h 434"/>
                  <a:gd name="T96" fmla="*/ 64 w 159"/>
                  <a:gd name="T97" fmla="*/ 299 h 434"/>
                  <a:gd name="T98" fmla="*/ 91 w 159"/>
                  <a:gd name="T99" fmla="*/ 256 h 434"/>
                  <a:gd name="T100" fmla="*/ 112 w 159"/>
                  <a:gd name="T101" fmla="*/ 225 h 434"/>
                  <a:gd name="T102" fmla="*/ 127 w 159"/>
                  <a:gd name="T103" fmla="*/ 186 h 434"/>
                  <a:gd name="T104" fmla="*/ 131 w 159"/>
                  <a:gd name="T105" fmla="*/ 155 h 434"/>
                  <a:gd name="T106" fmla="*/ 125 w 159"/>
                  <a:gd name="T107" fmla="*/ 124 h 434"/>
                  <a:gd name="T108" fmla="*/ 108 w 159"/>
                  <a:gd name="T109" fmla="*/ 92 h 434"/>
                  <a:gd name="T110" fmla="*/ 85 w 159"/>
                  <a:gd name="T111" fmla="*/ 59 h 434"/>
                  <a:gd name="T112" fmla="*/ 81 w 159"/>
                  <a:gd name="T113" fmla="*/ 41 h 434"/>
                  <a:gd name="T114" fmla="*/ 76 w 159"/>
                  <a:gd name="T115" fmla="*/ 24 h 434"/>
                  <a:gd name="T116" fmla="*/ 60 w 159"/>
                  <a:gd name="T117" fmla="*/ 10 h 434"/>
                  <a:gd name="T118" fmla="*/ 43 w 159"/>
                  <a:gd name="T119" fmla="*/ 2 h 434"/>
                  <a:gd name="T120" fmla="*/ 34 w 159"/>
                  <a:gd name="T121" fmla="*/ 0 h 434"/>
                  <a:gd name="T122" fmla="*/ 2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2"/>
                    </a:moveTo>
                    <a:lnTo>
                      <a:pt x="26" y="11"/>
                    </a:lnTo>
                    <a:lnTo>
                      <a:pt x="36" y="9"/>
                    </a:lnTo>
                    <a:lnTo>
                      <a:pt x="45" y="10"/>
                    </a:lnTo>
                    <a:lnTo>
                      <a:pt x="59" y="14"/>
                    </a:lnTo>
                    <a:lnTo>
                      <a:pt x="70" y="26"/>
                    </a:lnTo>
                    <a:lnTo>
                      <a:pt x="79" y="50"/>
                    </a:lnTo>
                    <a:lnTo>
                      <a:pt x="79" y="80"/>
                    </a:lnTo>
                    <a:lnTo>
                      <a:pt x="66" y="114"/>
                    </a:lnTo>
                    <a:lnTo>
                      <a:pt x="22" y="189"/>
                    </a:lnTo>
                    <a:lnTo>
                      <a:pt x="7" y="223"/>
                    </a:lnTo>
                    <a:lnTo>
                      <a:pt x="0" y="259"/>
                    </a:lnTo>
                    <a:lnTo>
                      <a:pt x="7" y="297"/>
                    </a:lnTo>
                    <a:lnTo>
                      <a:pt x="22" y="333"/>
                    </a:lnTo>
                    <a:lnTo>
                      <a:pt x="41" y="363"/>
                    </a:lnTo>
                    <a:lnTo>
                      <a:pt x="57" y="384"/>
                    </a:lnTo>
                    <a:lnTo>
                      <a:pt x="76" y="401"/>
                    </a:lnTo>
                    <a:lnTo>
                      <a:pt x="100" y="418"/>
                    </a:lnTo>
                    <a:lnTo>
                      <a:pt x="129" y="431"/>
                    </a:lnTo>
                    <a:lnTo>
                      <a:pt x="155" y="434"/>
                    </a:lnTo>
                    <a:lnTo>
                      <a:pt x="159" y="428"/>
                    </a:lnTo>
                    <a:lnTo>
                      <a:pt x="153" y="421"/>
                    </a:lnTo>
                    <a:lnTo>
                      <a:pt x="146" y="418"/>
                    </a:lnTo>
                    <a:lnTo>
                      <a:pt x="134" y="418"/>
                    </a:lnTo>
                    <a:lnTo>
                      <a:pt x="133" y="422"/>
                    </a:lnTo>
                    <a:lnTo>
                      <a:pt x="134" y="426"/>
                    </a:lnTo>
                    <a:lnTo>
                      <a:pt x="142" y="428"/>
                    </a:lnTo>
                    <a:lnTo>
                      <a:pt x="148" y="428"/>
                    </a:lnTo>
                    <a:lnTo>
                      <a:pt x="148" y="425"/>
                    </a:lnTo>
                    <a:lnTo>
                      <a:pt x="146" y="424"/>
                    </a:lnTo>
                    <a:lnTo>
                      <a:pt x="146" y="425"/>
                    </a:lnTo>
                    <a:lnTo>
                      <a:pt x="146" y="428"/>
                    </a:lnTo>
                    <a:lnTo>
                      <a:pt x="144" y="428"/>
                    </a:lnTo>
                    <a:lnTo>
                      <a:pt x="138" y="425"/>
                    </a:lnTo>
                    <a:lnTo>
                      <a:pt x="136" y="421"/>
                    </a:lnTo>
                    <a:lnTo>
                      <a:pt x="136" y="420"/>
                    </a:lnTo>
                    <a:lnTo>
                      <a:pt x="142" y="419"/>
                    </a:lnTo>
                    <a:lnTo>
                      <a:pt x="152" y="422"/>
                    </a:lnTo>
                    <a:lnTo>
                      <a:pt x="153" y="428"/>
                    </a:lnTo>
                    <a:lnTo>
                      <a:pt x="152" y="432"/>
                    </a:lnTo>
                    <a:lnTo>
                      <a:pt x="146" y="433"/>
                    </a:lnTo>
                    <a:lnTo>
                      <a:pt x="127" y="431"/>
                    </a:lnTo>
                    <a:lnTo>
                      <a:pt x="106" y="421"/>
                    </a:lnTo>
                    <a:lnTo>
                      <a:pt x="91" y="412"/>
                    </a:lnTo>
                    <a:lnTo>
                      <a:pt x="74" y="395"/>
                    </a:lnTo>
                    <a:lnTo>
                      <a:pt x="62" y="381"/>
                    </a:lnTo>
                    <a:lnTo>
                      <a:pt x="53" y="360"/>
                    </a:lnTo>
                    <a:lnTo>
                      <a:pt x="53" y="334"/>
                    </a:lnTo>
                    <a:lnTo>
                      <a:pt x="64" y="299"/>
                    </a:lnTo>
                    <a:lnTo>
                      <a:pt x="91" y="256"/>
                    </a:lnTo>
                    <a:lnTo>
                      <a:pt x="112" y="225"/>
                    </a:lnTo>
                    <a:lnTo>
                      <a:pt x="127" y="186"/>
                    </a:lnTo>
                    <a:lnTo>
                      <a:pt x="131" y="155"/>
                    </a:lnTo>
                    <a:lnTo>
                      <a:pt x="125" y="124"/>
                    </a:lnTo>
                    <a:lnTo>
                      <a:pt x="108" y="92"/>
                    </a:lnTo>
                    <a:lnTo>
                      <a:pt x="85" y="59"/>
                    </a:lnTo>
                    <a:lnTo>
                      <a:pt x="81" y="41"/>
                    </a:lnTo>
                    <a:lnTo>
                      <a:pt x="76" y="24"/>
                    </a:lnTo>
                    <a:lnTo>
                      <a:pt x="60" y="10"/>
                    </a:lnTo>
                    <a:lnTo>
                      <a:pt x="43" y="2"/>
                    </a:lnTo>
                    <a:lnTo>
                      <a:pt x="34" y="0"/>
                    </a:lnTo>
                    <a:lnTo>
                      <a:pt x="2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0" name="Freeform 6"/>
              <p:cNvSpPr>
                <a:spLocks/>
              </p:cNvSpPr>
              <p:nvPr/>
            </p:nvSpPr>
            <p:spPr bwMode="auto">
              <a:xfrm>
                <a:off x="220" y="2561"/>
                <a:ext cx="160" cy="437"/>
              </a:xfrm>
              <a:custGeom>
                <a:avLst/>
                <a:gdLst>
                  <a:gd name="T0" fmla="*/ 25 w 160"/>
                  <a:gd name="T1" fmla="*/ 1 h 437"/>
                  <a:gd name="T2" fmla="*/ 27 w 160"/>
                  <a:gd name="T3" fmla="*/ 10 h 437"/>
                  <a:gd name="T4" fmla="*/ 34 w 160"/>
                  <a:gd name="T5" fmla="*/ 8 h 437"/>
                  <a:gd name="T6" fmla="*/ 46 w 160"/>
                  <a:gd name="T7" fmla="*/ 8 h 437"/>
                  <a:gd name="T8" fmla="*/ 57 w 160"/>
                  <a:gd name="T9" fmla="*/ 13 h 437"/>
                  <a:gd name="T10" fmla="*/ 70 w 160"/>
                  <a:gd name="T11" fmla="*/ 25 h 437"/>
                  <a:gd name="T12" fmla="*/ 78 w 160"/>
                  <a:gd name="T13" fmla="*/ 49 h 437"/>
                  <a:gd name="T14" fmla="*/ 80 w 160"/>
                  <a:gd name="T15" fmla="*/ 79 h 437"/>
                  <a:gd name="T16" fmla="*/ 67 w 160"/>
                  <a:gd name="T17" fmla="*/ 114 h 437"/>
                  <a:gd name="T18" fmla="*/ 23 w 160"/>
                  <a:gd name="T19" fmla="*/ 187 h 437"/>
                  <a:gd name="T20" fmla="*/ 6 w 160"/>
                  <a:gd name="T21" fmla="*/ 223 h 437"/>
                  <a:gd name="T22" fmla="*/ 0 w 160"/>
                  <a:gd name="T23" fmla="*/ 258 h 437"/>
                  <a:gd name="T24" fmla="*/ 6 w 160"/>
                  <a:gd name="T25" fmla="*/ 296 h 437"/>
                  <a:gd name="T26" fmla="*/ 23 w 160"/>
                  <a:gd name="T27" fmla="*/ 331 h 437"/>
                  <a:gd name="T28" fmla="*/ 42 w 160"/>
                  <a:gd name="T29" fmla="*/ 362 h 437"/>
                  <a:gd name="T30" fmla="*/ 57 w 160"/>
                  <a:gd name="T31" fmla="*/ 383 h 437"/>
                  <a:gd name="T32" fmla="*/ 74 w 160"/>
                  <a:gd name="T33" fmla="*/ 402 h 437"/>
                  <a:gd name="T34" fmla="*/ 101 w 160"/>
                  <a:gd name="T35" fmla="*/ 421 h 437"/>
                  <a:gd name="T36" fmla="*/ 129 w 160"/>
                  <a:gd name="T37" fmla="*/ 434 h 437"/>
                  <a:gd name="T38" fmla="*/ 142 w 160"/>
                  <a:gd name="T39" fmla="*/ 437 h 437"/>
                  <a:gd name="T40" fmla="*/ 156 w 160"/>
                  <a:gd name="T41" fmla="*/ 434 h 437"/>
                  <a:gd name="T42" fmla="*/ 160 w 160"/>
                  <a:gd name="T43" fmla="*/ 428 h 437"/>
                  <a:gd name="T44" fmla="*/ 154 w 160"/>
                  <a:gd name="T45" fmla="*/ 421 h 437"/>
                  <a:gd name="T46" fmla="*/ 144 w 160"/>
                  <a:gd name="T47" fmla="*/ 416 h 437"/>
                  <a:gd name="T48" fmla="*/ 135 w 160"/>
                  <a:gd name="T49" fmla="*/ 416 h 437"/>
                  <a:gd name="T50" fmla="*/ 133 w 160"/>
                  <a:gd name="T51" fmla="*/ 421 h 437"/>
                  <a:gd name="T52" fmla="*/ 135 w 160"/>
                  <a:gd name="T53" fmla="*/ 426 h 437"/>
                  <a:gd name="T54" fmla="*/ 142 w 160"/>
                  <a:gd name="T55" fmla="*/ 428 h 437"/>
                  <a:gd name="T56" fmla="*/ 148 w 160"/>
                  <a:gd name="T57" fmla="*/ 428 h 437"/>
                  <a:gd name="T58" fmla="*/ 148 w 160"/>
                  <a:gd name="T59" fmla="*/ 425 h 437"/>
                  <a:gd name="T60" fmla="*/ 144 w 160"/>
                  <a:gd name="T61" fmla="*/ 422 h 437"/>
                  <a:gd name="T62" fmla="*/ 146 w 160"/>
                  <a:gd name="T63" fmla="*/ 425 h 437"/>
                  <a:gd name="T64" fmla="*/ 146 w 160"/>
                  <a:gd name="T65" fmla="*/ 427 h 437"/>
                  <a:gd name="T66" fmla="*/ 144 w 160"/>
                  <a:gd name="T67" fmla="*/ 427 h 437"/>
                  <a:gd name="T68" fmla="*/ 139 w 160"/>
                  <a:gd name="T69" fmla="*/ 425 h 437"/>
                  <a:gd name="T70" fmla="*/ 137 w 160"/>
                  <a:gd name="T71" fmla="*/ 421 h 437"/>
                  <a:gd name="T72" fmla="*/ 139 w 160"/>
                  <a:gd name="T73" fmla="*/ 419 h 437"/>
                  <a:gd name="T74" fmla="*/ 141 w 160"/>
                  <a:gd name="T75" fmla="*/ 419 h 437"/>
                  <a:gd name="T76" fmla="*/ 150 w 160"/>
                  <a:gd name="T77" fmla="*/ 422 h 437"/>
                  <a:gd name="T78" fmla="*/ 154 w 160"/>
                  <a:gd name="T79" fmla="*/ 428 h 437"/>
                  <a:gd name="T80" fmla="*/ 152 w 160"/>
                  <a:gd name="T81" fmla="*/ 431 h 437"/>
                  <a:gd name="T82" fmla="*/ 146 w 160"/>
                  <a:gd name="T83" fmla="*/ 433 h 437"/>
                  <a:gd name="T84" fmla="*/ 127 w 160"/>
                  <a:gd name="T85" fmla="*/ 431 h 437"/>
                  <a:gd name="T86" fmla="*/ 106 w 160"/>
                  <a:gd name="T87" fmla="*/ 421 h 437"/>
                  <a:gd name="T88" fmla="*/ 91 w 160"/>
                  <a:gd name="T89" fmla="*/ 410 h 437"/>
                  <a:gd name="T90" fmla="*/ 74 w 160"/>
                  <a:gd name="T91" fmla="*/ 395 h 437"/>
                  <a:gd name="T92" fmla="*/ 63 w 160"/>
                  <a:gd name="T93" fmla="*/ 380 h 437"/>
                  <a:gd name="T94" fmla="*/ 55 w 160"/>
                  <a:gd name="T95" fmla="*/ 360 h 437"/>
                  <a:gd name="T96" fmla="*/ 53 w 160"/>
                  <a:gd name="T97" fmla="*/ 333 h 437"/>
                  <a:gd name="T98" fmla="*/ 65 w 160"/>
                  <a:gd name="T99" fmla="*/ 299 h 437"/>
                  <a:gd name="T100" fmla="*/ 91 w 160"/>
                  <a:gd name="T101" fmla="*/ 254 h 437"/>
                  <a:gd name="T102" fmla="*/ 112 w 160"/>
                  <a:gd name="T103" fmla="*/ 224 h 437"/>
                  <a:gd name="T104" fmla="*/ 129 w 160"/>
                  <a:gd name="T105" fmla="*/ 187 h 437"/>
                  <a:gd name="T106" fmla="*/ 131 w 160"/>
                  <a:gd name="T107" fmla="*/ 155 h 437"/>
                  <a:gd name="T108" fmla="*/ 124 w 160"/>
                  <a:gd name="T109" fmla="*/ 122 h 437"/>
                  <a:gd name="T110" fmla="*/ 108 w 160"/>
                  <a:gd name="T111" fmla="*/ 91 h 437"/>
                  <a:gd name="T112" fmla="*/ 84 w 160"/>
                  <a:gd name="T113" fmla="*/ 59 h 437"/>
                  <a:gd name="T114" fmla="*/ 82 w 160"/>
                  <a:gd name="T115" fmla="*/ 41 h 437"/>
                  <a:gd name="T116" fmla="*/ 74 w 160"/>
                  <a:gd name="T117" fmla="*/ 24 h 437"/>
                  <a:gd name="T118" fmla="*/ 61 w 160"/>
                  <a:gd name="T119" fmla="*/ 8 h 437"/>
                  <a:gd name="T120" fmla="*/ 44 w 160"/>
                  <a:gd name="T121" fmla="*/ 1 h 437"/>
                  <a:gd name="T122" fmla="*/ 34 w 160"/>
                  <a:gd name="T123" fmla="*/ 0 h 437"/>
                  <a:gd name="T124" fmla="*/ 2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1"/>
                    </a:moveTo>
                    <a:lnTo>
                      <a:pt x="27" y="10"/>
                    </a:lnTo>
                    <a:lnTo>
                      <a:pt x="34" y="8"/>
                    </a:lnTo>
                    <a:lnTo>
                      <a:pt x="46" y="8"/>
                    </a:lnTo>
                    <a:lnTo>
                      <a:pt x="57" y="13"/>
                    </a:lnTo>
                    <a:lnTo>
                      <a:pt x="70" y="25"/>
                    </a:lnTo>
                    <a:lnTo>
                      <a:pt x="78" y="49"/>
                    </a:lnTo>
                    <a:lnTo>
                      <a:pt x="80" y="79"/>
                    </a:lnTo>
                    <a:lnTo>
                      <a:pt x="67" y="114"/>
                    </a:lnTo>
                    <a:lnTo>
                      <a:pt x="23" y="187"/>
                    </a:lnTo>
                    <a:lnTo>
                      <a:pt x="6" y="223"/>
                    </a:lnTo>
                    <a:lnTo>
                      <a:pt x="0" y="258"/>
                    </a:lnTo>
                    <a:lnTo>
                      <a:pt x="6" y="296"/>
                    </a:lnTo>
                    <a:lnTo>
                      <a:pt x="23" y="331"/>
                    </a:lnTo>
                    <a:lnTo>
                      <a:pt x="42" y="362"/>
                    </a:lnTo>
                    <a:lnTo>
                      <a:pt x="57" y="383"/>
                    </a:lnTo>
                    <a:lnTo>
                      <a:pt x="74" y="402"/>
                    </a:lnTo>
                    <a:lnTo>
                      <a:pt x="101" y="421"/>
                    </a:lnTo>
                    <a:lnTo>
                      <a:pt x="129" y="434"/>
                    </a:lnTo>
                    <a:lnTo>
                      <a:pt x="142" y="437"/>
                    </a:lnTo>
                    <a:lnTo>
                      <a:pt x="156" y="434"/>
                    </a:lnTo>
                    <a:lnTo>
                      <a:pt x="160" y="428"/>
                    </a:lnTo>
                    <a:lnTo>
                      <a:pt x="154" y="421"/>
                    </a:lnTo>
                    <a:lnTo>
                      <a:pt x="144" y="416"/>
                    </a:lnTo>
                    <a:lnTo>
                      <a:pt x="135" y="416"/>
                    </a:lnTo>
                    <a:lnTo>
                      <a:pt x="133" y="421"/>
                    </a:lnTo>
                    <a:lnTo>
                      <a:pt x="135" y="426"/>
                    </a:lnTo>
                    <a:lnTo>
                      <a:pt x="142" y="428"/>
                    </a:lnTo>
                    <a:lnTo>
                      <a:pt x="148" y="428"/>
                    </a:lnTo>
                    <a:lnTo>
                      <a:pt x="148" y="425"/>
                    </a:lnTo>
                    <a:lnTo>
                      <a:pt x="144" y="422"/>
                    </a:lnTo>
                    <a:lnTo>
                      <a:pt x="146" y="425"/>
                    </a:lnTo>
                    <a:lnTo>
                      <a:pt x="146" y="427"/>
                    </a:lnTo>
                    <a:lnTo>
                      <a:pt x="144" y="427"/>
                    </a:lnTo>
                    <a:lnTo>
                      <a:pt x="139" y="425"/>
                    </a:lnTo>
                    <a:lnTo>
                      <a:pt x="137" y="421"/>
                    </a:lnTo>
                    <a:lnTo>
                      <a:pt x="139" y="419"/>
                    </a:lnTo>
                    <a:lnTo>
                      <a:pt x="141" y="419"/>
                    </a:lnTo>
                    <a:lnTo>
                      <a:pt x="150" y="422"/>
                    </a:lnTo>
                    <a:lnTo>
                      <a:pt x="154" y="428"/>
                    </a:lnTo>
                    <a:lnTo>
                      <a:pt x="152" y="431"/>
                    </a:lnTo>
                    <a:lnTo>
                      <a:pt x="146" y="433"/>
                    </a:lnTo>
                    <a:lnTo>
                      <a:pt x="127" y="431"/>
                    </a:lnTo>
                    <a:lnTo>
                      <a:pt x="106" y="421"/>
                    </a:lnTo>
                    <a:lnTo>
                      <a:pt x="91" y="410"/>
                    </a:lnTo>
                    <a:lnTo>
                      <a:pt x="74" y="395"/>
                    </a:lnTo>
                    <a:lnTo>
                      <a:pt x="63" y="380"/>
                    </a:lnTo>
                    <a:lnTo>
                      <a:pt x="55" y="360"/>
                    </a:lnTo>
                    <a:lnTo>
                      <a:pt x="53" y="333"/>
                    </a:lnTo>
                    <a:lnTo>
                      <a:pt x="65" y="299"/>
                    </a:lnTo>
                    <a:lnTo>
                      <a:pt x="91" y="254"/>
                    </a:lnTo>
                    <a:lnTo>
                      <a:pt x="112" y="224"/>
                    </a:lnTo>
                    <a:lnTo>
                      <a:pt x="129" y="187"/>
                    </a:lnTo>
                    <a:lnTo>
                      <a:pt x="131" y="155"/>
                    </a:lnTo>
                    <a:lnTo>
                      <a:pt x="124" y="122"/>
                    </a:lnTo>
                    <a:lnTo>
                      <a:pt x="108" y="91"/>
                    </a:lnTo>
                    <a:lnTo>
                      <a:pt x="84" y="59"/>
                    </a:lnTo>
                    <a:lnTo>
                      <a:pt x="82" y="41"/>
                    </a:lnTo>
                    <a:lnTo>
                      <a:pt x="74" y="24"/>
                    </a:lnTo>
                    <a:lnTo>
                      <a:pt x="61" y="8"/>
                    </a:lnTo>
                    <a:lnTo>
                      <a:pt x="44" y="1"/>
                    </a:lnTo>
                    <a:lnTo>
                      <a:pt x="34" y="0"/>
                    </a:lnTo>
                    <a:lnTo>
                      <a:pt x="2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1" name="Freeform 7"/>
              <p:cNvSpPr>
                <a:spLocks/>
              </p:cNvSpPr>
              <p:nvPr/>
            </p:nvSpPr>
            <p:spPr bwMode="auto">
              <a:xfrm>
                <a:off x="78" y="3197"/>
                <a:ext cx="157" cy="431"/>
              </a:xfrm>
              <a:custGeom>
                <a:avLst/>
                <a:gdLst>
                  <a:gd name="T0" fmla="*/ 24 w 157"/>
                  <a:gd name="T1" fmla="*/ 0 h 431"/>
                  <a:gd name="T2" fmla="*/ 26 w 157"/>
                  <a:gd name="T3" fmla="*/ 9 h 431"/>
                  <a:gd name="T4" fmla="*/ 34 w 157"/>
                  <a:gd name="T5" fmla="*/ 7 h 431"/>
                  <a:gd name="T6" fmla="*/ 45 w 157"/>
                  <a:gd name="T7" fmla="*/ 8 h 431"/>
                  <a:gd name="T8" fmla="*/ 57 w 157"/>
                  <a:gd name="T9" fmla="*/ 12 h 431"/>
                  <a:gd name="T10" fmla="*/ 70 w 157"/>
                  <a:gd name="T11" fmla="*/ 24 h 431"/>
                  <a:gd name="T12" fmla="*/ 78 w 157"/>
                  <a:gd name="T13" fmla="*/ 46 h 431"/>
                  <a:gd name="T14" fmla="*/ 78 w 157"/>
                  <a:gd name="T15" fmla="*/ 77 h 431"/>
                  <a:gd name="T16" fmla="*/ 66 w 157"/>
                  <a:gd name="T17" fmla="*/ 111 h 431"/>
                  <a:gd name="T18" fmla="*/ 23 w 157"/>
                  <a:gd name="T19" fmla="*/ 184 h 431"/>
                  <a:gd name="T20" fmla="*/ 7 w 157"/>
                  <a:gd name="T21" fmla="*/ 219 h 431"/>
                  <a:gd name="T22" fmla="*/ 0 w 157"/>
                  <a:gd name="T23" fmla="*/ 255 h 431"/>
                  <a:gd name="T24" fmla="*/ 7 w 157"/>
                  <a:gd name="T25" fmla="*/ 291 h 431"/>
                  <a:gd name="T26" fmla="*/ 23 w 157"/>
                  <a:gd name="T27" fmla="*/ 327 h 431"/>
                  <a:gd name="T28" fmla="*/ 40 w 157"/>
                  <a:gd name="T29" fmla="*/ 357 h 431"/>
                  <a:gd name="T30" fmla="*/ 55 w 157"/>
                  <a:gd name="T31" fmla="*/ 377 h 431"/>
                  <a:gd name="T32" fmla="*/ 74 w 157"/>
                  <a:gd name="T33" fmla="*/ 396 h 431"/>
                  <a:gd name="T34" fmla="*/ 100 w 157"/>
                  <a:gd name="T35" fmla="*/ 416 h 431"/>
                  <a:gd name="T36" fmla="*/ 127 w 157"/>
                  <a:gd name="T37" fmla="*/ 429 h 431"/>
                  <a:gd name="T38" fmla="*/ 142 w 157"/>
                  <a:gd name="T39" fmla="*/ 431 h 431"/>
                  <a:gd name="T40" fmla="*/ 154 w 157"/>
                  <a:gd name="T41" fmla="*/ 429 h 431"/>
                  <a:gd name="T42" fmla="*/ 157 w 157"/>
                  <a:gd name="T43" fmla="*/ 423 h 431"/>
                  <a:gd name="T44" fmla="*/ 152 w 157"/>
                  <a:gd name="T45" fmla="*/ 416 h 431"/>
                  <a:gd name="T46" fmla="*/ 144 w 157"/>
                  <a:gd name="T47" fmla="*/ 411 h 431"/>
                  <a:gd name="T48" fmla="*/ 133 w 157"/>
                  <a:gd name="T49" fmla="*/ 412 h 431"/>
                  <a:gd name="T50" fmla="*/ 131 w 157"/>
                  <a:gd name="T51" fmla="*/ 416 h 431"/>
                  <a:gd name="T52" fmla="*/ 135 w 157"/>
                  <a:gd name="T53" fmla="*/ 420 h 431"/>
                  <a:gd name="T54" fmla="*/ 140 w 157"/>
                  <a:gd name="T55" fmla="*/ 423 h 431"/>
                  <a:gd name="T56" fmla="*/ 146 w 157"/>
                  <a:gd name="T57" fmla="*/ 423 h 431"/>
                  <a:gd name="T58" fmla="*/ 146 w 157"/>
                  <a:gd name="T59" fmla="*/ 419 h 431"/>
                  <a:gd name="T60" fmla="*/ 144 w 157"/>
                  <a:gd name="T61" fmla="*/ 418 h 431"/>
                  <a:gd name="T62" fmla="*/ 144 w 157"/>
                  <a:gd name="T63" fmla="*/ 419 h 431"/>
                  <a:gd name="T64" fmla="*/ 144 w 157"/>
                  <a:gd name="T65" fmla="*/ 422 h 431"/>
                  <a:gd name="T66" fmla="*/ 142 w 157"/>
                  <a:gd name="T67" fmla="*/ 422 h 431"/>
                  <a:gd name="T68" fmla="*/ 136 w 157"/>
                  <a:gd name="T69" fmla="*/ 419 h 431"/>
                  <a:gd name="T70" fmla="*/ 135 w 157"/>
                  <a:gd name="T71" fmla="*/ 416 h 431"/>
                  <a:gd name="T72" fmla="*/ 136 w 157"/>
                  <a:gd name="T73" fmla="*/ 414 h 431"/>
                  <a:gd name="T74" fmla="*/ 140 w 157"/>
                  <a:gd name="T75" fmla="*/ 413 h 431"/>
                  <a:gd name="T76" fmla="*/ 150 w 157"/>
                  <a:gd name="T77" fmla="*/ 417 h 431"/>
                  <a:gd name="T78" fmla="*/ 152 w 157"/>
                  <a:gd name="T79" fmla="*/ 423 h 431"/>
                  <a:gd name="T80" fmla="*/ 150 w 157"/>
                  <a:gd name="T81" fmla="*/ 425 h 431"/>
                  <a:gd name="T82" fmla="*/ 144 w 157"/>
                  <a:gd name="T83" fmla="*/ 428 h 431"/>
                  <a:gd name="T84" fmla="*/ 125 w 157"/>
                  <a:gd name="T85" fmla="*/ 425 h 431"/>
                  <a:gd name="T86" fmla="*/ 104 w 157"/>
                  <a:gd name="T87" fmla="*/ 416 h 431"/>
                  <a:gd name="T88" fmla="*/ 89 w 157"/>
                  <a:gd name="T89" fmla="*/ 406 h 431"/>
                  <a:gd name="T90" fmla="*/ 72 w 157"/>
                  <a:gd name="T91" fmla="*/ 389 h 431"/>
                  <a:gd name="T92" fmla="*/ 61 w 157"/>
                  <a:gd name="T93" fmla="*/ 375 h 431"/>
                  <a:gd name="T94" fmla="*/ 53 w 157"/>
                  <a:gd name="T95" fmla="*/ 354 h 431"/>
                  <a:gd name="T96" fmla="*/ 51 w 157"/>
                  <a:gd name="T97" fmla="*/ 328 h 431"/>
                  <a:gd name="T98" fmla="*/ 62 w 157"/>
                  <a:gd name="T99" fmla="*/ 294 h 431"/>
                  <a:gd name="T100" fmla="*/ 91 w 157"/>
                  <a:gd name="T101" fmla="*/ 250 h 431"/>
                  <a:gd name="T102" fmla="*/ 110 w 157"/>
                  <a:gd name="T103" fmla="*/ 220 h 431"/>
                  <a:gd name="T104" fmla="*/ 125 w 157"/>
                  <a:gd name="T105" fmla="*/ 183 h 431"/>
                  <a:gd name="T106" fmla="*/ 129 w 157"/>
                  <a:gd name="T107" fmla="*/ 152 h 431"/>
                  <a:gd name="T108" fmla="*/ 123 w 157"/>
                  <a:gd name="T109" fmla="*/ 121 h 431"/>
                  <a:gd name="T110" fmla="*/ 106 w 157"/>
                  <a:gd name="T111" fmla="*/ 88 h 431"/>
                  <a:gd name="T112" fmla="*/ 83 w 157"/>
                  <a:gd name="T113" fmla="*/ 57 h 431"/>
                  <a:gd name="T114" fmla="*/ 81 w 157"/>
                  <a:gd name="T115" fmla="*/ 39 h 431"/>
                  <a:gd name="T116" fmla="*/ 74 w 157"/>
                  <a:gd name="T117" fmla="*/ 22 h 431"/>
                  <a:gd name="T118" fmla="*/ 59 w 157"/>
                  <a:gd name="T119" fmla="*/ 8 h 431"/>
                  <a:gd name="T120" fmla="*/ 43 w 157"/>
                  <a:gd name="T121" fmla="*/ 0 h 431"/>
                  <a:gd name="T122" fmla="*/ 34 w 157"/>
                  <a:gd name="T123" fmla="*/ 0 h 431"/>
                  <a:gd name="T124" fmla="*/ 24 w 157"/>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1">
                    <a:moveTo>
                      <a:pt x="24" y="0"/>
                    </a:moveTo>
                    <a:lnTo>
                      <a:pt x="26" y="9"/>
                    </a:lnTo>
                    <a:lnTo>
                      <a:pt x="34" y="7"/>
                    </a:lnTo>
                    <a:lnTo>
                      <a:pt x="45" y="8"/>
                    </a:lnTo>
                    <a:lnTo>
                      <a:pt x="57" y="12"/>
                    </a:lnTo>
                    <a:lnTo>
                      <a:pt x="70" y="24"/>
                    </a:lnTo>
                    <a:lnTo>
                      <a:pt x="78" y="46"/>
                    </a:lnTo>
                    <a:lnTo>
                      <a:pt x="78" y="77"/>
                    </a:lnTo>
                    <a:lnTo>
                      <a:pt x="66" y="111"/>
                    </a:lnTo>
                    <a:lnTo>
                      <a:pt x="23" y="184"/>
                    </a:lnTo>
                    <a:lnTo>
                      <a:pt x="7" y="219"/>
                    </a:lnTo>
                    <a:lnTo>
                      <a:pt x="0" y="255"/>
                    </a:lnTo>
                    <a:lnTo>
                      <a:pt x="7" y="291"/>
                    </a:lnTo>
                    <a:lnTo>
                      <a:pt x="23" y="327"/>
                    </a:lnTo>
                    <a:lnTo>
                      <a:pt x="40" y="357"/>
                    </a:lnTo>
                    <a:lnTo>
                      <a:pt x="55" y="377"/>
                    </a:lnTo>
                    <a:lnTo>
                      <a:pt x="74" y="396"/>
                    </a:lnTo>
                    <a:lnTo>
                      <a:pt x="100" y="416"/>
                    </a:lnTo>
                    <a:lnTo>
                      <a:pt x="127" y="429"/>
                    </a:lnTo>
                    <a:lnTo>
                      <a:pt x="142" y="431"/>
                    </a:lnTo>
                    <a:lnTo>
                      <a:pt x="154" y="429"/>
                    </a:lnTo>
                    <a:lnTo>
                      <a:pt x="157" y="423"/>
                    </a:lnTo>
                    <a:lnTo>
                      <a:pt x="152" y="416"/>
                    </a:lnTo>
                    <a:lnTo>
                      <a:pt x="144" y="411"/>
                    </a:lnTo>
                    <a:lnTo>
                      <a:pt x="133" y="412"/>
                    </a:lnTo>
                    <a:lnTo>
                      <a:pt x="131" y="416"/>
                    </a:lnTo>
                    <a:lnTo>
                      <a:pt x="135" y="420"/>
                    </a:lnTo>
                    <a:lnTo>
                      <a:pt x="140" y="423"/>
                    </a:lnTo>
                    <a:lnTo>
                      <a:pt x="146" y="423"/>
                    </a:lnTo>
                    <a:lnTo>
                      <a:pt x="146" y="419"/>
                    </a:lnTo>
                    <a:lnTo>
                      <a:pt x="144" y="418"/>
                    </a:lnTo>
                    <a:lnTo>
                      <a:pt x="144" y="419"/>
                    </a:lnTo>
                    <a:lnTo>
                      <a:pt x="144" y="422"/>
                    </a:lnTo>
                    <a:lnTo>
                      <a:pt x="142" y="422"/>
                    </a:lnTo>
                    <a:lnTo>
                      <a:pt x="136" y="419"/>
                    </a:lnTo>
                    <a:lnTo>
                      <a:pt x="135" y="416"/>
                    </a:lnTo>
                    <a:lnTo>
                      <a:pt x="136" y="414"/>
                    </a:lnTo>
                    <a:lnTo>
                      <a:pt x="140" y="413"/>
                    </a:lnTo>
                    <a:lnTo>
                      <a:pt x="150" y="417"/>
                    </a:lnTo>
                    <a:lnTo>
                      <a:pt x="152" y="423"/>
                    </a:lnTo>
                    <a:lnTo>
                      <a:pt x="150" y="425"/>
                    </a:lnTo>
                    <a:lnTo>
                      <a:pt x="144" y="428"/>
                    </a:lnTo>
                    <a:lnTo>
                      <a:pt x="125" y="425"/>
                    </a:lnTo>
                    <a:lnTo>
                      <a:pt x="104" y="416"/>
                    </a:lnTo>
                    <a:lnTo>
                      <a:pt x="89" y="406"/>
                    </a:lnTo>
                    <a:lnTo>
                      <a:pt x="72" y="389"/>
                    </a:lnTo>
                    <a:lnTo>
                      <a:pt x="61" y="375"/>
                    </a:lnTo>
                    <a:lnTo>
                      <a:pt x="53" y="354"/>
                    </a:lnTo>
                    <a:lnTo>
                      <a:pt x="51" y="328"/>
                    </a:lnTo>
                    <a:lnTo>
                      <a:pt x="62" y="294"/>
                    </a:lnTo>
                    <a:lnTo>
                      <a:pt x="91" y="250"/>
                    </a:lnTo>
                    <a:lnTo>
                      <a:pt x="110" y="220"/>
                    </a:lnTo>
                    <a:lnTo>
                      <a:pt x="125" y="183"/>
                    </a:lnTo>
                    <a:lnTo>
                      <a:pt x="129" y="152"/>
                    </a:lnTo>
                    <a:lnTo>
                      <a:pt x="123" y="121"/>
                    </a:lnTo>
                    <a:lnTo>
                      <a:pt x="106" y="88"/>
                    </a:lnTo>
                    <a:lnTo>
                      <a:pt x="83" y="57"/>
                    </a:lnTo>
                    <a:lnTo>
                      <a:pt x="81" y="39"/>
                    </a:lnTo>
                    <a:lnTo>
                      <a:pt x="74" y="22"/>
                    </a:lnTo>
                    <a:lnTo>
                      <a:pt x="59" y="8"/>
                    </a:lnTo>
                    <a:lnTo>
                      <a:pt x="43" y="0"/>
                    </a:lnTo>
                    <a:lnTo>
                      <a:pt x="34" y="0"/>
                    </a:lnTo>
                    <a:lnTo>
                      <a:pt x="2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2" name="Freeform 8"/>
              <p:cNvSpPr>
                <a:spLocks/>
              </p:cNvSpPr>
              <p:nvPr/>
            </p:nvSpPr>
            <p:spPr bwMode="auto">
              <a:xfrm>
                <a:off x="72" y="2768"/>
                <a:ext cx="156" cy="479"/>
              </a:xfrm>
              <a:custGeom>
                <a:avLst/>
                <a:gdLst>
                  <a:gd name="T0" fmla="*/ 105 w 156"/>
                  <a:gd name="T1" fmla="*/ 478 h 479"/>
                  <a:gd name="T2" fmla="*/ 103 w 156"/>
                  <a:gd name="T3" fmla="*/ 468 h 479"/>
                  <a:gd name="T4" fmla="*/ 93 w 156"/>
                  <a:gd name="T5" fmla="*/ 469 h 479"/>
                  <a:gd name="T6" fmla="*/ 84 w 156"/>
                  <a:gd name="T7" fmla="*/ 468 h 479"/>
                  <a:gd name="T8" fmla="*/ 68 w 156"/>
                  <a:gd name="T9" fmla="*/ 463 h 479"/>
                  <a:gd name="T10" fmla="*/ 57 w 156"/>
                  <a:gd name="T11" fmla="*/ 450 h 479"/>
                  <a:gd name="T12" fmla="*/ 49 w 156"/>
                  <a:gd name="T13" fmla="*/ 425 h 479"/>
                  <a:gd name="T14" fmla="*/ 53 w 156"/>
                  <a:gd name="T15" fmla="*/ 391 h 479"/>
                  <a:gd name="T16" fmla="*/ 68 w 156"/>
                  <a:gd name="T17" fmla="*/ 354 h 479"/>
                  <a:gd name="T18" fmla="*/ 123 w 156"/>
                  <a:gd name="T19" fmla="*/ 275 h 479"/>
                  <a:gd name="T20" fmla="*/ 144 w 156"/>
                  <a:gd name="T21" fmla="*/ 238 h 479"/>
                  <a:gd name="T22" fmla="*/ 156 w 156"/>
                  <a:gd name="T23" fmla="*/ 200 h 479"/>
                  <a:gd name="T24" fmla="*/ 152 w 156"/>
                  <a:gd name="T25" fmla="*/ 159 h 479"/>
                  <a:gd name="T26" fmla="*/ 139 w 156"/>
                  <a:gd name="T27" fmla="*/ 119 h 479"/>
                  <a:gd name="T28" fmla="*/ 122 w 156"/>
                  <a:gd name="T29" fmla="*/ 86 h 479"/>
                  <a:gd name="T30" fmla="*/ 106 w 156"/>
                  <a:gd name="T31" fmla="*/ 62 h 479"/>
                  <a:gd name="T32" fmla="*/ 89 w 156"/>
                  <a:gd name="T33" fmla="*/ 41 h 479"/>
                  <a:gd name="T34" fmla="*/ 63 w 156"/>
                  <a:gd name="T35" fmla="*/ 18 h 479"/>
                  <a:gd name="T36" fmla="*/ 32 w 156"/>
                  <a:gd name="T37" fmla="*/ 3 h 479"/>
                  <a:gd name="T38" fmla="*/ 19 w 156"/>
                  <a:gd name="T39" fmla="*/ 0 h 479"/>
                  <a:gd name="T40" fmla="*/ 6 w 156"/>
                  <a:gd name="T41" fmla="*/ 2 h 479"/>
                  <a:gd name="T42" fmla="*/ 0 w 156"/>
                  <a:gd name="T43" fmla="*/ 9 h 479"/>
                  <a:gd name="T44" fmla="*/ 4 w 156"/>
                  <a:gd name="T45" fmla="*/ 16 h 479"/>
                  <a:gd name="T46" fmla="*/ 13 w 156"/>
                  <a:gd name="T47" fmla="*/ 22 h 479"/>
                  <a:gd name="T48" fmla="*/ 27 w 156"/>
                  <a:gd name="T49" fmla="*/ 22 h 479"/>
                  <a:gd name="T50" fmla="*/ 29 w 156"/>
                  <a:gd name="T51" fmla="*/ 16 h 479"/>
                  <a:gd name="T52" fmla="*/ 25 w 156"/>
                  <a:gd name="T53" fmla="*/ 12 h 479"/>
                  <a:gd name="T54" fmla="*/ 19 w 156"/>
                  <a:gd name="T55" fmla="*/ 9 h 479"/>
                  <a:gd name="T56" fmla="*/ 12 w 156"/>
                  <a:gd name="T57" fmla="*/ 9 h 479"/>
                  <a:gd name="T58" fmla="*/ 12 w 156"/>
                  <a:gd name="T59" fmla="*/ 14 h 479"/>
                  <a:gd name="T60" fmla="*/ 15 w 156"/>
                  <a:gd name="T61" fmla="*/ 15 h 479"/>
                  <a:gd name="T62" fmla="*/ 13 w 156"/>
                  <a:gd name="T63" fmla="*/ 12 h 479"/>
                  <a:gd name="T64" fmla="*/ 13 w 156"/>
                  <a:gd name="T65" fmla="*/ 10 h 479"/>
                  <a:gd name="T66" fmla="*/ 17 w 156"/>
                  <a:gd name="T67" fmla="*/ 10 h 479"/>
                  <a:gd name="T68" fmla="*/ 23 w 156"/>
                  <a:gd name="T69" fmla="*/ 14 h 479"/>
                  <a:gd name="T70" fmla="*/ 23 w 156"/>
                  <a:gd name="T71" fmla="*/ 17 h 479"/>
                  <a:gd name="T72" fmla="*/ 23 w 156"/>
                  <a:gd name="T73" fmla="*/ 20 h 479"/>
                  <a:gd name="T74" fmla="*/ 19 w 156"/>
                  <a:gd name="T75" fmla="*/ 20 h 479"/>
                  <a:gd name="T76" fmla="*/ 8 w 156"/>
                  <a:gd name="T77" fmla="*/ 16 h 479"/>
                  <a:gd name="T78" fmla="*/ 6 w 156"/>
                  <a:gd name="T79" fmla="*/ 9 h 479"/>
                  <a:gd name="T80" fmla="*/ 8 w 156"/>
                  <a:gd name="T81" fmla="*/ 6 h 479"/>
                  <a:gd name="T82" fmla="*/ 15 w 156"/>
                  <a:gd name="T83" fmla="*/ 4 h 479"/>
                  <a:gd name="T84" fmla="*/ 34 w 156"/>
                  <a:gd name="T85" fmla="*/ 8 h 479"/>
                  <a:gd name="T86" fmla="*/ 57 w 156"/>
                  <a:gd name="T87" fmla="*/ 18 h 479"/>
                  <a:gd name="T88" fmla="*/ 72 w 156"/>
                  <a:gd name="T89" fmla="*/ 30 h 479"/>
                  <a:gd name="T90" fmla="*/ 89 w 156"/>
                  <a:gd name="T91" fmla="*/ 48 h 479"/>
                  <a:gd name="T92" fmla="*/ 99 w 156"/>
                  <a:gd name="T93" fmla="*/ 65 h 479"/>
                  <a:gd name="T94" fmla="*/ 108 w 156"/>
                  <a:gd name="T95" fmla="*/ 88 h 479"/>
                  <a:gd name="T96" fmla="*/ 106 w 156"/>
                  <a:gd name="T97" fmla="*/ 117 h 479"/>
                  <a:gd name="T98" fmla="*/ 89 w 156"/>
                  <a:gd name="T99" fmla="*/ 154 h 479"/>
                  <a:gd name="T100" fmla="*/ 57 w 156"/>
                  <a:gd name="T101" fmla="*/ 200 h 479"/>
                  <a:gd name="T102" fmla="*/ 32 w 156"/>
                  <a:gd name="T103" fmla="*/ 232 h 479"/>
                  <a:gd name="T104" fmla="*/ 10 w 156"/>
                  <a:gd name="T105" fmla="*/ 273 h 479"/>
                  <a:gd name="T106" fmla="*/ 4 w 156"/>
                  <a:gd name="T107" fmla="*/ 307 h 479"/>
                  <a:gd name="T108" fmla="*/ 8 w 156"/>
                  <a:gd name="T109" fmla="*/ 341 h 479"/>
                  <a:gd name="T110" fmla="*/ 23 w 156"/>
                  <a:gd name="T111" fmla="*/ 377 h 479"/>
                  <a:gd name="T112" fmla="*/ 46 w 156"/>
                  <a:gd name="T113" fmla="*/ 413 h 479"/>
                  <a:gd name="T114" fmla="*/ 46 w 156"/>
                  <a:gd name="T115" fmla="*/ 433 h 479"/>
                  <a:gd name="T116" fmla="*/ 51 w 156"/>
                  <a:gd name="T117" fmla="*/ 451 h 479"/>
                  <a:gd name="T118" fmla="*/ 67 w 156"/>
                  <a:gd name="T119" fmla="*/ 468 h 479"/>
                  <a:gd name="T120" fmla="*/ 84 w 156"/>
                  <a:gd name="T121" fmla="*/ 476 h 479"/>
                  <a:gd name="T122" fmla="*/ 93 w 156"/>
                  <a:gd name="T123" fmla="*/ 479 h 479"/>
                  <a:gd name="T124" fmla="*/ 105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478"/>
                    </a:moveTo>
                    <a:lnTo>
                      <a:pt x="103" y="468"/>
                    </a:lnTo>
                    <a:lnTo>
                      <a:pt x="93" y="469"/>
                    </a:lnTo>
                    <a:lnTo>
                      <a:pt x="84" y="468"/>
                    </a:lnTo>
                    <a:lnTo>
                      <a:pt x="68" y="463"/>
                    </a:lnTo>
                    <a:lnTo>
                      <a:pt x="57" y="450"/>
                    </a:lnTo>
                    <a:lnTo>
                      <a:pt x="49" y="425"/>
                    </a:lnTo>
                    <a:lnTo>
                      <a:pt x="53" y="391"/>
                    </a:lnTo>
                    <a:lnTo>
                      <a:pt x="68" y="354"/>
                    </a:lnTo>
                    <a:lnTo>
                      <a:pt x="123" y="275"/>
                    </a:lnTo>
                    <a:lnTo>
                      <a:pt x="144" y="238"/>
                    </a:lnTo>
                    <a:lnTo>
                      <a:pt x="156" y="200"/>
                    </a:lnTo>
                    <a:lnTo>
                      <a:pt x="152" y="159"/>
                    </a:lnTo>
                    <a:lnTo>
                      <a:pt x="139" y="119"/>
                    </a:lnTo>
                    <a:lnTo>
                      <a:pt x="122" y="86"/>
                    </a:lnTo>
                    <a:lnTo>
                      <a:pt x="106" y="62"/>
                    </a:lnTo>
                    <a:lnTo>
                      <a:pt x="89" y="41"/>
                    </a:lnTo>
                    <a:lnTo>
                      <a:pt x="63" y="18"/>
                    </a:lnTo>
                    <a:lnTo>
                      <a:pt x="32" y="3"/>
                    </a:lnTo>
                    <a:lnTo>
                      <a:pt x="19" y="0"/>
                    </a:lnTo>
                    <a:lnTo>
                      <a:pt x="6" y="2"/>
                    </a:lnTo>
                    <a:lnTo>
                      <a:pt x="0" y="9"/>
                    </a:lnTo>
                    <a:lnTo>
                      <a:pt x="4" y="16"/>
                    </a:lnTo>
                    <a:lnTo>
                      <a:pt x="13" y="22"/>
                    </a:lnTo>
                    <a:lnTo>
                      <a:pt x="27" y="22"/>
                    </a:lnTo>
                    <a:lnTo>
                      <a:pt x="29" y="16"/>
                    </a:lnTo>
                    <a:lnTo>
                      <a:pt x="25" y="12"/>
                    </a:lnTo>
                    <a:lnTo>
                      <a:pt x="19" y="9"/>
                    </a:lnTo>
                    <a:lnTo>
                      <a:pt x="12" y="9"/>
                    </a:lnTo>
                    <a:lnTo>
                      <a:pt x="12" y="14"/>
                    </a:lnTo>
                    <a:lnTo>
                      <a:pt x="15" y="15"/>
                    </a:lnTo>
                    <a:lnTo>
                      <a:pt x="13" y="12"/>
                    </a:lnTo>
                    <a:lnTo>
                      <a:pt x="13" y="10"/>
                    </a:lnTo>
                    <a:lnTo>
                      <a:pt x="17" y="10"/>
                    </a:lnTo>
                    <a:lnTo>
                      <a:pt x="23" y="14"/>
                    </a:lnTo>
                    <a:lnTo>
                      <a:pt x="23" y="17"/>
                    </a:lnTo>
                    <a:lnTo>
                      <a:pt x="23" y="20"/>
                    </a:lnTo>
                    <a:lnTo>
                      <a:pt x="19" y="20"/>
                    </a:lnTo>
                    <a:lnTo>
                      <a:pt x="8" y="16"/>
                    </a:lnTo>
                    <a:lnTo>
                      <a:pt x="6" y="9"/>
                    </a:lnTo>
                    <a:lnTo>
                      <a:pt x="8" y="6"/>
                    </a:lnTo>
                    <a:lnTo>
                      <a:pt x="15" y="4"/>
                    </a:lnTo>
                    <a:lnTo>
                      <a:pt x="34" y="8"/>
                    </a:lnTo>
                    <a:lnTo>
                      <a:pt x="57" y="18"/>
                    </a:lnTo>
                    <a:lnTo>
                      <a:pt x="72" y="30"/>
                    </a:lnTo>
                    <a:lnTo>
                      <a:pt x="89" y="48"/>
                    </a:lnTo>
                    <a:lnTo>
                      <a:pt x="99" y="65"/>
                    </a:lnTo>
                    <a:lnTo>
                      <a:pt x="108" y="88"/>
                    </a:lnTo>
                    <a:lnTo>
                      <a:pt x="106" y="117"/>
                    </a:lnTo>
                    <a:lnTo>
                      <a:pt x="89" y="154"/>
                    </a:lnTo>
                    <a:lnTo>
                      <a:pt x="57" y="200"/>
                    </a:lnTo>
                    <a:lnTo>
                      <a:pt x="32" y="232"/>
                    </a:lnTo>
                    <a:lnTo>
                      <a:pt x="10" y="273"/>
                    </a:lnTo>
                    <a:lnTo>
                      <a:pt x="4" y="307"/>
                    </a:lnTo>
                    <a:lnTo>
                      <a:pt x="8" y="341"/>
                    </a:lnTo>
                    <a:lnTo>
                      <a:pt x="23" y="377"/>
                    </a:lnTo>
                    <a:lnTo>
                      <a:pt x="46" y="413"/>
                    </a:lnTo>
                    <a:lnTo>
                      <a:pt x="46" y="433"/>
                    </a:lnTo>
                    <a:lnTo>
                      <a:pt x="51" y="451"/>
                    </a:lnTo>
                    <a:lnTo>
                      <a:pt x="67" y="468"/>
                    </a:lnTo>
                    <a:lnTo>
                      <a:pt x="84" y="476"/>
                    </a:lnTo>
                    <a:lnTo>
                      <a:pt x="93" y="479"/>
                    </a:lnTo>
                    <a:lnTo>
                      <a:pt x="105"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3" name="Freeform 9"/>
              <p:cNvSpPr>
                <a:spLocks/>
              </p:cNvSpPr>
              <p:nvPr/>
            </p:nvSpPr>
            <p:spPr bwMode="auto">
              <a:xfrm>
                <a:off x="211" y="2935"/>
                <a:ext cx="184" cy="457"/>
              </a:xfrm>
              <a:custGeom>
                <a:avLst/>
                <a:gdLst>
                  <a:gd name="T0" fmla="*/ 2 w 184"/>
                  <a:gd name="T1" fmla="*/ 456 h 457"/>
                  <a:gd name="T2" fmla="*/ 3 w 184"/>
                  <a:gd name="T3" fmla="*/ 446 h 457"/>
                  <a:gd name="T4" fmla="*/ 13 w 184"/>
                  <a:gd name="T5" fmla="*/ 449 h 457"/>
                  <a:gd name="T6" fmla="*/ 24 w 184"/>
                  <a:gd name="T7" fmla="*/ 449 h 457"/>
                  <a:gd name="T8" fmla="*/ 38 w 184"/>
                  <a:gd name="T9" fmla="*/ 445 h 457"/>
                  <a:gd name="T10" fmla="*/ 53 w 184"/>
                  <a:gd name="T11" fmla="*/ 432 h 457"/>
                  <a:gd name="T12" fmla="*/ 62 w 184"/>
                  <a:gd name="T13" fmla="*/ 408 h 457"/>
                  <a:gd name="T14" fmla="*/ 66 w 184"/>
                  <a:gd name="T15" fmla="*/ 375 h 457"/>
                  <a:gd name="T16" fmla="*/ 57 w 184"/>
                  <a:gd name="T17" fmla="*/ 338 h 457"/>
                  <a:gd name="T18" fmla="*/ 17 w 184"/>
                  <a:gd name="T19" fmla="*/ 258 h 457"/>
                  <a:gd name="T20" fmla="*/ 3 w 184"/>
                  <a:gd name="T21" fmla="*/ 221 h 457"/>
                  <a:gd name="T22" fmla="*/ 0 w 184"/>
                  <a:gd name="T23" fmla="*/ 182 h 457"/>
                  <a:gd name="T24" fmla="*/ 9 w 184"/>
                  <a:gd name="T25" fmla="*/ 144 h 457"/>
                  <a:gd name="T26" fmla="*/ 30 w 184"/>
                  <a:gd name="T27" fmla="*/ 106 h 457"/>
                  <a:gd name="T28" fmla="*/ 51 w 184"/>
                  <a:gd name="T29" fmla="*/ 74 h 457"/>
                  <a:gd name="T30" fmla="*/ 70 w 184"/>
                  <a:gd name="T31" fmla="*/ 53 h 457"/>
                  <a:gd name="T32" fmla="*/ 91 w 184"/>
                  <a:gd name="T33" fmla="*/ 34 h 457"/>
                  <a:gd name="T34" fmla="*/ 121 w 184"/>
                  <a:gd name="T35" fmla="*/ 13 h 457"/>
                  <a:gd name="T36" fmla="*/ 151 w 184"/>
                  <a:gd name="T37" fmla="*/ 1 h 457"/>
                  <a:gd name="T38" fmla="*/ 167 w 184"/>
                  <a:gd name="T39" fmla="*/ 0 h 457"/>
                  <a:gd name="T40" fmla="*/ 180 w 184"/>
                  <a:gd name="T41" fmla="*/ 3 h 457"/>
                  <a:gd name="T42" fmla="*/ 184 w 184"/>
                  <a:gd name="T43" fmla="*/ 9 h 457"/>
                  <a:gd name="T44" fmla="*/ 178 w 184"/>
                  <a:gd name="T45" fmla="*/ 16 h 457"/>
                  <a:gd name="T46" fmla="*/ 167 w 184"/>
                  <a:gd name="T47" fmla="*/ 21 h 457"/>
                  <a:gd name="T48" fmla="*/ 155 w 184"/>
                  <a:gd name="T49" fmla="*/ 19 h 457"/>
                  <a:gd name="T50" fmla="*/ 153 w 184"/>
                  <a:gd name="T51" fmla="*/ 15 h 457"/>
                  <a:gd name="T52" fmla="*/ 157 w 184"/>
                  <a:gd name="T53" fmla="*/ 11 h 457"/>
                  <a:gd name="T54" fmla="*/ 165 w 184"/>
                  <a:gd name="T55" fmla="*/ 7 h 457"/>
                  <a:gd name="T56" fmla="*/ 170 w 184"/>
                  <a:gd name="T57" fmla="*/ 9 h 457"/>
                  <a:gd name="T58" fmla="*/ 170 w 184"/>
                  <a:gd name="T59" fmla="*/ 12 h 457"/>
                  <a:gd name="T60" fmla="*/ 169 w 184"/>
                  <a:gd name="T61" fmla="*/ 13 h 457"/>
                  <a:gd name="T62" fmla="*/ 170 w 184"/>
                  <a:gd name="T63" fmla="*/ 12 h 457"/>
                  <a:gd name="T64" fmla="*/ 170 w 184"/>
                  <a:gd name="T65" fmla="*/ 10 h 457"/>
                  <a:gd name="T66" fmla="*/ 167 w 184"/>
                  <a:gd name="T67" fmla="*/ 10 h 457"/>
                  <a:gd name="T68" fmla="*/ 159 w 184"/>
                  <a:gd name="T69" fmla="*/ 12 h 457"/>
                  <a:gd name="T70" fmla="*/ 159 w 184"/>
                  <a:gd name="T71" fmla="*/ 16 h 457"/>
                  <a:gd name="T72" fmla="*/ 159 w 184"/>
                  <a:gd name="T73" fmla="*/ 18 h 457"/>
                  <a:gd name="T74" fmla="*/ 163 w 184"/>
                  <a:gd name="T75" fmla="*/ 18 h 457"/>
                  <a:gd name="T76" fmla="*/ 174 w 184"/>
                  <a:gd name="T77" fmla="*/ 16 h 457"/>
                  <a:gd name="T78" fmla="*/ 178 w 184"/>
                  <a:gd name="T79" fmla="*/ 9 h 457"/>
                  <a:gd name="T80" fmla="*/ 176 w 184"/>
                  <a:gd name="T81" fmla="*/ 6 h 457"/>
                  <a:gd name="T82" fmla="*/ 169 w 184"/>
                  <a:gd name="T83" fmla="*/ 4 h 457"/>
                  <a:gd name="T84" fmla="*/ 150 w 184"/>
                  <a:gd name="T85" fmla="*/ 5 h 457"/>
                  <a:gd name="T86" fmla="*/ 127 w 184"/>
                  <a:gd name="T87" fmla="*/ 15 h 457"/>
                  <a:gd name="T88" fmla="*/ 108 w 184"/>
                  <a:gd name="T89" fmla="*/ 25 h 457"/>
                  <a:gd name="T90" fmla="*/ 89 w 184"/>
                  <a:gd name="T91" fmla="*/ 41 h 457"/>
                  <a:gd name="T92" fmla="*/ 76 w 184"/>
                  <a:gd name="T93" fmla="*/ 57 h 457"/>
                  <a:gd name="T94" fmla="*/ 66 w 184"/>
                  <a:gd name="T95" fmla="*/ 78 h 457"/>
                  <a:gd name="T96" fmla="*/ 62 w 184"/>
                  <a:gd name="T97" fmla="*/ 106 h 457"/>
                  <a:gd name="T98" fmla="*/ 70 w 184"/>
                  <a:gd name="T99" fmla="*/ 143 h 457"/>
                  <a:gd name="T100" fmla="*/ 96 w 184"/>
                  <a:gd name="T101" fmla="*/ 191 h 457"/>
                  <a:gd name="T102" fmla="*/ 114 w 184"/>
                  <a:gd name="T103" fmla="*/ 223 h 457"/>
                  <a:gd name="T104" fmla="*/ 127 w 184"/>
                  <a:gd name="T105" fmla="*/ 264 h 457"/>
                  <a:gd name="T106" fmla="*/ 127 w 184"/>
                  <a:gd name="T107" fmla="*/ 298 h 457"/>
                  <a:gd name="T108" fmla="*/ 117 w 184"/>
                  <a:gd name="T109" fmla="*/ 331 h 457"/>
                  <a:gd name="T110" fmla="*/ 98 w 184"/>
                  <a:gd name="T111" fmla="*/ 363 h 457"/>
                  <a:gd name="T112" fmla="*/ 70 w 184"/>
                  <a:gd name="T113" fmla="*/ 397 h 457"/>
                  <a:gd name="T114" fmla="*/ 66 w 184"/>
                  <a:gd name="T115" fmla="*/ 416 h 457"/>
                  <a:gd name="T116" fmla="*/ 57 w 184"/>
                  <a:gd name="T117" fmla="*/ 433 h 457"/>
                  <a:gd name="T118" fmla="*/ 40 w 184"/>
                  <a:gd name="T119" fmla="*/ 449 h 457"/>
                  <a:gd name="T120" fmla="*/ 22 w 184"/>
                  <a:gd name="T121" fmla="*/ 457 h 457"/>
                  <a:gd name="T122" fmla="*/ 11 w 184"/>
                  <a:gd name="T123" fmla="*/ 457 h 457"/>
                  <a:gd name="T124" fmla="*/ 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2" y="456"/>
                    </a:moveTo>
                    <a:lnTo>
                      <a:pt x="3" y="446"/>
                    </a:lnTo>
                    <a:lnTo>
                      <a:pt x="13" y="449"/>
                    </a:lnTo>
                    <a:lnTo>
                      <a:pt x="24" y="449"/>
                    </a:lnTo>
                    <a:lnTo>
                      <a:pt x="38" y="445"/>
                    </a:lnTo>
                    <a:lnTo>
                      <a:pt x="53" y="432"/>
                    </a:lnTo>
                    <a:lnTo>
                      <a:pt x="62" y="408"/>
                    </a:lnTo>
                    <a:lnTo>
                      <a:pt x="66" y="375"/>
                    </a:lnTo>
                    <a:lnTo>
                      <a:pt x="57" y="338"/>
                    </a:lnTo>
                    <a:lnTo>
                      <a:pt x="17" y="258"/>
                    </a:lnTo>
                    <a:lnTo>
                      <a:pt x="3" y="221"/>
                    </a:lnTo>
                    <a:lnTo>
                      <a:pt x="0" y="182"/>
                    </a:lnTo>
                    <a:lnTo>
                      <a:pt x="9" y="144"/>
                    </a:lnTo>
                    <a:lnTo>
                      <a:pt x="30" y="106"/>
                    </a:lnTo>
                    <a:lnTo>
                      <a:pt x="51" y="74"/>
                    </a:lnTo>
                    <a:lnTo>
                      <a:pt x="70" y="53"/>
                    </a:lnTo>
                    <a:lnTo>
                      <a:pt x="91" y="34"/>
                    </a:lnTo>
                    <a:lnTo>
                      <a:pt x="121" y="13"/>
                    </a:lnTo>
                    <a:lnTo>
                      <a:pt x="151" y="1"/>
                    </a:lnTo>
                    <a:lnTo>
                      <a:pt x="167" y="0"/>
                    </a:lnTo>
                    <a:lnTo>
                      <a:pt x="180" y="3"/>
                    </a:lnTo>
                    <a:lnTo>
                      <a:pt x="184" y="9"/>
                    </a:lnTo>
                    <a:lnTo>
                      <a:pt x="178" y="16"/>
                    </a:lnTo>
                    <a:lnTo>
                      <a:pt x="167" y="21"/>
                    </a:lnTo>
                    <a:lnTo>
                      <a:pt x="155" y="19"/>
                    </a:lnTo>
                    <a:lnTo>
                      <a:pt x="153" y="15"/>
                    </a:lnTo>
                    <a:lnTo>
                      <a:pt x="157" y="11"/>
                    </a:lnTo>
                    <a:lnTo>
                      <a:pt x="165" y="7"/>
                    </a:lnTo>
                    <a:lnTo>
                      <a:pt x="170" y="9"/>
                    </a:lnTo>
                    <a:lnTo>
                      <a:pt x="170" y="12"/>
                    </a:lnTo>
                    <a:lnTo>
                      <a:pt x="169" y="13"/>
                    </a:lnTo>
                    <a:lnTo>
                      <a:pt x="170" y="12"/>
                    </a:lnTo>
                    <a:lnTo>
                      <a:pt x="170" y="10"/>
                    </a:lnTo>
                    <a:lnTo>
                      <a:pt x="167" y="10"/>
                    </a:lnTo>
                    <a:lnTo>
                      <a:pt x="159" y="12"/>
                    </a:lnTo>
                    <a:lnTo>
                      <a:pt x="159" y="16"/>
                    </a:lnTo>
                    <a:lnTo>
                      <a:pt x="159" y="18"/>
                    </a:lnTo>
                    <a:lnTo>
                      <a:pt x="163" y="18"/>
                    </a:lnTo>
                    <a:lnTo>
                      <a:pt x="174" y="16"/>
                    </a:lnTo>
                    <a:lnTo>
                      <a:pt x="178" y="9"/>
                    </a:lnTo>
                    <a:lnTo>
                      <a:pt x="176" y="6"/>
                    </a:lnTo>
                    <a:lnTo>
                      <a:pt x="169" y="4"/>
                    </a:lnTo>
                    <a:lnTo>
                      <a:pt x="150" y="5"/>
                    </a:lnTo>
                    <a:lnTo>
                      <a:pt x="127" y="15"/>
                    </a:lnTo>
                    <a:lnTo>
                      <a:pt x="108" y="25"/>
                    </a:lnTo>
                    <a:lnTo>
                      <a:pt x="89" y="41"/>
                    </a:lnTo>
                    <a:lnTo>
                      <a:pt x="76" y="57"/>
                    </a:lnTo>
                    <a:lnTo>
                      <a:pt x="66" y="78"/>
                    </a:lnTo>
                    <a:lnTo>
                      <a:pt x="62" y="106"/>
                    </a:lnTo>
                    <a:lnTo>
                      <a:pt x="70" y="143"/>
                    </a:lnTo>
                    <a:lnTo>
                      <a:pt x="96" y="191"/>
                    </a:lnTo>
                    <a:lnTo>
                      <a:pt x="114" y="223"/>
                    </a:lnTo>
                    <a:lnTo>
                      <a:pt x="127" y="264"/>
                    </a:lnTo>
                    <a:lnTo>
                      <a:pt x="127" y="298"/>
                    </a:lnTo>
                    <a:lnTo>
                      <a:pt x="117" y="331"/>
                    </a:lnTo>
                    <a:lnTo>
                      <a:pt x="98" y="363"/>
                    </a:lnTo>
                    <a:lnTo>
                      <a:pt x="70" y="397"/>
                    </a:lnTo>
                    <a:lnTo>
                      <a:pt x="66" y="416"/>
                    </a:lnTo>
                    <a:lnTo>
                      <a:pt x="57" y="433"/>
                    </a:lnTo>
                    <a:lnTo>
                      <a:pt x="40" y="449"/>
                    </a:lnTo>
                    <a:lnTo>
                      <a:pt x="22" y="457"/>
                    </a:lnTo>
                    <a:lnTo>
                      <a:pt x="11" y="457"/>
                    </a:lnTo>
                    <a:lnTo>
                      <a:pt x="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4" name="Freeform 10"/>
              <p:cNvSpPr>
                <a:spLocks/>
              </p:cNvSpPr>
              <p:nvPr/>
            </p:nvSpPr>
            <p:spPr bwMode="auto">
              <a:xfrm>
                <a:off x="8" y="3536"/>
                <a:ext cx="307" cy="541"/>
              </a:xfrm>
              <a:custGeom>
                <a:avLst/>
                <a:gdLst>
                  <a:gd name="T0" fmla="*/ 5 w 307"/>
                  <a:gd name="T1" fmla="*/ 526 h 541"/>
                  <a:gd name="T2" fmla="*/ 28 w 307"/>
                  <a:gd name="T3" fmla="*/ 530 h 541"/>
                  <a:gd name="T4" fmla="*/ 66 w 307"/>
                  <a:gd name="T5" fmla="*/ 513 h 541"/>
                  <a:gd name="T6" fmla="*/ 93 w 307"/>
                  <a:gd name="T7" fmla="*/ 446 h 541"/>
                  <a:gd name="T8" fmla="*/ 57 w 307"/>
                  <a:gd name="T9" fmla="*/ 301 h 541"/>
                  <a:gd name="T10" fmla="*/ 51 w 307"/>
                  <a:gd name="T11" fmla="*/ 208 h 541"/>
                  <a:gd name="T12" fmla="*/ 102 w 307"/>
                  <a:gd name="T13" fmla="*/ 117 h 541"/>
                  <a:gd name="T14" fmla="*/ 161 w 307"/>
                  <a:gd name="T15" fmla="*/ 57 h 541"/>
                  <a:gd name="T16" fmla="*/ 231 w 307"/>
                  <a:gd name="T17" fmla="*/ 14 h 541"/>
                  <a:gd name="T18" fmla="*/ 269 w 307"/>
                  <a:gd name="T19" fmla="*/ 1 h 541"/>
                  <a:gd name="T20" fmla="*/ 303 w 307"/>
                  <a:gd name="T21" fmla="*/ 5 h 541"/>
                  <a:gd name="T22" fmla="*/ 298 w 307"/>
                  <a:gd name="T23" fmla="*/ 21 h 541"/>
                  <a:gd name="T24" fmla="*/ 277 w 307"/>
                  <a:gd name="T25" fmla="*/ 26 h 541"/>
                  <a:gd name="T26" fmla="*/ 269 w 307"/>
                  <a:gd name="T27" fmla="*/ 18 h 541"/>
                  <a:gd name="T28" fmla="*/ 284 w 307"/>
                  <a:gd name="T29" fmla="*/ 9 h 541"/>
                  <a:gd name="T30" fmla="*/ 292 w 307"/>
                  <a:gd name="T31" fmla="*/ 14 h 541"/>
                  <a:gd name="T32" fmla="*/ 286 w 307"/>
                  <a:gd name="T33" fmla="*/ 18 h 541"/>
                  <a:gd name="T34" fmla="*/ 290 w 307"/>
                  <a:gd name="T35" fmla="*/ 12 h 541"/>
                  <a:gd name="T36" fmla="*/ 279 w 307"/>
                  <a:gd name="T37" fmla="*/ 14 h 541"/>
                  <a:gd name="T38" fmla="*/ 277 w 307"/>
                  <a:gd name="T39" fmla="*/ 21 h 541"/>
                  <a:gd name="T40" fmla="*/ 294 w 307"/>
                  <a:gd name="T41" fmla="*/ 20 h 541"/>
                  <a:gd name="T42" fmla="*/ 299 w 307"/>
                  <a:gd name="T43" fmla="*/ 12 h 541"/>
                  <a:gd name="T44" fmla="*/ 290 w 307"/>
                  <a:gd name="T45" fmla="*/ 6 h 541"/>
                  <a:gd name="T46" fmla="*/ 237 w 307"/>
                  <a:gd name="T47" fmla="*/ 15 h 541"/>
                  <a:gd name="T48" fmla="*/ 187 w 307"/>
                  <a:gd name="T49" fmla="*/ 44 h 541"/>
                  <a:gd name="T50" fmla="*/ 151 w 307"/>
                  <a:gd name="T51" fmla="*/ 87 h 541"/>
                  <a:gd name="T52" fmla="*/ 144 w 307"/>
                  <a:gd name="T53" fmla="*/ 165 h 541"/>
                  <a:gd name="T54" fmla="*/ 180 w 307"/>
                  <a:gd name="T55" fmla="*/ 266 h 541"/>
                  <a:gd name="T56" fmla="*/ 184 w 307"/>
                  <a:gd name="T57" fmla="*/ 356 h 541"/>
                  <a:gd name="T58" fmla="*/ 134 w 307"/>
                  <a:gd name="T59" fmla="*/ 435 h 541"/>
                  <a:gd name="T60" fmla="*/ 85 w 307"/>
                  <a:gd name="T61" fmla="*/ 495 h 541"/>
                  <a:gd name="T62" fmla="*/ 47 w 307"/>
                  <a:gd name="T63" fmla="*/ 532 h 541"/>
                  <a:gd name="T64" fmla="*/ 11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0" y="538"/>
                    </a:moveTo>
                    <a:lnTo>
                      <a:pt x="5" y="526"/>
                    </a:lnTo>
                    <a:lnTo>
                      <a:pt x="15" y="530"/>
                    </a:lnTo>
                    <a:lnTo>
                      <a:pt x="28" y="530"/>
                    </a:lnTo>
                    <a:lnTo>
                      <a:pt x="45" y="526"/>
                    </a:lnTo>
                    <a:lnTo>
                      <a:pt x="66" y="513"/>
                    </a:lnTo>
                    <a:lnTo>
                      <a:pt x="83" y="484"/>
                    </a:lnTo>
                    <a:lnTo>
                      <a:pt x="93" y="446"/>
                    </a:lnTo>
                    <a:lnTo>
                      <a:pt x="89" y="400"/>
                    </a:lnTo>
                    <a:lnTo>
                      <a:pt x="57" y="301"/>
                    </a:lnTo>
                    <a:lnTo>
                      <a:pt x="47" y="254"/>
                    </a:lnTo>
                    <a:lnTo>
                      <a:pt x="51" y="208"/>
                    </a:lnTo>
                    <a:lnTo>
                      <a:pt x="70" y="162"/>
                    </a:lnTo>
                    <a:lnTo>
                      <a:pt x="102" y="117"/>
                    </a:lnTo>
                    <a:lnTo>
                      <a:pt x="134" y="81"/>
                    </a:lnTo>
                    <a:lnTo>
                      <a:pt x="161" y="57"/>
                    </a:lnTo>
                    <a:lnTo>
                      <a:pt x="191" y="36"/>
                    </a:lnTo>
                    <a:lnTo>
                      <a:pt x="231" y="14"/>
                    </a:lnTo>
                    <a:lnTo>
                      <a:pt x="250" y="6"/>
                    </a:lnTo>
                    <a:lnTo>
                      <a:pt x="269" y="1"/>
                    </a:lnTo>
                    <a:lnTo>
                      <a:pt x="288" y="0"/>
                    </a:lnTo>
                    <a:lnTo>
                      <a:pt x="303" y="5"/>
                    </a:lnTo>
                    <a:lnTo>
                      <a:pt x="307" y="13"/>
                    </a:lnTo>
                    <a:lnTo>
                      <a:pt x="298" y="21"/>
                    </a:lnTo>
                    <a:lnTo>
                      <a:pt x="284" y="25"/>
                    </a:lnTo>
                    <a:lnTo>
                      <a:pt x="277" y="26"/>
                    </a:lnTo>
                    <a:lnTo>
                      <a:pt x="269" y="24"/>
                    </a:lnTo>
                    <a:lnTo>
                      <a:pt x="269" y="18"/>
                    </a:lnTo>
                    <a:lnTo>
                      <a:pt x="275" y="13"/>
                    </a:lnTo>
                    <a:lnTo>
                      <a:pt x="284" y="9"/>
                    </a:lnTo>
                    <a:lnTo>
                      <a:pt x="292" y="12"/>
                    </a:lnTo>
                    <a:lnTo>
                      <a:pt x="292" y="14"/>
                    </a:lnTo>
                    <a:lnTo>
                      <a:pt x="290" y="17"/>
                    </a:lnTo>
                    <a:lnTo>
                      <a:pt x="286" y="18"/>
                    </a:lnTo>
                    <a:lnTo>
                      <a:pt x="288" y="15"/>
                    </a:lnTo>
                    <a:lnTo>
                      <a:pt x="290" y="12"/>
                    </a:lnTo>
                    <a:lnTo>
                      <a:pt x="286" y="12"/>
                    </a:lnTo>
                    <a:lnTo>
                      <a:pt x="279" y="14"/>
                    </a:lnTo>
                    <a:lnTo>
                      <a:pt x="275" y="19"/>
                    </a:lnTo>
                    <a:lnTo>
                      <a:pt x="277" y="21"/>
                    </a:lnTo>
                    <a:lnTo>
                      <a:pt x="280" y="23"/>
                    </a:lnTo>
                    <a:lnTo>
                      <a:pt x="294" y="20"/>
                    </a:lnTo>
                    <a:lnTo>
                      <a:pt x="299" y="17"/>
                    </a:lnTo>
                    <a:lnTo>
                      <a:pt x="299" y="12"/>
                    </a:lnTo>
                    <a:lnTo>
                      <a:pt x="298" y="8"/>
                    </a:lnTo>
                    <a:lnTo>
                      <a:pt x="290" y="6"/>
                    </a:lnTo>
                    <a:lnTo>
                      <a:pt x="267" y="6"/>
                    </a:lnTo>
                    <a:lnTo>
                      <a:pt x="237" y="15"/>
                    </a:lnTo>
                    <a:lnTo>
                      <a:pt x="214" y="26"/>
                    </a:lnTo>
                    <a:lnTo>
                      <a:pt x="187" y="44"/>
                    </a:lnTo>
                    <a:lnTo>
                      <a:pt x="169" y="62"/>
                    </a:lnTo>
                    <a:lnTo>
                      <a:pt x="151" y="87"/>
                    </a:lnTo>
                    <a:lnTo>
                      <a:pt x="140" y="121"/>
                    </a:lnTo>
                    <a:lnTo>
                      <a:pt x="144" y="165"/>
                    </a:lnTo>
                    <a:lnTo>
                      <a:pt x="167" y="225"/>
                    </a:lnTo>
                    <a:lnTo>
                      <a:pt x="180" y="266"/>
                    </a:lnTo>
                    <a:lnTo>
                      <a:pt x="189" y="316"/>
                    </a:lnTo>
                    <a:lnTo>
                      <a:pt x="184" y="356"/>
                    </a:lnTo>
                    <a:lnTo>
                      <a:pt x="165" y="396"/>
                    </a:lnTo>
                    <a:lnTo>
                      <a:pt x="134" y="435"/>
                    </a:lnTo>
                    <a:lnTo>
                      <a:pt x="94" y="472"/>
                    </a:lnTo>
                    <a:lnTo>
                      <a:pt x="85" y="495"/>
                    </a:lnTo>
                    <a:lnTo>
                      <a:pt x="70" y="514"/>
                    </a:lnTo>
                    <a:lnTo>
                      <a:pt x="47" y="532"/>
                    </a:lnTo>
                    <a:lnTo>
                      <a:pt x="24" y="541"/>
                    </a:lnTo>
                    <a:lnTo>
                      <a:pt x="11" y="541"/>
                    </a:lnTo>
                    <a:lnTo>
                      <a:pt x="0"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5" name="Freeform 11"/>
              <p:cNvSpPr>
                <a:spLocks/>
              </p:cNvSpPr>
              <p:nvPr/>
            </p:nvSpPr>
            <p:spPr bwMode="auto">
              <a:xfrm>
                <a:off x="40" y="2303"/>
                <a:ext cx="305" cy="540"/>
              </a:xfrm>
              <a:custGeom>
                <a:avLst/>
                <a:gdLst>
                  <a:gd name="T0" fmla="*/ 4 w 305"/>
                  <a:gd name="T1" fmla="*/ 527 h 540"/>
                  <a:gd name="T2" fmla="*/ 28 w 305"/>
                  <a:gd name="T3" fmla="*/ 530 h 540"/>
                  <a:gd name="T4" fmla="*/ 64 w 305"/>
                  <a:gd name="T5" fmla="*/ 512 h 540"/>
                  <a:gd name="T6" fmla="*/ 93 w 305"/>
                  <a:gd name="T7" fmla="*/ 445 h 540"/>
                  <a:gd name="T8" fmla="*/ 57 w 305"/>
                  <a:gd name="T9" fmla="*/ 301 h 540"/>
                  <a:gd name="T10" fmla="*/ 51 w 305"/>
                  <a:gd name="T11" fmla="*/ 208 h 540"/>
                  <a:gd name="T12" fmla="*/ 102 w 305"/>
                  <a:gd name="T13" fmla="*/ 118 h 540"/>
                  <a:gd name="T14" fmla="*/ 161 w 305"/>
                  <a:gd name="T15" fmla="*/ 57 h 540"/>
                  <a:gd name="T16" fmla="*/ 229 w 305"/>
                  <a:gd name="T17" fmla="*/ 13 h 540"/>
                  <a:gd name="T18" fmla="*/ 269 w 305"/>
                  <a:gd name="T19" fmla="*/ 0 h 540"/>
                  <a:gd name="T20" fmla="*/ 302 w 305"/>
                  <a:gd name="T21" fmla="*/ 4 h 540"/>
                  <a:gd name="T22" fmla="*/ 298 w 305"/>
                  <a:gd name="T23" fmla="*/ 21 h 540"/>
                  <a:gd name="T24" fmla="*/ 277 w 305"/>
                  <a:gd name="T25" fmla="*/ 25 h 540"/>
                  <a:gd name="T26" fmla="*/ 269 w 305"/>
                  <a:gd name="T27" fmla="*/ 17 h 540"/>
                  <a:gd name="T28" fmla="*/ 283 w 305"/>
                  <a:gd name="T29" fmla="*/ 10 h 540"/>
                  <a:gd name="T30" fmla="*/ 292 w 305"/>
                  <a:gd name="T31" fmla="*/ 15 h 540"/>
                  <a:gd name="T32" fmla="*/ 286 w 305"/>
                  <a:gd name="T33" fmla="*/ 17 h 540"/>
                  <a:gd name="T34" fmla="*/ 288 w 305"/>
                  <a:gd name="T35" fmla="*/ 12 h 540"/>
                  <a:gd name="T36" fmla="*/ 277 w 305"/>
                  <a:gd name="T37" fmla="*/ 15 h 540"/>
                  <a:gd name="T38" fmla="*/ 275 w 305"/>
                  <a:gd name="T39" fmla="*/ 21 h 540"/>
                  <a:gd name="T40" fmla="*/ 292 w 305"/>
                  <a:gd name="T41" fmla="*/ 19 h 540"/>
                  <a:gd name="T42" fmla="*/ 300 w 305"/>
                  <a:gd name="T43" fmla="*/ 12 h 540"/>
                  <a:gd name="T44" fmla="*/ 288 w 305"/>
                  <a:gd name="T45" fmla="*/ 5 h 540"/>
                  <a:gd name="T46" fmla="*/ 235 w 305"/>
                  <a:gd name="T47" fmla="*/ 15 h 540"/>
                  <a:gd name="T48" fmla="*/ 186 w 305"/>
                  <a:gd name="T49" fmla="*/ 45 h 540"/>
                  <a:gd name="T50" fmla="*/ 152 w 305"/>
                  <a:gd name="T51" fmla="*/ 87 h 540"/>
                  <a:gd name="T52" fmla="*/ 144 w 305"/>
                  <a:gd name="T53" fmla="*/ 166 h 540"/>
                  <a:gd name="T54" fmla="*/ 180 w 305"/>
                  <a:gd name="T55" fmla="*/ 265 h 540"/>
                  <a:gd name="T56" fmla="*/ 182 w 305"/>
                  <a:gd name="T57" fmla="*/ 356 h 540"/>
                  <a:gd name="T58" fmla="*/ 135 w 305"/>
                  <a:gd name="T59" fmla="*/ 434 h 540"/>
                  <a:gd name="T60" fmla="*/ 85 w 305"/>
                  <a:gd name="T61" fmla="*/ 495 h 540"/>
                  <a:gd name="T62" fmla="*/ 47 w 305"/>
                  <a:gd name="T63" fmla="*/ 533 h 540"/>
                  <a:gd name="T64" fmla="*/ 11 w 305"/>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540">
                    <a:moveTo>
                      <a:pt x="0" y="537"/>
                    </a:moveTo>
                    <a:lnTo>
                      <a:pt x="4" y="527"/>
                    </a:lnTo>
                    <a:lnTo>
                      <a:pt x="15" y="529"/>
                    </a:lnTo>
                    <a:lnTo>
                      <a:pt x="28" y="530"/>
                    </a:lnTo>
                    <a:lnTo>
                      <a:pt x="45" y="527"/>
                    </a:lnTo>
                    <a:lnTo>
                      <a:pt x="64" y="512"/>
                    </a:lnTo>
                    <a:lnTo>
                      <a:pt x="83" y="483"/>
                    </a:lnTo>
                    <a:lnTo>
                      <a:pt x="93" y="445"/>
                    </a:lnTo>
                    <a:lnTo>
                      <a:pt x="89" y="400"/>
                    </a:lnTo>
                    <a:lnTo>
                      <a:pt x="57" y="301"/>
                    </a:lnTo>
                    <a:lnTo>
                      <a:pt x="47" y="254"/>
                    </a:lnTo>
                    <a:lnTo>
                      <a:pt x="51" y="208"/>
                    </a:lnTo>
                    <a:lnTo>
                      <a:pt x="70" y="161"/>
                    </a:lnTo>
                    <a:lnTo>
                      <a:pt x="102" y="118"/>
                    </a:lnTo>
                    <a:lnTo>
                      <a:pt x="135" y="82"/>
                    </a:lnTo>
                    <a:lnTo>
                      <a:pt x="161" y="57"/>
                    </a:lnTo>
                    <a:lnTo>
                      <a:pt x="190" y="35"/>
                    </a:lnTo>
                    <a:lnTo>
                      <a:pt x="229" y="13"/>
                    </a:lnTo>
                    <a:lnTo>
                      <a:pt x="250" y="5"/>
                    </a:lnTo>
                    <a:lnTo>
                      <a:pt x="269" y="0"/>
                    </a:lnTo>
                    <a:lnTo>
                      <a:pt x="288" y="0"/>
                    </a:lnTo>
                    <a:lnTo>
                      <a:pt x="302" y="4"/>
                    </a:lnTo>
                    <a:lnTo>
                      <a:pt x="305" y="12"/>
                    </a:lnTo>
                    <a:lnTo>
                      <a:pt x="298" y="21"/>
                    </a:lnTo>
                    <a:lnTo>
                      <a:pt x="285" y="25"/>
                    </a:lnTo>
                    <a:lnTo>
                      <a:pt x="277" y="25"/>
                    </a:lnTo>
                    <a:lnTo>
                      <a:pt x="269" y="23"/>
                    </a:lnTo>
                    <a:lnTo>
                      <a:pt x="269" y="17"/>
                    </a:lnTo>
                    <a:lnTo>
                      <a:pt x="275" y="12"/>
                    </a:lnTo>
                    <a:lnTo>
                      <a:pt x="283" y="10"/>
                    </a:lnTo>
                    <a:lnTo>
                      <a:pt x="292" y="11"/>
                    </a:lnTo>
                    <a:lnTo>
                      <a:pt x="292" y="15"/>
                    </a:lnTo>
                    <a:lnTo>
                      <a:pt x="290" y="16"/>
                    </a:lnTo>
                    <a:lnTo>
                      <a:pt x="286" y="17"/>
                    </a:lnTo>
                    <a:lnTo>
                      <a:pt x="288" y="16"/>
                    </a:lnTo>
                    <a:lnTo>
                      <a:pt x="288" y="12"/>
                    </a:lnTo>
                    <a:lnTo>
                      <a:pt x="286" y="11"/>
                    </a:lnTo>
                    <a:lnTo>
                      <a:pt x="277" y="15"/>
                    </a:lnTo>
                    <a:lnTo>
                      <a:pt x="273" y="19"/>
                    </a:lnTo>
                    <a:lnTo>
                      <a:pt x="275" y="21"/>
                    </a:lnTo>
                    <a:lnTo>
                      <a:pt x="279" y="22"/>
                    </a:lnTo>
                    <a:lnTo>
                      <a:pt x="292" y="19"/>
                    </a:lnTo>
                    <a:lnTo>
                      <a:pt x="298" y="16"/>
                    </a:lnTo>
                    <a:lnTo>
                      <a:pt x="300" y="12"/>
                    </a:lnTo>
                    <a:lnTo>
                      <a:pt x="298" y="7"/>
                    </a:lnTo>
                    <a:lnTo>
                      <a:pt x="288" y="5"/>
                    </a:lnTo>
                    <a:lnTo>
                      <a:pt x="266" y="6"/>
                    </a:lnTo>
                    <a:lnTo>
                      <a:pt x="235" y="15"/>
                    </a:lnTo>
                    <a:lnTo>
                      <a:pt x="212" y="27"/>
                    </a:lnTo>
                    <a:lnTo>
                      <a:pt x="186" y="45"/>
                    </a:lnTo>
                    <a:lnTo>
                      <a:pt x="167" y="61"/>
                    </a:lnTo>
                    <a:lnTo>
                      <a:pt x="152" y="87"/>
                    </a:lnTo>
                    <a:lnTo>
                      <a:pt x="140" y="120"/>
                    </a:lnTo>
                    <a:lnTo>
                      <a:pt x="144" y="166"/>
                    </a:lnTo>
                    <a:lnTo>
                      <a:pt x="165" y="224"/>
                    </a:lnTo>
                    <a:lnTo>
                      <a:pt x="180" y="265"/>
                    </a:lnTo>
                    <a:lnTo>
                      <a:pt x="190" y="316"/>
                    </a:lnTo>
                    <a:lnTo>
                      <a:pt x="182" y="356"/>
                    </a:lnTo>
                    <a:lnTo>
                      <a:pt x="163" y="396"/>
                    </a:lnTo>
                    <a:lnTo>
                      <a:pt x="135" y="434"/>
                    </a:lnTo>
                    <a:lnTo>
                      <a:pt x="93" y="473"/>
                    </a:lnTo>
                    <a:lnTo>
                      <a:pt x="85" y="495"/>
                    </a:lnTo>
                    <a:lnTo>
                      <a:pt x="70" y="515"/>
                    </a:lnTo>
                    <a:lnTo>
                      <a:pt x="47" y="533"/>
                    </a:lnTo>
                    <a:lnTo>
                      <a:pt x="25" y="540"/>
                    </a:lnTo>
                    <a:lnTo>
                      <a:pt x="11" y="540"/>
                    </a:lnTo>
                    <a:lnTo>
                      <a:pt x="0"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6" name="Freeform 12"/>
              <p:cNvSpPr>
                <a:spLocks/>
              </p:cNvSpPr>
              <p:nvPr/>
            </p:nvSpPr>
            <p:spPr bwMode="auto">
              <a:xfrm>
                <a:off x="182" y="3569"/>
                <a:ext cx="180" cy="297"/>
              </a:xfrm>
              <a:custGeom>
                <a:avLst/>
                <a:gdLst>
                  <a:gd name="T0" fmla="*/ 61 w 180"/>
                  <a:gd name="T1" fmla="*/ 257 h 297"/>
                  <a:gd name="T2" fmla="*/ 51 w 180"/>
                  <a:gd name="T3" fmla="*/ 257 h 297"/>
                  <a:gd name="T4" fmla="*/ 44 w 180"/>
                  <a:gd name="T5" fmla="*/ 258 h 297"/>
                  <a:gd name="T6" fmla="*/ 34 w 180"/>
                  <a:gd name="T7" fmla="*/ 263 h 297"/>
                  <a:gd name="T8" fmla="*/ 29 w 180"/>
                  <a:gd name="T9" fmla="*/ 269 h 297"/>
                  <a:gd name="T10" fmla="*/ 29 w 180"/>
                  <a:gd name="T11" fmla="*/ 277 h 297"/>
                  <a:gd name="T12" fmla="*/ 31 w 180"/>
                  <a:gd name="T13" fmla="*/ 285 h 297"/>
                  <a:gd name="T14" fmla="*/ 38 w 180"/>
                  <a:gd name="T15" fmla="*/ 289 h 297"/>
                  <a:gd name="T16" fmla="*/ 57 w 180"/>
                  <a:gd name="T17" fmla="*/ 297 h 297"/>
                  <a:gd name="T18" fmla="*/ 72 w 180"/>
                  <a:gd name="T19" fmla="*/ 297 h 297"/>
                  <a:gd name="T20" fmla="*/ 91 w 180"/>
                  <a:gd name="T21" fmla="*/ 293 h 297"/>
                  <a:gd name="T22" fmla="*/ 108 w 180"/>
                  <a:gd name="T23" fmla="*/ 285 h 297"/>
                  <a:gd name="T24" fmla="*/ 122 w 180"/>
                  <a:gd name="T25" fmla="*/ 271 h 297"/>
                  <a:gd name="T26" fmla="*/ 131 w 180"/>
                  <a:gd name="T27" fmla="*/ 255 h 297"/>
                  <a:gd name="T28" fmla="*/ 137 w 180"/>
                  <a:gd name="T29" fmla="*/ 235 h 297"/>
                  <a:gd name="T30" fmla="*/ 135 w 180"/>
                  <a:gd name="T31" fmla="*/ 213 h 297"/>
                  <a:gd name="T32" fmla="*/ 131 w 180"/>
                  <a:gd name="T33" fmla="*/ 205 h 297"/>
                  <a:gd name="T34" fmla="*/ 154 w 180"/>
                  <a:gd name="T35" fmla="*/ 193 h 297"/>
                  <a:gd name="T36" fmla="*/ 171 w 180"/>
                  <a:gd name="T37" fmla="*/ 178 h 297"/>
                  <a:gd name="T38" fmla="*/ 180 w 180"/>
                  <a:gd name="T39" fmla="*/ 153 h 297"/>
                  <a:gd name="T40" fmla="*/ 180 w 180"/>
                  <a:gd name="T41" fmla="*/ 142 h 297"/>
                  <a:gd name="T42" fmla="*/ 177 w 180"/>
                  <a:gd name="T43" fmla="*/ 128 h 297"/>
                  <a:gd name="T44" fmla="*/ 163 w 180"/>
                  <a:gd name="T45" fmla="*/ 110 h 297"/>
                  <a:gd name="T46" fmla="*/ 141 w 180"/>
                  <a:gd name="T47" fmla="*/ 88 h 297"/>
                  <a:gd name="T48" fmla="*/ 127 w 180"/>
                  <a:gd name="T49" fmla="*/ 72 h 297"/>
                  <a:gd name="T50" fmla="*/ 116 w 180"/>
                  <a:gd name="T51" fmla="*/ 57 h 297"/>
                  <a:gd name="T52" fmla="*/ 106 w 180"/>
                  <a:gd name="T53" fmla="*/ 35 h 297"/>
                  <a:gd name="T54" fmla="*/ 105 w 180"/>
                  <a:gd name="T55" fmla="*/ 9 h 297"/>
                  <a:gd name="T56" fmla="*/ 106 w 180"/>
                  <a:gd name="T57" fmla="*/ 0 h 297"/>
                  <a:gd name="T58" fmla="*/ 76 w 180"/>
                  <a:gd name="T59" fmla="*/ 26 h 297"/>
                  <a:gd name="T60" fmla="*/ 51 w 180"/>
                  <a:gd name="T61" fmla="*/ 50 h 297"/>
                  <a:gd name="T62" fmla="*/ 31 w 180"/>
                  <a:gd name="T63" fmla="*/ 75 h 297"/>
                  <a:gd name="T64" fmla="*/ 12 w 180"/>
                  <a:gd name="T65" fmla="*/ 104 h 297"/>
                  <a:gd name="T66" fmla="*/ 2 w 180"/>
                  <a:gd name="T67" fmla="*/ 125 h 297"/>
                  <a:gd name="T68" fmla="*/ 0 w 180"/>
                  <a:gd name="T69" fmla="*/ 150 h 297"/>
                  <a:gd name="T70" fmla="*/ 2 w 180"/>
                  <a:gd name="T71" fmla="*/ 163 h 297"/>
                  <a:gd name="T72" fmla="*/ 10 w 180"/>
                  <a:gd name="T73" fmla="*/ 179 h 297"/>
                  <a:gd name="T74" fmla="*/ 25 w 180"/>
                  <a:gd name="T75" fmla="*/ 196 h 297"/>
                  <a:gd name="T76" fmla="*/ 53 w 180"/>
                  <a:gd name="T77" fmla="*/ 208 h 297"/>
                  <a:gd name="T78" fmla="*/ 76 w 180"/>
                  <a:gd name="T79" fmla="*/ 213 h 297"/>
                  <a:gd name="T80" fmla="*/ 99 w 180"/>
                  <a:gd name="T81" fmla="*/ 211 h 297"/>
                  <a:gd name="T82" fmla="*/ 122 w 180"/>
                  <a:gd name="T83" fmla="*/ 209 h 297"/>
                  <a:gd name="T84" fmla="*/ 125 w 180"/>
                  <a:gd name="T85" fmla="*/ 226 h 297"/>
                  <a:gd name="T86" fmla="*/ 125 w 180"/>
                  <a:gd name="T87" fmla="*/ 241 h 297"/>
                  <a:gd name="T88" fmla="*/ 118 w 180"/>
                  <a:gd name="T89" fmla="*/ 258 h 297"/>
                  <a:gd name="T90" fmla="*/ 101 w 180"/>
                  <a:gd name="T91" fmla="*/ 277 h 297"/>
                  <a:gd name="T92" fmla="*/ 84 w 180"/>
                  <a:gd name="T93" fmla="*/ 287 h 297"/>
                  <a:gd name="T94" fmla="*/ 65 w 180"/>
                  <a:gd name="T95" fmla="*/ 289 h 297"/>
                  <a:gd name="T96" fmla="*/ 48 w 180"/>
                  <a:gd name="T97" fmla="*/ 286 h 297"/>
                  <a:gd name="T98" fmla="*/ 40 w 180"/>
                  <a:gd name="T99" fmla="*/ 281 h 297"/>
                  <a:gd name="T100" fmla="*/ 38 w 180"/>
                  <a:gd name="T101" fmla="*/ 274 h 297"/>
                  <a:gd name="T102" fmla="*/ 44 w 180"/>
                  <a:gd name="T103" fmla="*/ 265 h 297"/>
                  <a:gd name="T104" fmla="*/ 53 w 180"/>
                  <a:gd name="T105" fmla="*/ 259 h 297"/>
                  <a:gd name="T106" fmla="*/ 61 w 180"/>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7">
                    <a:moveTo>
                      <a:pt x="61" y="257"/>
                    </a:moveTo>
                    <a:lnTo>
                      <a:pt x="51" y="257"/>
                    </a:lnTo>
                    <a:lnTo>
                      <a:pt x="44" y="258"/>
                    </a:lnTo>
                    <a:lnTo>
                      <a:pt x="34" y="263"/>
                    </a:lnTo>
                    <a:lnTo>
                      <a:pt x="29" y="269"/>
                    </a:lnTo>
                    <a:lnTo>
                      <a:pt x="29" y="277"/>
                    </a:lnTo>
                    <a:lnTo>
                      <a:pt x="31" y="285"/>
                    </a:lnTo>
                    <a:lnTo>
                      <a:pt x="38" y="289"/>
                    </a:lnTo>
                    <a:lnTo>
                      <a:pt x="57" y="297"/>
                    </a:lnTo>
                    <a:lnTo>
                      <a:pt x="72" y="297"/>
                    </a:lnTo>
                    <a:lnTo>
                      <a:pt x="91" y="293"/>
                    </a:lnTo>
                    <a:lnTo>
                      <a:pt x="108" y="285"/>
                    </a:lnTo>
                    <a:lnTo>
                      <a:pt x="122" y="271"/>
                    </a:lnTo>
                    <a:lnTo>
                      <a:pt x="131" y="255"/>
                    </a:lnTo>
                    <a:lnTo>
                      <a:pt x="137" y="235"/>
                    </a:lnTo>
                    <a:lnTo>
                      <a:pt x="135" y="213"/>
                    </a:lnTo>
                    <a:lnTo>
                      <a:pt x="131" y="205"/>
                    </a:lnTo>
                    <a:lnTo>
                      <a:pt x="154" y="193"/>
                    </a:lnTo>
                    <a:lnTo>
                      <a:pt x="171" y="178"/>
                    </a:lnTo>
                    <a:lnTo>
                      <a:pt x="180" y="153"/>
                    </a:lnTo>
                    <a:lnTo>
                      <a:pt x="180" y="142"/>
                    </a:lnTo>
                    <a:lnTo>
                      <a:pt x="177" y="128"/>
                    </a:lnTo>
                    <a:lnTo>
                      <a:pt x="163" y="110"/>
                    </a:lnTo>
                    <a:lnTo>
                      <a:pt x="141" y="88"/>
                    </a:lnTo>
                    <a:lnTo>
                      <a:pt x="127" y="72"/>
                    </a:lnTo>
                    <a:lnTo>
                      <a:pt x="116" y="57"/>
                    </a:lnTo>
                    <a:lnTo>
                      <a:pt x="106" y="35"/>
                    </a:lnTo>
                    <a:lnTo>
                      <a:pt x="105" y="9"/>
                    </a:lnTo>
                    <a:lnTo>
                      <a:pt x="106" y="0"/>
                    </a:lnTo>
                    <a:lnTo>
                      <a:pt x="76" y="26"/>
                    </a:lnTo>
                    <a:lnTo>
                      <a:pt x="51" y="50"/>
                    </a:lnTo>
                    <a:lnTo>
                      <a:pt x="31" y="75"/>
                    </a:lnTo>
                    <a:lnTo>
                      <a:pt x="12" y="104"/>
                    </a:lnTo>
                    <a:lnTo>
                      <a:pt x="2" y="125"/>
                    </a:lnTo>
                    <a:lnTo>
                      <a:pt x="0" y="150"/>
                    </a:lnTo>
                    <a:lnTo>
                      <a:pt x="2" y="163"/>
                    </a:lnTo>
                    <a:lnTo>
                      <a:pt x="10" y="179"/>
                    </a:lnTo>
                    <a:lnTo>
                      <a:pt x="25" y="196"/>
                    </a:lnTo>
                    <a:lnTo>
                      <a:pt x="53" y="208"/>
                    </a:lnTo>
                    <a:lnTo>
                      <a:pt x="76" y="213"/>
                    </a:lnTo>
                    <a:lnTo>
                      <a:pt x="99" y="211"/>
                    </a:lnTo>
                    <a:lnTo>
                      <a:pt x="122" y="209"/>
                    </a:lnTo>
                    <a:lnTo>
                      <a:pt x="125" y="226"/>
                    </a:lnTo>
                    <a:lnTo>
                      <a:pt x="125" y="241"/>
                    </a:lnTo>
                    <a:lnTo>
                      <a:pt x="118" y="258"/>
                    </a:lnTo>
                    <a:lnTo>
                      <a:pt x="101" y="277"/>
                    </a:lnTo>
                    <a:lnTo>
                      <a:pt x="84" y="287"/>
                    </a:lnTo>
                    <a:lnTo>
                      <a:pt x="65" y="289"/>
                    </a:lnTo>
                    <a:lnTo>
                      <a:pt x="48" y="286"/>
                    </a:lnTo>
                    <a:lnTo>
                      <a:pt x="40" y="281"/>
                    </a:lnTo>
                    <a:lnTo>
                      <a:pt x="38" y="274"/>
                    </a:lnTo>
                    <a:lnTo>
                      <a:pt x="44" y="265"/>
                    </a:lnTo>
                    <a:lnTo>
                      <a:pt x="53" y="259"/>
                    </a:lnTo>
                    <a:lnTo>
                      <a:pt x="61"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7" name="Freeform 13"/>
              <p:cNvSpPr>
                <a:spLocks/>
              </p:cNvSpPr>
              <p:nvPr/>
            </p:nvSpPr>
            <p:spPr bwMode="auto">
              <a:xfrm>
                <a:off x="152" y="3372"/>
                <a:ext cx="163" cy="221"/>
              </a:xfrm>
              <a:custGeom>
                <a:avLst/>
                <a:gdLst>
                  <a:gd name="T0" fmla="*/ 30 w 163"/>
                  <a:gd name="T1" fmla="*/ 190 h 221"/>
                  <a:gd name="T2" fmla="*/ 25 w 163"/>
                  <a:gd name="T3" fmla="*/ 188 h 221"/>
                  <a:gd name="T4" fmla="*/ 7 w 163"/>
                  <a:gd name="T5" fmla="*/ 190 h 221"/>
                  <a:gd name="T6" fmla="*/ 2 w 163"/>
                  <a:gd name="T7" fmla="*/ 195 h 221"/>
                  <a:gd name="T8" fmla="*/ 0 w 163"/>
                  <a:gd name="T9" fmla="*/ 201 h 221"/>
                  <a:gd name="T10" fmla="*/ 4 w 163"/>
                  <a:gd name="T11" fmla="*/ 212 h 221"/>
                  <a:gd name="T12" fmla="*/ 17 w 163"/>
                  <a:gd name="T13" fmla="*/ 220 h 221"/>
                  <a:gd name="T14" fmla="*/ 28 w 163"/>
                  <a:gd name="T15" fmla="*/ 221 h 221"/>
                  <a:gd name="T16" fmla="*/ 45 w 163"/>
                  <a:gd name="T17" fmla="*/ 221 h 221"/>
                  <a:gd name="T18" fmla="*/ 61 w 163"/>
                  <a:gd name="T19" fmla="*/ 217 h 221"/>
                  <a:gd name="T20" fmla="*/ 76 w 163"/>
                  <a:gd name="T21" fmla="*/ 208 h 221"/>
                  <a:gd name="T22" fmla="*/ 89 w 163"/>
                  <a:gd name="T23" fmla="*/ 197 h 221"/>
                  <a:gd name="T24" fmla="*/ 99 w 163"/>
                  <a:gd name="T25" fmla="*/ 183 h 221"/>
                  <a:gd name="T26" fmla="*/ 102 w 163"/>
                  <a:gd name="T27" fmla="*/ 166 h 221"/>
                  <a:gd name="T28" fmla="*/ 102 w 163"/>
                  <a:gd name="T29" fmla="*/ 160 h 221"/>
                  <a:gd name="T30" fmla="*/ 125 w 163"/>
                  <a:gd name="T31" fmla="*/ 154 h 221"/>
                  <a:gd name="T32" fmla="*/ 144 w 163"/>
                  <a:gd name="T33" fmla="*/ 143 h 221"/>
                  <a:gd name="T34" fmla="*/ 159 w 163"/>
                  <a:gd name="T35" fmla="*/ 125 h 221"/>
                  <a:gd name="T36" fmla="*/ 163 w 163"/>
                  <a:gd name="T37" fmla="*/ 106 h 221"/>
                  <a:gd name="T38" fmla="*/ 159 w 163"/>
                  <a:gd name="T39" fmla="*/ 91 h 221"/>
                  <a:gd name="T40" fmla="*/ 148 w 163"/>
                  <a:gd name="T41" fmla="*/ 72 h 221"/>
                  <a:gd name="T42" fmla="*/ 142 w 163"/>
                  <a:gd name="T43" fmla="*/ 57 h 221"/>
                  <a:gd name="T44" fmla="*/ 136 w 163"/>
                  <a:gd name="T45" fmla="*/ 26 h 221"/>
                  <a:gd name="T46" fmla="*/ 142 w 163"/>
                  <a:gd name="T47" fmla="*/ 7 h 221"/>
                  <a:gd name="T48" fmla="*/ 148 w 163"/>
                  <a:gd name="T49" fmla="*/ 0 h 221"/>
                  <a:gd name="T50" fmla="*/ 116 w 163"/>
                  <a:gd name="T51" fmla="*/ 15 h 221"/>
                  <a:gd name="T52" fmla="*/ 62 w 163"/>
                  <a:gd name="T53" fmla="*/ 46 h 221"/>
                  <a:gd name="T54" fmla="*/ 40 w 163"/>
                  <a:gd name="T55" fmla="*/ 67 h 221"/>
                  <a:gd name="T56" fmla="*/ 26 w 163"/>
                  <a:gd name="T57" fmla="*/ 82 h 221"/>
                  <a:gd name="T58" fmla="*/ 17 w 163"/>
                  <a:gd name="T59" fmla="*/ 102 h 221"/>
                  <a:gd name="T60" fmla="*/ 15 w 163"/>
                  <a:gd name="T61" fmla="*/ 124 h 221"/>
                  <a:gd name="T62" fmla="*/ 23 w 163"/>
                  <a:gd name="T63" fmla="*/ 139 h 221"/>
                  <a:gd name="T64" fmla="*/ 40 w 163"/>
                  <a:gd name="T65" fmla="*/ 152 h 221"/>
                  <a:gd name="T66" fmla="*/ 59 w 163"/>
                  <a:gd name="T67" fmla="*/ 158 h 221"/>
                  <a:gd name="T68" fmla="*/ 76 w 163"/>
                  <a:gd name="T69" fmla="*/ 160 h 221"/>
                  <a:gd name="T70" fmla="*/ 95 w 163"/>
                  <a:gd name="T71" fmla="*/ 161 h 221"/>
                  <a:gd name="T72" fmla="*/ 93 w 163"/>
                  <a:gd name="T73" fmla="*/ 175 h 221"/>
                  <a:gd name="T74" fmla="*/ 87 w 163"/>
                  <a:gd name="T75" fmla="*/ 187 h 221"/>
                  <a:gd name="T76" fmla="*/ 78 w 163"/>
                  <a:gd name="T77" fmla="*/ 199 h 221"/>
                  <a:gd name="T78" fmla="*/ 57 w 163"/>
                  <a:gd name="T79" fmla="*/ 211 h 221"/>
                  <a:gd name="T80" fmla="*/ 42 w 163"/>
                  <a:gd name="T81" fmla="*/ 215 h 221"/>
                  <a:gd name="T82" fmla="*/ 25 w 163"/>
                  <a:gd name="T83" fmla="*/ 215 h 221"/>
                  <a:gd name="T84" fmla="*/ 11 w 163"/>
                  <a:gd name="T85" fmla="*/ 211 h 221"/>
                  <a:gd name="T86" fmla="*/ 7 w 163"/>
                  <a:gd name="T87" fmla="*/ 206 h 221"/>
                  <a:gd name="T88" fmla="*/ 7 w 163"/>
                  <a:gd name="T89" fmla="*/ 200 h 221"/>
                  <a:gd name="T90" fmla="*/ 15 w 163"/>
                  <a:gd name="T91" fmla="*/ 194 h 221"/>
                  <a:gd name="T92" fmla="*/ 25 w 163"/>
                  <a:gd name="T93" fmla="*/ 191 h 221"/>
                  <a:gd name="T94" fmla="*/ 30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30" y="190"/>
                    </a:moveTo>
                    <a:lnTo>
                      <a:pt x="25" y="188"/>
                    </a:lnTo>
                    <a:lnTo>
                      <a:pt x="7" y="190"/>
                    </a:lnTo>
                    <a:lnTo>
                      <a:pt x="2" y="195"/>
                    </a:lnTo>
                    <a:lnTo>
                      <a:pt x="0" y="201"/>
                    </a:lnTo>
                    <a:lnTo>
                      <a:pt x="4" y="212"/>
                    </a:lnTo>
                    <a:lnTo>
                      <a:pt x="17" y="220"/>
                    </a:lnTo>
                    <a:lnTo>
                      <a:pt x="28" y="221"/>
                    </a:lnTo>
                    <a:lnTo>
                      <a:pt x="45" y="221"/>
                    </a:lnTo>
                    <a:lnTo>
                      <a:pt x="61" y="217"/>
                    </a:lnTo>
                    <a:lnTo>
                      <a:pt x="76" y="208"/>
                    </a:lnTo>
                    <a:lnTo>
                      <a:pt x="89" y="197"/>
                    </a:lnTo>
                    <a:lnTo>
                      <a:pt x="99" y="183"/>
                    </a:lnTo>
                    <a:lnTo>
                      <a:pt x="102" y="166"/>
                    </a:lnTo>
                    <a:lnTo>
                      <a:pt x="102" y="160"/>
                    </a:lnTo>
                    <a:lnTo>
                      <a:pt x="125" y="154"/>
                    </a:lnTo>
                    <a:lnTo>
                      <a:pt x="144" y="143"/>
                    </a:lnTo>
                    <a:lnTo>
                      <a:pt x="159" y="125"/>
                    </a:lnTo>
                    <a:lnTo>
                      <a:pt x="163" y="106"/>
                    </a:lnTo>
                    <a:lnTo>
                      <a:pt x="159" y="91"/>
                    </a:lnTo>
                    <a:lnTo>
                      <a:pt x="148" y="72"/>
                    </a:lnTo>
                    <a:lnTo>
                      <a:pt x="142" y="57"/>
                    </a:lnTo>
                    <a:lnTo>
                      <a:pt x="136" y="26"/>
                    </a:lnTo>
                    <a:lnTo>
                      <a:pt x="142" y="7"/>
                    </a:lnTo>
                    <a:lnTo>
                      <a:pt x="148" y="0"/>
                    </a:lnTo>
                    <a:lnTo>
                      <a:pt x="116" y="15"/>
                    </a:lnTo>
                    <a:lnTo>
                      <a:pt x="62" y="46"/>
                    </a:lnTo>
                    <a:lnTo>
                      <a:pt x="40" y="67"/>
                    </a:lnTo>
                    <a:lnTo>
                      <a:pt x="26" y="82"/>
                    </a:lnTo>
                    <a:lnTo>
                      <a:pt x="17" y="102"/>
                    </a:lnTo>
                    <a:lnTo>
                      <a:pt x="15" y="124"/>
                    </a:lnTo>
                    <a:lnTo>
                      <a:pt x="23" y="139"/>
                    </a:lnTo>
                    <a:lnTo>
                      <a:pt x="40" y="152"/>
                    </a:lnTo>
                    <a:lnTo>
                      <a:pt x="59" y="158"/>
                    </a:lnTo>
                    <a:lnTo>
                      <a:pt x="76" y="160"/>
                    </a:lnTo>
                    <a:lnTo>
                      <a:pt x="95" y="161"/>
                    </a:lnTo>
                    <a:lnTo>
                      <a:pt x="93" y="175"/>
                    </a:lnTo>
                    <a:lnTo>
                      <a:pt x="87" y="187"/>
                    </a:lnTo>
                    <a:lnTo>
                      <a:pt x="78" y="199"/>
                    </a:lnTo>
                    <a:lnTo>
                      <a:pt x="57" y="211"/>
                    </a:lnTo>
                    <a:lnTo>
                      <a:pt x="42" y="215"/>
                    </a:lnTo>
                    <a:lnTo>
                      <a:pt x="25" y="215"/>
                    </a:lnTo>
                    <a:lnTo>
                      <a:pt x="11" y="211"/>
                    </a:lnTo>
                    <a:lnTo>
                      <a:pt x="7" y="206"/>
                    </a:lnTo>
                    <a:lnTo>
                      <a:pt x="7" y="200"/>
                    </a:lnTo>
                    <a:lnTo>
                      <a:pt x="15" y="194"/>
                    </a:lnTo>
                    <a:lnTo>
                      <a:pt x="25" y="191"/>
                    </a:lnTo>
                    <a:lnTo>
                      <a:pt x="30"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8" name="Freeform 14"/>
              <p:cNvSpPr>
                <a:spLocks/>
              </p:cNvSpPr>
              <p:nvPr/>
            </p:nvSpPr>
            <p:spPr bwMode="auto">
              <a:xfrm>
                <a:off x="214" y="2337"/>
                <a:ext cx="179" cy="296"/>
              </a:xfrm>
              <a:custGeom>
                <a:avLst/>
                <a:gdLst>
                  <a:gd name="T0" fmla="*/ 59 w 179"/>
                  <a:gd name="T1" fmla="*/ 258 h 296"/>
                  <a:gd name="T2" fmla="*/ 50 w 179"/>
                  <a:gd name="T3" fmla="*/ 256 h 296"/>
                  <a:gd name="T4" fmla="*/ 42 w 179"/>
                  <a:gd name="T5" fmla="*/ 258 h 296"/>
                  <a:gd name="T6" fmla="*/ 33 w 179"/>
                  <a:gd name="T7" fmla="*/ 262 h 296"/>
                  <a:gd name="T8" fmla="*/ 27 w 179"/>
                  <a:gd name="T9" fmla="*/ 268 h 296"/>
                  <a:gd name="T10" fmla="*/ 27 w 179"/>
                  <a:gd name="T11" fmla="*/ 277 h 296"/>
                  <a:gd name="T12" fmla="*/ 31 w 179"/>
                  <a:gd name="T13" fmla="*/ 285 h 296"/>
                  <a:gd name="T14" fmla="*/ 37 w 179"/>
                  <a:gd name="T15" fmla="*/ 290 h 296"/>
                  <a:gd name="T16" fmla="*/ 57 w 179"/>
                  <a:gd name="T17" fmla="*/ 296 h 296"/>
                  <a:gd name="T18" fmla="*/ 71 w 179"/>
                  <a:gd name="T19" fmla="*/ 296 h 296"/>
                  <a:gd name="T20" fmla="*/ 90 w 179"/>
                  <a:gd name="T21" fmla="*/ 292 h 296"/>
                  <a:gd name="T22" fmla="*/ 107 w 179"/>
                  <a:gd name="T23" fmla="*/ 284 h 296"/>
                  <a:gd name="T24" fmla="*/ 122 w 179"/>
                  <a:gd name="T25" fmla="*/ 271 h 296"/>
                  <a:gd name="T26" fmla="*/ 131 w 179"/>
                  <a:gd name="T27" fmla="*/ 254 h 296"/>
                  <a:gd name="T28" fmla="*/ 135 w 179"/>
                  <a:gd name="T29" fmla="*/ 236 h 296"/>
                  <a:gd name="T30" fmla="*/ 133 w 179"/>
                  <a:gd name="T31" fmla="*/ 212 h 296"/>
                  <a:gd name="T32" fmla="*/ 130 w 179"/>
                  <a:gd name="T33" fmla="*/ 205 h 296"/>
                  <a:gd name="T34" fmla="*/ 152 w 179"/>
                  <a:gd name="T35" fmla="*/ 194 h 296"/>
                  <a:gd name="T36" fmla="*/ 169 w 179"/>
                  <a:gd name="T37" fmla="*/ 177 h 296"/>
                  <a:gd name="T38" fmla="*/ 179 w 179"/>
                  <a:gd name="T39" fmla="*/ 153 h 296"/>
                  <a:gd name="T40" fmla="*/ 179 w 179"/>
                  <a:gd name="T41" fmla="*/ 143 h 296"/>
                  <a:gd name="T42" fmla="*/ 175 w 179"/>
                  <a:gd name="T43" fmla="*/ 128 h 296"/>
                  <a:gd name="T44" fmla="*/ 164 w 179"/>
                  <a:gd name="T45" fmla="*/ 110 h 296"/>
                  <a:gd name="T46" fmla="*/ 141 w 179"/>
                  <a:gd name="T47" fmla="*/ 87 h 296"/>
                  <a:gd name="T48" fmla="*/ 126 w 179"/>
                  <a:gd name="T49" fmla="*/ 72 h 296"/>
                  <a:gd name="T50" fmla="*/ 114 w 179"/>
                  <a:gd name="T51" fmla="*/ 56 h 296"/>
                  <a:gd name="T52" fmla="*/ 105 w 179"/>
                  <a:gd name="T53" fmla="*/ 35 h 296"/>
                  <a:gd name="T54" fmla="*/ 103 w 179"/>
                  <a:gd name="T55" fmla="*/ 8 h 296"/>
                  <a:gd name="T56" fmla="*/ 105 w 179"/>
                  <a:gd name="T57" fmla="*/ 0 h 296"/>
                  <a:gd name="T58" fmla="*/ 74 w 179"/>
                  <a:gd name="T59" fmla="*/ 25 h 296"/>
                  <a:gd name="T60" fmla="*/ 50 w 179"/>
                  <a:gd name="T61" fmla="*/ 49 h 296"/>
                  <a:gd name="T62" fmla="*/ 29 w 179"/>
                  <a:gd name="T63" fmla="*/ 74 h 296"/>
                  <a:gd name="T64" fmla="*/ 10 w 179"/>
                  <a:gd name="T65" fmla="*/ 103 h 296"/>
                  <a:gd name="T66" fmla="*/ 2 w 179"/>
                  <a:gd name="T67" fmla="*/ 126 h 296"/>
                  <a:gd name="T68" fmla="*/ 0 w 179"/>
                  <a:gd name="T69" fmla="*/ 150 h 296"/>
                  <a:gd name="T70" fmla="*/ 2 w 179"/>
                  <a:gd name="T71" fmla="*/ 163 h 296"/>
                  <a:gd name="T72" fmla="*/ 8 w 179"/>
                  <a:gd name="T73" fmla="*/ 179 h 296"/>
                  <a:gd name="T74" fmla="*/ 23 w 179"/>
                  <a:gd name="T75" fmla="*/ 195 h 296"/>
                  <a:gd name="T76" fmla="*/ 52 w 179"/>
                  <a:gd name="T77" fmla="*/ 208 h 296"/>
                  <a:gd name="T78" fmla="*/ 76 w 179"/>
                  <a:gd name="T79" fmla="*/ 212 h 296"/>
                  <a:gd name="T80" fmla="*/ 97 w 179"/>
                  <a:gd name="T81" fmla="*/ 212 h 296"/>
                  <a:gd name="T82" fmla="*/ 120 w 179"/>
                  <a:gd name="T83" fmla="*/ 208 h 296"/>
                  <a:gd name="T84" fmla="*/ 124 w 179"/>
                  <a:gd name="T85" fmla="*/ 225 h 296"/>
                  <a:gd name="T86" fmla="*/ 124 w 179"/>
                  <a:gd name="T87" fmla="*/ 242 h 296"/>
                  <a:gd name="T88" fmla="*/ 118 w 179"/>
                  <a:gd name="T89" fmla="*/ 259 h 296"/>
                  <a:gd name="T90" fmla="*/ 99 w 179"/>
                  <a:gd name="T91" fmla="*/ 278 h 296"/>
                  <a:gd name="T92" fmla="*/ 84 w 179"/>
                  <a:gd name="T93" fmla="*/ 286 h 296"/>
                  <a:gd name="T94" fmla="*/ 63 w 179"/>
                  <a:gd name="T95" fmla="*/ 290 h 296"/>
                  <a:gd name="T96" fmla="*/ 46 w 179"/>
                  <a:gd name="T97" fmla="*/ 286 h 296"/>
                  <a:gd name="T98" fmla="*/ 38 w 179"/>
                  <a:gd name="T99" fmla="*/ 280 h 296"/>
                  <a:gd name="T100" fmla="*/ 37 w 179"/>
                  <a:gd name="T101" fmla="*/ 274 h 296"/>
                  <a:gd name="T102" fmla="*/ 42 w 179"/>
                  <a:gd name="T103" fmla="*/ 265 h 296"/>
                  <a:gd name="T104" fmla="*/ 52 w 179"/>
                  <a:gd name="T105" fmla="*/ 259 h 296"/>
                  <a:gd name="T106" fmla="*/ 59 w 179"/>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258"/>
                    </a:moveTo>
                    <a:lnTo>
                      <a:pt x="50" y="256"/>
                    </a:lnTo>
                    <a:lnTo>
                      <a:pt x="42" y="258"/>
                    </a:lnTo>
                    <a:lnTo>
                      <a:pt x="33" y="262"/>
                    </a:lnTo>
                    <a:lnTo>
                      <a:pt x="27" y="268"/>
                    </a:lnTo>
                    <a:lnTo>
                      <a:pt x="27" y="277"/>
                    </a:lnTo>
                    <a:lnTo>
                      <a:pt x="31" y="285"/>
                    </a:lnTo>
                    <a:lnTo>
                      <a:pt x="37" y="290"/>
                    </a:lnTo>
                    <a:lnTo>
                      <a:pt x="57" y="296"/>
                    </a:lnTo>
                    <a:lnTo>
                      <a:pt x="71" y="296"/>
                    </a:lnTo>
                    <a:lnTo>
                      <a:pt x="90" y="292"/>
                    </a:lnTo>
                    <a:lnTo>
                      <a:pt x="107" y="284"/>
                    </a:lnTo>
                    <a:lnTo>
                      <a:pt x="122" y="271"/>
                    </a:lnTo>
                    <a:lnTo>
                      <a:pt x="131" y="254"/>
                    </a:lnTo>
                    <a:lnTo>
                      <a:pt x="135" y="236"/>
                    </a:lnTo>
                    <a:lnTo>
                      <a:pt x="133" y="212"/>
                    </a:lnTo>
                    <a:lnTo>
                      <a:pt x="130" y="205"/>
                    </a:lnTo>
                    <a:lnTo>
                      <a:pt x="152" y="194"/>
                    </a:lnTo>
                    <a:lnTo>
                      <a:pt x="169" y="177"/>
                    </a:lnTo>
                    <a:lnTo>
                      <a:pt x="179" y="153"/>
                    </a:lnTo>
                    <a:lnTo>
                      <a:pt x="179" y="143"/>
                    </a:lnTo>
                    <a:lnTo>
                      <a:pt x="175" y="128"/>
                    </a:lnTo>
                    <a:lnTo>
                      <a:pt x="164" y="110"/>
                    </a:lnTo>
                    <a:lnTo>
                      <a:pt x="141" y="87"/>
                    </a:lnTo>
                    <a:lnTo>
                      <a:pt x="126" y="72"/>
                    </a:lnTo>
                    <a:lnTo>
                      <a:pt x="114" y="56"/>
                    </a:lnTo>
                    <a:lnTo>
                      <a:pt x="105" y="35"/>
                    </a:lnTo>
                    <a:lnTo>
                      <a:pt x="103" y="8"/>
                    </a:lnTo>
                    <a:lnTo>
                      <a:pt x="105" y="0"/>
                    </a:lnTo>
                    <a:lnTo>
                      <a:pt x="74" y="25"/>
                    </a:lnTo>
                    <a:lnTo>
                      <a:pt x="50" y="49"/>
                    </a:lnTo>
                    <a:lnTo>
                      <a:pt x="29" y="74"/>
                    </a:lnTo>
                    <a:lnTo>
                      <a:pt x="10" y="103"/>
                    </a:lnTo>
                    <a:lnTo>
                      <a:pt x="2" y="126"/>
                    </a:lnTo>
                    <a:lnTo>
                      <a:pt x="0" y="150"/>
                    </a:lnTo>
                    <a:lnTo>
                      <a:pt x="2" y="163"/>
                    </a:lnTo>
                    <a:lnTo>
                      <a:pt x="8" y="179"/>
                    </a:lnTo>
                    <a:lnTo>
                      <a:pt x="23" y="195"/>
                    </a:lnTo>
                    <a:lnTo>
                      <a:pt x="52" y="208"/>
                    </a:lnTo>
                    <a:lnTo>
                      <a:pt x="76" y="212"/>
                    </a:lnTo>
                    <a:lnTo>
                      <a:pt x="97" y="212"/>
                    </a:lnTo>
                    <a:lnTo>
                      <a:pt x="120" y="208"/>
                    </a:lnTo>
                    <a:lnTo>
                      <a:pt x="124" y="225"/>
                    </a:lnTo>
                    <a:lnTo>
                      <a:pt x="124" y="242"/>
                    </a:lnTo>
                    <a:lnTo>
                      <a:pt x="118" y="259"/>
                    </a:lnTo>
                    <a:lnTo>
                      <a:pt x="99" y="278"/>
                    </a:lnTo>
                    <a:lnTo>
                      <a:pt x="84" y="286"/>
                    </a:lnTo>
                    <a:lnTo>
                      <a:pt x="63" y="290"/>
                    </a:lnTo>
                    <a:lnTo>
                      <a:pt x="46" y="286"/>
                    </a:lnTo>
                    <a:lnTo>
                      <a:pt x="38" y="280"/>
                    </a:lnTo>
                    <a:lnTo>
                      <a:pt x="37" y="274"/>
                    </a:lnTo>
                    <a:lnTo>
                      <a:pt x="42" y="265"/>
                    </a:lnTo>
                    <a:lnTo>
                      <a:pt x="52" y="259"/>
                    </a:lnTo>
                    <a:lnTo>
                      <a:pt x="5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19" name="Freeform 15"/>
              <p:cNvSpPr>
                <a:spLocks/>
              </p:cNvSpPr>
              <p:nvPr/>
            </p:nvSpPr>
            <p:spPr bwMode="auto">
              <a:xfrm>
                <a:off x="203" y="3902"/>
                <a:ext cx="61" cy="262"/>
              </a:xfrm>
              <a:custGeom>
                <a:avLst/>
                <a:gdLst>
                  <a:gd name="T0" fmla="*/ 61 w 61"/>
                  <a:gd name="T1" fmla="*/ 0 h 262"/>
                  <a:gd name="T2" fmla="*/ 51 w 61"/>
                  <a:gd name="T3" fmla="*/ 20 h 262"/>
                  <a:gd name="T4" fmla="*/ 30 w 61"/>
                  <a:gd name="T5" fmla="*/ 52 h 262"/>
                  <a:gd name="T6" fmla="*/ 10 w 61"/>
                  <a:gd name="T7" fmla="*/ 94 h 262"/>
                  <a:gd name="T8" fmla="*/ 0 w 61"/>
                  <a:gd name="T9" fmla="*/ 141 h 262"/>
                  <a:gd name="T10" fmla="*/ 4 w 61"/>
                  <a:gd name="T11" fmla="*/ 190 h 262"/>
                  <a:gd name="T12" fmla="*/ 19 w 61"/>
                  <a:gd name="T13" fmla="*/ 229 h 262"/>
                  <a:gd name="T14" fmla="*/ 32 w 61"/>
                  <a:gd name="T15" fmla="*/ 254 h 262"/>
                  <a:gd name="T16" fmla="*/ 40 w 61"/>
                  <a:gd name="T17" fmla="*/ 262 h 262"/>
                  <a:gd name="T18" fmla="*/ 32 w 61"/>
                  <a:gd name="T19" fmla="*/ 243 h 262"/>
                  <a:gd name="T20" fmla="*/ 23 w 61"/>
                  <a:gd name="T21" fmla="*/ 209 h 262"/>
                  <a:gd name="T22" fmla="*/ 25 w 61"/>
                  <a:gd name="T23" fmla="*/ 164 h 262"/>
                  <a:gd name="T24" fmla="*/ 25 w 61"/>
                  <a:gd name="T25" fmla="*/ 164 h 262"/>
                  <a:gd name="T26" fmla="*/ 23 w 61"/>
                  <a:gd name="T27" fmla="*/ 166 h 262"/>
                  <a:gd name="T28" fmla="*/ 17 w 61"/>
                  <a:gd name="T29" fmla="*/ 169 h 262"/>
                  <a:gd name="T30" fmla="*/ 11 w 61"/>
                  <a:gd name="T31" fmla="*/ 165 h 262"/>
                  <a:gd name="T32" fmla="*/ 10 w 61"/>
                  <a:gd name="T33" fmla="*/ 159 h 262"/>
                  <a:gd name="T34" fmla="*/ 11 w 61"/>
                  <a:gd name="T35" fmla="*/ 152 h 262"/>
                  <a:gd name="T36" fmla="*/ 17 w 61"/>
                  <a:gd name="T37" fmla="*/ 149 h 262"/>
                  <a:gd name="T38" fmla="*/ 21 w 61"/>
                  <a:gd name="T39" fmla="*/ 153 h 262"/>
                  <a:gd name="T40" fmla="*/ 21 w 61"/>
                  <a:gd name="T41" fmla="*/ 155 h 262"/>
                  <a:gd name="T42" fmla="*/ 19 w 61"/>
                  <a:gd name="T43" fmla="*/ 154 h 262"/>
                  <a:gd name="T44" fmla="*/ 17 w 61"/>
                  <a:gd name="T45" fmla="*/ 152 h 262"/>
                  <a:gd name="T46" fmla="*/ 13 w 61"/>
                  <a:gd name="T47" fmla="*/ 154 h 262"/>
                  <a:gd name="T48" fmla="*/ 13 w 61"/>
                  <a:gd name="T49" fmla="*/ 158 h 262"/>
                  <a:gd name="T50" fmla="*/ 13 w 61"/>
                  <a:gd name="T51" fmla="*/ 161 h 262"/>
                  <a:gd name="T52" fmla="*/ 17 w 61"/>
                  <a:gd name="T53" fmla="*/ 164 h 262"/>
                  <a:gd name="T54" fmla="*/ 25 w 61"/>
                  <a:gd name="T55" fmla="*/ 160 h 262"/>
                  <a:gd name="T56" fmla="*/ 27 w 61"/>
                  <a:gd name="T57" fmla="*/ 155 h 262"/>
                  <a:gd name="T58" fmla="*/ 38 w 61"/>
                  <a:gd name="T59" fmla="*/ 94 h 262"/>
                  <a:gd name="T60" fmla="*/ 51 w 61"/>
                  <a:gd name="T61" fmla="*/ 40 h 262"/>
                  <a:gd name="T62" fmla="*/ 61 w 61"/>
                  <a:gd name="T63" fmla="*/ 3 h 262"/>
                  <a:gd name="T64" fmla="*/ 61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61" y="0"/>
                    </a:moveTo>
                    <a:lnTo>
                      <a:pt x="51" y="20"/>
                    </a:lnTo>
                    <a:lnTo>
                      <a:pt x="30" y="52"/>
                    </a:lnTo>
                    <a:lnTo>
                      <a:pt x="10" y="94"/>
                    </a:lnTo>
                    <a:lnTo>
                      <a:pt x="0" y="141"/>
                    </a:lnTo>
                    <a:lnTo>
                      <a:pt x="4" y="190"/>
                    </a:lnTo>
                    <a:lnTo>
                      <a:pt x="19" y="229"/>
                    </a:lnTo>
                    <a:lnTo>
                      <a:pt x="32" y="254"/>
                    </a:lnTo>
                    <a:lnTo>
                      <a:pt x="40" y="262"/>
                    </a:lnTo>
                    <a:lnTo>
                      <a:pt x="32" y="243"/>
                    </a:lnTo>
                    <a:lnTo>
                      <a:pt x="23" y="209"/>
                    </a:lnTo>
                    <a:lnTo>
                      <a:pt x="25" y="164"/>
                    </a:lnTo>
                    <a:lnTo>
                      <a:pt x="25" y="164"/>
                    </a:lnTo>
                    <a:lnTo>
                      <a:pt x="23" y="166"/>
                    </a:lnTo>
                    <a:lnTo>
                      <a:pt x="17" y="169"/>
                    </a:lnTo>
                    <a:lnTo>
                      <a:pt x="11" y="165"/>
                    </a:lnTo>
                    <a:lnTo>
                      <a:pt x="10" y="159"/>
                    </a:lnTo>
                    <a:lnTo>
                      <a:pt x="11" y="152"/>
                    </a:lnTo>
                    <a:lnTo>
                      <a:pt x="17" y="149"/>
                    </a:lnTo>
                    <a:lnTo>
                      <a:pt x="21" y="153"/>
                    </a:lnTo>
                    <a:lnTo>
                      <a:pt x="21" y="155"/>
                    </a:lnTo>
                    <a:lnTo>
                      <a:pt x="19" y="154"/>
                    </a:lnTo>
                    <a:lnTo>
                      <a:pt x="17" y="152"/>
                    </a:lnTo>
                    <a:lnTo>
                      <a:pt x="13" y="154"/>
                    </a:lnTo>
                    <a:lnTo>
                      <a:pt x="13" y="158"/>
                    </a:lnTo>
                    <a:lnTo>
                      <a:pt x="13" y="161"/>
                    </a:lnTo>
                    <a:lnTo>
                      <a:pt x="17" y="164"/>
                    </a:lnTo>
                    <a:lnTo>
                      <a:pt x="25" y="160"/>
                    </a:lnTo>
                    <a:lnTo>
                      <a:pt x="27" y="155"/>
                    </a:lnTo>
                    <a:lnTo>
                      <a:pt x="38" y="94"/>
                    </a:lnTo>
                    <a:lnTo>
                      <a:pt x="51" y="40"/>
                    </a:lnTo>
                    <a:lnTo>
                      <a:pt x="61" y="3"/>
                    </a:lnTo>
                    <a:lnTo>
                      <a:pt x="6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0" name="Freeform 16"/>
              <p:cNvSpPr>
                <a:spLocks/>
              </p:cNvSpPr>
              <p:nvPr/>
            </p:nvSpPr>
            <p:spPr bwMode="auto">
              <a:xfrm>
                <a:off x="232" y="3858"/>
                <a:ext cx="83" cy="295"/>
              </a:xfrm>
              <a:custGeom>
                <a:avLst/>
                <a:gdLst>
                  <a:gd name="T0" fmla="*/ 11 w 83"/>
                  <a:gd name="T1" fmla="*/ 295 h 295"/>
                  <a:gd name="T2" fmla="*/ 11 w 83"/>
                  <a:gd name="T3" fmla="*/ 268 h 295"/>
                  <a:gd name="T4" fmla="*/ 17 w 83"/>
                  <a:gd name="T5" fmla="*/ 239 h 295"/>
                  <a:gd name="T6" fmla="*/ 34 w 83"/>
                  <a:gd name="T7" fmla="*/ 207 h 295"/>
                  <a:gd name="T8" fmla="*/ 66 w 83"/>
                  <a:gd name="T9" fmla="*/ 155 h 295"/>
                  <a:gd name="T10" fmla="*/ 79 w 83"/>
                  <a:gd name="T11" fmla="*/ 127 h 295"/>
                  <a:gd name="T12" fmla="*/ 83 w 83"/>
                  <a:gd name="T13" fmla="*/ 99 h 295"/>
                  <a:gd name="T14" fmla="*/ 77 w 83"/>
                  <a:gd name="T15" fmla="*/ 64 h 295"/>
                  <a:gd name="T16" fmla="*/ 64 w 83"/>
                  <a:gd name="T17" fmla="*/ 29 h 295"/>
                  <a:gd name="T18" fmla="*/ 45 w 83"/>
                  <a:gd name="T19" fmla="*/ 0 h 295"/>
                  <a:gd name="T20" fmla="*/ 36 w 83"/>
                  <a:gd name="T21" fmla="*/ 39 h 295"/>
                  <a:gd name="T22" fmla="*/ 24 w 83"/>
                  <a:gd name="T23" fmla="*/ 103 h 295"/>
                  <a:gd name="T24" fmla="*/ 13 w 83"/>
                  <a:gd name="T25" fmla="*/ 148 h 295"/>
                  <a:gd name="T26" fmla="*/ 13 w 83"/>
                  <a:gd name="T27" fmla="*/ 156 h 295"/>
                  <a:gd name="T28" fmla="*/ 17 w 83"/>
                  <a:gd name="T29" fmla="*/ 162 h 295"/>
                  <a:gd name="T30" fmla="*/ 26 w 83"/>
                  <a:gd name="T31" fmla="*/ 166 h 295"/>
                  <a:gd name="T32" fmla="*/ 36 w 83"/>
                  <a:gd name="T33" fmla="*/ 163 h 295"/>
                  <a:gd name="T34" fmla="*/ 43 w 83"/>
                  <a:gd name="T35" fmla="*/ 157 h 295"/>
                  <a:gd name="T36" fmla="*/ 53 w 83"/>
                  <a:gd name="T37" fmla="*/ 143 h 295"/>
                  <a:gd name="T38" fmla="*/ 55 w 83"/>
                  <a:gd name="T39" fmla="*/ 127 h 295"/>
                  <a:gd name="T40" fmla="*/ 55 w 83"/>
                  <a:gd name="T41" fmla="*/ 123 h 295"/>
                  <a:gd name="T42" fmla="*/ 49 w 83"/>
                  <a:gd name="T43" fmla="*/ 119 h 295"/>
                  <a:gd name="T44" fmla="*/ 45 w 83"/>
                  <a:gd name="T45" fmla="*/ 120 h 295"/>
                  <a:gd name="T46" fmla="*/ 39 w 83"/>
                  <a:gd name="T47" fmla="*/ 126 h 295"/>
                  <a:gd name="T48" fmla="*/ 37 w 83"/>
                  <a:gd name="T49" fmla="*/ 130 h 295"/>
                  <a:gd name="T50" fmla="*/ 39 w 83"/>
                  <a:gd name="T51" fmla="*/ 132 h 295"/>
                  <a:gd name="T52" fmla="*/ 43 w 83"/>
                  <a:gd name="T53" fmla="*/ 131 h 295"/>
                  <a:gd name="T54" fmla="*/ 45 w 83"/>
                  <a:gd name="T55" fmla="*/ 130 h 295"/>
                  <a:gd name="T56" fmla="*/ 45 w 83"/>
                  <a:gd name="T57" fmla="*/ 132 h 295"/>
                  <a:gd name="T58" fmla="*/ 37 w 83"/>
                  <a:gd name="T59" fmla="*/ 136 h 295"/>
                  <a:gd name="T60" fmla="*/ 34 w 83"/>
                  <a:gd name="T61" fmla="*/ 132 h 295"/>
                  <a:gd name="T62" fmla="*/ 34 w 83"/>
                  <a:gd name="T63" fmla="*/ 124 h 295"/>
                  <a:gd name="T64" fmla="*/ 39 w 83"/>
                  <a:gd name="T65" fmla="*/ 117 h 295"/>
                  <a:gd name="T66" fmla="*/ 49 w 83"/>
                  <a:gd name="T67" fmla="*/ 113 h 295"/>
                  <a:gd name="T68" fmla="*/ 55 w 83"/>
                  <a:gd name="T69" fmla="*/ 115 h 295"/>
                  <a:gd name="T70" fmla="*/ 58 w 83"/>
                  <a:gd name="T71" fmla="*/ 123 h 295"/>
                  <a:gd name="T72" fmla="*/ 55 w 83"/>
                  <a:gd name="T73" fmla="*/ 145 h 295"/>
                  <a:gd name="T74" fmla="*/ 49 w 83"/>
                  <a:gd name="T75" fmla="*/ 157 h 295"/>
                  <a:gd name="T76" fmla="*/ 41 w 83"/>
                  <a:gd name="T77" fmla="*/ 166 h 295"/>
                  <a:gd name="T78" fmla="*/ 34 w 83"/>
                  <a:gd name="T79" fmla="*/ 172 h 295"/>
                  <a:gd name="T80" fmla="*/ 26 w 83"/>
                  <a:gd name="T81" fmla="*/ 173 h 295"/>
                  <a:gd name="T82" fmla="*/ 19 w 83"/>
                  <a:gd name="T83" fmla="*/ 171 h 295"/>
                  <a:gd name="T84" fmla="*/ 13 w 83"/>
                  <a:gd name="T85" fmla="*/ 166 h 295"/>
                  <a:gd name="T86" fmla="*/ 9 w 83"/>
                  <a:gd name="T87" fmla="*/ 157 h 295"/>
                  <a:gd name="T88" fmla="*/ 7 w 83"/>
                  <a:gd name="T89" fmla="*/ 165 h 295"/>
                  <a:gd name="T90" fmla="*/ 5 w 83"/>
                  <a:gd name="T91" fmla="*/ 184 h 295"/>
                  <a:gd name="T92" fmla="*/ 0 w 83"/>
                  <a:gd name="T93" fmla="*/ 220 h 295"/>
                  <a:gd name="T94" fmla="*/ 0 w 83"/>
                  <a:gd name="T95" fmla="*/ 251 h 295"/>
                  <a:gd name="T96" fmla="*/ 3 w 83"/>
                  <a:gd name="T97" fmla="*/ 275 h 295"/>
                  <a:gd name="T98" fmla="*/ 11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295"/>
                    </a:moveTo>
                    <a:lnTo>
                      <a:pt x="11" y="268"/>
                    </a:lnTo>
                    <a:lnTo>
                      <a:pt x="17" y="239"/>
                    </a:lnTo>
                    <a:lnTo>
                      <a:pt x="34" y="207"/>
                    </a:lnTo>
                    <a:lnTo>
                      <a:pt x="66" y="155"/>
                    </a:lnTo>
                    <a:lnTo>
                      <a:pt x="79" y="127"/>
                    </a:lnTo>
                    <a:lnTo>
                      <a:pt x="83" y="99"/>
                    </a:lnTo>
                    <a:lnTo>
                      <a:pt x="77" y="64"/>
                    </a:lnTo>
                    <a:lnTo>
                      <a:pt x="64" y="29"/>
                    </a:lnTo>
                    <a:lnTo>
                      <a:pt x="45" y="0"/>
                    </a:lnTo>
                    <a:lnTo>
                      <a:pt x="36" y="39"/>
                    </a:lnTo>
                    <a:lnTo>
                      <a:pt x="24" y="103"/>
                    </a:lnTo>
                    <a:lnTo>
                      <a:pt x="13" y="148"/>
                    </a:lnTo>
                    <a:lnTo>
                      <a:pt x="13" y="156"/>
                    </a:lnTo>
                    <a:lnTo>
                      <a:pt x="17" y="162"/>
                    </a:lnTo>
                    <a:lnTo>
                      <a:pt x="26" y="166"/>
                    </a:lnTo>
                    <a:lnTo>
                      <a:pt x="36" y="163"/>
                    </a:lnTo>
                    <a:lnTo>
                      <a:pt x="43" y="157"/>
                    </a:lnTo>
                    <a:lnTo>
                      <a:pt x="53" y="143"/>
                    </a:lnTo>
                    <a:lnTo>
                      <a:pt x="55" y="127"/>
                    </a:lnTo>
                    <a:lnTo>
                      <a:pt x="55" y="123"/>
                    </a:lnTo>
                    <a:lnTo>
                      <a:pt x="49" y="119"/>
                    </a:lnTo>
                    <a:lnTo>
                      <a:pt x="45" y="120"/>
                    </a:lnTo>
                    <a:lnTo>
                      <a:pt x="39" y="126"/>
                    </a:lnTo>
                    <a:lnTo>
                      <a:pt x="37" y="130"/>
                    </a:lnTo>
                    <a:lnTo>
                      <a:pt x="39" y="132"/>
                    </a:lnTo>
                    <a:lnTo>
                      <a:pt x="43" y="131"/>
                    </a:lnTo>
                    <a:lnTo>
                      <a:pt x="45" y="130"/>
                    </a:lnTo>
                    <a:lnTo>
                      <a:pt x="45" y="132"/>
                    </a:lnTo>
                    <a:lnTo>
                      <a:pt x="37" y="136"/>
                    </a:lnTo>
                    <a:lnTo>
                      <a:pt x="34" y="132"/>
                    </a:lnTo>
                    <a:lnTo>
                      <a:pt x="34" y="124"/>
                    </a:lnTo>
                    <a:lnTo>
                      <a:pt x="39" y="117"/>
                    </a:lnTo>
                    <a:lnTo>
                      <a:pt x="49" y="113"/>
                    </a:lnTo>
                    <a:lnTo>
                      <a:pt x="55" y="115"/>
                    </a:lnTo>
                    <a:lnTo>
                      <a:pt x="58" y="123"/>
                    </a:lnTo>
                    <a:lnTo>
                      <a:pt x="55" y="145"/>
                    </a:lnTo>
                    <a:lnTo>
                      <a:pt x="49" y="157"/>
                    </a:lnTo>
                    <a:lnTo>
                      <a:pt x="41" y="166"/>
                    </a:lnTo>
                    <a:lnTo>
                      <a:pt x="34" y="172"/>
                    </a:lnTo>
                    <a:lnTo>
                      <a:pt x="26" y="173"/>
                    </a:lnTo>
                    <a:lnTo>
                      <a:pt x="19" y="171"/>
                    </a:lnTo>
                    <a:lnTo>
                      <a:pt x="13" y="166"/>
                    </a:lnTo>
                    <a:lnTo>
                      <a:pt x="9" y="157"/>
                    </a:lnTo>
                    <a:lnTo>
                      <a:pt x="7" y="165"/>
                    </a:lnTo>
                    <a:lnTo>
                      <a:pt x="5" y="184"/>
                    </a:lnTo>
                    <a:lnTo>
                      <a:pt x="0" y="220"/>
                    </a:lnTo>
                    <a:lnTo>
                      <a:pt x="0" y="251"/>
                    </a:lnTo>
                    <a:lnTo>
                      <a:pt x="3"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1" name="Freeform 17"/>
              <p:cNvSpPr>
                <a:spLocks/>
              </p:cNvSpPr>
              <p:nvPr/>
            </p:nvSpPr>
            <p:spPr bwMode="auto">
              <a:xfrm>
                <a:off x="230" y="2669"/>
                <a:ext cx="62" cy="264"/>
              </a:xfrm>
              <a:custGeom>
                <a:avLst/>
                <a:gdLst>
                  <a:gd name="T0" fmla="*/ 62 w 62"/>
                  <a:gd name="T1" fmla="*/ 0 h 264"/>
                  <a:gd name="T2" fmla="*/ 53 w 62"/>
                  <a:gd name="T3" fmla="*/ 20 h 264"/>
                  <a:gd name="T4" fmla="*/ 32 w 62"/>
                  <a:gd name="T5" fmla="*/ 54 h 264"/>
                  <a:gd name="T6" fmla="*/ 11 w 62"/>
                  <a:gd name="T7" fmla="*/ 96 h 264"/>
                  <a:gd name="T8" fmla="*/ 0 w 62"/>
                  <a:gd name="T9" fmla="*/ 141 h 264"/>
                  <a:gd name="T10" fmla="*/ 5 w 62"/>
                  <a:gd name="T11" fmla="*/ 191 h 264"/>
                  <a:gd name="T12" fmla="*/ 19 w 62"/>
                  <a:gd name="T13" fmla="*/ 229 h 264"/>
                  <a:gd name="T14" fmla="*/ 34 w 62"/>
                  <a:gd name="T15" fmla="*/ 254 h 264"/>
                  <a:gd name="T16" fmla="*/ 41 w 62"/>
                  <a:gd name="T17" fmla="*/ 264 h 264"/>
                  <a:gd name="T18" fmla="*/ 34 w 62"/>
                  <a:gd name="T19" fmla="*/ 245 h 264"/>
                  <a:gd name="T20" fmla="*/ 24 w 62"/>
                  <a:gd name="T21" fmla="*/ 211 h 264"/>
                  <a:gd name="T22" fmla="*/ 26 w 62"/>
                  <a:gd name="T23" fmla="*/ 164 h 264"/>
                  <a:gd name="T24" fmla="*/ 26 w 62"/>
                  <a:gd name="T25" fmla="*/ 165 h 264"/>
                  <a:gd name="T26" fmla="*/ 24 w 62"/>
                  <a:gd name="T27" fmla="*/ 168 h 264"/>
                  <a:gd name="T28" fmla="*/ 17 w 62"/>
                  <a:gd name="T29" fmla="*/ 170 h 264"/>
                  <a:gd name="T30" fmla="*/ 13 w 62"/>
                  <a:gd name="T31" fmla="*/ 167 h 264"/>
                  <a:gd name="T32" fmla="*/ 9 w 62"/>
                  <a:gd name="T33" fmla="*/ 159 h 264"/>
                  <a:gd name="T34" fmla="*/ 13 w 62"/>
                  <a:gd name="T35" fmla="*/ 153 h 264"/>
                  <a:gd name="T36" fmla="*/ 19 w 62"/>
                  <a:gd name="T37" fmla="*/ 151 h 264"/>
                  <a:gd name="T38" fmla="*/ 22 w 62"/>
                  <a:gd name="T39" fmla="*/ 155 h 264"/>
                  <a:gd name="T40" fmla="*/ 22 w 62"/>
                  <a:gd name="T41" fmla="*/ 157 h 264"/>
                  <a:gd name="T42" fmla="*/ 21 w 62"/>
                  <a:gd name="T43" fmla="*/ 156 h 264"/>
                  <a:gd name="T44" fmla="*/ 19 w 62"/>
                  <a:gd name="T45" fmla="*/ 153 h 264"/>
                  <a:gd name="T46" fmla="*/ 15 w 62"/>
                  <a:gd name="T47" fmla="*/ 156 h 264"/>
                  <a:gd name="T48" fmla="*/ 13 w 62"/>
                  <a:gd name="T49" fmla="*/ 159 h 264"/>
                  <a:gd name="T50" fmla="*/ 15 w 62"/>
                  <a:gd name="T51" fmla="*/ 163 h 264"/>
                  <a:gd name="T52" fmla="*/ 19 w 62"/>
                  <a:gd name="T53" fmla="*/ 165 h 264"/>
                  <a:gd name="T54" fmla="*/ 24 w 62"/>
                  <a:gd name="T55" fmla="*/ 161 h 264"/>
                  <a:gd name="T56" fmla="*/ 26 w 62"/>
                  <a:gd name="T57" fmla="*/ 157 h 264"/>
                  <a:gd name="T58" fmla="*/ 39 w 62"/>
                  <a:gd name="T59" fmla="*/ 95 h 264"/>
                  <a:gd name="T60" fmla="*/ 55 w 62"/>
                  <a:gd name="T61" fmla="*/ 42 h 264"/>
                  <a:gd name="T62" fmla="*/ 62 w 62"/>
                  <a:gd name="T63" fmla="*/ 5 h 264"/>
                  <a:gd name="T64" fmla="*/ 62 w 62"/>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4">
                    <a:moveTo>
                      <a:pt x="62" y="0"/>
                    </a:moveTo>
                    <a:lnTo>
                      <a:pt x="53" y="20"/>
                    </a:lnTo>
                    <a:lnTo>
                      <a:pt x="32" y="54"/>
                    </a:lnTo>
                    <a:lnTo>
                      <a:pt x="11" y="96"/>
                    </a:lnTo>
                    <a:lnTo>
                      <a:pt x="0" y="141"/>
                    </a:lnTo>
                    <a:lnTo>
                      <a:pt x="5" y="191"/>
                    </a:lnTo>
                    <a:lnTo>
                      <a:pt x="19" y="229"/>
                    </a:lnTo>
                    <a:lnTo>
                      <a:pt x="34" y="254"/>
                    </a:lnTo>
                    <a:lnTo>
                      <a:pt x="41" y="264"/>
                    </a:lnTo>
                    <a:lnTo>
                      <a:pt x="34" y="245"/>
                    </a:lnTo>
                    <a:lnTo>
                      <a:pt x="24" y="211"/>
                    </a:lnTo>
                    <a:lnTo>
                      <a:pt x="26" y="164"/>
                    </a:lnTo>
                    <a:lnTo>
                      <a:pt x="26" y="165"/>
                    </a:lnTo>
                    <a:lnTo>
                      <a:pt x="24" y="168"/>
                    </a:lnTo>
                    <a:lnTo>
                      <a:pt x="17" y="170"/>
                    </a:lnTo>
                    <a:lnTo>
                      <a:pt x="13" y="167"/>
                    </a:lnTo>
                    <a:lnTo>
                      <a:pt x="9" y="159"/>
                    </a:lnTo>
                    <a:lnTo>
                      <a:pt x="13" y="153"/>
                    </a:lnTo>
                    <a:lnTo>
                      <a:pt x="19" y="151"/>
                    </a:lnTo>
                    <a:lnTo>
                      <a:pt x="22" y="155"/>
                    </a:lnTo>
                    <a:lnTo>
                      <a:pt x="22" y="157"/>
                    </a:lnTo>
                    <a:lnTo>
                      <a:pt x="21" y="156"/>
                    </a:lnTo>
                    <a:lnTo>
                      <a:pt x="19" y="153"/>
                    </a:lnTo>
                    <a:lnTo>
                      <a:pt x="15" y="156"/>
                    </a:lnTo>
                    <a:lnTo>
                      <a:pt x="13" y="159"/>
                    </a:lnTo>
                    <a:lnTo>
                      <a:pt x="15" y="163"/>
                    </a:lnTo>
                    <a:lnTo>
                      <a:pt x="19" y="165"/>
                    </a:lnTo>
                    <a:lnTo>
                      <a:pt x="24" y="161"/>
                    </a:lnTo>
                    <a:lnTo>
                      <a:pt x="26" y="157"/>
                    </a:lnTo>
                    <a:lnTo>
                      <a:pt x="39" y="95"/>
                    </a:lnTo>
                    <a:lnTo>
                      <a:pt x="55" y="42"/>
                    </a:lnTo>
                    <a:lnTo>
                      <a:pt x="62" y="5"/>
                    </a:lnTo>
                    <a:lnTo>
                      <a:pt x="6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2" name="Freeform 18"/>
              <p:cNvSpPr>
                <a:spLocks/>
              </p:cNvSpPr>
              <p:nvPr/>
            </p:nvSpPr>
            <p:spPr bwMode="auto">
              <a:xfrm>
                <a:off x="260" y="2627"/>
                <a:ext cx="84" cy="295"/>
              </a:xfrm>
              <a:custGeom>
                <a:avLst/>
                <a:gdLst>
                  <a:gd name="T0" fmla="*/ 11 w 84"/>
                  <a:gd name="T1" fmla="*/ 295 h 295"/>
                  <a:gd name="T2" fmla="*/ 11 w 84"/>
                  <a:gd name="T3" fmla="*/ 267 h 295"/>
                  <a:gd name="T4" fmla="*/ 17 w 84"/>
                  <a:gd name="T5" fmla="*/ 239 h 295"/>
                  <a:gd name="T6" fmla="*/ 34 w 84"/>
                  <a:gd name="T7" fmla="*/ 206 h 295"/>
                  <a:gd name="T8" fmla="*/ 66 w 84"/>
                  <a:gd name="T9" fmla="*/ 155 h 295"/>
                  <a:gd name="T10" fmla="*/ 78 w 84"/>
                  <a:gd name="T11" fmla="*/ 127 h 295"/>
                  <a:gd name="T12" fmla="*/ 84 w 84"/>
                  <a:gd name="T13" fmla="*/ 98 h 295"/>
                  <a:gd name="T14" fmla="*/ 78 w 84"/>
                  <a:gd name="T15" fmla="*/ 64 h 295"/>
                  <a:gd name="T16" fmla="*/ 65 w 84"/>
                  <a:gd name="T17" fmla="*/ 29 h 295"/>
                  <a:gd name="T18" fmla="*/ 44 w 84"/>
                  <a:gd name="T19" fmla="*/ 0 h 295"/>
                  <a:gd name="T20" fmla="*/ 36 w 84"/>
                  <a:gd name="T21" fmla="*/ 38 h 295"/>
                  <a:gd name="T22" fmla="*/ 25 w 84"/>
                  <a:gd name="T23" fmla="*/ 103 h 295"/>
                  <a:gd name="T24" fmla="*/ 11 w 84"/>
                  <a:gd name="T25" fmla="*/ 147 h 295"/>
                  <a:gd name="T26" fmla="*/ 13 w 84"/>
                  <a:gd name="T27" fmla="*/ 156 h 295"/>
                  <a:gd name="T28" fmla="*/ 17 w 84"/>
                  <a:gd name="T29" fmla="*/ 162 h 295"/>
                  <a:gd name="T30" fmla="*/ 27 w 84"/>
                  <a:gd name="T31" fmla="*/ 165 h 295"/>
                  <a:gd name="T32" fmla="*/ 36 w 84"/>
                  <a:gd name="T33" fmla="*/ 163 h 295"/>
                  <a:gd name="T34" fmla="*/ 44 w 84"/>
                  <a:gd name="T35" fmla="*/ 157 h 295"/>
                  <a:gd name="T36" fmla="*/ 53 w 84"/>
                  <a:gd name="T37" fmla="*/ 141 h 295"/>
                  <a:gd name="T38" fmla="*/ 57 w 84"/>
                  <a:gd name="T39" fmla="*/ 127 h 295"/>
                  <a:gd name="T40" fmla="*/ 53 w 84"/>
                  <a:gd name="T41" fmla="*/ 121 h 295"/>
                  <a:gd name="T42" fmla="*/ 49 w 84"/>
                  <a:gd name="T43" fmla="*/ 119 h 295"/>
                  <a:gd name="T44" fmla="*/ 44 w 84"/>
                  <a:gd name="T45" fmla="*/ 119 h 295"/>
                  <a:gd name="T46" fmla="*/ 38 w 84"/>
                  <a:gd name="T47" fmla="*/ 125 h 295"/>
                  <a:gd name="T48" fmla="*/ 38 w 84"/>
                  <a:gd name="T49" fmla="*/ 130 h 295"/>
                  <a:gd name="T50" fmla="*/ 40 w 84"/>
                  <a:gd name="T51" fmla="*/ 132 h 295"/>
                  <a:gd name="T52" fmla="*/ 44 w 84"/>
                  <a:gd name="T53" fmla="*/ 130 h 295"/>
                  <a:gd name="T54" fmla="*/ 46 w 84"/>
                  <a:gd name="T55" fmla="*/ 130 h 295"/>
                  <a:gd name="T56" fmla="*/ 44 w 84"/>
                  <a:gd name="T57" fmla="*/ 133 h 295"/>
                  <a:gd name="T58" fmla="*/ 38 w 84"/>
                  <a:gd name="T59" fmla="*/ 135 h 295"/>
                  <a:gd name="T60" fmla="*/ 34 w 84"/>
                  <a:gd name="T61" fmla="*/ 132 h 295"/>
                  <a:gd name="T62" fmla="*/ 34 w 84"/>
                  <a:gd name="T63" fmla="*/ 124 h 295"/>
                  <a:gd name="T64" fmla="*/ 40 w 84"/>
                  <a:gd name="T65" fmla="*/ 115 h 295"/>
                  <a:gd name="T66" fmla="*/ 49 w 84"/>
                  <a:gd name="T67" fmla="*/ 113 h 295"/>
                  <a:gd name="T68" fmla="*/ 55 w 84"/>
                  <a:gd name="T69" fmla="*/ 115 h 295"/>
                  <a:gd name="T70" fmla="*/ 59 w 84"/>
                  <a:gd name="T71" fmla="*/ 121 h 295"/>
                  <a:gd name="T72" fmla="*/ 57 w 84"/>
                  <a:gd name="T73" fmla="*/ 145 h 295"/>
                  <a:gd name="T74" fmla="*/ 49 w 84"/>
                  <a:gd name="T75" fmla="*/ 157 h 295"/>
                  <a:gd name="T76" fmla="*/ 42 w 84"/>
                  <a:gd name="T77" fmla="*/ 165 h 295"/>
                  <a:gd name="T78" fmla="*/ 34 w 84"/>
                  <a:gd name="T79" fmla="*/ 170 h 295"/>
                  <a:gd name="T80" fmla="*/ 27 w 84"/>
                  <a:gd name="T81" fmla="*/ 173 h 295"/>
                  <a:gd name="T82" fmla="*/ 19 w 84"/>
                  <a:gd name="T83" fmla="*/ 170 h 295"/>
                  <a:gd name="T84" fmla="*/ 15 w 84"/>
                  <a:gd name="T85" fmla="*/ 165 h 295"/>
                  <a:gd name="T86" fmla="*/ 9 w 84"/>
                  <a:gd name="T87" fmla="*/ 157 h 295"/>
                  <a:gd name="T88" fmla="*/ 8 w 84"/>
                  <a:gd name="T89" fmla="*/ 163 h 295"/>
                  <a:gd name="T90" fmla="*/ 4 w 84"/>
                  <a:gd name="T91" fmla="*/ 183 h 295"/>
                  <a:gd name="T92" fmla="*/ 0 w 84"/>
                  <a:gd name="T93" fmla="*/ 219 h 295"/>
                  <a:gd name="T94" fmla="*/ 0 w 84"/>
                  <a:gd name="T95" fmla="*/ 251 h 295"/>
                  <a:gd name="T96" fmla="*/ 4 w 84"/>
                  <a:gd name="T97" fmla="*/ 275 h 295"/>
                  <a:gd name="T98" fmla="*/ 11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295"/>
                    </a:moveTo>
                    <a:lnTo>
                      <a:pt x="11" y="267"/>
                    </a:lnTo>
                    <a:lnTo>
                      <a:pt x="17" y="239"/>
                    </a:lnTo>
                    <a:lnTo>
                      <a:pt x="34" y="206"/>
                    </a:lnTo>
                    <a:lnTo>
                      <a:pt x="66" y="155"/>
                    </a:lnTo>
                    <a:lnTo>
                      <a:pt x="78" y="127"/>
                    </a:lnTo>
                    <a:lnTo>
                      <a:pt x="84" y="98"/>
                    </a:lnTo>
                    <a:lnTo>
                      <a:pt x="78" y="64"/>
                    </a:lnTo>
                    <a:lnTo>
                      <a:pt x="65" y="29"/>
                    </a:lnTo>
                    <a:lnTo>
                      <a:pt x="44" y="0"/>
                    </a:lnTo>
                    <a:lnTo>
                      <a:pt x="36" y="38"/>
                    </a:lnTo>
                    <a:lnTo>
                      <a:pt x="25" y="103"/>
                    </a:lnTo>
                    <a:lnTo>
                      <a:pt x="11" y="147"/>
                    </a:lnTo>
                    <a:lnTo>
                      <a:pt x="13" y="156"/>
                    </a:lnTo>
                    <a:lnTo>
                      <a:pt x="17" y="162"/>
                    </a:lnTo>
                    <a:lnTo>
                      <a:pt x="27" y="165"/>
                    </a:lnTo>
                    <a:lnTo>
                      <a:pt x="36" y="163"/>
                    </a:lnTo>
                    <a:lnTo>
                      <a:pt x="44" y="157"/>
                    </a:lnTo>
                    <a:lnTo>
                      <a:pt x="53" y="141"/>
                    </a:lnTo>
                    <a:lnTo>
                      <a:pt x="57" y="127"/>
                    </a:lnTo>
                    <a:lnTo>
                      <a:pt x="53" y="121"/>
                    </a:lnTo>
                    <a:lnTo>
                      <a:pt x="49" y="119"/>
                    </a:lnTo>
                    <a:lnTo>
                      <a:pt x="44" y="119"/>
                    </a:lnTo>
                    <a:lnTo>
                      <a:pt x="38" y="125"/>
                    </a:lnTo>
                    <a:lnTo>
                      <a:pt x="38" y="130"/>
                    </a:lnTo>
                    <a:lnTo>
                      <a:pt x="40" y="132"/>
                    </a:lnTo>
                    <a:lnTo>
                      <a:pt x="44" y="130"/>
                    </a:lnTo>
                    <a:lnTo>
                      <a:pt x="46" y="130"/>
                    </a:lnTo>
                    <a:lnTo>
                      <a:pt x="44" y="133"/>
                    </a:lnTo>
                    <a:lnTo>
                      <a:pt x="38" y="135"/>
                    </a:lnTo>
                    <a:lnTo>
                      <a:pt x="34" y="132"/>
                    </a:lnTo>
                    <a:lnTo>
                      <a:pt x="34" y="124"/>
                    </a:lnTo>
                    <a:lnTo>
                      <a:pt x="40" y="115"/>
                    </a:lnTo>
                    <a:lnTo>
                      <a:pt x="49" y="113"/>
                    </a:lnTo>
                    <a:lnTo>
                      <a:pt x="55" y="115"/>
                    </a:lnTo>
                    <a:lnTo>
                      <a:pt x="59" y="121"/>
                    </a:lnTo>
                    <a:lnTo>
                      <a:pt x="57" y="145"/>
                    </a:lnTo>
                    <a:lnTo>
                      <a:pt x="49" y="157"/>
                    </a:lnTo>
                    <a:lnTo>
                      <a:pt x="42" y="165"/>
                    </a:lnTo>
                    <a:lnTo>
                      <a:pt x="34" y="170"/>
                    </a:lnTo>
                    <a:lnTo>
                      <a:pt x="27" y="173"/>
                    </a:lnTo>
                    <a:lnTo>
                      <a:pt x="19" y="170"/>
                    </a:lnTo>
                    <a:lnTo>
                      <a:pt x="15" y="165"/>
                    </a:lnTo>
                    <a:lnTo>
                      <a:pt x="9" y="157"/>
                    </a:lnTo>
                    <a:lnTo>
                      <a:pt x="8" y="163"/>
                    </a:lnTo>
                    <a:lnTo>
                      <a:pt x="4" y="183"/>
                    </a:lnTo>
                    <a:lnTo>
                      <a:pt x="0" y="219"/>
                    </a:lnTo>
                    <a:lnTo>
                      <a:pt x="0" y="251"/>
                    </a:lnTo>
                    <a:lnTo>
                      <a:pt x="4"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3" name="Freeform 19"/>
              <p:cNvSpPr>
                <a:spLocks/>
              </p:cNvSpPr>
              <p:nvPr/>
            </p:nvSpPr>
            <p:spPr bwMode="auto">
              <a:xfrm>
                <a:off x="87" y="3303"/>
                <a:ext cx="63" cy="260"/>
              </a:xfrm>
              <a:custGeom>
                <a:avLst/>
                <a:gdLst>
                  <a:gd name="T0" fmla="*/ 63 w 63"/>
                  <a:gd name="T1" fmla="*/ 0 h 260"/>
                  <a:gd name="T2" fmla="*/ 52 w 63"/>
                  <a:gd name="T3" fmla="*/ 21 h 260"/>
                  <a:gd name="T4" fmla="*/ 33 w 63"/>
                  <a:gd name="T5" fmla="*/ 53 h 260"/>
                  <a:gd name="T6" fmla="*/ 12 w 63"/>
                  <a:gd name="T7" fmla="*/ 95 h 260"/>
                  <a:gd name="T8" fmla="*/ 0 w 63"/>
                  <a:gd name="T9" fmla="*/ 141 h 260"/>
                  <a:gd name="T10" fmla="*/ 4 w 63"/>
                  <a:gd name="T11" fmla="*/ 188 h 260"/>
                  <a:gd name="T12" fmla="*/ 19 w 63"/>
                  <a:gd name="T13" fmla="*/ 227 h 260"/>
                  <a:gd name="T14" fmla="*/ 34 w 63"/>
                  <a:gd name="T15" fmla="*/ 251 h 260"/>
                  <a:gd name="T16" fmla="*/ 42 w 63"/>
                  <a:gd name="T17" fmla="*/ 260 h 260"/>
                  <a:gd name="T18" fmla="*/ 34 w 63"/>
                  <a:gd name="T19" fmla="*/ 241 h 260"/>
                  <a:gd name="T20" fmla="*/ 25 w 63"/>
                  <a:gd name="T21" fmla="*/ 209 h 260"/>
                  <a:gd name="T22" fmla="*/ 27 w 63"/>
                  <a:gd name="T23" fmla="*/ 163 h 260"/>
                  <a:gd name="T24" fmla="*/ 27 w 63"/>
                  <a:gd name="T25" fmla="*/ 163 h 260"/>
                  <a:gd name="T26" fmla="*/ 23 w 63"/>
                  <a:gd name="T27" fmla="*/ 166 h 260"/>
                  <a:gd name="T28" fmla="*/ 17 w 63"/>
                  <a:gd name="T29" fmla="*/ 168 h 260"/>
                  <a:gd name="T30" fmla="*/ 12 w 63"/>
                  <a:gd name="T31" fmla="*/ 165 h 260"/>
                  <a:gd name="T32" fmla="*/ 10 w 63"/>
                  <a:gd name="T33" fmla="*/ 157 h 260"/>
                  <a:gd name="T34" fmla="*/ 14 w 63"/>
                  <a:gd name="T35" fmla="*/ 151 h 260"/>
                  <a:gd name="T36" fmla="*/ 17 w 63"/>
                  <a:gd name="T37" fmla="*/ 149 h 260"/>
                  <a:gd name="T38" fmla="*/ 23 w 63"/>
                  <a:gd name="T39" fmla="*/ 153 h 260"/>
                  <a:gd name="T40" fmla="*/ 23 w 63"/>
                  <a:gd name="T41" fmla="*/ 155 h 260"/>
                  <a:gd name="T42" fmla="*/ 21 w 63"/>
                  <a:gd name="T43" fmla="*/ 154 h 260"/>
                  <a:gd name="T44" fmla="*/ 19 w 63"/>
                  <a:gd name="T45" fmla="*/ 151 h 260"/>
                  <a:gd name="T46" fmla="*/ 15 w 63"/>
                  <a:gd name="T47" fmla="*/ 154 h 260"/>
                  <a:gd name="T48" fmla="*/ 14 w 63"/>
                  <a:gd name="T49" fmla="*/ 157 h 260"/>
                  <a:gd name="T50" fmla="*/ 14 w 63"/>
                  <a:gd name="T51" fmla="*/ 161 h 260"/>
                  <a:gd name="T52" fmla="*/ 19 w 63"/>
                  <a:gd name="T53" fmla="*/ 163 h 260"/>
                  <a:gd name="T54" fmla="*/ 25 w 63"/>
                  <a:gd name="T55" fmla="*/ 160 h 260"/>
                  <a:gd name="T56" fmla="*/ 27 w 63"/>
                  <a:gd name="T57" fmla="*/ 155 h 260"/>
                  <a:gd name="T58" fmla="*/ 40 w 63"/>
                  <a:gd name="T59" fmla="*/ 94 h 260"/>
                  <a:gd name="T60" fmla="*/ 53 w 63"/>
                  <a:gd name="T61" fmla="*/ 41 h 260"/>
                  <a:gd name="T62" fmla="*/ 61 w 63"/>
                  <a:gd name="T63" fmla="*/ 5 h 260"/>
                  <a:gd name="T64" fmla="*/ 63 w 63"/>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0"/>
                    </a:moveTo>
                    <a:lnTo>
                      <a:pt x="52" y="21"/>
                    </a:lnTo>
                    <a:lnTo>
                      <a:pt x="33" y="53"/>
                    </a:lnTo>
                    <a:lnTo>
                      <a:pt x="12" y="95"/>
                    </a:lnTo>
                    <a:lnTo>
                      <a:pt x="0" y="141"/>
                    </a:lnTo>
                    <a:lnTo>
                      <a:pt x="4" y="188"/>
                    </a:lnTo>
                    <a:lnTo>
                      <a:pt x="19" y="227"/>
                    </a:lnTo>
                    <a:lnTo>
                      <a:pt x="34" y="251"/>
                    </a:lnTo>
                    <a:lnTo>
                      <a:pt x="42" y="260"/>
                    </a:lnTo>
                    <a:lnTo>
                      <a:pt x="34" y="241"/>
                    </a:lnTo>
                    <a:lnTo>
                      <a:pt x="25" y="209"/>
                    </a:lnTo>
                    <a:lnTo>
                      <a:pt x="27" y="163"/>
                    </a:lnTo>
                    <a:lnTo>
                      <a:pt x="27" y="163"/>
                    </a:lnTo>
                    <a:lnTo>
                      <a:pt x="23" y="166"/>
                    </a:lnTo>
                    <a:lnTo>
                      <a:pt x="17" y="168"/>
                    </a:lnTo>
                    <a:lnTo>
                      <a:pt x="12" y="165"/>
                    </a:lnTo>
                    <a:lnTo>
                      <a:pt x="10" y="157"/>
                    </a:lnTo>
                    <a:lnTo>
                      <a:pt x="14" y="151"/>
                    </a:lnTo>
                    <a:lnTo>
                      <a:pt x="17" y="149"/>
                    </a:lnTo>
                    <a:lnTo>
                      <a:pt x="23" y="153"/>
                    </a:lnTo>
                    <a:lnTo>
                      <a:pt x="23" y="155"/>
                    </a:lnTo>
                    <a:lnTo>
                      <a:pt x="21" y="154"/>
                    </a:lnTo>
                    <a:lnTo>
                      <a:pt x="19" y="151"/>
                    </a:lnTo>
                    <a:lnTo>
                      <a:pt x="15" y="154"/>
                    </a:lnTo>
                    <a:lnTo>
                      <a:pt x="14" y="157"/>
                    </a:lnTo>
                    <a:lnTo>
                      <a:pt x="14" y="161"/>
                    </a:lnTo>
                    <a:lnTo>
                      <a:pt x="19" y="163"/>
                    </a:lnTo>
                    <a:lnTo>
                      <a:pt x="25" y="160"/>
                    </a:lnTo>
                    <a:lnTo>
                      <a:pt x="27" y="155"/>
                    </a:lnTo>
                    <a:lnTo>
                      <a:pt x="40" y="94"/>
                    </a:lnTo>
                    <a:lnTo>
                      <a:pt x="53" y="41"/>
                    </a:lnTo>
                    <a:lnTo>
                      <a:pt x="61" y="5"/>
                    </a:lnTo>
                    <a:lnTo>
                      <a:pt x="6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4" name="Freeform 20"/>
              <p:cNvSpPr>
                <a:spLocks/>
              </p:cNvSpPr>
              <p:nvPr/>
            </p:nvSpPr>
            <p:spPr bwMode="auto">
              <a:xfrm>
                <a:off x="118" y="3261"/>
                <a:ext cx="81" cy="293"/>
              </a:xfrm>
              <a:custGeom>
                <a:avLst/>
                <a:gdLst>
                  <a:gd name="T0" fmla="*/ 11 w 81"/>
                  <a:gd name="T1" fmla="*/ 293 h 293"/>
                  <a:gd name="T2" fmla="*/ 9 w 81"/>
                  <a:gd name="T3" fmla="*/ 265 h 293"/>
                  <a:gd name="T4" fmla="*/ 15 w 81"/>
                  <a:gd name="T5" fmla="*/ 236 h 293"/>
                  <a:gd name="T6" fmla="*/ 32 w 81"/>
                  <a:gd name="T7" fmla="*/ 204 h 293"/>
                  <a:gd name="T8" fmla="*/ 66 w 81"/>
                  <a:gd name="T9" fmla="*/ 153 h 293"/>
                  <a:gd name="T10" fmla="*/ 77 w 81"/>
                  <a:gd name="T11" fmla="*/ 126 h 293"/>
                  <a:gd name="T12" fmla="*/ 81 w 81"/>
                  <a:gd name="T13" fmla="*/ 97 h 293"/>
                  <a:gd name="T14" fmla="*/ 76 w 81"/>
                  <a:gd name="T15" fmla="*/ 63 h 293"/>
                  <a:gd name="T16" fmla="*/ 62 w 81"/>
                  <a:gd name="T17" fmla="*/ 28 h 293"/>
                  <a:gd name="T18" fmla="*/ 43 w 81"/>
                  <a:gd name="T19" fmla="*/ 0 h 293"/>
                  <a:gd name="T20" fmla="*/ 36 w 81"/>
                  <a:gd name="T21" fmla="*/ 39 h 293"/>
                  <a:gd name="T22" fmla="*/ 22 w 81"/>
                  <a:gd name="T23" fmla="*/ 102 h 293"/>
                  <a:gd name="T24" fmla="*/ 11 w 81"/>
                  <a:gd name="T25" fmla="*/ 147 h 293"/>
                  <a:gd name="T26" fmla="*/ 13 w 81"/>
                  <a:gd name="T27" fmla="*/ 154 h 293"/>
                  <a:gd name="T28" fmla="*/ 17 w 81"/>
                  <a:gd name="T29" fmla="*/ 160 h 293"/>
                  <a:gd name="T30" fmla="*/ 24 w 81"/>
                  <a:gd name="T31" fmla="*/ 163 h 293"/>
                  <a:gd name="T32" fmla="*/ 34 w 81"/>
                  <a:gd name="T33" fmla="*/ 162 h 293"/>
                  <a:gd name="T34" fmla="*/ 43 w 81"/>
                  <a:gd name="T35" fmla="*/ 156 h 293"/>
                  <a:gd name="T36" fmla="*/ 53 w 81"/>
                  <a:gd name="T37" fmla="*/ 141 h 293"/>
                  <a:gd name="T38" fmla="*/ 55 w 81"/>
                  <a:gd name="T39" fmla="*/ 126 h 293"/>
                  <a:gd name="T40" fmla="*/ 53 w 81"/>
                  <a:gd name="T41" fmla="*/ 120 h 293"/>
                  <a:gd name="T42" fmla="*/ 47 w 81"/>
                  <a:gd name="T43" fmla="*/ 117 h 293"/>
                  <a:gd name="T44" fmla="*/ 43 w 81"/>
                  <a:gd name="T45" fmla="*/ 118 h 293"/>
                  <a:gd name="T46" fmla="*/ 38 w 81"/>
                  <a:gd name="T47" fmla="*/ 124 h 293"/>
                  <a:gd name="T48" fmla="*/ 36 w 81"/>
                  <a:gd name="T49" fmla="*/ 127 h 293"/>
                  <a:gd name="T50" fmla="*/ 38 w 81"/>
                  <a:gd name="T51" fmla="*/ 131 h 293"/>
                  <a:gd name="T52" fmla="*/ 43 w 81"/>
                  <a:gd name="T53" fmla="*/ 129 h 293"/>
                  <a:gd name="T54" fmla="*/ 43 w 81"/>
                  <a:gd name="T55" fmla="*/ 127 h 293"/>
                  <a:gd name="T56" fmla="*/ 43 w 81"/>
                  <a:gd name="T57" fmla="*/ 131 h 293"/>
                  <a:gd name="T58" fmla="*/ 38 w 81"/>
                  <a:gd name="T59" fmla="*/ 135 h 293"/>
                  <a:gd name="T60" fmla="*/ 32 w 81"/>
                  <a:gd name="T61" fmla="*/ 131 h 293"/>
                  <a:gd name="T62" fmla="*/ 32 w 81"/>
                  <a:gd name="T63" fmla="*/ 123 h 293"/>
                  <a:gd name="T64" fmla="*/ 40 w 81"/>
                  <a:gd name="T65" fmla="*/ 114 h 293"/>
                  <a:gd name="T66" fmla="*/ 47 w 81"/>
                  <a:gd name="T67" fmla="*/ 112 h 293"/>
                  <a:gd name="T68" fmla="*/ 53 w 81"/>
                  <a:gd name="T69" fmla="*/ 114 h 293"/>
                  <a:gd name="T70" fmla="*/ 57 w 81"/>
                  <a:gd name="T71" fmla="*/ 120 h 293"/>
                  <a:gd name="T72" fmla="*/ 55 w 81"/>
                  <a:gd name="T73" fmla="*/ 143 h 293"/>
                  <a:gd name="T74" fmla="*/ 49 w 81"/>
                  <a:gd name="T75" fmla="*/ 155 h 293"/>
                  <a:gd name="T76" fmla="*/ 41 w 81"/>
                  <a:gd name="T77" fmla="*/ 163 h 293"/>
                  <a:gd name="T78" fmla="*/ 32 w 81"/>
                  <a:gd name="T79" fmla="*/ 169 h 293"/>
                  <a:gd name="T80" fmla="*/ 24 w 81"/>
                  <a:gd name="T81" fmla="*/ 171 h 293"/>
                  <a:gd name="T82" fmla="*/ 19 w 81"/>
                  <a:gd name="T83" fmla="*/ 169 h 293"/>
                  <a:gd name="T84" fmla="*/ 13 w 81"/>
                  <a:gd name="T85" fmla="*/ 165 h 293"/>
                  <a:gd name="T86" fmla="*/ 9 w 81"/>
                  <a:gd name="T87" fmla="*/ 155 h 293"/>
                  <a:gd name="T88" fmla="*/ 7 w 81"/>
                  <a:gd name="T89" fmla="*/ 162 h 293"/>
                  <a:gd name="T90" fmla="*/ 3 w 81"/>
                  <a:gd name="T91" fmla="*/ 181 h 293"/>
                  <a:gd name="T92" fmla="*/ 0 w 81"/>
                  <a:gd name="T93" fmla="*/ 217 h 293"/>
                  <a:gd name="T94" fmla="*/ 0 w 81"/>
                  <a:gd name="T95" fmla="*/ 247 h 293"/>
                  <a:gd name="T96" fmla="*/ 3 w 81"/>
                  <a:gd name="T97" fmla="*/ 271 h 293"/>
                  <a:gd name="T98" fmla="*/ 11 w 81"/>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3">
                    <a:moveTo>
                      <a:pt x="11" y="293"/>
                    </a:moveTo>
                    <a:lnTo>
                      <a:pt x="9" y="265"/>
                    </a:lnTo>
                    <a:lnTo>
                      <a:pt x="15" y="236"/>
                    </a:lnTo>
                    <a:lnTo>
                      <a:pt x="32" y="204"/>
                    </a:lnTo>
                    <a:lnTo>
                      <a:pt x="66" y="153"/>
                    </a:lnTo>
                    <a:lnTo>
                      <a:pt x="77" y="126"/>
                    </a:lnTo>
                    <a:lnTo>
                      <a:pt x="81" y="97"/>
                    </a:lnTo>
                    <a:lnTo>
                      <a:pt x="76" y="63"/>
                    </a:lnTo>
                    <a:lnTo>
                      <a:pt x="62" y="28"/>
                    </a:lnTo>
                    <a:lnTo>
                      <a:pt x="43" y="0"/>
                    </a:lnTo>
                    <a:lnTo>
                      <a:pt x="36" y="39"/>
                    </a:lnTo>
                    <a:lnTo>
                      <a:pt x="22" y="102"/>
                    </a:lnTo>
                    <a:lnTo>
                      <a:pt x="11" y="147"/>
                    </a:lnTo>
                    <a:lnTo>
                      <a:pt x="13" y="154"/>
                    </a:lnTo>
                    <a:lnTo>
                      <a:pt x="17" y="160"/>
                    </a:lnTo>
                    <a:lnTo>
                      <a:pt x="24" y="163"/>
                    </a:lnTo>
                    <a:lnTo>
                      <a:pt x="34" y="162"/>
                    </a:lnTo>
                    <a:lnTo>
                      <a:pt x="43" y="156"/>
                    </a:lnTo>
                    <a:lnTo>
                      <a:pt x="53" y="141"/>
                    </a:lnTo>
                    <a:lnTo>
                      <a:pt x="55" y="126"/>
                    </a:lnTo>
                    <a:lnTo>
                      <a:pt x="53" y="120"/>
                    </a:lnTo>
                    <a:lnTo>
                      <a:pt x="47" y="117"/>
                    </a:lnTo>
                    <a:lnTo>
                      <a:pt x="43" y="118"/>
                    </a:lnTo>
                    <a:lnTo>
                      <a:pt x="38" y="124"/>
                    </a:lnTo>
                    <a:lnTo>
                      <a:pt x="36" y="127"/>
                    </a:lnTo>
                    <a:lnTo>
                      <a:pt x="38" y="131"/>
                    </a:lnTo>
                    <a:lnTo>
                      <a:pt x="43" y="129"/>
                    </a:lnTo>
                    <a:lnTo>
                      <a:pt x="43" y="127"/>
                    </a:lnTo>
                    <a:lnTo>
                      <a:pt x="43" y="131"/>
                    </a:lnTo>
                    <a:lnTo>
                      <a:pt x="38" y="135"/>
                    </a:lnTo>
                    <a:lnTo>
                      <a:pt x="32" y="131"/>
                    </a:lnTo>
                    <a:lnTo>
                      <a:pt x="32" y="123"/>
                    </a:lnTo>
                    <a:lnTo>
                      <a:pt x="40" y="114"/>
                    </a:lnTo>
                    <a:lnTo>
                      <a:pt x="47" y="112"/>
                    </a:lnTo>
                    <a:lnTo>
                      <a:pt x="53" y="114"/>
                    </a:lnTo>
                    <a:lnTo>
                      <a:pt x="57" y="120"/>
                    </a:lnTo>
                    <a:lnTo>
                      <a:pt x="55" y="143"/>
                    </a:lnTo>
                    <a:lnTo>
                      <a:pt x="49" y="155"/>
                    </a:lnTo>
                    <a:lnTo>
                      <a:pt x="41" y="163"/>
                    </a:lnTo>
                    <a:lnTo>
                      <a:pt x="32" y="169"/>
                    </a:lnTo>
                    <a:lnTo>
                      <a:pt x="24" y="171"/>
                    </a:lnTo>
                    <a:lnTo>
                      <a:pt x="19" y="169"/>
                    </a:lnTo>
                    <a:lnTo>
                      <a:pt x="13" y="165"/>
                    </a:lnTo>
                    <a:lnTo>
                      <a:pt x="9" y="155"/>
                    </a:lnTo>
                    <a:lnTo>
                      <a:pt x="7" y="162"/>
                    </a:lnTo>
                    <a:lnTo>
                      <a:pt x="3" y="181"/>
                    </a:lnTo>
                    <a:lnTo>
                      <a:pt x="0" y="217"/>
                    </a:lnTo>
                    <a:lnTo>
                      <a:pt x="0" y="247"/>
                    </a:lnTo>
                    <a:lnTo>
                      <a:pt x="3" y="271"/>
                    </a:lnTo>
                    <a:lnTo>
                      <a:pt x="1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5" name="Freeform 21"/>
              <p:cNvSpPr>
                <a:spLocks/>
              </p:cNvSpPr>
              <p:nvPr/>
            </p:nvSpPr>
            <p:spPr bwMode="auto">
              <a:xfrm>
                <a:off x="135" y="2843"/>
                <a:ext cx="83" cy="284"/>
              </a:xfrm>
              <a:custGeom>
                <a:avLst/>
                <a:gdLst>
                  <a:gd name="T0" fmla="*/ 0 w 83"/>
                  <a:gd name="T1" fmla="*/ 284 h 284"/>
                  <a:gd name="T2" fmla="*/ 13 w 83"/>
                  <a:gd name="T3" fmla="*/ 262 h 284"/>
                  <a:gd name="T4" fmla="*/ 38 w 83"/>
                  <a:gd name="T5" fmla="*/ 228 h 284"/>
                  <a:gd name="T6" fmla="*/ 64 w 83"/>
                  <a:gd name="T7" fmla="*/ 183 h 284"/>
                  <a:gd name="T8" fmla="*/ 81 w 83"/>
                  <a:gd name="T9" fmla="*/ 133 h 284"/>
                  <a:gd name="T10" fmla="*/ 83 w 83"/>
                  <a:gd name="T11" fmla="*/ 105 h 284"/>
                  <a:gd name="T12" fmla="*/ 81 w 83"/>
                  <a:gd name="T13" fmla="*/ 79 h 284"/>
                  <a:gd name="T14" fmla="*/ 68 w 83"/>
                  <a:gd name="T15" fmla="*/ 37 h 284"/>
                  <a:gd name="T16" fmla="*/ 55 w 83"/>
                  <a:gd name="T17" fmla="*/ 9 h 284"/>
                  <a:gd name="T18" fmla="*/ 47 w 83"/>
                  <a:gd name="T19" fmla="*/ 0 h 284"/>
                  <a:gd name="T20" fmla="*/ 55 w 83"/>
                  <a:gd name="T21" fmla="*/ 20 h 284"/>
                  <a:gd name="T22" fmla="*/ 62 w 83"/>
                  <a:gd name="T23" fmla="*/ 57 h 284"/>
                  <a:gd name="T24" fmla="*/ 57 w 83"/>
                  <a:gd name="T25" fmla="*/ 108 h 284"/>
                  <a:gd name="T26" fmla="*/ 57 w 83"/>
                  <a:gd name="T27" fmla="*/ 108 h 284"/>
                  <a:gd name="T28" fmla="*/ 59 w 83"/>
                  <a:gd name="T29" fmla="*/ 104 h 284"/>
                  <a:gd name="T30" fmla="*/ 66 w 83"/>
                  <a:gd name="T31" fmla="*/ 102 h 284"/>
                  <a:gd name="T32" fmla="*/ 72 w 83"/>
                  <a:gd name="T33" fmla="*/ 105 h 284"/>
                  <a:gd name="T34" fmla="*/ 72 w 83"/>
                  <a:gd name="T35" fmla="*/ 114 h 284"/>
                  <a:gd name="T36" fmla="*/ 68 w 83"/>
                  <a:gd name="T37" fmla="*/ 120 h 284"/>
                  <a:gd name="T38" fmla="*/ 62 w 83"/>
                  <a:gd name="T39" fmla="*/ 122 h 284"/>
                  <a:gd name="T40" fmla="*/ 59 w 83"/>
                  <a:gd name="T41" fmla="*/ 119 h 284"/>
                  <a:gd name="T42" fmla="*/ 59 w 83"/>
                  <a:gd name="T43" fmla="*/ 116 h 284"/>
                  <a:gd name="T44" fmla="*/ 60 w 83"/>
                  <a:gd name="T45" fmla="*/ 117 h 284"/>
                  <a:gd name="T46" fmla="*/ 62 w 83"/>
                  <a:gd name="T47" fmla="*/ 120 h 284"/>
                  <a:gd name="T48" fmla="*/ 66 w 83"/>
                  <a:gd name="T49" fmla="*/ 117 h 284"/>
                  <a:gd name="T50" fmla="*/ 68 w 83"/>
                  <a:gd name="T51" fmla="*/ 114 h 284"/>
                  <a:gd name="T52" fmla="*/ 68 w 83"/>
                  <a:gd name="T53" fmla="*/ 110 h 284"/>
                  <a:gd name="T54" fmla="*/ 64 w 83"/>
                  <a:gd name="T55" fmla="*/ 108 h 284"/>
                  <a:gd name="T56" fmla="*/ 57 w 83"/>
                  <a:gd name="T57" fmla="*/ 111 h 284"/>
                  <a:gd name="T58" fmla="*/ 53 w 83"/>
                  <a:gd name="T59" fmla="*/ 115 h 284"/>
                  <a:gd name="T60" fmla="*/ 34 w 83"/>
                  <a:gd name="T61" fmla="*/ 182 h 284"/>
                  <a:gd name="T62" fmla="*/ 13 w 83"/>
                  <a:gd name="T63" fmla="*/ 240 h 284"/>
                  <a:gd name="T64" fmla="*/ 2 w 83"/>
                  <a:gd name="T65" fmla="*/ 279 h 284"/>
                  <a:gd name="T66" fmla="*/ 0 w 83"/>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284"/>
                    </a:moveTo>
                    <a:lnTo>
                      <a:pt x="13" y="262"/>
                    </a:lnTo>
                    <a:lnTo>
                      <a:pt x="38" y="228"/>
                    </a:lnTo>
                    <a:lnTo>
                      <a:pt x="64" y="183"/>
                    </a:lnTo>
                    <a:lnTo>
                      <a:pt x="81" y="133"/>
                    </a:lnTo>
                    <a:lnTo>
                      <a:pt x="83" y="105"/>
                    </a:lnTo>
                    <a:lnTo>
                      <a:pt x="81" y="79"/>
                    </a:lnTo>
                    <a:lnTo>
                      <a:pt x="68" y="37"/>
                    </a:lnTo>
                    <a:lnTo>
                      <a:pt x="55" y="9"/>
                    </a:lnTo>
                    <a:lnTo>
                      <a:pt x="47" y="0"/>
                    </a:lnTo>
                    <a:lnTo>
                      <a:pt x="55" y="20"/>
                    </a:lnTo>
                    <a:lnTo>
                      <a:pt x="62" y="57"/>
                    </a:lnTo>
                    <a:lnTo>
                      <a:pt x="57" y="108"/>
                    </a:lnTo>
                    <a:lnTo>
                      <a:pt x="57" y="108"/>
                    </a:lnTo>
                    <a:lnTo>
                      <a:pt x="59" y="104"/>
                    </a:lnTo>
                    <a:lnTo>
                      <a:pt x="66" y="102"/>
                    </a:lnTo>
                    <a:lnTo>
                      <a:pt x="72" y="105"/>
                    </a:lnTo>
                    <a:lnTo>
                      <a:pt x="72" y="114"/>
                    </a:lnTo>
                    <a:lnTo>
                      <a:pt x="68" y="120"/>
                    </a:lnTo>
                    <a:lnTo>
                      <a:pt x="62" y="122"/>
                    </a:lnTo>
                    <a:lnTo>
                      <a:pt x="59" y="119"/>
                    </a:lnTo>
                    <a:lnTo>
                      <a:pt x="59" y="116"/>
                    </a:lnTo>
                    <a:lnTo>
                      <a:pt x="60" y="117"/>
                    </a:lnTo>
                    <a:lnTo>
                      <a:pt x="62" y="120"/>
                    </a:lnTo>
                    <a:lnTo>
                      <a:pt x="66" y="117"/>
                    </a:lnTo>
                    <a:lnTo>
                      <a:pt x="68" y="114"/>
                    </a:lnTo>
                    <a:lnTo>
                      <a:pt x="68" y="110"/>
                    </a:lnTo>
                    <a:lnTo>
                      <a:pt x="64" y="108"/>
                    </a:lnTo>
                    <a:lnTo>
                      <a:pt x="57" y="111"/>
                    </a:lnTo>
                    <a:lnTo>
                      <a:pt x="53" y="115"/>
                    </a:lnTo>
                    <a:lnTo>
                      <a:pt x="34" y="182"/>
                    </a:lnTo>
                    <a:lnTo>
                      <a:pt x="13" y="240"/>
                    </a:lnTo>
                    <a:lnTo>
                      <a:pt x="2" y="279"/>
                    </a:lnTo>
                    <a:lnTo>
                      <a:pt x="0"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6" name="Freeform 22"/>
              <p:cNvSpPr>
                <a:spLocks/>
              </p:cNvSpPr>
              <p:nvPr/>
            </p:nvSpPr>
            <p:spPr bwMode="auto">
              <a:xfrm>
                <a:off x="85" y="2854"/>
                <a:ext cx="107" cy="319"/>
              </a:xfrm>
              <a:custGeom>
                <a:avLst/>
                <a:gdLst>
                  <a:gd name="T0" fmla="*/ 97 w 107"/>
                  <a:gd name="T1" fmla="*/ 0 h 319"/>
                  <a:gd name="T2" fmla="*/ 95 w 107"/>
                  <a:gd name="T3" fmla="*/ 30 h 319"/>
                  <a:gd name="T4" fmla="*/ 86 w 107"/>
                  <a:gd name="T5" fmla="*/ 61 h 319"/>
                  <a:gd name="T6" fmla="*/ 78 w 107"/>
                  <a:gd name="T7" fmla="*/ 79 h 319"/>
                  <a:gd name="T8" fmla="*/ 65 w 107"/>
                  <a:gd name="T9" fmla="*/ 97 h 319"/>
                  <a:gd name="T10" fmla="*/ 23 w 107"/>
                  <a:gd name="T11" fmla="*/ 151 h 319"/>
                  <a:gd name="T12" fmla="*/ 8 w 107"/>
                  <a:gd name="T13" fmla="*/ 179 h 319"/>
                  <a:gd name="T14" fmla="*/ 0 w 107"/>
                  <a:gd name="T15" fmla="*/ 211 h 319"/>
                  <a:gd name="T16" fmla="*/ 2 w 107"/>
                  <a:gd name="T17" fmla="*/ 249 h 319"/>
                  <a:gd name="T18" fmla="*/ 14 w 107"/>
                  <a:gd name="T19" fmla="*/ 287 h 319"/>
                  <a:gd name="T20" fmla="*/ 33 w 107"/>
                  <a:gd name="T21" fmla="*/ 319 h 319"/>
                  <a:gd name="T22" fmla="*/ 44 w 107"/>
                  <a:gd name="T23" fmla="*/ 278 h 319"/>
                  <a:gd name="T24" fmla="*/ 65 w 107"/>
                  <a:gd name="T25" fmla="*/ 208 h 319"/>
                  <a:gd name="T26" fmla="*/ 82 w 107"/>
                  <a:gd name="T27" fmla="*/ 160 h 319"/>
                  <a:gd name="T28" fmla="*/ 80 w 107"/>
                  <a:gd name="T29" fmla="*/ 152 h 319"/>
                  <a:gd name="T30" fmla="*/ 76 w 107"/>
                  <a:gd name="T31" fmla="*/ 145 h 319"/>
                  <a:gd name="T32" fmla="*/ 69 w 107"/>
                  <a:gd name="T33" fmla="*/ 140 h 319"/>
                  <a:gd name="T34" fmla="*/ 57 w 107"/>
                  <a:gd name="T35" fmla="*/ 141 h 319"/>
                  <a:gd name="T36" fmla="*/ 48 w 107"/>
                  <a:gd name="T37" fmla="*/ 148 h 319"/>
                  <a:gd name="T38" fmla="*/ 36 w 107"/>
                  <a:gd name="T39" fmla="*/ 165 h 319"/>
                  <a:gd name="T40" fmla="*/ 33 w 107"/>
                  <a:gd name="T41" fmla="*/ 181 h 319"/>
                  <a:gd name="T42" fmla="*/ 35 w 107"/>
                  <a:gd name="T43" fmla="*/ 187 h 319"/>
                  <a:gd name="T44" fmla="*/ 38 w 107"/>
                  <a:gd name="T45" fmla="*/ 190 h 319"/>
                  <a:gd name="T46" fmla="*/ 44 w 107"/>
                  <a:gd name="T47" fmla="*/ 189 h 319"/>
                  <a:gd name="T48" fmla="*/ 52 w 107"/>
                  <a:gd name="T49" fmla="*/ 183 h 319"/>
                  <a:gd name="T50" fmla="*/ 54 w 107"/>
                  <a:gd name="T51" fmla="*/ 179 h 319"/>
                  <a:gd name="T52" fmla="*/ 52 w 107"/>
                  <a:gd name="T53" fmla="*/ 176 h 319"/>
                  <a:gd name="T54" fmla="*/ 46 w 107"/>
                  <a:gd name="T55" fmla="*/ 178 h 319"/>
                  <a:gd name="T56" fmla="*/ 44 w 107"/>
                  <a:gd name="T57" fmla="*/ 179 h 319"/>
                  <a:gd name="T58" fmla="*/ 46 w 107"/>
                  <a:gd name="T59" fmla="*/ 176 h 319"/>
                  <a:gd name="T60" fmla="*/ 54 w 107"/>
                  <a:gd name="T61" fmla="*/ 172 h 319"/>
                  <a:gd name="T62" fmla="*/ 57 w 107"/>
                  <a:gd name="T63" fmla="*/ 176 h 319"/>
                  <a:gd name="T64" fmla="*/ 55 w 107"/>
                  <a:gd name="T65" fmla="*/ 185 h 319"/>
                  <a:gd name="T66" fmla="*/ 48 w 107"/>
                  <a:gd name="T67" fmla="*/ 194 h 319"/>
                  <a:gd name="T68" fmla="*/ 38 w 107"/>
                  <a:gd name="T69" fmla="*/ 196 h 319"/>
                  <a:gd name="T70" fmla="*/ 33 w 107"/>
                  <a:gd name="T71" fmla="*/ 194 h 319"/>
                  <a:gd name="T72" fmla="*/ 29 w 107"/>
                  <a:gd name="T73" fmla="*/ 187 h 319"/>
                  <a:gd name="T74" fmla="*/ 35 w 107"/>
                  <a:gd name="T75" fmla="*/ 161 h 319"/>
                  <a:gd name="T76" fmla="*/ 42 w 107"/>
                  <a:gd name="T77" fmla="*/ 148 h 319"/>
                  <a:gd name="T78" fmla="*/ 52 w 107"/>
                  <a:gd name="T79" fmla="*/ 140 h 319"/>
                  <a:gd name="T80" fmla="*/ 61 w 107"/>
                  <a:gd name="T81" fmla="*/ 134 h 319"/>
                  <a:gd name="T82" fmla="*/ 69 w 107"/>
                  <a:gd name="T83" fmla="*/ 133 h 319"/>
                  <a:gd name="T84" fmla="*/ 76 w 107"/>
                  <a:gd name="T85" fmla="*/ 135 h 319"/>
                  <a:gd name="T86" fmla="*/ 82 w 107"/>
                  <a:gd name="T87" fmla="*/ 140 h 319"/>
                  <a:gd name="T88" fmla="*/ 86 w 107"/>
                  <a:gd name="T89" fmla="*/ 151 h 319"/>
                  <a:gd name="T90" fmla="*/ 88 w 107"/>
                  <a:gd name="T91" fmla="*/ 142 h 319"/>
                  <a:gd name="T92" fmla="*/ 93 w 107"/>
                  <a:gd name="T93" fmla="*/ 121 h 319"/>
                  <a:gd name="T94" fmla="*/ 103 w 107"/>
                  <a:gd name="T95" fmla="*/ 82 h 319"/>
                  <a:gd name="T96" fmla="*/ 107 w 107"/>
                  <a:gd name="T97" fmla="*/ 49 h 319"/>
                  <a:gd name="T98" fmla="*/ 103 w 107"/>
                  <a:gd name="T99" fmla="*/ 22 h 319"/>
                  <a:gd name="T100" fmla="*/ 97 w 107"/>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0"/>
                    </a:moveTo>
                    <a:lnTo>
                      <a:pt x="95" y="30"/>
                    </a:lnTo>
                    <a:lnTo>
                      <a:pt x="86" y="61"/>
                    </a:lnTo>
                    <a:lnTo>
                      <a:pt x="78" y="79"/>
                    </a:lnTo>
                    <a:lnTo>
                      <a:pt x="65" y="97"/>
                    </a:lnTo>
                    <a:lnTo>
                      <a:pt x="23" y="151"/>
                    </a:lnTo>
                    <a:lnTo>
                      <a:pt x="8" y="179"/>
                    </a:lnTo>
                    <a:lnTo>
                      <a:pt x="0" y="211"/>
                    </a:lnTo>
                    <a:lnTo>
                      <a:pt x="2" y="249"/>
                    </a:lnTo>
                    <a:lnTo>
                      <a:pt x="14" y="287"/>
                    </a:lnTo>
                    <a:lnTo>
                      <a:pt x="33" y="319"/>
                    </a:lnTo>
                    <a:lnTo>
                      <a:pt x="44" y="278"/>
                    </a:lnTo>
                    <a:lnTo>
                      <a:pt x="65" y="208"/>
                    </a:lnTo>
                    <a:lnTo>
                      <a:pt x="82" y="160"/>
                    </a:lnTo>
                    <a:lnTo>
                      <a:pt x="80" y="152"/>
                    </a:lnTo>
                    <a:lnTo>
                      <a:pt x="76" y="145"/>
                    </a:lnTo>
                    <a:lnTo>
                      <a:pt x="69" y="140"/>
                    </a:lnTo>
                    <a:lnTo>
                      <a:pt x="57" y="141"/>
                    </a:lnTo>
                    <a:lnTo>
                      <a:pt x="48" y="148"/>
                    </a:lnTo>
                    <a:lnTo>
                      <a:pt x="36" y="165"/>
                    </a:lnTo>
                    <a:lnTo>
                      <a:pt x="33" y="181"/>
                    </a:lnTo>
                    <a:lnTo>
                      <a:pt x="35" y="187"/>
                    </a:lnTo>
                    <a:lnTo>
                      <a:pt x="38" y="190"/>
                    </a:lnTo>
                    <a:lnTo>
                      <a:pt x="44" y="189"/>
                    </a:lnTo>
                    <a:lnTo>
                      <a:pt x="52" y="183"/>
                    </a:lnTo>
                    <a:lnTo>
                      <a:pt x="54" y="179"/>
                    </a:lnTo>
                    <a:lnTo>
                      <a:pt x="52" y="176"/>
                    </a:lnTo>
                    <a:lnTo>
                      <a:pt x="46" y="178"/>
                    </a:lnTo>
                    <a:lnTo>
                      <a:pt x="44" y="179"/>
                    </a:lnTo>
                    <a:lnTo>
                      <a:pt x="46" y="176"/>
                    </a:lnTo>
                    <a:lnTo>
                      <a:pt x="54" y="172"/>
                    </a:lnTo>
                    <a:lnTo>
                      <a:pt x="57" y="176"/>
                    </a:lnTo>
                    <a:lnTo>
                      <a:pt x="55" y="185"/>
                    </a:lnTo>
                    <a:lnTo>
                      <a:pt x="48" y="194"/>
                    </a:lnTo>
                    <a:lnTo>
                      <a:pt x="38" y="196"/>
                    </a:lnTo>
                    <a:lnTo>
                      <a:pt x="33" y="194"/>
                    </a:lnTo>
                    <a:lnTo>
                      <a:pt x="29" y="187"/>
                    </a:lnTo>
                    <a:lnTo>
                      <a:pt x="35" y="161"/>
                    </a:lnTo>
                    <a:lnTo>
                      <a:pt x="42" y="148"/>
                    </a:lnTo>
                    <a:lnTo>
                      <a:pt x="52" y="140"/>
                    </a:lnTo>
                    <a:lnTo>
                      <a:pt x="61" y="134"/>
                    </a:lnTo>
                    <a:lnTo>
                      <a:pt x="69" y="133"/>
                    </a:lnTo>
                    <a:lnTo>
                      <a:pt x="76" y="135"/>
                    </a:lnTo>
                    <a:lnTo>
                      <a:pt x="82" y="140"/>
                    </a:lnTo>
                    <a:lnTo>
                      <a:pt x="86" y="151"/>
                    </a:lnTo>
                    <a:lnTo>
                      <a:pt x="88" y="142"/>
                    </a:lnTo>
                    <a:lnTo>
                      <a:pt x="93" y="121"/>
                    </a:lnTo>
                    <a:lnTo>
                      <a:pt x="103" y="82"/>
                    </a:lnTo>
                    <a:lnTo>
                      <a:pt x="107" y="49"/>
                    </a:lnTo>
                    <a:lnTo>
                      <a:pt x="103" y="22"/>
                    </a:lnTo>
                    <a:lnTo>
                      <a:pt x="9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7" name="Freeform 23"/>
              <p:cNvSpPr>
                <a:spLocks/>
              </p:cNvSpPr>
              <p:nvPr/>
            </p:nvSpPr>
            <p:spPr bwMode="auto">
              <a:xfrm>
                <a:off x="220" y="3000"/>
                <a:ext cx="55" cy="279"/>
              </a:xfrm>
              <a:custGeom>
                <a:avLst/>
                <a:gdLst>
                  <a:gd name="T0" fmla="*/ 53 w 55"/>
                  <a:gd name="T1" fmla="*/ 279 h 279"/>
                  <a:gd name="T2" fmla="*/ 44 w 55"/>
                  <a:gd name="T3" fmla="*/ 256 h 279"/>
                  <a:gd name="T4" fmla="*/ 25 w 55"/>
                  <a:gd name="T5" fmla="*/ 221 h 279"/>
                  <a:gd name="T6" fmla="*/ 8 w 55"/>
                  <a:gd name="T7" fmla="*/ 176 h 279"/>
                  <a:gd name="T8" fmla="*/ 0 w 55"/>
                  <a:gd name="T9" fmla="*/ 127 h 279"/>
                  <a:gd name="T10" fmla="*/ 2 w 55"/>
                  <a:gd name="T11" fmla="*/ 99 h 279"/>
                  <a:gd name="T12" fmla="*/ 10 w 55"/>
                  <a:gd name="T13" fmla="*/ 75 h 279"/>
                  <a:gd name="T14" fmla="*/ 29 w 55"/>
                  <a:gd name="T15" fmla="*/ 35 h 279"/>
                  <a:gd name="T16" fmla="*/ 48 w 55"/>
                  <a:gd name="T17" fmla="*/ 9 h 279"/>
                  <a:gd name="T18" fmla="*/ 55 w 55"/>
                  <a:gd name="T19" fmla="*/ 0 h 279"/>
                  <a:gd name="T20" fmla="*/ 44 w 55"/>
                  <a:gd name="T21" fmla="*/ 20 h 279"/>
                  <a:gd name="T22" fmla="*/ 32 w 55"/>
                  <a:gd name="T23" fmla="*/ 55 h 279"/>
                  <a:gd name="T24" fmla="*/ 29 w 55"/>
                  <a:gd name="T25" fmla="*/ 103 h 279"/>
                  <a:gd name="T26" fmla="*/ 29 w 55"/>
                  <a:gd name="T27" fmla="*/ 103 h 279"/>
                  <a:gd name="T28" fmla="*/ 27 w 55"/>
                  <a:gd name="T29" fmla="*/ 101 h 279"/>
                  <a:gd name="T30" fmla="*/ 21 w 55"/>
                  <a:gd name="T31" fmla="*/ 97 h 279"/>
                  <a:gd name="T32" fmla="*/ 15 w 55"/>
                  <a:gd name="T33" fmla="*/ 102 h 279"/>
                  <a:gd name="T34" fmla="*/ 13 w 55"/>
                  <a:gd name="T35" fmla="*/ 109 h 279"/>
                  <a:gd name="T36" fmla="*/ 15 w 55"/>
                  <a:gd name="T37" fmla="*/ 115 h 279"/>
                  <a:gd name="T38" fmla="*/ 19 w 55"/>
                  <a:gd name="T39" fmla="*/ 117 h 279"/>
                  <a:gd name="T40" fmla="*/ 25 w 55"/>
                  <a:gd name="T41" fmla="*/ 115 h 279"/>
                  <a:gd name="T42" fmla="*/ 25 w 55"/>
                  <a:gd name="T43" fmla="*/ 111 h 279"/>
                  <a:gd name="T44" fmla="*/ 23 w 55"/>
                  <a:gd name="T45" fmla="*/ 113 h 279"/>
                  <a:gd name="T46" fmla="*/ 19 w 55"/>
                  <a:gd name="T47" fmla="*/ 115 h 279"/>
                  <a:gd name="T48" fmla="*/ 15 w 55"/>
                  <a:gd name="T49" fmla="*/ 113 h 279"/>
                  <a:gd name="T50" fmla="*/ 15 w 55"/>
                  <a:gd name="T51" fmla="*/ 109 h 279"/>
                  <a:gd name="T52" fmla="*/ 17 w 55"/>
                  <a:gd name="T53" fmla="*/ 105 h 279"/>
                  <a:gd name="T54" fmla="*/ 21 w 55"/>
                  <a:gd name="T55" fmla="*/ 103 h 279"/>
                  <a:gd name="T56" fmla="*/ 29 w 55"/>
                  <a:gd name="T57" fmla="*/ 108 h 279"/>
                  <a:gd name="T58" fmla="*/ 29 w 55"/>
                  <a:gd name="T59" fmla="*/ 111 h 279"/>
                  <a:gd name="T60" fmla="*/ 36 w 55"/>
                  <a:gd name="T61" fmla="*/ 179 h 279"/>
                  <a:gd name="T62" fmla="*/ 48 w 55"/>
                  <a:gd name="T63" fmla="*/ 235 h 279"/>
                  <a:gd name="T64" fmla="*/ 53 w 55"/>
                  <a:gd name="T65" fmla="*/ 274 h 279"/>
                  <a:gd name="T66" fmla="*/ 53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53" y="279"/>
                    </a:moveTo>
                    <a:lnTo>
                      <a:pt x="44" y="256"/>
                    </a:lnTo>
                    <a:lnTo>
                      <a:pt x="25" y="221"/>
                    </a:lnTo>
                    <a:lnTo>
                      <a:pt x="8" y="176"/>
                    </a:lnTo>
                    <a:lnTo>
                      <a:pt x="0" y="127"/>
                    </a:lnTo>
                    <a:lnTo>
                      <a:pt x="2" y="99"/>
                    </a:lnTo>
                    <a:lnTo>
                      <a:pt x="10" y="75"/>
                    </a:lnTo>
                    <a:lnTo>
                      <a:pt x="29" y="35"/>
                    </a:lnTo>
                    <a:lnTo>
                      <a:pt x="48" y="9"/>
                    </a:lnTo>
                    <a:lnTo>
                      <a:pt x="55" y="0"/>
                    </a:lnTo>
                    <a:lnTo>
                      <a:pt x="44" y="20"/>
                    </a:lnTo>
                    <a:lnTo>
                      <a:pt x="32" y="55"/>
                    </a:lnTo>
                    <a:lnTo>
                      <a:pt x="29" y="103"/>
                    </a:lnTo>
                    <a:lnTo>
                      <a:pt x="29" y="103"/>
                    </a:lnTo>
                    <a:lnTo>
                      <a:pt x="27" y="101"/>
                    </a:lnTo>
                    <a:lnTo>
                      <a:pt x="21" y="97"/>
                    </a:lnTo>
                    <a:lnTo>
                      <a:pt x="15" y="102"/>
                    </a:lnTo>
                    <a:lnTo>
                      <a:pt x="13" y="109"/>
                    </a:lnTo>
                    <a:lnTo>
                      <a:pt x="15" y="115"/>
                    </a:lnTo>
                    <a:lnTo>
                      <a:pt x="19" y="117"/>
                    </a:lnTo>
                    <a:lnTo>
                      <a:pt x="25" y="115"/>
                    </a:lnTo>
                    <a:lnTo>
                      <a:pt x="25" y="111"/>
                    </a:lnTo>
                    <a:lnTo>
                      <a:pt x="23" y="113"/>
                    </a:lnTo>
                    <a:lnTo>
                      <a:pt x="19" y="115"/>
                    </a:lnTo>
                    <a:lnTo>
                      <a:pt x="15" y="113"/>
                    </a:lnTo>
                    <a:lnTo>
                      <a:pt x="15" y="109"/>
                    </a:lnTo>
                    <a:lnTo>
                      <a:pt x="17" y="105"/>
                    </a:lnTo>
                    <a:lnTo>
                      <a:pt x="21" y="103"/>
                    </a:lnTo>
                    <a:lnTo>
                      <a:pt x="29" y="108"/>
                    </a:lnTo>
                    <a:lnTo>
                      <a:pt x="29" y="111"/>
                    </a:lnTo>
                    <a:lnTo>
                      <a:pt x="36" y="179"/>
                    </a:lnTo>
                    <a:lnTo>
                      <a:pt x="48" y="235"/>
                    </a:lnTo>
                    <a:lnTo>
                      <a:pt x="53" y="274"/>
                    </a:lnTo>
                    <a:lnTo>
                      <a:pt x="53"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8" name="Freeform 24"/>
              <p:cNvSpPr>
                <a:spLocks/>
              </p:cNvSpPr>
              <p:nvPr/>
            </p:nvSpPr>
            <p:spPr bwMode="auto">
              <a:xfrm>
                <a:off x="254" y="3011"/>
                <a:ext cx="78" cy="314"/>
              </a:xfrm>
              <a:custGeom>
                <a:avLst/>
                <a:gdLst>
                  <a:gd name="T0" fmla="*/ 19 w 78"/>
                  <a:gd name="T1" fmla="*/ 0 h 314"/>
                  <a:gd name="T2" fmla="*/ 15 w 78"/>
                  <a:gd name="T3" fmla="*/ 30 h 314"/>
                  <a:gd name="T4" fmla="*/ 19 w 78"/>
                  <a:gd name="T5" fmla="*/ 60 h 314"/>
                  <a:gd name="T6" fmla="*/ 34 w 78"/>
                  <a:gd name="T7" fmla="*/ 96 h 314"/>
                  <a:gd name="T8" fmla="*/ 65 w 78"/>
                  <a:gd name="T9" fmla="*/ 151 h 314"/>
                  <a:gd name="T10" fmla="*/ 76 w 78"/>
                  <a:gd name="T11" fmla="*/ 180 h 314"/>
                  <a:gd name="T12" fmla="*/ 78 w 78"/>
                  <a:gd name="T13" fmla="*/ 211 h 314"/>
                  <a:gd name="T14" fmla="*/ 69 w 78"/>
                  <a:gd name="T15" fmla="*/ 248 h 314"/>
                  <a:gd name="T16" fmla="*/ 52 w 78"/>
                  <a:gd name="T17" fmla="*/ 284 h 314"/>
                  <a:gd name="T18" fmla="*/ 27 w 78"/>
                  <a:gd name="T19" fmla="*/ 314 h 314"/>
                  <a:gd name="T20" fmla="*/ 23 w 78"/>
                  <a:gd name="T21" fmla="*/ 272 h 314"/>
                  <a:gd name="T22" fmla="*/ 15 w 78"/>
                  <a:gd name="T23" fmla="*/ 204 h 314"/>
                  <a:gd name="T24" fmla="*/ 8 w 78"/>
                  <a:gd name="T25" fmla="*/ 156 h 314"/>
                  <a:gd name="T26" fmla="*/ 10 w 78"/>
                  <a:gd name="T27" fmla="*/ 147 h 314"/>
                  <a:gd name="T28" fmla="*/ 14 w 78"/>
                  <a:gd name="T29" fmla="*/ 141 h 314"/>
                  <a:gd name="T30" fmla="*/ 23 w 78"/>
                  <a:gd name="T31" fmla="*/ 138 h 314"/>
                  <a:gd name="T32" fmla="*/ 33 w 78"/>
                  <a:gd name="T33" fmla="*/ 140 h 314"/>
                  <a:gd name="T34" fmla="*/ 42 w 78"/>
                  <a:gd name="T35" fmla="*/ 147 h 314"/>
                  <a:gd name="T36" fmla="*/ 50 w 78"/>
                  <a:gd name="T37" fmla="*/ 164 h 314"/>
                  <a:gd name="T38" fmla="*/ 52 w 78"/>
                  <a:gd name="T39" fmla="*/ 180 h 314"/>
                  <a:gd name="T40" fmla="*/ 50 w 78"/>
                  <a:gd name="T41" fmla="*/ 186 h 314"/>
                  <a:gd name="T42" fmla="*/ 44 w 78"/>
                  <a:gd name="T43" fmla="*/ 188 h 314"/>
                  <a:gd name="T44" fmla="*/ 38 w 78"/>
                  <a:gd name="T45" fmla="*/ 188 h 314"/>
                  <a:gd name="T46" fmla="*/ 33 w 78"/>
                  <a:gd name="T47" fmla="*/ 181 h 314"/>
                  <a:gd name="T48" fmla="*/ 33 w 78"/>
                  <a:gd name="T49" fmla="*/ 176 h 314"/>
                  <a:gd name="T50" fmla="*/ 34 w 78"/>
                  <a:gd name="T51" fmla="*/ 174 h 314"/>
                  <a:gd name="T52" fmla="*/ 38 w 78"/>
                  <a:gd name="T53" fmla="*/ 176 h 314"/>
                  <a:gd name="T54" fmla="*/ 40 w 78"/>
                  <a:gd name="T55" fmla="*/ 177 h 314"/>
                  <a:gd name="T56" fmla="*/ 40 w 78"/>
                  <a:gd name="T57" fmla="*/ 174 h 314"/>
                  <a:gd name="T58" fmla="*/ 33 w 78"/>
                  <a:gd name="T59" fmla="*/ 170 h 314"/>
                  <a:gd name="T60" fmla="*/ 29 w 78"/>
                  <a:gd name="T61" fmla="*/ 174 h 314"/>
                  <a:gd name="T62" fmla="*/ 27 w 78"/>
                  <a:gd name="T63" fmla="*/ 182 h 314"/>
                  <a:gd name="T64" fmla="*/ 33 w 78"/>
                  <a:gd name="T65" fmla="*/ 190 h 314"/>
                  <a:gd name="T66" fmla="*/ 42 w 78"/>
                  <a:gd name="T67" fmla="*/ 194 h 314"/>
                  <a:gd name="T68" fmla="*/ 50 w 78"/>
                  <a:gd name="T69" fmla="*/ 192 h 314"/>
                  <a:gd name="T70" fmla="*/ 53 w 78"/>
                  <a:gd name="T71" fmla="*/ 186 h 314"/>
                  <a:gd name="T72" fmla="*/ 53 w 78"/>
                  <a:gd name="T73" fmla="*/ 162 h 314"/>
                  <a:gd name="T74" fmla="*/ 48 w 78"/>
                  <a:gd name="T75" fmla="*/ 147 h 314"/>
                  <a:gd name="T76" fmla="*/ 40 w 78"/>
                  <a:gd name="T77" fmla="*/ 138 h 314"/>
                  <a:gd name="T78" fmla="*/ 31 w 78"/>
                  <a:gd name="T79" fmla="*/ 133 h 314"/>
                  <a:gd name="T80" fmla="*/ 23 w 78"/>
                  <a:gd name="T81" fmla="*/ 130 h 314"/>
                  <a:gd name="T82" fmla="*/ 15 w 78"/>
                  <a:gd name="T83" fmla="*/ 133 h 314"/>
                  <a:gd name="T84" fmla="*/ 10 w 78"/>
                  <a:gd name="T85" fmla="*/ 136 h 314"/>
                  <a:gd name="T86" fmla="*/ 6 w 78"/>
                  <a:gd name="T87" fmla="*/ 146 h 314"/>
                  <a:gd name="T88" fmla="*/ 4 w 78"/>
                  <a:gd name="T89" fmla="*/ 139 h 314"/>
                  <a:gd name="T90" fmla="*/ 2 w 78"/>
                  <a:gd name="T91" fmla="*/ 117 h 314"/>
                  <a:gd name="T92" fmla="*/ 0 w 78"/>
                  <a:gd name="T93" fmla="*/ 80 h 314"/>
                  <a:gd name="T94" fmla="*/ 2 w 78"/>
                  <a:gd name="T95" fmla="*/ 46 h 314"/>
                  <a:gd name="T96" fmla="*/ 10 w 78"/>
                  <a:gd name="T97" fmla="*/ 21 h 314"/>
                  <a:gd name="T98" fmla="*/ 19 w 78"/>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0"/>
                    </a:moveTo>
                    <a:lnTo>
                      <a:pt x="15" y="30"/>
                    </a:lnTo>
                    <a:lnTo>
                      <a:pt x="19" y="60"/>
                    </a:lnTo>
                    <a:lnTo>
                      <a:pt x="34" y="96"/>
                    </a:lnTo>
                    <a:lnTo>
                      <a:pt x="65" y="151"/>
                    </a:lnTo>
                    <a:lnTo>
                      <a:pt x="76" y="180"/>
                    </a:lnTo>
                    <a:lnTo>
                      <a:pt x="78" y="211"/>
                    </a:lnTo>
                    <a:lnTo>
                      <a:pt x="69" y="248"/>
                    </a:lnTo>
                    <a:lnTo>
                      <a:pt x="52" y="284"/>
                    </a:lnTo>
                    <a:lnTo>
                      <a:pt x="27" y="314"/>
                    </a:lnTo>
                    <a:lnTo>
                      <a:pt x="23" y="272"/>
                    </a:lnTo>
                    <a:lnTo>
                      <a:pt x="15" y="204"/>
                    </a:lnTo>
                    <a:lnTo>
                      <a:pt x="8" y="156"/>
                    </a:lnTo>
                    <a:lnTo>
                      <a:pt x="10" y="147"/>
                    </a:lnTo>
                    <a:lnTo>
                      <a:pt x="14" y="141"/>
                    </a:lnTo>
                    <a:lnTo>
                      <a:pt x="23" y="138"/>
                    </a:lnTo>
                    <a:lnTo>
                      <a:pt x="33" y="140"/>
                    </a:lnTo>
                    <a:lnTo>
                      <a:pt x="42" y="147"/>
                    </a:lnTo>
                    <a:lnTo>
                      <a:pt x="50" y="164"/>
                    </a:lnTo>
                    <a:lnTo>
                      <a:pt x="52" y="180"/>
                    </a:lnTo>
                    <a:lnTo>
                      <a:pt x="50" y="186"/>
                    </a:lnTo>
                    <a:lnTo>
                      <a:pt x="44" y="188"/>
                    </a:lnTo>
                    <a:lnTo>
                      <a:pt x="38" y="188"/>
                    </a:lnTo>
                    <a:lnTo>
                      <a:pt x="33" y="181"/>
                    </a:lnTo>
                    <a:lnTo>
                      <a:pt x="33" y="176"/>
                    </a:lnTo>
                    <a:lnTo>
                      <a:pt x="34" y="174"/>
                    </a:lnTo>
                    <a:lnTo>
                      <a:pt x="38" y="176"/>
                    </a:lnTo>
                    <a:lnTo>
                      <a:pt x="40" y="177"/>
                    </a:lnTo>
                    <a:lnTo>
                      <a:pt x="40" y="174"/>
                    </a:lnTo>
                    <a:lnTo>
                      <a:pt x="33" y="170"/>
                    </a:lnTo>
                    <a:lnTo>
                      <a:pt x="29" y="174"/>
                    </a:lnTo>
                    <a:lnTo>
                      <a:pt x="27" y="182"/>
                    </a:lnTo>
                    <a:lnTo>
                      <a:pt x="33" y="190"/>
                    </a:lnTo>
                    <a:lnTo>
                      <a:pt x="42" y="194"/>
                    </a:lnTo>
                    <a:lnTo>
                      <a:pt x="50" y="192"/>
                    </a:lnTo>
                    <a:lnTo>
                      <a:pt x="53" y="186"/>
                    </a:lnTo>
                    <a:lnTo>
                      <a:pt x="53" y="162"/>
                    </a:lnTo>
                    <a:lnTo>
                      <a:pt x="48" y="147"/>
                    </a:lnTo>
                    <a:lnTo>
                      <a:pt x="40" y="138"/>
                    </a:lnTo>
                    <a:lnTo>
                      <a:pt x="31" y="133"/>
                    </a:lnTo>
                    <a:lnTo>
                      <a:pt x="23" y="130"/>
                    </a:lnTo>
                    <a:lnTo>
                      <a:pt x="15" y="133"/>
                    </a:lnTo>
                    <a:lnTo>
                      <a:pt x="10" y="136"/>
                    </a:lnTo>
                    <a:lnTo>
                      <a:pt x="6" y="146"/>
                    </a:lnTo>
                    <a:lnTo>
                      <a:pt x="4" y="139"/>
                    </a:lnTo>
                    <a:lnTo>
                      <a:pt x="2" y="117"/>
                    </a:lnTo>
                    <a:lnTo>
                      <a:pt x="0" y="80"/>
                    </a:lnTo>
                    <a:lnTo>
                      <a:pt x="2" y="46"/>
                    </a:lnTo>
                    <a:lnTo>
                      <a:pt x="10" y="21"/>
                    </a:lnTo>
                    <a:lnTo>
                      <a:pt x="1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29" name="Freeform 25"/>
              <p:cNvSpPr>
                <a:spLocks/>
              </p:cNvSpPr>
              <p:nvPr/>
            </p:nvSpPr>
            <p:spPr bwMode="auto">
              <a:xfrm>
                <a:off x="65" y="3607"/>
                <a:ext cx="94" cy="337"/>
              </a:xfrm>
              <a:custGeom>
                <a:avLst/>
                <a:gdLst>
                  <a:gd name="T0" fmla="*/ 37 w 94"/>
                  <a:gd name="T1" fmla="*/ 337 h 337"/>
                  <a:gd name="T2" fmla="*/ 30 w 94"/>
                  <a:gd name="T3" fmla="*/ 309 h 337"/>
                  <a:gd name="T4" fmla="*/ 17 w 94"/>
                  <a:gd name="T5" fmla="*/ 265 h 337"/>
                  <a:gd name="T6" fmla="*/ 3 w 94"/>
                  <a:gd name="T7" fmla="*/ 209 h 337"/>
                  <a:gd name="T8" fmla="*/ 0 w 94"/>
                  <a:gd name="T9" fmla="*/ 179 h 337"/>
                  <a:gd name="T10" fmla="*/ 3 w 94"/>
                  <a:gd name="T11" fmla="*/ 149 h 337"/>
                  <a:gd name="T12" fmla="*/ 13 w 94"/>
                  <a:gd name="T13" fmla="*/ 116 h 337"/>
                  <a:gd name="T14" fmla="*/ 24 w 94"/>
                  <a:gd name="T15" fmla="*/ 87 h 337"/>
                  <a:gd name="T16" fmla="*/ 39 w 94"/>
                  <a:gd name="T17" fmla="*/ 62 h 337"/>
                  <a:gd name="T18" fmla="*/ 55 w 94"/>
                  <a:gd name="T19" fmla="*/ 40 h 337"/>
                  <a:gd name="T20" fmla="*/ 83 w 94"/>
                  <a:gd name="T21" fmla="*/ 10 h 337"/>
                  <a:gd name="T22" fmla="*/ 94 w 94"/>
                  <a:gd name="T23" fmla="*/ 0 h 337"/>
                  <a:gd name="T24" fmla="*/ 77 w 94"/>
                  <a:gd name="T25" fmla="*/ 24 h 337"/>
                  <a:gd name="T26" fmla="*/ 66 w 94"/>
                  <a:gd name="T27" fmla="*/ 44 h 337"/>
                  <a:gd name="T28" fmla="*/ 56 w 94"/>
                  <a:gd name="T29" fmla="*/ 64 h 337"/>
                  <a:gd name="T30" fmla="*/ 43 w 94"/>
                  <a:gd name="T31" fmla="*/ 123 h 337"/>
                  <a:gd name="T32" fmla="*/ 43 w 94"/>
                  <a:gd name="T33" fmla="*/ 123 h 337"/>
                  <a:gd name="T34" fmla="*/ 41 w 94"/>
                  <a:gd name="T35" fmla="*/ 119 h 337"/>
                  <a:gd name="T36" fmla="*/ 34 w 94"/>
                  <a:gd name="T37" fmla="*/ 116 h 337"/>
                  <a:gd name="T38" fmla="*/ 26 w 94"/>
                  <a:gd name="T39" fmla="*/ 119 h 337"/>
                  <a:gd name="T40" fmla="*/ 22 w 94"/>
                  <a:gd name="T41" fmla="*/ 128 h 337"/>
                  <a:gd name="T42" fmla="*/ 22 w 94"/>
                  <a:gd name="T43" fmla="*/ 136 h 337"/>
                  <a:gd name="T44" fmla="*/ 28 w 94"/>
                  <a:gd name="T45" fmla="*/ 140 h 337"/>
                  <a:gd name="T46" fmla="*/ 36 w 94"/>
                  <a:gd name="T47" fmla="*/ 136 h 337"/>
                  <a:gd name="T48" fmla="*/ 36 w 94"/>
                  <a:gd name="T49" fmla="*/ 133 h 337"/>
                  <a:gd name="T50" fmla="*/ 34 w 94"/>
                  <a:gd name="T51" fmla="*/ 134 h 337"/>
                  <a:gd name="T52" fmla="*/ 30 w 94"/>
                  <a:gd name="T53" fmla="*/ 136 h 337"/>
                  <a:gd name="T54" fmla="*/ 26 w 94"/>
                  <a:gd name="T55" fmla="*/ 133 h 337"/>
                  <a:gd name="T56" fmla="*/ 26 w 94"/>
                  <a:gd name="T57" fmla="*/ 128 h 337"/>
                  <a:gd name="T58" fmla="*/ 28 w 94"/>
                  <a:gd name="T59" fmla="*/ 124 h 337"/>
                  <a:gd name="T60" fmla="*/ 34 w 94"/>
                  <a:gd name="T61" fmla="*/ 122 h 337"/>
                  <a:gd name="T62" fmla="*/ 41 w 94"/>
                  <a:gd name="T63" fmla="*/ 128 h 337"/>
                  <a:gd name="T64" fmla="*/ 41 w 94"/>
                  <a:gd name="T65" fmla="*/ 133 h 337"/>
                  <a:gd name="T66" fmla="*/ 39 w 94"/>
                  <a:gd name="T67" fmla="*/ 213 h 337"/>
                  <a:gd name="T68" fmla="*/ 39 w 94"/>
                  <a:gd name="T69" fmla="*/ 283 h 337"/>
                  <a:gd name="T70" fmla="*/ 39 w 94"/>
                  <a:gd name="T71" fmla="*/ 331 h 337"/>
                  <a:gd name="T72" fmla="*/ 37 w 94"/>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337"/>
                    </a:moveTo>
                    <a:lnTo>
                      <a:pt x="30" y="309"/>
                    </a:lnTo>
                    <a:lnTo>
                      <a:pt x="17" y="265"/>
                    </a:lnTo>
                    <a:lnTo>
                      <a:pt x="3" y="209"/>
                    </a:lnTo>
                    <a:lnTo>
                      <a:pt x="0" y="179"/>
                    </a:lnTo>
                    <a:lnTo>
                      <a:pt x="3" y="149"/>
                    </a:lnTo>
                    <a:lnTo>
                      <a:pt x="13" y="116"/>
                    </a:lnTo>
                    <a:lnTo>
                      <a:pt x="24" y="87"/>
                    </a:lnTo>
                    <a:lnTo>
                      <a:pt x="39" y="62"/>
                    </a:lnTo>
                    <a:lnTo>
                      <a:pt x="55" y="40"/>
                    </a:lnTo>
                    <a:lnTo>
                      <a:pt x="83" y="10"/>
                    </a:lnTo>
                    <a:lnTo>
                      <a:pt x="94" y="0"/>
                    </a:lnTo>
                    <a:lnTo>
                      <a:pt x="77" y="24"/>
                    </a:lnTo>
                    <a:lnTo>
                      <a:pt x="66" y="44"/>
                    </a:lnTo>
                    <a:lnTo>
                      <a:pt x="56" y="64"/>
                    </a:lnTo>
                    <a:lnTo>
                      <a:pt x="43" y="123"/>
                    </a:lnTo>
                    <a:lnTo>
                      <a:pt x="43" y="123"/>
                    </a:lnTo>
                    <a:lnTo>
                      <a:pt x="41" y="119"/>
                    </a:lnTo>
                    <a:lnTo>
                      <a:pt x="34" y="116"/>
                    </a:lnTo>
                    <a:lnTo>
                      <a:pt x="26" y="119"/>
                    </a:lnTo>
                    <a:lnTo>
                      <a:pt x="22" y="128"/>
                    </a:lnTo>
                    <a:lnTo>
                      <a:pt x="22" y="136"/>
                    </a:lnTo>
                    <a:lnTo>
                      <a:pt x="28" y="140"/>
                    </a:lnTo>
                    <a:lnTo>
                      <a:pt x="36" y="136"/>
                    </a:lnTo>
                    <a:lnTo>
                      <a:pt x="36" y="133"/>
                    </a:lnTo>
                    <a:lnTo>
                      <a:pt x="34" y="134"/>
                    </a:lnTo>
                    <a:lnTo>
                      <a:pt x="30" y="136"/>
                    </a:lnTo>
                    <a:lnTo>
                      <a:pt x="26" y="133"/>
                    </a:lnTo>
                    <a:lnTo>
                      <a:pt x="26" y="128"/>
                    </a:lnTo>
                    <a:lnTo>
                      <a:pt x="28" y="124"/>
                    </a:lnTo>
                    <a:lnTo>
                      <a:pt x="34" y="122"/>
                    </a:lnTo>
                    <a:lnTo>
                      <a:pt x="41" y="128"/>
                    </a:lnTo>
                    <a:lnTo>
                      <a:pt x="41" y="133"/>
                    </a:lnTo>
                    <a:lnTo>
                      <a:pt x="39" y="213"/>
                    </a:lnTo>
                    <a:lnTo>
                      <a:pt x="39" y="283"/>
                    </a:lnTo>
                    <a:lnTo>
                      <a:pt x="39" y="331"/>
                    </a:lnTo>
                    <a:lnTo>
                      <a:pt x="3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0" name="Freeform 26"/>
              <p:cNvSpPr>
                <a:spLocks/>
              </p:cNvSpPr>
              <p:nvPr/>
            </p:nvSpPr>
            <p:spPr bwMode="auto">
              <a:xfrm>
                <a:off x="104" y="3620"/>
                <a:ext cx="84" cy="379"/>
              </a:xfrm>
              <a:custGeom>
                <a:avLst/>
                <a:gdLst>
                  <a:gd name="T0" fmla="*/ 52 w 84"/>
                  <a:gd name="T1" fmla="*/ 0 h 379"/>
                  <a:gd name="T2" fmla="*/ 42 w 84"/>
                  <a:gd name="T3" fmla="*/ 36 h 379"/>
                  <a:gd name="T4" fmla="*/ 40 w 84"/>
                  <a:gd name="T5" fmla="*/ 73 h 379"/>
                  <a:gd name="T6" fmla="*/ 52 w 84"/>
                  <a:gd name="T7" fmla="*/ 117 h 379"/>
                  <a:gd name="T8" fmla="*/ 76 w 84"/>
                  <a:gd name="T9" fmla="*/ 186 h 379"/>
                  <a:gd name="T10" fmla="*/ 84 w 84"/>
                  <a:gd name="T11" fmla="*/ 222 h 379"/>
                  <a:gd name="T12" fmla="*/ 80 w 84"/>
                  <a:gd name="T13" fmla="*/ 259 h 379"/>
                  <a:gd name="T14" fmla="*/ 63 w 84"/>
                  <a:gd name="T15" fmla="*/ 303 h 379"/>
                  <a:gd name="T16" fmla="*/ 35 w 84"/>
                  <a:gd name="T17" fmla="*/ 345 h 379"/>
                  <a:gd name="T18" fmla="*/ 0 w 84"/>
                  <a:gd name="T19" fmla="*/ 379 h 379"/>
                  <a:gd name="T20" fmla="*/ 2 w 84"/>
                  <a:gd name="T21" fmla="*/ 363 h 379"/>
                  <a:gd name="T22" fmla="*/ 2 w 84"/>
                  <a:gd name="T23" fmla="*/ 330 h 379"/>
                  <a:gd name="T24" fmla="*/ 6 w 84"/>
                  <a:gd name="T25" fmla="*/ 246 h 379"/>
                  <a:gd name="T26" fmla="*/ 6 w 84"/>
                  <a:gd name="T27" fmla="*/ 188 h 379"/>
                  <a:gd name="T28" fmla="*/ 10 w 84"/>
                  <a:gd name="T29" fmla="*/ 178 h 379"/>
                  <a:gd name="T30" fmla="*/ 17 w 84"/>
                  <a:gd name="T31" fmla="*/ 171 h 379"/>
                  <a:gd name="T32" fmla="*/ 29 w 84"/>
                  <a:gd name="T33" fmla="*/ 168 h 379"/>
                  <a:gd name="T34" fmla="*/ 42 w 84"/>
                  <a:gd name="T35" fmla="*/ 170 h 379"/>
                  <a:gd name="T36" fmla="*/ 50 w 84"/>
                  <a:gd name="T37" fmla="*/ 180 h 379"/>
                  <a:gd name="T38" fmla="*/ 57 w 84"/>
                  <a:gd name="T39" fmla="*/ 200 h 379"/>
                  <a:gd name="T40" fmla="*/ 55 w 84"/>
                  <a:gd name="T41" fmla="*/ 219 h 379"/>
                  <a:gd name="T42" fmla="*/ 52 w 84"/>
                  <a:gd name="T43" fmla="*/ 226 h 379"/>
                  <a:gd name="T44" fmla="*/ 44 w 84"/>
                  <a:gd name="T45" fmla="*/ 230 h 379"/>
                  <a:gd name="T46" fmla="*/ 38 w 84"/>
                  <a:gd name="T47" fmla="*/ 228 h 379"/>
                  <a:gd name="T48" fmla="*/ 33 w 84"/>
                  <a:gd name="T49" fmla="*/ 219 h 379"/>
                  <a:gd name="T50" fmla="*/ 33 w 84"/>
                  <a:gd name="T51" fmla="*/ 214 h 379"/>
                  <a:gd name="T52" fmla="*/ 35 w 84"/>
                  <a:gd name="T53" fmla="*/ 211 h 379"/>
                  <a:gd name="T54" fmla="*/ 40 w 84"/>
                  <a:gd name="T55" fmla="*/ 214 h 379"/>
                  <a:gd name="T56" fmla="*/ 42 w 84"/>
                  <a:gd name="T57" fmla="*/ 216 h 379"/>
                  <a:gd name="T58" fmla="*/ 42 w 84"/>
                  <a:gd name="T59" fmla="*/ 211 h 379"/>
                  <a:gd name="T60" fmla="*/ 35 w 84"/>
                  <a:gd name="T61" fmla="*/ 206 h 379"/>
                  <a:gd name="T62" fmla="*/ 29 w 84"/>
                  <a:gd name="T63" fmla="*/ 211 h 379"/>
                  <a:gd name="T64" fmla="*/ 25 w 84"/>
                  <a:gd name="T65" fmla="*/ 222 h 379"/>
                  <a:gd name="T66" fmla="*/ 31 w 84"/>
                  <a:gd name="T67" fmla="*/ 231 h 379"/>
                  <a:gd name="T68" fmla="*/ 42 w 84"/>
                  <a:gd name="T69" fmla="*/ 237 h 379"/>
                  <a:gd name="T70" fmla="*/ 50 w 84"/>
                  <a:gd name="T71" fmla="*/ 235 h 379"/>
                  <a:gd name="T72" fmla="*/ 55 w 84"/>
                  <a:gd name="T73" fmla="*/ 226 h 379"/>
                  <a:gd name="T74" fmla="*/ 61 w 84"/>
                  <a:gd name="T75" fmla="*/ 214 h 379"/>
                  <a:gd name="T76" fmla="*/ 61 w 84"/>
                  <a:gd name="T77" fmla="*/ 196 h 379"/>
                  <a:gd name="T78" fmla="*/ 57 w 84"/>
                  <a:gd name="T79" fmla="*/ 181 h 379"/>
                  <a:gd name="T80" fmla="*/ 50 w 84"/>
                  <a:gd name="T81" fmla="*/ 169 h 379"/>
                  <a:gd name="T82" fmla="*/ 40 w 84"/>
                  <a:gd name="T83" fmla="*/ 162 h 379"/>
                  <a:gd name="T84" fmla="*/ 33 w 84"/>
                  <a:gd name="T85" fmla="*/ 158 h 379"/>
                  <a:gd name="T86" fmla="*/ 23 w 84"/>
                  <a:gd name="T87" fmla="*/ 159 h 379"/>
                  <a:gd name="T88" fmla="*/ 14 w 84"/>
                  <a:gd name="T89" fmla="*/ 165 h 379"/>
                  <a:gd name="T90" fmla="*/ 6 w 84"/>
                  <a:gd name="T91" fmla="*/ 176 h 379"/>
                  <a:gd name="T92" fmla="*/ 6 w 84"/>
                  <a:gd name="T93" fmla="*/ 166 h 379"/>
                  <a:gd name="T94" fmla="*/ 8 w 84"/>
                  <a:gd name="T95" fmla="*/ 141 h 379"/>
                  <a:gd name="T96" fmla="*/ 14 w 84"/>
                  <a:gd name="T97" fmla="*/ 96 h 379"/>
                  <a:gd name="T98" fmla="*/ 23 w 84"/>
                  <a:gd name="T99" fmla="*/ 56 h 379"/>
                  <a:gd name="T100" fmla="*/ 35 w 84"/>
                  <a:gd name="T101" fmla="*/ 25 h 379"/>
                  <a:gd name="T102" fmla="*/ 52 w 84"/>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0"/>
                    </a:moveTo>
                    <a:lnTo>
                      <a:pt x="42" y="36"/>
                    </a:lnTo>
                    <a:lnTo>
                      <a:pt x="40" y="73"/>
                    </a:lnTo>
                    <a:lnTo>
                      <a:pt x="52" y="117"/>
                    </a:lnTo>
                    <a:lnTo>
                      <a:pt x="76" y="186"/>
                    </a:lnTo>
                    <a:lnTo>
                      <a:pt x="84" y="222"/>
                    </a:lnTo>
                    <a:lnTo>
                      <a:pt x="80" y="259"/>
                    </a:lnTo>
                    <a:lnTo>
                      <a:pt x="63" y="303"/>
                    </a:lnTo>
                    <a:lnTo>
                      <a:pt x="35" y="345"/>
                    </a:lnTo>
                    <a:lnTo>
                      <a:pt x="0" y="379"/>
                    </a:lnTo>
                    <a:lnTo>
                      <a:pt x="2" y="363"/>
                    </a:lnTo>
                    <a:lnTo>
                      <a:pt x="2" y="330"/>
                    </a:lnTo>
                    <a:lnTo>
                      <a:pt x="6" y="246"/>
                    </a:lnTo>
                    <a:lnTo>
                      <a:pt x="6" y="188"/>
                    </a:lnTo>
                    <a:lnTo>
                      <a:pt x="10" y="178"/>
                    </a:lnTo>
                    <a:lnTo>
                      <a:pt x="17" y="171"/>
                    </a:lnTo>
                    <a:lnTo>
                      <a:pt x="29" y="168"/>
                    </a:lnTo>
                    <a:lnTo>
                      <a:pt x="42" y="170"/>
                    </a:lnTo>
                    <a:lnTo>
                      <a:pt x="50" y="180"/>
                    </a:lnTo>
                    <a:lnTo>
                      <a:pt x="57" y="200"/>
                    </a:lnTo>
                    <a:lnTo>
                      <a:pt x="55" y="219"/>
                    </a:lnTo>
                    <a:lnTo>
                      <a:pt x="52" y="226"/>
                    </a:lnTo>
                    <a:lnTo>
                      <a:pt x="44" y="230"/>
                    </a:lnTo>
                    <a:lnTo>
                      <a:pt x="38" y="228"/>
                    </a:lnTo>
                    <a:lnTo>
                      <a:pt x="33" y="219"/>
                    </a:lnTo>
                    <a:lnTo>
                      <a:pt x="33" y="214"/>
                    </a:lnTo>
                    <a:lnTo>
                      <a:pt x="35" y="211"/>
                    </a:lnTo>
                    <a:lnTo>
                      <a:pt x="40" y="214"/>
                    </a:lnTo>
                    <a:lnTo>
                      <a:pt x="42" y="216"/>
                    </a:lnTo>
                    <a:lnTo>
                      <a:pt x="42" y="211"/>
                    </a:lnTo>
                    <a:lnTo>
                      <a:pt x="35" y="206"/>
                    </a:lnTo>
                    <a:lnTo>
                      <a:pt x="29" y="211"/>
                    </a:lnTo>
                    <a:lnTo>
                      <a:pt x="25" y="222"/>
                    </a:lnTo>
                    <a:lnTo>
                      <a:pt x="31" y="231"/>
                    </a:lnTo>
                    <a:lnTo>
                      <a:pt x="42" y="237"/>
                    </a:lnTo>
                    <a:lnTo>
                      <a:pt x="50" y="235"/>
                    </a:lnTo>
                    <a:lnTo>
                      <a:pt x="55" y="226"/>
                    </a:lnTo>
                    <a:lnTo>
                      <a:pt x="61" y="214"/>
                    </a:lnTo>
                    <a:lnTo>
                      <a:pt x="61" y="196"/>
                    </a:lnTo>
                    <a:lnTo>
                      <a:pt x="57" y="181"/>
                    </a:lnTo>
                    <a:lnTo>
                      <a:pt x="50" y="169"/>
                    </a:lnTo>
                    <a:lnTo>
                      <a:pt x="40" y="162"/>
                    </a:lnTo>
                    <a:lnTo>
                      <a:pt x="33" y="158"/>
                    </a:lnTo>
                    <a:lnTo>
                      <a:pt x="23" y="159"/>
                    </a:lnTo>
                    <a:lnTo>
                      <a:pt x="14" y="165"/>
                    </a:lnTo>
                    <a:lnTo>
                      <a:pt x="6" y="176"/>
                    </a:lnTo>
                    <a:lnTo>
                      <a:pt x="6" y="166"/>
                    </a:lnTo>
                    <a:lnTo>
                      <a:pt x="8" y="141"/>
                    </a:lnTo>
                    <a:lnTo>
                      <a:pt x="14" y="96"/>
                    </a:lnTo>
                    <a:lnTo>
                      <a:pt x="23" y="56"/>
                    </a:lnTo>
                    <a:lnTo>
                      <a:pt x="35" y="25"/>
                    </a:lnTo>
                    <a:lnTo>
                      <a:pt x="5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1" name="Freeform 27"/>
              <p:cNvSpPr>
                <a:spLocks/>
              </p:cNvSpPr>
              <p:nvPr/>
            </p:nvSpPr>
            <p:spPr bwMode="auto">
              <a:xfrm>
                <a:off x="97" y="2374"/>
                <a:ext cx="95" cy="337"/>
              </a:xfrm>
              <a:custGeom>
                <a:avLst/>
                <a:gdLst>
                  <a:gd name="T0" fmla="*/ 36 w 95"/>
                  <a:gd name="T1" fmla="*/ 337 h 337"/>
                  <a:gd name="T2" fmla="*/ 30 w 95"/>
                  <a:gd name="T3" fmla="*/ 309 h 337"/>
                  <a:gd name="T4" fmla="*/ 15 w 95"/>
                  <a:gd name="T5" fmla="*/ 264 h 337"/>
                  <a:gd name="T6" fmla="*/ 2 w 95"/>
                  <a:gd name="T7" fmla="*/ 209 h 337"/>
                  <a:gd name="T8" fmla="*/ 0 w 95"/>
                  <a:gd name="T9" fmla="*/ 179 h 337"/>
                  <a:gd name="T10" fmla="*/ 4 w 95"/>
                  <a:gd name="T11" fmla="*/ 149 h 337"/>
                  <a:gd name="T12" fmla="*/ 11 w 95"/>
                  <a:gd name="T13" fmla="*/ 116 h 337"/>
                  <a:gd name="T14" fmla="*/ 24 w 95"/>
                  <a:gd name="T15" fmla="*/ 86 h 337"/>
                  <a:gd name="T16" fmla="*/ 40 w 95"/>
                  <a:gd name="T17" fmla="*/ 61 h 337"/>
                  <a:gd name="T18" fmla="*/ 55 w 95"/>
                  <a:gd name="T19" fmla="*/ 40 h 337"/>
                  <a:gd name="T20" fmla="*/ 81 w 95"/>
                  <a:gd name="T21" fmla="*/ 11 h 337"/>
                  <a:gd name="T22" fmla="*/ 95 w 95"/>
                  <a:gd name="T23" fmla="*/ 0 h 337"/>
                  <a:gd name="T24" fmla="*/ 78 w 95"/>
                  <a:gd name="T25" fmla="*/ 23 h 337"/>
                  <a:gd name="T26" fmla="*/ 64 w 95"/>
                  <a:gd name="T27" fmla="*/ 44 h 337"/>
                  <a:gd name="T28" fmla="*/ 57 w 95"/>
                  <a:gd name="T29" fmla="*/ 64 h 337"/>
                  <a:gd name="T30" fmla="*/ 43 w 95"/>
                  <a:gd name="T31" fmla="*/ 122 h 337"/>
                  <a:gd name="T32" fmla="*/ 42 w 95"/>
                  <a:gd name="T33" fmla="*/ 122 h 337"/>
                  <a:gd name="T34" fmla="*/ 40 w 95"/>
                  <a:gd name="T35" fmla="*/ 119 h 337"/>
                  <a:gd name="T36" fmla="*/ 34 w 95"/>
                  <a:gd name="T37" fmla="*/ 115 h 337"/>
                  <a:gd name="T38" fmla="*/ 26 w 95"/>
                  <a:gd name="T39" fmla="*/ 119 h 337"/>
                  <a:gd name="T40" fmla="*/ 21 w 95"/>
                  <a:gd name="T41" fmla="*/ 127 h 337"/>
                  <a:gd name="T42" fmla="*/ 23 w 95"/>
                  <a:gd name="T43" fmla="*/ 136 h 337"/>
                  <a:gd name="T44" fmla="*/ 28 w 95"/>
                  <a:gd name="T45" fmla="*/ 139 h 337"/>
                  <a:gd name="T46" fmla="*/ 34 w 95"/>
                  <a:gd name="T47" fmla="*/ 136 h 337"/>
                  <a:gd name="T48" fmla="*/ 36 w 95"/>
                  <a:gd name="T49" fmla="*/ 132 h 337"/>
                  <a:gd name="T50" fmla="*/ 32 w 95"/>
                  <a:gd name="T51" fmla="*/ 134 h 337"/>
                  <a:gd name="T52" fmla="*/ 30 w 95"/>
                  <a:gd name="T53" fmla="*/ 137 h 337"/>
                  <a:gd name="T54" fmla="*/ 26 w 95"/>
                  <a:gd name="T55" fmla="*/ 133 h 337"/>
                  <a:gd name="T56" fmla="*/ 26 w 95"/>
                  <a:gd name="T57" fmla="*/ 128 h 337"/>
                  <a:gd name="T58" fmla="*/ 28 w 95"/>
                  <a:gd name="T59" fmla="*/ 124 h 337"/>
                  <a:gd name="T60" fmla="*/ 32 w 95"/>
                  <a:gd name="T61" fmla="*/ 122 h 337"/>
                  <a:gd name="T62" fmla="*/ 40 w 95"/>
                  <a:gd name="T63" fmla="*/ 128 h 337"/>
                  <a:gd name="T64" fmla="*/ 42 w 95"/>
                  <a:gd name="T65" fmla="*/ 133 h 337"/>
                  <a:gd name="T66" fmla="*/ 38 w 95"/>
                  <a:gd name="T67" fmla="*/ 213 h 337"/>
                  <a:gd name="T68" fmla="*/ 40 w 95"/>
                  <a:gd name="T69" fmla="*/ 283 h 337"/>
                  <a:gd name="T70" fmla="*/ 38 w 95"/>
                  <a:gd name="T71" fmla="*/ 331 h 337"/>
                  <a:gd name="T72" fmla="*/ 36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337"/>
                    </a:moveTo>
                    <a:lnTo>
                      <a:pt x="30" y="309"/>
                    </a:lnTo>
                    <a:lnTo>
                      <a:pt x="15" y="264"/>
                    </a:lnTo>
                    <a:lnTo>
                      <a:pt x="2" y="209"/>
                    </a:lnTo>
                    <a:lnTo>
                      <a:pt x="0" y="179"/>
                    </a:lnTo>
                    <a:lnTo>
                      <a:pt x="4" y="149"/>
                    </a:lnTo>
                    <a:lnTo>
                      <a:pt x="11" y="116"/>
                    </a:lnTo>
                    <a:lnTo>
                      <a:pt x="24" y="86"/>
                    </a:lnTo>
                    <a:lnTo>
                      <a:pt x="40" y="61"/>
                    </a:lnTo>
                    <a:lnTo>
                      <a:pt x="55" y="40"/>
                    </a:lnTo>
                    <a:lnTo>
                      <a:pt x="81" y="11"/>
                    </a:lnTo>
                    <a:lnTo>
                      <a:pt x="95" y="0"/>
                    </a:lnTo>
                    <a:lnTo>
                      <a:pt x="78" y="23"/>
                    </a:lnTo>
                    <a:lnTo>
                      <a:pt x="64" y="44"/>
                    </a:lnTo>
                    <a:lnTo>
                      <a:pt x="57" y="64"/>
                    </a:lnTo>
                    <a:lnTo>
                      <a:pt x="43" y="122"/>
                    </a:lnTo>
                    <a:lnTo>
                      <a:pt x="42" y="122"/>
                    </a:lnTo>
                    <a:lnTo>
                      <a:pt x="40" y="119"/>
                    </a:lnTo>
                    <a:lnTo>
                      <a:pt x="34" y="115"/>
                    </a:lnTo>
                    <a:lnTo>
                      <a:pt x="26" y="119"/>
                    </a:lnTo>
                    <a:lnTo>
                      <a:pt x="21" y="127"/>
                    </a:lnTo>
                    <a:lnTo>
                      <a:pt x="23" y="136"/>
                    </a:lnTo>
                    <a:lnTo>
                      <a:pt x="28" y="139"/>
                    </a:lnTo>
                    <a:lnTo>
                      <a:pt x="34" y="136"/>
                    </a:lnTo>
                    <a:lnTo>
                      <a:pt x="36" y="132"/>
                    </a:lnTo>
                    <a:lnTo>
                      <a:pt x="32" y="134"/>
                    </a:lnTo>
                    <a:lnTo>
                      <a:pt x="30" y="137"/>
                    </a:lnTo>
                    <a:lnTo>
                      <a:pt x="26" y="133"/>
                    </a:lnTo>
                    <a:lnTo>
                      <a:pt x="26" y="128"/>
                    </a:lnTo>
                    <a:lnTo>
                      <a:pt x="28" y="124"/>
                    </a:lnTo>
                    <a:lnTo>
                      <a:pt x="32" y="122"/>
                    </a:lnTo>
                    <a:lnTo>
                      <a:pt x="40" y="128"/>
                    </a:lnTo>
                    <a:lnTo>
                      <a:pt x="42" y="133"/>
                    </a:lnTo>
                    <a:lnTo>
                      <a:pt x="38" y="213"/>
                    </a:lnTo>
                    <a:lnTo>
                      <a:pt x="40" y="283"/>
                    </a:lnTo>
                    <a:lnTo>
                      <a:pt x="38" y="331"/>
                    </a:lnTo>
                    <a:lnTo>
                      <a:pt x="36"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2" name="Freeform 28"/>
              <p:cNvSpPr>
                <a:spLocks/>
              </p:cNvSpPr>
              <p:nvPr/>
            </p:nvSpPr>
            <p:spPr bwMode="auto">
              <a:xfrm>
                <a:off x="137" y="2386"/>
                <a:ext cx="83" cy="380"/>
              </a:xfrm>
              <a:custGeom>
                <a:avLst/>
                <a:gdLst>
                  <a:gd name="T0" fmla="*/ 51 w 83"/>
                  <a:gd name="T1" fmla="*/ 0 h 380"/>
                  <a:gd name="T2" fmla="*/ 41 w 83"/>
                  <a:gd name="T3" fmla="*/ 36 h 380"/>
                  <a:gd name="T4" fmla="*/ 40 w 83"/>
                  <a:gd name="T5" fmla="*/ 73 h 380"/>
                  <a:gd name="T6" fmla="*/ 51 w 83"/>
                  <a:gd name="T7" fmla="*/ 118 h 380"/>
                  <a:gd name="T8" fmla="*/ 76 w 83"/>
                  <a:gd name="T9" fmla="*/ 187 h 380"/>
                  <a:gd name="T10" fmla="*/ 83 w 83"/>
                  <a:gd name="T11" fmla="*/ 223 h 380"/>
                  <a:gd name="T12" fmla="*/ 79 w 83"/>
                  <a:gd name="T13" fmla="*/ 260 h 380"/>
                  <a:gd name="T14" fmla="*/ 60 w 83"/>
                  <a:gd name="T15" fmla="*/ 303 h 380"/>
                  <a:gd name="T16" fmla="*/ 34 w 83"/>
                  <a:gd name="T17" fmla="*/ 347 h 380"/>
                  <a:gd name="T18" fmla="*/ 0 w 83"/>
                  <a:gd name="T19" fmla="*/ 380 h 380"/>
                  <a:gd name="T20" fmla="*/ 2 w 83"/>
                  <a:gd name="T21" fmla="*/ 363 h 380"/>
                  <a:gd name="T22" fmla="*/ 2 w 83"/>
                  <a:gd name="T23" fmla="*/ 330 h 380"/>
                  <a:gd name="T24" fmla="*/ 5 w 83"/>
                  <a:gd name="T25" fmla="*/ 246 h 380"/>
                  <a:gd name="T26" fmla="*/ 3 w 83"/>
                  <a:gd name="T27" fmla="*/ 188 h 380"/>
                  <a:gd name="T28" fmla="*/ 9 w 83"/>
                  <a:gd name="T29" fmla="*/ 179 h 380"/>
                  <a:gd name="T30" fmla="*/ 17 w 83"/>
                  <a:gd name="T31" fmla="*/ 171 h 380"/>
                  <a:gd name="T32" fmla="*/ 28 w 83"/>
                  <a:gd name="T33" fmla="*/ 168 h 380"/>
                  <a:gd name="T34" fmla="*/ 40 w 83"/>
                  <a:gd name="T35" fmla="*/ 171 h 380"/>
                  <a:gd name="T36" fmla="*/ 47 w 83"/>
                  <a:gd name="T37" fmla="*/ 180 h 380"/>
                  <a:gd name="T38" fmla="*/ 55 w 83"/>
                  <a:gd name="T39" fmla="*/ 201 h 380"/>
                  <a:gd name="T40" fmla="*/ 55 w 83"/>
                  <a:gd name="T41" fmla="*/ 219 h 380"/>
                  <a:gd name="T42" fmla="*/ 49 w 83"/>
                  <a:gd name="T43" fmla="*/ 227 h 380"/>
                  <a:gd name="T44" fmla="*/ 43 w 83"/>
                  <a:gd name="T45" fmla="*/ 230 h 380"/>
                  <a:gd name="T46" fmla="*/ 38 w 83"/>
                  <a:gd name="T47" fmla="*/ 229 h 380"/>
                  <a:gd name="T48" fmla="*/ 32 w 83"/>
                  <a:gd name="T49" fmla="*/ 221 h 380"/>
                  <a:gd name="T50" fmla="*/ 32 w 83"/>
                  <a:gd name="T51" fmla="*/ 215 h 380"/>
                  <a:gd name="T52" fmla="*/ 34 w 83"/>
                  <a:gd name="T53" fmla="*/ 211 h 380"/>
                  <a:gd name="T54" fmla="*/ 40 w 83"/>
                  <a:gd name="T55" fmla="*/ 215 h 380"/>
                  <a:gd name="T56" fmla="*/ 41 w 83"/>
                  <a:gd name="T57" fmla="*/ 216 h 380"/>
                  <a:gd name="T58" fmla="*/ 41 w 83"/>
                  <a:gd name="T59" fmla="*/ 211 h 380"/>
                  <a:gd name="T60" fmla="*/ 34 w 83"/>
                  <a:gd name="T61" fmla="*/ 207 h 380"/>
                  <a:gd name="T62" fmla="*/ 26 w 83"/>
                  <a:gd name="T63" fmla="*/ 211 h 380"/>
                  <a:gd name="T64" fmla="*/ 24 w 83"/>
                  <a:gd name="T65" fmla="*/ 222 h 380"/>
                  <a:gd name="T66" fmla="*/ 30 w 83"/>
                  <a:gd name="T67" fmla="*/ 231 h 380"/>
                  <a:gd name="T68" fmla="*/ 41 w 83"/>
                  <a:gd name="T69" fmla="*/ 237 h 380"/>
                  <a:gd name="T70" fmla="*/ 49 w 83"/>
                  <a:gd name="T71" fmla="*/ 235 h 380"/>
                  <a:gd name="T72" fmla="*/ 55 w 83"/>
                  <a:gd name="T73" fmla="*/ 228 h 380"/>
                  <a:gd name="T74" fmla="*/ 58 w 83"/>
                  <a:gd name="T75" fmla="*/ 215 h 380"/>
                  <a:gd name="T76" fmla="*/ 58 w 83"/>
                  <a:gd name="T77" fmla="*/ 198 h 380"/>
                  <a:gd name="T78" fmla="*/ 55 w 83"/>
                  <a:gd name="T79" fmla="*/ 181 h 380"/>
                  <a:gd name="T80" fmla="*/ 47 w 83"/>
                  <a:gd name="T81" fmla="*/ 169 h 380"/>
                  <a:gd name="T82" fmla="*/ 40 w 83"/>
                  <a:gd name="T83" fmla="*/ 162 h 380"/>
                  <a:gd name="T84" fmla="*/ 30 w 83"/>
                  <a:gd name="T85" fmla="*/ 158 h 380"/>
                  <a:gd name="T86" fmla="*/ 21 w 83"/>
                  <a:gd name="T87" fmla="*/ 161 h 380"/>
                  <a:gd name="T88" fmla="*/ 13 w 83"/>
                  <a:gd name="T89" fmla="*/ 165 h 380"/>
                  <a:gd name="T90" fmla="*/ 5 w 83"/>
                  <a:gd name="T91" fmla="*/ 177 h 380"/>
                  <a:gd name="T92" fmla="*/ 5 w 83"/>
                  <a:gd name="T93" fmla="*/ 168 h 380"/>
                  <a:gd name="T94" fmla="*/ 7 w 83"/>
                  <a:gd name="T95" fmla="*/ 141 h 380"/>
                  <a:gd name="T96" fmla="*/ 11 w 83"/>
                  <a:gd name="T97" fmla="*/ 96 h 380"/>
                  <a:gd name="T98" fmla="*/ 22 w 83"/>
                  <a:gd name="T99" fmla="*/ 56 h 380"/>
                  <a:gd name="T100" fmla="*/ 34 w 83"/>
                  <a:gd name="T101" fmla="*/ 26 h 380"/>
                  <a:gd name="T102" fmla="*/ 51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51" y="0"/>
                    </a:moveTo>
                    <a:lnTo>
                      <a:pt x="41" y="36"/>
                    </a:lnTo>
                    <a:lnTo>
                      <a:pt x="40" y="73"/>
                    </a:lnTo>
                    <a:lnTo>
                      <a:pt x="51" y="118"/>
                    </a:lnTo>
                    <a:lnTo>
                      <a:pt x="76" y="187"/>
                    </a:lnTo>
                    <a:lnTo>
                      <a:pt x="83" y="223"/>
                    </a:lnTo>
                    <a:lnTo>
                      <a:pt x="79" y="260"/>
                    </a:lnTo>
                    <a:lnTo>
                      <a:pt x="60" y="303"/>
                    </a:lnTo>
                    <a:lnTo>
                      <a:pt x="34" y="347"/>
                    </a:lnTo>
                    <a:lnTo>
                      <a:pt x="0" y="380"/>
                    </a:lnTo>
                    <a:lnTo>
                      <a:pt x="2" y="363"/>
                    </a:lnTo>
                    <a:lnTo>
                      <a:pt x="2" y="330"/>
                    </a:lnTo>
                    <a:lnTo>
                      <a:pt x="5" y="246"/>
                    </a:lnTo>
                    <a:lnTo>
                      <a:pt x="3" y="188"/>
                    </a:lnTo>
                    <a:lnTo>
                      <a:pt x="9" y="179"/>
                    </a:lnTo>
                    <a:lnTo>
                      <a:pt x="17" y="171"/>
                    </a:lnTo>
                    <a:lnTo>
                      <a:pt x="28" y="168"/>
                    </a:lnTo>
                    <a:lnTo>
                      <a:pt x="40" y="171"/>
                    </a:lnTo>
                    <a:lnTo>
                      <a:pt x="47" y="180"/>
                    </a:lnTo>
                    <a:lnTo>
                      <a:pt x="55" y="201"/>
                    </a:lnTo>
                    <a:lnTo>
                      <a:pt x="55" y="219"/>
                    </a:lnTo>
                    <a:lnTo>
                      <a:pt x="49" y="227"/>
                    </a:lnTo>
                    <a:lnTo>
                      <a:pt x="43" y="230"/>
                    </a:lnTo>
                    <a:lnTo>
                      <a:pt x="38" y="229"/>
                    </a:lnTo>
                    <a:lnTo>
                      <a:pt x="32" y="221"/>
                    </a:lnTo>
                    <a:lnTo>
                      <a:pt x="32" y="215"/>
                    </a:lnTo>
                    <a:lnTo>
                      <a:pt x="34" y="211"/>
                    </a:lnTo>
                    <a:lnTo>
                      <a:pt x="40" y="215"/>
                    </a:lnTo>
                    <a:lnTo>
                      <a:pt x="41" y="216"/>
                    </a:lnTo>
                    <a:lnTo>
                      <a:pt x="41" y="211"/>
                    </a:lnTo>
                    <a:lnTo>
                      <a:pt x="34" y="207"/>
                    </a:lnTo>
                    <a:lnTo>
                      <a:pt x="26" y="211"/>
                    </a:lnTo>
                    <a:lnTo>
                      <a:pt x="24" y="222"/>
                    </a:lnTo>
                    <a:lnTo>
                      <a:pt x="30" y="231"/>
                    </a:lnTo>
                    <a:lnTo>
                      <a:pt x="41" y="237"/>
                    </a:lnTo>
                    <a:lnTo>
                      <a:pt x="49" y="235"/>
                    </a:lnTo>
                    <a:lnTo>
                      <a:pt x="55" y="228"/>
                    </a:lnTo>
                    <a:lnTo>
                      <a:pt x="58" y="215"/>
                    </a:lnTo>
                    <a:lnTo>
                      <a:pt x="58" y="198"/>
                    </a:lnTo>
                    <a:lnTo>
                      <a:pt x="55" y="181"/>
                    </a:lnTo>
                    <a:lnTo>
                      <a:pt x="47" y="169"/>
                    </a:lnTo>
                    <a:lnTo>
                      <a:pt x="40" y="162"/>
                    </a:lnTo>
                    <a:lnTo>
                      <a:pt x="30" y="158"/>
                    </a:lnTo>
                    <a:lnTo>
                      <a:pt x="21" y="161"/>
                    </a:lnTo>
                    <a:lnTo>
                      <a:pt x="13" y="165"/>
                    </a:lnTo>
                    <a:lnTo>
                      <a:pt x="5" y="177"/>
                    </a:lnTo>
                    <a:lnTo>
                      <a:pt x="5" y="168"/>
                    </a:lnTo>
                    <a:lnTo>
                      <a:pt x="7" y="141"/>
                    </a:lnTo>
                    <a:lnTo>
                      <a:pt x="11" y="96"/>
                    </a:lnTo>
                    <a:lnTo>
                      <a:pt x="22" y="56"/>
                    </a:lnTo>
                    <a:lnTo>
                      <a:pt x="34" y="26"/>
                    </a:lnTo>
                    <a:lnTo>
                      <a:pt x="5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3" name="Freeform 29"/>
              <p:cNvSpPr>
                <a:spLocks/>
              </p:cNvSpPr>
              <p:nvPr/>
            </p:nvSpPr>
            <p:spPr bwMode="auto">
              <a:xfrm>
                <a:off x="252" y="3589"/>
                <a:ext cx="93" cy="182"/>
              </a:xfrm>
              <a:custGeom>
                <a:avLst/>
                <a:gdLst>
                  <a:gd name="T0" fmla="*/ 25 w 93"/>
                  <a:gd name="T1" fmla="*/ 0 h 182"/>
                  <a:gd name="T2" fmla="*/ 27 w 93"/>
                  <a:gd name="T3" fmla="*/ 12 h 182"/>
                  <a:gd name="T4" fmla="*/ 38 w 93"/>
                  <a:gd name="T5" fmla="*/ 40 h 182"/>
                  <a:gd name="T6" fmla="*/ 61 w 93"/>
                  <a:gd name="T7" fmla="*/ 67 h 182"/>
                  <a:gd name="T8" fmla="*/ 82 w 93"/>
                  <a:gd name="T9" fmla="*/ 94 h 182"/>
                  <a:gd name="T10" fmla="*/ 93 w 93"/>
                  <a:gd name="T11" fmla="*/ 129 h 182"/>
                  <a:gd name="T12" fmla="*/ 93 w 93"/>
                  <a:gd name="T13" fmla="*/ 146 h 182"/>
                  <a:gd name="T14" fmla="*/ 86 w 93"/>
                  <a:gd name="T15" fmla="*/ 163 h 182"/>
                  <a:gd name="T16" fmla="*/ 69 w 93"/>
                  <a:gd name="T17" fmla="*/ 178 h 182"/>
                  <a:gd name="T18" fmla="*/ 59 w 93"/>
                  <a:gd name="T19" fmla="*/ 182 h 182"/>
                  <a:gd name="T20" fmla="*/ 46 w 93"/>
                  <a:gd name="T21" fmla="*/ 161 h 182"/>
                  <a:gd name="T22" fmla="*/ 38 w 93"/>
                  <a:gd name="T23" fmla="*/ 148 h 182"/>
                  <a:gd name="T24" fmla="*/ 42 w 93"/>
                  <a:gd name="T25" fmla="*/ 142 h 182"/>
                  <a:gd name="T26" fmla="*/ 50 w 93"/>
                  <a:gd name="T27" fmla="*/ 140 h 182"/>
                  <a:gd name="T28" fmla="*/ 57 w 93"/>
                  <a:gd name="T29" fmla="*/ 142 h 182"/>
                  <a:gd name="T30" fmla="*/ 55 w 93"/>
                  <a:gd name="T31" fmla="*/ 146 h 182"/>
                  <a:gd name="T32" fmla="*/ 48 w 93"/>
                  <a:gd name="T33" fmla="*/ 147 h 182"/>
                  <a:gd name="T34" fmla="*/ 46 w 93"/>
                  <a:gd name="T35" fmla="*/ 146 h 182"/>
                  <a:gd name="T36" fmla="*/ 46 w 93"/>
                  <a:gd name="T37" fmla="*/ 149 h 182"/>
                  <a:gd name="T38" fmla="*/ 55 w 93"/>
                  <a:gd name="T39" fmla="*/ 151 h 182"/>
                  <a:gd name="T40" fmla="*/ 65 w 93"/>
                  <a:gd name="T41" fmla="*/ 147 h 182"/>
                  <a:gd name="T42" fmla="*/ 67 w 93"/>
                  <a:gd name="T43" fmla="*/ 142 h 182"/>
                  <a:gd name="T44" fmla="*/ 65 w 93"/>
                  <a:gd name="T45" fmla="*/ 137 h 182"/>
                  <a:gd name="T46" fmla="*/ 57 w 93"/>
                  <a:gd name="T47" fmla="*/ 134 h 182"/>
                  <a:gd name="T48" fmla="*/ 50 w 93"/>
                  <a:gd name="T49" fmla="*/ 133 h 182"/>
                  <a:gd name="T50" fmla="*/ 42 w 93"/>
                  <a:gd name="T51" fmla="*/ 135 h 182"/>
                  <a:gd name="T52" fmla="*/ 35 w 93"/>
                  <a:gd name="T53" fmla="*/ 141 h 182"/>
                  <a:gd name="T54" fmla="*/ 33 w 93"/>
                  <a:gd name="T55" fmla="*/ 145 h 182"/>
                  <a:gd name="T56" fmla="*/ 21 w 93"/>
                  <a:gd name="T57" fmla="*/ 128 h 182"/>
                  <a:gd name="T58" fmla="*/ 4 w 93"/>
                  <a:gd name="T59" fmla="*/ 97 h 182"/>
                  <a:gd name="T60" fmla="*/ 0 w 93"/>
                  <a:gd name="T61" fmla="*/ 64 h 182"/>
                  <a:gd name="T62" fmla="*/ 6 w 93"/>
                  <a:gd name="T63" fmla="*/ 30 h 182"/>
                  <a:gd name="T64" fmla="*/ 19 w 93"/>
                  <a:gd name="T65" fmla="*/ 9 h 182"/>
                  <a:gd name="T66" fmla="*/ 25 w 93"/>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0"/>
                    </a:moveTo>
                    <a:lnTo>
                      <a:pt x="27" y="12"/>
                    </a:lnTo>
                    <a:lnTo>
                      <a:pt x="38" y="40"/>
                    </a:lnTo>
                    <a:lnTo>
                      <a:pt x="61" y="67"/>
                    </a:lnTo>
                    <a:lnTo>
                      <a:pt x="82" y="94"/>
                    </a:lnTo>
                    <a:lnTo>
                      <a:pt x="93" y="129"/>
                    </a:lnTo>
                    <a:lnTo>
                      <a:pt x="93" y="146"/>
                    </a:lnTo>
                    <a:lnTo>
                      <a:pt x="86" y="163"/>
                    </a:lnTo>
                    <a:lnTo>
                      <a:pt x="69" y="178"/>
                    </a:lnTo>
                    <a:lnTo>
                      <a:pt x="59" y="182"/>
                    </a:lnTo>
                    <a:lnTo>
                      <a:pt x="46" y="161"/>
                    </a:lnTo>
                    <a:lnTo>
                      <a:pt x="38" y="148"/>
                    </a:lnTo>
                    <a:lnTo>
                      <a:pt x="42" y="142"/>
                    </a:lnTo>
                    <a:lnTo>
                      <a:pt x="50" y="140"/>
                    </a:lnTo>
                    <a:lnTo>
                      <a:pt x="57" y="142"/>
                    </a:lnTo>
                    <a:lnTo>
                      <a:pt x="55" y="146"/>
                    </a:lnTo>
                    <a:lnTo>
                      <a:pt x="48" y="147"/>
                    </a:lnTo>
                    <a:lnTo>
                      <a:pt x="46" y="146"/>
                    </a:lnTo>
                    <a:lnTo>
                      <a:pt x="46" y="149"/>
                    </a:lnTo>
                    <a:lnTo>
                      <a:pt x="55" y="151"/>
                    </a:lnTo>
                    <a:lnTo>
                      <a:pt x="65" y="147"/>
                    </a:lnTo>
                    <a:lnTo>
                      <a:pt x="67" y="142"/>
                    </a:lnTo>
                    <a:lnTo>
                      <a:pt x="65" y="137"/>
                    </a:lnTo>
                    <a:lnTo>
                      <a:pt x="57" y="134"/>
                    </a:lnTo>
                    <a:lnTo>
                      <a:pt x="50" y="133"/>
                    </a:lnTo>
                    <a:lnTo>
                      <a:pt x="42" y="135"/>
                    </a:lnTo>
                    <a:lnTo>
                      <a:pt x="35" y="141"/>
                    </a:lnTo>
                    <a:lnTo>
                      <a:pt x="33" y="145"/>
                    </a:lnTo>
                    <a:lnTo>
                      <a:pt x="21" y="128"/>
                    </a:lnTo>
                    <a:lnTo>
                      <a:pt x="4" y="97"/>
                    </a:lnTo>
                    <a:lnTo>
                      <a:pt x="0" y="64"/>
                    </a:lnTo>
                    <a:lnTo>
                      <a:pt x="6" y="30"/>
                    </a:lnTo>
                    <a:lnTo>
                      <a:pt x="19" y="9"/>
                    </a:lnTo>
                    <a:lnTo>
                      <a:pt x="2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4" name="Freeform 30"/>
              <p:cNvSpPr>
                <a:spLocks/>
              </p:cNvSpPr>
              <p:nvPr/>
            </p:nvSpPr>
            <p:spPr bwMode="auto">
              <a:xfrm>
                <a:off x="192" y="3593"/>
                <a:ext cx="110" cy="183"/>
              </a:xfrm>
              <a:custGeom>
                <a:avLst/>
                <a:gdLst>
                  <a:gd name="T0" fmla="*/ 110 w 110"/>
                  <a:gd name="T1" fmla="*/ 180 h 183"/>
                  <a:gd name="T2" fmla="*/ 104 w 110"/>
                  <a:gd name="T3" fmla="*/ 167 h 183"/>
                  <a:gd name="T4" fmla="*/ 85 w 110"/>
                  <a:gd name="T5" fmla="*/ 142 h 183"/>
                  <a:gd name="T6" fmla="*/ 70 w 110"/>
                  <a:gd name="T7" fmla="*/ 119 h 183"/>
                  <a:gd name="T8" fmla="*/ 59 w 110"/>
                  <a:gd name="T9" fmla="*/ 95 h 183"/>
                  <a:gd name="T10" fmla="*/ 51 w 110"/>
                  <a:gd name="T11" fmla="*/ 87 h 183"/>
                  <a:gd name="T12" fmla="*/ 40 w 110"/>
                  <a:gd name="T13" fmla="*/ 86 h 183"/>
                  <a:gd name="T14" fmla="*/ 30 w 110"/>
                  <a:gd name="T15" fmla="*/ 89 h 183"/>
                  <a:gd name="T16" fmla="*/ 30 w 110"/>
                  <a:gd name="T17" fmla="*/ 93 h 183"/>
                  <a:gd name="T18" fmla="*/ 36 w 110"/>
                  <a:gd name="T19" fmla="*/ 96 h 183"/>
                  <a:gd name="T20" fmla="*/ 40 w 110"/>
                  <a:gd name="T21" fmla="*/ 98 h 183"/>
                  <a:gd name="T22" fmla="*/ 40 w 110"/>
                  <a:gd name="T23" fmla="*/ 95 h 183"/>
                  <a:gd name="T24" fmla="*/ 38 w 110"/>
                  <a:gd name="T25" fmla="*/ 93 h 183"/>
                  <a:gd name="T26" fmla="*/ 43 w 110"/>
                  <a:gd name="T27" fmla="*/ 95 h 183"/>
                  <a:gd name="T28" fmla="*/ 45 w 110"/>
                  <a:gd name="T29" fmla="*/ 99 h 183"/>
                  <a:gd name="T30" fmla="*/ 43 w 110"/>
                  <a:gd name="T31" fmla="*/ 101 h 183"/>
                  <a:gd name="T32" fmla="*/ 38 w 110"/>
                  <a:gd name="T33" fmla="*/ 101 h 183"/>
                  <a:gd name="T34" fmla="*/ 30 w 110"/>
                  <a:gd name="T35" fmla="*/ 98 h 183"/>
                  <a:gd name="T36" fmla="*/ 22 w 110"/>
                  <a:gd name="T37" fmla="*/ 93 h 183"/>
                  <a:gd name="T38" fmla="*/ 21 w 110"/>
                  <a:gd name="T39" fmla="*/ 86 h 183"/>
                  <a:gd name="T40" fmla="*/ 22 w 110"/>
                  <a:gd name="T41" fmla="*/ 81 h 183"/>
                  <a:gd name="T42" fmla="*/ 26 w 110"/>
                  <a:gd name="T43" fmla="*/ 78 h 183"/>
                  <a:gd name="T44" fmla="*/ 40 w 110"/>
                  <a:gd name="T45" fmla="*/ 77 h 183"/>
                  <a:gd name="T46" fmla="*/ 51 w 110"/>
                  <a:gd name="T47" fmla="*/ 82 h 183"/>
                  <a:gd name="T48" fmla="*/ 55 w 110"/>
                  <a:gd name="T49" fmla="*/ 84 h 183"/>
                  <a:gd name="T50" fmla="*/ 53 w 110"/>
                  <a:gd name="T51" fmla="*/ 53 h 183"/>
                  <a:gd name="T52" fmla="*/ 60 w 110"/>
                  <a:gd name="T53" fmla="*/ 23 h 183"/>
                  <a:gd name="T54" fmla="*/ 76 w 110"/>
                  <a:gd name="T55" fmla="*/ 0 h 183"/>
                  <a:gd name="T56" fmla="*/ 53 w 110"/>
                  <a:gd name="T57" fmla="*/ 21 h 183"/>
                  <a:gd name="T58" fmla="*/ 22 w 110"/>
                  <a:gd name="T59" fmla="*/ 56 h 183"/>
                  <a:gd name="T60" fmla="*/ 5 w 110"/>
                  <a:gd name="T61" fmla="*/ 87 h 183"/>
                  <a:gd name="T62" fmla="*/ 0 w 110"/>
                  <a:gd name="T63" fmla="*/ 118 h 183"/>
                  <a:gd name="T64" fmla="*/ 3 w 110"/>
                  <a:gd name="T65" fmla="*/ 138 h 183"/>
                  <a:gd name="T66" fmla="*/ 13 w 110"/>
                  <a:gd name="T67" fmla="*/ 154 h 183"/>
                  <a:gd name="T68" fmla="*/ 28 w 110"/>
                  <a:gd name="T69" fmla="*/ 167 h 183"/>
                  <a:gd name="T70" fmla="*/ 45 w 110"/>
                  <a:gd name="T71" fmla="*/ 177 h 183"/>
                  <a:gd name="T72" fmla="*/ 66 w 110"/>
                  <a:gd name="T73" fmla="*/ 183 h 183"/>
                  <a:gd name="T74" fmla="*/ 87 w 110"/>
                  <a:gd name="T75" fmla="*/ 183 h 183"/>
                  <a:gd name="T76" fmla="*/ 110 w 110"/>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180"/>
                    </a:moveTo>
                    <a:lnTo>
                      <a:pt x="104" y="167"/>
                    </a:lnTo>
                    <a:lnTo>
                      <a:pt x="85" y="142"/>
                    </a:lnTo>
                    <a:lnTo>
                      <a:pt x="70" y="119"/>
                    </a:lnTo>
                    <a:lnTo>
                      <a:pt x="59" y="95"/>
                    </a:lnTo>
                    <a:lnTo>
                      <a:pt x="51" y="87"/>
                    </a:lnTo>
                    <a:lnTo>
                      <a:pt x="40" y="86"/>
                    </a:lnTo>
                    <a:lnTo>
                      <a:pt x="30" y="89"/>
                    </a:lnTo>
                    <a:lnTo>
                      <a:pt x="30" y="93"/>
                    </a:lnTo>
                    <a:lnTo>
                      <a:pt x="36" y="96"/>
                    </a:lnTo>
                    <a:lnTo>
                      <a:pt x="40" y="98"/>
                    </a:lnTo>
                    <a:lnTo>
                      <a:pt x="40" y="95"/>
                    </a:lnTo>
                    <a:lnTo>
                      <a:pt x="38" y="93"/>
                    </a:lnTo>
                    <a:lnTo>
                      <a:pt x="43" y="95"/>
                    </a:lnTo>
                    <a:lnTo>
                      <a:pt x="45" y="99"/>
                    </a:lnTo>
                    <a:lnTo>
                      <a:pt x="43" y="101"/>
                    </a:lnTo>
                    <a:lnTo>
                      <a:pt x="38" y="101"/>
                    </a:lnTo>
                    <a:lnTo>
                      <a:pt x="30" y="98"/>
                    </a:lnTo>
                    <a:lnTo>
                      <a:pt x="22" y="93"/>
                    </a:lnTo>
                    <a:lnTo>
                      <a:pt x="21" y="86"/>
                    </a:lnTo>
                    <a:lnTo>
                      <a:pt x="22" y="81"/>
                    </a:lnTo>
                    <a:lnTo>
                      <a:pt x="26" y="78"/>
                    </a:lnTo>
                    <a:lnTo>
                      <a:pt x="40" y="77"/>
                    </a:lnTo>
                    <a:lnTo>
                      <a:pt x="51" y="82"/>
                    </a:lnTo>
                    <a:lnTo>
                      <a:pt x="55" y="84"/>
                    </a:lnTo>
                    <a:lnTo>
                      <a:pt x="53" y="53"/>
                    </a:lnTo>
                    <a:lnTo>
                      <a:pt x="60" y="23"/>
                    </a:lnTo>
                    <a:lnTo>
                      <a:pt x="76" y="0"/>
                    </a:lnTo>
                    <a:lnTo>
                      <a:pt x="53" y="21"/>
                    </a:lnTo>
                    <a:lnTo>
                      <a:pt x="22" y="56"/>
                    </a:lnTo>
                    <a:lnTo>
                      <a:pt x="5" y="87"/>
                    </a:lnTo>
                    <a:lnTo>
                      <a:pt x="0" y="118"/>
                    </a:lnTo>
                    <a:lnTo>
                      <a:pt x="3" y="138"/>
                    </a:lnTo>
                    <a:lnTo>
                      <a:pt x="13" y="154"/>
                    </a:lnTo>
                    <a:lnTo>
                      <a:pt x="28" y="167"/>
                    </a:lnTo>
                    <a:lnTo>
                      <a:pt x="45" y="177"/>
                    </a:lnTo>
                    <a:lnTo>
                      <a:pt x="66" y="183"/>
                    </a:lnTo>
                    <a:lnTo>
                      <a:pt x="87" y="183"/>
                    </a:lnTo>
                    <a:lnTo>
                      <a:pt x="11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5" name="Freeform 31"/>
              <p:cNvSpPr>
                <a:spLocks/>
              </p:cNvSpPr>
              <p:nvPr/>
            </p:nvSpPr>
            <p:spPr bwMode="auto">
              <a:xfrm>
                <a:off x="237" y="3386"/>
                <a:ext cx="63" cy="143"/>
              </a:xfrm>
              <a:custGeom>
                <a:avLst/>
                <a:gdLst>
                  <a:gd name="T0" fmla="*/ 48 w 63"/>
                  <a:gd name="T1" fmla="*/ 0 h 143"/>
                  <a:gd name="T2" fmla="*/ 46 w 63"/>
                  <a:gd name="T3" fmla="*/ 8 h 143"/>
                  <a:gd name="T4" fmla="*/ 46 w 63"/>
                  <a:gd name="T5" fmla="*/ 32 h 143"/>
                  <a:gd name="T6" fmla="*/ 55 w 63"/>
                  <a:gd name="T7" fmla="*/ 55 h 143"/>
                  <a:gd name="T8" fmla="*/ 63 w 63"/>
                  <a:gd name="T9" fmla="*/ 79 h 143"/>
                  <a:gd name="T10" fmla="*/ 63 w 63"/>
                  <a:gd name="T11" fmla="*/ 107 h 143"/>
                  <a:gd name="T12" fmla="*/ 57 w 63"/>
                  <a:gd name="T13" fmla="*/ 120 h 143"/>
                  <a:gd name="T14" fmla="*/ 44 w 63"/>
                  <a:gd name="T15" fmla="*/ 132 h 143"/>
                  <a:gd name="T16" fmla="*/ 27 w 63"/>
                  <a:gd name="T17" fmla="*/ 140 h 143"/>
                  <a:gd name="T18" fmla="*/ 17 w 63"/>
                  <a:gd name="T19" fmla="*/ 143 h 143"/>
                  <a:gd name="T20" fmla="*/ 14 w 63"/>
                  <a:gd name="T21" fmla="*/ 126 h 143"/>
                  <a:gd name="T22" fmla="*/ 12 w 63"/>
                  <a:gd name="T23" fmla="*/ 114 h 143"/>
                  <a:gd name="T24" fmla="*/ 15 w 63"/>
                  <a:gd name="T25" fmla="*/ 110 h 143"/>
                  <a:gd name="T26" fmla="*/ 25 w 63"/>
                  <a:gd name="T27" fmla="*/ 109 h 143"/>
                  <a:gd name="T28" fmla="*/ 27 w 63"/>
                  <a:gd name="T29" fmla="*/ 113 h 143"/>
                  <a:gd name="T30" fmla="*/ 25 w 63"/>
                  <a:gd name="T31" fmla="*/ 115 h 143"/>
                  <a:gd name="T32" fmla="*/ 21 w 63"/>
                  <a:gd name="T33" fmla="*/ 115 h 143"/>
                  <a:gd name="T34" fmla="*/ 17 w 63"/>
                  <a:gd name="T35" fmla="*/ 114 h 143"/>
                  <a:gd name="T36" fmla="*/ 17 w 63"/>
                  <a:gd name="T37" fmla="*/ 116 h 143"/>
                  <a:gd name="T38" fmla="*/ 23 w 63"/>
                  <a:gd name="T39" fmla="*/ 119 h 143"/>
                  <a:gd name="T40" fmla="*/ 32 w 63"/>
                  <a:gd name="T41" fmla="*/ 116 h 143"/>
                  <a:gd name="T42" fmla="*/ 36 w 63"/>
                  <a:gd name="T43" fmla="*/ 114 h 143"/>
                  <a:gd name="T44" fmla="*/ 36 w 63"/>
                  <a:gd name="T45" fmla="*/ 109 h 143"/>
                  <a:gd name="T46" fmla="*/ 27 w 63"/>
                  <a:gd name="T47" fmla="*/ 104 h 143"/>
                  <a:gd name="T48" fmla="*/ 17 w 63"/>
                  <a:gd name="T49" fmla="*/ 105 h 143"/>
                  <a:gd name="T50" fmla="*/ 12 w 63"/>
                  <a:gd name="T51" fmla="*/ 108 h 143"/>
                  <a:gd name="T52" fmla="*/ 8 w 63"/>
                  <a:gd name="T53" fmla="*/ 110 h 143"/>
                  <a:gd name="T54" fmla="*/ 4 w 63"/>
                  <a:gd name="T55" fmla="*/ 97 h 143"/>
                  <a:gd name="T56" fmla="*/ 0 w 63"/>
                  <a:gd name="T57" fmla="*/ 71 h 143"/>
                  <a:gd name="T58" fmla="*/ 8 w 63"/>
                  <a:gd name="T59" fmla="*/ 47 h 143"/>
                  <a:gd name="T60" fmla="*/ 23 w 63"/>
                  <a:gd name="T61" fmla="*/ 20 h 143"/>
                  <a:gd name="T62" fmla="*/ 38 w 63"/>
                  <a:gd name="T63" fmla="*/ 6 h 143"/>
                  <a:gd name="T64" fmla="*/ 48 w 63"/>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0"/>
                    </a:moveTo>
                    <a:lnTo>
                      <a:pt x="46" y="8"/>
                    </a:lnTo>
                    <a:lnTo>
                      <a:pt x="46" y="32"/>
                    </a:lnTo>
                    <a:lnTo>
                      <a:pt x="55" y="55"/>
                    </a:lnTo>
                    <a:lnTo>
                      <a:pt x="63" y="79"/>
                    </a:lnTo>
                    <a:lnTo>
                      <a:pt x="63" y="107"/>
                    </a:lnTo>
                    <a:lnTo>
                      <a:pt x="57" y="120"/>
                    </a:lnTo>
                    <a:lnTo>
                      <a:pt x="44" y="132"/>
                    </a:lnTo>
                    <a:lnTo>
                      <a:pt x="27" y="140"/>
                    </a:lnTo>
                    <a:lnTo>
                      <a:pt x="17" y="143"/>
                    </a:lnTo>
                    <a:lnTo>
                      <a:pt x="14" y="126"/>
                    </a:lnTo>
                    <a:lnTo>
                      <a:pt x="12" y="114"/>
                    </a:lnTo>
                    <a:lnTo>
                      <a:pt x="15" y="110"/>
                    </a:lnTo>
                    <a:lnTo>
                      <a:pt x="25" y="109"/>
                    </a:lnTo>
                    <a:lnTo>
                      <a:pt x="27" y="113"/>
                    </a:lnTo>
                    <a:lnTo>
                      <a:pt x="25" y="115"/>
                    </a:lnTo>
                    <a:lnTo>
                      <a:pt x="21" y="115"/>
                    </a:lnTo>
                    <a:lnTo>
                      <a:pt x="17" y="114"/>
                    </a:lnTo>
                    <a:lnTo>
                      <a:pt x="17" y="116"/>
                    </a:lnTo>
                    <a:lnTo>
                      <a:pt x="23" y="119"/>
                    </a:lnTo>
                    <a:lnTo>
                      <a:pt x="32" y="116"/>
                    </a:lnTo>
                    <a:lnTo>
                      <a:pt x="36" y="114"/>
                    </a:lnTo>
                    <a:lnTo>
                      <a:pt x="36" y="109"/>
                    </a:lnTo>
                    <a:lnTo>
                      <a:pt x="27" y="104"/>
                    </a:lnTo>
                    <a:lnTo>
                      <a:pt x="17" y="105"/>
                    </a:lnTo>
                    <a:lnTo>
                      <a:pt x="12" y="108"/>
                    </a:lnTo>
                    <a:lnTo>
                      <a:pt x="8" y="110"/>
                    </a:lnTo>
                    <a:lnTo>
                      <a:pt x="4" y="97"/>
                    </a:lnTo>
                    <a:lnTo>
                      <a:pt x="0" y="71"/>
                    </a:lnTo>
                    <a:lnTo>
                      <a:pt x="8" y="47"/>
                    </a:lnTo>
                    <a:lnTo>
                      <a:pt x="23" y="20"/>
                    </a:lnTo>
                    <a:lnTo>
                      <a:pt x="38" y="6"/>
                    </a:lnTo>
                    <a:lnTo>
                      <a:pt x="4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6" name="Freeform 32"/>
              <p:cNvSpPr>
                <a:spLocks/>
              </p:cNvSpPr>
              <p:nvPr/>
            </p:nvSpPr>
            <p:spPr bwMode="auto">
              <a:xfrm>
                <a:off x="177" y="3387"/>
                <a:ext cx="98" cy="143"/>
              </a:xfrm>
              <a:custGeom>
                <a:avLst/>
                <a:gdLst>
                  <a:gd name="T0" fmla="*/ 70 w 98"/>
                  <a:gd name="T1" fmla="*/ 143 h 143"/>
                  <a:gd name="T2" fmla="*/ 68 w 98"/>
                  <a:gd name="T3" fmla="*/ 132 h 143"/>
                  <a:gd name="T4" fmla="*/ 62 w 98"/>
                  <a:gd name="T5" fmla="*/ 110 h 143"/>
                  <a:gd name="T6" fmla="*/ 55 w 98"/>
                  <a:gd name="T7" fmla="*/ 71 h 143"/>
                  <a:gd name="T8" fmla="*/ 51 w 98"/>
                  <a:gd name="T9" fmla="*/ 64 h 143"/>
                  <a:gd name="T10" fmla="*/ 43 w 98"/>
                  <a:gd name="T11" fmla="*/ 60 h 143"/>
                  <a:gd name="T12" fmla="*/ 36 w 98"/>
                  <a:gd name="T13" fmla="*/ 63 h 143"/>
                  <a:gd name="T14" fmla="*/ 36 w 98"/>
                  <a:gd name="T15" fmla="*/ 69 h 143"/>
                  <a:gd name="T16" fmla="*/ 39 w 98"/>
                  <a:gd name="T17" fmla="*/ 70 h 143"/>
                  <a:gd name="T18" fmla="*/ 39 w 98"/>
                  <a:gd name="T19" fmla="*/ 66 h 143"/>
                  <a:gd name="T20" fmla="*/ 43 w 98"/>
                  <a:gd name="T21" fmla="*/ 70 h 143"/>
                  <a:gd name="T22" fmla="*/ 41 w 98"/>
                  <a:gd name="T23" fmla="*/ 73 h 143"/>
                  <a:gd name="T24" fmla="*/ 32 w 98"/>
                  <a:gd name="T25" fmla="*/ 70 h 143"/>
                  <a:gd name="T26" fmla="*/ 28 w 98"/>
                  <a:gd name="T27" fmla="*/ 58 h 143"/>
                  <a:gd name="T28" fmla="*/ 36 w 98"/>
                  <a:gd name="T29" fmla="*/ 54 h 143"/>
                  <a:gd name="T30" fmla="*/ 45 w 98"/>
                  <a:gd name="T31" fmla="*/ 55 h 143"/>
                  <a:gd name="T32" fmla="*/ 56 w 98"/>
                  <a:gd name="T33" fmla="*/ 61 h 143"/>
                  <a:gd name="T34" fmla="*/ 64 w 98"/>
                  <a:gd name="T35" fmla="*/ 37 h 143"/>
                  <a:gd name="T36" fmla="*/ 79 w 98"/>
                  <a:gd name="T37" fmla="*/ 17 h 143"/>
                  <a:gd name="T38" fmla="*/ 98 w 98"/>
                  <a:gd name="T39" fmla="*/ 0 h 143"/>
                  <a:gd name="T40" fmla="*/ 75 w 98"/>
                  <a:gd name="T41" fmla="*/ 13 h 143"/>
                  <a:gd name="T42" fmla="*/ 39 w 98"/>
                  <a:gd name="T43" fmla="*/ 36 h 143"/>
                  <a:gd name="T44" fmla="*/ 17 w 98"/>
                  <a:gd name="T45" fmla="*/ 58 h 143"/>
                  <a:gd name="T46" fmla="*/ 1 w 98"/>
                  <a:gd name="T47" fmla="*/ 79 h 143"/>
                  <a:gd name="T48" fmla="*/ 0 w 98"/>
                  <a:gd name="T49" fmla="*/ 96 h 143"/>
                  <a:gd name="T50" fmla="*/ 1 w 98"/>
                  <a:gd name="T51" fmla="*/ 110 h 143"/>
                  <a:gd name="T52" fmla="*/ 7 w 98"/>
                  <a:gd name="T53" fmla="*/ 122 h 143"/>
                  <a:gd name="T54" fmla="*/ 20 w 98"/>
                  <a:gd name="T55" fmla="*/ 132 h 143"/>
                  <a:gd name="T56" fmla="*/ 34 w 98"/>
                  <a:gd name="T57" fmla="*/ 138 h 143"/>
                  <a:gd name="T58" fmla="*/ 51 w 98"/>
                  <a:gd name="T59" fmla="*/ 142 h 143"/>
                  <a:gd name="T60" fmla="*/ 70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70" y="143"/>
                    </a:moveTo>
                    <a:lnTo>
                      <a:pt x="68" y="132"/>
                    </a:lnTo>
                    <a:lnTo>
                      <a:pt x="62" y="110"/>
                    </a:lnTo>
                    <a:lnTo>
                      <a:pt x="55" y="71"/>
                    </a:lnTo>
                    <a:lnTo>
                      <a:pt x="51" y="64"/>
                    </a:lnTo>
                    <a:lnTo>
                      <a:pt x="43" y="60"/>
                    </a:lnTo>
                    <a:lnTo>
                      <a:pt x="36" y="63"/>
                    </a:lnTo>
                    <a:lnTo>
                      <a:pt x="36" y="69"/>
                    </a:lnTo>
                    <a:lnTo>
                      <a:pt x="39" y="70"/>
                    </a:lnTo>
                    <a:lnTo>
                      <a:pt x="39" y="66"/>
                    </a:lnTo>
                    <a:lnTo>
                      <a:pt x="43" y="70"/>
                    </a:lnTo>
                    <a:lnTo>
                      <a:pt x="41" y="73"/>
                    </a:lnTo>
                    <a:lnTo>
                      <a:pt x="32" y="70"/>
                    </a:lnTo>
                    <a:lnTo>
                      <a:pt x="28" y="58"/>
                    </a:lnTo>
                    <a:lnTo>
                      <a:pt x="36" y="54"/>
                    </a:lnTo>
                    <a:lnTo>
                      <a:pt x="45" y="55"/>
                    </a:lnTo>
                    <a:lnTo>
                      <a:pt x="56" y="61"/>
                    </a:lnTo>
                    <a:lnTo>
                      <a:pt x="64" y="37"/>
                    </a:lnTo>
                    <a:lnTo>
                      <a:pt x="79" y="17"/>
                    </a:lnTo>
                    <a:lnTo>
                      <a:pt x="98" y="0"/>
                    </a:lnTo>
                    <a:lnTo>
                      <a:pt x="75" y="13"/>
                    </a:lnTo>
                    <a:lnTo>
                      <a:pt x="39" y="36"/>
                    </a:lnTo>
                    <a:lnTo>
                      <a:pt x="17" y="58"/>
                    </a:lnTo>
                    <a:lnTo>
                      <a:pt x="1" y="79"/>
                    </a:lnTo>
                    <a:lnTo>
                      <a:pt x="0" y="96"/>
                    </a:lnTo>
                    <a:lnTo>
                      <a:pt x="1" y="110"/>
                    </a:lnTo>
                    <a:lnTo>
                      <a:pt x="7" y="122"/>
                    </a:lnTo>
                    <a:lnTo>
                      <a:pt x="20" y="132"/>
                    </a:lnTo>
                    <a:lnTo>
                      <a:pt x="34" y="138"/>
                    </a:lnTo>
                    <a:lnTo>
                      <a:pt x="51" y="142"/>
                    </a:lnTo>
                    <a:lnTo>
                      <a:pt x="70"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7" name="Freeform 33"/>
              <p:cNvSpPr>
                <a:spLocks/>
              </p:cNvSpPr>
              <p:nvPr/>
            </p:nvSpPr>
            <p:spPr bwMode="auto">
              <a:xfrm>
                <a:off x="285" y="2356"/>
                <a:ext cx="93" cy="182"/>
              </a:xfrm>
              <a:custGeom>
                <a:avLst/>
                <a:gdLst>
                  <a:gd name="T0" fmla="*/ 24 w 93"/>
                  <a:gd name="T1" fmla="*/ 0 h 182"/>
                  <a:gd name="T2" fmla="*/ 24 w 93"/>
                  <a:gd name="T3" fmla="*/ 12 h 182"/>
                  <a:gd name="T4" fmla="*/ 38 w 93"/>
                  <a:gd name="T5" fmla="*/ 41 h 182"/>
                  <a:gd name="T6" fmla="*/ 59 w 93"/>
                  <a:gd name="T7" fmla="*/ 67 h 182"/>
                  <a:gd name="T8" fmla="*/ 79 w 93"/>
                  <a:gd name="T9" fmla="*/ 95 h 182"/>
                  <a:gd name="T10" fmla="*/ 93 w 93"/>
                  <a:gd name="T11" fmla="*/ 130 h 182"/>
                  <a:gd name="T12" fmla="*/ 91 w 93"/>
                  <a:gd name="T13" fmla="*/ 146 h 182"/>
                  <a:gd name="T14" fmla="*/ 83 w 93"/>
                  <a:gd name="T15" fmla="*/ 164 h 182"/>
                  <a:gd name="T16" fmla="*/ 66 w 93"/>
                  <a:gd name="T17" fmla="*/ 179 h 182"/>
                  <a:gd name="T18" fmla="*/ 57 w 93"/>
                  <a:gd name="T19" fmla="*/ 182 h 182"/>
                  <a:gd name="T20" fmla="*/ 43 w 93"/>
                  <a:gd name="T21" fmla="*/ 162 h 182"/>
                  <a:gd name="T22" fmla="*/ 38 w 93"/>
                  <a:gd name="T23" fmla="*/ 155 h 182"/>
                  <a:gd name="T24" fmla="*/ 36 w 93"/>
                  <a:gd name="T25" fmla="*/ 149 h 182"/>
                  <a:gd name="T26" fmla="*/ 40 w 93"/>
                  <a:gd name="T27" fmla="*/ 143 h 182"/>
                  <a:gd name="T28" fmla="*/ 47 w 93"/>
                  <a:gd name="T29" fmla="*/ 140 h 182"/>
                  <a:gd name="T30" fmla="*/ 55 w 93"/>
                  <a:gd name="T31" fmla="*/ 143 h 182"/>
                  <a:gd name="T32" fmla="*/ 53 w 93"/>
                  <a:gd name="T33" fmla="*/ 148 h 182"/>
                  <a:gd name="T34" fmla="*/ 47 w 93"/>
                  <a:gd name="T35" fmla="*/ 148 h 182"/>
                  <a:gd name="T36" fmla="*/ 43 w 93"/>
                  <a:gd name="T37" fmla="*/ 146 h 182"/>
                  <a:gd name="T38" fmla="*/ 45 w 93"/>
                  <a:gd name="T39" fmla="*/ 150 h 182"/>
                  <a:gd name="T40" fmla="*/ 53 w 93"/>
                  <a:gd name="T41" fmla="*/ 152 h 182"/>
                  <a:gd name="T42" fmla="*/ 62 w 93"/>
                  <a:gd name="T43" fmla="*/ 148 h 182"/>
                  <a:gd name="T44" fmla="*/ 64 w 93"/>
                  <a:gd name="T45" fmla="*/ 144 h 182"/>
                  <a:gd name="T46" fmla="*/ 62 w 93"/>
                  <a:gd name="T47" fmla="*/ 138 h 182"/>
                  <a:gd name="T48" fmla="*/ 57 w 93"/>
                  <a:gd name="T49" fmla="*/ 134 h 182"/>
                  <a:gd name="T50" fmla="*/ 47 w 93"/>
                  <a:gd name="T51" fmla="*/ 134 h 182"/>
                  <a:gd name="T52" fmla="*/ 40 w 93"/>
                  <a:gd name="T53" fmla="*/ 136 h 182"/>
                  <a:gd name="T54" fmla="*/ 32 w 93"/>
                  <a:gd name="T55" fmla="*/ 142 h 182"/>
                  <a:gd name="T56" fmla="*/ 30 w 93"/>
                  <a:gd name="T57" fmla="*/ 145 h 182"/>
                  <a:gd name="T58" fmla="*/ 19 w 93"/>
                  <a:gd name="T59" fmla="*/ 130 h 182"/>
                  <a:gd name="T60" fmla="*/ 2 w 93"/>
                  <a:gd name="T61" fmla="*/ 97 h 182"/>
                  <a:gd name="T62" fmla="*/ 0 w 93"/>
                  <a:gd name="T63" fmla="*/ 66 h 182"/>
                  <a:gd name="T64" fmla="*/ 5 w 93"/>
                  <a:gd name="T65" fmla="*/ 30 h 182"/>
                  <a:gd name="T66" fmla="*/ 17 w 93"/>
                  <a:gd name="T67" fmla="*/ 10 h 182"/>
                  <a:gd name="T68" fmla="*/ 24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24" y="0"/>
                    </a:moveTo>
                    <a:lnTo>
                      <a:pt x="24" y="12"/>
                    </a:lnTo>
                    <a:lnTo>
                      <a:pt x="38" y="41"/>
                    </a:lnTo>
                    <a:lnTo>
                      <a:pt x="59" y="67"/>
                    </a:lnTo>
                    <a:lnTo>
                      <a:pt x="79" y="95"/>
                    </a:lnTo>
                    <a:lnTo>
                      <a:pt x="93" y="130"/>
                    </a:lnTo>
                    <a:lnTo>
                      <a:pt x="91" y="146"/>
                    </a:lnTo>
                    <a:lnTo>
                      <a:pt x="83" y="164"/>
                    </a:lnTo>
                    <a:lnTo>
                      <a:pt x="66" y="179"/>
                    </a:lnTo>
                    <a:lnTo>
                      <a:pt x="57" y="182"/>
                    </a:lnTo>
                    <a:lnTo>
                      <a:pt x="43" y="162"/>
                    </a:lnTo>
                    <a:lnTo>
                      <a:pt x="38" y="155"/>
                    </a:lnTo>
                    <a:lnTo>
                      <a:pt x="36" y="149"/>
                    </a:lnTo>
                    <a:lnTo>
                      <a:pt x="40" y="143"/>
                    </a:lnTo>
                    <a:lnTo>
                      <a:pt x="47" y="140"/>
                    </a:lnTo>
                    <a:lnTo>
                      <a:pt x="55" y="143"/>
                    </a:lnTo>
                    <a:lnTo>
                      <a:pt x="53" y="148"/>
                    </a:lnTo>
                    <a:lnTo>
                      <a:pt x="47" y="148"/>
                    </a:lnTo>
                    <a:lnTo>
                      <a:pt x="43" y="146"/>
                    </a:lnTo>
                    <a:lnTo>
                      <a:pt x="45" y="150"/>
                    </a:lnTo>
                    <a:lnTo>
                      <a:pt x="53" y="152"/>
                    </a:lnTo>
                    <a:lnTo>
                      <a:pt x="62" y="148"/>
                    </a:lnTo>
                    <a:lnTo>
                      <a:pt x="64" y="144"/>
                    </a:lnTo>
                    <a:lnTo>
                      <a:pt x="62" y="138"/>
                    </a:lnTo>
                    <a:lnTo>
                      <a:pt x="57" y="134"/>
                    </a:lnTo>
                    <a:lnTo>
                      <a:pt x="47" y="134"/>
                    </a:lnTo>
                    <a:lnTo>
                      <a:pt x="40" y="136"/>
                    </a:lnTo>
                    <a:lnTo>
                      <a:pt x="32" y="142"/>
                    </a:lnTo>
                    <a:lnTo>
                      <a:pt x="30" y="145"/>
                    </a:lnTo>
                    <a:lnTo>
                      <a:pt x="19" y="130"/>
                    </a:lnTo>
                    <a:lnTo>
                      <a:pt x="2" y="97"/>
                    </a:lnTo>
                    <a:lnTo>
                      <a:pt x="0" y="66"/>
                    </a:lnTo>
                    <a:lnTo>
                      <a:pt x="5" y="30"/>
                    </a:lnTo>
                    <a:lnTo>
                      <a:pt x="17" y="10"/>
                    </a:lnTo>
                    <a:lnTo>
                      <a:pt x="2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8" name="Freeform 34"/>
              <p:cNvSpPr>
                <a:spLocks/>
              </p:cNvSpPr>
              <p:nvPr/>
            </p:nvSpPr>
            <p:spPr bwMode="auto">
              <a:xfrm>
                <a:off x="222" y="2362"/>
                <a:ext cx="110" cy="182"/>
              </a:xfrm>
              <a:custGeom>
                <a:avLst/>
                <a:gdLst>
                  <a:gd name="T0" fmla="*/ 110 w 110"/>
                  <a:gd name="T1" fmla="*/ 179 h 182"/>
                  <a:gd name="T2" fmla="*/ 104 w 110"/>
                  <a:gd name="T3" fmla="*/ 167 h 182"/>
                  <a:gd name="T4" fmla="*/ 85 w 110"/>
                  <a:gd name="T5" fmla="*/ 140 h 182"/>
                  <a:gd name="T6" fmla="*/ 70 w 110"/>
                  <a:gd name="T7" fmla="*/ 119 h 182"/>
                  <a:gd name="T8" fmla="*/ 59 w 110"/>
                  <a:gd name="T9" fmla="*/ 95 h 182"/>
                  <a:gd name="T10" fmla="*/ 51 w 110"/>
                  <a:gd name="T11" fmla="*/ 85 h 182"/>
                  <a:gd name="T12" fmla="*/ 40 w 110"/>
                  <a:gd name="T13" fmla="*/ 84 h 182"/>
                  <a:gd name="T14" fmla="*/ 32 w 110"/>
                  <a:gd name="T15" fmla="*/ 88 h 182"/>
                  <a:gd name="T16" fmla="*/ 32 w 110"/>
                  <a:gd name="T17" fmla="*/ 91 h 182"/>
                  <a:gd name="T18" fmla="*/ 36 w 110"/>
                  <a:gd name="T19" fmla="*/ 96 h 182"/>
                  <a:gd name="T20" fmla="*/ 40 w 110"/>
                  <a:gd name="T21" fmla="*/ 97 h 182"/>
                  <a:gd name="T22" fmla="*/ 40 w 110"/>
                  <a:gd name="T23" fmla="*/ 94 h 182"/>
                  <a:gd name="T24" fmla="*/ 38 w 110"/>
                  <a:gd name="T25" fmla="*/ 91 h 182"/>
                  <a:gd name="T26" fmla="*/ 46 w 110"/>
                  <a:gd name="T27" fmla="*/ 95 h 182"/>
                  <a:gd name="T28" fmla="*/ 46 w 110"/>
                  <a:gd name="T29" fmla="*/ 97 h 182"/>
                  <a:gd name="T30" fmla="*/ 46 w 110"/>
                  <a:gd name="T31" fmla="*/ 101 h 182"/>
                  <a:gd name="T32" fmla="*/ 38 w 110"/>
                  <a:gd name="T33" fmla="*/ 100 h 182"/>
                  <a:gd name="T34" fmla="*/ 30 w 110"/>
                  <a:gd name="T35" fmla="*/ 97 h 182"/>
                  <a:gd name="T36" fmla="*/ 23 w 110"/>
                  <a:gd name="T37" fmla="*/ 91 h 182"/>
                  <a:gd name="T38" fmla="*/ 21 w 110"/>
                  <a:gd name="T39" fmla="*/ 84 h 182"/>
                  <a:gd name="T40" fmla="*/ 23 w 110"/>
                  <a:gd name="T41" fmla="*/ 79 h 182"/>
                  <a:gd name="T42" fmla="*/ 27 w 110"/>
                  <a:gd name="T43" fmla="*/ 77 h 182"/>
                  <a:gd name="T44" fmla="*/ 40 w 110"/>
                  <a:gd name="T45" fmla="*/ 77 h 182"/>
                  <a:gd name="T46" fmla="*/ 51 w 110"/>
                  <a:gd name="T47" fmla="*/ 80 h 182"/>
                  <a:gd name="T48" fmla="*/ 55 w 110"/>
                  <a:gd name="T49" fmla="*/ 83 h 182"/>
                  <a:gd name="T50" fmla="*/ 55 w 110"/>
                  <a:gd name="T51" fmla="*/ 52 h 182"/>
                  <a:gd name="T52" fmla="*/ 63 w 110"/>
                  <a:gd name="T53" fmla="*/ 23 h 182"/>
                  <a:gd name="T54" fmla="*/ 76 w 110"/>
                  <a:gd name="T55" fmla="*/ 0 h 182"/>
                  <a:gd name="T56" fmla="*/ 55 w 110"/>
                  <a:gd name="T57" fmla="*/ 19 h 182"/>
                  <a:gd name="T58" fmla="*/ 23 w 110"/>
                  <a:gd name="T59" fmla="*/ 54 h 182"/>
                  <a:gd name="T60" fmla="*/ 8 w 110"/>
                  <a:gd name="T61" fmla="*/ 85 h 182"/>
                  <a:gd name="T62" fmla="*/ 0 w 110"/>
                  <a:gd name="T63" fmla="*/ 116 h 182"/>
                  <a:gd name="T64" fmla="*/ 4 w 110"/>
                  <a:gd name="T65" fmla="*/ 137 h 182"/>
                  <a:gd name="T66" fmla="*/ 13 w 110"/>
                  <a:gd name="T67" fmla="*/ 154 h 182"/>
                  <a:gd name="T68" fmla="*/ 29 w 110"/>
                  <a:gd name="T69" fmla="*/ 167 h 182"/>
                  <a:gd name="T70" fmla="*/ 46 w 110"/>
                  <a:gd name="T71" fmla="*/ 176 h 182"/>
                  <a:gd name="T72" fmla="*/ 66 w 110"/>
                  <a:gd name="T73" fmla="*/ 181 h 182"/>
                  <a:gd name="T74" fmla="*/ 89 w 110"/>
                  <a:gd name="T75" fmla="*/ 182 h 182"/>
                  <a:gd name="T76" fmla="*/ 11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179"/>
                    </a:moveTo>
                    <a:lnTo>
                      <a:pt x="104" y="167"/>
                    </a:lnTo>
                    <a:lnTo>
                      <a:pt x="85" y="140"/>
                    </a:lnTo>
                    <a:lnTo>
                      <a:pt x="70" y="119"/>
                    </a:lnTo>
                    <a:lnTo>
                      <a:pt x="59" y="95"/>
                    </a:lnTo>
                    <a:lnTo>
                      <a:pt x="51" y="85"/>
                    </a:lnTo>
                    <a:lnTo>
                      <a:pt x="40" y="84"/>
                    </a:lnTo>
                    <a:lnTo>
                      <a:pt x="32" y="88"/>
                    </a:lnTo>
                    <a:lnTo>
                      <a:pt x="32" y="91"/>
                    </a:lnTo>
                    <a:lnTo>
                      <a:pt x="36" y="96"/>
                    </a:lnTo>
                    <a:lnTo>
                      <a:pt x="40" y="97"/>
                    </a:lnTo>
                    <a:lnTo>
                      <a:pt x="40" y="94"/>
                    </a:lnTo>
                    <a:lnTo>
                      <a:pt x="38" y="91"/>
                    </a:lnTo>
                    <a:lnTo>
                      <a:pt x="46" y="95"/>
                    </a:lnTo>
                    <a:lnTo>
                      <a:pt x="46" y="97"/>
                    </a:lnTo>
                    <a:lnTo>
                      <a:pt x="46" y="101"/>
                    </a:lnTo>
                    <a:lnTo>
                      <a:pt x="38" y="100"/>
                    </a:lnTo>
                    <a:lnTo>
                      <a:pt x="30" y="97"/>
                    </a:lnTo>
                    <a:lnTo>
                      <a:pt x="23" y="91"/>
                    </a:lnTo>
                    <a:lnTo>
                      <a:pt x="21" y="84"/>
                    </a:lnTo>
                    <a:lnTo>
                      <a:pt x="23" y="79"/>
                    </a:lnTo>
                    <a:lnTo>
                      <a:pt x="27" y="77"/>
                    </a:lnTo>
                    <a:lnTo>
                      <a:pt x="40" y="77"/>
                    </a:lnTo>
                    <a:lnTo>
                      <a:pt x="51" y="80"/>
                    </a:lnTo>
                    <a:lnTo>
                      <a:pt x="55" y="83"/>
                    </a:lnTo>
                    <a:lnTo>
                      <a:pt x="55" y="52"/>
                    </a:lnTo>
                    <a:lnTo>
                      <a:pt x="63" y="23"/>
                    </a:lnTo>
                    <a:lnTo>
                      <a:pt x="76" y="0"/>
                    </a:lnTo>
                    <a:lnTo>
                      <a:pt x="55" y="19"/>
                    </a:lnTo>
                    <a:lnTo>
                      <a:pt x="23" y="54"/>
                    </a:lnTo>
                    <a:lnTo>
                      <a:pt x="8" y="85"/>
                    </a:lnTo>
                    <a:lnTo>
                      <a:pt x="0" y="116"/>
                    </a:lnTo>
                    <a:lnTo>
                      <a:pt x="4" y="137"/>
                    </a:lnTo>
                    <a:lnTo>
                      <a:pt x="13" y="154"/>
                    </a:lnTo>
                    <a:lnTo>
                      <a:pt x="29" y="167"/>
                    </a:lnTo>
                    <a:lnTo>
                      <a:pt x="46" y="176"/>
                    </a:lnTo>
                    <a:lnTo>
                      <a:pt x="66" y="181"/>
                    </a:lnTo>
                    <a:lnTo>
                      <a:pt x="89" y="182"/>
                    </a:lnTo>
                    <a:lnTo>
                      <a:pt x="11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39" name="Freeform 35"/>
              <p:cNvSpPr>
                <a:spLocks/>
              </p:cNvSpPr>
              <p:nvPr/>
            </p:nvSpPr>
            <p:spPr bwMode="auto">
              <a:xfrm>
                <a:off x="192" y="103"/>
                <a:ext cx="159" cy="434"/>
              </a:xfrm>
              <a:custGeom>
                <a:avLst/>
                <a:gdLst>
                  <a:gd name="T0" fmla="*/ 24 w 159"/>
                  <a:gd name="T1" fmla="*/ 433 h 434"/>
                  <a:gd name="T2" fmla="*/ 26 w 159"/>
                  <a:gd name="T3" fmla="*/ 423 h 434"/>
                  <a:gd name="T4" fmla="*/ 36 w 159"/>
                  <a:gd name="T5" fmla="*/ 426 h 434"/>
                  <a:gd name="T6" fmla="*/ 45 w 159"/>
                  <a:gd name="T7" fmla="*/ 425 h 434"/>
                  <a:gd name="T8" fmla="*/ 59 w 159"/>
                  <a:gd name="T9" fmla="*/ 421 h 434"/>
                  <a:gd name="T10" fmla="*/ 70 w 159"/>
                  <a:gd name="T11" fmla="*/ 409 h 434"/>
                  <a:gd name="T12" fmla="*/ 79 w 159"/>
                  <a:gd name="T13" fmla="*/ 385 h 434"/>
                  <a:gd name="T14" fmla="*/ 79 w 159"/>
                  <a:gd name="T15" fmla="*/ 355 h 434"/>
                  <a:gd name="T16" fmla="*/ 66 w 159"/>
                  <a:gd name="T17" fmla="*/ 320 h 434"/>
                  <a:gd name="T18" fmla="*/ 22 w 159"/>
                  <a:gd name="T19" fmla="*/ 246 h 434"/>
                  <a:gd name="T20" fmla="*/ 7 w 159"/>
                  <a:gd name="T21" fmla="*/ 212 h 434"/>
                  <a:gd name="T22" fmla="*/ 0 w 159"/>
                  <a:gd name="T23" fmla="*/ 175 h 434"/>
                  <a:gd name="T24" fmla="*/ 7 w 159"/>
                  <a:gd name="T25" fmla="*/ 139 h 434"/>
                  <a:gd name="T26" fmla="*/ 22 w 159"/>
                  <a:gd name="T27" fmla="*/ 102 h 434"/>
                  <a:gd name="T28" fmla="*/ 41 w 159"/>
                  <a:gd name="T29" fmla="*/ 72 h 434"/>
                  <a:gd name="T30" fmla="*/ 57 w 159"/>
                  <a:gd name="T31" fmla="*/ 52 h 434"/>
                  <a:gd name="T32" fmla="*/ 76 w 159"/>
                  <a:gd name="T33" fmla="*/ 34 h 434"/>
                  <a:gd name="T34" fmla="*/ 100 w 159"/>
                  <a:gd name="T35" fmla="*/ 17 h 434"/>
                  <a:gd name="T36" fmla="*/ 129 w 159"/>
                  <a:gd name="T37" fmla="*/ 5 h 434"/>
                  <a:gd name="T38" fmla="*/ 155 w 159"/>
                  <a:gd name="T39" fmla="*/ 0 h 434"/>
                  <a:gd name="T40" fmla="*/ 159 w 159"/>
                  <a:gd name="T41" fmla="*/ 6 h 434"/>
                  <a:gd name="T42" fmla="*/ 153 w 159"/>
                  <a:gd name="T43" fmla="*/ 13 h 434"/>
                  <a:gd name="T44" fmla="*/ 146 w 159"/>
                  <a:gd name="T45" fmla="*/ 17 h 434"/>
                  <a:gd name="T46" fmla="*/ 134 w 159"/>
                  <a:gd name="T47" fmla="*/ 17 h 434"/>
                  <a:gd name="T48" fmla="*/ 133 w 159"/>
                  <a:gd name="T49" fmla="*/ 12 h 434"/>
                  <a:gd name="T50" fmla="*/ 134 w 159"/>
                  <a:gd name="T51" fmla="*/ 9 h 434"/>
                  <a:gd name="T52" fmla="*/ 142 w 159"/>
                  <a:gd name="T53" fmla="*/ 6 h 434"/>
                  <a:gd name="T54" fmla="*/ 148 w 159"/>
                  <a:gd name="T55" fmla="*/ 6 h 434"/>
                  <a:gd name="T56" fmla="*/ 148 w 159"/>
                  <a:gd name="T57" fmla="*/ 10 h 434"/>
                  <a:gd name="T58" fmla="*/ 146 w 159"/>
                  <a:gd name="T59" fmla="*/ 11 h 434"/>
                  <a:gd name="T60" fmla="*/ 146 w 159"/>
                  <a:gd name="T61" fmla="*/ 10 h 434"/>
                  <a:gd name="T62" fmla="*/ 146 w 159"/>
                  <a:gd name="T63" fmla="*/ 6 h 434"/>
                  <a:gd name="T64" fmla="*/ 144 w 159"/>
                  <a:gd name="T65" fmla="*/ 6 h 434"/>
                  <a:gd name="T66" fmla="*/ 138 w 159"/>
                  <a:gd name="T67" fmla="*/ 10 h 434"/>
                  <a:gd name="T68" fmla="*/ 136 w 159"/>
                  <a:gd name="T69" fmla="*/ 13 h 434"/>
                  <a:gd name="T70" fmla="*/ 136 w 159"/>
                  <a:gd name="T71" fmla="*/ 15 h 434"/>
                  <a:gd name="T72" fmla="*/ 142 w 159"/>
                  <a:gd name="T73" fmla="*/ 16 h 434"/>
                  <a:gd name="T74" fmla="*/ 152 w 159"/>
                  <a:gd name="T75" fmla="*/ 12 h 434"/>
                  <a:gd name="T76" fmla="*/ 153 w 159"/>
                  <a:gd name="T77" fmla="*/ 6 h 434"/>
                  <a:gd name="T78" fmla="*/ 152 w 159"/>
                  <a:gd name="T79" fmla="*/ 3 h 434"/>
                  <a:gd name="T80" fmla="*/ 146 w 159"/>
                  <a:gd name="T81" fmla="*/ 1 h 434"/>
                  <a:gd name="T82" fmla="*/ 127 w 159"/>
                  <a:gd name="T83" fmla="*/ 4 h 434"/>
                  <a:gd name="T84" fmla="*/ 106 w 159"/>
                  <a:gd name="T85" fmla="*/ 13 h 434"/>
                  <a:gd name="T86" fmla="*/ 91 w 159"/>
                  <a:gd name="T87" fmla="*/ 23 h 434"/>
                  <a:gd name="T88" fmla="*/ 74 w 159"/>
                  <a:gd name="T89" fmla="*/ 40 h 434"/>
                  <a:gd name="T90" fmla="*/ 62 w 159"/>
                  <a:gd name="T91" fmla="*/ 54 h 434"/>
                  <a:gd name="T92" fmla="*/ 53 w 159"/>
                  <a:gd name="T93" fmla="*/ 74 h 434"/>
                  <a:gd name="T94" fmla="*/ 53 w 159"/>
                  <a:gd name="T95" fmla="*/ 101 h 434"/>
                  <a:gd name="T96" fmla="*/ 64 w 159"/>
                  <a:gd name="T97" fmla="*/ 136 h 434"/>
                  <a:gd name="T98" fmla="*/ 91 w 159"/>
                  <a:gd name="T99" fmla="*/ 179 h 434"/>
                  <a:gd name="T100" fmla="*/ 112 w 159"/>
                  <a:gd name="T101" fmla="*/ 210 h 434"/>
                  <a:gd name="T102" fmla="*/ 127 w 159"/>
                  <a:gd name="T103" fmla="*/ 248 h 434"/>
                  <a:gd name="T104" fmla="*/ 131 w 159"/>
                  <a:gd name="T105" fmla="*/ 279 h 434"/>
                  <a:gd name="T106" fmla="*/ 125 w 159"/>
                  <a:gd name="T107" fmla="*/ 312 h 434"/>
                  <a:gd name="T108" fmla="*/ 108 w 159"/>
                  <a:gd name="T109" fmla="*/ 343 h 434"/>
                  <a:gd name="T110" fmla="*/ 85 w 159"/>
                  <a:gd name="T111" fmla="*/ 375 h 434"/>
                  <a:gd name="T112" fmla="*/ 81 w 159"/>
                  <a:gd name="T113" fmla="*/ 393 h 434"/>
                  <a:gd name="T114" fmla="*/ 76 w 159"/>
                  <a:gd name="T115" fmla="*/ 410 h 434"/>
                  <a:gd name="T116" fmla="*/ 60 w 159"/>
                  <a:gd name="T117" fmla="*/ 425 h 434"/>
                  <a:gd name="T118" fmla="*/ 43 w 159"/>
                  <a:gd name="T119" fmla="*/ 433 h 434"/>
                  <a:gd name="T120" fmla="*/ 34 w 159"/>
                  <a:gd name="T121" fmla="*/ 434 h 434"/>
                  <a:gd name="T122" fmla="*/ 2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433"/>
                    </a:moveTo>
                    <a:lnTo>
                      <a:pt x="26" y="423"/>
                    </a:lnTo>
                    <a:lnTo>
                      <a:pt x="36" y="426"/>
                    </a:lnTo>
                    <a:lnTo>
                      <a:pt x="45" y="425"/>
                    </a:lnTo>
                    <a:lnTo>
                      <a:pt x="59" y="421"/>
                    </a:lnTo>
                    <a:lnTo>
                      <a:pt x="70" y="409"/>
                    </a:lnTo>
                    <a:lnTo>
                      <a:pt x="79" y="385"/>
                    </a:lnTo>
                    <a:lnTo>
                      <a:pt x="79" y="355"/>
                    </a:lnTo>
                    <a:lnTo>
                      <a:pt x="66" y="320"/>
                    </a:lnTo>
                    <a:lnTo>
                      <a:pt x="22" y="246"/>
                    </a:lnTo>
                    <a:lnTo>
                      <a:pt x="7" y="212"/>
                    </a:lnTo>
                    <a:lnTo>
                      <a:pt x="0" y="175"/>
                    </a:lnTo>
                    <a:lnTo>
                      <a:pt x="7" y="139"/>
                    </a:lnTo>
                    <a:lnTo>
                      <a:pt x="22" y="102"/>
                    </a:lnTo>
                    <a:lnTo>
                      <a:pt x="41" y="72"/>
                    </a:lnTo>
                    <a:lnTo>
                      <a:pt x="57" y="52"/>
                    </a:lnTo>
                    <a:lnTo>
                      <a:pt x="76" y="34"/>
                    </a:lnTo>
                    <a:lnTo>
                      <a:pt x="100" y="17"/>
                    </a:lnTo>
                    <a:lnTo>
                      <a:pt x="129" y="5"/>
                    </a:lnTo>
                    <a:lnTo>
                      <a:pt x="155" y="0"/>
                    </a:lnTo>
                    <a:lnTo>
                      <a:pt x="159" y="6"/>
                    </a:lnTo>
                    <a:lnTo>
                      <a:pt x="153" y="13"/>
                    </a:lnTo>
                    <a:lnTo>
                      <a:pt x="146" y="17"/>
                    </a:lnTo>
                    <a:lnTo>
                      <a:pt x="134" y="17"/>
                    </a:lnTo>
                    <a:lnTo>
                      <a:pt x="133" y="12"/>
                    </a:lnTo>
                    <a:lnTo>
                      <a:pt x="134" y="9"/>
                    </a:lnTo>
                    <a:lnTo>
                      <a:pt x="142" y="6"/>
                    </a:lnTo>
                    <a:lnTo>
                      <a:pt x="148" y="6"/>
                    </a:lnTo>
                    <a:lnTo>
                      <a:pt x="148" y="10"/>
                    </a:lnTo>
                    <a:lnTo>
                      <a:pt x="146" y="11"/>
                    </a:lnTo>
                    <a:lnTo>
                      <a:pt x="146" y="10"/>
                    </a:lnTo>
                    <a:lnTo>
                      <a:pt x="146" y="6"/>
                    </a:lnTo>
                    <a:lnTo>
                      <a:pt x="144" y="6"/>
                    </a:lnTo>
                    <a:lnTo>
                      <a:pt x="138" y="10"/>
                    </a:lnTo>
                    <a:lnTo>
                      <a:pt x="136" y="13"/>
                    </a:lnTo>
                    <a:lnTo>
                      <a:pt x="136" y="15"/>
                    </a:lnTo>
                    <a:lnTo>
                      <a:pt x="142" y="16"/>
                    </a:lnTo>
                    <a:lnTo>
                      <a:pt x="152" y="12"/>
                    </a:lnTo>
                    <a:lnTo>
                      <a:pt x="153" y="6"/>
                    </a:lnTo>
                    <a:lnTo>
                      <a:pt x="152" y="3"/>
                    </a:lnTo>
                    <a:lnTo>
                      <a:pt x="146" y="1"/>
                    </a:lnTo>
                    <a:lnTo>
                      <a:pt x="127" y="4"/>
                    </a:lnTo>
                    <a:lnTo>
                      <a:pt x="106" y="13"/>
                    </a:lnTo>
                    <a:lnTo>
                      <a:pt x="91" y="23"/>
                    </a:lnTo>
                    <a:lnTo>
                      <a:pt x="74" y="40"/>
                    </a:lnTo>
                    <a:lnTo>
                      <a:pt x="62" y="54"/>
                    </a:lnTo>
                    <a:lnTo>
                      <a:pt x="53" y="74"/>
                    </a:lnTo>
                    <a:lnTo>
                      <a:pt x="53" y="101"/>
                    </a:lnTo>
                    <a:lnTo>
                      <a:pt x="64" y="136"/>
                    </a:lnTo>
                    <a:lnTo>
                      <a:pt x="91" y="179"/>
                    </a:lnTo>
                    <a:lnTo>
                      <a:pt x="112" y="210"/>
                    </a:lnTo>
                    <a:lnTo>
                      <a:pt x="127" y="248"/>
                    </a:lnTo>
                    <a:lnTo>
                      <a:pt x="131" y="279"/>
                    </a:lnTo>
                    <a:lnTo>
                      <a:pt x="125" y="312"/>
                    </a:lnTo>
                    <a:lnTo>
                      <a:pt x="108" y="343"/>
                    </a:lnTo>
                    <a:lnTo>
                      <a:pt x="85" y="375"/>
                    </a:lnTo>
                    <a:lnTo>
                      <a:pt x="81" y="393"/>
                    </a:lnTo>
                    <a:lnTo>
                      <a:pt x="76" y="410"/>
                    </a:lnTo>
                    <a:lnTo>
                      <a:pt x="60" y="425"/>
                    </a:lnTo>
                    <a:lnTo>
                      <a:pt x="43" y="433"/>
                    </a:lnTo>
                    <a:lnTo>
                      <a:pt x="34" y="434"/>
                    </a:lnTo>
                    <a:lnTo>
                      <a:pt x="2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0" name="Freeform 36"/>
              <p:cNvSpPr>
                <a:spLocks/>
              </p:cNvSpPr>
              <p:nvPr/>
            </p:nvSpPr>
            <p:spPr bwMode="auto">
              <a:xfrm>
                <a:off x="220" y="1332"/>
                <a:ext cx="160" cy="437"/>
              </a:xfrm>
              <a:custGeom>
                <a:avLst/>
                <a:gdLst>
                  <a:gd name="T0" fmla="*/ 25 w 160"/>
                  <a:gd name="T1" fmla="*/ 435 h 437"/>
                  <a:gd name="T2" fmla="*/ 27 w 160"/>
                  <a:gd name="T3" fmla="*/ 427 h 437"/>
                  <a:gd name="T4" fmla="*/ 34 w 160"/>
                  <a:gd name="T5" fmla="*/ 428 h 437"/>
                  <a:gd name="T6" fmla="*/ 46 w 160"/>
                  <a:gd name="T7" fmla="*/ 428 h 437"/>
                  <a:gd name="T8" fmla="*/ 57 w 160"/>
                  <a:gd name="T9" fmla="*/ 423 h 437"/>
                  <a:gd name="T10" fmla="*/ 70 w 160"/>
                  <a:gd name="T11" fmla="*/ 411 h 437"/>
                  <a:gd name="T12" fmla="*/ 78 w 160"/>
                  <a:gd name="T13" fmla="*/ 389 h 437"/>
                  <a:gd name="T14" fmla="*/ 80 w 160"/>
                  <a:gd name="T15" fmla="*/ 357 h 437"/>
                  <a:gd name="T16" fmla="*/ 67 w 160"/>
                  <a:gd name="T17" fmla="*/ 323 h 437"/>
                  <a:gd name="T18" fmla="*/ 23 w 160"/>
                  <a:gd name="T19" fmla="*/ 249 h 437"/>
                  <a:gd name="T20" fmla="*/ 6 w 160"/>
                  <a:gd name="T21" fmla="*/ 214 h 437"/>
                  <a:gd name="T22" fmla="*/ 0 w 160"/>
                  <a:gd name="T23" fmla="*/ 179 h 437"/>
                  <a:gd name="T24" fmla="*/ 6 w 160"/>
                  <a:gd name="T25" fmla="*/ 140 h 437"/>
                  <a:gd name="T26" fmla="*/ 23 w 160"/>
                  <a:gd name="T27" fmla="*/ 106 h 437"/>
                  <a:gd name="T28" fmla="*/ 42 w 160"/>
                  <a:gd name="T29" fmla="*/ 74 h 437"/>
                  <a:gd name="T30" fmla="*/ 57 w 160"/>
                  <a:gd name="T31" fmla="*/ 54 h 437"/>
                  <a:gd name="T32" fmla="*/ 74 w 160"/>
                  <a:gd name="T33" fmla="*/ 35 h 437"/>
                  <a:gd name="T34" fmla="*/ 101 w 160"/>
                  <a:gd name="T35" fmla="*/ 16 h 437"/>
                  <a:gd name="T36" fmla="*/ 129 w 160"/>
                  <a:gd name="T37" fmla="*/ 2 h 437"/>
                  <a:gd name="T38" fmla="*/ 142 w 160"/>
                  <a:gd name="T39" fmla="*/ 0 h 437"/>
                  <a:gd name="T40" fmla="*/ 156 w 160"/>
                  <a:gd name="T41" fmla="*/ 2 h 437"/>
                  <a:gd name="T42" fmla="*/ 160 w 160"/>
                  <a:gd name="T43" fmla="*/ 8 h 437"/>
                  <a:gd name="T44" fmla="*/ 154 w 160"/>
                  <a:gd name="T45" fmla="*/ 16 h 437"/>
                  <a:gd name="T46" fmla="*/ 144 w 160"/>
                  <a:gd name="T47" fmla="*/ 20 h 437"/>
                  <a:gd name="T48" fmla="*/ 135 w 160"/>
                  <a:gd name="T49" fmla="*/ 20 h 437"/>
                  <a:gd name="T50" fmla="*/ 133 w 160"/>
                  <a:gd name="T51" fmla="*/ 16 h 437"/>
                  <a:gd name="T52" fmla="*/ 135 w 160"/>
                  <a:gd name="T53" fmla="*/ 11 h 437"/>
                  <a:gd name="T54" fmla="*/ 142 w 160"/>
                  <a:gd name="T55" fmla="*/ 8 h 437"/>
                  <a:gd name="T56" fmla="*/ 148 w 160"/>
                  <a:gd name="T57" fmla="*/ 8 h 437"/>
                  <a:gd name="T58" fmla="*/ 148 w 160"/>
                  <a:gd name="T59" fmla="*/ 12 h 437"/>
                  <a:gd name="T60" fmla="*/ 144 w 160"/>
                  <a:gd name="T61" fmla="*/ 14 h 437"/>
                  <a:gd name="T62" fmla="*/ 146 w 160"/>
                  <a:gd name="T63" fmla="*/ 12 h 437"/>
                  <a:gd name="T64" fmla="*/ 146 w 160"/>
                  <a:gd name="T65" fmla="*/ 10 h 437"/>
                  <a:gd name="T66" fmla="*/ 144 w 160"/>
                  <a:gd name="T67" fmla="*/ 10 h 437"/>
                  <a:gd name="T68" fmla="*/ 139 w 160"/>
                  <a:gd name="T69" fmla="*/ 12 h 437"/>
                  <a:gd name="T70" fmla="*/ 137 w 160"/>
                  <a:gd name="T71" fmla="*/ 17 h 437"/>
                  <a:gd name="T72" fmla="*/ 139 w 160"/>
                  <a:gd name="T73" fmla="*/ 18 h 437"/>
                  <a:gd name="T74" fmla="*/ 141 w 160"/>
                  <a:gd name="T75" fmla="*/ 18 h 437"/>
                  <a:gd name="T76" fmla="*/ 150 w 160"/>
                  <a:gd name="T77" fmla="*/ 14 h 437"/>
                  <a:gd name="T78" fmla="*/ 154 w 160"/>
                  <a:gd name="T79" fmla="*/ 8 h 437"/>
                  <a:gd name="T80" fmla="*/ 152 w 160"/>
                  <a:gd name="T81" fmla="*/ 6 h 437"/>
                  <a:gd name="T82" fmla="*/ 146 w 160"/>
                  <a:gd name="T83" fmla="*/ 5 h 437"/>
                  <a:gd name="T84" fmla="*/ 127 w 160"/>
                  <a:gd name="T85" fmla="*/ 6 h 437"/>
                  <a:gd name="T86" fmla="*/ 106 w 160"/>
                  <a:gd name="T87" fmla="*/ 16 h 437"/>
                  <a:gd name="T88" fmla="*/ 91 w 160"/>
                  <a:gd name="T89" fmla="*/ 26 h 437"/>
                  <a:gd name="T90" fmla="*/ 74 w 160"/>
                  <a:gd name="T91" fmla="*/ 42 h 437"/>
                  <a:gd name="T92" fmla="*/ 63 w 160"/>
                  <a:gd name="T93" fmla="*/ 58 h 437"/>
                  <a:gd name="T94" fmla="*/ 55 w 160"/>
                  <a:gd name="T95" fmla="*/ 78 h 437"/>
                  <a:gd name="T96" fmla="*/ 53 w 160"/>
                  <a:gd name="T97" fmla="*/ 104 h 437"/>
                  <a:gd name="T98" fmla="*/ 65 w 160"/>
                  <a:gd name="T99" fmla="*/ 138 h 437"/>
                  <a:gd name="T100" fmla="*/ 91 w 160"/>
                  <a:gd name="T101" fmla="*/ 182 h 437"/>
                  <a:gd name="T102" fmla="*/ 112 w 160"/>
                  <a:gd name="T103" fmla="*/ 212 h 437"/>
                  <a:gd name="T104" fmla="*/ 129 w 160"/>
                  <a:gd name="T105" fmla="*/ 249 h 437"/>
                  <a:gd name="T106" fmla="*/ 131 w 160"/>
                  <a:gd name="T107" fmla="*/ 282 h 437"/>
                  <a:gd name="T108" fmla="*/ 124 w 160"/>
                  <a:gd name="T109" fmla="*/ 314 h 437"/>
                  <a:gd name="T110" fmla="*/ 108 w 160"/>
                  <a:gd name="T111" fmla="*/ 345 h 437"/>
                  <a:gd name="T112" fmla="*/ 84 w 160"/>
                  <a:gd name="T113" fmla="*/ 378 h 437"/>
                  <a:gd name="T114" fmla="*/ 82 w 160"/>
                  <a:gd name="T115" fmla="*/ 396 h 437"/>
                  <a:gd name="T116" fmla="*/ 74 w 160"/>
                  <a:gd name="T117" fmla="*/ 413 h 437"/>
                  <a:gd name="T118" fmla="*/ 61 w 160"/>
                  <a:gd name="T119" fmla="*/ 428 h 437"/>
                  <a:gd name="T120" fmla="*/ 44 w 160"/>
                  <a:gd name="T121" fmla="*/ 435 h 437"/>
                  <a:gd name="T122" fmla="*/ 34 w 160"/>
                  <a:gd name="T123" fmla="*/ 437 h 437"/>
                  <a:gd name="T124" fmla="*/ 2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435"/>
                    </a:moveTo>
                    <a:lnTo>
                      <a:pt x="27" y="427"/>
                    </a:lnTo>
                    <a:lnTo>
                      <a:pt x="34" y="428"/>
                    </a:lnTo>
                    <a:lnTo>
                      <a:pt x="46" y="428"/>
                    </a:lnTo>
                    <a:lnTo>
                      <a:pt x="57" y="423"/>
                    </a:lnTo>
                    <a:lnTo>
                      <a:pt x="70" y="411"/>
                    </a:lnTo>
                    <a:lnTo>
                      <a:pt x="78" y="389"/>
                    </a:lnTo>
                    <a:lnTo>
                      <a:pt x="80" y="357"/>
                    </a:lnTo>
                    <a:lnTo>
                      <a:pt x="67" y="323"/>
                    </a:lnTo>
                    <a:lnTo>
                      <a:pt x="23" y="249"/>
                    </a:lnTo>
                    <a:lnTo>
                      <a:pt x="6" y="214"/>
                    </a:lnTo>
                    <a:lnTo>
                      <a:pt x="0" y="179"/>
                    </a:lnTo>
                    <a:lnTo>
                      <a:pt x="6" y="140"/>
                    </a:lnTo>
                    <a:lnTo>
                      <a:pt x="23" y="106"/>
                    </a:lnTo>
                    <a:lnTo>
                      <a:pt x="42" y="74"/>
                    </a:lnTo>
                    <a:lnTo>
                      <a:pt x="57" y="54"/>
                    </a:lnTo>
                    <a:lnTo>
                      <a:pt x="74" y="35"/>
                    </a:lnTo>
                    <a:lnTo>
                      <a:pt x="101" y="16"/>
                    </a:lnTo>
                    <a:lnTo>
                      <a:pt x="129" y="2"/>
                    </a:lnTo>
                    <a:lnTo>
                      <a:pt x="142" y="0"/>
                    </a:lnTo>
                    <a:lnTo>
                      <a:pt x="156" y="2"/>
                    </a:lnTo>
                    <a:lnTo>
                      <a:pt x="160" y="8"/>
                    </a:lnTo>
                    <a:lnTo>
                      <a:pt x="154" y="16"/>
                    </a:lnTo>
                    <a:lnTo>
                      <a:pt x="144" y="20"/>
                    </a:lnTo>
                    <a:lnTo>
                      <a:pt x="135" y="20"/>
                    </a:lnTo>
                    <a:lnTo>
                      <a:pt x="133" y="16"/>
                    </a:lnTo>
                    <a:lnTo>
                      <a:pt x="135" y="11"/>
                    </a:lnTo>
                    <a:lnTo>
                      <a:pt x="142" y="8"/>
                    </a:lnTo>
                    <a:lnTo>
                      <a:pt x="148" y="8"/>
                    </a:lnTo>
                    <a:lnTo>
                      <a:pt x="148" y="12"/>
                    </a:lnTo>
                    <a:lnTo>
                      <a:pt x="144" y="14"/>
                    </a:lnTo>
                    <a:lnTo>
                      <a:pt x="146" y="12"/>
                    </a:lnTo>
                    <a:lnTo>
                      <a:pt x="146" y="10"/>
                    </a:lnTo>
                    <a:lnTo>
                      <a:pt x="144" y="10"/>
                    </a:lnTo>
                    <a:lnTo>
                      <a:pt x="139" y="12"/>
                    </a:lnTo>
                    <a:lnTo>
                      <a:pt x="137" y="17"/>
                    </a:lnTo>
                    <a:lnTo>
                      <a:pt x="139" y="18"/>
                    </a:lnTo>
                    <a:lnTo>
                      <a:pt x="141" y="18"/>
                    </a:lnTo>
                    <a:lnTo>
                      <a:pt x="150" y="14"/>
                    </a:lnTo>
                    <a:lnTo>
                      <a:pt x="154" y="8"/>
                    </a:lnTo>
                    <a:lnTo>
                      <a:pt x="152" y="6"/>
                    </a:lnTo>
                    <a:lnTo>
                      <a:pt x="146" y="5"/>
                    </a:lnTo>
                    <a:lnTo>
                      <a:pt x="127" y="6"/>
                    </a:lnTo>
                    <a:lnTo>
                      <a:pt x="106" y="16"/>
                    </a:lnTo>
                    <a:lnTo>
                      <a:pt x="91" y="26"/>
                    </a:lnTo>
                    <a:lnTo>
                      <a:pt x="74" y="42"/>
                    </a:lnTo>
                    <a:lnTo>
                      <a:pt x="63" y="58"/>
                    </a:lnTo>
                    <a:lnTo>
                      <a:pt x="55" y="78"/>
                    </a:lnTo>
                    <a:lnTo>
                      <a:pt x="53" y="104"/>
                    </a:lnTo>
                    <a:lnTo>
                      <a:pt x="65" y="138"/>
                    </a:lnTo>
                    <a:lnTo>
                      <a:pt x="91" y="182"/>
                    </a:lnTo>
                    <a:lnTo>
                      <a:pt x="112" y="212"/>
                    </a:lnTo>
                    <a:lnTo>
                      <a:pt x="129" y="249"/>
                    </a:lnTo>
                    <a:lnTo>
                      <a:pt x="131" y="282"/>
                    </a:lnTo>
                    <a:lnTo>
                      <a:pt x="124" y="314"/>
                    </a:lnTo>
                    <a:lnTo>
                      <a:pt x="108" y="345"/>
                    </a:lnTo>
                    <a:lnTo>
                      <a:pt x="84" y="378"/>
                    </a:lnTo>
                    <a:lnTo>
                      <a:pt x="82" y="396"/>
                    </a:lnTo>
                    <a:lnTo>
                      <a:pt x="74" y="413"/>
                    </a:lnTo>
                    <a:lnTo>
                      <a:pt x="61" y="428"/>
                    </a:lnTo>
                    <a:lnTo>
                      <a:pt x="44" y="435"/>
                    </a:lnTo>
                    <a:lnTo>
                      <a:pt x="34" y="437"/>
                    </a:lnTo>
                    <a:lnTo>
                      <a:pt x="2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1" name="Freeform 37"/>
              <p:cNvSpPr>
                <a:spLocks/>
              </p:cNvSpPr>
              <p:nvPr/>
            </p:nvSpPr>
            <p:spPr bwMode="auto">
              <a:xfrm>
                <a:off x="78" y="701"/>
                <a:ext cx="157" cy="432"/>
              </a:xfrm>
              <a:custGeom>
                <a:avLst/>
                <a:gdLst>
                  <a:gd name="T0" fmla="*/ 24 w 157"/>
                  <a:gd name="T1" fmla="*/ 432 h 432"/>
                  <a:gd name="T2" fmla="*/ 26 w 157"/>
                  <a:gd name="T3" fmla="*/ 422 h 432"/>
                  <a:gd name="T4" fmla="*/ 34 w 157"/>
                  <a:gd name="T5" fmla="*/ 425 h 432"/>
                  <a:gd name="T6" fmla="*/ 45 w 157"/>
                  <a:gd name="T7" fmla="*/ 424 h 432"/>
                  <a:gd name="T8" fmla="*/ 57 w 157"/>
                  <a:gd name="T9" fmla="*/ 420 h 432"/>
                  <a:gd name="T10" fmla="*/ 70 w 157"/>
                  <a:gd name="T11" fmla="*/ 408 h 432"/>
                  <a:gd name="T12" fmla="*/ 78 w 157"/>
                  <a:gd name="T13" fmla="*/ 385 h 432"/>
                  <a:gd name="T14" fmla="*/ 78 w 157"/>
                  <a:gd name="T15" fmla="*/ 355 h 432"/>
                  <a:gd name="T16" fmla="*/ 66 w 157"/>
                  <a:gd name="T17" fmla="*/ 321 h 432"/>
                  <a:gd name="T18" fmla="*/ 23 w 157"/>
                  <a:gd name="T19" fmla="*/ 247 h 432"/>
                  <a:gd name="T20" fmla="*/ 7 w 157"/>
                  <a:gd name="T21" fmla="*/ 213 h 432"/>
                  <a:gd name="T22" fmla="*/ 0 w 157"/>
                  <a:gd name="T23" fmla="*/ 177 h 432"/>
                  <a:gd name="T24" fmla="*/ 7 w 157"/>
                  <a:gd name="T25" fmla="*/ 139 h 432"/>
                  <a:gd name="T26" fmla="*/ 23 w 157"/>
                  <a:gd name="T27" fmla="*/ 105 h 432"/>
                  <a:gd name="T28" fmla="*/ 40 w 157"/>
                  <a:gd name="T29" fmla="*/ 75 h 432"/>
                  <a:gd name="T30" fmla="*/ 55 w 157"/>
                  <a:gd name="T31" fmla="*/ 54 h 432"/>
                  <a:gd name="T32" fmla="*/ 74 w 157"/>
                  <a:gd name="T33" fmla="*/ 35 h 432"/>
                  <a:gd name="T34" fmla="*/ 100 w 157"/>
                  <a:gd name="T35" fmla="*/ 16 h 432"/>
                  <a:gd name="T36" fmla="*/ 127 w 157"/>
                  <a:gd name="T37" fmla="*/ 3 h 432"/>
                  <a:gd name="T38" fmla="*/ 142 w 157"/>
                  <a:gd name="T39" fmla="*/ 0 h 432"/>
                  <a:gd name="T40" fmla="*/ 154 w 157"/>
                  <a:gd name="T41" fmla="*/ 3 h 432"/>
                  <a:gd name="T42" fmla="*/ 157 w 157"/>
                  <a:gd name="T43" fmla="*/ 9 h 432"/>
                  <a:gd name="T44" fmla="*/ 152 w 157"/>
                  <a:gd name="T45" fmla="*/ 16 h 432"/>
                  <a:gd name="T46" fmla="*/ 144 w 157"/>
                  <a:gd name="T47" fmla="*/ 20 h 432"/>
                  <a:gd name="T48" fmla="*/ 133 w 157"/>
                  <a:gd name="T49" fmla="*/ 20 h 432"/>
                  <a:gd name="T50" fmla="*/ 131 w 157"/>
                  <a:gd name="T51" fmla="*/ 16 h 432"/>
                  <a:gd name="T52" fmla="*/ 135 w 157"/>
                  <a:gd name="T53" fmla="*/ 11 h 432"/>
                  <a:gd name="T54" fmla="*/ 140 w 157"/>
                  <a:gd name="T55" fmla="*/ 9 h 432"/>
                  <a:gd name="T56" fmla="*/ 146 w 157"/>
                  <a:gd name="T57" fmla="*/ 9 h 432"/>
                  <a:gd name="T58" fmla="*/ 146 w 157"/>
                  <a:gd name="T59" fmla="*/ 12 h 432"/>
                  <a:gd name="T60" fmla="*/ 144 w 157"/>
                  <a:gd name="T61" fmla="*/ 14 h 432"/>
                  <a:gd name="T62" fmla="*/ 144 w 157"/>
                  <a:gd name="T63" fmla="*/ 12 h 432"/>
                  <a:gd name="T64" fmla="*/ 144 w 157"/>
                  <a:gd name="T65" fmla="*/ 10 h 432"/>
                  <a:gd name="T66" fmla="*/ 142 w 157"/>
                  <a:gd name="T67" fmla="*/ 10 h 432"/>
                  <a:gd name="T68" fmla="*/ 136 w 157"/>
                  <a:gd name="T69" fmla="*/ 12 h 432"/>
                  <a:gd name="T70" fmla="*/ 135 w 157"/>
                  <a:gd name="T71" fmla="*/ 16 h 432"/>
                  <a:gd name="T72" fmla="*/ 136 w 157"/>
                  <a:gd name="T73" fmla="*/ 18 h 432"/>
                  <a:gd name="T74" fmla="*/ 140 w 157"/>
                  <a:gd name="T75" fmla="*/ 18 h 432"/>
                  <a:gd name="T76" fmla="*/ 150 w 157"/>
                  <a:gd name="T77" fmla="*/ 15 h 432"/>
                  <a:gd name="T78" fmla="*/ 152 w 157"/>
                  <a:gd name="T79" fmla="*/ 9 h 432"/>
                  <a:gd name="T80" fmla="*/ 150 w 157"/>
                  <a:gd name="T81" fmla="*/ 6 h 432"/>
                  <a:gd name="T82" fmla="*/ 144 w 157"/>
                  <a:gd name="T83" fmla="*/ 4 h 432"/>
                  <a:gd name="T84" fmla="*/ 125 w 157"/>
                  <a:gd name="T85" fmla="*/ 6 h 432"/>
                  <a:gd name="T86" fmla="*/ 104 w 157"/>
                  <a:gd name="T87" fmla="*/ 16 h 432"/>
                  <a:gd name="T88" fmla="*/ 89 w 157"/>
                  <a:gd name="T89" fmla="*/ 26 h 432"/>
                  <a:gd name="T90" fmla="*/ 72 w 157"/>
                  <a:gd name="T91" fmla="*/ 42 h 432"/>
                  <a:gd name="T92" fmla="*/ 61 w 157"/>
                  <a:gd name="T93" fmla="*/ 57 h 432"/>
                  <a:gd name="T94" fmla="*/ 53 w 157"/>
                  <a:gd name="T95" fmla="*/ 77 h 432"/>
                  <a:gd name="T96" fmla="*/ 51 w 157"/>
                  <a:gd name="T97" fmla="*/ 104 h 432"/>
                  <a:gd name="T98" fmla="*/ 62 w 157"/>
                  <a:gd name="T99" fmla="*/ 138 h 432"/>
                  <a:gd name="T100" fmla="*/ 91 w 157"/>
                  <a:gd name="T101" fmla="*/ 181 h 432"/>
                  <a:gd name="T102" fmla="*/ 110 w 157"/>
                  <a:gd name="T103" fmla="*/ 211 h 432"/>
                  <a:gd name="T104" fmla="*/ 125 w 157"/>
                  <a:gd name="T105" fmla="*/ 249 h 432"/>
                  <a:gd name="T106" fmla="*/ 129 w 157"/>
                  <a:gd name="T107" fmla="*/ 280 h 432"/>
                  <a:gd name="T108" fmla="*/ 123 w 157"/>
                  <a:gd name="T109" fmla="*/ 311 h 432"/>
                  <a:gd name="T110" fmla="*/ 106 w 157"/>
                  <a:gd name="T111" fmla="*/ 343 h 432"/>
                  <a:gd name="T112" fmla="*/ 83 w 157"/>
                  <a:gd name="T113" fmla="*/ 375 h 432"/>
                  <a:gd name="T114" fmla="*/ 81 w 157"/>
                  <a:gd name="T115" fmla="*/ 392 h 432"/>
                  <a:gd name="T116" fmla="*/ 74 w 157"/>
                  <a:gd name="T117" fmla="*/ 409 h 432"/>
                  <a:gd name="T118" fmla="*/ 59 w 157"/>
                  <a:gd name="T119" fmla="*/ 424 h 432"/>
                  <a:gd name="T120" fmla="*/ 43 w 157"/>
                  <a:gd name="T121" fmla="*/ 432 h 432"/>
                  <a:gd name="T122" fmla="*/ 34 w 157"/>
                  <a:gd name="T123" fmla="*/ 432 h 432"/>
                  <a:gd name="T124" fmla="*/ 24 w 157"/>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2">
                    <a:moveTo>
                      <a:pt x="24" y="432"/>
                    </a:moveTo>
                    <a:lnTo>
                      <a:pt x="26" y="422"/>
                    </a:lnTo>
                    <a:lnTo>
                      <a:pt x="34" y="425"/>
                    </a:lnTo>
                    <a:lnTo>
                      <a:pt x="45" y="424"/>
                    </a:lnTo>
                    <a:lnTo>
                      <a:pt x="57" y="420"/>
                    </a:lnTo>
                    <a:lnTo>
                      <a:pt x="70" y="408"/>
                    </a:lnTo>
                    <a:lnTo>
                      <a:pt x="78" y="385"/>
                    </a:lnTo>
                    <a:lnTo>
                      <a:pt x="78" y="355"/>
                    </a:lnTo>
                    <a:lnTo>
                      <a:pt x="66" y="321"/>
                    </a:lnTo>
                    <a:lnTo>
                      <a:pt x="23" y="247"/>
                    </a:lnTo>
                    <a:lnTo>
                      <a:pt x="7" y="213"/>
                    </a:lnTo>
                    <a:lnTo>
                      <a:pt x="0" y="177"/>
                    </a:lnTo>
                    <a:lnTo>
                      <a:pt x="7" y="139"/>
                    </a:lnTo>
                    <a:lnTo>
                      <a:pt x="23" y="105"/>
                    </a:lnTo>
                    <a:lnTo>
                      <a:pt x="40" y="75"/>
                    </a:lnTo>
                    <a:lnTo>
                      <a:pt x="55" y="54"/>
                    </a:lnTo>
                    <a:lnTo>
                      <a:pt x="74" y="35"/>
                    </a:lnTo>
                    <a:lnTo>
                      <a:pt x="100" y="16"/>
                    </a:lnTo>
                    <a:lnTo>
                      <a:pt x="127" y="3"/>
                    </a:lnTo>
                    <a:lnTo>
                      <a:pt x="142" y="0"/>
                    </a:lnTo>
                    <a:lnTo>
                      <a:pt x="154" y="3"/>
                    </a:lnTo>
                    <a:lnTo>
                      <a:pt x="157" y="9"/>
                    </a:lnTo>
                    <a:lnTo>
                      <a:pt x="152" y="16"/>
                    </a:lnTo>
                    <a:lnTo>
                      <a:pt x="144" y="20"/>
                    </a:lnTo>
                    <a:lnTo>
                      <a:pt x="133" y="20"/>
                    </a:lnTo>
                    <a:lnTo>
                      <a:pt x="131" y="16"/>
                    </a:lnTo>
                    <a:lnTo>
                      <a:pt x="135" y="11"/>
                    </a:lnTo>
                    <a:lnTo>
                      <a:pt x="140" y="9"/>
                    </a:lnTo>
                    <a:lnTo>
                      <a:pt x="146" y="9"/>
                    </a:lnTo>
                    <a:lnTo>
                      <a:pt x="146" y="12"/>
                    </a:lnTo>
                    <a:lnTo>
                      <a:pt x="144" y="14"/>
                    </a:lnTo>
                    <a:lnTo>
                      <a:pt x="144" y="12"/>
                    </a:lnTo>
                    <a:lnTo>
                      <a:pt x="144" y="10"/>
                    </a:lnTo>
                    <a:lnTo>
                      <a:pt x="142" y="10"/>
                    </a:lnTo>
                    <a:lnTo>
                      <a:pt x="136" y="12"/>
                    </a:lnTo>
                    <a:lnTo>
                      <a:pt x="135" y="16"/>
                    </a:lnTo>
                    <a:lnTo>
                      <a:pt x="136" y="18"/>
                    </a:lnTo>
                    <a:lnTo>
                      <a:pt x="140" y="18"/>
                    </a:lnTo>
                    <a:lnTo>
                      <a:pt x="150" y="15"/>
                    </a:lnTo>
                    <a:lnTo>
                      <a:pt x="152" y="9"/>
                    </a:lnTo>
                    <a:lnTo>
                      <a:pt x="150" y="6"/>
                    </a:lnTo>
                    <a:lnTo>
                      <a:pt x="144" y="4"/>
                    </a:lnTo>
                    <a:lnTo>
                      <a:pt x="125" y="6"/>
                    </a:lnTo>
                    <a:lnTo>
                      <a:pt x="104" y="16"/>
                    </a:lnTo>
                    <a:lnTo>
                      <a:pt x="89" y="26"/>
                    </a:lnTo>
                    <a:lnTo>
                      <a:pt x="72" y="42"/>
                    </a:lnTo>
                    <a:lnTo>
                      <a:pt x="61" y="57"/>
                    </a:lnTo>
                    <a:lnTo>
                      <a:pt x="53" y="77"/>
                    </a:lnTo>
                    <a:lnTo>
                      <a:pt x="51" y="104"/>
                    </a:lnTo>
                    <a:lnTo>
                      <a:pt x="62" y="138"/>
                    </a:lnTo>
                    <a:lnTo>
                      <a:pt x="91" y="181"/>
                    </a:lnTo>
                    <a:lnTo>
                      <a:pt x="110" y="211"/>
                    </a:lnTo>
                    <a:lnTo>
                      <a:pt x="125" y="249"/>
                    </a:lnTo>
                    <a:lnTo>
                      <a:pt x="129" y="280"/>
                    </a:lnTo>
                    <a:lnTo>
                      <a:pt x="123" y="311"/>
                    </a:lnTo>
                    <a:lnTo>
                      <a:pt x="106" y="343"/>
                    </a:lnTo>
                    <a:lnTo>
                      <a:pt x="83" y="375"/>
                    </a:lnTo>
                    <a:lnTo>
                      <a:pt x="81" y="392"/>
                    </a:lnTo>
                    <a:lnTo>
                      <a:pt x="74" y="409"/>
                    </a:lnTo>
                    <a:lnTo>
                      <a:pt x="59" y="424"/>
                    </a:lnTo>
                    <a:lnTo>
                      <a:pt x="43" y="432"/>
                    </a:lnTo>
                    <a:lnTo>
                      <a:pt x="34" y="432"/>
                    </a:lnTo>
                    <a:lnTo>
                      <a:pt x="24"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2" name="Freeform 38"/>
              <p:cNvSpPr>
                <a:spLocks/>
              </p:cNvSpPr>
              <p:nvPr/>
            </p:nvSpPr>
            <p:spPr bwMode="auto">
              <a:xfrm>
                <a:off x="72" y="1083"/>
                <a:ext cx="156" cy="479"/>
              </a:xfrm>
              <a:custGeom>
                <a:avLst/>
                <a:gdLst>
                  <a:gd name="T0" fmla="*/ 105 w 156"/>
                  <a:gd name="T1" fmla="*/ 1 h 479"/>
                  <a:gd name="T2" fmla="*/ 103 w 156"/>
                  <a:gd name="T3" fmla="*/ 10 h 479"/>
                  <a:gd name="T4" fmla="*/ 93 w 156"/>
                  <a:gd name="T5" fmla="*/ 9 h 479"/>
                  <a:gd name="T6" fmla="*/ 84 w 156"/>
                  <a:gd name="T7" fmla="*/ 10 h 479"/>
                  <a:gd name="T8" fmla="*/ 68 w 156"/>
                  <a:gd name="T9" fmla="*/ 15 h 479"/>
                  <a:gd name="T10" fmla="*/ 57 w 156"/>
                  <a:gd name="T11" fmla="*/ 28 h 479"/>
                  <a:gd name="T12" fmla="*/ 49 w 156"/>
                  <a:gd name="T13" fmla="*/ 55 h 479"/>
                  <a:gd name="T14" fmla="*/ 53 w 156"/>
                  <a:gd name="T15" fmla="*/ 87 h 479"/>
                  <a:gd name="T16" fmla="*/ 68 w 156"/>
                  <a:gd name="T17" fmla="*/ 124 h 479"/>
                  <a:gd name="T18" fmla="*/ 123 w 156"/>
                  <a:gd name="T19" fmla="*/ 204 h 479"/>
                  <a:gd name="T20" fmla="*/ 144 w 156"/>
                  <a:gd name="T21" fmla="*/ 241 h 479"/>
                  <a:gd name="T22" fmla="*/ 156 w 156"/>
                  <a:gd name="T23" fmla="*/ 280 h 479"/>
                  <a:gd name="T24" fmla="*/ 152 w 156"/>
                  <a:gd name="T25" fmla="*/ 320 h 479"/>
                  <a:gd name="T26" fmla="*/ 139 w 156"/>
                  <a:gd name="T27" fmla="*/ 359 h 479"/>
                  <a:gd name="T28" fmla="*/ 122 w 156"/>
                  <a:gd name="T29" fmla="*/ 393 h 479"/>
                  <a:gd name="T30" fmla="*/ 106 w 156"/>
                  <a:gd name="T31" fmla="*/ 417 h 479"/>
                  <a:gd name="T32" fmla="*/ 89 w 156"/>
                  <a:gd name="T33" fmla="*/ 439 h 479"/>
                  <a:gd name="T34" fmla="*/ 63 w 156"/>
                  <a:gd name="T35" fmla="*/ 460 h 479"/>
                  <a:gd name="T36" fmla="*/ 32 w 156"/>
                  <a:gd name="T37" fmla="*/ 476 h 479"/>
                  <a:gd name="T38" fmla="*/ 19 w 156"/>
                  <a:gd name="T39" fmla="*/ 479 h 479"/>
                  <a:gd name="T40" fmla="*/ 6 w 156"/>
                  <a:gd name="T41" fmla="*/ 477 h 479"/>
                  <a:gd name="T42" fmla="*/ 0 w 156"/>
                  <a:gd name="T43" fmla="*/ 471 h 479"/>
                  <a:gd name="T44" fmla="*/ 4 w 156"/>
                  <a:gd name="T45" fmla="*/ 463 h 479"/>
                  <a:gd name="T46" fmla="*/ 13 w 156"/>
                  <a:gd name="T47" fmla="*/ 457 h 479"/>
                  <a:gd name="T48" fmla="*/ 27 w 156"/>
                  <a:gd name="T49" fmla="*/ 457 h 479"/>
                  <a:gd name="T50" fmla="*/ 29 w 156"/>
                  <a:gd name="T51" fmla="*/ 463 h 479"/>
                  <a:gd name="T52" fmla="*/ 25 w 156"/>
                  <a:gd name="T53" fmla="*/ 466 h 479"/>
                  <a:gd name="T54" fmla="*/ 19 w 156"/>
                  <a:gd name="T55" fmla="*/ 470 h 479"/>
                  <a:gd name="T56" fmla="*/ 12 w 156"/>
                  <a:gd name="T57" fmla="*/ 470 h 479"/>
                  <a:gd name="T58" fmla="*/ 12 w 156"/>
                  <a:gd name="T59" fmla="*/ 465 h 479"/>
                  <a:gd name="T60" fmla="*/ 15 w 156"/>
                  <a:gd name="T61" fmla="*/ 464 h 479"/>
                  <a:gd name="T62" fmla="*/ 13 w 156"/>
                  <a:gd name="T63" fmla="*/ 466 h 479"/>
                  <a:gd name="T64" fmla="*/ 13 w 156"/>
                  <a:gd name="T65" fmla="*/ 469 h 479"/>
                  <a:gd name="T66" fmla="*/ 17 w 156"/>
                  <a:gd name="T67" fmla="*/ 469 h 479"/>
                  <a:gd name="T68" fmla="*/ 23 w 156"/>
                  <a:gd name="T69" fmla="*/ 465 h 479"/>
                  <a:gd name="T70" fmla="*/ 23 w 156"/>
                  <a:gd name="T71" fmla="*/ 461 h 479"/>
                  <a:gd name="T72" fmla="*/ 23 w 156"/>
                  <a:gd name="T73" fmla="*/ 459 h 479"/>
                  <a:gd name="T74" fmla="*/ 19 w 156"/>
                  <a:gd name="T75" fmla="*/ 459 h 479"/>
                  <a:gd name="T76" fmla="*/ 8 w 156"/>
                  <a:gd name="T77" fmla="*/ 463 h 479"/>
                  <a:gd name="T78" fmla="*/ 6 w 156"/>
                  <a:gd name="T79" fmla="*/ 470 h 479"/>
                  <a:gd name="T80" fmla="*/ 8 w 156"/>
                  <a:gd name="T81" fmla="*/ 472 h 479"/>
                  <a:gd name="T82" fmla="*/ 15 w 156"/>
                  <a:gd name="T83" fmla="*/ 475 h 479"/>
                  <a:gd name="T84" fmla="*/ 34 w 156"/>
                  <a:gd name="T85" fmla="*/ 471 h 479"/>
                  <a:gd name="T86" fmla="*/ 57 w 156"/>
                  <a:gd name="T87" fmla="*/ 460 h 479"/>
                  <a:gd name="T88" fmla="*/ 72 w 156"/>
                  <a:gd name="T89" fmla="*/ 448 h 479"/>
                  <a:gd name="T90" fmla="*/ 89 w 156"/>
                  <a:gd name="T91" fmla="*/ 430 h 479"/>
                  <a:gd name="T92" fmla="*/ 99 w 156"/>
                  <a:gd name="T93" fmla="*/ 413 h 479"/>
                  <a:gd name="T94" fmla="*/ 108 w 156"/>
                  <a:gd name="T95" fmla="*/ 392 h 479"/>
                  <a:gd name="T96" fmla="*/ 106 w 156"/>
                  <a:gd name="T97" fmla="*/ 362 h 479"/>
                  <a:gd name="T98" fmla="*/ 89 w 156"/>
                  <a:gd name="T99" fmla="*/ 325 h 479"/>
                  <a:gd name="T100" fmla="*/ 57 w 156"/>
                  <a:gd name="T101" fmla="*/ 279 h 479"/>
                  <a:gd name="T102" fmla="*/ 32 w 156"/>
                  <a:gd name="T103" fmla="*/ 247 h 479"/>
                  <a:gd name="T104" fmla="*/ 10 w 156"/>
                  <a:gd name="T105" fmla="*/ 206 h 479"/>
                  <a:gd name="T106" fmla="*/ 4 w 156"/>
                  <a:gd name="T107" fmla="*/ 172 h 479"/>
                  <a:gd name="T108" fmla="*/ 8 w 156"/>
                  <a:gd name="T109" fmla="*/ 138 h 479"/>
                  <a:gd name="T110" fmla="*/ 23 w 156"/>
                  <a:gd name="T111" fmla="*/ 102 h 479"/>
                  <a:gd name="T112" fmla="*/ 46 w 156"/>
                  <a:gd name="T113" fmla="*/ 66 h 479"/>
                  <a:gd name="T114" fmla="*/ 46 w 156"/>
                  <a:gd name="T115" fmla="*/ 46 h 479"/>
                  <a:gd name="T116" fmla="*/ 51 w 156"/>
                  <a:gd name="T117" fmla="*/ 28 h 479"/>
                  <a:gd name="T118" fmla="*/ 67 w 156"/>
                  <a:gd name="T119" fmla="*/ 10 h 479"/>
                  <a:gd name="T120" fmla="*/ 84 w 156"/>
                  <a:gd name="T121" fmla="*/ 2 h 479"/>
                  <a:gd name="T122" fmla="*/ 93 w 156"/>
                  <a:gd name="T123" fmla="*/ 0 h 479"/>
                  <a:gd name="T124" fmla="*/ 105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1"/>
                    </a:moveTo>
                    <a:lnTo>
                      <a:pt x="103" y="10"/>
                    </a:lnTo>
                    <a:lnTo>
                      <a:pt x="93" y="9"/>
                    </a:lnTo>
                    <a:lnTo>
                      <a:pt x="84" y="10"/>
                    </a:lnTo>
                    <a:lnTo>
                      <a:pt x="68" y="15"/>
                    </a:lnTo>
                    <a:lnTo>
                      <a:pt x="57" y="28"/>
                    </a:lnTo>
                    <a:lnTo>
                      <a:pt x="49" y="55"/>
                    </a:lnTo>
                    <a:lnTo>
                      <a:pt x="53" y="87"/>
                    </a:lnTo>
                    <a:lnTo>
                      <a:pt x="68" y="124"/>
                    </a:lnTo>
                    <a:lnTo>
                      <a:pt x="123" y="204"/>
                    </a:lnTo>
                    <a:lnTo>
                      <a:pt x="144" y="241"/>
                    </a:lnTo>
                    <a:lnTo>
                      <a:pt x="156" y="280"/>
                    </a:lnTo>
                    <a:lnTo>
                      <a:pt x="152" y="320"/>
                    </a:lnTo>
                    <a:lnTo>
                      <a:pt x="139" y="359"/>
                    </a:lnTo>
                    <a:lnTo>
                      <a:pt x="122" y="393"/>
                    </a:lnTo>
                    <a:lnTo>
                      <a:pt x="106" y="417"/>
                    </a:lnTo>
                    <a:lnTo>
                      <a:pt x="89" y="439"/>
                    </a:lnTo>
                    <a:lnTo>
                      <a:pt x="63" y="460"/>
                    </a:lnTo>
                    <a:lnTo>
                      <a:pt x="32" y="476"/>
                    </a:lnTo>
                    <a:lnTo>
                      <a:pt x="19" y="479"/>
                    </a:lnTo>
                    <a:lnTo>
                      <a:pt x="6" y="477"/>
                    </a:lnTo>
                    <a:lnTo>
                      <a:pt x="0" y="471"/>
                    </a:lnTo>
                    <a:lnTo>
                      <a:pt x="4" y="463"/>
                    </a:lnTo>
                    <a:lnTo>
                      <a:pt x="13" y="457"/>
                    </a:lnTo>
                    <a:lnTo>
                      <a:pt x="27" y="457"/>
                    </a:lnTo>
                    <a:lnTo>
                      <a:pt x="29" y="463"/>
                    </a:lnTo>
                    <a:lnTo>
                      <a:pt x="25" y="466"/>
                    </a:lnTo>
                    <a:lnTo>
                      <a:pt x="19" y="470"/>
                    </a:lnTo>
                    <a:lnTo>
                      <a:pt x="12" y="470"/>
                    </a:lnTo>
                    <a:lnTo>
                      <a:pt x="12" y="465"/>
                    </a:lnTo>
                    <a:lnTo>
                      <a:pt x="15" y="464"/>
                    </a:lnTo>
                    <a:lnTo>
                      <a:pt x="13" y="466"/>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60"/>
                    </a:lnTo>
                    <a:lnTo>
                      <a:pt x="72" y="448"/>
                    </a:lnTo>
                    <a:lnTo>
                      <a:pt x="89" y="430"/>
                    </a:lnTo>
                    <a:lnTo>
                      <a:pt x="99" y="413"/>
                    </a:lnTo>
                    <a:lnTo>
                      <a:pt x="108" y="392"/>
                    </a:lnTo>
                    <a:lnTo>
                      <a:pt x="106" y="362"/>
                    </a:lnTo>
                    <a:lnTo>
                      <a:pt x="89" y="325"/>
                    </a:lnTo>
                    <a:lnTo>
                      <a:pt x="57" y="279"/>
                    </a:lnTo>
                    <a:lnTo>
                      <a:pt x="32" y="247"/>
                    </a:lnTo>
                    <a:lnTo>
                      <a:pt x="10" y="206"/>
                    </a:lnTo>
                    <a:lnTo>
                      <a:pt x="4" y="172"/>
                    </a:lnTo>
                    <a:lnTo>
                      <a:pt x="8" y="138"/>
                    </a:lnTo>
                    <a:lnTo>
                      <a:pt x="23" y="102"/>
                    </a:lnTo>
                    <a:lnTo>
                      <a:pt x="46" y="66"/>
                    </a:lnTo>
                    <a:lnTo>
                      <a:pt x="46" y="46"/>
                    </a:lnTo>
                    <a:lnTo>
                      <a:pt x="51" y="28"/>
                    </a:lnTo>
                    <a:lnTo>
                      <a:pt x="67" y="10"/>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3" name="Freeform 39"/>
              <p:cNvSpPr>
                <a:spLocks/>
              </p:cNvSpPr>
              <p:nvPr/>
            </p:nvSpPr>
            <p:spPr bwMode="auto">
              <a:xfrm>
                <a:off x="211" y="938"/>
                <a:ext cx="184" cy="458"/>
              </a:xfrm>
              <a:custGeom>
                <a:avLst/>
                <a:gdLst>
                  <a:gd name="T0" fmla="*/ 2 w 184"/>
                  <a:gd name="T1" fmla="*/ 1 h 458"/>
                  <a:gd name="T2" fmla="*/ 3 w 184"/>
                  <a:gd name="T3" fmla="*/ 10 h 458"/>
                  <a:gd name="T4" fmla="*/ 13 w 184"/>
                  <a:gd name="T5" fmla="*/ 8 h 458"/>
                  <a:gd name="T6" fmla="*/ 24 w 184"/>
                  <a:gd name="T7" fmla="*/ 8 h 458"/>
                  <a:gd name="T8" fmla="*/ 38 w 184"/>
                  <a:gd name="T9" fmla="*/ 13 h 458"/>
                  <a:gd name="T10" fmla="*/ 53 w 184"/>
                  <a:gd name="T11" fmla="*/ 25 h 458"/>
                  <a:gd name="T12" fmla="*/ 62 w 184"/>
                  <a:gd name="T13" fmla="*/ 49 h 458"/>
                  <a:gd name="T14" fmla="*/ 66 w 184"/>
                  <a:gd name="T15" fmla="*/ 81 h 458"/>
                  <a:gd name="T16" fmla="*/ 57 w 184"/>
                  <a:gd name="T17" fmla="*/ 118 h 458"/>
                  <a:gd name="T18" fmla="*/ 17 w 184"/>
                  <a:gd name="T19" fmla="*/ 197 h 458"/>
                  <a:gd name="T20" fmla="*/ 3 w 184"/>
                  <a:gd name="T21" fmla="*/ 236 h 458"/>
                  <a:gd name="T22" fmla="*/ 0 w 184"/>
                  <a:gd name="T23" fmla="*/ 274 h 458"/>
                  <a:gd name="T24" fmla="*/ 9 w 184"/>
                  <a:gd name="T25" fmla="*/ 313 h 458"/>
                  <a:gd name="T26" fmla="*/ 30 w 184"/>
                  <a:gd name="T27" fmla="*/ 351 h 458"/>
                  <a:gd name="T28" fmla="*/ 51 w 184"/>
                  <a:gd name="T29" fmla="*/ 382 h 458"/>
                  <a:gd name="T30" fmla="*/ 70 w 184"/>
                  <a:gd name="T31" fmla="*/ 404 h 458"/>
                  <a:gd name="T32" fmla="*/ 91 w 184"/>
                  <a:gd name="T33" fmla="*/ 423 h 458"/>
                  <a:gd name="T34" fmla="*/ 121 w 184"/>
                  <a:gd name="T35" fmla="*/ 443 h 458"/>
                  <a:gd name="T36" fmla="*/ 151 w 184"/>
                  <a:gd name="T37" fmla="*/ 455 h 458"/>
                  <a:gd name="T38" fmla="*/ 167 w 184"/>
                  <a:gd name="T39" fmla="*/ 458 h 458"/>
                  <a:gd name="T40" fmla="*/ 180 w 184"/>
                  <a:gd name="T41" fmla="*/ 454 h 458"/>
                  <a:gd name="T42" fmla="*/ 184 w 184"/>
                  <a:gd name="T43" fmla="*/ 448 h 458"/>
                  <a:gd name="T44" fmla="*/ 178 w 184"/>
                  <a:gd name="T45" fmla="*/ 440 h 458"/>
                  <a:gd name="T46" fmla="*/ 167 w 184"/>
                  <a:gd name="T47" fmla="*/ 436 h 458"/>
                  <a:gd name="T48" fmla="*/ 155 w 184"/>
                  <a:gd name="T49" fmla="*/ 437 h 458"/>
                  <a:gd name="T50" fmla="*/ 153 w 184"/>
                  <a:gd name="T51" fmla="*/ 442 h 458"/>
                  <a:gd name="T52" fmla="*/ 157 w 184"/>
                  <a:gd name="T53" fmla="*/ 446 h 458"/>
                  <a:gd name="T54" fmla="*/ 165 w 184"/>
                  <a:gd name="T55" fmla="*/ 449 h 458"/>
                  <a:gd name="T56" fmla="*/ 170 w 184"/>
                  <a:gd name="T57" fmla="*/ 448 h 458"/>
                  <a:gd name="T58" fmla="*/ 170 w 184"/>
                  <a:gd name="T59" fmla="*/ 444 h 458"/>
                  <a:gd name="T60" fmla="*/ 169 w 184"/>
                  <a:gd name="T61" fmla="*/ 443 h 458"/>
                  <a:gd name="T62" fmla="*/ 170 w 184"/>
                  <a:gd name="T63" fmla="*/ 444 h 458"/>
                  <a:gd name="T64" fmla="*/ 170 w 184"/>
                  <a:gd name="T65" fmla="*/ 447 h 458"/>
                  <a:gd name="T66" fmla="*/ 167 w 184"/>
                  <a:gd name="T67" fmla="*/ 447 h 458"/>
                  <a:gd name="T68" fmla="*/ 159 w 184"/>
                  <a:gd name="T69" fmla="*/ 444 h 458"/>
                  <a:gd name="T70" fmla="*/ 159 w 184"/>
                  <a:gd name="T71" fmla="*/ 441 h 458"/>
                  <a:gd name="T72" fmla="*/ 159 w 184"/>
                  <a:gd name="T73" fmla="*/ 438 h 458"/>
                  <a:gd name="T74" fmla="*/ 163 w 184"/>
                  <a:gd name="T75" fmla="*/ 438 h 458"/>
                  <a:gd name="T76" fmla="*/ 174 w 184"/>
                  <a:gd name="T77" fmla="*/ 441 h 458"/>
                  <a:gd name="T78" fmla="*/ 178 w 184"/>
                  <a:gd name="T79" fmla="*/ 448 h 458"/>
                  <a:gd name="T80" fmla="*/ 176 w 184"/>
                  <a:gd name="T81" fmla="*/ 452 h 458"/>
                  <a:gd name="T82" fmla="*/ 169 w 184"/>
                  <a:gd name="T83" fmla="*/ 453 h 458"/>
                  <a:gd name="T84" fmla="*/ 150 w 184"/>
                  <a:gd name="T85" fmla="*/ 452 h 458"/>
                  <a:gd name="T86" fmla="*/ 127 w 184"/>
                  <a:gd name="T87" fmla="*/ 442 h 458"/>
                  <a:gd name="T88" fmla="*/ 108 w 184"/>
                  <a:gd name="T89" fmla="*/ 431 h 458"/>
                  <a:gd name="T90" fmla="*/ 89 w 184"/>
                  <a:gd name="T91" fmla="*/ 416 h 458"/>
                  <a:gd name="T92" fmla="*/ 76 w 184"/>
                  <a:gd name="T93" fmla="*/ 400 h 458"/>
                  <a:gd name="T94" fmla="*/ 66 w 184"/>
                  <a:gd name="T95" fmla="*/ 379 h 458"/>
                  <a:gd name="T96" fmla="*/ 62 w 184"/>
                  <a:gd name="T97" fmla="*/ 351 h 458"/>
                  <a:gd name="T98" fmla="*/ 70 w 184"/>
                  <a:gd name="T99" fmla="*/ 314 h 458"/>
                  <a:gd name="T100" fmla="*/ 96 w 184"/>
                  <a:gd name="T101" fmla="*/ 266 h 458"/>
                  <a:gd name="T102" fmla="*/ 114 w 184"/>
                  <a:gd name="T103" fmla="*/ 233 h 458"/>
                  <a:gd name="T104" fmla="*/ 127 w 184"/>
                  <a:gd name="T105" fmla="*/ 193 h 458"/>
                  <a:gd name="T106" fmla="*/ 127 w 184"/>
                  <a:gd name="T107" fmla="*/ 159 h 458"/>
                  <a:gd name="T108" fmla="*/ 117 w 184"/>
                  <a:gd name="T109" fmla="*/ 127 h 458"/>
                  <a:gd name="T110" fmla="*/ 98 w 184"/>
                  <a:gd name="T111" fmla="*/ 93 h 458"/>
                  <a:gd name="T112" fmla="*/ 70 w 184"/>
                  <a:gd name="T113" fmla="*/ 60 h 458"/>
                  <a:gd name="T114" fmla="*/ 66 w 184"/>
                  <a:gd name="T115" fmla="*/ 40 h 458"/>
                  <a:gd name="T116" fmla="*/ 57 w 184"/>
                  <a:gd name="T117" fmla="*/ 24 h 458"/>
                  <a:gd name="T118" fmla="*/ 40 w 184"/>
                  <a:gd name="T119" fmla="*/ 8 h 458"/>
                  <a:gd name="T120" fmla="*/ 22 w 184"/>
                  <a:gd name="T121" fmla="*/ 1 h 458"/>
                  <a:gd name="T122" fmla="*/ 11 w 184"/>
                  <a:gd name="T123" fmla="*/ 0 h 458"/>
                  <a:gd name="T124" fmla="*/ 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2" y="1"/>
                    </a:moveTo>
                    <a:lnTo>
                      <a:pt x="3" y="10"/>
                    </a:lnTo>
                    <a:lnTo>
                      <a:pt x="13" y="8"/>
                    </a:lnTo>
                    <a:lnTo>
                      <a:pt x="24" y="8"/>
                    </a:lnTo>
                    <a:lnTo>
                      <a:pt x="38" y="13"/>
                    </a:lnTo>
                    <a:lnTo>
                      <a:pt x="53" y="25"/>
                    </a:lnTo>
                    <a:lnTo>
                      <a:pt x="62" y="49"/>
                    </a:lnTo>
                    <a:lnTo>
                      <a:pt x="66" y="81"/>
                    </a:lnTo>
                    <a:lnTo>
                      <a:pt x="57" y="118"/>
                    </a:lnTo>
                    <a:lnTo>
                      <a:pt x="17" y="197"/>
                    </a:lnTo>
                    <a:lnTo>
                      <a:pt x="3" y="236"/>
                    </a:lnTo>
                    <a:lnTo>
                      <a:pt x="0" y="274"/>
                    </a:lnTo>
                    <a:lnTo>
                      <a:pt x="9" y="313"/>
                    </a:lnTo>
                    <a:lnTo>
                      <a:pt x="30" y="351"/>
                    </a:lnTo>
                    <a:lnTo>
                      <a:pt x="51" y="382"/>
                    </a:lnTo>
                    <a:lnTo>
                      <a:pt x="70" y="404"/>
                    </a:lnTo>
                    <a:lnTo>
                      <a:pt x="91" y="423"/>
                    </a:lnTo>
                    <a:lnTo>
                      <a:pt x="121" y="443"/>
                    </a:lnTo>
                    <a:lnTo>
                      <a:pt x="151" y="455"/>
                    </a:lnTo>
                    <a:lnTo>
                      <a:pt x="167" y="458"/>
                    </a:lnTo>
                    <a:lnTo>
                      <a:pt x="180" y="454"/>
                    </a:lnTo>
                    <a:lnTo>
                      <a:pt x="184" y="448"/>
                    </a:lnTo>
                    <a:lnTo>
                      <a:pt x="178" y="440"/>
                    </a:lnTo>
                    <a:lnTo>
                      <a:pt x="167" y="436"/>
                    </a:lnTo>
                    <a:lnTo>
                      <a:pt x="155" y="437"/>
                    </a:lnTo>
                    <a:lnTo>
                      <a:pt x="153" y="442"/>
                    </a:lnTo>
                    <a:lnTo>
                      <a:pt x="157" y="446"/>
                    </a:lnTo>
                    <a:lnTo>
                      <a:pt x="165" y="449"/>
                    </a:lnTo>
                    <a:lnTo>
                      <a:pt x="170" y="448"/>
                    </a:lnTo>
                    <a:lnTo>
                      <a:pt x="170" y="444"/>
                    </a:lnTo>
                    <a:lnTo>
                      <a:pt x="169" y="443"/>
                    </a:lnTo>
                    <a:lnTo>
                      <a:pt x="170" y="444"/>
                    </a:lnTo>
                    <a:lnTo>
                      <a:pt x="170" y="447"/>
                    </a:lnTo>
                    <a:lnTo>
                      <a:pt x="167" y="447"/>
                    </a:lnTo>
                    <a:lnTo>
                      <a:pt x="159" y="444"/>
                    </a:lnTo>
                    <a:lnTo>
                      <a:pt x="159" y="441"/>
                    </a:lnTo>
                    <a:lnTo>
                      <a:pt x="159" y="438"/>
                    </a:lnTo>
                    <a:lnTo>
                      <a:pt x="163" y="438"/>
                    </a:lnTo>
                    <a:lnTo>
                      <a:pt x="174" y="441"/>
                    </a:lnTo>
                    <a:lnTo>
                      <a:pt x="178" y="448"/>
                    </a:lnTo>
                    <a:lnTo>
                      <a:pt x="176" y="452"/>
                    </a:lnTo>
                    <a:lnTo>
                      <a:pt x="169" y="453"/>
                    </a:lnTo>
                    <a:lnTo>
                      <a:pt x="150" y="452"/>
                    </a:lnTo>
                    <a:lnTo>
                      <a:pt x="127" y="442"/>
                    </a:lnTo>
                    <a:lnTo>
                      <a:pt x="108" y="431"/>
                    </a:lnTo>
                    <a:lnTo>
                      <a:pt x="89" y="416"/>
                    </a:lnTo>
                    <a:lnTo>
                      <a:pt x="76" y="400"/>
                    </a:lnTo>
                    <a:lnTo>
                      <a:pt x="66" y="379"/>
                    </a:lnTo>
                    <a:lnTo>
                      <a:pt x="62" y="351"/>
                    </a:lnTo>
                    <a:lnTo>
                      <a:pt x="70" y="314"/>
                    </a:lnTo>
                    <a:lnTo>
                      <a:pt x="96" y="266"/>
                    </a:lnTo>
                    <a:lnTo>
                      <a:pt x="114" y="233"/>
                    </a:lnTo>
                    <a:lnTo>
                      <a:pt x="127" y="193"/>
                    </a:lnTo>
                    <a:lnTo>
                      <a:pt x="127" y="159"/>
                    </a:lnTo>
                    <a:lnTo>
                      <a:pt x="117" y="127"/>
                    </a:lnTo>
                    <a:lnTo>
                      <a:pt x="98" y="93"/>
                    </a:lnTo>
                    <a:lnTo>
                      <a:pt x="70" y="60"/>
                    </a:lnTo>
                    <a:lnTo>
                      <a:pt x="66" y="40"/>
                    </a:lnTo>
                    <a:lnTo>
                      <a:pt x="57" y="24"/>
                    </a:lnTo>
                    <a:lnTo>
                      <a:pt x="40" y="8"/>
                    </a:lnTo>
                    <a:lnTo>
                      <a:pt x="22" y="1"/>
                    </a:lnTo>
                    <a:lnTo>
                      <a:pt x="11" y="0"/>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4" name="Freeform 40"/>
              <p:cNvSpPr>
                <a:spLocks/>
              </p:cNvSpPr>
              <p:nvPr/>
            </p:nvSpPr>
            <p:spPr bwMode="auto">
              <a:xfrm>
                <a:off x="8" y="254"/>
                <a:ext cx="307" cy="540"/>
              </a:xfrm>
              <a:custGeom>
                <a:avLst/>
                <a:gdLst>
                  <a:gd name="T0" fmla="*/ 5 w 307"/>
                  <a:gd name="T1" fmla="*/ 13 h 540"/>
                  <a:gd name="T2" fmla="*/ 28 w 307"/>
                  <a:gd name="T3" fmla="*/ 10 h 540"/>
                  <a:gd name="T4" fmla="*/ 66 w 307"/>
                  <a:gd name="T5" fmla="*/ 27 h 540"/>
                  <a:gd name="T6" fmla="*/ 93 w 307"/>
                  <a:gd name="T7" fmla="*/ 94 h 540"/>
                  <a:gd name="T8" fmla="*/ 57 w 307"/>
                  <a:gd name="T9" fmla="*/ 239 h 540"/>
                  <a:gd name="T10" fmla="*/ 51 w 307"/>
                  <a:gd name="T11" fmla="*/ 331 h 540"/>
                  <a:gd name="T12" fmla="*/ 102 w 307"/>
                  <a:gd name="T13" fmla="*/ 422 h 540"/>
                  <a:gd name="T14" fmla="*/ 161 w 307"/>
                  <a:gd name="T15" fmla="*/ 482 h 540"/>
                  <a:gd name="T16" fmla="*/ 231 w 307"/>
                  <a:gd name="T17" fmla="*/ 525 h 540"/>
                  <a:gd name="T18" fmla="*/ 269 w 307"/>
                  <a:gd name="T19" fmla="*/ 539 h 540"/>
                  <a:gd name="T20" fmla="*/ 303 w 307"/>
                  <a:gd name="T21" fmla="*/ 535 h 540"/>
                  <a:gd name="T22" fmla="*/ 298 w 307"/>
                  <a:gd name="T23" fmla="*/ 518 h 540"/>
                  <a:gd name="T24" fmla="*/ 277 w 307"/>
                  <a:gd name="T25" fmla="*/ 513 h 540"/>
                  <a:gd name="T26" fmla="*/ 269 w 307"/>
                  <a:gd name="T27" fmla="*/ 522 h 540"/>
                  <a:gd name="T28" fmla="*/ 284 w 307"/>
                  <a:gd name="T29" fmla="*/ 530 h 540"/>
                  <a:gd name="T30" fmla="*/ 292 w 307"/>
                  <a:gd name="T31" fmla="*/ 525 h 540"/>
                  <a:gd name="T32" fmla="*/ 286 w 307"/>
                  <a:gd name="T33" fmla="*/ 522 h 540"/>
                  <a:gd name="T34" fmla="*/ 290 w 307"/>
                  <a:gd name="T35" fmla="*/ 528 h 540"/>
                  <a:gd name="T36" fmla="*/ 279 w 307"/>
                  <a:gd name="T37" fmla="*/ 525 h 540"/>
                  <a:gd name="T38" fmla="*/ 277 w 307"/>
                  <a:gd name="T39" fmla="*/ 518 h 540"/>
                  <a:gd name="T40" fmla="*/ 294 w 307"/>
                  <a:gd name="T41" fmla="*/ 519 h 540"/>
                  <a:gd name="T42" fmla="*/ 299 w 307"/>
                  <a:gd name="T43" fmla="*/ 528 h 540"/>
                  <a:gd name="T44" fmla="*/ 290 w 307"/>
                  <a:gd name="T45" fmla="*/ 534 h 540"/>
                  <a:gd name="T46" fmla="*/ 237 w 307"/>
                  <a:gd name="T47" fmla="*/ 524 h 540"/>
                  <a:gd name="T48" fmla="*/ 187 w 307"/>
                  <a:gd name="T49" fmla="*/ 495 h 540"/>
                  <a:gd name="T50" fmla="*/ 151 w 307"/>
                  <a:gd name="T51" fmla="*/ 452 h 540"/>
                  <a:gd name="T52" fmla="*/ 144 w 307"/>
                  <a:gd name="T53" fmla="*/ 374 h 540"/>
                  <a:gd name="T54" fmla="*/ 180 w 307"/>
                  <a:gd name="T55" fmla="*/ 274 h 540"/>
                  <a:gd name="T56" fmla="*/ 184 w 307"/>
                  <a:gd name="T57" fmla="*/ 184 h 540"/>
                  <a:gd name="T58" fmla="*/ 134 w 307"/>
                  <a:gd name="T59" fmla="*/ 106 h 540"/>
                  <a:gd name="T60" fmla="*/ 85 w 307"/>
                  <a:gd name="T61" fmla="*/ 45 h 540"/>
                  <a:gd name="T62" fmla="*/ 47 w 307"/>
                  <a:gd name="T63" fmla="*/ 7 h 540"/>
                  <a:gd name="T64" fmla="*/ 11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0" y="1"/>
                    </a:moveTo>
                    <a:lnTo>
                      <a:pt x="5" y="13"/>
                    </a:lnTo>
                    <a:lnTo>
                      <a:pt x="15" y="10"/>
                    </a:lnTo>
                    <a:lnTo>
                      <a:pt x="28" y="10"/>
                    </a:lnTo>
                    <a:lnTo>
                      <a:pt x="45" y="13"/>
                    </a:lnTo>
                    <a:lnTo>
                      <a:pt x="66" y="27"/>
                    </a:lnTo>
                    <a:lnTo>
                      <a:pt x="83" y="55"/>
                    </a:lnTo>
                    <a:lnTo>
                      <a:pt x="93" y="94"/>
                    </a:lnTo>
                    <a:lnTo>
                      <a:pt x="89" y="139"/>
                    </a:lnTo>
                    <a:lnTo>
                      <a:pt x="57" y="239"/>
                    </a:lnTo>
                    <a:lnTo>
                      <a:pt x="47" y="286"/>
                    </a:lnTo>
                    <a:lnTo>
                      <a:pt x="51" y="331"/>
                    </a:lnTo>
                    <a:lnTo>
                      <a:pt x="70" y="378"/>
                    </a:lnTo>
                    <a:lnTo>
                      <a:pt x="102" y="422"/>
                    </a:lnTo>
                    <a:lnTo>
                      <a:pt x="134" y="458"/>
                    </a:lnTo>
                    <a:lnTo>
                      <a:pt x="161" y="482"/>
                    </a:lnTo>
                    <a:lnTo>
                      <a:pt x="191" y="504"/>
                    </a:lnTo>
                    <a:lnTo>
                      <a:pt x="231" y="525"/>
                    </a:lnTo>
                    <a:lnTo>
                      <a:pt x="250" y="534"/>
                    </a:lnTo>
                    <a:lnTo>
                      <a:pt x="269" y="539"/>
                    </a:lnTo>
                    <a:lnTo>
                      <a:pt x="288" y="540"/>
                    </a:lnTo>
                    <a:lnTo>
                      <a:pt x="303" y="535"/>
                    </a:lnTo>
                    <a:lnTo>
                      <a:pt x="307" y="527"/>
                    </a:lnTo>
                    <a:lnTo>
                      <a:pt x="298" y="518"/>
                    </a:lnTo>
                    <a:lnTo>
                      <a:pt x="284" y="513"/>
                    </a:lnTo>
                    <a:lnTo>
                      <a:pt x="277" y="513"/>
                    </a:lnTo>
                    <a:lnTo>
                      <a:pt x="269" y="516"/>
                    </a:lnTo>
                    <a:lnTo>
                      <a:pt x="269" y="522"/>
                    </a:lnTo>
                    <a:lnTo>
                      <a:pt x="275" y="527"/>
                    </a:lnTo>
                    <a:lnTo>
                      <a:pt x="284" y="530"/>
                    </a:lnTo>
                    <a:lnTo>
                      <a:pt x="292" y="528"/>
                    </a:lnTo>
                    <a:lnTo>
                      <a:pt x="292" y="525"/>
                    </a:lnTo>
                    <a:lnTo>
                      <a:pt x="290" y="523"/>
                    </a:lnTo>
                    <a:lnTo>
                      <a:pt x="286" y="522"/>
                    </a:lnTo>
                    <a:lnTo>
                      <a:pt x="288" y="524"/>
                    </a:lnTo>
                    <a:lnTo>
                      <a:pt x="290" y="528"/>
                    </a:lnTo>
                    <a:lnTo>
                      <a:pt x="286" y="528"/>
                    </a:lnTo>
                    <a:lnTo>
                      <a:pt x="279" y="525"/>
                    </a:lnTo>
                    <a:lnTo>
                      <a:pt x="275" y="521"/>
                    </a:lnTo>
                    <a:lnTo>
                      <a:pt x="277" y="518"/>
                    </a:lnTo>
                    <a:lnTo>
                      <a:pt x="280" y="517"/>
                    </a:lnTo>
                    <a:lnTo>
                      <a:pt x="294" y="519"/>
                    </a:lnTo>
                    <a:lnTo>
                      <a:pt x="299" y="524"/>
                    </a:lnTo>
                    <a:lnTo>
                      <a:pt x="299" y="528"/>
                    </a:lnTo>
                    <a:lnTo>
                      <a:pt x="298" y="531"/>
                    </a:lnTo>
                    <a:lnTo>
                      <a:pt x="290" y="534"/>
                    </a:lnTo>
                    <a:lnTo>
                      <a:pt x="267" y="534"/>
                    </a:lnTo>
                    <a:lnTo>
                      <a:pt x="237" y="524"/>
                    </a:lnTo>
                    <a:lnTo>
                      <a:pt x="214" y="513"/>
                    </a:lnTo>
                    <a:lnTo>
                      <a:pt x="187" y="495"/>
                    </a:lnTo>
                    <a:lnTo>
                      <a:pt x="169" y="477"/>
                    </a:lnTo>
                    <a:lnTo>
                      <a:pt x="151" y="452"/>
                    </a:lnTo>
                    <a:lnTo>
                      <a:pt x="140" y="419"/>
                    </a:lnTo>
                    <a:lnTo>
                      <a:pt x="144" y="374"/>
                    </a:lnTo>
                    <a:lnTo>
                      <a:pt x="167" y="314"/>
                    </a:lnTo>
                    <a:lnTo>
                      <a:pt x="180" y="274"/>
                    </a:lnTo>
                    <a:lnTo>
                      <a:pt x="189" y="223"/>
                    </a:lnTo>
                    <a:lnTo>
                      <a:pt x="184" y="184"/>
                    </a:lnTo>
                    <a:lnTo>
                      <a:pt x="165" y="144"/>
                    </a:lnTo>
                    <a:lnTo>
                      <a:pt x="134" y="106"/>
                    </a:lnTo>
                    <a:lnTo>
                      <a:pt x="94" y="67"/>
                    </a:lnTo>
                    <a:lnTo>
                      <a:pt x="85" y="45"/>
                    </a:lnTo>
                    <a:lnTo>
                      <a:pt x="70" y="25"/>
                    </a:lnTo>
                    <a:lnTo>
                      <a:pt x="47" y="7"/>
                    </a:lnTo>
                    <a:lnTo>
                      <a:pt x="24" y="0"/>
                    </a:lnTo>
                    <a:lnTo>
                      <a:pt x="11" y="0"/>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5" name="Freeform 41"/>
              <p:cNvSpPr>
                <a:spLocks/>
              </p:cNvSpPr>
              <p:nvPr/>
            </p:nvSpPr>
            <p:spPr bwMode="auto">
              <a:xfrm>
                <a:off x="40" y="1487"/>
                <a:ext cx="305" cy="539"/>
              </a:xfrm>
              <a:custGeom>
                <a:avLst/>
                <a:gdLst>
                  <a:gd name="T0" fmla="*/ 4 w 305"/>
                  <a:gd name="T1" fmla="*/ 14 h 539"/>
                  <a:gd name="T2" fmla="*/ 28 w 305"/>
                  <a:gd name="T3" fmla="*/ 9 h 539"/>
                  <a:gd name="T4" fmla="*/ 64 w 305"/>
                  <a:gd name="T5" fmla="*/ 27 h 539"/>
                  <a:gd name="T6" fmla="*/ 93 w 305"/>
                  <a:gd name="T7" fmla="*/ 94 h 539"/>
                  <a:gd name="T8" fmla="*/ 57 w 305"/>
                  <a:gd name="T9" fmla="*/ 240 h 539"/>
                  <a:gd name="T10" fmla="*/ 51 w 305"/>
                  <a:gd name="T11" fmla="*/ 332 h 539"/>
                  <a:gd name="T12" fmla="*/ 102 w 305"/>
                  <a:gd name="T13" fmla="*/ 422 h 539"/>
                  <a:gd name="T14" fmla="*/ 161 w 305"/>
                  <a:gd name="T15" fmla="*/ 483 h 539"/>
                  <a:gd name="T16" fmla="*/ 229 w 305"/>
                  <a:gd name="T17" fmla="*/ 526 h 539"/>
                  <a:gd name="T18" fmla="*/ 269 w 305"/>
                  <a:gd name="T19" fmla="*/ 539 h 539"/>
                  <a:gd name="T20" fmla="*/ 302 w 305"/>
                  <a:gd name="T21" fmla="*/ 536 h 539"/>
                  <a:gd name="T22" fmla="*/ 298 w 305"/>
                  <a:gd name="T23" fmla="*/ 519 h 539"/>
                  <a:gd name="T24" fmla="*/ 277 w 305"/>
                  <a:gd name="T25" fmla="*/ 514 h 539"/>
                  <a:gd name="T26" fmla="*/ 269 w 305"/>
                  <a:gd name="T27" fmla="*/ 523 h 539"/>
                  <a:gd name="T28" fmla="*/ 283 w 305"/>
                  <a:gd name="T29" fmla="*/ 530 h 539"/>
                  <a:gd name="T30" fmla="*/ 292 w 305"/>
                  <a:gd name="T31" fmla="*/ 526 h 539"/>
                  <a:gd name="T32" fmla="*/ 286 w 305"/>
                  <a:gd name="T33" fmla="*/ 523 h 539"/>
                  <a:gd name="T34" fmla="*/ 288 w 305"/>
                  <a:gd name="T35" fmla="*/ 527 h 539"/>
                  <a:gd name="T36" fmla="*/ 277 w 305"/>
                  <a:gd name="T37" fmla="*/ 525 h 539"/>
                  <a:gd name="T38" fmla="*/ 275 w 305"/>
                  <a:gd name="T39" fmla="*/ 519 h 539"/>
                  <a:gd name="T40" fmla="*/ 286 w 305"/>
                  <a:gd name="T41" fmla="*/ 518 h 539"/>
                  <a:gd name="T42" fmla="*/ 298 w 305"/>
                  <a:gd name="T43" fmla="*/ 524 h 539"/>
                  <a:gd name="T44" fmla="*/ 298 w 305"/>
                  <a:gd name="T45" fmla="*/ 532 h 539"/>
                  <a:gd name="T46" fmla="*/ 266 w 305"/>
                  <a:gd name="T47" fmla="*/ 533 h 539"/>
                  <a:gd name="T48" fmla="*/ 212 w 305"/>
                  <a:gd name="T49" fmla="*/ 513 h 539"/>
                  <a:gd name="T50" fmla="*/ 167 w 305"/>
                  <a:gd name="T51" fmla="*/ 478 h 539"/>
                  <a:gd name="T52" fmla="*/ 140 w 305"/>
                  <a:gd name="T53" fmla="*/ 419 h 539"/>
                  <a:gd name="T54" fmla="*/ 165 w 305"/>
                  <a:gd name="T55" fmla="*/ 315 h 539"/>
                  <a:gd name="T56" fmla="*/ 190 w 305"/>
                  <a:gd name="T57" fmla="*/ 224 h 539"/>
                  <a:gd name="T58" fmla="*/ 163 w 305"/>
                  <a:gd name="T59" fmla="*/ 144 h 539"/>
                  <a:gd name="T60" fmla="*/ 93 w 305"/>
                  <a:gd name="T61" fmla="*/ 67 h 539"/>
                  <a:gd name="T62" fmla="*/ 70 w 305"/>
                  <a:gd name="T63" fmla="*/ 25 h 539"/>
                  <a:gd name="T64" fmla="*/ 25 w 305"/>
                  <a:gd name="T65" fmla="*/ 0 h 539"/>
                  <a:gd name="T66" fmla="*/ 0 w 305"/>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539">
                    <a:moveTo>
                      <a:pt x="0" y="2"/>
                    </a:moveTo>
                    <a:lnTo>
                      <a:pt x="4" y="14"/>
                    </a:lnTo>
                    <a:lnTo>
                      <a:pt x="15" y="11"/>
                    </a:lnTo>
                    <a:lnTo>
                      <a:pt x="28" y="9"/>
                    </a:lnTo>
                    <a:lnTo>
                      <a:pt x="45" y="13"/>
                    </a:lnTo>
                    <a:lnTo>
                      <a:pt x="64" y="27"/>
                    </a:lnTo>
                    <a:lnTo>
                      <a:pt x="83" y="56"/>
                    </a:lnTo>
                    <a:lnTo>
                      <a:pt x="93" y="94"/>
                    </a:lnTo>
                    <a:lnTo>
                      <a:pt x="89" y="140"/>
                    </a:lnTo>
                    <a:lnTo>
                      <a:pt x="57" y="240"/>
                    </a:lnTo>
                    <a:lnTo>
                      <a:pt x="47" y="285"/>
                    </a:lnTo>
                    <a:lnTo>
                      <a:pt x="51" y="332"/>
                    </a:lnTo>
                    <a:lnTo>
                      <a:pt x="70" y="379"/>
                    </a:lnTo>
                    <a:lnTo>
                      <a:pt x="102" y="422"/>
                    </a:lnTo>
                    <a:lnTo>
                      <a:pt x="135" y="458"/>
                    </a:lnTo>
                    <a:lnTo>
                      <a:pt x="161" y="483"/>
                    </a:lnTo>
                    <a:lnTo>
                      <a:pt x="190" y="505"/>
                    </a:lnTo>
                    <a:lnTo>
                      <a:pt x="229" y="526"/>
                    </a:lnTo>
                    <a:lnTo>
                      <a:pt x="250" y="535"/>
                    </a:lnTo>
                    <a:lnTo>
                      <a:pt x="269" y="539"/>
                    </a:lnTo>
                    <a:lnTo>
                      <a:pt x="288" y="539"/>
                    </a:lnTo>
                    <a:lnTo>
                      <a:pt x="302" y="536"/>
                    </a:lnTo>
                    <a:lnTo>
                      <a:pt x="305" y="527"/>
                    </a:lnTo>
                    <a:lnTo>
                      <a:pt x="298" y="519"/>
                    </a:lnTo>
                    <a:lnTo>
                      <a:pt x="285" y="514"/>
                    </a:lnTo>
                    <a:lnTo>
                      <a:pt x="277" y="514"/>
                    </a:lnTo>
                    <a:lnTo>
                      <a:pt x="269" y="517"/>
                    </a:lnTo>
                    <a:lnTo>
                      <a:pt x="269" y="523"/>
                    </a:lnTo>
                    <a:lnTo>
                      <a:pt x="275" y="527"/>
                    </a:lnTo>
                    <a:lnTo>
                      <a:pt x="283" y="530"/>
                    </a:lnTo>
                    <a:lnTo>
                      <a:pt x="292" y="529"/>
                    </a:lnTo>
                    <a:lnTo>
                      <a:pt x="292" y="526"/>
                    </a:lnTo>
                    <a:lnTo>
                      <a:pt x="290" y="524"/>
                    </a:lnTo>
                    <a:lnTo>
                      <a:pt x="286" y="523"/>
                    </a:lnTo>
                    <a:lnTo>
                      <a:pt x="288" y="524"/>
                    </a:lnTo>
                    <a:lnTo>
                      <a:pt x="288" y="527"/>
                    </a:lnTo>
                    <a:lnTo>
                      <a:pt x="286" y="529"/>
                    </a:lnTo>
                    <a:lnTo>
                      <a:pt x="277" y="525"/>
                    </a:lnTo>
                    <a:lnTo>
                      <a:pt x="273" y="520"/>
                    </a:lnTo>
                    <a:lnTo>
                      <a:pt x="275" y="519"/>
                    </a:lnTo>
                    <a:lnTo>
                      <a:pt x="279" y="518"/>
                    </a:lnTo>
                    <a:lnTo>
                      <a:pt x="286" y="518"/>
                    </a:lnTo>
                    <a:lnTo>
                      <a:pt x="292" y="520"/>
                    </a:lnTo>
                    <a:lnTo>
                      <a:pt x="298" y="524"/>
                    </a:lnTo>
                    <a:lnTo>
                      <a:pt x="300" y="527"/>
                    </a:lnTo>
                    <a:lnTo>
                      <a:pt x="298" y="532"/>
                    </a:lnTo>
                    <a:lnTo>
                      <a:pt x="288" y="535"/>
                    </a:lnTo>
                    <a:lnTo>
                      <a:pt x="266" y="533"/>
                    </a:lnTo>
                    <a:lnTo>
                      <a:pt x="235" y="525"/>
                    </a:lnTo>
                    <a:lnTo>
                      <a:pt x="212" y="513"/>
                    </a:lnTo>
                    <a:lnTo>
                      <a:pt x="186" y="495"/>
                    </a:lnTo>
                    <a:lnTo>
                      <a:pt x="167" y="478"/>
                    </a:lnTo>
                    <a:lnTo>
                      <a:pt x="152" y="453"/>
                    </a:lnTo>
                    <a:lnTo>
                      <a:pt x="140" y="419"/>
                    </a:lnTo>
                    <a:lnTo>
                      <a:pt x="144" y="374"/>
                    </a:lnTo>
                    <a:lnTo>
                      <a:pt x="165" y="315"/>
                    </a:lnTo>
                    <a:lnTo>
                      <a:pt x="180" y="274"/>
                    </a:lnTo>
                    <a:lnTo>
                      <a:pt x="190" y="224"/>
                    </a:lnTo>
                    <a:lnTo>
                      <a:pt x="182" y="183"/>
                    </a:lnTo>
                    <a:lnTo>
                      <a:pt x="163" y="144"/>
                    </a:lnTo>
                    <a:lnTo>
                      <a:pt x="135" y="105"/>
                    </a:lnTo>
                    <a:lnTo>
                      <a:pt x="93" y="67"/>
                    </a:lnTo>
                    <a:lnTo>
                      <a:pt x="85" y="44"/>
                    </a:lnTo>
                    <a:lnTo>
                      <a:pt x="70" y="25"/>
                    </a:lnTo>
                    <a:lnTo>
                      <a:pt x="47" y="8"/>
                    </a:lnTo>
                    <a:lnTo>
                      <a:pt x="25" y="0"/>
                    </a:lnTo>
                    <a:lnTo>
                      <a:pt x="11" y="0"/>
                    </a:lnTo>
                    <a:lnTo>
                      <a:pt x="0"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6" name="Freeform 42"/>
              <p:cNvSpPr>
                <a:spLocks/>
              </p:cNvSpPr>
              <p:nvPr/>
            </p:nvSpPr>
            <p:spPr bwMode="auto">
              <a:xfrm>
                <a:off x="182" y="464"/>
                <a:ext cx="180" cy="296"/>
              </a:xfrm>
              <a:custGeom>
                <a:avLst/>
                <a:gdLst>
                  <a:gd name="T0" fmla="*/ 61 w 180"/>
                  <a:gd name="T1" fmla="*/ 40 h 296"/>
                  <a:gd name="T2" fmla="*/ 51 w 180"/>
                  <a:gd name="T3" fmla="*/ 40 h 296"/>
                  <a:gd name="T4" fmla="*/ 44 w 180"/>
                  <a:gd name="T5" fmla="*/ 38 h 296"/>
                  <a:gd name="T6" fmla="*/ 34 w 180"/>
                  <a:gd name="T7" fmla="*/ 34 h 296"/>
                  <a:gd name="T8" fmla="*/ 29 w 180"/>
                  <a:gd name="T9" fmla="*/ 28 h 296"/>
                  <a:gd name="T10" fmla="*/ 29 w 180"/>
                  <a:gd name="T11" fmla="*/ 19 h 296"/>
                  <a:gd name="T12" fmla="*/ 31 w 180"/>
                  <a:gd name="T13" fmla="*/ 12 h 296"/>
                  <a:gd name="T14" fmla="*/ 38 w 180"/>
                  <a:gd name="T15" fmla="*/ 7 h 296"/>
                  <a:gd name="T16" fmla="*/ 57 w 180"/>
                  <a:gd name="T17" fmla="*/ 0 h 296"/>
                  <a:gd name="T18" fmla="*/ 72 w 180"/>
                  <a:gd name="T19" fmla="*/ 0 h 296"/>
                  <a:gd name="T20" fmla="*/ 91 w 180"/>
                  <a:gd name="T21" fmla="*/ 4 h 296"/>
                  <a:gd name="T22" fmla="*/ 108 w 180"/>
                  <a:gd name="T23" fmla="*/ 12 h 296"/>
                  <a:gd name="T24" fmla="*/ 122 w 180"/>
                  <a:gd name="T25" fmla="*/ 25 h 296"/>
                  <a:gd name="T26" fmla="*/ 131 w 180"/>
                  <a:gd name="T27" fmla="*/ 42 h 296"/>
                  <a:gd name="T28" fmla="*/ 137 w 180"/>
                  <a:gd name="T29" fmla="*/ 61 h 296"/>
                  <a:gd name="T30" fmla="*/ 135 w 180"/>
                  <a:gd name="T31" fmla="*/ 84 h 296"/>
                  <a:gd name="T32" fmla="*/ 131 w 180"/>
                  <a:gd name="T33" fmla="*/ 91 h 296"/>
                  <a:gd name="T34" fmla="*/ 154 w 180"/>
                  <a:gd name="T35" fmla="*/ 103 h 296"/>
                  <a:gd name="T36" fmla="*/ 171 w 180"/>
                  <a:gd name="T37" fmla="*/ 119 h 296"/>
                  <a:gd name="T38" fmla="*/ 180 w 180"/>
                  <a:gd name="T39" fmla="*/ 144 h 296"/>
                  <a:gd name="T40" fmla="*/ 180 w 180"/>
                  <a:gd name="T41" fmla="*/ 155 h 296"/>
                  <a:gd name="T42" fmla="*/ 177 w 180"/>
                  <a:gd name="T43" fmla="*/ 169 h 296"/>
                  <a:gd name="T44" fmla="*/ 163 w 180"/>
                  <a:gd name="T45" fmla="*/ 187 h 296"/>
                  <a:gd name="T46" fmla="*/ 141 w 180"/>
                  <a:gd name="T47" fmla="*/ 209 h 296"/>
                  <a:gd name="T48" fmla="*/ 127 w 180"/>
                  <a:gd name="T49" fmla="*/ 224 h 296"/>
                  <a:gd name="T50" fmla="*/ 116 w 180"/>
                  <a:gd name="T51" fmla="*/ 241 h 296"/>
                  <a:gd name="T52" fmla="*/ 106 w 180"/>
                  <a:gd name="T53" fmla="*/ 261 h 296"/>
                  <a:gd name="T54" fmla="*/ 105 w 180"/>
                  <a:gd name="T55" fmla="*/ 288 h 296"/>
                  <a:gd name="T56" fmla="*/ 106 w 180"/>
                  <a:gd name="T57" fmla="*/ 296 h 296"/>
                  <a:gd name="T58" fmla="*/ 76 w 180"/>
                  <a:gd name="T59" fmla="*/ 271 h 296"/>
                  <a:gd name="T60" fmla="*/ 51 w 180"/>
                  <a:gd name="T61" fmla="*/ 247 h 296"/>
                  <a:gd name="T62" fmla="*/ 31 w 180"/>
                  <a:gd name="T63" fmla="*/ 222 h 296"/>
                  <a:gd name="T64" fmla="*/ 12 w 180"/>
                  <a:gd name="T65" fmla="*/ 194 h 296"/>
                  <a:gd name="T66" fmla="*/ 2 w 180"/>
                  <a:gd name="T67" fmla="*/ 171 h 296"/>
                  <a:gd name="T68" fmla="*/ 0 w 180"/>
                  <a:gd name="T69" fmla="*/ 146 h 296"/>
                  <a:gd name="T70" fmla="*/ 2 w 180"/>
                  <a:gd name="T71" fmla="*/ 133 h 296"/>
                  <a:gd name="T72" fmla="*/ 10 w 180"/>
                  <a:gd name="T73" fmla="*/ 118 h 296"/>
                  <a:gd name="T74" fmla="*/ 25 w 180"/>
                  <a:gd name="T75" fmla="*/ 101 h 296"/>
                  <a:gd name="T76" fmla="*/ 53 w 180"/>
                  <a:gd name="T77" fmla="*/ 89 h 296"/>
                  <a:gd name="T78" fmla="*/ 76 w 180"/>
                  <a:gd name="T79" fmla="*/ 84 h 296"/>
                  <a:gd name="T80" fmla="*/ 99 w 180"/>
                  <a:gd name="T81" fmla="*/ 85 h 296"/>
                  <a:gd name="T82" fmla="*/ 122 w 180"/>
                  <a:gd name="T83" fmla="*/ 89 h 296"/>
                  <a:gd name="T84" fmla="*/ 125 w 180"/>
                  <a:gd name="T85" fmla="*/ 71 h 296"/>
                  <a:gd name="T86" fmla="*/ 125 w 180"/>
                  <a:gd name="T87" fmla="*/ 55 h 296"/>
                  <a:gd name="T88" fmla="*/ 118 w 180"/>
                  <a:gd name="T89" fmla="*/ 37 h 296"/>
                  <a:gd name="T90" fmla="*/ 101 w 180"/>
                  <a:gd name="T91" fmla="*/ 19 h 296"/>
                  <a:gd name="T92" fmla="*/ 84 w 180"/>
                  <a:gd name="T93" fmla="*/ 10 h 296"/>
                  <a:gd name="T94" fmla="*/ 65 w 180"/>
                  <a:gd name="T95" fmla="*/ 7 h 296"/>
                  <a:gd name="T96" fmla="*/ 48 w 180"/>
                  <a:gd name="T97" fmla="*/ 11 h 296"/>
                  <a:gd name="T98" fmla="*/ 40 w 180"/>
                  <a:gd name="T99" fmla="*/ 16 h 296"/>
                  <a:gd name="T100" fmla="*/ 38 w 180"/>
                  <a:gd name="T101" fmla="*/ 23 h 296"/>
                  <a:gd name="T102" fmla="*/ 44 w 180"/>
                  <a:gd name="T103" fmla="*/ 31 h 296"/>
                  <a:gd name="T104" fmla="*/ 53 w 180"/>
                  <a:gd name="T105" fmla="*/ 37 h 296"/>
                  <a:gd name="T106" fmla="*/ 61 w 180"/>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6">
                    <a:moveTo>
                      <a:pt x="61" y="40"/>
                    </a:moveTo>
                    <a:lnTo>
                      <a:pt x="51" y="40"/>
                    </a:lnTo>
                    <a:lnTo>
                      <a:pt x="44" y="38"/>
                    </a:lnTo>
                    <a:lnTo>
                      <a:pt x="34" y="34"/>
                    </a:lnTo>
                    <a:lnTo>
                      <a:pt x="29" y="28"/>
                    </a:lnTo>
                    <a:lnTo>
                      <a:pt x="29" y="19"/>
                    </a:lnTo>
                    <a:lnTo>
                      <a:pt x="31" y="12"/>
                    </a:lnTo>
                    <a:lnTo>
                      <a:pt x="38" y="7"/>
                    </a:lnTo>
                    <a:lnTo>
                      <a:pt x="57" y="0"/>
                    </a:lnTo>
                    <a:lnTo>
                      <a:pt x="72" y="0"/>
                    </a:lnTo>
                    <a:lnTo>
                      <a:pt x="91" y="4"/>
                    </a:lnTo>
                    <a:lnTo>
                      <a:pt x="108" y="12"/>
                    </a:lnTo>
                    <a:lnTo>
                      <a:pt x="122" y="25"/>
                    </a:lnTo>
                    <a:lnTo>
                      <a:pt x="131" y="42"/>
                    </a:lnTo>
                    <a:lnTo>
                      <a:pt x="137" y="61"/>
                    </a:lnTo>
                    <a:lnTo>
                      <a:pt x="135" y="84"/>
                    </a:lnTo>
                    <a:lnTo>
                      <a:pt x="131" y="91"/>
                    </a:lnTo>
                    <a:lnTo>
                      <a:pt x="154" y="103"/>
                    </a:lnTo>
                    <a:lnTo>
                      <a:pt x="171" y="119"/>
                    </a:lnTo>
                    <a:lnTo>
                      <a:pt x="180" y="144"/>
                    </a:lnTo>
                    <a:lnTo>
                      <a:pt x="180" y="155"/>
                    </a:lnTo>
                    <a:lnTo>
                      <a:pt x="177" y="169"/>
                    </a:lnTo>
                    <a:lnTo>
                      <a:pt x="163" y="187"/>
                    </a:lnTo>
                    <a:lnTo>
                      <a:pt x="141" y="209"/>
                    </a:lnTo>
                    <a:lnTo>
                      <a:pt x="127" y="224"/>
                    </a:lnTo>
                    <a:lnTo>
                      <a:pt x="116" y="241"/>
                    </a:lnTo>
                    <a:lnTo>
                      <a:pt x="106" y="261"/>
                    </a:lnTo>
                    <a:lnTo>
                      <a:pt x="105" y="288"/>
                    </a:lnTo>
                    <a:lnTo>
                      <a:pt x="106" y="296"/>
                    </a:lnTo>
                    <a:lnTo>
                      <a:pt x="76" y="271"/>
                    </a:lnTo>
                    <a:lnTo>
                      <a:pt x="51" y="247"/>
                    </a:lnTo>
                    <a:lnTo>
                      <a:pt x="31" y="222"/>
                    </a:lnTo>
                    <a:lnTo>
                      <a:pt x="12" y="194"/>
                    </a:lnTo>
                    <a:lnTo>
                      <a:pt x="2" y="171"/>
                    </a:lnTo>
                    <a:lnTo>
                      <a:pt x="0" y="146"/>
                    </a:lnTo>
                    <a:lnTo>
                      <a:pt x="2" y="133"/>
                    </a:lnTo>
                    <a:lnTo>
                      <a:pt x="10" y="118"/>
                    </a:lnTo>
                    <a:lnTo>
                      <a:pt x="25" y="101"/>
                    </a:lnTo>
                    <a:lnTo>
                      <a:pt x="53" y="89"/>
                    </a:lnTo>
                    <a:lnTo>
                      <a:pt x="76" y="84"/>
                    </a:lnTo>
                    <a:lnTo>
                      <a:pt x="99" y="85"/>
                    </a:lnTo>
                    <a:lnTo>
                      <a:pt x="122" y="89"/>
                    </a:lnTo>
                    <a:lnTo>
                      <a:pt x="125" y="71"/>
                    </a:lnTo>
                    <a:lnTo>
                      <a:pt x="125" y="55"/>
                    </a:lnTo>
                    <a:lnTo>
                      <a:pt x="118" y="37"/>
                    </a:lnTo>
                    <a:lnTo>
                      <a:pt x="101" y="19"/>
                    </a:lnTo>
                    <a:lnTo>
                      <a:pt x="84" y="10"/>
                    </a:lnTo>
                    <a:lnTo>
                      <a:pt x="65" y="7"/>
                    </a:lnTo>
                    <a:lnTo>
                      <a:pt x="48" y="11"/>
                    </a:lnTo>
                    <a:lnTo>
                      <a:pt x="40" y="16"/>
                    </a:lnTo>
                    <a:lnTo>
                      <a:pt x="38" y="23"/>
                    </a:lnTo>
                    <a:lnTo>
                      <a:pt x="44" y="31"/>
                    </a:lnTo>
                    <a:lnTo>
                      <a:pt x="53" y="37"/>
                    </a:lnTo>
                    <a:lnTo>
                      <a:pt x="61"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7" name="Freeform 43"/>
              <p:cNvSpPr>
                <a:spLocks/>
              </p:cNvSpPr>
              <p:nvPr/>
            </p:nvSpPr>
            <p:spPr bwMode="auto">
              <a:xfrm>
                <a:off x="152" y="736"/>
                <a:ext cx="163" cy="222"/>
              </a:xfrm>
              <a:custGeom>
                <a:avLst/>
                <a:gdLst>
                  <a:gd name="T0" fmla="*/ 30 w 163"/>
                  <a:gd name="T1" fmla="*/ 31 h 222"/>
                  <a:gd name="T2" fmla="*/ 25 w 163"/>
                  <a:gd name="T3" fmla="*/ 34 h 222"/>
                  <a:gd name="T4" fmla="*/ 7 w 163"/>
                  <a:gd name="T5" fmla="*/ 31 h 222"/>
                  <a:gd name="T6" fmla="*/ 2 w 163"/>
                  <a:gd name="T7" fmla="*/ 27 h 222"/>
                  <a:gd name="T8" fmla="*/ 0 w 163"/>
                  <a:gd name="T9" fmla="*/ 21 h 222"/>
                  <a:gd name="T10" fmla="*/ 4 w 163"/>
                  <a:gd name="T11" fmla="*/ 10 h 222"/>
                  <a:gd name="T12" fmla="*/ 17 w 163"/>
                  <a:gd name="T13" fmla="*/ 1 h 222"/>
                  <a:gd name="T14" fmla="*/ 28 w 163"/>
                  <a:gd name="T15" fmla="*/ 0 h 222"/>
                  <a:gd name="T16" fmla="*/ 45 w 163"/>
                  <a:gd name="T17" fmla="*/ 0 h 222"/>
                  <a:gd name="T18" fmla="*/ 61 w 163"/>
                  <a:gd name="T19" fmla="*/ 5 h 222"/>
                  <a:gd name="T20" fmla="*/ 76 w 163"/>
                  <a:gd name="T21" fmla="*/ 13 h 222"/>
                  <a:gd name="T22" fmla="*/ 89 w 163"/>
                  <a:gd name="T23" fmla="*/ 24 h 222"/>
                  <a:gd name="T24" fmla="*/ 99 w 163"/>
                  <a:gd name="T25" fmla="*/ 37 h 222"/>
                  <a:gd name="T26" fmla="*/ 102 w 163"/>
                  <a:gd name="T27" fmla="*/ 57 h 222"/>
                  <a:gd name="T28" fmla="*/ 102 w 163"/>
                  <a:gd name="T29" fmla="*/ 63 h 222"/>
                  <a:gd name="T30" fmla="*/ 125 w 163"/>
                  <a:gd name="T31" fmla="*/ 69 h 222"/>
                  <a:gd name="T32" fmla="*/ 144 w 163"/>
                  <a:gd name="T33" fmla="*/ 78 h 222"/>
                  <a:gd name="T34" fmla="*/ 159 w 163"/>
                  <a:gd name="T35" fmla="*/ 96 h 222"/>
                  <a:gd name="T36" fmla="*/ 163 w 163"/>
                  <a:gd name="T37" fmla="*/ 115 h 222"/>
                  <a:gd name="T38" fmla="*/ 159 w 163"/>
                  <a:gd name="T39" fmla="*/ 131 h 222"/>
                  <a:gd name="T40" fmla="*/ 148 w 163"/>
                  <a:gd name="T41" fmla="*/ 150 h 222"/>
                  <a:gd name="T42" fmla="*/ 142 w 163"/>
                  <a:gd name="T43" fmla="*/ 163 h 222"/>
                  <a:gd name="T44" fmla="*/ 136 w 163"/>
                  <a:gd name="T45" fmla="*/ 196 h 222"/>
                  <a:gd name="T46" fmla="*/ 142 w 163"/>
                  <a:gd name="T47" fmla="*/ 215 h 222"/>
                  <a:gd name="T48" fmla="*/ 148 w 163"/>
                  <a:gd name="T49" fmla="*/ 222 h 222"/>
                  <a:gd name="T50" fmla="*/ 116 w 163"/>
                  <a:gd name="T51" fmla="*/ 206 h 222"/>
                  <a:gd name="T52" fmla="*/ 62 w 163"/>
                  <a:gd name="T53" fmla="*/ 175 h 222"/>
                  <a:gd name="T54" fmla="*/ 40 w 163"/>
                  <a:gd name="T55" fmla="*/ 156 h 222"/>
                  <a:gd name="T56" fmla="*/ 26 w 163"/>
                  <a:gd name="T57" fmla="*/ 139 h 222"/>
                  <a:gd name="T58" fmla="*/ 17 w 163"/>
                  <a:gd name="T59" fmla="*/ 121 h 222"/>
                  <a:gd name="T60" fmla="*/ 15 w 163"/>
                  <a:gd name="T61" fmla="*/ 97 h 222"/>
                  <a:gd name="T62" fmla="*/ 23 w 163"/>
                  <a:gd name="T63" fmla="*/ 83 h 222"/>
                  <a:gd name="T64" fmla="*/ 40 w 163"/>
                  <a:gd name="T65" fmla="*/ 70 h 222"/>
                  <a:gd name="T66" fmla="*/ 59 w 163"/>
                  <a:gd name="T67" fmla="*/ 64 h 222"/>
                  <a:gd name="T68" fmla="*/ 76 w 163"/>
                  <a:gd name="T69" fmla="*/ 61 h 222"/>
                  <a:gd name="T70" fmla="*/ 95 w 163"/>
                  <a:gd name="T71" fmla="*/ 60 h 222"/>
                  <a:gd name="T72" fmla="*/ 93 w 163"/>
                  <a:gd name="T73" fmla="*/ 47 h 222"/>
                  <a:gd name="T74" fmla="*/ 87 w 163"/>
                  <a:gd name="T75" fmla="*/ 35 h 222"/>
                  <a:gd name="T76" fmla="*/ 78 w 163"/>
                  <a:gd name="T77" fmla="*/ 23 h 222"/>
                  <a:gd name="T78" fmla="*/ 57 w 163"/>
                  <a:gd name="T79" fmla="*/ 11 h 222"/>
                  <a:gd name="T80" fmla="*/ 42 w 163"/>
                  <a:gd name="T81" fmla="*/ 6 h 222"/>
                  <a:gd name="T82" fmla="*/ 25 w 163"/>
                  <a:gd name="T83" fmla="*/ 6 h 222"/>
                  <a:gd name="T84" fmla="*/ 11 w 163"/>
                  <a:gd name="T85" fmla="*/ 11 h 222"/>
                  <a:gd name="T86" fmla="*/ 7 w 163"/>
                  <a:gd name="T87" fmla="*/ 16 h 222"/>
                  <a:gd name="T88" fmla="*/ 7 w 163"/>
                  <a:gd name="T89" fmla="*/ 22 h 222"/>
                  <a:gd name="T90" fmla="*/ 15 w 163"/>
                  <a:gd name="T91" fmla="*/ 28 h 222"/>
                  <a:gd name="T92" fmla="*/ 25 w 163"/>
                  <a:gd name="T93" fmla="*/ 30 h 222"/>
                  <a:gd name="T94" fmla="*/ 30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30" y="31"/>
                    </a:moveTo>
                    <a:lnTo>
                      <a:pt x="25" y="34"/>
                    </a:lnTo>
                    <a:lnTo>
                      <a:pt x="7" y="31"/>
                    </a:lnTo>
                    <a:lnTo>
                      <a:pt x="2" y="27"/>
                    </a:lnTo>
                    <a:lnTo>
                      <a:pt x="0" y="21"/>
                    </a:lnTo>
                    <a:lnTo>
                      <a:pt x="4" y="10"/>
                    </a:lnTo>
                    <a:lnTo>
                      <a:pt x="17" y="1"/>
                    </a:lnTo>
                    <a:lnTo>
                      <a:pt x="28" y="0"/>
                    </a:lnTo>
                    <a:lnTo>
                      <a:pt x="45" y="0"/>
                    </a:lnTo>
                    <a:lnTo>
                      <a:pt x="61" y="5"/>
                    </a:lnTo>
                    <a:lnTo>
                      <a:pt x="76" y="13"/>
                    </a:lnTo>
                    <a:lnTo>
                      <a:pt x="89" y="24"/>
                    </a:lnTo>
                    <a:lnTo>
                      <a:pt x="99" y="37"/>
                    </a:lnTo>
                    <a:lnTo>
                      <a:pt x="102" y="57"/>
                    </a:lnTo>
                    <a:lnTo>
                      <a:pt x="102" y="63"/>
                    </a:lnTo>
                    <a:lnTo>
                      <a:pt x="125" y="69"/>
                    </a:lnTo>
                    <a:lnTo>
                      <a:pt x="144" y="78"/>
                    </a:lnTo>
                    <a:lnTo>
                      <a:pt x="159" y="96"/>
                    </a:lnTo>
                    <a:lnTo>
                      <a:pt x="163" y="115"/>
                    </a:lnTo>
                    <a:lnTo>
                      <a:pt x="159" y="131"/>
                    </a:lnTo>
                    <a:lnTo>
                      <a:pt x="148" y="150"/>
                    </a:lnTo>
                    <a:lnTo>
                      <a:pt x="142" y="163"/>
                    </a:lnTo>
                    <a:lnTo>
                      <a:pt x="136" y="196"/>
                    </a:lnTo>
                    <a:lnTo>
                      <a:pt x="142" y="215"/>
                    </a:lnTo>
                    <a:lnTo>
                      <a:pt x="148" y="222"/>
                    </a:lnTo>
                    <a:lnTo>
                      <a:pt x="116" y="206"/>
                    </a:lnTo>
                    <a:lnTo>
                      <a:pt x="62" y="175"/>
                    </a:lnTo>
                    <a:lnTo>
                      <a:pt x="40" y="156"/>
                    </a:lnTo>
                    <a:lnTo>
                      <a:pt x="26" y="139"/>
                    </a:lnTo>
                    <a:lnTo>
                      <a:pt x="17" y="121"/>
                    </a:lnTo>
                    <a:lnTo>
                      <a:pt x="15" y="97"/>
                    </a:lnTo>
                    <a:lnTo>
                      <a:pt x="23" y="83"/>
                    </a:lnTo>
                    <a:lnTo>
                      <a:pt x="40" y="70"/>
                    </a:lnTo>
                    <a:lnTo>
                      <a:pt x="59" y="64"/>
                    </a:lnTo>
                    <a:lnTo>
                      <a:pt x="76" y="61"/>
                    </a:lnTo>
                    <a:lnTo>
                      <a:pt x="95" y="60"/>
                    </a:lnTo>
                    <a:lnTo>
                      <a:pt x="93" y="47"/>
                    </a:lnTo>
                    <a:lnTo>
                      <a:pt x="87" y="35"/>
                    </a:lnTo>
                    <a:lnTo>
                      <a:pt x="78" y="23"/>
                    </a:lnTo>
                    <a:lnTo>
                      <a:pt x="57" y="11"/>
                    </a:lnTo>
                    <a:lnTo>
                      <a:pt x="42" y="6"/>
                    </a:lnTo>
                    <a:lnTo>
                      <a:pt x="25" y="6"/>
                    </a:lnTo>
                    <a:lnTo>
                      <a:pt x="11" y="11"/>
                    </a:lnTo>
                    <a:lnTo>
                      <a:pt x="7" y="16"/>
                    </a:lnTo>
                    <a:lnTo>
                      <a:pt x="7" y="22"/>
                    </a:lnTo>
                    <a:lnTo>
                      <a:pt x="15" y="28"/>
                    </a:lnTo>
                    <a:lnTo>
                      <a:pt x="25" y="30"/>
                    </a:lnTo>
                    <a:lnTo>
                      <a:pt x="30"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8" name="Freeform 44"/>
              <p:cNvSpPr>
                <a:spLocks/>
              </p:cNvSpPr>
              <p:nvPr/>
            </p:nvSpPr>
            <p:spPr bwMode="auto">
              <a:xfrm>
                <a:off x="214" y="1697"/>
                <a:ext cx="179" cy="296"/>
              </a:xfrm>
              <a:custGeom>
                <a:avLst/>
                <a:gdLst>
                  <a:gd name="T0" fmla="*/ 59 w 179"/>
                  <a:gd name="T1" fmla="*/ 38 h 296"/>
                  <a:gd name="T2" fmla="*/ 50 w 179"/>
                  <a:gd name="T3" fmla="*/ 39 h 296"/>
                  <a:gd name="T4" fmla="*/ 42 w 179"/>
                  <a:gd name="T5" fmla="*/ 38 h 296"/>
                  <a:gd name="T6" fmla="*/ 33 w 179"/>
                  <a:gd name="T7" fmla="*/ 33 h 296"/>
                  <a:gd name="T8" fmla="*/ 27 w 179"/>
                  <a:gd name="T9" fmla="*/ 27 h 296"/>
                  <a:gd name="T10" fmla="*/ 27 w 179"/>
                  <a:gd name="T11" fmla="*/ 19 h 296"/>
                  <a:gd name="T12" fmla="*/ 31 w 179"/>
                  <a:gd name="T13" fmla="*/ 12 h 296"/>
                  <a:gd name="T14" fmla="*/ 37 w 179"/>
                  <a:gd name="T15" fmla="*/ 6 h 296"/>
                  <a:gd name="T16" fmla="*/ 57 w 179"/>
                  <a:gd name="T17" fmla="*/ 0 h 296"/>
                  <a:gd name="T18" fmla="*/ 71 w 179"/>
                  <a:gd name="T19" fmla="*/ 0 h 296"/>
                  <a:gd name="T20" fmla="*/ 90 w 179"/>
                  <a:gd name="T21" fmla="*/ 3 h 296"/>
                  <a:gd name="T22" fmla="*/ 107 w 179"/>
                  <a:gd name="T23" fmla="*/ 12 h 296"/>
                  <a:gd name="T24" fmla="*/ 122 w 179"/>
                  <a:gd name="T25" fmla="*/ 25 h 296"/>
                  <a:gd name="T26" fmla="*/ 131 w 179"/>
                  <a:gd name="T27" fmla="*/ 42 h 296"/>
                  <a:gd name="T28" fmla="*/ 135 w 179"/>
                  <a:gd name="T29" fmla="*/ 60 h 296"/>
                  <a:gd name="T30" fmla="*/ 133 w 179"/>
                  <a:gd name="T31" fmla="*/ 84 h 296"/>
                  <a:gd name="T32" fmla="*/ 130 w 179"/>
                  <a:gd name="T33" fmla="*/ 91 h 296"/>
                  <a:gd name="T34" fmla="*/ 152 w 179"/>
                  <a:gd name="T35" fmla="*/ 102 h 296"/>
                  <a:gd name="T36" fmla="*/ 169 w 179"/>
                  <a:gd name="T37" fmla="*/ 118 h 296"/>
                  <a:gd name="T38" fmla="*/ 179 w 179"/>
                  <a:gd name="T39" fmla="*/ 143 h 296"/>
                  <a:gd name="T40" fmla="*/ 179 w 179"/>
                  <a:gd name="T41" fmla="*/ 153 h 296"/>
                  <a:gd name="T42" fmla="*/ 175 w 179"/>
                  <a:gd name="T43" fmla="*/ 167 h 296"/>
                  <a:gd name="T44" fmla="*/ 164 w 179"/>
                  <a:gd name="T45" fmla="*/ 185 h 296"/>
                  <a:gd name="T46" fmla="*/ 141 w 179"/>
                  <a:gd name="T47" fmla="*/ 208 h 296"/>
                  <a:gd name="T48" fmla="*/ 126 w 179"/>
                  <a:gd name="T49" fmla="*/ 224 h 296"/>
                  <a:gd name="T50" fmla="*/ 114 w 179"/>
                  <a:gd name="T51" fmla="*/ 239 h 296"/>
                  <a:gd name="T52" fmla="*/ 105 w 179"/>
                  <a:gd name="T53" fmla="*/ 261 h 296"/>
                  <a:gd name="T54" fmla="*/ 103 w 179"/>
                  <a:gd name="T55" fmla="*/ 287 h 296"/>
                  <a:gd name="T56" fmla="*/ 105 w 179"/>
                  <a:gd name="T57" fmla="*/ 296 h 296"/>
                  <a:gd name="T58" fmla="*/ 74 w 179"/>
                  <a:gd name="T59" fmla="*/ 271 h 296"/>
                  <a:gd name="T60" fmla="*/ 50 w 179"/>
                  <a:gd name="T61" fmla="*/ 247 h 296"/>
                  <a:gd name="T62" fmla="*/ 29 w 179"/>
                  <a:gd name="T63" fmla="*/ 221 h 296"/>
                  <a:gd name="T64" fmla="*/ 10 w 179"/>
                  <a:gd name="T65" fmla="*/ 193 h 296"/>
                  <a:gd name="T66" fmla="*/ 2 w 179"/>
                  <a:gd name="T67" fmla="*/ 170 h 296"/>
                  <a:gd name="T68" fmla="*/ 0 w 179"/>
                  <a:gd name="T69" fmla="*/ 145 h 296"/>
                  <a:gd name="T70" fmla="*/ 2 w 179"/>
                  <a:gd name="T71" fmla="*/ 133 h 296"/>
                  <a:gd name="T72" fmla="*/ 8 w 179"/>
                  <a:gd name="T73" fmla="*/ 117 h 296"/>
                  <a:gd name="T74" fmla="*/ 23 w 179"/>
                  <a:gd name="T75" fmla="*/ 100 h 296"/>
                  <a:gd name="T76" fmla="*/ 52 w 179"/>
                  <a:gd name="T77" fmla="*/ 87 h 296"/>
                  <a:gd name="T78" fmla="*/ 76 w 179"/>
                  <a:gd name="T79" fmla="*/ 84 h 296"/>
                  <a:gd name="T80" fmla="*/ 97 w 179"/>
                  <a:gd name="T81" fmla="*/ 84 h 296"/>
                  <a:gd name="T82" fmla="*/ 120 w 179"/>
                  <a:gd name="T83" fmla="*/ 87 h 296"/>
                  <a:gd name="T84" fmla="*/ 124 w 179"/>
                  <a:gd name="T85" fmla="*/ 70 h 296"/>
                  <a:gd name="T86" fmla="*/ 124 w 179"/>
                  <a:gd name="T87" fmla="*/ 54 h 296"/>
                  <a:gd name="T88" fmla="*/ 118 w 179"/>
                  <a:gd name="T89" fmla="*/ 37 h 296"/>
                  <a:gd name="T90" fmla="*/ 99 w 179"/>
                  <a:gd name="T91" fmla="*/ 18 h 296"/>
                  <a:gd name="T92" fmla="*/ 84 w 179"/>
                  <a:gd name="T93" fmla="*/ 9 h 296"/>
                  <a:gd name="T94" fmla="*/ 63 w 179"/>
                  <a:gd name="T95" fmla="*/ 6 h 296"/>
                  <a:gd name="T96" fmla="*/ 46 w 179"/>
                  <a:gd name="T97" fmla="*/ 9 h 296"/>
                  <a:gd name="T98" fmla="*/ 38 w 179"/>
                  <a:gd name="T99" fmla="*/ 15 h 296"/>
                  <a:gd name="T100" fmla="*/ 37 w 179"/>
                  <a:gd name="T101" fmla="*/ 21 h 296"/>
                  <a:gd name="T102" fmla="*/ 42 w 179"/>
                  <a:gd name="T103" fmla="*/ 31 h 296"/>
                  <a:gd name="T104" fmla="*/ 52 w 179"/>
                  <a:gd name="T105" fmla="*/ 36 h 296"/>
                  <a:gd name="T106" fmla="*/ 59 w 179"/>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38"/>
                    </a:moveTo>
                    <a:lnTo>
                      <a:pt x="50" y="39"/>
                    </a:lnTo>
                    <a:lnTo>
                      <a:pt x="42" y="38"/>
                    </a:lnTo>
                    <a:lnTo>
                      <a:pt x="33" y="33"/>
                    </a:lnTo>
                    <a:lnTo>
                      <a:pt x="27" y="27"/>
                    </a:lnTo>
                    <a:lnTo>
                      <a:pt x="27" y="19"/>
                    </a:lnTo>
                    <a:lnTo>
                      <a:pt x="31" y="12"/>
                    </a:lnTo>
                    <a:lnTo>
                      <a:pt x="37" y="6"/>
                    </a:lnTo>
                    <a:lnTo>
                      <a:pt x="57" y="0"/>
                    </a:lnTo>
                    <a:lnTo>
                      <a:pt x="71" y="0"/>
                    </a:lnTo>
                    <a:lnTo>
                      <a:pt x="90" y="3"/>
                    </a:lnTo>
                    <a:lnTo>
                      <a:pt x="107" y="12"/>
                    </a:lnTo>
                    <a:lnTo>
                      <a:pt x="122" y="25"/>
                    </a:lnTo>
                    <a:lnTo>
                      <a:pt x="131" y="42"/>
                    </a:lnTo>
                    <a:lnTo>
                      <a:pt x="135" y="60"/>
                    </a:lnTo>
                    <a:lnTo>
                      <a:pt x="133" y="84"/>
                    </a:lnTo>
                    <a:lnTo>
                      <a:pt x="130" y="91"/>
                    </a:lnTo>
                    <a:lnTo>
                      <a:pt x="152" y="102"/>
                    </a:lnTo>
                    <a:lnTo>
                      <a:pt x="169" y="118"/>
                    </a:lnTo>
                    <a:lnTo>
                      <a:pt x="179" y="143"/>
                    </a:lnTo>
                    <a:lnTo>
                      <a:pt x="179" y="153"/>
                    </a:lnTo>
                    <a:lnTo>
                      <a:pt x="175" y="167"/>
                    </a:lnTo>
                    <a:lnTo>
                      <a:pt x="164" y="185"/>
                    </a:lnTo>
                    <a:lnTo>
                      <a:pt x="141" y="208"/>
                    </a:lnTo>
                    <a:lnTo>
                      <a:pt x="126" y="224"/>
                    </a:lnTo>
                    <a:lnTo>
                      <a:pt x="114" y="239"/>
                    </a:lnTo>
                    <a:lnTo>
                      <a:pt x="105" y="261"/>
                    </a:lnTo>
                    <a:lnTo>
                      <a:pt x="103" y="287"/>
                    </a:lnTo>
                    <a:lnTo>
                      <a:pt x="105" y="296"/>
                    </a:lnTo>
                    <a:lnTo>
                      <a:pt x="74" y="271"/>
                    </a:lnTo>
                    <a:lnTo>
                      <a:pt x="50" y="247"/>
                    </a:lnTo>
                    <a:lnTo>
                      <a:pt x="29" y="221"/>
                    </a:lnTo>
                    <a:lnTo>
                      <a:pt x="10" y="193"/>
                    </a:lnTo>
                    <a:lnTo>
                      <a:pt x="2" y="170"/>
                    </a:lnTo>
                    <a:lnTo>
                      <a:pt x="0" y="145"/>
                    </a:lnTo>
                    <a:lnTo>
                      <a:pt x="2" y="133"/>
                    </a:lnTo>
                    <a:lnTo>
                      <a:pt x="8" y="117"/>
                    </a:lnTo>
                    <a:lnTo>
                      <a:pt x="23" y="100"/>
                    </a:lnTo>
                    <a:lnTo>
                      <a:pt x="52" y="87"/>
                    </a:lnTo>
                    <a:lnTo>
                      <a:pt x="76" y="84"/>
                    </a:lnTo>
                    <a:lnTo>
                      <a:pt x="97" y="84"/>
                    </a:lnTo>
                    <a:lnTo>
                      <a:pt x="120" y="87"/>
                    </a:lnTo>
                    <a:lnTo>
                      <a:pt x="124" y="70"/>
                    </a:lnTo>
                    <a:lnTo>
                      <a:pt x="124" y="54"/>
                    </a:lnTo>
                    <a:lnTo>
                      <a:pt x="118" y="37"/>
                    </a:lnTo>
                    <a:lnTo>
                      <a:pt x="99" y="18"/>
                    </a:lnTo>
                    <a:lnTo>
                      <a:pt x="84" y="9"/>
                    </a:lnTo>
                    <a:lnTo>
                      <a:pt x="63" y="6"/>
                    </a:lnTo>
                    <a:lnTo>
                      <a:pt x="46" y="9"/>
                    </a:lnTo>
                    <a:lnTo>
                      <a:pt x="38" y="15"/>
                    </a:lnTo>
                    <a:lnTo>
                      <a:pt x="37" y="21"/>
                    </a:lnTo>
                    <a:lnTo>
                      <a:pt x="42" y="31"/>
                    </a:lnTo>
                    <a:lnTo>
                      <a:pt x="52" y="36"/>
                    </a:lnTo>
                    <a:lnTo>
                      <a:pt x="5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49" name="Freeform 45"/>
              <p:cNvSpPr>
                <a:spLocks/>
              </p:cNvSpPr>
              <p:nvPr/>
            </p:nvSpPr>
            <p:spPr bwMode="auto">
              <a:xfrm>
                <a:off x="203" y="165"/>
                <a:ext cx="61" cy="263"/>
              </a:xfrm>
              <a:custGeom>
                <a:avLst/>
                <a:gdLst>
                  <a:gd name="T0" fmla="*/ 61 w 61"/>
                  <a:gd name="T1" fmla="*/ 263 h 263"/>
                  <a:gd name="T2" fmla="*/ 51 w 61"/>
                  <a:gd name="T3" fmla="*/ 243 h 263"/>
                  <a:gd name="T4" fmla="*/ 30 w 61"/>
                  <a:gd name="T5" fmla="*/ 210 h 263"/>
                  <a:gd name="T6" fmla="*/ 10 w 61"/>
                  <a:gd name="T7" fmla="*/ 168 h 263"/>
                  <a:gd name="T8" fmla="*/ 0 w 61"/>
                  <a:gd name="T9" fmla="*/ 122 h 263"/>
                  <a:gd name="T10" fmla="*/ 4 w 61"/>
                  <a:gd name="T11" fmla="*/ 72 h 263"/>
                  <a:gd name="T12" fmla="*/ 19 w 61"/>
                  <a:gd name="T13" fmla="*/ 34 h 263"/>
                  <a:gd name="T14" fmla="*/ 32 w 61"/>
                  <a:gd name="T15" fmla="*/ 10 h 263"/>
                  <a:gd name="T16" fmla="*/ 40 w 61"/>
                  <a:gd name="T17" fmla="*/ 0 h 263"/>
                  <a:gd name="T18" fmla="*/ 32 w 61"/>
                  <a:gd name="T19" fmla="*/ 20 h 263"/>
                  <a:gd name="T20" fmla="*/ 23 w 61"/>
                  <a:gd name="T21" fmla="*/ 53 h 263"/>
                  <a:gd name="T22" fmla="*/ 25 w 61"/>
                  <a:gd name="T23" fmla="*/ 99 h 263"/>
                  <a:gd name="T24" fmla="*/ 25 w 61"/>
                  <a:gd name="T25" fmla="*/ 99 h 263"/>
                  <a:gd name="T26" fmla="*/ 23 w 61"/>
                  <a:gd name="T27" fmla="*/ 96 h 263"/>
                  <a:gd name="T28" fmla="*/ 17 w 61"/>
                  <a:gd name="T29" fmla="*/ 94 h 263"/>
                  <a:gd name="T30" fmla="*/ 11 w 61"/>
                  <a:gd name="T31" fmla="*/ 98 h 263"/>
                  <a:gd name="T32" fmla="*/ 10 w 61"/>
                  <a:gd name="T33" fmla="*/ 104 h 263"/>
                  <a:gd name="T34" fmla="*/ 11 w 61"/>
                  <a:gd name="T35" fmla="*/ 111 h 263"/>
                  <a:gd name="T36" fmla="*/ 17 w 61"/>
                  <a:gd name="T37" fmla="*/ 113 h 263"/>
                  <a:gd name="T38" fmla="*/ 21 w 61"/>
                  <a:gd name="T39" fmla="*/ 110 h 263"/>
                  <a:gd name="T40" fmla="*/ 21 w 61"/>
                  <a:gd name="T41" fmla="*/ 107 h 263"/>
                  <a:gd name="T42" fmla="*/ 19 w 61"/>
                  <a:gd name="T43" fmla="*/ 108 h 263"/>
                  <a:gd name="T44" fmla="*/ 17 w 61"/>
                  <a:gd name="T45" fmla="*/ 111 h 263"/>
                  <a:gd name="T46" fmla="*/ 13 w 61"/>
                  <a:gd name="T47" fmla="*/ 108 h 263"/>
                  <a:gd name="T48" fmla="*/ 13 w 61"/>
                  <a:gd name="T49" fmla="*/ 105 h 263"/>
                  <a:gd name="T50" fmla="*/ 13 w 61"/>
                  <a:gd name="T51" fmla="*/ 101 h 263"/>
                  <a:gd name="T52" fmla="*/ 17 w 61"/>
                  <a:gd name="T53" fmla="*/ 99 h 263"/>
                  <a:gd name="T54" fmla="*/ 25 w 61"/>
                  <a:gd name="T55" fmla="*/ 104 h 263"/>
                  <a:gd name="T56" fmla="*/ 27 w 61"/>
                  <a:gd name="T57" fmla="*/ 107 h 263"/>
                  <a:gd name="T58" fmla="*/ 38 w 61"/>
                  <a:gd name="T59" fmla="*/ 168 h 263"/>
                  <a:gd name="T60" fmla="*/ 51 w 61"/>
                  <a:gd name="T61" fmla="*/ 222 h 263"/>
                  <a:gd name="T62" fmla="*/ 61 w 61"/>
                  <a:gd name="T63" fmla="*/ 259 h 263"/>
                  <a:gd name="T64" fmla="*/ 61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61" y="263"/>
                    </a:moveTo>
                    <a:lnTo>
                      <a:pt x="51" y="243"/>
                    </a:lnTo>
                    <a:lnTo>
                      <a:pt x="30" y="210"/>
                    </a:lnTo>
                    <a:lnTo>
                      <a:pt x="10" y="168"/>
                    </a:lnTo>
                    <a:lnTo>
                      <a:pt x="0" y="122"/>
                    </a:lnTo>
                    <a:lnTo>
                      <a:pt x="4" y="72"/>
                    </a:lnTo>
                    <a:lnTo>
                      <a:pt x="19" y="34"/>
                    </a:lnTo>
                    <a:lnTo>
                      <a:pt x="32" y="10"/>
                    </a:lnTo>
                    <a:lnTo>
                      <a:pt x="40" y="0"/>
                    </a:lnTo>
                    <a:lnTo>
                      <a:pt x="32" y="20"/>
                    </a:lnTo>
                    <a:lnTo>
                      <a:pt x="23" y="53"/>
                    </a:lnTo>
                    <a:lnTo>
                      <a:pt x="25" y="99"/>
                    </a:lnTo>
                    <a:lnTo>
                      <a:pt x="25" y="99"/>
                    </a:lnTo>
                    <a:lnTo>
                      <a:pt x="23" y="96"/>
                    </a:lnTo>
                    <a:lnTo>
                      <a:pt x="17" y="94"/>
                    </a:lnTo>
                    <a:lnTo>
                      <a:pt x="11" y="98"/>
                    </a:lnTo>
                    <a:lnTo>
                      <a:pt x="10" y="104"/>
                    </a:lnTo>
                    <a:lnTo>
                      <a:pt x="11" y="111"/>
                    </a:lnTo>
                    <a:lnTo>
                      <a:pt x="17" y="113"/>
                    </a:lnTo>
                    <a:lnTo>
                      <a:pt x="21" y="110"/>
                    </a:lnTo>
                    <a:lnTo>
                      <a:pt x="21" y="107"/>
                    </a:lnTo>
                    <a:lnTo>
                      <a:pt x="19" y="108"/>
                    </a:lnTo>
                    <a:lnTo>
                      <a:pt x="17" y="111"/>
                    </a:lnTo>
                    <a:lnTo>
                      <a:pt x="13" y="108"/>
                    </a:lnTo>
                    <a:lnTo>
                      <a:pt x="13" y="105"/>
                    </a:lnTo>
                    <a:lnTo>
                      <a:pt x="13" y="101"/>
                    </a:lnTo>
                    <a:lnTo>
                      <a:pt x="17" y="99"/>
                    </a:lnTo>
                    <a:lnTo>
                      <a:pt x="25" y="104"/>
                    </a:lnTo>
                    <a:lnTo>
                      <a:pt x="27" y="107"/>
                    </a:lnTo>
                    <a:lnTo>
                      <a:pt x="38" y="168"/>
                    </a:lnTo>
                    <a:lnTo>
                      <a:pt x="51" y="222"/>
                    </a:lnTo>
                    <a:lnTo>
                      <a:pt x="61" y="259"/>
                    </a:lnTo>
                    <a:lnTo>
                      <a:pt x="61"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0" name="Freeform 46"/>
              <p:cNvSpPr>
                <a:spLocks/>
              </p:cNvSpPr>
              <p:nvPr/>
            </p:nvSpPr>
            <p:spPr bwMode="auto">
              <a:xfrm>
                <a:off x="232" y="176"/>
                <a:ext cx="83" cy="295"/>
              </a:xfrm>
              <a:custGeom>
                <a:avLst/>
                <a:gdLst>
                  <a:gd name="T0" fmla="*/ 11 w 83"/>
                  <a:gd name="T1" fmla="*/ 0 h 295"/>
                  <a:gd name="T2" fmla="*/ 11 w 83"/>
                  <a:gd name="T3" fmla="*/ 28 h 295"/>
                  <a:gd name="T4" fmla="*/ 17 w 83"/>
                  <a:gd name="T5" fmla="*/ 57 h 295"/>
                  <a:gd name="T6" fmla="*/ 34 w 83"/>
                  <a:gd name="T7" fmla="*/ 89 h 295"/>
                  <a:gd name="T8" fmla="*/ 66 w 83"/>
                  <a:gd name="T9" fmla="*/ 141 h 295"/>
                  <a:gd name="T10" fmla="*/ 79 w 83"/>
                  <a:gd name="T11" fmla="*/ 168 h 295"/>
                  <a:gd name="T12" fmla="*/ 83 w 83"/>
                  <a:gd name="T13" fmla="*/ 197 h 295"/>
                  <a:gd name="T14" fmla="*/ 77 w 83"/>
                  <a:gd name="T15" fmla="*/ 232 h 295"/>
                  <a:gd name="T16" fmla="*/ 64 w 83"/>
                  <a:gd name="T17" fmla="*/ 266 h 295"/>
                  <a:gd name="T18" fmla="*/ 45 w 83"/>
                  <a:gd name="T19" fmla="*/ 295 h 295"/>
                  <a:gd name="T20" fmla="*/ 36 w 83"/>
                  <a:gd name="T21" fmla="*/ 257 h 295"/>
                  <a:gd name="T22" fmla="*/ 24 w 83"/>
                  <a:gd name="T23" fmla="*/ 192 h 295"/>
                  <a:gd name="T24" fmla="*/ 13 w 83"/>
                  <a:gd name="T25" fmla="*/ 148 h 295"/>
                  <a:gd name="T26" fmla="*/ 13 w 83"/>
                  <a:gd name="T27" fmla="*/ 139 h 295"/>
                  <a:gd name="T28" fmla="*/ 17 w 83"/>
                  <a:gd name="T29" fmla="*/ 133 h 295"/>
                  <a:gd name="T30" fmla="*/ 26 w 83"/>
                  <a:gd name="T31" fmla="*/ 130 h 295"/>
                  <a:gd name="T32" fmla="*/ 36 w 83"/>
                  <a:gd name="T33" fmla="*/ 132 h 295"/>
                  <a:gd name="T34" fmla="*/ 43 w 83"/>
                  <a:gd name="T35" fmla="*/ 138 h 295"/>
                  <a:gd name="T36" fmla="*/ 53 w 83"/>
                  <a:gd name="T37" fmla="*/ 153 h 295"/>
                  <a:gd name="T38" fmla="*/ 55 w 83"/>
                  <a:gd name="T39" fmla="*/ 168 h 295"/>
                  <a:gd name="T40" fmla="*/ 55 w 83"/>
                  <a:gd name="T41" fmla="*/ 173 h 295"/>
                  <a:gd name="T42" fmla="*/ 49 w 83"/>
                  <a:gd name="T43" fmla="*/ 177 h 295"/>
                  <a:gd name="T44" fmla="*/ 45 w 83"/>
                  <a:gd name="T45" fmla="*/ 175 h 295"/>
                  <a:gd name="T46" fmla="*/ 39 w 83"/>
                  <a:gd name="T47" fmla="*/ 169 h 295"/>
                  <a:gd name="T48" fmla="*/ 37 w 83"/>
                  <a:gd name="T49" fmla="*/ 166 h 295"/>
                  <a:gd name="T50" fmla="*/ 39 w 83"/>
                  <a:gd name="T51" fmla="*/ 163 h 295"/>
                  <a:gd name="T52" fmla="*/ 43 w 83"/>
                  <a:gd name="T53" fmla="*/ 166 h 295"/>
                  <a:gd name="T54" fmla="*/ 45 w 83"/>
                  <a:gd name="T55" fmla="*/ 166 h 295"/>
                  <a:gd name="T56" fmla="*/ 45 w 83"/>
                  <a:gd name="T57" fmla="*/ 163 h 295"/>
                  <a:gd name="T58" fmla="*/ 37 w 83"/>
                  <a:gd name="T59" fmla="*/ 160 h 295"/>
                  <a:gd name="T60" fmla="*/ 34 w 83"/>
                  <a:gd name="T61" fmla="*/ 163 h 295"/>
                  <a:gd name="T62" fmla="*/ 34 w 83"/>
                  <a:gd name="T63" fmla="*/ 172 h 295"/>
                  <a:gd name="T64" fmla="*/ 39 w 83"/>
                  <a:gd name="T65" fmla="*/ 179 h 295"/>
                  <a:gd name="T66" fmla="*/ 49 w 83"/>
                  <a:gd name="T67" fmla="*/ 183 h 295"/>
                  <a:gd name="T68" fmla="*/ 55 w 83"/>
                  <a:gd name="T69" fmla="*/ 180 h 295"/>
                  <a:gd name="T70" fmla="*/ 58 w 83"/>
                  <a:gd name="T71" fmla="*/ 173 h 295"/>
                  <a:gd name="T72" fmla="*/ 55 w 83"/>
                  <a:gd name="T73" fmla="*/ 151 h 295"/>
                  <a:gd name="T74" fmla="*/ 49 w 83"/>
                  <a:gd name="T75" fmla="*/ 138 h 295"/>
                  <a:gd name="T76" fmla="*/ 41 w 83"/>
                  <a:gd name="T77" fmla="*/ 130 h 295"/>
                  <a:gd name="T78" fmla="*/ 34 w 83"/>
                  <a:gd name="T79" fmla="*/ 125 h 295"/>
                  <a:gd name="T80" fmla="*/ 26 w 83"/>
                  <a:gd name="T81" fmla="*/ 123 h 295"/>
                  <a:gd name="T82" fmla="*/ 19 w 83"/>
                  <a:gd name="T83" fmla="*/ 125 h 295"/>
                  <a:gd name="T84" fmla="*/ 13 w 83"/>
                  <a:gd name="T85" fmla="*/ 130 h 295"/>
                  <a:gd name="T86" fmla="*/ 9 w 83"/>
                  <a:gd name="T87" fmla="*/ 139 h 295"/>
                  <a:gd name="T88" fmla="*/ 7 w 83"/>
                  <a:gd name="T89" fmla="*/ 131 h 295"/>
                  <a:gd name="T90" fmla="*/ 5 w 83"/>
                  <a:gd name="T91" fmla="*/ 112 h 295"/>
                  <a:gd name="T92" fmla="*/ 0 w 83"/>
                  <a:gd name="T93" fmla="*/ 76 h 295"/>
                  <a:gd name="T94" fmla="*/ 0 w 83"/>
                  <a:gd name="T95" fmla="*/ 45 h 295"/>
                  <a:gd name="T96" fmla="*/ 3 w 83"/>
                  <a:gd name="T97" fmla="*/ 21 h 295"/>
                  <a:gd name="T98" fmla="*/ 11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0"/>
                    </a:moveTo>
                    <a:lnTo>
                      <a:pt x="11" y="28"/>
                    </a:lnTo>
                    <a:lnTo>
                      <a:pt x="17" y="57"/>
                    </a:lnTo>
                    <a:lnTo>
                      <a:pt x="34" y="89"/>
                    </a:lnTo>
                    <a:lnTo>
                      <a:pt x="66" y="141"/>
                    </a:lnTo>
                    <a:lnTo>
                      <a:pt x="79" y="168"/>
                    </a:lnTo>
                    <a:lnTo>
                      <a:pt x="83" y="197"/>
                    </a:lnTo>
                    <a:lnTo>
                      <a:pt x="77" y="232"/>
                    </a:lnTo>
                    <a:lnTo>
                      <a:pt x="64" y="266"/>
                    </a:lnTo>
                    <a:lnTo>
                      <a:pt x="45" y="295"/>
                    </a:lnTo>
                    <a:lnTo>
                      <a:pt x="36" y="257"/>
                    </a:lnTo>
                    <a:lnTo>
                      <a:pt x="24" y="192"/>
                    </a:lnTo>
                    <a:lnTo>
                      <a:pt x="13" y="148"/>
                    </a:lnTo>
                    <a:lnTo>
                      <a:pt x="13" y="139"/>
                    </a:lnTo>
                    <a:lnTo>
                      <a:pt x="17" y="133"/>
                    </a:lnTo>
                    <a:lnTo>
                      <a:pt x="26" y="130"/>
                    </a:lnTo>
                    <a:lnTo>
                      <a:pt x="36" y="132"/>
                    </a:lnTo>
                    <a:lnTo>
                      <a:pt x="43" y="138"/>
                    </a:lnTo>
                    <a:lnTo>
                      <a:pt x="53" y="153"/>
                    </a:lnTo>
                    <a:lnTo>
                      <a:pt x="55" y="168"/>
                    </a:lnTo>
                    <a:lnTo>
                      <a:pt x="55" y="173"/>
                    </a:lnTo>
                    <a:lnTo>
                      <a:pt x="49" y="177"/>
                    </a:lnTo>
                    <a:lnTo>
                      <a:pt x="45" y="175"/>
                    </a:lnTo>
                    <a:lnTo>
                      <a:pt x="39" y="169"/>
                    </a:lnTo>
                    <a:lnTo>
                      <a:pt x="37" y="166"/>
                    </a:lnTo>
                    <a:lnTo>
                      <a:pt x="39" y="163"/>
                    </a:lnTo>
                    <a:lnTo>
                      <a:pt x="43" y="166"/>
                    </a:lnTo>
                    <a:lnTo>
                      <a:pt x="45" y="166"/>
                    </a:lnTo>
                    <a:lnTo>
                      <a:pt x="45" y="163"/>
                    </a:lnTo>
                    <a:lnTo>
                      <a:pt x="37" y="160"/>
                    </a:lnTo>
                    <a:lnTo>
                      <a:pt x="34" y="163"/>
                    </a:lnTo>
                    <a:lnTo>
                      <a:pt x="34" y="172"/>
                    </a:lnTo>
                    <a:lnTo>
                      <a:pt x="39" y="179"/>
                    </a:lnTo>
                    <a:lnTo>
                      <a:pt x="49" y="183"/>
                    </a:lnTo>
                    <a:lnTo>
                      <a:pt x="55" y="180"/>
                    </a:lnTo>
                    <a:lnTo>
                      <a:pt x="58" y="173"/>
                    </a:lnTo>
                    <a:lnTo>
                      <a:pt x="55" y="151"/>
                    </a:lnTo>
                    <a:lnTo>
                      <a:pt x="49" y="138"/>
                    </a:lnTo>
                    <a:lnTo>
                      <a:pt x="41" y="130"/>
                    </a:lnTo>
                    <a:lnTo>
                      <a:pt x="34" y="125"/>
                    </a:lnTo>
                    <a:lnTo>
                      <a:pt x="26" y="123"/>
                    </a:lnTo>
                    <a:lnTo>
                      <a:pt x="19" y="125"/>
                    </a:lnTo>
                    <a:lnTo>
                      <a:pt x="13" y="130"/>
                    </a:lnTo>
                    <a:lnTo>
                      <a:pt x="9" y="139"/>
                    </a:lnTo>
                    <a:lnTo>
                      <a:pt x="7" y="131"/>
                    </a:lnTo>
                    <a:lnTo>
                      <a:pt x="5" y="112"/>
                    </a:lnTo>
                    <a:lnTo>
                      <a:pt x="0" y="76"/>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1" name="Freeform 47"/>
              <p:cNvSpPr>
                <a:spLocks/>
              </p:cNvSpPr>
              <p:nvPr/>
            </p:nvSpPr>
            <p:spPr bwMode="auto">
              <a:xfrm>
                <a:off x="230" y="1397"/>
                <a:ext cx="62" cy="262"/>
              </a:xfrm>
              <a:custGeom>
                <a:avLst/>
                <a:gdLst>
                  <a:gd name="T0" fmla="*/ 62 w 62"/>
                  <a:gd name="T1" fmla="*/ 262 h 262"/>
                  <a:gd name="T2" fmla="*/ 53 w 62"/>
                  <a:gd name="T3" fmla="*/ 243 h 262"/>
                  <a:gd name="T4" fmla="*/ 32 w 62"/>
                  <a:gd name="T5" fmla="*/ 210 h 262"/>
                  <a:gd name="T6" fmla="*/ 11 w 62"/>
                  <a:gd name="T7" fmla="*/ 168 h 262"/>
                  <a:gd name="T8" fmla="*/ 0 w 62"/>
                  <a:gd name="T9" fmla="*/ 122 h 262"/>
                  <a:gd name="T10" fmla="*/ 5 w 62"/>
                  <a:gd name="T11" fmla="*/ 73 h 262"/>
                  <a:gd name="T12" fmla="*/ 19 w 62"/>
                  <a:gd name="T13" fmla="*/ 35 h 262"/>
                  <a:gd name="T14" fmla="*/ 34 w 62"/>
                  <a:gd name="T15" fmla="*/ 9 h 262"/>
                  <a:gd name="T16" fmla="*/ 41 w 62"/>
                  <a:gd name="T17" fmla="*/ 0 h 262"/>
                  <a:gd name="T18" fmla="*/ 34 w 62"/>
                  <a:gd name="T19" fmla="*/ 19 h 262"/>
                  <a:gd name="T20" fmla="*/ 24 w 62"/>
                  <a:gd name="T21" fmla="*/ 53 h 262"/>
                  <a:gd name="T22" fmla="*/ 26 w 62"/>
                  <a:gd name="T23" fmla="*/ 99 h 262"/>
                  <a:gd name="T24" fmla="*/ 26 w 62"/>
                  <a:gd name="T25" fmla="*/ 98 h 262"/>
                  <a:gd name="T26" fmla="*/ 24 w 62"/>
                  <a:gd name="T27" fmla="*/ 96 h 262"/>
                  <a:gd name="T28" fmla="*/ 17 w 62"/>
                  <a:gd name="T29" fmla="*/ 93 h 262"/>
                  <a:gd name="T30" fmla="*/ 13 w 62"/>
                  <a:gd name="T31" fmla="*/ 97 h 262"/>
                  <a:gd name="T32" fmla="*/ 9 w 62"/>
                  <a:gd name="T33" fmla="*/ 104 h 262"/>
                  <a:gd name="T34" fmla="*/ 13 w 62"/>
                  <a:gd name="T35" fmla="*/ 110 h 262"/>
                  <a:gd name="T36" fmla="*/ 19 w 62"/>
                  <a:gd name="T37" fmla="*/ 113 h 262"/>
                  <a:gd name="T38" fmla="*/ 22 w 62"/>
                  <a:gd name="T39" fmla="*/ 109 h 262"/>
                  <a:gd name="T40" fmla="*/ 22 w 62"/>
                  <a:gd name="T41" fmla="*/ 107 h 262"/>
                  <a:gd name="T42" fmla="*/ 21 w 62"/>
                  <a:gd name="T43" fmla="*/ 108 h 262"/>
                  <a:gd name="T44" fmla="*/ 19 w 62"/>
                  <a:gd name="T45" fmla="*/ 110 h 262"/>
                  <a:gd name="T46" fmla="*/ 15 w 62"/>
                  <a:gd name="T47" fmla="*/ 108 h 262"/>
                  <a:gd name="T48" fmla="*/ 13 w 62"/>
                  <a:gd name="T49" fmla="*/ 104 h 262"/>
                  <a:gd name="T50" fmla="*/ 15 w 62"/>
                  <a:gd name="T51" fmla="*/ 101 h 262"/>
                  <a:gd name="T52" fmla="*/ 19 w 62"/>
                  <a:gd name="T53" fmla="*/ 98 h 262"/>
                  <a:gd name="T54" fmla="*/ 24 w 62"/>
                  <a:gd name="T55" fmla="*/ 102 h 262"/>
                  <a:gd name="T56" fmla="*/ 26 w 62"/>
                  <a:gd name="T57" fmla="*/ 107 h 262"/>
                  <a:gd name="T58" fmla="*/ 39 w 62"/>
                  <a:gd name="T59" fmla="*/ 169 h 262"/>
                  <a:gd name="T60" fmla="*/ 55 w 62"/>
                  <a:gd name="T61" fmla="*/ 222 h 262"/>
                  <a:gd name="T62" fmla="*/ 62 w 62"/>
                  <a:gd name="T63" fmla="*/ 259 h 262"/>
                  <a:gd name="T64" fmla="*/ 62 w 62"/>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2">
                    <a:moveTo>
                      <a:pt x="62" y="262"/>
                    </a:moveTo>
                    <a:lnTo>
                      <a:pt x="53" y="243"/>
                    </a:lnTo>
                    <a:lnTo>
                      <a:pt x="32" y="210"/>
                    </a:lnTo>
                    <a:lnTo>
                      <a:pt x="11" y="168"/>
                    </a:lnTo>
                    <a:lnTo>
                      <a:pt x="0" y="122"/>
                    </a:lnTo>
                    <a:lnTo>
                      <a:pt x="5" y="73"/>
                    </a:lnTo>
                    <a:lnTo>
                      <a:pt x="19" y="35"/>
                    </a:lnTo>
                    <a:lnTo>
                      <a:pt x="34" y="9"/>
                    </a:lnTo>
                    <a:lnTo>
                      <a:pt x="41" y="0"/>
                    </a:lnTo>
                    <a:lnTo>
                      <a:pt x="34" y="19"/>
                    </a:lnTo>
                    <a:lnTo>
                      <a:pt x="24" y="53"/>
                    </a:lnTo>
                    <a:lnTo>
                      <a:pt x="26" y="99"/>
                    </a:lnTo>
                    <a:lnTo>
                      <a:pt x="26" y="98"/>
                    </a:lnTo>
                    <a:lnTo>
                      <a:pt x="24" y="96"/>
                    </a:lnTo>
                    <a:lnTo>
                      <a:pt x="17" y="93"/>
                    </a:lnTo>
                    <a:lnTo>
                      <a:pt x="13" y="97"/>
                    </a:lnTo>
                    <a:lnTo>
                      <a:pt x="9" y="104"/>
                    </a:lnTo>
                    <a:lnTo>
                      <a:pt x="13" y="110"/>
                    </a:lnTo>
                    <a:lnTo>
                      <a:pt x="19" y="113"/>
                    </a:lnTo>
                    <a:lnTo>
                      <a:pt x="22" y="109"/>
                    </a:lnTo>
                    <a:lnTo>
                      <a:pt x="22" y="107"/>
                    </a:lnTo>
                    <a:lnTo>
                      <a:pt x="21" y="108"/>
                    </a:lnTo>
                    <a:lnTo>
                      <a:pt x="19" y="110"/>
                    </a:lnTo>
                    <a:lnTo>
                      <a:pt x="15" y="108"/>
                    </a:lnTo>
                    <a:lnTo>
                      <a:pt x="13" y="104"/>
                    </a:lnTo>
                    <a:lnTo>
                      <a:pt x="15" y="101"/>
                    </a:lnTo>
                    <a:lnTo>
                      <a:pt x="19" y="98"/>
                    </a:lnTo>
                    <a:lnTo>
                      <a:pt x="24" y="102"/>
                    </a:lnTo>
                    <a:lnTo>
                      <a:pt x="26" y="107"/>
                    </a:lnTo>
                    <a:lnTo>
                      <a:pt x="39" y="169"/>
                    </a:lnTo>
                    <a:lnTo>
                      <a:pt x="55" y="222"/>
                    </a:lnTo>
                    <a:lnTo>
                      <a:pt x="62" y="259"/>
                    </a:lnTo>
                    <a:lnTo>
                      <a:pt x="62"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2" name="Freeform 48"/>
              <p:cNvSpPr>
                <a:spLocks/>
              </p:cNvSpPr>
              <p:nvPr/>
            </p:nvSpPr>
            <p:spPr bwMode="auto">
              <a:xfrm>
                <a:off x="260" y="1408"/>
                <a:ext cx="84" cy="295"/>
              </a:xfrm>
              <a:custGeom>
                <a:avLst/>
                <a:gdLst>
                  <a:gd name="T0" fmla="*/ 11 w 84"/>
                  <a:gd name="T1" fmla="*/ 0 h 295"/>
                  <a:gd name="T2" fmla="*/ 11 w 84"/>
                  <a:gd name="T3" fmla="*/ 27 h 295"/>
                  <a:gd name="T4" fmla="*/ 17 w 84"/>
                  <a:gd name="T5" fmla="*/ 56 h 295"/>
                  <a:gd name="T6" fmla="*/ 34 w 84"/>
                  <a:gd name="T7" fmla="*/ 88 h 295"/>
                  <a:gd name="T8" fmla="*/ 66 w 84"/>
                  <a:gd name="T9" fmla="*/ 140 h 295"/>
                  <a:gd name="T10" fmla="*/ 78 w 84"/>
                  <a:gd name="T11" fmla="*/ 167 h 295"/>
                  <a:gd name="T12" fmla="*/ 84 w 84"/>
                  <a:gd name="T13" fmla="*/ 196 h 295"/>
                  <a:gd name="T14" fmla="*/ 78 w 84"/>
                  <a:gd name="T15" fmla="*/ 231 h 295"/>
                  <a:gd name="T16" fmla="*/ 65 w 84"/>
                  <a:gd name="T17" fmla="*/ 266 h 295"/>
                  <a:gd name="T18" fmla="*/ 44 w 84"/>
                  <a:gd name="T19" fmla="*/ 295 h 295"/>
                  <a:gd name="T20" fmla="*/ 36 w 84"/>
                  <a:gd name="T21" fmla="*/ 256 h 295"/>
                  <a:gd name="T22" fmla="*/ 25 w 84"/>
                  <a:gd name="T23" fmla="*/ 191 h 295"/>
                  <a:gd name="T24" fmla="*/ 11 w 84"/>
                  <a:gd name="T25" fmla="*/ 147 h 295"/>
                  <a:gd name="T26" fmla="*/ 13 w 84"/>
                  <a:gd name="T27" fmla="*/ 140 h 295"/>
                  <a:gd name="T28" fmla="*/ 17 w 84"/>
                  <a:gd name="T29" fmla="*/ 134 h 295"/>
                  <a:gd name="T30" fmla="*/ 27 w 84"/>
                  <a:gd name="T31" fmla="*/ 129 h 295"/>
                  <a:gd name="T32" fmla="*/ 36 w 84"/>
                  <a:gd name="T33" fmla="*/ 132 h 295"/>
                  <a:gd name="T34" fmla="*/ 44 w 84"/>
                  <a:gd name="T35" fmla="*/ 138 h 295"/>
                  <a:gd name="T36" fmla="*/ 53 w 84"/>
                  <a:gd name="T37" fmla="*/ 153 h 295"/>
                  <a:gd name="T38" fmla="*/ 57 w 84"/>
                  <a:gd name="T39" fmla="*/ 167 h 295"/>
                  <a:gd name="T40" fmla="*/ 53 w 84"/>
                  <a:gd name="T41" fmla="*/ 173 h 295"/>
                  <a:gd name="T42" fmla="*/ 49 w 84"/>
                  <a:gd name="T43" fmla="*/ 176 h 295"/>
                  <a:gd name="T44" fmla="*/ 44 w 84"/>
                  <a:gd name="T45" fmla="*/ 176 h 295"/>
                  <a:gd name="T46" fmla="*/ 38 w 84"/>
                  <a:gd name="T47" fmla="*/ 170 h 295"/>
                  <a:gd name="T48" fmla="*/ 38 w 84"/>
                  <a:gd name="T49" fmla="*/ 166 h 295"/>
                  <a:gd name="T50" fmla="*/ 40 w 84"/>
                  <a:gd name="T51" fmla="*/ 163 h 295"/>
                  <a:gd name="T52" fmla="*/ 44 w 84"/>
                  <a:gd name="T53" fmla="*/ 165 h 295"/>
                  <a:gd name="T54" fmla="*/ 46 w 84"/>
                  <a:gd name="T55" fmla="*/ 166 h 295"/>
                  <a:gd name="T56" fmla="*/ 44 w 84"/>
                  <a:gd name="T57" fmla="*/ 161 h 295"/>
                  <a:gd name="T58" fmla="*/ 38 w 84"/>
                  <a:gd name="T59" fmla="*/ 159 h 295"/>
                  <a:gd name="T60" fmla="*/ 34 w 84"/>
                  <a:gd name="T61" fmla="*/ 163 h 295"/>
                  <a:gd name="T62" fmla="*/ 34 w 84"/>
                  <a:gd name="T63" fmla="*/ 171 h 295"/>
                  <a:gd name="T64" fmla="*/ 40 w 84"/>
                  <a:gd name="T65" fmla="*/ 178 h 295"/>
                  <a:gd name="T66" fmla="*/ 49 w 84"/>
                  <a:gd name="T67" fmla="*/ 182 h 295"/>
                  <a:gd name="T68" fmla="*/ 55 w 84"/>
                  <a:gd name="T69" fmla="*/ 179 h 295"/>
                  <a:gd name="T70" fmla="*/ 59 w 84"/>
                  <a:gd name="T71" fmla="*/ 173 h 295"/>
                  <a:gd name="T72" fmla="*/ 57 w 84"/>
                  <a:gd name="T73" fmla="*/ 150 h 295"/>
                  <a:gd name="T74" fmla="*/ 49 w 84"/>
                  <a:gd name="T75" fmla="*/ 138 h 295"/>
                  <a:gd name="T76" fmla="*/ 42 w 84"/>
                  <a:gd name="T77" fmla="*/ 129 h 295"/>
                  <a:gd name="T78" fmla="*/ 34 w 84"/>
                  <a:gd name="T79" fmla="*/ 124 h 295"/>
                  <a:gd name="T80" fmla="*/ 27 w 84"/>
                  <a:gd name="T81" fmla="*/ 122 h 295"/>
                  <a:gd name="T82" fmla="*/ 19 w 84"/>
                  <a:gd name="T83" fmla="*/ 124 h 295"/>
                  <a:gd name="T84" fmla="*/ 15 w 84"/>
                  <a:gd name="T85" fmla="*/ 129 h 295"/>
                  <a:gd name="T86" fmla="*/ 9 w 84"/>
                  <a:gd name="T87" fmla="*/ 138 h 295"/>
                  <a:gd name="T88" fmla="*/ 8 w 84"/>
                  <a:gd name="T89" fmla="*/ 132 h 295"/>
                  <a:gd name="T90" fmla="*/ 4 w 84"/>
                  <a:gd name="T91" fmla="*/ 111 h 295"/>
                  <a:gd name="T92" fmla="*/ 0 w 84"/>
                  <a:gd name="T93" fmla="*/ 75 h 295"/>
                  <a:gd name="T94" fmla="*/ 0 w 84"/>
                  <a:gd name="T95" fmla="*/ 44 h 295"/>
                  <a:gd name="T96" fmla="*/ 4 w 84"/>
                  <a:gd name="T97" fmla="*/ 20 h 295"/>
                  <a:gd name="T98" fmla="*/ 11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0"/>
                    </a:moveTo>
                    <a:lnTo>
                      <a:pt x="11" y="27"/>
                    </a:lnTo>
                    <a:lnTo>
                      <a:pt x="17" y="56"/>
                    </a:lnTo>
                    <a:lnTo>
                      <a:pt x="34" y="88"/>
                    </a:lnTo>
                    <a:lnTo>
                      <a:pt x="66" y="140"/>
                    </a:lnTo>
                    <a:lnTo>
                      <a:pt x="78" y="167"/>
                    </a:lnTo>
                    <a:lnTo>
                      <a:pt x="84" y="196"/>
                    </a:lnTo>
                    <a:lnTo>
                      <a:pt x="78" y="231"/>
                    </a:lnTo>
                    <a:lnTo>
                      <a:pt x="65" y="266"/>
                    </a:lnTo>
                    <a:lnTo>
                      <a:pt x="44" y="295"/>
                    </a:lnTo>
                    <a:lnTo>
                      <a:pt x="36" y="256"/>
                    </a:lnTo>
                    <a:lnTo>
                      <a:pt x="25" y="191"/>
                    </a:lnTo>
                    <a:lnTo>
                      <a:pt x="11" y="147"/>
                    </a:lnTo>
                    <a:lnTo>
                      <a:pt x="13" y="140"/>
                    </a:lnTo>
                    <a:lnTo>
                      <a:pt x="17" y="134"/>
                    </a:lnTo>
                    <a:lnTo>
                      <a:pt x="27" y="129"/>
                    </a:lnTo>
                    <a:lnTo>
                      <a:pt x="36" y="132"/>
                    </a:lnTo>
                    <a:lnTo>
                      <a:pt x="44" y="138"/>
                    </a:lnTo>
                    <a:lnTo>
                      <a:pt x="53" y="153"/>
                    </a:lnTo>
                    <a:lnTo>
                      <a:pt x="57" y="167"/>
                    </a:lnTo>
                    <a:lnTo>
                      <a:pt x="53" y="173"/>
                    </a:lnTo>
                    <a:lnTo>
                      <a:pt x="49" y="176"/>
                    </a:lnTo>
                    <a:lnTo>
                      <a:pt x="44" y="176"/>
                    </a:lnTo>
                    <a:lnTo>
                      <a:pt x="38" y="170"/>
                    </a:lnTo>
                    <a:lnTo>
                      <a:pt x="38" y="166"/>
                    </a:lnTo>
                    <a:lnTo>
                      <a:pt x="40" y="163"/>
                    </a:lnTo>
                    <a:lnTo>
                      <a:pt x="44" y="165"/>
                    </a:lnTo>
                    <a:lnTo>
                      <a:pt x="46" y="166"/>
                    </a:lnTo>
                    <a:lnTo>
                      <a:pt x="44" y="161"/>
                    </a:lnTo>
                    <a:lnTo>
                      <a:pt x="38" y="159"/>
                    </a:lnTo>
                    <a:lnTo>
                      <a:pt x="34" y="163"/>
                    </a:lnTo>
                    <a:lnTo>
                      <a:pt x="34" y="171"/>
                    </a:lnTo>
                    <a:lnTo>
                      <a:pt x="40" y="178"/>
                    </a:lnTo>
                    <a:lnTo>
                      <a:pt x="49" y="182"/>
                    </a:lnTo>
                    <a:lnTo>
                      <a:pt x="55" y="179"/>
                    </a:lnTo>
                    <a:lnTo>
                      <a:pt x="59" y="173"/>
                    </a:lnTo>
                    <a:lnTo>
                      <a:pt x="57" y="150"/>
                    </a:lnTo>
                    <a:lnTo>
                      <a:pt x="49" y="138"/>
                    </a:lnTo>
                    <a:lnTo>
                      <a:pt x="42" y="129"/>
                    </a:lnTo>
                    <a:lnTo>
                      <a:pt x="34" y="124"/>
                    </a:lnTo>
                    <a:lnTo>
                      <a:pt x="27" y="122"/>
                    </a:lnTo>
                    <a:lnTo>
                      <a:pt x="19" y="124"/>
                    </a:lnTo>
                    <a:lnTo>
                      <a:pt x="15" y="129"/>
                    </a:lnTo>
                    <a:lnTo>
                      <a:pt x="9" y="138"/>
                    </a:lnTo>
                    <a:lnTo>
                      <a:pt x="8" y="132"/>
                    </a:lnTo>
                    <a:lnTo>
                      <a:pt x="4" y="111"/>
                    </a:lnTo>
                    <a:lnTo>
                      <a:pt x="0" y="75"/>
                    </a:lnTo>
                    <a:lnTo>
                      <a:pt x="0" y="44"/>
                    </a:lnTo>
                    <a:lnTo>
                      <a:pt x="4" y="20"/>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3" name="Freeform 49"/>
              <p:cNvSpPr>
                <a:spLocks/>
              </p:cNvSpPr>
              <p:nvPr/>
            </p:nvSpPr>
            <p:spPr bwMode="auto">
              <a:xfrm>
                <a:off x="87" y="766"/>
                <a:ext cx="63" cy="260"/>
              </a:xfrm>
              <a:custGeom>
                <a:avLst/>
                <a:gdLst>
                  <a:gd name="T0" fmla="*/ 63 w 63"/>
                  <a:gd name="T1" fmla="*/ 260 h 260"/>
                  <a:gd name="T2" fmla="*/ 52 w 63"/>
                  <a:gd name="T3" fmla="*/ 240 h 260"/>
                  <a:gd name="T4" fmla="*/ 33 w 63"/>
                  <a:gd name="T5" fmla="*/ 208 h 260"/>
                  <a:gd name="T6" fmla="*/ 12 w 63"/>
                  <a:gd name="T7" fmla="*/ 166 h 260"/>
                  <a:gd name="T8" fmla="*/ 0 w 63"/>
                  <a:gd name="T9" fmla="*/ 120 h 260"/>
                  <a:gd name="T10" fmla="*/ 4 w 63"/>
                  <a:gd name="T11" fmla="*/ 72 h 260"/>
                  <a:gd name="T12" fmla="*/ 19 w 63"/>
                  <a:gd name="T13" fmla="*/ 34 h 260"/>
                  <a:gd name="T14" fmla="*/ 34 w 63"/>
                  <a:gd name="T15" fmla="*/ 10 h 260"/>
                  <a:gd name="T16" fmla="*/ 42 w 63"/>
                  <a:gd name="T17" fmla="*/ 0 h 260"/>
                  <a:gd name="T18" fmla="*/ 34 w 63"/>
                  <a:gd name="T19" fmla="*/ 19 h 260"/>
                  <a:gd name="T20" fmla="*/ 25 w 63"/>
                  <a:gd name="T21" fmla="*/ 52 h 260"/>
                  <a:gd name="T22" fmla="*/ 27 w 63"/>
                  <a:gd name="T23" fmla="*/ 97 h 260"/>
                  <a:gd name="T24" fmla="*/ 27 w 63"/>
                  <a:gd name="T25" fmla="*/ 97 h 260"/>
                  <a:gd name="T26" fmla="*/ 23 w 63"/>
                  <a:gd name="T27" fmla="*/ 95 h 260"/>
                  <a:gd name="T28" fmla="*/ 17 w 63"/>
                  <a:gd name="T29" fmla="*/ 92 h 260"/>
                  <a:gd name="T30" fmla="*/ 12 w 63"/>
                  <a:gd name="T31" fmla="*/ 96 h 260"/>
                  <a:gd name="T32" fmla="*/ 10 w 63"/>
                  <a:gd name="T33" fmla="*/ 103 h 260"/>
                  <a:gd name="T34" fmla="*/ 14 w 63"/>
                  <a:gd name="T35" fmla="*/ 109 h 260"/>
                  <a:gd name="T36" fmla="*/ 17 w 63"/>
                  <a:gd name="T37" fmla="*/ 112 h 260"/>
                  <a:gd name="T38" fmla="*/ 23 w 63"/>
                  <a:gd name="T39" fmla="*/ 108 h 260"/>
                  <a:gd name="T40" fmla="*/ 23 w 63"/>
                  <a:gd name="T41" fmla="*/ 106 h 260"/>
                  <a:gd name="T42" fmla="*/ 21 w 63"/>
                  <a:gd name="T43" fmla="*/ 107 h 260"/>
                  <a:gd name="T44" fmla="*/ 19 w 63"/>
                  <a:gd name="T45" fmla="*/ 109 h 260"/>
                  <a:gd name="T46" fmla="*/ 15 w 63"/>
                  <a:gd name="T47" fmla="*/ 107 h 260"/>
                  <a:gd name="T48" fmla="*/ 14 w 63"/>
                  <a:gd name="T49" fmla="*/ 103 h 260"/>
                  <a:gd name="T50" fmla="*/ 14 w 63"/>
                  <a:gd name="T51" fmla="*/ 100 h 260"/>
                  <a:gd name="T52" fmla="*/ 19 w 63"/>
                  <a:gd name="T53" fmla="*/ 97 h 260"/>
                  <a:gd name="T54" fmla="*/ 25 w 63"/>
                  <a:gd name="T55" fmla="*/ 101 h 260"/>
                  <a:gd name="T56" fmla="*/ 27 w 63"/>
                  <a:gd name="T57" fmla="*/ 106 h 260"/>
                  <a:gd name="T58" fmla="*/ 40 w 63"/>
                  <a:gd name="T59" fmla="*/ 167 h 260"/>
                  <a:gd name="T60" fmla="*/ 53 w 63"/>
                  <a:gd name="T61" fmla="*/ 220 h 260"/>
                  <a:gd name="T62" fmla="*/ 61 w 63"/>
                  <a:gd name="T63" fmla="*/ 256 h 260"/>
                  <a:gd name="T64" fmla="*/ 63 w 63"/>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260"/>
                    </a:moveTo>
                    <a:lnTo>
                      <a:pt x="52" y="240"/>
                    </a:lnTo>
                    <a:lnTo>
                      <a:pt x="33" y="208"/>
                    </a:lnTo>
                    <a:lnTo>
                      <a:pt x="12" y="166"/>
                    </a:lnTo>
                    <a:lnTo>
                      <a:pt x="0" y="120"/>
                    </a:lnTo>
                    <a:lnTo>
                      <a:pt x="4" y="72"/>
                    </a:lnTo>
                    <a:lnTo>
                      <a:pt x="19" y="34"/>
                    </a:lnTo>
                    <a:lnTo>
                      <a:pt x="34" y="10"/>
                    </a:lnTo>
                    <a:lnTo>
                      <a:pt x="42" y="0"/>
                    </a:lnTo>
                    <a:lnTo>
                      <a:pt x="34" y="19"/>
                    </a:lnTo>
                    <a:lnTo>
                      <a:pt x="25" y="52"/>
                    </a:lnTo>
                    <a:lnTo>
                      <a:pt x="27" y="97"/>
                    </a:lnTo>
                    <a:lnTo>
                      <a:pt x="27" y="97"/>
                    </a:lnTo>
                    <a:lnTo>
                      <a:pt x="23" y="95"/>
                    </a:lnTo>
                    <a:lnTo>
                      <a:pt x="17" y="92"/>
                    </a:lnTo>
                    <a:lnTo>
                      <a:pt x="12" y="96"/>
                    </a:lnTo>
                    <a:lnTo>
                      <a:pt x="10" y="103"/>
                    </a:lnTo>
                    <a:lnTo>
                      <a:pt x="14" y="109"/>
                    </a:lnTo>
                    <a:lnTo>
                      <a:pt x="17" y="112"/>
                    </a:lnTo>
                    <a:lnTo>
                      <a:pt x="23" y="108"/>
                    </a:lnTo>
                    <a:lnTo>
                      <a:pt x="23" y="106"/>
                    </a:lnTo>
                    <a:lnTo>
                      <a:pt x="21" y="107"/>
                    </a:lnTo>
                    <a:lnTo>
                      <a:pt x="19" y="109"/>
                    </a:lnTo>
                    <a:lnTo>
                      <a:pt x="15" y="107"/>
                    </a:lnTo>
                    <a:lnTo>
                      <a:pt x="14" y="103"/>
                    </a:lnTo>
                    <a:lnTo>
                      <a:pt x="14" y="100"/>
                    </a:lnTo>
                    <a:lnTo>
                      <a:pt x="19" y="97"/>
                    </a:lnTo>
                    <a:lnTo>
                      <a:pt x="25" y="101"/>
                    </a:lnTo>
                    <a:lnTo>
                      <a:pt x="27" y="106"/>
                    </a:lnTo>
                    <a:lnTo>
                      <a:pt x="40" y="167"/>
                    </a:lnTo>
                    <a:lnTo>
                      <a:pt x="53" y="220"/>
                    </a:lnTo>
                    <a:lnTo>
                      <a:pt x="61" y="256"/>
                    </a:lnTo>
                    <a:lnTo>
                      <a:pt x="63"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4" name="Freeform 50"/>
              <p:cNvSpPr>
                <a:spLocks/>
              </p:cNvSpPr>
              <p:nvPr/>
            </p:nvSpPr>
            <p:spPr bwMode="auto">
              <a:xfrm>
                <a:off x="118" y="776"/>
                <a:ext cx="81" cy="292"/>
              </a:xfrm>
              <a:custGeom>
                <a:avLst/>
                <a:gdLst>
                  <a:gd name="T0" fmla="*/ 11 w 81"/>
                  <a:gd name="T1" fmla="*/ 0 h 292"/>
                  <a:gd name="T2" fmla="*/ 9 w 81"/>
                  <a:gd name="T3" fmla="*/ 29 h 292"/>
                  <a:gd name="T4" fmla="*/ 15 w 81"/>
                  <a:gd name="T5" fmla="*/ 56 h 292"/>
                  <a:gd name="T6" fmla="*/ 32 w 81"/>
                  <a:gd name="T7" fmla="*/ 90 h 292"/>
                  <a:gd name="T8" fmla="*/ 66 w 81"/>
                  <a:gd name="T9" fmla="*/ 140 h 292"/>
                  <a:gd name="T10" fmla="*/ 77 w 81"/>
                  <a:gd name="T11" fmla="*/ 166 h 292"/>
                  <a:gd name="T12" fmla="*/ 81 w 81"/>
                  <a:gd name="T13" fmla="*/ 195 h 292"/>
                  <a:gd name="T14" fmla="*/ 76 w 81"/>
                  <a:gd name="T15" fmla="*/ 230 h 292"/>
                  <a:gd name="T16" fmla="*/ 62 w 81"/>
                  <a:gd name="T17" fmla="*/ 265 h 292"/>
                  <a:gd name="T18" fmla="*/ 43 w 81"/>
                  <a:gd name="T19" fmla="*/ 292 h 292"/>
                  <a:gd name="T20" fmla="*/ 36 w 81"/>
                  <a:gd name="T21" fmla="*/ 254 h 292"/>
                  <a:gd name="T22" fmla="*/ 22 w 81"/>
                  <a:gd name="T23" fmla="*/ 190 h 292"/>
                  <a:gd name="T24" fmla="*/ 11 w 81"/>
                  <a:gd name="T25" fmla="*/ 146 h 292"/>
                  <a:gd name="T26" fmla="*/ 13 w 81"/>
                  <a:gd name="T27" fmla="*/ 139 h 292"/>
                  <a:gd name="T28" fmla="*/ 17 w 81"/>
                  <a:gd name="T29" fmla="*/ 133 h 292"/>
                  <a:gd name="T30" fmla="*/ 24 w 81"/>
                  <a:gd name="T31" fmla="*/ 129 h 292"/>
                  <a:gd name="T32" fmla="*/ 34 w 81"/>
                  <a:gd name="T33" fmla="*/ 130 h 292"/>
                  <a:gd name="T34" fmla="*/ 43 w 81"/>
                  <a:gd name="T35" fmla="*/ 136 h 292"/>
                  <a:gd name="T36" fmla="*/ 53 w 81"/>
                  <a:gd name="T37" fmla="*/ 152 h 292"/>
                  <a:gd name="T38" fmla="*/ 55 w 81"/>
                  <a:gd name="T39" fmla="*/ 166 h 292"/>
                  <a:gd name="T40" fmla="*/ 53 w 81"/>
                  <a:gd name="T41" fmla="*/ 172 h 292"/>
                  <a:gd name="T42" fmla="*/ 47 w 81"/>
                  <a:gd name="T43" fmla="*/ 176 h 292"/>
                  <a:gd name="T44" fmla="*/ 43 w 81"/>
                  <a:gd name="T45" fmla="*/ 175 h 292"/>
                  <a:gd name="T46" fmla="*/ 38 w 81"/>
                  <a:gd name="T47" fmla="*/ 169 h 292"/>
                  <a:gd name="T48" fmla="*/ 36 w 81"/>
                  <a:gd name="T49" fmla="*/ 164 h 292"/>
                  <a:gd name="T50" fmla="*/ 38 w 81"/>
                  <a:gd name="T51" fmla="*/ 162 h 292"/>
                  <a:gd name="T52" fmla="*/ 43 w 81"/>
                  <a:gd name="T53" fmla="*/ 164 h 292"/>
                  <a:gd name="T54" fmla="*/ 43 w 81"/>
                  <a:gd name="T55" fmla="*/ 165 h 292"/>
                  <a:gd name="T56" fmla="*/ 43 w 81"/>
                  <a:gd name="T57" fmla="*/ 162 h 292"/>
                  <a:gd name="T58" fmla="*/ 38 w 81"/>
                  <a:gd name="T59" fmla="*/ 158 h 292"/>
                  <a:gd name="T60" fmla="*/ 32 w 81"/>
                  <a:gd name="T61" fmla="*/ 163 h 292"/>
                  <a:gd name="T62" fmla="*/ 32 w 81"/>
                  <a:gd name="T63" fmla="*/ 170 h 292"/>
                  <a:gd name="T64" fmla="*/ 40 w 81"/>
                  <a:gd name="T65" fmla="*/ 178 h 292"/>
                  <a:gd name="T66" fmla="*/ 47 w 81"/>
                  <a:gd name="T67" fmla="*/ 181 h 292"/>
                  <a:gd name="T68" fmla="*/ 53 w 81"/>
                  <a:gd name="T69" fmla="*/ 178 h 292"/>
                  <a:gd name="T70" fmla="*/ 57 w 81"/>
                  <a:gd name="T71" fmla="*/ 172 h 292"/>
                  <a:gd name="T72" fmla="*/ 55 w 81"/>
                  <a:gd name="T73" fmla="*/ 150 h 292"/>
                  <a:gd name="T74" fmla="*/ 49 w 81"/>
                  <a:gd name="T75" fmla="*/ 138 h 292"/>
                  <a:gd name="T76" fmla="*/ 41 w 81"/>
                  <a:gd name="T77" fmla="*/ 129 h 292"/>
                  <a:gd name="T78" fmla="*/ 32 w 81"/>
                  <a:gd name="T79" fmla="*/ 123 h 292"/>
                  <a:gd name="T80" fmla="*/ 24 w 81"/>
                  <a:gd name="T81" fmla="*/ 122 h 292"/>
                  <a:gd name="T82" fmla="*/ 19 w 81"/>
                  <a:gd name="T83" fmla="*/ 123 h 292"/>
                  <a:gd name="T84" fmla="*/ 13 w 81"/>
                  <a:gd name="T85" fmla="*/ 128 h 292"/>
                  <a:gd name="T86" fmla="*/ 9 w 81"/>
                  <a:gd name="T87" fmla="*/ 138 h 292"/>
                  <a:gd name="T88" fmla="*/ 7 w 81"/>
                  <a:gd name="T89" fmla="*/ 130 h 292"/>
                  <a:gd name="T90" fmla="*/ 3 w 81"/>
                  <a:gd name="T91" fmla="*/ 111 h 292"/>
                  <a:gd name="T92" fmla="*/ 0 w 81"/>
                  <a:gd name="T93" fmla="*/ 75 h 292"/>
                  <a:gd name="T94" fmla="*/ 0 w 81"/>
                  <a:gd name="T95" fmla="*/ 45 h 292"/>
                  <a:gd name="T96" fmla="*/ 3 w 81"/>
                  <a:gd name="T97" fmla="*/ 21 h 292"/>
                  <a:gd name="T98" fmla="*/ 11 w 81"/>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2">
                    <a:moveTo>
                      <a:pt x="11" y="0"/>
                    </a:moveTo>
                    <a:lnTo>
                      <a:pt x="9" y="29"/>
                    </a:lnTo>
                    <a:lnTo>
                      <a:pt x="15" y="56"/>
                    </a:lnTo>
                    <a:lnTo>
                      <a:pt x="32" y="90"/>
                    </a:lnTo>
                    <a:lnTo>
                      <a:pt x="66" y="140"/>
                    </a:lnTo>
                    <a:lnTo>
                      <a:pt x="77" y="166"/>
                    </a:lnTo>
                    <a:lnTo>
                      <a:pt x="81" y="195"/>
                    </a:lnTo>
                    <a:lnTo>
                      <a:pt x="76" y="230"/>
                    </a:lnTo>
                    <a:lnTo>
                      <a:pt x="62" y="265"/>
                    </a:lnTo>
                    <a:lnTo>
                      <a:pt x="43" y="292"/>
                    </a:lnTo>
                    <a:lnTo>
                      <a:pt x="36" y="254"/>
                    </a:lnTo>
                    <a:lnTo>
                      <a:pt x="22" y="190"/>
                    </a:lnTo>
                    <a:lnTo>
                      <a:pt x="11" y="146"/>
                    </a:lnTo>
                    <a:lnTo>
                      <a:pt x="13" y="139"/>
                    </a:lnTo>
                    <a:lnTo>
                      <a:pt x="17" y="133"/>
                    </a:lnTo>
                    <a:lnTo>
                      <a:pt x="24" y="129"/>
                    </a:lnTo>
                    <a:lnTo>
                      <a:pt x="34" y="130"/>
                    </a:lnTo>
                    <a:lnTo>
                      <a:pt x="43" y="136"/>
                    </a:lnTo>
                    <a:lnTo>
                      <a:pt x="53" y="152"/>
                    </a:lnTo>
                    <a:lnTo>
                      <a:pt x="55" y="166"/>
                    </a:lnTo>
                    <a:lnTo>
                      <a:pt x="53" y="172"/>
                    </a:lnTo>
                    <a:lnTo>
                      <a:pt x="47" y="176"/>
                    </a:lnTo>
                    <a:lnTo>
                      <a:pt x="43" y="175"/>
                    </a:lnTo>
                    <a:lnTo>
                      <a:pt x="38" y="169"/>
                    </a:lnTo>
                    <a:lnTo>
                      <a:pt x="36" y="164"/>
                    </a:lnTo>
                    <a:lnTo>
                      <a:pt x="38" y="162"/>
                    </a:lnTo>
                    <a:lnTo>
                      <a:pt x="43" y="164"/>
                    </a:lnTo>
                    <a:lnTo>
                      <a:pt x="43" y="165"/>
                    </a:lnTo>
                    <a:lnTo>
                      <a:pt x="43" y="162"/>
                    </a:lnTo>
                    <a:lnTo>
                      <a:pt x="38" y="158"/>
                    </a:lnTo>
                    <a:lnTo>
                      <a:pt x="32" y="163"/>
                    </a:lnTo>
                    <a:lnTo>
                      <a:pt x="32" y="170"/>
                    </a:lnTo>
                    <a:lnTo>
                      <a:pt x="40" y="178"/>
                    </a:lnTo>
                    <a:lnTo>
                      <a:pt x="47" y="181"/>
                    </a:lnTo>
                    <a:lnTo>
                      <a:pt x="53" y="178"/>
                    </a:lnTo>
                    <a:lnTo>
                      <a:pt x="57" y="172"/>
                    </a:lnTo>
                    <a:lnTo>
                      <a:pt x="55" y="150"/>
                    </a:lnTo>
                    <a:lnTo>
                      <a:pt x="49" y="138"/>
                    </a:lnTo>
                    <a:lnTo>
                      <a:pt x="41" y="129"/>
                    </a:lnTo>
                    <a:lnTo>
                      <a:pt x="32" y="123"/>
                    </a:lnTo>
                    <a:lnTo>
                      <a:pt x="24" y="122"/>
                    </a:lnTo>
                    <a:lnTo>
                      <a:pt x="19" y="123"/>
                    </a:lnTo>
                    <a:lnTo>
                      <a:pt x="13" y="128"/>
                    </a:lnTo>
                    <a:lnTo>
                      <a:pt x="9" y="138"/>
                    </a:lnTo>
                    <a:lnTo>
                      <a:pt x="7" y="130"/>
                    </a:lnTo>
                    <a:lnTo>
                      <a:pt x="3" y="111"/>
                    </a:lnTo>
                    <a:lnTo>
                      <a:pt x="0" y="75"/>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5" name="Freeform 51"/>
              <p:cNvSpPr>
                <a:spLocks/>
              </p:cNvSpPr>
              <p:nvPr/>
            </p:nvSpPr>
            <p:spPr bwMode="auto">
              <a:xfrm>
                <a:off x="135" y="1203"/>
                <a:ext cx="83" cy="284"/>
              </a:xfrm>
              <a:custGeom>
                <a:avLst/>
                <a:gdLst>
                  <a:gd name="T0" fmla="*/ 0 w 83"/>
                  <a:gd name="T1" fmla="*/ 0 h 284"/>
                  <a:gd name="T2" fmla="*/ 13 w 83"/>
                  <a:gd name="T3" fmla="*/ 21 h 284"/>
                  <a:gd name="T4" fmla="*/ 38 w 83"/>
                  <a:gd name="T5" fmla="*/ 56 h 284"/>
                  <a:gd name="T6" fmla="*/ 64 w 83"/>
                  <a:gd name="T7" fmla="*/ 100 h 284"/>
                  <a:gd name="T8" fmla="*/ 81 w 83"/>
                  <a:gd name="T9" fmla="*/ 151 h 284"/>
                  <a:gd name="T10" fmla="*/ 83 w 83"/>
                  <a:gd name="T11" fmla="*/ 178 h 284"/>
                  <a:gd name="T12" fmla="*/ 81 w 83"/>
                  <a:gd name="T13" fmla="*/ 205 h 284"/>
                  <a:gd name="T14" fmla="*/ 68 w 83"/>
                  <a:gd name="T15" fmla="*/ 247 h 284"/>
                  <a:gd name="T16" fmla="*/ 55 w 83"/>
                  <a:gd name="T17" fmla="*/ 274 h 284"/>
                  <a:gd name="T18" fmla="*/ 47 w 83"/>
                  <a:gd name="T19" fmla="*/ 284 h 284"/>
                  <a:gd name="T20" fmla="*/ 55 w 83"/>
                  <a:gd name="T21" fmla="*/ 263 h 284"/>
                  <a:gd name="T22" fmla="*/ 62 w 83"/>
                  <a:gd name="T23" fmla="*/ 226 h 284"/>
                  <a:gd name="T24" fmla="*/ 57 w 83"/>
                  <a:gd name="T25" fmla="*/ 176 h 284"/>
                  <a:gd name="T26" fmla="*/ 57 w 83"/>
                  <a:gd name="T27" fmla="*/ 176 h 284"/>
                  <a:gd name="T28" fmla="*/ 59 w 83"/>
                  <a:gd name="T29" fmla="*/ 179 h 284"/>
                  <a:gd name="T30" fmla="*/ 66 w 83"/>
                  <a:gd name="T31" fmla="*/ 182 h 284"/>
                  <a:gd name="T32" fmla="*/ 72 w 83"/>
                  <a:gd name="T33" fmla="*/ 178 h 284"/>
                  <a:gd name="T34" fmla="*/ 72 w 83"/>
                  <a:gd name="T35" fmla="*/ 170 h 284"/>
                  <a:gd name="T36" fmla="*/ 68 w 83"/>
                  <a:gd name="T37" fmla="*/ 164 h 284"/>
                  <a:gd name="T38" fmla="*/ 62 w 83"/>
                  <a:gd name="T39" fmla="*/ 161 h 284"/>
                  <a:gd name="T40" fmla="*/ 59 w 83"/>
                  <a:gd name="T41" fmla="*/ 165 h 284"/>
                  <a:gd name="T42" fmla="*/ 59 w 83"/>
                  <a:gd name="T43" fmla="*/ 167 h 284"/>
                  <a:gd name="T44" fmla="*/ 60 w 83"/>
                  <a:gd name="T45" fmla="*/ 166 h 284"/>
                  <a:gd name="T46" fmla="*/ 62 w 83"/>
                  <a:gd name="T47" fmla="*/ 164 h 284"/>
                  <a:gd name="T48" fmla="*/ 66 w 83"/>
                  <a:gd name="T49" fmla="*/ 166 h 284"/>
                  <a:gd name="T50" fmla="*/ 68 w 83"/>
                  <a:gd name="T51" fmla="*/ 170 h 284"/>
                  <a:gd name="T52" fmla="*/ 68 w 83"/>
                  <a:gd name="T53" fmla="*/ 173 h 284"/>
                  <a:gd name="T54" fmla="*/ 64 w 83"/>
                  <a:gd name="T55" fmla="*/ 176 h 284"/>
                  <a:gd name="T56" fmla="*/ 57 w 83"/>
                  <a:gd name="T57" fmla="*/ 172 h 284"/>
                  <a:gd name="T58" fmla="*/ 53 w 83"/>
                  <a:gd name="T59" fmla="*/ 167 h 284"/>
                  <a:gd name="T60" fmla="*/ 34 w 83"/>
                  <a:gd name="T61" fmla="*/ 102 h 284"/>
                  <a:gd name="T62" fmla="*/ 13 w 83"/>
                  <a:gd name="T63" fmla="*/ 44 h 284"/>
                  <a:gd name="T64" fmla="*/ 2 w 83"/>
                  <a:gd name="T65" fmla="*/ 4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0"/>
                    </a:lnTo>
                    <a:lnTo>
                      <a:pt x="81" y="151"/>
                    </a:lnTo>
                    <a:lnTo>
                      <a:pt x="83" y="178"/>
                    </a:lnTo>
                    <a:lnTo>
                      <a:pt x="81" y="205"/>
                    </a:lnTo>
                    <a:lnTo>
                      <a:pt x="68" y="247"/>
                    </a:lnTo>
                    <a:lnTo>
                      <a:pt x="55" y="274"/>
                    </a:lnTo>
                    <a:lnTo>
                      <a:pt x="47" y="284"/>
                    </a:lnTo>
                    <a:lnTo>
                      <a:pt x="55" y="263"/>
                    </a:lnTo>
                    <a:lnTo>
                      <a:pt x="62" y="226"/>
                    </a:lnTo>
                    <a:lnTo>
                      <a:pt x="57" y="176"/>
                    </a:lnTo>
                    <a:lnTo>
                      <a:pt x="57" y="176"/>
                    </a:lnTo>
                    <a:lnTo>
                      <a:pt x="59" y="179"/>
                    </a:lnTo>
                    <a:lnTo>
                      <a:pt x="66" y="182"/>
                    </a:lnTo>
                    <a:lnTo>
                      <a:pt x="72" y="178"/>
                    </a:lnTo>
                    <a:lnTo>
                      <a:pt x="72" y="170"/>
                    </a:lnTo>
                    <a:lnTo>
                      <a:pt x="68" y="164"/>
                    </a:lnTo>
                    <a:lnTo>
                      <a:pt x="62" y="161"/>
                    </a:lnTo>
                    <a:lnTo>
                      <a:pt x="59" y="165"/>
                    </a:lnTo>
                    <a:lnTo>
                      <a:pt x="59" y="167"/>
                    </a:lnTo>
                    <a:lnTo>
                      <a:pt x="60" y="166"/>
                    </a:lnTo>
                    <a:lnTo>
                      <a:pt x="62" y="164"/>
                    </a:lnTo>
                    <a:lnTo>
                      <a:pt x="66" y="166"/>
                    </a:lnTo>
                    <a:lnTo>
                      <a:pt x="68" y="170"/>
                    </a:lnTo>
                    <a:lnTo>
                      <a:pt x="68" y="173"/>
                    </a:lnTo>
                    <a:lnTo>
                      <a:pt x="64" y="176"/>
                    </a:lnTo>
                    <a:lnTo>
                      <a:pt x="57" y="172"/>
                    </a:lnTo>
                    <a:lnTo>
                      <a:pt x="53" y="167"/>
                    </a:lnTo>
                    <a:lnTo>
                      <a:pt x="34" y="102"/>
                    </a:lnTo>
                    <a:lnTo>
                      <a:pt x="13" y="44"/>
                    </a:lnTo>
                    <a:lnTo>
                      <a:pt x="2" y="4"/>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6" name="Freeform 52"/>
              <p:cNvSpPr>
                <a:spLocks/>
              </p:cNvSpPr>
              <p:nvPr/>
            </p:nvSpPr>
            <p:spPr bwMode="auto">
              <a:xfrm>
                <a:off x="85" y="1157"/>
                <a:ext cx="107" cy="319"/>
              </a:xfrm>
              <a:custGeom>
                <a:avLst/>
                <a:gdLst>
                  <a:gd name="T0" fmla="*/ 97 w 107"/>
                  <a:gd name="T1" fmla="*/ 319 h 319"/>
                  <a:gd name="T2" fmla="*/ 95 w 107"/>
                  <a:gd name="T3" fmla="*/ 289 h 319"/>
                  <a:gd name="T4" fmla="*/ 86 w 107"/>
                  <a:gd name="T5" fmla="*/ 258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1 h 319"/>
                  <a:gd name="T24" fmla="*/ 65 w 107"/>
                  <a:gd name="T25" fmla="*/ 110 h 319"/>
                  <a:gd name="T26" fmla="*/ 82 w 107"/>
                  <a:gd name="T27" fmla="*/ 160 h 319"/>
                  <a:gd name="T28" fmla="*/ 80 w 107"/>
                  <a:gd name="T29" fmla="*/ 167 h 319"/>
                  <a:gd name="T30" fmla="*/ 76 w 107"/>
                  <a:gd name="T31" fmla="*/ 174 h 319"/>
                  <a:gd name="T32" fmla="*/ 69 w 107"/>
                  <a:gd name="T33" fmla="*/ 179 h 319"/>
                  <a:gd name="T34" fmla="*/ 57 w 107"/>
                  <a:gd name="T35" fmla="*/ 177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0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3 h 319"/>
                  <a:gd name="T86" fmla="*/ 82 w 107"/>
                  <a:gd name="T87" fmla="*/ 179 h 319"/>
                  <a:gd name="T88" fmla="*/ 86 w 107"/>
                  <a:gd name="T89" fmla="*/ 168 h 319"/>
                  <a:gd name="T90" fmla="*/ 88 w 107"/>
                  <a:gd name="T91" fmla="*/ 176 h 319"/>
                  <a:gd name="T92" fmla="*/ 93 w 107"/>
                  <a:gd name="T93" fmla="*/ 198 h 319"/>
                  <a:gd name="T94" fmla="*/ 103 w 107"/>
                  <a:gd name="T95" fmla="*/ 236 h 319"/>
                  <a:gd name="T96" fmla="*/ 107 w 107"/>
                  <a:gd name="T97" fmla="*/ 270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9"/>
                    </a:lnTo>
                    <a:lnTo>
                      <a:pt x="86" y="258"/>
                    </a:lnTo>
                    <a:lnTo>
                      <a:pt x="78" y="240"/>
                    </a:lnTo>
                    <a:lnTo>
                      <a:pt x="65" y="222"/>
                    </a:lnTo>
                    <a:lnTo>
                      <a:pt x="23" y="168"/>
                    </a:lnTo>
                    <a:lnTo>
                      <a:pt x="8" y="139"/>
                    </a:lnTo>
                    <a:lnTo>
                      <a:pt x="0" y="108"/>
                    </a:lnTo>
                    <a:lnTo>
                      <a:pt x="2" y="70"/>
                    </a:lnTo>
                    <a:lnTo>
                      <a:pt x="14" y="31"/>
                    </a:lnTo>
                    <a:lnTo>
                      <a:pt x="33" y="0"/>
                    </a:lnTo>
                    <a:lnTo>
                      <a:pt x="44" y="41"/>
                    </a:lnTo>
                    <a:lnTo>
                      <a:pt x="65" y="110"/>
                    </a:lnTo>
                    <a:lnTo>
                      <a:pt x="82" y="160"/>
                    </a:lnTo>
                    <a:lnTo>
                      <a:pt x="80" y="167"/>
                    </a:lnTo>
                    <a:lnTo>
                      <a:pt x="76" y="174"/>
                    </a:lnTo>
                    <a:lnTo>
                      <a:pt x="69" y="179"/>
                    </a:lnTo>
                    <a:lnTo>
                      <a:pt x="57" y="177"/>
                    </a:lnTo>
                    <a:lnTo>
                      <a:pt x="48" y="170"/>
                    </a:lnTo>
                    <a:lnTo>
                      <a:pt x="36" y="154"/>
                    </a:lnTo>
                    <a:lnTo>
                      <a:pt x="33" y="139"/>
                    </a:lnTo>
                    <a:lnTo>
                      <a:pt x="35" y="132"/>
                    </a:lnTo>
                    <a:lnTo>
                      <a:pt x="38" y="128"/>
                    </a:lnTo>
                    <a:lnTo>
                      <a:pt x="44" y="130"/>
                    </a:lnTo>
                    <a:lnTo>
                      <a:pt x="52" y="136"/>
                    </a:lnTo>
                    <a:lnTo>
                      <a:pt x="54" y="139"/>
                    </a:lnTo>
                    <a:lnTo>
                      <a:pt x="52" y="143"/>
                    </a:lnTo>
                    <a:lnTo>
                      <a:pt x="46" y="140"/>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3"/>
                    </a:lnTo>
                    <a:lnTo>
                      <a:pt x="82" y="179"/>
                    </a:lnTo>
                    <a:lnTo>
                      <a:pt x="86" y="168"/>
                    </a:lnTo>
                    <a:lnTo>
                      <a:pt x="88" y="176"/>
                    </a:lnTo>
                    <a:lnTo>
                      <a:pt x="93" y="198"/>
                    </a:lnTo>
                    <a:lnTo>
                      <a:pt x="103" y="236"/>
                    </a:lnTo>
                    <a:lnTo>
                      <a:pt x="107" y="270"/>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7" name="Freeform 53"/>
              <p:cNvSpPr>
                <a:spLocks/>
              </p:cNvSpPr>
              <p:nvPr/>
            </p:nvSpPr>
            <p:spPr bwMode="auto">
              <a:xfrm>
                <a:off x="72" y="1909"/>
                <a:ext cx="156" cy="478"/>
              </a:xfrm>
              <a:custGeom>
                <a:avLst/>
                <a:gdLst>
                  <a:gd name="T0" fmla="*/ 105 w 156"/>
                  <a:gd name="T1" fmla="*/ 1 h 478"/>
                  <a:gd name="T2" fmla="*/ 103 w 156"/>
                  <a:gd name="T3" fmla="*/ 11 h 478"/>
                  <a:gd name="T4" fmla="*/ 93 w 156"/>
                  <a:gd name="T5" fmla="*/ 9 h 478"/>
                  <a:gd name="T6" fmla="*/ 84 w 156"/>
                  <a:gd name="T7" fmla="*/ 11 h 478"/>
                  <a:gd name="T8" fmla="*/ 68 w 156"/>
                  <a:gd name="T9" fmla="*/ 15 h 478"/>
                  <a:gd name="T10" fmla="*/ 57 w 156"/>
                  <a:gd name="T11" fmla="*/ 29 h 478"/>
                  <a:gd name="T12" fmla="*/ 49 w 156"/>
                  <a:gd name="T13" fmla="*/ 55 h 478"/>
                  <a:gd name="T14" fmla="*/ 53 w 156"/>
                  <a:gd name="T15" fmla="*/ 87 h 478"/>
                  <a:gd name="T16" fmla="*/ 68 w 156"/>
                  <a:gd name="T17" fmla="*/ 125 h 478"/>
                  <a:gd name="T18" fmla="*/ 123 w 156"/>
                  <a:gd name="T19" fmla="*/ 204 h 478"/>
                  <a:gd name="T20" fmla="*/ 144 w 156"/>
                  <a:gd name="T21" fmla="*/ 241 h 478"/>
                  <a:gd name="T22" fmla="*/ 156 w 156"/>
                  <a:gd name="T23" fmla="*/ 279 h 478"/>
                  <a:gd name="T24" fmla="*/ 152 w 156"/>
                  <a:gd name="T25" fmla="*/ 320 h 478"/>
                  <a:gd name="T26" fmla="*/ 139 w 156"/>
                  <a:gd name="T27" fmla="*/ 360 h 478"/>
                  <a:gd name="T28" fmla="*/ 122 w 156"/>
                  <a:gd name="T29" fmla="*/ 393 h 478"/>
                  <a:gd name="T30" fmla="*/ 106 w 156"/>
                  <a:gd name="T31" fmla="*/ 416 h 478"/>
                  <a:gd name="T32" fmla="*/ 89 w 156"/>
                  <a:gd name="T33" fmla="*/ 437 h 478"/>
                  <a:gd name="T34" fmla="*/ 63 w 156"/>
                  <a:gd name="T35" fmla="*/ 460 h 478"/>
                  <a:gd name="T36" fmla="*/ 32 w 156"/>
                  <a:gd name="T37" fmla="*/ 476 h 478"/>
                  <a:gd name="T38" fmla="*/ 19 w 156"/>
                  <a:gd name="T39" fmla="*/ 478 h 478"/>
                  <a:gd name="T40" fmla="*/ 6 w 156"/>
                  <a:gd name="T41" fmla="*/ 476 h 478"/>
                  <a:gd name="T42" fmla="*/ 0 w 156"/>
                  <a:gd name="T43" fmla="*/ 470 h 478"/>
                  <a:gd name="T44" fmla="*/ 4 w 156"/>
                  <a:gd name="T45" fmla="*/ 461 h 478"/>
                  <a:gd name="T46" fmla="*/ 13 w 156"/>
                  <a:gd name="T47" fmla="*/ 457 h 478"/>
                  <a:gd name="T48" fmla="*/ 27 w 156"/>
                  <a:gd name="T49" fmla="*/ 457 h 478"/>
                  <a:gd name="T50" fmla="*/ 29 w 156"/>
                  <a:gd name="T51" fmla="*/ 461 h 478"/>
                  <a:gd name="T52" fmla="*/ 25 w 156"/>
                  <a:gd name="T53" fmla="*/ 466 h 478"/>
                  <a:gd name="T54" fmla="*/ 19 w 156"/>
                  <a:gd name="T55" fmla="*/ 470 h 478"/>
                  <a:gd name="T56" fmla="*/ 12 w 156"/>
                  <a:gd name="T57" fmla="*/ 470 h 478"/>
                  <a:gd name="T58" fmla="*/ 12 w 156"/>
                  <a:gd name="T59" fmla="*/ 465 h 478"/>
                  <a:gd name="T60" fmla="*/ 15 w 156"/>
                  <a:gd name="T61" fmla="*/ 464 h 478"/>
                  <a:gd name="T62" fmla="*/ 13 w 156"/>
                  <a:gd name="T63" fmla="*/ 465 h 478"/>
                  <a:gd name="T64" fmla="*/ 13 w 156"/>
                  <a:gd name="T65" fmla="*/ 469 h 478"/>
                  <a:gd name="T66" fmla="*/ 17 w 156"/>
                  <a:gd name="T67" fmla="*/ 469 h 478"/>
                  <a:gd name="T68" fmla="*/ 23 w 156"/>
                  <a:gd name="T69" fmla="*/ 465 h 478"/>
                  <a:gd name="T70" fmla="*/ 23 w 156"/>
                  <a:gd name="T71" fmla="*/ 461 h 478"/>
                  <a:gd name="T72" fmla="*/ 23 w 156"/>
                  <a:gd name="T73" fmla="*/ 459 h 478"/>
                  <a:gd name="T74" fmla="*/ 19 w 156"/>
                  <a:gd name="T75" fmla="*/ 459 h 478"/>
                  <a:gd name="T76" fmla="*/ 8 w 156"/>
                  <a:gd name="T77" fmla="*/ 463 h 478"/>
                  <a:gd name="T78" fmla="*/ 6 w 156"/>
                  <a:gd name="T79" fmla="*/ 470 h 478"/>
                  <a:gd name="T80" fmla="*/ 8 w 156"/>
                  <a:gd name="T81" fmla="*/ 472 h 478"/>
                  <a:gd name="T82" fmla="*/ 15 w 156"/>
                  <a:gd name="T83" fmla="*/ 475 h 478"/>
                  <a:gd name="T84" fmla="*/ 34 w 156"/>
                  <a:gd name="T85" fmla="*/ 471 h 478"/>
                  <a:gd name="T86" fmla="*/ 57 w 156"/>
                  <a:gd name="T87" fmla="*/ 459 h 478"/>
                  <a:gd name="T88" fmla="*/ 72 w 156"/>
                  <a:gd name="T89" fmla="*/ 448 h 478"/>
                  <a:gd name="T90" fmla="*/ 89 w 156"/>
                  <a:gd name="T91" fmla="*/ 430 h 478"/>
                  <a:gd name="T92" fmla="*/ 99 w 156"/>
                  <a:gd name="T93" fmla="*/ 413 h 478"/>
                  <a:gd name="T94" fmla="*/ 108 w 156"/>
                  <a:gd name="T95" fmla="*/ 391 h 478"/>
                  <a:gd name="T96" fmla="*/ 106 w 156"/>
                  <a:gd name="T97" fmla="*/ 362 h 478"/>
                  <a:gd name="T98" fmla="*/ 89 w 156"/>
                  <a:gd name="T99" fmla="*/ 325 h 478"/>
                  <a:gd name="T100" fmla="*/ 57 w 156"/>
                  <a:gd name="T101" fmla="*/ 278 h 478"/>
                  <a:gd name="T102" fmla="*/ 32 w 156"/>
                  <a:gd name="T103" fmla="*/ 247 h 478"/>
                  <a:gd name="T104" fmla="*/ 10 w 156"/>
                  <a:gd name="T105" fmla="*/ 206 h 478"/>
                  <a:gd name="T106" fmla="*/ 4 w 156"/>
                  <a:gd name="T107" fmla="*/ 172 h 478"/>
                  <a:gd name="T108" fmla="*/ 8 w 156"/>
                  <a:gd name="T109" fmla="*/ 138 h 478"/>
                  <a:gd name="T110" fmla="*/ 23 w 156"/>
                  <a:gd name="T111" fmla="*/ 102 h 478"/>
                  <a:gd name="T112" fmla="*/ 46 w 156"/>
                  <a:gd name="T113" fmla="*/ 66 h 478"/>
                  <a:gd name="T114" fmla="*/ 46 w 156"/>
                  <a:gd name="T115" fmla="*/ 47 h 478"/>
                  <a:gd name="T116" fmla="*/ 51 w 156"/>
                  <a:gd name="T117" fmla="*/ 29 h 478"/>
                  <a:gd name="T118" fmla="*/ 67 w 156"/>
                  <a:gd name="T119" fmla="*/ 11 h 478"/>
                  <a:gd name="T120" fmla="*/ 84 w 156"/>
                  <a:gd name="T121" fmla="*/ 2 h 478"/>
                  <a:gd name="T122" fmla="*/ 93 w 156"/>
                  <a:gd name="T123" fmla="*/ 0 h 478"/>
                  <a:gd name="T124" fmla="*/ 105 w 156"/>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8">
                    <a:moveTo>
                      <a:pt x="105" y="1"/>
                    </a:moveTo>
                    <a:lnTo>
                      <a:pt x="103" y="11"/>
                    </a:lnTo>
                    <a:lnTo>
                      <a:pt x="93" y="9"/>
                    </a:lnTo>
                    <a:lnTo>
                      <a:pt x="84" y="11"/>
                    </a:lnTo>
                    <a:lnTo>
                      <a:pt x="68" y="15"/>
                    </a:lnTo>
                    <a:lnTo>
                      <a:pt x="57" y="29"/>
                    </a:lnTo>
                    <a:lnTo>
                      <a:pt x="49" y="55"/>
                    </a:lnTo>
                    <a:lnTo>
                      <a:pt x="53" y="87"/>
                    </a:lnTo>
                    <a:lnTo>
                      <a:pt x="68" y="125"/>
                    </a:lnTo>
                    <a:lnTo>
                      <a:pt x="123" y="204"/>
                    </a:lnTo>
                    <a:lnTo>
                      <a:pt x="144" y="241"/>
                    </a:lnTo>
                    <a:lnTo>
                      <a:pt x="156" y="279"/>
                    </a:lnTo>
                    <a:lnTo>
                      <a:pt x="152" y="320"/>
                    </a:lnTo>
                    <a:lnTo>
                      <a:pt x="139" y="360"/>
                    </a:lnTo>
                    <a:lnTo>
                      <a:pt x="122" y="393"/>
                    </a:lnTo>
                    <a:lnTo>
                      <a:pt x="106" y="416"/>
                    </a:lnTo>
                    <a:lnTo>
                      <a:pt x="89" y="437"/>
                    </a:lnTo>
                    <a:lnTo>
                      <a:pt x="63" y="460"/>
                    </a:lnTo>
                    <a:lnTo>
                      <a:pt x="32" y="476"/>
                    </a:lnTo>
                    <a:lnTo>
                      <a:pt x="19" y="478"/>
                    </a:lnTo>
                    <a:lnTo>
                      <a:pt x="6" y="476"/>
                    </a:lnTo>
                    <a:lnTo>
                      <a:pt x="0" y="470"/>
                    </a:lnTo>
                    <a:lnTo>
                      <a:pt x="4" y="461"/>
                    </a:lnTo>
                    <a:lnTo>
                      <a:pt x="13" y="457"/>
                    </a:lnTo>
                    <a:lnTo>
                      <a:pt x="27" y="457"/>
                    </a:lnTo>
                    <a:lnTo>
                      <a:pt x="29" y="461"/>
                    </a:lnTo>
                    <a:lnTo>
                      <a:pt x="25" y="466"/>
                    </a:lnTo>
                    <a:lnTo>
                      <a:pt x="19" y="470"/>
                    </a:lnTo>
                    <a:lnTo>
                      <a:pt x="12" y="470"/>
                    </a:lnTo>
                    <a:lnTo>
                      <a:pt x="12" y="465"/>
                    </a:lnTo>
                    <a:lnTo>
                      <a:pt x="15" y="464"/>
                    </a:lnTo>
                    <a:lnTo>
                      <a:pt x="13" y="465"/>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59"/>
                    </a:lnTo>
                    <a:lnTo>
                      <a:pt x="72" y="448"/>
                    </a:lnTo>
                    <a:lnTo>
                      <a:pt x="89" y="430"/>
                    </a:lnTo>
                    <a:lnTo>
                      <a:pt x="99" y="413"/>
                    </a:lnTo>
                    <a:lnTo>
                      <a:pt x="108" y="391"/>
                    </a:lnTo>
                    <a:lnTo>
                      <a:pt x="106" y="362"/>
                    </a:lnTo>
                    <a:lnTo>
                      <a:pt x="89" y="325"/>
                    </a:lnTo>
                    <a:lnTo>
                      <a:pt x="57" y="278"/>
                    </a:lnTo>
                    <a:lnTo>
                      <a:pt x="32" y="247"/>
                    </a:lnTo>
                    <a:lnTo>
                      <a:pt x="10" y="206"/>
                    </a:lnTo>
                    <a:lnTo>
                      <a:pt x="4" y="172"/>
                    </a:lnTo>
                    <a:lnTo>
                      <a:pt x="8" y="138"/>
                    </a:lnTo>
                    <a:lnTo>
                      <a:pt x="23" y="102"/>
                    </a:lnTo>
                    <a:lnTo>
                      <a:pt x="46" y="66"/>
                    </a:lnTo>
                    <a:lnTo>
                      <a:pt x="46" y="47"/>
                    </a:lnTo>
                    <a:lnTo>
                      <a:pt x="51" y="29"/>
                    </a:lnTo>
                    <a:lnTo>
                      <a:pt x="67" y="11"/>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8" name="Freeform 54"/>
              <p:cNvSpPr>
                <a:spLocks/>
              </p:cNvSpPr>
              <p:nvPr/>
            </p:nvSpPr>
            <p:spPr bwMode="auto">
              <a:xfrm>
                <a:off x="135" y="2029"/>
                <a:ext cx="83" cy="284"/>
              </a:xfrm>
              <a:custGeom>
                <a:avLst/>
                <a:gdLst>
                  <a:gd name="T0" fmla="*/ 0 w 83"/>
                  <a:gd name="T1" fmla="*/ 0 h 284"/>
                  <a:gd name="T2" fmla="*/ 13 w 83"/>
                  <a:gd name="T3" fmla="*/ 21 h 284"/>
                  <a:gd name="T4" fmla="*/ 38 w 83"/>
                  <a:gd name="T5" fmla="*/ 56 h 284"/>
                  <a:gd name="T6" fmla="*/ 64 w 83"/>
                  <a:gd name="T7" fmla="*/ 102 h 284"/>
                  <a:gd name="T8" fmla="*/ 81 w 83"/>
                  <a:gd name="T9" fmla="*/ 151 h 284"/>
                  <a:gd name="T10" fmla="*/ 83 w 83"/>
                  <a:gd name="T11" fmla="*/ 178 h 284"/>
                  <a:gd name="T12" fmla="*/ 81 w 83"/>
                  <a:gd name="T13" fmla="*/ 204 h 284"/>
                  <a:gd name="T14" fmla="*/ 68 w 83"/>
                  <a:gd name="T15" fmla="*/ 246 h 284"/>
                  <a:gd name="T16" fmla="*/ 55 w 83"/>
                  <a:gd name="T17" fmla="*/ 274 h 284"/>
                  <a:gd name="T18" fmla="*/ 47 w 83"/>
                  <a:gd name="T19" fmla="*/ 284 h 284"/>
                  <a:gd name="T20" fmla="*/ 55 w 83"/>
                  <a:gd name="T21" fmla="*/ 262 h 284"/>
                  <a:gd name="T22" fmla="*/ 62 w 83"/>
                  <a:gd name="T23" fmla="*/ 226 h 284"/>
                  <a:gd name="T24" fmla="*/ 57 w 83"/>
                  <a:gd name="T25" fmla="*/ 176 h 284"/>
                  <a:gd name="T26" fmla="*/ 57 w 83"/>
                  <a:gd name="T27" fmla="*/ 176 h 284"/>
                  <a:gd name="T28" fmla="*/ 59 w 83"/>
                  <a:gd name="T29" fmla="*/ 178 h 284"/>
                  <a:gd name="T30" fmla="*/ 66 w 83"/>
                  <a:gd name="T31" fmla="*/ 181 h 284"/>
                  <a:gd name="T32" fmla="*/ 72 w 83"/>
                  <a:gd name="T33" fmla="*/ 177 h 284"/>
                  <a:gd name="T34" fmla="*/ 72 w 83"/>
                  <a:gd name="T35" fmla="*/ 170 h 284"/>
                  <a:gd name="T36" fmla="*/ 68 w 83"/>
                  <a:gd name="T37" fmla="*/ 163 h 284"/>
                  <a:gd name="T38" fmla="*/ 62 w 83"/>
                  <a:gd name="T39" fmla="*/ 160 h 284"/>
                  <a:gd name="T40" fmla="*/ 59 w 83"/>
                  <a:gd name="T41" fmla="*/ 164 h 284"/>
                  <a:gd name="T42" fmla="*/ 59 w 83"/>
                  <a:gd name="T43" fmla="*/ 168 h 284"/>
                  <a:gd name="T44" fmla="*/ 60 w 83"/>
                  <a:gd name="T45" fmla="*/ 166 h 284"/>
                  <a:gd name="T46" fmla="*/ 62 w 83"/>
                  <a:gd name="T47" fmla="*/ 164 h 284"/>
                  <a:gd name="T48" fmla="*/ 66 w 83"/>
                  <a:gd name="T49" fmla="*/ 166 h 284"/>
                  <a:gd name="T50" fmla="*/ 68 w 83"/>
                  <a:gd name="T51" fmla="*/ 170 h 284"/>
                  <a:gd name="T52" fmla="*/ 68 w 83"/>
                  <a:gd name="T53" fmla="*/ 174 h 284"/>
                  <a:gd name="T54" fmla="*/ 64 w 83"/>
                  <a:gd name="T55" fmla="*/ 176 h 284"/>
                  <a:gd name="T56" fmla="*/ 57 w 83"/>
                  <a:gd name="T57" fmla="*/ 172 h 284"/>
                  <a:gd name="T58" fmla="*/ 53 w 83"/>
                  <a:gd name="T59" fmla="*/ 168 h 284"/>
                  <a:gd name="T60" fmla="*/ 34 w 83"/>
                  <a:gd name="T61" fmla="*/ 102 h 284"/>
                  <a:gd name="T62" fmla="*/ 13 w 83"/>
                  <a:gd name="T63" fmla="*/ 44 h 284"/>
                  <a:gd name="T64" fmla="*/ 2 w 83"/>
                  <a:gd name="T65" fmla="*/ 5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2"/>
                    </a:lnTo>
                    <a:lnTo>
                      <a:pt x="81" y="151"/>
                    </a:lnTo>
                    <a:lnTo>
                      <a:pt x="83" y="178"/>
                    </a:lnTo>
                    <a:lnTo>
                      <a:pt x="81" y="204"/>
                    </a:lnTo>
                    <a:lnTo>
                      <a:pt x="68" y="246"/>
                    </a:lnTo>
                    <a:lnTo>
                      <a:pt x="55" y="274"/>
                    </a:lnTo>
                    <a:lnTo>
                      <a:pt x="47" y="284"/>
                    </a:lnTo>
                    <a:lnTo>
                      <a:pt x="55" y="262"/>
                    </a:lnTo>
                    <a:lnTo>
                      <a:pt x="62" y="226"/>
                    </a:lnTo>
                    <a:lnTo>
                      <a:pt x="57" y="176"/>
                    </a:lnTo>
                    <a:lnTo>
                      <a:pt x="57" y="176"/>
                    </a:lnTo>
                    <a:lnTo>
                      <a:pt x="59" y="178"/>
                    </a:lnTo>
                    <a:lnTo>
                      <a:pt x="66" y="181"/>
                    </a:lnTo>
                    <a:lnTo>
                      <a:pt x="72" y="177"/>
                    </a:lnTo>
                    <a:lnTo>
                      <a:pt x="72" y="170"/>
                    </a:lnTo>
                    <a:lnTo>
                      <a:pt x="68" y="163"/>
                    </a:lnTo>
                    <a:lnTo>
                      <a:pt x="62" y="160"/>
                    </a:lnTo>
                    <a:lnTo>
                      <a:pt x="59" y="164"/>
                    </a:lnTo>
                    <a:lnTo>
                      <a:pt x="59" y="168"/>
                    </a:lnTo>
                    <a:lnTo>
                      <a:pt x="60" y="166"/>
                    </a:lnTo>
                    <a:lnTo>
                      <a:pt x="62" y="164"/>
                    </a:lnTo>
                    <a:lnTo>
                      <a:pt x="66" y="166"/>
                    </a:lnTo>
                    <a:lnTo>
                      <a:pt x="68" y="170"/>
                    </a:lnTo>
                    <a:lnTo>
                      <a:pt x="68" y="174"/>
                    </a:lnTo>
                    <a:lnTo>
                      <a:pt x="64" y="176"/>
                    </a:lnTo>
                    <a:lnTo>
                      <a:pt x="57" y="172"/>
                    </a:lnTo>
                    <a:lnTo>
                      <a:pt x="53" y="168"/>
                    </a:lnTo>
                    <a:lnTo>
                      <a:pt x="34" y="102"/>
                    </a:lnTo>
                    <a:lnTo>
                      <a:pt x="13" y="44"/>
                    </a:lnTo>
                    <a:lnTo>
                      <a:pt x="2"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59" name="Freeform 55"/>
              <p:cNvSpPr>
                <a:spLocks/>
              </p:cNvSpPr>
              <p:nvPr/>
            </p:nvSpPr>
            <p:spPr bwMode="auto">
              <a:xfrm>
                <a:off x="85" y="1983"/>
                <a:ext cx="107" cy="319"/>
              </a:xfrm>
              <a:custGeom>
                <a:avLst/>
                <a:gdLst>
                  <a:gd name="T0" fmla="*/ 97 w 107"/>
                  <a:gd name="T1" fmla="*/ 319 h 319"/>
                  <a:gd name="T2" fmla="*/ 95 w 107"/>
                  <a:gd name="T3" fmla="*/ 288 h 319"/>
                  <a:gd name="T4" fmla="*/ 86 w 107"/>
                  <a:gd name="T5" fmla="*/ 257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2 h 319"/>
                  <a:gd name="T24" fmla="*/ 65 w 107"/>
                  <a:gd name="T25" fmla="*/ 110 h 319"/>
                  <a:gd name="T26" fmla="*/ 82 w 107"/>
                  <a:gd name="T27" fmla="*/ 160 h 319"/>
                  <a:gd name="T28" fmla="*/ 80 w 107"/>
                  <a:gd name="T29" fmla="*/ 168 h 319"/>
                  <a:gd name="T30" fmla="*/ 76 w 107"/>
                  <a:gd name="T31" fmla="*/ 174 h 319"/>
                  <a:gd name="T32" fmla="*/ 69 w 107"/>
                  <a:gd name="T33" fmla="*/ 178 h 319"/>
                  <a:gd name="T34" fmla="*/ 57 w 107"/>
                  <a:gd name="T35" fmla="*/ 178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2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4 h 319"/>
                  <a:gd name="T86" fmla="*/ 82 w 107"/>
                  <a:gd name="T87" fmla="*/ 179 h 319"/>
                  <a:gd name="T88" fmla="*/ 86 w 107"/>
                  <a:gd name="T89" fmla="*/ 168 h 319"/>
                  <a:gd name="T90" fmla="*/ 88 w 107"/>
                  <a:gd name="T91" fmla="*/ 176 h 319"/>
                  <a:gd name="T92" fmla="*/ 93 w 107"/>
                  <a:gd name="T93" fmla="*/ 198 h 319"/>
                  <a:gd name="T94" fmla="*/ 103 w 107"/>
                  <a:gd name="T95" fmla="*/ 235 h 319"/>
                  <a:gd name="T96" fmla="*/ 107 w 107"/>
                  <a:gd name="T97" fmla="*/ 269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8"/>
                    </a:lnTo>
                    <a:lnTo>
                      <a:pt x="86" y="257"/>
                    </a:lnTo>
                    <a:lnTo>
                      <a:pt x="78" y="240"/>
                    </a:lnTo>
                    <a:lnTo>
                      <a:pt x="65" y="222"/>
                    </a:lnTo>
                    <a:lnTo>
                      <a:pt x="23" y="168"/>
                    </a:lnTo>
                    <a:lnTo>
                      <a:pt x="8" y="139"/>
                    </a:lnTo>
                    <a:lnTo>
                      <a:pt x="0" y="108"/>
                    </a:lnTo>
                    <a:lnTo>
                      <a:pt x="2" y="70"/>
                    </a:lnTo>
                    <a:lnTo>
                      <a:pt x="14" y="31"/>
                    </a:lnTo>
                    <a:lnTo>
                      <a:pt x="33" y="0"/>
                    </a:lnTo>
                    <a:lnTo>
                      <a:pt x="44" y="42"/>
                    </a:lnTo>
                    <a:lnTo>
                      <a:pt x="65" y="110"/>
                    </a:lnTo>
                    <a:lnTo>
                      <a:pt x="82" y="160"/>
                    </a:lnTo>
                    <a:lnTo>
                      <a:pt x="80" y="168"/>
                    </a:lnTo>
                    <a:lnTo>
                      <a:pt x="76" y="174"/>
                    </a:lnTo>
                    <a:lnTo>
                      <a:pt x="69" y="178"/>
                    </a:lnTo>
                    <a:lnTo>
                      <a:pt x="57" y="178"/>
                    </a:lnTo>
                    <a:lnTo>
                      <a:pt x="48" y="170"/>
                    </a:lnTo>
                    <a:lnTo>
                      <a:pt x="36" y="154"/>
                    </a:lnTo>
                    <a:lnTo>
                      <a:pt x="33" y="139"/>
                    </a:lnTo>
                    <a:lnTo>
                      <a:pt x="35" y="132"/>
                    </a:lnTo>
                    <a:lnTo>
                      <a:pt x="38" y="128"/>
                    </a:lnTo>
                    <a:lnTo>
                      <a:pt x="44" y="130"/>
                    </a:lnTo>
                    <a:lnTo>
                      <a:pt x="52" y="136"/>
                    </a:lnTo>
                    <a:lnTo>
                      <a:pt x="54" y="139"/>
                    </a:lnTo>
                    <a:lnTo>
                      <a:pt x="52" y="143"/>
                    </a:lnTo>
                    <a:lnTo>
                      <a:pt x="46" y="142"/>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4"/>
                    </a:lnTo>
                    <a:lnTo>
                      <a:pt x="82" y="179"/>
                    </a:lnTo>
                    <a:lnTo>
                      <a:pt x="86" y="168"/>
                    </a:lnTo>
                    <a:lnTo>
                      <a:pt x="88" y="176"/>
                    </a:lnTo>
                    <a:lnTo>
                      <a:pt x="93" y="198"/>
                    </a:lnTo>
                    <a:lnTo>
                      <a:pt x="103" y="235"/>
                    </a:lnTo>
                    <a:lnTo>
                      <a:pt x="107" y="269"/>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0" name="Freeform 56"/>
              <p:cNvSpPr>
                <a:spLocks/>
              </p:cNvSpPr>
              <p:nvPr/>
            </p:nvSpPr>
            <p:spPr bwMode="auto">
              <a:xfrm>
                <a:off x="220" y="1050"/>
                <a:ext cx="55" cy="280"/>
              </a:xfrm>
              <a:custGeom>
                <a:avLst/>
                <a:gdLst>
                  <a:gd name="T0" fmla="*/ 53 w 55"/>
                  <a:gd name="T1" fmla="*/ 0 h 280"/>
                  <a:gd name="T2" fmla="*/ 44 w 55"/>
                  <a:gd name="T3" fmla="*/ 23 h 280"/>
                  <a:gd name="T4" fmla="*/ 25 w 55"/>
                  <a:gd name="T5" fmla="*/ 59 h 280"/>
                  <a:gd name="T6" fmla="*/ 8 w 55"/>
                  <a:gd name="T7" fmla="*/ 103 h 280"/>
                  <a:gd name="T8" fmla="*/ 0 w 55"/>
                  <a:gd name="T9" fmla="*/ 153 h 280"/>
                  <a:gd name="T10" fmla="*/ 2 w 55"/>
                  <a:gd name="T11" fmla="*/ 180 h 280"/>
                  <a:gd name="T12" fmla="*/ 10 w 55"/>
                  <a:gd name="T13" fmla="*/ 205 h 280"/>
                  <a:gd name="T14" fmla="*/ 29 w 55"/>
                  <a:gd name="T15" fmla="*/ 245 h 280"/>
                  <a:gd name="T16" fmla="*/ 48 w 55"/>
                  <a:gd name="T17" fmla="*/ 270 h 280"/>
                  <a:gd name="T18" fmla="*/ 55 w 55"/>
                  <a:gd name="T19" fmla="*/ 280 h 280"/>
                  <a:gd name="T20" fmla="*/ 44 w 55"/>
                  <a:gd name="T21" fmla="*/ 261 h 280"/>
                  <a:gd name="T22" fmla="*/ 32 w 55"/>
                  <a:gd name="T23" fmla="*/ 226 h 280"/>
                  <a:gd name="T24" fmla="*/ 29 w 55"/>
                  <a:gd name="T25" fmla="*/ 177 h 280"/>
                  <a:gd name="T26" fmla="*/ 29 w 55"/>
                  <a:gd name="T27" fmla="*/ 177 h 280"/>
                  <a:gd name="T28" fmla="*/ 27 w 55"/>
                  <a:gd name="T29" fmla="*/ 179 h 280"/>
                  <a:gd name="T30" fmla="*/ 21 w 55"/>
                  <a:gd name="T31" fmla="*/ 181 h 280"/>
                  <a:gd name="T32" fmla="*/ 15 w 55"/>
                  <a:gd name="T33" fmla="*/ 179 h 280"/>
                  <a:gd name="T34" fmla="*/ 13 w 55"/>
                  <a:gd name="T35" fmla="*/ 171 h 280"/>
                  <a:gd name="T36" fmla="*/ 15 w 55"/>
                  <a:gd name="T37" fmla="*/ 165 h 280"/>
                  <a:gd name="T38" fmla="*/ 19 w 55"/>
                  <a:gd name="T39" fmla="*/ 162 h 280"/>
                  <a:gd name="T40" fmla="*/ 25 w 55"/>
                  <a:gd name="T41" fmla="*/ 165 h 280"/>
                  <a:gd name="T42" fmla="*/ 25 w 55"/>
                  <a:gd name="T43" fmla="*/ 168 h 280"/>
                  <a:gd name="T44" fmla="*/ 23 w 55"/>
                  <a:gd name="T45" fmla="*/ 167 h 280"/>
                  <a:gd name="T46" fmla="*/ 19 w 55"/>
                  <a:gd name="T47" fmla="*/ 165 h 280"/>
                  <a:gd name="T48" fmla="*/ 15 w 55"/>
                  <a:gd name="T49" fmla="*/ 167 h 280"/>
                  <a:gd name="T50" fmla="*/ 15 w 55"/>
                  <a:gd name="T51" fmla="*/ 171 h 280"/>
                  <a:gd name="T52" fmla="*/ 17 w 55"/>
                  <a:gd name="T53" fmla="*/ 174 h 280"/>
                  <a:gd name="T54" fmla="*/ 21 w 55"/>
                  <a:gd name="T55" fmla="*/ 177 h 280"/>
                  <a:gd name="T56" fmla="*/ 29 w 55"/>
                  <a:gd name="T57" fmla="*/ 172 h 280"/>
                  <a:gd name="T58" fmla="*/ 29 w 55"/>
                  <a:gd name="T59" fmla="*/ 168 h 280"/>
                  <a:gd name="T60" fmla="*/ 36 w 55"/>
                  <a:gd name="T61" fmla="*/ 101 h 280"/>
                  <a:gd name="T62" fmla="*/ 48 w 55"/>
                  <a:gd name="T63" fmla="*/ 45 h 280"/>
                  <a:gd name="T64" fmla="*/ 53 w 55"/>
                  <a:gd name="T65" fmla="*/ 5 h 280"/>
                  <a:gd name="T66" fmla="*/ 53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53" y="0"/>
                    </a:moveTo>
                    <a:lnTo>
                      <a:pt x="44" y="23"/>
                    </a:lnTo>
                    <a:lnTo>
                      <a:pt x="25" y="59"/>
                    </a:lnTo>
                    <a:lnTo>
                      <a:pt x="8" y="103"/>
                    </a:lnTo>
                    <a:lnTo>
                      <a:pt x="0" y="153"/>
                    </a:lnTo>
                    <a:lnTo>
                      <a:pt x="2" y="180"/>
                    </a:lnTo>
                    <a:lnTo>
                      <a:pt x="10" y="205"/>
                    </a:lnTo>
                    <a:lnTo>
                      <a:pt x="29" y="245"/>
                    </a:lnTo>
                    <a:lnTo>
                      <a:pt x="48" y="270"/>
                    </a:lnTo>
                    <a:lnTo>
                      <a:pt x="55" y="280"/>
                    </a:lnTo>
                    <a:lnTo>
                      <a:pt x="44" y="261"/>
                    </a:lnTo>
                    <a:lnTo>
                      <a:pt x="32" y="226"/>
                    </a:lnTo>
                    <a:lnTo>
                      <a:pt x="29" y="177"/>
                    </a:lnTo>
                    <a:lnTo>
                      <a:pt x="29" y="177"/>
                    </a:lnTo>
                    <a:lnTo>
                      <a:pt x="27" y="179"/>
                    </a:lnTo>
                    <a:lnTo>
                      <a:pt x="21" y="181"/>
                    </a:lnTo>
                    <a:lnTo>
                      <a:pt x="15" y="179"/>
                    </a:lnTo>
                    <a:lnTo>
                      <a:pt x="13" y="171"/>
                    </a:lnTo>
                    <a:lnTo>
                      <a:pt x="15" y="165"/>
                    </a:lnTo>
                    <a:lnTo>
                      <a:pt x="19" y="162"/>
                    </a:lnTo>
                    <a:lnTo>
                      <a:pt x="25" y="165"/>
                    </a:lnTo>
                    <a:lnTo>
                      <a:pt x="25" y="168"/>
                    </a:lnTo>
                    <a:lnTo>
                      <a:pt x="23" y="167"/>
                    </a:lnTo>
                    <a:lnTo>
                      <a:pt x="19" y="165"/>
                    </a:lnTo>
                    <a:lnTo>
                      <a:pt x="15" y="167"/>
                    </a:lnTo>
                    <a:lnTo>
                      <a:pt x="15" y="171"/>
                    </a:lnTo>
                    <a:lnTo>
                      <a:pt x="17" y="174"/>
                    </a:lnTo>
                    <a:lnTo>
                      <a:pt x="21" y="177"/>
                    </a:lnTo>
                    <a:lnTo>
                      <a:pt x="29" y="172"/>
                    </a:lnTo>
                    <a:lnTo>
                      <a:pt x="29" y="168"/>
                    </a:lnTo>
                    <a:lnTo>
                      <a:pt x="36" y="101"/>
                    </a:lnTo>
                    <a:lnTo>
                      <a:pt x="48" y="45"/>
                    </a:lnTo>
                    <a:lnTo>
                      <a:pt x="53" y="5"/>
                    </a:lnTo>
                    <a:lnTo>
                      <a:pt x="5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1" name="Freeform 57"/>
              <p:cNvSpPr>
                <a:spLocks/>
              </p:cNvSpPr>
              <p:nvPr/>
            </p:nvSpPr>
            <p:spPr bwMode="auto">
              <a:xfrm>
                <a:off x="254" y="1005"/>
                <a:ext cx="78" cy="314"/>
              </a:xfrm>
              <a:custGeom>
                <a:avLst/>
                <a:gdLst>
                  <a:gd name="T0" fmla="*/ 19 w 78"/>
                  <a:gd name="T1" fmla="*/ 314 h 314"/>
                  <a:gd name="T2" fmla="*/ 15 w 78"/>
                  <a:gd name="T3" fmla="*/ 285 h 314"/>
                  <a:gd name="T4" fmla="*/ 19 w 78"/>
                  <a:gd name="T5" fmla="*/ 254 h 314"/>
                  <a:gd name="T6" fmla="*/ 34 w 78"/>
                  <a:gd name="T7" fmla="*/ 218 h 314"/>
                  <a:gd name="T8" fmla="*/ 65 w 78"/>
                  <a:gd name="T9" fmla="*/ 163 h 314"/>
                  <a:gd name="T10" fmla="*/ 76 w 78"/>
                  <a:gd name="T11" fmla="*/ 134 h 314"/>
                  <a:gd name="T12" fmla="*/ 78 w 78"/>
                  <a:gd name="T13" fmla="*/ 103 h 314"/>
                  <a:gd name="T14" fmla="*/ 69 w 78"/>
                  <a:gd name="T15" fmla="*/ 66 h 314"/>
                  <a:gd name="T16" fmla="*/ 52 w 78"/>
                  <a:gd name="T17" fmla="*/ 30 h 314"/>
                  <a:gd name="T18" fmla="*/ 27 w 78"/>
                  <a:gd name="T19" fmla="*/ 0 h 314"/>
                  <a:gd name="T20" fmla="*/ 23 w 78"/>
                  <a:gd name="T21" fmla="*/ 41 h 314"/>
                  <a:gd name="T22" fmla="*/ 15 w 78"/>
                  <a:gd name="T23" fmla="*/ 110 h 314"/>
                  <a:gd name="T24" fmla="*/ 8 w 78"/>
                  <a:gd name="T25" fmla="*/ 158 h 314"/>
                  <a:gd name="T26" fmla="*/ 10 w 78"/>
                  <a:gd name="T27" fmla="*/ 166 h 314"/>
                  <a:gd name="T28" fmla="*/ 14 w 78"/>
                  <a:gd name="T29" fmla="*/ 172 h 314"/>
                  <a:gd name="T30" fmla="*/ 23 w 78"/>
                  <a:gd name="T31" fmla="*/ 176 h 314"/>
                  <a:gd name="T32" fmla="*/ 33 w 78"/>
                  <a:gd name="T33" fmla="*/ 174 h 314"/>
                  <a:gd name="T34" fmla="*/ 42 w 78"/>
                  <a:gd name="T35" fmla="*/ 166 h 314"/>
                  <a:gd name="T36" fmla="*/ 50 w 78"/>
                  <a:gd name="T37" fmla="*/ 150 h 314"/>
                  <a:gd name="T38" fmla="*/ 52 w 78"/>
                  <a:gd name="T39" fmla="*/ 134 h 314"/>
                  <a:gd name="T40" fmla="*/ 50 w 78"/>
                  <a:gd name="T41" fmla="*/ 128 h 314"/>
                  <a:gd name="T42" fmla="*/ 44 w 78"/>
                  <a:gd name="T43" fmla="*/ 126 h 314"/>
                  <a:gd name="T44" fmla="*/ 38 w 78"/>
                  <a:gd name="T45" fmla="*/ 126 h 314"/>
                  <a:gd name="T46" fmla="*/ 33 w 78"/>
                  <a:gd name="T47" fmla="*/ 133 h 314"/>
                  <a:gd name="T48" fmla="*/ 33 w 78"/>
                  <a:gd name="T49" fmla="*/ 138 h 314"/>
                  <a:gd name="T50" fmla="*/ 34 w 78"/>
                  <a:gd name="T51" fmla="*/ 140 h 314"/>
                  <a:gd name="T52" fmla="*/ 38 w 78"/>
                  <a:gd name="T53" fmla="*/ 138 h 314"/>
                  <a:gd name="T54" fmla="*/ 40 w 78"/>
                  <a:gd name="T55" fmla="*/ 136 h 314"/>
                  <a:gd name="T56" fmla="*/ 40 w 78"/>
                  <a:gd name="T57" fmla="*/ 140 h 314"/>
                  <a:gd name="T58" fmla="*/ 33 w 78"/>
                  <a:gd name="T59" fmla="*/ 144 h 314"/>
                  <a:gd name="T60" fmla="*/ 29 w 78"/>
                  <a:gd name="T61" fmla="*/ 140 h 314"/>
                  <a:gd name="T62" fmla="*/ 27 w 78"/>
                  <a:gd name="T63" fmla="*/ 132 h 314"/>
                  <a:gd name="T64" fmla="*/ 33 w 78"/>
                  <a:gd name="T65" fmla="*/ 123 h 314"/>
                  <a:gd name="T66" fmla="*/ 42 w 78"/>
                  <a:gd name="T67" fmla="*/ 120 h 314"/>
                  <a:gd name="T68" fmla="*/ 50 w 78"/>
                  <a:gd name="T69" fmla="*/ 122 h 314"/>
                  <a:gd name="T70" fmla="*/ 53 w 78"/>
                  <a:gd name="T71" fmla="*/ 128 h 314"/>
                  <a:gd name="T72" fmla="*/ 53 w 78"/>
                  <a:gd name="T73" fmla="*/ 152 h 314"/>
                  <a:gd name="T74" fmla="*/ 48 w 78"/>
                  <a:gd name="T75" fmla="*/ 166 h 314"/>
                  <a:gd name="T76" fmla="*/ 40 w 78"/>
                  <a:gd name="T77" fmla="*/ 175 h 314"/>
                  <a:gd name="T78" fmla="*/ 31 w 78"/>
                  <a:gd name="T79" fmla="*/ 181 h 314"/>
                  <a:gd name="T80" fmla="*/ 23 w 78"/>
                  <a:gd name="T81" fmla="*/ 183 h 314"/>
                  <a:gd name="T82" fmla="*/ 15 w 78"/>
                  <a:gd name="T83" fmla="*/ 181 h 314"/>
                  <a:gd name="T84" fmla="*/ 10 w 78"/>
                  <a:gd name="T85" fmla="*/ 177 h 314"/>
                  <a:gd name="T86" fmla="*/ 6 w 78"/>
                  <a:gd name="T87" fmla="*/ 166 h 314"/>
                  <a:gd name="T88" fmla="*/ 4 w 78"/>
                  <a:gd name="T89" fmla="*/ 175 h 314"/>
                  <a:gd name="T90" fmla="*/ 2 w 78"/>
                  <a:gd name="T91" fmla="*/ 196 h 314"/>
                  <a:gd name="T92" fmla="*/ 0 w 78"/>
                  <a:gd name="T93" fmla="*/ 234 h 314"/>
                  <a:gd name="T94" fmla="*/ 2 w 78"/>
                  <a:gd name="T95" fmla="*/ 267 h 314"/>
                  <a:gd name="T96" fmla="*/ 10 w 78"/>
                  <a:gd name="T97" fmla="*/ 292 h 314"/>
                  <a:gd name="T98" fmla="*/ 19 w 78"/>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314"/>
                    </a:moveTo>
                    <a:lnTo>
                      <a:pt x="15" y="285"/>
                    </a:lnTo>
                    <a:lnTo>
                      <a:pt x="19" y="254"/>
                    </a:lnTo>
                    <a:lnTo>
                      <a:pt x="34" y="218"/>
                    </a:lnTo>
                    <a:lnTo>
                      <a:pt x="65" y="163"/>
                    </a:lnTo>
                    <a:lnTo>
                      <a:pt x="76" y="134"/>
                    </a:lnTo>
                    <a:lnTo>
                      <a:pt x="78" y="103"/>
                    </a:lnTo>
                    <a:lnTo>
                      <a:pt x="69" y="66"/>
                    </a:lnTo>
                    <a:lnTo>
                      <a:pt x="52" y="30"/>
                    </a:lnTo>
                    <a:lnTo>
                      <a:pt x="27" y="0"/>
                    </a:lnTo>
                    <a:lnTo>
                      <a:pt x="23" y="41"/>
                    </a:lnTo>
                    <a:lnTo>
                      <a:pt x="15" y="110"/>
                    </a:lnTo>
                    <a:lnTo>
                      <a:pt x="8" y="158"/>
                    </a:lnTo>
                    <a:lnTo>
                      <a:pt x="10" y="166"/>
                    </a:lnTo>
                    <a:lnTo>
                      <a:pt x="14" y="172"/>
                    </a:lnTo>
                    <a:lnTo>
                      <a:pt x="23" y="176"/>
                    </a:lnTo>
                    <a:lnTo>
                      <a:pt x="33" y="174"/>
                    </a:lnTo>
                    <a:lnTo>
                      <a:pt x="42" y="166"/>
                    </a:lnTo>
                    <a:lnTo>
                      <a:pt x="50" y="150"/>
                    </a:lnTo>
                    <a:lnTo>
                      <a:pt x="52" y="134"/>
                    </a:lnTo>
                    <a:lnTo>
                      <a:pt x="50" y="128"/>
                    </a:lnTo>
                    <a:lnTo>
                      <a:pt x="44" y="126"/>
                    </a:lnTo>
                    <a:lnTo>
                      <a:pt x="38" y="126"/>
                    </a:lnTo>
                    <a:lnTo>
                      <a:pt x="33" y="133"/>
                    </a:lnTo>
                    <a:lnTo>
                      <a:pt x="33" y="138"/>
                    </a:lnTo>
                    <a:lnTo>
                      <a:pt x="34" y="140"/>
                    </a:lnTo>
                    <a:lnTo>
                      <a:pt x="38" y="138"/>
                    </a:lnTo>
                    <a:lnTo>
                      <a:pt x="40" y="136"/>
                    </a:lnTo>
                    <a:lnTo>
                      <a:pt x="40" y="140"/>
                    </a:lnTo>
                    <a:lnTo>
                      <a:pt x="33" y="144"/>
                    </a:lnTo>
                    <a:lnTo>
                      <a:pt x="29" y="140"/>
                    </a:lnTo>
                    <a:lnTo>
                      <a:pt x="27" y="132"/>
                    </a:lnTo>
                    <a:lnTo>
                      <a:pt x="33" y="123"/>
                    </a:lnTo>
                    <a:lnTo>
                      <a:pt x="42" y="120"/>
                    </a:lnTo>
                    <a:lnTo>
                      <a:pt x="50" y="122"/>
                    </a:lnTo>
                    <a:lnTo>
                      <a:pt x="53" y="128"/>
                    </a:lnTo>
                    <a:lnTo>
                      <a:pt x="53" y="152"/>
                    </a:lnTo>
                    <a:lnTo>
                      <a:pt x="48" y="166"/>
                    </a:lnTo>
                    <a:lnTo>
                      <a:pt x="40" y="175"/>
                    </a:lnTo>
                    <a:lnTo>
                      <a:pt x="31" y="181"/>
                    </a:lnTo>
                    <a:lnTo>
                      <a:pt x="23" y="183"/>
                    </a:lnTo>
                    <a:lnTo>
                      <a:pt x="15" y="181"/>
                    </a:lnTo>
                    <a:lnTo>
                      <a:pt x="10" y="177"/>
                    </a:lnTo>
                    <a:lnTo>
                      <a:pt x="6" y="166"/>
                    </a:lnTo>
                    <a:lnTo>
                      <a:pt x="4" y="175"/>
                    </a:lnTo>
                    <a:lnTo>
                      <a:pt x="2" y="196"/>
                    </a:lnTo>
                    <a:lnTo>
                      <a:pt x="0" y="234"/>
                    </a:lnTo>
                    <a:lnTo>
                      <a:pt x="2" y="267"/>
                    </a:lnTo>
                    <a:lnTo>
                      <a:pt x="10" y="292"/>
                    </a:lnTo>
                    <a:lnTo>
                      <a:pt x="19"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2" name="Freeform 58"/>
              <p:cNvSpPr>
                <a:spLocks/>
              </p:cNvSpPr>
              <p:nvPr/>
            </p:nvSpPr>
            <p:spPr bwMode="auto">
              <a:xfrm>
                <a:off x="65" y="386"/>
                <a:ext cx="94" cy="337"/>
              </a:xfrm>
              <a:custGeom>
                <a:avLst/>
                <a:gdLst>
                  <a:gd name="T0" fmla="*/ 37 w 94"/>
                  <a:gd name="T1" fmla="*/ 0 h 337"/>
                  <a:gd name="T2" fmla="*/ 30 w 94"/>
                  <a:gd name="T3" fmla="*/ 28 h 337"/>
                  <a:gd name="T4" fmla="*/ 17 w 94"/>
                  <a:gd name="T5" fmla="*/ 72 h 337"/>
                  <a:gd name="T6" fmla="*/ 3 w 94"/>
                  <a:gd name="T7" fmla="*/ 127 h 337"/>
                  <a:gd name="T8" fmla="*/ 0 w 94"/>
                  <a:gd name="T9" fmla="*/ 157 h 337"/>
                  <a:gd name="T10" fmla="*/ 3 w 94"/>
                  <a:gd name="T11" fmla="*/ 187 h 337"/>
                  <a:gd name="T12" fmla="*/ 13 w 94"/>
                  <a:gd name="T13" fmla="*/ 221 h 337"/>
                  <a:gd name="T14" fmla="*/ 24 w 94"/>
                  <a:gd name="T15" fmla="*/ 249 h 337"/>
                  <a:gd name="T16" fmla="*/ 39 w 94"/>
                  <a:gd name="T17" fmla="*/ 275 h 337"/>
                  <a:gd name="T18" fmla="*/ 55 w 94"/>
                  <a:gd name="T19" fmla="*/ 296 h 337"/>
                  <a:gd name="T20" fmla="*/ 83 w 94"/>
                  <a:gd name="T21" fmla="*/ 326 h 337"/>
                  <a:gd name="T22" fmla="*/ 94 w 94"/>
                  <a:gd name="T23" fmla="*/ 337 h 337"/>
                  <a:gd name="T24" fmla="*/ 77 w 94"/>
                  <a:gd name="T25" fmla="*/ 313 h 337"/>
                  <a:gd name="T26" fmla="*/ 66 w 94"/>
                  <a:gd name="T27" fmla="*/ 293 h 337"/>
                  <a:gd name="T28" fmla="*/ 56 w 94"/>
                  <a:gd name="T29" fmla="*/ 272 h 337"/>
                  <a:gd name="T30" fmla="*/ 43 w 94"/>
                  <a:gd name="T31" fmla="*/ 214 h 337"/>
                  <a:gd name="T32" fmla="*/ 43 w 94"/>
                  <a:gd name="T33" fmla="*/ 214 h 337"/>
                  <a:gd name="T34" fmla="*/ 41 w 94"/>
                  <a:gd name="T35" fmla="*/ 217 h 337"/>
                  <a:gd name="T36" fmla="*/ 34 w 94"/>
                  <a:gd name="T37" fmla="*/ 221 h 337"/>
                  <a:gd name="T38" fmla="*/ 26 w 94"/>
                  <a:gd name="T39" fmla="*/ 217 h 337"/>
                  <a:gd name="T40" fmla="*/ 22 w 94"/>
                  <a:gd name="T41" fmla="*/ 209 h 337"/>
                  <a:gd name="T42" fmla="*/ 22 w 94"/>
                  <a:gd name="T43" fmla="*/ 200 h 337"/>
                  <a:gd name="T44" fmla="*/ 28 w 94"/>
                  <a:gd name="T45" fmla="*/ 197 h 337"/>
                  <a:gd name="T46" fmla="*/ 36 w 94"/>
                  <a:gd name="T47" fmla="*/ 200 h 337"/>
                  <a:gd name="T48" fmla="*/ 36 w 94"/>
                  <a:gd name="T49" fmla="*/ 204 h 337"/>
                  <a:gd name="T50" fmla="*/ 34 w 94"/>
                  <a:gd name="T51" fmla="*/ 203 h 337"/>
                  <a:gd name="T52" fmla="*/ 30 w 94"/>
                  <a:gd name="T53" fmla="*/ 200 h 337"/>
                  <a:gd name="T54" fmla="*/ 26 w 94"/>
                  <a:gd name="T55" fmla="*/ 204 h 337"/>
                  <a:gd name="T56" fmla="*/ 26 w 94"/>
                  <a:gd name="T57" fmla="*/ 209 h 337"/>
                  <a:gd name="T58" fmla="*/ 28 w 94"/>
                  <a:gd name="T59" fmla="*/ 214 h 337"/>
                  <a:gd name="T60" fmla="*/ 34 w 94"/>
                  <a:gd name="T61" fmla="*/ 215 h 337"/>
                  <a:gd name="T62" fmla="*/ 41 w 94"/>
                  <a:gd name="T63" fmla="*/ 209 h 337"/>
                  <a:gd name="T64" fmla="*/ 41 w 94"/>
                  <a:gd name="T65" fmla="*/ 204 h 337"/>
                  <a:gd name="T66" fmla="*/ 39 w 94"/>
                  <a:gd name="T67" fmla="*/ 124 h 337"/>
                  <a:gd name="T68" fmla="*/ 39 w 94"/>
                  <a:gd name="T69" fmla="*/ 54 h 337"/>
                  <a:gd name="T70" fmla="*/ 39 w 94"/>
                  <a:gd name="T71" fmla="*/ 6 h 337"/>
                  <a:gd name="T72" fmla="*/ 37 w 94"/>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0"/>
                    </a:moveTo>
                    <a:lnTo>
                      <a:pt x="30" y="28"/>
                    </a:lnTo>
                    <a:lnTo>
                      <a:pt x="17" y="72"/>
                    </a:lnTo>
                    <a:lnTo>
                      <a:pt x="3" y="127"/>
                    </a:lnTo>
                    <a:lnTo>
                      <a:pt x="0" y="157"/>
                    </a:lnTo>
                    <a:lnTo>
                      <a:pt x="3" y="187"/>
                    </a:lnTo>
                    <a:lnTo>
                      <a:pt x="13" y="221"/>
                    </a:lnTo>
                    <a:lnTo>
                      <a:pt x="24" y="249"/>
                    </a:lnTo>
                    <a:lnTo>
                      <a:pt x="39" y="275"/>
                    </a:lnTo>
                    <a:lnTo>
                      <a:pt x="55" y="296"/>
                    </a:lnTo>
                    <a:lnTo>
                      <a:pt x="83" y="326"/>
                    </a:lnTo>
                    <a:lnTo>
                      <a:pt x="94" y="337"/>
                    </a:lnTo>
                    <a:lnTo>
                      <a:pt x="77" y="313"/>
                    </a:lnTo>
                    <a:lnTo>
                      <a:pt x="66" y="293"/>
                    </a:lnTo>
                    <a:lnTo>
                      <a:pt x="56" y="272"/>
                    </a:lnTo>
                    <a:lnTo>
                      <a:pt x="43" y="214"/>
                    </a:lnTo>
                    <a:lnTo>
                      <a:pt x="43" y="214"/>
                    </a:lnTo>
                    <a:lnTo>
                      <a:pt x="41" y="217"/>
                    </a:lnTo>
                    <a:lnTo>
                      <a:pt x="34" y="221"/>
                    </a:lnTo>
                    <a:lnTo>
                      <a:pt x="26" y="217"/>
                    </a:lnTo>
                    <a:lnTo>
                      <a:pt x="22" y="209"/>
                    </a:lnTo>
                    <a:lnTo>
                      <a:pt x="22" y="200"/>
                    </a:lnTo>
                    <a:lnTo>
                      <a:pt x="28" y="197"/>
                    </a:lnTo>
                    <a:lnTo>
                      <a:pt x="36" y="200"/>
                    </a:lnTo>
                    <a:lnTo>
                      <a:pt x="36" y="204"/>
                    </a:lnTo>
                    <a:lnTo>
                      <a:pt x="34" y="203"/>
                    </a:lnTo>
                    <a:lnTo>
                      <a:pt x="30" y="200"/>
                    </a:lnTo>
                    <a:lnTo>
                      <a:pt x="26" y="204"/>
                    </a:lnTo>
                    <a:lnTo>
                      <a:pt x="26" y="209"/>
                    </a:lnTo>
                    <a:lnTo>
                      <a:pt x="28" y="214"/>
                    </a:lnTo>
                    <a:lnTo>
                      <a:pt x="34" y="215"/>
                    </a:lnTo>
                    <a:lnTo>
                      <a:pt x="41" y="209"/>
                    </a:lnTo>
                    <a:lnTo>
                      <a:pt x="41" y="204"/>
                    </a:lnTo>
                    <a:lnTo>
                      <a:pt x="39" y="124"/>
                    </a:lnTo>
                    <a:lnTo>
                      <a:pt x="39" y="54"/>
                    </a:lnTo>
                    <a:lnTo>
                      <a:pt x="39" y="6"/>
                    </a:lnTo>
                    <a:lnTo>
                      <a:pt x="3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3" name="Freeform 59"/>
              <p:cNvSpPr>
                <a:spLocks/>
              </p:cNvSpPr>
              <p:nvPr/>
            </p:nvSpPr>
            <p:spPr bwMode="auto">
              <a:xfrm>
                <a:off x="104" y="331"/>
                <a:ext cx="84" cy="379"/>
              </a:xfrm>
              <a:custGeom>
                <a:avLst/>
                <a:gdLst>
                  <a:gd name="T0" fmla="*/ 52 w 84"/>
                  <a:gd name="T1" fmla="*/ 379 h 379"/>
                  <a:gd name="T2" fmla="*/ 42 w 84"/>
                  <a:gd name="T3" fmla="*/ 343 h 379"/>
                  <a:gd name="T4" fmla="*/ 40 w 84"/>
                  <a:gd name="T5" fmla="*/ 306 h 379"/>
                  <a:gd name="T6" fmla="*/ 52 w 84"/>
                  <a:gd name="T7" fmla="*/ 263 h 379"/>
                  <a:gd name="T8" fmla="*/ 76 w 84"/>
                  <a:gd name="T9" fmla="*/ 193 h 379"/>
                  <a:gd name="T10" fmla="*/ 84 w 84"/>
                  <a:gd name="T11" fmla="*/ 157 h 379"/>
                  <a:gd name="T12" fmla="*/ 80 w 84"/>
                  <a:gd name="T13" fmla="*/ 120 h 379"/>
                  <a:gd name="T14" fmla="*/ 63 w 84"/>
                  <a:gd name="T15" fmla="*/ 75 h 379"/>
                  <a:gd name="T16" fmla="*/ 35 w 84"/>
                  <a:gd name="T17" fmla="*/ 33 h 379"/>
                  <a:gd name="T18" fmla="*/ 0 w 84"/>
                  <a:gd name="T19" fmla="*/ 0 h 379"/>
                  <a:gd name="T20" fmla="*/ 2 w 84"/>
                  <a:gd name="T21" fmla="*/ 17 h 379"/>
                  <a:gd name="T22" fmla="*/ 2 w 84"/>
                  <a:gd name="T23" fmla="*/ 49 h 379"/>
                  <a:gd name="T24" fmla="*/ 6 w 84"/>
                  <a:gd name="T25" fmla="*/ 133 h 379"/>
                  <a:gd name="T26" fmla="*/ 6 w 84"/>
                  <a:gd name="T27" fmla="*/ 191 h 379"/>
                  <a:gd name="T28" fmla="*/ 10 w 84"/>
                  <a:gd name="T29" fmla="*/ 201 h 379"/>
                  <a:gd name="T30" fmla="*/ 17 w 84"/>
                  <a:gd name="T31" fmla="*/ 207 h 379"/>
                  <a:gd name="T32" fmla="*/ 29 w 84"/>
                  <a:gd name="T33" fmla="*/ 211 h 379"/>
                  <a:gd name="T34" fmla="*/ 42 w 84"/>
                  <a:gd name="T35" fmla="*/ 209 h 379"/>
                  <a:gd name="T36" fmla="*/ 50 w 84"/>
                  <a:gd name="T37" fmla="*/ 199 h 379"/>
                  <a:gd name="T38" fmla="*/ 57 w 84"/>
                  <a:gd name="T39" fmla="*/ 179 h 379"/>
                  <a:gd name="T40" fmla="*/ 55 w 84"/>
                  <a:gd name="T41" fmla="*/ 159 h 379"/>
                  <a:gd name="T42" fmla="*/ 52 w 84"/>
                  <a:gd name="T43" fmla="*/ 152 h 379"/>
                  <a:gd name="T44" fmla="*/ 44 w 84"/>
                  <a:gd name="T45" fmla="*/ 149 h 379"/>
                  <a:gd name="T46" fmla="*/ 38 w 84"/>
                  <a:gd name="T47" fmla="*/ 151 h 379"/>
                  <a:gd name="T48" fmla="*/ 33 w 84"/>
                  <a:gd name="T49" fmla="*/ 159 h 379"/>
                  <a:gd name="T50" fmla="*/ 33 w 84"/>
                  <a:gd name="T51" fmla="*/ 164 h 379"/>
                  <a:gd name="T52" fmla="*/ 35 w 84"/>
                  <a:gd name="T53" fmla="*/ 168 h 379"/>
                  <a:gd name="T54" fmla="*/ 40 w 84"/>
                  <a:gd name="T55" fmla="*/ 164 h 379"/>
                  <a:gd name="T56" fmla="*/ 42 w 84"/>
                  <a:gd name="T57" fmla="*/ 163 h 379"/>
                  <a:gd name="T58" fmla="*/ 42 w 84"/>
                  <a:gd name="T59" fmla="*/ 168 h 379"/>
                  <a:gd name="T60" fmla="*/ 35 w 84"/>
                  <a:gd name="T61" fmla="*/ 173 h 379"/>
                  <a:gd name="T62" fmla="*/ 29 w 84"/>
                  <a:gd name="T63" fmla="*/ 168 h 379"/>
                  <a:gd name="T64" fmla="*/ 25 w 84"/>
                  <a:gd name="T65" fmla="*/ 157 h 379"/>
                  <a:gd name="T66" fmla="*/ 31 w 84"/>
                  <a:gd name="T67" fmla="*/ 147 h 379"/>
                  <a:gd name="T68" fmla="*/ 42 w 84"/>
                  <a:gd name="T69" fmla="*/ 143 h 379"/>
                  <a:gd name="T70" fmla="*/ 50 w 84"/>
                  <a:gd name="T71" fmla="*/ 144 h 379"/>
                  <a:gd name="T72" fmla="*/ 55 w 84"/>
                  <a:gd name="T73" fmla="*/ 152 h 379"/>
                  <a:gd name="T74" fmla="*/ 61 w 84"/>
                  <a:gd name="T75" fmla="*/ 164 h 379"/>
                  <a:gd name="T76" fmla="*/ 61 w 84"/>
                  <a:gd name="T77" fmla="*/ 182 h 379"/>
                  <a:gd name="T78" fmla="*/ 57 w 84"/>
                  <a:gd name="T79" fmla="*/ 198 h 379"/>
                  <a:gd name="T80" fmla="*/ 50 w 84"/>
                  <a:gd name="T81" fmla="*/ 210 h 379"/>
                  <a:gd name="T82" fmla="*/ 40 w 84"/>
                  <a:gd name="T83" fmla="*/ 217 h 379"/>
                  <a:gd name="T84" fmla="*/ 33 w 84"/>
                  <a:gd name="T85" fmla="*/ 221 h 379"/>
                  <a:gd name="T86" fmla="*/ 23 w 84"/>
                  <a:gd name="T87" fmla="*/ 219 h 379"/>
                  <a:gd name="T88" fmla="*/ 14 w 84"/>
                  <a:gd name="T89" fmla="*/ 213 h 379"/>
                  <a:gd name="T90" fmla="*/ 6 w 84"/>
                  <a:gd name="T91" fmla="*/ 203 h 379"/>
                  <a:gd name="T92" fmla="*/ 6 w 84"/>
                  <a:gd name="T93" fmla="*/ 212 h 379"/>
                  <a:gd name="T94" fmla="*/ 8 w 84"/>
                  <a:gd name="T95" fmla="*/ 237 h 379"/>
                  <a:gd name="T96" fmla="*/ 14 w 84"/>
                  <a:gd name="T97" fmla="*/ 283 h 379"/>
                  <a:gd name="T98" fmla="*/ 23 w 84"/>
                  <a:gd name="T99" fmla="*/ 322 h 379"/>
                  <a:gd name="T100" fmla="*/ 35 w 84"/>
                  <a:gd name="T101" fmla="*/ 352 h 379"/>
                  <a:gd name="T102" fmla="*/ 52 w 84"/>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379"/>
                    </a:moveTo>
                    <a:lnTo>
                      <a:pt x="42" y="343"/>
                    </a:lnTo>
                    <a:lnTo>
                      <a:pt x="40" y="306"/>
                    </a:lnTo>
                    <a:lnTo>
                      <a:pt x="52" y="263"/>
                    </a:lnTo>
                    <a:lnTo>
                      <a:pt x="76" y="193"/>
                    </a:lnTo>
                    <a:lnTo>
                      <a:pt x="84" y="157"/>
                    </a:lnTo>
                    <a:lnTo>
                      <a:pt x="80" y="120"/>
                    </a:lnTo>
                    <a:lnTo>
                      <a:pt x="63" y="75"/>
                    </a:lnTo>
                    <a:lnTo>
                      <a:pt x="35" y="33"/>
                    </a:lnTo>
                    <a:lnTo>
                      <a:pt x="0" y="0"/>
                    </a:lnTo>
                    <a:lnTo>
                      <a:pt x="2" y="17"/>
                    </a:lnTo>
                    <a:lnTo>
                      <a:pt x="2" y="49"/>
                    </a:lnTo>
                    <a:lnTo>
                      <a:pt x="6" y="133"/>
                    </a:lnTo>
                    <a:lnTo>
                      <a:pt x="6" y="191"/>
                    </a:lnTo>
                    <a:lnTo>
                      <a:pt x="10" y="201"/>
                    </a:lnTo>
                    <a:lnTo>
                      <a:pt x="17" y="207"/>
                    </a:lnTo>
                    <a:lnTo>
                      <a:pt x="29" y="211"/>
                    </a:lnTo>
                    <a:lnTo>
                      <a:pt x="42" y="209"/>
                    </a:lnTo>
                    <a:lnTo>
                      <a:pt x="50" y="199"/>
                    </a:lnTo>
                    <a:lnTo>
                      <a:pt x="57" y="179"/>
                    </a:lnTo>
                    <a:lnTo>
                      <a:pt x="55" y="159"/>
                    </a:lnTo>
                    <a:lnTo>
                      <a:pt x="52" y="152"/>
                    </a:lnTo>
                    <a:lnTo>
                      <a:pt x="44" y="149"/>
                    </a:lnTo>
                    <a:lnTo>
                      <a:pt x="38" y="151"/>
                    </a:lnTo>
                    <a:lnTo>
                      <a:pt x="33" y="159"/>
                    </a:lnTo>
                    <a:lnTo>
                      <a:pt x="33" y="164"/>
                    </a:lnTo>
                    <a:lnTo>
                      <a:pt x="35" y="168"/>
                    </a:lnTo>
                    <a:lnTo>
                      <a:pt x="40" y="164"/>
                    </a:lnTo>
                    <a:lnTo>
                      <a:pt x="42" y="163"/>
                    </a:lnTo>
                    <a:lnTo>
                      <a:pt x="42" y="168"/>
                    </a:lnTo>
                    <a:lnTo>
                      <a:pt x="35" y="173"/>
                    </a:lnTo>
                    <a:lnTo>
                      <a:pt x="29" y="168"/>
                    </a:lnTo>
                    <a:lnTo>
                      <a:pt x="25" y="157"/>
                    </a:lnTo>
                    <a:lnTo>
                      <a:pt x="31" y="147"/>
                    </a:lnTo>
                    <a:lnTo>
                      <a:pt x="42" y="143"/>
                    </a:lnTo>
                    <a:lnTo>
                      <a:pt x="50" y="144"/>
                    </a:lnTo>
                    <a:lnTo>
                      <a:pt x="55" y="152"/>
                    </a:lnTo>
                    <a:lnTo>
                      <a:pt x="61" y="164"/>
                    </a:lnTo>
                    <a:lnTo>
                      <a:pt x="61" y="182"/>
                    </a:lnTo>
                    <a:lnTo>
                      <a:pt x="57" y="198"/>
                    </a:lnTo>
                    <a:lnTo>
                      <a:pt x="50" y="210"/>
                    </a:lnTo>
                    <a:lnTo>
                      <a:pt x="40" y="217"/>
                    </a:lnTo>
                    <a:lnTo>
                      <a:pt x="33" y="221"/>
                    </a:lnTo>
                    <a:lnTo>
                      <a:pt x="23" y="219"/>
                    </a:lnTo>
                    <a:lnTo>
                      <a:pt x="14" y="213"/>
                    </a:lnTo>
                    <a:lnTo>
                      <a:pt x="6" y="203"/>
                    </a:lnTo>
                    <a:lnTo>
                      <a:pt x="6" y="212"/>
                    </a:lnTo>
                    <a:lnTo>
                      <a:pt x="8" y="237"/>
                    </a:lnTo>
                    <a:lnTo>
                      <a:pt x="14" y="283"/>
                    </a:lnTo>
                    <a:lnTo>
                      <a:pt x="23" y="322"/>
                    </a:lnTo>
                    <a:lnTo>
                      <a:pt x="35" y="352"/>
                    </a:lnTo>
                    <a:lnTo>
                      <a:pt x="5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4" name="Freeform 60"/>
              <p:cNvSpPr>
                <a:spLocks/>
              </p:cNvSpPr>
              <p:nvPr/>
            </p:nvSpPr>
            <p:spPr bwMode="auto">
              <a:xfrm>
                <a:off x="97" y="1619"/>
                <a:ext cx="95" cy="337"/>
              </a:xfrm>
              <a:custGeom>
                <a:avLst/>
                <a:gdLst>
                  <a:gd name="T0" fmla="*/ 36 w 95"/>
                  <a:gd name="T1" fmla="*/ 0 h 337"/>
                  <a:gd name="T2" fmla="*/ 30 w 95"/>
                  <a:gd name="T3" fmla="*/ 27 h 337"/>
                  <a:gd name="T4" fmla="*/ 15 w 95"/>
                  <a:gd name="T5" fmla="*/ 72 h 337"/>
                  <a:gd name="T6" fmla="*/ 2 w 95"/>
                  <a:gd name="T7" fmla="*/ 128 h 337"/>
                  <a:gd name="T8" fmla="*/ 0 w 95"/>
                  <a:gd name="T9" fmla="*/ 158 h 337"/>
                  <a:gd name="T10" fmla="*/ 4 w 95"/>
                  <a:gd name="T11" fmla="*/ 188 h 337"/>
                  <a:gd name="T12" fmla="*/ 11 w 95"/>
                  <a:gd name="T13" fmla="*/ 221 h 337"/>
                  <a:gd name="T14" fmla="*/ 24 w 95"/>
                  <a:gd name="T15" fmla="*/ 249 h 337"/>
                  <a:gd name="T16" fmla="*/ 40 w 95"/>
                  <a:gd name="T17" fmla="*/ 275 h 337"/>
                  <a:gd name="T18" fmla="*/ 55 w 95"/>
                  <a:gd name="T19" fmla="*/ 297 h 337"/>
                  <a:gd name="T20" fmla="*/ 81 w 95"/>
                  <a:gd name="T21" fmla="*/ 327 h 337"/>
                  <a:gd name="T22" fmla="*/ 95 w 95"/>
                  <a:gd name="T23" fmla="*/ 337 h 337"/>
                  <a:gd name="T24" fmla="*/ 78 w 95"/>
                  <a:gd name="T25" fmla="*/ 314 h 337"/>
                  <a:gd name="T26" fmla="*/ 64 w 95"/>
                  <a:gd name="T27" fmla="*/ 292 h 337"/>
                  <a:gd name="T28" fmla="*/ 57 w 95"/>
                  <a:gd name="T29" fmla="*/ 273 h 337"/>
                  <a:gd name="T30" fmla="*/ 43 w 95"/>
                  <a:gd name="T31" fmla="*/ 213 h 337"/>
                  <a:gd name="T32" fmla="*/ 42 w 95"/>
                  <a:gd name="T33" fmla="*/ 213 h 337"/>
                  <a:gd name="T34" fmla="*/ 40 w 95"/>
                  <a:gd name="T35" fmla="*/ 218 h 337"/>
                  <a:gd name="T36" fmla="*/ 34 w 95"/>
                  <a:gd name="T37" fmla="*/ 221 h 337"/>
                  <a:gd name="T38" fmla="*/ 26 w 95"/>
                  <a:gd name="T39" fmla="*/ 218 h 337"/>
                  <a:gd name="T40" fmla="*/ 21 w 95"/>
                  <a:gd name="T41" fmla="*/ 209 h 337"/>
                  <a:gd name="T42" fmla="*/ 23 w 95"/>
                  <a:gd name="T43" fmla="*/ 201 h 337"/>
                  <a:gd name="T44" fmla="*/ 28 w 95"/>
                  <a:gd name="T45" fmla="*/ 197 h 337"/>
                  <a:gd name="T46" fmla="*/ 34 w 95"/>
                  <a:gd name="T47" fmla="*/ 201 h 337"/>
                  <a:gd name="T48" fmla="*/ 36 w 95"/>
                  <a:gd name="T49" fmla="*/ 205 h 337"/>
                  <a:gd name="T50" fmla="*/ 32 w 95"/>
                  <a:gd name="T51" fmla="*/ 202 h 337"/>
                  <a:gd name="T52" fmla="*/ 30 w 95"/>
                  <a:gd name="T53" fmla="*/ 200 h 337"/>
                  <a:gd name="T54" fmla="*/ 26 w 95"/>
                  <a:gd name="T55" fmla="*/ 203 h 337"/>
                  <a:gd name="T56" fmla="*/ 26 w 95"/>
                  <a:gd name="T57" fmla="*/ 208 h 337"/>
                  <a:gd name="T58" fmla="*/ 28 w 95"/>
                  <a:gd name="T59" fmla="*/ 213 h 337"/>
                  <a:gd name="T60" fmla="*/ 32 w 95"/>
                  <a:gd name="T61" fmla="*/ 215 h 337"/>
                  <a:gd name="T62" fmla="*/ 40 w 95"/>
                  <a:gd name="T63" fmla="*/ 208 h 337"/>
                  <a:gd name="T64" fmla="*/ 42 w 95"/>
                  <a:gd name="T65" fmla="*/ 203 h 337"/>
                  <a:gd name="T66" fmla="*/ 38 w 95"/>
                  <a:gd name="T67" fmla="*/ 123 h 337"/>
                  <a:gd name="T68" fmla="*/ 40 w 95"/>
                  <a:gd name="T69" fmla="*/ 55 h 337"/>
                  <a:gd name="T70" fmla="*/ 38 w 95"/>
                  <a:gd name="T71" fmla="*/ 6 h 337"/>
                  <a:gd name="T72" fmla="*/ 36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0"/>
                    </a:moveTo>
                    <a:lnTo>
                      <a:pt x="30" y="27"/>
                    </a:lnTo>
                    <a:lnTo>
                      <a:pt x="15" y="72"/>
                    </a:lnTo>
                    <a:lnTo>
                      <a:pt x="2" y="128"/>
                    </a:lnTo>
                    <a:lnTo>
                      <a:pt x="0" y="158"/>
                    </a:lnTo>
                    <a:lnTo>
                      <a:pt x="4" y="188"/>
                    </a:lnTo>
                    <a:lnTo>
                      <a:pt x="11" y="221"/>
                    </a:lnTo>
                    <a:lnTo>
                      <a:pt x="24" y="249"/>
                    </a:lnTo>
                    <a:lnTo>
                      <a:pt x="40" y="275"/>
                    </a:lnTo>
                    <a:lnTo>
                      <a:pt x="55" y="297"/>
                    </a:lnTo>
                    <a:lnTo>
                      <a:pt x="81" y="327"/>
                    </a:lnTo>
                    <a:lnTo>
                      <a:pt x="95" y="337"/>
                    </a:lnTo>
                    <a:lnTo>
                      <a:pt x="78" y="314"/>
                    </a:lnTo>
                    <a:lnTo>
                      <a:pt x="64" y="292"/>
                    </a:lnTo>
                    <a:lnTo>
                      <a:pt x="57" y="273"/>
                    </a:lnTo>
                    <a:lnTo>
                      <a:pt x="43" y="213"/>
                    </a:lnTo>
                    <a:lnTo>
                      <a:pt x="42" y="213"/>
                    </a:lnTo>
                    <a:lnTo>
                      <a:pt x="40" y="218"/>
                    </a:lnTo>
                    <a:lnTo>
                      <a:pt x="34" y="221"/>
                    </a:lnTo>
                    <a:lnTo>
                      <a:pt x="26" y="218"/>
                    </a:lnTo>
                    <a:lnTo>
                      <a:pt x="21" y="209"/>
                    </a:lnTo>
                    <a:lnTo>
                      <a:pt x="23" y="201"/>
                    </a:lnTo>
                    <a:lnTo>
                      <a:pt x="28" y="197"/>
                    </a:lnTo>
                    <a:lnTo>
                      <a:pt x="34" y="201"/>
                    </a:lnTo>
                    <a:lnTo>
                      <a:pt x="36" y="205"/>
                    </a:lnTo>
                    <a:lnTo>
                      <a:pt x="32" y="202"/>
                    </a:lnTo>
                    <a:lnTo>
                      <a:pt x="30" y="200"/>
                    </a:lnTo>
                    <a:lnTo>
                      <a:pt x="26" y="203"/>
                    </a:lnTo>
                    <a:lnTo>
                      <a:pt x="26" y="208"/>
                    </a:lnTo>
                    <a:lnTo>
                      <a:pt x="28" y="213"/>
                    </a:lnTo>
                    <a:lnTo>
                      <a:pt x="32" y="215"/>
                    </a:lnTo>
                    <a:lnTo>
                      <a:pt x="40" y="208"/>
                    </a:lnTo>
                    <a:lnTo>
                      <a:pt x="42" y="203"/>
                    </a:lnTo>
                    <a:lnTo>
                      <a:pt x="38" y="123"/>
                    </a:lnTo>
                    <a:lnTo>
                      <a:pt x="40" y="55"/>
                    </a:lnTo>
                    <a:lnTo>
                      <a:pt x="38" y="6"/>
                    </a:lnTo>
                    <a:lnTo>
                      <a:pt x="3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5" name="Freeform 61"/>
              <p:cNvSpPr>
                <a:spLocks/>
              </p:cNvSpPr>
              <p:nvPr/>
            </p:nvSpPr>
            <p:spPr bwMode="auto">
              <a:xfrm>
                <a:off x="137" y="1563"/>
                <a:ext cx="83" cy="381"/>
              </a:xfrm>
              <a:custGeom>
                <a:avLst/>
                <a:gdLst>
                  <a:gd name="T0" fmla="*/ 51 w 83"/>
                  <a:gd name="T1" fmla="*/ 381 h 381"/>
                  <a:gd name="T2" fmla="*/ 41 w 83"/>
                  <a:gd name="T3" fmla="*/ 345 h 381"/>
                  <a:gd name="T4" fmla="*/ 40 w 83"/>
                  <a:gd name="T5" fmla="*/ 307 h 381"/>
                  <a:gd name="T6" fmla="*/ 51 w 83"/>
                  <a:gd name="T7" fmla="*/ 263 h 381"/>
                  <a:gd name="T8" fmla="*/ 76 w 83"/>
                  <a:gd name="T9" fmla="*/ 194 h 381"/>
                  <a:gd name="T10" fmla="*/ 83 w 83"/>
                  <a:gd name="T11" fmla="*/ 158 h 381"/>
                  <a:gd name="T12" fmla="*/ 79 w 83"/>
                  <a:gd name="T13" fmla="*/ 120 h 381"/>
                  <a:gd name="T14" fmla="*/ 60 w 83"/>
                  <a:gd name="T15" fmla="*/ 77 h 381"/>
                  <a:gd name="T16" fmla="*/ 34 w 83"/>
                  <a:gd name="T17" fmla="*/ 34 h 381"/>
                  <a:gd name="T18" fmla="*/ 0 w 83"/>
                  <a:gd name="T19" fmla="*/ 0 h 381"/>
                  <a:gd name="T20" fmla="*/ 2 w 83"/>
                  <a:gd name="T21" fmla="*/ 17 h 381"/>
                  <a:gd name="T22" fmla="*/ 2 w 83"/>
                  <a:gd name="T23" fmla="*/ 51 h 381"/>
                  <a:gd name="T24" fmla="*/ 5 w 83"/>
                  <a:gd name="T25" fmla="*/ 135 h 381"/>
                  <a:gd name="T26" fmla="*/ 3 w 83"/>
                  <a:gd name="T27" fmla="*/ 192 h 381"/>
                  <a:gd name="T28" fmla="*/ 9 w 83"/>
                  <a:gd name="T29" fmla="*/ 202 h 381"/>
                  <a:gd name="T30" fmla="*/ 17 w 83"/>
                  <a:gd name="T31" fmla="*/ 209 h 381"/>
                  <a:gd name="T32" fmla="*/ 28 w 83"/>
                  <a:gd name="T33" fmla="*/ 213 h 381"/>
                  <a:gd name="T34" fmla="*/ 40 w 83"/>
                  <a:gd name="T35" fmla="*/ 209 h 381"/>
                  <a:gd name="T36" fmla="*/ 47 w 83"/>
                  <a:gd name="T37" fmla="*/ 201 h 381"/>
                  <a:gd name="T38" fmla="*/ 55 w 83"/>
                  <a:gd name="T39" fmla="*/ 179 h 381"/>
                  <a:gd name="T40" fmla="*/ 55 w 83"/>
                  <a:gd name="T41" fmla="*/ 161 h 381"/>
                  <a:gd name="T42" fmla="*/ 49 w 83"/>
                  <a:gd name="T43" fmla="*/ 154 h 381"/>
                  <a:gd name="T44" fmla="*/ 43 w 83"/>
                  <a:gd name="T45" fmla="*/ 150 h 381"/>
                  <a:gd name="T46" fmla="*/ 38 w 83"/>
                  <a:gd name="T47" fmla="*/ 152 h 381"/>
                  <a:gd name="T48" fmla="*/ 32 w 83"/>
                  <a:gd name="T49" fmla="*/ 160 h 381"/>
                  <a:gd name="T50" fmla="*/ 32 w 83"/>
                  <a:gd name="T51" fmla="*/ 166 h 381"/>
                  <a:gd name="T52" fmla="*/ 34 w 83"/>
                  <a:gd name="T53" fmla="*/ 170 h 381"/>
                  <a:gd name="T54" fmla="*/ 40 w 83"/>
                  <a:gd name="T55" fmla="*/ 166 h 381"/>
                  <a:gd name="T56" fmla="*/ 41 w 83"/>
                  <a:gd name="T57" fmla="*/ 165 h 381"/>
                  <a:gd name="T58" fmla="*/ 41 w 83"/>
                  <a:gd name="T59" fmla="*/ 170 h 381"/>
                  <a:gd name="T60" fmla="*/ 34 w 83"/>
                  <a:gd name="T61" fmla="*/ 173 h 381"/>
                  <a:gd name="T62" fmla="*/ 26 w 83"/>
                  <a:gd name="T63" fmla="*/ 170 h 381"/>
                  <a:gd name="T64" fmla="*/ 24 w 83"/>
                  <a:gd name="T65" fmla="*/ 159 h 381"/>
                  <a:gd name="T66" fmla="*/ 30 w 83"/>
                  <a:gd name="T67" fmla="*/ 149 h 381"/>
                  <a:gd name="T68" fmla="*/ 41 w 83"/>
                  <a:gd name="T69" fmla="*/ 143 h 381"/>
                  <a:gd name="T70" fmla="*/ 49 w 83"/>
                  <a:gd name="T71" fmla="*/ 146 h 381"/>
                  <a:gd name="T72" fmla="*/ 55 w 83"/>
                  <a:gd name="T73" fmla="*/ 153 h 381"/>
                  <a:gd name="T74" fmla="*/ 58 w 83"/>
                  <a:gd name="T75" fmla="*/ 166 h 381"/>
                  <a:gd name="T76" fmla="*/ 58 w 83"/>
                  <a:gd name="T77" fmla="*/ 183 h 381"/>
                  <a:gd name="T78" fmla="*/ 55 w 83"/>
                  <a:gd name="T79" fmla="*/ 200 h 381"/>
                  <a:gd name="T80" fmla="*/ 47 w 83"/>
                  <a:gd name="T81" fmla="*/ 212 h 381"/>
                  <a:gd name="T82" fmla="*/ 40 w 83"/>
                  <a:gd name="T83" fmla="*/ 219 h 381"/>
                  <a:gd name="T84" fmla="*/ 30 w 83"/>
                  <a:gd name="T85" fmla="*/ 222 h 381"/>
                  <a:gd name="T86" fmla="*/ 21 w 83"/>
                  <a:gd name="T87" fmla="*/ 220 h 381"/>
                  <a:gd name="T88" fmla="*/ 13 w 83"/>
                  <a:gd name="T89" fmla="*/ 215 h 381"/>
                  <a:gd name="T90" fmla="*/ 5 w 83"/>
                  <a:gd name="T91" fmla="*/ 204 h 381"/>
                  <a:gd name="T92" fmla="*/ 5 w 83"/>
                  <a:gd name="T93" fmla="*/ 213 h 381"/>
                  <a:gd name="T94" fmla="*/ 7 w 83"/>
                  <a:gd name="T95" fmla="*/ 239 h 381"/>
                  <a:gd name="T96" fmla="*/ 11 w 83"/>
                  <a:gd name="T97" fmla="*/ 285 h 381"/>
                  <a:gd name="T98" fmla="*/ 22 w 83"/>
                  <a:gd name="T99" fmla="*/ 324 h 381"/>
                  <a:gd name="T100" fmla="*/ 34 w 83"/>
                  <a:gd name="T101" fmla="*/ 354 h 381"/>
                  <a:gd name="T102" fmla="*/ 51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51" y="381"/>
                    </a:moveTo>
                    <a:lnTo>
                      <a:pt x="41" y="345"/>
                    </a:lnTo>
                    <a:lnTo>
                      <a:pt x="40" y="307"/>
                    </a:lnTo>
                    <a:lnTo>
                      <a:pt x="51" y="263"/>
                    </a:lnTo>
                    <a:lnTo>
                      <a:pt x="76" y="194"/>
                    </a:lnTo>
                    <a:lnTo>
                      <a:pt x="83" y="158"/>
                    </a:lnTo>
                    <a:lnTo>
                      <a:pt x="79" y="120"/>
                    </a:lnTo>
                    <a:lnTo>
                      <a:pt x="60" y="77"/>
                    </a:lnTo>
                    <a:lnTo>
                      <a:pt x="34" y="34"/>
                    </a:lnTo>
                    <a:lnTo>
                      <a:pt x="0" y="0"/>
                    </a:lnTo>
                    <a:lnTo>
                      <a:pt x="2" y="17"/>
                    </a:lnTo>
                    <a:lnTo>
                      <a:pt x="2" y="51"/>
                    </a:lnTo>
                    <a:lnTo>
                      <a:pt x="5" y="135"/>
                    </a:lnTo>
                    <a:lnTo>
                      <a:pt x="3" y="192"/>
                    </a:lnTo>
                    <a:lnTo>
                      <a:pt x="9" y="202"/>
                    </a:lnTo>
                    <a:lnTo>
                      <a:pt x="17" y="209"/>
                    </a:lnTo>
                    <a:lnTo>
                      <a:pt x="28" y="213"/>
                    </a:lnTo>
                    <a:lnTo>
                      <a:pt x="40" y="209"/>
                    </a:lnTo>
                    <a:lnTo>
                      <a:pt x="47" y="201"/>
                    </a:lnTo>
                    <a:lnTo>
                      <a:pt x="55" y="179"/>
                    </a:lnTo>
                    <a:lnTo>
                      <a:pt x="55" y="161"/>
                    </a:lnTo>
                    <a:lnTo>
                      <a:pt x="49" y="154"/>
                    </a:lnTo>
                    <a:lnTo>
                      <a:pt x="43" y="150"/>
                    </a:lnTo>
                    <a:lnTo>
                      <a:pt x="38" y="152"/>
                    </a:lnTo>
                    <a:lnTo>
                      <a:pt x="32" y="160"/>
                    </a:lnTo>
                    <a:lnTo>
                      <a:pt x="32" y="166"/>
                    </a:lnTo>
                    <a:lnTo>
                      <a:pt x="34" y="170"/>
                    </a:lnTo>
                    <a:lnTo>
                      <a:pt x="40" y="166"/>
                    </a:lnTo>
                    <a:lnTo>
                      <a:pt x="41" y="165"/>
                    </a:lnTo>
                    <a:lnTo>
                      <a:pt x="41" y="170"/>
                    </a:lnTo>
                    <a:lnTo>
                      <a:pt x="34" y="173"/>
                    </a:lnTo>
                    <a:lnTo>
                      <a:pt x="26" y="170"/>
                    </a:lnTo>
                    <a:lnTo>
                      <a:pt x="24" y="159"/>
                    </a:lnTo>
                    <a:lnTo>
                      <a:pt x="30" y="149"/>
                    </a:lnTo>
                    <a:lnTo>
                      <a:pt x="41" y="143"/>
                    </a:lnTo>
                    <a:lnTo>
                      <a:pt x="49" y="146"/>
                    </a:lnTo>
                    <a:lnTo>
                      <a:pt x="55" y="153"/>
                    </a:lnTo>
                    <a:lnTo>
                      <a:pt x="58" y="166"/>
                    </a:lnTo>
                    <a:lnTo>
                      <a:pt x="58" y="183"/>
                    </a:lnTo>
                    <a:lnTo>
                      <a:pt x="55" y="200"/>
                    </a:lnTo>
                    <a:lnTo>
                      <a:pt x="47" y="212"/>
                    </a:lnTo>
                    <a:lnTo>
                      <a:pt x="40" y="219"/>
                    </a:lnTo>
                    <a:lnTo>
                      <a:pt x="30" y="222"/>
                    </a:lnTo>
                    <a:lnTo>
                      <a:pt x="21" y="220"/>
                    </a:lnTo>
                    <a:lnTo>
                      <a:pt x="13" y="215"/>
                    </a:lnTo>
                    <a:lnTo>
                      <a:pt x="5" y="204"/>
                    </a:lnTo>
                    <a:lnTo>
                      <a:pt x="5" y="213"/>
                    </a:lnTo>
                    <a:lnTo>
                      <a:pt x="7" y="239"/>
                    </a:lnTo>
                    <a:lnTo>
                      <a:pt x="11" y="285"/>
                    </a:lnTo>
                    <a:lnTo>
                      <a:pt x="22" y="324"/>
                    </a:lnTo>
                    <a:lnTo>
                      <a:pt x="34" y="354"/>
                    </a:lnTo>
                    <a:lnTo>
                      <a:pt x="51"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6" name="Freeform 62"/>
              <p:cNvSpPr>
                <a:spLocks/>
              </p:cNvSpPr>
              <p:nvPr/>
            </p:nvSpPr>
            <p:spPr bwMode="auto">
              <a:xfrm>
                <a:off x="252" y="559"/>
                <a:ext cx="93" cy="182"/>
              </a:xfrm>
              <a:custGeom>
                <a:avLst/>
                <a:gdLst>
                  <a:gd name="T0" fmla="*/ 25 w 93"/>
                  <a:gd name="T1" fmla="*/ 182 h 182"/>
                  <a:gd name="T2" fmla="*/ 27 w 93"/>
                  <a:gd name="T3" fmla="*/ 170 h 182"/>
                  <a:gd name="T4" fmla="*/ 38 w 93"/>
                  <a:gd name="T5" fmla="*/ 141 h 182"/>
                  <a:gd name="T6" fmla="*/ 61 w 93"/>
                  <a:gd name="T7" fmla="*/ 115 h 182"/>
                  <a:gd name="T8" fmla="*/ 82 w 93"/>
                  <a:gd name="T9" fmla="*/ 87 h 182"/>
                  <a:gd name="T10" fmla="*/ 93 w 93"/>
                  <a:gd name="T11" fmla="*/ 52 h 182"/>
                  <a:gd name="T12" fmla="*/ 93 w 93"/>
                  <a:gd name="T13" fmla="*/ 36 h 182"/>
                  <a:gd name="T14" fmla="*/ 86 w 93"/>
                  <a:gd name="T15" fmla="*/ 19 h 182"/>
                  <a:gd name="T16" fmla="*/ 69 w 93"/>
                  <a:gd name="T17" fmla="*/ 3 h 182"/>
                  <a:gd name="T18" fmla="*/ 59 w 93"/>
                  <a:gd name="T19" fmla="*/ 0 h 182"/>
                  <a:gd name="T20" fmla="*/ 46 w 93"/>
                  <a:gd name="T21" fmla="*/ 20 h 182"/>
                  <a:gd name="T22" fmla="*/ 38 w 93"/>
                  <a:gd name="T23" fmla="*/ 35 h 182"/>
                  <a:gd name="T24" fmla="*/ 42 w 93"/>
                  <a:gd name="T25" fmla="*/ 41 h 182"/>
                  <a:gd name="T26" fmla="*/ 50 w 93"/>
                  <a:gd name="T27" fmla="*/ 42 h 182"/>
                  <a:gd name="T28" fmla="*/ 57 w 93"/>
                  <a:gd name="T29" fmla="*/ 39 h 182"/>
                  <a:gd name="T30" fmla="*/ 55 w 93"/>
                  <a:gd name="T31" fmla="*/ 36 h 182"/>
                  <a:gd name="T32" fmla="*/ 48 w 93"/>
                  <a:gd name="T33" fmla="*/ 35 h 182"/>
                  <a:gd name="T34" fmla="*/ 46 w 93"/>
                  <a:gd name="T35" fmla="*/ 36 h 182"/>
                  <a:gd name="T36" fmla="*/ 46 w 93"/>
                  <a:gd name="T37" fmla="*/ 32 h 182"/>
                  <a:gd name="T38" fmla="*/ 55 w 93"/>
                  <a:gd name="T39" fmla="*/ 31 h 182"/>
                  <a:gd name="T40" fmla="*/ 65 w 93"/>
                  <a:gd name="T41" fmla="*/ 35 h 182"/>
                  <a:gd name="T42" fmla="*/ 67 w 93"/>
                  <a:gd name="T43" fmla="*/ 39 h 182"/>
                  <a:gd name="T44" fmla="*/ 65 w 93"/>
                  <a:gd name="T45" fmla="*/ 44 h 182"/>
                  <a:gd name="T46" fmla="*/ 57 w 93"/>
                  <a:gd name="T47" fmla="*/ 48 h 182"/>
                  <a:gd name="T48" fmla="*/ 50 w 93"/>
                  <a:gd name="T49" fmla="*/ 49 h 182"/>
                  <a:gd name="T50" fmla="*/ 42 w 93"/>
                  <a:gd name="T51" fmla="*/ 46 h 182"/>
                  <a:gd name="T52" fmla="*/ 35 w 93"/>
                  <a:gd name="T53" fmla="*/ 41 h 182"/>
                  <a:gd name="T54" fmla="*/ 33 w 93"/>
                  <a:gd name="T55" fmla="*/ 37 h 182"/>
                  <a:gd name="T56" fmla="*/ 21 w 93"/>
                  <a:gd name="T57" fmla="*/ 54 h 182"/>
                  <a:gd name="T58" fmla="*/ 4 w 93"/>
                  <a:gd name="T59" fmla="*/ 85 h 182"/>
                  <a:gd name="T60" fmla="*/ 0 w 93"/>
                  <a:gd name="T61" fmla="*/ 117 h 182"/>
                  <a:gd name="T62" fmla="*/ 6 w 93"/>
                  <a:gd name="T63" fmla="*/ 152 h 182"/>
                  <a:gd name="T64" fmla="*/ 19 w 93"/>
                  <a:gd name="T65" fmla="*/ 172 h 182"/>
                  <a:gd name="T66" fmla="*/ 25 w 93"/>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182"/>
                    </a:moveTo>
                    <a:lnTo>
                      <a:pt x="27" y="170"/>
                    </a:lnTo>
                    <a:lnTo>
                      <a:pt x="38" y="141"/>
                    </a:lnTo>
                    <a:lnTo>
                      <a:pt x="61" y="115"/>
                    </a:lnTo>
                    <a:lnTo>
                      <a:pt x="82" y="87"/>
                    </a:lnTo>
                    <a:lnTo>
                      <a:pt x="93" y="52"/>
                    </a:lnTo>
                    <a:lnTo>
                      <a:pt x="93" y="36"/>
                    </a:lnTo>
                    <a:lnTo>
                      <a:pt x="86" y="19"/>
                    </a:lnTo>
                    <a:lnTo>
                      <a:pt x="69" y="3"/>
                    </a:lnTo>
                    <a:lnTo>
                      <a:pt x="59" y="0"/>
                    </a:lnTo>
                    <a:lnTo>
                      <a:pt x="46" y="20"/>
                    </a:lnTo>
                    <a:lnTo>
                      <a:pt x="38" y="35"/>
                    </a:lnTo>
                    <a:lnTo>
                      <a:pt x="42" y="41"/>
                    </a:lnTo>
                    <a:lnTo>
                      <a:pt x="50" y="42"/>
                    </a:lnTo>
                    <a:lnTo>
                      <a:pt x="57" y="39"/>
                    </a:lnTo>
                    <a:lnTo>
                      <a:pt x="55" y="36"/>
                    </a:lnTo>
                    <a:lnTo>
                      <a:pt x="48" y="35"/>
                    </a:lnTo>
                    <a:lnTo>
                      <a:pt x="46" y="36"/>
                    </a:lnTo>
                    <a:lnTo>
                      <a:pt x="46" y="32"/>
                    </a:lnTo>
                    <a:lnTo>
                      <a:pt x="55" y="31"/>
                    </a:lnTo>
                    <a:lnTo>
                      <a:pt x="65" y="35"/>
                    </a:lnTo>
                    <a:lnTo>
                      <a:pt x="67" y="39"/>
                    </a:lnTo>
                    <a:lnTo>
                      <a:pt x="65" y="44"/>
                    </a:lnTo>
                    <a:lnTo>
                      <a:pt x="57" y="48"/>
                    </a:lnTo>
                    <a:lnTo>
                      <a:pt x="50" y="49"/>
                    </a:lnTo>
                    <a:lnTo>
                      <a:pt x="42" y="46"/>
                    </a:lnTo>
                    <a:lnTo>
                      <a:pt x="35" y="41"/>
                    </a:lnTo>
                    <a:lnTo>
                      <a:pt x="33" y="37"/>
                    </a:lnTo>
                    <a:lnTo>
                      <a:pt x="21" y="54"/>
                    </a:lnTo>
                    <a:lnTo>
                      <a:pt x="4" y="85"/>
                    </a:lnTo>
                    <a:lnTo>
                      <a:pt x="0" y="117"/>
                    </a:lnTo>
                    <a:lnTo>
                      <a:pt x="6" y="152"/>
                    </a:lnTo>
                    <a:lnTo>
                      <a:pt x="19" y="172"/>
                    </a:lnTo>
                    <a:lnTo>
                      <a:pt x="25"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7" name="Freeform 63"/>
              <p:cNvSpPr>
                <a:spLocks/>
              </p:cNvSpPr>
              <p:nvPr/>
            </p:nvSpPr>
            <p:spPr bwMode="auto">
              <a:xfrm>
                <a:off x="192" y="554"/>
                <a:ext cx="110" cy="182"/>
              </a:xfrm>
              <a:custGeom>
                <a:avLst/>
                <a:gdLst>
                  <a:gd name="T0" fmla="*/ 110 w 110"/>
                  <a:gd name="T1" fmla="*/ 2 h 182"/>
                  <a:gd name="T2" fmla="*/ 104 w 110"/>
                  <a:gd name="T3" fmla="*/ 16 h 182"/>
                  <a:gd name="T4" fmla="*/ 85 w 110"/>
                  <a:gd name="T5" fmla="*/ 41 h 182"/>
                  <a:gd name="T6" fmla="*/ 70 w 110"/>
                  <a:gd name="T7" fmla="*/ 63 h 182"/>
                  <a:gd name="T8" fmla="*/ 59 w 110"/>
                  <a:gd name="T9" fmla="*/ 87 h 182"/>
                  <a:gd name="T10" fmla="*/ 51 w 110"/>
                  <a:gd name="T11" fmla="*/ 96 h 182"/>
                  <a:gd name="T12" fmla="*/ 40 w 110"/>
                  <a:gd name="T13" fmla="*/ 98 h 182"/>
                  <a:gd name="T14" fmla="*/ 30 w 110"/>
                  <a:gd name="T15" fmla="*/ 93 h 182"/>
                  <a:gd name="T16" fmla="*/ 30 w 110"/>
                  <a:gd name="T17" fmla="*/ 90 h 182"/>
                  <a:gd name="T18" fmla="*/ 36 w 110"/>
                  <a:gd name="T19" fmla="*/ 86 h 182"/>
                  <a:gd name="T20" fmla="*/ 40 w 110"/>
                  <a:gd name="T21" fmla="*/ 85 h 182"/>
                  <a:gd name="T22" fmla="*/ 40 w 110"/>
                  <a:gd name="T23" fmla="*/ 87 h 182"/>
                  <a:gd name="T24" fmla="*/ 38 w 110"/>
                  <a:gd name="T25" fmla="*/ 90 h 182"/>
                  <a:gd name="T26" fmla="*/ 43 w 110"/>
                  <a:gd name="T27" fmla="*/ 87 h 182"/>
                  <a:gd name="T28" fmla="*/ 45 w 110"/>
                  <a:gd name="T29" fmla="*/ 84 h 182"/>
                  <a:gd name="T30" fmla="*/ 43 w 110"/>
                  <a:gd name="T31" fmla="*/ 81 h 182"/>
                  <a:gd name="T32" fmla="*/ 38 w 110"/>
                  <a:gd name="T33" fmla="*/ 81 h 182"/>
                  <a:gd name="T34" fmla="*/ 30 w 110"/>
                  <a:gd name="T35" fmla="*/ 85 h 182"/>
                  <a:gd name="T36" fmla="*/ 22 w 110"/>
                  <a:gd name="T37" fmla="*/ 90 h 182"/>
                  <a:gd name="T38" fmla="*/ 21 w 110"/>
                  <a:gd name="T39" fmla="*/ 97 h 182"/>
                  <a:gd name="T40" fmla="*/ 22 w 110"/>
                  <a:gd name="T41" fmla="*/ 102 h 182"/>
                  <a:gd name="T42" fmla="*/ 26 w 110"/>
                  <a:gd name="T43" fmla="*/ 104 h 182"/>
                  <a:gd name="T44" fmla="*/ 40 w 110"/>
                  <a:gd name="T45" fmla="*/ 105 h 182"/>
                  <a:gd name="T46" fmla="*/ 51 w 110"/>
                  <a:gd name="T47" fmla="*/ 101 h 182"/>
                  <a:gd name="T48" fmla="*/ 55 w 110"/>
                  <a:gd name="T49" fmla="*/ 98 h 182"/>
                  <a:gd name="T50" fmla="*/ 53 w 110"/>
                  <a:gd name="T51" fmla="*/ 129 h 182"/>
                  <a:gd name="T52" fmla="*/ 60 w 110"/>
                  <a:gd name="T53" fmla="*/ 159 h 182"/>
                  <a:gd name="T54" fmla="*/ 76 w 110"/>
                  <a:gd name="T55" fmla="*/ 182 h 182"/>
                  <a:gd name="T56" fmla="*/ 53 w 110"/>
                  <a:gd name="T57" fmla="*/ 162 h 182"/>
                  <a:gd name="T58" fmla="*/ 22 w 110"/>
                  <a:gd name="T59" fmla="*/ 127 h 182"/>
                  <a:gd name="T60" fmla="*/ 5 w 110"/>
                  <a:gd name="T61" fmla="*/ 96 h 182"/>
                  <a:gd name="T62" fmla="*/ 0 w 110"/>
                  <a:gd name="T63" fmla="*/ 66 h 182"/>
                  <a:gd name="T64" fmla="*/ 3 w 110"/>
                  <a:gd name="T65" fmla="*/ 44 h 182"/>
                  <a:gd name="T66" fmla="*/ 13 w 110"/>
                  <a:gd name="T67" fmla="*/ 29 h 182"/>
                  <a:gd name="T68" fmla="*/ 28 w 110"/>
                  <a:gd name="T69" fmla="*/ 16 h 182"/>
                  <a:gd name="T70" fmla="*/ 45 w 110"/>
                  <a:gd name="T71" fmla="*/ 6 h 182"/>
                  <a:gd name="T72" fmla="*/ 66 w 110"/>
                  <a:gd name="T73" fmla="*/ 0 h 182"/>
                  <a:gd name="T74" fmla="*/ 87 w 110"/>
                  <a:gd name="T75" fmla="*/ 0 h 182"/>
                  <a:gd name="T76" fmla="*/ 110 w 110"/>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2"/>
                    </a:moveTo>
                    <a:lnTo>
                      <a:pt x="104" y="16"/>
                    </a:lnTo>
                    <a:lnTo>
                      <a:pt x="85" y="41"/>
                    </a:lnTo>
                    <a:lnTo>
                      <a:pt x="70" y="63"/>
                    </a:lnTo>
                    <a:lnTo>
                      <a:pt x="59" y="87"/>
                    </a:lnTo>
                    <a:lnTo>
                      <a:pt x="51" y="96"/>
                    </a:lnTo>
                    <a:lnTo>
                      <a:pt x="40" y="98"/>
                    </a:lnTo>
                    <a:lnTo>
                      <a:pt x="30" y="93"/>
                    </a:lnTo>
                    <a:lnTo>
                      <a:pt x="30" y="90"/>
                    </a:lnTo>
                    <a:lnTo>
                      <a:pt x="36" y="86"/>
                    </a:lnTo>
                    <a:lnTo>
                      <a:pt x="40" y="85"/>
                    </a:lnTo>
                    <a:lnTo>
                      <a:pt x="40" y="87"/>
                    </a:lnTo>
                    <a:lnTo>
                      <a:pt x="38" y="90"/>
                    </a:lnTo>
                    <a:lnTo>
                      <a:pt x="43" y="87"/>
                    </a:lnTo>
                    <a:lnTo>
                      <a:pt x="45" y="84"/>
                    </a:lnTo>
                    <a:lnTo>
                      <a:pt x="43" y="81"/>
                    </a:lnTo>
                    <a:lnTo>
                      <a:pt x="38" y="81"/>
                    </a:lnTo>
                    <a:lnTo>
                      <a:pt x="30" y="85"/>
                    </a:lnTo>
                    <a:lnTo>
                      <a:pt x="22" y="90"/>
                    </a:lnTo>
                    <a:lnTo>
                      <a:pt x="21" y="97"/>
                    </a:lnTo>
                    <a:lnTo>
                      <a:pt x="22" y="102"/>
                    </a:lnTo>
                    <a:lnTo>
                      <a:pt x="26" y="104"/>
                    </a:lnTo>
                    <a:lnTo>
                      <a:pt x="40" y="105"/>
                    </a:lnTo>
                    <a:lnTo>
                      <a:pt x="51" y="101"/>
                    </a:lnTo>
                    <a:lnTo>
                      <a:pt x="55" y="98"/>
                    </a:lnTo>
                    <a:lnTo>
                      <a:pt x="53" y="129"/>
                    </a:lnTo>
                    <a:lnTo>
                      <a:pt x="60" y="159"/>
                    </a:lnTo>
                    <a:lnTo>
                      <a:pt x="76" y="182"/>
                    </a:lnTo>
                    <a:lnTo>
                      <a:pt x="53" y="162"/>
                    </a:lnTo>
                    <a:lnTo>
                      <a:pt x="22" y="127"/>
                    </a:lnTo>
                    <a:lnTo>
                      <a:pt x="5" y="96"/>
                    </a:lnTo>
                    <a:lnTo>
                      <a:pt x="0" y="66"/>
                    </a:lnTo>
                    <a:lnTo>
                      <a:pt x="3" y="44"/>
                    </a:lnTo>
                    <a:lnTo>
                      <a:pt x="13" y="29"/>
                    </a:lnTo>
                    <a:lnTo>
                      <a:pt x="28" y="16"/>
                    </a:lnTo>
                    <a:lnTo>
                      <a:pt x="45" y="6"/>
                    </a:lnTo>
                    <a:lnTo>
                      <a:pt x="66" y="0"/>
                    </a:lnTo>
                    <a:lnTo>
                      <a:pt x="87" y="0"/>
                    </a:lnTo>
                    <a:lnTo>
                      <a:pt x="11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8" name="Freeform 64"/>
              <p:cNvSpPr>
                <a:spLocks/>
              </p:cNvSpPr>
              <p:nvPr/>
            </p:nvSpPr>
            <p:spPr bwMode="auto">
              <a:xfrm>
                <a:off x="237" y="801"/>
                <a:ext cx="63" cy="144"/>
              </a:xfrm>
              <a:custGeom>
                <a:avLst/>
                <a:gdLst>
                  <a:gd name="T0" fmla="*/ 48 w 63"/>
                  <a:gd name="T1" fmla="*/ 144 h 144"/>
                  <a:gd name="T2" fmla="*/ 46 w 63"/>
                  <a:gd name="T3" fmla="*/ 134 h 144"/>
                  <a:gd name="T4" fmla="*/ 46 w 63"/>
                  <a:gd name="T5" fmla="*/ 111 h 144"/>
                  <a:gd name="T6" fmla="*/ 55 w 63"/>
                  <a:gd name="T7" fmla="*/ 87 h 144"/>
                  <a:gd name="T8" fmla="*/ 63 w 63"/>
                  <a:gd name="T9" fmla="*/ 65 h 144"/>
                  <a:gd name="T10" fmla="*/ 63 w 63"/>
                  <a:gd name="T11" fmla="*/ 36 h 144"/>
                  <a:gd name="T12" fmla="*/ 57 w 63"/>
                  <a:gd name="T13" fmla="*/ 23 h 144"/>
                  <a:gd name="T14" fmla="*/ 44 w 63"/>
                  <a:gd name="T15" fmla="*/ 11 h 144"/>
                  <a:gd name="T16" fmla="*/ 27 w 63"/>
                  <a:gd name="T17" fmla="*/ 1 h 144"/>
                  <a:gd name="T18" fmla="*/ 17 w 63"/>
                  <a:gd name="T19" fmla="*/ 0 h 144"/>
                  <a:gd name="T20" fmla="*/ 14 w 63"/>
                  <a:gd name="T21" fmla="*/ 18 h 144"/>
                  <a:gd name="T22" fmla="*/ 12 w 63"/>
                  <a:gd name="T23" fmla="*/ 29 h 144"/>
                  <a:gd name="T24" fmla="*/ 15 w 63"/>
                  <a:gd name="T25" fmla="*/ 32 h 144"/>
                  <a:gd name="T26" fmla="*/ 25 w 63"/>
                  <a:gd name="T27" fmla="*/ 34 h 144"/>
                  <a:gd name="T28" fmla="*/ 27 w 63"/>
                  <a:gd name="T29" fmla="*/ 30 h 144"/>
                  <a:gd name="T30" fmla="*/ 25 w 63"/>
                  <a:gd name="T31" fmla="*/ 28 h 144"/>
                  <a:gd name="T32" fmla="*/ 21 w 63"/>
                  <a:gd name="T33" fmla="*/ 28 h 144"/>
                  <a:gd name="T34" fmla="*/ 17 w 63"/>
                  <a:gd name="T35" fmla="*/ 29 h 144"/>
                  <a:gd name="T36" fmla="*/ 17 w 63"/>
                  <a:gd name="T37" fmla="*/ 26 h 144"/>
                  <a:gd name="T38" fmla="*/ 23 w 63"/>
                  <a:gd name="T39" fmla="*/ 24 h 144"/>
                  <a:gd name="T40" fmla="*/ 32 w 63"/>
                  <a:gd name="T41" fmla="*/ 26 h 144"/>
                  <a:gd name="T42" fmla="*/ 36 w 63"/>
                  <a:gd name="T43" fmla="*/ 29 h 144"/>
                  <a:gd name="T44" fmla="*/ 36 w 63"/>
                  <a:gd name="T45" fmla="*/ 34 h 144"/>
                  <a:gd name="T46" fmla="*/ 27 w 63"/>
                  <a:gd name="T47" fmla="*/ 38 h 144"/>
                  <a:gd name="T48" fmla="*/ 17 w 63"/>
                  <a:gd name="T49" fmla="*/ 38 h 144"/>
                  <a:gd name="T50" fmla="*/ 12 w 63"/>
                  <a:gd name="T51" fmla="*/ 35 h 144"/>
                  <a:gd name="T52" fmla="*/ 8 w 63"/>
                  <a:gd name="T53" fmla="*/ 32 h 144"/>
                  <a:gd name="T54" fmla="*/ 4 w 63"/>
                  <a:gd name="T55" fmla="*/ 45 h 144"/>
                  <a:gd name="T56" fmla="*/ 0 w 63"/>
                  <a:gd name="T57" fmla="*/ 72 h 144"/>
                  <a:gd name="T58" fmla="*/ 8 w 63"/>
                  <a:gd name="T59" fmla="*/ 97 h 144"/>
                  <a:gd name="T60" fmla="*/ 23 w 63"/>
                  <a:gd name="T61" fmla="*/ 122 h 144"/>
                  <a:gd name="T62" fmla="*/ 38 w 63"/>
                  <a:gd name="T63" fmla="*/ 137 h 144"/>
                  <a:gd name="T64" fmla="*/ 48 w 63"/>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4">
                    <a:moveTo>
                      <a:pt x="48" y="144"/>
                    </a:moveTo>
                    <a:lnTo>
                      <a:pt x="46" y="134"/>
                    </a:lnTo>
                    <a:lnTo>
                      <a:pt x="46" y="111"/>
                    </a:lnTo>
                    <a:lnTo>
                      <a:pt x="55" y="87"/>
                    </a:lnTo>
                    <a:lnTo>
                      <a:pt x="63" y="65"/>
                    </a:lnTo>
                    <a:lnTo>
                      <a:pt x="63" y="36"/>
                    </a:lnTo>
                    <a:lnTo>
                      <a:pt x="57" y="23"/>
                    </a:lnTo>
                    <a:lnTo>
                      <a:pt x="44" y="11"/>
                    </a:lnTo>
                    <a:lnTo>
                      <a:pt x="27" y="1"/>
                    </a:lnTo>
                    <a:lnTo>
                      <a:pt x="17" y="0"/>
                    </a:lnTo>
                    <a:lnTo>
                      <a:pt x="14" y="18"/>
                    </a:lnTo>
                    <a:lnTo>
                      <a:pt x="12" y="29"/>
                    </a:lnTo>
                    <a:lnTo>
                      <a:pt x="15" y="32"/>
                    </a:lnTo>
                    <a:lnTo>
                      <a:pt x="25" y="34"/>
                    </a:lnTo>
                    <a:lnTo>
                      <a:pt x="27" y="30"/>
                    </a:lnTo>
                    <a:lnTo>
                      <a:pt x="25" y="28"/>
                    </a:lnTo>
                    <a:lnTo>
                      <a:pt x="21" y="28"/>
                    </a:lnTo>
                    <a:lnTo>
                      <a:pt x="17" y="29"/>
                    </a:lnTo>
                    <a:lnTo>
                      <a:pt x="17" y="26"/>
                    </a:lnTo>
                    <a:lnTo>
                      <a:pt x="23" y="24"/>
                    </a:lnTo>
                    <a:lnTo>
                      <a:pt x="32" y="26"/>
                    </a:lnTo>
                    <a:lnTo>
                      <a:pt x="36" y="29"/>
                    </a:lnTo>
                    <a:lnTo>
                      <a:pt x="36" y="34"/>
                    </a:lnTo>
                    <a:lnTo>
                      <a:pt x="27" y="38"/>
                    </a:lnTo>
                    <a:lnTo>
                      <a:pt x="17" y="38"/>
                    </a:lnTo>
                    <a:lnTo>
                      <a:pt x="12" y="35"/>
                    </a:lnTo>
                    <a:lnTo>
                      <a:pt x="8" y="32"/>
                    </a:lnTo>
                    <a:lnTo>
                      <a:pt x="4" y="45"/>
                    </a:lnTo>
                    <a:lnTo>
                      <a:pt x="0" y="72"/>
                    </a:lnTo>
                    <a:lnTo>
                      <a:pt x="8" y="97"/>
                    </a:lnTo>
                    <a:lnTo>
                      <a:pt x="23" y="122"/>
                    </a:lnTo>
                    <a:lnTo>
                      <a:pt x="38" y="137"/>
                    </a:lnTo>
                    <a:lnTo>
                      <a:pt x="48"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69" name="Freeform 65"/>
              <p:cNvSpPr>
                <a:spLocks/>
              </p:cNvSpPr>
              <p:nvPr/>
            </p:nvSpPr>
            <p:spPr bwMode="auto">
              <a:xfrm>
                <a:off x="177" y="800"/>
                <a:ext cx="98" cy="142"/>
              </a:xfrm>
              <a:custGeom>
                <a:avLst/>
                <a:gdLst>
                  <a:gd name="T0" fmla="*/ 70 w 98"/>
                  <a:gd name="T1" fmla="*/ 0 h 142"/>
                  <a:gd name="T2" fmla="*/ 68 w 98"/>
                  <a:gd name="T3" fmla="*/ 11 h 142"/>
                  <a:gd name="T4" fmla="*/ 62 w 98"/>
                  <a:gd name="T5" fmla="*/ 32 h 142"/>
                  <a:gd name="T6" fmla="*/ 55 w 98"/>
                  <a:gd name="T7" fmla="*/ 72 h 142"/>
                  <a:gd name="T8" fmla="*/ 51 w 98"/>
                  <a:gd name="T9" fmla="*/ 79 h 142"/>
                  <a:gd name="T10" fmla="*/ 43 w 98"/>
                  <a:gd name="T11" fmla="*/ 82 h 142"/>
                  <a:gd name="T12" fmla="*/ 36 w 98"/>
                  <a:gd name="T13" fmla="*/ 80 h 142"/>
                  <a:gd name="T14" fmla="*/ 36 w 98"/>
                  <a:gd name="T15" fmla="*/ 73 h 142"/>
                  <a:gd name="T16" fmla="*/ 39 w 98"/>
                  <a:gd name="T17" fmla="*/ 73 h 142"/>
                  <a:gd name="T18" fmla="*/ 39 w 98"/>
                  <a:gd name="T19" fmla="*/ 76 h 142"/>
                  <a:gd name="T20" fmla="*/ 43 w 98"/>
                  <a:gd name="T21" fmla="*/ 73 h 142"/>
                  <a:gd name="T22" fmla="*/ 41 w 98"/>
                  <a:gd name="T23" fmla="*/ 69 h 142"/>
                  <a:gd name="T24" fmla="*/ 32 w 98"/>
                  <a:gd name="T25" fmla="*/ 73 h 142"/>
                  <a:gd name="T26" fmla="*/ 28 w 98"/>
                  <a:gd name="T27" fmla="*/ 85 h 142"/>
                  <a:gd name="T28" fmla="*/ 36 w 98"/>
                  <a:gd name="T29" fmla="*/ 88 h 142"/>
                  <a:gd name="T30" fmla="*/ 45 w 98"/>
                  <a:gd name="T31" fmla="*/ 87 h 142"/>
                  <a:gd name="T32" fmla="*/ 56 w 98"/>
                  <a:gd name="T33" fmla="*/ 81 h 142"/>
                  <a:gd name="T34" fmla="*/ 64 w 98"/>
                  <a:gd name="T35" fmla="*/ 105 h 142"/>
                  <a:gd name="T36" fmla="*/ 79 w 98"/>
                  <a:gd name="T37" fmla="*/ 126 h 142"/>
                  <a:gd name="T38" fmla="*/ 98 w 98"/>
                  <a:gd name="T39" fmla="*/ 142 h 142"/>
                  <a:gd name="T40" fmla="*/ 75 w 98"/>
                  <a:gd name="T41" fmla="*/ 129 h 142"/>
                  <a:gd name="T42" fmla="*/ 39 w 98"/>
                  <a:gd name="T43" fmla="*/ 106 h 142"/>
                  <a:gd name="T44" fmla="*/ 17 w 98"/>
                  <a:gd name="T45" fmla="*/ 85 h 142"/>
                  <a:gd name="T46" fmla="*/ 1 w 98"/>
                  <a:gd name="T47" fmla="*/ 63 h 142"/>
                  <a:gd name="T48" fmla="*/ 0 w 98"/>
                  <a:gd name="T49" fmla="*/ 46 h 142"/>
                  <a:gd name="T50" fmla="*/ 1 w 98"/>
                  <a:gd name="T51" fmla="*/ 32 h 142"/>
                  <a:gd name="T52" fmla="*/ 7 w 98"/>
                  <a:gd name="T53" fmla="*/ 20 h 142"/>
                  <a:gd name="T54" fmla="*/ 20 w 98"/>
                  <a:gd name="T55" fmla="*/ 11 h 142"/>
                  <a:gd name="T56" fmla="*/ 34 w 98"/>
                  <a:gd name="T57" fmla="*/ 5 h 142"/>
                  <a:gd name="T58" fmla="*/ 51 w 98"/>
                  <a:gd name="T59" fmla="*/ 1 h 142"/>
                  <a:gd name="T60" fmla="*/ 70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70" y="0"/>
                    </a:moveTo>
                    <a:lnTo>
                      <a:pt x="68" y="11"/>
                    </a:lnTo>
                    <a:lnTo>
                      <a:pt x="62" y="32"/>
                    </a:lnTo>
                    <a:lnTo>
                      <a:pt x="55" y="72"/>
                    </a:lnTo>
                    <a:lnTo>
                      <a:pt x="51" y="79"/>
                    </a:lnTo>
                    <a:lnTo>
                      <a:pt x="43" y="82"/>
                    </a:lnTo>
                    <a:lnTo>
                      <a:pt x="36" y="80"/>
                    </a:lnTo>
                    <a:lnTo>
                      <a:pt x="36" y="73"/>
                    </a:lnTo>
                    <a:lnTo>
                      <a:pt x="39" y="73"/>
                    </a:lnTo>
                    <a:lnTo>
                      <a:pt x="39" y="76"/>
                    </a:lnTo>
                    <a:lnTo>
                      <a:pt x="43" y="73"/>
                    </a:lnTo>
                    <a:lnTo>
                      <a:pt x="41" y="69"/>
                    </a:lnTo>
                    <a:lnTo>
                      <a:pt x="32" y="73"/>
                    </a:lnTo>
                    <a:lnTo>
                      <a:pt x="28" y="85"/>
                    </a:lnTo>
                    <a:lnTo>
                      <a:pt x="36" y="88"/>
                    </a:lnTo>
                    <a:lnTo>
                      <a:pt x="45" y="87"/>
                    </a:lnTo>
                    <a:lnTo>
                      <a:pt x="56" y="81"/>
                    </a:lnTo>
                    <a:lnTo>
                      <a:pt x="64" y="105"/>
                    </a:lnTo>
                    <a:lnTo>
                      <a:pt x="79" y="126"/>
                    </a:lnTo>
                    <a:lnTo>
                      <a:pt x="98" y="142"/>
                    </a:lnTo>
                    <a:lnTo>
                      <a:pt x="75" y="129"/>
                    </a:lnTo>
                    <a:lnTo>
                      <a:pt x="39" y="106"/>
                    </a:lnTo>
                    <a:lnTo>
                      <a:pt x="17" y="85"/>
                    </a:lnTo>
                    <a:lnTo>
                      <a:pt x="1" y="63"/>
                    </a:lnTo>
                    <a:lnTo>
                      <a:pt x="0" y="46"/>
                    </a:lnTo>
                    <a:lnTo>
                      <a:pt x="1" y="32"/>
                    </a:lnTo>
                    <a:lnTo>
                      <a:pt x="7" y="20"/>
                    </a:lnTo>
                    <a:lnTo>
                      <a:pt x="20" y="11"/>
                    </a:lnTo>
                    <a:lnTo>
                      <a:pt x="34" y="5"/>
                    </a:lnTo>
                    <a:lnTo>
                      <a:pt x="51" y="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0" name="Freeform 66"/>
              <p:cNvSpPr>
                <a:spLocks/>
              </p:cNvSpPr>
              <p:nvPr/>
            </p:nvSpPr>
            <p:spPr bwMode="auto">
              <a:xfrm>
                <a:off x="209" y="2034"/>
                <a:ext cx="165" cy="220"/>
              </a:xfrm>
              <a:custGeom>
                <a:avLst/>
                <a:gdLst>
                  <a:gd name="T0" fmla="*/ 32 w 165"/>
                  <a:gd name="T1" fmla="*/ 31 h 220"/>
                  <a:gd name="T2" fmla="*/ 26 w 165"/>
                  <a:gd name="T3" fmla="*/ 33 h 220"/>
                  <a:gd name="T4" fmla="*/ 9 w 165"/>
                  <a:gd name="T5" fmla="*/ 31 h 220"/>
                  <a:gd name="T6" fmla="*/ 4 w 165"/>
                  <a:gd name="T7" fmla="*/ 26 h 220"/>
                  <a:gd name="T8" fmla="*/ 0 w 165"/>
                  <a:gd name="T9" fmla="*/ 20 h 220"/>
                  <a:gd name="T10" fmla="*/ 4 w 165"/>
                  <a:gd name="T11" fmla="*/ 9 h 220"/>
                  <a:gd name="T12" fmla="*/ 19 w 165"/>
                  <a:gd name="T13" fmla="*/ 2 h 220"/>
                  <a:gd name="T14" fmla="*/ 30 w 165"/>
                  <a:gd name="T15" fmla="*/ 0 h 220"/>
                  <a:gd name="T16" fmla="*/ 45 w 165"/>
                  <a:gd name="T17" fmla="*/ 0 h 220"/>
                  <a:gd name="T18" fmla="*/ 62 w 165"/>
                  <a:gd name="T19" fmla="*/ 4 h 220"/>
                  <a:gd name="T20" fmla="*/ 78 w 165"/>
                  <a:gd name="T21" fmla="*/ 13 h 220"/>
                  <a:gd name="T22" fmla="*/ 91 w 165"/>
                  <a:gd name="T23" fmla="*/ 25 h 220"/>
                  <a:gd name="T24" fmla="*/ 100 w 165"/>
                  <a:gd name="T25" fmla="*/ 38 h 220"/>
                  <a:gd name="T26" fmla="*/ 104 w 165"/>
                  <a:gd name="T27" fmla="*/ 56 h 220"/>
                  <a:gd name="T28" fmla="*/ 104 w 165"/>
                  <a:gd name="T29" fmla="*/ 62 h 220"/>
                  <a:gd name="T30" fmla="*/ 127 w 165"/>
                  <a:gd name="T31" fmla="*/ 68 h 220"/>
                  <a:gd name="T32" fmla="*/ 146 w 165"/>
                  <a:gd name="T33" fmla="*/ 77 h 220"/>
                  <a:gd name="T34" fmla="*/ 161 w 165"/>
                  <a:gd name="T35" fmla="*/ 95 h 220"/>
                  <a:gd name="T36" fmla="*/ 165 w 165"/>
                  <a:gd name="T37" fmla="*/ 115 h 220"/>
                  <a:gd name="T38" fmla="*/ 161 w 165"/>
                  <a:gd name="T39" fmla="*/ 130 h 220"/>
                  <a:gd name="T40" fmla="*/ 150 w 165"/>
                  <a:gd name="T41" fmla="*/ 149 h 220"/>
                  <a:gd name="T42" fmla="*/ 142 w 165"/>
                  <a:gd name="T43" fmla="*/ 164 h 220"/>
                  <a:gd name="T44" fmla="*/ 138 w 165"/>
                  <a:gd name="T45" fmla="*/ 194 h 220"/>
                  <a:gd name="T46" fmla="*/ 144 w 165"/>
                  <a:gd name="T47" fmla="*/ 214 h 220"/>
                  <a:gd name="T48" fmla="*/ 150 w 165"/>
                  <a:gd name="T49" fmla="*/ 220 h 220"/>
                  <a:gd name="T50" fmla="*/ 117 w 165"/>
                  <a:gd name="T51" fmla="*/ 206 h 220"/>
                  <a:gd name="T52" fmla="*/ 64 w 165"/>
                  <a:gd name="T53" fmla="*/ 175 h 220"/>
                  <a:gd name="T54" fmla="*/ 42 w 165"/>
                  <a:gd name="T55" fmla="*/ 155 h 220"/>
                  <a:gd name="T56" fmla="*/ 26 w 165"/>
                  <a:gd name="T57" fmla="*/ 139 h 220"/>
                  <a:gd name="T58" fmla="*/ 19 w 165"/>
                  <a:gd name="T59" fmla="*/ 121 h 220"/>
                  <a:gd name="T60" fmla="*/ 17 w 165"/>
                  <a:gd name="T61" fmla="*/ 98 h 220"/>
                  <a:gd name="T62" fmla="*/ 24 w 165"/>
                  <a:gd name="T63" fmla="*/ 83 h 220"/>
                  <a:gd name="T64" fmla="*/ 42 w 165"/>
                  <a:gd name="T65" fmla="*/ 70 h 220"/>
                  <a:gd name="T66" fmla="*/ 59 w 165"/>
                  <a:gd name="T67" fmla="*/ 63 h 220"/>
                  <a:gd name="T68" fmla="*/ 78 w 165"/>
                  <a:gd name="T69" fmla="*/ 61 h 220"/>
                  <a:gd name="T70" fmla="*/ 97 w 165"/>
                  <a:gd name="T71" fmla="*/ 61 h 220"/>
                  <a:gd name="T72" fmla="*/ 95 w 165"/>
                  <a:gd name="T73" fmla="*/ 47 h 220"/>
                  <a:gd name="T74" fmla="*/ 89 w 165"/>
                  <a:gd name="T75" fmla="*/ 34 h 220"/>
                  <a:gd name="T76" fmla="*/ 78 w 165"/>
                  <a:gd name="T77" fmla="*/ 22 h 220"/>
                  <a:gd name="T78" fmla="*/ 59 w 165"/>
                  <a:gd name="T79" fmla="*/ 10 h 220"/>
                  <a:gd name="T80" fmla="*/ 43 w 165"/>
                  <a:gd name="T81" fmla="*/ 6 h 220"/>
                  <a:gd name="T82" fmla="*/ 26 w 165"/>
                  <a:gd name="T83" fmla="*/ 6 h 220"/>
                  <a:gd name="T84" fmla="*/ 13 w 165"/>
                  <a:gd name="T85" fmla="*/ 11 h 220"/>
                  <a:gd name="T86" fmla="*/ 9 w 165"/>
                  <a:gd name="T87" fmla="*/ 15 h 220"/>
                  <a:gd name="T88" fmla="*/ 9 w 165"/>
                  <a:gd name="T89" fmla="*/ 21 h 220"/>
                  <a:gd name="T90" fmla="*/ 17 w 165"/>
                  <a:gd name="T91" fmla="*/ 27 h 220"/>
                  <a:gd name="T92" fmla="*/ 26 w 165"/>
                  <a:gd name="T93" fmla="*/ 31 h 220"/>
                  <a:gd name="T94" fmla="*/ 32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32" y="31"/>
                    </a:moveTo>
                    <a:lnTo>
                      <a:pt x="26" y="33"/>
                    </a:lnTo>
                    <a:lnTo>
                      <a:pt x="9" y="31"/>
                    </a:lnTo>
                    <a:lnTo>
                      <a:pt x="4" y="26"/>
                    </a:lnTo>
                    <a:lnTo>
                      <a:pt x="0" y="20"/>
                    </a:lnTo>
                    <a:lnTo>
                      <a:pt x="4" y="9"/>
                    </a:lnTo>
                    <a:lnTo>
                      <a:pt x="19" y="2"/>
                    </a:lnTo>
                    <a:lnTo>
                      <a:pt x="30" y="0"/>
                    </a:lnTo>
                    <a:lnTo>
                      <a:pt x="45" y="0"/>
                    </a:lnTo>
                    <a:lnTo>
                      <a:pt x="62" y="4"/>
                    </a:lnTo>
                    <a:lnTo>
                      <a:pt x="78" y="13"/>
                    </a:lnTo>
                    <a:lnTo>
                      <a:pt x="91" y="25"/>
                    </a:lnTo>
                    <a:lnTo>
                      <a:pt x="100" y="38"/>
                    </a:lnTo>
                    <a:lnTo>
                      <a:pt x="104" y="56"/>
                    </a:lnTo>
                    <a:lnTo>
                      <a:pt x="104" y="62"/>
                    </a:lnTo>
                    <a:lnTo>
                      <a:pt x="127" y="68"/>
                    </a:lnTo>
                    <a:lnTo>
                      <a:pt x="146" y="77"/>
                    </a:lnTo>
                    <a:lnTo>
                      <a:pt x="161" y="95"/>
                    </a:lnTo>
                    <a:lnTo>
                      <a:pt x="165" y="115"/>
                    </a:lnTo>
                    <a:lnTo>
                      <a:pt x="161" y="130"/>
                    </a:lnTo>
                    <a:lnTo>
                      <a:pt x="150" y="149"/>
                    </a:lnTo>
                    <a:lnTo>
                      <a:pt x="142" y="164"/>
                    </a:lnTo>
                    <a:lnTo>
                      <a:pt x="138" y="194"/>
                    </a:lnTo>
                    <a:lnTo>
                      <a:pt x="144" y="214"/>
                    </a:lnTo>
                    <a:lnTo>
                      <a:pt x="150" y="220"/>
                    </a:lnTo>
                    <a:lnTo>
                      <a:pt x="117" y="206"/>
                    </a:lnTo>
                    <a:lnTo>
                      <a:pt x="64" y="175"/>
                    </a:lnTo>
                    <a:lnTo>
                      <a:pt x="42" y="155"/>
                    </a:lnTo>
                    <a:lnTo>
                      <a:pt x="26" y="139"/>
                    </a:lnTo>
                    <a:lnTo>
                      <a:pt x="19" y="121"/>
                    </a:lnTo>
                    <a:lnTo>
                      <a:pt x="17" y="98"/>
                    </a:lnTo>
                    <a:lnTo>
                      <a:pt x="24" y="83"/>
                    </a:lnTo>
                    <a:lnTo>
                      <a:pt x="42" y="70"/>
                    </a:lnTo>
                    <a:lnTo>
                      <a:pt x="59" y="63"/>
                    </a:lnTo>
                    <a:lnTo>
                      <a:pt x="78" y="61"/>
                    </a:lnTo>
                    <a:lnTo>
                      <a:pt x="97" y="61"/>
                    </a:lnTo>
                    <a:lnTo>
                      <a:pt x="95" y="47"/>
                    </a:lnTo>
                    <a:lnTo>
                      <a:pt x="89" y="34"/>
                    </a:lnTo>
                    <a:lnTo>
                      <a:pt x="78" y="22"/>
                    </a:lnTo>
                    <a:lnTo>
                      <a:pt x="59" y="10"/>
                    </a:lnTo>
                    <a:lnTo>
                      <a:pt x="43" y="6"/>
                    </a:lnTo>
                    <a:lnTo>
                      <a:pt x="26" y="6"/>
                    </a:lnTo>
                    <a:lnTo>
                      <a:pt x="13" y="11"/>
                    </a:lnTo>
                    <a:lnTo>
                      <a:pt x="9" y="15"/>
                    </a:lnTo>
                    <a:lnTo>
                      <a:pt x="9" y="21"/>
                    </a:lnTo>
                    <a:lnTo>
                      <a:pt x="17" y="27"/>
                    </a:lnTo>
                    <a:lnTo>
                      <a:pt x="26" y="31"/>
                    </a:lnTo>
                    <a:lnTo>
                      <a:pt x="32"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1" name="Freeform 67"/>
              <p:cNvSpPr>
                <a:spLocks/>
              </p:cNvSpPr>
              <p:nvPr/>
            </p:nvSpPr>
            <p:spPr bwMode="auto">
              <a:xfrm>
                <a:off x="296" y="2098"/>
                <a:ext cx="63" cy="143"/>
              </a:xfrm>
              <a:custGeom>
                <a:avLst/>
                <a:gdLst>
                  <a:gd name="T0" fmla="*/ 48 w 63"/>
                  <a:gd name="T1" fmla="*/ 143 h 143"/>
                  <a:gd name="T2" fmla="*/ 46 w 63"/>
                  <a:gd name="T3" fmla="*/ 135 h 143"/>
                  <a:gd name="T4" fmla="*/ 46 w 63"/>
                  <a:gd name="T5" fmla="*/ 111 h 143"/>
                  <a:gd name="T6" fmla="*/ 55 w 63"/>
                  <a:gd name="T7" fmla="*/ 88 h 143"/>
                  <a:gd name="T8" fmla="*/ 63 w 63"/>
                  <a:gd name="T9" fmla="*/ 65 h 143"/>
                  <a:gd name="T10" fmla="*/ 63 w 63"/>
                  <a:gd name="T11" fmla="*/ 36 h 143"/>
                  <a:gd name="T12" fmla="*/ 55 w 63"/>
                  <a:gd name="T13" fmla="*/ 24 h 143"/>
                  <a:gd name="T14" fmla="*/ 44 w 63"/>
                  <a:gd name="T15" fmla="*/ 12 h 143"/>
                  <a:gd name="T16" fmla="*/ 27 w 63"/>
                  <a:gd name="T17" fmla="*/ 3 h 143"/>
                  <a:gd name="T18" fmla="*/ 17 w 63"/>
                  <a:gd name="T19" fmla="*/ 0 h 143"/>
                  <a:gd name="T20" fmla="*/ 13 w 63"/>
                  <a:gd name="T21" fmla="*/ 18 h 143"/>
                  <a:gd name="T22" fmla="*/ 11 w 63"/>
                  <a:gd name="T23" fmla="*/ 29 h 143"/>
                  <a:gd name="T24" fmla="*/ 15 w 63"/>
                  <a:gd name="T25" fmla="*/ 34 h 143"/>
                  <a:gd name="T26" fmla="*/ 23 w 63"/>
                  <a:gd name="T27" fmla="*/ 34 h 143"/>
                  <a:gd name="T28" fmla="*/ 27 w 63"/>
                  <a:gd name="T29" fmla="*/ 31 h 143"/>
                  <a:gd name="T30" fmla="*/ 25 w 63"/>
                  <a:gd name="T31" fmla="*/ 28 h 143"/>
                  <a:gd name="T32" fmla="*/ 21 w 63"/>
                  <a:gd name="T33" fmla="*/ 29 h 143"/>
                  <a:gd name="T34" fmla="*/ 17 w 63"/>
                  <a:gd name="T35" fmla="*/ 29 h 143"/>
                  <a:gd name="T36" fmla="*/ 17 w 63"/>
                  <a:gd name="T37" fmla="*/ 27 h 143"/>
                  <a:gd name="T38" fmla="*/ 23 w 63"/>
                  <a:gd name="T39" fmla="*/ 25 h 143"/>
                  <a:gd name="T40" fmla="*/ 32 w 63"/>
                  <a:gd name="T41" fmla="*/ 27 h 143"/>
                  <a:gd name="T42" fmla="*/ 36 w 63"/>
                  <a:gd name="T43" fmla="*/ 29 h 143"/>
                  <a:gd name="T44" fmla="*/ 36 w 63"/>
                  <a:gd name="T45" fmla="*/ 34 h 143"/>
                  <a:gd name="T46" fmla="*/ 25 w 63"/>
                  <a:gd name="T47" fmla="*/ 39 h 143"/>
                  <a:gd name="T48" fmla="*/ 17 w 63"/>
                  <a:gd name="T49" fmla="*/ 39 h 143"/>
                  <a:gd name="T50" fmla="*/ 11 w 63"/>
                  <a:gd name="T51" fmla="*/ 35 h 143"/>
                  <a:gd name="T52" fmla="*/ 8 w 63"/>
                  <a:gd name="T53" fmla="*/ 33 h 143"/>
                  <a:gd name="T54" fmla="*/ 4 w 63"/>
                  <a:gd name="T55" fmla="*/ 47 h 143"/>
                  <a:gd name="T56" fmla="*/ 0 w 63"/>
                  <a:gd name="T57" fmla="*/ 73 h 143"/>
                  <a:gd name="T58" fmla="*/ 8 w 63"/>
                  <a:gd name="T59" fmla="*/ 97 h 143"/>
                  <a:gd name="T60" fmla="*/ 23 w 63"/>
                  <a:gd name="T61" fmla="*/ 123 h 143"/>
                  <a:gd name="T62" fmla="*/ 38 w 63"/>
                  <a:gd name="T63" fmla="*/ 137 h 143"/>
                  <a:gd name="T64" fmla="*/ 48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143"/>
                    </a:moveTo>
                    <a:lnTo>
                      <a:pt x="46" y="135"/>
                    </a:lnTo>
                    <a:lnTo>
                      <a:pt x="46" y="111"/>
                    </a:lnTo>
                    <a:lnTo>
                      <a:pt x="55" y="88"/>
                    </a:lnTo>
                    <a:lnTo>
                      <a:pt x="63" y="65"/>
                    </a:lnTo>
                    <a:lnTo>
                      <a:pt x="63" y="36"/>
                    </a:lnTo>
                    <a:lnTo>
                      <a:pt x="55" y="24"/>
                    </a:lnTo>
                    <a:lnTo>
                      <a:pt x="44" y="12"/>
                    </a:lnTo>
                    <a:lnTo>
                      <a:pt x="27" y="3"/>
                    </a:lnTo>
                    <a:lnTo>
                      <a:pt x="17" y="0"/>
                    </a:lnTo>
                    <a:lnTo>
                      <a:pt x="13" y="18"/>
                    </a:lnTo>
                    <a:lnTo>
                      <a:pt x="11" y="29"/>
                    </a:lnTo>
                    <a:lnTo>
                      <a:pt x="15" y="34"/>
                    </a:lnTo>
                    <a:lnTo>
                      <a:pt x="23" y="34"/>
                    </a:lnTo>
                    <a:lnTo>
                      <a:pt x="27" y="31"/>
                    </a:lnTo>
                    <a:lnTo>
                      <a:pt x="25" y="28"/>
                    </a:lnTo>
                    <a:lnTo>
                      <a:pt x="21" y="29"/>
                    </a:lnTo>
                    <a:lnTo>
                      <a:pt x="17" y="29"/>
                    </a:lnTo>
                    <a:lnTo>
                      <a:pt x="17" y="27"/>
                    </a:lnTo>
                    <a:lnTo>
                      <a:pt x="23" y="25"/>
                    </a:lnTo>
                    <a:lnTo>
                      <a:pt x="32" y="27"/>
                    </a:lnTo>
                    <a:lnTo>
                      <a:pt x="36" y="29"/>
                    </a:lnTo>
                    <a:lnTo>
                      <a:pt x="36" y="34"/>
                    </a:lnTo>
                    <a:lnTo>
                      <a:pt x="25" y="39"/>
                    </a:lnTo>
                    <a:lnTo>
                      <a:pt x="17" y="39"/>
                    </a:lnTo>
                    <a:lnTo>
                      <a:pt x="11" y="35"/>
                    </a:lnTo>
                    <a:lnTo>
                      <a:pt x="8" y="33"/>
                    </a:lnTo>
                    <a:lnTo>
                      <a:pt x="4" y="47"/>
                    </a:lnTo>
                    <a:lnTo>
                      <a:pt x="0" y="73"/>
                    </a:lnTo>
                    <a:lnTo>
                      <a:pt x="8" y="97"/>
                    </a:lnTo>
                    <a:lnTo>
                      <a:pt x="23" y="123"/>
                    </a:lnTo>
                    <a:lnTo>
                      <a:pt x="38" y="137"/>
                    </a:lnTo>
                    <a:lnTo>
                      <a:pt x="4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2" name="Freeform 68"/>
              <p:cNvSpPr>
                <a:spLocks/>
              </p:cNvSpPr>
              <p:nvPr/>
            </p:nvSpPr>
            <p:spPr bwMode="auto">
              <a:xfrm>
                <a:off x="233" y="2098"/>
                <a:ext cx="99" cy="141"/>
              </a:xfrm>
              <a:custGeom>
                <a:avLst/>
                <a:gdLst>
                  <a:gd name="T0" fmla="*/ 73 w 99"/>
                  <a:gd name="T1" fmla="*/ 0 h 141"/>
                  <a:gd name="T2" fmla="*/ 71 w 99"/>
                  <a:gd name="T3" fmla="*/ 10 h 141"/>
                  <a:gd name="T4" fmla="*/ 63 w 99"/>
                  <a:gd name="T5" fmla="*/ 33 h 141"/>
                  <a:gd name="T6" fmla="*/ 57 w 99"/>
                  <a:gd name="T7" fmla="*/ 71 h 141"/>
                  <a:gd name="T8" fmla="*/ 54 w 99"/>
                  <a:gd name="T9" fmla="*/ 79 h 141"/>
                  <a:gd name="T10" fmla="*/ 46 w 99"/>
                  <a:gd name="T11" fmla="*/ 82 h 141"/>
                  <a:gd name="T12" fmla="*/ 38 w 99"/>
                  <a:gd name="T13" fmla="*/ 79 h 141"/>
                  <a:gd name="T14" fmla="*/ 38 w 99"/>
                  <a:gd name="T15" fmla="*/ 73 h 141"/>
                  <a:gd name="T16" fmla="*/ 42 w 99"/>
                  <a:gd name="T17" fmla="*/ 72 h 141"/>
                  <a:gd name="T18" fmla="*/ 42 w 99"/>
                  <a:gd name="T19" fmla="*/ 76 h 141"/>
                  <a:gd name="T20" fmla="*/ 46 w 99"/>
                  <a:gd name="T21" fmla="*/ 73 h 141"/>
                  <a:gd name="T22" fmla="*/ 44 w 99"/>
                  <a:gd name="T23" fmla="*/ 69 h 141"/>
                  <a:gd name="T24" fmla="*/ 35 w 99"/>
                  <a:gd name="T25" fmla="*/ 73 h 141"/>
                  <a:gd name="T26" fmla="*/ 31 w 99"/>
                  <a:gd name="T27" fmla="*/ 83 h 141"/>
                  <a:gd name="T28" fmla="*/ 38 w 99"/>
                  <a:gd name="T29" fmla="*/ 88 h 141"/>
                  <a:gd name="T30" fmla="*/ 48 w 99"/>
                  <a:gd name="T31" fmla="*/ 88 h 141"/>
                  <a:gd name="T32" fmla="*/ 57 w 99"/>
                  <a:gd name="T33" fmla="*/ 81 h 141"/>
                  <a:gd name="T34" fmla="*/ 67 w 99"/>
                  <a:gd name="T35" fmla="*/ 103 h 141"/>
                  <a:gd name="T36" fmla="*/ 82 w 99"/>
                  <a:gd name="T37" fmla="*/ 125 h 141"/>
                  <a:gd name="T38" fmla="*/ 99 w 99"/>
                  <a:gd name="T39" fmla="*/ 141 h 141"/>
                  <a:gd name="T40" fmla="*/ 76 w 99"/>
                  <a:gd name="T41" fmla="*/ 129 h 141"/>
                  <a:gd name="T42" fmla="*/ 42 w 99"/>
                  <a:gd name="T43" fmla="*/ 106 h 141"/>
                  <a:gd name="T44" fmla="*/ 19 w 99"/>
                  <a:gd name="T45" fmla="*/ 84 h 141"/>
                  <a:gd name="T46" fmla="*/ 4 w 99"/>
                  <a:gd name="T47" fmla="*/ 63 h 141"/>
                  <a:gd name="T48" fmla="*/ 0 w 99"/>
                  <a:gd name="T49" fmla="*/ 46 h 141"/>
                  <a:gd name="T50" fmla="*/ 2 w 99"/>
                  <a:gd name="T51" fmla="*/ 33 h 141"/>
                  <a:gd name="T52" fmla="*/ 10 w 99"/>
                  <a:gd name="T53" fmla="*/ 21 h 141"/>
                  <a:gd name="T54" fmla="*/ 21 w 99"/>
                  <a:gd name="T55" fmla="*/ 11 h 141"/>
                  <a:gd name="T56" fmla="*/ 36 w 99"/>
                  <a:gd name="T57" fmla="*/ 4 h 141"/>
                  <a:gd name="T58" fmla="*/ 54 w 99"/>
                  <a:gd name="T59" fmla="*/ 0 h 141"/>
                  <a:gd name="T60" fmla="*/ 73 w 99"/>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41">
                    <a:moveTo>
                      <a:pt x="73" y="0"/>
                    </a:moveTo>
                    <a:lnTo>
                      <a:pt x="71" y="10"/>
                    </a:lnTo>
                    <a:lnTo>
                      <a:pt x="63" y="33"/>
                    </a:lnTo>
                    <a:lnTo>
                      <a:pt x="57" y="71"/>
                    </a:lnTo>
                    <a:lnTo>
                      <a:pt x="54" y="79"/>
                    </a:lnTo>
                    <a:lnTo>
                      <a:pt x="46" y="82"/>
                    </a:lnTo>
                    <a:lnTo>
                      <a:pt x="38" y="79"/>
                    </a:lnTo>
                    <a:lnTo>
                      <a:pt x="38" y="73"/>
                    </a:lnTo>
                    <a:lnTo>
                      <a:pt x="42" y="72"/>
                    </a:lnTo>
                    <a:lnTo>
                      <a:pt x="42" y="76"/>
                    </a:lnTo>
                    <a:lnTo>
                      <a:pt x="46" y="73"/>
                    </a:lnTo>
                    <a:lnTo>
                      <a:pt x="44" y="69"/>
                    </a:lnTo>
                    <a:lnTo>
                      <a:pt x="35" y="73"/>
                    </a:lnTo>
                    <a:lnTo>
                      <a:pt x="31" y="83"/>
                    </a:lnTo>
                    <a:lnTo>
                      <a:pt x="38" y="88"/>
                    </a:lnTo>
                    <a:lnTo>
                      <a:pt x="48" y="88"/>
                    </a:lnTo>
                    <a:lnTo>
                      <a:pt x="57" y="81"/>
                    </a:lnTo>
                    <a:lnTo>
                      <a:pt x="67" y="103"/>
                    </a:lnTo>
                    <a:lnTo>
                      <a:pt x="82" y="125"/>
                    </a:lnTo>
                    <a:lnTo>
                      <a:pt x="99" y="141"/>
                    </a:lnTo>
                    <a:lnTo>
                      <a:pt x="76" y="129"/>
                    </a:lnTo>
                    <a:lnTo>
                      <a:pt x="42" y="106"/>
                    </a:lnTo>
                    <a:lnTo>
                      <a:pt x="19" y="84"/>
                    </a:lnTo>
                    <a:lnTo>
                      <a:pt x="4" y="63"/>
                    </a:lnTo>
                    <a:lnTo>
                      <a:pt x="0" y="46"/>
                    </a:lnTo>
                    <a:lnTo>
                      <a:pt x="2" y="33"/>
                    </a:lnTo>
                    <a:lnTo>
                      <a:pt x="10" y="21"/>
                    </a:lnTo>
                    <a:lnTo>
                      <a:pt x="21" y="11"/>
                    </a:lnTo>
                    <a:lnTo>
                      <a:pt x="36" y="4"/>
                    </a:lnTo>
                    <a:lnTo>
                      <a:pt x="54" y="0"/>
                    </a:lnTo>
                    <a:lnTo>
                      <a:pt x="7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3" name="Freeform 69"/>
              <p:cNvSpPr>
                <a:spLocks/>
              </p:cNvSpPr>
              <p:nvPr/>
            </p:nvSpPr>
            <p:spPr bwMode="auto">
              <a:xfrm>
                <a:off x="5519" y="1909"/>
                <a:ext cx="157" cy="478"/>
              </a:xfrm>
              <a:custGeom>
                <a:avLst/>
                <a:gdLst>
                  <a:gd name="T0" fmla="*/ 51 w 157"/>
                  <a:gd name="T1" fmla="*/ 1 h 478"/>
                  <a:gd name="T2" fmla="*/ 53 w 157"/>
                  <a:gd name="T3" fmla="*/ 11 h 478"/>
                  <a:gd name="T4" fmla="*/ 63 w 157"/>
                  <a:gd name="T5" fmla="*/ 9 h 478"/>
                  <a:gd name="T6" fmla="*/ 74 w 157"/>
                  <a:gd name="T7" fmla="*/ 11 h 478"/>
                  <a:gd name="T8" fmla="*/ 87 w 157"/>
                  <a:gd name="T9" fmla="*/ 15 h 478"/>
                  <a:gd name="T10" fmla="*/ 99 w 157"/>
                  <a:gd name="T11" fmla="*/ 29 h 478"/>
                  <a:gd name="T12" fmla="*/ 106 w 157"/>
                  <a:gd name="T13" fmla="*/ 55 h 478"/>
                  <a:gd name="T14" fmla="*/ 102 w 157"/>
                  <a:gd name="T15" fmla="*/ 87 h 478"/>
                  <a:gd name="T16" fmla="*/ 87 w 157"/>
                  <a:gd name="T17" fmla="*/ 125 h 478"/>
                  <a:gd name="T18" fmla="*/ 32 w 157"/>
                  <a:gd name="T19" fmla="*/ 204 h 478"/>
                  <a:gd name="T20" fmla="*/ 11 w 157"/>
                  <a:gd name="T21" fmla="*/ 241 h 478"/>
                  <a:gd name="T22" fmla="*/ 0 w 157"/>
                  <a:gd name="T23" fmla="*/ 279 h 478"/>
                  <a:gd name="T24" fmla="*/ 4 w 157"/>
                  <a:gd name="T25" fmla="*/ 320 h 478"/>
                  <a:gd name="T26" fmla="*/ 17 w 157"/>
                  <a:gd name="T27" fmla="*/ 360 h 478"/>
                  <a:gd name="T28" fmla="*/ 34 w 157"/>
                  <a:gd name="T29" fmla="*/ 393 h 478"/>
                  <a:gd name="T30" fmla="*/ 49 w 157"/>
                  <a:gd name="T31" fmla="*/ 416 h 478"/>
                  <a:gd name="T32" fmla="*/ 66 w 157"/>
                  <a:gd name="T33" fmla="*/ 437 h 478"/>
                  <a:gd name="T34" fmla="*/ 93 w 157"/>
                  <a:gd name="T35" fmla="*/ 460 h 478"/>
                  <a:gd name="T36" fmla="*/ 123 w 157"/>
                  <a:gd name="T37" fmla="*/ 476 h 478"/>
                  <a:gd name="T38" fmla="*/ 137 w 157"/>
                  <a:gd name="T39" fmla="*/ 478 h 478"/>
                  <a:gd name="T40" fmla="*/ 150 w 157"/>
                  <a:gd name="T41" fmla="*/ 476 h 478"/>
                  <a:gd name="T42" fmla="*/ 157 w 157"/>
                  <a:gd name="T43" fmla="*/ 470 h 478"/>
                  <a:gd name="T44" fmla="*/ 152 w 157"/>
                  <a:gd name="T45" fmla="*/ 461 h 478"/>
                  <a:gd name="T46" fmla="*/ 140 w 157"/>
                  <a:gd name="T47" fmla="*/ 457 h 478"/>
                  <a:gd name="T48" fmla="*/ 129 w 157"/>
                  <a:gd name="T49" fmla="*/ 457 h 478"/>
                  <a:gd name="T50" fmla="*/ 127 w 157"/>
                  <a:gd name="T51" fmla="*/ 461 h 478"/>
                  <a:gd name="T52" fmla="*/ 131 w 157"/>
                  <a:gd name="T53" fmla="*/ 466 h 478"/>
                  <a:gd name="T54" fmla="*/ 137 w 157"/>
                  <a:gd name="T55" fmla="*/ 470 h 478"/>
                  <a:gd name="T56" fmla="*/ 144 w 157"/>
                  <a:gd name="T57" fmla="*/ 470 h 478"/>
                  <a:gd name="T58" fmla="*/ 144 w 157"/>
                  <a:gd name="T59" fmla="*/ 465 h 478"/>
                  <a:gd name="T60" fmla="*/ 140 w 157"/>
                  <a:gd name="T61" fmla="*/ 464 h 478"/>
                  <a:gd name="T62" fmla="*/ 142 w 157"/>
                  <a:gd name="T63" fmla="*/ 465 h 478"/>
                  <a:gd name="T64" fmla="*/ 142 w 157"/>
                  <a:gd name="T65" fmla="*/ 469 h 478"/>
                  <a:gd name="T66" fmla="*/ 139 w 157"/>
                  <a:gd name="T67" fmla="*/ 469 h 478"/>
                  <a:gd name="T68" fmla="*/ 133 w 157"/>
                  <a:gd name="T69" fmla="*/ 465 h 478"/>
                  <a:gd name="T70" fmla="*/ 131 w 157"/>
                  <a:gd name="T71" fmla="*/ 461 h 478"/>
                  <a:gd name="T72" fmla="*/ 133 w 157"/>
                  <a:gd name="T73" fmla="*/ 459 h 478"/>
                  <a:gd name="T74" fmla="*/ 137 w 157"/>
                  <a:gd name="T75" fmla="*/ 459 h 478"/>
                  <a:gd name="T76" fmla="*/ 148 w 157"/>
                  <a:gd name="T77" fmla="*/ 463 h 478"/>
                  <a:gd name="T78" fmla="*/ 150 w 157"/>
                  <a:gd name="T79" fmla="*/ 470 h 478"/>
                  <a:gd name="T80" fmla="*/ 148 w 157"/>
                  <a:gd name="T81" fmla="*/ 472 h 478"/>
                  <a:gd name="T82" fmla="*/ 140 w 157"/>
                  <a:gd name="T83" fmla="*/ 475 h 478"/>
                  <a:gd name="T84" fmla="*/ 121 w 157"/>
                  <a:gd name="T85" fmla="*/ 471 h 478"/>
                  <a:gd name="T86" fmla="*/ 99 w 157"/>
                  <a:gd name="T87" fmla="*/ 459 h 478"/>
                  <a:gd name="T88" fmla="*/ 83 w 157"/>
                  <a:gd name="T89" fmla="*/ 448 h 478"/>
                  <a:gd name="T90" fmla="*/ 66 w 157"/>
                  <a:gd name="T91" fmla="*/ 430 h 478"/>
                  <a:gd name="T92" fmla="*/ 55 w 157"/>
                  <a:gd name="T93" fmla="*/ 413 h 478"/>
                  <a:gd name="T94" fmla="*/ 47 w 157"/>
                  <a:gd name="T95" fmla="*/ 391 h 478"/>
                  <a:gd name="T96" fmla="*/ 49 w 157"/>
                  <a:gd name="T97" fmla="*/ 362 h 478"/>
                  <a:gd name="T98" fmla="*/ 64 w 157"/>
                  <a:gd name="T99" fmla="*/ 325 h 478"/>
                  <a:gd name="T100" fmla="*/ 99 w 157"/>
                  <a:gd name="T101" fmla="*/ 278 h 478"/>
                  <a:gd name="T102" fmla="*/ 123 w 157"/>
                  <a:gd name="T103" fmla="*/ 247 h 478"/>
                  <a:gd name="T104" fmla="*/ 146 w 157"/>
                  <a:gd name="T105" fmla="*/ 206 h 478"/>
                  <a:gd name="T106" fmla="*/ 152 w 157"/>
                  <a:gd name="T107" fmla="*/ 172 h 478"/>
                  <a:gd name="T108" fmla="*/ 148 w 157"/>
                  <a:gd name="T109" fmla="*/ 138 h 478"/>
                  <a:gd name="T110" fmla="*/ 135 w 157"/>
                  <a:gd name="T111" fmla="*/ 102 h 478"/>
                  <a:gd name="T112" fmla="*/ 112 w 157"/>
                  <a:gd name="T113" fmla="*/ 66 h 478"/>
                  <a:gd name="T114" fmla="*/ 110 w 157"/>
                  <a:gd name="T115" fmla="*/ 47 h 478"/>
                  <a:gd name="T116" fmla="*/ 104 w 157"/>
                  <a:gd name="T117" fmla="*/ 29 h 478"/>
                  <a:gd name="T118" fmla="*/ 89 w 157"/>
                  <a:gd name="T119" fmla="*/ 11 h 478"/>
                  <a:gd name="T120" fmla="*/ 74 w 157"/>
                  <a:gd name="T121" fmla="*/ 2 h 478"/>
                  <a:gd name="T122" fmla="*/ 63 w 157"/>
                  <a:gd name="T123" fmla="*/ 0 h 478"/>
                  <a:gd name="T124" fmla="*/ 51 w 157"/>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78">
                    <a:moveTo>
                      <a:pt x="51" y="1"/>
                    </a:moveTo>
                    <a:lnTo>
                      <a:pt x="53" y="11"/>
                    </a:lnTo>
                    <a:lnTo>
                      <a:pt x="63" y="9"/>
                    </a:lnTo>
                    <a:lnTo>
                      <a:pt x="74" y="11"/>
                    </a:lnTo>
                    <a:lnTo>
                      <a:pt x="87" y="15"/>
                    </a:lnTo>
                    <a:lnTo>
                      <a:pt x="99" y="29"/>
                    </a:lnTo>
                    <a:lnTo>
                      <a:pt x="106" y="55"/>
                    </a:lnTo>
                    <a:lnTo>
                      <a:pt x="102" y="87"/>
                    </a:lnTo>
                    <a:lnTo>
                      <a:pt x="87" y="125"/>
                    </a:lnTo>
                    <a:lnTo>
                      <a:pt x="32" y="204"/>
                    </a:lnTo>
                    <a:lnTo>
                      <a:pt x="11" y="241"/>
                    </a:lnTo>
                    <a:lnTo>
                      <a:pt x="0" y="279"/>
                    </a:lnTo>
                    <a:lnTo>
                      <a:pt x="4" y="320"/>
                    </a:lnTo>
                    <a:lnTo>
                      <a:pt x="17" y="360"/>
                    </a:lnTo>
                    <a:lnTo>
                      <a:pt x="34" y="393"/>
                    </a:lnTo>
                    <a:lnTo>
                      <a:pt x="49" y="416"/>
                    </a:lnTo>
                    <a:lnTo>
                      <a:pt x="66" y="437"/>
                    </a:lnTo>
                    <a:lnTo>
                      <a:pt x="93" y="460"/>
                    </a:lnTo>
                    <a:lnTo>
                      <a:pt x="123" y="476"/>
                    </a:lnTo>
                    <a:lnTo>
                      <a:pt x="137" y="478"/>
                    </a:lnTo>
                    <a:lnTo>
                      <a:pt x="150" y="476"/>
                    </a:lnTo>
                    <a:lnTo>
                      <a:pt x="157" y="470"/>
                    </a:lnTo>
                    <a:lnTo>
                      <a:pt x="152" y="461"/>
                    </a:lnTo>
                    <a:lnTo>
                      <a:pt x="140" y="457"/>
                    </a:lnTo>
                    <a:lnTo>
                      <a:pt x="129" y="457"/>
                    </a:lnTo>
                    <a:lnTo>
                      <a:pt x="127" y="461"/>
                    </a:lnTo>
                    <a:lnTo>
                      <a:pt x="131" y="466"/>
                    </a:lnTo>
                    <a:lnTo>
                      <a:pt x="137" y="470"/>
                    </a:lnTo>
                    <a:lnTo>
                      <a:pt x="144" y="470"/>
                    </a:lnTo>
                    <a:lnTo>
                      <a:pt x="144" y="465"/>
                    </a:lnTo>
                    <a:lnTo>
                      <a:pt x="140" y="464"/>
                    </a:lnTo>
                    <a:lnTo>
                      <a:pt x="142" y="465"/>
                    </a:lnTo>
                    <a:lnTo>
                      <a:pt x="142" y="469"/>
                    </a:lnTo>
                    <a:lnTo>
                      <a:pt x="139" y="469"/>
                    </a:lnTo>
                    <a:lnTo>
                      <a:pt x="133" y="465"/>
                    </a:lnTo>
                    <a:lnTo>
                      <a:pt x="131" y="461"/>
                    </a:lnTo>
                    <a:lnTo>
                      <a:pt x="133" y="459"/>
                    </a:lnTo>
                    <a:lnTo>
                      <a:pt x="137" y="459"/>
                    </a:lnTo>
                    <a:lnTo>
                      <a:pt x="148" y="463"/>
                    </a:lnTo>
                    <a:lnTo>
                      <a:pt x="150" y="470"/>
                    </a:lnTo>
                    <a:lnTo>
                      <a:pt x="148" y="472"/>
                    </a:lnTo>
                    <a:lnTo>
                      <a:pt x="140" y="475"/>
                    </a:lnTo>
                    <a:lnTo>
                      <a:pt x="121" y="471"/>
                    </a:lnTo>
                    <a:lnTo>
                      <a:pt x="99" y="459"/>
                    </a:lnTo>
                    <a:lnTo>
                      <a:pt x="83" y="448"/>
                    </a:lnTo>
                    <a:lnTo>
                      <a:pt x="66" y="430"/>
                    </a:lnTo>
                    <a:lnTo>
                      <a:pt x="55" y="413"/>
                    </a:lnTo>
                    <a:lnTo>
                      <a:pt x="47" y="391"/>
                    </a:lnTo>
                    <a:lnTo>
                      <a:pt x="49" y="362"/>
                    </a:lnTo>
                    <a:lnTo>
                      <a:pt x="64" y="325"/>
                    </a:lnTo>
                    <a:lnTo>
                      <a:pt x="99" y="278"/>
                    </a:lnTo>
                    <a:lnTo>
                      <a:pt x="123" y="247"/>
                    </a:lnTo>
                    <a:lnTo>
                      <a:pt x="146" y="206"/>
                    </a:lnTo>
                    <a:lnTo>
                      <a:pt x="152" y="172"/>
                    </a:lnTo>
                    <a:lnTo>
                      <a:pt x="148" y="138"/>
                    </a:lnTo>
                    <a:lnTo>
                      <a:pt x="135" y="102"/>
                    </a:lnTo>
                    <a:lnTo>
                      <a:pt x="112" y="66"/>
                    </a:lnTo>
                    <a:lnTo>
                      <a:pt x="110" y="47"/>
                    </a:lnTo>
                    <a:lnTo>
                      <a:pt x="104" y="29"/>
                    </a:lnTo>
                    <a:lnTo>
                      <a:pt x="89" y="11"/>
                    </a:lnTo>
                    <a:lnTo>
                      <a:pt x="74" y="2"/>
                    </a:lnTo>
                    <a:lnTo>
                      <a:pt x="63"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4" name="Freeform 70"/>
              <p:cNvSpPr>
                <a:spLocks/>
              </p:cNvSpPr>
              <p:nvPr/>
            </p:nvSpPr>
            <p:spPr bwMode="auto">
              <a:xfrm>
                <a:off x="5528" y="2029"/>
                <a:ext cx="84" cy="284"/>
              </a:xfrm>
              <a:custGeom>
                <a:avLst/>
                <a:gdLst>
                  <a:gd name="T0" fmla="*/ 84 w 84"/>
                  <a:gd name="T1" fmla="*/ 0 h 284"/>
                  <a:gd name="T2" fmla="*/ 71 w 84"/>
                  <a:gd name="T3" fmla="*/ 21 h 284"/>
                  <a:gd name="T4" fmla="*/ 44 w 84"/>
                  <a:gd name="T5" fmla="*/ 56 h 284"/>
                  <a:gd name="T6" fmla="*/ 19 w 84"/>
                  <a:gd name="T7" fmla="*/ 102 h 284"/>
                  <a:gd name="T8" fmla="*/ 2 w 84"/>
                  <a:gd name="T9" fmla="*/ 151 h 284"/>
                  <a:gd name="T10" fmla="*/ 0 w 84"/>
                  <a:gd name="T11" fmla="*/ 178 h 284"/>
                  <a:gd name="T12" fmla="*/ 2 w 84"/>
                  <a:gd name="T13" fmla="*/ 204 h 284"/>
                  <a:gd name="T14" fmla="*/ 14 w 84"/>
                  <a:gd name="T15" fmla="*/ 246 h 284"/>
                  <a:gd name="T16" fmla="*/ 29 w 84"/>
                  <a:gd name="T17" fmla="*/ 274 h 284"/>
                  <a:gd name="T18" fmla="*/ 35 w 84"/>
                  <a:gd name="T19" fmla="*/ 284 h 284"/>
                  <a:gd name="T20" fmla="*/ 29 w 84"/>
                  <a:gd name="T21" fmla="*/ 262 h 284"/>
                  <a:gd name="T22" fmla="*/ 21 w 84"/>
                  <a:gd name="T23" fmla="*/ 226 h 284"/>
                  <a:gd name="T24" fmla="*/ 29 w 84"/>
                  <a:gd name="T25" fmla="*/ 176 h 284"/>
                  <a:gd name="T26" fmla="*/ 27 w 84"/>
                  <a:gd name="T27" fmla="*/ 176 h 284"/>
                  <a:gd name="T28" fmla="*/ 25 w 84"/>
                  <a:gd name="T29" fmla="*/ 178 h 284"/>
                  <a:gd name="T30" fmla="*/ 19 w 84"/>
                  <a:gd name="T31" fmla="*/ 181 h 284"/>
                  <a:gd name="T32" fmla="*/ 12 w 84"/>
                  <a:gd name="T33" fmla="*/ 177 h 284"/>
                  <a:gd name="T34" fmla="*/ 12 w 84"/>
                  <a:gd name="T35" fmla="*/ 170 h 284"/>
                  <a:gd name="T36" fmla="*/ 16 w 84"/>
                  <a:gd name="T37" fmla="*/ 163 h 284"/>
                  <a:gd name="T38" fmla="*/ 19 w 84"/>
                  <a:gd name="T39" fmla="*/ 160 h 284"/>
                  <a:gd name="T40" fmla="*/ 25 w 84"/>
                  <a:gd name="T41" fmla="*/ 164 h 284"/>
                  <a:gd name="T42" fmla="*/ 25 w 84"/>
                  <a:gd name="T43" fmla="*/ 168 h 284"/>
                  <a:gd name="T44" fmla="*/ 23 w 84"/>
                  <a:gd name="T45" fmla="*/ 166 h 284"/>
                  <a:gd name="T46" fmla="*/ 19 w 84"/>
                  <a:gd name="T47" fmla="*/ 164 h 284"/>
                  <a:gd name="T48" fmla="*/ 16 w 84"/>
                  <a:gd name="T49" fmla="*/ 166 h 284"/>
                  <a:gd name="T50" fmla="*/ 16 w 84"/>
                  <a:gd name="T51" fmla="*/ 170 h 284"/>
                  <a:gd name="T52" fmla="*/ 16 w 84"/>
                  <a:gd name="T53" fmla="*/ 174 h 284"/>
                  <a:gd name="T54" fmla="*/ 19 w 84"/>
                  <a:gd name="T55" fmla="*/ 176 h 284"/>
                  <a:gd name="T56" fmla="*/ 27 w 84"/>
                  <a:gd name="T57" fmla="*/ 172 h 284"/>
                  <a:gd name="T58" fmla="*/ 31 w 84"/>
                  <a:gd name="T59" fmla="*/ 168 h 284"/>
                  <a:gd name="T60" fmla="*/ 50 w 84"/>
                  <a:gd name="T61" fmla="*/ 102 h 284"/>
                  <a:gd name="T62" fmla="*/ 71 w 84"/>
                  <a:gd name="T63" fmla="*/ 44 h 284"/>
                  <a:gd name="T64" fmla="*/ 84 w 84"/>
                  <a:gd name="T65" fmla="*/ 5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4" y="56"/>
                    </a:lnTo>
                    <a:lnTo>
                      <a:pt x="19" y="102"/>
                    </a:lnTo>
                    <a:lnTo>
                      <a:pt x="2" y="151"/>
                    </a:lnTo>
                    <a:lnTo>
                      <a:pt x="0" y="178"/>
                    </a:lnTo>
                    <a:lnTo>
                      <a:pt x="2" y="204"/>
                    </a:lnTo>
                    <a:lnTo>
                      <a:pt x="14" y="246"/>
                    </a:lnTo>
                    <a:lnTo>
                      <a:pt x="29" y="274"/>
                    </a:lnTo>
                    <a:lnTo>
                      <a:pt x="35" y="284"/>
                    </a:lnTo>
                    <a:lnTo>
                      <a:pt x="29" y="262"/>
                    </a:lnTo>
                    <a:lnTo>
                      <a:pt x="21" y="226"/>
                    </a:lnTo>
                    <a:lnTo>
                      <a:pt x="29" y="176"/>
                    </a:lnTo>
                    <a:lnTo>
                      <a:pt x="27" y="176"/>
                    </a:lnTo>
                    <a:lnTo>
                      <a:pt x="25" y="178"/>
                    </a:lnTo>
                    <a:lnTo>
                      <a:pt x="19" y="181"/>
                    </a:lnTo>
                    <a:lnTo>
                      <a:pt x="12" y="177"/>
                    </a:lnTo>
                    <a:lnTo>
                      <a:pt x="12" y="170"/>
                    </a:lnTo>
                    <a:lnTo>
                      <a:pt x="16" y="163"/>
                    </a:lnTo>
                    <a:lnTo>
                      <a:pt x="19" y="160"/>
                    </a:lnTo>
                    <a:lnTo>
                      <a:pt x="25" y="164"/>
                    </a:lnTo>
                    <a:lnTo>
                      <a:pt x="25" y="168"/>
                    </a:lnTo>
                    <a:lnTo>
                      <a:pt x="23" y="166"/>
                    </a:lnTo>
                    <a:lnTo>
                      <a:pt x="19" y="164"/>
                    </a:lnTo>
                    <a:lnTo>
                      <a:pt x="16" y="166"/>
                    </a:lnTo>
                    <a:lnTo>
                      <a:pt x="16" y="170"/>
                    </a:lnTo>
                    <a:lnTo>
                      <a:pt x="16" y="174"/>
                    </a:lnTo>
                    <a:lnTo>
                      <a:pt x="19" y="176"/>
                    </a:lnTo>
                    <a:lnTo>
                      <a:pt x="27" y="172"/>
                    </a:lnTo>
                    <a:lnTo>
                      <a:pt x="31" y="168"/>
                    </a:lnTo>
                    <a:lnTo>
                      <a:pt x="50" y="102"/>
                    </a:lnTo>
                    <a:lnTo>
                      <a:pt x="71" y="44"/>
                    </a:lnTo>
                    <a:lnTo>
                      <a:pt x="84" y="5"/>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5" name="Freeform 71"/>
              <p:cNvSpPr>
                <a:spLocks/>
              </p:cNvSpPr>
              <p:nvPr/>
            </p:nvSpPr>
            <p:spPr bwMode="auto">
              <a:xfrm>
                <a:off x="5555" y="1983"/>
                <a:ext cx="106" cy="319"/>
              </a:xfrm>
              <a:custGeom>
                <a:avLst/>
                <a:gdLst>
                  <a:gd name="T0" fmla="*/ 10 w 106"/>
                  <a:gd name="T1" fmla="*/ 319 h 319"/>
                  <a:gd name="T2" fmla="*/ 11 w 106"/>
                  <a:gd name="T3" fmla="*/ 288 h 319"/>
                  <a:gd name="T4" fmla="*/ 21 w 106"/>
                  <a:gd name="T5" fmla="*/ 257 h 319"/>
                  <a:gd name="T6" fmla="*/ 28 w 106"/>
                  <a:gd name="T7" fmla="*/ 240 h 319"/>
                  <a:gd name="T8" fmla="*/ 42 w 106"/>
                  <a:gd name="T9" fmla="*/ 222 h 319"/>
                  <a:gd name="T10" fmla="*/ 84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2 h 319"/>
                  <a:gd name="T24" fmla="*/ 42 w 106"/>
                  <a:gd name="T25" fmla="*/ 110 h 319"/>
                  <a:gd name="T26" fmla="*/ 25 w 106"/>
                  <a:gd name="T27" fmla="*/ 160 h 319"/>
                  <a:gd name="T28" fmla="*/ 25 w 106"/>
                  <a:gd name="T29" fmla="*/ 168 h 319"/>
                  <a:gd name="T30" fmla="*/ 28 w 106"/>
                  <a:gd name="T31" fmla="*/ 174 h 319"/>
                  <a:gd name="T32" fmla="*/ 38 w 106"/>
                  <a:gd name="T33" fmla="*/ 178 h 319"/>
                  <a:gd name="T34" fmla="*/ 47 w 106"/>
                  <a:gd name="T35" fmla="*/ 178 h 319"/>
                  <a:gd name="T36" fmla="*/ 57 w 106"/>
                  <a:gd name="T37" fmla="*/ 170 h 319"/>
                  <a:gd name="T38" fmla="*/ 70 w 106"/>
                  <a:gd name="T39" fmla="*/ 154 h 319"/>
                  <a:gd name="T40" fmla="*/ 74 w 106"/>
                  <a:gd name="T41" fmla="*/ 139 h 319"/>
                  <a:gd name="T42" fmla="*/ 72 w 106"/>
                  <a:gd name="T43" fmla="*/ 132 h 319"/>
                  <a:gd name="T44" fmla="*/ 68 w 106"/>
                  <a:gd name="T45" fmla="*/ 128 h 319"/>
                  <a:gd name="T46" fmla="*/ 63 w 106"/>
                  <a:gd name="T47" fmla="*/ 130 h 319"/>
                  <a:gd name="T48" fmla="*/ 57 w 106"/>
                  <a:gd name="T49" fmla="*/ 136 h 319"/>
                  <a:gd name="T50" fmla="*/ 53 w 106"/>
                  <a:gd name="T51" fmla="*/ 139 h 319"/>
                  <a:gd name="T52" fmla="*/ 55 w 106"/>
                  <a:gd name="T53" fmla="*/ 143 h 319"/>
                  <a:gd name="T54" fmla="*/ 61 w 106"/>
                  <a:gd name="T55" fmla="*/ 142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8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30 w 106"/>
                  <a:gd name="T85" fmla="*/ 184 h 319"/>
                  <a:gd name="T86" fmla="*/ 25 w 106"/>
                  <a:gd name="T87" fmla="*/ 179 h 319"/>
                  <a:gd name="T88" fmla="*/ 21 w 106"/>
                  <a:gd name="T89" fmla="*/ 168 h 319"/>
                  <a:gd name="T90" fmla="*/ 19 w 106"/>
                  <a:gd name="T91" fmla="*/ 176 h 319"/>
                  <a:gd name="T92" fmla="*/ 13 w 106"/>
                  <a:gd name="T93" fmla="*/ 198 h 319"/>
                  <a:gd name="T94" fmla="*/ 4 w 106"/>
                  <a:gd name="T95" fmla="*/ 235 h 319"/>
                  <a:gd name="T96" fmla="*/ 0 w 106"/>
                  <a:gd name="T97" fmla="*/ 269 h 319"/>
                  <a:gd name="T98" fmla="*/ 2 w 106"/>
                  <a:gd name="T99" fmla="*/ 296 h 319"/>
                  <a:gd name="T100" fmla="*/ 10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10" y="319"/>
                    </a:moveTo>
                    <a:lnTo>
                      <a:pt x="11" y="288"/>
                    </a:lnTo>
                    <a:lnTo>
                      <a:pt x="21" y="257"/>
                    </a:lnTo>
                    <a:lnTo>
                      <a:pt x="28" y="240"/>
                    </a:lnTo>
                    <a:lnTo>
                      <a:pt x="42" y="222"/>
                    </a:lnTo>
                    <a:lnTo>
                      <a:pt x="84" y="168"/>
                    </a:lnTo>
                    <a:lnTo>
                      <a:pt x="99" y="139"/>
                    </a:lnTo>
                    <a:lnTo>
                      <a:pt x="106" y="108"/>
                    </a:lnTo>
                    <a:lnTo>
                      <a:pt x="104" y="70"/>
                    </a:lnTo>
                    <a:lnTo>
                      <a:pt x="93" y="31"/>
                    </a:lnTo>
                    <a:lnTo>
                      <a:pt x="74" y="0"/>
                    </a:lnTo>
                    <a:lnTo>
                      <a:pt x="63" y="42"/>
                    </a:lnTo>
                    <a:lnTo>
                      <a:pt x="42" y="110"/>
                    </a:lnTo>
                    <a:lnTo>
                      <a:pt x="25" y="160"/>
                    </a:lnTo>
                    <a:lnTo>
                      <a:pt x="25" y="168"/>
                    </a:lnTo>
                    <a:lnTo>
                      <a:pt x="28" y="174"/>
                    </a:lnTo>
                    <a:lnTo>
                      <a:pt x="38" y="178"/>
                    </a:lnTo>
                    <a:lnTo>
                      <a:pt x="47" y="178"/>
                    </a:lnTo>
                    <a:lnTo>
                      <a:pt x="57" y="170"/>
                    </a:lnTo>
                    <a:lnTo>
                      <a:pt x="70" y="154"/>
                    </a:lnTo>
                    <a:lnTo>
                      <a:pt x="74" y="139"/>
                    </a:lnTo>
                    <a:lnTo>
                      <a:pt x="72" y="132"/>
                    </a:lnTo>
                    <a:lnTo>
                      <a:pt x="68" y="128"/>
                    </a:lnTo>
                    <a:lnTo>
                      <a:pt x="63" y="130"/>
                    </a:lnTo>
                    <a:lnTo>
                      <a:pt x="57" y="136"/>
                    </a:lnTo>
                    <a:lnTo>
                      <a:pt x="53" y="139"/>
                    </a:lnTo>
                    <a:lnTo>
                      <a:pt x="55" y="143"/>
                    </a:lnTo>
                    <a:lnTo>
                      <a:pt x="61" y="142"/>
                    </a:lnTo>
                    <a:lnTo>
                      <a:pt x="63" y="139"/>
                    </a:lnTo>
                    <a:lnTo>
                      <a:pt x="61" y="143"/>
                    </a:lnTo>
                    <a:lnTo>
                      <a:pt x="53" y="146"/>
                    </a:lnTo>
                    <a:lnTo>
                      <a:pt x="49" y="143"/>
                    </a:lnTo>
                    <a:lnTo>
                      <a:pt x="49" y="133"/>
                    </a:lnTo>
                    <a:lnTo>
                      <a:pt x="57" y="125"/>
                    </a:lnTo>
                    <a:lnTo>
                      <a:pt x="68" y="122"/>
                    </a:lnTo>
                    <a:lnTo>
                      <a:pt x="74" y="125"/>
                    </a:lnTo>
                    <a:lnTo>
                      <a:pt x="78" y="132"/>
                    </a:lnTo>
                    <a:lnTo>
                      <a:pt x="72" y="157"/>
                    </a:lnTo>
                    <a:lnTo>
                      <a:pt x="65" y="170"/>
                    </a:lnTo>
                    <a:lnTo>
                      <a:pt x="55" y="180"/>
                    </a:lnTo>
                    <a:lnTo>
                      <a:pt x="46" y="185"/>
                    </a:lnTo>
                    <a:lnTo>
                      <a:pt x="38" y="186"/>
                    </a:lnTo>
                    <a:lnTo>
                      <a:pt x="30" y="184"/>
                    </a:lnTo>
                    <a:lnTo>
                      <a:pt x="25" y="179"/>
                    </a:lnTo>
                    <a:lnTo>
                      <a:pt x="21" y="168"/>
                    </a:lnTo>
                    <a:lnTo>
                      <a:pt x="19" y="176"/>
                    </a:lnTo>
                    <a:lnTo>
                      <a:pt x="13" y="198"/>
                    </a:lnTo>
                    <a:lnTo>
                      <a:pt x="4" y="235"/>
                    </a:lnTo>
                    <a:lnTo>
                      <a:pt x="0" y="269"/>
                    </a:lnTo>
                    <a:lnTo>
                      <a:pt x="2" y="296"/>
                    </a:lnTo>
                    <a:lnTo>
                      <a:pt x="10"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6" name="Freeform 72"/>
              <p:cNvSpPr>
                <a:spLocks/>
              </p:cNvSpPr>
              <p:nvPr/>
            </p:nvSpPr>
            <p:spPr bwMode="auto">
              <a:xfrm>
                <a:off x="5373" y="2034"/>
                <a:ext cx="165" cy="220"/>
              </a:xfrm>
              <a:custGeom>
                <a:avLst/>
                <a:gdLst>
                  <a:gd name="T0" fmla="*/ 133 w 165"/>
                  <a:gd name="T1" fmla="*/ 31 h 220"/>
                  <a:gd name="T2" fmla="*/ 138 w 165"/>
                  <a:gd name="T3" fmla="*/ 33 h 220"/>
                  <a:gd name="T4" fmla="*/ 155 w 165"/>
                  <a:gd name="T5" fmla="*/ 31 h 220"/>
                  <a:gd name="T6" fmla="*/ 161 w 165"/>
                  <a:gd name="T7" fmla="*/ 26 h 220"/>
                  <a:gd name="T8" fmla="*/ 165 w 165"/>
                  <a:gd name="T9" fmla="*/ 20 h 220"/>
                  <a:gd name="T10" fmla="*/ 161 w 165"/>
                  <a:gd name="T11" fmla="*/ 9 h 220"/>
                  <a:gd name="T12" fmla="*/ 146 w 165"/>
                  <a:gd name="T13" fmla="*/ 2 h 220"/>
                  <a:gd name="T14" fmla="*/ 135 w 165"/>
                  <a:gd name="T15" fmla="*/ 0 h 220"/>
                  <a:gd name="T16" fmla="*/ 119 w 165"/>
                  <a:gd name="T17" fmla="*/ 0 h 220"/>
                  <a:gd name="T18" fmla="*/ 102 w 165"/>
                  <a:gd name="T19" fmla="*/ 4 h 220"/>
                  <a:gd name="T20" fmla="*/ 87 w 165"/>
                  <a:gd name="T21" fmla="*/ 13 h 220"/>
                  <a:gd name="T22" fmla="*/ 74 w 165"/>
                  <a:gd name="T23" fmla="*/ 25 h 220"/>
                  <a:gd name="T24" fmla="*/ 64 w 165"/>
                  <a:gd name="T25" fmla="*/ 38 h 220"/>
                  <a:gd name="T26" fmla="*/ 61 w 165"/>
                  <a:gd name="T27" fmla="*/ 56 h 220"/>
                  <a:gd name="T28" fmla="*/ 59 w 165"/>
                  <a:gd name="T29" fmla="*/ 62 h 220"/>
                  <a:gd name="T30" fmla="*/ 38 w 165"/>
                  <a:gd name="T31" fmla="*/ 68 h 220"/>
                  <a:gd name="T32" fmla="*/ 19 w 165"/>
                  <a:gd name="T33" fmla="*/ 77 h 220"/>
                  <a:gd name="T34" fmla="*/ 4 w 165"/>
                  <a:gd name="T35" fmla="*/ 95 h 220"/>
                  <a:gd name="T36" fmla="*/ 0 w 165"/>
                  <a:gd name="T37" fmla="*/ 115 h 220"/>
                  <a:gd name="T38" fmla="*/ 4 w 165"/>
                  <a:gd name="T39" fmla="*/ 130 h 220"/>
                  <a:gd name="T40" fmla="*/ 15 w 165"/>
                  <a:gd name="T41" fmla="*/ 149 h 220"/>
                  <a:gd name="T42" fmla="*/ 23 w 165"/>
                  <a:gd name="T43" fmla="*/ 164 h 220"/>
                  <a:gd name="T44" fmla="*/ 26 w 165"/>
                  <a:gd name="T45" fmla="*/ 194 h 220"/>
                  <a:gd name="T46" fmla="*/ 21 w 165"/>
                  <a:gd name="T47" fmla="*/ 214 h 220"/>
                  <a:gd name="T48" fmla="*/ 17 w 165"/>
                  <a:gd name="T49" fmla="*/ 220 h 220"/>
                  <a:gd name="T50" fmla="*/ 49 w 165"/>
                  <a:gd name="T51" fmla="*/ 206 h 220"/>
                  <a:gd name="T52" fmla="*/ 100 w 165"/>
                  <a:gd name="T53" fmla="*/ 175 h 220"/>
                  <a:gd name="T54" fmla="*/ 123 w 165"/>
                  <a:gd name="T55" fmla="*/ 155 h 220"/>
                  <a:gd name="T56" fmla="*/ 138 w 165"/>
                  <a:gd name="T57" fmla="*/ 139 h 220"/>
                  <a:gd name="T58" fmla="*/ 146 w 165"/>
                  <a:gd name="T59" fmla="*/ 121 h 220"/>
                  <a:gd name="T60" fmla="*/ 148 w 165"/>
                  <a:gd name="T61" fmla="*/ 98 h 220"/>
                  <a:gd name="T62" fmla="*/ 142 w 165"/>
                  <a:gd name="T63" fmla="*/ 83 h 220"/>
                  <a:gd name="T64" fmla="*/ 123 w 165"/>
                  <a:gd name="T65" fmla="*/ 70 h 220"/>
                  <a:gd name="T66" fmla="*/ 104 w 165"/>
                  <a:gd name="T67" fmla="*/ 63 h 220"/>
                  <a:gd name="T68" fmla="*/ 87 w 165"/>
                  <a:gd name="T69" fmla="*/ 61 h 220"/>
                  <a:gd name="T70" fmla="*/ 68 w 165"/>
                  <a:gd name="T71" fmla="*/ 61 h 220"/>
                  <a:gd name="T72" fmla="*/ 70 w 165"/>
                  <a:gd name="T73" fmla="*/ 47 h 220"/>
                  <a:gd name="T74" fmla="*/ 76 w 165"/>
                  <a:gd name="T75" fmla="*/ 34 h 220"/>
                  <a:gd name="T76" fmla="*/ 87 w 165"/>
                  <a:gd name="T77" fmla="*/ 22 h 220"/>
                  <a:gd name="T78" fmla="*/ 106 w 165"/>
                  <a:gd name="T79" fmla="*/ 10 h 220"/>
                  <a:gd name="T80" fmla="*/ 121 w 165"/>
                  <a:gd name="T81" fmla="*/ 6 h 220"/>
                  <a:gd name="T82" fmla="*/ 138 w 165"/>
                  <a:gd name="T83" fmla="*/ 6 h 220"/>
                  <a:gd name="T84" fmla="*/ 152 w 165"/>
                  <a:gd name="T85" fmla="*/ 11 h 220"/>
                  <a:gd name="T86" fmla="*/ 155 w 165"/>
                  <a:gd name="T87" fmla="*/ 15 h 220"/>
                  <a:gd name="T88" fmla="*/ 155 w 165"/>
                  <a:gd name="T89" fmla="*/ 21 h 220"/>
                  <a:gd name="T90" fmla="*/ 148 w 165"/>
                  <a:gd name="T91" fmla="*/ 27 h 220"/>
                  <a:gd name="T92" fmla="*/ 138 w 165"/>
                  <a:gd name="T93" fmla="*/ 31 h 220"/>
                  <a:gd name="T94" fmla="*/ 133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133" y="31"/>
                    </a:moveTo>
                    <a:lnTo>
                      <a:pt x="138" y="33"/>
                    </a:lnTo>
                    <a:lnTo>
                      <a:pt x="155" y="31"/>
                    </a:lnTo>
                    <a:lnTo>
                      <a:pt x="161" y="26"/>
                    </a:lnTo>
                    <a:lnTo>
                      <a:pt x="165" y="20"/>
                    </a:lnTo>
                    <a:lnTo>
                      <a:pt x="161" y="9"/>
                    </a:lnTo>
                    <a:lnTo>
                      <a:pt x="146" y="2"/>
                    </a:lnTo>
                    <a:lnTo>
                      <a:pt x="135" y="0"/>
                    </a:lnTo>
                    <a:lnTo>
                      <a:pt x="119" y="0"/>
                    </a:lnTo>
                    <a:lnTo>
                      <a:pt x="102" y="4"/>
                    </a:lnTo>
                    <a:lnTo>
                      <a:pt x="87" y="13"/>
                    </a:lnTo>
                    <a:lnTo>
                      <a:pt x="74" y="25"/>
                    </a:lnTo>
                    <a:lnTo>
                      <a:pt x="64" y="38"/>
                    </a:lnTo>
                    <a:lnTo>
                      <a:pt x="61" y="56"/>
                    </a:lnTo>
                    <a:lnTo>
                      <a:pt x="59" y="62"/>
                    </a:lnTo>
                    <a:lnTo>
                      <a:pt x="38" y="68"/>
                    </a:lnTo>
                    <a:lnTo>
                      <a:pt x="19" y="77"/>
                    </a:lnTo>
                    <a:lnTo>
                      <a:pt x="4" y="95"/>
                    </a:lnTo>
                    <a:lnTo>
                      <a:pt x="0" y="115"/>
                    </a:lnTo>
                    <a:lnTo>
                      <a:pt x="4" y="130"/>
                    </a:lnTo>
                    <a:lnTo>
                      <a:pt x="15" y="149"/>
                    </a:lnTo>
                    <a:lnTo>
                      <a:pt x="23" y="164"/>
                    </a:lnTo>
                    <a:lnTo>
                      <a:pt x="26" y="194"/>
                    </a:lnTo>
                    <a:lnTo>
                      <a:pt x="21" y="214"/>
                    </a:lnTo>
                    <a:lnTo>
                      <a:pt x="17" y="220"/>
                    </a:lnTo>
                    <a:lnTo>
                      <a:pt x="49" y="206"/>
                    </a:lnTo>
                    <a:lnTo>
                      <a:pt x="100" y="175"/>
                    </a:lnTo>
                    <a:lnTo>
                      <a:pt x="123" y="155"/>
                    </a:lnTo>
                    <a:lnTo>
                      <a:pt x="138" y="139"/>
                    </a:lnTo>
                    <a:lnTo>
                      <a:pt x="146" y="121"/>
                    </a:lnTo>
                    <a:lnTo>
                      <a:pt x="148" y="98"/>
                    </a:lnTo>
                    <a:lnTo>
                      <a:pt x="142" y="83"/>
                    </a:lnTo>
                    <a:lnTo>
                      <a:pt x="123" y="70"/>
                    </a:lnTo>
                    <a:lnTo>
                      <a:pt x="104" y="63"/>
                    </a:lnTo>
                    <a:lnTo>
                      <a:pt x="87" y="61"/>
                    </a:lnTo>
                    <a:lnTo>
                      <a:pt x="68" y="61"/>
                    </a:lnTo>
                    <a:lnTo>
                      <a:pt x="70" y="47"/>
                    </a:lnTo>
                    <a:lnTo>
                      <a:pt x="76" y="34"/>
                    </a:lnTo>
                    <a:lnTo>
                      <a:pt x="87" y="22"/>
                    </a:lnTo>
                    <a:lnTo>
                      <a:pt x="106" y="10"/>
                    </a:lnTo>
                    <a:lnTo>
                      <a:pt x="121" y="6"/>
                    </a:lnTo>
                    <a:lnTo>
                      <a:pt x="138" y="6"/>
                    </a:lnTo>
                    <a:lnTo>
                      <a:pt x="152" y="11"/>
                    </a:lnTo>
                    <a:lnTo>
                      <a:pt x="155" y="15"/>
                    </a:lnTo>
                    <a:lnTo>
                      <a:pt x="155" y="21"/>
                    </a:lnTo>
                    <a:lnTo>
                      <a:pt x="148" y="27"/>
                    </a:lnTo>
                    <a:lnTo>
                      <a:pt x="138" y="31"/>
                    </a:lnTo>
                    <a:lnTo>
                      <a:pt x="133"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7" name="Freeform 73"/>
              <p:cNvSpPr>
                <a:spLocks/>
              </p:cNvSpPr>
              <p:nvPr/>
            </p:nvSpPr>
            <p:spPr bwMode="auto">
              <a:xfrm>
                <a:off x="5388" y="2098"/>
                <a:ext cx="63" cy="143"/>
              </a:xfrm>
              <a:custGeom>
                <a:avLst/>
                <a:gdLst>
                  <a:gd name="T0" fmla="*/ 15 w 63"/>
                  <a:gd name="T1" fmla="*/ 143 h 143"/>
                  <a:gd name="T2" fmla="*/ 17 w 63"/>
                  <a:gd name="T3" fmla="*/ 135 h 143"/>
                  <a:gd name="T4" fmla="*/ 17 w 63"/>
                  <a:gd name="T5" fmla="*/ 111 h 143"/>
                  <a:gd name="T6" fmla="*/ 8 w 63"/>
                  <a:gd name="T7" fmla="*/ 88 h 143"/>
                  <a:gd name="T8" fmla="*/ 0 w 63"/>
                  <a:gd name="T9" fmla="*/ 65 h 143"/>
                  <a:gd name="T10" fmla="*/ 2 w 63"/>
                  <a:gd name="T11" fmla="*/ 36 h 143"/>
                  <a:gd name="T12" fmla="*/ 8 w 63"/>
                  <a:gd name="T13" fmla="*/ 24 h 143"/>
                  <a:gd name="T14" fmla="*/ 19 w 63"/>
                  <a:gd name="T15" fmla="*/ 12 h 143"/>
                  <a:gd name="T16" fmla="*/ 36 w 63"/>
                  <a:gd name="T17" fmla="*/ 3 h 143"/>
                  <a:gd name="T18" fmla="*/ 44 w 63"/>
                  <a:gd name="T19" fmla="*/ 0 h 143"/>
                  <a:gd name="T20" fmla="*/ 49 w 63"/>
                  <a:gd name="T21" fmla="*/ 18 h 143"/>
                  <a:gd name="T22" fmla="*/ 51 w 63"/>
                  <a:gd name="T23" fmla="*/ 29 h 143"/>
                  <a:gd name="T24" fmla="*/ 46 w 63"/>
                  <a:gd name="T25" fmla="*/ 34 h 143"/>
                  <a:gd name="T26" fmla="*/ 40 w 63"/>
                  <a:gd name="T27" fmla="*/ 34 h 143"/>
                  <a:gd name="T28" fmla="*/ 34 w 63"/>
                  <a:gd name="T29" fmla="*/ 31 h 143"/>
                  <a:gd name="T30" fmla="*/ 38 w 63"/>
                  <a:gd name="T31" fmla="*/ 28 h 143"/>
                  <a:gd name="T32" fmla="*/ 44 w 63"/>
                  <a:gd name="T33" fmla="*/ 29 h 143"/>
                  <a:gd name="T34" fmla="*/ 44 w 63"/>
                  <a:gd name="T35" fmla="*/ 29 h 143"/>
                  <a:gd name="T36" fmla="*/ 46 w 63"/>
                  <a:gd name="T37" fmla="*/ 27 h 143"/>
                  <a:gd name="T38" fmla="*/ 40 w 63"/>
                  <a:gd name="T39" fmla="*/ 25 h 143"/>
                  <a:gd name="T40" fmla="*/ 30 w 63"/>
                  <a:gd name="T41" fmla="*/ 27 h 143"/>
                  <a:gd name="T42" fmla="*/ 27 w 63"/>
                  <a:gd name="T43" fmla="*/ 29 h 143"/>
                  <a:gd name="T44" fmla="*/ 27 w 63"/>
                  <a:gd name="T45" fmla="*/ 34 h 143"/>
                  <a:gd name="T46" fmla="*/ 36 w 63"/>
                  <a:gd name="T47" fmla="*/ 39 h 143"/>
                  <a:gd name="T48" fmla="*/ 44 w 63"/>
                  <a:gd name="T49" fmla="*/ 39 h 143"/>
                  <a:gd name="T50" fmla="*/ 53 w 63"/>
                  <a:gd name="T51" fmla="*/ 35 h 143"/>
                  <a:gd name="T52" fmla="*/ 55 w 63"/>
                  <a:gd name="T53" fmla="*/ 33 h 143"/>
                  <a:gd name="T54" fmla="*/ 59 w 63"/>
                  <a:gd name="T55" fmla="*/ 47 h 143"/>
                  <a:gd name="T56" fmla="*/ 63 w 63"/>
                  <a:gd name="T57" fmla="*/ 73 h 143"/>
                  <a:gd name="T58" fmla="*/ 55 w 63"/>
                  <a:gd name="T59" fmla="*/ 97 h 143"/>
                  <a:gd name="T60" fmla="*/ 40 w 63"/>
                  <a:gd name="T61" fmla="*/ 123 h 143"/>
                  <a:gd name="T62" fmla="*/ 25 w 63"/>
                  <a:gd name="T63" fmla="*/ 137 h 143"/>
                  <a:gd name="T64" fmla="*/ 15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15" y="143"/>
                    </a:moveTo>
                    <a:lnTo>
                      <a:pt x="17" y="135"/>
                    </a:lnTo>
                    <a:lnTo>
                      <a:pt x="17" y="111"/>
                    </a:lnTo>
                    <a:lnTo>
                      <a:pt x="8" y="88"/>
                    </a:lnTo>
                    <a:lnTo>
                      <a:pt x="0" y="65"/>
                    </a:lnTo>
                    <a:lnTo>
                      <a:pt x="2" y="36"/>
                    </a:lnTo>
                    <a:lnTo>
                      <a:pt x="8" y="24"/>
                    </a:lnTo>
                    <a:lnTo>
                      <a:pt x="19" y="12"/>
                    </a:lnTo>
                    <a:lnTo>
                      <a:pt x="36" y="3"/>
                    </a:lnTo>
                    <a:lnTo>
                      <a:pt x="44" y="0"/>
                    </a:lnTo>
                    <a:lnTo>
                      <a:pt x="49" y="18"/>
                    </a:lnTo>
                    <a:lnTo>
                      <a:pt x="51" y="29"/>
                    </a:lnTo>
                    <a:lnTo>
                      <a:pt x="46" y="34"/>
                    </a:lnTo>
                    <a:lnTo>
                      <a:pt x="40" y="34"/>
                    </a:lnTo>
                    <a:lnTo>
                      <a:pt x="34" y="31"/>
                    </a:lnTo>
                    <a:lnTo>
                      <a:pt x="38" y="28"/>
                    </a:lnTo>
                    <a:lnTo>
                      <a:pt x="44" y="29"/>
                    </a:lnTo>
                    <a:lnTo>
                      <a:pt x="44" y="29"/>
                    </a:lnTo>
                    <a:lnTo>
                      <a:pt x="46" y="27"/>
                    </a:lnTo>
                    <a:lnTo>
                      <a:pt x="40" y="25"/>
                    </a:lnTo>
                    <a:lnTo>
                      <a:pt x="30" y="27"/>
                    </a:lnTo>
                    <a:lnTo>
                      <a:pt x="27" y="29"/>
                    </a:lnTo>
                    <a:lnTo>
                      <a:pt x="27" y="34"/>
                    </a:lnTo>
                    <a:lnTo>
                      <a:pt x="36" y="39"/>
                    </a:lnTo>
                    <a:lnTo>
                      <a:pt x="44" y="39"/>
                    </a:lnTo>
                    <a:lnTo>
                      <a:pt x="53" y="35"/>
                    </a:lnTo>
                    <a:lnTo>
                      <a:pt x="55" y="33"/>
                    </a:lnTo>
                    <a:lnTo>
                      <a:pt x="59" y="47"/>
                    </a:lnTo>
                    <a:lnTo>
                      <a:pt x="63" y="73"/>
                    </a:lnTo>
                    <a:lnTo>
                      <a:pt x="55" y="97"/>
                    </a:lnTo>
                    <a:lnTo>
                      <a:pt x="40" y="123"/>
                    </a:lnTo>
                    <a:lnTo>
                      <a:pt x="25" y="137"/>
                    </a:lnTo>
                    <a:lnTo>
                      <a:pt x="15"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8" name="Freeform 74"/>
              <p:cNvSpPr>
                <a:spLocks/>
              </p:cNvSpPr>
              <p:nvPr/>
            </p:nvSpPr>
            <p:spPr bwMode="auto">
              <a:xfrm>
                <a:off x="5415" y="2098"/>
                <a:ext cx="96" cy="141"/>
              </a:xfrm>
              <a:custGeom>
                <a:avLst/>
                <a:gdLst>
                  <a:gd name="T0" fmla="*/ 26 w 96"/>
                  <a:gd name="T1" fmla="*/ 0 h 141"/>
                  <a:gd name="T2" fmla="*/ 26 w 96"/>
                  <a:gd name="T3" fmla="*/ 10 h 141"/>
                  <a:gd name="T4" fmla="*/ 36 w 96"/>
                  <a:gd name="T5" fmla="*/ 33 h 141"/>
                  <a:gd name="T6" fmla="*/ 41 w 96"/>
                  <a:gd name="T7" fmla="*/ 71 h 141"/>
                  <a:gd name="T8" fmla="*/ 45 w 96"/>
                  <a:gd name="T9" fmla="*/ 79 h 141"/>
                  <a:gd name="T10" fmla="*/ 53 w 96"/>
                  <a:gd name="T11" fmla="*/ 82 h 141"/>
                  <a:gd name="T12" fmla="*/ 60 w 96"/>
                  <a:gd name="T13" fmla="*/ 79 h 141"/>
                  <a:gd name="T14" fmla="*/ 60 w 96"/>
                  <a:gd name="T15" fmla="*/ 73 h 141"/>
                  <a:gd name="T16" fmla="*/ 57 w 96"/>
                  <a:gd name="T17" fmla="*/ 72 h 141"/>
                  <a:gd name="T18" fmla="*/ 57 w 96"/>
                  <a:gd name="T19" fmla="*/ 76 h 141"/>
                  <a:gd name="T20" fmla="*/ 53 w 96"/>
                  <a:gd name="T21" fmla="*/ 73 h 141"/>
                  <a:gd name="T22" fmla="*/ 55 w 96"/>
                  <a:gd name="T23" fmla="*/ 69 h 141"/>
                  <a:gd name="T24" fmla="*/ 64 w 96"/>
                  <a:gd name="T25" fmla="*/ 73 h 141"/>
                  <a:gd name="T26" fmla="*/ 68 w 96"/>
                  <a:gd name="T27" fmla="*/ 83 h 141"/>
                  <a:gd name="T28" fmla="*/ 60 w 96"/>
                  <a:gd name="T29" fmla="*/ 88 h 141"/>
                  <a:gd name="T30" fmla="*/ 51 w 96"/>
                  <a:gd name="T31" fmla="*/ 88 h 141"/>
                  <a:gd name="T32" fmla="*/ 41 w 96"/>
                  <a:gd name="T33" fmla="*/ 81 h 141"/>
                  <a:gd name="T34" fmla="*/ 32 w 96"/>
                  <a:gd name="T35" fmla="*/ 103 h 141"/>
                  <a:gd name="T36" fmla="*/ 17 w 96"/>
                  <a:gd name="T37" fmla="*/ 125 h 141"/>
                  <a:gd name="T38" fmla="*/ 0 w 96"/>
                  <a:gd name="T39" fmla="*/ 141 h 141"/>
                  <a:gd name="T40" fmla="*/ 22 w 96"/>
                  <a:gd name="T41" fmla="*/ 129 h 141"/>
                  <a:gd name="T42" fmla="*/ 57 w 96"/>
                  <a:gd name="T43" fmla="*/ 106 h 141"/>
                  <a:gd name="T44" fmla="*/ 81 w 96"/>
                  <a:gd name="T45" fmla="*/ 84 h 141"/>
                  <a:gd name="T46" fmla="*/ 94 w 96"/>
                  <a:gd name="T47" fmla="*/ 63 h 141"/>
                  <a:gd name="T48" fmla="*/ 96 w 96"/>
                  <a:gd name="T49" fmla="*/ 46 h 141"/>
                  <a:gd name="T50" fmla="*/ 94 w 96"/>
                  <a:gd name="T51" fmla="*/ 33 h 141"/>
                  <a:gd name="T52" fmla="*/ 89 w 96"/>
                  <a:gd name="T53" fmla="*/ 21 h 141"/>
                  <a:gd name="T54" fmla="*/ 77 w 96"/>
                  <a:gd name="T55" fmla="*/ 11 h 141"/>
                  <a:gd name="T56" fmla="*/ 62 w 96"/>
                  <a:gd name="T57" fmla="*/ 4 h 141"/>
                  <a:gd name="T58" fmla="*/ 45 w 96"/>
                  <a:gd name="T59" fmla="*/ 0 h 141"/>
                  <a:gd name="T60" fmla="*/ 26 w 96"/>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41">
                    <a:moveTo>
                      <a:pt x="26" y="0"/>
                    </a:moveTo>
                    <a:lnTo>
                      <a:pt x="26" y="10"/>
                    </a:lnTo>
                    <a:lnTo>
                      <a:pt x="36" y="33"/>
                    </a:lnTo>
                    <a:lnTo>
                      <a:pt x="41" y="71"/>
                    </a:lnTo>
                    <a:lnTo>
                      <a:pt x="45" y="79"/>
                    </a:lnTo>
                    <a:lnTo>
                      <a:pt x="53" y="82"/>
                    </a:lnTo>
                    <a:lnTo>
                      <a:pt x="60" y="79"/>
                    </a:lnTo>
                    <a:lnTo>
                      <a:pt x="60" y="73"/>
                    </a:lnTo>
                    <a:lnTo>
                      <a:pt x="57" y="72"/>
                    </a:lnTo>
                    <a:lnTo>
                      <a:pt x="57" y="76"/>
                    </a:lnTo>
                    <a:lnTo>
                      <a:pt x="53" y="73"/>
                    </a:lnTo>
                    <a:lnTo>
                      <a:pt x="55" y="69"/>
                    </a:lnTo>
                    <a:lnTo>
                      <a:pt x="64" y="73"/>
                    </a:lnTo>
                    <a:lnTo>
                      <a:pt x="68" y="83"/>
                    </a:lnTo>
                    <a:lnTo>
                      <a:pt x="60" y="88"/>
                    </a:lnTo>
                    <a:lnTo>
                      <a:pt x="51" y="88"/>
                    </a:lnTo>
                    <a:lnTo>
                      <a:pt x="41" y="81"/>
                    </a:lnTo>
                    <a:lnTo>
                      <a:pt x="32" y="103"/>
                    </a:lnTo>
                    <a:lnTo>
                      <a:pt x="17" y="125"/>
                    </a:lnTo>
                    <a:lnTo>
                      <a:pt x="0" y="141"/>
                    </a:lnTo>
                    <a:lnTo>
                      <a:pt x="22" y="129"/>
                    </a:lnTo>
                    <a:lnTo>
                      <a:pt x="57" y="106"/>
                    </a:lnTo>
                    <a:lnTo>
                      <a:pt x="81" y="84"/>
                    </a:lnTo>
                    <a:lnTo>
                      <a:pt x="94" y="63"/>
                    </a:lnTo>
                    <a:lnTo>
                      <a:pt x="96" y="46"/>
                    </a:lnTo>
                    <a:lnTo>
                      <a:pt x="94" y="33"/>
                    </a:lnTo>
                    <a:lnTo>
                      <a:pt x="89" y="21"/>
                    </a:lnTo>
                    <a:lnTo>
                      <a:pt x="77" y="11"/>
                    </a:lnTo>
                    <a:lnTo>
                      <a:pt x="62" y="4"/>
                    </a:lnTo>
                    <a:lnTo>
                      <a:pt x="45" y="0"/>
                    </a:lnTo>
                    <a:lnTo>
                      <a:pt x="2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79" name="Freeform 75"/>
              <p:cNvSpPr>
                <a:spLocks/>
              </p:cNvSpPr>
              <p:nvPr/>
            </p:nvSpPr>
            <p:spPr bwMode="auto">
              <a:xfrm>
                <a:off x="285" y="1791"/>
                <a:ext cx="93" cy="183"/>
              </a:xfrm>
              <a:custGeom>
                <a:avLst/>
                <a:gdLst>
                  <a:gd name="T0" fmla="*/ 24 w 93"/>
                  <a:gd name="T1" fmla="*/ 183 h 183"/>
                  <a:gd name="T2" fmla="*/ 24 w 93"/>
                  <a:gd name="T3" fmla="*/ 171 h 183"/>
                  <a:gd name="T4" fmla="*/ 38 w 93"/>
                  <a:gd name="T5" fmla="*/ 142 h 183"/>
                  <a:gd name="T6" fmla="*/ 59 w 93"/>
                  <a:gd name="T7" fmla="*/ 115 h 183"/>
                  <a:gd name="T8" fmla="*/ 79 w 93"/>
                  <a:gd name="T9" fmla="*/ 88 h 183"/>
                  <a:gd name="T10" fmla="*/ 93 w 93"/>
                  <a:gd name="T11" fmla="*/ 53 h 183"/>
                  <a:gd name="T12" fmla="*/ 91 w 93"/>
                  <a:gd name="T13" fmla="*/ 36 h 183"/>
                  <a:gd name="T14" fmla="*/ 83 w 93"/>
                  <a:gd name="T15" fmla="*/ 18 h 183"/>
                  <a:gd name="T16" fmla="*/ 66 w 93"/>
                  <a:gd name="T17" fmla="*/ 4 h 183"/>
                  <a:gd name="T18" fmla="*/ 57 w 93"/>
                  <a:gd name="T19" fmla="*/ 0 h 183"/>
                  <a:gd name="T20" fmla="*/ 43 w 93"/>
                  <a:gd name="T21" fmla="*/ 21 h 183"/>
                  <a:gd name="T22" fmla="*/ 38 w 93"/>
                  <a:gd name="T23" fmla="*/ 28 h 183"/>
                  <a:gd name="T24" fmla="*/ 36 w 93"/>
                  <a:gd name="T25" fmla="*/ 34 h 183"/>
                  <a:gd name="T26" fmla="*/ 40 w 93"/>
                  <a:gd name="T27" fmla="*/ 40 h 183"/>
                  <a:gd name="T28" fmla="*/ 47 w 93"/>
                  <a:gd name="T29" fmla="*/ 42 h 183"/>
                  <a:gd name="T30" fmla="*/ 55 w 93"/>
                  <a:gd name="T31" fmla="*/ 40 h 183"/>
                  <a:gd name="T32" fmla="*/ 53 w 93"/>
                  <a:gd name="T33" fmla="*/ 35 h 183"/>
                  <a:gd name="T34" fmla="*/ 47 w 93"/>
                  <a:gd name="T35" fmla="*/ 35 h 183"/>
                  <a:gd name="T36" fmla="*/ 43 w 93"/>
                  <a:gd name="T37" fmla="*/ 36 h 183"/>
                  <a:gd name="T38" fmla="*/ 45 w 93"/>
                  <a:gd name="T39" fmla="*/ 33 h 183"/>
                  <a:gd name="T40" fmla="*/ 53 w 93"/>
                  <a:gd name="T41" fmla="*/ 30 h 183"/>
                  <a:gd name="T42" fmla="*/ 62 w 93"/>
                  <a:gd name="T43" fmla="*/ 35 h 183"/>
                  <a:gd name="T44" fmla="*/ 64 w 93"/>
                  <a:gd name="T45" fmla="*/ 39 h 183"/>
                  <a:gd name="T46" fmla="*/ 62 w 93"/>
                  <a:gd name="T47" fmla="*/ 45 h 183"/>
                  <a:gd name="T48" fmla="*/ 57 w 93"/>
                  <a:gd name="T49" fmla="*/ 48 h 183"/>
                  <a:gd name="T50" fmla="*/ 47 w 93"/>
                  <a:gd name="T51" fmla="*/ 49 h 183"/>
                  <a:gd name="T52" fmla="*/ 40 w 93"/>
                  <a:gd name="T53" fmla="*/ 47 h 183"/>
                  <a:gd name="T54" fmla="*/ 32 w 93"/>
                  <a:gd name="T55" fmla="*/ 41 h 183"/>
                  <a:gd name="T56" fmla="*/ 30 w 93"/>
                  <a:gd name="T57" fmla="*/ 37 h 183"/>
                  <a:gd name="T58" fmla="*/ 19 w 93"/>
                  <a:gd name="T59" fmla="*/ 53 h 183"/>
                  <a:gd name="T60" fmla="*/ 2 w 93"/>
                  <a:gd name="T61" fmla="*/ 85 h 183"/>
                  <a:gd name="T62" fmla="*/ 0 w 93"/>
                  <a:gd name="T63" fmla="*/ 117 h 183"/>
                  <a:gd name="T64" fmla="*/ 5 w 93"/>
                  <a:gd name="T65" fmla="*/ 153 h 183"/>
                  <a:gd name="T66" fmla="*/ 17 w 93"/>
                  <a:gd name="T67" fmla="*/ 173 h 183"/>
                  <a:gd name="T68" fmla="*/ 24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24" y="183"/>
                    </a:moveTo>
                    <a:lnTo>
                      <a:pt x="24" y="171"/>
                    </a:lnTo>
                    <a:lnTo>
                      <a:pt x="38" y="142"/>
                    </a:lnTo>
                    <a:lnTo>
                      <a:pt x="59" y="115"/>
                    </a:lnTo>
                    <a:lnTo>
                      <a:pt x="79" y="88"/>
                    </a:lnTo>
                    <a:lnTo>
                      <a:pt x="93" y="53"/>
                    </a:lnTo>
                    <a:lnTo>
                      <a:pt x="91" y="36"/>
                    </a:lnTo>
                    <a:lnTo>
                      <a:pt x="83" y="18"/>
                    </a:lnTo>
                    <a:lnTo>
                      <a:pt x="66" y="4"/>
                    </a:lnTo>
                    <a:lnTo>
                      <a:pt x="57" y="0"/>
                    </a:lnTo>
                    <a:lnTo>
                      <a:pt x="43" y="21"/>
                    </a:lnTo>
                    <a:lnTo>
                      <a:pt x="38" y="28"/>
                    </a:lnTo>
                    <a:lnTo>
                      <a:pt x="36" y="34"/>
                    </a:lnTo>
                    <a:lnTo>
                      <a:pt x="40" y="40"/>
                    </a:lnTo>
                    <a:lnTo>
                      <a:pt x="47" y="42"/>
                    </a:lnTo>
                    <a:lnTo>
                      <a:pt x="55" y="40"/>
                    </a:lnTo>
                    <a:lnTo>
                      <a:pt x="53" y="35"/>
                    </a:lnTo>
                    <a:lnTo>
                      <a:pt x="47" y="35"/>
                    </a:lnTo>
                    <a:lnTo>
                      <a:pt x="43" y="36"/>
                    </a:lnTo>
                    <a:lnTo>
                      <a:pt x="45" y="33"/>
                    </a:lnTo>
                    <a:lnTo>
                      <a:pt x="53" y="30"/>
                    </a:lnTo>
                    <a:lnTo>
                      <a:pt x="62" y="35"/>
                    </a:lnTo>
                    <a:lnTo>
                      <a:pt x="64" y="39"/>
                    </a:lnTo>
                    <a:lnTo>
                      <a:pt x="62" y="45"/>
                    </a:lnTo>
                    <a:lnTo>
                      <a:pt x="57" y="48"/>
                    </a:lnTo>
                    <a:lnTo>
                      <a:pt x="47" y="49"/>
                    </a:lnTo>
                    <a:lnTo>
                      <a:pt x="40" y="47"/>
                    </a:lnTo>
                    <a:lnTo>
                      <a:pt x="32" y="41"/>
                    </a:lnTo>
                    <a:lnTo>
                      <a:pt x="30" y="37"/>
                    </a:lnTo>
                    <a:lnTo>
                      <a:pt x="19" y="53"/>
                    </a:lnTo>
                    <a:lnTo>
                      <a:pt x="2" y="85"/>
                    </a:lnTo>
                    <a:lnTo>
                      <a:pt x="0" y="117"/>
                    </a:lnTo>
                    <a:lnTo>
                      <a:pt x="5" y="153"/>
                    </a:lnTo>
                    <a:lnTo>
                      <a:pt x="17" y="173"/>
                    </a:lnTo>
                    <a:lnTo>
                      <a:pt x="24"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0" name="Freeform 76"/>
              <p:cNvSpPr>
                <a:spLocks/>
              </p:cNvSpPr>
              <p:nvPr/>
            </p:nvSpPr>
            <p:spPr bwMode="auto">
              <a:xfrm>
                <a:off x="222" y="1785"/>
                <a:ext cx="110" cy="183"/>
              </a:xfrm>
              <a:custGeom>
                <a:avLst/>
                <a:gdLst>
                  <a:gd name="T0" fmla="*/ 110 w 110"/>
                  <a:gd name="T1" fmla="*/ 4 h 183"/>
                  <a:gd name="T2" fmla="*/ 104 w 110"/>
                  <a:gd name="T3" fmla="*/ 16 h 183"/>
                  <a:gd name="T4" fmla="*/ 85 w 110"/>
                  <a:gd name="T5" fmla="*/ 42 h 183"/>
                  <a:gd name="T6" fmla="*/ 70 w 110"/>
                  <a:gd name="T7" fmla="*/ 64 h 183"/>
                  <a:gd name="T8" fmla="*/ 59 w 110"/>
                  <a:gd name="T9" fmla="*/ 88 h 183"/>
                  <a:gd name="T10" fmla="*/ 51 w 110"/>
                  <a:gd name="T11" fmla="*/ 97 h 183"/>
                  <a:gd name="T12" fmla="*/ 40 w 110"/>
                  <a:gd name="T13" fmla="*/ 99 h 183"/>
                  <a:gd name="T14" fmla="*/ 32 w 110"/>
                  <a:gd name="T15" fmla="*/ 95 h 183"/>
                  <a:gd name="T16" fmla="*/ 32 w 110"/>
                  <a:gd name="T17" fmla="*/ 91 h 183"/>
                  <a:gd name="T18" fmla="*/ 36 w 110"/>
                  <a:gd name="T19" fmla="*/ 87 h 183"/>
                  <a:gd name="T20" fmla="*/ 40 w 110"/>
                  <a:gd name="T21" fmla="*/ 85 h 183"/>
                  <a:gd name="T22" fmla="*/ 40 w 110"/>
                  <a:gd name="T23" fmla="*/ 89 h 183"/>
                  <a:gd name="T24" fmla="*/ 38 w 110"/>
                  <a:gd name="T25" fmla="*/ 91 h 183"/>
                  <a:gd name="T26" fmla="*/ 46 w 110"/>
                  <a:gd name="T27" fmla="*/ 88 h 183"/>
                  <a:gd name="T28" fmla="*/ 46 w 110"/>
                  <a:gd name="T29" fmla="*/ 84 h 183"/>
                  <a:gd name="T30" fmla="*/ 46 w 110"/>
                  <a:gd name="T31" fmla="*/ 82 h 183"/>
                  <a:gd name="T32" fmla="*/ 38 w 110"/>
                  <a:gd name="T33" fmla="*/ 83 h 183"/>
                  <a:gd name="T34" fmla="*/ 30 w 110"/>
                  <a:gd name="T35" fmla="*/ 85 h 183"/>
                  <a:gd name="T36" fmla="*/ 23 w 110"/>
                  <a:gd name="T37" fmla="*/ 91 h 183"/>
                  <a:gd name="T38" fmla="*/ 21 w 110"/>
                  <a:gd name="T39" fmla="*/ 99 h 183"/>
                  <a:gd name="T40" fmla="*/ 23 w 110"/>
                  <a:gd name="T41" fmla="*/ 103 h 183"/>
                  <a:gd name="T42" fmla="*/ 27 w 110"/>
                  <a:gd name="T43" fmla="*/ 106 h 183"/>
                  <a:gd name="T44" fmla="*/ 40 w 110"/>
                  <a:gd name="T45" fmla="*/ 106 h 183"/>
                  <a:gd name="T46" fmla="*/ 51 w 110"/>
                  <a:gd name="T47" fmla="*/ 102 h 183"/>
                  <a:gd name="T48" fmla="*/ 55 w 110"/>
                  <a:gd name="T49" fmla="*/ 100 h 183"/>
                  <a:gd name="T50" fmla="*/ 55 w 110"/>
                  <a:gd name="T51" fmla="*/ 131 h 183"/>
                  <a:gd name="T52" fmla="*/ 63 w 110"/>
                  <a:gd name="T53" fmla="*/ 160 h 183"/>
                  <a:gd name="T54" fmla="*/ 76 w 110"/>
                  <a:gd name="T55" fmla="*/ 183 h 183"/>
                  <a:gd name="T56" fmla="*/ 55 w 110"/>
                  <a:gd name="T57" fmla="*/ 163 h 183"/>
                  <a:gd name="T58" fmla="*/ 23 w 110"/>
                  <a:gd name="T59" fmla="*/ 129 h 183"/>
                  <a:gd name="T60" fmla="*/ 8 w 110"/>
                  <a:gd name="T61" fmla="*/ 97 h 183"/>
                  <a:gd name="T62" fmla="*/ 0 w 110"/>
                  <a:gd name="T63" fmla="*/ 66 h 183"/>
                  <a:gd name="T64" fmla="*/ 4 w 110"/>
                  <a:gd name="T65" fmla="*/ 46 h 183"/>
                  <a:gd name="T66" fmla="*/ 13 w 110"/>
                  <a:gd name="T67" fmla="*/ 29 h 183"/>
                  <a:gd name="T68" fmla="*/ 29 w 110"/>
                  <a:gd name="T69" fmla="*/ 16 h 183"/>
                  <a:gd name="T70" fmla="*/ 46 w 110"/>
                  <a:gd name="T71" fmla="*/ 6 h 183"/>
                  <a:gd name="T72" fmla="*/ 66 w 110"/>
                  <a:gd name="T73" fmla="*/ 2 h 183"/>
                  <a:gd name="T74" fmla="*/ 89 w 110"/>
                  <a:gd name="T75" fmla="*/ 0 h 183"/>
                  <a:gd name="T76" fmla="*/ 11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4"/>
                    </a:moveTo>
                    <a:lnTo>
                      <a:pt x="104" y="16"/>
                    </a:lnTo>
                    <a:lnTo>
                      <a:pt x="85" y="42"/>
                    </a:lnTo>
                    <a:lnTo>
                      <a:pt x="70" y="64"/>
                    </a:lnTo>
                    <a:lnTo>
                      <a:pt x="59" y="88"/>
                    </a:lnTo>
                    <a:lnTo>
                      <a:pt x="51" y="97"/>
                    </a:lnTo>
                    <a:lnTo>
                      <a:pt x="40" y="99"/>
                    </a:lnTo>
                    <a:lnTo>
                      <a:pt x="32" y="95"/>
                    </a:lnTo>
                    <a:lnTo>
                      <a:pt x="32" y="91"/>
                    </a:lnTo>
                    <a:lnTo>
                      <a:pt x="36" y="87"/>
                    </a:lnTo>
                    <a:lnTo>
                      <a:pt x="40" y="85"/>
                    </a:lnTo>
                    <a:lnTo>
                      <a:pt x="40" y="89"/>
                    </a:lnTo>
                    <a:lnTo>
                      <a:pt x="38" y="91"/>
                    </a:lnTo>
                    <a:lnTo>
                      <a:pt x="46" y="88"/>
                    </a:lnTo>
                    <a:lnTo>
                      <a:pt x="46" y="84"/>
                    </a:lnTo>
                    <a:lnTo>
                      <a:pt x="46" y="82"/>
                    </a:lnTo>
                    <a:lnTo>
                      <a:pt x="38" y="83"/>
                    </a:lnTo>
                    <a:lnTo>
                      <a:pt x="30" y="85"/>
                    </a:lnTo>
                    <a:lnTo>
                      <a:pt x="23" y="91"/>
                    </a:lnTo>
                    <a:lnTo>
                      <a:pt x="21" y="99"/>
                    </a:lnTo>
                    <a:lnTo>
                      <a:pt x="23" y="103"/>
                    </a:lnTo>
                    <a:lnTo>
                      <a:pt x="27" y="106"/>
                    </a:lnTo>
                    <a:lnTo>
                      <a:pt x="40" y="106"/>
                    </a:lnTo>
                    <a:lnTo>
                      <a:pt x="51" y="102"/>
                    </a:lnTo>
                    <a:lnTo>
                      <a:pt x="55" y="100"/>
                    </a:lnTo>
                    <a:lnTo>
                      <a:pt x="55" y="131"/>
                    </a:lnTo>
                    <a:lnTo>
                      <a:pt x="63" y="160"/>
                    </a:lnTo>
                    <a:lnTo>
                      <a:pt x="76" y="183"/>
                    </a:lnTo>
                    <a:lnTo>
                      <a:pt x="55" y="163"/>
                    </a:lnTo>
                    <a:lnTo>
                      <a:pt x="23" y="129"/>
                    </a:lnTo>
                    <a:lnTo>
                      <a:pt x="8" y="97"/>
                    </a:lnTo>
                    <a:lnTo>
                      <a:pt x="0" y="66"/>
                    </a:lnTo>
                    <a:lnTo>
                      <a:pt x="4" y="46"/>
                    </a:lnTo>
                    <a:lnTo>
                      <a:pt x="13" y="29"/>
                    </a:lnTo>
                    <a:lnTo>
                      <a:pt x="29" y="16"/>
                    </a:lnTo>
                    <a:lnTo>
                      <a:pt x="46" y="6"/>
                    </a:lnTo>
                    <a:lnTo>
                      <a:pt x="66" y="2"/>
                    </a:lnTo>
                    <a:lnTo>
                      <a:pt x="89" y="0"/>
                    </a:lnTo>
                    <a:lnTo>
                      <a:pt x="11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1" name="Freeform 77"/>
              <p:cNvSpPr>
                <a:spLocks/>
              </p:cNvSpPr>
              <p:nvPr/>
            </p:nvSpPr>
            <p:spPr bwMode="auto">
              <a:xfrm>
                <a:off x="5413" y="3792"/>
                <a:ext cx="159" cy="434"/>
              </a:xfrm>
              <a:custGeom>
                <a:avLst/>
                <a:gdLst>
                  <a:gd name="T0" fmla="*/ 134 w 159"/>
                  <a:gd name="T1" fmla="*/ 2 h 434"/>
                  <a:gd name="T2" fmla="*/ 134 w 159"/>
                  <a:gd name="T3" fmla="*/ 11 h 434"/>
                  <a:gd name="T4" fmla="*/ 125 w 159"/>
                  <a:gd name="T5" fmla="*/ 9 h 434"/>
                  <a:gd name="T6" fmla="*/ 115 w 159"/>
                  <a:gd name="T7" fmla="*/ 10 h 434"/>
                  <a:gd name="T8" fmla="*/ 102 w 159"/>
                  <a:gd name="T9" fmla="*/ 14 h 434"/>
                  <a:gd name="T10" fmla="*/ 89 w 159"/>
                  <a:gd name="T11" fmla="*/ 26 h 434"/>
                  <a:gd name="T12" fmla="*/ 81 w 159"/>
                  <a:gd name="T13" fmla="*/ 50 h 434"/>
                  <a:gd name="T14" fmla="*/ 81 w 159"/>
                  <a:gd name="T15" fmla="*/ 80 h 434"/>
                  <a:gd name="T16" fmla="*/ 93 w 159"/>
                  <a:gd name="T17" fmla="*/ 114 h 434"/>
                  <a:gd name="T18" fmla="*/ 136 w 159"/>
                  <a:gd name="T19" fmla="*/ 189 h 434"/>
                  <a:gd name="T20" fmla="*/ 153 w 159"/>
                  <a:gd name="T21" fmla="*/ 223 h 434"/>
                  <a:gd name="T22" fmla="*/ 159 w 159"/>
                  <a:gd name="T23" fmla="*/ 259 h 434"/>
                  <a:gd name="T24" fmla="*/ 153 w 159"/>
                  <a:gd name="T25" fmla="*/ 297 h 434"/>
                  <a:gd name="T26" fmla="*/ 138 w 159"/>
                  <a:gd name="T27" fmla="*/ 333 h 434"/>
                  <a:gd name="T28" fmla="*/ 119 w 159"/>
                  <a:gd name="T29" fmla="*/ 363 h 434"/>
                  <a:gd name="T30" fmla="*/ 104 w 159"/>
                  <a:gd name="T31" fmla="*/ 384 h 434"/>
                  <a:gd name="T32" fmla="*/ 85 w 159"/>
                  <a:gd name="T33" fmla="*/ 401 h 434"/>
                  <a:gd name="T34" fmla="*/ 60 w 159"/>
                  <a:gd name="T35" fmla="*/ 418 h 434"/>
                  <a:gd name="T36" fmla="*/ 32 w 159"/>
                  <a:gd name="T37" fmla="*/ 431 h 434"/>
                  <a:gd name="T38" fmla="*/ 5 w 159"/>
                  <a:gd name="T39" fmla="*/ 434 h 434"/>
                  <a:gd name="T40" fmla="*/ 0 w 159"/>
                  <a:gd name="T41" fmla="*/ 428 h 434"/>
                  <a:gd name="T42" fmla="*/ 5 w 159"/>
                  <a:gd name="T43" fmla="*/ 421 h 434"/>
                  <a:gd name="T44" fmla="*/ 15 w 159"/>
                  <a:gd name="T45" fmla="*/ 418 h 434"/>
                  <a:gd name="T46" fmla="*/ 26 w 159"/>
                  <a:gd name="T47" fmla="*/ 418 h 434"/>
                  <a:gd name="T48" fmla="*/ 28 w 159"/>
                  <a:gd name="T49" fmla="*/ 422 h 434"/>
                  <a:gd name="T50" fmla="*/ 24 w 159"/>
                  <a:gd name="T51" fmla="*/ 426 h 434"/>
                  <a:gd name="T52" fmla="*/ 19 w 159"/>
                  <a:gd name="T53" fmla="*/ 428 h 434"/>
                  <a:gd name="T54" fmla="*/ 11 w 159"/>
                  <a:gd name="T55" fmla="*/ 428 h 434"/>
                  <a:gd name="T56" fmla="*/ 13 w 159"/>
                  <a:gd name="T57" fmla="*/ 425 h 434"/>
                  <a:gd name="T58" fmla="*/ 15 w 159"/>
                  <a:gd name="T59" fmla="*/ 424 h 434"/>
                  <a:gd name="T60" fmla="*/ 15 w 159"/>
                  <a:gd name="T61" fmla="*/ 425 h 434"/>
                  <a:gd name="T62" fmla="*/ 13 w 159"/>
                  <a:gd name="T63" fmla="*/ 428 h 434"/>
                  <a:gd name="T64" fmla="*/ 17 w 159"/>
                  <a:gd name="T65" fmla="*/ 428 h 434"/>
                  <a:gd name="T66" fmla="*/ 22 w 159"/>
                  <a:gd name="T67" fmla="*/ 425 h 434"/>
                  <a:gd name="T68" fmla="*/ 24 w 159"/>
                  <a:gd name="T69" fmla="*/ 421 h 434"/>
                  <a:gd name="T70" fmla="*/ 22 w 159"/>
                  <a:gd name="T71" fmla="*/ 420 h 434"/>
                  <a:gd name="T72" fmla="*/ 19 w 159"/>
                  <a:gd name="T73" fmla="*/ 419 h 434"/>
                  <a:gd name="T74" fmla="*/ 9 w 159"/>
                  <a:gd name="T75" fmla="*/ 422 h 434"/>
                  <a:gd name="T76" fmla="*/ 5 w 159"/>
                  <a:gd name="T77" fmla="*/ 428 h 434"/>
                  <a:gd name="T78" fmla="*/ 9 w 159"/>
                  <a:gd name="T79" fmla="*/ 432 h 434"/>
                  <a:gd name="T80" fmla="*/ 15 w 159"/>
                  <a:gd name="T81" fmla="*/ 433 h 434"/>
                  <a:gd name="T82" fmla="*/ 34 w 159"/>
                  <a:gd name="T83" fmla="*/ 431 h 434"/>
                  <a:gd name="T84" fmla="*/ 55 w 159"/>
                  <a:gd name="T85" fmla="*/ 421 h 434"/>
                  <a:gd name="T86" fmla="*/ 70 w 159"/>
                  <a:gd name="T87" fmla="*/ 412 h 434"/>
                  <a:gd name="T88" fmla="*/ 87 w 159"/>
                  <a:gd name="T89" fmla="*/ 395 h 434"/>
                  <a:gd name="T90" fmla="*/ 98 w 159"/>
                  <a:gd name="T91" fmla="*/ 381 h 434"/>
                  <a:gd name="T92" fmla="*/ 106 w 159"/>
                  <a:gd name="T93" fmla="*/ 360 h 434"/>
                  <a:gd name="T94" fmla="*/ 108 w 159"/>
                  <a:gd name="T95" fmla="*/ 334 h 434"/>
                  <a:gd name="T96" fmla="*/ 96 w 159"/>
                  <a:gd name="T97" fmla="*/ 299 h 434"/>
                  <a:gd name="T98" fmla="*/ 70 w 159"/>
                  <a:gd name="T99" fmla="*/ 256 h 434"/>
                  <a:gd name="T100" fmla="*/ 49 w 159"/>
                  <a:gd name="T101" fmla="*/ 225 h 434"/>
                  <a:gd name="T102" fmla="*/ 32 w 159"/>
                  <a:gd name="T103" fmla="*/ 186 h 434"/>
                  <a:gd name="T104" fmla="*/ 30 w 159"/>
                  <a:gd name="T105" fmla="*/ 155 h 434"/>
                  <a:gd name="T106" fmla="*/ 36 w 159"/>
                  <a:gd name="T107" fmla="*/ 124 h 434"/>
                  <a:gd name="T108" fmla="*/ 53 w 159"/>
                  <a:gd name="T109" fmla="*/ 92 h 434"/>
                  <a:gd name="T110" fmla="*/ 76 w 159"/>
                  <a:gd name="T111" fmla="*/ 59 h 434"/>
                  <a:gd name="T112" fmla="*/ 79 w 159"/>
                  <a:gd name="T113" fmla="*/ 41 h 434"/>
                  <a:gd name="T114" fmla="*/ 85 w 159"/>
                  <a:gd name="T115" fmla="*/ 24 h 434"/>
                  <a:gd name="T116" fmla="*/ 100 w 159"/>
                  <a:gd name="T117" fmla="*/ 10 h 434"/>
                  <a:gd name="T118" fmla="*/ 115 w 159"/>
                  <a:gd name="T119" fmla="*/ 2 h 434"/>
                  <a:gd name="T120" fmla="*/ 127 w 159"/>
                  <a:gd name="T121" fmla="*/ 0 h 434"/>
                  <a:gd name="T122" fmla="*/ 13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2"/>
                    </a:moveTo>
                    <a:lnTo>
                      <a:pt x="134" y="11"/>
                    </a:lnTo>
                    <a:lnTo>
                      <a:pt x="125" y="9"/>
                    </a:lnTo>
                    <a:lnTo>
                      <a:pt x="115" y="10"/>
                    </a:lnTo>
                    <a:lnTo>
                      <a:pt x="102" y="14"/>
                    </a:lnTo>
                    <a:lnTo>
                      <a:pt x="89" y="26"/>
                    </a:lnTo>
                    <a:lnTo>
                      <a:pt x="81" y="50"/>
                    </a:lnTo>
                    <a:lnTo>
                      <a:pt x="81" y="80"/>
                    </a:lnTo>
                    <a:lnTo>
                      <a:pt x="93" y="114"/>
                    </a:lnTo>
                    <a:lnTo>
                      <a:pt x="136" y="189"/>
                    </a:lnTo>
                    <a:lnTo>
                      <a:pt x="153" y="223"/>
                    </a:lnTo>
                    <a:lnTo>
                      <a:pt x="159" y="259"/>
                    </a:lnTo>
                    <a:lnTo>
                      <a:pt x="153" y="297"/>
                    </a:lnTo>
                    <a:lnTo>
                      <a:pt x="138" y="333"/>
                    </a:lnTo>
                    <a:lnTo>
                      <a:pt x="119" y="363"/>
                    </a:lnTo>
                    <a:lnTo>
                      <a:pt x="104" y="384"/>
                    </a:lnTo>
                    <a:lnTo>
                      <a:pt x="85" y="401"/>
                    </a:lnTo>
                    <a:lnTo>
                      <a:pt x="60" y="418"/>
                    </a:lnTo>
                    <a:lnTo>
                      <a:pt x="32" y="431"/>
                    </a:lnTo>
                    <a:lnTo>
                      <a:pt x="5" y="434"/>
                    </a:lnTo>
                    <a:lnTo>
                      <a:pt x="0" y="428"/>
                    </a:lnTo>
                    <a:lnTo>
                      <a:pt x="5" y="421"/>
                    </a:lnTo>
                    <a:lnTo>
                      <a:pt x="15" y="418"/>
                    </a:lnTo>
                    <a:lnTo>
                      <a:pt x="26" y="418"/>
                    </a:lnTo>
                    <a:lnTo>
                      <a:pt x="28" y="422"/>
                    </a:lnTo>
                    <a:lnTo>
                      <a:pt x="24" y="426"/>
                    </a:lnTo>
                    <a:lnTo>
                      <a:pt x="19" y="428"/>
                    </a:lnTo>
                    <a:lnTo>
                      <a:pt x="11" y="428"/>
                    </a:lnTo>
                    <a:lnTo>
                      <a:pt x="13" y="425"/>
                    </a:lnTo>
                    <a:lnTo>
                      <a:pt x="15" y="424"/>
                    </a:lnTo>
                    <a:lnTo>
                      <a:pt x="15" y="425"/>
                    </a:lnTo>
                    <a:lnTo>
                      <a:pt x="13" y="428"/>
                    </a:lnTo>
                    <a:lnTo>
                      <a:pt x="17" y="428"/>
                    </a:lnTo>
                    <a:lnTo>
                      <a:pt x="22" y="425"/>
                    </a:lnTo>
                    <a:lnTo>
                      <a:pt x="24" y="421"/>
                    </a:lnTo>
                    <a:lnTo>
                      <a:pt x="22" y="420"/>
                    </a:lnTo>
                    <a:lnTo>
                      <a:pt x="19" y="419"/>
                    </a:lnTo>
                    <a:lnTo>
                      <a:pt x="9" y="422"/>
                    </a:lnTo>
                    <a:lnTo>
                      <a:pt x="5" y="428"/>
                    </a:lnTo>
                    <a:lnTo>
                      <a:pt x="9" y="432"/>
                    </a:lnTo>
                    <a:lnTo>
                      <a:pt x="15" y="433"/>
                    </a:lnTo>
                    <a:lnTo>
                      <a:pt x="34" y="431"/>
                    </a:lnTo>
                    <a:lnTo>
                      <a:pt x="55" y="421"/>
                    </a:lnTo>
                    <a:lnTo>
                      <a:pt x="70" y="412"/>
                    </a:lnTo>
                    <a:lnTo>
                      <a:pt x="87" y="395"/>
                    </a:lnTo>
                    <a:lnTo>
                      <a:pt x="98" y="381"/>
                    </a:lnTo>
                    <a:lnTo>
                      <a:pt x="106" y="360"/>
                    </a:lnTo>
                    <a:lnTo>
                      <a:pt x="108" y="334"/>
                    </a:lnTo>
                    <a:lnTo>
                      <a:pt x="96" y="299"/>
                    </a:lnTo>
                    <a:lnTo>
                      <a:pt x="70" y="256"/>
                    </a:lnTo>
                    <a:lnTo>
                      <a:pt x="49" y="225"/>
                    </a:lnTo>
                    <a:lnTo>
                      <a:pt x="32" y="186"/>
                    </a:lnTo>
                    <a:lnTo>
                      <a:pt x="30" y="155"/>
                    </a:lnTo>
                    <a:lnTo>
                      <a:pt x="36" y="124"/>
                    </a:lnTo>
                    <a:lnTo>
                      <a:pt x="53" y="92"/>
                    </a:lnTo>
                    <a:lnTo>
                      <a:pt x="76" y="59"/>
                    </a:lnTo>
                    <a:lnTo>
                      <a:pt x="79" y="41"/>
                    </a:lnTo>
                    <a:lnTo>
                      <a:pt x="85" y="24"/>
                    </a:lnTo>
                    <a:lnTo>
                      <a:pt x="100" y="10"/>
                    </a:lnTo>
                    <a:lnTo>
                      <a:pt x="115" y="2"/>
                    </a:lnTo>
                    <a:lnTo>
                      <a:pt x="127" y="0"/>
                    </a:lnTo>
                    <a:lnTo>
                      <a:pt x="13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2" name="Freeform 78"/>
              <p:cNvSpPr>
                <a:spLocks/>
              </p:cNvSpPr>
              <p:nvPr/>
            </p:nvSpPr>
            <p:spPr bwMode="auto">
              <a:xfrm>
                <a:off x="5386" y="2561"/>
                <a:ext cx="160" cy="437"/>
              </a:xfrm>
              <a:custGeom>
                <a:avLst/>
                <a:gdLst>
                  <a:gd name="T0" fmla="*/ 135 w 160"/>
                  <a:gd name="T1" fmla="*/ 1 h 437"/>
                  <a:gd name="T2" fmla="*/ 133 w 160"/>
                  <a:gd name="T3" fmla="*/ 10 h 437"/>
                  <a:gd name="T4" fmla="*/ 123 w 160"/>
                  <a:gd name="T5" fmla="*/ 8 h 437"/>
                  <a:gd name="T6" fmla="*/ 114 w 160"/>
                  <a:gd name="T7" fmla="*/ 8 h 437"/>
                  <a:gd name="T8" fmla="*/ 101 w 160"/>
                  <a:gd name="T9" fmla="*/ 13 h 437"/>
                  <a:gd name="T10" fmla="*/ 89 w 160"/>
                  <a:gd name="T11" fmla="*/ 25 h 437"/>
                  <a:gd name="T12" fmla="*/ 80 w 160"/>
                  <a:gd name="T13" fmla="*/ 49 h 437"/>
                  <a:gd name="T14" fmla="*/ 80 w 160"/>
                  <a:gd name="T15" fmla="*/ 79 h 437"/>
                  <a:gd name="T16" fmla="*/ 91 w 160"/>
                  <a:gd name="T17" fmla="*/ 114 h 437"/>
                  <a:gd name="T18" fmla="*/ 135 w 160"/>
                  <a:gd name="T19" fmla="*/ 187 h 437"/>
                  <a:gd name="T20" fmla="*/ 152 w 160"/>
                  <a:gd name="T21" fmla="*/ 223 h 437"/>
                  <a:gd name="T22" fmla="*/ 160 w 160"/>
                  <a:gd name="T23" fmla="*/ 258 h 437"/>
                  <a:gd name="T24" fmla="*/ 152 w 160"/>
                  <a:gd name="T25" fmla="*/ 296 h 437"/>
                  <a:gd name="T26" fmla="*/ 137 w 160"/>
                  <a:gd name="T27" fmla="*/ 331 h 437"/>
                  <a:gd name="T28" fmla="*/ 118 w 160"/>
                  <a:gd name="T29" fmla="*/ 362 h 437"/>
                  <a:gd name="T30" fmla="*/ 103 w 160"/>
                  <a:gd name="T31" fmla="*/ 383 h 437"/>
                  <a:gd name="T32" fmla="*/ 84 w 160"/>
                  <a:gd name="T33" fmla="*/ 402 h 437"/>
                  <a:gd name="T34" fmla="*/ 59 w 160"/>
                  <a:gd name="T35" fmla="*/ 421 h 437"/>
                  <a:gd name="T36" fmla="*/ 29 w 160"/>
                  <a:gd name="T37" fmla="*/ 434 h 437"/>
                  <a:gd name="T38" fmla="*/ 17 w 160"/>
                  <a:gd name="T39" fmla="*/ 437 h 437"/>
                  <a:gd name="T40" fmla="*/ 4 w 160"/>
                  <a:gd name="T41" fmla="*/ 434 h 437"/>
                  <a:gd name="T42" fmla="*/ 0 w 160"/>
                  <a:gd name="T43" fmla="*/ 428 h 437"/>
                  <a:gd name="T44" fmla="*/ 4 w 160"/>
                  <a:gd name="T45" fmla="*/ 421 h 437"/>
                  <a:gd name="T46" fmla="*/ 13 w 160"/>
                  <a:gd name="T47" fmla="*/ 416 h 437"/>
                  <a:gd name="T48" fmla="*/ 25 w 160"/>
                  <a:gd name="T49" fmla="*/ 416 h 437"/>
                  <a:gd name="T50" fmla="*/ 27 w 160"/>
                  <a:gd name="T51" fmla="*/ 421 h 437"/>
                  <a:gd name="T52" fmla="*/ 23 w 160"/>
                  <a:gd name="T53" fmla="*/ 426 h 437"/>
                  <a:gd name="T54" fmla="*/ 17 w 160"/>
                  <a:gd name="T55" fmla="*/ 428 h 437"/>
                  <a:gd name="T56" fmla="*/ 10 w 160"/>
                  <a:gd name="T57" fmla="*/ 428 h 437"/>
                  <a:gd name="T58" fmla="*/ 12 w 160"/>
                  <a:gd name="T59" fmla="*/ 425 h 437"/>
                  <a:gd name="T60" fmla="*/ 13 w 160"/>
                  <a:gd name="T61" fmla="*/ 422 h 437"/>
                  <a:gd name="T62" fmla="*/ 13 w 160"/>
                  <a:gd name="T63" fmla="*/ 425 h 437"/>
                  <a:gd name="T64" fmla="*/ 13 w 160"/>
                  <a:gd name="T65" fmla="*/ 427 h 437"/>
                  <a:gd name="T66" fmla="*/ 15 w 160"/>
                  <a:gd name="T67" fmla="*/ 427 h 437"/>
                  <a:gd name="T68" fmla="*/ 21 w 160"/>
                  <a:gd name="T69" fmla="*/ 425 h 437"/>
                  <a:gd name="T70" fmla="*/ 23 w 160"/>
                  <a:gd name="T71" fmla="*/ 421 h 437"/>
                  <a:gd name="T72" fmla="*/ 21 w 160"/>
                  <a:gd name="T73" fmla="*/ 419 h 437"/>
                  <a:gd name="T74" fmla="*/ 17 w 160"/>
                  <a:gd name="T75" fmla="*/ 419 h 437"/>
                  <a:gd name="T76" fmla="*/ 8 w 160"/>
                  <a:gd name="T77" fmla="*/ 422 h 437"/>
                  <a:gd name="T78" fmla="*/ 4 w 160"/>
                  <a:gd name="T79" fmla="*/ 428 h 437"/>
                  <a:gd name="T80" fmla="*/ 8 w 160"/>
                  <a:gd name="T81" fmla="*/ 431 h 437"/>
                  <a:gd name="T82" fmla="*/ 13 w 160"/>
                  <a:gd name="T83" fmla="*/ 433 h 437"/>
                  <a:gd name="T84" fmla="*/ 32 w 160"/>
                  <a:gd name="T85" fmla="*/ 431 h 437"/>
                  <a:gd name="T86" fmla="*/ 53 w 160"/>
                  <a:gd name="T87" fmla="*/ 421 h 437"/>
                  <a:gd name="T88" fmla="*/ 68 w 160"/>
                  <a:gd name="T89" fmla="*/ 410 h 437"/>
                  <a:gd name="T90" fmla="*/ 86 w 160"/>
                  <a:gd name="T91" fmla="*/ 395 h 437"/>
                  <a:gd name="T92" fmla="*/ 97 w 160"/>
                  <a:gd name="T93" fmla="*/ 380 h 437"/>
                  <a:gd name="T94" fmla="*/ 105 w 160"/>
                  <a:gd name="T95" fmla="*/ 360 h 437"/>
                  <a:gd name="T96" fmla="*/ 106 w 160"/>
                  <a:gd name="T97" fmla="*/ 333 h 437"/>
                  <a:gd name="T98" fmla="*/ 95 w 160"/>
                  <a:gd name="T99" fmla="*/ 299 h 437"/>
                  <a:gd name="T100" fmla="*/ 68 w 160"/>
                  <a:gd name="T101" fmla="*/ 254 h 437"/>
                  <a:gd name="T102" fmla="*/ 48 w 160"/>
                  <a:gd name="T103" fmla="*/ 224 h 437"/>
                  <a:gd name="T104" fmla="*/ 30 w 160"/>
                  <a:gd name="T105" fmla="*/ 187 h 437"/>
                  <a:gd name="T106" fmla="*/ 29 w 160"/>
                  <a:gd name="T107" fmla="*/ 155 h 437"/>
                  <a:gd name="T108" fmla="*/ 36 w 160"/>
                  <a:gd name="T109" fmla="*/ 122 h 437"/>
                  <a:gd name="T110" fmla="*/ 51 w 160"/>
                  <a:gd name="T111" fmla="*/ 91 h 437"/>
                  <a:gd name="T112" fmla="*/ 74 w 160"/>
                  <a:gd name="T113" fmla="*/ 59 h 437"/>
                  <a:gd name="T114" fmla="*/ 78 w 160"/>
                  <a:gd name="T115" fmla="*/ 41 h 437"/>
                  <a:gd name="T116" fmla="*/ 84 w 160"/>
                  <a:gd name="T117" fmla="*/ 24 h 437"/>
                  <a:gd name="T118" fmla="*/ 99 w 160"/>
                  <a:gd name="T119" fmla="*/ 8 h 437"/>
                  <a:gd name="T120" fmla="*/ 114 w 160"/>
                  <a:gd name="T121" fmla="*/ 1 h 437"/>
                  <a:gd name="T122" fmla="*/ 125 w 160"/>
                  <a:gd name="T123" fmla="*/ 0 h 437"/>
                  <a:gd name="T124" fmla="*/ 13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1"/>
                    </a:moveTo>
                    <a:lnTo>
                      <a:pt x="133" y="10"/>
                    </a:lnTo>
                    <a:lnTo>
                      <a:pt x="123" y="8"/>
                    </a:lnTo>
                    <a:lnTo>
                      <a:pt x="114" y="8"/>
                    </a:lnTo>
                    <a:lnTo>
                      <a:pt x="101" y="13"/>
                    </a:lnTo>
                    <a:lnTo>
                      <a:pt x="89" y="25"/>
                    </a:lnTo>
                    <a:lnTo>
                      <a:pt x="80" y="49"/>
                    </a:lnTo>
                    <a:lnTo>
                      <a:pt x="80" y="79"/>
                    </a:lnTo>
                    <a:lnTo>
                      <a:pt x="91" y="114"/>
                    </a:lnTo>
                    <a:lnTo>
                      <a:pt x="135" y="187"/>
                    </a:lnTo>
                    <a:lnTo>
                      <a:pt x="152" y="223"/>
                    </a:lnTo>
                    <a:lnTo>
                      <a:pt x="160" y="258"/>
                    </a:lnTo>
                    <a:lnTo>
                      <a:pt x="152" y="296"/>
                    </a:lnTo>
                    <a:lnTo>
                      <a:pt x="137" y="331"/>
                    </a:lnTo>
                    <a:lnTo>
                      <a:pt x="118" y="362"/>
                    </a:lnTo>
                    <a:lnTo>
                      <a:pt x="103" y="383"/>
                    </a:lnTo>
                    <a:lnTo>
                      <a:pt x="84" y="402"/>
                    </a:lnTo>
                    <a:lnTo>
                      <a:pt x="59" y="421"/>
                    </a:lnTo>
                    <a:lnTo>
                      <a:pt x="29" y="434"/>
                    </a:lnTo>
                    <a:lnTo>
                      <a:pt x="17" y="437"/>
                    </a:lnTo>
                    <a:lnTo>
                      <a:pt x="4" y="434"/>
                    </a:lnTo>
                    <a:lnTo>
                      <a:pt x="0" y="428"/>
                    </a:lnTo>
                    <a:lnTo>
                      <a:pt x="4" y="421"/>
                    </a:lnTo>
                    <a:lnTo>
                      <a:pt x="13" y="416"/>
                    </a:lnTo>
                    <a:lnTo>
                      <a:pt x="25" y="416"/>
                    </a:lnTo>
                    <a:lnTo>
                      <a:pt x="27" y="421"/>
                    </a:lnTo>
                    <a:lnTo>
                      <a:pt x="23" y="426"/>
                    </a:lnTo>
                    <a:lnTo>
                      <a:pt x="17" y="428"/>
                    </a:lnTo>
                    <a:lnTo>
                      <a:pt x="10" y="428"/>
                    </a:lnTo>
                    <a:lnTo>
                      <a:pt x="12" y="425"/>
                    </a:lnTo>
                    <a:lnTo>
                      <a:pt x="13" y="422"/>
                    </a:lnTo>
                    <a:lnTo>
                      <a:pt x="13" y="425"/>
                    </a:lnTo>
                    <a:lnTo>
                      <a:pt x="13" y="427"/>
                    </a:lnTo>
                    <a:lnTo>
                      <a:pt x="15" y="427"/>
                    </a:lnTo>
                    <a:lnTo>
                      <a:pt x="21" y="425"/>
                    </a:lnTo>
                    <a:lnTo>
                      <a:pt x="23" y="421"/>
                    </a:lnTo>
                    <a:lnTo>
                      <a:pt x="21" y="419"/>
                    </a:lnTo>
                    <a:lnTo>
                      <a:pt x="17" y="419"/>
                    </a:lnTo>
                    <a:lnTo>
                      <a:pt x="8" y="422"/>
                    </a:lnTo>
                    <a:lnTo>
                      <a:pt x="4" y="428"/>
                    </a:lnTo>
                    <a:lnTo>
                      <a:pt x="8" y="431"/>
                    </a:lnTo>
                    <a:lnTo>
                      <a:pt x="13" y="433"/>
                    </a:lnTo>
                    <a:lnTo>
                      <a:pt x="32" y="431"/>
                    </a:lnTo>
                    <a:lnTo>
                      <a:pt x="53" y="421"/>
                    </a:lnTo>
                    <a:lnTo>
                      <a:pt x="68" y="410"/>
                    </a:lnTo>
                    <a:lnTo>
                      <a:pt x="86" y="395"/>
                    </a:lnTo>
                    <a:lnTo>
                      <a:pt x="97" y="380"/>
                    </a:lnTo>
                    <a:lnTo>
                      <a:pt x="105" y="360"/>
                    </a:lnTo>
                    <a:lnTo>
                      <a:pt x="106" y="333"/>
                    </a:lnTo>
                    <a:lnTo>
                      <a:pt x="95" y="299"/>
                    </a:lnTo>
                    <a:lnTo>
                      <a:pt x="68" y="254"/>
                    </a:lnTo>
                    <a:lnTo>
                      <a:pt x="48" y="224"/>
                    </a:lnTo>
                    <a:lnTo>
                      <a:pt x="30" y="187"/>
                    </a:lnTo>
                    <a:lnTo>
                      <a:pt x="29" y="155"/>
                    </a:lnTo>
                    <a:lnTo>
                      <a:pt x="36" y="122"/>
                    </a:lnTo>
                    <a:lnTo>
                      <a:pt x="51" y="91"/>
                    </a:lnTo>
                    <a:lnTo>
                      <a:pt x="74" y="59"/>
                    </a:lnTo>
                    <a:lnTo>
                      <a:pt x="78" y="41"/>
                    </a:lnTo>
                    <a:lnTo>
                      <a:pt x="84" y="24"/>
                    </a:lnTo>
                    <a:lnTo>
                      <a:pt x="99" y="8"/>
                    </a:lnTo>
                    <a:lnTo>
                      <a:pt x="114" y="1"/>
                    </a:lnTo>
                    <a:lnTo>
                      <a:pt x="125" y="0"/>
                    </a:lnTo>
                    <a:lnTo>
                      <a:pt x="13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3" name="Freeform 79"/>
              <p:cNvSpPr>
                <a:spLocks/>
              </p:cNvSpPr>
              <p:nvPr/>
            </p:nvSpPr>
            <p:spPr bwMode="auto">
              <a:xfrm>
                <a:off x="5530" y="3197"/>
                <a:ext cx="158" cy="431"/>
              </a:xfrm>
              <a:custGeom>
                <a:avLst/>
                <a:gdLst>
                  <a:gd name="T0" fmla="*/ 133 w 158"/>
                  <a:gd name="T1" fmla="*/ 0 h 431"/>
                  <a:gd name="T2" fmla="*/ 131 w 158"/>
                  <a:gd name="T3" fmla="*/ 9 h 431"/>
                  <a:gd name="T4" fmla="*/ 124 w 158"/>
                  <a:gd name="T5" fmla="*/ 7 h 431"/>
                  <a:gd name="T6" fmla="*/ 112 w 158"/>
                  <a:gd name="T7" fmla="*/ 8 h 431"/>
                  <a:gd name="T8" fmla="*/ 101 w 158"/>
                  <a:gd name="T9" fmla="*/ 12 h 431"/>
                  <a:gd name="T10" fmla="*/ 88 w 158"/>
                  <a:gd name="T11" fmla="*/ 24 h 431"/>
                  <a:gd name="T12" fmla="*/ 80 w 158"/>
                  <a:gd name="T13" fmla="*/ 46 h 431"/>
                  <a:gd name="T14" fmla="*/ 80 w 158"/>
                  <a:gd name="T15" fmla="*/ 77 h 431"/>
                  <a:gd name="T16" fmla="*/ 91 w 158"/>
                  <a:gd name="T17" fmla="*/ 111 h 431"/>
                  <a:gd name="T18" fmla="*/ 135 w 158"/>
                  <a:gd name="T19" fmla="*/ 184 h 431"/>
                  <a:gd name="T20" fmla="*/ 150 w 158"/>
                  <a:gd name="T21" fmla="*/ 219 h 431"/>
                  <a:gd name="T22" fmla="*/ 158 w 158"/>
                  <a:gd name="T23" fmla="*/ 255 h 431"/>
                  <a:gd name="T24" fmla="*/ 150 w 158"/>
                  <a:gd name="T25" fmla="*/ 291 h 431"/>
                  <a:gd name="T26" fmla="*/ 135 w 158"/>
                  <a:gd name="T27" fmla="*/ 327 h 431"/>
                  <a:gd name="T28" fmla="*/ 116 w 158"/>
                  <a:gd name="T29" fmla="*/ 357 h 431"/>
                  <a:gd name="T30" fmla="*/ 101 w 158"/>
                  <a:gd name="T31" fmla="*/ 377 h 431"/>
                  <a:gd name="T32" fmla="*/ 84 w 158"/>
                  <a:gd name="T33" fmla="*/ 396 h 431"/>
                  <a:gd name="T34" fmla="*/ 57 w 158"/>
                  <a:gd name="T35" fmla="*/ 416 h 431"/>
                  <a:gd name="T36" fmla="*/ 31 w 158"/>
                  <a:gd name="T37" fmla="*/ 429 h 431"/>
                  <a:gd name="T38" fmla="*/ 16 w 158"/>
                  <a:gd name="T39" fmla="*/ 431 h 431"/>
                  <a:gd name="T40" fmla="*/ 4 w 158"/>
                  <a:gd name="T41" fmla="*/ 429 h 431"/>
                  <a:gd name="T42" fmla="*/ 0 w 158"/>
                  <a:gd name="T43" fmla="*/ 423 h 431"/>
                  <a:gd name="T44" fmla="*/ 4 w 158"/>
                  <a:gd name="T45" fmla="*/ 416 h 431"/>
                  <a:gd name="T46" fmla="*/ 14 w 158"/>
                  <a:gd name="T47" fmla="*/ 411 h 431"/>
                  <a:gd name="T48" fmla="*/ 25 w 158"/>
                  <a:gd name="T49" fmla="*/ 412 h 431"/>
                  <a:gd name="T50" fmla="*/ 27 w 158"/>
                  <a:gd name="T51" fmla="*/ 416 h 431"/>
                  <a:gd name="T52" fmla="*/ 23 w 158"/>
                  <a:gd name="T53" fmla="*/ 420 h 431"/>
                  <a:gd name="T54" fmla="*/ 17 w 158"/>
                  <a:gd name="T55" fmla="*/ 423 h 431"/>
                  <a:gd name="T56" fmla="*/ 10 w 158"/>
                  <a:gd name="T57" fmla="*/ 423 h 431"/>
                  <a:gd name="T58" fmla="*/ 12 w 158"/>
                  <a:gd name="T59" fmla="*/ 419 h 431"/>
                  <a:gd name="T60" fmla="*/ 14 w 158"/>
                  <a:gd name="T61" fmla="*/ 418 h 431"/>
                  <a:gd name="T62" fmla="*/ 14 w 158"/>
                  <a:gd name="T63" fmla="*/ 419 h 431"/>
                  <a:gd name="T64" fmla="*/ 12 w 158"/>
                  <a:gd name="T65" fmla="*/ 422 h 431"/>
                  <a:gd name="T66" fmla="*/ 16 w 158"/>
                  <a:gd name="T67" fmla="*/ 422 h 431"/>
                  <a:gd name="T68" fmla="*/ 21 w 158"/>
                  <a:gd name="T69" fmla="*/ 419 h 431"/>
                  <a:gd name="T70" fmla="*/ 23 w 158"/>
                  <a:gd name="T71" fmla="*/ 416 h 431"/>
                  <a:gd name="T72" fmla="*/ 21 w 158"/>
                  <a:gd name="T73" fmla="*/ 414 h 431"/>
                  <a:gd name="T74" fmla="*/ 17 w 158"/>
                  <a:gd name="T75" fmla="*/ 413 h 431"/>
                  <a:gd name="T76" fmla="*/ 8 w 158"/>
                  <a:gd name="T77" fmla="*/ 417 h 431"/>
                  <a:gd name="T78" fmla="*/ 4 w 158"/>
                  <a:gd name="T79" fmla="*/ 423 h 431"/>
                  <a:gd name="T80" fmla="*/ 8 w 158"/>
                  <a:gd name="T81" fmla="*/ 425 h 431"/>
                  <a:gd name="T82" fmla="*/ 14 w 158"/>
                  <a:gd name="T83" fmla="*/ 428 h 431"/>
                  <a:gd name="T84" fmla="*/ 31 w 158"/>
                  <a:gd name="T85" fmla="*/ 425 h 431"/>
                  <a:gd name="T86" fmla="*/ 52 w 158"/>
                  <a:gd name="T87" fmla="*/ 416 h 431"/>
                  <a:gd name="T88" fmla="*/ 69 w 158"/>
                  <a:gd name="T89" fmla="*/ 406 h 431"/>
                  <a:gd name="T90" fmla="*/ 84 w 158"/>
                  <a:gd name="T91" fmla="*/ 389 h 431"/>
                  <a:gd name="T92" fmla="*/ 95 w 158"/>
                  <a:gd name="T93" fmla="*/ 375 h 431"/>
                  <a:gd name="T94" fmla="*/ 105 w 158"/>
                  <a:gd name="T95" fmla="*/ 354 h 431"/>
                  <a:gd name="T96" fmla="*/ 105 w 158"/>
                  <a:gd name="T97" fmla="*/ 328 h 431"/>
                  <a:gd name="T98" fmla="*/ 93 w 158"/>
                  <a:gd name="T99" fmla="*/ 294 h 431"/>
                  <a:gd name="T100" fmla="*/ 67 w 158"/>
                  <a:gd name="T101" fmla="*/ 250 h 431"/>
                  <a:gd name="T102" fmla="*/ 48 w 158"/>
                  <a:gd name="T103" fmla="*/ 220 h 431"/>
                  <a:gd name="T104" fmla="*/ 31 w 158"/>
                  <a:gd name="T105" fmla="*/ 183 h 431"/>
                  <a:gd name="T106" fmla="*/ 29 w 158"/>
                  <a:gd name="T107" fmla="*/ 152 h 431"/>
                  <a:gd name="T108" fmla="*/ 35 w 158"/>
                  <a:gd name="T109" fmla="*/ 121 h 431"/>
                  <a:gd name="T110" fmla="*/ 50 w 158"/>
                  <a:gd name="T111" fmla="*/ 88 h 431"/>
                  <a:gd name="T112" fmla="*/ 74 w 158"/>
                  <a:gd name="T113" fmla="*/ 57 h 431"/>
                  <a:gd name="T114" fmla="*/ 76 w 158"/>
                  <a:gd name="T115" fmla="*/ 39 h 431"/>
                  <a:gd name="T116" fmla="*/ 84 w 158"/>
                  <a:gd name="T117" fmla="*/ 22 h 431"/>
                  <a:gd name="T118" fmla="*/ 97 w 158"/>
                  <a:gd name="T119" fmla="*/ 8 h 431"/>
                  <a:gd name="T120" fmla="*/ 114 w 158"/>
                  <a:gd name="T121" fmla="*/ 0 h 431"/>
                  <a:gd name="T122" fmla="*/ 124 w 158"/>
                  <a:gd name="T123" fmla="*/ 0 h 431"/>
                  <a:gd name="T124" fmla="*/ 133 w 158"/>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1">
                    <a:moveTo>
                      <a:pt x="133" y="0"/>
                    </a:moveTo>
                    <a:lnTo>
                      <a:pt x="131" y="9"/>
                    </a:lnTo>
                    <a:lnTo>
                      <a:pt x="124" y="7"/>
                    </a:lnTo>
                    <a:lnTo>
                      <a:pt x="112" y="8"/>
                    </a:lnTo>
                    <a:lnTo>
                      <a:pt x="101" y="12"/>
                    </a:lnTo>
                    <a:lnTo>
                      <a:pt x="88" y="24"/>
                    </a:lnTo>
                    <a:lnTo>
                      <a:pt x="80" y="46"/>
                    </a:lnTo>
                    <a:lnTo>
                      <a:pt x="80" y="77"/>
                    </a:lnTo>
                    <a:lnTo>
                      <a:pt x="91" y="111"/>
                    </a:lnTo>
                    <a:lnTo>
                      <a:pt x="135" y="184"/>
                    </a:lnTo>
                    <a:lnTo>
                      <a:pt x="150" y="219"/>
                    </a:lnTo>
                    <a:lnTo>
                      <a:pt x="158" y="255"/>
                    </a:lnTo>
                    <a:lnTo>
                      <a:pt x="150" y="291"/>
                    </a:lnTo>
                    <a:lnTo>
                      <a:pt x="135" y="327"/>
                    </a:lnTo>
                    <a:lnTo>
                      <a:pt x="116" y="357"/>
                    </a:lnTo>
                    <a:lnTo>
                      <a:pt x="101" y="377"/>
                    </a:lnTo>
                    <a:lnTo>
                      <a:pt x="84" y="396"/>
                    </a:lnTo>
                    <a:lnTo>
                      <a:pt x="57" y="416"/>
                    </a:lnTo>
                    <a:lnTo>
                      <a:pt x="31" y="429"/>
                    </a:lnTo>
                    <a:lnTo>
                      <a:pt x="16" y="431"/>
                    </a:lnTo>
                    <a:lnTo>
                      <a:pt x="4" y="429"/>
                    </a:lnTo>
                    <a:lnTo>
                      <a:pt x="0" y="423"/>
                    </a:lnTo>
                    <a:lnTo>
                      <a:pt x="4" y="416"/>
                    </a:lnTo>
                    <a:lnTo>
                      <a:pt x="14" y="411"/>
                    </a:lnTo>
                    <a:lnTo>
                      <a:pt x="25" y="412"/>
                    </a:lnTo>
                    <a:lnTo>
                      <a:pt x="27" y="416"/>
                    </a:lnTo>
                    <a:lnTo>
                      <a:pt x="23" y="420"/>
                    </a:lnTo>
                    <a:lnTo>
                      <a:pt x="17" y="423"/>
                    </a:lnTo>
                    <a:lnTo>
                      <a:pt x="10" y="423"/>
                    </a:lnTo>
                    <a:lnTo>
                      <a:pt x="12" y="419"/>
                    </a:lnTo>
                    <a:lnTo>
                      <a:pt x="14" y="418"/>
                    </a:lnTo>
                    <a:lnTo>
                      <a:pt x="14" y="419"/>
                    </a:lnTo>
                    <a:lnTo>
                      <a:pt x="12" y="422"/>
                    </a:lnTo>
                    <a:lnTo>
                      <a:pt x="16" y="422"/>
                    </a:lnTo>
                    <a:lnTo>
                      <a:pt x="21" y="419"/>
                    </a:lnTo>
                    <a:lnTo>
                      <a:pt x="23" y="416"/>
                    </a:lnTo>
                    <a:lnTo>
                      <a:pt x="21" y="414"/>
                    </a:lnTo>
                    <a:lnTo>
                      <a:pt x="17" y="413"/>
                    </a:lnTo>
                    <a:lnTo>
                      <a:pt x="8" y="417"/>
                    </a:lnTo>
                    <a:lnTo>
                      <a:pt x="4" y="423"/>
                    </a:lnTo>
                    <a:lnTo>
                      <a:pt x="8" y="425"/>
                    </a:lnTo>
                    <a:lnTo>
                      <a:pt x="14" y="428"/>
                    </a:lnTo>
                    <a:lnTo>
                      <a:pt x="31" y="425"/>
                    </a:lnTo>
                    <a:lnTo>
                      <a:pt x="52" y="416"/>
                    </a:lnTo>
                    <a:lnTo>
                      <a:pt x="69" y="406"/>
                    </a:lnTo>
                    <a:lnTo>
                      <a:pt x="84" y="389"/>
                    </a:lnTo>
                    <a:lnTo>
                      <a:pt x="95" y="375"/>
                    </a:lnTo>
                    <a:lnTo>
                      <a:pt x="105" y="354"/>
                    </a:lnTo>
                    <a:lnTo>
                      <a:pt x="105" y="328"/>
                    </a:lnTo>
                    <a:lnTo>
                      <a:pt x="93" y="294"/>
                    </a:lnTo>
                    <a:lnTo>
                      <a:pt x="67" y="250"/>
                    </a:lnTo>
                    <a:lnTo>
                      <a:pt x="48" y="220"/>
                    </a:lnTo>
                    <a:lnTo>
                      <a:pt x="31" y="183"/>
                    </a:lnTo>
                    <a:lnTo>
                      <a:pt x="29" y="152"/>
                    </a:lnTo>
                    <a:lnTo>
                      <a:pt x="35" y="121"/>
                    </a:lnTo>
                    <a:lnTo>
                      <a:pt x="50" y="88"/>
                    </a:lnTo>
                    <a:lnTo>
                      <a:pt x="74" y="57"/>
                    </a:lnTo>
                    <a:lnTo>
                      <a:pt x="76" y="39"/>
                    </a:lnTo>
                    <a:lnTo>
                      <a:pt x="84" y="22"/>
                    </a:lnTo>
                    <a:lnTo>
                      <a:pt x="97" y="8"/>
                    </a:lnTo>
                    <a:lnTo>
                      <a:pt x="114" y="0"/>
                    </a:lnTo>
                    <a:lnTo>
                      <a:pt x="124" y="0"/>
                    </a:lnTo>
                    <a:lnTo>
                      <a:pt x="13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4" name="Freeform 80"/>
              <p:cNvSpPr>
                <a:spLocks/>
              </p:cNvSpPr>
              <p:nvPr/>
            </p:nvSpPr>
            <p:spPr bwMode="auto">
              <a:xfrm>
                <a:off x="5538" y="2768"/>
                <a:ext cx="156" cy="479"/>
              </a:xfrm>
              <a:custGeom>
                <a:avLst/>
                <a:gdLst>
                  <a:gd name="T0" fmla="*/ 51 w 156"/>
                  <a:gd name="T1" fmla="*/ 478 h 479"/>
                  <a:gd name="T2" fmla="*/ 51 w 156"/>
                  <a:gd name="T3" fmla="*/ 468 h 479"/>
                  <a:gd name="T4" fmla="*/ 63 w 156"/>
                  <a:gd name="T5" fmla="*/ 469 h 479"/>
                  <a:gd name="T6" fmla="*/ 72 w 156"/>
                  <a:gd name="T7" fmla="*/ 468 h 479"/>
                  <a:gd name="T8" fmla="*/ 85 w 156"/>
                  <a:gd name="T9" fmla="*/ 463 h 479"/>
                  <a:gd name="T10" fmla="*/ 99 w 156"/>
                  <a:gd name="T11" fmla="*/ 450 h 479"/>
                  <a:gd name="T12" fmla="*/ 106 w 156"/>
                  <a:gd name="T13" fmla="*/ 425 h 479"/>
                  <a:gd name="T14" fmla="*/ 102 w 156"/>
                  <a:gd name="T15" fmla="*/ 391 h 479"/>
                  <a:gd name="T16" fmla="*/ 85 w 156"/>
                  <a:gd name="T17" fmla="*/ 354 h 479"/>
                  <a:gd name="T18" fmla="*/ 32 w 156"/>
                  <a:gd name="T19" fmla="*/ 275 h 479"/>
                  <a:gd name="T20" fmla="*/ 9 w 156"/>
                  <a:gd name="T21" fmla="*/ 238 h 479"/>
                  <a:gd name="T22" fmla="*/ 0 w 156"/>
                  <a:gd name="T23" fmla="*/ 200 h 479"/>
                  <a:gd name="T24" fmla="*/ 2 w 156"/>
                  <a:gd name="T25" fmla="*/ 159 h 479"/>
                  <a:gd name="T26" fmla="*/ 15 w 156"/>
                  <a:gd name="T27" fmla="*/ 119 h 479"/>
                  <a:gd name="T28" fmla="*/ 34 w 156"/>
                  <a:gd name="T29" fmla="*/ 86 h 479"/>
                  <a:gd name="T30" fmla="*/ 47 w 156"/>
                  <a:gd name="T31" fmla="*/ 62 h 479"/>
                  <a:gd name="T32" fmla="*/ 66 w 156"/>
                  <a:gd name="T33" fmla="*/ 41 h 479"/>
                  <a:gd name="T34" fmla="*/ 93 w 156"/>
                  <a:gd name="T35" fmla="*/ 18 h 479"/>
                  <a:gd name="T36" fmla="*/ 121 w 156"/>
                  <a:gd name="T37" fmla="*/ 3 h 479"/>
                  <a:gd name="T38" fmla="*/ 137 w 156"/>
                  <a:gd name="T39" fmla="*/ 0 h 479"/>
                  <a:gd name="T40" fmla="*/ 150 w 156"/>
                  <a:gd name="T41" fmla="*/ 2 h 479"/>
                  <a:gd name="T42" fmla="*/ 156 w 156"/>
                  <a:gd name="T43" fmla="*/ 9 h 479"/>
                  <a:gd name="T44" fmla="*/ 150 w 156"/>
                  <a:gd name="T45" fmla="*/ 16 h 479"/>
                  <a:gd name="T46" fmla="*/ 140 w 156"/>
                  <a:gd name="T47" fmla="*/ 22 h 479"/>
                  <a:gd name="T48" fmla="*/ 129 w 156"/>
                  <a:gd name="T49" fmla="*/ 22 h 479"/>
                  <a:gd name="T50" fmla="*/ 127 w 156"/>
                  <a:gd name="T51" fmla="*/ 16 h 479"/>
                  <a:gd name="T52" fmla="*/ 129 w 156"/>
                  <a:gd name="T53" fmla="*/ 12 h 479"/>
                  <a:gd name="T54" fmla="*/ 137 w 156"/>
                  <a:gd name="T55" fmla="*/ 9 h 479"/>
                  <a:gd name="T56" fmla="*/ 144 w 156"/>
                  <a:gd name="T57" fmla="*/ 9 h 479"/>
                  <a:gd name="T58" fmla="*/ 144 w 156"/>
                  <a:gd name="T59" fmla="*/ 14 h 479"/>
                  <a:gd name="T60" fmla="*/ 140 w 156"/>
                  <a:gd name="T61" fmla="*/ 15 h 479"/>
                  <a:gd name="T62" fmla="*/ 142 w 156"/>
                  <a:gd name="T63" fmla="*/ 12 h 479"/>
                  <a:gd name="T64" fmla="*/ 142 w 156"/>
                  <a:gd name="T65" fmla="*/ 10 h 479"/>
                  <a:gd name="T66" fmla="*/ 138 w 156"/>
                  <a:gd name="T67" fmla="*/ 10 h 479"/>
                  <a:gd name="T68" fmla="*/ 133 w 156"/>
                  <a:gd name="T69" fmla="*/ 14 h 479"/>
                  <a:gd name="T70" fmla="*/ 131 w 156"/>
                  <a:gd name="T71" fmla="*/ 17 h 479"/>
                  <a:gd name="T72" fmla="*/ 133 w 156"/>
                  <a:gd name="T73" fmla="*/ 20 h 479"/>
                  <a:gd name="T74" fmla="*/ 137 w 156"/>
                  <a:gd name="T75" fmla="*/ 20 h 479"/>
                  <a:gd name="T76" fmla="*/ 148 w 156"/>
                  <a:gd name="T77" fmla="*/ 16 h 479"/>
                  <a:gd name="T78" fmla="*/ 150 w 156"/>
                  <a:gd name="T79" fmla="*/ 9 h 479"/>
                  <a:gd name="T80" fmla="*/ 148 w 156"/>
                  <a:gd name="T81" fmla="*/ 6 h 479"/>
                  <a:gd name="T82" fmla="*/ 140 w 156"/>
                  <a:gd name="T83" fmla="*/ 4 h 479"/>
                  <a:gd name="T84" fmla="*/ 121 w 156"/>
                  <a:gd name="T85" fmla="*/ 8 h 479"/>
                  <a:gd name="T86" fmla="*/ 99 w 156"/>
                  <a:gd name="T87" fmla="*/ 18 h 479"/>
                  <a:gd name="T88" fmla="*/ 83 w 156"/>
                  <a:gd name="T89" fmla="*/ 30 h 479"/>
                  <a:gd name="T90" fmla="*/ 66 w 156"/>
                  <a:gd name="T91" fmla="*/ 48 h 479"/>
                  <a:gd name="T92" fmla="*/ 55 w 156"/>
                  <a:gd name="T93" fmla="*/ 65 h 479"/>
                  <a:gd name="T94" fmla="*/ 47 w 156"/>
                  <a:gd name="T95" fmla="*/ 88 h 479"/>
                  <a:gd name="T96" fmla="*/ 49 w 156"/>
                  <a:gd name="T97" fmla="*/ 117 h 479"/>
                  <a:gd name="T98" fmla="*/ 64 w 156"/>
                  <a:gd name="T99" fmla="*/ 154 h 479"/>
                  <a:gd name="T100" fmla="*/ 99 w 156"/>
                  <a:gd name="T101" fmla="*/ 200 h 479"/>
                  <a:gd name="T102" fmla="*/ 123 w 156"/>
                  <a:gd name="T103" fmla="*/ 232 h 479"/>
                  <a:gd name="T104" fmla="*/ 144 w 156"/>
                  <a:gd name="T105" fmla="*/ 273 h 479"/>
                  <a:gd name="T106" fmla="*/ 152 w 156"/>
                  <a:gd name="T107" fmla="*/ 307 h 479"/>
                  <a:gd name="T108" fmla="*/ 148 w 156"/>
                  <a:gd name="T109" fmla="*/ 341 h 479"/>
                  <a:gd name="T110" fmla="*/ 133 w 156"/>
                  <a:gd name="T111" fmla="*/ 377 h 479"/>
                  <a:gd name="T112" fmla="*/ 110 w 156"/>
                  <a:gd name="T113" fmla="*/ 413 h 479"/>
                  <a:gd name="T114" fmla="*/ 110 w 156"/>
                  <a:gd name="T115" fmla="*/ 433 h 479"/>
                  <a:gd name="T116" fmla="*/ 104 w 156"/>
                  <a:gd name="T117" fmla="*/ 451 h 479"/>
                  <a:gd name="T118" fmla="*/ 89 w 156"/>
                  <a:gd name="T119" fmla="*/ 468 h 479"/>
                  <a:gd name="T120" fmla="*/ 72 w 156"/>
                  <a:gd name="T121" fmla="*/ 476 h 479"/>
                  <a:gd name="T122" fmla="*/ 61 w 156"/>
                  <a:gd name="T123" fmla="*/ 479 h 479"/>
                  <a:gd name="T124" fmla="*/ 51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478"/>
                    </a:moveTo>
                    <a:lnTo>
                      <a:pt x="51" y="468"/>
                    </a:lnTo>
                    <a:lnTo>
                      <a:pt x="63" y="469"/>
                    </a:lnTo>
                    <a:lnTo>
                      <a:pt x="72" y="468"/>
                    </a:lnTo>
                    <a:lnTo>
                      <a:pt x="85" y="463"/>
                    </a:lnTo>
                    <a:lnTo>
                      <a:pt x="99" y="450"/>
                    </a:lnTo>
                    <a:lnTo>
                      <a:pt x="106" y="425"/>
                    </a:lnTo>
                    <a:lnTo>
                      <a:pt x="102" y="391"/>
                    </a:lnTo>
                    <a:lnTo>
                      <a:pt x="85" y="354"/>
                    </a:lnTo>
                    <a:lnTo>
                      <a:pt x="32" y="275"/>
                    </a:lnTo>
                    <a:lnTo>
                      <a:pt x="9" y="238"/>
                    </a:lnTo>
                    <a:lnTo>
                      <a:pt x="0" y="200"/>
                    </a:lnTo>
                    <a:lnTo>
                      <a:pt x="2" y="159"/>
                    </a:lnTo>
                    <a:lnTo>
                      <a:pt x="15" y="119"/>
                    </a:lnTo>
                    <a:lnTo>
                      <a:pt x="34" y="86"/>
                    </a:lnTo>
                    <a:lnTo>
                      <a:pt x="47" y="62"/>
                    </a:lnTo>
                    <a:lnTo>
                      <a:pt x="66" y="41"/>
                    </a:lnTo>
                    <a:lnTo>
                      <a:pt x="93" y="18"/>
                    </a:lnTo>
                    <a:lnTo>
                      <a:pt x="121" y="3"/>
                    </a:lnTo>
                    <a:lnTo>
                      <a:pt x="137" y="0"/>
                    </a:lnTo>
                    <a:lnTo>
                      <a:pt x="150" y="2"/>
                    </a:lnTo>
                    <a:lnTo>
                      <a:pt x="156" y="9"/>
                    </a:lnTo>
                    <a:lnTo>
                      <a:pt x="150" y="16"/>
                    </a:lnTo>
                    <a:lnTo>
                      <a:pt x="140" y="22"/>
                    </a:lnTo>
                    <a:lnTo>
                      <a:pt x="129" y="22"/>
                    </a:lnTo>
                    <a:lnTo>
                      <a:pt x="127" y="16"/>
                    </a:lnTo>
                    <a:lnTo>
                      <a:pt x="129" y="12"/>
                    </a:lnTo>
                    <a:lnTo>
                      <a:pt x="137" y="9"/>
                    </a:lnTo>
                    <a:lnTo>
                      <a:pt x="144" y="9"/>
                    </a:lnTo>
                    <a:lnTo>
                      <a:pt x="144" y="14"/>
                    </a:lnTo>
                    <a:lnTo>
                      <a:pt x="140" y="15"/>
                    </a:lnTo>
                    <a:lnTo>
                      <a:pt x="142" y="12"/>
                    </a:lnTo>
                    <a:lnTo>
                      <a:pt x="142" y="10"/>
                    </a:lnTo>
                    <a:lnTo>
                      <a:pt x="138" y="10"/>
                    </a:lnTo>
                    <a:lnTo>
                      <a:pt x="133" y="14"/>
                    </a:lnTo>
                    <a:lnTo>
                      <a:pt x="131" y="17"/>
                    </a:lnTo>
                    <a:lnTo>
                      <a:pt x="133" y="20"/>
                    </a:lnTo>
                    <a:lnTo>
                      <a:pt x="137" y="20"/>
                    </a:lnTo>
                    <a:lnTo>
                      <a:pt x="148" y="16"/>
                    </a:lnTo>
                    <a:lnTo>
                      <a:pt x="150" y="9"/>
                    </a:lnTo>
                    <a:lnTo>
                      <a:pt x="148" y="6"/>
                    </a:lnTo>
                    <a:lnTo>
                      <a:pt x="140" y="4"/>
                    </a:lnTo>
                    <a:lnTo>
                      <a:pt x="121" y="8"/>
                    </a:lnTo>
                    <a:lnTo>
                      <a:pt x="99" y="18"/>
                    </a:lnTo>
                    <a:lnTo>
                      <a:pt x="83" y="30"/>
                    </a:lnTo>
                    <a:lnTo>
                      <a:pt x="66" y="48"/>
                    </a:lnTo>
                    <a:lnTo>
                      <a:pt x="55" y="65"/>
                    </a:lnTo>
                    <a:lnTo>
                      <a:pt x="47" y="88"/>
                    </a:lnTo>
                    <a:lnTo>
                      <a:pt x="49" y="117"/>
                    </a:lnTo>
                    <a:lnTo>
                      <a:pt x="64" y="154"/>
                    </a:lnTo>
                    <a:lnTo>
                      <a:pt x="99" y="200"/>
                    </a:lnTo>
                    <a:lnTo>
                      <a:pt x="123" y="232"/>
                    </a:lnTo>
                    <a:lnTo>
                      <a:pt x="144" y="273"/>
                    </a:lnTo>
                    <a:lnTo>
                      <a:pt x="152" y="307"/>
                    </a:lnTo>
                    <a:lnTo>
                      <a:pt x="148" y="341"/>
                    </a:lnTo>
                    <a:lnTo>
                      <a:pt x="133" y="377"/>
                    </a:lnTo>
                    <a:lnTo>
                      <a:pt x="110" y="413"/>
                    </a:lnTo>
                    <a:lnTo>
                      <a:pt x="110" y="433"/>
                    </a:lnTo>
                    <a:lnTo>
                      <a:pt x="104" y="451"/>
                    </a:lnTo>
                    <a:lnTo>
                      <a:pt x="89" y="468"/>
                    </a:lnTo>
                    <a:lnTo>
                      <a:pt x="72" y="476"/>
                    </a:lnTo>
                    <a:lnTo>
                      <a:pt x="61" y="479"/>
                    </a:lnTo>
                    <a:lnTo>
                      <a:pt x="51"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5" name="Freeform 81"/>
              <p:cNvSpPr>
                <a:spLocks/>
              </p:cNvSpPr>
              <p:nvPr/>
            </p:nvSpPr>
            <p:spPr bwMode="auto">
              <a:xfrm>
                <a:off x="5371" y="2935"/>
                <a:ext cx="184" cy="457"/>
              </a:xfrm>
              <a:custGeom>
                <a:avLst/>
                <a:gdLst>
                  <a:gd name="T0" fmla="*/ 182 w 184"/>
                  <a:gd name="T1" fmla="*/ 456 h 457"/>
                  <a:gd name="T2" fmla="*/ 178 w 184"/>
                  <a:gd name="T3" fmla="*/ 446 h 457"/>
                  <a:gd name="T4" fmla="*/ 169 w 184"/>
                  <a:gd name="T5" fmla="*/ 449 h 457"/>
                  <a:gd name="T6" fmla="*/ 159 w 184"/>
                  <a:gd name="T7" fmla="*/ 449 h 457"/>
                  <a:gd name="T8" fmla="*/ 146 w 184"/>
                  <a:gd name="T9" fmla="*/ 445 h 457"/>
                  <a:gd name="T10" fmla="*/ 131 w 184"/>
                  <a:gd name="T11" fmla="*/ 432 h 457"/>
                  <a:gd name="T12" fmla="*/ 121 w 184"/>
                  <a:gd name="T13" fmla="*/ 408 h 457"/>
                  <a:gd name="T14" fmla="*/ 118 w 184"/>
                  <a:gd name="T15" fmla="*/ 375 h 457"/>
                  <a:gd name="T16" fmla="*/ 127 w 184"/>
                  <a:gd name="T17" fmla="*/ 338 h 457"/>
                  <a:gd name="T18" fmla="*/ 167 w 184"/>
                  <a:gd name="T19" fmla="*/ 258 h 457"/>
                  <a:gd name="T20" fmla="*/ 180 w 184"/>
                  <a:gd name="T21" fmla="*/ 221 h 457"/>
                  <a:gd name="T22" fmla="*/ 184 w 184"/>
                  <a:gd name="T23" fmla="*/ 182 h 457"/>
                  <a:gd name="T24" fmla="*/ 173 w 184"/>
                  <a:gd name="T25" fmla="*/ 144 h 457"/>
                  <a:gd name="T26" fmla="*/ 154 w 184"/>
                  <a:gd name="T27" fmla="*/ 106 h 457"/>
                  <a:gd name="T28" fmla="*/ 131 w 184"/>
                  <a:gd name="T29" fmla="*/ 74 h 457"/>
                  <a:gd name="T30" fmla="*/ 114 w 184"/>
                  <a:gd name="T31" fmla="*/ 53 h 457"/>
                  <a:gd name="T32" fmla="*/ 93 w 184"/>
                  <a:gd name="T33" fmla="*/ 34 h 457"/>
                  <a:gd name="T34" fmla="*/ 63 w 184"/>
                  <a:gd name="T35" fmla="*/ 13 h 457"/>
                  <a:gd name="T36" fmla="*/ 32 w 184"/>
                  <a:gd name="T37" fmla="*/ 1 h 457"/>
                  <a:gd name="T38" fmla="*/ 17 w 184"/>
                  <a:gd name="T39" fmla="*/ 0 h 457"/>
                  <a:gd name="T40" fmla="*/ 4 w 184"/>
                  <a:gd name="T41" fmla="*/ 3 h 457"/>
                  <a:gd name="T42" fmla="*/ 0 w 184"/>
                  <a:gd name="T43" fmla="*/ 9 h 457"/>
                  <a:gd name="T44" fmla="*/ 6 w 184"/>
                  <a:gd name="T45" fmla="*/ 16 h 457"/>
                  <a:gd name="T46" fmla="*/ 15 w 184"/>
                  <a:gd name="T47" fmla="*/ 21 h 457"/>
                  <a:gd name="T48" fmla="*/ 28 w 184"/>
                  <a:gd name="T49" fmla="*/ 19 h 457"/>
                  <a:gd name="T50" fmla="*/ 28 w 184"/>
                  <a:gd name="T51" fmla="*/ 15 h 457"/>
                  <a:gd name="T52" fmla="*/ 25 w 184"/>
                  <a:gd name="T53" fmla="*/ 11 h 457"/>
                  <a:gd name="T54" fmla="*/ 19 w 184"/>
                  <a:gd name="T55" fmla="*/ 7 h 457"/>
                  <a:gd name="T56" fmla="*/ 11 w 184"/>
                  <a:gd name="T57" fmla="*/ 9 h 457"/>
                  <a:gd name="T58" fmla="*/ 11 w 184"/>
                  <a:gd name="T59" fmla="*/ 12 h 457"/>
                  <a:gd name="T60" fmla="*/ 15 w 184"/>
                  <a:gd name="T61" fmla="*/ 13 h 457"/>
                  <a:gd name="T62" fmla="*/ 13 w 184"/>
                  <a:gd name="T63" fmla="*/ 12 h 457"/>
                  <a:gd name="T64" fmla="*/ 13 w 184"/>
                  <a:gd name="T65" fmla="*/ 10 h 457"/>
                  <a:gd name="T66" fmla="*/ 17 w 184"/>
                  <a:gd name="T67" fmla="*/ 10 h 457"/>
                  <a:gd name="T68" fmla="*/ 23 w 184"/>
                  <a:gd name="T69" fmla="*/ 12 h 457"/>
                  <a:gd name="T70" fmla="*/ 25 w 184"/>
                  <a:gd name="T71" fmla="*/ 16 h 457"/>
                  <a:gd name="T72" fmla="*/ 25 w 184"/>
                  <a:gd name="T73" fmla="*/ 18 h 457"/>
                  <a:gd name="T74" fmla="*/ 19 w 184"/>
                  <a:gd name="T75" fmla="*/ 18 h 457"/>
                  <a:gd name="T76" fmla="*/ 9 w 184"/>
                  <a:gd name="T77" fmla="*/ 16 h 457"/>
                  <a:gd name="T78" fmla="*/ 6 w 184"/>
                  <a:gd name="T79" fmla="*/ 9 h 457"/>
                  <a:gd name="T80" fmla="*/ 8 w 184"/>
                  <a:gd name="T81" fmla="*/ 6 h 457"/>
                  <a:gd name="T82" fmla="*/ 15 w 184"/>
                  <a:gd name="T83" fmla="*/ 4 h 457"/>
                  <a:gd name="T84" fmla="*/ 34 w 184"/>
                  <a:gd name="T85" fmla="*/ 5 h 457"/>
                  <a:gd name="T86" fmla="*/ 57 w 184"/>
                  <a:gd name="T87" fmla="*/ 15 h 457"/>
                  <a:gd name="T88" fmla="*/ 74 w 184"/>
                  <a:gd name="T89" fmla="*/ 25 h 457"/>
                  <a:gd name="T90" fmla="*/ 95 w 184"/>
                  <a:gd name="T91" fmla="*/ 41 h 457"/>
                  <a:gd name="T92" fmla="*/ 106 w 184"/>
                  <a:gd name="T93" fmla="*/ 57 h 457"/>
                  <a:gd name="T94" fmla="*/ 118 w 184"/>
                  <a:gd name="T95" fmla="*/ 78 h 457"/>
                  <a:gd name="T96" fmla="*/ 121 w 184"/>
                  <a:gd name="T97" fmla="*/ 106 h 457"/>
                  <a:gd name="T98" fmla="*/ 112 w 184"/>
                  <a:gd name="T99" fmla="*/ 143 h 457"/>
                  <a:gd name="T100" fmla="*/ 87 w 184"/>
                  <a:gd name="T101" fmla="*/ 191 h 457"/>
                  <a:gd name="T102" fmla="*/ 70 w 184"/>
                  <a:gd name="T103" fmla="*/ 223 h 457"/>
                  <a:gd name="T104" fmla="*/ 55 w 184"/>
                  <a:gd name="T105" fmla="*/ 264 h 457"/>
                  <a:gd name="T106" fmla="*/ 55 w 184"/>
                  <a:gd name="T107" fmla="*/ 298 h 457"/>
                  <a:gd name="T108" fmla="*/ 66 w 184"/>
                  <a:gd name="T109" fmla="*/ 331 h 457"/>
                  <a:gd name="T110" fmla="*/ 85 w 184"/>
                  <a:gd name="T111" fmla="*/ 363 h 457"/>
                  <a:gd name="T112" fmla="*/ 114 w 184"/>
                  <a:gd name="T113" fmla="*/ 397 h 457"/>
                  <a:gd name="T114" fmla="*/ 118 w 184"/>
                  <a:gd name="T115" fmla="*/ 416 h 457"/>
                  <a:gd name="T116" fmla="*/ 127 w 184"/>
                  <a:gd name="T117" fmla="*/ 433 h 457"/>
                  <a:gd name="T118" fmla="*/ 144 w 184"/>
                  <a:gd name="T119" fmla="*/ 449 h 457"/>
                  <a:gd name="T120" fmla="*/ 161 w 184"/>
                  <a:gd name="T121" fmla="*/ 457 h 457"/>
                  <a:gd name="T122" fmla="*/ 173 w 184"/>
                  <a:gd name="T123" fmla="*/ 457 h 457"/>
                  <a:gd name="T124" fmla="*/ 18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182" y="456"/>
                    </a:moveTo>
                    <a:lnTo>
                      <a:pt x="178" y="446"/>
                    </a:lnTo>
                    <a:lnTo>
                      <a:pt x="169" y="449"/>
                    </a:lnTo>
                    <a:lnTo>
                      <a:pt x="159" y="449"/>
                    </a:lnTo>
                    <a:lnTo>
                      <a:pt x="146" y="445"/>
                    </a:lnTo>
                    <a:lnTo>
                      <a:pt x="131" y="432"/>
                    </a:lnTo>
                    <a:lnTo>
                      <a:pt x="121" y="408"/>
                    </a:lnTo>
                    <a:lnTo>
                      <a:pt x="118" y="375"/>
                    </a:lnTo>
                    <a:lnTo>
                      <a:pt x="127" y="338"/>
                    </a:lnTo>
                    <a:lnTo>
                      <a:pt x="167" y="258"/>
                    </a:lnTo>
                    <a:lnTo>
                      <a:pt x="180" y="221"/>
                    </a:lnTo>
                    <a:lnTo>
                      <a:pt x="184" y="182"/>
                    </a:lnTo>
                    <a:lnTo>
                      <a:pt x="173" y="144"/>
                    </a:lnTo>
                    <a:lnTo>
                      <a:pt x="154" y="106"/>
                    </a:lnTo>
                    <a:lnTo>
                      <a:pt x="131" y="74"/>
                    </a:lnTo>
                    <a:lnTo>
                      <a:pt x="114" y="53"/>
                    </a:lnTo>
                    <a:lnTo>
                      <a:pt x="93" y="34"/>
                    </a:lnTo>
                    <a:lnTo>
                      <a:pt x="63" y="13"/>
                    </a:lnTo>
                    <a:lnTo>
                      <a:pt x="32" y="1"/>
                    </a:lnTo>
                    <a:lnTo>
                      <a:pt x="17" y="0"/>
                    </a:lnTo>
                    <a:lnTo>
                      <a:pt x="4" y="3"/>
                    </a:lnTo>
                    <a:lnTo>
                      <a:pt x="0" y="9"/>
                    </a:lnTo>
                    <a:lnTo>
                      <a:pt x="6" y="16"/>
                    </a:lnTo>
                    <a:lnTo>
                      <a:pt x="15" y="21"/>
                    </a:lnTo>
                    <a:lnTo>
                      <a:pt x="28" y="19"/>
                    </a:lnTo>
                    <a:lnTo>
                      <a:pt x="28" y="15"/>
                    </a:lnTo>
                    <a:lnTo>
                      <a:pt x="25" y="11"/>
                    </a:lnTo>
                    <a:lnTo>
                      <a:pt x="19" y="7"/>
                    </a:lnTo>
                    <a:lnTo>
                      <a:pt x="11" y="9"/>
                    </a:lnTo>
                    <a:lnTo>
                      <a:pt x="11" y="12"/>
                    </a:lnTo>
                    <a:lnTo>
                      <a:pt x="15" y="13"/>
                    </a:lnTo>
                    <a:lnTo>
                      <a:pt x="13" y="12"/>
                    </a:lnTo>
                    <a:lnTo>
                      <a:pt x="13" y="10"/>
                    </a:lnTo>
                    <a:lnTo>
                      <a:pt x="17" y="10"/>
                    </a:lnTo>
                    <a:lnTo>
                      <a:pt x="23" y="12"/>
                    </a:lnTo>
                    <a:lnTo>
                      <a:pt x="25" y="16"/>
                    </a:lnTo>
                    <a:lnTo>
                      <a:pt x="25" y="18"/>
                    </a:lnTo>
                    <a:lnTo>
                      <a:pt x="19" y="18"/>
                    </a:lnTo>
                    <a:lnTo>
                      <a:pt x="9" y="16"/>
                    </a:lnTo>
                    <a:lnTo>
                      <a:pt x="6" y="9"/>
                    </a:lnTo>
                    <a:lnTo>
                      <a:pt x="8" y="6"/>
                    </a:lnTo>
                    <a:lnTo>
                      <a:pt x="15" y="4"/>
                    </a:lnTo>
                    <a:lnTo>
                      <a:pt x="34" y="5"/>
                    </a:lnTo>
                    <a:lnTo>
                      <a:pt x="57" y="15"/>
                    </a:lnTo>
                    <a:lnTo>
                      <a:pt x="74" y="25"/>
                    </a:lnTo>
                    <a:lnTo>
                      <a:pt x="95" y="41"/>
                    </a:lnTo>
                    <a:lnTo>
                      <a:pt x="106" y="57"/>
                    </a:lnTo>
                    <a:lnTo>
                      <a:pt x="118" y="78"/>
                    </a:lnTo>
                    <a:lnTo>
                      <a:pt x="121" y="106"/>
                    </a:lnTo>
                    <a:lnTo>
                      <a:pt x="112" y="143"/>
                    </a:lnTo>
                    <a:lnTo>
                      <a:pt x="87" y="191"/>
                    </a:lnTo>
                    <a:lnTo>
                      <a:pt x="70" y="223"/>
                    </a:lnTo>
                    <a:lnTo>
                      <a:pt x="55" y="264"/>
                    </a:lnTo>
                    <a:lnTo>
                      <a:pt x="55" y="298"/>
                    </a:lnTo>
                    <a:lnTo>
                      <a:pt x="66" y="331"/>
                    </a:lnTo>
                    <a:lnTo>
                      <a:pt x="85" y="363"/>
                    </a:lnTo>
                    <a:lnTo>
                      <a:pt x="114" y="397"/>
                    </a:lnTo>
                    <a:lnTo>
                      <a:pt x="118" y="416"/>
                    </a:lnTo>
                    <a:lnTo>
                      <a:pt x="127" y="433"/>
                    </a:lnTo>
                    <a:lnTo>
                      <a:pt x="144" y="449"/>
                    </a:lnTo>
                    <a:lnTo>
                      <a:pt x="161" y="457"/>
                    </a:lnTo>
                    <a:lnTo>
                      <a:pt x="173" y="457"/>
                    </a:lnTo>
                    <a:lnTo>
                      <a:pt x="18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6" name="Freeform 82"/>
              <p:cNvSpPr>
                <a:spLocks/>
              </p:cNvSpPr>
              <p:nvPr/>
            </p:nvSpPr>
            <p:spPr bwMode="auto">
              <a:xfrm>
                <a:off x="5451" y="3536"/>
                <a:ext cx="307" cy="541"/>
              </a:xfrm>
              <a:custGeom>
                <a:avLst/>
                <a:gdLst>
                  <a:gd name="T0" fmla="*/ 301 w 307"/>
                  <a:gd name="T1" fmla="*/ 526 h 541"/>
                  <a:gd name="T2" fmla="*/ 279 w 307"/>
                  <a:gd name="T3" fmla="*/ 530 h 541"/>
                  <a:gd name="T4" fmla="*/ 241 w 307"/>
                  <a:gd name="T5" fmla="*/ 513 h 541"/>
                  <a:gd name="T6" fmla="*/ 212 w 307"/>
                  <a:gd name="T7" fmla="*/ 446 h 541"/>
                  <a:gd name="T8" fmla="*/ 248 w 307"/>
                  <a:gd name="T9" fmla="*/ 301 h 541"/>
                  <a:gd name="T10" fmla="*/ 256 w 307"/>
                  <a:gd name="T11" fmla="*/ 208 h 541"/>
                  <a:gd name="T12" fmla="*/ 205 w 307"/>
                  <a:gd name="T13" fmla="*/ 117 h 541"/>
                  <a:gd name="T14" fmla="*/ 144 w 307"/>
                  <a:gd name="T15" fmla="*/ 57 h 541"/>
                  <a:gd name="T16" fmla="*/ 76 w 307"/>
                  <a:gd name="T17" fmla="*/ 14 h 541"/>
                  <a:gd name="T18" fmla="*/ 36 w 307"/>
                  <a:gd name="T19" fmla="*/ 1 h 541"/>
                  <a:gd name="T20" fmla="*/ 3 w 307"/>
                  <a:gd name="T21" fmla="*/ 5 h 541"/>
                  <a:gd name="T22" fmla="*/ 9 w 307"/>
                  <a:gd name="T23" fmla="*/ 21 h 541"/>
                  <a:gd name="T24" fmla="*/ 30 w 307"/>
                  <a:gd name="T25" fmla="*/ 26 h 541"/>
                  <a:gd name="T26" fmla="*/ 36 w 307"/>
                  <a:gd name="T27" fmla="*/ 18 h 541"/>
                  <a:gd name="T28" fmla="*/ 22 w 307"/>
                  <a:gd name="T29" fmla="*/ 9 h 541"/>
                  <a:gd name="T30" fmla="*/ 13 w 307"/>
                  <a:gd name="T31" fmla="*/ 14 h 541"/>
                  <a:gd name="T32" fmla="*/ 19 w 307"/>
                  <a:gd name="T33" fmla="*/ 18 h 541"/>
                  <a:gd name="T34" fmla="*/ 17 w 307"/>
                  <a:gd name="T35" fmla="*/ 12 h 541"/>
                  <a:gd name="T36" fmla="*/ 28 w 307"/>
                  <a:gd name="T37" fmla="*/ 14 h 541"/>
                  <a:gd name="T38" fmla="*/ 30 w 307"/>
                  <a:gd name="T39" fmla="*/ 21 h 541"/>
                  <a:gd name="T40" fmla="*/ 13 w 307"/>
                  <a:gd name="T41" fmla="*/ 20 h 541"/>
                  <a:gd name="T42" fmla="*/ 5 w 307"/>
                  <a:gd name="T43" fmla="*/ 12 h 541"/>
                  <a:gd name="T44" fmla="*/ 17 w 307"/>
                  <a:gd name="T45" fmla="*/ 6 h 541"/>
                  <a:gd name="T46" fmla="*/ 70 w 307"/>
                  <a:gd name="T47" fmla="*/ 15 h 541"/>
                  <a:gd name="T48" fmla="*/ 119 w 307"/>
                  <a:gd name="T49" fmla="*/ 44 h 541"/>
                  <a:gd name="T50" fmla="*/ 155 w 307"/>
                  <a:gd name="T51" fmla="*/ 87 h 541"/>
                  <a:gd name="T52" fmla="*/ 161 w 307"/>
                  <a:gd name="T53" fmla="*/ 165 h 541"/>
                  <a:gd name="T54" fmla="*/ 125 w 307"/>
                  <a:gd name="T55" fmla="*/ 266 h 541"/>
                  <a:gd name="T56" fmla="*/ 123 w 307"/>
                  <a:gd name="T57" fmla="*/ 356 h 541"/>
                  <a:gd name="T58" fmla="*/ 172 w 307"/>
                  <a:gd name="T59" fmla="*/ 435 h 541"/>
                  <a:gd name="T60" fmla="*/ 222 w 307"/>
                  <a:gd name="T61" fmla="*/ 495 h 541"/>
                  <a:gd name="T62" fmla="*/ 260 w 307"/>
                  <a:gd name="T63" fmla="*/ 532 h 541"/>
                  <a:gd name="T64" fmla="*/ 296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307" y="538"/>
                    </a:moveTo>
                    <a:lnTo>
                      <a:pt x="301" y="526"/>
                    </a:lnTo>
                    <a:lnTo>
                      <a:pt x="292" y="530"/>
                    </a:lnTo>
                    <a:lnTo>
                      <a:pt x="279" y="530"/>
                    </a:lnTo>
                    <a:lnTo>
                      <a:pt x="260" y="526"/>
                    </a:lnTo>
                    <a:lnTo>
                      <a:pt x="241" y="513"/>
                    </a:lnTo>
                    <a:lnTo>
                      <a:pt x="224" y="484"/>
                    </a:lnTo>
                    <a:lnTo>
                      <a:pt x="212" y="446"/>
                    </a:lnTo>
                    <a:lnTo>
                      <a:pt x="216" y="400"/>
                    </a:lnTo>
                    <a:lnTo>
                      <a:pt x="248" y="301"/>
                    </a:lnTo>
                    <a:lnTo>
                      <a:pt x="260" y="254"/>
                    </a:lnTo>
                    <a:lnTo>
                      <a:pt x="256" y="208"/>
                    </a:lnTo>
                    <a:lnTo>
                      <a:pt x="235" y="162"/>
                    </a:lnTo>
                    <a:lnTo>
                      <a:pt x="205" y="117"/>
                    </a:lnTo>
                    <a:lnTo>
                      <a:pt x="170" y="81"/>
                    </a:lnTo>
                    <a:lnTo>
                      <a:pt x="144" y="57"/>
                    </a:lnTo>
                    <a:lnTo>
                      <a:pt x="115" y="36"/>
                    </a:lnTo>
                    <a:lnTo>
                      <a:pt x="76" y="14"/>
                    </a:lnTo>
                    <a:lnTo>
                      <a:pt x="55" y="6"/>
                    </a:lnTo>
                    <a:lnTo>
                      <a:pt x="36" y="1"/>
                    </a:lnTo>
                    <a:lnTo>
                      <a:pt x="19" y="0"/>
                    </a:lnTo>
                    <a:lnTo>
                      <a:pt x="3" y="5"/>
                    </a:lnTo>
                    <a:lnTo>
                      <a:pt x="0" y="13"/>
                    </a:lnTo>
                    <a:lnTo>
                      <a:pt x="9" y="21"/>
                    </a:lnTo>
                    <a:lnTo>
                      <a:pt x="22" y="25"/>
                    </a:lnTo>
                    <a:lnTo>
                      <a:pt x="30" y="26"/>
                    </a:lnTo>
                    <a:lnTo>
                      <a:pt x="36" y="24"/>
                    </a:lnTo>
                    <a:lnTo>
                      <a:pt x="36" y="18"/>
                    </a:lnTo>
                    <a:lnTo>
                      <a:pt x="32" y="13"/>
                    </a:lnTo>
                    <a:lnTo>
                      <a:pt x="22" y="9"/>
                    </a:lnTo>
                    <a:lnTo>
                      <a:pt x="13" y="12"/>
                    </a:lnTo>
                    <a:lnTo>
                      <a:pt x="13" y="14"/>
                    </a:lnTo>
                    <a:lnTo>
                      <a:pt x="15" y="17"/>
                    </a:lnTo>
                    <a:lnTo>
                      <a:pt x="19" y="18"/>
                    </a:lnTo>
                    <a:lnTo>
                      <a:pt x="17" y="15"/>
                    </a:lnTo>
                    <a:lnTo>
                      <a:pt x="17" y="12"/>
                    </a:lnTo>
                    <a:lnTo>
                      <a:pt x="21" y="12"/>
                    </a:lnTo>
                    <a:lnTo>
                      <a:pt x="28" y="14"/>
                    </a:lnTo>
                    <a:lnTo>
                      <a:pt x="32" y="19"/>
                    </a:lnTo>
                    <a:lnTo>
                      <a:pt x="30" y="21"/>
                    </a:lnTo>
                    <a:lnTo>
                      <a:pt x="26" y="23"/>
                    </a:lnTo>
                    <a:lnTo>
                      <a:pt x="13" y="20"/>
                    </a:lnTo>
                    <a:lnTo>
                      <a:pt x="7" y="17"/>
                    </a:lnTo>
                    <a:lnTo>
                      <a:pt x="5" y="12"/>
                    </a:lnTo>
                    <a:lnTo>
                      <a:pt x="9" y="8"/>
                    </a:lnTo>
                    <a:lnTo>
                      <a:pt x="17" y="6"/>
                    </a:lnTo>
                    <a:lnTo>
                      <a:pt x="40" y="6"/>
                    </a:lnTo>
                    <a:lnTo>
                      <a:pt x="70" y="15"/>
                    </a:lnTo>
                    <a:lnTo>
                      <a:pt x="93" y="26"/>
                    </a:lnTo>
                    <a:lnTo>
                      <a:pt x="119" y="44"/>
                    </a:lnTo>
                    <a:lnTo>
                      <a:pt x="138" y="62"/>
                    </a:lnTo>
                    <a:lnTo>
                      <a:pt x="155" y="87"/>
                    </a:lnTo>
                    <a:lnTo>
                      <a:pt x="165" y="121"/>
                    </a:lnTo>
                    <a:lnTo>
                      <a:pt x="161" y="165"/>
                    </a:lnTo>
                    <a:lnTo>
                      <a:pt x="140" y="225"/>
                    </a:lnTo>
                    <a:lnTo>
                      <a:pt x="125" y="266"/>
                    </a:lnTo>
                    <a:lnTo>
                      <a:pt x="117" y="316"/>
                    </a:lnTo>
                    <a:lnTo>
                      <a:pt x="123" y="356"/>
                    </a:lnTo>
                    <a:lnTo>
                      <a:pt x="142" y="396"/>
                    </a:lnTo>
                    <a:lnTo>
                      <a:pt x="172" y="435"/>
                    </a:lnTo>
                    <a:lnTo>
                      <a:pt x="212" y="472"/>
                    </a:lnTo>
                    <a:lnTo>
                      <a:pt x="222" y="495"/>
                    </a:lnTo>
                    <a:lnTo>
                      <a:pt x="235" y="514"/>
                    </a:lnTo>
                    <a:lnTo>
                      <a:pt x="260" y="532"/>
                    </a:lnTo>
                    <a:lnTo>
                      <a:pt x="282" y="541"/>
                    </a:lnTo>
                    <a:lnTo>
                      <a:pt x="296" y="541"/>
                    </a:lnTo>
                    <a:lnTo>
                      <a:pt x="307"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7" name="Freeform 83"/>
              <p:cNvSpPr>
                <a:spLocks/>
              </p:cNvSpPr>
              <p:nvPr/>
            </p:nvSpPr>
            <p:spPr bwMode="auto">
              <a:xfrm>
                <a:off x="5418" y="2303"/>
                <a:ext cx="308" cy="540"/>
              </a:xfrm>
              <a:custGeom>
                <a:avLst/>
                <a:gdLst>
                  <a:gd name="T0" fmla="*/ 302 w 308"/>
                  <a:gd name="T1" fmla="*/ 527 h 540"/>
                  <a:gd name="T2" fmla="*/ 279 w 308"/>
                  <a:gd name="T3" fmla="*/ 530 h 540"/>
                  <a:gd name="T4" fmla="*/ 241 w 308"/>
                  <a:gd name="T5" fmla="*/ 512 h 540"/>
                  <a:gd name="T6" fmla="*/ 215 w 308"/>
                  <a:gd name="T7" fmla="*/ 445 h 540"/>
                  <a:gd name="T8" fmla="*/ 251 w 308"/>
                  <a:gd name="T9" fmla="*/ 301 h 540"/>
                  <a:gd name="T10" fmla="*/ 257 w 308"/>
                  <a:gd name="T11" fmla="*/ 208 h 540"/>
                  <a:gd name="T12" fmla="*/ 205 w 308"/>
                  <a:gd name="T13" fmla="*/ 118 h 540"/>
                  <a:gd name="T14" fmla="*/ 147 w 308"/>
                  <a:gd name="T15" fmla="*/ 57 h 540"/>
                  <a:gd name="T16" fmla="*/ 78 w 308"/>
                  <a:gd name="T17" fmla="*/ 13 h 540"/>
                  <a:gd name="T18" fmla="*/ 38 w 308"/>
                  <a:gd name="T19" fmla="*/ 0 h 540"/>
                  <a:gd name="T20" fmla="*/ 4 w 308"/>
                  <a:gd name="T21" fmla="*/ 4 h 540"/>
                  <a:gd name="T22" fmla="*/ 10 w 308"/>
                  <a:gd name="T23" fmla="*/ 21 h 540"/>
                  <a:gd name="T24" fmla="*/ 31 w 308"/>
                  <a:gd name="T25" fmla="*/ 25 h 540"/>
                  <a:gd name="T26" fmla="*/ 38 w 308"/>
                  <a:gd name="T27" fmla="*/ 17 h 540"/>
                  <a:gd name="T28" fmla="*/ 23 w 308"/>
                  <a:gd name="T29" fmla="*/ 10 h 540"/>
                  <a:gd name="T30" fmla="*/ 16 w 308"/>
                  <a:gd name="T31" fmla="*/ 15 h 540"/>
                  <a:gd name="T32" fmla="*/ 21 w 308"/>
                  <a:gd name="T33" fmla="*/ 17 h 540"/>
                  <a:gd name="T34" fmla="*/ 17 w 308"/>
                  <a:gd name="T35" fmla="*/ 12 h 540"/>
                  <a:gd name="T36" fmla="*/ 29 w 308"/>
                  <a:gd name="T37" fmla="*/ 15 h 540"/>
                  <a:gd name="T38" fmla="*/ 33 w 308"/>
                  <a:gd name="T39" fmla="*/ 21 h 540"/>
                  <a:gd name="T40" fmla="*/ 14 w 308"/>
                  <a:gd name="T41" fmla="*/ 19 h 540"/>
                  <a:gd name="T42" fmla="*/ 8 w 308"/>
                  <a:gd name="T43" fmla="*/ 12 h 540"/>
                  <a:gd name="T44" fmla="*/ 17 w 308"/>
                  <a:gd name="T45" fmla="*/ 5 h 540"/>
                  <a:gd name="T46" fmla="*/ 71 w 308"/>
                  <a:gd name="T47" fmla="*/ 15 h 540"/>
                  <a:gd name="T48" fmla="*/ 120 w 308"/>
                  <a:gd name="T49" fmla="*/ 45 h 540"/>
                  <a:gd name="T50" fmla="*/ 156 w 308"/>
                  <a:gd name="T51" fmla="*/ 87 h 540"/>
                  <a:gd name="T52" fmla="*/ 164 w 308"/>
                  <a:gd name="T53" fmla="*/ 166 h 540"/>
                  <a:gd name="T54" fmla="*/ 128 w 308"/>
                  <a:gd name="T55" fmla="*/ 265 h 540"/>
                  <a:gd name="T56" fmla="*/ 126 w 308"/>
                  <a:gd name="T57" fmla="*/ 356 h 540"/>
                  <a:gd name="T58" fmla="*/ 173 w 308"/>
                  <a:gd name="T59" fmla="*/ 434 h 540"/>
                  <a:gd name="T60" fmla="*/ 222 w 308"/>
                  <a:gd name="T61" fmla="*/ 495 h 540"/>
                  <a:gd name="T62" fmla="*/ 260 w 308"/>
                  <a:gd name="T63" fmla="*/ 533 h 540"/>
                  <a:gd name="T64" fmla="*/ 296 w 308"/>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540">
                    <a:moveTo>
                      <a:pt x="308" y="537"/>
                    </a:moveTo>
                    <a:lnTo>
                      <a:pt x="302" y="527"/>
                    </a:lnTo>
                    <a:lnTo>
                      <a:pt x="293" y="529"/>
                    </a:lnTo>
                    <a:lnTo>
                      <a:pt x="279" y="530"/>
                    </a:lnTo>
                    <a:lnTo>
                      <a:pt x="262" y="527"/>
                    </a:lnTo>
                    <a:lnTo>
                      <a:pt x="241" y="512"/>
                    </a:lnTo>
                    <a:lnTo>
                      <a:pt x="224" y="483"/>
                    </a:lnTo>
                    <a:lnTo>
                      <a:pt x="215" y="445"/>
                    </a:lnTo>
                    <a:lnTo>
                      <a:pt x="219" y="400"/>
                    </a:lnTo>
                    <a:lnTo>
                      <a:pt x="251" y="301"/>
                    </a:lnTo>
                    <a:lnTo>
                      <a:pt x="260" y="254"/>
                    </a:lnTo>
                    <a:lnTo>
                      <a:pt x="257" y="208"/>
                    </a:lnTo>
                    <a:lnTo>
                      <a:pt x="238" y="161"/>
                    </a:lnTo>
                    <a:lnTo>
                      <a:pt x="205" y="118"/>
                    </a:lnTo>
                    <a:lnTo>
                      <a:pt x="173" y="82"/>
                    </a:lnTo>
                    <a:lnTo>
                      <a:pt x="147" y="57"/>
                    </a:lnTo>
                    <a:lnTo>
                      <a:pt x="116" y="35"/>
                    </a:lnTo>
                    <a:lnTo>
                      <a:pt x="78" y="13"/>
                    </a:lnTo>
                    <a:lnTo>
                      <a:pt x="57" y="5"/>
                    </a:lnTo>
                    <a:lnTo>
                      <a:pt x="38" y="0"/>
                    </a:lnTo>
                    <a:lnTo>
                      <a:pt x="19" y="0"/>
                    </a:lnTo>
                    <a:lnTo>
                      <a:pt x="4" y="4"/>
                    </a:lnTo>
                    <a:lnTo>
                      <a:pt x="0" y="12"/>
                    </a:lnTo>
                    <a:lnTo>
                      <a:pt x="10" y="21"/>
                    </a:lnTo>
                    <a:lnTo>
                      <a:pt x="23" y="25"/>
                    </a:lnTo>
                    <a:lnTo>
                      <a:pt x="31" y="25"/>
                    </a:lnTo>
                    <a:lnTo>
                      <a:pt x="38" y="23"/>
                    </a:lnTo>
                    <a:lnTo>
                      <a:pt x="38" y="17"/>
                    </a:lnTo>
                    <a:lnTo>
                      <a:pt x="33" y="12"/>
                    </a:lnTo>
                    <a:lnTo>
                      <a:pt x="23" y="10"/>
                    </a:lnTo>
                    <a:lnTo>
                      <a:pt x="16" y="11"/>
                    </a:lnTo>
                    <a:lnTo>
                      <a:pt x="16" y="15"/>
                    </a:lnTo>
                    <a:lnTo>
                      <a:pt x="17" y="16"/>
                    </a:lnTo>
                    <a:lnTo>
                      <a:pt x="21" y="17"/>
                    </a:lnTo>
                    <a:lnTo>
                      <a:pt x="19" y="16"/>
                    </a:lnTo>
                    <a:lnTo>
                      <a:pt x="17" y="12"/>
                    </a:lnTo>
                    <a:lnTo>
                      <a:pt x="21" y="11"/>
                    </a:lnTo>
                    <a:lnTo>
                      <a:pt x="29" y="15"/>
                    </a:lnTo>
                    <a:lnTo>
                      <a:pt x="33" y="19"/>
                    </a:lnTo>
                    <a:lnTo>
                      <a:pt x="33" y="21"/>
                    </a:lnTo>
                    <a:lnTo>
                      <a:pt x="27" y="22"/>
                    </a:lnTo>
                    <a:lnTo>
                      <a:pt x="14" y="19"/>
                    </a:lnTo>
                    <a:lnTo>
                      <a:pt x="10" y="16"/>
                    </a:lnTo>
                    <a:lnTo>
                      <a:pt x="8" y="12"/>
                    </a:lnTo>
                    <a:lnTo>
                      <a:pt x="10" y="7"/>
                    </a:lnTo>
                    <a:lnTo>
                      <a:pt x="17" y="5"/>
                    </a:lnTo>
                    <a:lnTo>
                      <a:pt x="42" y="6"/>
                    </a:lnTo>
                    <a:lnTo>
                      <a:pt x="71" y="15"/>
                    </a:lnTo>
                    <a:lnTo>
                      <a:pt x="95" y="27"/>
                    </a:lnTo>
                    <a:lnTo>
                      <a:pt x="120" y="45"/>
                    </a:lnTo>
                    <a:lnTo>
                      <a:pt x="139" y="61"/>
                    </a:lnTo>
                    <a:lnTo>
                      <a:pt x="156" y="87"/>
                    </a:lnTo>
                    <a:lnTo>
                      <a:pt x="167" y="120"/>
                    </a:lnTo>
                    <a:lnTo>
                      <a:pt x="164" y="166"/>
                    </a:lnTo>
                    <a:lnTo>
                      <a:pt x="143" y="224"/>
                    </a:lnTo>
                    <a:lnTo>
                      <a:pt x="128" y="265"/>
                    </a:lnTo>
                    <a:lnTo>
                      <a:pt x="118" y="316"/>
                    </a:lnTo>
                    <a:lnTo>
                      <a:pt x="126" y="356"/>
                    </a:lnTo>
                    <a:lnTo>
                      <a:pt x="143" y="396"/>
                    </a:lnTo>
                    <a:lnTo>
                      <a:pt x="173" y="434"/>
                    </a:lnTo>
                    <a:lnTo>
                      <a:pt x="213" y="473"/>
                    </a:lnTo>
                    <a:lnTo>
                      <a:pt x="222" y="495"/>
                    </a:lnTo>
                    <a:lnTo>
                      <a:pt x="238" y="515"/>
                    </a:lnTo>
                    <a:lnTo>
                      <a:pt x="260" y="533"/>
                    </a:lnTo>
                    <a:lnTo>
                      <a:pt x="283" y="540"/>
                    </a:lnTo>
                    <a:lnTo>
                      <a:pt x="296" y="540"/>
                    </a:lnTo>
                    <a:lnTo>
                      <a:pt x="308"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8" name="Freeform 84"/>
              <p:cNvSpPr>
                <a:spLocks/>
              </p:cNvSpPr>
              <p:nvPr/>
            </p:nvSpPr>
            <p:spPr bwMode="auto">
              <a:xfrm>
                <a:off x="5403" y="3569"/>
                <a:ext cx="179" cy="297"/>
              </a:xfrm>
              <a:custGeom>
                <a:avLst/>
                <a:gdLst>
                  <a:gd name="T0" fmla="*/ 120 w 179"/>
                  <a:gd name="T1" fmla="*/ 257 h 297"/>
                  <a:gd name="T2" fmla="*/ 127 w 179"/>
                  <a:gd name="T3" fmla="*/ 257 h 297"/>
                  <a:gd name="T4" fmla="*/ 137 w 179"/>
                  <a:gd name="T5" fmla="*/ 258 h 297"/>
                  <a:gd name="T6" fmla="*/ 146 w 179"/>
                  <a:gd name="T7" fmla="*/ 263 h 297"/>
                  <a:gd name="T8" fmla="*/ 152 w 179"/>
                  <a:gd name="T9" fmla="*/ 269 h 297"/>
                  <a:gd name="T10" fmla="*/ 152 w 179"/>
                  <a:gd name="T11" fmla="*/ 277 h 297"/>
                  <a:gd name="T12" fmla="*/ 148 w 179"/>
                  <a:gd name="T13" fmla="*/ 285 h 297"/>
                  <a:gd name="T14" fmla="*/ 143 w 179"/>
                  <a:gd name="T15" fmla="*/ 289 h 297"/>
                  <a:gd name="T16" fmla="*/ 122 w 179"/>
                  <a:gd name="T17" fmla="*/ 297 h 297"/>
                  <a:gd name="T18" fmla="*/ 108 w 179"/>
                  <a:gd name="T19" fmla="*/ 297 h 297"/>
                  <a:gd name="T20" fmla="*/ 89 w 179"/>
                  <a:gd name="T21" fmla="*/ 293 h 297"/>
                  <a:gd name="T22" fmla="*/ 72 w 179"/>
                  <a:gd name="T23" fmla="*/ 285 h 297"/>
                  <a:gd name="T24" fmla="*/ 57 w 179"/>
                  <a:gd name="T25" fmla="*/ 271 h 297"/>
                  <a:gd name="T26" fmla="*/ 48 w 179"/>
                  <a:gd name="T27" fmla="*/ 255 h 297"/>
                  <a:gd name="T28" fmla="*/ 44 w 179"/>
                  <a:gd name="T29" fmla="*/ 235 h 297"/>
                  <a:gd name="T30" fmla="*/ 46 w 179"/>
                  <a:gd name="T31" fmla="*/ 213 h 297"/>
                  <a:gd name="T32" fmla="*/ 50 w 179"/>
                  <a:gd name="T33" fmla="*/ 205 h 297"/>
                  <a:gd name="T34" fmla="*/ 27 w 179"/>
                  <a:gd name="T35" fmla="*/ 193 h 297"/>
                  <a:gd name="T36" fmla="*/ 10 w 179"/>
                  <a:gd name="T37" fmla="*/ 178 h 297"/>
                  <a:gd name="T38" fmla="*/ 0 w 179"/>
                  <a:gd name="T39" fmla="*/ 153 h 297"/>
                  <a:gd name="T40" fmla="*/ 0 w 179"/>
                  <a:gd name="T41" fmla="*/ 142 h 297"/>
                  <a:gd name="T42" fmla="*/ 4 w 179"/>
                  <a:gd name="T43" fmla="*/ 128 h 297"/>
                  <a:gd name="T44" fmla="*/ 15 w 179"/>
                  <a:gd name="T45" fmla="*/ 110 h 297"/>
                  <a:gd name="T46" fmla="*/ 38 w 179"/>
                  <a:gd name="T47" fmla="*/ 88 h 297"/>
                  <a:gd name="T48" fmla="*/ 53 w 179"/>
                  <a:gd name="T49" fmla="*/ 72 h 297"/>
                  <a:gd name="T50" fmla="*/ 65 w 179"/>
                  <a:gd name="T51" fmla="*/ 57 h 297"/>
                  <a:gd name="T52" fmla="*/ 74 w 179"/>
                  <a:gd name="T53" fmla="*/ 35 h 297"/>
                  <a:gd name="T54" fmla="*/ 76 w 179"/>
                  <a:gd name="T55" fmla="*/ 9 h 297"/>
                  <a:gd name="T56" fmla="*/ 74 w 179"/>
                  <a:gd name="T57" fmla="*/ 0 h 297"/>
                  <a:gd name="T58" fmla="*/ 105 w 179"/>
                  <a:gd name="T59" fmla="*/ 26 h 297"/>
                  <a:gd name="T60" fmla="*/ 129 w 179"/>
                  <a:gd name="T61" fmla="*/ 50 h 297"/>
                  <a:gd name="T62" fmla="*/ 150 w 179"/>
                  <a:gd name="T63" fmla="*/ 75 h 297"/>
                  <a:gd name="T64" fmla="*/ 169 w 179"/>
                  <a:gd name="T65" fmla="*/ 104 h 297"/>
                  <a:gd name="T66" fmla="*/ 177 w 179"/>
                  <a:gd name="T67" fmla="*/ 125 h 297"/>
                  <a:gd name="T68" fmla="*/ 179 w 179"/>
                  <a:gd name="T69" fmla="*/ 150 h 297"/>
                  <a:gd name="T70" fmla="*/ 177 w 179"/>
                  <a:gd name="T71" fmla="*/ 163 h 297"/>
                  <a:gd name="T72" fmla="*/ 169 w 179"/>
                  <a:gd name="T73" fmla="*/ 179 h 297"/>
                  <a:gd name="T74" fmla="*/ 156 w 179"/>
                  <a:gd name="T75" fmla="*/ 196 h 297"/>
                  <a:gd name="T76" fmla="*/ 127 w 179"/>
                  <a:gd name="T77" fmla="*/ 208 h 297"/>
                  <a:gd name="T78" fmla="*/ 103 w 179"/>
                  <a:gd name="T79" fmla="*/ 213 h 297"/>
                  <a:gd name="T80" fmla="*/ 82 w 179"/>
                  <a:gd name="T81" fmla="*/ 211 h 297"/>
                  <a:gd name="T82" fmla="*/ 59 w 179"/>
                  <a:gd name="T83" fmla="*/ 209 h 297"/>
                  <a:gd name="T84" fmla="*/ 55 w 179"/>
                  <a:gd name="T85" fmla="*/ 226 h 297"/>
                  <a:gd name="T86" fmla="*/ 55 w 179"/>
                  <a:gd name="T87" fmla="*/ 241 h 297"/>
                  <a:gd name="T88" fmla="*/ 61 w 179"/>
                  <a:gd name="T89" fmla="*/ 258 h 297"/>
                  <a:gd name="T90" fmla="*/ 80 w 179"/>
                  <a:gd name="T91" fmla="*/ 277 h 297"/>
                  <a:gd name="T92" fmla="*/ 95 w 179"/>
                  <a:gd name="T93" fmla="*/ 287 h 297"/>
                  <a:gd name="T94" fmla="*/ 116 w 179"/>
                  <a:gd name="T95" fmla="*/ 289 h 297"/>
                  <a:gd name="T96" fmla="*/ 133 w 179"/>
                  <a:gd name="T97" fmla="*/ 286 h 297"/>
                  <a:gd name="T98" fmla="*/ 141 w 179"/>
                  <a:gd name="T99" fmla="*/ 281 h 297"/>
                  <a:gd name="T100" fmla="*/ 143 w 179"/>
                  <a:gd name="T101" fmla="*/ 274 h 297"/>
                  <a:gd name="T102" fmla="*/ 137 w 179"/>
                  <a:gd name="T103" fmla="*/ 265 h 297"/>
                  <a:gd name="T104" fmla="*/ 127 w 179"/>
                  <a:gd name="T105" fmla="*/ 259 h 297"/>
                  <a:gd name="T106" fmla="*/ 120 w 179"/>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7">
                    <a:moveTo>
                      <a:pt x="120" y="257"/>
                    </a:moveTo>
                    <a:lnTo>
                      <a:pt x="127" y="257"/>
                    </a:lnTo>
                    <a:lnTo>
                      <a:pt x="137" y="258"/>
                    </a:lnTo>
                    <a:lnTo>
                      <a:pt x="146" y="263"/>
                    </a:lnTo>
                    <a:lnTo>
                      <a:pt x="152" y="269"/>
                    </a:lnTo>
                    <a:lnTo>
                      <a:pt x="152" y="277"/>
                    </a:lnTo>
                    <a:lnTo>
                      <a:pt x="148" y="285"/>
                    </a:lnTo>
                    <a:lnTo>
                      <a:pt x="143" y="289"/>
                    </a:lnTo>
                    <a:lnTo>
                      <a:pt x="122" y="297"/>
                    </a:lnTo>
                    <a:lnTo>
                      <a:pt x="108" y="297"/>
                    </a:lnTo>
                    <a:lnTo>
                      <a:pt x="89" y="293"/>
                    </a:lnTo>
                    <a:lnTo>
                      <a:pt x="72" y="285"/>
                    </a:lnTo>
                    <a:lnTo>
                      <a:pt x="57" y="271"/>
                    </a:lnTo>
                    <a:lnTo>
                      <a:pt x="48" y="255"/>
                    </a:lnTo>
                    <a:lnTo>
                      <a:pt x="44" y="235"/>
                    </a:lnTo>
                    <a:lnTo>
                      <a:pt x="46" y="213"/>
                    </a:lnTo>
                    <a:lnTo>
                      <a:pt x="50" y="205"/>
                    </a:lnTo>
                    <a:lnTo>
                      <a:pt x="27" y="193"/>
                    </a:lnTo>
                    <a:lnTo>
                      <a:pt x="10" y="178"/>
                    </a:lnTo>
                    <a:lnTo>
                      <a:pt x="0" y="153"/>
                    </a:lnTo>
                    <a:lnTo>
                      <a:pt x="0" y="142"/>
                    </a:lnTo>
                    <a:lnTo>
                      <a:pt x="4" y="128"/>
                    </a:lnTo>
                    <a:lnTo>
                      <a:pt x="15" y="110"/>
                    </a:lnTo>
                    <a:lnTo>
                      <a:pt x="38" y="88"/>
                    </a:lnTo>
                    <a:lnTo>
                      <a:pt x="53" y="72"/>
                    </a:lnTo>
                    <a:lnTo>
                      <a:pt x="65" y="57"/>
                    </a:lnTo>
                    <a:lnTo>
                      <a:pt x="74" y="35"/>
                    </a:lnTo>
                    <a:lnTo>
                      <a:pt x="76" y="9"/>
                    </a:lnTo>
                    <a:lnTo>
                      <a:pt x="74" y="0"/>
                    </a:lnTo>
                    <a:lnTo>
                      <a:pt x="105" y="26"/>
                    </a:lnTo>
                    <a:lnTo>
                      <a:pt x="129" y="50"/>
                    </a:lnTo>
                    <a:lnTo>
                      <a:pt x="150" y="75"/>
                    </a:lnTo>
                    <a:lnTo>
                      <a:pt x="169" y="104"/>
                    </a:lnTo>
                    <a:lnTo>
                      <a:pt x="177" y="125"/>
                    </a:lnTo>
                    <a:lnTo>
                      <a:pt x="179" y="150"/>
                    </a:lnTo>
                    <a:lnTo>
                      <a:pt x="177" y="163"/>
                    </a:lnTo>
                    <a:lnTo>
                      <a:pt x="169" y="179"/>
                    </a:lnTo>
                    <a:lnTo>
                      <a:pt x="156" y="196"/>
                    </a:lnTo>
                    <a:lnTo>
                      <a:pt x="127" y="208"/>
                    </a:lnTo>
                    <a:lnTo>
                      <a:pt x="103" y="213"/>
                    </a:lnTo>
                    <a:lnTo>
                      <a:pt x="82" y="211"/>
                    </a:lnTo>
                    <a:lnTo>
                      <a:pt x="59" y="209"/>
                    </a:lnTo>
                    <a:lnTo>
                      <a:pt x="55" y="226"/>
                    </a:lnTo>
                    <a:lnTo>
                      <a:pt x="55" y="241"/>
                    </a:lnTo>
                    <a:lnTo>
                      <a:pt x="61" y="258"/>
                    </a:lnTo>
                    <a:lnTo>
                      <a:pt x="80" y="277"/>
                    </a:lnTo>
                    <a:lnTo>
                      <a:pt x="95" y="287"/>
                    </a:lnTo>
                    <a:lnTo>
                      <a:pt x="116" y="289"/>
                    </a:lnTo>
                    <a:lnTo>
                      <a:pt x="133" y="286"/>
                    </a:lnTo>
                    <a:lnTo>
                      <a:pt x="141" y="281"/>
                    </a:lnTo>
                    <a:lnTo>
                      <a:pt x="143" y="274"/>
                    </a:lnTo>
                    <a:lnTo>
                      <a:pt x="137" y="265"/>
                    </a:lnTo>
                    <a:lnTo>
                      <a:pt x="127" y="259"/>
                    </a:lnTo>
                    <a:lnTo>
                      <a:pt x="120"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89" name="Freeform 85"/>
              <p:cNvSpPr>
                <a:spLocks/>
              </p:cNvSpPr>
              <p:nvPr/>
            </p:nvSpPr>
            <p:spPr bwMode="auto">
              <a:xfrm>
                <a:off x="5451" y="3372"/>
                <a:ext cx="163" cy="221"/>
              </a:xfrm>
              <a:custGeom>
                <a:avLst/>
                <a:gdLst>
                  <a:gd name="T0" fmla="*/ 131 w 163"/>
                  <a:gd name="T1" fmla="*/ 190 h 221"/>
                  <a:gd name="T2" fmla="*/ 138 w 163"/>
                  <a:gd name="T3" fmla="*/ 188 h 221"/>
                  <a:gd name="T4" fmla="*/ 153 w 163"/>
                  <a:gd name="T5" fmla="*/ 190 h 221"/>
                  <a:gd name="T6" fmla="*/ 161 w 163"/>
                  <a:gd name="T7" fmla="*/ 195 h 221"/>
                  <a:gd name="T8" fmla="*/ 163 w 163"/>
                  <a:gd name="T9" fmla="*/ 201 h 221"/>
                  <a:gd name="T10" fmla="*/ 159 w 163"/>
                  <a:gd name="T11" fmla="*/ 212 h 221"/>
                  <a:gd name="T12" fmla="*/ 146 w 163"/>
                  <a:gd name="T13" fmla="*/ 220 h 221"/>
                  <a:gd name="T14" fmla="*/ 134 w 163"/>
                  <a:gd name="T15" fmla="*/ 221 h 221"/>
                  <a:gd name="T16" fmla="*/ 117 w 163"/>
                  <a:gd name="T17" fmla="*/ 221 h 221"/>
                  <a:gd name="T18" fmla="*/ 102 w 163"/>
                  <a:gd name="T19" fmla="*/ 217 h 221"/>
                  <a:gd name="T20" fmla="*/ 87 w 163"/>
                  <a:gd name="T21" fmla="*/ 208 h 221"/>
                  <a:gd name="T22" fmla="*/ 74 w 163"/>
                  <a:gd name="T23" fmla="*/ 197 h 221"/>
                  <a:gd name="T24" fmla="*/ 64 w 163"/>
                  <a:gd name="T25" fmla="*/ 183 h 221"/>
                  <a:gd name="T26" fmla="*/ 58 w 163"/>
                  <a:gd name="T27" fmla="*/ 166 h 221"/>
                  <a:gd name="T28" fmla="*/ 58 w 163"/>
                  <a:gd name="T29" fmla="*/ 160 h 221"/>
                  <a:gd name="T30" fmla="*/ 38 w 163"/>
                  <a:gd name="T31" fmla="*/ 154 h 221"/>
                  <a:gd name="T32" fmla="*/ 19 w 163"/>
                  <a:gd name="T33" fmla="*/ 143 h 221"/>
                  <a:gd name="T34" fmla="*/ 3 w 163"/>
                  <a:gd name="T35" fmla="*/ 125 h 221"/>
                  <a:gd name="T36" fmla="*/ 0 w 163"/>
                  <a:gd name="T37" fmla="*/ 106 h 221"/>
                  <a:gd name="T38" fmla="*/ 3 w 163"/>
                  <a:gd name="T39" fmla="*/ 91 h 221"/>
                  <a:gd name="T40" fmla="*/ 15 w 163"/>
                  <a:gd name="T41" fmla="*/ 72 h 221"/>
                  <a:gd name="T42" fmla="*/ 21 w 163"/>
                  <a:gd name="T43" fmla="*/ 57 h 221"/>
                  <a:gd name="T44" fmla="*/ 26 w 163"/>
                  <a:gd name="T45" fmla="*/ 26 h 221"/>
                  <a:gd name="T46" fmla="*/ 19 w 163"/>
                  <a:gd name="T47" fmla="*/ 7 h 221"/>
                  <a:gd name="T48" fmla="*/ 15 w 163"/>
                  <a:gd name="T49" fmla="*/ 0 h 221"/>
                  <a:gd name="T50" fmla="*/ 47 w 163"/>
                  <a:gd name="T51" fmla="*/ 15 h 221"/>
                  <a:gd name="T52" fmla="*/ 98 w 163"/>
                  <a:gd name="T53" fmla="*/ 46 h 221"/>
                  <a:gd name="T54" fmla="*/ 123 w 163"/>
                  <a:gd name="T55" fmla="*/ 67 h 221"/>
                  <a:gd name="T56" fmla="*/ 136 w 163"/>
                  <a:gd name="T57" fmla="*/ 82 h 221"/>
                  <a:gd name="T58" fmla="*/ 146 w 163"/>
                  <a:gd name="T59" fmla="*/ 102 h 221"/>
                  <a:gd name="T60" fmla="*/ 148 w 163"/>
                  <a:gd name="T61" fmla="*/ 124 h 221"/>
                  <a:gd name="T62" fmla="*/ 140 w 163"/>
                  <a:gd name="T63" fmla="*/ 139 h 221"/>
                  <a:gd name="T64" fmla="*/ 121 w 163"/>
                  <a:gd name="T65" fmla="*/ 152 h 221"/>
                  <a:gd name="T66" fmla="*/ 104 w 163"/>
                  <a:gd name="T67" fmla="*/ 158 h 221"/>
                  <a:gd name="T68" fmla="*/ 87 w 163"/>
                  <a:gd name="T69" fmla="*/ 160 h 221"/>
                  <a:gd name="T70" fmla="*/ 68 w 163"/>
                  <a:gd name="T71" fmla="*/ 161 h 221"/>
                  <a:gd name="T72" fmla="*/ 70 w 163"/>
                  <a:gd name="T73" fmla="*/ 175 h 221"/>
                  <a:gd name="T74" fmla="*/ 76 w 163"/>
                  <a:gd name="T75" fmla="*/ 187 h 221"/>
                  <a:gd name="T76" fmla="*/ 85 w 163"/>
                  <a:gd name="T77" fmla="*/ 199 h 221"/>
                  <a:gd name="T78" fmla="*/ 106 w 163"/>
                  <a:gd name="T79" fmla="*/ 211 h 221"/>
                  <a:gd name="T80" fmla="*/ 121 w 163"/>
                  <a:gd name="T81" fmla="*/ 215 h 221"/>
                  <a:gd name="T82" fmla="*/ 138 w 163"/>
                  <a:gd name="T83" fmla="*/ 215 h 221"/>
                  <a:gd name="T84" fmla="*/ 151 w 163"/>
                  <a:gd name="T85" fmla="*/ 211 h 221"/>
                  <a:gd name="T86" fmla="*/ 153 w 163"/>
                  <a:gd name="T87" fmla="*/ 206 h 221"/>
                  <a:gd name="T88" fmla="*/ 153 w 163"/>
                  <a:gd name="T89" fmla="*/ 200 h 221"/>
                  <a:gd name="T90" fmla="*/ 148 w 163"/>
                  <a:gd name="T91" fmla="*/ 194 h 221"/>
                  <a:gd name="T92" fmla="*/ 138 w 163"/>
                  <a:gd name="T93" fmla="*/ 191 h 221"/>
                  <a:gd name="T94" fmla="*/ 131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131" y="190"/>
                    </a:moveTo>
                    <a:lnTo>
                      <a:pt x="138" y="188"/>
                    </a:lnTo>
                    <a:lnTo>
                      <a:pt x="153" y="190"/>
                    </a:lnTo>
                    <a:lnTo>
                      <a:pt x="161" y="195"/>
                    </a:lnTo>
                    <a:lnTo>
                      <a:pt x="163" y="201"/>
                    </a:lnTo>
                    <a:lnTo>
                      <a:pt x="159" y="212"/>
                    </a:lnTo>
                    <a:lnTo>
                      <a:pt x="146" y="220"/>
                    </a:lnTo>
                    <a:lnTo>
                      <a:pt x="134" y="221"/>
                    </a:lnTo>
                    <a:lnTo>
                      <a:pt x="117" y="221"/>
                    </a:lnTo>
                    <a:lnTo>
                      <a:pt x="102" y="217"/>
                    </a:lnTo>
                    <a:lnTo>
                      <a:pt x="87" y="208"/>
                    </a:lnTo>
                    <a:lnTo>
                      <a:pt x="74" y="197"/>
                    </a:lnTo>
                    <a:lnTo>
                      <a:pt x="64" y="183"/>
                    </a:lnTo>
                    <a:lnTo>
                      <a:pt x="58" y="166"/>
                    </a:lnTo>
                    <a:lnTo>
                      <a:pt x="58" y="160"/>
                    </a:lnTo>
                    <a:lnTo>
                      <a:pt x="38" y="154"/>
                    </a:lnTo>
                    <a:lnTo>
                      <a:pt x="19" y="143"/>
                    </a:lnTo>
                    <a:lnTo>
                      <a:pt x="3" y="125"/>
                    </a:lnTo>
                    <a:lnTo>
                      <a:pt x="0" y="106"/>
                    </a:lnTo>
                    <a:lnTo>
                      <a:pt x="3" y="91"/>
                    </a:lnTo>
                    <a:lnTo>
                      <a:pt x="15" y="72"/>
                    </a:lnTo>
                    <a:lnTo>
                      <a:pt x="21" y="57"/>
                    </a:lnTo>
                    <a:lnTo>
                      <a:pt x="26" y="26"/>
                    </a:lnTo>
                    <a:lnTo>
                      <a:pt x="19" y="7"/>
                    </a:lnTo>
                    <a:lnTo>
                      <a:pt x="15" y="0"/>
                    </a:lnTo>
                    <a:lnTo>
                      <a:pt x="47" y="15"/>
                    </a:lnTo>
                    <a:lnTo>
                      <a:pt x="98" y="46"/>
                    </a:lnTo>
                    <a:lnTo>
                      <a:pt x="123" y="67"/>
                    </a:lnTo>
                    <a:lnTo>
                      <a:pt x="136" y="82"/>
                    </a:lnTo>
                    <a:lnTo>
                      <a:pt x="146" y="102"/>
                    </a:lnTo>
                    <a:lnTo>
                      <a:pt x="148" y="124"/>
                    </a:lnTo>
                    <a:lnTo>
                      <a:pt x="140" y="139"/>
                    </a:lnTo>
                    <a:lnTo>
                      <a:pt x="121" y="152"/>
                    </a:lnTo>
                    <a:lnTo>
                      <a:pt x="104" y="158"/>
                    </a:lnTo>
                    <a:lnTo>
                      <a:pt x="87" y="160"/>
                    </a:lnTo>
                    <a:lnTo>
                      <a:pt x="68" y="161"/>
                    </a:lnTo>
                    <a:lnTo>
                      <a:pt x="70" y="175"/>
                    </a:lnTo>
                    <a:lnTo>
                      <a:pt x="76" y="187"/>
                    </a:lnTo>
                    <a:lnTo>
                      <a:pt x="85" y="199"/>
                    </a:lnTo>
                    <a:lnTo>
                      <a:pt x="106" y="211"/>
                    </a:lnTo>
                    <a:lnTo>
                      <a:pt x="121" y="215"/>
                    </a:lnTo>
                    <a:lnTo>
                      <a:pt x="138" y="215"/>
                    </a:lnTo>
                    <a:lnTo>
                      <a:pt x="151" y="211"/>
                    </a:lnTo>
                    <a:lnTo>
                      <a:pt x="153" y="206"/>
                    </a:lnTo>
                    <a:lnTo>
                      <a:pt x="153" y="200"/>
                    </a:lnTo>
                    <a:lnTo>
                      <a:pt x="148" y="194"/>
                    </a:lnTo>
                    <a:lnTo>
                      <a:pt x="138" y="191"/>
                    </a:lnTo>
                    <a:lnTo>
                      <a:pt x="131"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0" name="Freeform 86"/>
              <p:cNvSpPr>
                <a:spLocks/>
              </p:cNvSpPr>
              <p:nvPr/>
            </p:nvSpPr>
            <p:spPr bwMode="auto">
              <a:xfrm>
                <a:off x="5373" y="2337"/>
                <a:ext cx="178" cy="296"/>
              </a:xfrm>
              <a:custGeom>
                <a:avLst/>
                <a:gdLst>
                  <a:gd name="T0" fmla="*/ 119 w 178"/>
                  <a:gd name="T1" fmla="*/ 258 h 296"/>
                  <a:gd name="T2" fmla="*/ 127 w 178"/>
                  <a:gd name="T3" fmla="*/ 256 h 296"/>
                  <a:gd name="T4" fmla="*/ 136 w 178"/>
                  <a:gd name="T5" fmla="*/ 258 h 296"/>
                  <a:gd name="T6" fmla="*/ 146 w 178"/>
                  <a:gd name="T7" fmla="*/ 262 h 296"/>
                  <a:gd name="T8" fmla="*/ 152 w 178"/>
                  <a:gd name="T9" fmla="*/ 268 h 296"/>
                  <a:gd name="T10" fmla="*/ 152 w 178"/>
                  <a:gd name="T11" fmla="*/ 277 h 296"/>
                  <a:gd name="T12" fmla="*/ 148 w 178"/>
                  <a:gd name="T13" fmla="*/ 285 h 296"/>
                  <a:gd name="T14" fmla="*/ 142 w 178"/>
                  <a:gd name="T15" fmla="*/ 290 h 296"/>
                  <a:gd name="T16" fmla="*/ 121 w 178"/>
                  <a:gd name="T17" fmla="*/ 296 h 296"/>
                  <a:gd name="T18" fmla="*/ 106 w 178"/>
                  <a:gd name="T19" fmla="*/ 296 h 296"/>
                  <a:gd name="T20" fmla="*/ 89 w 178"/>
                  <a:gd name="T21" fmla="*/ 292 h 296"/>
                  <a:gd name="T22" fmla="*/ 72 w 178"/>
                  <a:gd name="T23" fmla="*/ 284 h 296"/>
                  <a:gd name="T24" fmla="*/ 57 w 178"/>
                  <a:gd name="T25" fmla="*/ 271 h 296"/>
                  <a:gd name="T26" fmla="*/ 47 w 178"/>
                  <a:gd name="T27" fmla="*/ 254 h 296"/>
                  <a:gd name="T28" fmla="*/ 43 w 178"/>
                  <a:gd name="T29" fmla="*/ 236 h 296"/>
                  <a:gd name="T30" fmla="*/ 45 w 178"/>
                  <a:gd name="T31" fmla="*/ 212 h 296"/>
                  <a:gd name="T32" fmla="*/ 49 w 178"/>
                  <a:gd name="T33" fmla="*/ 205 h 296"/>
                  <a:gd name="T34" fmla="*/ 26 w 178"/>
                  <a:gd name="T35" fmla="*/ 194 h 296"/>
                  <a:gd name="T36" fmla="*/ 9 w 178"/>
                  <a:gd name="T37" fmla="*/ 177 h 296"/>
                  <a:gd name="T38" fmla="*/ 0 w 178"/>
                  <a:gd name="T39" fmla="*/ 153 h 296"/>
                  <a:gd name="T40" fmla="*/ 0 w 178"/>
                  <a:gd name="T41" fmla="*/ 143 h 296"/>
                  <a:gd name="T42" fmla="*/ 4 w 178"/>
                  <a:gd name="T43" fmla="*/ 128 h 296"/>
                  <a:gd name="T44" fmla="*/ 15 w 178"/>
                  <a:gd name="T45" fmla="*/ 110 h 296"/>
                  <a:gd name="T46" fmla="*/ 38 w 178"/>
                  <a:gd name="T47" fmla="*/ 87 h 296"/>
                  <a:gd name="T48" fmla="*/ 53 w 178"/>
                  <a:gd name="T49" fmla="*/ 72 h 296"/>
                  <a:gd name="T50" fmla="*/ 64 w 178"/>
                  <a:gd name="T51" fmla="*/ 56 h 296"/>
                  <a:gd name="T52" fmla="*/ 74 w 178"/>
                  <a:gd name="T53" fmla="*/ 35 h 296"/>
                  <a:gd name="T54" fmla="*/ 76 w 178"/>
                  <a:gd name="T55" fmla="*/ 8 h 296"/>
                  <a:gd name="T56" fmla="*/ 74 w 178"/>
                  <a:gd name="T57" fmla="*/ 0 h 296"/>
                  <a:gd name="T58" fmla="*/ 104 w 178"/>
                  <a:gd name="T59" fmla="*/ 25 h 296"/>
                  <a:gd name="T60" fmla="*/ 129 w 178"/>
                  <a:gd name="T61" fmla="*/ 49 h 296"/>
                  <a:gd name="T62" fmla="*/ 150 w 178"/>
                  <a:gd name="T63" fmla="*/ 74 h 296"/>
                  <a:gd name="T64" fmla="*/ 167 w 178"/>
                  <a:gd name="T65" fmla="*/ 103 h 296"/>
                  <a:gd name="T66" fmla="*/ 176 w 178"/>
                  <a:gd name="T67" fmla="*/ 126 h 296"/>
                  <a:gd name="T68" fmla="*/ 178 w 178"/>
                  <a:gd name="T69" fmla="*/ 150 h 296"/>
                  <a:gd name="T70" fmla="*/ 176 w 178"/>
                  <a:gd name="T71" fmla="*/ 163 h 296"/>
                  <a:gd name="T72" fmla="*/ 169 w 178"/>
                  <a:gd name="T73" fmla="*/ 179 h 296"/>
                  <a:gd name="T74" fmla="*/ 155 w 178"/>
                  <a:gd name="T75" fmla="*/ 195 h 296"/>
                  <a:gd name="T76" fmla="*/ 127 w 178"/>
                  <a:gd name="T77" fmla="*/ 208 h 296"/>
                  <a:gd name="T78" fmla="*/ 102 w 178"/>
                  <a:gd name="T79" fmla="*/ 212 h 296"/>
                  <a:gd name="T80" fmla="*/ 81 w 178"/>
                  <a:gd name="T81" fmla="*/ 212 h 296"/>
                  <a:gd name="T82" fmla="*/ 59 w 178"/>
                  <a:gd name="T83" fmla="*/ 208 h 296"/>
                  <a:gd name="T84" fmla="*/ 53 w 178"/>
                  <a:gd name="T85" fmla="*/ 225 h 296"/>
                  <a:gd name="T86" fmla="*/ 55 w 178"/>
                  <a:gd name="T87" fmla="*/ 242 h 296"/>
                  <a:gd name="T88" fmla="*/ 61 w 178"/>
                  <a:gd name="T89" fmla="*/ 259 h 296"/>
                  <a:gd name="T90" fmla="*/ 80 w 178"/>
                  <a:gd name="T91" fmla="*/ 278 h 296"/>
                  <a:gd name="T92" fmla="*/ 95 w 178"/>
                  <a:gd name="T93" fmla="*/ 286 h 296"/>
                  <a:gd name="T94" fmla="*/ 114 w 178"/>
                  <a:gd name="T95" fmla="*/ 290 h 296"/>
                  <a:gd name="T96" fmla="*/ 133 w 178"/>
                  <a:gd name="T97" fmla="*/ 286 h 296"/>
                  <a:gd name="T98" fmla="*/ 138 w 178"/>
                  <a:gd name="T99" fmla="*/ 280 h 296"/>
                  <a:gd name="T100" fmla="*/ 142 w 178"/>
                  <a:gd name="T101" fmla="*/ 274 h 296"/>
                  <a:gd name="T102" fmla="*/ 136 w 178"/>
                  <a:gd name="T103" fmla="*/ 265 h 296"/>
                  <a:gd name="T104" fmla="*/ 127 w 178"/>
                  <a:gd name="T105" fmla="*/ 259 h 296"/>
                  <a:gd name="T106" fmla="*/ 119 w 178"/>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258"/>
                    </a:moveTo>
                    <a:lnTo>
                      <a:pt x="127" y="256"/>
                    </a:lnTo>
                    <a:lnTo>
                      <a:pt x="136" y="258"/>
                    </a:lnTo>
                    <a:lnTo>
                      <a:pt x="146" y="262"/>
                    </a:lnTo>
                    <a:lnTo>
                      <a:pt x="152" y="268"/>
                    </a:lnTo>
                    <a:lnTo>
                      <a:pt x="152" y="277"/>
                    </a:lnTo>
                    <a:lnTo>
                      <a:pt x="148" y="285"/>
                    </a:lnTo>
                    <a:lnTo>
                      <a:pt x="142" y="290"/>
                    </a:lnTo>
                    <a:lnTo>
                      <a:pt x="121" y="296"/>
                    </a:lnTo>
                    <a:lnTo>
                      <a:pt x="106" y="296"/>
                    </a:lnTo>
                    <a:lnTo>
                      <a:pt x="89" y="292"/>
                    </a:lnTo>
                    <a:lnTo>
                      <a:pt x="72" y="284"/>
                    </a:lnTo>
                    <a:lnTo>
                      <a:pt x="57" y="271"/>
                    </a:lnTo>
                    <a:lnTo>
                      <a:pt x="47" y="254"/>
                    </a:lnTo>
                    <a:lnTo>
                      <a:pt x="43" y="236"/>
                    </a:lnTo>
                    <a:lnTo>
                      <a:pt x="45" y="212"/>
                    </a:lnTo>
                    <a:lnTo>
                      <a:pt x="49" y="205"/>
                    </a:lnTo>
                    <a:lnTo>
                      <a:pt x="26" y="194"/>
                    </a:lnTo>
                    <a:lnTo>
                      <a:pt x="9" y="177"/>
                    </a:lnTo>
                    <a:lnTo>
                      <a:pt x="0" y="153"/>
                    </a:lnTo>
                    <a:lnTo>
                      <a:pt x="0" y="143"/>
                    </a:lnTo>
                    <a:lnTo>
                      <a:pt x="4" y="128"/>
                    </a:lnTo>
                    <a:lnTo>
                      <a:pt x="15" y="110"/>
                    </a:lnTo>
                    <a:lnTo>
                      <a:pt x="38" y="87"/>
                    </a:lnTo>
                    <a:lnTo>
                      <a:pt x="53" y="72"/>
                    </a:lnTo>
                    <a:lnTo>
                      <a:pt x="64" y="56"/>
                    </a:lnTo>
                    <a:lnTo>
                      <a:pt x="74" y="35"/>
                    </a:lnTo>
                    <a:lnTo>
                      <a:pt x="76" y="8"/>
                    </a:lnTo>
                    <a:lnTo>
                      <a:pt x="74" y="0"/>
                    </a:lnTo>
                    <a:lnTo>
                      <a:pt x="104" y="25"/>
                    </a:lnTo>
                    <a:lnTo>
                      <a:pt x="129" y="49"/>
                    </a:lnTo>
                    <a:lnTo>
                      <a:pt x="150" y="74"/>
                    </a:lnTo>
                    <a:lnTo>
                      <a:pt x="167" y="103"/>
                    </a:lnTo>
                    <a:lnTo>
                      <a:pt x="176" y="126"/>
                    </a:lnTo>
                    <a:lnTo>
                      <a:pt x="178" y="150"/>
                    </a:lnTo>
                    <a:lnTo>
                      <a:pt x="176" y="163"/>
                    </a:lnTo>
                    <a:lnTo>
                      <a:pt x="169" y="179"/>
                    </a:lnTo>
                    <a:lnTo>
                      <a:pt x="155" y="195"/>
                    </a:lnTo>
                    <a:lnTo>
                      <a:pt x="127" y="208"/>
                    </a:lnTo>
                    <a:lnTo>
                      <a:pt x="102" y="212"/>
                    </a:lnTo>
                    <a:lnTo>
                      <a:pt x="81" y="212"/>
                    </a:lnTo>
                    <a:lnTo>
                      <a:pt x="59" y="208"/>
                    </a:lnTo>
                    <a:lnTo>
                      <a:pt x="53" y="225"/>
                    </a:lnTo>
                    <a:lnTo>
                      <a:pt x="55" y="242"/>
                    </a:lnTo>
                    <a:lnTo>
                      <a:pt x="61" y="259"/>
                    </a:lnTo>
                    <a:lnTo>
                      <a:pt x="80" y="278"/>
                    </a:lnTo>
                    <a:lnTo>
                      <a:pt x="95" y="286"/>
                    </a:lnTo>
                    <a:lnTo>
                      <a:pt x="114" y="290"/>
                    </a:lnTo>
                    <a:lnTo>
                      <a:pt x="133" y="286"/>
                    </a:lnTo>
                    <a:lnTo>
                      <a:pt x="138" y="280"/>
                    </a:lnTo>
                    <a:lnTo>
                      <a:pt x="142" y="274"/>
                    </a:lnTo>
                    <a:lnTo>
                      <a:pt x="136" y="265"/>
                    </a:lnTo>
                    <a:lnTo>
                      <a:pt x="127" y="259"/>
                    </a:lnTo>
                    <a:lnTo>
                      <a:pt x="11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1" name="Freeform 87"/>
              <p:cNvSpPr>
                <a:spLocks/>
              </p:cNvSpPr>
              <p:nvPr/>
            </p:nvSpPr>
            <p:spPr bwMode="auto">
              <a:xfrm>
                <a:off x="5502" y="3902"/>
                <a:ext cx="61" cy="262"/>
              </a:xfrm>
              <a:custGeom>
                <a:avLst/>
                <a:gdLst>
                  <a:gd name="T0" fmla="*/ 0 w 61"/>
                  <a:gd name="T1" fmla="*/ 0 h 262"/>
                  <a:gd name="T2" fmla="*/ 9 w 61"/>
                  <a:gd name="T3" fmla="*/ 20 h 262"/>
                  <a:gd name="T4" fmla="*/ 28 w 61"/>
                  <a:gd name="T5" fmla="*/ 52 h 262"/>
                  <a:gd name="T6" fmla="*/ 49 w 61"/>
                  <a:gd name="T7" fmla="*/ 94 h 262"/>
                  <a:gd name="T8" fmla="*/ 61 w 61"/>
                  <a:gd name="T9" fmla="*/ 141 h 262"/>
                  <a:gd name="T10" fmla="*/ 57 w 61"/>
                  <a:gd name="T11" fmla="*/ 190 h 262"/>
                  <a:gd name="T12" fmla="*/ 42 w 61"/>
                  <a:gd name="T13" fmla="*/ 229 h 262"/>
                  <a:gd name="T14" fmla="*/ 26 w 61"/>
                  <a:gd name="T15" fmla="*/ 254 h 262"/>
                  <a:gd name="T16" fmla="*/ 19 w 61"/>
                  <a:gd name="T17" fmla="*/ 262 h 262"/>
                  <a:gd name="T18" fmla="*/ 28 w 61"/>
                  <a:gd name="T19" fmla="*/ 243 h 262"/>
                  <a:gd name="T20" fmla="*/ 36 w 61"/>
                  <a:gd name="T21" fmla="*/ 209 h 262"/>
                  <a:gd name="T22" fmla="*/ 36 w 61"/>
                  <a:gd name="T23" fmla="*/ 164 h 262"/>
                  <a:gd name="T24" fmla="*/ 36 w 61"/>
                  <a:gd name="T25" fmla="*/ 164 h 262"/>
                  <a:gd name="T26" fmla="*/ 38 w 61"/>
                  <a:gd name="T27" fmla="*/ 166 h 262"/>
                  <a:gd name="T28" fmla="*/ 44 w 61"/>
                  <a:gd name="T29" fmla="*/ 169 h 262"/>
                  <a:gd name="T30" fmla="*/ 49 w 61"/>
                  <a:gd name="T31" fmla="*/ 165 h 262"/>
                  <a:gd name="T32" fmla="*/ 51 w 61"/>
                  <a:gd name="T33" fmla="*/ 159 h 262"/>
                  <a:gd name="T34" fmla="*/ 47 w 61"/>
                  <a:gd name="T35" fmla="*/ 152 h 262"/>
                  <a:gd name="T36" fmla="*/ 44 w 61"/>
                  <a:gd name="T37" fmla="*/ 149 h 262"/>
                  <a:gd name="T38" fmla="*/ 40 w 61"/>
                  <a:gd name="T39" fmla="*/ 153 h 262"/>
                  <a:gd name="T40" fmla="*/ 40 w 61"/>
                  <a:gd name="T41" fmla="*/ 155 h 262"/>
                  <a:gd name="T42" fmla="*/ 42 w 61"/>
                  <a:gd name="T43" fmla="*/ 154 h 262"/>
                  <a:gd name="T44" fmla="*/ 44 w 61"/>
                  <a:gd name="T45" fmla="*/ 152 h 262"/>
                  <a:gd name="T46" fmla="*/ 45 w 61"/>
                  <a:gd name="T47" fmla="*/ 154 h 262"/>
                  <a:gd name="T48" fmla="*/ 47 w 61"/>
                  <a:gd name="T49" fmla="*/ 158 h 262"/>
                  <a:gd name="T50" fmla="*/ 47 w 61"/>
                  <a:gd name="T51" fmla="*/ 161 h 262"/>
                  <a:gd name="T52" fmla="*/ 44 w 61"/>
                  <a:gd name="T53" fmla="*/ 164 h 262"/>
                  <a:gd name="T54" fmla="*/ 36 w 61"/>
                  <a:gd name="T55" fmla="*/ 160 h 262"/>
                  <a:gd name="T56" fmla="*/ 34 w 61"/>
                  <a:gd name="T57" fmla="*/ 155 h 262"/>
                  <a:gd name="T58" fmla="*/ 23 w 61"/>
                  <a:gd name="T59" fmla="*/ 94 h 262"/>
                  <a:gd name="T60" fmla="*/ 7 w 61"/>
                  <a:gd name="T61" fmla="*/ 40 h 262"/>
                  <a:gd name="T62" fmla="*/ 0 w 61"/>
                  <a:gd name="T63" fmla="*/ 3 h 262"/>
                  <a:gd name="T64" fmla="*/ 0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0"/>
                    </a:moveTo>
                    <a:lnTo>
                      <a:pt x="9" y="20"/>
                    </a:lnTo>
                    <a:lnTo>
                      <a:pt x="28" y="52"/>
                    </a:lnTo>
                    <a:lnTo>
                      <a:pt x="49" y="94"/>
                    </a:lnTo>
                    <a:lnTo>
                      <a:pt x="61" y="141"/>
                    </a:lnTo>
                    <a:lnTo>
                      <a:pt x="57" y="190"/>
                    </a:lnTo>
                    <a:lnTo>
                      <a:pt x="42" y="229"/>
                    </a:lnTo>
                    <a:lnTo>
                      <a:pt x="26" y="254"/>
                    </a:lnTo>
                    <a:lnTo>
                      <a:pt x="19" y="262"/>
                    </a:lnTo>
                    <a:lnTo>
                      <a:pt x="28" y="243"/>
                    </a:lnTo>
                    <a:lnTo>
                      <a:pt x="36" y="209"/>
                    </a:lnTo>
                    <a:lnTo>
                      <a:pt x="36" y="164"/>
                    </a:lnTo>
                    <a:lnTo>
                      <a:pt x="36" y="164"/>
                    </a:lnTo>
                    <a:lnTo>
                      <a:pt x="38" y="166"/>
                    </a:lnTo>
                    <a:lnTo>
                      <a:pt x="44" y="169"/>
                    </a:lnTo>
                    <a:lnTo>
                      <a:pt x="49" y="165"/>
                    </a:lnTo>
                    <a:lnTo>
                      <a:pt x="51" y="159"/>
                    </a:lnTo>
                    <a:lnTo>
                      <a:pt x="47" y="152"/>
                    </a:lnTo>
                    <a:lnTo>
                      <a:pt x="44" y="149"/>
                    </a:lnTo>
                    <a:lnTo>
                      <a:pt x="40" y="153"/>
                    </a:lnTo>
                    <a:lnTo>
                      <a:pt x="40" y="155"/>
                    </a:lnTo>
                    <a:lnTo>
                      <a:pt x="42" y="154"/>
                    </a:lnTo>
                    <a:lnTo>
                      <a:pt x="44" y="152"/>
                    </a:lnTo>
                    <a:lnTo>
                      <a:pt x="45" y="154"/>
                    </a:lnTo>
                    <a:lnTo>
                      <a:pt x="47" y="158"/>
                    </a:lnTo>
                    <a:lnTo>
                      <a:pt x="47" y="161"/>
                    </a:lnTo>
                    <a:lnTo>
                      <a:pt x="44" y="164"/>
                    </a:lnTo>
                    <a:lnTo>
                      <a:pt x="36" y="160"/>
                    </a:lnTo>
                    <a:lnTo>
                      <a:pt x="34" y="155"/>
                    </a:lnTo>
                    <a:lnTo>
                      <a:pt x="23" y="94"/>
                    </a:lnTo>
                    <a:lnTo>
                      <a:pt x="7" y="40"/>
                    </a:lnTo>
                    <a:lnTo>
                      <a:pt x="0" y="3"/>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2" name="Freeform 88"/>
              <p:cNvSpPr>
                <a:spLocks/>
              </p:cNvSpPr>
              <p:nvPr/>
            </p:nvSpPr>
            <p:spPr bwMode="auto">
              <a:xfrm>
                <a:off x="5451" y="3858"/>
                <a:ext cx="83" cy="295"/>
              </a:xfrm>
              <a:custGeom>
                <a:avLst/>
                <a:gdLst>
                  <a:gd name="T0" fmla="*/ 70 w 83"/>
                  <a:gd name="T1" fmla="*/ 295 h 295"/>
                  <a:gd name="T2" fmla="*/ 72 w 83"/>
                  <a:gd name="T3" fmla="*/ 268 h 295"/>
                  <a:gd name="T4" fmla="*/ 66 w 83"/>
                  <a:gd name="T5" fmla="*/ 239 h 295"/>
                  <a:gd name="T6" fmla="*/ 49 w 83"/>
                  <a:gd name="T7" fmla="*/ 207 h 295"/>
                  <a:gd name="T8" fmla="*/ 15 w 83"/>
                  <a:gd name="T9" fmla="*/ 155 h 295"/>
                  <a:gd name="T10" fmla="*/ 3 w 83"/>
                  <a:gd name="T11" fmla="*/ 127 h 295"/>
                  <a:gd name="T12" fmla="*/ 0 w 83"/>
                  <a:gd name="T13" fmla="*/ 99 h 295"/>
                  <a:gd name="T14" fmla="*/ 5 w 83"/>
                  <a:gd name="T15" fmla="*/ 64 h 295"/>
                  <a:gd name="T16" fmla="*/ 19 w 83"/>
                  <a:gd name="T17" fmla="*/ 29 h 295"/>
                  <a:gd name="T18" fmla="*/ 38 w 83"/>
                  <a:gd name="T19" fmla="*/ 0 h 295"/>
                  <a:gd name="T20" fmla="*/ 45 w 83"/>
                  <a:gd name="T21" fmla="*/ 39 h 295"/>
                  <a:gd name="T22" fmla="*/ 58 w 83"/>
                  <a:gd name="T23" fmla="*/ 103 h 295"/>
                  <a:gd name="T24" fmla="*/ 70 w 83"/>
                  <a:gd name="T25" fmla="*/ 148 h 295"/>
                  <a:gd name="T26" fmla="*/ 68 w 83"/>
                  <a:gd name="T27" fmla="*/ 156 h 295"/>
                  <a:gd name="T28" fmla="*/ 64 w 83"/>
                  <a:gd name="T29" fmla="*/ 162 h 295"/>
                  <a:gd name="T30" fmla="*/ 57 w 83"/>
                  <a:gd name="T31" fmla="*/ 166 h 295"/>
                  <a:gd name="T32" fmla="*/ 47 w 83"/>
                  <a:gd name="T33" fmla="*/ 163 h 295"/>
                  <a:gd name="T34" fmla="*/ 38 w 83"/>
                  <a:gd name="T35" fmla="*/ 157 h 295"/>
                  <a:gd name="T36" fmla="*/ 28 w 83"/>
                  <a:gd name="T37" fmla="*/ 143 h 295"/>
                  <a:gd name="T38" fmla="*/ 26 w 83"/>
                  <a:gd name="T39" fmla="*/ 127 h 295"/>
                  <a:gd name="T40" fmla="*/ 28 w 83"/>
                  <a:gd name="T41" fmla="*/ 123 h 295"/>
                  <a:gd name="T42" fmla="*/ 34 w 83"/>
                  <a:gd name="T43" fmla="*/ 119 h 295"/>
                  <a:gd name="T44" fmla="*/ 38 w 83"/>
                  <a:gd name="T45" fmla="*/ 120 h 295"/>
                  <a:gd name="T46" fmla="*/ 43 w 83"/>
                  <a:gd name="T47" fmla="*/ 126 h 295"/>
                  <a:gd name="T48" fmla="*/ 45 w 83"/>
                  <a:gd name="T49" fmla="*/ 130 h 295"/>
                  <a:gd name="T50" fmla="*/ 43 w 83"/>
                  <a:gd name="T51" fmla="*/ 132 h 295"/>
                  <a:gd name="T52" fmla="*/ 38 w 83"/>
                  <a:gd name="T53" fmla="*/ 131 h 295"/>
                  <a:gd name="T54" fmla="*/ 38 w 83"/>
                  <a:gd name="T55" fmla="*/ 130 h 295"/>
                  <a:gd name="T56" fmla="*/ 38 w 83"/>
                  <a:gd name="T57" fmla="*/ 132 h 295"/>
                  <a:gd name="T58" fmla="*/ 45 w 83"/>
                  <a:gd name="T59" fmla="*/ 136 h 295"/>
                  <a:gd name="T60" fmla="*/ 49 w 83"/>
                  <a:gd name="T61" fmla="*/ 132 h 295"/>
                  <a:gd name="T62" fmla="*/ 49 w 83"/>
                  <a:gd name="T63" fmla="*/ 124 h 295"/>
                  <a:gd name="T64" fmla="*/ 43 w 83"/>
                  <a:gd name="T65" fmla="*/ 117 h 295"/>
                  <a:gd name="T66" fmla="*/ 34 w 83"/>
                  <a:gd name="T67" fmla="*/ 113 h 295"/>
                  <a:gd name="T68" fmla="*/ 28 w 83"/>
                  <a:gd name="T69" fmla="*/ 115 h 295"/>
                  <a:gd name="T70" fmla="*/ 24 w 83"/>
                  <a:gd name="T71" fmla="*/ 123 h 295"/>
                  <a:gd name="T72" fmla="*/ 26 w 83"/>
                  <a:gd name="T73" fmla="*/ 145 h 295"/>
                  <a:gd name="T74" fmla="*/ 32 w 83"/>
                  <a:gd name="T75" fmla="*/ 157 h 295"/>
                  <a:gd name="T76" fmla="*/ 41 w 83"/>
                  <a:gd name="T77" fmla="*/ 166 h 295"/>
                  <a:gd name="T78" fmla="*/ 49 w 83"/>
                  <a:gd name="T79" fmla="*/ 172 h 295"/>
                  <a:gd name="T80" fmla="*/ 57 w 83"/>
                  <a:gd name="T81" fmla="*/ 173 h 295"/>
                  <a:gd name="T82" fmla="*/ 64 w 83"/>
                  <a:gd name="T83" fmla="*/ 171 h 295"/>
                  <a:gd name="T84" fmla="*/ 68 w 83"/>
                  <a:gd name="T85" fmla="*/ 166 h 295"/>
                  <a:gd name="T86" fmla="*/ 72 w 83"/>
                  <a:gd name="T87" fmla="*/ 157 h 295"/>
                  <a:gd name="T88" fmla="*/ 74 w 83"/>
                  <a:gd name="T89" fmla="*/ 165 h 295"/>
                  <a:gd name="T90" fmla="*/ 77 w 83"/>
                  <a:gd name="T91" fmla="*/ 184 h 295"/>
                  <a:gd name="T92" fmla="*/ 83 w 83"/>
                  <a:gd name="T93" fmla="*/ 220 h 295"/>
                  <a:gd name="T94" fmla="*/ 83 w 83"/>
                  <a:gd name="T95" fmla="*/ 251 h 295"/>
                  <a:gd name="T96" fmla="*/ 79 w 83"/>
                  <a:gd name="T97" fmla="*/ 275 h 295"/>
                  <a:gd name="T98" fmla="*/ 70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295"/>
                    </a:moveTo>
                    <a:lnTo>
                      <a:pt x="72" y="268"/>
                    </a:lnTo>
                    <a:lnTo>
                      <a:pt x="66" y="239"/>
                    </a:lnTo>
                    <a:lnTo>
                      <a:pt x="49" y="207"/>
                    </a:lnTo>
                    <a:lnTo>
                      <a:pt x="15" y="155"/>
                    </a:lnTo>
                    <a:lnTo>
                      <a:pt x="3" y="127"/>
                    </a:lnTo>
                    <a:lnTo>
                      <a:pt x="0" y="99"/>
                    </a:lnTo>
                    <a:lnTo>
                      <a:pt x="5" y="64"/>
                    </a:lnTo>
                    <a:lnTo>
                      <a:pt x="19" y="29"/>
                    </a:lnTo>
                    <a:lnTo>
                      <a:pt x="38" y="0"/>
                    </a:lnTo>
                    <a:lnTo>
                      <a:pt x="45" y="39"/>
                    </a:lnTo>
                    <a:lnTo>
                      <a:pt x="58" y="103"/>
                    </a:lnTo>
                    <a:lnTo>
                      <a:pt x="70" y="148"/>
                    </a:lnTo>
                    <a:lnTo>
                      <a:pt x="68" y="156"/>
                    </a:lnTo>
                    <a:lnTo>
                      <a:pt x="64" y="162"/>
                    </a:lnTo>
                    <a:lnTo>
                      <a:pt x="57" y="166"/>
                    </a:lnTo>
                    <a:lnTo>
                      <a:pt x="47" y="163"/>
                    </a:lnTo>
                    <a:lnTo>
                      <a:pt x="38" y="157"/>
                    </a:lnTo>
                    <a:lnTo>
                      <a:pt x="28" y="143"/>
                    </a:lnTo>
                    <a:lnTo>
                      <a:pt x="26" y="127"/>
                    </a:lnTo>
                    <a:lnTo>
                      <a:pt x="28" y="123"/>
                    </a:lnTo>
                    <a:lnTo>
                      <a:pt x="34" y="119"/>
                    </a:lnTo>
                    <a:lnTo>
                      <a:pt x="38" y="120"/>
                    </a:lnTo>
                    <a:lnTo>
                      <a:pt x="43" y="126"/>
                    </a:lnTo>
                    <a:lnTo>
                      <a:pt x="45" y="130"/>
                    </a:lnTo>
                    <a:lnTo>
                      <a:pt x="43" y="132"/>
                    </a:lnTo>
                    <a:lnTo>
                      <a:pt x="38" y="131"/>
                    </a:lnTo>
                    <a:lnTo>
                      <a:pt x="38" y="130"/>
                    </a:lnTo>
                    <a:lnTo>
                      <a:pt x="38" y="132"/>
                    </a:lnTo>
                    <a:lnTo>
                      <a:pt x="45" y="136"/>
                    </a:lnTo>
                    <a:lnTo>
                      <a:pt x="49" y="132"/>
                    </a:lnTo>
                    <a:lnTo>
                      <a:pt x="49" y="124"/>
                    </a:lnTo>
                    <a:lnTo>
                      <a:pt x="43" y="117"/>
                    </a:lnTo>
                    <a:lnTo>
                      <a:pt x="34" y="113"/>
                    </a:lnTo>
                    <a:lnTo>
                      <a:pt x="28" y="115"/>
                    </a:lnTo>
                    <a:lnTo>
                      <a:pt x="24" y="123"/>
                    </a:lnTo>
                    <a:lnTo>
                      <a:pt x="26" y="145"/>
                    </a:lnTo>
                    <a:lnTo>
                      <a:pt x="32" y="157"/>
                    </a:lnTo>
                    <a:lnTo>
                      <a:pt x="41" y="166"/>
                    </a:lnTo>
                    <a:lnTo>
                      <a:pt x="49" y="172"/>
                    </a:lnTo>
                    <a:lnTo>
                      <a:pt x="57" y="173"/>
                    </a:lnTo>
                    <a:lnTo>
                      <a:pt x="64" y="171"/>
                    </a:lnTo>
                    <a:lnTo>
                      <a:pt x="68" y="166"/>
                    </a:lnTo>
                    <a:lnTo>
                      <a:pt x="72" y="157"/>
                    </a:lnTo>
                    <a:lnTo>
                      <a:pt x="74" y="165"/>
                    </a:lnTo>
                    <a:lnTo>
                      <a:pt x="77" y="184"/>
                    </a:lnTo>
                    <a:lnTo>
                      <a:pt x="83" y="220"/>
                    </a:lnTo>
                    <a:lnTo>
                      <a:pt x="83" y="251"/>
                    </a:lnTo>
                    <a:lnTo>
                      <a:pt x="79" y="275"/>
                    </a:lnTo>
                    <a:lnTo>
                      <a:pt x="70"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3" name="Freeform 89"/>
              <p:cNvSpPr>
                <a:spLocks/>
              </p:cNvSpPr>
              <p:nvPr/>
            </p:nvSpPr>
            <p:spPr bwMode="auto">
              <a:xfrm>
                <a:off x="5473" y="2669"/>
                <a:ext cx="61" cy="264"/>
              </a:xfrm>
              <a:custGeom>
                <a:avLst/>
                <a:gdLst>
                  <a:gd name="T0" fmla="*/ 0 w 61"/>
                  <a:gd name="T1" fmla="*/ 0 h 264"/>
                  <a:gd name="T2" fmla="*/ 10 w 61"/>
                  <a:gd name="T3" fmla="*/ 20 h 264"/>
                  <a:gd name="T4" fmla="*/ 31 w 61"/>
                  <a:gd name="T5" fmla="*/ 54 h 264"/>
                  <a:gd name="T6" fmla="*/ 52 w 61"/>
                  <a:gd name="T7" fmla="*/ 96 h 264"/>
                  <a:gd name="T8" fmla="*/ 61 w 61"/>
                  <a:gd name="T9" fmla="*/ 141 h 264"/>
                  <a:gd name="T10" fmla="*/ 57 w 61"/>
                  <a:gd name="T11" fmla="*/ 191 h 264"/>
                  <a:gd name="T12" fmla="*/ 42 w 61"/>
                  <a:gd name="T13" fmla="*/ 229 h 264"/>
                  <a:gd name="T14" fmla="*/ 27 w 61"/>
                  <a:gd name="T15" fmla="*/ 254 h 264"/>
                  <a:gd name="T16" fmla="*/ 19 w 61"/>
                  <a:gd name="T17" fmla="*/ 264 h 264"/>
                  <a:gd name="T18" fmla="*/ 29 w 61"/>
                  <a:gd name="T19" fmla="*/ 245 h 264"/>
                  <a:gd name="T20" fmla="*/ 36 w 61"/>
                  <a:gd name="T21" fmla="*/ 211 h 264"/>
                  <a:gd name="T22" fmla="*/ 36 w 61"/>
                  <a:gd name="T23" fmla="*/ 164 h 264"/>
                  <a:gd name="T24" fmla="*/ 36 w 61"/>
                  <a:gd name="T25" fmla="*/ 165 h 264"/>
                  <a:gd name="T26" fmla="*/ 38 w 61"/>
                  <a:gd name="T27" fmla="*/ 168 h 264"/>
                  <a:gd name="T28" fmla="*/ 46 w 61"/>
                  <a:gd name="T29" fmla="*/ 170 h 264"/>
                  <a:gd name="T30" fmla="*/ 50 w 61"/>
                  <a:gd name="T31" fmla="*/ 167 h 264"/>
                  <a:gd name="T32" fmla="*/ 52 w 61"/>
                  <a:gd name="T33" fmla="*/ 159 h 264"/>
                  <a:gd name="T34" fmla="*/ 50 w 61"/>
                  <a:gd name="T35" fmla="*/ 153 h 264"/>
                  <a:gd name="T36" fmla="*/ 44 w 61"/>
                  <a:gd name="T37" fmla="*/ 151 h 264"/>
                  <a:gd name="T38" fmla="*/ 40 w 61"/>
                  <a:gd name="T39" fmla="*/ 155 h 264"/>
                  <a:gd name="T40" fmla="*/ 40 w 61"/>
                  <a:gd name="T41" fmla="*/ 157 h 264"/>
                  <a:gd name="T42" fmla="*/ 42 w 61"/>
                  <a:gd name="T43" fmla="*/ 156 h 264"/>
                  <a:gd name="T44" fmla="*/ 44 w 61"/>
                  <a:gd name="T45" fmla="*/ 153 h 264"/>
                  <a:gd name="T46" fmla="*/ 48 w 61"/>
                  <a:gd name="T47" fmla="*/ 156 h 264"/>
                  <a:gd name="T48" fmla="*/ 48 w 61"/>
                  <a:gd name="T49" fmla="*/ 159 h 264"/>
                  <a:gd name="T50" fmla="*/ 48 w 61"/>
                  <a:gd name="T51" fmla="*/ 163 h 264"/>
                  <a:gd name="T52" fmla="*/ 44 w 61"/>
                  <a:gd name="T53" fmla="*/ 165 h 264"/>
                  <a:gd name="T54" fmla="*/ 36 w 61"/>
                  <a:gd name="T55" fmla="*/ 161 h 264"/>
                  <a:gd name="T56" fmla="*/ 35 w 61"/>
                  <a:gd name="T57" fmla="*/ 157 h 264"/>
                  <a:gd name="T58" fmla="*/ 23 w 61"/>
                  <a:gd name="T59" fmla="*/ 95 h 264"/>
                  <a:gd name="T60" fmla="*/ 8 w 61"/>
                  <a:gd name="T61" fmla="*/ 42 h 264"/>
                  <a:gd name="T62" fmla="*/ 0 w 61"/>
                  <a:gd name="T63" fmla="*/ 5 h 264"/>
                  <a:gd name="T64" fmla="*/ 0 w 61"/>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4">
                    <a:moveTo>
                      <a:pt x="0" y="0"/>
                    </a:moveTo>
                    <a:lnTo>
                      <a:pt x="10" y="20"/>
                    </a:lnTo>
                    <a:lnTo>
                      <a:pt x="31" y="54"/>
                    </a:lnTo>
                    <a:lnTo>
                      <a:pt x="52" y="96"/>
                    </a:lnTo>
                    <a:lnTo>
                      <a:pt x="61" y="141"/>
                    </a:lnTo>
                    <a:lnTo>
                      <a:pt x="57" y="191"/>
                    </a:lnTo>
                    <a:lnTo>
                      <a:pt x="42" y="229"/>
                    </a:lnTo>
                    <a:lnTo>
                      <a:pt x="27" y="254"/>
                    </a:lnTo>
                    <a:lnTo>
                      <a:pt x="19" y="264"/>
                    </a:lnTo>
                    <a:lnTo>
                      <a:pt x="29" y="245"/>
                    </a:lnTo>
                    <a:lnTo>
                      <a:pt x="36" y="211"/>
                    </a:lnTo>
                    <a:lnTo>
                      <a:pt x="36" y="164"/>
                    </a:lnTo>
                    <a:lnTo>
                      <a:pt x="36" y="165"/>
                    </a:lnTo>
                    <a:lnTo>
                      <a:pt x="38" y="168"/>
                    </a:lnTo>
                    <a:lnTo>
                      <a:pt x="46" y="170"/>
                    </a:lnTo>
                    <a:lnTo>
                      <a:pt x="50" y="167"/>
                    </a:lnTo>
                    <a:lnTo>
                      <a:pt x="52" y="159"/>
                    </a:lnTo>
                    <a:lnTo>
                      <a:pt x="50" y="153"/>
                    </a:lnTo>
                    <a:lnTo>
                      <a:pt x="44" y="151"/>
                    </a:lnTo>
                    <a:lnTo>
                      <a:pt x="40" y="155"/>
                    </a:lnTo>
                    <a:lnTo>
                      <a:pt x="40" y="157"/>
                    </a:lnTo>
                    <a:lnTo>
                      <a:pt x="42" y="156"/>
                    </a:lnTo>
                    <a:lnTo>
                      <a:pt x="44" y="153"/>
                    </a:lnTo>
                    <a:lnTo>
                      <a:pt x="48" y="156"/>
                    </a:lnTo>
                    <a:lnTo>
                      <a:pt x="48" y="159"/>
                    </a:lnTo>
                    <a:lnTo>
                      <a:pt x="48" y="163"/>
                    </a:lnTo>
                    <a:lnTo>
                      <a:pt x="44" y="165"/>
                    </a:lnTo>
                    <a:lnTo>
                      <a:pt x="36" y="161"/>
                    </a:lnTo>
                    <a:lnTo>
                      <a:pt x="35" y="157"/>
                    </a:lnTo>
                    <a:lnTo>
                      <a:pt x="23" y="95"/>
                    </a:lnTo>
                    <a:lnTo>
                      <a:pt x="8" y="42"/>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4" name="Freeform 90"/>
              <p:cNvSpPr>
                <a:spLocks/>
              </p:cNvSpPr>
              <p:nvPr/>
            </p:nvSpPr>
            <p:spPr bwMode="auto">
              <a:xfrm>
                <a:off x="5422" y="2627"/>
                <a:ext cx="84" cy="295"/>
              </a:xfrm>
              <a:custGeom>
                <a:avLst/>
                <a:gdLst>
                  <a:gd name="T0" fmla="*/ 72 w 84"/>
                  <a:gd name="T1" fmla="*/ 295 h 295"/>
                  <a:gd name="T2" fmla="*/ 72 w 84"/>
                  <a:gd name="T3" fmla="*/ 267 h 295"/>
                  <a:gd name="T4" fmla="*/ 67 w 84"/>
                  <a:gd name="T5" fmla="*/ 239 h 295"/>
                  <a:gd name="T6" fmla="*/ 50 w 84"/>
                  <a:gd name="T7" fmla="*/ 206 h 295"/>
                  <a:gd name="T8" fmla="*/ 15 w 84"/>
                  <a:gd name="T9" fmla="*/ 155 h 295"/>
                  <a:gd name="T10" fmla="*/ 4 w 84"/>
                  <a:gd name="T11" fmla="*/ 127 h 295"/>
                  <a:gd name="T12" fmla="*/ 0 w 84"/>
                  <a:gd name="T13" fmla="*/ 98 h 295"/>
                  <a:gd name="T14" fmla="*/ 6 w 84"/>
                  <a:gd name="T15" fmla="*/ 64 h 295"/>
                  <a:gd name="T16" fmla="*/ 19 w 84"/>
                  <a:gd name="T17" fmla="*/ 29 h 295"/>
                  <a:gd name="T18" fmla="*/ 38 w 84"/>
                  <a:gd name="T19" fmla="*/ 0 h 295"/>
                  <a:gd name="T20" fmla="*/ 46 w 84"/>
                  <a:gd name="T21" fmla="*/ 38 h 295"/>
                  <a:gd name="T22" fmla="*/ 59 w 84"/>
                  <a:gd name="T23" fmla="*/ 103 h 295"/>
                  <a:gd name="T24" fmla="*/ 70 w 84"/>
                  <a:gd name="T25" fmla="*/ 147 h 295"/>
                  <a:gd name="T26" fmla="*/ 70 w 84"/>
                  <a:gd name="T27" fmla="*/ 156 h 295"/>
                  <a:gd name="T28" fmla="*/ 65 w 84"/>
                  <a:gd name="T29" fmla="*/ 162 h 295"/>
                  <a:gd name="T30" fmla="*/ 57 w 84"/>
                  <a:gd name="T31" fmla="*/ 165 h 295"/>
                  <a:gd name="T32" fmla="*/ 48 w 84"/>
                  <a:gd name="T33" fmla="*/ 163 h 295"/>
                  <a:gd name="T34" fmla="*/ 40 w 84"/>
                  <a:gd name="T35" fmla="*/ 157 h 295"/>
                  <a:gd name="T36" fmla="*/ 29 w 84"/>
                  <a:gd name="T37" fmla="*/ 141 h 295"/>
                  <a:gd name="T38" fmla="*/ 27 w 84"/>
                  <a:gd name="T39" fmla="*/ 127 h 295"/>
                  <a:gd name="T40" fmla="*/ 29 w 84"/>
                  <a:gd name="T41" fmla="*/ 121 h 295"/>
                  <a:gd name="T42" fmla="*/ 34 w 84"/>
                  <a:gd name="T43" fmla="*/ 119 h 295"/>
                  <a:gd name="T44" fmla="*/ 38 w 84"/>
                  <a:gd name="T45" fmla="*/ 119 h 295"/>
                  <a:gd name="T46" fmla="*/ 44 w 84"/>
                  <a:gd name="T47" fmla="*/ 125 h 295"/>
                  <a:gd name="T48" fmla="*/ 46 w 84"/>
                  <a:gd name="T49" fmla="*/ 130 h 295"/>
                  <a:gd name="T50" fmla="*/ 44 w 84"/>
                  <a:gd name="T51" fmla="*/ 132 h 295"/>
                  <a:gd name="T52" fmla="*/ 40 w 84"/>
                  <a:gd name="T53" fmla="*/ 130 h 295"/>
                  <a:gd name="T54" fmla="*/ 38 w 84"/>
                  <a:gd name="T55" fmla="*/ 130 h 295"/>
                  <a:gd name="T56" fmla="*/ 38 w 84"/>
                  <a:gd name="T57" fmla="*/ 133 h 295"/>
                  <a:gd name="T58" fmla="*/ 46 w 84"/>
                  <a:gd name="T59" fmla="*/ 135 h 295"/>
                  <a:gd name="T60" fmla="*/ 50 w 84"/>
                  <a:gd name="T61" fmla="*/ 132 h 295"/>
                  <a:gd name="T62" fmla="*/ 50 w 84"/>
                  <a:gd name="T63" fmla="*/ 124 h 295"/>
                  <a:gd name="T64" fmla="*/ 44 w 84"/>
                  <a:gd name="T65" fmla="*/ 115 h 295"/>
                  <a:gd name="T66" fmla="*/ 34 w 84"/>
                  <a:gd name="T67" fmla="*/ 113 h 295"/>
                  <a:gd name="T68" fmla="*/ 29 w 84"/>
                  <a:gd name="T69" fmla="*/ 115 h 295"/>
                  <a:gd name="T70" fmla="*/ 25 w 84"/>
                  <a:gd name="T71" fmla="*/ 121 h 295"/>
                  <a:gd name="T72" fmla="*/ 27 w 84"/>
                  <a:gd name="T73" fmla="*/ 145 h 295"/>
                  <a:gd name="T74" fmla="*/ 34 w 84"/>
                  <a:gd name="T75" fmla="*/ 157 h 295"/>
                  <a:gd name="T76" fmla="*/ 42 w 84"/>
                  <a:gd name="T77" fmla="*/ 165 h 295"/>
                  <a:gd name="T78" fmla="*/ 50 w 84"/>
                  <a:gd name="T79" fmla="*/ 170 h 295"/>
                  <a:gd name="T80" fmla="*/ 57 w 84"/>
                  <a:gd name="T81" fmla="*/ 173 h 295"/>
                  <a:gd name="T82" fmla="*/ 65 w 84"/>
                  <a:gd name="T83" fmla="*/ 170 h 295"/>
                  <a:gd name="T84" fmla="*/ 69 w 84"/>
                  <a:gd name="T85" fmla="*/ 165 h 295"/>
                  <a:gd name="T86" fmla="*/ 74 w 84"/>
                  <a:gd name="T87" fmla="*/ 157 h 295"/>
                  <a:gd name="T88" fmla="*/ 74 w 84"/>
                  <a:gd name="T89" fmla="*/ 163 h 295"/>
                  <a:gd name="T90" fmla="*/ 78 w 84"/>
                  <a:gd name="T91" fmla="*/ 183 h 295"/>
                  <a:gd name="T92" fmla="*/ 84 w 84"/>
                  <a:gd name="T93" fmla="*/ 219 h 295"/>
                  <a:gd name="T94" fmla="*/ 84 w 84"/>
                  <a:gd name="T95" fmla="*/ 251 h 295"/>
                  <a:gd name="T96" fmla="*/ 80 w 84"/>
                  <a:gd name="T97" fmla="*/ 275 h 295"/>
                  <a:gd name="T98" fmla="*/ 72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295"/>
                    </a:moveTo>
                    <a:lnTo>
                      <a:pt x="72" y="267"/>
                    </a:lnTo>
                    <a:lnTo>
                      <a:pt x="67" y="239"/>
                    </a:lnTo>
                    <a:lnTo>
                      <a:pt x="50" y="206"/>
                    </a:lnTo>
                    <a:lnTo>
                      <a:pt x="15" y="155"/>
                    </a:lnTo>
                    <a:lnTo>
                      <a:pt x="4" y="127"/>
                    </a:lnTo>
                    <a:lnTo>
                      <a:pt x="0" y="98"/>
                    </a:lnTo>
                    <a:lnTo>
                      <a:pt x="6" y="64"/>
                    </a:lnTo>
                    <a:lnTo>
                      <a:pt x="19" y="29"/>
                    </a:lnTo>
                    <a:lnTo>
                      <a:pt x="38" y="0"/>
                    </a:lnTo>
                    <a:lnTo>
                      <a:pt x="46" y="38"/>
                    </a:lnTo>
                    <a:lnTo>
                      <a:pt x="59" y="103"/>
                    </a:lnTo>
                    <a:lnTo>
                      <a:pt x="70" y="147"/>
                    </a:lnTo>
                    <a:lnTo>
                      <a:pt x="70" y="156"/>
                    </a:lnTo>
                    <a:lnTo>
                      <a:pt x="65" y="162"/>
                    </a:lnTo>
                    <a:lnTo>
                      <a:pt x="57" y="165"/>
                    </a:lnTo>
                    <a:lnTo>
                      <a:pt x="48" y="163"/>
                    </a:lnTo>
                    <a:lnTo>
                      <a:pt x="40" y="157"/>
                    </a:lnTo>
                    <a:lnTo>
                      <a:pt x="29" y="141"/>
                    </a:lnTo>
                    <a:lnTo>
                      <a:pt x="27" y="127"/>
                    </a:lnTo>
                    <a:lnTo>
                      <a:pt x="29" y="121"/>
                    </a:lnTo>
                    <a:lnTo>
                      <a:pt x="34" y="119"/>
                    </a:lnTo>
                    <a:lnTo>
                      <a:pt x="38" y="119"/>
                    </a:lnTo>
                    <a:lnTo>
                      <a:pt x="44" y="125"/>
                    </a:lnTo>
                    <a:lnTo>
                      <a:pt x="46" y="130"/>
                    </a:lnTo>
                    <a:lnTo>
                      <a:pt x="44" y="132"/>
                    </a:lnTo>
                    <a:lnTo>
                      <a:pt x="40" y="130"/>
                    </a:lnTo>
                    <a:lnTo>
                      <a:pt x="38" y="130"/>
                    </a:lnTo>
                    <a:lnTo>
                      <a:pt x="38" y="133"/>
                    </a:lnTo>
                    <a:lnTo>
                      <a:pt x="46" y="135"/>
                    </a:lnTo>
                    <a:lnTo>
                      <a:pt x="50" y="132"/>
                    </a:lnTo>
                    <a:lnTo>
                      <a:pt x="50" y="124"/>
                    </a:lnTo>
                    <a:lnTo>
                      <a:pt x="44" y="115"/>
                    </a:lnTo>
                    <a:lnTo>
                      <a:pt x="34" y="113"/>
                    </a:lnTo>
                    <a:lnTo>
                      <a:pt x="29" y="115"/>
                    </a:lnTo>
                    <a:lnTo>
                      <a:pt x="25" y="121"/>
                    </a:lnTo>
                    <a:lnTo>
                      <a:pt x="27" y="145"/>
                    </a:lnTo>
                    <a:lnTo>
                      <a:pt x="34" y="157"/>
                    </a:lnTo>
                    <a:lnTo>
                      <a:pt x="42" y="165"/>
                    </a:lnTo>
                    <a:lnTo>
                      <a:pt x="50" y="170"/>
                    </a:lnTo>
                    <a:lnTo>
                      <a:pt x="57" y="173"/>
                    </a:lnTo>
                    <a:lnTo>
                      <a:pt x="65" y="170"/>
                    </a:lnTo>
                    <a:lnTo>
                      <a:pt x="69" y="165"/>
                    </a:lnTo>
                    <a:lnTo>
                      <a:pt x="74" y="157"/>
                    </a:lnTo>
                    <a:lnTo>
                      <a:pt x="74" y="163"/>
                    </a:lnTo>
                    <a:lnTo>
                      <a:pt x="78" y="183"/>
                    </a:lnTo>
                    <a:lnTo>
                      <a:pt x="84" y="219"/>
                    </a:lnTo>
                    <a:lnTo>
                      <a:pt x="84" y="251"/>
                    </a:lnTo>
                    <a:lnTo>
                      <a:pt x="80" y="275"/>
                    </a:lnTo>
                    <a:lnTo>
                      <a:pt x="72"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5" name="Freeform 91"/>
              <p:cNvSpPr>
                <a:spLocks/>
              </p:cNvSpPr>
              <p:nvPr/>
            </p:nvSpPr>
            <p:spPr bwMode="auto">
              <a:xfrm>
                <a:off x="5616" y="3303"/>
                <a:ext cx="62" cy="260"/>
              </a:xfrm>
              <a:custGeom>
                <a:avLst/>
                <a:gdLst>
                  <a:gd name="T0" fmla="*/ 0 w 62"/>
                  <a:gd name="T1" fmla="*/ 0 h 260"/>
                  <a:gd name="T2" fmla="*/ 9 w 62"/>
                  <a:gd name="T3" fmla="*/ 21 h 260"/>
                  <a:gd name="T4" fmla="*/ 30 w 62"/>
                  <a:gd name="T5" fmla="*/ 53 h 260"/>
                  <a:gd name="T6" fmla="*/ 51 w 62"/>
                  <a:gd name="T7" fmla="*/ 95 h 260"/>
                  <a:gd name="T8" fmla="*/ 62 w 62"/>
                  <a:gd name="T9" fmla="*/ 141 h 260"/>
                  <a:gd name="T10" fmla="*/ 57 w 62"/>
                  <a:gd name="T11" fmla="*/ 188 h 260"/>
                  <a:gd name="T12" fmla="*/ 43 w 62"/>
                  <a:gd name="T13" fmla="*/ 227 h 260"/>
                  <a:gd name="T14" fmla="*/ 28 w 62"/>
                  <a:gd name="T15" fmla="*/ 251 h 260"/>
                  <a:gd name="T16" fmla="*/ 21 w 62"/>
                  <a:gd name="T17" fmla="*/ 260 h 260"/>
                  <a:gd name="T18" fmla="*/ 28 w 62"/>
                  <a:gd name="T19" fmla="*/ 241 h 260"/>
                  <a:gd name="T20" fmla="*/ 38 w 62"/>
                  <a:gd name="T21" fmla="*/ 209 h 260"/>
                  <a:gd name="T22" fmla="*/ 36 w 62"/>
                  <a:gd name="T23" fmla="*/ 163 h 260"/>
                  <a:gd name="T24" fmla="*/ 36 w 62"/>
                  <a:gd name="T25" fmla="*/ 163 h 260"/>
                  <a:gd name="T26" fmla="*/ 38 w 62"/>
                  <a:gd name="T27" fmla="*/ 166 h 260"/>
                  <a:gd name="T28" fmla="*/ 45 w 62"/>
                  <a:gd name="T29" fmla="*/ 168 h 260"/>
                  <a:gd name="T30" fmla="*/ 51 w 62"/>
                  <a:gd name="T31" fmla="*/ 165 h 260"/>
                  <a:gd name="T32" fmla="*/ 51 w 62"/>
                  <a:gd name="T33" fmla="*/ 157 h 260"/>
                  <a:gd name="T34" fmla="*/ 49 w 62"/>
                  <a:gd name="T35" fmla="*/ 151 h 260"/>
                  <a:gd name="T36" fmla="*/ 43 w 62"/>
                  <a:gd name="T37" fmla="*/ 149 h 260"/>
                  <a:gd name="T38" fmla="*/ 40 w 62"/>
                  <a:gd name="T39" fmla="*/ 153 h 260"/>
                  <a:gd name="T40" fmla="*/ 40 w 62"/>
                  <a:gd name="T41" fmla="*/ 155 h 260"/>
                  <a:gd name="T42" fmla="*/ 42 w 62"/>
                  <a:gd name="T43" fmla="*/ 154 h 260"/>
                  <a:gd name="T44" fmla="*/ 43 w 62"/>
                  <a:gd name="T45" fmla="*/ 151 h 260"/>
                  <a:gd name="T46" fmla="*/ 47 w 62"/>
                  <a:gd name="T47" fmla="*/ 154 h 260"/>
                  <a:gd name="T48" fmla="*/ 47 w 62"/>
                  <a:gd name="T49" fmla="*/ 157 h 260"/>
                  <a:gd name="T50" fmla="*/ 47 w 62"/>
                  <a:gd name="T51" fmla="*/ 161 h 260"/>
                  <a:gd name="T52" fmla="*/ 43 w 62"/>
                  <a:gd name="T53" fmla="*/ 163 h 260"/>
                  <a:gd name="T54" fmla="*/ 38 w 62"/>
                  <a:gd name="T55" fmla="*/ 160 h 260"/>
                  <a:gd name="T56" fmla="*/ 34 w 62"/>
                  <a:gd name="T57" fmla="*/ 155 h 260"/>
                  <a:gd name="T58" fmla="*/ 23 w 62"/>
                  <a:gd name="T59" fmla="*/ 94 h 260"/>
                  <a:gd name="T60" fmla="*/ 7 w 62"/>
                  <a:gd name="T61" fmla="*/ 41 h 260"/>
                  <a:gd name="T62" fmla="*/ 0 w 62"/>
                  <a:gd name="T63" fmla="*/ 5 h 260"/>
                  <a:gd name="T64" fmla="*/ 0 w 62"/>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0"/>
                    </a:moveTo>
                    <a:lnTo>
                      <a:pt x="9" y="21"/>
                    </a:lnTo>
                    <a:lnTo>
                      <a:pt x="30" y="53"/>
                    </a:lnTo>
                    <a:lnTo>
                      <a:pt x="51" y="95"/>
                    </a:lnTo>
                    <a:lnTo>
                      <a:pt x="62" y="141"/>
                    </a:lnTo>
                    <a:lnTo>
                      <a:pt x="57" y="188"/>
                    </a:lnTo>
                    <a:lnTo>
                      <a:pt x="43" y="227"/>
                    </a:lnTo>
                    <a:lnTo>
                      <a:pt x="28" y="251"/>
                    </a:lnTo>
                    <a:lnTo>
                      <a:pt x="21" y="260"/>
                    </a:lnTo>
                    <a:lnTo>
                      <a:pt x="28" y="241"/>
                    </a:lnTo>
                    <a:lnTo>
                      <a:pt x="38" y="209"/>
                    </a:lnTo>
                    <a:lnTo>
                      <a:pt x="36" y="163"/>
                    </a:lnTo>
                    <a:lnTo>
                      <a:pt x="36" y="163"/>
                    </a:lnTo>
                    <a:lnTo>
                      <a:pt x="38" y="166"/>
                    </a:lnTo>
                    <a:lnTo>
                      <a:pt x="45" y="168"/>
                    </a:lnTo>
                    <a:lnTo>
                      <a:pt x="51" y="165"/>
                    </a:lnTo>
                    <a:lnTo>
                      <a:pt x="51" y="157"/>
                    </a:lnTo>
                    <a:lnTo>
                      <a:pt x="49" y="151"/>
                    </a:lnTo>
                    <a:lnTo>
                      <a:pt x="43" y="149"/>
                    </a:lnTo>
                    <a:lnTo>
                      <a:pt x="40" y="153"/>
                    </a:lnTo>
                    <a:lnTo>
                      <a:pt x="40" y="155"/>
                    </a:lnTo>
                    <a:lnTo>
                      <a:pt x="42" y="154"/>
                    </a:lnTo>
                    <a:lnTo>
                      <a:pt x="43" y="151"/>
                    </a:lnTo>
                    <a:lnTo>
                      <a:pt x="47" y="154"/>
                    </a:lnTo>
                    <a:lnTo>
                      <a:pt x="47" y="157"/>
                    </a:lnTo>
                    <a:lnTo>
                      <a:pt x="47" y="161"/>
                    </a:lnTo>
                    <a:lnTo>
                      <a:pt x="43" y="163"/>
                    </a:lnTo>
                    <a:lnTo>
                      <a:pt x="38" y="160"/>
                    </a:lnTo>
                    <a:lnTo>
                      <a:pt x="34" y="155"/>
                    </a:lnTo>
                    <a:lnTo>
                      <a:pt x="23" y="94"/>
                    </a:lnTo>
                    <a:lnTo>
                      <a:pt x="7" y="41"/>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6" name="Freeform 92"/>
              <p:cNvSpPr>
                <a:spLocks/>
              </p:cNvSpPr>
              <p:nvPr/>
            </p:nvSpPr>
            <p:spPr bwMode="auto">
              <a:xfrm>
                <a:off x="5566" y="3261"/>
                <a:ext cx="82" cy="293"/>
              </a:xfrm>
              <a:custGeom>
                <a:avLst/>
                <a:gdLst>
                  <a:gd name="T0" fmla="*/ 71 w 82"/>
                  <a:gd name="T1" fmla="*/ 293 h 293"/>
                  <a:gd name="T2" fmla="*/ 71 w 82"/>
                  <a:gd name="T3" fmla="*/ 265 h 293"/>
                  <a:gd name="T4" fmla="*/ 65 w 82"/>
                  <a:gd name="T5" fmla="*/ 236 h 293"/>
                  <a:gd name="T6" fmla="*/ 48 w 82"/>
                  <a:gd name="T7" fmla="*/ 204 h 293"/>
                  <a:gd name="T8" fmla="*/ 16 w 82"/>
                  <a:gd name="T9" fmla="*/ 153 h 293"/>
                  <a:gd name="T10" fmla="*/ 4 w 82"/>
                  <a:gd name="T11" fmla="*/ 126 h 293"/>
                  <a:gd name="T12" fmla="*/ 0 w 82"/>
                  <a:gd name="T13" fmla="*/ 97 h 293"/>
                  <a:gd name="T14" fmla="*/ 4 w 82"/>
                  <a:gd name="T15" fmla="*/ 63 h 293"/>
                  <a:gd name="T16" fmla="*/ 17 w 82"/>
                  <a:gd name="T17" fmla="*/ 28 h 293"/>
                  <a:gd name="T18" fmla="*/ 38 w 82"/>
                  <a:gd name="T19" fmla="*/ 0 h 293"/>
                  <a:gd name="T20" fmla="*/ 46 w 82"/>
                  <a:gd name="T21" fmla="*/ 39 h 293"/>
                  <a:gd name="T22" fmla="*/ 57 w 82"/>
                  <a:gd name="T23" fmla="*/ 102 h 293"/>
                  <a:gd name="T24" fmla="*/ 71 w 82"/>
                  <a:gd name="T25" fmla="*/ 147 h 293"/>
                  <a:gd name="T26" fmla="*/ 69 w 82"/>
                  <a:gd name="T27" fmla="*/ 154 h 293"/>
                  <a:gd name="T28" fmla="*/ 65 w 82"/>
                  <a:gd name="T29" fmla="*/ 160 h 293"/>
                  <a:gd name="T30" fmla="*/ 55 w 82"/>
                  <a:gd name="T31" fmla="*/ 163 h 293"/>
                  <a:gd name="T32" fmla="*/ 46 w 82"/>
                  <a:gd name="T33" fmla="*/ 162 h 293"/>
                  <a:gd name="T34" fmla="*/ 38 w 82"/>
                  <a:gd name="T35" fmla="*/ 156 h 293"/>
                  <a:gd name="T36" fmla="*/ 29 w 82"/>
                  <a:gd name="T37" fmla="*/ 141 h 293"/>
                  <a:gd name="T38" fmla="*/ 27 w 82"/>
                  <a:gd name="T39" fmla="*/ 126 h 293"/>
                  <a:gd name="T40" fmla="*/ 29 w 82"/>
                  <a:gd name="T41" fmla="*/ 120 h 293"/>
                  <a:gd name="T42" fmla="*/ 33 w 82"/>
                  <a:gd name="T43" fmla="*/ 117 h 293"/>
                  <a:gd name="T44" fmla="*/ 38 w 82"/>
                  <a:gd name="T45" fmla="*/ 118 h 293"/>
                  <a:gd name="T46" fmla="*/ 44 w 82"/>
                  <a:gd name="T47" fmla="*/ 124 h 293"/>
                  <a:gd name="T48" fmla="*/ 46 w 82"/>
                  <a:gd name="T49" fmla="*/ 127 h 293"/>
                  <a:gd name="T50" fmla="*/ 42 w 82"/>
                  <a:gd name="T51" fmla="*/ 131 h 293"/>
                  <a:gd name="T52" fmla="*/ 38 w 82"/>
                  <a:gd name="T53" fmla="*/ 129 h 293"/>
                  <a:gd name="T54" fmla="*/ 36 w 82"/>
                  <a:gd name="T55" fmla="*/ 127 h 293"/>
                  <a:gd name="T56" fmla="*/ 38 w 82"/>
                  <a:gd name="T57" fmla="*/ 131 h 293"/>
                  <a:gd name="T58" fmla="*/ 44 w 82"/>
                  <a:gd name="T59" fmla="*/ 135 h 293"/>
                  <a:gd name="T60" fmla="*/ 48 w 82"/>
                  <a:gd name="T61" fmla="*/ 131 h 293"/>
                  <a:gd name="T62" fmla="*/ 48 w 82"/>
                  <a:gd name="T63" fmla="*/ 123 h 293"/>
                  <a:gd name="T64" fmla="*/ 42 w 82"/>
                  <a:gd name="T65" fmla="*/ 114 h 293"/>
                  <a:gd name="T66" fmla="*/ 33 w 82"/>
                  <a:gd name="T67" fmla="*/ 112 h 293"/>
                  <a:gd name="T68" fmla="*/ 27 w 82"/>
                  <a:gd name="T69" fmla="*/ 114 h 293"/>
                  <a:gd name="T70" fmla="*/ 23 w 82"/>
                  <a:gd name="T71" fmla="*/ 120 h 293"/>
                  <a:gd name="T72" fmla="*/ 27 w 82"/>
                  <a:gd name="T73" fmla="*/ 143 h 293"/>
                  <a:gd name="T74" fmla="*/ 33 w 82"/>
                  <a:gd name="T75" fmla="*/ 155 h 293"/>
                  <a:gd name="T76" fmla="*/ 40 w 82"/>
                  <a:gd name="T77" fmla="*/ 163 h 293"/>
                  <a:gd name="T78" fmla="*/ 48 w 82"/>
                  <a:gd name="T79" fmla="*/ 169 h 293"/>
                  <a:gd name="T80" fmla="*/ 55 w 82"/>
                  <a:gd name="T81" fmla="*/ 171 h 293"/>
                  <a:gd name="T82" fmla="*/ 63 w 82"/>
                  <a:gd name="T83" fmla="*/ 169 h 293"/>
                  <a:gd name="T84" fmla="*/ 69 w 82"/>
                  <a:gd name="T85" fmla="*/ 165 h 293"/>
                  <a:gd name="T86" fmla="*/ 73 w 82"/>
                  <a:gd name="T87" fmla="*/ 155 h 293"/>
                  <a:gd name="T88" fmla="*/ 74 w 82"/>
                  <a:gd name="T89" fmla="*/ 162 h 293"/>
                  <a:gd name="T90" fmla="*/ 78 w 82"/>
                  <a:gd name="T91" fmla="*/ 181 h 293"/>
                  <a:gd name="T92" fmla="*/ 82 w 82"/>
                  <a:gd name="T93" fmla="*/ 217 h 293"/>
                  <a:gd name="T94" fmla="*/ 82 w 82"/>
                  <a:gd name="T95" fmla="*/ 247 h 293"/>
                  <a:gd name="T96" fmla="*/ 78 w 82"/>
                  <a:gd name="T97" fmla="*/ 271 h 293"/>
                  <a:gd name="T98" fmla="*/ 71 w 82"/>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3">
                    <a:moveTo>
                      <a:pt x="71" y="293"/>
                    </a:moveTo>
                    <a:lnTo>
                      <a:pt x="71" y="265"/>
                    </a:lnTo>
                    <a:lnTo>
                      <a:pt x="65" y="236"/>
                    </a:lnTo>
                    <a:lnTo>
                      <a:pt x="48" y="204"/>
                    </a:lnTo>
                    <a:lnTo>
                      <a:pt x="16" y="153"/>
                    </a:lnTo>
                    <a:lnTo>
                      <a:pt x="4" y="126"/>
                    </a:lnTo>
                    <a:lnTo>
                      <a:pt x="0" y="97"/>
                    </a:lnTo>
                    <a:lnTo>
                      <a:pt x="4" y="63"/>
                    </a:lnTo>
                    <a:lnTo>
                      <a:pt x="17" y="28"/>
                    </a:lnTo>
                    <a:lnTo>
                      <a:pt x="38" y="0"/>
                    </a:lnTo>
                    <a:lnTo>
                      <a:pt x="46" y="39"/>
                    </a:lnTo>
                    <a:lnTo>
                      <a:pt x="57" y="102"/>
                    </a:lnTo>
                    <a:lnTo>
                      <a:pt x="71" y="147"/>
                    </a:lnTo>
                    <a:lnTo>
                      <a:pt x="69" y="154"/>
                    </a:lnTo>
                    <a:lnTo>
                      <a:pt x="65" y="160"/>
                    </a:lnTo>
                    <a:lnTo>
                      <a:pt x="55" y="163"/>
                    </a:lnTo>
                    <a:lnTo>
                      <a:pt x="46" y="162"/>
                    </a:lnTo>
                    <a:lnTo>
                      <a:pt x="38" y="156"/>
                    </a:lnTo>
                    <a:lnTo>
                      <a:pt x="29" y="141"/>
                    </a:lnTo>
                    <a:lnTo>
                      <a:pt x="27" y="126"/>
                    </a:lnTo>
                    <a:lnTo>
                      <a:pt x="29" y="120"/>
                    </a:lnTo>
                    <a:lnTo>
                      <a:pt x="33" y="117"/>
                    </a:lnTo>
                    <a:lnTo>
                      <a:pt x="38" y="118"/>
                    </a:lnTo>
                    <a:lnTo>
                      <a:pt x="44" y="124"/>
                    </a:lnTo>
                    <a:lnTo>
                      <a:pt x="46" y="127"/>
                    </a:lnTo>
                    <a:lnTo>
                      <a:pt x="42" y="131"/>
                    </a:lnTo>
                    <a:lnTo>
                      <a:pt x="38" y="129"/>
                    </a:lnTo>
                    <a:lnTo>
                      <a:pt x="36" y="127"/>
                    </a:lnTo>
                    <a:lnTo>
                      <a:pt x="38" y="131"/>
                    </a:lnTo>
                    <a:lnTo>
                      <a:pt x="44" y="135"/>
                    </a:lnTo>
                    <a:lnTo>
                      <a:pt x="48" y="131"/>
                    </a:lnTo>
                    <a:lnTo>
                      <a:pt x="48" y="123"/>
                    </a:lnTo>
                    <a:lnTo>
                      <a:pt x="42" y="114"/>
                    </a:lnTo>
                    <a:lnTo>
                      <a:pt x="33" y="112"/>
                    </a:lnTo>
                    <a:lnTo>
                      <a:pt x="27" y="114"/>
                    </a:lnTo>
                    <a:lnTo>
                      <a:pt x="23" y="120"/>
                    </a:lnTo>
                    <a:lnTo>
                      <a:pt x="27" y="143"/>
                    </a:lnTo>
                    <a:lnTo>
                      <a:pt x="33" y="155"/>
                    </a:lnTo>
                    <a:lnTo>
                      <a:pt x="40" y="163"/>
                    </a:lnTo>
                    <a:lnTo>
                      <a:pt x="48" y="169"/>
                    </a:lnTo>
                    <a:lnTo>
                      <a:pt x="55" y="171"/>
                    </a:lnTo>
                    <a:lnTo>
                      <a:pt x="63" y="169"/>
                    </a:lnTo>
                    <a:lnTo>
                      <a:pt x="69" y="165"/>
                    </a:lnTo>
                    <a:lnTo>
                      <a:pt x="73" y="155"/>
                    </a:lnTo>
                    <a:lnTo>
                      <a:pt x="74" y="162"/>
                    </a:lnTo>
                    <a:lnTo>
                      <a:pt x="78" y="181"/>
                    </a:lnTo>
                    <a:lnTo>
                      <a:pt x="82" y="217"/>
                    </a:lnTo>
                    <a:lnTo>
                      <a:pt x="82" y="247"/>
                    </a:lnTo>
                    <a:lnTo>
                      <a:pt x="78" y="271"/>
                    </a:lnTo>
                    <a:lnTo>
                      <a:pt x="7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7" name="Freeform 93"/>
              <p:cNvSpPr>
                <a:spLocks/>
              </p:cNvSpPr>
              <p:nvPr/>
            </p:nvSpPr>
            <p:spPr bwMode="auto">
              <a:xfrm>
                <a:off x="5547" y="2843"/>
                <a:ext cx="84" cy="284"/>
              </a:xfrm>
              <a:custGeom>
                <a:avLst/>
                <a:gdLst>
                  <a:gd name="T0" fmla="*/ 84 w 84"/>
                  <a:gd name="T1" fmla="*/ 284 h 284"/>
                  <a:gd name="T2" fmla="*/ 71 w 84"/>
                  <a:gd name="T3" fmla="*/ 262 h 284"/>
                  <a:gd name="T4" fmla="*/ 46 w 84"/>
                  <a:gd name="T5" fmla="*/ 228 h 284"/>
                  <a:gd name="T6" fmla="*/ 19 w 84"/>
                  <a:gd name="T7" fmla="*/ 183 h 284"/>
                  <a:gd name="T8" fmla="*/ 2 w 84"/>
                  <a:gd name="T9" fmla="*/ 133 h 284"/>
                  <a:gd name="T10" fmla="*/ 0 w 84"/>
                  <a:gd name="T11" fmla="*/ 105 h 284"/>
                  <a:gd name="T12" fmla="*/ 2 w 84"/>
                  <a:gd name="T13" fmla="*/ 79 h 284"/>
                  <a:gd name="T14" fmla="*/ 14 w 84"/>
                  <a:gd name="T15" fmla="*/ 37 h 284"/>
                  <a:gd name="T16" fmla="*/ 29 w 84"/>
                  <a:gd name="T17" fmla="*/ 9 h 284"/>
                  <a:gd name="T18" fmla="*/ 35 w 84"/>
                  <a:gd name="T19" fmla="*/ 0 h 284"/>
                  <a:gd name="T20" fmla="*/ 29 w 84"/>
                  <a:gd name="T21" fmla="*/ 20 h 284"/>
                  <a:gd name="T22" fmla="*/ 21 w 84"/>
                  <a:gd name="T23" fmla="*/ 57 h 284"/>
                  <a:gd name="T24" fmla="*/ 27 w 84"/>
                  <a:gd name="T25" fmla="*/ 108 h 284"/>
                  <a:gd name="T26" fmla="*/ 27 w 84"/>
                  <a:gd name="T27" fmla="*/ 108 h 284"/>
                  <a:gd name="T28" fmla="*/ 25 w 84"/>
                  <a:gd name="T29" fmla="*/ 104 h 284"/>
                  <a:gd name="T30" fmla="*/ 18 w 84"/>
                  <a:gd name="T31" fmla="*/ 102 h 284"/>
                  <a:gd name="T32" fmla="*/ 12 w 84"/>
                  <a:gd name="T33" fmla="*/ 105 h 284"/>
                  <a:gd name="T34" fmla="*/ 12 w 84"/>
                  <a:gd name="T35" fmla="*/ 114 h 284"/>
                  <a:gd name="T36" fmla="*/ 14 w 84"/>
                  <a:gd name="T37" fmla="*/ 120 h 284"/>
                  <a:gd name="T38" fmla="*/ 19 w 84"/>
                  <a:gd name="T39" fmla="*/ 122 h 284"/>
                  <a:gd name="T40" fmla="*/ 25 w 84"/>
                  <a:gd name="T41" fmla="*/ 119 h 284"/>
                  <a:gd name="T42" fmla="*/ 23 w 84"/>
                  <a:gd name="T43" fmla="*/ 116 h 284"/>
                  <a:gd name="T44" fmla="*/ 23 w 84"/>
                  <a:gd name="T45" fmla="*/ 117 h 284"/>
                  <a:gd name="T46" fmla="*/ 19 w 84"/>
                  <a:gd name="T47" fmla="*/ 120 h 284"/>
                  <a:gd name="T48" fmla="*/ 16 w 84"/>
                  <a:gd name="T49" fmla="*/ 117 h 284"/>
                  <a:gd name="T50" fmla="*/ 16 w 84"/>
                  <a:gd name="T51" fmla="*/ 114 h 284"/>
                  <a:gd name="T52" fmla="*/ 16 w 84"/>
                  <a:gd name="T53" fmla="*/ 110 h 284"/>
                  <a:gd name="T54" fmla="*/ 19 w 84"/>
                  <a:gd name="T55" fmla="*/ 108 h 284"/>
                  <a:gd name="T56" fmla="*/ 27 w 84"/>
                  <a:gd name="T57" fmla="*/ 111 h 284"/>
                  <a:gd name="T58" fmla="*/ 29 w 84"/>
                  <a:gd name="T59" fmla="*/ 115 h 284"/>
                  <a:gd name="T60" fmla="*/ 48 w 84"/>
                  <a:gd name="T61" fmla="*/ 182 h 284"/>
                  <a:gd name="T62" fmla="*/ 71 w 84"/>
                  <a:gd name="T63" fmla="*/ 240 h 284"/>
                  <a:gd name="T64" fmla="*/ 82 w 84"/>
                  <a:gd name="T65" fmla="*/ 279 h 284"/>
                  <a:gd name="T66" fmla="*/ 84 w 84"/>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284"/>
                    </a:moveTo>
                    <a:lnTo>
                      <a:pt x="71" y="262"/>
                    </a:lnTo>
                    <a:lnTo>
                      <a:pt x="46" y="228"/>
                    </a:lnTo>
                    <a:lnTo>
                      <a:pt x="19" y="183"/>
                    </a:lnTo>
                    <a:lnTo>
                      <a:pt x="2" y="133"/>
                    </a:lnTo>
                    <a:lnTo>
                      <a:pt x="0" y="105"/>
                    </a:lnTo>
                    <a:lnTo>
                      <a:pt x="2" y="79"/>
                    </a:lnTo>
                    <a:lnTo>
                      <a:pt x="14" y="37"/>
                    </a:lnTo>
                    <a:lnTo>
                      <a:pt x="29" y="9"/>
                    </a:lnTo>
                    <a:lnTo>
                      <a:pt x="35" y="0"/>
                    </a:lnTo>
                    <a:lnTo>
                      <a:pt x="29" y="20"/>
                    </a:lnTo>
                    <a:lnTo>
                      <a:pt x="21" y="57"/>
                    </a:lnTo>
                    <a:lnTo>
                      <a:pt x="27" y="108"/>
                    </a:lnTo>
                    <a:lnTo>
                      <a:pt x="27" y="108"/>
                    </a:lnTo>
                    <a:lnTo>
                      <a:pt x="25" y="104"/>
                    </a:lnTo>
                    <a:lnTo>
                      <a:pt x="18" y="102"/>
                    </a:lnTo>
                    <a:lnTo>
                      <a:pt x="12" y="105"/>
                    </a:lnTo>
                    <a:lnTo>
                      <a:pt x="12" y="114"/>
                    </a:lnTo>
                    <a:lnTo>
                      <a:pt x="14" y="120"/>
                    </a:lnTo>
                    <a:lnTo>
                      <a:pt x="19" y="122"/>
                    </a:lnTo>
                    <a:lnTo>
                      <a:pt x="25" y="119"/>
                    </a:lnTo>
                    <a:lnTo>
                      <a:pt x="23" y="116"/>
                    </a:lnTo>
                    <a:lnTo>
                      <a:pt x="23" y="117"/>
                    </a:lnTo>
                    <a:lnTo>
                      <a:pt x="19" y="120"/>
                    </a:lnTo>
                    <a:lnTo>
                      <a:pt x="16" y="117"/>
                    </a:lnTo>
                    <a:lnTo>
                      <a:pt x="16" y="114"/>
                    </a:lnTo>
                    <a:lnTo>
                      <a:pt x="16" y="110"/>
                    </a:lnTo>
                    <a:lnTo>
                      <a:pt x="19" y="108"/>
                    </a:lnTo>
                    <a:lnTo>
                      <a:pt x="27" y="111"/>
                    </a:lnTo>
                    <a:lnTo>
                      <a:pt x="29" y="115"/>
                    </a:lnTo>
                    <a:lnTo>
                      <a:pt x="48" y="182"/>
                    </a:lnTo>
                    <a:lnTo>
                      <a:pt x="71" y="240"/>
                    </a:lnTo>
                    <a:lnTo>
                      <a:pt x="82" y="279"/>
                    </a:lnTo>
                    <a:lnTo>
                      <a:pt x="84"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8" name="Freeform 94"/>
              <p:cNvSpPr>
                <a:spLocks/>
              </p:cNvSpPr>
              <p:nvPr/>
            </p:nvSpPr>
            <p:spPr bwMode="auto">
              <a:xfrm>
                <a:off x="5574" y="2854"/>
                <a:ext cx="106" cy="319"/>
              </a:xfrm>
              <a:custGeom>
                <a:avLst/>
                <a:gdLst>
                  <a:gd name="T0" fmla="*/ 8 w 106"/>
                  <a:gd name="T1" fmla="*/ 0 h 319"/>
                  <a:gd name="T2" fmla="*/ 9 w 106"/>
                  <a:gd name="T3" fmla="*/ 30 h 319"/>
                  <a:gd name="T4" fmla="*/ 19 w 106"/>
                  <a:gd name="T5" fmla="*/ 61 h 319"/>
                  <a:gd name="T6" fmla="*/ 28 w 106"/>
                  <a:gd name="T7" fmla="*/ 79 h 319"/>
                  <a:gd name="T8" fmla="*/ 42 w 106"/>
                  <a:gd name="T9" fmla="*/ 97 h 319"/>
                  <a:gd name="T10" fmla="*/ 82 w 106"/>
                  <a:gd name="T11" fmla="*/ 151 h 319"/>
                  <a:gd name="T12" fmla="*/ 99 w 106"/>
                  <a:gd name="T13" fmla="*/ 179 h 319"/>
                  <a:gd name="T14" fmla="*/ 106 w 106"/>
                  <a:gd name="T15" fmla="*/ 211 h 319"/>
                  <a:gd name="T16" fmla="*/ 104 w 106"/>
                  <a:gd name="T17" fmla="*/ 249 h 319"/>
                  <a:gd name="T18" fmla="*/ 93 w 106"/>
                  <a:gd name="T19" fmla="*/ 287 h 319"/>
                  <a:gd name="T20" fmla="*/ 74 w 106"/>
                  <a:gd name="T21" fmla="*/ 319 h 319"/>
                  <a:gd name="T22" fmla="*/ 63 w 106"/>
                  <a:gd name="T23" fmla="*/ 278 h 319"/>
                  <a:gd name="T24" fmla="*/ 42 w 106"/>
                  <a:gd name="T25" fmla="*/ 208 h 319"/>
                  <a:gd name="T26" fmla="*/ 25 w 106"/>
                  <a:gd name="T27" fmla="*/ 160 h 319"/>
                  <a:gd name="T28" fmla="*/ 25 w 106"/>
                  <a:gd name="T29" fmla="*/ 152 h 319"/>
                  <a:gd name="T30" fmla="*/ 28 w 106"/>
                  <a:gd name="T31" fmla="*/ 145 h 319"/>
                  <a:gd name="T32" fmla="*/ 38 w 106"/>
                  <a:gd name="T33" fmla="*/ 140 h 319"/>
                  <a:gd name="T34" fmla="*/ 47 w 106"/>
                  <a:gd name="T35" fmla="*/ 141 h 319"/>
                  <a:gd name="T36" fmla="*/ 57 w 106"/>
                  <a:gd name="T37" fmla="*/ 148 h 319"/>
                  <a:gd name="T38" fmla="*/ 70 w 106"/>
                  <a:gd name="T39" fmla="*/ 165 h 319"/>
                  <a:gd name="T40" fmla="*/ 74 w 106"/>
                  <a:gd name="T41" fmla="*/ 181 h 319"/>
                  <a:gd name="T42" fmla="*/ 72 w 106"/>
                  <a:gd name="T43" fmla="*/ 187 h 319"/>
                  <a:gd name="T44" fmla="*/ 66 w 106"/>
                  <a:gd name="T45" fmla="*/ 190 h 319"/>
                  <a:gd name="T46" fmla="*/ 63 w 106"/>
                  <a:gd name="T47" fmla="*/ 189 h 319"/>
                  <a:gd name="T48" fmla="*/ 55 w 106"/>
                  <a:gd name="T49" fmla="*/ 183 h 319"/>
                  <a:gd name="T50" fmla="*/ 53 w 106"/>
                  <a:gd name="T51" fmla="*/ 179 h 319"/>
                  <a:gd name="T52" fmla="*/ 55 w 106"/>
                  <a:gd name="T53" fmla="*/ 176 h 319"/>
                  <a:gd name="T54" fmla="*/ 61 w 106"/>
                  <a:gd name="T55" fmla="*/ 178 h 319"/>
                  <a:gd name="T56" fmla="*/ 63 w 106"/>
                  <a:gd name="T57" fmla="*/ 179 h 319"/>
                  <a:gd name="T58" fmla="*/ 61 w 106"/>
                  <a:gd name="T59" fmla="*/ 176 h 319"/>
                  <a:gd name="T60" fmla="*/ 53 w 106"/>
                  <a:gd name="T61" fmla="*/ 172 h 319"/>
                  <a:gd name="T62" fmla="*/ 49 w 106"/>
                  <a:gd name="T63" fmla="*/ 176 h 319"/>
                  <a:gd name="T64" fmla="*/ 49 w 106"/>
                  <a:gd name="T65" fmla="*/ 185 h 319"/>
                  <a:gd name="T66" fmla="*/ 57 w 106"/>
                  <a:gd name="T67" fmla="*/ 194 h 319"/>
                  <a:gd name="T68" fmla="*/ 68 w 106"/>
                  <a:gd name="T69" fmla="*/ 196 h 319"/>
                  <a:gd name="T70" fmla="*/ 74 w 106"/>
                  <a:gd name="T71" fmla="*/ 194 h 319"/>
                  <a:gd name="T72" fmla="*/ 76 w 106"/>
                  <a:gd name="T73" fmla="*/ 187 h 319"/>
                  <a:gd name="T74" fmla="*/ 72 w 106"/>
                  <a:gd name="T75" fmla="*/ 161 h 319"/>
                  <a:gd name="T76" fmla="*/ 65 w 106"/>
                  <a:gd name="T77" fmla="*/ 148 h 319"/>
                  <a:gd name="T78" fmla="*/ 55 w 106"/>
                  <a:gd name="T79" fmla="*/ 140 h 319"/>
                  <a:gd name="T80" fmla="*/ 46 w 106"/>
                  <a:gd name="T81" fmla="*/ 134 h 319"/>
                  <a:gd name="T82" fmla="*/ 38 w 106"/>
                  <a:gd name="T83" fmla="*/ 133 h 319"/>
                  <a:gd name="T84" fmla="*/ 28 w 106"/>
                  <a:gd name="T85" fmla="*/ 135 h 319"/>
                  <a:gd name="T86" fmla="*/ 25 w 106"/>
                  <a:gd name="T87" fmla="*/ 140 h 319"/>
                  <a:gd name="T88" fmla="*/ 21 w 106"/>
                  <a:gd name="T89" fmla="*/ 151 h 319"/>
                  <a:gd name="T90" fmla="*/ 19 w 106"/>
                  <a:gd name="T91" fmla="*/ 142 h 319"/>
                  <a:gd name="T92" fmla="*/ 13 w 106"/>
                  <a:gd name="T93" fmla="*/ 121 h 319"/>
                  <a:gd name="T94" fmla="*/ 4 w 106"/>
                  <a:gd name="T95" fmla="*/ 82 h 319"/>
                  <a:gd name="T96" fmla="*/ 0 w 106"/>
                  <a:gd name="T97" fmla="*/ 49 h 319"/>
                  <a:gd name="T98" fmla="*/ 2 w 106"/>
                  <a:gd name="T99" fmla="*/ 22 h 319"/>
                  <a:gd name="T100" fmla="*/ 8 w 106"/>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0"/>
                    </a:moveTo>
                    <a:lnTo>
                      <a:pt x="9" y="30"/>
                    </a:lnTo>
                    <a:lnTo>
                      <a:pt x="19" y="61"/>
                    </a:lnTo>
                    <a:lnTo>
                      <a:pt x="28" y="79"/>
                    </a:lnTo>
                    <a:lnTo>
                      <a:pt x="42" y="97"/>
                    </a:lnTo>
                    <a:lnTo>
                      <a:pt x="82" y="151"/>
                    </a:lnTo>
                    <a:lnTo>
                      <a:pt x="99" y="179"/>
                    </a:lnTo>
                    <a:lnTo>
                      <a:pt x="106" y="211"/>
                    </a:lnTo>
                    <a:lnTo>
                      <a:pt x="104" y="249"/>
                    </a:lnTo>
                    <a:lnTo>
                      <a:pt x="93" y="287"/>
                    </a:lnTo>
                    <a:lnTo>
                      <a:pt x="74" y="319"/>
                    </a:lnTo>
                    <a:lnTo>
                      <a:pt x="63" y="278"/>
                    </a:lnTo>
                    <a:lnTo>
                      <a:pt x="42" y="208"/>
                    </a:lnTo>
                    <a:lnTo>
                      <a:pt x="25" y="160"/>
                    </a:lnTo>
                    <a:lnTo>
                      <a:pt x="25" y="152"/>
                    </a:lnTo>
                    <a:lnTo>
                      <a:pt x="28" y="145"/>
                    </a:lnTo>
                    <a:lnTo>
                      <a:pt x="38" y="140"/>
                    </a:lnTo>
                    <a:lnTo>
                      <a:pt x="47" y="141"/>
                    </a:lnTo>
                    <a:lnTo>
                      <a:pt x="57" y="148"/>
                    </a:lnTo>
                    <a:lnTo>
                      <a:pt x="70" y="165"/>
                    </a:lnTo>
                    <a:lnTo>
                      <a:pt x="74" y="181"/>
                    </a:lnTo>
                    <a:lnTo>
                      <a:pt x="72" y="187"/>
                    </a:lnTo>
                    <a:lnTo>
                      <a:pt x="66" y="190"/>
                    </a:lnTo>
                    <a:lnTo>
                      <a:pt x="63" y="189"/>
                    </a:lnTo>
                    <a:lnTo>
                      <a:pt x="55" y="183"/>
                    </a:lnTo>
                    <a:lnTo>
                      <a:pt x="53" y="179"/>
                    </a:lnTo>
                    <a:lnTo>
                      <a:pt x="55" y="176"/>
                    </a:lnTo>
                    <a:lnTo>
                      <a:pt x="61" y="178"/>
                    </a:lnTo>
                    <a:lnTo>
                      <a:pt x="63" y="179"/>
                    </a:lnTo>
                    <a:lnTo>
                      <a:pt x="61" y="176"/>
                    </a:lnTo>
                    <a:lnTo>
                      <a:pt x="53" y="172"/>
                    </a:lnTo>
                    <a:lnTo>
                      <a:pt x="49" y="176"/>
                    </a:lnTo>
                    <a:lnTo>
                      <a:pt x="49" y="185"/>
                    </a:lnTo>
                    <a:lnTo>
                      <a:pt x="57" y="194"/>
                    </a:lnTo>
                    <a:lnTo>
                      <a:pt x="68" y="196"/>
                    </a:lnTo>
                    <a:lnTo>
                      <a:pt x="74" y="194"/>
                    </a:lnTo>
                    <a:lnTo>
                      <a:pt x="76" y="187"/>
                    </a:lnTo>
                    <a:lnTo>
                      <a:pt x="72" y="161"/>
                    </a:lnTo>
                    <a:lnTo>
                      <a:pt x="65" y="148"/>
                    </a:lnTo>
                    <a:lnTo>
                      <a:pt x="55" y="140"/>
                    </a:lnTo>
                    <a:lnTo>
                      <a:pt x="46" y="134"/>
                    </a:lnTo>
                    <a:lnTo>
                      <a:pt x="38" y="133"/>
                    </a:lnTo>
                    <a:lnTo>
                      <a:pt x="28" y="135"/>
                    </a:lnTo>
                    <a:lnTo>
                      <a:pt x="25" y="140"/>
                    </a:lnTo>
                    <a:lnTo>
                      <a:pt x="21" y="151"/>
                    </a:lnTo>
                    <a:lnTo>
                      <a:pt x="19" y="142"/>
                    </a:lnTo>
                    <a:lnTo>
                      <a:pt x="13" y="121"/>
                    </a:lnTo>
                    <a:lnTo>
                      <a:pt x="4" y="82"/>
                    </a:lnTo>
                    <a:lnTo>
                      <a:pt x="0" y="49"/>
                    </a:lnTo>
                    <a:lnTo>
                      <a:pt x="2" y="22"/>
                    </a:lnTo>
                    <a:lnTo>
                      <a:pt x="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199" name="Freeform 95"/>
              <p:cNvSpPr>
                <a:spLocks/>
              </p:cNvSpPr>
              <p:nvPr/>
            </p:nvSpPr>
            <p:spPr bwMode="auto">
              <a:xfrm>
                <a:off x="5491" y="3000"/>
                <a:ext cx="55" cy="279"/>
              </a:xfrm>
              <a:custGeom>
                <a:avLst/>
                <a:gdLst>
                  <a:gd name="T0" fmla="*/ 1 w 55"/>
                  <a:gd name="T1" fmla="*/ 279 h 279"/>
                  <a:gd name="T2" fmla="*/ 11 w 55"/>
                  <a:gd name="T3" fmla="*/ 256 h 279"/>
                  <a:gd name="T4" fmla="*/ 30 w 55"/>
                  <a:gd name="T5" fmla="*/ 221 h 279"/>
                  <a:gd name="T6" fmla="*/ 47 w 55"/>
                  <a:gd name="T7" fmla="*/ 176 h 279"/>
                  <a:gd name="T8" fmla="*/ 55 w 55"/>
                  <a:gd name="T9" fmla="*/ 127 h 279"/>
                  <a:gd name="T10" fmla="*/ 53 w 55"/>
                  <a:gd name="T11" fmla="*/ 99 h 279"/>
                  <a:gd name="T12" fmla="*/ 45 w 55"/>
                  <a:gd name="T13" fmla="*/ 75 h 279"/>
                  <a:gd name="T14" fmla="*/ 26 w 55"/>
                  <a:gd name="T15" fmla="*/ 35 h 279"/>
                  <a:gd name="T16" fmla="*/ 7 w 55"/>
                  <a:gd name="T17" fmla="*/ 9 h 279"/>
                  <a:gd name="T18" fmla="*/ 0 w 55"/>
                  <a:gd name="T19" fmla="*/ 0 h 279"/>
                  <a:gd name="T20" fmla="*/ 9 w 55"/>
                  <a:gd name="T21" fmla="*/ 20 h 279"/>
                  <a:gd name="T22" fmla="*/ 22 w 55"/>
                  <a:gd name="T23" fmla="*/ 55 h 279"/>
                  <a:gd name="T24" fmla="*/ 24 w 55"/>
                  <a:gd name="T25" fmla="*/ 103 h 279"/>
                  <a:gd name="T26" fmla="*/ 26 w 55"/>
                  <a:gd name="T27" fmla="*/ 103 h 279"/>
                  <a:gd name="T28" fmla="*/ 28 w 55"/>
                  <a:gd name="T29" fmla="*/ 101 h 279"/>
                  <a:gd name="T30" fmla="*/ 34 w 55"/>
                  <a:gd name="T31" fmla="*/ 97 h 279"/>
                  <a:gd name="T32" fmla="*/ 39 w 55"/>
                  <a:gd name="T33" fmla="*/ 102 h 279"/>
                  <a:gd name="T34" fmla="*/ 41 w 55"/>
                  <a:gd name="T35" fmla="*/ 109 h 279"/>
                  <a:gd name="T36" fmla="*/ 39 w 55"/>
                  <a:gd name="T37" fmla="*/ 115 h 279"/>
                  <a:gd name="T38" fmla="*/ 36 w 55"/>
                  <a:gd name="T39" fmla="*/ 117 h 279"/>
                  <a:gd name="T40" fmla="*/ 30 w 55"/>
                  <a:gd name="T41" fmla="*/ 115 h 279"/>
                  <a:gd name="T42" fmla="*/ 30 w 55"/>
                  <a:gd name="T43" fmla="*/ 111 h 279"/>
                  <a:gd name="T44" fmla="*/ 32 w 55"/>
                  <a:gd name="T45" fmla="*/ 113 h 279"/>
                  <a:gd name="T46" fmla="*/ 34 w 55"/>
                  <a:gd name="T47" fmla="*/ 115 h 279"/>
                  <a:gd name="T48" fmla="*/ 37 w 55"/>
                  <a:gd name="T49" fmla="*/ 113 h 279"/>
                  <a:gd name="T50" fmla="*/ 39 w 55"/>
                  <a:gd name="T51" fmla="*/ 109 h 279"/>
                  <a:gd name="T52" fmla="*/ 37 w 55"/>
                  <a:gd name="T53" fmla="*/ 105 h 279"/>
                  <a:gd name="T54" fmla="*/ 34 w 55"/>
                  <a:gd name="T55" fmla="*/ 103 h 279"/>
                  <a:gd name="T56" fmla="*/ 26 w 55"/>
                  <a:gd name="T57" fmla="*/ 108 h 279"/>
                  <a:gd name="T58" fmla="*/ 24 w 55"/>
                  <a:gd name="T59" fmla="*/ 111 h 279"/>
                  <a:gd name="T60" fmla="*/ 17 w 55"/>
                  <a:gd name="T61" fmla="*/ 179 h 279"/>
                  <a:gd name="T62" fmla="*/ 7 w 55"/>
                  <a:gd name="T63" fmla="*/ 235 h 279"/>
                  <a:gd name="T64" fmla="*/ 1 w 55"/>
                  <a:gd name="T65" fmla="*/ 274 h 279"/>
                  <a:gd name="T66" fmla="*/ 1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1" y="279"/>
                    </a:moveTo>
                    <a:lnTo>
                      <a:pt x="11" y="256"/>
                    </a:lnTo>
                    <a:lnTo>
                      <a:pt x="30" y="221"/>
                    </a:lnTo>
                    <a:lnTo>
                      <a:pt x="47" y="176"/>
                    </a:lnTo>
                    <a:lnTo>
                      <a:pt x="55" y="127"/>
                    </a:lnTo>
                    <a:lnTo>
                      <a:pt x="53" y="99"/>
                    </a:lnTo>
                    <a:lnTo>
                      <a:pt x="45" y="75"/>
                    </a:lnTo>
                    <a:lnTo>
                      <a:pt x="26" y="35"/>
                    </a:lnTo>
                    <a:lnTo>
                      <a:pt x="7" y="9"/>
                    </a:lnTo>
                    <a:lnTo>
                      <a:pt x="0" y="0"/>
                    </a:lnTo>
                    <a:lnTo>
                      <a:pt x="9" y="20"/>
                    </a:lnTo>
                    <a:lnTo>
                      <a:pt x="22" y="55"/>
                    </a:lnTo>
                    <a:lnTo>
                      <a:pt x="24" y="103"/>
                    </a:lnTo>
                    <a:lnTo>
                      <a:pt x="26" y="103"/>
                    </a:lnTo>
                    <a:lnTo>
                      <a:pt x="28" y="101"/>
                    </a:lnTo>
                    <a:lnTo>
                      <a:pt x="34" y="97"/>
                    </a:lnTo>
                    <a:lnTo>
                      <a:pt x="39" y="102"/>
                    </a:lnTo>
                    <a:lnTo>
                      <a:pt x="41" y="109"/>
                    </a:lnTo>
                    <a:lnTo>
                      <a:pt x="39" y="115"/>
                    </a:lnTo>
                    <a:lnTo>
                      <a:pt x="36" y="117"/>
                    </a:lnTo>
                    <a:lnTo>
                      <a:pt x="30" y="115"/>
                    </a:lnTo>
                    <a:lnTo>
                      <a:pt x="30" y="111"/>
                    </a:lnTo>
                    <a:lnTo>
                      <a:pt x="32" y="113"/>
                    </a:lnTo>
                    <a:lnTo>
                      <a:pt x="34" y="115"/>
                    </a:lnTo>
                    <a:lnTo>
                      <a:pt x="37" y="113"/>
                    </a:lnTo>
                    <a:lnTo>
                      <a:pt x="39" y="109"/>
                    </a:lnTo>
                    <a:lnTo>
                      <a:pt x="37" y="105"/>
                    </a:lnTo>
                    <a:lnTo>
                      <a:pt x="34" y="103"/>
                    </a:lnTo>
                    <a:lnTo>
                      <a:pt x="26" y="108"/>
                    </a:lnTo>
                    <a:lnTo>
                      <a:pt x="24" y="111"/>
                    </a:lnTo>
                    <a:lnTo>
                      <a:pt x="17" y="179"/>
                    </a:lnTo>
                    <a:lnTo>
                      <a:pt x="7" y="235"/>
                    </a:lnTo>
                    <a:lnTo>
                      <a:pt x="1" y="274"/>
                    </a:lnTo>
                    <a:lnTo>
                      <a:pt x="1"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0" name="Freeform 96"/>
              <p:cNvSpPr>
                <a:spLocks/>
              </p:cNvSpPr>
              <p:nvPr/>
            </p:nvSpPr>
            <p:spPr bwMode="auto">
              <a:xfrm>
                <a:off x="5434" y="3011"/>
                <a:ext cx="77" cy="314"/>
              </a:xfrm>
              <a:custGeom>
                <a:avLst/>
                <a:gdLst>
                  <a:gd name="T0" fmla="*/ 58 w 77"/>
                  <a:gd name="T1" fmla="*/ 0 h 314"/>
                  <a:gd name="T2" fmla="*/ 62 w 77"/>
                  <a:gd name="T3" fmla="*/ 30 h 314"/>
                  <a:gd name="T4" fmla="*/ 58 w 77"/>
                  <a:gd name="T5" fmla="*/ 60 h 314"/>
                  <a:gd name="T6" fmla="*/ 43 w 77"/>
                  <a:gd name="T7" fmla="*/ 96 h 314"/>
                  <a:gd name="T8" fmla="*/ 13 w 77"/>
                  <a:gd name="T9" fmla="*/ 151 h 314"/>
                  <a:gd name="T10" fmla="*/ 1 w 77"/>
                  <a:gd name="T11" fmla="*/ 180 h 314"/>
                  <a:gd name="T12" fmla="*/ 0 w 77"/>
                  <a:gd name="T13" fmla="*/ 211 h 314"/>
                  <a:gd name="T14" fmla="*/ 9 w 77"/>
                  <a:gd name="T15" fmla="*/ 248 h 314"/>
                  <a:gd name="T16" fmla="*/ 26 w 77"/>
                  <a:gd name="T17" fmla="*/ 284 h 314"/>
                  <a:gd name="T18" fmla="*/ 49 w 77"/>
                  <a:gd name="T19" fmla="*/ 314 h 314"/>
                  <a:gd name="T20" fmla="*/ 55 w 77"/>
                  <a:gd name="T21" fmla="*/ 272 h 314"/>
                  <a:gd name="T22" fmla="*/ 62 w 77"/>
                  <a:gd name="T23" fmla="*/ 204 h 314"/>
                  <a:gd name="T24" fmla="*/ 70 w 77"/>
                  <a:gd name="T25" fmla="*/ 156 h 314"/>
                  <a:gd name="T26" fmla="*/ 68 w 77"/>
                  <a:gd name="T27" fmla="*/ 147 h 314"/>
                  <a:gd name="T28" fmla="*/ 62 w 77"/>
                  <a:gd name="T29" fmla="*/ 141 h 314"/>
                  <a:gd name="T30" fmla="*/ 55 w 77"/>
                  <a:gd name="T31" fmla="*/ 138 h 314"/>
                  <a:gd name="T32" fmla="*/ 43 w 77"/>
                  <a:gd name="T33" fmla="*/ 140 h 314"/>
                  <a:gd name="T34" fmla="*/ 36 w 77"/>
                  <a:gd name="T35" fmla="*/ 147 h 314"/>
                  <a:gd name="T36" fmla="*/ 26 w 77"/>
                  <a:gd name="T37" fmla="*/ 164 h 314"/>
                  <a:gd name="T38" fmla="*/ 26 w 77"/>
                  <a:gd name="T39" fmla="*/ 180 h 314"/>
                  <a:gd name="T40" fmla="*/ 28 w 77"/>
                  <a:gd name="T41" fmla="*/ 186 h 314"/>
                  <a:gd name="T42" fmla="*/ 34 w 77"/>
                  <a:gd name="T43" fmla="*/ 188 h 314"/>
                  <a:gd name="T44" fmla="*/ 39 w 77"/>
                  <a:gd name="T45" fmla="*/ 188 h 314"/>
                  <a:gd name="T46" fmla="*/ 45 w 77"/>
                  <a:gd name="T47" fmla="*/ 181 h 314"/>
                  <a:gd name="T48" fmla="*/ 45 w 77"/>
                  <a:gd name="T49" fmla="*/ 176 h 314"/>
                  <a:gd name="T50" fmla="*/ 43 w 77"/>
                  <a:gd name="T51" fmla="*/ 174 h 314"/>
                  <a:gd name="T52" fmla="*/ 39 w 77"/>
                  <a:gd name="T53" fmla="*/ 176 h 314"/>
                  <a:gd name="T54" fmla="*/ 36 w 77"/>
                  <a:gd name="T55" fmla="*/ 177 h 314"/>
                  <a:gd name="T56" fmla="*/ 38 w 77"/>
                  <a:gd name="T57" fmla="*/ 174 h 314"/>
                  <a:gd name="T58" fmla="*/ 43 w 77"/>
                  <a:gd name="T59" fmla="*/ 170 h 314"/>
                  <a:gd name="T60" fmla="*/ 49 w 77"/>
                  <a:gd name="T61" fmla="*/ 174 h 314"/>
                  <a:gd name="T62" fmla="*/ 49 w 77"/>
                  <a:gd name="T63" fmla="*/ 182 h 314"/>
                  <a:gd name="T64" fmla="*/ 43 w 77"/>
                  <a:gd name="T65" fmla="*/ 190 h 314"/>
                  <a:gd name="T66" fmla="*/ 34 w 77"/>
                  <a:gd name="T67" fmla="*/ 194 h 314"/>
                  <a:gd name="T68" fmla="*/ 28 w 77"/>
                  <a:gd name="T69" fmla="*/ 192 h 314"/>
                  <a:gd name="T70" fmla="*/ 24 w 77"/>
                  <a:gd name="T71" fmla="*/ 186 h 314"/>
                  <a:gd name="T72" fmla="*/ 24 w 77"/>
                  <a:gd name="T73" fmla="*/ 162 h 314"/>
                  <a:gd name="T74" fmla="*/ 30 w 77"/>
                  <a:gd name="T75" fmla="*/ 147 h 314"/>
                  <a:gd name="T76" fmla="*/ 38 w 77"/>
                  <a:gd name="T77" fmla="*/ 138 h 314"/>
                  <a:gd name="T78" fmla="*/ 45 w 77"/>
                  <a:gd name="T79" fmla="*/ 133 h 314"/>
                  <a:gd name="T80" fmla="*/ 53 w 77"/>
                  <a:gd name="T81" fmla="*/ 130 h 314"/>
                  <a:gd name="T82" fmla="*/ 62 w 77"/>
                  <a:gd name="T83" fmla="*/ 133 h 314"/>
                  <a:gd name="T84" fmla="*/ 66 w 77"/>
                  <a:gd name="T85" fmla="*/ 136 h 314"/>
                  <a:gd name="T86" fmla="*/ 72 w 77"/>
                  <a:gd name="T87" fmla="*/ 146 h 314"/>
                  <a:gd name="T88" fmla="*/ 74 w 77"/>
                  <a:gd name="T89" fmla="*/ 139 h 314"/>
                  <a:gd name="T90" fmla="*/ 74 w 77"/>
                  <a:gd name="T91" fmla="*/ 117 h 314"/>
                  <a:gd name="T92" fmla="*/ 77 w 77"/>
                  <a:gd name="T93" fmla="*/ 80 h 314"/>
                  <a:gd name="T94" fmla="*/ 74 w 77"/>
                  <a:gd name="T95" fmla="*/ 46 h 314"/>
                  <a:gd name="T96" fmla="*/ 68 w 77"/>
                  <a:gd name="T97" fmla="*/ 21 h 314"/>
                  <a:gd name="T98" fmla="*/ 58 w 77"/>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0"/>
                    </a:moveTo>
                    <a:lnTo>
                      <a:pt x="62" y="30"/>
                    </a:lnTo>
                    <a:lnTo>
                      <a:pt x="58" y="60"/>
                    </a:lnTo>
                    <a:lnTo>
                      <a:pt x="43" y="96"/>
                    </a:lnTo>
                    <a:lnTo>
                      <a:pt x="13" y="151"/>
                    </a:lnTo>
                    <a:lnTo>
                      <a:pt x="1" y="180"/>
                    </a:lnTo>
                    <a:lnTo>
                      <a:pt x="0" y="211"/>
                    </a:lnTo>
                    <a:lnTo>
                      <a:pt x="9" y="248"/>
                    </a:lnTo>
                    <a:lnTo>
                      <a:pt x="26" y="284"/>
                    </a:lnTo>
                    <a:lnTo>
                      <a:pt x="49" y="314"/>
                    </a:lnTo>
                    <a:lnTo>
                      <a:pt x="55" y="272"/>
                    </a:lnTo>
                    <a:lnTo>
                      <a:pt x="62" y="204"/>
                    </a:lnTo>
                    <a:lnTo>
                      <a:pt x="70" y="156"/>
                    </a:lnTo>
                    <a:lnTo>
                      <a:pt x="68" y="147"/>
                    </a:lnTo>
                    <a:lnTo>
                      <a:pt x="62" y="141"/>
                    </a:lnTo>
                    <a:lnTo>
                      <a:pt x="55" y="138"/>
                    </a:lnTo>
                    <a:lnTo>
                      <a:pt x="43" y="140"/>
                    </a:lnTo>
                    <a:lnTo>
                      <a:pt x="36" y="147"/>
                    </a:lnTo>
                    <a:lnTo>
                      <a:pt x="26" y="164"/>
                    </a:lnTo>
                    <a:lnTo>
                      <a:pt x="26" y="180"/>
                    </a:lnTo>
                    <a:lnTo>
                      <a:pt x="28" y="186"/>
                    </a:lnTo>
                    <a:lnTo>
                      <a:pt x="34" y="188"/>
                    </a:lnTo>
                    <a:lnTo>
                      <a:pt x="39" y="188"/>
                    </a:lnTo>
                    <a:lnTo>
                      <a:pt x="45" y="181"/>
                    </a:lnTo>
                    <a:lnTo>
                      <a:pt x="45" y="176"/>
                    </a:lnTo>
                    <a:lnTo>
                      <a:pt x="43" y="174"/>
                    </a:lnTo>
                    <a:lnTo>
                      <a:pt x="39" y="176"/>
                    </a:lnTo>
                    <a:lnTo>
                      <a:pt x="36" y="177"/>
                    </a:lnTo>
                    <a:lnTo>
                      <a:pt x="38" y="174"/>
                    </a:lnTo>
                    <a:lnTo>
                      <a:pt x="43" y="170"/>
                    </a:lnTo>
                    <a:lnTo>
                      <a:pt x="49" y="174"/>
                    </a:lnTo>
                    <a:lnTo>
                      <a:pt x="49" y="182"/>
                    </a:lnTo>
                    <a:lnTo>
                      <a:pt x="43" y="190"/>
                    </a:lnTo>
                    <a:lnTo>
                      <a:pt x="34" y="194"/>
                    </a:lnTo>
                    <a:lnTo>
                      <a:pt x="28" y="192"/>
                    </a:lnTo>
                    <a:lnTo>
                      <a:pt x="24" y="186"/>
                    </a:lnTo>
                    <a:lnTo>
                      <a:pt x="24" y="162"/>
                    </a:lnTo>
                    <a:lnTo>
                      <a:pt x="30" y="147"/>
                    </a:lnTo>
                    <a:lnTo>
                      <a:pt x="38" y="138"/>
                    </a:lnTo>
                    <a:lnTo>
                      <a:pt x="45" y="133"/>
                    </a:lnTo>
                    <a:lnTo>
                      <a:pt x="53" y="130"/>
                    </a:lnTo>
                    <a:lnTo>
                      <a:pt x="62" y="133"/>
                    </a:lnTo>
                    <a:lnTo>
                      <a:pt x="66" y="136"/>
                    </a:lnTo>
                    <a:lnTo>
                      <a:pt x="72" y="146"/>
                    </a:lnTo>
                    <a:lnTo>
                      <a:pt x="74" y="139"/>
                    </a:lnTo>
                    <a:lnTo>
                      <a:pt x="74" y="117"/>
                    </a:lnTo>
                    <a:lnTo>
                      <a:pt x="77" y="80"/>
                    </a:lnTo>
                    <a:lnTo>
                      <a:pt x="74" y="46"/>
                    </a:lnTo>
                    <a:lnTo>
                      <a:pt x="68" y="21"/>
                    </a:lnTo>
                    <a:lnTo>
                      <a:pt x="5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1" name="Freeform 97"/>
              <p:cNvSpPr>
                <a:spLocks/>
              </p:cNvSpPr>
              <p:nvPr/>
            </p:nvSpPr>
            <p:spPr bwMode="auto">
              <a:xfrm>
                <a:off x="5604" y="3607"/>
                <a:ext cx="95" cy="337"/>
              </a:xfrm>
              <a:custGeom>
                <a:avLst/>
                <a:gdLst>
                  <a:gd name="T0" fmla="*/ 59 w 95"/>
                  <a:gd name="T1" fmla="*/ 337 h 337"/>
                  <a:gd name="T2" fmla="*/ 65 w 95"/>
                  <a:gd name="T3" fmla="*/ 309 h 337"/>
                  <a:gd name="T4" fmla="*/ 80 w 95"/>
                  <a:gd name="T5" fmla="*/ 265 h 337"/>
                  <a:gd name="T6" fmla="*/ 93 w 95"/>
                  <a:gd name="T7" fmla="*/ 209 h 337"/>
                  <a:gd name="T8" fmla="*/ 95 w 95"/>
                  <a:gd name="T9" fmla="*/ 179 h 337"/>
                  <a:gd name="T10" fmla="*/ 93 w 95"/>
                  <a:gd name="T11" fmla="*/ 149 h 337"/>
                  <a:gd name="T12" fmla="*/ 84 w 95"/>
                  <a:gd name="T13" fmla="*/ 116 h 337"/>
                  <a:gd name="T14" fmla="*/ 72 w 95"/>
                  <a:gd name="T15" fmla="*/ 87 h 337"/>
                  <a:gd name="T16" fmla="*/ 57 w 95"/>
                  <a:gd name="T17" fmla="*/ 62 h 337"/>
                  <a:gd name="T18" fmla="*/ 40 w 95"/>
                  <a:gd name="T19" fmla="*/ 40 h 337"/>
                  <a:gd name="T20" fmla="*/ 14 w 95"/>
                  <a:gd name="T21" fmla="*/ 10 h 337"/>
                  <a:gd name="T22" fmla="*/ 0 w 95"/>
                  <a:gd name="T23" fmla="*/ 0 h 337"/>
                  <a:gd name="T24" fmla="*/ 17 w 95"/>
                  <a:gd name="T25" fmla="*/ 24 h 337"/>
                  <a:gd name="T26" fmla="*/ 31 w 95"/>
                  <a:gd name="T27" fmla="*/ 44 h 337"/>
                  <a:gd name="T28" fmla="*/ 40 w 95"/>
                  <a:gd name="T29" fmla="*/ 64 h 337"/>
                  <a:gd name="T30" fmla="*/ 52 w 95"/>
                  <a:gd name="T31" fmla="*/ 123 h 337"/>
                  <a:gd name="T32" fmla="*/ 54 w 95"/>
                  <a:gd name="T33" fmla="*/ 123 h 337"/>
                  <a:gd name="T34" fmla="*/ 55 w 95"/>
                  <a:gd name="T35" fmla="*/ 119 h 337"/>
                  <a:gd name="T36" fmla="*/ 63 w 95"/>
                  <a:gd name="T37" fmla="*/ 116 h 337"/>
                  <a:gd name="T38" fmla="*/ 71 w 95"/>
                  <a:gd name="T39" fmla="*/ 119 h 337"/>
                  <a:gd name="T40" fmla="*/ 74 w 95"/>
                  <a:gd name="T41" fmla="*/ 128 h 337"/>
                  <a:gd name="T42" fmla="*/ 72 w 95"/>
                  <a:gd name="T43" fmla="*/ 136 h 337"/>
                  <a:gd name="T44" fmla="*/ 69 w 95"/>
                  <a:gd name="T45" fmla="*/ 140 h 337"/>
                  <a:gd name="T46" fmla="*/ 61 w 95"/>
                  <a:gd name="T47" fmla="*/ 136 h 337"/>
                  <a:gd name="T48" fmla="*/ 61 w 95"/>
                  <a:gd name="T49" fmla="*/ 133 h 337"/>
                  <a:gd name="T50" fmla="*/ 63 w 95"/>
                  <a:gd name="T51" fmla="*/ 134 h 337"/>
                  <a:gd name="T52" fmla="*/ 67 w 95"/>
                  <a:gd name="T53" fmla="*/ 136 h 337"/>
                  <a:gd name="T54" fmla="*/ 71 w 95"/>
                  <a:gd name="T55" fmla="*/ 133 h 337"/>
                  <a:gd name="T56" fmla="*/ 71 w 95"/>
                  <a:gd name="T57" fmla="*/ 128 h 337"/>
                  <a:gd name="T58" fmla="*/ 69 w 95"/>
                  <a:gd name="T59" fmla="*/ 124 h 337"/>
                  <a:gd name="T60" fmla="*/ 63 w 95"/>
                  <a:gd name="T61" fmla="*/ 122 h 337"/>
                  <a:gd name="T62" fmla="*/ 55 w 95"/>
                  <a:gd name="T63" fmla="*/ 128 h 337"/>
                  <a:gd name="T64" fmla="*/ 54 w 95"/>
                  <a:gd name="T65" fmla="*/ 133 h 337"/>
                  <a:gd name="T66" fmla="*/ 57 w 95"/>
                  <a:gd name="T67" fmla="*/ 213 h 337"/>
                  <a:gd name="T68" fmla="*/ 57 w 95"/>
                  <a:gd name="T69" fmla="*/ 283 h 337"/>
                  <a:gd name="T70" fmla="*/ 57 w 95"/>
                  <a:gd name="T71" fmla="*/ 331 h 337"/>
                  <a:gd name="T72" fmla="*/ 59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337"/>
                    </a:moveTo>
                    <a:lnTo>
                      <a:pt x="65" y="309"/>
                    </a:lnTo>
                    <a:lnTo>
                      <a:pt x="80" y="265"/>
                    </a:lnTo>
                    <a:lnTo>
                      <a:pt x="93" y="209"/>
                    </a:lnTo>
                    <a:lnTo>
                      <a:pt x="95" y="179"/>
                    </a:lnTo>
                    <a:lnTo>
                      <a:pt x="93" y="149"/>
                    </a:lnTo>
                    <a:lnTo>
                      <a:pt x="84" y="116"/>
                    </a:lnTo>
                    <a:lnTo>
                      <a:pt x="72" y="87"/>
                    </a:lnTo>
                    <a:lnTo>
                      <a:pt x="57" y="62"/>
                    </a:lnTo>
                    <a:lnTo>
                      <a:pt x="40" y="40"/>
                    </a:lnTo>
                    <a:lnTo>
                      <a:pt x="14" y="10"/>
                    </a:lnTo>
                    <a:lnTo>
                      <a:pt x="0" y="0"/>
                    </a:lnTo>
                    <a:lnTo>
                      <a:pt x="17" y="24"/>
                    </a:lnTo>
                    <a:lnTo>
                      <a:pt x="31" y="44"/>
                    </a:lnTo>
                    <a:lnTo>
                      <a:pt x="40" y="64"/>
                    </a:lnTo>
                    <a:lnTo>
                      <a:pt x="52" y="123"/>
                    </a:lnTo>
                    <a:lnTo>
                      <a:pt x="54" y="123"/>
                    </a:lnTo>
                    <a:lnTo>
                      <a:pt x="55" y="119"/>
                    </a:lnTo>
                    <a:lnTo>
                      <a:pt x="63" y="116"/>
                    </a:lnTo>
                    <a:lnTo>
                      <a:pt x="71" y="119"/>
                    </a:lnTo>
                    <a:lnTo>
                      <a:pt x="74" y="128"/>
                    </a:lnTo>
                    <a:lnTo>
                      <a:pt x="72" y="136"/>
                    </a:lnTo>
                    <a:lnTo>
                      <a:pt x="69" y="140"/>
                    </a:lnTo>
                    <a:lnTo>
                      <a:pt x="61" y="136"/>
                    </a:lnTo>
                    <a:lnTo>
                      <a:pt x="61" y="133"/>
                    </a:lnTo>
                    <a:lnTo>
                      <a:pt x="63" y="134"/>
                    </a:lnTo>
                    <a:lnTo>
                      <a:pt x="67" y="136"/>
                    </a:lnTo>
                    <a:lnTo>
                      <a:pt x="71" y="133"/>
                    </a:lnTo>
                    <a:lnTo>
                      <a:pt x="71" y="128"/>
                    </a:lnTo>
                    <a:lnTo>
                      <a:pt x="69" y="124"/>
                    </a:lnTo>
                    <a:lnTo>
                      <a:pt x="63" y="122"/>
                    </a:lnTo>
                    <a:lnTo>
                      <a:pt x="55" y="128"/>
                    </a:lnTo>
                    <a:lnTo>
                      <a:pt x="54" y="133"/>
                    </a:lnTo>
                    <a:lnTo>
                      <a:pt x="57" y="213"/>
                    </a:lnTo>
                    <a:lnTo>
                      <a:pt x="57" y="283"/>
                    </a:lnTo>
                    <a:lnTo>
                      <a:pt x="57" y="331"/>
                    </a:lnTo>
                    <a:lnTo>
                      <a:pt x="59"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2" name="Freeform 98"/>
              <p:cNvSpPr>
                <a:spLocks/>
              </p:cNvSpPr>
              <p:nvPr/>
            </p:nvSpPr>
            <p:spPr bwMode="auto">
              <a:xfrm>
                <a:off x="5576" y="3620"/>
                <a:ext cx="85" cy="379"/>
              </a:xfrm>
              <a:custGeom>
                <a:avLst/>
                <a:gdLst>
                  <a:gd name="T0" fmla="*/ 32 w 85"/>
                  <a:gd name="T1" fmla="*/ 0 h 379"/>
                  <a:gd name="T2" fmla="*/ 44 w 85"/>
                  <a:gd name="T3" fmla="*/ 36 h 379"/>
                  <a:gd name="T4" fmla="*/ 45 w 85"/>
                  <a:gd name="T5" fmla="*/ 73 h 379"/>
                  <a:gd name="T6" fmla="*/ 34 w 85"/>
                  <a:gd name="T7" fmla="*/ 117 h 379"/>
                  <a:gd name="T8" fmla="*/ 7 w 85"/>
                  <a:gd name="T9" fmla="*/ 186 h 379"/>
                  <a:gd name="T10" fmla="*/ 0 w 85"/>
                  <a:gd name="T11" fmla="*/ 222 h 379"/>
                  <a:gd name="T12" fmla="*/ 6 w 85"/>
                  <a:gd name="T13" fmla="*/ 259 h 379"/>
                  <a:gd name="T14" fmla="*/ 23 w 85"/>
                  <a:gd name="T15" fmla="*/ 303 h 379"/>
                  <a:gd name="T16" fmla="*/ 51 w 85"/>
                  <a:gd name="T17" fmla="*/ 345 h 379"/>
                  <a:gd name="T18" fmla="*/ 85 w 85"/>
                  <a:gd name="T19" fmla="*/ 379 h 379"/>
                  <a:gd name="T20" fmla="*/ 83 w 85"/>
                  <a:gd name="T21" fmla="*/ 363 h 379"/>
                  <a:gd name="T22" fmla="*/ 83 w 85"/>
                  <a:gd name="T23" fmla="*/ 330 h 379"/>
                  <a:gd name="T24" fmla="*/ 78 w 85"/>
                  <a:gd name="T25" fmla="*/ 246 h 379"/>
                  <a:gd name="T26" fmla="*/ 80 w 85"/>
                  <a:gd name="T27" fmla="*/ 188 h 379"/>
                  <a:gd name="T28" fmla="*/ 74 w 85"/>
                  <a:gd name="T29" fmla="*/ 178 h 379"/>
                  <a:gd name="T30" fmla="*/ 68 w 85"/>
                  <a:gd name="T31" fmla="*/ 171 h 379"/>
                  <a:gd name="T32" fmla="*/ 55 w 85"/>
                  <a:gd name="T33" fmla="*/ 168 h 379"/>
                  <a:gd name="T34" fmla="*/ 44 w 85"/>
                  <a:gd name="T35" fmla="*/ 170 h 379"/>
                  <a:gd name="T36" fmla="*/ 36 w 85"/>
                  <a:gd name="T37" fmla="*/ 180 h 379"/>
                  <a:gd name="T38" fmla="*/ 28 w 85"/>
                  <a:gd name="T39" fmla="*/ 200 h 379"/>
                  <a:gd name="T40" fmla="*/ 30 w 85"/>
                  <a:gd name="T41" fmla="*/ 219 h 379"/>
                  <a:gd name="T42" fmla="*/ 34 w 85"/>
                  <a:gd name="T43" fmla="*/ 226 h 379"/>
                  <a:gd name="T44" fmla="*/ 42 w 85"/>
                  <a:gd name="T45" fmla="*/ 230 h 379"/>
                  <a:gd name="T46" fmla="*/ 47 w 85"/>
                  <a:gd name="T47" fmla="*/ 228 h 379"/>
                  <a:gd name="T48" fmla="*/ 51 w 85"/>
                  <a:gd name="T49" fmla="*/ 219 h 379"/>
                  <a:gd name="T50" fmla="*/ 53 w 85"/>
                  <a:gd name="T51" fmla="*/ 214 h 379"/>
                  <a:gd name="T52" fmla="*/ 49 w 85"/>
                  <a:gd name="T53" fmla="*/ 211 h 379"/>
                  <a:gd name="T54" fmla="*/ 45 w 85"/>
                  <a:gd name="T55" fmla="*/ 214 h 379"/>
                  <a:gd name="T56" fmla="*/ 44 w 85"/>
                  <a:gd name="T57" fmla="*/ 216 h 379"/>
                  <a:gd name="T58" fmla="*/ 44 w 85"/>
                  <a:gd name="T59" fmla="*/ 211 h 379"/>
                  <a:gd name="T60" fmla="*/ 49 w 85"/>
                  <a:gd name="T61" fmla="*/ 206 h 379"/>
                  <a:gd name="T62" fmla="*/ 57 w 85"/>
                  <a:gd name="T63" fmla="*/ 211 h 379"/>
                  <a:gd name="T64" fmla="*/ 61 w 85"/>
                  <a:gd name="T65" fmla="*/ 222 h 379"/>
                  <a:gd name="T66" fmla="*/ 55 w 85"/>
                  <a:gd name="T67" fmla="*/ 231 h 379"/>
                  <a:gd name="T68" fmla="*/ 44 w 85"/>
                  <a:gd name="T69" fmla="*/ 237 h 379"/>
                  <a:gd name="T70" fmla="*/ 36 w 85"/>
                  <a:gd name="T71" fmla="*/ 235 h 379"/>
                  <a:gd name="T72" fmla="*/ 28 w 85"/>
                  <a:gd name="T73" fmla="*/ 226 h 379"/>
                  <a:gd name="T74" fmla="*/ 25 w 85"/>
                  <a:gd name="T75" fmla="*/ 214 h 379"/>
                  <a:gd name="T76" fmla="*/ 25 w 85"/>
                  <a:gd name="T77" fmla="*/ 196 h 379"/>
                  <a:gd name="T78" fmla="*/ 28 w 85"/>
                  <a:gd name="T79" fmla="*/ 181 h 379"/>
                  <a:gd name="T80" fmla="*/ 36 w 85"/>
                  <a:gd name="T81" fmla="*/ 169 h 379"/>
                  <a:gd name="T82" fmla="*/ 45 w 85"/>
                  <a:gd name="T83" fmla="*/ 162 h 379"/>
                  <a:gd name="T84" fmla="*/ 53 w 85"/>
                  <a:gd name="T85" fmla="*/ 158 h 379"/>
                  <a:gd name="T86" fmla="*/ 63 w 85"/>
                  <a:gd name="T87" fmla="*/ 159 h 379"/>
                  <a:gd name="T88" fmla="*/ 70 w 85"/>
                  <a:gd name="T89" fmla="*/ 165 h 379"/>
                  <a:gd name="T90" fmla="*/ 80 w 85"/>
                  <a:gd name="T91" fmla="*/ 176 h 379"/>
                  <a:gd name="T92" fmla="*/ 80 w 85"/>
                  <a:gd name="T93" fmla="*/ 166 h 379"/>
                  <a:gd name="T94" fmla="*/ 78 w 85"/>
                  <a:gd name="T95" fmla="*/ 141 h 379"/>
                  <a:gd name="T96" fmla="*/ 72 w 85"/>
                  <a:gd name="T97" fmla="*/ 96 h 379"/>
                  <a:gd name="T98" fmla="*/ 63 w 85"/>
                  <a:gd name="T99" fmla="*/ 56 h 379"/>
                  <a:gd name="T100" fmla="*/ 49 w 85"/>
                  <a:gd name="T101" fmla="*/ 25 h 379"/>
                  <a:gd name="T102" fmla="*/ 32 w 85"/>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0"/>
                    </a:moveTo>
                    <a:lnTo>
                      <a:pt x="44" y="36"/>
                    </a:lnTo>
                    <a:lnTo>
                      <a:pt x="45" y="73"/>
                    </a:lnTo>
                    <a:lnTo>
                      <a:pt x="34" y="117"/>
                    </a:lnTo>
                    <a:lnTo>
                      <a:pt x="7" y="186"/>
                    </a:lnTo>
                    <a:lnTo>
                      <a:pt x="0" y="222"/>
                    </a:lnTo>
                    <a:lnTo>
                      <a:pt x="6" y="259"/>
                    </a:lnTo>
                    <a:lnTo>
                      <a:pt x="23" y="303"/>
                    </a:lnTo>
                    <a:lnTo>
                      <a:pt x="51" y="345"/>
                    </a:lnTo>
                    <a:lnTo>
                      <a:pt x="85" y="379"/>
                    </a:lnTo>
                    <a:lnTo>
                      <a:pt x="83" y="363"/>
                    </a:lnTo>
                    <a:lnTo>
                      <a:pt x="83" y="330"/>
                    </a:lnTo>
                    <a:lnTo>
                      <a:pt x="78" y="246"/>
                    </a:lnTo>
                    <a:lnTo>
                      <a:pt x="80" y="188"/>
                    </a:lnTo>
                    <a:lnTo>
                      <a:pt x="74" y="178"/>
                    </a:lnTo>
                    <a:lnTo>
                      <a:pt x="68" y="171"/>
                    </a:lnTo>
                    <a:lnTo>
                      <a:pt x="55" y="168"/>
                    </a:lnTo>
                    <a:lnTo>
                      <a:pt x="44" y="170"/>
                    </a:lnTo>
                    <a:lnTo>
                      <a:pt x="36" y="180"/>
                    </a:lnTo>
                    <a:lnTo>
                      <a:pt x="28" y="200"/>
                    </a:lnTo>
                    <a:lnTo>
                      <a:pt x="30" y="219"/>
                    </a:lnTo>
                    <a:lnTo>
                      <a:pt x="34" y="226"/>
                    </a:lnTo>
                    <a:lnTo>
                      <a:pt x="42" y="230"/>
                    </a:lnTo>
                    <a:lnTo>
                      <a:pt x="47" y="228"/>
                    </a:lnTo>
                    <a:lnTo>
                      <a:pt x="51" y="219"/>
                    </a:lnTo>
                    <a:lnTo>
                      <a:pt x="53" y="214"/>
                    </a:lnTo>
                    <a:lnTo>
                      <a:pt x="49" y="211"/>
                    </a:lnTo>
                    <a:lnTo>
                      <a:pt x="45" y="214"/>
                    </a:lnTo>
                    <a:lnTo>
                      <a:pt x="44" y="216"/>
                    </a:lnTo>
                    <a:lnTo>
                      <a:pt x="44" y="211"/>
                    </a:lnTo>
                    <a:lnTo>
                      <a:pt x="49" y="206"/>
                    </a:lnTo>
                    <a:lnTo>
                      <a:pt x="57" y="211"/>
                    </a:lnTo>
                    <a:lnTo>
                      <a:pt x="61" y="222"/>
                    </a:lnTo>
                    <a:lnTo>
                      <a:pt x="55" y="231"/>
                    </a:lnTo>
                    <a:lnTo>
                      <a:pt x="44" y="237"/>
                    </a:lnTo>
                    <a:lnTo>
                      <a:pt x="36" y="235"/>
                    </a:lnTo>
                    <a:lnTo>
                      <a:pt x="28" y="226"/>
                    </a:lnTo>
                    <a:lnTo>
                      <a:pt x="25" y="214"/>
                    </a:lnTo>
                    <a:lnTo>
                      <a:pt x="25" y="196"/>
                    </a:lnTo>
                    <a:lnTo>
                      <a:pt x="28" y="181"/>
                    </a:lnTo>
                    <a:lnTo>
                      <a:pt x="36" y="169"/>
                    </a:lnTo>
                    <a:lnTo>
                      <a:pt x="45" y="162"/>
                    </a:lnTo>
                    <a:lnTo>
                      <a:pt x="53" y="158"/>
                    </a:lnTo>
                    <a:lnTo>
                      <a:pt x="63" y="159"/>
                    </a:lnTo>
                    <a:lnTo>
                      <a:pt x="70" y="165"/>
                    </a:lnTo>
                    <a:lnTo>
                      <a:pt x="80" y="176"/>
                    </a:lnTo>
                    <a:lnTo>
                      <a:pt x="80" y="166"/>
                    </a:lnTo>
                    <a:lnTo>
                      <a:pt x="78" y="141"/>
                    </a:lnTo>
                    <a:lnTo>
                      <a:pt x="72" y="96"/>
                    </a:lnTo>
                    <a:lnTo>
                      <a:pt x="63" y="56"/>
                    </a:lnTo>
                    <a:lnTo>
                      <a:pt x="49" y="25"/>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3" name="Freeform 99"/>
              <p:cNvSpPr>
                <a:spLocks/>
              </p:cNvSpPr>
              <p:nvPr/>
            </p:nvSpPr>
            <p:spPr bwMode="auto">
              <a:xfrm>
                <a:off x="5574" y="2374"/>
                <a:ext cx="95" cy="337"/>
              </a:xfrm>
              <a:custGeom>
                <a:avLst/>
                <a:gdLst>
                  <a:gd name="T0" fmla="*/ 57 w 95"/>
                  <a:gd name="T1" fmla="*/ 337 h 337"/>
                  <a:gd name="T2" fmla="*/ 65 w 95"/>
                  <a:gd name="T3" fmla="*/ 309 h 337"/>
                  <a:gd name="T4" fmla="*/ 80 w 95"/>
                  <a:gd name="T5" fmla="*/ 264 h 337"/>
                  <a:gd name="T6" fmla="*/ 93 w 95"/>
                  <a:gd name="T7" fmla="*/ 209 h 337"/>
                  <a:gd name="T8" fmla="*/ 95 w 95"/>
                  <a:gd name="T9" fmla="*/ 179 h 337"/>
                  <a:gd name="T10" fmla="*/ 91 w 95"/>
                  <a:gd name="T11" fmla="*/ 149 h 337"/>
                  <a:gd name="T12" fmla="*/ 82 w 95"/>
                  <a:gd name="T13" fmla="*/ 116 h 337"/>
                  <a:gd name="T14" fmla="*/ 70 w 95"/>
                  <a:gd name="T15" fmla="*/ 86 h 337"/>
                  <a:gd name="T16" fmla="*/ 55 w 95"/>
                  <a:gd name="T17" fmla="*/ 61 h 337"/>
                  <a:gd name="T18" fmla="*/ 40 w 95"/>
                  <a:gd name="T19" fmla="*/ 40 h 337"/>
                  <a:gd name="T20" fmla="*/ 11 w 95"/>
                  <a:gd name="T21" fmla="*/ 11 h 337"/>
                  <a:gd name="T22" fmla="*/ 0 w 95"/>
                  <a:gd name="T23" fmla="*/ 0 h 337"/>
                  <a:gd name="T24" fmla="*/ 17 w 95"/>
                  <a:gd name="T25" fmla="*/ 23 h 337"/>
                  <a:gd name="T26" fmla="*/ 28 w 95"/>
                  <a:gd name="T27" fmla="*/ 44 h 337"/>
                  <a:gd name="T28" fmla="*/ 38 w 95"/>
                  <a:gd name="T29" fmla="*/ 64 h 337"/>
                  <a:gd name="T30" fmla="*/ 51 w 95"/>
                  <a:gd name="T31" fmla="*/ 122 h 337"/>
                  <a:gd name="T32" fmla="*/ 51 w 95"/>
                  <a:gd name="T33" fmla="*/ 122 h 337"/>
                  <a:gd name="T34" fmla="*/ 53 w 95"/>
                  <a:gd name="T35" fmla="*/ 119 h 337"/>
                  <a:gd name="T36" fmla="*/ 61 w 95"/>
                  <a:gd name="T37" fmla="*/ 115 h 337"/>
                  <a:gd name="T38" fmla="*/ 68 w 95"/>
                  <a:gd name="T39" fmla="*/ 119 h 337"/>
                  <a:gd name="T40" fmla="*/ 72 w 95"/>
                  <a:gd name="T41" fmla="*/ 127 h 337"/>
                  <a:gd name="T42" fmla="*/ 72 w 95"/>
                  <a:gd name="T43" fmla="*/ 136 h 337"/>
                  <a:gd name="T44" fmla="*/ 66 w 95"/>
                  <a:gd name="T45" fmla="*/ 139 h 337"/>
                  <a:gd name="T46" fmla="*/ 61 w 95"/>
                  <a:gd name="T47" fmla="*/ 136 h 337"/>
                  <a:gd name="T48" fmla="*/ 59 w 95"/>
                  <a:gd name="T49" fmla="*/ 132 h 337"/>
                  <a:gd name="T50" fmla="*/ 61 w 95"/>
                  <a:gd name="T51" fmla="*/ 134 h 337"/>
                  <a:gd name="T52" fmla="*/ 65 w 95"/>
                  <a:gd name="T53" fmla="*/ 137 h 337"/>
                  <a:gd name="T54" fmla="*/ 68 w 95"/>
                  <a:gd name="T55" fmla="*/ 133 h 337"/>
                  <a:gd name="T56" fmla="*/ 68 w 95"/>
                  <a:gd name="T57" fmla="*/ 128 h 337"/>
                  <a:gd name="T58" fmla="*/ 66 w 95"/>
                  <a:gd name="T59" fmla="*/ 124 h 337"/>
                  <a:gd name="T60" fmla="*/ 61 w 95"/>
                  <a:gd name="T61" fmla="*/ 122 h 337"/>
                  <a:gd name="T62" fmla="*/ 53 w 95"/>
                  <a:gd name="T63" fmla="*/ 128 h 337"/>
                  <a:gd name="T64" fmla="*/ 53 w 95"/>
                  <a:gd name="T65" fmla="*/ 133 h 337"/>
                  <a:gd name="T66" fmla="*/ 57 w 95"/>
                  <a:gd name="T67" fmla="*/ 213 h 337"/>
                  <a:gd name="T68" fmla="*/ 55 w 95"/>
                  <a:gd name="T69" fmla="*/ 283 h 337"/>
                  <a:gd name="T70" fmla="*/ 57 w 95"/>
                  <a:gd name="T71" fmla="*/ 331 h 337"/>
                  <a:gd name="T72" fmla="*/ 57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337"/>
                    </a:moveTo>
                    <a:lnTo>
                      <a:pt x="65" y="309"/>
                    </a:lnTo>
                    <a:lnTo>
                      <a:pt x="80" y="264"/>
                    </a:lnTo>
                    <a:lnTo>
                      <a:pt x="93" y="209"/>
                    </a:lnTo>
                    <a:lnTo>
                      <a:pt x="95" y="179"/>
                    </a:lnTo>
                    <a:lnTo>
                      <a:pt x="91" y="149"/>
                    </a:lnTo>
                    <a:lnTo>
                      <a:pt x="82" y="116"/>
                    </a:lnTo>
                    <a:lnTo>
                      <a:pt x="70" y="86"/>
                    </a:lnTo>
                    <a:lnTo>
                      <a:pt x="55" y="61"/>
                    </a:lnTo>
                    <a:lnTo>
                      <a:pt x="40" y="40"/>
                    </a:lnTo>
                    <a:lnTo>
                      <a:pt x="11" y="11"/>
                    </a:lnTo>
                    <a:lnTo>
                      <a:pt x="0" y="0"/>
                    </a:lnTo>
                    <a:lnTo>
                      <a:pt x="17" y="23"/>
                    </a:lnTo>
                    <a:lnTo>
                      <a:pt x="28" y="44"/>
                    </a:lnTo>
                    <a:lnTo>
                      <a:pt x="38" y="64"/>
                    </a:lnTo>
                    <a:lnTo>
                      <a:pt x="51" y="122"/>
                    </a:lnTo>
                    <a:lnTo>
                      <a:pt x="51" y="122"/>
                    </a:lnTo>
                    <a:lnTo>
                      <a:pt x="53" y="119"/>
                    </a:lnTo>
                    <a:lnTo>
                      <a:pt x="61" y="115"/>
                    </a:lnTo>
                    <a:lnTo>
                      <a:pt x="68" y="119"/>
                    </a:lnTo>
                    <a:lnTo>
                      <a:pt x="72" y="127"/>
                    </a:lnTo>
                    <a:lnTo>
                      <a:pt x="72" y="136"/>
                    </a:lnTo>
                    <a:lnTo>
                      <a:pt x="66" y="139"/>
                    </a:lnTo>
                    <a:lnTo>
                      <a:pt x="61" y="136"/>
                    </a:lnTo>
                    <a:lnTo>
                      <a:pt x="59" y="132"/>
                    </a:lnTo>
                    <a:lnTo>
                      <a:pt x="61" y="134"/>
                    </a:lnTo>
                    <a:lnTo>
                      <a:pt x="65" y="137"/>
                    </a:lnTo>
                    <a:lnTo>
                      <a:pt x="68" y="133"/>
                    </a:lnTo>
                    <a:lnTo>
                      <a:pt x="68" y="128"/>
                    </a:lnTo>
                    <a:lnTo>
                      <a:pt x="66" y="124"/>
                    </a:lnTo>
                    <a:lnTo>
                      <a:pt x="61" y="122"/>
                    </a:lnTo>
                    <a:lnTo>
                      <a:pt x="53" y="128"/>
                    </a:lnTo>
                    <a:lnTo>
                      <a:pt x="53" y="133"/>
                    </a:lnTo>
                    <a:lnTo>
                      <a:pt x="57" y="213"/>
                    </a:lnTo>
                    <a:lnTo>
                      <a:pt x="55" y="283"/>
                    </a:lnTo>
                    <a:lnTo>
                      <a:pt x="57" y="331"/>
                    </a:lnTo>
                    <a:lnTo>
                      <a:pt x="5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4" name="Freeform 100"/>
              <p:cNvSpPr>
                <a:spLocks/>
              </p:cNvSpPr>
              <p:nvPr/>
            </p:nvSpPr>
            <p:spPr bwMode="auto">
              <a:xfrm>
                <a:off x="5546" y="2386"/>
                <a:ext cx="83" cy="380"/>
              </a:xfrm>
              <a:custGeom>
                <a:avLst/>
                <a:gdLst>
                  <a:gd name="T0" fmla="*/ 32 w 83"/>
                  <a:gd name="T1" fmla="*/ 0 h 380"/>
                  <a:gd name="T2" fmla="*/ 41 w 83"/>
                  <a:gd name="T3" fmla="*/ 36 h 380"/>
                  <a:gd name="T4" fmla="*/ 43 w 83"/>
                  <a:gd name="T5" fmla="*/ 73 h 380"/>
                  <a:gd name="T6" fmla="*/ 32 w 83"/>
                  <a:gd name="T7" fmla="*/ 118 h 380"/>
                  <a:gd name="T8" fmla="*/ 7 w 83"/>
                  <a:gd name="T9" fmla="*/ 187 h 380"/>
                  <a:gd name="T10" fmla="*/ 0 w 83"/>
                  <a:gd name="T11" fmla="*/ 223 h 380"/>
                  <a:gd name="T12" fmla="*/ 3 w 83"/>
                  <a:gd name="T13" fmla="*/ 260 h 380"/>
                  <a:gd name="T14" fmla="*/ 20 w 83"/>
                  <a:gd name="T15" fmla="*/ 303 h 380"/>
                  <a:gd name="T16" fmla="*/ 49 w 83"/>
                  <a:gd name="T17" fmla="*/ 347 h 380"/>
                  <a:gd name="T18" fmla="*/ 83 w 83"/>
                  <a:gd name="T19" fmla="*/ 380 h 380"/>
                  <a:gd name="T20" fmla="*/ 81 w 83"/>
                  <a:gd name="T21" fmla="*/ 363 h 380"/>
                  <a:gd name="T22" fmla="*/ 81 w 83"/>
                  <a:gd name="T23" fmla="*/ 330 h 380"/>
                  <a:gd name="T24" fmla="*/ 77 w 83"/>
                  <a:gd name="T25" fmla="*/ 246 h 380"/>
                  <a:gd name="T26" fmla="*/ 77 w 83"/>
                  <a:gd name="T27" fmla="*/ 188 h 380"/>
                  <a:gd name="T28" fmla="*/ 74 w 83"/>
                  <a:gd name="T29" fmla="*/ 179 h 380"/>
                  <a:gd name="T30" fmla="*/ 66 w 83"/>
                  <a:gd name="T31" fmla="*/ 171 h 380"/>
                  <a:gd name="T32" fmla="*/ 55 w 83"/>
                  <a:gd name="T33" fmla="*/ 168 h 380"/>
                  <a:gd name="T34" fmla="*/ 43 w 83"/>
                  <a:gd name="T35" fmla="*/ 171 h 380"/>
                  <a:gd name="T36" fmla="*/ 34 w 83"/>
                  <a:gd name="T37" fmla="*/ 180 h 380"/>
                  <a:gd name="T38" fmla="*/ 26 w 83"/>
                  <a:gd name="T39" fmla="*/ 201 h 380"/>
                  <a:gd name="T40" fmla="*/ 28 w 83"/>
                  <a:gd name="T41" fmla="*/ 219 h 380"/>
                  <a:gd name="T42" fmla="*/ 34 w 83"/>
                  <a:gd name="T43" fmla="*/ 227 h 380"/>
                  <a:gd name="T44" fmla="*/ 39 w 83"/>
                  <a:gd name="T45" fmla="*/ 230 h 380"/>
                  <a:gd name="T46" fmla="*/ 45 w 83"/>
                  <a:gd name="T47" fmla="*/ 229 h 380"/>
                  <a:gd name="T48" fmla="*/ 51 w 83"/>
                  <a:gd name="T49" fmla="*/ 221 h 380"/>
                  <a:gd name="T50" fmla="*/ 51 w 83"/>
                  <a:gd name="T51" fmla="*/ 215 h 380"/>
                  <a:gd name="T52" fmla="*/ 49 w 83"/>
                  <a:gd name="T53" fmla="*/ 211 h 380"/>
                  <a:gd name="T54" fmla="*/ 43 w 83"/>
                  <a:gd name="T55" fmla="*/ 215 h 380"/>
                  <a:gd name="T56" fmla="*/ 41 w 83"/>
                  <a:gd name="T57" fmla="*/ 216 h 380"/>
                  <a:gd name="T58" fmla="*/ 41 w 83"/>
                  <a:gd name="T59" fmla="*/ 211 h 380"/>
                  <a:gd name="T60" fmla="*/ 49 w 83"/>
                  <a:gd name="T61" fmla="*/ 207 h 380"/>
                  <a:gd name="T62" fmla="*/ 56 w 83"/>
                  <a:gd name="T63" fmla="*/ 211 h 380"/>
                  <a:gd name="T64" fmla="*/ 58 w 83"/>
                  <a:gd name="T65" fmla="*/ 222 h 380"/>
                  <a:gd name="T66" fmla="*/ 53 w 83"/>
                  <a:gd name="T67" fmla="*/ 231 h 380"/>
                  <a:gd name="T68" fmla="*/ 41 w 83"/>
                  <a:gd name="T69" fmla="*/ 237 h 380"/>
                  <a:gd name="T70" fmla="*/ 34 w 83"/>
                  <a:gd name="T71" fmla="*/ 235 h 380"/>
                  <a:gd name="T72" fmla="*/ 28 w 83"/>
                  <a:gd name="T73" fmla="*/ 228 h 380"/>
                  <a:gd name="T74" fmla="*/ 24 w 83"/>
                  <a:gd name="T75" fmla="*/ 215 h 380"/>
                  <a:gd name="T76" fmla="*/ 24 w 83"/>
                  <a:gd name="T77" fmla="*/ 198 h 380"/>
                  <a:gd name="T78" fmla="*/ 26 w 83"/>
                  <a:gd name="T79" fmla="*/ 181 h 380"/>
                  <a:gd name="T80" fmla="*/ 34 w 83"/>
                  <a:gd name="T81" fmla="*/ 169 h 380"/>
                  <a:gd name="T82" fmla="*/ 43 w 83"/>
                  <a:gd name="T83" fmla="*/ 162 h 380"/>
                  <a:gd name="T84" fmla="*/ 53 w 83"/>
                  <a:gd name="T85" fmla="*/ 158 h 380"/>
                  <a:gd name="T86" fmla="*/ 62 w 83"/>
                  <a:gd name="T87" fmla="*/ 161 h 380"/>
                  <a:gd name="T88" fmla="*/ 70 w 83"/>
                  <a:gd name="T89" fmla="*/ 165 h 380"/>
                  <a:gd name="T90" fmla="*/ 77 w 83"/>
                  <a:gd name="T91" fmla="*/ 177 h 380"/>
                  <a:gd name="T92" fmla="*/ 77 w 83"/>
                  <a:gd name="T93" fmla="*/ 168 h 380"/>
                  <a:gd name="T94" fmla="*/ 75 w 83"/>
                  <a:gd name="T95" fmla="*/ 141 h 380"/>
                  <a:gd name="T96" fmla="*/ 70 w 83"/>
                  <a:gd name="T97" fmla="*/ 96 h 380"/>
                  <a:gd name="T98" fmla="*/ 60 w 83"/>
                  <a:gd name="T99" fmla="*/ 56 h 380"/>
                  <a:gd name="T100" fmla="*/ 49 w 83"/>
                  <a:gd name="T101" fmla="*/ 26 h 380"/>
                  <a:gd name="T102" fmla="*/ 32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32" y="0"/>
                    </a:moveTo>
                    <a:lnTo>
                      <a:pt x="41" y="36"/>
                    </a:lnTo>
                    <a:lnTo>
                      <a:pt x="43" y="73"/>
                    </a:lnTo>
                    <a:lnTo>
                      <a:pt x="32" y="118"/>
                    </a:lnTo>
                    <a:lnTo>
                      <a:pt x="7" y="187"/>
                    </a:lnTo>
                    <a:lnTo>
                      <a:pt x="0" y="223"/>
                    </a:lnTo>
                    <a:lnTo>
                      <a:pt x="3" y="260"/>
                    </a:lnTo>
                    <a:lnTo>
                      <a:pt x="20" y="303"/>
                    </a:lnTo>
                    <a:lnTo>
                      <a:pt x="49" y="347"/>
                    </a:lnTo>
                    <a:lnTo>
                      <a:pt x="83" y="380"/>
                    </a:lnTo>
                    <a:lnTo>
                      <a:pt x="81" y="363"/>
                    </a:lnTo>
                    <a:lnTo>
                      <a:pt x="81" y="330"/>
                    </a:lnTo>
                    <a:lnTo>
                      <a:pt x="77" y="246"/>
                    </a:lnTo>
                    <a:lnTo>
                      <a:pt x="77" y="188"/>
                    </a:lnTo>
                    <a:lnTo>
                      <a:pt x="74" y="179"/>
                    </a:lnTo>
                    <a:lnTo>
                      <a:pt x="66" y="171"/>
                    </a:lnTo>
                    <a:lnTo>
                      <a:pt x="55" y="168"/>
                    </a:lnTo>
                    <a:lnTo>
                      <a:pt x="43" y="171"/>
                    </a:lnTo>
                    <a:lnTo>
                      <a:pt x="34" y="180"/>
                    </a:lnTo>
                    <a:lnTo>
                      <a:pt x="26" y="201"/>
                    </a:lnTo>
                    <a:lnTo>
                      <a:pt x="28" y="219"/>
                    </a:lnTo>
                    <a:lnTo>
                      <a:pt x="34" y="227"/>
                    </a:lnTo>
                    <a:lnTo>
                      <a:pt x="39" y="230"/>
                    </a:lnTo>
                    <a:lnTo>
                      <a:pt x="45" y="229"/>
                    </a:lnTo>
                    <a:lnTo>
                      <a:pt x="51" y="221"/>
                    </a:lnTo>
                    <a:lnTo>
                      <a:pt x="51" y="215"/>
                    </a:lnTo>
                    <a:lnTo>
                      <a:pt x="49" y="211"/>
                    </a:lnTo>
                    <a:lnTo>
                      <a:pt x="43" y="215"/>
                    </a:lnTo>
                    <a:lnTo>
                      <a:pt x="41" y="216"/>
                    </a:lnTo>
                    <a:lnTo>
                      <a:pt x="41" y="211"/>
                    </a:lnTo>
                    <a:lnTo>
                      <a:pt x="49" y="207"/>
                    </a:lnTo>
                    <a:lnTo>
                      <a:pt x="56" y="211"/>
                    </a:lnTo>
                    <a:lnTo>
                      <a:pt x="58" y="222"/>
                    </a:lnTo>
                    <a:lnTo>
                      <a:pt x="53" y="231"/>
                    </a:lnTo>
                    <a:lnTo>
                      <a:pt x="41" y="237"/>
                    </a:lnTo>
                    <a:lnTo>
                      <a:pt x="34" y="235"/>
                    </a:lnTo>
                    <a:lnTo>
                      <a:pt x="28" y="228"/>
                    </a:lnTo>
                    <a:lnTo>
                      <a:pt x="24" y="215"/>
                    </a:lnTo>
                    <a:lnTo>
                      <a:pt x="24" y="198"/>
                    </a:lnTo>
                    <a:lnTo>
                      <a:pt x="26" y="181"/>
                    </a:lnTo>
                    <a:lnTo>
                      <a:pt x="34" y="169"/>
                    </a:lnTo>
                    <a:lnTo>
                      <a:pt x="43" y="162"/>
                    </a:lnTo>
                    <a:lnTo>
                      <a:pt x="53" y="158"/>
                    </a:lnTo>
                    <a:lnTo>
                      <a:pt x="62" y="161"/>
                    </a:lnTo>
                    <a:lnTo>
                      <a:pt x="70" y="165"/>
                    </a:lnTo>
                    <a:lnTo>
                      <a:pt x="77" y="177"/>
                    </a:lnTo>
                    <a:lnTo>
                      <a:pt x="77" y="168"/>
                    </a:lnTo>
                    <a:lnTo>
                      <a:pt x="75" y="141"/>
                    </a:lnTo>
                    <a:lnTo>
                      <a:pt x="70" y="96"/>
                    </a:lnTo>
                    <a:lnTo>
                      <a:pt x="60" y="56"/>
                    </a:lnTo>
                    <a:lnTo>
                      <a:pt x="49" y="26"/>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5" name="Freeform 101"/>
              <p:cNvSpPr>
                <a:spLocks/>
              </p:cNvSpPr>
              <p:nvPr/>
            </p:nvSpPr>
            <p:spPr bwMode="auto">
              <a:xfrm>
                <a:off x="5418" y="3589"/>
                <a:ext cx="95" cy="182"/>
              </a:xfrm>
              <a:custGeom>
                <a:avLst/>
                <a:gdLst>
                  <a:gd name="T0" fmla="*/ 69 w 95"/>
                  <a:gd name="T1" fmla="*/ 0 h 182"/>
                  <a:gd name="T2" fmla="*/ 69 w 95"/>
                  <a:gd name="T3" fmla="*/ 12 h 182"/>
                  <a:gd name="T4" fmla="*/ 55 w 95"/>
                  <a:gd name="T5" fmla="*/ 40 h 182"/>
                  <a:gd name="T6" fmla="*/ 35 w 95"/>
                  <a:gd name="T7" fmla="*/ 67 h 182"/>
                  <a:gd name="T8" fmla="*/ 14 w 95"/>
                  <a:gd name="T9" fmla="*/ 94 h 182"/>
                  <a:gd name="T10" fmla="*/ 0 w 95"/>
                  <a:gd name="T11" fmla="*/ 129 h 182"/>
                  <a:gd name="T12" fmla="*/ 2 w 95"/>
                  <a:gd name="T13" fmla="*/ 146 h 182"/>
                  <a:gd name="T14" fmla="*/ 10 w 95"/>
                  <a:gd name="T15" fmla="*/ 163 h 182"/>
                  <a:gd name="T16" fmla="*/ 27 w 95"/>
                  <a:gd name="T17" fmla="*/ 178 h 182"/>
                  <a:gd name="T18" fmla="*/ 36 w 95"/>
                  <a:gd name="T19" fmla="*/ 182 h 182"/>
                  <a:gd name="T20" fmla="*/ 48 w 95"/>
                  <a:gd name="T21" fmla="*/ 161 h 182"/>
                  <a:gd name="T22" fmla="*/ 57 w 95"/>
                  <a:gd name="T23" fmla="*/ 148 h 182"/>
                  <a:gd name="T24" fmla="*/ 54 w 95"/>
                  <a:gd name="T25" fmla="*/ 142 h 182"/>
                  <a:gd name="T26" fmla="*/ 46 w 95"/>
                  <a:gd name="T27" fmla="*/ 140 h 182"/>
                  <a:gd name="T28" fmla="*/ 38 w 95"/>
                  <a:gd name="T29" fmla="*/ 142 h 182"/>
                  <a:gd name="T30" fmla="*/ 40 w 95"/>
                  <a:gd name="T31" fmla="*/ 146 h 182"/>
                  <a:gd name="T32" fmla="*/ 46 w 95"/>
                  <a:gd name="T33" fmla="*/ 147 h 182"/>
                  <a:gd name="T34" fmla="*/ 50 w 95"/>
                  <a:gd name="T35" fmla="*/ 146 h 182"/>
                  <a:gd name="T36" fmla="*/ 48 w 95"/>
                  <a:gd name="T37" fmla="*/ 149 h 182"/>
                  <a:gd name="T38" fmla="*/ 40 w 95"/>
                  <a:gd name="T39" fmla="*/ 151 h 182"/>
                  <a:gd name="T40" fmla="*/ 31 w 95"/>
                  <a:gd name="T41" fmla="*/ 147 h 182"/>
                  <a:gd name="T42" fmla="*/ 29 w 95"/>
                  <a:gd name="T43" fmla="*/ 142 h 182"/>
                  <a:gd name="T44" fmla="*/ 31 w 95"/>
                  <a:gd name="T45" fmla="*/ 137 h 182"/>
                  <a:gd name="T46" fmla="*/ 36 w 95"/>
                  <a:gd name="T47" fmla="*/ 134 h 182"/>
                  <a:gd name="T48" fmla="*/ 46 w 95"/>
                  <a:gd name="T49" fmla="*/ 133 h 182"/>
                  <a:gd name="T50" fmla="*/ 54 w 95"/>
                  <a:gd name="T51" fmla="*/ 135 h 182"/>
                  <a:gd name="T52" fmla="*/ 61 w 95"/>
                  <a:gd name="T53" fmla="*/ 141 h 182"/>
                  <a:gd name="T54" fmla="*/ 63 w 95"/>
                  <a:gd name="T55" fmla="*/ 145 h 182"/>
                  <a:gd name="T56" fmla="*/ 74 w 95"/>
                  <a:gd name="T57" fmla="*/ 128 h 182"/>
                  <a:gd name="T58" fmla="*/ 90 w 95"/>
                  <a:gd name="T59" fmla="*/ 97 h 182"/>
                  <a:gd name="T60" fmla="*/ 95 w 95"/>
                  <a:gd name="T61" fmla="*/ 64 h 182"/>
                  <a:gd name="T62" fmla="*/ 88 w 95"/>
                  <a:gd name="T63" fmla="*/ 30 h 182"/>
                  <a:gd name="T64" fmla="*/ 76 w 95"/>
                  <a:gd name="T65" fmla="*/ 9 h 182"/>
                  <a:gd name="T66" fmla="*/ 69 w 95"/>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0"/>
                    </a:moveTo>
                    <a:lnTo>
                      <a:pt x="69" y="12"/>
                    </a:lnTo>
                    <a:lnTo>
                      <a:pt x="55" y="40"/>
                    </a:lnTo>
                    <a:lnTo>
                      <a:pt x="35" y="67"/>
                    </a:lnTo>
                    <a:lnTo>
                      <a:pt x="14" y="94"/>
                    </a:lnTo>
                    <a:lnTo>
                      <a:pt x="0" y="129"/>
                    </a:lnTo>
                    <a:lnTo>
                      <a:pt x="2" y="146"/>
                    </a:lnTo>
                    <a:lnTo>
                      <a:pt x="10" y="163"/>
                    </a:lnTo>
                    <a:lnTo>
                      <a:pt x="27" y="178"/>
                    </a:lnTo>
                    <a:lnTo>
                      <a:pt x="36" y="182"/>
                    </a:lnTo>
                    <a:lnTo>
                      <a:pt x="48" y="161"/>
                    </a:lnTo>
                    <a:lnTo>
                      <a:pt x="57" y="148"/>
                    </a:lnTo>
                    <a:lnTo>
                      <a:pt x="54" y="142"/>
                    </a:lnTo>
                    <a:lnTo>
                      <a:pt x="46" y="140"/>
                    </a:lnTo>
                    <a:lnTo>
                      <a:pt x="38" y="142"/>
                    </a:lnTo>
                    <a:lnTo>
                      <a:pt x="40" y="146"/>
                    </a:lnTo>
                    <a:lnTo>
                      <a:pt x="46" y="147"/>
                    </a:lnTo>
                    <a:lnTo>
                      <a:pt x="50" y="146"/>
                    </a:lnTo>
                    <a:lnTo>
                      <a:pt x="48" y="149"/>
                    </a:lnTo>
                    <a:lnTo>
                      <a:pt x="40" y="151"/>
                    </a:lnTo>
                    <a:lnTo>
                      <a:pt x="31" y="147"/>
                    </a:lnTo>
                    <a:lnTo>
                      <a:pt x="29" y="142"/>
                    </a:lnTo>
                    <a:lnTo>
                      <a:pt x="31" y="137"/>
                    </a:lnTo>
                    <a:lnTo>
                      <a:pt x="36" y="134"/>
                    </a:lnTo>
                    <a:lnTo>
                      <a:pt x="46" y="133"/>
                    </a:lnTo>
                    <a:lnTo>
                      <a:pt x="54" y="135"/>
                    </a:lnTo>
                    <a:lnTo>
                      <a:pt x="61" y="141"/>
                    </a:lnTo>
                    <a:lnTo>
                      <a:pt x="63" y="145"/>
                    </a:lnTo>
                    <a:lnTo>
                      <a:pt x="74" y="128"/>
                    </a:lnTo>
                    <a:lnTo>
                      <a:pt x="90" y="97"/>
                    </a:lnTo>
                    <a:lnTo>
                      <a:pt x="95" y="64"/>
                    </a:lnTo>
                    <a:lnTo>
                      <a:pt x="88" y="30"/>
                    </a:lnTo>
                    <a:lnTo>
                      <a:pt x="76" y="9"/>
                    </a:lnTo>
                    <a:lnTo>
                      <a:pt x="6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6" name="Freeform 102"/>
              <p:cNvSpPr>
                <a:spLocks/>
              </p:cNvSpPr>
              <p:nvPr/>
            </p:nvSpPr>
            <p:spPr bwMode="auto">
              <a:xfrm>
                <a:off x="5464" y="3593"/>
                <a:ext cx="108" cy="183"/>
              </a:xfrm>
              <a:custGeom>
                <a:avLst/>
                <a:gdLst>
                  <a:gd name="T0" fmla="*/ 0 w 108"/>
                  <a:gd name="T1" fmla="*/ 180 h 183"/>
                  <a:gd name="T2" fmla="*/ 6 w 108"/>
                  <a:gd name="T3" fmla="*/ 167 h 183"/>
                  <a:gd name="T4" fmla="*/ 25 w 108"/>
                  <a:gd name="T5" fmla="*/ 142 h 183"/>
                  <a:gd name="T6" fmla="*/ 40 w 108"/>
                  <a:gd name="T7" fmla="*/ 119 h 183"/>
                  <a:gd name="T8" fmla="*/ 51 w 108"/>
                  <a:gd name="T9" fmla="*/ 95 h 183"/>
                  <a:gd name="T10" fmla="*/ 59 w 108"/>
                  <a:gd name="T11" fmla="*/ 87 h 183"/>
                  <a:gd name="T12" fmla="*/ 70 w 108"/>
                  <a:gd name="T13" fmla="*/ 86 h 183"/>
                  <a:gd name="T14" fmla="*/ 78 w 108"/>
                  <a:gd name="T15" fmla="*/ 89 h 183"/>
                  <a:gd name="T16" fmla="*/ 78 w 108"/>
                  <a:gd name="T17" fmla="*/ 93 h 183"/>
                  <a:gd name="T18" fmla="*/ 74 w 108"/>
                  <a:gd name="T19" fmla="*/ 96 h 183"/>
                  <a:gd name="T20" fmla="*/ 70 w 108"/>
                  <a:gd name="T21" fmla="*/ 98 h 183"/>
                  <a:gd name="T22" fmla="*/ 70 w 108"/>
                  <a:gd name="T23" fmla="*/ 95 h 183"/>
                  <a:gd name="T24" fmla="*/ 72 w 108"/>
                  <a:gd name="T25" fmla="*/ 93 h 183"/>
                  <a:gd name="T26" fmla="*/ 66 w 108"/>
                  <a:gd name="T27" fmla="*/ 95 h 183"/>
                  <a:gd name="T28" fmla="*/ 64 w 108"/>
                  <a:gd name="T29" fmla="*/ 99 h 183"/>
                  <a:gd name="T30" fmla="*/ 66 w 108"/>
                  <a:gd name="T31" fmla="*/ 101 h 183"/>
                  <a:gd name="T32" fmla="*/ 72 w 108"/>
                  <a:gd name="T33" fmla="*/ 101 h 183"/>
                  <a:gd name="T34" fmla="*/ 80 w 108"/>
                  <a:gd name="T35" fmla="*/ 98 h 183"/>
                  <a:gd name="T36" fmla="*/ 85 w 108"/>
                  <a:gd name="T37" fmla="*/ 93 h 183"/>
                  <a:gd name="T38" fmla="*/ 89 w 108"/>
                  <a:gd name="T39" fmla="*/ 86 h 183"/>
                  <a:gd name="T40" fmla="*/ 87 w 108"/>
                  <a:gd name="T41" fmla="*/ 81 h 183"/>
                  <a:gd name="T42" fmla="*/ 83 w 108"/>
                  <a:gd name="T43" fmla="*/ 78 h 183"/>
                  <a:gd name="T44" fmla="*/ 70 w 108"/>
                  <a:gd name="T45" fmla="*/ 77 h 183"/>
                  <a:gd name="T46" fmla="*/ 59 w 108"/>
                  <a:gd name="T47" fmla="*/ 82 h 183"/>
                  <a:gd name="T48" fmla="*/ 55 w 108"/>
                  <a:gd name="T49" fmla="*/ 84 h 183"/>
                  <a:gd name="T50" fmla="*/ 55 w 108"/>
                  <a:gd name="T51" fmla="*/ 53 h 183"/>
                  <a:gd name="T52" fmla="*/ 47 w 108"/>
                  <a:gd name="T53" fmla="*/ 23 h 183"/>
                  <a:gd name="T54" fmla="*/ 34 w 108"/>
                  <a:gd name="T55" fmla="*/ 0 h 183"/>
                  <a:gd name="T56" fmla="*/ 55 w 108"/>
                  <a:gd name="T57" fmla="*/ 21 h 183"/>
                  <a:gd name="T58" fmla="*/ 85 w 108"/>
                  <a:gd name="T59" fmla="*/ 56 h 183"/>
                  <a:gd name="T60" fmla="*/ 102 w 108"/>
                  <a:gd name="T61" fmla="*/ 87 h 183"/>
                  <a:gd name="T62" fmla="*/ 108 w 108"/>
                  <a:gd name="T63" fmla="*/ 118 h 183"/>
                  <a:gd name="T64" fmla="*/ 106 w 108"/>
                  <a:gd name="T65" fmla="*/ 138 h 183"/>
                  <a:gd name="T66" fmla="*/ 97 w 108"/>
                  <a:gd name="T67" fmla="*/ 154 h 183"/>
                  <a:gd name="T68" fmla="*/ 82 w 108"/>
                  <a:gd name="T69" fmla="*/ 167 h 183"/>
                  <a:gd name="T70" fmla="*/ 64 w 108"/>
                  <a:gd name="T71" fmla="*/ 177 h 183"/>
                  <a:gd name="T72" fmla="*/ 44 w 108"/>
                  <a:gd name="T73" fmla="*/ 183 h 183"/>
                  <a:gd name="T74" fmla="*/ 23 w 108"/>
                  <a:gd name="T75" fmla="*/ 183 h 183"/>
                  <a:gd name="T76" fmla="*/ 0 w 108"/>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3">
                    <a:moveTo>
                      <a:pt x="0" y="180"/>
                    </a:moveTo>
                    <a:lnTo>
                      <a:pt x="6" y="167"/>
                    </a:lnTo>
                    <a:lnTo>
                      <a:pt x="25" y="142"/>
                    </a:lnTo>
                    <a:lnTo>
                      <a:pt x="40" y="119"/>
                    </a:lnTo>
                    <a:lnTo>
                      <a:pt x="51" y="95"/>
                    </a:lnTo>
                    <a:lnTo>
                      <a:pt x="59" y="87"/>
                    </a:lnTo>
                    <a:lnTo>
                      <a:pt x="70" y="86"/>
                    </a:lnTo>
                    <a:lnTo>
                      <a:pt x="78" y="89"/>
                    </a:lnTo>
                    <a:lnTo>
                      <a:pt x="78" y="93"/>
                    </a:lnTo>
                    <a:lnTo>
                      <a:pt x="74" y="96"/>
                    </a:lnTo>
                    <a:lnTo>
                      <a:pt x="70" y="98"/>
                    </a:lnTo>
                    <a:lnTo>
                      <a:pt x="70" y="95"/>
                    </a:lnTo>
                    <a:lnTo>
                      <a:pt x="72" y="93"/>
                    </a:lnTo>
                    <a:lnTo>
                      <a:pt x="66" y="95"/>
                    </a:lnTo>
                    <a:lnTo>
                      <a:pt x="64" y="99"/>
                    </a:lnTo>
                    <a:lnTo>
                      <a:pt x="66" y="101"/>
                    </a:lnTo>
                    <a:lnTo>
                      <a:pt x="72" y="101"/>
                    </a:lnTo>
                    <a:lnTo>
                      <a:pt x="80" y="98"/>
                    </a:lnTo>
                    <a:lnTo>
                      <a:pt x="85" y="93"/>
                    </a:lnTo>
                    <a:lnTo>
                      <a:pt x="89" y="86"/>
                    </a:lnTo>
                    <a:lnTo>
                      <a:pt x="87" y="81"/>
                    </a:lnTo>
                    <a:lnTo>
                      <a:pt x="83" y="78"/>
                    </a:lnTo>
                    <a:lnTo>
                      <a:pt x="70" y="77"/>
                    </a:lnTo>
                    <a:lnTo>
                      <a:pt x="59" y="82"/>
                    </a:lnTo>
                    <a:lnTo>
                      <a:pt x="55" y="84"/>
                    </a:lnTo>
                    <a:lnTo>
                      <a:pt x="55" y="53"/>
                    </a:lnTo>
                    <a:lnTo>
                      <a:pt x="47" y="23"/>
                    </a:lnTo>
                    <a:lnTo>
                      <a:pt x="34" y="0"/>
                    </a:lnTo>
                    <a:lnTo>
                      <a:pt x="55" y="21"/>
                    </a:lnTo>
                    <a:lnTo>
                      <a:pt x="85" y="56"/>
                    </a:lnTo>
                    <a:lnTo>
                      <a:pt x="102" y="87"/>
                    </a:lnTo>
                    <a:lnTo>
                      <a:pt x="108" y="118"/>
                    </a:lnTo>
                    <a:lnTo>
                      <a:pt x="106" y="138"/>
                    </a:lnTo>
                    <a:lnTo>
                      <a:pt x="97" y="154"/>
                    </a:lnTo>
                    <a:lnTo>
                      <a:pt x="82" y="167"/>
                    </a:lnTo>
                    <a:lnTo>
                      <a:pt x="64" y="177"/>
                    </a:lnTo>
                    <a:lnTo>
                      <a:pt x="44" y="183"/>
                    </a:lnTo>
                    <a:lnTo>
                      <a:pt x="23" y="183"/>
                    </a:lnTo>
                    <a:lnTo>
                      <a:pt x="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7" name="Freeform 103"/>
              <p:cNvSpPr>
                <a:spLocks/>
              </p:cNvSpPr>
              <p:nvPr/>
            </p:nvSpPr>
            <p:spPr bwMode="auto">
              <a:xfrm>
                <a:off x="5464" y="3386"/>
                <a:ext cx="64" cy="143"/>
              </a:xfrm>
              <a:custGeom>
                <a:avLst/>
                <a:gdLst>
                  <a:gd name="T0" fmla="*/ 15 w 64"/>
                  <a:gd name="T1" fmla="*/ 0 h 143"/>
                  <a:gd name="T2" fmla="*/ 19 w 64"/>
                  <a:gd name="T3" fmla="*/ 8 h 143"/>
                  <a:gd name="T4" fmla="*/ 19 w 64"/>
                  <a:gd name="T5" fmla="*/ 32 h 143"/>
                  <a:gd name="T6" fmla="*/ 9 w 64"/>
                  <a:gd name="T7" fmla="*/ 55 h 143"/>
                  <a:gd name="T8" fmla="*/ 0 w 64"/>
                  <a:gd name="T9" fmla="*/ 79 h 143"/>
                  <a:gd name="T10" fmla="*/ 2 w 64"/>
                  <a:gd name="T11" fmla="*/ 107 h 143"/>
                  <a:gd name="T12" fmla="*/ 8 w 64"/>
                  <a:gd name="T13" fmla="*/ 120 h 143"/>
                  <a:gd name="T14" fmla="*/ 19 w 64"/>
                  <a:gd name="T15" fmla="*/ 132 h 143"/>
                  <a:gd name="T16" fmla="*/ 38 w 64"/>
                  <a:gd name="T17" fmla="*/ 140 h 143"/>
                  <a:gd name="T18" fmla="*/ 45 w 64"/>
                  <a:gd name="T19" fmla="*/ 143 h 143"/>
                  <a:gd name="T20" fmla="*/ 51 w 64"/>
                  <a:gd name="T21" fmla="*/ 126 h 143"/>
                  <a:gd name="T22" fmla="*/ 53 w 64"/>
                  <a:gd name="T23" fmla="*/ 114 h 143"/>
                  <a:gd name="T24" fmla="*/ 47 w 64"/>
                  <a:gd name="T25" fmla="*/ 110 h 143"/>
                  <a:gd name="T26" fmla="*/ 40 w 64"/>
                  <a:gd name="T27" fmla="*/ 109 h 143"/>
                  <a:gd name="T28" fmla="*/ 36 w 64"/>
                  <a:gd name="T29" fmla="*/ 113 h 143"/>
                  <a:gd name="T30" fmla="*/ 40 w 64"/>
                  <a:gd name="T31" fmla="*/ 115 h 143"/>
                  <a:gd name="T32" fmla="*/ 44 w 64"/>
                  <a:gd name="T33" fmla="*/ 115 h 143"/>
                  <a:gd name="T34" fmla="*/ 45 w 64"/>
                  <a:gd name="T35" fmla="*/ 114 h 143"/>
                  <a:gd name="T36" fmla="*/ 45 w 64"/>
                  <a:gd name="T37" fmla="*/ 116 h 143"/>
                  <a:gd name="T38" fmla="*/ 42 w 64"/>
                  <a:gd name="T39" fmla="*/ 119 h 143"/>
                  <a:gd name="T40" fmla="*/ 32 w 64"/>
                  <a:gd name="T41" fmla="*/ 116 h 143"/>
                  <a:gd name="T42" fmla="*/ 28 w 64"/>
                  <a:gd name="T43" fmla="*/ 114 h 143"/>
                  <a:gd name="T44" fmla="*/ 28 w 64"/>
                  <a:gd name="T45" fmla="*/ 109 h 143"/>
                  <a:gd name="T46" fmla="*/ 38 w 64"/>
                  <a:gd name="T47" fmla="*/ 104 h 143"/>
                  <a:gd name="T48" fmla="*/ 45 w 64"/>
                  <a:gd name="T49" fmla="*/ 105 h 143"/>
                  <a:gd name="T50" fmla="*/ 53 w 64"/>
                  <a:gd name="T51" fmla="*/ 108 h 143"/>
                  <a:gd name="T52" fmla="*/ 57 w 64"/>
                  <a:gd name="T53" fmla="*/ 110 h 143"/>
                  <a:gd name="T54" fmla="*/ 61 w 64"/>
                  <a:gd name="T55" fmla="*/ 97 h 143"/>
                  <a:gd name="T56" fmla="*/ 64 w 64"/>
                  <a:gd name="T57" fmla="*/ 71 h 143"/>
                  <a:gd name="T58" fmla="*/ 57 w 64"/>
                  <a:gd name="T59" fmla="*/ 47 h 143"/>
                  <a:gd name="T60" fmla="*/ 42 w 64"/>
                  <a:gd name="T61" fmla="*/ 20 h 143"/>
                  <a:gd name="T62" fmla="*/ 25 w 64"/>
                  <a:gd name="T63" fmla="*/ 6 h 143"/>
                  <a:gd name="T64" fmla="*/ 15 w 6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3">
                    <a:moveTo>
                      <a:pt x="15" y="0"/>
                    </a:moveTo>
                    <a:lnTo>
                      <a:pt x="19" y="8"/>
                    </a:lnTo>
                    <a:lnTo>
                      <a:pt x="19" y="32"/>
                    </a:lnTo>
                    <a:lnTo>
                      <a:pt x="9" y="55"/>
                    </a:lnTo>
                    <a:lnTo>
                      <a:pt x="0" y="79"/>
                    </a:lnTo>
                    <a:lnTo>
                      <a:pt x="2" y="107"/>
                    </a:lnTo>
                    <a:lnTo>
                      <a:pt x="8" y="120"/>
                    </a:lnTo>
                    <a:lnTo>
                      <a:pt x="19" y="132"/>
                    </a:lnTo>
                    <a:lnTo>
                      <a:pt x="38" y="140"/>
                    </a:lnTo>
                    <a:lnTo>
                      <a:pt x="45" y="143"/>
                    </a:lnTo>
                    <a:lnTo>
                      <a:pt x="51" y="126"/>
                    </a:lnTo>
                    <a:lnTo>
                      <a:pt x="53" y="114"/>
                    </a:lnTo>
                    <a:lnTo>
                      <a:pt x="47" y="110"/>
                    </a:lnTo>
                    <a:lnTo>
                      <a:pt x="40" y="109"/>
                    </a:lnTo>
                    <a:lnTo>
                      <a:pt x="36" y="113"/>
                    </a:lnTo>
                    <a:lnTo>
                      <a:pt x="40" y="115"/>
                    </a:lnTo>
                    <a:lnTo>
                      <a:pt x="44" y="115"/>
                    </a:lnTo>
                    <a:lnTo>
                      <a:pt x="45" y="114"/>
                    </a:lnTo>
                    <a:lnTo>
                      <a:pt x="45" y="116"/>
                    </a:lnTo>
                    <a:lnTo>
                      <a:pt x="42" y="119"/>
                    </a:lnTo>
                    <a:lnTo>
                      <a:pt x="32" y="116"/>
                    </a:lnTo>
                    <a:lnTo>
                      <a:pt x="28" y="114"/>
                    </a:lnTo>
                    <a:lnTo>
                      <a:pt x="28" y="109"/>
                    </a:lnTo>
                    <a:lnTo>
                      <a:pt x="38" y="104"/>
                    </a:lnTo>
                    <a:lnTo>
                      <a:pt x="45" y="105"/>
                    </a:lnTo>
                    <a:lnTo>
                      <a:pt x="53" y="108"/>
                    </a:lnTo>
                    <a:lnTo>
                      <a:pt x="57" y="110"/>
                    </a:lnTo>
                    <a:lnTo>
                      <a:pt x="61" y="97"/>
                    </a:lnTo>
                    <a:lnTo>
                      <a:pt x="64" y="71"/>
                    </a:lnTo>
                    <a:lnTo>
                      <a:pt x="57" y="47"/>
                    </a:lnTo>
                    <a:lnTo>
                      <a:pt x="42" y="20"/>
                    </a:lnTo>
                    <a:lnTo>
                      <a:pt x="25" y="6"/>
                    </a:lnTo>
                    <a:lnTo>
                      <a:pt x="1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8" name="Freeform 104"/>
              <p:cNvSpPr>
                <a:spLocks/>
              </p:cNvSpPr>
              <p:nvPr/>
            </p:nvSpPr>
            <p:spPr bwMode="auto">
              <a:xfrm>
                <a:off x="5491" y="3387"/>
                <a:ext cx="98" cy="143"/>
              </a:xfrm>
              <a:custGeom>
                <a:avLst/>
                <a:gdLst>
                  <a:gd name="T0" fmla="*/ 28 w 98"/>
                  <a:gd name="T1" fmla="*/ 143 h 143"/>
                  <a:gd name="T2" fmla="*/ 28 w 98"/>
                  <a:gd name="T3" fmla="*/ 132 h 143"/>
                  <a:gd name="T4" fmla="*/ 36 w 98"/>
                  <a:gd name="T5" fmla="*/ 110 h 143"/>
                  <a:gd name="T6" fmla="*/ 43 w 98"/>
                  <a:gd name="T7" fmla="*/ 71 h 143"/>
                  <a:gd name="T8" fmla="*/ 47 w 98"/>
                  <a:gd name="T9" fmla="*/ 64 h 143"/>
                  <a:gd name="T10" fmla="*/ 55 w 98"/>
                  <a:gd name="T11" fmla="*/ 60 h 143"/>
                  <a:gd name="T12" fmla="*/ 62 w 98"/>
                  <a:gd name="T13" fmla="*/ 63 h 143"/>
                  <a:gd name="T14" fmla="*/ 60 w 98"/>
                  <a:gd name="T15" fmla="*/ 69 h 143"/>
                  <a:gd name="T16" fmla="*/ 58 w 98"/>
                  <a:gd name="T17" fmla="*/ 70 h 143"/>
                  <a:gd name="T18" fmla="*/ 58 w 98"/>
                  <a:gd name="T19" fmla="*/ 66 h 143"/>
                  <a:gd name="T20" fmla="*/ 55 w 98"/>
                  <a:gd name="T21" fmla="*/ 70 h 143"/>
                  <a:gd name="T22" fmla="*/ 56 w 98"/>
                  <a:gd name="T23" fmla="*/ 73 h 143"/>
                  <a:gd name="T24" fmla="*/ 66 w 98"/>
                  <a:gd name="T25" fmla="*/ 70 h 143"/>
                  <a:gd name="T26" fmla="*/ 70 w 98"/>
                  <a:gd name="T27" fmla="*/ 58 h 143"/>
                  <a:gd name="T28" fmla="*/ 62 w 98"/>
                  <a:gd name="T29" fmla="*/ 54 h 143"/>
                  <a:gd name="T30" fmla="*/ 53 w 98"/>
                  <a:gd name="T31" fmla="*/ 55 h 143"/>
                  <a:gd name="T32" fmla="*/ 41 w 98"/>
                  <a:gd name="T33" fmla="*/ 61 h 143"/>
                  <a:gd name="T34" fmla="*/ 34 w 98"/>
                  <a:gd name="T35" fmla="*/ 37 h 143"/>
                  <a:gd name="T36" fmla="*/ 18 w 98"/>
                  <a:gd name="T37" fmla="*/ 17 h 143"/>
                  <a:gd name="T38" fmla="*/ 0 w 98"/>
                  <a:gd name="T39" fmla="*/ 0 h 143"/>
                  <a:gd name="T40" fmla="*/ 22 w 98"/>
                  <a:gd name="T41" fmla="*/ 13 h 143"/>
                  <a:gd name="T42" fmla="*/ 58 w 98"/>
                  <a:gd name="T43" fmla="*/ 36 h 143"/>
                  <a:gd name="T44" fmla="*/ 81 w 98"/>
                  <a:gd name="T45" fmla="*/ 58 h 143"/>
                  <a:gd name="T46" fmla="*/ 94 w 98"/>
                  <a:gd name="T47" fmla="*/ 79 h 143"/>
                  <a:gd name="T48" fmla="*/ 98 w 98"/>
                  <a:gd name="T49" fmla="*/ 96 h 143"/>
                  <a:gd name="T50" fmla="*/ 96 w 98"/>
                  <a:gd name="T51" fmla="*/ 110 h 143"/>
                  <a:gd name="T52" fmla="*/ 89 w 98"/>
                  <a:gd name="T53" fmla="*/ 122 h 143"/>
                  <a:gd name="T54" fmla="*/ 77 w 98"/>
                  <a:gd name="T55" fmla="*/ 132 h 143"/>
                  <a:gd name="T56" fmla="*/ 62 w 98"/>
                  <a:gd name="T57" fmla="*/ 138 h 143"/>
                  <a:gd name="T58" fmla="*/ 47 w 98"/>
                  <a:gd name="T59" fmla="*/ 142 h 143"/>
                  <a:gd name="T60" fmla="*/ 28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28" y="143"/>
                    </a:moveTo>
                    <a:lnTo>
                      <a:pt x="28" y="132"/>
                    </a:lnTo>
                    <a:lnTo>
                      <a:pt x="36" y="110"/>
                    </a:lnTo>
                    <a:lnTo>
                      <a:pt x="43" y="71"/>
                    </a:lnTo>
                    <a:lnTo>
                      <a:pt x="47" y="64"/>
                    </a:lnTo>
                    <a:lnTo>
                      <a:pt x="55" y="60"/>
                    </a:lnTo>
                    <a:lnTo>
                      <a:pt x="62" y="63"/>
                    </a:lnTo>
                    <a:lnTo>
                      <a:pt x="60" y="69"/>
                    </a:lnTo>
                    <a:lnTo>
                      <a:pt x="58" y="70"/>
                    </a:lnTo>
                    <a:lnTo>
                      <a:pt x="58" y="66"/>
                    </a:lnTo>
                    <a:lnTo>
                      <a:pt x="55" y="70"/>
                    </a:lnTo>
                    <a:lnTo>
                      <a:pt x="56" y="73"/>
                    </a:lnTo>
                    <a:lnTo>
                      <a:pt x="66" y="70"/>
                    </a:lnTo>
                    <a:lnTo>
                      <a:pt x="70" y="58"/>
                    </a:lnTo>
                    <a:lnTo>
                      <a:pt x="62" y="54"/>
                    </a:lnTo>
                    <a:lnTo>
                      <a:pt x="53" y="55"/>
                    </a:lnTo>
                    <a:lnTo>
                      <a:pt x="41" y="61"/>
                    </a:lnTo>
                    <a:lnTo>
                      <a:pt x="34" y="37"/>
                    </a:lnTo>
                    <a:lnTo>
                      <a:pt x="18" y="17"/>
                    </a:lnTo>
                    <a:lnTo>
                      <a:pt x="0" y="0"/>
                    </a:lnTo>
                    <a:lnTo>
                      <a:pt x="22" y="13"/>
                    </a:lnTo>
                    <a:lnTo>
                      <a:pt x="58" y="36"/>
                    </a:lnTo>
                    <a:lnTo>
                      <a:pt x="81" y="58"/>
                    </a:lnTo>
                    <a:lnTo>
                      <a:pt x="94" y="79"/>
                    </a:lnTo>
                    <a:lnTo>
                      <a:pt x="98" y="96"/>
                    </a:lnTo>
                    <a:lnTo>
                      <a:pt x="96" y="110"/>
                    </a:lnTo>
                    <a:lnTo>
                      <a:pt x="89" y="122"/>
                    </a:lnTo>
                    <a:lnTo>
                      <a:pt x="77" y="132"/>
                    </a:lnTo>
                    <a:lnTo>
                      <a:pt x="62" y="138"/>
                    </a:lnTo>
                    <a:lnTo>
                      <a:pt x="47" y="142"/>
                    </a:lnTo>
                    <a:lnTo>
                      <a:pt x="2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09" name="Freeform 105"/>
              <p:cNvSpPr>
                <a:spLocks/>
              </p:cNvSpPr>
              <p:nvPr/>
            </p:nvSpPr>
            <p:spPr bwMode="auto">
              <a:xfrm>
                <a:off x="5388" y="2356"/>
                <a:ext cx="93" cy="182"/>
              </a:xfrm>
              <a:custGeom>
                <a:avLst/>
                <a:gdLst>
                  <a:gd name="T0" fmla="*/ 68 w 93"/>
                  <a:gd name="T1" fmla="*/ 0 h 182"/>
                  <a:gd name="T2" fmla="*/ 66 w 93"/>
                  <a:gd name="T3" fmla="*/ 12 h 182"/>
                  <a:gd name="T4" fmla="*/ 55 w 93"/>
                  <a:gd name="T5" fmla="*/ 41 h 182"/>
                  <a:gd name="T6" fmla="*/ 34 w 93"/>
                  <a:gd name="T7" fmla="*/ 67 h 182"/>
                  <a:gd name="T8" fmla="*/ 11 w 93"/>
                  <a:gd name="T9" fmla="*/ 95 h 182"/>
                  <a:gd name="T10" fmla="*/ 0 w 93"/>
                  <a:gd name="T11" fmla="*/ 130 h 182"/>
                  <a:gd name="T12" fmla="*/ 2 w 93"/>
                  <a:gd name="T13" fmla="*/ 146 h 182"/>
                  <a:gd name="T14" fmla="*/ 10 w 93"/>
                  <a:gd name="T15" fmla="*/ 164 h 182"/>
                  <a:gd name="T16" fmla="*/ 25 w 93"/>
                  <a:gd name="T17" fmla="*/ 179 h 182"/>
                  <a:gd name="T18" fmla="*/ 34 w 93"/>
                  <a:gd name="T19" fmla="*/ 182 h 182"/>
                  <a:gd name="T20" fmla="*/ 47 w 93"/>
                  <a:gd name="T21" fmla="*/ 162 h 182"/>
                  <a:gd name="T22" fmla="*/ 53 w 93"/>
                  <a:gd name="T23" fmla="*/ 155 h 182"/>
                  <a:gd name="T24" fmla="*/ 57 w 93"/>
                  <a:gd name="T25" fmla="*/ 149 h 182"/>
                  <a:gd name="T26" fmla="*/ 53 w 93"/>
                  <a:gd name="T27" fmla="*/ 143 h 182"/>
                  <a:gd name="T28" fmla="*/ 44 w 93"/>
                  <a:gd name="T29" fmla="*/ 140 h 182"/>
                  <a:gd name="T30" fmla="*/ 38 w 93"/>
                  <a:gd name="T31" fmla="*/ 143 h 182"/>
                  <a:gd name="T32" fmla="*/ 40 w 93"/>
                  <a:gd name="T33" fmla="*/ 148 h 182"/>
                  <a:gd name="T34" fmla="*/ 46 w 93"/>
                  <a:gd name="T35" fmla="*/ 148 h 182"/>
                  <a:gd name="T36" fmla="*/ 49 w 93"/>
                  <a:gd name="T37" fmla="*/ 146 h 182"/>
                  <a:gd name="T38" fmla="*/ 47 w 93"/>
                  <a:gd name="T39" fmla="*/ 150 h 182"/>
                  <a:gd name="T40" fmla="*/ 40 w 93"/>
                  <a:gd name="T41" fmla="*/ 152 h 182"/>
                  <a:gd name="T42" fmla="*/ 30 w 93"/>
                  <a:gd name="T43" fmla="*/ 148 h 182"/>
                  <a:gd name="T44" fmla="*/ 28 w 93"/>
                  <a:gd name="T45" fmla="*/ 144 h 182"/>
                  <a:gd name="T46" fmla="*/ 30 w 93"/>
                  <a:gd name="T47" fmla="*/ 138 h 182"/>
                  <a:gd name="T48" fmla="*/ 36 w 93"/>
                  <a:gd name="T49" fmla="*/ 134 h 182"/>
                  <a:gd name="T50" fmla="*/ 44 w 93"/>
                  <a:gd name="T51" fmla="*/ 134 h 182"/>
                  <a:gd name="T52" fmla="*/ 53 w 93"/>
                  <a:gd name="T53" fmla="*/ 136 h 182"/>
                  <a:gd name="T54" fmla="*/ 59 w 93"/>
                  <a:gd name="T55" fmla="*/ 142 h 182"/>
                  <a:gd name="T56" fmla="*/ 63 w 93"/>
                  <a:gd name="T57" fmla="*/ 145 h 182"/>
                  <a:gd name="T58" fmla="*/ 74 w 93"/>
                  <a:gd name="T59" fmla="*/ 130 h 182"/>
                  <a:gd name="T60" fmla="*/ 89 w 93"/>
                  <a:gd name="T61" fmla="*/ 97 h 182"/>
                  <a:gd name="T62" fmla="*/ 93 w 93"/>
                  <a:gd name="T63" fmla="*/ 66 h 182"/>
                  <a:gd name="T64" fmla="*/ 87 w 93"/>
                  <a:gd name="T65" fmla="*/ 30 h 182"/>
                  <a:gd name="T66" fmla="*/ 76 w 93"/>
                  <a:gd name="T67" fmla="*/ 10 h 182"/>
                  <a:gd name="T68" fmla="*/ 68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68" y="0"/>
                    </a:moveTo>
                    <a:lnTo>
                      <a:pt x="66" y="12"/>
                    </a:lnTo>
                    <a:lnTo>
                      <a:pt x="55" y="41"/>
                    </a:lnTo>
                    <a:lnTo>
                      <a:pt x="34" y="67"/>
                    </a:lnTo>
                    <a:lnTo>
                      <a:pt x="11" y="95"/>
                    </a:lnTo>
                    <a:lnTo>
                      <a:pt x="0" y="130"/>
                    </a:lnTo>
                    <a:lnTo>
                      <a:pt x="2" y="146"/>
                    </a:lnTo>
                    <a:lnTo>
                      <a:pt x="10" y="164"/>
                    </a:lnTo>
                    <a:lnTo>
                      <a:pt x="25" y="179"/>
                    </a:lnTo>
                    <a:lnTo>
                      <a:pt x="34" y="182"/>
                    </a:lnTo>
                    <a:lnTo>
                      <a:pt x="47" y="162"/>
                    </a:lnTo>
                    <a:lnTo>
                      <a:pt x="53" y="155"/>
                    </a:lnTo>
                    <a:lnTo>
                      <a:pt x="57" y="149"/>
                    </a:lnTo>
                    <a:lnTo>
                      <a:pt x="53" y="143"/>
                    </a:lnTo>
                    <a:lnTo>
                      <a:pt x="44" y="140"/>
                    </a:lnTo>
                    <a:lnTo>
                      <a:pt x="38" y="143"/>
                    </a:lnTo>
                    <a:lnTo>
                      <a:pt x="40" y="148"/>
                    </a:lnTo>
                    <a:lnTo>
                      <a:pt x="46" y="148"/>
                    </a:lnTo>
                    <a:lnTo>
                      <a:pt x="49" y="146"/>
                    </a:lnTo>
                    <a:lnTo>
                      <a:pt x="47" y="150"/>
                    </a:lnTo>
                    <a:lnTo>
                      <a:pt x="40" y="152"/>
                    </a:lnTo>
                    <a:lnTo>
                      <a:pt x="30" y="148"/>
                    </a:lnTo>
                    <a:lnTo>
                      <a:pt x="28" y="144"/>
                    </a:lnTo>
                    <a:lnTo>
                      <a:pt x="30" y="138"/>
                    </a:lnTo>
                    <a:lnTo>
                      <a:pt x="36" y="134"/>
                    </a:lnTo>
                    <a:lnTo>
                      <a:pt x="44" y="134"/>
                    </a:lnTo>
                    <a:lnTo>
                      <a:pt x="53" y="136"/>
                    </a:lnTo>
                    <a:lnTo>
                      <a:pt x="59" y="142"/>
                    </a:lnTo>
                    <a:lnTo>
                      <a:pt x="63" y="145"/>
                    </a:lnTo>
                    <a:lnTo>
                      <a:pt x="74" y="130"/>
                    </a:lnTo>
                    <a:lnTo>
                      <a:pt x="89" y="97"/>
                    </a:lnTo>
                    <a:lnTo>
                      <a:pt x="93" y="66"/>
                    </a:lnTo>
                    <a:lnTo>
                      <a:pt x="87" y="30"/>
                    </a:lnTo>
                    <a:lnTo>
                      <a:pt x="76" y="10"/>
                    </a:lnTo>
                    <a:lnTo>
                      <a:pt x="6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0" name="Freeform 106"/>
              <p:cNvSpPr>
                <a:spLocks/>
              </p:cNvSpPr>
              <p:nvPr/>
            </p:nvSpPr>
            <p:spPr bwMode="auto">
              <a:xfrm>
                <a:off x="5432" y="2362"/>
                <a:ext cx="110" cy="182"/>
              </a:xfrm>
              <a:custGeom>
                <a:avLst/>
                <a:gdLst>
                  <a:gd name="T0" fmla="*/ 0 w 110"/>
                  <a:gd name="T1" fmla="*/ 179 h 182"/>
                  <a:gd name="T2" fmla="*/ 5 w 110"/>
                  <a:gd name="T3" fmla="*/ 167 h 182"/>
                  <a:gd name="T4" fmla="*/ 26 w 110"/>
                  <a:gd name="T5" fmla="*/ 140 h 182"/>
                  <a:gd name="T6" fmla="*/ 41 w 110"/>
                  <a:gd name="T7" fmla="*/ 119 h 182"/>
                  <a:gd name="T8" fmla="*/ 51 w 110"/>
                  <a:gd name="T9" fmla="*/ 95 h 182"/>
                  <a:gd name="T10" fmla="*/ 60 w 110"/>
                  <a:gd name="T11" fmla="*/ 85 h 182"/>
                  <a:gd name="T12" fmla="*/ 72 w 110"/>
                  <a:gd name="T13" fmla="*/ 84 h 182"/>
                  <a:gd name="T14" fmla="*/ 79 w 110"/>
                  <a:gd name="T15" fmla="*/ 88 h 182"/>
                  <a:gd name="T16" fmla="*/ 79 w 110"/>
                  <a:gd name="T17" fmla="*/ 91 h 182"/>
                  <a:gd name="T18" fmla="*/ 76 w 110"/>
                  <a:gd name="T19" fmla="*/ 96 h 182"/>
                  <a:gd name="T20" fmla="*/ 72 w 110"/>
                  <a:gd name="T21" fmla="*/ 97 h 182"/>
                  <a:gd name="T22" fmla="*/ 72 w 110"/>
                  <a:gd name="T23" fmla="*/ 94 h 182"/>
                  <a:gd name="T24" fmla="*/ 74 w 110"/>
                  <a:gd name="T25" fmla="*/ 91 h 182"/>
                  <a:gd name="T26" fmla="*/ 66 w 110"/>
                  <a:gd name="T27" fmla="*/ 95 h 182"/>
                  <a:gd name="T28" fmla="*/ 64 w 110"/>
                  <a:gd name="T29" fmla="*/ 97 h 182"/>
                  <a:gd name="T30" fmla="*/ 66 w 110"/>
                  <a:gd name="T31" fmla="*/ 101 h 182"/>
                  <a:gd name="T32" fmla="*/ 74 w 110"/>
                  <a:gd name="T33" fmla="*/ 100 h 182"/>
                  <a:gd name="T34" fmla="*/ 81 w 110"/>
                  <a:gd name="T35" fmla="*/ 97 h 182"/>
                  <a:gd name="T36" fmla="*/ 87 w 110"/>
                  <a:gd name="T37" fmla="*/ 91 h 182"/>
                  <a:gd name="T38" fmla="*/ 91 w 110"/>
                  <a:gd name="T39" fmla="*/ 84 h 182"/>
                  <a:gd name="T40" fmla="*/ 89 w 110"/>
                  <a:gd name="T41" fmla="*/ 79 h 182"/>
                  <a:gd name="T42" fmla="*/ 83 w 110"/>
                  <a:gd name="T43" fmla="*/ 77 h 182"/>
                  <a:gd name="T44" fmla="*/ 72 w 110"/>
                  <a:gd name="T45" fmla="*/ 77 h 182"/>
                  <a:gd name="T46" fmla="*/ 60 w 110"/>
                  <a:gd name="T47" fmla="*/ 80 h 182"/>
                  <a:gd name="T48" fmla="*/ 55 w 110"/>
                  <a:gd name="T49" fmla="*/ 83 h 182"/>
                  <a:gd name="T50" fmla="*/ 57 w 110"/>
                  <a:gd name="T51" fmla="*/ 52 h 182"/>
                  <a:gd name="T52" fmla="*/ 49 w 110"/>
                  <a:gd name="T53" fmla="*/ 23 h 182"/>
                  <a:gd name="T54" fmla="*/ 36 w 110"/>
                  <a:gd name="T55" fmla="*/ 0 h 182"/>
                  <a:gd name="T56" fmla="*/ 57 w 110"/>
                  <a:gd name="T57" fmla="*/ 19 h 182"/>
                  <a:gd name="T58" fmla="*/ 87 w 110"/>
                  <a:gd name="T59" fmla="*/ 54 h 182"/>
                  <a:gd name="T60" fmla="*/ 104 w 110"/>
                  <a:gd name="T61" fmla="*/ 85 h 182"/>
                  <a:gd name="T62" fmla="*/ 110 w 110"/>
                  <a:gd name="T63" fmla="*/ 116 h 182"/>
                  <a:gd name="T64" fmla="*/ 106 w 110"/>
                  <a:gd name="T65" fmla="*/ 137 h 182"/>
                  <a:gd name="T66" fmla="*/ 96 w 110"/>
                  <a:gd name="T67" fmla="*/ 154 h 182"/>
                  <a:gd name="T68" fmla="*/ 83 w 110"/>
                  <a:gd name="T69" fmla="*/ 167 h 182"/>
                  <a:gd name="T70" fmla="*/ 64 w 110"/>
                  <a:gd name="T71" fmla="*/ 176 h 182"/>
                  <a:gd name="T72" fmla="*/ 45 w 110"/>
                  <a:gd name="T73" fmla="*/ 181 h 182"/>
                  <a:gd name="T74" fmla="*/ 22 w 110"/>
                  <a:gd name="T75" fmla="*/ 182 h 182"/>
                  <a:gd name="T76" fmla="*/ 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0" y="179"/>
                    </a:moveTo>
                    <a:lnTo>
                      <a:pt x="5" y="167"/>
                    </a:lnTo>
                    <a:lnTo>
                      <a:pt x="26" y="140"/>
                    </a:lnTo>
                    <a:lnTo>
                      <a:pt x="41" y="119"/>
                    </a:lnTo>
                    <a:lnTo>
                      <a:pt x="51" y="95"/>
                    </a:lnTo>
                    <a:lnTo>
                      <a:pt x="60" y="85"/>
                    </a:lnTo>
                    <a:lnTo>
                      <a:pt x="72" y="84"/>
                    </a:lnTo>
                    <a:lnTo>
                      <a:pt x="79" y="88"/>
                    </a:lnTo>
                    <a:lnTo>
                      <a:pt x="79" y="91"/>
                    </a:lnTo>
                    <a:lnTo>
                      <a:pt x="76" y="96"/>
                    </a:lnTo>
                    <a:lnTo>
                      <a:pt x="72" y="97"/>
                    </a:lnTo>
                    <a:lnTo>
                      <a:pt x="72" y="94"/>
                    </a:lnTo>
                    <a:lnTo>
                      <a:pt x="74" y="91"/>
                    </a:lnTo>
                    <a:lnTo>
                      <a:pt x="66" y="95"/>
                    </a:lnTo>
                    <a:lnTo>
                      <a:pt x="64" y="97"/>
                    </a:lnTo>
                    <a:lnTo>
                      <a:pt x="66" y="101"/>
                    </a:lnTo>
                    <a:lnTo>
                      <a:pt x="74" y="100"/>
                    </a:lnTo>
                    <a:lnTo>
                      <a:pt x="81" y="97"/>
                    </a:lnTo>
                    <a:lnTo>
                      <a:pt x="87" y="91"/>
                    </a:lnTo>
                    <a:lnTo>
                      <a:pt x="91" y="84"/>
                    </a:lnTo>
                    <a:lnTo>
                      <a:pt x="89" y="79"/>
                    </a:lnTo>
                    <a:lnTo>
                      <a:pt x="83" y="77"/>
                    </a:lnTo>
                    <a:lnTo>
                      <a:pt x="72" y="77"/>
                    </a:lnTo>
                    <a:lnTo>
                      <a:pt x="60" y="80"/>
                    </a:lnTo>
                    <a:lnTo>
                      <a:pt x="55" y="83"/>
                    </a:lnTo>
                    <a:lnTo>
                      <a:pt x="57" y="52"/>
                    </a:lnTo>
                    <a:lnTo>
                      <a:pt x="49" y="23"/>
                    </a:lnTo>
                    <a:lnTo>
                      <a:pt x="36" y="0"/>
                    </a:lnTo>
                    <a:lnTo>
                      <a:pt x="57" y="19"/>
                    </a:lnTo>
                    <a:lnTo>
                      <a:pt x="87" y="54"/>
                    </a:lnTo>
                    <a:lnTo>
                      <a:pt x="104" y="85"/>
                    </a:lnTo>
                    <a:lnTo>
                      <a:pt x="110" y="116"/>
                    </a:lnTo>
                    <a:lnTo>
                      <a:pt x="106" y="137"/>
                    </a:lnTo>
                    <a:lnTo>
                      <a:pt x="96" y="154"/>
                    </a:lnTo>
                    <a:lnTo>
                      <a:pt x="83" y="167"/>
                    </a:lnTo>
                    <a:lnTo>
                      <a:pt x="64" y="176"/>
                    </a:lnTo>
                    <a:lnTo>
                      <a:pt x="45" y="181"/>
                    </a:lnTo>
                    <a:lnTo>
                      <a:pt x="22" y="182"/>
                    </a:lnTo>
                    <a:lnTo>
                      <a:pt x="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1" name="Freeform 107"/>
              <p:cNvSpPr>
                <a:spLocks/>
              </p:cNvSpPr>
              <p:nvPr/>
            </p:nvSpPr>
            <p:spPr bwMode="auto">
              <a:xfrm>
                <a:off x="5413" y="103"/>
                <a:ext cx="159" cy="434"/>
              </a:xfrm>
              <a:custGeom>
                <a:avLst/>
                <a:gdLst>
                  <a:gd name="T0" fmla="*/ 134 w 159"/>
                  <a:gd name="T1" fmla="*/ 433 h 434"/>
                  <a:gd name="T2" fmla="*/ 134 w 159"/>
                  <a:gd name="T3" fmla="*/ 423 h 434"/>
                  <a:gd name="T4" fmla="*/ 125 w 159"/>
                  <a:gd name="T5" fmla="*/ 426 h 434"/>
                  <a:gd name="T6" fmla="*/ 115 w 159"/>
                  <a:gd name="T7" fmla="*/ 425 h 434"/>
                  <a:gd name="T8" fmla="*/ 102 w 159"/>
                  <a:gd name="T9" fmla="*/ 421 h 434"/>
                  <a:gd name="T10" fmla="*/ 89 w 159"/>
                  <a:gd name="T11" fmla="*/ 409 h 434"/>
                  <a:gd name="T12" fmla="*/ 81 w 159"/>
                  <a:gd name="T13" fmla="*/ 385 h 434"/>
                  <a:gd name="T14" fmla="*/ 81 w 159"/>
                  <a:gd name="T15" fmla="*/ 355 h 434"/>
                  <a:gd name="T16" fmla="*/ 93 w 159"/>
                  <a:gd name="T17" fmla="*/ 320 h 434"/>
                  <a:gd name="T18" fmla="*/ 136 w 159"/>
                  <a:gd name="T19" fmla="*/ 246 h 434"/>
                  <a:gd name="T20" fmla="*/ 153 w 159"/>
                  <a:gd name="T21" fmla="*/ 212 h 434"/>
                  <a:gd name="T22" fmla="*/ 159 w 159"/>
                  <a:gd name="T23" fmla="*/ 175 h 434"/>
                  <a:gd name="T24" fmla="*/ 153 w 159"/>
                  <a:gd name="T25" fmla="*/ 139 h 434"/>
                  <a:gd name="T26" fmla="*/ 138 w 159"/>
                  <a:gd name="T27" fmla="*/ 102 h 434"/>
                  <a:gd name="T28" fmla="*/ 119 w 159"/>
                  <a:gd name="T29" fmla="*/ 72 h 434"/>
                  <a:gd name="T30" fmla="*/ 104 w 159"/>
                  <a:gd name="T31" fmla="*/ 52 h 434"/>
                  <a:gd name="T32" fmla="*/ 85 w 159"/>
                  <a:gd name="T33" fmla="*/ 34 h 434"/>
                  <a:gd name="T34" fmla="*/ 60 w 159"/>
                  <a:gd name="T35" fmla="*/ 17 h 434"/>
                  <a:gd name="T36" fmla="*/ 32 w 159"/>
                  <a:gd name="T37" fmla="*/ 5 h 434"/>
                  <a:gd name="T38" fmla="*/ 5 w 159"/>
                  <a:gd name="T39" fmla="*/ 0 h 434"/>
                  <a:gd name="T40" fmla="*/ 0 w 159"/>
                  <a:gd name="T41" fmla="*/ 6 h 434"/>
                  <a:gd name="T42" fmla="*/ 5 w 159"/>
                  <a:gd name="T43" fmla="*/ 13 h 434"/>
                  <a:gd name="T44" fmla="*/ 15 w 159"/>
                  <a:gd name="T45" fmla="*/ 17 h 434"/>
                  <a:gd name="T46" fmla="*/ 26 w 159"/>
                  <a:gd name="T47" fmla="*/ 17 h 434"/>
                  <a:gd name="T48" fmla="*/ 28 w 159"/>
                  <a:gd name="T49" fmla="*/ 12 h 434"/>
                  <a:gd name="T50" fmla="*/ 24 w 159"/>
                  <a:gd name="T51" fmla="*/ 9 h 434"/>
                  <a:gd name="T52" fmla="*/ 19 w 159"/>
                  <a:gd name="T53" fmla="*/ 6 h 434"/>
                  <a:gd name="T54" fmla="*/ 11 w 159"/>
                  <a:gd name="T55" fmla="*/ 6 h 434"/>
                  <a:gd name="T56" fmla="*/ 13 w 159"/>
                  <a:gd name="T57" fmla="*/ 10 h 434"/>
                  <a:gd name="T58" fmla="*/ 15 w 159"/>
                  <a:gd name="T59" fmla="*/ 11 h 434"/>
                  <a:gd name="T60" fmla="*/ 15 w 159"/>
                  <a:gd name="T61" fmla="*/ 10 h 434"/>
                  <a:gd name="T62" fmla="*/ 13 w 159"/>
                  <a:gd name="T63" fmla="*/ 6 h 434"/>
                  <a:gd name="T64" fmla="*/ 17 w 159"/>
                  <a:gd name="T65" fmla="*/ 6 h 434"/>
                  <a:gd name="T66" fmla="*/ 22 w 159"/>
                  <a:gd name="T67" fmla="*/ 10 h 434"/>
                  <a:gd name="T68" fmla="*/ 24 w 159"/>
                  <a:gd name="T69" fmla="*/ 13 h 434"/>
                  <a:gd name="T70" fmla="*/ 22 w 159"/>
                  <a:gd name="T71" fmla="*/ 15 h 434"/>
                  <a:gd name="T72" fmla="*/ 19 w 159"/>
                  <a:gd name="T73" fmla="*/ 16 h 434"/>
                  <a:gd name="T74" fmla="*/ 9 w 159"/>
                  <a:gd name="T75" fmla="*/ 12 h 434"/>
                  <a:gd name="T76" fmla="*/ 5 w 159"/>
                  <a:gd name="T77" fmla="*/ 6 h 434"/>
                  <a:gd name="T78" fmla="*/ 9 w 159"/>
                  <a:gd name="T79" fmla="*/ 3 h 434"/>
                  <a:gd name="T80" fmla="*/ 15 w 159"/>
                  <a:gd name="T81" fmla="*/ 1 h 434"/>
                  <a:gd name="T82" fmla="*/ 34 w 159"/>
                  <a:gd name="T83" fmla="*/ 4 h 434"/>
                  <a:gd name="T84" fmla="*/ 55 w 159"/>
                  <a:gd name="T85" fmla="*/ 13 h 434"/>
                  <a:gd name="T86" fmla="*/ 70 w 159"/>
                  <a:gd name="T87" fmla="*/ 23 h 434"/>
                  <a:gd name="T88" fmla="*/ 87 w 159"/>
                  <a:gd name="T89" fmla="*/ 40 h 434"/>
                  <a:gd name="T90" fmla="*/ 98 w 159"/>
                  <a:gd name="T91" fmla="*/ 54 h 434"/>
                  <a:gd name="T92" fmla="*/ 106 w 159"/>
                  <a:gd name="T93" fmla="*/ 74 h 434"/>
                  <a:gd name="T94" fmla="*/ 108 w 159"/>
                  <a:gd name="T95" fmla="*/ 101 h 434"/>
                  <a:gd name="T96" fmla="*/ 96 w 159"/>
                  <a:gd name="T97" fmla="*/ 136 h 434"/>
                  <a:gd name="T98" fmla="*/ 70 w 159"/>
                  <a:gd name="T99" fmla="*/ 179 h 434"/>
                  <a:gd name="T100" fmla="*/ 49 w 159"/>
                  <a:gd name="T101" fmla="*/ 210 h 434"/>
                  <a:gd name="T102" fmla="*/ 32 w 159"/>
                  <a:gd name="T103" fmla="*/ 248 h 434"/>
                  <a:gd name="T104" fmla="*/ 30 w 159"/>
                  <a:gd name="T105" fmla="*/ 279 h 434"/>
                  <a:gd name="T106" fmla="*/ 36 w 159"/>
                  <a:gd name="T107" fmla="*/ 312 h 434"/>
                  <a:gd name="T108" fmla="*/ 53 w 159"/>
                  <a:gd name="T109" fmla="*/ 343 h 434"/>
                  <a:gd name="T110" fmla="*/ 76 w 159"/>
                  <a:gd name="T111" fmla="*/ 375 h 434"/>
                  <a:gd name="T112" fmla="*/ 79 w 159"/>
                  <a:gd name="T113" fmla="*/ 393 h 434"/>
                  <a:gd name="T114" fmla="*/ 85 w 159"/>
                  <a:gd name="T115" fmla="*/ 410 h 434"/>
                  <a:gd name="T116" fmla="*/ 100 w 159"/>
                  <a:gd name="T117" fmla="*/ 425 h 434"/>
                  <a:gd name="T118" fmla="*/ 115 w 159"/>
                  <a:gd name="T119" fmla="*/ 433 h 434"/>
                  <a:gd name="T120" fmla="*/ 127 w 159"/>
                  <a:gd name="T121" fmla="*/ 434 h 434"/>
                  <a:gd name="T122" fmla="*/ 13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433"/>
                    </a:moveTo>
                    <a:lnTo>
                      <a:pt x="134" y="423"/>
                    </a:lnTo>
                    <a:lnTo>
                      <a:pt x="125" y="426"/>
                    </a:lnTo>
                    <a:lnTo>
                      <a:pt x="115" y="425"/>
                    </a:lnTo>
                    <a:lnTo>
                      <a:pt x="102" y="421"/>
                    </a:lnTo>
                    <a:lnTo>
                      <a:pt x="89" y="409"/>
                    </a:lnTo>
                    <a:lnTo>
                      <a:pt x="81" y="385"/>
                    </a:lnTo>
                    <a:lnTo>
                      <a:pt x="81" y="355"/>
                    </a:lnTo>
                    <a:lnTo>
                      <a:pt x="93" y="320"/>
                    </a:lnTo>
                    <a:lnTo>
                      <a:pt x="136" y="246"/>
                    </a:lnTo>
                    <a:lnTo>
                      <a:pt x="153" y="212"/>
                    </a:lnTo>
                    <a:lnTo>
                      <a:pt x="159" y="175"/>
                    </a:lnTo>
                    <a:lnTo>
                      <a:pt x="153" y="139"/>
                    </a:lnTo>
                    <a:lnTo>
                      <a:pt x="138" y="102"/>
                    </a:lnTo>
                    <a:lnTo>
                      <a:pt x="119" y="72"/>
                    </a:lnTo>
                    <a:lnTo>
                      <a:pt x="104" y="52"/>
                    </a:lnTo>
                    <a:lnTo>
                      <a:pt x="85" y="34"/>
                    </a:lnTo>
                    <a:lnTo>
                      <a:pt x="60" y="17"/>
                    </a:lnTo>
                    <a:lnTo>
                      <a:pt x="32" y="5"/>
                    </a:lnTo>
                    <a:lnTo>
                      <a:pt x="5" y="0"/>
                    </a:lnTo>
                    <a:lnTo>
                      <a:pt x="0" y="6"/>
                    </a:lnTo>
                    <a:lnTo>
                      <a:pt x="5" y="13"/>
                    </a:lnTo>
                    <a:lnTo>
                      <a:pt x="15" y="17"/>
                    </a:lnTo>
                    <a:lnTo>
                      <a:pt x="26" y="17"/>
                    </a:lnTo>
                    <a:lnTo>
                      <a:pt x="28" y="12"/>
                    </a:lnTo>
                    <a:lnTo>
                      <a:pt x="24" y="9"/>
                    </a:lnTo>
                    <a:lnTo>
                      <a:pt x="19" y="6"/>
                    </a:lnTo>
                    <a:lnTo>
                      <a:pt x="11" y="6"/>
                    </a:lnTo>
                    <a:lnTo>
                      <a:pt x="13" y="10"/>
                    </a:lnTo>
                    <a:lnTo>
                      <a:pt x="15" y="11"/>
                    </a:lnTo>
                    <a:lnTo>
                      <a:pt x="15" y="10"/>
                    </a:lnTo>
                    <a:lnTo>
                      <a:pt x="13" y="6"/>
                    </a:lnTo>
                    <a:lnTo>
                      <a:pt x="17" y="6"/>
                    </a:lnTo>
                    <a:lnTo>
                      <a:pt x="22" y="10"/>
                    </a:lnTo>
                    <a:lnTo>
                      <a:pt x="24" y="13"/>
                    </a:lnTo>
                    <a:lnTo>
                      <a:pt x="22" y="15"/>
                    </a:lnTo>
                    <a:lnTo>
                      <a:pt x="19" y="16"/>
                    </a:lnTo>
                    <a:lnTo>
                      <a:pt x="9" y="12"/>
                    </a:lnTo>
                    <a:lnTo>
                      <a:pt x="5" y="6"/>
                    </a:lnTo>
                    <a:lnTo>
                      <a:pt x="9" y="3"/>
                    </a:lnTo>
                    <a:lnTo>
                      <a:pt x="15" y="1"/>
                    </a:lnTo>
                    <a:lnTo>
                      <a:pt x="34" y="4"/>
                    </a:lnTo>
                    <a:lnTo>
                      <a:pt x="55" y="13"/>
                    </a:lnTo>
                    <a:lnTo>
                      <a:pt x="70" y="23"/>
                    </a:lnTo>
                    <a:lnTo>
                      <a:pt x="87" y="40"/>
                    </a:lnTo>
                    <a:lnTo>
                      <a:pt x="98" y="54"/>
                    </a:lnTo>
                    <a:lnTo>
                      <a:pt x="106" y="74"/>
                    </a:lnTo>
                    <a:lnTo>
                      <a:pt x="108" y="101"/>
                    </a:lnTo>
                    <a:lnTo>
                      <a:pt x="96" y="136"/>
                    </a:lnTo>
                    <a:lnTo>
                      <a:pt x="70" y="179"/>
                    </a:lnTo>
                    <a:lnTo>
                      <a:pt x="49" y="210"/>
                    </a:lnTo>
                    <a:lnTo>
                      <a:pt x="32" y="248"/>
                    </a:lnTo>
                    <a:lnTo>
                      <a:pt x="30" y="279"/>
                    </a:lnTo>
                    <a:lnTo>
                      <a:pt x="36" y="312"/>
                    </a:lnTo>
                    <a:lnTo>
                      <a:pt x="53" y="343"/>
                    </a:lnTo>
                    <a:lnTo>
                      <a:pt x="76" y="375"/>
                    </a:lnTo>
                    <a:lnTo>
                      <a:pt x="79" y="393"/>
                    </a:lnTo>
                    <a:lnTo>
                      <a:pt x="85" y="410"/>
                    </a:lnTo>
                    <a:lnTo>
                      <a:pt x="100" y="425"/>
                    </a:lnTo>
                    <a:lnTo>
                      <a:pt x="115" y="433"/>
                    </a:lnTo>
                    <a:lnTo>
                      <a:pt x="127" y="434"/>
                    </a:lnTo>
                    <a:lnTo>
                      <a:pt x="13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2" name="Freeform 108"/>
              <p:cNvSpPr>
                <a:spLocks/>
              </p:cNvSpPr>
              <p:nvPr/>
            </p:nvSpPr>
            <p:spPr bwMode="auto">
              <a:xfrm>
                <a:off x="5386" y="1332"/>
                <a:ext cx="160" cy="437"/>
              </a:xfrm>
              <a:custGeom>
                <a:avLst/>
                <a:gdLst>
                  <a:gd name="T0" fmla="*/ 135 w 160"/>
                  <a:gd name="T1" fmla="*/ 435 h 437"/>
                  <a:gd name="T2" fmla="*/ 133 w 160"/>
                  <a:gd name="T3" fmla="*/ 427 h 437"/>
                  <a:gd name="T4" fmla="*/ 123 w 160"/>
                  <a:gd name="T5" fmla="*/ 428 h 437"/>
                  <a:gd name="T6" fmla="*/ 114 w 160"/>
                  <a:gd name="T7" fmla="*/ 428 h 437"/>
                  <a:gd name="T8" fmla="*/ 101 w 160"/>
                  <a:gd name="T9" fmla="*/ 423 h 437"/>
                  <a:gd name="T10" fmla="*/ 89 w 160"/>
                  <a:gd name="T11" fmla="*/ 411 h 437"/>
                  <a:gd name="T12" fmla="*/ 80 w 160"/>
                  <a:gd name="T13" fmla="*/ 389 h 437"/>
                  <a:gd name="T14" fmla="*/ 80 w 160"/>
                  <a:gd name="T15" fmla="*/ 357 h 437"/>
                  <a:gd name="T16" fmla="*/ 91 w 160"/>
                  <a:gd name="T17" fmla="*/ 323 h 437"/>
                  <a:gd name="T18" fmla="*/ 135 w 160"/>
                  <a:gd name="T19" fmla="*/ 249 h 437"/>
                  <a:gd name="T20" fmla="*/ 152 w 160"/>
                  <a:gd name="T21" fmla="*/ 214 h 437"/>
                  <a:gd name="T22" fmla="*/ 160 w 160"/>
                  <a:gd name="T23" fmla="*/ 179 h 437"/>
                  <a:gd name="T24" fmla="*/ 152 w 160"/>
                  <a:gd name="T25" fmla="*/ 140 h 437"/>
                  <a:gd name="T26" fmla="*/ 137 w 160"/>
                  <a:gd name="T27" fmla="*/ 106 h 437"/>
                  <a:gd name="T28" fmla="*/ 118 w 160"/>
                  <a:gd name="T29" fmla="*/ 74 h 437"/>
                  <a:gd name="T30" fmla="*/ 103 w 160"/>
                  <a:gd name="T31" fmla="*/ 54 h 437"/>
                  <a:gd name="T32" fmla="*/ 84 w 160"/>
                  <a:gd name="T33" fmla="*/ 35 h 437"/>
                  <a:gd name="T34" fmla="*/ 59 w 160"/>
                  <a:gd name="T35" fmla="*/ 16 h 437"/>
                  <a:gd name="T36" fmla="*/ 29 w 160"/>
                  <a:gd name="T37" fmla="*/ 2 h 437"/>
                  <a:gd name="T38" fmla="*/ 17 w 160"/>
                  <a:gd name="T39" fmla="*/ 0 h 437"/>
                  <a:gd name="T40" fmla="*/ 4 w 160"/>
                  <a:gd name="T41" fmla="*/ 2 h 437"/>
                  <a:gd name="T42" fmla="*/ 0 w 160"/>
                  <a:gd name="T43" fmla="*/ 8 h 437"/>
                  <a:gd name="T44" fmla="*/ 4 w 160"/>
                  <a:gd name="T45" fmla="*/ 16 h 437"/>
                  <a:gd name="T46" fmla="*/ 13 w 160"/>
                  <a:gd name="T47" fmla="*/ 20 h 437"/>
                  <a:gd name="T48" fmla="*/ 25 w 160"/>
                  <a:gd name="T49" fmla="*/ 20 h 437"/>
                  <a:gd name="T50" fmla="*/ 27 w 160"/>
                  <a:gd name="T51" fmla="*/ 16 h 437"/>
                  <a:gd name="T52" fmla="*/ 23 w 160"/>
                  <a:gd name="T53" fmla="*/ 11 h 437"/>
                  <a:gd name="T54" fmla="*/ 17 w 160"/>
                  <a:gd name="T55" fmla="*/ 8 h 437"/>
                  <a:gd name="T56" fmla="*/ 10 w 160"/>
                  <a:gd name="T57" fmla="*/ 8 h 437"/>
                  <a:gd name="T58" fmla="*/ 12 w 160"/>
                  <a:gd name="T59" fmla="*/ 12 h 437"/>
                  <a:gd name="T60" fmla="*/ 13 w 160"/>
                  <a:gd name="T61" fmla="*/ 14 h 437"/>
                  <a:gd name="T62" fmla="*/ 13 w 160"/>
                  <a:gd name="T63" fmla="*/ 12 h 437"/>
                  <a:gd name="T64" fmla="*/ 13 w 160"/>
                  <a:gd name="T65" fmla="*/ 10 h 437"/>
                  <a:gd name="T66" fmla="*/ 15 w 160"/>
                  <a:gd name="T67" fmla="*/ 10 h 437"/>
                  <a:gd name="T68" fmla="*/ 21 w 160"/>
                  <a:gd name="T69" fmla="*/ 12 h 437"/>
                  <a:gd name="T70" fmla="*/ 23 w 160"/>
                  <a:gd name="T71" fmla="*/ 17 h 437"/>
                  <a:gd name="T72" fmla="*/ 21 w 160"/>
                  <a:gd name="T73" fmla="*/ 18 h 437"/>
                  <a:gd name="T74" fmla="*/ 17 w 160"/>
                  <a:gd name="T75" fmla="*/ 18 h 437"/>
                  <a:gd name="T76" fmla="*/ 8 w 160"/>
                  <a:gd name="T77" fmla="*/ 14 h 437"/>
                  <a:gd name="T78" fmla="*/ 4 w 160"/>
                  <a:gd name="T79" fmla="*/ 8 h 437"/>
                  <a:gd name="T80" fmla="*/ 8 w 160"/>
                  <a:gd name="T81" fmla="*/ 6 h 437"/>
                  <a:gd name="T82" fmla="*/ 13 w 160"/>
                  <a:gd name="T83" fmla="*/ 5 h 437"/>
                  <a:gd name="T84" fmla="*/ 32 w 160"/>
                  <a:gd name="T85" fmla="*/ 6 h 437"/>
                  <a:gd name="T86" fmla="*/ 53 w 160"/>
                  <a:gd name="T87" fmla="*/ 16 h 437"/>
                  <a:gd name="T88" fmla="*/ 68 w 160"/>
                  <a:gd name="T89" fmla="*/ 26 h 437"/>
                  <a:gd name="T90" fmla="*/ 86 w 160"/>
                  <a:gd name="T91" fmla="*/ 42 h 437"/>
                  <a:gd name="T92" fmla="*/ 97 w 160"/>
                  <a:gd name="T93" fmla="*/ 58 h 437"/>
                  <a:gd name="T94" fmla="*/ 105 w 160"/>
                  <a:gd name="T95" fmla="*/ 78 h 437"/>
                  <a:gd name="T96" fmla="*/ 106 w 160"/>
                  <a:gd name="T97" fmla="*/ 104 h 437"/>
                  <a:gd name="T98" fmla="*/ 95 w 160"/>
                  <a:gd name="T99" fmla="*/ 138 h 437"/>
                  <a:gd name="T100" fmla="*/ 68 w 160"/>
                  <a:gd name="T101" fmla="*/ 182 h 437"/>
                  <a:gd name="T102" fmla="*/ 48 w 160"/>
                  <a:gd name="T103" fmla="*/ 212 h 437"/>
                  <a:gd name="T104" fmla="*/ 30 w 160"/>
                  <a:gd name="T105" fmla="*/ 249 h 437"/>
                  <a:gd name="T106" fmla="*/ 29 w 160"/>
                  <a:gd name="T107" fmla="*/ 282 h 437"/>
                  <a:gd name="T108" fmla="*/ 36 w 160"/>
                  <a:gd name="T109" fmla="*/ 314 h 437"/>
                  <a:gd name="T110" fmla="*/ 51 w 160"/>
                  <a:gd name="T111" fmla="*/ 345 h 437"/>
                  <a:gd name="T112" fmla="*/ 74 w 160"/>
                  <a:gd name="T113" fmla="*/ 378 h 437"/>
                  <a:gd name="T114" fmla="*/ 78 w 160"/>
                  <a:gd name="T115" fmla="*/ 396 h 437"/>
                  <a:gd name="T116" fmla="*/ 84 w 160"/>
                  <a:gd name="T117" fmla="*/ 413 h 437"/>
                  <a:gd name="T118" fmla="*/ 99 w 160"/>
                  <a:gd name="T119" fmla="*/ 428 h 437"/>
                  <a:gd name="T120" fmla="*/ 114 w 160"/>
                  <a:gd name="T121" fmla="*/ 435 h 437"/>
                  <a:gd name="T122" fmla="*/ 125 w 160"/>
                  <a:gd name="T123" fmla="*/ 437 h 437"/>
                  <a:gd name="T124" fmla="*/ 13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435"/>
                    </a:moveTo>
                    <a:lnTo>
                      <a:pt x="133" y="427"/>
                    </a:lnTo>
                    <a:lnTo>
                      <a:pt x="123" y="428"/>
                    </a:lnTo>
                    <a:lnTo>
                      <a:pt x="114" y="428"/>
                    </a:lnTo>
                    <a:lnTo>
                      <a:pt x="101" y="423"/>
                    </a:lnTo>
                    <a:lnTo>
                      <a:pt x="89" y="411"/>
                    </a:lnTo>
                    <a:lnTo>
                      <a:pt x="80" y="389"/>
                    </a:lnTo>
                    <a:lnTo>
                      <a:pt x="80" y="357"/>
                    </a:lnTo>
                    <a:lnTo>
                      <a:pt x="91" y="323"/>
                    </a:lnTo>
                    <a:lnTo>
                      <a:pt x="135" y="249"/>
                    </a:lnTo>
                    <a:lnTo>
                      <a:pt x="152" y="214"/>
                    </a:lnTo>
                    <a:lnTo>
                      <a:pt x="160" y="179"/>
                    </a:lnTo>
                    <a:lnTo>
                      <a:pt x="152" y="140"/>
                    </a:lnTo>
                    <a:lnTo>
                      <a:pt x="137" y="106"/>
                    </a:lnTo>
                    <a:lnTo>
                      <a:pt x="118" y="74"/>
                    </a:lnTo>
                    <a:lnTo>
                      <a:pt x="103" y="54"/>
                    </a:lnTo>
                    <a:lnTo>
                      <a:pt x="84" y="35"/>
                    </a:lnTo>
                    <a:lnTo>
                      <a:pt x="59" y="16"/>
                    </a:lnTo>
                    <a:lnTo>
                      <a:pt x="29" y="2"/>
                    </a:lnTo>
                    <a:lnTo>
                      <a:pt x="17" y="0"/>
                    </a:lnTo>
                    <a:lnTo>
                      <a:pt x="4" y="2"/>
                    </a:lnTo>
                    <a:lnTo>
                      <a:pt x="0" y="8"/>
                    </a:lnTo>
                    <a:lnTo>
                      <a:pt x="4" y="16"/>
                    </a:lnTo>
                    <a:lnTo>
                      <a:pt x="13" y="20"/>
                    </a:lnTo>
                    <a:lnTo>
                      <a:pt x="25" y="20"/>
                    </a:lnTo>
                    <a:lnTo>
                      <a:pt x="27" y="16"/>
                    </a:lnTo>
                    <a:lnTo>
                      <a:pt x="23" y="11"/>
                    </a:lnTo>
                    <a:lnTo>
                      <a:pt x="17" y="8"/>
                    </a:lnTo>
                    <a:lnTo>
                      <a:pt x="10" y="8"/>
                    </a:lnTo>
                    <a:lnTo>
                      <a:pt x="12" y="12"/>
                    </a:lnTo>
                    <a:lnTo>
                      <a:pt x="13" y="14"/>
                    </a:lnTo>
                    <a:lnTo>
                      <a:pt x="13" y="12"/>
                    </a:lnTo>
                    <a:lnTo>
                      <a:pt x="13" y="10"/>
                    </a:lnTo>
                    <a:lnTo>
                      <a:pt x="15" y="10"/>
                    </a:lnTo>
                    <a:lnTo>
                      <a:pt x="21" y="12"/>
                    </a:lnTo>
                    <a:lnTo>
                      <a:pt x="23" y="17"/>
                    </a:lnTo>
                    <a:lnTo>
                      <a:pt x="21" y="18"/>
                    </a:lnTo>
                    <a:lnTo>
                      <a:pt x="17" y="18"/>
                    </a:lnTo>
                    <a:lnTo>
                      <a:pt x="8" y="14"/>
                    </a:lnTo>
                    <a:lnTo>
                      <a:pt x="4" y="8"/>
                    </a:lnTo>
                    <a:lnTo>
                      <a:pt x="8" y="6"/>
                    </a:lnTo>
                    <a:lnTo>
                      <a:pt x="13" y="5"/>
                    </a:lnTo>
                    <a:lnTo>
                      <a:pt x="32" y="6"/>
                    </a:lnTo>
                    <a:lnTo>
                      <a:pt x="53" y="16"/>
                    </a:lnTo>
                    <a:lnTo>
                      <a:pt x="68" y="26"/>
                    </a:lnTo>
                    <a:lnTo>
                      <a:pt x="86" y="42"/>
                    </a:lnTo>
                    <a:lnTo>
                      <a:pt x="97" y="58"/>
                    </a:lnTo>
                    <a:lnTo>
                      <a:pt x="105" y="78"/>
                    </a:lnTo>
                    <a:lnTo>
                      <a:pt x="106" y="104"/>
                    </a:lnTo>
                    <a:lnTo>
                      <a:pt x="95" y="138"/>
                    </a:lnTo>
                    <a:lnTo>
                      <a:pt x="68" y="182"/>
                    </a:lnTo>
                    <a:lnTo>
                      <a:pt x="48" y="212"/>
                    </a:lnTo>
                    <a:lnTo>
                      <a:pt x="30" y="249"/>
                    </a:lnTo>
                    <a:lnTo>
                      <a:pt x="29" y="282"/>
                    </a:lnTo>
                    <a:lnTo>
                      <a:pt x="36" y="314"/>
                    </a:lnTo>
                    <a:lnTo>
                      <a:pt x="51" y="345"/>
                    </a:lnTo>
                    <a:lnTo>
                      <a:pt x="74" y="378"/>
                    </a:lnTo>
                    <a:lnTo>
                      <a:pt x="78" y="396"/>
                    </a:lnTo>
                    <a:lnTo>
                      <a:pt x="84" y="413"/>
                    </a:lnTo>
                    <a:lnTo>
                      <a:pt x="99" y="428"/>
                    </a:lnTo>
                    <a:lnTo>
                      <a:pt x="114" y="435"/>
                    </a:lnTo>
                    <a:lnTo>
                      <a:pt x="125" y="437"/>
                    </a:lnTo>
                    <a:lnTo>
                      <a:pt x="13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3" name="Freeform 109"/>
              <p:cNvSpPr>
                <a:spLocks/>
              </p:cNvSpPr>
              <p:nvPr/>
            </p:nvSpPr>
            <p:spPr bwMode="auto">
              <a:xfrm>
                <a:off x="5530" y="701"/>
                <a:ext cx="158" cy="432"/>
              </a:xfrm>
              <a:custGeom>
                <a:avLst/>
                <a:gdLst>
                  <a:gd name="T0" fmla="*/ 133 w 158"/>
                  <a:gd name="T1" fmla="*/ 432 h 432"/>
                  <a:gd name="T2" fmla="*/ 131 w 158"/>
                  <a:gd name="T3" fmla="*/ 422 h 432"/>
                  <a:gd name="T4" fmla="*/ 124 w 158"/>
                  <a:gd name="T5" fmla="*/ 425 h 432"/>
                  <a:gd name="T6" fmla="*/ 112 w 158"/>
                  <a:gd name="T7" fmla="*/ 424 h 432"/>
                  <a:gd name="T8" fmla="*/ 101 w 158"/>
                  <a:gd name="T9" fmla="*/ 420 h 432"/>
                  <a:gd name="T10" fmla="*/ 88 w 158"/>
                  <a:gd name="T11" fmla="*/ 408 h 432"/>
                  <a:gd name="T12" fmla="*/ 80 w 158"/>
                  <a:gd name="T13" fmla="*/ 385 h 432"/>
                  <a:gd name="T14" fmla="*/ 80 w 158"/>
                  <a:gd name="T15" fmla="*/ 355 h 432"/>
                  <a:gd name="T16" fmla="*/ 91 w 158"/>
                  <a:gd name="T17" fmla="*/ 321 h 432"/>
                  <a:gd name="T18" fmla="*/ 135 w 158"/>
                  <a:gd name="T19" fmla="*/ 247 h 432"/>
                  <a:gd name="T20" fmla="*/ 150 w 158"/>
                  <a:gd name="T21" fmla="*/ 213 h 432"/>
                  <a:gd name="T22" fmla="*/ 158 w 158"/>
                  <a:gd name="T23" fmla="*/ 177 h 432"/>
                  <a:gd name="T24" fmla="*/ 150 w 158"/>
                  <a:gd name="T25" fmla="*/ 139 h 432"/>
                  <a:gd name="T26" fmla="*/ 135 w 158"/>
                  <a:gd name="T27" fmla="*/ 105 h 432"/>
                  <a:gd name="T28" fmla="*/ 116 w 158"/>
                  <a:gd name="T29" fmla="*/ 75 h 432"/>
                  <a:gd name="T30" fmla="*/ 101 w 158"/>
                  <a:gd name="T31" fmla="*/ 54 h 432"/>
                  <a:gd name="T32" fmla="*/ 84 w 158"/>
                  <a:gd name="T33" fmla="*/ 35 h 432"/>
                  <a:gd name="T34" fmla="*/ 57 w 158"/>
                  <a:gd name="T35" fmla="*/ 16 h 432"/>
                  <a:gd name="T36" fmla="*/ 31 w 158"/>
                  <a:gd name="T37" fmla="*/ 3 h 432"/>
                  <a:gd name="T38" fmla="*/ 16 w 158"/>
                  <a:gd name="T39" fmla="*/ 0 h 432"/>
                  <a:gd name="T40" fmla="*/ 4 w 158"/>
                  <a:gd name="T41" fmla="*/ 3 h 432"/>
                  <a:gd name="T42" fmla="*/ 0 w 158"/>
                  <a:gd name="T43" fmla="*/ 9 h 432"/>
                  <a:gd name="T44" fmla="*/ 4 w 158"/>
                  <a:gd name="T45" fmla="*/ 16 h 432"/>
                  <a:gd name="T46" fmla="*/ 14 w 158"/>
                  <a:gd name="T47" fmla="*/ 20 h 432"/>
                  <a:gd name="T48" fmla="*/ 25 w 158"/>
                  <a:gd name="T49" fmla="*/ 20 h 432"/>
                  <a:gd name="T50" fmla="*/ 27 w 158"/>
                  <a:gd name="T51" fmla="*/ 16 h 432"/>
                  <a:gd name="T52" fmla="*/ 23 w 158"/>
                  <a:gd name="T53" fmla="*/ 11 h 432"/>
                  <a:gd name="T54" fmla="*/ 17 w 158"/>
                  <a:gd name="T55" fmla="*/ 9 h 432"/>
                  <a:gd name="T56" fmla="*/ 10 w 158"/>
                  <a:gd name="T57" fmla="*/ 9 h 432"/>
                  <a:gd name="T58" fmla="*/ 12 w 158"/>
                  <a:gd name="T59" fmla="*/ 12 h 432"/>
                  <a:gd name="T60" fmla="*/ 14 w 158"/>
                  <a:gd name="T61" fmla="*/ 14 h 432"/>
                  <a:gd name="T62" fmla="*/ 14 w 158"/>
                  <a:gd name="T63" fmla="*/ 12 h 432"/>
                  <a:gd name="T64" fmla="*/ 12 w 158"/>
                  <a:gd name="T65" fmla="*/ 10 h 432"/>
                  <a:gd name="T66" fmla="*/ 16 w 158"/>
                  <a:gd name="T67" fmla="*/ 10 h 432"/>
                  <a:gd name="T68" fmla="*/ 21 w 158"/>
                  <a:gd name="T69" fmla="*/ 12 h 432"/>
                  <a:gd name="T70" fmla="*/ 23 w 158"/>
                  <a:gd name="T71" fmla="*/ 16 h 432"/>
                  <a:gd name="T72" fmla="*/ 21 w 158"/>
                  <a:gd name="T73" fmla="*/ 18 h 432"/>
                  <a:gd name="T74" fmla="*/ 17 w 158"/>
                  <a:gd name="T75" fmla="*/ 18 h 432"/>
                  <a:gd name="T76" fmla="*/ 8 w 158"/>
                  <a:gd name="T77" fmla="*/ 15 h 432"/>
                  <a:gd name="T78" fmla="*/ 4 w 158"/>
                  <a:gd name="T79" fmla="*/ 9 h 432"/>
                  <a:gd name="T80" fmla="*/ 8 w 158"/>
                  <a:gd name="T81" fmla="*/ 6 h 432"/>
                  <a:gd name="T82" fmla="*/ 14 w 158"/>
                  <a:gd name="T83" fmla="*/ 4 h 432"/>
                  <a:gd name="T84" fmla="*/ 31 w 158"/>
                  <a:gd name="T85" fmla="*/ 6 h 432"/>
                  <a:gd name="T86" fmla="*/ 52 w 158"/>
                  <a:gd name="T87" fmla="*/ 16 h 432"/>
                  <a:gd name="T88" fmla="*/ 69 w 158"/>
                  <a:gd name="T89" fmla="*/ 26 h 432"/>
                  <a:gd name="T90" fmla="*/ 84 w 158"/>
                  <a:gd name="T91" fmla="*/ 42 h 432"/>
                  <a:gd name="T92" fmla="*/ 95 w 158"/>
                  <a:gd name="T93" fmla="*/ 57 h 432"/>
                  <a:gd name="T94" fmla="*/ 105 w 158"/>
                  <a:gd name="T95" fmla="*/ 77 h 432"/>
                  <a:gd name="T96" fmla="*/ 105 w 158"/>
                  <a:gd name="T97" fmla="*/ 104 h 432"/>
                  <a:gd name="T98" fmla="*/ 93 w 158"/>
                  <a:gd name="T99" fmla="*/ 138 h 432"/>
                  <a:gd name="T100" fmla="*/ 67 w 158"/>
                  <a:gd name="T101" fmla="*/ 181 h 432"/>
                  <a:gd name="T102" fmla="*/ 48 w 158"/>
                  <a:gd name="T103" fmla="*/ 211 h 432"/>
                  <a:gd name="T104" fmla="*/ 31 w 158"/>
                  <a:gd name="T105" fmla="*/ 249 h 432"/>
                  <a:gd name="T106" fmla="*/ 29 w 158"/>
                  <a:gd name="T107" fmla="*/ 280 h 432"/>
                  <a:gd name="T108" fmla="*/ 35 w 158"/>
                  <a:gd name="T109" fmla="*/ 311 h 432"/>
                  <a:gd name="T110" fmla="*/ 50 w 158"/>
                  <a:gd name="T111" fmla="*/ 343 h 432"/>
                  <a:gd name="T112" fmla="*/ 74 w 158"/>
                  <a:gd name="T113" fmla="*/ 375 h 432"/>
                  <a:gd name="T114" fmla="*/ 76 w 158"/>
                  <a:gd name="T115" fmla="*/ 392 h 432"/>
                  <a:gd name="T116" fmla="*/ 84 w 158"/>
                  <a:gd name="T117" fmla="*/ 409 h 432"/>
                  <a:gd name="T118" fmla="*/ 97 w 158"/>
                  <a:gd name="T119" fmla="*/ 424 h 432"/>
                  <a:gd name="T120" fmla="*/ 114 w 158"/>
                  <a:gd name="T121" fmla="*/ 432 h 432"/>
                  <a:gd name="T122" fmla="*/ 124 w 158"/>
                  <a:gd name="T123" fmla="*/ 432 h 432"/>
                  <a:gd name="T124" fmla="*/ 133 w 158"/>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2">
                    <a:moveTo>
                      <a:pt x="133" y="432"/>
                    </a:moveTo>
                    <a:lnTo>
                      <a:pt x="131" y="422"/>
                    </a:lnTo>
                    <a:lnTo>
                      <a:pt x="124" y="425"/>
                    </a:lnTo>
                    <a:lnTo>
                      <a:pt x="112" y="424"/>
                    </a:lnTo>
                    <a:lnTo>
                      <a:pt x="101" y="420"/>
                    </a:lnTo>
                    <a:lnTo>
                      <a:pt x="88" y="408"/>
                    </a:lnTo>
                    <a:lnTo>
                      <a:pt x="80" y="385"/>
                    </a:lnTo>
                    <a:lnTo>
                      <a:pt x="80" y="355"/>
                    </a:lnTo>
                    <a:lnTo>
                      <a:pt x="91" y="321"/>
                    </a:lnTo>
                    <a:lnTo>
                      <a:pt x="135" y="247"/>
                    </a:lnTo>
                    <a:lnTo>
                      <a:pt x="150" y="213"/>
                    </a:lnTo>
                    <a:lnTo>
                      <a:pt x="158" y="177"/>
                    </a:lnTo>
                    <a:lnTo>
                      <a:pt x="150" y="139"/>
                    </a:lnTo>
                    <a:lnTo>
                      <a:pt x="135" y="105"/>
                    </a:lnTo>
                    <a:lnTo>
                      <a:pt x="116" y="75"/>
                    </a:lnTo>
                    <a:lnTo>
                      <a:pt x="101" y="54"/>
                    </a:lnTo>
                    <a:lnTo>
                      <a:pt x="84" y="35"/>
                    </a:lnTo>
                    <a:lnTo>
                      <a:pt x="57" y="16"/>
                    </a:lnTo>
                    <a:lnTo>
                      <a:pt x="31" y="3"/>
                    </a:lnTo>
                    <a:lnTo>
                      <a:pt x="16" y="0"/>
                    </a:lnTo>
                    <a:lnTo>
                      <a:pt x="4" y="3"/>
                    </a:lnTo>
                    <a:lnTo>
                      <a:pt x="0" y="9"/>
                    </a:lnTo>
                    <a:lnTo>
                      <a:pt x="4" y="16"/>
                    </a:lnTo>
                    <a:lnTo>
                      <a:pt x="14" y="20"/>
                    </a:lnTo>
                    <a:lnTo>
                      <a:pt x="25" y="20"/>
                    </a:lnTo>
                    <a:lnTo>
                      <a:pt x="27" y="16"/>
                    </a:lnTo>
                    <a:lnTo>
                      <a:pt x="23" y="11"/>
                    </a:lnTo>
                    <a:lnTo>
                      <a:pt x="17" y="9"/>
                    </a:lnTo>
                    <a:lnTo>
                      <a:pt x="10" y="9"/>
                    </a:lnTo>
                    <a:lnTo>
                      <a:pt x="12" y="12"/>
                    </a:lnTo>
                    <a:lnTo>
                      <a:pt x="14" y="14"/>
                    </a:lnTo>
                    <a:lnTo>
                      <a:pt x="14" y="12"/>
                    </a:lnTo>
                    <a:lnTo>
                      <a:pt x="12" y="10"/>
                    </a:lnTo>
                    <a:lnTo>
                      <a:pt x="16" y="10"/>
                    </a:lnTo>
                    <a:lnTo>
                      <a:pt x="21" y="12"/>
                    </a:lnTo>
                    <a:lnTo>
                      <a:pt x="23" y="16"/>
                    </a:lnTo>
                    <a:lnTo>
                      <a:pt x="21" y="18"/>
                    </a:lnTo>
                    <a:lnTo>
                      <a:pt x="17" y="18"/>
                    </a:lnTo>
                    <a:lnTo>
                      <a:pt x="8" y="15"/>
                    </a:lnTo>
                    <a:lnTo>
                      <a:pt x="4" y="9"/>
                    </a:lnTo>
                    <a:lnTo>
                      <a:pt x="8" y="6"/>
                    </a:lnTo>
                    <a:lnTo>
                      <a:pt x="14" y="4"/>
                    </a:lnTo>
                    <a:lnTo>
                      <a:pt x="31" y="6"/>
                    </a:lnTo>
                    <a:lnTo>
                      <a:pt x="52" y="16"/>
                    </a:lnTo>
                    <a:lnTo>
                      <a:pt x="69" y="26"/>
                    </a:lnTo>
                    <a:lnTo>
                      <a:pt x="84" y="42"/>
                    </a:lnTo>
                    <a:lnTo>
                      <a:pt x="95" y="57"/>
                    </a:lnTo>
                    <a:lnTo>
                      <a:pt x="105" y="77"/>
                    </a:lnTo>
                    <a:lnTo>
                      <a:pt x="105" y="104"/>
                    </a:lnTo>
                    <a:lnTo>
                      <a:pt x="93" y="138"/>
                    </a:lnTo>
                    <a:lnTo>
                      <a:pt x="67" y="181"/>
                    </a:lnTo>
                    <a:lnTo>
                      <a:pt x="48" y="211"/>
                    </a:lnTo>
                    <a:lnTo>
                      <a:pt x="31" y="249"/>
                    </a:lnTo>
                    <a:lnTo>
                      <a:pt x="29" y="280"/>
                    </a:lnTo>
                    <a:lnTo>
                      <a:pt x="35" y="311"/>
                    </a:lnTo>
                    <a:lnTo>
                      <a:pt x="50" y="343"/>
                    </a:lnTo>
                    <a:lnTo>
                      <a:pt x="74" y="375"/>
                    </a:lnTo>
                    <a:lnTo>
                      <a:pt x="76" y="392"/>
                    </a:lnTo>
                    <a:lnTo>
                      <a:pt x="84" y="409"/>
                    </a:lnTo>
                    <a:lnTo>
                      <a:pt x="97" y="424"/>
                    </a:lnTo>
                    <a:lnTo>
                      <a:pt x="114" y="432"/>
                    </a:lnTo>
                    <a:lnTo>
                      <a:pt x="124" y="432"/>
                    </a:lnTo>
                    <a:lnTo>
                      <a:pt x="133"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4" name="Freeform 110"/>
              <p:cNvSpPr>
                <a:spLocks/>
              </p:cNvSpPr>
              <p:nvPr/>
            </p:nvSpPr>
            <p:spPr bwMode="auto">
              <a:xfrm>
                <a:off x="5538" y="1083"/>
                <a:ext cx="156" cy="479"/>
              </a:xfrm>
              <a:custGeom>
                <a:avLst/>
                <a:gdLst>
                  <a:gd name="T0" fmla="*/ 51 w 156"/>
                  <a:gd name="T1" fmla="*/ 1 h 479"/>
                  <a:gd name="T2" fmla="*/ 51 w 156"/>
                  <a:gd name="T3" fmla="*/ 10 h 479"/>
                  <a:gd name="T4" fmla="*/ 63 w 156"/>
                  <a:gd name="T5" fmla="*/ 9 h 479"/>
                  <a:gd name="T6" fmla="*/ 72 w 156"/>
                  <a:gd name="T7" fmla="*/ 10 h 479"/>
                  <a:gd name="T8" fmla="*/ 85 w 156"/>
                  <a:gd name="T9" fmla="*/ 15 h 479"/>
                  <a:gd name="T10" fmla="*/ 99 w 156"/>
                  <a:gd name="T11" fmla="*/ 28 h 479"/>
                  <a:gd name="T12" fmla="*/ 106 w 156"/>
                  <a:gd name="T13" fmla="*/ 55 h 479"/>
                  <a:gd name="T14" fmla="*/ 102 w 156"/>
                  <a:gd name="T15" fmla="*/ 87 h 479"/>
                  <a:gd name="T16" fmla="*/ 85 w 156"/>
                  <a:gd name="T17" fmla="*/ 124 h 479"/>
                  <a:gd name="T18" fmla="*/ 32 w 156"/>
                  <a:gd name="T19" fmla="*/ 204 h 479"/>
                  <a:gd name="T20" fmla="*/ 9 w 156"/>
                  <a:gd name="T21" fmla="*/ 241 h 479"/>
                  <a:gd name="T22" fmla="*/ 0 w 156"/>
                  <a:gd name="T23" fmla="*/ 280 h 479"/>
                  <a:gd name="T24" fmla="*/ 2 w 156"/>
                  <a:gd name="T25" fmla="*/ 320 h 479"/>
                  <a:gd name="T26" fmla="*/ 15 w 156"/>
                  <a:gd name="T27" fmla="*/ 359 h 479"/>
                  <a:gd name="T28" fmla="*/ 34 w 156"/>
                  <a:gd name="T29" fmla="*/ 393 h 479"/>
                  <a:gd name="T30" fmla="*/ 47 w 156"/>
                  <a:gd name="T31" fmla="*/ 417 h 479"/>
                  <a:gd name="T32" fmla="*/ 66 w 156"/>
                  <a:gd name="T33" fmla="*/ 439 h 479"/>
                  <a:gd name="T34" fmla="*/ 93 w 156"/>
                  <a:gd name="T35" fmla="*/ 460 h 479"/>
                  <a:gd name="T36" fmla="*/ 121 w 156"/>
                  <a:gd name="T37" fmla="*/ 476 h 479"/>
                  <a:gd name="T38" fmla="*/ 137 w 156"/>
                  <a:gd name="T39" fmla="*/ 479 h 479"/>
                  <a:gd name="T40" fmla="*/ 150 w 156"/>
                  <a:gd name="T41" fmla="*/ 477 h 479"/>
                  <a:gd name="T42" fmla="*/ 156 w 156"/>
                  <a:gd name="T43" fmla="*/ 471 h 479"/>
                  <a:gd name="T44" fmla="*/ 150 w 156"/>
                  <a:gd name="T45" fmla="*/ 463 h 479"/>
                  <a:gd name="T46" fmla="*/ 140 w 156"/>
                  <a:gd name="T47" fmla="*/ 457 h 479"/>
                  <a:gd name="T48" fmla="*/ 129 w 156"/>
                  <a:gd name="T49" fmla="*/ 457 h 479"/>
                  <a:gd name="T50" fmla="*/ 127 w 156"/>
                  <a:gd name="T51" fmla="*/ 463 h 479"/>
                  <a:gd name="T52" fmla="*/ 129 w 156"/>
                  <a:gd name="T53" fmla="*/ 466 h 479"/>
                  <a:gd name="T54" fmla="*/ 137 w 156"/>
                  <a:gd name="T55" fmla="*/ 470 h 479"/>
                  <a:gd name="T56" fmla="*/ 144 w 156"/>
                  <a:gd name="T57" fmla="*/ 470 h 479"/>
                  <a:gd name="T58" fmla="*/ 144 w 156"/>
                  <a:gd name="T59" fmla="*/ 465 h 479"/>
                  <a:gd name="T60" fmla="*/ 140 w 156"/>
                  <a:gd name="T61" fmla="*/ 464 h 479"/>
                  <a:gd name="T62" fmla="*/ 142 w 156"/>
                  <a:gd name="T63" fmla="*/ 466 h 479"/>
                  <a:gd name="T64" fmla="*/ 142 w 156"/>
                  <a:gd name="T65" fmla="*/ 469 h 479"/>
                  <a:gd name="T66" fmla="*/ 138 w 156"/>
                  <a:gd name="T67" fmla="*/ 469 h 479"/>
                  <a:gd name="T68" fmla="*/ 133 w 156"/>
                  <a:gd name="T69" fmla="*/ 465 h 479"/>
                  <a:gd name="T70" fmla="*/ 131 w 156"/>
                  <a:gd name="T71" fmla="*/ 461 h 479"/>
                  <a:gd name="T72" fmla="*/ 133 w 156"/>
                  <a:gd name="T73" fmla="*/ 459 h 479"/>
                  <a:gd name="T74" fmla="*/ 137 w 156"/>
                  <a:gd name="T75" fmla="*/ 459 h 479"/>
                  <a:gd name="T76" fmla="*/ 148 w 156"/>
                  <a:gd name="T77" fmla="*/ 463 h 479"/>
                  <a:gd name="T78" fmla="*/ 150 w 156"/>
                  <a:gd name="T79" fmla="*/ 470 h 479"/>
                  <a:gd name="T80" fmla="*/ 148 w 156"/>
                  <a:gd name="T81" fmla="*/ 472 h 479"/>
                  <a:gd name="T82" fmla="*/ 140 w 156"/>
                  <a:gd name="T83" fmla="*/ 475 h 479"/>
                  <a:gd name="T84" fmla="*/ 121 w 156"/>
                  <a:gd name="T85" fmla="*/ 471 h 479"/>
                  <a:gd name="T86" fmla="*/ 99 w 156"/>
                  <a:gd name="T87" fmla="*/ 460 h 479"/>
                  <a:gd name="T88" fmla="*/ 83 w 156"/>
                  <a:gd name="T89" fmla="*/ 448 h 479"/>
                  <a:gd name="T90" fmla="*/ 66 w 156"/>
                  <a:gd name="T91" fmla="*/ 430 h 479"/>
                  <a:gd name="T92" fmla="*/ 55 w 156"/>
                  <a:gd name="T93" fmla="*/ 413 h 479"/>
                  <a:gd name="T94" fmla="*/ 47 w 156"/>
                  <a:gd name="T95" fmla="*/ 392 h 479"/>
                  <a:gd name="T96" fmla="*/ 49 w 156"/>
                  <a:gd name="T97" fmla="*/ 362 h 479"/>
                  <a:gd name="T98" fmla="*/ 64 w 156"/>
                  <a:gd name="T99" fmla="*/ 325 h 479"/>
                  <a:gd name="T100" fmla="*/ 99 w 156"/>
                  <a:gd name="T101" fmla="*/ 279 h 479"/>
                  <a:gd name="T102" fmla="*/ 123 w 156"/>
                  <a:gd name="T103" fmla="*/ 247 h 479"/>
                  <a:gd name="T104" fmla="*/ 144 w 156"/>
                  <a:gd name="T105" fmla="*/ 206 h 479"/>
                  <a:gd name="T106" fmla="*/ 152 w 156"/>
                  <a:gd name="T107" fmla="*/ 172 h 479"/>
                  <a:gd name="T108" fmla="*/ 148 w 156"/>
                  <a:gd name="T109" fmla="*/ 138 h 479"/>
                  <a:gd name="T110" fmla="*/ 133 w 156"/>
                  <a:gd name="T111" fmla="*/ 102 h 479"/>
                  <a:gd name="T112" fmla="*/ 110 w 156"/>
                  <a:gd name="T113" fmla="*/ 66 h 479"/>
                  <a:gd name="T114" fmla="*/ 110 w 156"/>
                  <a:gd name="T115" fmla="*/ 46 h 479"/>
                  <a:gd name="T116" fmla="*/ 104 w 156"/>
                  <a:gd name="T117" fmla="*/ 28 h 479"/>
                  <a:gd name="T118" fmla="*/ 89 w 156"/>
                  <a:gd name="T119" fmla="*/ 10 h 479"/>
                  <a:gd name="T120" fmla="*/ 72 w 156"/>
                  <a:gd name="T121" fmla="*/ 2 h 479"/>
                  <a:gd name="T122" fmla="*/ 61 w 156"/>
                  <a:gd name="T123" fmla="*/ 0 h 479"/>
                  <a:gd name="T124" fmla="*/ 51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1"/>
                    </a:moveTo>
                    <a:lnTo>
                      <a:pt x="51" y="10"/>
                    </a:lnTo>
                    <a:lnTo>
                      <a:pt x="63" y="9"/>
                    </a:lnTo>
                    <a:lnTo>
                      <a:pt x="72" y="10"/>
                    </a:lnTo>
                    <a:lnTo>
                      <a:pt x="85" y="15"/>
                    </a:lnTo>
                    <a:lnTo>
                      <a:pt x="99" y="28"/>
                    </a:lnTo>
                    <a:lnTo>
                      <a:pt x="106" y="55"/>
                    </a:lnTo>
                    <a:lnTo>
                      <a:pt x="102" y="87"/>
                    </a:lnTo>
                    <a:lnTo>
                      <a:pt x="85" y="124"/>
                    </a:lnTo>
                    <a:lnTo>
                      <a:pt x="32" y="204"/>
                    </a:lnTo>
                    <a:lnTo>
                      <a:pt x="9" y="241"/>
                    </a:lnTo>
                    <a:lnTo>
                      <a:pt x="0" y="280"/>
                    </a:lnTo>
                    <a:lnTo>
                      <a:pt x="2" y="320"/>
                    </a:lnTo>
                    <a:lnTo>
                      <a:pt x="15" y="359"/>
                    </a:lnTo>
                    <a:lnTo>
                      <a:pt x="34" y="393"/>
                    </a:lnTo>
                    <a:lnTo>
                      <a:pt x="47" y="417"/>
                    </a:lnTo>
                    <a:lnTo>
                      <a:pt x="66" y="439"/>
                    </a:lnTo>
                    <a:lnTo>
                      <a:pt x="93" y="460"/>
                    </a:lnTo>
                    <a:lnTo>
                      <a:pt x="121" y="476"/>
                    </a:lnTo>
                    <a:lnTo>
                      <a:pt x="137" y="479"/>
                    </a:lnTo>
                    <a:lnTo>
                      <a:pt x="150" y="477"/>
                    </a:lnTo>
                    <a:lnTo>
                      <a:pt x="156" y="471"/>
                    </a:lnTo>
                    <a:lnTo>
                      <a:pt x="150" y="463"/>
                    </a:lnTo>
                    <a:lnTo>
                      <a:pt x="140" y="457"/>
                    </a:lnTo>
                    <a:lnTo>
                      <a:pt x="129" y="457"/>
                    </a:lnTo>
                    <a:lnTo>
                      <a:pt x="127" y="463"/>
                    </a:lnTo>
                    <a:lnTo>
                      <a:pt x="129" y="466"/>
                    </a:lnTo>
                    <a:lnTo>
                      <a:pt x="137" y="470"/>
                    </a:lnTo>
                    <a:lnTo>
                      <a:pt x="144" y="470"/>
                    </a:lnTo>
                    <a:lnTo>
                      <a:pt x="144" y="465"/>
                    </a:lnTo>
                    <a:lnTo>
                      <a:pt x="140" y="464"/>
                    </a:lnTo>
                    <a:lnTo>
                      <a:pt x="142" y="466"/>
                    </a:lnTo>
                    <a:lnTo>
                      <a:pt x="142" y="469"/>
                    </a:lnTo>
                    <a:lnTo>
                      <a:pt x="138" y="469"/>
                    </a:lnTo>
                    <a:lnTo>
                      <a:pt x="133" y="465"/>
                    </a:lnTo>
                    <a:lnTo>
                      <a:pt x="131" y="461"/>
                    </a:lnTo>
                    <a:lnTo>
                      <a:pt x="133" y="459"/>
                    </a:lnTo>
                    <a:lnTo>
                      <a:pt x="137" y="459"/>
                    </a:lnTo>
                    <a:lnTo>
                      <a:pt x="148" y="463"/>
                    </a:lnTo>
                    <a:lnTo>
                      <a:pt x="150" y="470"/>
                    </a:lnTo>
                    <a:lnTo>
                      <a:pt x="148" y="472"/>
                    </a:lnTo>
                    <a:lnTo>
                      <a:pt x="140" y="475"/>
                    </a:lnTo>
                    <a:lnTo>
                      <a:pt x="121" y="471"/>
                    </a:lnTo>
                    <a:lnTo>
                      <a:pt x="99" y="460"/>
                    </a:lnTo>
                    <a:lnTo>
                      <a:pt x="83" y="448"/>
                    </a:lnTo>
                    <a:lnTo>
                      <a:pt x="66" y="430"/>
                    </a:lnTo>
                    <a:lnTo>
                      <a:pt x="55" y="413"/>
                    </a:lnTo>
                    <a:lnTo>
                      <a:pt x="47" y="392"/>
                    </a:lnTo>
                    <a:lnTo>
                      <a:pt x="49" y="362"/>
                    </a:lnTo>
                    <a:lnTo>
                      <a:pt x="64" y="325"/>
                    </a:lnTo>
                    <a:lnTo>
                      <a:pt x="99" y="279"/>
                    </a:lnTo>
                    <a:lnTo>
                      <a:pt x="123" y="247"/>
                    </a:lnTo>
                    <a:lnTo>
                      <a:pt x="144" y="206"/>
                    </a:lnTo>
                    <a:lnTo>
                      <a:pt x="152" y="172"/>
                    </a:lnTo>
                    <a:lnTo>
                      <a:pt x="148" y="138"/>
                    </a:lnTo>
                    <a:lnTo>
                      <a:pt x="133" y="102"/>
                    </a:lnTo>
                    <a:lnTo>
                      <a:pt x="110" y="66"/>
                    </a:lnTo>
                    <a:lnTo>
                      <a:pt x="110" y="46"/>
                    </a:lnTo>
                    <a:lnTo>
                      <a:pt x="104" y="28"/>
                    </a:lnTo>
                    <a:lnTo>
                      <a:pt x="89" y="10"/>
                    </a:lnTo>
                    <a:lnTo>
                      <a:pt x="72" y="2"/>
                    </a:lnTo>
                    <a:lnTo>
                      <a:pt x="61"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5" name="Freeform 111"/>
              <p:cNvSpPr>
                <a:spLocks/>
              </p:cNvSpPr>
              <p:nvPr/>
            </p:nvSpPr>
            <p:spPr bwMode="auto">
              <a:xfrm>
                <a:off x="5371" y="938"/>
                <a:ext cx="184" cy="458"/>
              </a:xfrm>
              <a:custGeom>
                <a:avLst/>
                <a:gdLst>
                  <a:gd name="T0" fmla="*/ 182 w 184"/>
                  <a:gd name="T1" fmla="*/ 1 h 458"/>
                  <a:gd name="T2" fmla="*/ 178 w 184"/>
                  <a:gd name="T3" fmla="*/ 10 h 458"/>
                  <a:gd name="T4" fmla="*/ 169 w 184"/>
                  <a:gd name="T5" fmla="*/ 8 h 458"/>
                  <a:gd name="T6" fmla="*/ 159 w 184"/>
                  <a:gd name="T7" fmla="*/ 8 h 458"/>
                  <a:gd name="T8" fmla="*/ 146 w 184"/>
                  <a:gd name="T9" fmla="*/ 13 h 458"/>
                  <a:gd name="T10" fmla="*/ 131 w 184"/>
                  <a:gd name="T11" fmla="*/ 25 h 458"/>
                  <a:gd name="T12" fmla="*/ 121 w 184"/>
                  <a:gd name="T13" fmla="*/ 49 h 458"/>
                  <a:gd name="T14" fmla="*/ 118 w 184"/>
                  <a:gd name="T15" fmla="*/ 81 h 458"/>
                  <a:gd name="T16" fmla="*/ 127 w 184"/>
                  <a:gd name="T17" fmla="*/ 118 h 458"/>
                  <a:gd name="T18" fmla="*/ 167 w 184"/>
                  <a:gd name="T19" fmla="*/ 197 h 458"/>
                  <a:gd name="T20" fmla="*/ 180 w 184"/>
                  <a:gd name="T21" fmla="*/ 236 h 458"/>
                  <a:gd name="T22" fmla="*/ 184 w 184"/>
                  <a:gd name="T23" fmla="*/ 274 h 458"/>
                  <a:gd name="T24" fmla="*/ 173 w 184"/>
                  <a:gd name="T25" fmla="*/ 313 h 458"/>
                  <a:gd name="T26" fmla="*/ 154 w 184"/>
                  <a:gd name="T27" fmla="*/ 351 h 458"/>
                  <a:gd name="T28" fmla="*/ 131 w 184"/>
                  <a:gd name="T29" fmla="*/ 382 h 458"/>
                  <a:gd name="T30" fmla="*/ 114 w 184"/>
                  <a:gd name="T31" fmla="*/ 404 h 458"/>
                  <a:gd name="T32" fmla="*/ 93 w 184"/>
                  <a:gd name="T33" fmla="*/ 423 h 458"/>
                  <a:gd name="T34" fmla="*/ 63 w 184"/>
                  <a:gd name="T35" fmla="*/ 443 h 458"/>
                  <a:gd name="T36" fmla="*/ 32 w 184"/>
                  <a:gd name="T37" fmla="*/ 455 h 458"/>
                  <a:gd name="T38" fmla="*/ 17 w 184"/>
                  <a:gd name="T39" fmla="*/ 458 h 458"/>
                  <a:gd name="T40" fmla="*/ 4 w 184"/>
                  <a:gd name="T41" fmla="*/ 454 h 458"/>
                  <a:gd name="T42" fmla="*/ 0 w 184"/>
                  <a:gd name="T43" fmla="*/ 448 h 458"/>
                  <a:gd name="T44" fmla="*/ 6 w 184"/>
                  <a:gd name="T45" fmla="*/ 440 h 458"/>
                  <a:gd name="T46" fmla="*/ 15 w 184"/>
                  <a:gd name="T47" fmla="*/ 436 h 458"/>
                  <a:gd name="T48" fmla="*/ 28 w 184"/>
                  <a:gd name="T49" fmla="*/ 437 h 458"/>
                  <a:gd name="T50" fmla="*/ 28 w 184"/>
                  <a:gd name="T51" fmla="*/ 442 h 458"/>
                  <a:gd name="T52" fmla="*/ 25 w 184"/>
                  <a:gd name="T53" fmla="*/ 446 h 458"/>
                  <a:gd name="T54" fmla="*/ 19 w 184"/>
                  <a:gd name="T55" fmla="*/ 449 h 458"/>
                  <a:gd name="T56" fmla="*/ 11 w 184"/>
                  <a:gd name="T57" fmla="*/ 448 h 458"/>
                  <a:gd name="T58" fmla="*/ 11 w 184"/>
                  <a:gd name="T59" fmla="*/ 444 h 458"/>
                  <a:gd name="T60" fmla="*/ 15 w 184"/>
                  <a:gd name="T61" fmla="*/ 443 h 458"/>
                  <a:gd name="T62" fmla="*/ 13 w 184"/>
                  <a:gd name="T63" fmla="*/ 444 h 458"/>
                  <a:gd name="T64" fmla="*/ 13 w 184"/>
                  <a:gd name="T65" fmla="*/ 447 h 458"/>
                  <a:gd name="T66" fmla="*/ 17 w 184"/>
                  <a:gd name="T67" fmla="*/ 447 h 458"/>
                  <a:gd name="T68" fmla="*/ 23 w 184"/>
                  <a:gd name="T69" fmla="*/ 444 h 458"/>
                  <a:gd name="T70" fmla="*/ 25 w 184"/>
                  <a:gd name="T71" fmla="*/ 441 h 458"/>
                  <a:gd name="T72" fmla="*/ 25 w 184"/>
                  <a:gd name="T73" fmla="*/ 438 h 458"/>
                  <a:gd name="T74" fmla="*/ 19 w 184"/>
                  <a:gd name="T75" fmla="*/ 438 h 458"/>
                  <a:gd name="T76" fmla="*/ 9 w 184"/>
                  <a:gd name="T77" fmla="*/ 441 h 458"/>
                  <a:gd name="T78" fmla="*/ 6 w 184"/>
                  <a:gd name="T79" fmla="*/ 448 h 458"/>
                  <a:gd name="T80" fmla="*/ 8 w 184"/>
                  <a:gd name="T81" fmla="*/ 452 h 458"/>
                  <a:gd name="T82" fmla="*/ 15 w 184"/>
                  <a:gd name="T83" fmla="*/ 453 h 458"/>
                  <a:gd name="T84" fmla="*/ 34 w 184"/>
                  <a:gd name="T85" fmla="*/ 452 h 458"/>
                  <a:gd name="T86" fmla="*/ 57 w 184"/>
                  <a:gd name="T87" fmla="*/ 442 h 458"/>
                  <a:gd name="T88" fmla="*/ 74 w 184"/>
                  <a:gd name="T89" fmla="*/ 431 h 458"/>
                  <a:gd name="T90" fmla="*/ 95 w 184"/>
                  <a:gd name="T91" fmla="*/ 416 h 458"/>
                  <a:gd name="T92" fmla="*/ 106 w 184"/>
                  <a:gd name="T93" fmla="*/ 400 h 458"/>
                  <a:gd name="T94" fmla="*/ 118 w 184"/>
                  <a:gd name="T95" fmla="*/ 379 h 458"/>
                  <a:gd name="T96" fmla="*/ 121 w 184"/>
                  <a:gd name="T97" fmla="*/ 351 h 458"/>
                  <a:gd name="T98" fmla="*/ 112 w 184"/>
                  <a:gd name="T99" fmla="*/ 314 h 458"/>
                  <a:gd name="T100" fmla="*/ 87 w 184"/>
                  <a:gd name="T101" fmla="*/ 266 h 458"/>
                  <a:gd name="T102" fmla="*/ 70 w 184"/>
                  <a:gd name="T103" fmla="*/ 233 h 458"/>
                  <a:gd name="T104" fmla="*/ 55 w 184"/>
                  <a:gd name="T105" fmla="*/ 193 h 458"/>
                  <a:gd name="T106" fmla="*/ 55 w 184"/>
                  <a:gd name="T107" fmla="*/ 159 h 458"/>
                  <a:gd name="T108" fmla="*/ 66 w 184"/>
                  <a:gd name="T109" fmla="*/ 127 h 458"/>
                  <a:gd name="T110" fmla="*/ 85 w 184"/>
                  <a:gd name="T111" fmla="*/ 93 h 458"/>
                  <a:gd name="T112" fmla="*/ 114 w 184"/>
                  <a:gd name="T113" fmla="*/ 60 h 458"/>
                  <a:gd name="T114" fmla="*/ 118 w 184"/>
                  <a:gd name="T115" fmla="*/ 40 h 458"/>
                  <a:gd name="T116" fmla="*/ 127 w 184"/>
                  <a:gd name="T117" fmla="*/ 24 h 458"/>
                  <a:gd name="T118" fmla="*/ 144 w 184"/>
                  <a:gd name="T119" fmla="*/ 8 h 458"/>
                  <a:gd name="T120" fmla="*/ 161 w 184"/>
                  <a:gd name="T121" fmla="*/ 1 h 458"/>
                  <a:gd name="T122" fmla="*/ 173 w 184"/>
                  <a:gd name="T123" fmla="*/ 0 h 458"/>
                  <a:gd name="T124" fmla="*/ 18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182" y="1"/>
                    </a:moveTo>
                    <a:lnTo>
                      <a:pt x="178" y="10"/>
                    </a:lnTo>
                    <a:lnTo>
                      <a:pt x="169" y="8"/>
                    </a:lnTo>
                    <a:lnTo>
                      <a:pt x="159" y="8"/>
                    </a:lnTo>
                    <a:lnTo>
                      <a:pt x="146" y="13"/>
                    </a:lnTo>
                    <a:lnTo>
                      <a:pt x="131" y="25"/>
                    </a:lnTo>
                    <a:lnTo>
                      <a:pt x="121" y="49"/>
                    </a:lnTo>
                    <a:lnTo>
                      <a:pt x="118" y="81"/>
                    </a:lnTo>
                    <a:lnTo>
                      <a:pt x="127" y="118"/>
                    </a:lnTo>
                    <a:lnTo>
                      <a:pt x="167" y="197"/>
                    </a:lnTo>
                    <a:lnTo>
                      <a:pt x="180" y="236"/>
                    </a:lnTo>
                    <a:lnTo>
                      <a:pt x="184" y="274"/>
                    </a:lnTo>
                    <a:lnTo>
                      <a:pt x="173" y="313"/>
                    </a:lnTo>
                    <a:lnTo>
                      <a:pt x="154" y="351"/>
                    </a:lnTo>
                    <a:lnTo>
                      <a:pt x="131" y="382"/>
                    </a:lnTo>
                    <a:lnTo>
                      <a:pt x="114" y="404"/>
                    </a:lnTo>
                    <a:lnTo>
                      <a:pt x="93" y="423"/>
                    </a:lnTo>
                    <a:lnTo>
                      <a:pt x="63" y="443"/>
                    </a:lnTo>
                    <a:lnTo>
                      <a:pt x="32" y="455"/>
                    </a:lnTo>
                    <a:lnTo>
                      <a:pt x="17" y="458"/>
                    </a:lnTo>
                    <a:lnTo>
                      <a:pt x="4" y="454"/>
                    </a:lnTo>
                    <a:lnTo>
                      <a:pt x="0" y="448"/>
                    </a:lnTo>
                    <a:lnTo>
                      <a:pt x="6" y="440"/>
                    </a:lnTo>
                    <a:lnTo>
                      <a:pt x="15" y="436"/>
                    </a:lnTo>
                    <a:lnTo>
                      <a:pt x="28" y="437"/>
                    </a:lnTo>
                    <a:lnTo>
                      <a:pt x="28" y="442"/>
                    </a:lnTo>
                    <a:lnTo>
                      <a:pt x="25" y="446"/>
                    </a:lnTo>
                    <a:lnTo>
                      <a:pt x="19" y="449"/>
                    </a:lnTo>
                    <a:lnTo>
                      <a:pt x="11" y="448"/>
                    </a:lnTo>
                    <a:lnTo>
                      <a:pt x="11" y="444"/>
                    </a:lnTo>
                    <a:lnTo>
                      <a:pt x="15" y="443"/>
                    </a:lnTo>
                    <a:lnTo>
                      <a:pt x="13" y="444"/>
                    </a:lnTo>
                    <a:lnTo>
                      <a:pt x="13" y="447"/>
                    </a:lnTo>
                    <a:lnTo>
                      <a:pt x="17" y="447"/>
                    </a:lnTo>
                    <a:lnTo>
                      <a:pt x="23" y="444"/>
                    </a:lnTo>
                    <a:lnTo>
                      <a:pt x="25" y="441"/>
                    </a:lnTo>
                    <a:lnTo>
                      <a:pt x="25" y="438"/>
                    </a:lnTo>
                    <a:lnTo>
                      <a:pt x="19" y="438"/>
                    </a:lnTo>
                    <a:lnTo>
                      <a:pt x="9" y="441"/>
                    </a:lnTo>
                    <a:lnTo>
                      <a:pt x="6" y="448"/>
                    </a:lnTo>
                    <a:lnTo>
                      <a:pt x="8" y="452"/>
                    </a:lnTo>
                    <a:lnTo>
                      <a:pt x="15" y="453"/>
                    </a:lnTo>
                    <a:lnTo>
                      <a:pt x="34" y="452"/>
                    </a:lnTo>
                    <a:lnTo>
                      <a:pt x="57" y="442"/>
                    </a:lnTo>
                    <a:lnTo>
                      <a:pt x="74" y="431"/>
                    </a:lnTo>
                    <a:lnTo>
                      <a:pt x="95" y="416"/>
                    </a:lnTo>
                    <a:lnTo>
                      <a:pt x="106" y="400"/>
                    </a:lnTo>
                    <a:lnTo>
                      <a:pt x="118" y="379"/>
                    </a:lnTo>
                    <a:lnTo>
                      <a:pt x="121" y="351"/>
                    </a:lnTo>
                    <a:lnTo>
                      <a:pt x="112" y="314"/>
                    </a:lnTo>
                    <a:lnTo>
                      <a:pt x="87" y="266"/>
                    </a:lnTo>
                    <a:lnTo>
                      <a:pt x="70" y="233"/>
                    </a:lnTo>
                    <a:lnTo>
                      <a:pt x="55" y="193"/>
                    </a:lnTo>
                    <a:lnTo>
                      <a:pt x="55" y="159"/>
                    </a:lnTo>
                    <a:lnTo>
                      <a:pt x="66" y="127"/>
                    </a:lnTo>
                    <a:lnTo>
                      <a:pt x="85" y="93"/>
                    </a:lnTo>
                    <a:lnTo>
                      <a:pt x="114" y="60"/>
                    </a:lnTo>
                    <a:lnTo>
                      <a:pt x="118" y="40"/>
                    </a:lnTo>
                    <a:lnTo>
                      <a:pt x="127" y="24"/>
                    </a:lnTo>
                    <a:lnTo>
                      <a:pt x="144" y="8"/>
                    </a:lnTo>
                    <a:lnTo>
                      <a:pt x="161" y="1"/>
                    </a:lnTo>
                    <a:lnTo>
                      <a:pt x="173" y="0"/>
                    </a:lnTo>
                    <a:lnTo>
                      <a:pt x="18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6" name="Freeform 112"/>
              <p:cNvSpPr>
                <a:spLocks/>
              </p:cNvSpPr>
              <p:nvPr/>
            </p:nvSpPr>
            <p:spPr bwMode="auto">
              <a:xfrm>
                <a:off x="5451" y="254"/>
                <a:ext cx="307" cy="540"/>
              </a:xfrm>
              <a:custGeom>
                <a:avLst/>
                <a:gdLst>
                  <a:gd name="T0" fmla="*/ 301 w 307"/>
                  <a:gd name="T1" fmla="*/ 13 h 540"/>
                  <a:gd name="T2" fmla="*/ 279 w 307"/>
                  <a:gd name="T3" fmla="*/ 10 h 540"/>
                  <a:gd name="T4" fmla="*/ 241 w 307"/>
                  <a:gd name="T5" fmla="*/ 27 h 540"/>
                  <a:gd name="T6" fmla="*/ 212 w 307"/>
                  <a:gd name="T7" fmla="*/ 94 h 540"/>
                  <a:gd name="T8" fmla="*/ 248 w 307"/>
                  <a:gd name="T9" fmla="*/ 239 h 540"/>
                  <a:gd name="T10" fmla="*/ 256 w 307"/>
                  <a:gd name="T11" fmla="*/ 331 h 540"/>
                  <a:gd name="T12" fmla="*/ 205 w 307"/>
                  <a:gd name="T13" fmla="*/ 422 h 540"/>
                  <a:gd name="T14" fmla="*/ 144 w 307"/>
                  <a:gd name="T15" fmla="*/ 482 h 540"/>
                  <a:gd name="T16" fmla="*/ 76 w 307"/>
                  <a:gd name="T17" fmla="*/ 525 h 540"/>
                  <a:gd name="T18" fmla="*/ 36 w 307"/>
                  <a:gd name="T19" fmla="*/ 539 h 540"/>
                  <a:gd name="T20" fmla="*/ 3 w 307"/>
                  <a:gd name="T21" fmla="*/ 535 h 540"/>
                  <a:gd name="T22" fmla="*/ 9 w 307"/>
                  <a:gd name="T23" fmla="*/ 518 h 540"/>
                  <a:gd name="T24" fmla="*/ 30 w 307"/>
                  <a:gd name="T25" fmla="*/ 513 h 540"/>
                  <a:gd name="T26" fmla="*/ 36 w 307"/>
                  <a:gd name="T27" fmla="*/ 522 h 540"/>
                  <a:gd name="T28" fmla="*/ 22 w 307"/>
                  <a:gd name="T29" fmla="*/ 530 h 540"/>
                  <a:gd name="T30" fmla="*/ 13 w 307"/>
                  <a:gd name="T31" fmla="*/ 525 h 540"/>
                  <a:gd name="T32" fmla="*/ 19 w 307"/>
                  <a:gd name="T33" fmla="*/ 522 h 540"/>
                  <a:gd name="T34" fmla="*/ 17 w 307"/>
                  <a:gd name="T35" fmla="*/ 528 h 540"/>
                  <a:gd name="T36" fmla="*/ 28 w 307"/>
                  <a:gd name="T37" fmla="*/ 525 h 540"/>
                  <a:gd name="T38" fmla="*/ 30 w 307"/>
                  <a:gd name="T39" fmla="*/ 518 h 540"/>
                  <a:gd name="T40" fmla="*/ 13 w 307"/>
                  <a:gd name="T41" fmla="*/ 519 h 540"/>
                  <a:gd name="T42" fmla="*/ 5 w 307"/>
                  <a:gd name="T43" fmla="*/ 528 h 540"/>
                  <a:gd name="T44" fmla="*/ 17 w 307"/>
                  <a:gd name="T45" fmla="*/ 534 h 540"/>
                  <a:gd name="T46" fmla="*/ 70 w 307"/>
                  <a:gd name="T47" fmla="*/ 524 h 540"/>
                  <a:gd name="T48" fmla="*/ 119 w 307"/>
                  <a:gd name="T49" fmla="*/ 495 h 540"/>
                  <a:gd name="T50" fmla="*/ 155 w 307"/>
                  <a:gd name="T51" fmla="*/ 452 h 540"/>
                  <a:gd name="T52" fmla="*/ 161 w 307"/>
                  <a:gd name="T53" fmla="*/ 374 h 540"/>
                  <a:gd name="T54" fmla="*/ 125 w 307"/>
                  <a:gd name="T55" fmla="*/ 274 h 540"/>
                  <a:gd name="T56" fmla="*/ 123 w 307"/>
                  <a:gd name="T57" fmla="*/ 184 h 540"/>
                  <a:gd name="T58" fmla="*/ 172 w 307"/>
                  <a:gd name="T59" fmla="*/ 106 h 540"/>
                  <a:gd name="T60" fmla="*/ 222 w 307"/>
                  <a:gd name="T61" fmla="*/ 45 h 540"/>
                  <a:gd name="T62" fmla="*/ 260 w 307"/>
                  <a:gd name="T63" fmla="*/ 7 h 540"/>
                  <a:gd name="T64" fmla="*/ 296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307" y="1"/>
                    </a:moveTo>
                    <a:lnTo>
                      <a:pt x="301" y="13"/>
                    </a:lnTo>
                    <a:lnTo>
                      <a:pt x="292" y="10"/>
                    </a:lnTo>
                    <a:lnTo>
                      <a:pt x="279" y="10"/>
                    </a:lnTo>
                    <a:lnTo>
                      <a:pt x="260" y="13"/>
                    </a:lnTo>
                    <a:lnTo>
                      <a:pt x="241" y="27"/>
                    </a:lnTo>
                    <a:lnTo>
                      <a:pt x="224" y="55"/>
                    </a:lnTo>
                    <a:lnTo>
                      <a:pt x="212" y="94"/>
                    </a:lnTo>
                    <a:lnTo>
                      <a:pt x="216" y="139"/>
                    </a:lnTo>
                    <a:lnTo>
                      <a:pt x="248" y="239"/>
                    </a:lnTo>
                    <a:lnTo>
                      <a:pt x="260" y="286"/>
                    </a:lnTo>
                    <a:lnTo>
                      <a:pt x="256" y="331"/>
                    </a:lnTo>
                    <a:lnTo>
                      <a:pt x="235" y="378"/>
                    </a:lnTo>
                    <a:lnTo>
                      <a:pt x="205" y="422"/>
                    </a:lnTo>
                    <a:lnTo>
                      <a:pt x="170" y="458"/>
                    </a:lnTo>
                    <a:lnTo>
                      <a:pt x="144" y="482"/>
                    </a:lnTo>
                    <a:lnTo>
                      <a:pt x="115" y="504"/>
                    </a:lnTo>
                    <a:lnTo>
                      <a:pt x="76" y="525"/>
                    </a:lnTo>
                    <a:lnTo>
                      <a:pt x="55" y="534"/>
                    </a:lnTo>
                    <a:lnTo>
                      <a:pt x="36" y="539"/>
                    </a:lnTo>
                    <a:lnTo>
                      <a:pt x="19" y="540"/>
                    </a:lnTo>
                    <a:lnTo>
                      <a:pt x="3" y="535"/>
                    </a:lnTo>
                    <a:lnTo>
                      <a:pt x="0" y="527"/>
                    </a:lnTo>
                    <a:lnTo>
                      <a:pt x="9" y="518"/>
                    </a:lnTo>
                    <a:lnTo>
                      <a:pt x="22" y="513"/>
                    </a:lnTo>
                    <a:lnTo>
                      <a:pt x="30" y="513"/>
                    </a:lnTo>
                    <a:lnTo>
                      <a:pt x="36" y="516"/>
                    </a:lnTo>
                    <a:lnTo>
                      <a:pt x="36" y="522"/>
                    </a:lnTo>
                    <a:lnTo>
                      <a:pt x="32" y="527"/>
                    </a:lnTo>
                    <a:lnTo>
                      <a:pt x="22" y="530"/>
                    </a:lnTo>
                    <a:lnTo>
                      <a:pt x="13" y="528"/>
                    </a:lnTo>
                    <a:lnTo>
                      <a:pt x="13" y="525"/>
                    </a:lnTo>
                    <a:lnTo>
                      <a:pt x="15" y="523"/>
                    </a:lnTo>
                    <a:lnTo>
                      <a:pt x="19" y="522"/>
                    </a:lnTo>
                    <a:lnTo>
                      <a:pt x="17" y="524"/>
                    </a:lnTo>
                    <a:lnTo>
                      <a:pt x="17" y="528"/>
                    </a:lnTo>
                    <a:lnTo>
                      <a:pt x="21" y="528"/>
                    </a:lnTo>
                    <a:lnTo>
                      <a:pt x="28" y="525"/>
                    </a:lnTo>
                    <a:lnTo>
                      <a:pt x="32" y="521"/>
                    </a:lnTo>
                    <a:lnTo>
                      <a:pt x="30" y="518"/>
                    </a:lnTo>
                    <a:lnTo>
                      <a:pt x="26" y="517"/>
                    </a:lnTo>
                    <a:lnTo>
                      <a:pt x="13" y="519"/>
                    </a:lnTo>
                    <a:lnTo>
                      <a:pt x="7" y="524"/>
                    </a:lnTo>
                    <a:lnTo>
                      <a:pt x="5" y="528"/>
                    </a:lnTo>
                    <a:lnTo>
                      <a:pt x="9" y="531"/>
                    </a:lnTo>
                    <a:lnTo>
                      <a:pt x="17" y="534"/>
                    </a:lnTo>
                    <a:lnTo>
                      <a:pt x="40" y="534"/>
                    </a:lnTo>
                    <a:lnTo>
                      <a:pt x="70" y="524"/>
                    </a:lnTo>
                    <a:lnTo>
                      <a:pt x="93" y="513"/>
                    </a:lnTo>
                    <a:lnTo>
                      <a:pt x="119" y="495"/>
                    </a:lnTo>
                    <a:lnTo>
                      <a:pt x="138" y="477"/>
                    </a:lnTo>
                    <a:lnTo>
                      <a:pt x="155" y="452"/>
                    </a:lnTo>
                    <a:lnTo>
                      <a:pt x="165" y="419"/>
                    </a:lnTo>
                    <a:lnTo>
                      <a:pt x="161" y="374"/>
                    </a:lnTo>
                    <a:lnTo>
                      <a:pt x="140" y="314"/>
                    </a:lnTo>
                    <a:lnTo>
                      <a:pt x="125" y="274"/>
                    </a:lnTo>
                    <a:lnTo>
                      <a:pt x="117" y="223"/>
                    </a:lnTo>
                    <a:lnTo>
                      <a:pt x="123" y="184"/>
                    </a:lnTo>
                    <a:lnTo>
                      <a:pt x="142" y="144"/>
                    </a:lnTo>
                    <a:lnTo>
                      <a:pt x="172" y="106"/>
                    </a:lnTo>
                    <a:lnTo>
                      <a:pt x="212" y="67"/>
                    </a:lnTo>
                    <a:lnTo>
                      <a:pt x="222" y="45"/>
                    </a:lnTo>
                    <a:lnTo>
                      <a:pt x="235" y="25"/>
                    </a:lnTo>
                    <a:lnTo>
                      <a:pt x="260" y="7"/>
                    </a:lnTo>
                    <a:lnTo>
                      <a:pt x="282" y="0"/>
                    </a:lnTo>
                    <a:lnTo>
                      <a:pt x="296" y="0"/>
                    </a:lnTo>
                    <a:lnTo>
                      <a:pt x="307"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7" name="Freeform 113"/>
              <p:cNvSpPr>
                <a:spLocks/>
              </p:cNvSpPr>
              <p:nvPr/>
            </p:nvSpPr>
            <p:spPr bwMode="auto">
              <a:xfrm>
                <a:off x="5418" y="1487"/>
                <a:ext cx="308" cy="539"/>
              </a:xfrm>
              <a:custGeom>
                <a:avLst/>
                <a:gdLst>
                  <a:gd name="T0" fmla="*/ 302 w 308"/>
                  <a:gd name="T1" fmla="*/ 14 h 539"/>
                  <a:gd name="T2" fmla="*/ 279 w 308"/>
                  <a:gd name="T3" fmla="*/ 9 h 539"/>
                  <a:gd name="T4" fmla="*/ 241 w 308"/>
                  <a:gd name="T5" fmla="*/ 27 h 539"/>
                  <a:gd name="T6" fmla="*/ 215 w 308"/>
                  <a:gd name="T7" fmla="*/ 94 h 539"/>
                  <a:gd name="T8" fmla="*/ 251 w 308"/>
                  <a:gd name="T9" fmla="*/ 240 h 539"/>
                  <a:gd name="T10" fmla="*/ 257 w 308"/>
                  <a:gd name="T11" fmla="*/ 332 h 539"/>
                  <a:gd name="T12" fmla="*/ 205 w 308"/>
                  <a:gd name="T13" fmla="*/ 422 h 539"/>
                  <a:gd name="T14" fmla="*/ 147 w 308"/>
                  <a:gd name="T15" fmla="*/ 483 h 539"/>
                  <a:gd name="T16" fmla="*/ 78 w 308"/>
                  <a:gd name="T17" fmla="*/ 526 h 539"/>
                  <a:gd name="T18" fmla="*/ 38 w 308"/>
                  <a:gd name="T19" fmla="*/ 539 h 539"/>
                  <a:gd name="T20" fmla="*/ 4 w 308"/>
                  <a:gd name="T21" fmla="*/ 536 h 539"/>
                  <a:gd name="T22" fmla="*/ 10 w 308"/>
                  <a:gd name="T23" fmla="*/ 519 h 539"/>
                  <a:gd name="T24" fmla="*/ 31 w 308"/>
                  <a:gd name="T25" fmla="*/ 514 h 539"/>
                  <a:gd name="T26" fmla="*/ 38 w 308"/>
                  <a:gd name="T27" fmla="*/ 523 h 539"/>
                  <a:gd name="T28" fmla="*/ 23 w 308"/>
                  <a:gd name="T29" fmla="*/ 530 h 539"/>
                  <a:gd name="T30" fmla="*/ 16 w 308"/>
                  <a:gd name="T31" fmla="*/ 526 h 539"/>
                  <a:gd name="T32" fmla="*/ 21 w 308"/>
                  <a:gd name="T33" fmla="*/ 523 h 539"/>
                  <a:gd name="T34" fmla="*/ 17 w 308"/>
                  <a:gd name="T35" fmla="*/ 527 h 539"/>
                  <a:gd name="T36" fmla="*/ 29 w 308"/>
                  <a:gd name="T37" fmla="*/ 525 h 539"/>
                  <a:gd name="T38" fmla="*/ 33 w 308"/>
                  <a:gd name="T39" fmla="*/ 519 h 539"/>
                  <a:gd name="T40" fmla="*/ 21 w 308"/>
                  <a:gd name="T41" fmla="*/ 518 h 539"/>
                  <a:gd name="T42" fmla="*/ 10 w 308"/>
                  <a:gd name="T43" fmla="*/ 524 h 539"/>
                  <a:gd name="T44" fmla="*/ 10 w 308"/>
                  <a:gd name="T45" fmla="*/ 532 h 539"/>
                  <a:gd name="T46" fmla="*/ 42 w 308"/>
                  <a:gd name="T47" fmla="*/ 533 h 539"/>
                  <a:gd name="T48" fmla="*/ 95 w 308"/>
                  <a:gd name="T49" fmla="*/ 513 h 539"/>
                  <a:gd name="T50" fmla="*/ 139 w 308"/>
                  <a:gd name="T51" fmla="*/ 478 h 539"/>
                  <a:gd name="T52" fmla="*/ 167 w 308"/>
                  <a:gd name="T53" fmla="*/ 419 h 539"/>
                  <a:gd name="T54" fmla="*/ 143 w 308"/>
                  <a:gd name="T55" fmla="*/ 315 h 539"/>
                  <a:gd name="T56" fmla="*/ 118 w 308"/>
                  <a:gd name="T57" fmla="*/ 224 h 539"/>
                  <a:gd name="T58" fmla="*/ 143 w 308"/>
                  <a:gd name="T59" fmla="*/ 144 h 539"/>
                  <a:gd name="T60" fmla="*/ 213 w 308"/>
                  <a:gd name="T61" fmla="*/ 67 h 539"/>
                  <a:gd name="T62" fmla="*/ 238 w 308"/>
                  <a:gd name="T63" fmla="*/ 25 h 539"/>
                  <a:gd name="T64" fmla="*/ 283 w 308"/>
                  <a:gd name="T65" fmla="*/ 0 h 539"/>
                  <a:gd name="T66" fmla="*/ 308 w 308"/>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8" h="539">
                    <a:moveTo>
                      <a:pt x="308" y="2"/>
                    </a:moveTo>
                    <a:lnTo>
                      <a:pt x="302" y="14"/>
                    </a:lnTo>
                    <a:lnTo>
                      <a:pt x="293" y="11"/>
                    </a:lnTo>
                    <a:lnTo>
                      <a:pt x="279" y="9"/>
                    </a:lnTo>
                    <a:lnTo>
                      <a:pt x="262" y="13"/>
                    </a:lnTo>
                    <a:lnTo>
                      <a:pt x="241" y="27"/>
                    </a:lnTo>
                    <a:lnTo>
                      <a:pt x="224" y="56"/>
                    </a:lnTo>
                    <a:lnTo>
                      <a:pt x="215" y="94"/>
                    </a:lnTo>
                    <a:lnTo>
                      <a:pt x="219" y="140"/>
                    </a:lnTo>
                    <a:lnTo>
                      <a:pt x="251" y="240"/>
                    </a:lnTo>
                    <a:lnTo>
                      <a:pt x="260" y="285"/>
                    </a:lnTo>
                    <a:lnTo>
                      <a:pt x="257" y="332"/>
                    </a:lnTo>
                    <a:lnTo>
                      <a:pt x="238" y="379"/>
                    </a:lnTo>
                    <a:lnTo>
                      <a:pt x="205" y="422"/>
                    </a:lnTo>
                    <a:lnTo>
                      <a:pt x="173" y="458"/>
                    </a:lnTo>
                    <a:lnTo>
                      <a:pt x="147" y="483"/>
                    </a:lnTo>
                    <a:lnTo>
                      <a:pt x="116" y="505"/>
                    </a:lnTo>
                    <a:lnTo>
                      <a:pt x="78" y="526"/>
                    </a:lnTo>
                    <a:lnTo>
                      <a:pt x="57" y="535"/>
                    </a:lnTo>
                    <a:lnTo>
                      <a:pt x="38" y="539"/>
                    </a:lnTo>
                    <a:lnTo>
                      <a:pt x="19" y="539"/>
                    </a:lnTo>
                    <a:lnTo>
                      <a:pt x="4" y="536"/>
                    </a:lnTo>
                    <a:lnTo>
                      <a:pt x="0" y="527"/>
                    </a:lnTo>
                    <a:lnTo>
                      <a:pt x="10" y="519"/>
                    </a:lnTo>
                    <a:lnTo>
                      <a:pt x="23" y="514"/>
                    </a:lnTo>
                    <a:lnTo>
                      <a:pt x="31" y="514"/>
                    </a:lnTo>
                    <a:lnTo>
                      <a:pt x="38" y="517"/>
                    </a:lnTo>
                    <a:lnTo>
                      <a:pt x="38" y="523"/>
                    </a:lnTo>
                    <a:lnTo>
                      <a:pt x="33" y="527"/>
                    </a:lnTo>
                    <a:lnTo>
                      <a:pt x="23" y="530"/>
                    </a:lnTo>
                    <a:lnTo>
                      <a:pt x="16" y="529"/>
                    </a:lnTo>
                    <a:lnTo>
                      <a:pt x="16" y="526"/>
                    </a:lnTo>
                    <a:lnTo>
                      <a:pt x="17" y="524"/>
                    </a:lnTo>
                    <a:lnTo>
                      <a:pt x="21" y="523"/>
                    </a:lnTo>
                    <a:lnTo>
                      <a:pt x="19" y="524"/>
                    </a:lnTo>
                    <a:lnTo>
                      <a:pt x="17" y="527"/>
                    </a:lnTo>
                    <a:lnTo>
                      <a:pt x="21" y="529"/>
                    </a:lnTo>
                    <a:lnTo>
                      <a:pt x="29" y="525"/>
                    </a:lnTo>
                    <a:lnTo>
                      <a:pt x="33" y="520"/>
                    </a:lnTo>
                    <a:lnTo>
                      <a:pt x="33" y="519"/>
                    </a:lnTo>
                    <a:lnTo>
                      <a:pt x="27" y="518"/>
                    </a:lnTo>
                    <a:lnTo>
                      <a:pt x="21" y="518"/>
                    </a:lnTo>
                    <a:lnTo>
                      <a:pt x="14" y="520"/>
                    </a:lnTo>
                    <a:lnTo>
                      <a:pt x="10" y="524"/>
                    </a:lnTo>
                    <a:lnTo>
                      <a:pt x="8" y="527"/>
                    </a:lnTo>
                    <a:lnTo>
                      <a:pt x="10" y="532"/>
                    </a:lnTo>
                    <a:lnTo>
                      <a:pt x="17" y="535"/>
                    </a:lnTo>
                    <a:lnTo>
                      <a:pt x="42" y="533"/>
                    </a:lnTo>
                    <a:lnTo>
                      <a:pt x="71" y="525"/>
                    </a:lnTo>
                    <a:lnTo>
                      <a:pt x="95" y="513"/>
                    </a:lnTo>
                    <a:lnTo>
                      <a:pt x="120" y="495"/>
                    </a:lnTo>
                    <a:lnTo>
                      <a:pt x="139" y="478"/>
                    </a:lnTo>
                    <a:lnTo>
                      <a:pt x="156" y="453"/>
                    </a:lnTo>
                    <a:lnTo>
                      <a:pt x="167" y="419"/>
                    </a:lnTo>
                    <a:lnTo>
                      <a:pt x="164" y="374"/>
                    </a:lnTo>
                    <a:lnTo>
                      <a:pt x="143" y="315"/>
                    </a:lnTo>
                    <a:lnTo>
                      <a:pt x="128" y="274"/>
                    </a:lnTo>
                    <a:lnTo>
                      <a:pt x="118" y="224"/>
                    </a:lnTo>
                    <a:lnTo>
                      <a:pt x="126" y="183"/>
                    </a:lnTo>
                    <a:lnTo>
                      <a:pt x="143" y="144"/>
                    </a:lnTo>
                    <a:lnTo>
                      <a:pt x="173" y="105"/>
                    </a:lnTo>
                    <a:lnTo>
                      <a:pt x="213" y="67"/>
                    </a:lnTo>
                    <a:lnTo>
                      <a:pt x="222" y="44"/>
                    </a:lnTo>
                    <a:lnTo>
                      <a:pt x="238" y="25"/>
                    </a:lnTo>
                    <a:lnTo>
                      <a:pt x="260" y="8"/>
                    </a:lnTo>
                    <a:lnTo>
                      <a:pt x="283" y="0"/>
                    </a:lnTo>
                    <a:lnTo>
                      <a:pt x="296" y="0"/>
                    </a:lnTo>
                    <a:lnTo>
                      <a:pt x="308"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8" name="Freeform 114"/>
              <p:cNvSpPr>
                <a:spLocks/>
              </p:cNvSpPr>
              <p:nvPr/>
            </p:nvSpPr>
            <p:spPr bwMode="auto">
              <a:xfrm>
                <a:off x="5403" y="464"/>
                <a:ext cx="179" cy="296"/>
              </a:xfrm>
              <a:custGeom>
                <a:avLst/>
                <a:gdLst>
                  <a:gd name="T0" fmla="*/ 120 w 179"/>
                  <a:gd name="T1" fmla="*/ 40 h 296"/>
                  <a:gd name="T2" fmla="*/ 127 w 179"/>
                  <a:gd name="T3" fmla="*/ 40 h 296"/>
                  <a:gd name="T4" fmla="*/ 137 w 179"/>
                  <a:gd name="T5" fmla="*/ 38 h 296"/>
                  <a:gd name="T6" fmla="*/ 146 w 179"/>
                  <a:gd name="T7" fmla="*/ 34 h 296"/>
                  <a:gd name="T8" fmla="*/ 152 w 179"/>
                  <a:gd name="T9" fmla="*/ 28 h 296"/>
                  <a:gd name="T10" fmla="*/ 152 w 179"/>
                  <a:gd name="T11" fmla="*/ 19 h 296"/>
                  <a:gd name="T12" fmla="*/ 148 w 179"/>
                  <a:gd name="T13" fmla="*/ 12 h 296"/>
                  <a:gd name="T14" fmla="*/ 143 w 179"/>
                  <a:gd name="T15" fmla="*/ 7 h 296"/>
                  <a:gd name="T16" fmla="*/ 122 w 179"/>
                  <a:gd name="T17" fmla="*/ 0 h 296"/>
                  <a:gd name="T18" fmla="*/ 108 w 179"/>
                  <a:gd name="T19" fmla="*/ 0 h 296"/>
                  <a:gd name="T20" fmla="*/ 89 w 179"/>
                  <a:gd name="T21" fmla="*/ 4 h 296"/>
                  <a:gd name="T22" fmla="*/ 72 w 179"/>
                  <a:gd name="T23" fmla="*/ 12 h 296"/>
                  <a:gd name="T24" fmla="*/ 57 w 179"/>
                  <a:gd name="T25" fmla="*/ 25 h 296"/>
                  <a:gd name="T26" fmla="*/ 48 w 179"/>
                  <a:gd name="T27" fmla="*/ 42 h 296"/>
                  <a:gd name="T28" fmla="*/ 44 w 179"/>
                  <a:gd name="T29" fmla="*/ 61 h 296"/>
                  <a:gd name="T30" fmla="*/ 46 w 179"/>
                  <a:gd name="T31" fmla="*/ 84 h 296"/>
                  <a:gd name="T32" fmla="*/ 50 w 179"/>
                  <a:gd name="T33" fmla="*/ 91 h 296"/>
                  <a:gd name="T34" fmla="*/ 27 w 179"/>
                  <a:gd name="T35" fmla="*/ 103 h 296"/>
                  <a:gd name="T36" fmla="*/ 10 w 179"/>
                  <a:gd name="T37" fmla="*/ 119 h 296"/>
                  <a:gd name="T38" fmla="*/ 0 w 179"/>
                  <a:gd name="T39" fmla="*/ 144 h 296"/>
                  <a:gd name="T40" fmla="*/ 0 w 179"/>
                  <a:gd name="T41" fmla="*/ 155 h 296"/>
                  <a:gd name="T42" fmla="*/ 4 w 179"/>
                  <a:gd name="T43" fmla="*/ 169 h 296"/>
                  <a:gd name="T44" fmla="*/ 15 w 179"/>
                  <a:gd name="T45" fmla="*/ 187 h 296"/>
                  <a:gd name="T46" fmla="*/ 38 w 179"/>
                  <a:gd name="T47" fmla="*/ 209 h 296"/>
                  <a:gd name="T48" fmla="*/ 53 w 179"/>
                  <a:gd name="T49" fmla="*/ 224 h 296"/>
                  <a:gd name="T50" fmla="*/ 65 w 179"/>
                  <a:gd name="T51" fmla="*/ 241 h 296"/>
                  <a:gd name="T52" fmla="*/ 74 w 179"/>
                  <a:gd name="T53" fmla="*/ 261 h 296"/>
                  <a:gd name="T54" fmla="*/ 76 w 179"/>
                  <a:gd name="T55" fmla="*/ 288 h 296"/>
                  <a:gd name="T56" fmla="*/ 74 w 179"/>
                  <a:gd name="T57" fmla="*/ 296 h 296"/>
                  <a:gd name="T58" fmla="*/ 105 w 179"/>
                  <a:gd name="T59" fmla="*/ 271 h 296"/>
                  <a:gd name="T60" fmla="*/ 129 w 179"/>
                  <a:gd name="T61" fmla="*/ 247 h 296"/>
                  <a:gd name="T62" fmla="*/ 150 w 179"/>
                  <a:gd name="T63" fmla="*/ 222 h 296"/>
                  <a:gd name="T64" fmla="*/ 169 w 179"/>
                  <a:gd name="T65" fmla="*/ 194 h 296"/>
                  <a:gd name="T66" fmla="*/ 177 w 179"/>
                  <a:gd name="T67" fmla="*/ 171 h 296"/>
                  <a:gd name="T68" fmla="*/ 179 w 179"/>
                  <a:gd name="T69" fmla="*/ 146 h 296"/>
                  <a:gd name="T70" fmla="*/ 177 w 179"/>
                  <a:gd name="T71" fmla="*/ 133 h 296"/>
                  <a:gd name="T72" fmla="*/ 169 w 179"/>
                  <a:gd name="T73" fmla="*/ 118 h 296"/>
                  <a:gd name="T74" fmla="*/ 156 w 179"/>
                  <a:gd name="T75" fmla="*/ 101 h 296"/>
                  <a:gd name="T76" fmla="*/ 127 w 179"/>
                  <a:gd name="T77" fmla="*/ 89 h 296"/>
                  <a:gd name="T78" fmla="*/ 103 w 179"/>
                  <a:gd name="T79" fmla="*/ 84 h 296"/>
                  <a:gd name="T80" fmla="*/ 82 w 179"/>
                  <a:gd name="T81" fmla="*/ 85 h 296"/>
                  <a:gd name="T82" fmla="*/ 59 w 179"/>
                  <a:gd name="T83" fmla="*/ 89 h 296"/>
                  <a:gd name="T84" fmla="*/ 55 w 179"/>
                  <a:gd name="T85" fmla="*/ 71 h 296"/>
                  <a:gd name="T86" fmla="*/ 55 w 179"/>
                  <a:gd name="T87" fmla="*/ 55 h 296"/>
                  <a:gd name="T88" fmla="*/ 61 w 179"/>
                  <a:gd name="T89" fmla="*/ 37 h 296"/>
                  <a:gd name="T90" fmla="*/ 80 w 179"/>
                  <a:gd name="T91" fmla="*/ 19 h 296"/>
                  <a:gd name="T92" fmla="*/ 95 w 179"/>
                  <a:gd name="T93" fmla="*/ 10 h 296"/>
                  <a:gd name="T94" fmla="*/ 116 w 179"/>
                  <a:gd name="T95" fmla="*/ 7 h 296"/>
                  <a:gd name="T96" fmla="*/ 133 w 179"/>
                  <a:gd name="T97" fmla="*/ 11 h 296"/>
                  <a:gd name="T98" fmla="*/ 141 w 179"/>
                  <a:gd name="T99" fmla="*/ 16 h 296"/>
                  <a:gd name="T100" fmla="*/ 143 w 179"/>
                  <a:gd name="T101" fmla="*/ 23 h 296"/>
                  <a:gd name="T102" fmla="*/ 137 w 179"/>
                  <a:gd name="T103" fmla="*/ 31 h 296"/>
                  <a:gd name="T104" fmla="*/ 127 w 179"/>
                  <a:gd name="T105" fmla="*/ 37 h 296"/>
                  <a:gd name="T106" fmla="*/ 120 w 179"/>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120" y="40"/>
                    </a:moveTo>
                    <a:lnTo>
                      <a:pt x="127" y="40"/>
                    </a:lnTo>
                    <a:lnTo>
                      <a:pt x="137" y="38"/>
                    </a:lnTo>
                    <a:lnTo>
                      <a:pt x="146" y="34"/>
                    </a:lnTo>
                    <a:lnTo>
                      <a:pt x="152" y="28"/>
                    </a:lnTo>
                    <a:lnTo>
                      <a:pt x="152" y="19"/>
                    </a:lnTo>
                    <a:lnTo>
                      <a:pt x="148" y="12"/>
                    </a:lnTo>
                    <a:lnTo>
                      <a:pt x="143" y="7"/>
                    </a:lnTo>
                    <a:lnTo>
                      <a:pt x="122" y="0"/>
                    </a:lnTo>
                    <a:lnTo>
                      <a:pt x="108" y="0"/>
                    </a:lnTo>
                    <a:lnTo>
                      <a:pt x="89" y="4"/>
                    </a:lnTo>
                    <a:lnTo>
                      <a:pt x="72" y="12"/>
                    </a:lnTo>
                    <a:lnTo>
                      <a:pt x="57" y="25"/>
                    </a:lnTo>
                    <a:lnTo>
                      <a:pt x="48" y="42"/>
                    </a:lnTo>
                    <a:lnTo>
                      <a:pt x="44" y="61"/>
                    </a:lnTo>
                    <a:lnTo>
                      <a:pt x="46" y="84"/>
                    </a:lnTo>
                    <a:lnTo>
                      <a:pt x="50" y="91"/>
                    </a:lnTo>
                    <a:lnTo>
                      <a:pt x="27" y="103"/>
                    </a:lnTo>
                    <a:lnTo>
                      <a:pt x="10" y="119"/>
                    </a:lnTo>
                    <a:lnTo>
                      <a:pt x="0" y="144"/>
                    </a:lnTo>
                    <a:lnTo>
                      <a:pt x="0" y="155"/>
                    </a:lnTo>
                    <a:lnTo>
                      <a:pt x="4" y="169"/>
                    </a:lnTo>
                    <a:lnTo>
                      <a:pt x="15" y="187"/>
                    </a:lnTo>
                    <a:lnTo>
                      <a:pt x="38" y="209"/>
                    </a:lnTo>
                    <a:lnTo>
                      <a:pt x="53" y="224"/>
                    </a:lnTo>
                    <a:lnTo>
                      <a:pt x="65" y="241"/>
                    </a:lnTo>
                    <a:lnTo>
                      <a:pt x="74" y="261"/>
                    </a:lnTo>
                    <a:lnTo>
                      <a:pt x="76" y="288"/>
                    </a:lnTo>
                    <a:lnTo>
                      <a:pt x="74" y="296"/>
                    </a:lnTo>
                    <a:lnTo>
                      <a:pt x="105" y="271"/>
                    </a:lnTo>
                    <a:lnTo>
                      <a:pt x="129" y="247"/>
                    </a:lnTo>
                    <a:lnTo>
                      <a:pt x="150" y="222"/>
                    </a:lnTo>
                    <a:lnTo>
                      <a:pt x="169" y="194"/>
                    </a:lnTo>
                    <a:lnTo>
                      <a:pt x="177" y="171"/>
                    </a:lnTo>
                    <a:lnTo>
                      <a:pt x="179" y="146"/>
                    </a:lnTo>
                    <a:lnTo>
                      <a:pt x="177" y="133"/>
                    </a:lnTo>
                    <a:lnTo>
                      <a:pt x="169" y="118"/>
                    </a:lnTo>
                    <a:lnTo>
                      <a:pt x="156" y="101"/>
                    </a:lnTo>
                    <a:lnTo>
                      <a:pt x="127" y="89"/>
                    </a:lnTo>
                    <a:lnTo>
                      <a:pt x="103" y="84"/>
                    </a:lnTo>
                    <a:lnTo>
                      <a:pt x="82" y="85"/>
                    </a:lnTo>
                    <a:lnTo>
                      <a:pt x="59" y="89"/>
                    </a:lnTo>
                    <a:lnTo>
                      <a:pt x="55" y="71"/>
                    </a:lnTo>
                    <a:lnTo>
                      <a:pt x="55" y="55"/>
                    </a:lnTo>
                    <a:lnTo>
                      <a:pt x="61" y="37"/>
                    </a:lnTo>
                    <a:lnTo>
                      <a:pt x="80" y="19"/>
                    </a:lnTo>
                    <a:lnTo>
                      <a:pt x="95" y="10"/>
                    </a:lnTo>
                    <a:lnTo>
                      <a:pt x="116" y="7"/>
                    </a:lnTo>
                    <a:lnTo>
                      <a:pt x="133" y="11"/>
                    </a:lnTo>
                    <a:lnTo>
                      <a:pt x="141" y="16"/>
                    </a:lnTo>
                    <a:lnTo>
                      <a:pt x="143" y="23"/>
                    </a:lnTo>
                    <a:lnTo>
                      <a:pt x="137" y="31"/>
                    </a:lnTo>
                    <a:lnTo>
                      <a:pt x="127" y="37"/>
                    </a:lnTo>
                    <a:lnTo>
                      <a:pt x="120"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19" name="Freeform 115"/>
              <p:cNvSpPr>
                <a:spLocks/>
              </p:cNvSpPr>
              <p:nvPr/>
            </p:nvSpPr>
            <p:spPr bwMode="auto">
              <a:xfrm>
                <a:off x="5451" y="736"/>
                <a:ext cx="163" cy="222"/>
              </a:xfrm>
              <a:custGeom>
                <a:avLst/>
                <a:gdLst>
                  <a:gd name="T0" fmla="*/ 131 w 163"/>
                  <a:gd name="T1" fmla="*/ 31 h 222"/>
                  <a:gd name="T2" fmla="*/ 138 w 163"/>
                  <a:gd name="T3" fmla="*/ 34 h 222"/>
                  <a:gd name="T4" fmla="*/ 153 w 163"/>
                  <a:gd name="T5" fmla="*/ 31 h 222"/>
                  <a:gd name="T6" fmla="*/ 161 w 163"/>
                  <a:gd name="T7" fmla="*/ 27 h 222"/>
                  <a:gd name="T8" fmla="*/ 163 w 163"/>
                  <a:gd name="T9" fmla="*/ 21 h 222"/>
                  <a:gd name="T10" fmla="*/ 159 w 163"/>
                  <a:gd name="T11" fmla="*/ 10 h 222"/>
                  <a:gd name="T12" fmla="*/ 146 w 163"/>
                  <a:gd name="T13" fmla="*/ 1 h 222"/>
                  <a:gd name="T14" fmla="*/ 134 w 163"/>
                  <a:gd name="T15" fmla="*/ 0 h 222"/>
                  <a:gd name="T16" fmla="*/ 117 w 163"/>
                  <a:gd name="T17" fmla="*/ 0 h 222"/>
                  <a:gd name="T18" fmla="*/ 102 w 163"/>
                  <a:gd name="T19" fmla="*/ 5 h 222"/>
                  <a:gd name="T20" fmla="*/ 87 w 163"/>
                  <a:gd name="T21" fmla="*/ 13 h 222"/>
                  <a:gd name="T22" fmla="*/ 74 w 163"/>
                  <a:gd name="T23" fmla="*/ 24 h 222"/>
                  <a:gd name="T24" fmla="*/ 64 w 163"/>
                  <a:gd name="T25" fmla="*/ 37 h 222"/>
                  <a:gd name="T26" fmla="*/ 58 w 163"/>
                  <a:gd name="T27" fmla="*/ 57 h 222"/>
                  <a:gd name="T28" fmla="*/ 58 w 163"/>
                  <a:gd name="T29" fmla="*/ 63 h 222"/>
                  <a:gd name="T30" fmla="*/ 38 w 163"/>
                  <a:gd name="T31" fmla="*/ 69 h 222"/>
                  <a:gd name="T32" fmla="*/ 19 w 163"/>
                  <a:gd name="T33" fmla="*/ 78 h 222"/>
                  <a:gd name="T34" fmla="*/ 3 w 163"/>
                  <a:gd name="T35" fmla="*/ 96 h 222"/>
                  <a:gd name="T36" fmla="*/ 0 w 163"/>
                  <a:gd name="T37" fmla="*/ 115 h 222"/>
                  <a:gd name="T38" fmla="*/ 3 w 163"/>
                  <a:gd name="T39" fmla="*/ 131 h 222"/>
                  <a:gd name="T40" fmla="*/ 15 w 163"/>
                  <a:gd name="T41" fmla="*/ 150 h 222"/>
                  <a:gd name="T42" fmla="*/ 21 w 163"/>
                  <a:gd name="T43" fmla="*/ 163 h 222"/>
                  <a:gd name="T44" fmla="*/ 26 w 163"/>
                  <a:gd name="T45" fmla="*/ 196 h 222"/>
                  <a:gd name="T46" fmla="*/ 19 w 163"/>
                  <a:gd name="T47" fmla="*/ 215 h 222"/>
                  <a:gd name="T48" fmla="*/ 15 w 163"/>
                  <a:gd name="T49" fmla="*/ 222 h 222"/>
                  <a:gd name="T50" fmla="*/ 47 w 163"/>
                  <a:gd name="T51" fmla="*/ 206 h 222"/>
                  <a:gd name="T52" fmla="*/ 98 w 163"/>
                  <a:gd name="T53" fmla="*/ 175 h 222"/>
                  <a:gd name="T54" fmla="*/ 123 w 163"/>
                  <a:gd name="T55" fmla="*/ 156 h 222"/>
                  <a:gd name="T56" fmla="*/ 136 w 163"/>
                  <a:gd name="T57" fmla="*/ 139 h 222"/>
                  <a:gd name="T58" fmla="*/ 146 w 163"/>
                  <a:gd name="T59" fmla="*/ 121 h 222"/>
                  <a:gd name="T60" fmla="*/ 148 w 163"/>
                  <a:gd name="T61" fmla="*/ 97 h 222"/>
                  <a:gd name="T62" fmla="*/ 140 w 163"/>
                  <a:gd name="T63" fmla="*/ 83 h 222"/>
                  <a:gd name="T64" fmla="*/ 121 w 163"/>
                  <a:gd name="T65" fmla="*/ 70 h 222"/>
                  <a:gd name="T66" fmla="*/ 104 w 163"/>
                  <a:gd name="T67" fmla="*/ 64 h 222"/>
                  <a:gd name="T68" fmla="*/ 87 w 163"/>
                  <a:gd name="T69" fmla="*/ 61 h 222"/>
                  <a:gd name="T70" fmla="*/ 68 w 163"/>
                  <a:gd name="T71" fmla="*/ 60 h 222"/>
                  <a:gd name="T72" fmla="*/ 70 w 163"/>
                  <a:gd name="T73" fmla="*/ 47 h 222"/>
                  <a:gd name="T74" fmla="*/ 76 w 163"/>
                  <a:gd name="T75" fmla="*/ 35 h 222"/>
                  <a:gd name="T76" fmla="*/ 85 w 163"/>
                  <a:gd name="T77" fmla="*/ 23 h 222"/>
                  <a:gd name="T78" fmla="*/ 106 w 163"/>
                  <a:gd name="T79" fmla="*/ 11 h 222"/>
                  <a:gd name="T80" fmla="*/ 121 w 163"/>
                  <a:gd name="T81" fmla="*/ 6 h 222"/>
                  <a:gd name="T82" fmla="*/ 138 w 163"/>
                  <a:gd name="T83" fmla="*/ 6 h 222"/>
                  <a:gd name="T84" fmla="*/ 151 w 163"/>
                  <a:gd name="T85" fmla="*/ 11 h 222"/>
                  <a:gd name="T86" fmla="*/ 153 w 163"/>
                  <a:gd name="T87" fmla="*/ 16 h 222"/>
                  <a:gd name="T88" fmla="*/ 153 w 163"/>
                  <a:gd name="T89" fmla="*/ 22 h 222"/>
                  <a:gd name="T90" fmla="*/ 148 w 163"/>
                  <a:gd name="T91" fmla="*/ 28 h 222"/>
                  <a:gd name="T92" fmla="*/ 138 w 163"/>
                  <a:gd name="T93" fmla="*/ 30 h 222"/>
                  <a:gd name="T94" fmla="*/ 131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131" y="31"/>
                    </a:moveTo>
                    <a:lnTo>
                      <a:pt x="138" y="34"/>
                    </a:lnTo>
                    <a:lnTo>
                      <a:pt x="153" y="31"/>
                    </a:lnTo>
                    <a:lnTo>
                      <a:pt x="161" y="27"/>
                    </a:lnTo>
                    <a:lnTo>
                      <a:pt x="163" y="21"/>
                    </a:lnTo>
                    <a:lnTo>
                      <a:pt x="159" y="10"/>
                    </a:lnTo>
                    <a:lnTo>
                      <a:pt x="146" y="1"/>
                    </a:lnTo>
                    <a:lnTo>
                      <a:pt x="134" y="0"/>
                    </a:lnTo>
                    <a:lnTo>
                      <a:pt x="117" y="0"/>
                    </a:lnTo>
                    <a:lnTo>
                      <a:pt x="102" y="5"/>
                    </a:lnTo>
                    <a:lnTo>
                      <a:pt x="87" y="13"/>
                    </a:lnTo>
                    <a:lnTo>
                      <a:pt x="74" y="24"/>
                    </a:lnTo>
                    <a:lnTo>
                      <a:pt x="64" y="37"/>
                    </a:lnTo>
                    <a:lnTo>
                      <a:pt x="58" y="57"/>
                    </a:lnTo>
                    <a:lnTo>
                      <a:pt x="58" y="63"/>
                    </a:lnTo>
                    <a:lnTo>
                      <a:pt x="38" y="69"/>
                    </a:lnTo>
                    <a:lnTo>
                      <a:pt x="19" y="78"/>
                    </a:lnTo>
                    <a:lnTo>
                      <a:pt x="3" y="96"/>
                    </a:lnTo>
                    <a:lnTo>
                      <a:pt x="0" y="115"/>
                    </a:lnTo>
                    <a:lnTo>
                      <a:pt x="3" y="131"/>
                    </a:lnTo>
                    <a:lnTo>
                      <a:pt x="15" y="150"/>
                    </a:lnTo>
                    <a:lnTo>
                      <a:pt x="21" y="163"/>
                    </a:lnTo>
                    <a:lnTo>
                      <a:pt x="26" y="196"/>
                    </a:lnTo>
                    <a:lnTo>
                      <a:pt x="19" y="215"/>
                    </a:lnTo>
                    <a:lnTo>
                      <a:pt x="15" y="222"/>
                    </a:lnTo>
                    <a:lnTo>
                      <a:pt x="47" y="206"/>
                    </a:lnTo>
                    <a:lnTo>
                      <a:pt x="98" y="175"/>
                    </a:lnTo>
                    <a:lnTo>
                      <a:pt x="123" y="156"/>
                    </a:lnTo>
                    <a:lnTo>
                      <a:pt x="136" y="139"/>
                    </a:lnTo>
                    <a:lnTo>
                      <a:pt x="146" y="121"/>
                    </a:lnTo>
                    <a:lnTo>
                      <a:pt x="148" y="97"/>
                    </a:lnTo>
                    <a:lnTo>
                      <a:pt x="140" y="83"/>
                    </a:lnTo>
                    <a:lnTo>
                      <a:pt x="121" y="70"/>
                    </a:lnTo>
                    <a:lnTo>
                      <a:pt x="104" y="64"/>
                    </a:lnTo>
                    <a:lnTo>
                      <a:pt x="87" y="61"/>
                    </a:lnTo>
                    <a:lnTo>
                      <a:pt x="68" y="60"/>
                    </a:lnTo>
                    <a:lnTo>
                      <a:pt x="70" y="47"/>
                    </a:lnTo>
                    <a:lnTo>
                      <a:pt x="76" y="35"/>
                    </a:lnTo>
                    <a:lnTo>
                      <a:pt x="85" y="23"/>
                    </a:lnTo>
                    <a:lnTo>
                      <a:pt x="106" y="11"/>
                    </a:lnTo>
                    <a:lnTo>
                      <a:pt x="121" y="6"/>
                    </a:lnTo>
                    <a:lnTo>
                      <a:pt x="138" y="6"/>
                    </a:lnTo>
                    <a:lnTo>
                      <a:pt x="151" y="11"/>
                    </a:lnTo>
                    <a:lnTo>
                      <a:pt x="153" y="16"/>
                    </a:lnTo>
                    <a:lnTo>
                      <a:pt x="153" y="22"/>
                    </a:lnTo>
                    <a:lnTo>
                      <a:pt x="148" y="28"/>
                    </a:lnTo>
                    <a:lnTo>
                      <a:pt x="138" y="30"/>
                    </a:lnTo>
                    <a:lnTo>
                      <a:pt x="131"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0" name="Freeform 116"/>
              <p:cNvSpPr>
                <a:spLocks/>
              </p:cNvSpPr>
              <p:nvPr/>
            </p:nvSpPr>
            <p:spPr bwMode="auto">
              <a:xfrm>
                <a:off x="5373" y="1697"/>
                <a:ext cx="178" cy="296"/>
              </a:xfrm>
              <a:custGeom>
                <a:avLst/>
                <a:gdLst>
                  <a:gd name="T0" fmla="*/ 119 w 178"/>
                  <a:gd name="T1" fmla="*/ 38 h 296"/>
                  <a:gd name="T2" fmla="*/ 127 w 178"/>
                  <a:gd name="T3" fmla="*/ 39 h 296"/>
                  <a:gd name="T4" fmla="*/ 136 w 178"/>
                  <a:gd name="T5" fmla="*/ 38 h 296"/>
                  <a:gd name="T6" fmla="*/ 146 w 178"/>
                  <a:gd name="T7" fmla="*/ 33 h 296"/>
                  <a:gd name="T8" fmla="*/ 152 w 178"/>
                  <a:gd name="T9" fmla="*/ 27 h 296"/>
                  <a:gd name="T10" fmla="*/ 152 w 178"/>
                  <a:gd name="T11" fmla="*/ 19 h 296"/>
                  <a:gd name="T12" fmla="*/ 148 w 178"/>
                  <a:gd name="T13" fmla="*/ 12 h 296"/>
                  <a:gd name="T14" fmla="*/ 142 w 178"/>
                  <a:gd name="T15" fmla="*/ 6 h 296"/>
                  <a:gd name="T16" fmla="*/ 121 w 178"/>
                  <a:gd name="T17" fmla="*/ 0 h 296"/>
                  <a:gd name="T18" fmla="*/ 106 w 178"/>
                  <a:gd name="T19" fmla="*/ 0 h 296"/>
                  <a:gd name="T20" fmla="*/ 89 w 178"/>
                  <a:gd name="T21" fmla="*/ 3 h 296"/>
                  <a:gd name="T22" fmla="*/ 72 w 178"/>
                  <a:gd name="T23" fmla="*/ 12 h 296"/>
                  <a:gd name="T24" fmla="*/ 57 w 178"/>
                  <a:gd name="T25" fmla="*/ 25 h 296"/>
                  <a:gd name="T26" fmla="*/ 47 w 178"/>
                  <a:gd name="T27" fmla="*/ 42 h 296"/>
                  <a:gd name="T28" fmla="*/ 43 w 178"/>
                  <a:gd name="T29" fmla="*/ 60 h 296"/>
                  <a:gd name="T30" fmla="*/ 45 w 178"/>
                  <a:gd name="T31" fmla="*/ 84 h 296"/>
                  <a:gd name="T32" fmla="*/ 49 w 178"/>
                  <a:gd name="T33" fmla="*/ 91 h 296"/>
                  <a:gd name="T34" fmla="*/ 26 w 178"/>
                  <a:gd name="T35" fmla="*/ 102 h 296"/>
                  <a:gd name="T36" fmla="*/ 9 w 178"/>
                  <a:gd name="T37" fmla="*/ 118 h 296"/>
                  <a:gd name="T38" fmla="*/ 0 w 178"/>
                  <a:gd name="T39" fmla="*/ 143 h 296"/>
                  <a:gd name="T40" fmla="*/ 0 w 178"/>
                  <a:gd name="T41" fmla="*/ 153 h 296"/>
                  <a:gd name="T42" fmla="*/ 4 w 178"/>
                  <a:gd name="T43" fmla="*/ 167 h 296"/>
                  <a:gd name="T44" fmla="*/ 15 w 178"/>
                  <a:gd name="T45" fmla="*/ 185 h 296"/>
                  <a:gd name="T46" fmla="*/ 38 w 178"/>
                  <a:gd name="T47" fmla="*/ 208 h 296"/>
                  <a:gd name="T48" fmla="*/ 53 w 178"/>
                  <a:gd name="T49" fmla="*/ 224 h 296"/>
                  <a:gd name="T50" fmla="*/ 64 w 178"/>
                  <a:gd name="T51" fmla="*/ 239 h 296"/>
                  <a:gd name="T52" fmla="*/ 74 w 178"/>
                  <a:gd name="T53" fmla="*/ 261 h 296"/>
                  <a:gd name="T54" fmla="*/ 76 w 178"/>
                  <a:gd name="T55" fmla="*/ 287 h 296"/>
                  <a:gd name="T56" fmla="*/ 74 w 178"/>
                  <a:gd name="T57" fmla="*/ 296 h 296"/>
                  <a:gd name="T58" fmla="*/ 104 w 178"/>
                  <a:gd name="T59" fmla="*/ 271 h 296"/>
                  <a:gd name="T60" fmla="*/ 129 w 178"/>
                  <a:gd name="T61" fmla="*/ 247 h 296"/>
                  <a:gd name="T62" fmla="*/ 150 w 178"/>
                  <a:gd name="T63" fmla="*/ 221 h 296"/>
                  <a:gd name="T64" fmla="*/ 167 w 178"/>
                  <a:gd name="T65" fmla="*/ 193 h 296"/>
                  <a:gd name="T66" fmla="*/ 176 w 178"/>
                  <a:gd name="T67" fmla="*/ 170 h 296"/>
                  <a:gd name="T68" fmla="*/ 178 w 178"/>
                  <a:gd name="T69" fmla="*/ 145 h 296"/>
                  <a:gd name="T70" fmla="*/ 176 w 178"/>
                  <a:gd name="T71" fmla="*/ 133 h 296"/>
                  <a:gd name="T72" fmla="*/ 169 w 178"/>
                  <a:gd name="T73" fmla="*/ 117 h 296"/>
                  <a:gd name="T74" fmla="*/ 155 w 178"/>
                  <a:gd name="T75" fmla="*/ 100 h 296"/>
                  <a:gd name="T76" fmla="*/ 127 w 178"/>
                  <a:gd name="T77" fmla="*/ 87 h 296"/>
                  <a:gd name="T78" fmla="*/ 102 w 178"/>
                  <a:gd name="T79" fmla="*/ 84 h 296"/>
                  <a:gd name="T80" fmla="*/ 81 w 178"/>
                  <a:gd name="T81" fmla="*/ 84 h 296"/>
                  <a:gd name="T82" fmla="*/ 59 w 178"/>
                  <a:gd name="T83" fmla="*/ 87 h 296"/>
                  <a:gd name="T84" fmla="*/ 53 w 178"/>
                  <a:gd name="T85" fmla="*/ 70 h 296"/>
                  <a:gd name="T86" fmla="*/ 55 w 178"/>
                  <a:gd name="T87" fmla="*/ 54 h 296"/>
                  <a:gd name="T88" fmla="*/ 61 w 178"/>
                  <a:gd name="T89" fmla="*/ 37 h 296"/>
                  <a:gd name="T90" fmla="*/ 80 w 178"/>
                  <a:gd name="T91" fmla="*/ 18 h 296"/>
                  <a:gd name="T92" fmla="*/ 95 w 178"/>
                  <a:gd name="T93" fmla="*/ 9 h 296"/>
                  <a:gd name="T94" fmla="*/ 114 w 178"/>
                  <a:gd name="T95" fmla="*/ 6 h 296"/>
                  <a:gd name="T96" fmla="*/ 133 w 178"/>
                  <a:gd name="T97" fmla="*/ 9 h 296"/>
                  <a:gd name="T98" fmla="*/ 138 w 178"/>
                  <a:gd name="T99" fmla="*/ 15 h 296"/>
                  <a:gd name="T100" fmla="*/ 142 w 178"/>
                  <a:gd name="T101" fmla="*/ 21 h 296"/>
                  <a:gd name="T102" fmla="*/ 136 w 178"/>
                  <a:gd name="T103" fmla="*/ 31 h 296"/>
                  <a:gd name="T104" fmla="*/ 127 w 178"/>
                  <a:gd name="T105" fmla="*/ 36 h 296"/>
                  <a:gd name="T106" fmla="*/ 119 w 178"/>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38"/>
                    </a:moveTo>
                    <a:lnTo>
                      <a:pt x="127" y="39"/>
                    </a:lnTo>
                    <a:lnTo>
                      <a:pt x="136" y="38"/>
                    </a:lnTo>
                    <a:lnTo>
                      <a:pt x="146" y="33"/>
                    </a:lnTo>
                    <a:lnTo>
                      <a:pt x="152" y="27"/>
                    </a:lnTo>
                    <a:lnTo>
                      <a:pt x="152" y="19"/>
                    </a:lnTo>
                    <a:lnTo>
                      <a:pt x="148" y="12"/>
                    </a:lnTo>
                    <a:lnTo>
                      <a:pt x="142" y="6"/>
                    </a:lnTo>
                    <a:lnTo>
                      <a:pt x="121" y="0"/>
                    </a:lnTo>
                    <a:lnTo>
                      <a:pt x="106" y="0"/>
                    </a:lnTo>
                    <a:lnTo>
                      <a:pt x="89" y="3"/>
                    </a:lnTo>
                    <a:lnTo>
                      <a:pt x="72" y="12"/>
                    </a:lnTo>
                    <a:lnTo>
                      <a:pt x="57" y="25"/>
                    </a:lnTo>
                    <a:lnTo>
                      <a:pt x="47" y="42"/>
                    </a:lnTo>
                    <a:lnTo>
                      <a:pt x="43" y="60"/>
                    </a:lnTo>
                    <a:lnTo>
                      <a:pt x="45" y="84"/>
                    </a:lnTo>
                    <a:lnTo>
                      <a:pt x="49" y="91"/>
                    </a:lnTo>
                    <a:lnTo>
                      <a:pt x="26" y="102"/>
                    </a:lnTo>
                    <a:lnTo>
                      <a:pt x="9" y="118"/>
                    </a:lnTo>
                    <a:lnTo>
                      <a:pt x="0" y="143"/>
                    </a:lnTo>
                    <a:lnTo>
                      <a:pt x="0" y="153"/>
                    </a:lnTo>
                    <a:lnTo>
                      <a:pt x="4" y="167"/>
                    </a:lnTo>
                    <a:lnTo>
                      <a:pt x="15" y="185"/>
                    </a:lnTo>
                    <a:lnTo>
                      <a:pt x="38" y="208"/>
                    </a:lnTo>
                    <a:lnTo>
                      <a:pt x="53" y="224"/>
                    </a:lnTo>
                    <a:lnTo>
                      <a:pt x="64" y="239"/>
                    </a:lnTo>
                    <a:lnTo>
                      <a:pt x="74" y="261"/>
                    </a:lnTo>
                    <a:lnTo>
                      <a:pt x="76" y="287"/>
                    </a:lnTo>
                    <a:lnTo>
                      <a:pt x="74" y="296"/>
                    </a:lnTo>
                    <a:lnTo>
                      <a:pt x="104" y="271"/>
                    </a:lnTo>
                    <a:lnTo>
                      <a:pt x="129" y="247"/>
                    </a:lnTo>
                    <a:lnTo>
                      <a:pt x="150" y="221"/>
                    </a:lnTo>
                    <a:lnTo>
                      <a:pt x="167" y="193"/>
                    </a:lnTo>
                    <a:lnTo>
                      <a:pt x="176" y="170"/>
                    </a:lnTo>
                    <a:lnTo>
                      <a:pt x="178" y="145"/>
                    </a:lnTo>
                    <a:lnTo>
                      <a:pt x="176" y="133"/>
                    </a:lnTo>
                    <a:lnTo>
                      <a:pt x="169" y="117"/>
                    </a:lnTo>
                    <a:lnTo>
                      <a:pt x="155" y="100"/>
                    </a:lnTo>
                    <a:lnTo>
                      <a:pt x="127" y="87"/>
                    </a:lnTo>
                    <a:lnTo>
                      <a:pt x="102" y="84"/>
                    </a:lnTo>
                    <a:lnTo>
                      <a:pt x="81" y="84"/>
                    </a:lnTo>
                    <a:lnTo>
                      <a:pt x="59" y="87"/>
                    </a:lnTo>
                    <a:lnTo>
                      <a:pt x="53" y="70"/>
                    </a:lnTo>
                    <a:lnTo>
                      <a:pt x="55" y="54"/>
                    </a:lnTo>
                    <a:lnTo>
                      <a:pt x="61" y="37"/>
                    </a:lnTo>
                    <a:lnTo>
                      <a:pt x="80" y="18"/>
                    </a:lnTo>
                    <a:lnTo>
                      <a:pt x="95" y="9"/>
                    </a:lnTo>
                    <a:lnTo>
                      <a:pt x="114" y="6"/>
                    </a:lnTo>
                    <a:lnTo>
                      <a:pt x="133" y="9"/>
                    </a:lnTo>
                    <a:lnTo>
                      <a:pt x="138" y="15"/>
                    </a:lnTo>
                    <a:lnTo>
                      <a:pt x="142" y="21"/>
                    </a:lnTo>
                    <a:lnTo>
                      <a:pt x="136" y="31"/>
                    </a:lnTo>
                    <a:lnTo>
                      <a:pt x="127" y="36"/>
                    </a:lnTo>
                    <a:lnTo>
                      <a:pt x="11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1" name="Freeform 117"/>
              <p:cNvSpPr>
                <a:spLocks/>
              </p:cNvSpPr>
              <p:nvPr/>
            </p:nvSpPr>
            <p:spPr bwMode="auto">
              <a:xfrm>
                <a:off x="5502" y="165"/>
                <a:ext cx="61" cy="263"/>
              </a:xfrm>
              <a:custGeom>
                <a:avLst/>
                <a:gdLst>
                  <a:gd name="T0" fmla="*/ 0 w 61"/>
                  <a:gd name="T1" fmla="*/ 263 h 263"/>
                  <a:gd name="T2" fmla="*/ 9 w 61"/>
                  <a:gd name="T3" fmla="*/ 243 h 263"/>
                  <a:gd name="T4" fmla="*/ 28 w 61"/>
                  <a:gd name="T5" fmla="*/ 210 h 263"/>
                  <a:gd name="T6" fmla="*/ 49 w 61"/>
                  <a:gd name="T7" fmla="*/ 168 h 263"/>
                  <a:gd name="T8" fmla="*/ 61 w 61"/>
                  <a:gd name="T9" fmla="*/ 122 h 263"/>
                  <a:gd name="T10" fmla="*/ 57 w 61"/>
                  <a:gd name="T11" fmla="*/ 72 h 263"/>
                  <a:gd name="T12" fmla="*/ 42 w 61"/>
                  <a:gd name="T13" fmla="*/ 34 h 263"/>
                  <a:gd name="T14" fmla="*/ 26 w 61"/>
                  <a:gd name="T15" fmla="*/ 10 h 263"/>
                  <a:gd name="T16" fmla="*/ 19 w 61"/>
                  <a:gd name="T17" fmla="*/ 0 h 263"/>
                  <a:gd name="T18" fmla="*/ 28 w 61"/>
                  <a:gd name="T19" fmla="*/ 20 h 263"/>
                  <a:gd name="T20" fmla="*/ 36 w 61"/>
                  <a:gd name="T21" fmla="*/ 53 h 263"/>
                  <a:gd name="T22" fmla="*/ 36 w 61"/>
                  <a:gd name="T23" fmla="*/ 99 h 263"/>
                  <a:gd name="T24" fmla="*/ 36 w 61"/>
                  <a:gd name="T25" fmla="*/ 99 h 263"/>
                  <a:gd name="T26" fmla="*/ 38 w 61"/>
                  <a:gd name="T27" fmla="*/ 96 h 263"/>
                  <a:gd name="T28" fmla="*/ 44 w 61"/>
                  <a:gd name="T29" fmla="*/ 94 h 263"/>
                  <a:gd name="T30" fmla="*/ 49 w 61"/>
                  <a:gd name="T31" fmla="*/ 98 h 263"/>
                  <a:gd name="T32" fmla="*/ 51 w 61"/>
                  <a:gd name="T33" fmla="*/ 104 h 263"/>
                  <a:gd name="T34" fmla="*/ 47 w 61"/>
                  <a:gd name="T35" fmla="*/ 111 h 263"/>
                  <a:gd name="T36" fmla="*/ 44 w 61"/>
                  <a:gd name="T37" fmla="*/ 113 h 263"/>
                  <a:gd name="T38" fmla="*/ 40 w 61"/>
                  <a:gd name="T39" fmla="*/ 110 h 263"/>
                  <a:gd name="T40" fmla="*/ 40 w 61"/>
                  <a:gd name="T41" fmla="*/ 107 h 263"/>
                  <a:gd name="T42" fmla="*/ 42 w 61"/>
                  <a:gd name="T43" fmla="*/ 108 h 263"/>
                  <a:gd name="T44" fmla="*/ 44 w 61"/>
                  <a:gd name="T45" fmla="*/ 111 h 263"/>
                  <a:gd name="T46" fmla="*/ 45 w 61"/>
                  <a:gd name="T47" fmla="*/ 108 h 263"/>
                  <a:gd name="T48" fmla="*/ 47 w 61"/>
                  <a:gd name="T49" fmla="*/ 105 h 263"/>
                  <a:gd name="T50" fmla="*/ 47 w 61"/>
                  <a:gd name="T51" fmla="*/ 101 h 263"/>
                  <a:gd name="T52" fmla="*/ 44 w 61"/>
                  <a:gd name="T53" fmla="*/ 99 h 263"/>
                  <a:gd name="T54" fmla="*/ 36 w 61"/>
                  <a:gd name="T55" fmla="*/ 104 h 263"/>
                  <a:gd name="T56" fmla="*/ 34 w 61"/>
                  <a:gd name="T57" fmla="*/ 107 h 263"/>
                  <a:gd name="T58" fmla="*/ 23 w 61"/>
                  <a:gd name="T59" fmla="*/ 168 h 263"/>
                  <a:gd name="T60" fmla="*/ 7 w 61"/>
                  <a:gd name="T61" fmla="*/ 222 h 263"/>
                  <a:gd name="T62" fmla="*/ 0 w 61"/>
                  <a:gd name="T63" fmla="*/ 259 h 263"/>
                  <a:gd name="T64" fmla="*/ 0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0" y="263"/>
                    </a:moveTo>
                    <a:lnTo>
                      <a:pt x="9" y="243"/>
                    </a:lnTo>
                    <a:lnTo>
                      <a:pt x="28" y="210"/>
                    </a:lnTo>
                    <a:lnTo>
                      <a:pt x="49" y="168"/>
                    </a:lnTo>
                    <a:lnTo>
                      <a:pt x="61" y="122"/>
                    </a:lnTo>
                    <a:lnTo>
                      <a:pt x="57" y="72"/>
                    </a:lnTo>
                    <a:lnTo>
                      <a:pt x="42" y="34"/>
                    </a:lnTo>
                    <a:lnTo>
                      <a:pt x="26" y="10"/>
                    </a:lnTo>
                    <a:lnTo>
                      <a:pt x="19" y="0"/>
                    </a:lnTo>
                    <a:lnTo>
                      <a:pt x="28" y="20"/>
                    </a:lnTo>
                    <a:lnTo>
                      <a:pt x="36" y="53"/>
                    </a:lnTo>
                    <a:lnTo>
                      <a:pt x="36" y="99"/>
                    </a:lnTo>
                    <a:lnTo>
                      <a:pt x="36" y="99"/>
                    </a:lnTo>
                    <a:lnTo>
                      <a:pt x="38" y="96"/>
                    </a:lnTo>
                    <a:lnTo>
                      <a:pt x="44" y="94"/>
                    </a:lnTo>
                    <a:lnTo>
                      <a:pt x="49" y="98"/>
                    </a:lnTo>
                    <a:lnTo>
                      <a:pt x="51" y="104"/>
                    </a:lnTo>
                    <a:lnTo>
                      <a:pt x="47" y="111"/>
                    </a:lnTo>
                    <a:lnTo>
                      <a:pt x="44" y="113"/>
                    </a:lnTo>
                    <a:lnTo>
                      <a:pt x="40" y="110"/>
                    </a:lnTo>
                    <a:lnTo>
                      <a:pt x="40" y="107"/>
                    </a:lnTo>
                    <a:lnTo>
                      <a:pt x="42" y="108"/>
                    </a:lnTo>
                    <a:lnTo>
                      <a:pt x="44" y="111"/>
                    </a:lnTo>
                    <a:lnTo>
                      <a:pt x="45" y="108"/>
                    </a:lnTo>
                    <a:lnTo>
                      <a:pt x="47" y="105"/>
                    </a:lnTo>
                    <a:lnTo>
                      <a:pt x="47" y="101"/>
                    </a:lnTo>
                    <a:lnTo>
                      <a:pt x="44" y="99"/>
                    </a:lnTo>
                    <a:lnTo>
                      <a:pt x="36" y="104"/>
                    </a:lnTo>
                    <a:lnTo>
                      <a:pt x="34" y="107"/>
                    </a:lnTo>
                    <a:lnTo>
                      <a:pt x="23" y="168"/>
                    </a:lnTo>
                    <a:lnTo>
                      <a:pt x="7" y="222"/>
                    </a:lnTo>
                    <a:lnTo>
                      <a:pt x="0" y="259"/>
                    </a:lnTo>
                    <a:lnTo>
                      <a:pt x="0"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2" name="Freeform 118"/>
              <p:cNvSpPr>
                <a:spLocks/>
              </p:cNvSpPr>
              <p:nvPr/>
            </p:nvSpPr>
            <p:spPr bwMode="auto">
              <a:xfrm>
                <a:off x="5451" y="176"/>
                <a:ext cx="83" cy="295"/>
              </a:xfrm>
              <a:custGeom>
                <a:avLst/>
                <a:gdLst>
                  <a:gd name="T0" fmla="*/ 70 w 83"/>
                  <a:gd name="T1" fmla="*/ 0 h 295"/>
                  <a:gd name="T2" fmla="*/ 72 w 83"/>
                  <a:gd name="T3" fmla="*/ 28 h 295"/>
                  <a:gd name="T4" fmla="*/ 66 w 83"/>
                  <a:gd name="T5" fmla="*/ 57 h 295"/>
                  <a:gd name="T6" fmla="*/ 49 w 83"/>
                  <a:gd name="T7" fmla="*/ 89 h 295"/>
                  <a:gd name="T8" fmla="*/ 15 w 83"/>
                  <a:gd name="T9" fmla="*/ 141 h 295"/>
                  <a:gd name="T10" fmla="*/ 3 w 83"/>
                  <a:gd name="T11" fmla="*/ 168 h 295"/>
                  <a:gd name="T12" fmla="*/ 0 w 83"/>
                  <a:gd name="T13" fmla="*/ 197 h 295"/>
                  <a:gd name="T14" fmla="*/ 5 w 83"/>
                  <a:gd name="T15" fmla="*/ 232 h 295"/>
                  <a:gd name="T16" fmla="*/ 19 w 83"/>
                  <a:gd name="T17" fmla="*/ 266 h 295"/>
                  <a:gd name="T18" fmla="*/ 38 w 83"/>
                  <a:gd name="T19" fmla="*/ 295 h 295"/>
                  <a:gd name="T20" fmla="*/ 45 w 83"/>
                  <a:gd name="T21" fmla="*/ 257 h 295"/>
                  <a:gd name="T22" fmla="*/ 58 w 83"/>
                  <a:gd name="T23" fmla="*/ 192 h 295"/>
                  <a:gd name="T24" fmla="*/ 70 w 83"/>
                  <a:gd name="T25" fmla="*/ 148 h 295"/>
                  <a:gd name="T26" fmla="*/ 68 w 83"/>
                  <a:gd name="T27" fmla="*/ 139 h 295"/>
                  <a:gd name="T28" fmla="*/ 64 w 83"/>
                  <a:gd name="T29" fmla="*/ 133 h 295"/>
                  <a:gd name="T30" fmla="*/ 57 w 83"/>
                  <a:gd name="T31" fmla="*/ 130 h 295"/>
                  <a:gd name="T32" fmla="*/ 47 w 83"/>
                  <a:gd name="T33" fmla="*/ 132 h 295"/>
                  <a:gd name="T34" fmla="*/ 38 w 83"/>
                  <a:gd name="T35" fmla="*/ 138 h 295"/>
                  <a:gd name="T36" fmla="*/ 28 w 83"/>
                  <a:gd name="T37" fmla="*/ 153 h 295"/>
                  <a:gd name="T38" fmla="*/ 26 w 83"/>
                  <a:gd name="T39" fmla="*/ 168 h 295"/>
                  <a:gd name="T40" fmla="*/ 28 w 83"/>
                  <a:gd name="T41" fmla="*/ 173 h 295"/>
                  <a:gd name="T42" fmla="*/ 34 w 83"/>
                  <a:gd name="T43" fmla="*/ 177 h 295"/>
                  <a:gd name="T44" fmla="*/ 38 w 83"/>
                  <a:gd name="T45" fmla="*/ 175 h 295"/>
                  <a:gd name="T46" fmla="*/ 43 w 83"/>
                  <a:gd name="T47" fmla="*/ 169 h 295"/>
                  <a:gd name="T48" fmla="*/ 45 w 83"/>
                  <a:gd name="T49" fmla="*/ 166 h 295"/>
                  <a:gd name="T50" fmla="*/ 43 w 83"/>
                  <a:gd name="T51" fmla="*/ 163 h 295"/>
                  <a:gd name="T52" fmla="*/ 38 w 83"/>
                  <a:gd name="T53" fmla="*/ 166 h 295"/>
                  <a:gd name="T54" fmla="*/ 38 w 83"/>
                  <a:gd name="T55" fmla="*/ 166 h 295"/>
                  <a:gd name="T56" fmla="*/ 38 w 83"/>
                  <a:gd name="T57" fmla="*/ 163 h 295"/>
                  <a:gd name="T58" fmla="*/ 45 w 83"/>
                  <a:gd name="T59" fmla="*/ 160 h 295"/>
                  <a:gd name="T60" fmla="*/ 49 w 83"/>
                  <a:gd name="T61" fmla="*/ 163 h 295"/>
                  <a:gd name="T62" fmla="*/ 49 w 83"/>
                  <a:gd name="T63" fmla="*/ 172 h 295"/>
                  <a:gd name="T64" fmla="*/ 43 w 83"/>
                  <a:gd name="T65" fmla="*/ 179 h 295"/>
                  <a:gd name="T66" fmla="*/ 34 w 83"/>
                  <a:gd name="T67" fmla="*/ 183 h 295"/>
                  <a:gd name="T68" fmla="*/ 28 w 83"/>
                  <a:gd name="T69" fmla="*/ 180 h 295"/>
                  <a:gd name="T70" fmla="*/ 24 w 83"/>
                  <a:gd name="T71" fmla="*/ 173 h 295"/>
                  <a:gd name="T72" fmla="*/ 26 w 83"/>
                  <a:gd name="T73" fmla="*/ 151 h 295"/>
                  <a:gd name="T74" fmla="*/ 32 w 83"/>
                  <a:gd name="T75" fmla="*/ 138 h 295"/>
                  <a:gd name="T76" fmla="*/ 41 w 83"/>
                  <a:gd name="T77" fmla="*/ 130 h 295"/>
                  <a:gd name="T78" fmla="*/ 49 w 83"/>
                  <a:gd name="T79" fmla="*/ 125 h 295"/>
                  <a:gd name="T80" fmla="*/ 57 w 83"/>
                  <a:gd name="T81" fmla="*/ 123 h 295"/>
                  <a:gd name="T82" fmla="*/ 64 w 83"/>
                  <a:gd name="T83" fmla="*/ 125 h 295"/>
                  <a:gd name="T84" fmla="*/ 68 w 83"/>
                  <a:gd name="T85" fmla="*/ 130 h 295"/>
                  <a:gd name="T86" fmla="*/ 72 w 83"/>
                  <a:gd name="T87" fmla="*/ 139 h 295"/>
                  <a:gd name="T88" fmla="*/ 74 w 83"/>
                  <a:gd name="T89" fmla="*/ 131 h 295"/>
                  <a:gd name="T90" fmla="*/ 77 w 83"/>
                  <a:gd name="T91" fmla="*/ 112 h 295"/>
                  <a:gd name="T92" fmla="*/ 83 w 83"/>
                  <a:gd name="T93" fmla="*/ 76 h 295"/>
                  <a:gd name="T94" fmla="*/ 83 w 83"/>
                  <a:gd name="T95" fmla="*/ 45 h 295"/>
                  <a:gd name="T96" fmla="*/ 79 w 83"/>
                  <a:gd name="T97" fmla="*/ 21 h 295"/>
                  <a:gd name="T98" fmla="*/ 70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0"/>
                    </a:moveTo>
                    <a:lnTo>
                      <a:pt x="72" y="28"/>
                    </a:lnTo>
                    <a:lnTo>
                      <a:pt x="66" y="57"/>
                    </a:lnTo>
                    <a:lnTo>
                      <a:pt x="49" y="89"/>
                    </a:lnTo>
                    <a:lnTo>
                      <a:pt x="15" y="141"/>
                    </a:lnTo>
                    <a:lnTo>
                      <a:pt x="3" y="168"/>
                    </a:lnTo>
                    <a:lnTo>
                      <a:pt x="0" y="197"/>
                    </a:lnTo>
                    <a:lnTo>
                      <a:pt x="5" y="232"/>
                    </a:lnTo>
                    <a:lnTo>
                      <a:pt x="19" y="266"/>
                    </a:lnTo>
                    <a:lnTo>
                      <a:pt x="38" y="295"/>
                    </a:lnTo>
                    <a:lnTo>
                      <a:pt x="45" y="257"/>
                    </a:lnTo>
                    <a:lnTo>
                      <a:pt x="58" y="192"/>
                    </a:lnTo>
                    <a:lnTo>
                      <a:pt x="70" y="148"/>
                    </a:lnTo>
                    <a:lnTo>
                      <a:pt x="68" y="139"/>
                    </a:lnTo>
                    <a:lnTo>
                      <a:pt x="64" y="133"/>
                    </a:lnTo>
                    <a:lnTo>
                      <a:pt x="57" y="130"/>
                    </a:lnTo>
                    <a:lnTo>
                      <a:pt x="47" y="132"/>
                    </a:lnTo>
                    <a:lnTo>
                      <a:pt x="38" y="138"/>
                    </a:lnTo>
                    <a:lnTo>
                      <a:pt x="28" y="153"/>
                    </a:lnTo>
                    <a:lnTo>
                      <a:pt x="26" y="168"/>
                    </a:lnTo>
                    <a:lnTo>
                      <a:pt x="28" y="173"/>
                    </a:lnTo>
                    <a:lnTo>
                      <a:pt x="34" y="177"/>
                    </a:lnTo>
                    <a:lnTo>
                      <a:pt x="38" y="175"/>
                    </a:lnTo>
                    <a:lnTo>
                      <a:pt x="43" y="169"/>
                    </a:lnTo>
                    <a:lnTo>
                      <a:pt x="45" y="166"/>
                    </a:lnTo>
                    <a:lnTo>
                      <a:pt x="43" y="163"/>
                    </a:lnTo>
                    <a:lnTo>
                      <a:pt x="38" y="166"/>
                    </a:lnTo>
                    <a:lnTo>
                      <a:pt x="38" y="166"/>
                    </a:lnTo>
                    <a:lnTo>
                      <a:pt x="38" y="163"/>
                    </a:lnTo>
                    <a:lnTo>
                      <a:pt x="45" y="160"/>
                    </a:lnTo>
                    <a:lnTo>
                      <a:pt x="49" y="163"/>
                    </a:lnTo>
                    <a:lnTo>
                      <a:pt x="49" y="172"/>
                    </a:lnTo>
                    <a:lnTo>
                      <a:pt x="43" y="179"/>
                    </a:lnTo>
                    <a:lnTo>
                      <a:pt x="34" y="183"/>
                    </a:lnTo>
                    <a:lnTo>
                      <a:pt x="28" y="180"/>
                    </a:lnTo>
                    <a:lnTo>
                      <a:pt x="24" y="173"/>
                    </a:lnTo>
                    <a:lnTo>
                      <a:pt x="26" y="151"/>
                    </a:lnTo>
                    <a:lnTo>
                      <a:pt x="32" y="138"/>
                    </a:lnTo>
                    <a:lnTo>
                      <a:pt x="41" y="130"/>
                    </a:lnTo>
                    <a:lnTo>
                      <a:pt x="49" y="125"/>
                    </a:lnTo>
                    <a:lnTo>
                      <a:pt x="57" y="123"/>
                    </a:lnTo>
                    <a:lnTo>
                      <a:pt x="64" y="125"/>
                    </a:lnTo>
                    <a:lnTo>
                      <a:pt x="68" y="130"/>
                    </a:lnTo>
                    <a:lnTo>
                      <a:pt x="72" y="139"/>
                    </a:lnTo>
                    <a:lnTo>
                      <a:pt x="74" y="131"/>
                    </a:lnTo>
                    <a:lnTo>
                      <a:pt x="77" y="112"/>
                    </a:lnTo>
                    <a:lnTo>
                      <a:pt x="83" y="76"/>
                    </a:lnTo>
                    <a:lnTo>
                      <a:pt x="83" y="45"/>
                    </a:lnTo>
                    <a:lnTo>
                      <a:pt x="79" y="2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3" name="Freeform 119"/>
              <p:cNvSpPr>
                <a:spLocks/>
              </p:cNvSpPr>
              <p:nvPr/>
            </p:nvSpPr>
            <p:spPr bwMode="auto">
              <a:xfrm>
                <a:off x="5473" y="1397"/>
                <a:ext cx="61" cy="262"/>
              </a:xfrm>
              <a:custGeom>
                <a:avLst/>
                <a:gdLst>
                  <a:gd name="T0" fmla="*/ 0 w 61"/>
                  <a:gd name="T1" fmla="*/ 262 h 262"/>
                  <a:gd name="T2" fmla="*/ 10 w 61"/>
                  <a:gd name="T3" fmla="*/ 243 h 262"/>
                  <a:gd name="T4" fmla="*/ 31 w 61"/>
                  <a:gd name="T5" fmla="*/ 210 h 262"/>
                  <a:gd name="T6" fmla="*/ 52 w 61"/>
                  <a:gd name="T7" fmla="*/ 168 h 262"/>
                  <a:gd name="T8" fmla="*/ 61 w 61"/>
                  <a:gd name="T9" fmla="*/ 122 h 262"/>
                  <a:gd name="T10" fmla="*/ 57 w 61"/>
                  <a:gd name="T11" fmla="*/ 73 h 262"/>
                  <a:gd name="T12" fmla="*/ 42 w 61"/>
                  <a:gd name="T13" fmla="*/ 35 h 262"/>
                  <a:gd name="T14" fmla="*/ 27 w 61"/>
                  <a:gd name="T15" fmla="*/ 9 h 262"/>
                  <a:gd name="T16" fmla="*/ 19 w 61"/>
                  <a:gd name="T17" fmla="*/ 0 h 262"/>
                  <a:gd name="T18" fmla="*/ 29 w 61"/>
                  <a:gd name="T19" fmla="*/ 19 h 262"/>
                  <a:gd name="T20" fmla="*/ 36 w 61"/>
                  <a:gd name="T21" fmla="*/ 53 h 262"/>
                  <a:gd name="T22" fmla="*/ 36 w 61"/>
                  <a:gd name="T23" fmla="*/ 99 h 262"/>
                  <a:gd name="T24" fmla="*/ 36 w 61"/>
                  <a:gd name="T25" fmla="*/ 98 h 262"/>
                  <a:gd name="T26" fmla="*/ 38 w 61"/>
                  <a:gd name="T27" fmla="*/ 96 h 262"/>
                  <a:gd name="T28" fmla="*/ 46 w 61"/>
                  <a:gd name="T29" fmla="*/ 93 h 262"/>
                  <a:gd name="T30" fmla="*/ 50 w 61"/>
                  <a:gd name="T31" fmla="*/ 97 h 262"/>
                  <a:gd name="T32" fmla="*/ 52 w 61"/>
                  <a:gd name="T33" fmla="*/ 104 h 262"/>
                  <a:gd name="T34" fmla="*/ 50 w 61"/>
                  <a:gd name="T35" fmla="*/ 110 h 262"/>
                  <a:gd name="T36" fmla="*/ 44 w 61"/>
                  <a:gd name="T37" fmla="*/ 113 h 262"/>
                  <a:gd name="T38" fmla="*/ 40 w 61"/>
                  <a:gd name="T39" fmla="*/ 109 h 262"/>
                  <a:gd name="T40" fmla="*/ 40 w 61"/>
                  <a:gd name="T41" fmla="*/ 107 h 262"/>
                  <a:gd name="T42" fmla="*/ 42 w 61"/>
                  <a:gd name="T43" fmla="*/ 108 h 262"/>
                  <a:gd name="T44" fmla="*/ 44 w 61"/>
                  <a:gd name="T45" fmla="*/ 110 h 262"/>
                  <a:gd name="T46" fmla="*/ 48 w 61"/>
                  <a:gd name="T47" fmla="*/ 108 h 262"/>
                  <a:gd name="T48" fmla="*/ 48 w 61"/>
                  <a:gd name="T49" fmla="*/ 104 h 262"/>
                  <a:gd name="T50" fmla="*/ 48 w 61"/>
                  <a:gd name="T51" fmla="*/ 101 h 262"/>
                  <a:gd name="T52" fmla="*/ 44 w 61"/>
                  <a:gd name="T53" fmla="*/ 98 h 262"/>
                  <a:gd name="T54" fmla="*/ 36 w 61"/>
                  <a:gd name="T55" fmla="*/ 102 h 262"/>
                  <a:gd name="T56" fmla="*/ 35 w 61"/>
                  <a:gd name="T57" fmla="*/ 107 h 262"/>
                  <a:gd name="T58" fmla="*/ 23 w 61"/>
                  <a:gd name="T59" fmla="*/ 169 h 262"/>
                  <a:gd name="T60" fmla="*/ 8 w 61"/>
                  <a:gd name="T61" fmla="*/ 222 h 262"/>
                  <a:gd name="T62" fmla="*/ 0 w 61"/>
                  <a:gd name="T63" fmla="*/ 259 h 262"/>
                  <a:gd name="T64" fmla="*/ 0 w 61"/>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262"/>
                    </a:moveTo>
                    <a:lnTo>
                      <a:pt x="10" y="243"/>
                    </a:lnTo>
                    <a:lnTo>
                      <a:pt x="31" y="210"/>
                    </a:lnTo>
                    <a:lnTo>
                      <a:pt x="52" y="168"/>
                    </a:lnTo>
                    <a:lnTo>
                      <a:pt x="61" y="122"/>
                    </a:lnTo>
                    <a:lnTo>
                      <a:pt x="57" y="73"/>
                    </a:lnTo>
                    <a:lnTo>
                      <a:pt x="42" y="35"/>
                    </a:lnTo>
                    <a:lnTo>
                      <a:pt x="27" y="9"/>
                    </a:lnTo>
                    <a:lnTo>
                      <a:pt x="19" y="0"/>
                    </a:lnTo>
                    <a:lnTo>
                      <a:pt x="29" y="19"/>
                    </a:lnTo>
                    <a:lnTo>
                      <a:pt x="36" y="53"/>
                    </a:lnTo>
                    <a:lnTo>
                      <a:pt x="36" y="99"/>
                    </a:lnTo>
                    <a:lnTo>
                      <a:pt x="36" y="98"/>
                    </a:lnTo>
                    <a:lnTo>
                      <a:pt x="38" y="96"/>
                    </a:lnTo>
                    <a:lnTo>
                      <a:pt x="46" y="93"/>
                    </a:lnTo>
                    <a:lnTo>
                      <a:pt x="50" y="97"/>
                    </a:lnTo>
                    <a:lnTo>
                      <a:pt x="52" y="104"/>
                    </a:lnTo>
                    <a:lnTo>
                      <a:pt x="50" y="110"/>
                    </a:lnTo>
                    <a:lnTo>
                      <a:pt x="44" y="113"/>
                    </a:lnTo>
                    <a:lnTo>
                      <a:pt x="40" y="109"/>
                    </a:lnTo>
                    <a:lnTo>
                      <a:pt x="40" y="107"/>
                    </a:lnTo>
                    <a:lnTo>
                      <a:pt x="42" y="108"/>
                    </a:lnTo>
                    <a:lnTo>
                      <a:pt x="44" y="110"/>
                    </a:lnTo>
                    <a:lnTo>
                      <a:pt x="48" y="108"/>
                    </a:lnTo>
                    <a:lnTo>
                      <a:pt x="48" y="104"/>
                    </a:lnTo>
                    <a:lnTo>
                      <a:pt x="48" y="101"/>
                    </a:lnTo>
                    <a:lnTo>
                      <a:pt x="44" y="98"/>
                    </a:lnTo>
                    <a:lnTo>
                      <a:pt x="36" y="102"/>
                    </a:lnTo>
                    <a:lnTo>
                      <a:pt x="35" y="107"/>
                    </a:lnTo>
                    <a:lnTo>
                      <a:pt x="23" y="169"/>
                    </a:lnTo>
                    <a:lnTo>
                      <a:pt x="8" y="222"/>
                    </a:lnTo>
                    <a:lnTo>
                      <a:pt x="0" y="259"/>
                    </a:lnTo>
                    <a:lnTo>
                      <a:pt x="0"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4" name="Freeform 120"/>
              <p:cNvSpPr>
                <a:spLocks/>
              </p:cNvSpPr>
              <p:nvPr/>
            </p:nvSpPr>
            <p:spPr bwMode="auto">
              <a:xfrm>
                <a:off x="5422" y="1408"/>
                <a:ext cx="84" cy="295"/>
              </a:xfrm>
              <a:custGeom>
                <a:avLst/>
                <a:gdLst>
                  <a:gd name="T0" fmla="*/ 72 w 84"/>
                  <a:gd name="T1" fmla="*/ 0 h 295"/>
                  <a:gd name="T2" fmla="*/ 72 w 84"/>
                  <a:gd name="T3" fmla="*/ 27 h 295"/>
                  <a:gd name="T4" fmla="*/ 67 w 84"/>
                  <a:gd name="T5" fmla="*/ 56 h 295"/>
                  <a:gd name="T6" fmla="*/ 50 w 84"/>
                  <a:gd name="T7" fmla="*/ 88 h 295"/>
                  <a:gd name="T8" fmla="*/ 15 w 84"/>
                  <a:gd name="T9" fmla="*/ 140 h 295"/>
                  <a:gd name="T10" fmla="*/ 4 w 84"/>
                  <a:gd name="T11" fmla="*/ 167 h 295"/>
                  <a:gd name="T12" fmla="*/ 0 w 84"/>
                  <a:gd name="T13" fmla="*/ 196 h 295"/>
                  <a:gd name="T14" fmla="*/ 6 w 84"/>
                  <a:gd name="T15" fmla="*/ 231 h 295"/>
                  <a:gd name="T16" fmla="*/ 19 w 84"/>
                  <a:gd name="T17" fmla="*/ 266 h 295"/>
                  <a:gd name="T18" fmla="*/ 38 w 84"/>
                  <a:gd name="T19" fmla="*/ 295 h 295"/>
                  <a:gd name="T20" fmla="*/ 46 w 84"/>
                  <a:gd name="T21" fmla="*/ 256 h 295"/>
                  <a:gd name="T22" fmla="*/ 59 w 84"/>
                  <a:gd name="T23" fmla="*/ 191 h 295"/>
                  <a:gd name="T24" fmla="*/ 70 w 84"/>
                  <a:gd name="T25" fmla="*/ 147 h 295"/>
                  <a:gd name="T26" fmla="*/ 70 w 84"/>
                  <a:gd name="T27" fmla="*/ 140 h 295"/>
                  <a:gd name="T28" fmla="*/ 65 w 84"/>
                  <a:gd name="T29" fmla="*/ 134 h 295"/>
                  <a:gd name="T30" fmla="*/ 57 w 84"/>
                  <a:gd name="T31" fmla="*/ 129 h 295"/>
                  <a:gd name="T32" fmla="*/ 48 w 84"/>
                  <a:gd name="T33" fmla="*/ 132 h 295"/>
                  <a:gd name="T34" fmla="*/ 40 w 84"/>
                  <a:gd name="T35" fmla="*/ 138 h 295"/>
                  <a:gd name="T36" fmla="*/ 29 w 84"/>
                  <a:gd name="T37" fmla="*/ 153 h 295"/>
                  <a:gd name="T38" fmla="*/ 27 w 84"/>
                  <a:gd name="T39" fmla="*/ 167 h 295"/>
                  <a:gd name="T40" fmla="*/ 29 w 84"/>
                  <a:gd name="T41" fmla="*/ 173 h 295"/>
                  <a:gd name="T42" fmla="*/ 34 w 84"/>
                  <a:gd name="T43" fmla="*/ 176 h 295"/>
                  <a:gd name="T44" fmla="*/ 38 w 84"/>
                  <a:gd name="T45" fmla="*/ 176 h 295"/>
                  <a:gd name="T46" fmla="*/ 44 w 84"/>
                  <a:gd name="T47" fmla="*/ 170 h 295"/>
                  <a:gd name="T48" fmla="*/ 46 w 84"/>
                  <a:gd name="T49" fmla="*/ 166 h 295"/>
                  <a:gd name="T50" fmla="*/ 44 w 84"/>
                  <a:gd name="T51" fmla="*/ 163 h 295"/>
                  <a:gd name="T52" fmla="*/ 40 w 84"/>
                  <a:gd name="T53" fmla="*/ 165 h 295"/>
                  <a:gd name="T54" fmla="*/ 38 w 84"/>
                  <a:gd name="T55" fmla="*/ 166 h 295"/>
                  <a:gd name="T56" fmla="*/ 38 w 84"/>
                  <a:gd name="T57" fmla="*/ 161 h 295"/>
                  <a:gd name="T58" fmla="*/ 46 w 84"/>
                  <a:gd name="T59" fmla="*/ 159 h 295"/>
                  <a:gd name="T60" fmla="*/ 50 w 84"/>
                  <a:gd name="T61" fmla="*/ 163 h 295"/>
                  <a:gd name="T62" fmla="*/ 50 w 84"/>
                  <a:gd name="T63" fmla="*/ 171 h 295"/>
                  <a:gd name="T64" fmla="*/ 44 w 84"/>
                  <a:gd name="T65" fmla="*/ 178 h 295"/>
                  <a:gd name="T66" fmla="*/ 34 w 84"/>
                  <a:gd name="T67" fmla="*/ 182 h 295"/>
                  <a:gd name="T68" fmla="*/ 29 w 84"/>
                  <a:gd name="T69" fmla="*/ 179 h 295"/>
                  <a:gd name="T70" fmla="*/ 25 w 84"/>
                  <a:gd name="T71" fmla="*/ 173 h 295"/>
                  <a:gd name="T72" fmla="*/ 27 w 84"/>
                  <a:gd name="T73" fmla="*/ 150 h 295"/>
                  <a:gd name="T74" fmla="*/ 34 w 84"/>
                  <a:gd name="T75" fmla="*/ 138 h 295"/>
                  <a:gd name="T76" fmla="*/ 42 w 84"/>
                  <a:gd name="T77" fmla="*/ 129 h 295"/>
                  <a:gd name="T78" fmla="*/ 50 w 84"/>
                  <a:gd name="T79" fmla="*/ 124 h 295"/>
                  <a:gd name="T80" fmla="*/ 57 w 84"/>
                  <a:gd name="T81" fmla="*/ 122 h 295"/>
                  <a:gd name="T82" fmla="*/ 65 w 84"/>
                  <a:gd name="T83" fmla="*/ 124 h 295"/>
                  <a:gd name="T84" fmla="*/ 69 w 84"/>
                  <a:gd name="T85" fmla="*/ 129 h 295"/>
                  <a:gd name="T86" fmla="*/ 74 w 84"/>
                  <a:gd name="T87" fmla="*/ 138 h 295"/>
                  <a:gd name="T88" fmla="*/ 74 w 84"/>
                  <a:gd name="T89" fmla="*/ 132 h 295"/>
                  <a:gd name="T90" fmla="*/ 78 w 84"/>
                  <a:gd name="T91" fmla="*/ 111 h 295"/>
                  <a:gd name="T92" fmla="*/ 84 w 84"/>
                  <a:gd name="T93" fmla="*/ 75 h 295"/>
                  <a:gd name="T94" fmla="*/ 84 w 84"/>
                  <a:gd name="T95" fmla="*/ 44 h 295"/>
                  <a:gd name="T96" fmla="*/ 80 w 84"/>
                  <a:gd name="T97" fmla="*/ 20 h 295"/>
                  <a:gd name="T98" fmla="*/ 72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0"/>
                    </a:moveTo>
                    <a:lnTo>
                      <a:pt x="72" y="27"/>
                    </a:lnTo>
                    <a:lnTo>
                      <a:pt x="67" y="56"/>
                    </a:lnTo>
                    <a:lnTo>
                      <a:pt x="50" y="88"/>
                    </a:lnTo>
                    <a:lnTo>
                      <a:pt x="15" y="140"/>
                    </a:lnTo>
                    <a:lnTo>
                      <a:pt x="4" y="167"/>
                    </a:lnTo>
                    <a:lnTo>
                      <a:pt x="0" y="196"/>
                    </a:lnTo>
                    <a:lnTo>
                      <a:pt x="6" y="231"/>
                    </a:lnTo>
                    <a:lnTo>
                      <a:pt x="19" y="266"/>
                    </a:lnTo>
                    <a:lnTo>
                      <a:pt x="38" y="295"/>
                    </a:lnTo>
                    <a:lnTo>
                      <a:pt x="46" y="256"/>
                    </a:lnTo>
                    <a:lnTo>
                      <a:pt x="59" y="191"/>
                    </a:lnTo>
                    <a:lnTo>
                      <a:pt x="70" y="147"/>
                    </a:lnTo>
                    <a:lnTo>
                      <a:pt x="70" y="140"/>
                    </a:lnTo>
                    <a:lnTo>
                      <a:pt x="65" y="134"/>
                    </a:lnTo>
                    <a:lnTo>
                      <a:pt x="57" y="129"/>
                    </a:lnTo>
                    <a:lnTo>
                      <a:pt x="48" y="132"/>
                    </a:lnTo>
                    <a:lnTo>
                      <a:pt x="40" y="138"/>
                    </a:lnTo>
                    <a:lnTo>
                      <a:pt x="29" y="153"/>
                    </a:lnTo>
                    <a:lnTo>
                      <a:pt x="27" y="167"/>
                    </a:lnTo>
                    <a:lnTo>
                      <a:pt x="29" y="173"/>
                    </a:lnTo>
                    <a:lnTo>
                      <a:pt x="34" y="176"/>
                    </a:lnTo>
                    <a:lnTo>
                      <a:pt x="38" y="176"/>
                    </a:lnTo>
                    <a:lnTo>
                      <a:pt x="44" y="170"/>
                    </a:lnTo>
                    <a:lnTo>
                      <a:pt x="46" y="166"/>
                    </a:lnTo>
                    <a:lnTo>
                      <a:pt x="44" y="163"/>
                    </a:lnTo>
                    <a:lnTo>
                      <a:pt x="40" y="165"/>
                    </a:lnTo>
                    <a:lnTo>
                      <a:pt x="38" y="166"/>
                    </a:lnTo>
                    <a:lnTo>
                      <a:pt x="38" y="161"/>
                    </a:lnTo>
                    <a:lnTo>
                      <a:pt x="46" y="159"/>
                    </a:lnTo>
                    <a:lnTo>
                      <a:pt x="50" y="163"/>
                    </a:lnTo>
                    <a:lnTo>
                      <a:pt x="50" y="171"/>
                    </a:lnTo>
                    <a:lnTo>
                      <a:pt x="44" y="178"/>
                    </a:lnTo>
                    <a:lnTo>
                      <a:pt x="34" y="182"/>
                    </a:lnTo>
                    <a:lnTo>
                      <a:pt x="29" y="179"/>
                    </a:lnTo>
                    <a:lnTo>
                      <a:pt x="25" y="173"/>
                    </a:lnTo>
                    <a:lnTo>
                      <a:pt x="27" y="150"/>
                    </a:lnTo>
                    <a:lnTo>
                      <a:pt x="34" y="138"/>
                    </a:lnTo>
                    <a:lnTo>
                      <a:pt x="42" y="129"/>
                    </a:lnTo>
                    <a:lnTo>
                      <a:pt x="50" y="124"/>
                    </a:lnTo>
                    <a:lnTo>
                      <a:pt x="57" y="122"/>
                    </a:lnTo>
                    <a:lnTo>
                      <a:pt x="65" y="124"/>
                    </a:lnTo>
                    <a:lnTo>
                      <a:pt x="69" y="129"/>
                    </a:lnTo>
                    <a:lnTo>
                      <a:pt x="74" y="138"/>
                    </a:lnTo>
                    <a:lnTo>
                      <a:pt x="74" y="132"/>
                    </a:lnTo>
                    <a:lnTo>
                      <a:pt x="78" y="111"/>
                    </a:lnTo>
                    <a:lnTo>
                      <a:pt x="84" y="75"/>
                    </a:lnTo>
                    <a:lnTo>
                      <a:pt x="84" y="44"/>
                    </a:lnTo>
                    <a:lnTo>
                      <a:pt x="80" y="20"/>
                    </a:lnTo>
                    <a:lnTo>
                      <a:pt x="7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5" name="Freeform 121"/>
              <p:cNvSpPr>
                <a:spLocks/>
              </p:cNvSpPr>
              <p:nvPr/>
            </p:nvSpPr>
            <p:spPr bwMode="auto">
              <a:xfrm>
                <a:off x="5616" y="766"/>
                <a:ext cx="62" cy="260"/>
              </a:xfrm>
              <a:custGeom>
                <a:avLst/>
                <a:gdLst>
                  <a:gd name="T0" fmla="*/ 0 w 62"/>
                  <a:gd name="T1" fmla="*/ 260 h 260"/>
                  <a:gd name="T2" fmla="*/ 9 w 62"/>
                  <a:gd name="T3" fmla="*/ 240 h 260"/>
                  <a:gd name="T4" fmla="*/ 30 w 62"/>
                  <a:gd name="T5" fmla="*/ 208 h 260"/>
                  <a:gd name="T6" fmla="*/ 51 w 62"/>
                  <a:gd name="T7" fmla="*/ 166 h 260"/>
                  <a:gd name="T8" fmla="*/ 62 w 62"/>
                  <a:gd name="T9" fmla="*/ 120 h 260"/>
                  <a:gd name="T10" fmla="*/ 57 w 62"/>
                  <a:gd name="T11" fmla="*/ 72 h 260"/>
                  <a:gd name="T12" fmla="*/ 43 w 62"/>
                  <a:gd name="T13" fmla="*/ 34 h 260"/>
                  <a:gd name="T14" fmla="*/ 28 w 62"/>
                  <a:gd name="T15" fmla="*/ 10 h 260"/>
                  <a:gd name="T16" fmla="*/ 21 w 62"/>
                  <a:gd name="T17" fmla="*/ 0 h 260"/>
                  <a:gd name="T18" fmla="*/ 28 w 62"/>
                  <a:gd name="T19" fmla="*/ 19 h 260"/>
                  <a:gd name="T20" fmla="*/ 38 w 62"/>
                  <a:gd name="T21" fmla="*/ 52 h 260"/>
                  <a:gd name="T22" fmla="*/ 36 w 62"/>
                  <a:gd name="T23" fmla="*/ 97 h 260"/>
                  <a:gd name="T24" fmla="*/ 36 w 62"/>
                  <a:gd name="T25" fmla="*/ 97 h 260"/>
                  <a:gd name="T26" fmla="*/ 38 w 62"/>
                  <a:gd name="T27" fmla="*/ 95 h 260"/>
                  <a:gd name="T28" fmla="*/ 45 w 62"/>
                  <a:gd name="T29" fmla="*/ 92 h 260"/>
                  <a:gd name="T30" fmla="*/ 51 w 62"/>
                  <a:gd name="T31" fmla="*/ 96 h 260"/>
                  <a:gd name="T32" fmla="*/ 51 w 62"/>
                  <a:gd name="T33" fmla="*/ 103 h 260"/>
                  <a:gd name="T34" fmla="*/ 49 w 62"/>
                  <a:gd name="T35" fmla="*/ 109 h 260"/>
                  <a:gd name="T36" fmla="*/ 43 w 62"/>
                  <a:gd name="T37" fmla="*/ 112 h 260"/>
                  <a:gd name="T38" fmla="*/ 40 w 62"/>
                  <a:gd name="T39" fmla="*/ 108 h 260"/>
                  <a:gd name="T40" fmla="*/ 40 w 62"/>
                  <a:gd name="T41" fmla="*/ 106 h 260"/>
                  <a:gd name="T42" fmla="*/ 42 w 62"/>
                  <a:gd name="T43" fmla="*/ 107 h 260"/>
                  <a:gd name="T44" fmla="*/ 43 w 62"/>
                  <a:gd name="T45" fmla="*/ 109 h 260"/>
                  <a:gd name="T46" fmla="*/ 47 w 62"/>
                  <a:gd name="T47" fmla="*/ 107 h 260"/>
                  <a:gd name="T48" fmla="*/ 47 w 62"/>
                  <a:gd name="T49" fmla="*/ 103 h 260"/>
                  <a:gd name="T50" fmla="*/ 47 w 62"/>
                  <a:gd name="T51" fmla="*/ 100 h 260"/>
                  <a:gd name="T52" fmla="*/ 43 w 62"/>
                  <a:gd name="T53" fmla="*/ 97 h 260"/>
                  <a:gd name="T54" fmla="*/ 38 w 62"/>
                  <a:gd name="T55" fmla="*/ 101 h 260"/>
                  <a:gd name="T56" fmla="*/ 34 w 62"/>
                  <a:gd name="T57" fmla="*/ 106 h 260"/>
                  <a:gd name="T58" fmla="*/ 23 w 62"/>
                  <a:gd name="T59" fmla="*/ 167 h 260"/>
                  <a:gd name="T60" fmla="*/ 7 w 62"/>
                  <a:gd name="T61" fmla="*/ 220 h 260"/>
                  <a:gd name="T62" fmla="*/ 0 w 62"/>
                  <a:gd name="T63" fmla="*/ 256 h 260"/>
                  <a:gd name="T64" fmla="*/ 0 w 62"/>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260"/>
                    </a:moveTo>
                    <a:lnTo>
                      <a:pt x="9" y="240"/>
                    </a:lnTo>
                    <a:lnTo>
                      <a:pt x="30" y="208"/>
                    </a:lnTo>
                    <a:lnTo>
                      <a:pt x="51" y="166"/>
                    </a:lnTo>
                    <a:lnTo>
                      <a:pt x="62" y="120"/>
                    </a:lnTo>
                    <a:lnTo>
                      <a:pt x="57" y="72"/>
                    </a:lnTo>
                    <a:lnTo>
                      <a:pt x="43" y="34"/>
                    </a:lnTo>
                    <a:lnTo>
                      <a:pt x="28" y="10"/>
                    </a:lnTo>
                    <a:lnTo>
                      <a:pt x="21" y="0"/>
                    </a:lnTo>
                    <a:lnTo>
                      <a:pt x="28" y="19"/>
                    </a:lnTo>
                    <a:lnTo>
                      <a:pt x="38" y="52"/>
                    </a:lnTo>
                    <a:lnTo>
                      <a:pt x="36" y="97"/>
                    </a:lnTo>
                    <a:lnTo>
                      <a:pt x="36" y="97"/>
                    </a:lnTo>
                    <a:lnTo>
                      <a:pt x="38" y="95"/>
                    </a:lnTo>
                    <a:lnTo>
                      <a:pt x="45" y="92"/>
                    </a:lnTo>
                    <a:lnTo>
                      <a:pt x="51" y="96"/>
                    </a:lnTo>
                    <a:lnTo>
                      <a:pt x="51" y="103"/>
                    </a:lnTo>
                    <a:lnTo>
                      <a:pt x="49" y="109"/>
                    </a:lnTo>
                    <a:lnTo>
                      <a:pt x="43" y="112"/>
                    </a:lnTo>
                    <a:lnTo>
                      <a:pt x="40" y="108"/>
                    </a:lnTo>
                    <a:lnTo>
                      <a:pt x="40" y="106"/>
                    </a:lnTo>
                    <a:lnTo>
                      <a:pt x="42" y="107"/>
                    </a:lnTo>
                    <a:lnTo>
                      <a:pt x="43" y="109"/>
                    </a:lnTo>
                    <a:lnTo>
                      <a:pt x="47" y="107"/>
                    </a:lnTo>
                    <a:lnTo>
                      <a:pt x="47" y="103"/>
                    </a:lnTo>
                    <a:lnTo>
                      <a:pt x="47" y="100"/>
                    </a:lnTo>
                    <a:lnTo>
                      <a:pt x="43" y="97"/>
                    </a:lnTo>
                    <a:lnTo>
                      <a:pt x="38" y="101"/>
                    </a:lnTo>
                    <a:lnTo>
                      <a:pt x="34" y="106"/>
                    </a:lnTo>
                    <a:lnTo>
                      <a:pt x="23" y="167"/>
                    </a:lnTo>
                    <a:lnTo>
                      <a:pt x="7" y="220"/>
                    </a:lnTo>
                    <a:lnTo>
                      <a:pt x="0" y="256"/>
                    </a:lnTo>
                    <a:lnTo>
                      <a:pt x="0"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6" name="Freeform 122"/>
              <p:cNvSpPr>
                <a:spLocks/>
              </p:cNvSpPr>
              <p:nvPr/>
            </p:nvSpPr>
            <p:spPr bwMode="auto">
              <a:xfrm>
                <a:off x="5566" y="776"/>
                <a:ext cx="82" cy="292"/>
              </a:xfrm>
              <a:custGeom>
                <a:avLst/>
                <a:gdLst>
                  <a:gd name="T0" fmla="*/ 71 w 82"/>
                  <a:gd name="T1" fmla="*/ 0 h 292"/>
                  <a:gd name="T2" fmla="*/ 71 w 82"/>
                  <a:gd name="T3" fmla="*/ 29 h 292"/>
                  <a:gd name="T4" fmla="*/ 65 w 82"/>
                  <a:gd name="T5" fmla="*/ 56 h 292"/>
                  <a:gd name="T6" fmla="*/ 48 w 82"/>
                  <a:gd name="T7" fmla="*/ 90 h 292"/>
                  <a:gd name="T8" fmla="*/ 16 w 82"/>
                  <a:gd name="T9" fmla="*/ 140 h 292"/>
                  <a:gd name="T10" fmla="*/ 4 w 82"/>
                  <a:gd name="T11" fmla="*/ 166 h 292"/>
                  <a:gd name="T12" fmla="*/ 0 w 82"/>
                  <a:gd name="T13" fmla="*/ 195 h 292"/>
                  <a:gd name="T14" fmla="*/ 4 w 82"/>
                  <a:gd name="T15" fmla="*/ 230 h 292"/>
                  <a:gd name="T16" fmla="*/ 17 w 82"/>
                  <a:gd name="T17" fmla="*/ 265 h 292"/>
                  <a:gd name="T18" fmla="*/ 38 w 82"/>
                  <a:gd name="T19" fmla="*/ 292 h 292"/>
                  <a:gd name="T20" fmla="*/ 46 w 82"/>
                  <a:gd name="T21" fmla="*/ 254 h 292"/>
                  <a:gd name="T22" fmla="*/ 57 w 82"/>
                  <a:gd name="T23" fmla="*/ 190 h 292"/>
                  <a:gd name="T24" fmla="*/ 71 w 82"/>
                  <a:gd name="T25" fmla="*/ 146 h 292"/>
                  <a:gd name="T26" fmla="*/ 69 w 82"/>
                  <a:gd name="T27" fmla="*/ 139 h 292"/>
                  <a:gd name="T28" fmla="*/ 65 w 82"/>
                  <a:gd name="T29" fmla="*/ 133 h 292"/>
                  <a:gd name="T30" fmla="*/ 55 w 82"/>
                  <a:gd name="T31" fmla="*/ 129 h 292"/>
                  <a:gd name="T32" fmla="*/ 46 w 82"/>
                  <a:gd name="T33" fmla="*/ 130 h 292"/>
                  <a:gd name="T34" fmla="*/ 38 w 82"/>
                  <a:gd name="T35" fmla="*/ 136 h 292"/>
                  <a:gd name="T36" fmla="*/ 29 w 82"/>
                  <a:gd name="T37" fmla="*/ 152 h 292"/>
                  <a:gd name="T38" fmla="*/ 27 w 82"/>
                  <a:gd name="T39" fmla="*/ 166 h 292"/>
                  <a:gd name="T40" fmla="*/ 29 w 82"/>
                  <a:gd name="T41" fmla="*/ 172 h 292"/>
                  <a:gd name="T42" fmla="*/ 33 w 82"/>
                  <a:gd name="T43" fmla="*/ 176 h 292"/>
                  <a:gd name="T44" fmla="*/ 38 w 82"/>
                  <a:gd name="T45" fmla="*/ 175 h 292"/>
                  <a:gd name="T46" fmla="*/ 44 w 82"/>
                  <a:gd name="T47" fmla="*/ 169 h 292"/>
                  <a:gd name="T48" fmla="*/ 46 w 82"/>
                  <a:gd name="T49" fmla="*/ 164 h 292"/>
                  <a:gd name="T50" fmla="*/ 42 w 82"/>
                  <a:gd name="T51" fmla="*/ 162 h 292"/>
                  <a:gd name="T52" fmla="*/ 38 w 82"/>
                  <a:gd name="T53" fmla="*/ 164 h 292"/>
                  <a:gd name="T54" fmla="*/ 36 w 82"/>
                  <a:gd name="T55" fmla="*/ 165 h 292"/>
                  <a:gd name="T56" fmla="*/ 38 w 82"/>
                  <a:gd name="T57" fmla="*/ 162 h 292"/>
                  <a:gd name="T58" fmla="*/ 44 w 82"/>
                  <a:gd name="T59" fmla="*/ 158 h 292"/>
                  <a:gd name="T60" fmla="*/ 48 w 82"/>
                  <a:gd name="T61" fmla="*/ 163 h 292"/>
                  <a:gd name="T62" fmla="*/ 48 w 82"/>
                  <a:gd name="T63" fmla="*/ 170 h 292"/>
                  <a:gd name="T64" fmla="*/ 42 w 82"/>
                  <a:gd name="T65" fmla="*/ 178 h 292"/>
                  <a:gd name="T66" fmla="*/ 33 w 82"/>
                  <a:gd name="T67" fmla="*/ 181 h 292"/>
                  <a:gd name="T68" fmla="*/ 27 w 82"/>
                  <a:gd name="T69" fmla="*/ 178 h 292"/>
                  <a:gd name="T70" fmla="*/ 23 w 82"/>
                  <a:gd name="T71" fmla="*/ 172 h 292"/>
                  <a:gd name="T72" fmla="*/ 27 w 82"/>
                  <a:gd name="T73" fmla="*/ 150 h 292"/>
                  <a:gd name="T74" fmla="*/ 33 w 82"/>
                  <a:gd name="T75" fmla="*/ 138 h 292"/>
                  <a:gd name="T76" fmla="*/ 40 w 82"/>
                  <a:gd name="T77" fmla="*/ 129 h 292"/>
                  <a:gd name="T78" fmla="*/ 48 w 82"/>
                  <a:gd name="T79" fmla="*/ 123 h 292"/>
                  <a:gd name="T80" fmla="*/ 55 w 82"/>
                  <a:gd name="T81" fmla="*/ 122 h 292"/>
                  <a:gd name="T82" fmla="*/ 63 w 82"/>
                  <a:gd name="T83" fmla="*/ 123 h 292"/>
                  <a:gd name="T84" fmla="*/ 69 w 82"/>
                  <a:gd name="T85" fmla="*/ 128 h 292"/>
                  <a:gd name="T86" fmla="*/ 73 w 82"/>
                  <a:gd name="T87" fmla="*/ 138 h 292"/>
                  <a:gd name="T88" fmla="*/ 74 w 82"/>
                  <a:gd name="T89" fmla="*/ 130 h 292"/>
                  <a:gd name="T90" fmla="*/ 78 w 82"/>
                  <a:gd name="T91" fmla="*/ 111 h 292"/>
                  <a:gd name="T92" fmla="*/ 82 w 82"/>
                  <a:gd name="T93" fmla="*/ 75 h 292"/>
                  <a:gd name="T94" fmla="*/ 82 w 82"/>
                  <a:gd name="T95" fmla="*/ 45 h 292"/>
                  <a:gd name="T96" fmla="*/ 78 w 82"/>
                  <a:gd name="T97" fmla="*/ 21 h 292"/>
                  <a:gd name="T98" fmla="*/ 71 w 82"/>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2">
                    <a:moveTo>
                      <a:pt x="71" y="0"/>
                    </a:moveTo>
                    <a:lnTo>
                      <a:pt x="71" y="29"/>
                    </a:lnTo>
                    <a:lnTo>
                      <a:pt x="65" y="56"/>
                    </a:lnTo>
                    <a:lnTo>
                      <a:pt x="48" y="90"/>
                    </a:lnTo>
                    <a:lnTo>
                      <a:pt x="16" y="140"/>
                    </a:lnTo>
                    <a:lnTo>
                      <a:pt x="4" y="166"/>
                    </a:lnTo>
                    <a:lnTo>
                      <a:pt x="0" y="195"/>
                    </a:lnTo>
                    <a:lnTo>
                      <a:pt x="4" y="230"/>
                    </a:lnTo>
                    <a:lnTo>
                      <a:pt x="17" y="265"/>
                    </a:lnTo>
                    <a:lnTo>
                      <a:pt x="38" y="292"/>
                    </a:lnTo>
                    <a:lnTo>
                      <a:pt x="46" y="254"/>
                    </a:lnTo>
                    <a:lnTo>
                      <a:pt x="57" y="190"/>
                    </a:lnTo>
                    <a:lnTo>
                      <a:pt x="71" y="146"/>
                    </a:lnTo>
                    <a:lnTo>
                      <a:pt x="69" y="139"/>
                    </a:lnTo>
                    <a:lnTo>
                      <a:pt x="65" y="133"/>
                    </a:lnTo>
                    <a:lnTo>
                      <a:pt x="55" y="129"/>
                    </a:lnTo>
                    <a:lnTo>
                      <a:pt x="46" y="130"/>
                    </a:lnTo>
                    <a:lnTo>
                      <a:pt x="38" y="136"/>
                    </a:lnTo>
                    <a:lnTo>
                      <a:pt x="29" y="152"/>
                    </a:lnTo>
                    <a:lnTo>
                      <a:pt x="27" y="166"/>
                    </a:lnTo>
                    <a:lnTo>
                      <a:pt x="29" y="172"/>
                    </a:lnTo>
                    <a:lnTo>
                      <a:pt x="33" y="176"/>
                    </a:lnTo>
                    <a:lnTo>
                      <a:pt x="38" y="175"/>
                    </a:lnTo>
                    <a:lnTo>
                      <a:pt x="44" y="169"/>
                    </a:lnTo>
                    <a:lnTo>
                      <a:pt x="46" y="164"/>
                    </a:lnTo>
                    <a:lnTo>
                      <a:pt x="42" y="162"/>
                    </a:lnTo>
                    <a:lnTo>
                      <a:pt x="38" y="164"/>
                    </a:lnTo>
                    <a:lnTo>
                      <a:pt x="36" y="165"/>
                    </a:lnTo>
                    <a:lnTo>
                      <a:pt x="38" y="162"/>
                    </a:lnTo>
                    <a:lnTo>
                      <a:pt x="44" y="158"/>
                    </a:lnTo>
                    <a:lnTo>
                      <a:pt x="48" y="163"/>
                    </a:lnTo>
                    <a:lnTo>
                      <a:pt x="48" y="170"/>
                    </a:lnTo>
                    <a:lnTo>
                      <a:pt x="42" y="178"/>
                    </a:lnTo>
                    <a:lnTo>
                      <a:pt x="33" y="181"/>
                    </a:lnTo>
                    <a:lnTo>
                      <a:pt x="27" y="178"/>
                    </a:lnTo>
                    <a:lnTo>
                      <a:pt x="23" y="172"/>
                    </a:lnTo>
                    <a:lnTo>
                      <a:pt x="27" y="150"/>
                    </a:lnTo>
                    <a:lnTo>
                      <a:pt x="33" y="138"/>
                    </a:lnTo>
                    <a:lnTo>
                      <a:pt x="40" y="129"/>
                    </a:lnTo>
                    <a:lnTo>
                      <a:pt x="48" y="123"/>
                    </a:lnTo>
                    <a:lnTo>
                      <a:pt x="55" y="122"/>
                    </a:lnTo>
                    <a:lnTo>
                      <a:pt x="63" y="123"/>
                    </a:lnTo>
                    <a:lnTo>
                      <a:pt x="69" y="128"/>
                    </a:lnTo>
                    <a:lnTo>
                      <a:pt x="73" y="138"/>
                    </a:lnTo>
                    <a:lnTo>
                      <a:pt x="74" y="130"/>
                    </a:lnTo>
                    <a:lnTo>
                      <a:pt x="78" y="111"/>
                    </a:lnTo>
                    <a:lnTo>
                      <a:pt x="82" y="75"/>
                    </a:lnTo>
                    <a:lnTo>
                      <a:pt x="82" y="45"/>
                    </a:lnTo>
                    <a:lnTo>
                      <a:pt x="78" y="21"/>
                    </a:lnTo>
                    <a:lnTo>
                      <a:pt x="7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7" name="Freeform 123"/>
              <p:cNvSpPr>
                <a:spLocks/>
              </p:cNvSpPr>
              <p:nvPr/>
            </p:nvSpPr>
            <p:spPr bwMode="auto">
              <a:xfrm>
                <a:off x="5547" y="1203"/>
                <a:ext cx="84" cy="284"/>
              </a:xfrm>
              <a:custGeom>
                <a:avLst/>
                <a:gdLst>
                  <a:gd name="T0" fmla="*/ 84 w 84"/>
                  <a:gd name="T1" fmla="*/ 0 h 284"/>
                  <a:gd name="T2" fmla="*/ 71 w 84"/>
                  <a:gd name="T3" fmla="*/ 21 h 284"/>
                  <a:gd name="T4" fmla="*/ 46 w 84"/>
                  <a:gd name="T5" fmla="*/ 56 h 284"/>
                  <a:gd name="T6" fmla="*/ 19 w 84"/>
                  <a:gd name="T7" fmla="*/ 100 h 284"/>
                  <a:gd name="T8" fmla="*/ 2 w 84"/>
                  <a:gd name="T9" fmla="*/ 151 h 284"/>
                  <a:gd name="T10" fmla="*/ 0 w 84"/>
                  <a:gd name="T11" fmla="*/ 178 h 284"/>
                  <a:gd name="T12" fmla="*/ 2 w 84"/>
                  <a:gd name="T13" fmla="*/ 205 h 284"/>
                  <a:gd name="T14" fmla="*/ 14 w 84"/>
                  <a:gd name="T15" fmla="*/ 247 h 284"/>
                  <a:gd name="T16" fmla="*/ 29 w 84"/>
                  <a:gd name="T17" fmla="*/ 274 h 284"/>
                  <a:gd name="T18" fmla="*/ 35 w 84"/>
                  <a:gd name="T19" fmla="*/ 284 h 284"/>
                  <a:gd name="T20" fmla="*/ 29 w 84"/>
                  <a:gd name="T21" fmla="*/ 263 h 284"/>
                  <a:gd name="T22" fmla="*/ 21 w 84"/>
                  <a:gd name="T23" fmla="*/ 226 h 284"/>
                  <a:gd name="T24" fmla="*/ 27 w 84"/>
                  <a:gd name="T25" fmla="*/ 176 h 284"/>
                  <a:gd name="T26" fmla="*/ 27 w 84"/>
                  <a:gd name="T27" fmla="*/ 176 h 284"/>
                  <a:gd name="T28" fmla="*/ 25 w 84"/>
                  <a:gd name="T29" fmla="*/ 179 h 284"/>
                  <a:gd name="T30" fmla="*/ 18 w 84"/>
                  <a:gd name="T31" fmla="*/ 182 h 284"/>
                  <a:gd name="T32" fmla="*/ 12 w 84"/>
                  <a:gd name="T33" fmla="*/ 178 h 284"/>
                  <a:gd name="T34" fmla="*/ 12 w 84"/>
                  <a:gd name="T35" fmla="*/ 170 h 284"/>
                  <a:gd name="T36" fmla="*/ 14 w 84"/>
                  <a:gd name="T37" fmla="*/ 164 h 284"/>
                  <a:gd name="T38" fmla="*/ 19 w 84"/>
                  <a:gd name="T39" fmla="*/ 161 h 284"/>
                  <a:gd name="T40" fmla="*/ 25 w 84"/>
                  <a:gd name="T41" fmla="*/ 165 h 284"/>
                  <a:gd name="T42" fmla="*/ 23 w 84"/>
                  <a:gd name="T43" fmla="*/ 167 h 284"/>
                  <a:gd name="T44" fmla="*/ 23 w 84"/>
                  <a:gd name="T45" fmla="*/ 166 h 284"/>
                  <a:gd name="T46" fmla="*/ 19 w 84"/>
                  <a:gd name="T47" fmla="*/ 164 h 284"/>
                  <a:gd name="T48" fmla="*/ 16 w 84"/>
                  <a:gd name="T49" fmla="*/ 166 h 284"/>
                  <a:gd name="T50" fmla="*/ 16 w 84"/>
                  <a:gd name="T51" fmla="*/ 170 h 284"/>
                  <a:gd name="T52" fmla="*/ 16 w 84"/>
                  <a:gd name="T53" fmla="*/ 173 h 284"/>
                  <a:gd name="T54" fmla="*/ 19 w 84"/>
                  <a:gd name="T55" fmla="*/ 176 h 284"/>
                  <a:gd name="T56" fmla="*/ 27 w 84"/>
                  <a:gd name="T57" fmla="*/ 172 h 284"/>
                  <a:gd name="T58" fmla="*/ 29 w 84"/>
                  <a:gd name="T59" fmla="*/ 167 h 284"/>
                  <a:gd name="T60" fmla="*/ 48 w 84"/>
                  <a:gd name="T61" fmla="*/ 102 h 284"/>
                  <a:gd name="T62" fmla="*/ 71 w 84"/>
                  <a:gd name="T63" fmla="*/ 44 h 284"/>
                  <a:gd name="T64" fmla="*/ 82 w 84"/>
                  <a:gd name="T65" fmla="*/ 4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6" y="56"/>
                    </a:lnTo>
                    <a:lnTo>
                      <a:pt x="19" y="100"/>
                    </a:lnTo>
                    <a:lnTo>
                      <a:pt x="2" y="151"/>
                    </a:lnTo>
                    <a:lnTo>
                      <a:pt x="0" y="178"/>
                    </a:lnTo>
                    <a:lnTo>
                      <a:pt x="2" y="205"/>
                    </a:lnTo>
                    <a:lnTo>
                      <a:pt x="14" y="247"/>
                    </a:lnTo>
                    <a:lnTo>
                      <a:pt x="29" y="274"/>
                    </a:lnTo>
                    <a:lnTo>
                      <a:pt x="35" y="284"/>
                    </a:lnTo>
                    <a:lnTo>
                      <a:pt x="29" y="263"/>
                    </a:lnTo>
                    <a:lnTo>
                      <a:pt x="21" y="226"/>
                    </a:lnTo>
                    <a:lnTo>
                      <a:pt x="27" y="176"/>
                    </a:lnTo>
                    <a:lnTo>
                      <a:pt x="27" y="176"/>
                    </a:lnTo>
                    <a:lnTo>
                      <a:pt x="25" y="179"/>
                    </a:lnTo>
                    <a:lnTo>
                      <a:pt x="18" y="182"/>
                    </a:lnTo>
                    <a:lnTo>
                      <a:pt x="12" y="178"/>
                    </a:lnTo>
                    <a:lnTo>
                      <a:pt x="12" y="170"/>
                    </a:lnTo>
                    <a:lnTo>
                      <a:pt x="14" y="164"/>
                    </a:lnTo>
                    <a:lnTo>
                      <a:pt x="19" y="161"/>
                    </a:lnTo>
                    <a:lnTo>
                      <a:pt x="25" y="165"/>
                    </a:lnTo>
                    <a:lnTo>
                      <a:pt x="23" y="167"/>
                    </a:lnTo>
                    <a:lnTo>
                      <a:pt x="23" y="166"/>
                    </a:lnTo>
                    <a:lnTo>
                      <a:pt x="19" y="164"/>
                    </a:lnTo>
                    <a:lnTo>
                      <a:pt x="16" y="166"/>
                    </a:lnTo>
                    <a:lnTo>
                      <a:pt x="16" y="170"/>
                    </a:lnTo>
                    <a:lnTo>
                      <a:pt x="16" y="173"/>
                    </a:lnTo>
                    <a:lnTo>
                      <a:pt x="19" y="176"/>
                    </a:lnTo>
                    <a:lnTo>
                      <a:pt x="27" y="172"/>
                    </a:lnTo>
                    <a:lnTo>
                      <a:pt x="29" y="167"/>
                    </a:lnTo>
                    <a:lnTo>
                      <a:pt x="48" y="102"/>
                    </a:lnTo>
                    <a:lnTo>
                      <a:pt x="71" y="44"/>
                    </a:lnTo>
                    <a:lnTo>
                      <a:pt x="82" y="4"/>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8" name="Freeform 124"/>
              <p:cNvSpPr>
                <a:spLocks/>
              </p:cNvSpPr>
              <p:nvPr/>
            </p:nvSpPr>
            <p:spPr bwMode="auto">
              <a:xfrm>
                <a:off x="5574" y="1157"/>
                <a:ext cx="106" cy="319"/>
              </a:xfrm>
              <a:custGeom>
                <a:avLst/>
                <a:gdLst>
                  <a:gd name="T0" fmla="*/ 8 w 106"/>
                  <a:gd name="T1" fmla="*/ 319 h 319"/>
                  <a:gd name="T2" fmla="*/ 9 w 106"/>
                  <a:gd name="T3" fmla="*/ 289 h 319"/>
                  <a:gd name="T4" fmla="*/ 19 w 106"/>
                  <a:gd name="T5" fmla="*/ 258 h 319"/>
                  <a:gd name="T6" fmla="*/ 28 w 106"/>
                  <a:gd name="T7" fmla="*/ 240 h 319"/>
                  <a:gd name="T8" fmla="*/ 42 w 106"/>
                  <a:gd name="T9" fmla="*/ 222 h 319"/>
                  <a:gd name="T10" fmla="*/ 82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1 h 319"/>
                  <a:gd name="T24" fmla="*/ 42 w 106"/>
                  <a:gd name="T25" fmla="*/ 110 h 319"/>
                  <a:gd name="T26" fmla="*/ 25 w 106"/>
                  <a:gd name="T27" fmla="*/ 160 h 319"/>
                  <a:gd name="T28" fmla="*/ 25 w 106"/>
                  <a:gd name="T29" fmla="*/ 167 h 319"/>
                  <a:gd name="T30" fmla="*/ 28 w 106"/>
                  <a:gd name="T31" fmla="*/ 174 h 319"/>
                  <a:gd name="T32" fmla="*/ 38 w 106"/>
                  <a:gd name="T33" fmla="*/ 179 h 319"/>
                  <a:gd name="T34" fmla="*/ 47 w 106"/>
                  <a:gd name="T35" fmla="*/ 177 h 319"/>
                  <a:gd name="T36" fmla="*/ 57 w 106"/>
                  <a:gd name="T37" fmla="*/ 170 h 319"/>
                  <a:gd name="T38" fmla="*/ 70 w 106"/>
                  <a:gd name="T39" fmla="*/ 154 h 319"/>
                  <a:gd name="T40" fmla="*/ 74 w 106"/>
                  <a:gd name="T41" fmla="*/ 139 h 319"/>
                  <a:gd name="T42" fmla="*/ 72 w 106"/>
                  <a:gd name="T43" fmla="*/ 132 h 319"/>
                  <a:gd name="T44" fmla="*/ 66 w 106"/>
                  <a:gd name="T45" fmla="*/ 128 h 319"/>
                  <a:gd name="T46" fmla="*/ 63 w 106"/>
                  <a:gd name="T47" fmla="*/ 130 h 319"/>
                  <a:gd name="T48" fmla="*/ 55 w 106"/>
                  <a:gd name="T49" fmla="*/ 136 h 319"/>
                  <a:gd name="T50" fmla="*/ 53 w 106"/>
                  <a:gd name="T51" fmla="*/ 139 h 319"/>
                  <a:gd name="T52" fmla="*/ 55 w 106"/>
                  <a:gd name="T53" fmla="*/ 143 h 319"/>
                  <a:gd name="T54" fmla="*/ 61 w 106"/>
                  <a:gd name="T55" fmla="*/ 140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6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28 w 106"/>
                  <a:gd name="T85" fmla="*/ 183 h 319"/>
                  <a:gd name="T86" fmla="*/ 25 w 106"/>
                  <a:gd name="T87" fmla="*/ 179 h 319"/>
                  <a:gd name="T88" fmla="*/ 21 w 106"/>
                  <a:gd name="T89" fmla="*/ 168 h 319"/>
                  <a:gd name="T90" fmla="*/ 19 w 106"/>
                  <a:gd name="T91" fmla="*/ 176 h 319"/>
                  <a:gd name="T92" fmla="*/ 13 w 106"/>
                  <a:gd name="T93" fmla="*/ 198 h 319"/>
                  <a:gd name="T94" fmla="*/ 4 w 106"/>
                  <a:gd name="T95" fmla="*/ 236 h 319"/>
                  <a:gd name="T96" fmla="*/ 0 w 106"/>
                  <a:gd name="T97" fmla="*/ 270 h 319"/>
                  <a:gd name="T98" fmla="*/ 2 w 106"/>
                  <a:gd name="T99" fmla="*/ 296 h 319"/>
                  <a:gd name="T100" fmla="*/ 8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319"/>
                    </a:moveTo>
                    <a:lnTo>
                      <a:pt x="9" y="289"/>
                    </a:lnTo>
                    <a:lnTo>
                      <a:pt x="19" y="258"/>
                    </a:lnTo>
                    <a:lnTo>
                      <a:pt x="28" y="240"/>
                    </a:lnTo>
                    <a:lnTo>
                      <a:pt x="42" y="222"/>
                    </a:lnTo>
                    <a:lnTo>
                      <a:pt x="82" y="168"/>
                    </a:lnTo>
                    <a:lnTo>
                      <a:pt x="99" y="139"/>
                    </a:lnTo>
                    <a:lnTo>
                      <a:pt x="106" y="108"/>
                    </a:lnTo>
                    <a:lnTo>
                      <a:pt x="104" y="70"/>
                    </a:lnTo>
                    <a:lnTo>
                      <a:pt x="93" y="31"/>
                    </a:lnTo>
                    <a:lnTo>
                      <a:pt x="74" y="0"/>
                    </a:lnTo>
                    <a:lnTo>
                      <a:pt x="63" y="41"/>
                    </a:lnTo>
                    <a:lnTo>
                      <a:pt x="42" y="110"/>
                    </a:lnTo>
                    <a:lnTo>
                      <a:pt x="25" y="160"/>
                    </a:lnTo>
                    <a:lnTo>
                      <a:pt x="25" y="167"/>
                    </a:lnTo>
                    <a:lnTo>
                      <a:pt x="28" y="174"/>
                    </a:lnTo>
                    <a:lnTo>
                      <a:pt x="38" y="179"/>
                    </a:lnTo>
                    <a:lnTo>
                      <a:pt x="47" y="177"/>
                    </a:lnTo>
                    <a:lnTo>
                      <a:pt x="57" y="170"/>
                    </a:lnTo>
                    <a:lnTo>
                      <a:pt x="70" y="154"/>
                    </a:lnTo>
                    <a:lnTo>
                      <a:pt x="74" y="139"/>
                    </a:lnTo>
                    <a:lnTo>
                      <a:pt x="72" y="132"/>
                    </a:lnTo>
                    <a:lnTo>
                      <a:pt x="66" y="128"/>
                    </a:lnTo>
                    <a:lnTo>
                      <a:pt x="63" y="130"/>
                    </a:lnTo>
                    <a:lnTo>
                      <a:pt x="55" y="136"/>
                    </a:lnTo>
                    <a:lnTo>
                      <a:pt x="53" y="139"/>
                    </a:lnTo>
                    <a:lnTo>
                      <a:pt x="55" y="143"/>
                    </a:lnTo>
                    <a:lnTo>
                      <a:pt x="61" y="140"/>
                    </a:lnTo>
                    <a:lnTo>
                      <a:pt x="63" y="139"/>
                    </a:lnTo>
                    <a:lnTo>
                      <a:pt x="61" y="143"/>
                    </a:lnTo>
                    <a:lnTo>
                      <a:pt x="53" y="146"/>
                    </a:lnTo>
                    <a:lnTo>
                      <a:pt x="49" y="143"/>
                    </a:lnTo>
                    <a:lnTo>
                      <a:pt x="49" y="133"/>
                    </a:lnTo>
                    <a:lnTo>
                      <a:pt x="57" y="125"/>
                    </a:lnTo>
                    <a:lnTo>
                      <a:pt x="68" y="122"/>
                    </a:lnTo>
                    <a:lnTo>
                      <a:pt x="74" y="125"/>
                    </a:lnTo>
                    <a:lnTo>
                      <a:pt x="76" y="132"/>
                    </a:lnTo>
                    <a:lnTo>
                      <a:pt x="72" y="157"/>
                    </a:lnTo>
                    <a:lnTo>
                      <a:pt x="65" y="170"/>
                    </a:lnTo>
                    <a:lnTo>
                      <a:pt x="55" y="180"/>
                    </a:lnTo>
                    <a:lnTo>
                      <a:pt x="46" y="185"/>
                    </a:lnTo>
                    <a:lnTo>
                      <a:pt x="38" y="186"/>
                    </a:lnTo>
                    <a:lnTo>
                      <a:pt x="28" y="183"/>
                    </a:lnTo>
                    <a:lnTo>
                      <a:pt x="25" y="179"/>
                    </a:lnTo>
                    <a:lnTo>
                      <a:pt x="21" y="168"/>
                    </a:lnTo>
                    <a:lnTo>
                      <a:pt x="19" y="176"/>
                    </a:lnTo>
                    <a:lnTo>
                      <a:pt x="13" y="198"/>
                    </a:lnTo>
                    <a:lnTo>
                      <a:pt x="4" y="236"/>
                    </a:lnTo>
                    <a:lnTo>
                      <a:pt x="0" y="270"/>
                    </a:lnTo>
                    <a:lnTo>
                      <a:pt x="2" y="296"/>
                    </a:lnTo>
                    <a:lnTo>
                      <a:pt x="8"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29" name="Freeform 125"/>
              <p:cNvSpPr>
                <a:spLocks/>
              </p:cNvSpPr>
              <p:nvPr/>
            </p:nvSpPr>
            <p:spPr bwMode="auto">
              <a:xfrm>
                <a:off x="5491" y="1050"/>
                <a:ext cx="55" cy="280"/>
              </a:xfrm>
              <a:custGeom>
                <a:avLst/>
                <a:gdLst>
                  <a:gd name="T0" fmla="*/ 1 w 55"/>
                  <a:gd name="T1" fmla="*/ 0 h 280"/>
                  <a:gd name="T2" fmla="*/ 11 w 55"/>
                  <a:gd name="T3" fmla="*/ 23 h 280"/>
                  <a:gd name="T4" fmla="*/ 30 w 55"/>
                  <a:gd name="T5" fmla="*/ 59 h 280"/>
                  <a:gd name="T6" fmla="*/ 47 w 55"/>
                  <a:gd name="T7" fmla="*/ 103 h 280"/>
                  <a:gd name="T8" fmla="*/ 55 w 55"/>
                  <a:gd name="T9" fmla="*/ 153 h 280"/>
                  <a:gd name="T10" fmla="*/ 53 w 55"/>
                  <a:gd name="T11" fmla="*/ 180 h 280"/>
                  <a:gd name="T12" fmla="*/ 45 w 55"/>
                  <a:gd name="T13" fmla="*/ 205 h 280"/>
                  <a:gd name="T14" fmla="*/ 26 w 55"/>
                  <a:gd name="T15" fmla="*/ 245 h 280"/>
                  <a:gd name="T16" fmla="*/ 7 w 55"/>
                  <a:gd name="T17" fmla="*/ 270 h 280"/>
                  <a:gd name="T18" fmla="*/ 0 w 55"/>
                  <a:gd name="T19" fmla="*/ 280 h 280"/>
                  <a:gd name="T20" fmla="*/ 9 w 55"/>
                  <a:gd name="T21" fmla="*/ 261 h 280"/>
                  <a:gd name="T22" fmla="*/ 22 w 55"/>
                  <a:gd name="T23" fmla="*/ 226 h 280"/>
                  <a:gd name="T24" fmla="*/ 24 w 55"/>
                  <a:gd name="T25" fmla="*/ 177 h 280"/>
                  <a:gd name="T26" fmla="*/ 26 w 55"/>
                  <a:gd name="T27" fmla="*/ 177 h 280"/>
                  <a:gd name="T28" fmla="*/ 28 w 55"/>
                  <a:gd name="T29" fmla="*/ 179 h 280"/>
                  <a:gd name="T30" fmla="*/ 34 w 55"/>
                  <a:gd name="T31" fmla="*/ 181 h 280"/>
                  <a:gd name="T32" fmla="*/ 39 w 55"/>
                  <a:gd name="T33" fmla="*/ 179 h 280"/>
                  <a:gd name="T34" fmla="*/ 41 w 55"/>
                  <a:gd name="T35" fmla="*/ 171 h 280"/>
                  <a:gd name="T36" fmla="*/ 39 w 55"/>
                  <a:gd name="T37" fmla="*/ 165 h 280"/>
                  <a:gd name="T38" fmla="*/ 36 w 55"/>
                  <a:gd name="T39" fmla="*/ 162 h 280"/>
                  <a:gd name="T40" fmla="*/ 30 w 55"/>
                  <a:gd name="T41" fmla="*/ 165 h 280"/>
                  <a:gd name="T42" fmla="*/ 30 w 55"/>
                  <a:gd name="T43" fmla="*/ 168 h 280"/>
                  <a:gd name="T44" fmla="*/ 32 w 55"/>
                  <a:gd name="T45" fmla="*/ 167 h 280"/>
                  <a:gd name="T46" fmla="*/ 34 w 55"/>
                  <a:gd name="T47" fmla="*/ 165 h 280"/>
                  <a:gd name="T48" fmla="*/ 37 w 55"/>
                  <a:gd name="T49" fmla="*/ 167 h 280"/>
                  <a:gd name="T50" fmla="*/ 39 w 55"/>
                  <a:gd name="T51" fmla="*/ 171 h 280"/>
                  <a:gd name="T52" fmla="*/ 37 w 55"/>
                  <a:gd name="T53" fmla="*/ 174 h 280"/>
                  <a:gd name="T54" fmla="*/ 34 w 55"/>
                  <a:gd name="T55" fmla="*/ 177 h 280"/>
                  <a:gd name="T56" fmla="*/ 26 w 55"/>
                  <a:gd name="T57" fmla="*/ 172 h 280"/>
                  <a:gd name="T58" fmla="*/ 24 w 55"/>
                  <a:gd name="T59" fmla="*/ 168 h 280"/>
                  <a:gd name="T60" fmla="*/ 17 w 55"/>
                  <a:gd name="T61" fmla="*/ 101 h 280"/>
                  <a:gd name="T62" fmla="*/ 7 w 55"/>
                  <a:gd name="T63" fmla="*/ 45 h 280"/>
                  <a:gd name="T64" fmla="*/ 1 w 55"/>
                  <a:gd name="T65" fmla="*/ 5 h 280"/>
                  <a:gd name="T66" fmla="*/ 1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1" y="0"/>
                    </a:moveTo>
                    <a:lnTo>
                      <a:pt x="11" y="23"/>
                    </a:lnTo>
                    <a:lnTo>
                      <a:pt x="30" y="59"/>
                    </a:lnTo>
                    <a:lnTo>
                      <a:pt x="47" y="103"/>
                    </a:lnTo>
                    <a:lnTo>
                      <a:pt x="55" y="153"/>
                    </a:lnTo>
                    <a:lnTo>
                      <a:pt x="53" y="180"/>
                    </a:lnTo>
                    <a:lnTo>
                      <a:pt x="45" y="205"/>
                    </a:lnTo>
                    <a:lnTo>
                      <a:pt x="26" y="245"/>
                    </a:lnTo>
                    <a:lnTo>
                      <a:pt x="7" y="270"/>
                    </a:lnTo>
                    <a:lnTo>
                      <a:pt x="0" y="280"/>
                    </a:lnTo>
                    <a:lnTo>
                      <a:pt x="9" y="261"/>
                    </a:lnTo>
                    <a:lnTo>
                      <a:pt x="22" y="226"/>
                    </a:lnTo>
                    <a:lnTo>
                      <a:pt x="24" y="177"/>
                    </a:lnTo>
                    <a:lnTo>
                      <a:pt x="26" y="177"/>
                    </a:lnTo>
                    <a:lnTo>
                      <a:pt x="28" y="179"/>
                    </a:lnTo>
                    <a:lnTo>
                      <a:pt x="34" y="181"/>
                    </a:lnTo>
                    <a:lnTo>
                      <a:pt x="39" y="179"/>
                    </a:lnTo>
                    <a:lnTo>
                      <a:pt x="41" y="171"/>
                    </a:lnTo>
                    <a:lnTo>
                      <a:pt x="39" y="165"/>
                    </a:lnTo>
                    <a:lnTo>
                      <a:pt x="36" y="162"/>
                    </a:lnTo>
                    <a:lnTo>
                      <a:pt x="30" y="165"/>
                    </a:lnTo>
                    <a:lnTo>
                      <a:pt x="30" y="168"/>
                    </a:lnTo>
                    <a:lnTo>
                      <a:pt x="32" y="167"/>
                    </a:lnTo>
                    <a:lnTo>
                      <a:pt x="34" y="165"/>
                    </a:lnTo>
                    <a:lnTo>
                      <a:pt x="37" y="167"/>
                    </a:lnTo>
                    <a:lnTo>
                      <a:pt x="39" y="171"/>
                    </a:lnTo>
                    <a:lnTo>
                      <a:pt x="37" y="174"/>
                    </a:lnTo>
                    <a:lnTo>
                      <a:pt x="34" y="177"/>
                    </a:lnTo>
                    <a:lnTo>
                      <a:pt x="26" y="172"/>
                    </a:lnTo>
                    <a:lnTo>
                      <a:pt x="24" y="168"/>
                    </a:lnTo>
                    <a:lnTo>
                      <a:pt x="17" y="101"/>
                    </a:lnTo>
                    <a:lnTo>
                      <a:pt x="7" y="45"/>
                    </a:lnTo>
                    <a:lnTo>
                      <a:pt x="1" y="5"/>
                    </a:lnTo>
                    <a:lnTo>
                      <a:pt x="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0" name="Freeform 126"/>
              <p:cNvSpPr>
                <a:spLocks/>
              </p:cNvSpPr>
              <p:nvPr/>
            </p:nvSpPr>
            <p:spPr bwMode="auto">
              <a:xfrm>
                <a:off x="5434" y="1005"/>
                <a:ext cx="77" cy="314"/>
              </a:xfrm>
              <a:custGeom>
                <a:avLst/>
                <a:gdLst>
                  <a:gd name="T0" fmla="*/ 58 w 77"/>
                  <a:gd name="T1" fmla="*/ 314 h 314"/>
                  <a:gd name="T2" fmla="*/ 62 w 77"/>
                  <a:gd name="T3" fmla="*/ 285 h 314"/>
                  <a:gd name="T4" fmla="*/ 58 w 77"/>
                  <a:gd name="T5" fmla="*/ 254 h 314"/>
                  <a:gd name="T6" fmla="*/ 43 w 77"/>
                  <a:gd name="T7" fmla="*/ 218 h 314"/>
                  <a:gd name="T8" fmla="*/ 13 w 77"/>
                  <a:gd name="T9" fmla="*/ 163 h 314"/>
                  <a:gd name="T10" fmla="*/ 1 w 77"/>
                  <a:gd name="T11" fmla="*/ 134 h 314"/>
                  <a:gd name="T12" fmla="*/ 0 w 77"/>
                  <a:gd name="T13" fmla="*/ 103 h 314"/>
                  <a:gd name="T14" fmla="*/ 9 w 77"/>
                  <a:gd name="T15" fmla="*/ 66 h 314"/>
                  <a:gd name="T16" fmla="*/ 26 w 77"/>
                  <a:gd name="T17" fmla="*/ 30 h 314"/>
                  <a:gd name="T18" fmla="*/ 49 w 77"/>
                  <a:gd name="T19" fmla="*/ 0 h 314"/>
                  <a:gd name="T20" fmla="*/ 55 w 77"/>
                  <a:gd name="T21" fmla="*/ 41 h 314"/>
                  <a:gd name="T22" fmla="*/ 62 w 77"/>
                  <a:gd name="T23" fmla="*/ 110 h 314"/>
                  <a:gd name="T24" fmla="*/ 70 w 77"/>
                  <a:gd name="T25" fmla="*/ 158 h 314"/>
                  <a:gd name="T26" fmla="*/ 68 w 77"/>
                  <a:gd name="T27" fmla="*/ 166 h 314"/>
                  <a:gd name="T28" fmla="*/ 62 w 77"/>
                  <a:gd name="T29" fmla="*/ 172 h 314"/>
                  <a:gd name="T30" fmla="*/ 55 w 77"/>
                  <a:gd name="T31" fmla="*/ 176 h 314"/>
                  <a:gd name="T32" fmla="*/ 43 w 77"/>
                  <a:gd name="T33" fmla="*/ 174 h 314"/>
                  <a:gd name="T34" fmla="*/ 36 w 77"/>
                  <a:gd name="T35" fmla="*/ 166 h 314"/>
                  <a:gd name="T36" fmla="*/ 26 w 77"/>
                  <a:gd name="T37" fmla="*/ 150 h 314"/>
                  <a:gd name="T38" fmla="*/ 26 w 77"/>
                  <a:gd name="T39" fmla="*/ 134 h 314"/>
                  <a:gd name="T40" fmla="*/ 28 w 77"/>
                  <a:gd name="T41" fmla="*/ 128 h 314"/>
                  <a:gd name="T42" fmla="*/ 34 w 77"/>
                  <a:gd name="T43" fmla="*/ 126 h 314"/>
                  <a:gd name="T44" fmla="*/ 39 w 77"/>
                  <a:gd name="T45" fmla="*/ 126 h 314"/>
                  <a:gd name="T46" fmla="*/ 45 w 77"/>
                  <a:gd name="T47" fmla="*/ 133 h 314"/>
                  <a:gd name="T48" fmla="*/ 45 w 77"/>
                  <a:gd name="T49" fmla="*/ 138 h 314"/>
                  <a:gd name="T50" fmla="*/ 43 w 77"/>
                  <a:gd name="T51" fmla="*/ 140 h 314"/>
                  <a:gd name="T52" fmla="*/ 39 w 77"/>
                  <a:gd name="T53" fmla="*/ 138 h 314"/>
                  <a:gd name="T54" fmla="*/ 36 w 77"/>
                  <a:gd name="T55" fmla="*/ 136 h 314"/>
                  <a:gd name="T56" fmla="*/ 38 w 77"/>
                  <a:gd name="T57" fmla="*/ 140 h 314"/>
                  <a:gd name="T58" fmla="*/ 43 w 77"/>
                  <a:gd name="T59" fmla="*/ 144 h 314"/>
                  <a:gd name="T60" fmla="*/ 49 w 77"/>
                  <a:gd name="T61" fmla="*/ 140 h 314"/>
                  <a:gd name="T62" fmla="*/ 49 w 77"/>
                  <a:gd name="T63" fmla="*/ 132 h 314"/>
                  <a:gd name="T64" fmla="*/ 43 w 77"/>
                  <a:gd name="T65" fmla="*/ 123 h 314"/>
                  <a:gd name="T66" fmla="*/ 34 w 77"/>
                  <a:gd name="T67" fmla="*/ 120 h 314"/>
                  <a:gd name="T68" fmla="*/ 28 w 77"/>
                  <a:gd name="T69" fmla="*/ 122 h 314"/>
                  <a:gd name="T70" fmla="*/ 24 w 77"/>
                  <a:gd name="T71" fmla="*/ 128 h 314"/>
                  <a:gd name="T72" fmla="*/ 24 w 77"/>
                  <a:gd name="T73" fmla="*/ 152 h 314"/>
                  <a:gd name="T74" fmla="*/ 30 w 77"/>
                  <a:gd name="T75" fmla="*/ 166 h 314"/>
                  <a:gd name="T76" fmla="*/ 38 w 77"/>
                  <a:gd name="T77" fmla="*/ 175 h 314"/>
                  <a:gd name="T78" fmla="*/ 45 w 77"/>
                  <a:gd name="T79" fmla="*/ 181 h 314"/>
                  <a:gd name="T80" fmla="*/ 53 w 77"/>
                  <a:gd name="T81" fmla="*/ 183 h 314"/>
                  <a:gd name="T82" fmla="*/ 62 w 77"/>
                  <a:gd name="T83" fmla="*/ 181 h 314"/>
                  <a:gd name="T84" fmla="*/ 66 w 77"/>
                  <a:gd name="T85" fmla="*/ 177 h 314"/>
                  <a:gd name="T86" fmla="*/ 72 w 77"/>
                  <a:gd name="T87" fmla="*/ 166 h 314"/>
                  <a:gd name="T88" fmla="*/ 74 w 77"/>
                  <a:gd name="T89" fmla="*/ 175 h 314"/>
                  <a:gd name="T90" fmla="*/ 74 w 77"/>
                  <a:gd name="T91" fmla="*/ 196 h 314"/>
                  <a:gd name="T92" fmla="*/ 77 w 77"/>
                  <a:gd name="T93" fmla="*/ 234 h 314"/>
                  <a:gd name="T94" fmla="*/ 74 w 77"/>
                  <a:gd name="T95" fmla="*/ 267 h 314"/>
                  <a:gd name="T96" fmla="*/ 68 w 77"/>
                  <a:gd name="T97" fmla="*/ 292 h 314"/>
                  <a:gd name="T98" fmla="*/ 58 w 77"/>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314"/>
                    </a:moveTo>
                    <a:lnTo>
                      <a:pt x="62" y="285"/>
                    </a:lnTo>
                    <a:lnTo>
                      <a:pt x="58" y="254"/>
                    </a:lnTo>
                    <a:lnTo>
                      <a:pt x="43" y="218"/>
                    </a:lnTo>
                    <a:lnTo>
                      <a:pt x="13" y="163"/>
                    </a:lnTo>
                    <a:lnTo>
                      <a:pt x="1" y="134"/>
                    </a:lnTo>
                    <a:lnTo>
                      <a:pt x="0" y="103"/>
                    </a:lnTo>
                    <a:lnTo>
                      <a:pt x="9" y="66"/>
                    </a:lnTo>
                    <a:lnTo>
                      <a:pt x="26" y="30"/>
                    </a:lnTo>
                    <a:lnTo>
                      <a:pt x="49" y="0"/>
                    </a:lnTo>
                    <a:lnTo>
                      <a:pt x="55" y="41"/>
                    </a:lnTo>
                    <a:lnTo>
                      <a:pt x="62" y="110"/>
                    </a:lnTo>
                    <a:lnTo>
                      <a:pt x="70" y="158"/>
                    </a:lnTo>
                    <a:lnTo>
                      <a:pt x="68" y="166"/>
                    </a:lnTo>
                    <a:lnTo>
                      <a:pt x="62" y="172"/>
                    </a:lnTo>
                    <a:lnTo>
                      <a:pt x="55" y="176"/>
                    </a:lnTo>
                    <a:lnTo>
                      <a:pt x="43" y="174"/>
                    </a:lnTo>
                    <a:lnTo>
                      <a:pt x="36" y="166"/>
                    </a:lnTo>
                    <a:lnTo>
                      <a:pt x="26" y="150"/>
                    </a:lnTo>
                    <a:lnTo>
                      <a:pt x="26" y="134"/>
                    </a:lnTo>
                    <a:lnTo>
                      <a:pt x="28" y="128"/>
                    </a:lnTo>
                    <a:lnTo>
                      <a:pt x="34" y="126"/>
                    </a:lnTo>
                    <a:lnTo>
                      <a:pt x="39" y="126"/>
                    </a:lnTo>
                    <a:lnTo>
                      <a:pt x="45" y="133"/>
                    </a:lnTo>
                    <a:lnTo>
                      <a:pt x="45" y="138"/>
                    </a:lnTo>
                    <a:lnTo>
                      <a:pt x="43" y="140"/>
                    </a:lnTo>
                    <a:lnTo>
                      <a:pt x="39" y="138"/>
                    </a:lnTo>
                    <a:lnTo>
                      <a:pt x="36" y="136"/>
                    </a:lnTo>
                    <a:lnTo>
                      <a:pt x="38" y="140"/>
                    </a:lnTo>
                    <a:lnTo>
                      <a:pt x="43" y="144"/>
                    </a:lnTo>
                    <a:lnTo>
                      <a:pt x="49" y="140"/>
                    </a:lnTo>
                    <a:lnTo>
                      <a:pt x="49" y="132"/>
                    </a:lnTo>
                    <a:lnTo>
                      <a:pt x="43" y="123"/>
                    </a:lnTo>
                    <a:lnTo>
                      <a:pt x="34" y="120"/>
                    </a:lnTo>
                    <a:lnTo>
                      <a:pt x="28" y="122"/>
                    </a:lnTo>
                    <a:lnTo>
                      <a:pt x="24" y="128"/>
                    </a:lnTo>
                    <a:lnTo>
                      <a:pt x="24" y="152"/>
                    </a:lnTo>
                    <a:lnTo>
                      <a:pt x="30" y="166"/>
                    </a:lnTo>
                    <a:lnTo>
                      <a:pt x="38" y="175"/>
                    </a:lnTo>
                    <a:lnTo>
                      <a:pt x="45" y="181"/>
                    </a:lnTo>
                    <a:lnTo>
                      <a:pt x="53" y="183"/>
                    </a:lnTo>
                    <a:lnTo>
                      <a:pt x="62" y="181"/>
                    </a:lnTo>
                    <a:lnTo>
                      <a:pt x="66" y="177"/>
                    </a:lnTo>
                    <a:lnTo>
                      <a:pt x="72" y="166"/>
                    </a:lnTo>
                    <a:lnTo>
                      <a:pt x="74" y="175"/>
                    </a:lnTo>
                    <a:lnTo>
                      <a:pt x="74" y="196"/>
                    </a:lnTo>
                    <a:lnTo>
                      <a:pt x="77" y="234"/>
                    </a:lnTo>
                    <a:lnTo>
                      <a:pt x="74" y="267"/>
                    </a:lnTo>
                    <a:lnTo>
                      <a:pt x="68" y="292"/>
                    </a:lnTo>
                    <a:lnTo>
                      <a:pt x="58"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1" name="Freeform 127"/>
              <p:cNvSpPr>
                <a:spLocks/>
              </p:cNvSpPr>
              <p:nvPr/>
            </p:nvSpPr>
            <p:spPr bwMode="auto">
              <a:xfrm>
                <a:off x="5604" y="386"/>
                <a:ext cx="95" cy="337"/>
              </a:xfrm>
              <a:custGeom>
                <a:avLst/>
                <a:gdLst>
                  <a:gd name="T0" fmla="*/ 59 w 95"/>
                  <a:gd name="T1" fmla="*/ 0 h 337"/>
                  <a:gd name="T2" fmla="*/ 65 w 95"/>
                  <a:gd name="T3" fmla="*/ 28 h 337"/>
                  <a:gd name="T4" fmla="*/ 80 w 95"/>
                  <a:gd name="T5" fmla="*/ 72 h 337"/>
                  <a:gd name="T6" fmla="*/ 93 w 95"/>
                  <a:gd name="T7" fmla="*/ 127 h 337"/>
                  <a:gd name="T8" fmla="*/ 95 w 95"/>
                  <a:gd name="T9" fmla="*/ 157 h 337"/>
                  <a:gd name="T10" fmla="*/ 93 w 95"/>
                  <a:gd name="T11" fmla="*/ 187 h 337"/>
                  <a:gd name="T12" fmla="*/ 84 w 95"/>
                  <a:gd name="T13" fmla="*/ 221 h 337"/>
                  <a:gd name="T14" fmla="*/ 72 w 95"/>
                  <a:gd name="T15" fmla="*/ 249 h 337"/>
                  <a:gd name="T16" fmla="*/ 57 w 95"/>
                  <a:gd name="T17" fmla="*/ 275 h 337"/>
                  <a:gd name="T18" fmla="*/ 40 w 95"/>
                  <a:gd name="T19" fmla="*/ 296 h 337"/>
                  <a:gd name="T20" fmla="*/ 14 w 95"/>
                  <a:gd name="T21" fmla="*/ 326 h 337"/>
                  <a:gd name="T22" fmla="*/ 0 w 95"/>
                  <a:gd name="T23" fmla="*/ 337 h 337"/>
                  <a:gd name="T24" fmla="*/ 17 w 95"/>
                  <a:gd name="T25" fmla="*/ 313 h 337"/>
                  <a:gd name="T26" fmla="*/ 31 w 95"/>
                  <a:gd name="T27" fmla="*/ 293 h 337"/>
                  <a:gd name="T28" fmla="*/ 40 w 95"/>
                  <a:gd name="T29" fmla="*/ 272 h 337"/>
                  <a:gd name="T30" fmla="*/ 52 w 95"/>
                  <a:gd name="T31" fmla="*/ 214 h 337"/>
                  <a:gd name="T32" fmla="*/ 54 w 95"/>
                  <a:gd name="T33" fmla="*/ 214 h 337"/>
                  <a:gd name="T34" fmla="*/ 55 w 95"/>
                  <a:gd name="T35" fmla="*/ 217 h 337"/>
                  <a:gd name="T36" fmla="*/ 63 w 95"/>
                  <a:gd name="T37" fmla="*/ 221 h 337"/>
                  <a:gd name="T38" fmla="*/ 71 w 95"/>
                  <a:gd name="T39" fmla="*/ 217 h 337"/>
                  <a:gd name="T40" fmla="*/ 74 w 95"/>
                  <a:gd name="T41" fmla="*/ 209 h 337"/>
                  <a:gd name="T42" fmla="*/ 72 w 95"/>
                  <a:gd name="T43" fmla="*/ 200 h 337"/>
                  <a:gd name="T44" fmla="*/ 69 w 95"/>
                  <a:gd name="T45" fmla="*/ 197 h 337"/>
                  <a:gd name="T46" fmla="*/ 61 w 95"/>
                  <a:gd name="T47" fmla="*/ 200 h 337"/>
                  <a:gd name="T48" fmla="*/ 61 w 95"/>
                  <a:gd name="T49" fmla="*/ 204 h 337"/>
                  <a:gd name="T50" fmla="*/ 63 w 95"/>
                  <a:gd name="T51" fmla="*/ 203 h 337"/>
                  <a:gd name="T52" fmla="*/ 67 w 95"/>
                  <a:gd name="T53" fmla="*/ 200 h 337"/>
                  <a:gd name="T54" fmla="*/ 71 w 95"/>
                  <a:gd name="T55" fmla="*/ 204 h 337"/>
                  <a:gd name="T56" fmla="*/ 71 w 95"/>
                  <a:gd name="T57" fmla="*/ 209 h 337"/>
                  <a:gd name="T58" fmla="*/ 69 w 95"/>
                  <a:gd name="T59" fmla="*/ 214 h 337"/>
                  <a:gd name="T60" fmla="*/ 63 w 95"/>
                  <a:gd name="T61" fmla="*/ 215 h 337"/>
                  <a:gd name="T62" fmla="*/ 55 w 95"/>
                  <a:gd name="T63" fmla="*/ 209 h 337"/>
                  <a:gd name="T64" fmla="*/ 54 w 95"/>
                  <a:gd name="T65" fmla="*/ 204 h 337"/>
                  <a:gd name="T66" fmla="*/ 57 w 95"/>
                  <a:gd name="T67" fmla="*/ 124 h 337"/>
                  <a:gd name="T68" fmla="*/ 57 w 95"/>
                  <a:gd name="T69" fmla="*/ 54 h 337"/>
                  <a:gd name="T70" fmla="*/ 57 w 95"/>
                  <a:gd name="T71" fmla="*/ 6 h 337"/>
                  <a:gd name="T72" fmla="*/ 59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0"/>
                    </a:moveTo>
                    <a:lnTo>
                      <a:pt x="65" y="28"/>
                    </a:lnTo>
                    <a:lnTo>
                      <a:pt x="80" y="72"/>
                    </a:lnTo>
                    <a:lnTo>
                      <a:pt x="93" y="127"/>
                    </a:lnTo>
                    <a:lnTo>
                      <a:pt x="95" y="157"/>
                    </a:lnTo>
                    <a:lnTo>
                      <a:pt x="93" y="187"/>
                    </a:lnTo>
                    <a:lnTo>
                      <a:pt x="84" y="221"/>
                    </a:lnTo>
                    <a:lnTo>
                      <a:pt x="72" y="249"/>
                    </a:lnTo>
                    <a:lnTo>
                      <a:pt x="57" y="275"/>
                    </a:lnTo>
                    <a:lnTo>
                      <a:pt x="40" y="296"/>
                    </a:lnTo>
                    <a:lnTo>
                      <a:pt x="14" y="326"/>
                    </a:lnTo>
                    <a:lnTo>
                      <a:pt x="0" y="337"/>
                    </a:lnTo>
                    <a:lnTo>
                      <a:pt x="17" y="313"/>
                    </a:lnTo>
                    <a:lnTo>
                      <a:pt x="31" y="293"/>
                    </a:lnTo>
                    <a:lnTo>
                      <a:pt x="40" y="272"/>
                    </a:lnTo>
                    <a:lnTo>
                      <a:pt x="52" y="214"/>
                    </a:lnTo>
                    <a:lnTo>
                      <a:pt x="54" y="214"/>
                    </a:lnTo>
                    <a:lnTo>
                      <a:pt x="55" y="217"/>
                    </a:lnTo>
                    <a:lnTo>
                      <a:pt x="63" y="221"/>
                    </a:lnTo>
                    <a:lnTo>
                      <a:pt x="71" y="217"/>
                    </a:lnTo>
                    <a:lnTo>
                      <a:pt x="74" y="209"/>
                    </a:lnTo>
                    <a:lnTo>
                      <a:pt x="72" y="200"/>
                    </a:lnTo>
                    <a:lnTo>
                      <a:pt x="69" y="197"/>
                    </a:lnTo>
                    <a:lnTo>
                      <a:pt x="61" y="200"/>
                    </a:lnTo>
                    <a:lnTo>
                      <a:pt x="61" y="204"/>
                    </a:lnTo>
                    <a:lnTo>
                      <a:pt x="63" y="203"/>
                    </a:lnTo>
                    <a:lnTo>
                      <a:pt x="67" y="200"/>
                    </a:lnTo>
                    <a:lnTo>
                      <a:pt x="71" y="204"/>
                    </a:lnTo>
                    <a:lnTo>
                      <a:pt x="71" y="209"/>
                    </a:lnTo>
                    <a:lnTo>
                      <a:pt x="69" y="214"/>
                    </a:lnTo>
                    <a:lnTo>
                      <a:pt x="63" y="215"/>
                    </a:lnTo>
                    <a:lnTo>
                      <a:pt x="55" y="209"/>
                    </a:lnTo>
                    <a:lnTo>
                      <a:pt x="54" y="204"/>
                    </a:lnTo>
                    <a:lnTo>
                      <a:pt x="57" y="124"/>
                    </a:lnTo>
                    <a:lnTo>
                      <a:pt x="57" y="54"/>
                    </a:lnTo>
                    <a:lnTo>
                      <a:pt x="57" y="6"/>
                    </a:lnTo>
                    <a:lnTo>
                      <a:pt x="5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2" name="Freeform 128"/>
              <p:cNvSpPr>
                <a:spLocks/>
              </p:cNvSpPr>
              <p:nvPr/>
            </p:nvSpPr>
            <p:spPr bwMode="auto">
              <a:xfrm>
                <a:off x="5576" y="331"/>
                <a:ext cx="85" cy="379"/>
              </a:xfrm>
              <a:custGeom>
                <a:avLst/>
                <a:gdLst>
                  <a:gd name="T0" fmla="*/ 32 w 85"/>
                  <a:gd name="T1" fmla="*/ 379 h 379"/>
                  <a:gd name="T2" fmla="*/ 44 w 85"/>
                  <a:gd name="T3" fmla="*/ 343 h 379"/>
                  <a:gd name="T4" fmla="*/ 45 w 85"/>
                  <a:gd name="T5" fmla="*/ 306 h 379"/>
                  <a:gd name="T6" fmla="*/ 34 w 85"/>
                  <a:gd name="T7" fmla="*/ 263 h 379"/>
                  <a:gd name="T8" fmla="*/ 7 w 85"/>
                  <a:gd name="T9" fmla="*/ 193 h 379"/>
                  <a:gd name="T10" fmla="*/ 0 w 85"/>
                  <a:gd name="T11" fmla="*/ 157 h 379"/>
                  <a:gd name="T12" fmla="*/ 6 w 85"/>
                  <a:gd name="T13" fmla="*/ 120 h 379"/>
                  <a:gd name="T14" fmla="*/ 23 w 85"/>
                  <a:gd name="T15" fmla="*/ 75 h 379"/>
                  <a:gd name="T16" fmla="*/ 51 w 85"/>
                  <a:gd name="T17" fmla="*/ 33 h 379"/>
                  <a:gd name="T18" fmla="*/ 85 w 85"/>
                  <a:gd name="T19" fmla="*/ 0 h 379"/>
                  <a:gd name="T20" fmla="*/ 83 w 85"/>
                  <a:gd name="T21" fmla="*/ 17 h 379"/>
                  <a:gd name="T22" fmla="*/ 83 w 85"/>
                  <a:gd name="T23" fmla="*/ 49 h 379"/>
                  <a:gd name="T24" fmla="*/ 78 w 85"/>
                  <a:gd name="T25" fmla="*/ 133 h 379"/>
                  <a:gd name="T26" fmla="*/ 80 w 85"/>
                  <a:gd name="T27" fmla="*/ 191 h 379"/>
                  <a:gd name="T28" fmla="*/ 74 w 85"/>
                  <a:gd name="T29" fmla="*/ 201 h 379"/>
                  <a:gd name="T30" fmla="*/ 68 w 85"/>
                  <a:gd name="T31" fmla="*/ 207 h 379"/>
                  <a:gd name="T32" fmla="*/ 55 w 85"/>
                  <a:gd name="T33" fmla="*/ 211 h 379"/>
                  <a:gd name="T34" fmla="*/ 44 w 85"/>
                  <a:gd name="T35" fmla="*/ 209 h 379"/>
                  <a:gd name="T36" fmla="*/ 36 w 85"/>
                  <a:gd name="T37" fmla="*/ 199 h 379"/>
                  <a:gd name="T38" fmla="*/ 28 w 85"/>
                  <a:gd name="T39" fmla="*/ 179 h 379"/>
                  <a:gd name="T40" fmla="*/ 30 w 85"/>
                  <a:gd name="T41" fmla="*/ 159 h 379"/>
                  <a:gd name="T42" fmla="*/ 34 w 85"/>
                  <a:gd name="T43" fmla="*/ 152 h 379"/>
                  <a:gd name="T44" fmla="*/ 42 w 85"/>
                  <a:gd name="T45" fmla="*/ 149 h 379"/>
                  <a:gd name="T46" fmla="*/ 47 w 85"/>
                  <a:gd name="T47" fmla="*/ 151 h 379"/>
                  <a:gd name="T48" fmla="*/ 51 w 85"/>
                  <a:gd name="T49" fmla="*/ 159 h 379"/>
                  <a:gd name="T50" fmla="*/ 53 w 85"/>
                  <a:gd name="T51" fmla="*/ 164 h 379"/>
                  <a:gd name="T52" fmla="*/ 49 w 85"/>
                  <a:gd name="T53" fmla="*/ 168 h 379"/>
                  <a:gd name="T54" fmla="*/ 45 w 85"/>
                  <a:gd name="T55" fmla="*/ 164 h 379"/>
                  <a:gd name="T56" fmla="*/ 44 w 85"/>
                  <a:gd name="T57" fmla="*/ 163 h 379"/>
                  <a:gd name="T58" fmla="*/ 44 w 85"/>
                  <a:gd name="T59" fmla="*/ 168 h 379"/>
                  <a:gd name="T60" fmla="*/ 49 w 85"/>
                  <a:gd name="T61" fmla="*/ 173 h 379"/>
                  <a:gd name="T62" fmla="*/ 57 w 85"/>
                  <a:gd name="T63" fmla="*/ 168 h 379"/>
                  <a:gd name="T64" fmla="*/ 61 w 85"/>
                  <a:gd name="T65" fmla="*/ 157 h 379"/>
                  <a:gd name="T66" fmla="*/ 55 w 85"/>
                  <a:gd name="T67" fmla="*/ 147 h 379"/>
                  <a:gd name="T68" fmla="*/ 44 w 85"/>
                  <a:gd name="T69" fmla="*/ 143 h 379"/>
                  <a:gd name="T70" fmla="*/ 36 w 85"/>
                  <a:gd name="T71" fmla="*/ 144 h 379"/>
                  <a:gd name="T72" fmla="*/ 28 w 85"/>
                  <a:gd name="T73" fmla="*/ 152 h 379"/>
                  <a:gd name="T74" fmla="*/ 25 w 85"/>
                  <a:gd name="T75" fmla="*/ 164 h 379"/>
                  <a:gd name="T76" fmla="*/ 25 w 85"/>
                  <a:gd name="T77" fmla="*/ 182 h 379"/>
                  <a:gd name="T78" fmla="*/ 28 w 85"/>
                  <a:gd name="T79" fmla="*/ 198 h 379"/>
                  <a:gd name="T80" fmla="*/ 36 w 85"/>
                  <a:gd name="T81" fmla="*/ 210 h 379"/>
                  <a:gd name="T82" fmla="*/ 45 w 85"/>
                  <a:gd name="T83" fmla="*/ 217 h 379"/>
                  <a:gd name="T84" fmla="*/ 53 w 85"/>
                  <a:gd name="T85" fmla="*/ 221 h 379"/>
                  <a:gd name="T86" fmla="*/ 63 w 85"/>
                  <a:gd name="T87" fmla="*/ 219 h 379"/>
                  <a:gd name="T88" fmla="*/ 70 w 85"/>
                  <a:gd name="T89" fmla="*/ 213 h 379"/>
                  <a:gd name="T90" fmla="*/ 80 w 85"/>
                  <a:gd name="T91" fmla="*/ 203 h 379"/>
                  <a:gd name="T92" fmla="*/ 80 w 85"/>
                  <a:gd name="T93" fmla="*/ 212 h 379"/>
                  <a:gd name="T94" fmla="*/ 78 w 85"/>
                  <a:gd name="T95" fmla="*/ 237 h 379"/>
                  <a:gd name="T96" fmla="*/ 72 w 85"/>
                  <a:gd name="T97" fmla="*/ 283 h 379"/>
                  <a:gd name="T98" fmla="*/ 63 w 85"/>
                  <a:gd name="T99" fmla="*/ 322 h 379"/>
                  <a:gd name="T100" fmla="*/ 49 w 85"/>
                  <a:gd name="T101" fmla="*/ 352 h 379"/>
                  <a:gd name="T102" fmla="*/ 32 w 85"/>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379"/>
                    </a:moveTo>
                    <a:lnTo>
                      <a:pt x="44" y="343"/>
                    </a:lnTo>
                    <a:lnTo>
                      <a:pt x="45" y="306"/>
                    </a:lnTo>
                    <a:lnTo>
                      <a:pt x="34" y="263"/>
                    </a:lnTo>
                    <a:lnTo>
                      <a:pt x="7" y="193"/>
                    </a:lnTo>
                    <a:lnTo>
                      <a:pt x="0" y="157"/>
                    </a:lnTo>
                    <a:lnTo>
                      <a:pt x="6" y="120"/>
                    </a:lnTo>
                    <a:lnTo>
                      <a:pt x="23" y="75"/>
                    </a:lnTo>
                    <a:lnTo>
                      <a:pt x="51" y="33"/>
                    </a:lnTo>
                    <a:lnTo>
                      <a:pt x="85" y="0"/>
                    </a:lnTo>
                    <a:lnTo>
                      <a:pt x="83" y="17"/>
                    </a:lnTo>
                    <a:lnTo>
                      <a:pt x="83" y="49"/>
                    </a:lnTo>
                    <a:lnTo>
                      <a:pt x="78" y="133"/>
                    </a:lnTo>
                    <a:lnTo>
                      <a:pt x="80" y="191"/>
                    </a:lnTo>
                    <a:lnTo>
                      <a:pt x="74" y="201"/>
                    </a:lnTo>
                    <a:lnTo>
                      <a:pt x="68" y="207"/>
                    </a:lnTo>
                    <a:lnTo>
                      <a:pt x="55" y="211"/>
                    </a:lnTo>
                    <a:lnTo>
                      <a:pt x="44" y="209"/>
                    </a:lnTo>
                    <a:lnTo>
                      <a:pt x="36" y="199"/>
                    </a:lnTo>
                    <a:lnTo>
                      <a:pt x="28" y="179"/>
                    </a:lnTo>
                    <a:lnTo>
                      <a:pt x="30" y="159"/>
                    </a:lnTo>
                    <a:lnTo>
                      <a:pt x="34" y="152"/>
                    </a:lnTo>
                    <a:lnTo>
                      <a:pt x="42" y="149"/>
                    </a:lnTo>
                    <a:lnTo>
                      <a:pt x="47" y="151"/>
                    </a:lnTo>
                    <a:lnTo>
                      <a:pt x="51" y="159"/>
                    </a:lnTo>
                    <a:lnTo>
                      <a:pt x="53" y="164"/>
                    </a:lnTo>
                    <a:lnTo>
                      <a:pt x="49" y="168"/>
                    </a:lnTo>
                    <a:lnTo>
                      <a:pt x="45" y="164"/>
                    </a:lnTo>
                    <a:lnTo>
                      <a:pt x="44" y="163"/>
                    </a:lnTo>
                    <a:lnTo>
                      <a:pt x="44" y="168"/>
                    </a:lnTo>
                    <a:lnTo>
                      <a:pt x="49" y="173"/>
                    </a:lnTo>
                    <a:lnTo>
                      <a:pt x="57" y="168"/>
                    </a:lnTo>
                    <a:lnTo>
                      <a:pt x="61" y="157"/>
                    </a:lnTo>
                    <a:lnTo>
                      <a:pt x="55" y="147"/>
                    </a:lnTo>
                    <a:lnTo>
                      <a:pt x="44" y="143"/>
                    </a:lnTo>
                    <a:lnTo>
                      <a:pt x="36" y="144"/>
                    </a:lnTo>
                    <a:lnTo>
                      <a:pt x="28" y="152"/>
                    </a:lnTo>
                    <a:lnTo>
                      <a:pt x="25" y="164"/>
                    </a:lnTo>
                    <a:lnTo>
                      <a:pt x="25" y="182"/>
                    </a:lnTo>
                    <a:lnTo>
                      <a:pt x="28" y="198"/>
                    </a:lnTo>
                    <a:lnTo>
                      <a:pt x="36" y="210"/>
                    </a:lnTo>
                    <a:lnTo>
                      <a:pt x="45" y="217"/>
                    </a:lnTo>
                    <a:lnTo>
                      <a:pt x="53" y="221"/>
                    </a:lnTo>
                    <a:lnTo>
                      <a:pt x="63" y="219"/>
                    </a:lnTo>
                    <a:lnTo>
                      <a:pt x="70" y="213"/>
                    </a:lnTo>
                    <a:lnTo>
                      <a:pt x="80" y="203"/>
                    </a:lnTo>
                    <a:lnTo>
                      <a:pt x="80" y="212"/>
                    </a:lnTo>
                    <a:lnTo>
                      <a:pt x="78" y="237"/>
                    </a:lnTo>
                    <a:lnTo>
                      <a:pt x="72" y="283"/>
                    </a:lnTo>
                    <a:lnTo>
                      <a:pt x="63" y="322"/>
                    </a:lnTo>
                    <a:lnTo>
                      <a:pt x="49" y="352"/>
                    </a:lnTo>
                    <a:lnTo>
                      <a:pt x="3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3" name="Freeform 129"/>
              <p:cNvSpPr>
                <a:spLocks/>
              </p:cNvSpPr>
              <p:nvPr/>
            </p:nvSpPr>
            <p:spPr bwMode="auto">
              <a:xfrm>
                <a:off x="5574" y="1619"/>
                <a:ext cx="95" cy="337"/>
              </a:xfrm>
              <a:custGeom>
                <a:avLst/>
                <a:gdLst>
                  <a:gd name="T0" fmla="*/ 57 w 95"/>
                  <a:gd name="T1" fmla="*/ 0 h 337"/>
                  <a:gd name="T2" fmla="*/ 65 w 95"/>
                  <a:gd name="T3" fmla="*/ 27 h 337"/>
                  <a:gd name="T4" fmla="*/ 80 w 95"/>
                  <a:gd name="T5" fmla="*/ 72 h 337"/>
                  <a:gd name="T6" fmla="*/ 93 w 95"/>
                  <a:gd name="T7" fmla="*/ 128 h 337"/>
                  <a:gd name="T8" fmla="*/ 95 w 95"/>
                  <a:gd name="T9" fmla="*/ 158 h 337"/>
                  <a:gd name="T10" fmla="*/ 91 w 95"/>
                  <a:gd name="T11" fmla="*/ 188 h 337"/>
                  <a:gd name="T12" fmla="*/ 82 w 95"/>
                  <a:gd name="T13" fmla="*/ 221 h 337"/>
                  <a:gd name="T14" fmla="*/ 70 w 95"/>
                  <a:gd name="T15" fmla="*/ 249 h 337"/>
                  <a:gd name="T16" fmla="*/ 55 w 95"/>
                  <a:gd name="T17" fmla="*/ 275 h 337"/>
                  <a:gd name="T18" fmla="*/ 40 w 95"/>
                  <a:gd name="T19" fmla="*/ 297 h 337"/>
                  <a:gd name="T20" fmla="*/ 11 w 95"/>
                  <a:gd name="T21" fmla="*/ 327 h 337"/>
                  <a:gd name="T22" fmla="*/ 0 w 95"/>
                  <a:gd name="T23" fmla="*/ 337 h 337"/>
                  <a:gd name="T24" fmla="*/ 17 w 95"/>
                  <a:gd name="T25" fmla="*/ 314 h 337"/>
                  <a:gd name="T26" fmla="*/ 28 w 95"/>
                  <a:gd name="T27" fmla="*/ 292 h 337"/>
                  <a:gd name="T28" fmla="*/ 38 w 95"/>
                  <a:gd name="T29" fmla="*/ 273 h 337"/>
                  <a:gd name="T30" fmla="*/ 51 w 95"/>
                  <a:gd name="T31" fmla="*/ 213 h 337"/>
                  <a:gd name="T32" fmla="*/ 51 w 95"/>
                  <a:gd name="T33" fmla="*/ 213 h 337"/>
                  <a:gd name="T34" fmla="*/ 53 w 95"/>
                  <a:gd name="T35" fmla="*/ 218 h 337"/>
                  <a:gd name="T36" fmla="*/ 61 w 95"/>
                  <a:gd name="T37" fmla="*/ 221 h 337"/>
                  <a:gd name="T38" fmla="*/ 68 w 95"/>
                  <a:gd name="T39" fmla="*/ 218 h 337"/>
                  <a:gd name="T40" fmla="*/ 72 w 95"/>
                  <a:gd name="T41" fmla="*/ 209 h 337"/>
                  <a:gd name="T42" fmla="*/ 72 w 95"/>
                  <a:gd name="T43" fmla="*/ 201 h 337"/>
                  <a:gd name="T44" fmla="*/ 66 w 95"/>
                  <a:gd name="T45" fmla="*/ 197 h 337"/>
                  <a:gd name="T46" fmla="*/ 61 w 95"/>
                  <a:gd name="T47" fmla="*/ 201 h 337"/>
                  <a:gd name="T48" fmla="*/ 59 w 95"/>
                  <a:gd name="T49" fmla="*/ 205 h 337"/>
                  <a:gd name="T50" fmla="*/ 61 w 95"/>
                  <a:gd name="T51" fmla="*/ 202 h 337"/>
                  <a:gd name="T52" fmla="*/ 65 w 95"/>
                  <a:gd name="T53" fmla="*/ 200 h 337"/>
                  <a:gd name="T54" fmla="*/ 68 w 95"/>
                  <a:gd name="T55" fmla="*/ 203 h 337"/>
                  <a:gd name="T56" fmla="*/ 68 w 95"/>
                  <a:gd name="T57" fmla="*/ 208 h 337"/>
                  <a:gd name="T58" fmla="*/ 66 w 95"/>
                  <a:gd name="T59" fmla="*/ 213 h 337"/>
                  <a:gd name="T60" fmla="*/ 61 w 95"/>
                  <a:gd name="T61" fmla="*/ 215 h 337"/>
                  <a:gd name="T62" fmla="*/ 53 w 95"/>
                  <a:gd name="T63" fmla="*/ 208 h 337"/>
                  <a:gd name="T64" fmla="*/ 53 w 95"/>
                  <a:gd name="T65" fmla="*/ 203 h 337"/>
                  <a:gd name="T66" fmla="*/ 57 w 95"/>
                  <a:gd name="T67" fmla="*/ 123 h 337"/>
                  <a:gd name="T68" fmla="*/ 55 w 95"/>
                  <a:gd name="T69" fmla="*/ 55 h 337"/>
                  <a:gd name="T70" fmla="*/ 57 w 95"/>
                  <a:gd name="T71" fmla="*/ 6 h 337"/>
                  <a:gd name="T72" fmla="*/ 57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0"/>
                    </a:moveTo>
                    <a:lnTo>
                      <a:pt x="65" y="27"/>
                    </a:lnTo>
                    <a:lnTo>
                      <a:pt x="80" y="72"/>
                    </a:lnTo>
                    <a:lnTo>
                      <a:pt x="93" y="128"/>
                    </a:lnTo>
                    <a:lnTo>
                      <a:pt x="95" y="158"/>
                    </a:lnTo>
                    <a:lnTo>
                      <a:pt x="91" y="188"/>
                    </a:lnTo>
                    <a:lnTo>
                      <a:pt x="82" y="221"/>
                    </a:lnTo>
                    <a:lnTo>
                      <a:pt x="70" y="249"/>
                    </a:lnTo>
                    <a:lnTo>
                      <a:pt x="55" y="275"/>
                    </a:lnTo>
                    <a:lnTo>
                      <a:pt x="40" y="297"/>
                    </a:lnTo>
                    <a:lnTo>
                      <a:pt x="11" y="327"/>
                    </a:lnTo>
                    <a:lnTo>
                      <a:pt x="0" y="337"/>
                    </a:lnTo>
                    <a:lnTo>
                      <a:pt x="17" y="314"/>
                    </a:lnTo>
                    <a:lnTo>
                      <a:pt x="28" y="292"/>
                    </a:lnTo>
                    <a:lnTo>
                      <a:pt x="38" y="273"/>
                    </a:lnTo>
                    <a:lnTo>
                      <a:pt x="51" y="213"/>
                    </a:lnTo>
                    <a:lnTo>
                      <a:pt x="51" y="213"/>
                    </a:lnTo>
                    <a:lnTo>
                      <a:pt x="53" y="218"/>
                    </a:lnTo>
                    <a:lnTo>
                      <a:pt x="61" y="221"/>
                    </a:lnTo>
                    <a:lnTo>
                      <a:pt x="68" y="218"/>
                    </a:lnTo>
                    <a:lnTo>
                      <a:pt x="72" y="209"/>
                    </a:lnTo>
                    <a:lnTo>
                      <a:pt x="72" y="201"/>
                    </a:lnTo>
                    <a:lnTo>
                      <a:pt x="66" y="197"/>
                    </a:lnTo>
                    <a:lnTo>
                      <a:pt x="61" y="201"/>
                    </a:lnTo>
                    <a:lnTo>
                      <a:pt x="59" y="205"/>
                    </a:lnTo>
                    <a:lnTo>
                      <a:pt x="61" y="202"/>
                    </a:lnTo>
                    <a:lnTo>
                      <a:pt x="65" y="200"/>
                    </a:lnTo>
                    <a:lnTo>
                      <a:pt x="68" y="203"/>
                    </a:lnTo>
                    <a:lnTo>
                      <a:pt x="68" y="208"/>
                    </a:lnTo>
                    <a:lnTo>
                      <a:pt x="66" y="213"/>
                    </a:lnTo>
                    <a:lnTo>
                      <a:pt x="61" y="215"/>
                    </a:lnTo>
                    <a:lnTo>
                      <a:pt x="53" y="208"/>
                    </a:lnTo>
                    <a:lnTo>
                      <a:pt x="53" y="203"/>
                    </a:lnTo>
                    <a:lnTo>
                      <a:pt x="57" y="123"/>
                    </a:lnTo>
                    <a:lnTo>
                      <a:pt x="55" y="55"/>
                    </a:lnTo>
                    <a:lnTo>
                      <a:pt x="57" y="6"/>
                    </a:lnTo>
                    <a:lnTo>
                      <a:pt x="5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4" name="Freeform 130"/>
              <p:cNvSpPr>
                <a:spLocks/>
              </p:cNvSpPr>
              <p:nvPr/>
            </p:nvSpPr>
            <p:spPr bwMode="auto">
              <a:xfrm>
                <a:off x="5546" y="1563"/>
                <a:ext cx="83" cy="381"/>
              </a:xfrm>
              <a:custGeom>
                <a:avLst/>
                <a:gdLst>
                  <a:gd name="T0" fmla="*/ 32 w 83"/>
                  <a:gd name="T1" fmla="*/ 381 h 381"/>
                  <a:gd name="T2" fmla="*/ 41 w 83"/>
                  <a:gd name="T3" fmla="*/ 345 h 381"/>
                  <a:gd name="T4" fmla="*/ 43 w 83"/>
                  <a:gd name="T5" fmla="*/ 307 h 381"/>
                  <a:gd name="T6" fmla="*/ 32 w 83"/>
                  <a:gd name="T7" fmla="*/ 263 h 381"/>
                  <a:gd name="T8" fmla="*/ 7 w 83"/>
                  <a:gd name="T9" fmla="*/ 194 h 381"/>
                  <a:gd name="T10" fmla="*/ 0 w 83"/>
                  <a:gd name="T11" fmla="*/ 158 h 381"/>
                  <a:gd name="T12" fmla="*/ 3 w 83"/>
                  <a:gd name="T13" fmla="*/ 120 h 381"/>
                  <a:gd name="T14" fmla="*/ 20 w 83"/>
                  <a:gd name="T15" fmla="*/ 77 h 381"/>
                  <a:gd name="T16" fmla="*/ 49 w 83"/>
                  <a:gd name="T17" fmla="*/ 34 h 381"/>
                  <a:gd name="T18" fmla="*/ 83 w 83"/>
                  <a:gd name="T19" fmla="*/ 0 h 381"/>
                  <a:gd name="T20" fmla="*/ 81 w 83"/>
                  <a:gd name="T21" fmla="*/ 17 h 381"/>
                  <a:gd name="T22" fmla="*/ 81 w 83"/>
                  <a:gd name="T23" fmla="*/ 51 h 381"/>
                  <a:gd name="T24" fmla="*/ 77 w 83"/>
                  <a:gd name="T25" fmla="*/ 135 h 381"/>
                  <a:gd name="T26" fmla="*/ 77 w 83"/>
                  <a:gd name="T27" fmla="*/ 192 h 381"/>
                  <a:gd name="T28" fmla="*/ 74 w 83"/>
                  <a:gd name="T29" fmla="*/ 202 h 381"/>
                  <a:gd name="T30" fmla="*/ 66 w 83"/>
                  <a:gd name="T31" fmla="*/ 209 h 381"/>
                  <a:gd name="T32" fmla="*/ 55 w 83"/>
                  <a:gd name="T33" fmla="*/ 213 h 381"/>
                  <a:gd name="T34" fmla="*/ 43 w 83"/>
                  <a:gd name="T35" fmla="*/ 209 h 381"/>
                  <a:gd name="T36" fmla="*/ 34 w 83"/>
                  <a:gd name="T37" fmla="*/ 201 h 381"/>
                  <a:gd name="T38" fmla="*/ 26 w 83"/>
                  <a:gd name="T39" fmla="*/ 179 h 381"/>
                  <a:gd name="T40" fmla="*/ 28 w 83"/>
                  <a:gd name="T41" fmla="*/ 161 h 381"/>
                  <a:gd name="T42" fmla="*/ 34 w 83"/>
                  <a:gd name="T43" fmla="*/ 154 h 381"/>
                  <a:gd name="T44" fmla="*/ 39 w 83"/>
                  <a:gd name="T45" fmla="*/ 150 h 381"/>
                  <a:gd name="T46" fmla="*/ 45 w 83"/>
                  <a:gd name="T47" fmla="*/ 152 h 381"/>
                  <a:gd name="T48" fmla="*/ 51 w 83"/>
                  <a:gd name="T49" fmla="*/ 160 h 381"/>
                  <a:gd name="T50" fmla="*/ 51 w 83"/>
                  <a:gd name="T51" fmla="*/ 166 h 381"/>
                  <a:gd name="T52" fmla="*/ 49 w 83"/>
                  <a:gd name="T53" fmla="*/ 170 h 381"/>
                  <a:gd name="T54" fmla="*/ 43 w 83"/>
                  <a:gd name="T55" fmla="*/ 166 h 381"/>
                  <a:gd name="T56" fmla="*/ 41 w 83"/>
                  <a:gd name="T57" fmla="*/ 165 h 381"/>
                  <a:gd name="T58" fmla="*/ 41 w 83"/>
                  <a:gd name="T59" fmla="*/ 170 h 381"/>
                  <a:gd name="T60" fmla="*/ 49 w 83"/>
                  <a:gd name="T61" fmla="*/ 173 h 381"/>
                  <a:gd name="T62" fmla="*/ 56 w 83"/>
                  <a:gd name="T63" fmla="*/ 170 h 381"/>
                  <a:gd name="T64" fmla="*/ 58 w 83"/>
                  <a:gd name="T65" fmla="*/ 159 h 381"/>
                  <a:gd name="T66" fmla="*/ 53 w 83"/>
                  <a:gd name="T67" fmla="*/ 149 h 381"/>
                  <a:gd name="T68" fmla="*/ 41 w 83"/>
                  <a:gd name="T69" fmla="*/ 143 h 381"/>
                  <a:gd name="T70" fmla="*/ 34 w 83"/>
                  <a:gd name="T71" fmla="*/ 146 h 381"/>
                  <a:gd name="T72" fmla="*/ 28 w 83"/>
                  <a:gd name="T73" fmla="*/ 153 h 381"/>
                  <a:gd name="T74" fmla="*/ 24 w 83"/>
                  <a:gd name="T75" fmla="*/ 166 h 381"/>
                  <a:gd name="T76" fmla="*/ 24 w 83"/>
                  <a:gd name="T77" fmla="*/ 183 h 381"/>
                  <a:gd name="T78" fmla="*/ 26 w 83"/>
                  <a:gd name="T79" fmla="*/ 200 h 381"/>
                  <a:gd name="T80" fmla="*/ 34 w 83"/>
                  <a:gd name="T81" fmla="*/ 212 h 381"/>
                  <a:gd name="T82" fmla="*/ 43 w 83"/>
                  <a:gd name="T83" fmla="*/ 219 h 381"/>
                  <a:gd name="T84" fmla="*/ 53 w 83"/>
                  <a:gd name="T85" fmla="*/ 222 h 381"/>
                  <a:gd name="T86" fmla="*/ 62 w 83"/>
                  <a:gd name="T87" fmla="*/ 220 h 381"/>
                  <a:gd name="T88" fmla="*/ 70 w 83"/>
                  <a:gd name="T89" fmla="*/ 215 h 381"/>
                  <a:gd name="T90" fmla="*/ 77 w 83"/>
                  <a:gd name="T91" fmla="*/ 204 h 381"/>
                  <a:gd name="T92" fmla="*/ 77 w 83"/>
                  <a:gd name="T93" fmla="*/ 213 h 381"/>
                  <a:gd name="T94" fmla="*/ 75 w 83"/>
                  <a:gd name="T95" fmla="*/ 239 h 381"/>
                  <a:gd name="T96" fmla="*/ 70 w 83"/>
                  <a:gd name="T97" fmla="*/ 285 h 381"/>
                  <a:gd name="T98" fmla="*/ 60 w 83"/>
                  <a:gd name="T99" fmla="*/ 324 h 381"/>
                  <a:gd name="T100" fmla="*/ 49 w 83"/>
                  <a:gd name="T101" fmla="*/ 354 h 381"/>
                  <a:gd name="T102" fmla="*/ 32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32" y="381"/>
                    </a:moveTo>
                    <a:lnTo>
                      <a:pt x="41" y="345"/>
                    </a:lnTo>
                    <a:lnTo>
                      <a:pt x="43" y="307"/>
                    </a:lnTo>
                    <a:lnTo>
                      <a:pt x="32" y="263"/>
                    </a:lnTo>
                    <a:lnTo>
                      <a:pt x="7" y="194"/>
                    </a:lnTo>
                    <a:lnTo>
                      <a:pt x="0" y="158"/>
                    </a:lnTo>
                    <a:lnTo>
                      <a:pt x="3" y="120"/>
                    </a:lnTo>
                    <a:lnTo>
                      <a:pt x="20" y="77"/>
                    </a:lnTo>
                    <a:lnTo>
                      <a:pt x="49" y="34"/>
                    </a:lnTo>
                    <a:lnTo>
                      <a:pt x="83" y="0"/>
                    </a:lnTo>
                    <a:lnTo>
                      <a:pt x="81" y="17"/>
                    </a:lnTo>
                    <a:lnTo>
                      <a:pt x="81" y="51"/>
                    </a:lnTo>
                    <a:lnTo>
                      <a:pt x="77" y="135"/>
                    </a:lnTo>
                    <a:lnTo>
                      <a:pt x="77" y="192"/>
                    </a:lnTo>
                    <a:lnTo>
                      <a:pt x="74" y="202"/>
                    </a:lnTo>
                    <a:lnTo>
                      <a:pt x="66" y="209"/>
                    </a:lnTo>
                    <a:lnTo>
                      <a:pt x="55" y="213"/>
                    </a:lnTo>
                    <a:lnTo>
                      <a:pt x="43" y="209"/>
                    </a:lnTo>
                    <a:lnTo>
                      <a:pt x="34" y="201"/>
                    </a:lnTo>
                    <a:lnTo>
                      <a:pt x="26" y="179"/>
                    </a:lnTo>
                    <a:lnTo>
                      <a:pt x="28" y="161"/>
                    </a:lnTo>
                    <a:lnTo>
                      <a:pt x="34" y="154"/>
                    </a:lnTo>
                    <a:lnTo>
                      <a:pt x="39" y="150"/>
                    </a:lnTo>
                    <a:lnTo>
                      <a:pt x="45" y="152"/>
                    </a:lnTo>
                    <a:lnTo>
                      <a:pt x="51" y="160"/>
                    </a:lnTo>
                    <a:lnTo>
                      <a:pt x="51" y="166"/>
                    </a:lnTo>
                    <a:lnTo>
                      <a:pt x="49" y="170"/>
                    </a:lnTo>
                    <a:lnTo>
                      <a:pt x="43" y="166"/>
                    </a:lnTo>
                    <a:lnTo>
                      <a:pt x="41" y="165"/>
                    </a:lnTo>
                    <a:lnTo>
                      <a:pt x="41" y="170"/>
                    </a:lnTo>
                    <a:lnTo>
                      <a:pt x="49" y="173"/>
                    </a:lnTo>
                    <a:lnTo>
                      <a:pt x="56" y="170"/>
                    </a:lnTo>
                    <a:lnTo>
                      <a:pt x="58" y="159"/>
                    </a:lnTo>
                    <a:lnTo>
                      <a:pt x="53" y="149"/>
                    </a:lnTo>
                    <a:lnTo>
                      <a:pt x="41" y="143"/>
                    </a:lnTo>
                    <a:lnTo>
                      <a:pt x="34" y="146"/>
                    </a:lnTo>
                    <a:lnTo>
                      <a:pt x="28" y="153"/>
                    </a:lnTo>
                    <a:lnTo>
                      <a:pt x="24" y="166"/>
                    </a:lnTo>
                    <a:lnTo>
                      <a:pt x="24" y="183"/>
                    </a:lnTo>
                    <a:lnTo>
                      <a:pt x="26" y="200"/>
                    </a:lnTo>
                    <a:lnTo>
                      <a:pt x="34" y="212"/>
                    </a:lnTo>
                    <a:lnTo>
                      <a:pt x="43" y="219"/>
                    </a:lnTo>
                    <a:lnTo>
                      <a:pt x="53" y="222"/>
                    </a:lnTo>
                    <a:lnTo>
                      <a:pt x="62" y="220"/>
                    </a:lnTo>
                    <a:lnTo>
                      <a:pt x="70" y="215"/>
                    </a:lnTo>
                    <a:lnTo>
                      <a:pt x="77" y="204"/>
                    </a:lnTo>
                    <a:lnTo>
                      <a:pt x="77" y="213"/>
                    </a:lnTo>
                    <a:lnTo>
                      <a:pt x="75" y="239"/>
                    </a:lnTo>
                    <a:lnTo>
                      <a:pt x="70" y="285"/>
                    </a:lnTo>
                    <a:lnTo>
                      <a:pt x="60" y="324"/>
                    </a:lnTo>
                    <a:lnTo>
                      <a:pt x="49" y="354"/>
                    </a:lnTo>
                    <a:lnTo>
                      <a:pt x="32"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5" name="Freeform 131"/>
              <p:cNvSpPr>
                <a:spLocks/>
              </p:cNvSpPr>
              <p:nvPr/>
            </p:nvSpPr>
            <p:spPr bwMode="auto">
              <a:xfrm>
                <a:off x="5418" y="559"/>
                <a:ext cx="95" cy="182"/>
              </a:xfrm>
              <a:custGeom>
                <a:avLst/>
                <a:gdLst>
                  <a:gd name="T0" fmla="*/ 69 w 95"/>
                  <a:gd name="T1" fmla="*/ 182 h 182"/>
                  <a:gd name="T2" fmla="*/ 69 w 95"/>
                  <a:gd name="T3" fmla="*/ 170 h 182"/>
                  <a:gd name="T4" fmla="*/ 55 w 95"/>
                  <a:gd name="T5" fmla="*/ 141 h 182"/>
                  <a:gd name="T6" fmla="*/ 35 w 95"/>
                  <a:gd name="T7" fmla="*/ 115 h 182"/>
                  <a:gd name="T8" fmla="*/ 14 w 95"/>
                  <a:gd name="T9" fmla="*/ 87 h 182"/>
                  <a:gd name="T10" fmla="*/ 0 w 95"/>
                  <a:gd name="T11" fmla="*/ 52 h 182"/>
                  <a:gd name="T12" fmla="*/ 2 w 95"/>
                  <a:gd name="T13" fmla="*/ 36 h 182"/>
                  <a:gd name="T14" fmla="*/ 10 w 95"/>
                  <a:gd name="T15" fmla="*/ 19 h 182"/>
                  <a:gd name="T16" fmla="*/ 27 w 95"/>
                  <a:gd name="T17" fmla="*/ 3 h 182"/>
                  <a:gd name="T18" fmla="*/ 36 w 95"/>
                  <a:gd name="T19" fmla="*/ 0 h 182"/>
                  <a:gd name="T20" fmla="*/ 48 w 95"/>
                  <a:gd name="T21" fmla="*/ 20 h 182"/>
                  <a:gd name="T22" fmla="*/ 57 w 95"/>
                  <a:gd name="T23" fmla="*/ 35 h 182"/>
                  <a:gd name="T24" fmla="*/ 54 w 95"/>
                  <a:gd name="T25" fmla="*/ 41 h 182"/>
                  <a:gd name="T26" fmla="*/ 46 w 95"/>
                  <a:gd name="T27" fmla="*/ 42 h 182"/>
                  <a:gd name="T28" fmla="*/ 38 w 95"/>
                  <a:gd name="T29" fmla="*/ 39 h 182"/>
                  <a:gd name="T30" fmla="*/ 40 w 95"/>
                  <a:gd name="T31" fmla="*/ 36 h 182"/>
                  <a:gd name="T32" fmla="*/ 46 w 95"/>
                  <a:gd name="T33" fmla="*/ 35 h 182"/>
                  <a:gd name="T34" fmla="*/ 50 w 95"/>
                  <a:gd name="T35" fmla="*/ 36 h 182"/>
                  <a:gd name="T36" fmla="*/ 48 w 95"/>
                  <a:gd name="T37" fmla="*/ 32 h 182"/>
                  <a:gd name="T38" fmla="*/ 40 w 95"/>
                  <a:gd name="T39" fmla="*/ 31 h 182"/>
                  <a:gd name="T40" fmla="*/ 31 w 95"/>
                  <a:gd name="T41" fmla="*/ 35 h 182"/>
                  <a:gd name="T42" fmla="*/ 29 w 95"/>
                  <a:gd name="T43" fmla="*/ 39 h 182"/>
                  <a:gd name="T44" fmla="*/ 31 w 95"/>
                  <a:gd name="T45" fmla="*/ 44 h 182"/>
                  <a:gd name="T46" fmla="*/ 36 w 95"/>
                  <a:gd name="T47" fmla="*/ 48 h 182"/>
                  <a:gd name="T48" fmla="*/ 46 w 95"/>
                  <a:gd name="T49" fmla="*/ 49 h 182"/>
                  <a:gd name="T50" fmla="*/ 54 w 95"/>
                  <a:gd name="T51" fmla="*/ 46 h 182"/>
                  <a:gd name="T52" fmla="*/ 61 w 95"/>
                  <a:gd name="T53" fmla="*/ 41 h 182"/>
                  <a:gd name="T54" fmla="*/ 63 w 95"/>
                  <a:gd name="T55" fmla="*/ 37 h 182"/>
                  <a:gd name="T56" fmla="*/ 74 w 95"/>
                  <a:gd name="T57" fmla="*/ 54 h 182"/>
                  <a:gd name="T58" fmla="*/ 90 w 95"/>
                  <a:gd name="T59" fmla="*/ 85 h 182"/>
                  <a:gd name="T60" fmla="*/ 95 w 95"/>
                  <a:gd name="T61" fmla="*/ 117 h 182"/>
                  <a:gd name="T62" fmla="*/ 88 w 95"/>
                  <a:gd name="T63" fmla="*/ 152 h 182"/>
                  <a:gd name="T64" fmla="*/ 76 w 95"/>
                  <a:gd name="T65" fmla="*/ 172 h 182"/>
                  <a:gd name="T66" fmla="*/ 69 w 95"/>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182"/>
                    </a:moveTo>
                    <a:lnTo>
                      <a:pt x="69" y="170"/>
                    </a:lnTo>
                    <a:lnTo>
                      <a:pt x="55" y="141"/>
                    </a:lnTo>
                    <a:lnTo>
                      <a:pt x="35" y="115"/>
                    </a:lnTo>
                    <a:lnTo>
                      <a:pt x="14" y="87"/>
                    </a:lnTo>
                    <a:lnTo>
                      <a:pt x="0" y="52"/>
                    </a:lnTo>
                    <a:lnTo>
                      <a:pt x="2" y="36"/>
                    </a:lnTo>
                    <a:lnTo>
                      <a:pt x="10" y="19"/>
                    </a:lnTo>
                    <a:lnTo>
                      <a:pt x="27" y="3"/>
                    </a:lnTo>
                    <a:lnTo>
                      <a:pt x="36" y="0"/>
                    </a:lnTo>
                    <a:lnTo>
                      <a:pt x="48" y="20"/>
                    </a:lnTo>
                    <a:lnTo>
                      <a:pt x="57" y="35"/>
                    </a:lnTo>
                    <a:lnTo>
                      <a:pt x="54" y="41"/>
                    </a:lnTo>
                    <a:lnTo>
                      <a:pt x="46" y="42"/>
                    </a:lnTo>
                    <a:lnTo>
                      <a:pt x="38" y="39"/>
                    </a:lnTo>
                    <a:lnTo>
                      <a:pt x="40" y="36"/>
                    </a:lnTo>
                    <a:lnTo>
                      <a:pt x="46" y="35"/>
                    </a:lnTo>
                    <a:lnTo>
                      <a:pt x="50" y="36"/>
                    </a:lnTo>
                    <a:lnTo>
                      <a:pt x="48" y="32"/>
                    </a:lnTo>
                    <a:lnTo>
                      <a:pt x="40" y="31"/>
                    </a:lnTo>
                    <a:lnTo>
                      <a:pt x="31" y="35"/>
                    </a:lnTo>
                    <a:lnTo>
                      <a:pt x="29" y="39"/>
                    </a:lnTo>
                    <a:lnTo>
                      <a:pt x="31" y="44"/>
                    </a:lnTo>
                    <a:lnTo>
                      <a:pt x="36" y="48"/>
                    </a:lnTo>
                    <a:lnTo>
                      <a:pt x="46" y="49"/>
                    </a:lnTo>
                    <a:lnTo>
                      <a:pt x="54" y="46"/>
                    </a:lnTo>
                    <a:lnTo>
                      <a:pt x="61" y="41"/>
                    </a:lnTo>
                    <a:lnTo>
                      <a:pt x="63" y="37"/>
                    </a:lnTo>
                    <a:lnTo>
                      <a:pt x="74" y="54"/>
                    </a:lnTo>
                    <a:lnTo>
                      <a:pt x="90" y="85"/>
                    </a:lnTo>
                    <a:lnTo>
                      <a:pt x="95" y="117"/>
                    </a:lnTo>
                    <a:lnTo>
                      <a:pt x="88" y="152"/>
                    </a:lnTo>
                    <a:lnTo>
                      <a:pt x="76" y="172"/>
                    </a:lnTo>
                    <a:lnTo>
                      <a:pt x="69"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6" name="Freeform 132"/>
              <p:cNvSpPr>
                <a:spLocks/>
              </p:cNvSpPr>
              <p:nvPr/>
            </p:nvSpPr>
            <p:spPr bwMode="auto">
              <a:xfrm>
                <a:off x="5464" y="554"/>
                <a:ext cx="108" cy="182"/>
              </a:xfrm>
              <a:custGeom>
                <a:avLst/>
                <a:gdLst>
                  <a:gd name="T0" fmla="*/ 0 w 108"/>
                  <a:gd name="T1" fmla="*/ 2 h 182"/>
                  <a:gd name="T2" fmla="*/ 6 w 108"/>
                  <a:gd name="T3" fmla="*/ 16 h 182"/>
                  <a:gd name="T4" fmla="*/ 25 w 108"/>
                  <a:gd name="T5" fmla="*/ 41 h 182"/>
                  <a:gd name="T6" fmla="*/ 40 w 108"/>
                  <a:gd name="T7" fmla="*/ 63 h 182"/>
                  <a:gd name="T8" fmla="*/ 51 w 108"/>
                  <a:gd name="T9" fmla="*/ 87 h 182"/>
                  <a:gd name="T10" fmla="*/ 59 w 108"/>
                  <a:gd name="T11" fmla="*/ 96 h 182"/>
                  <a:gd name="T12" fmla="*/ 70 w 108"/>
                  <a:gd name="T13" fmla="*/ 98 h 182"/>
                  <a:gd name="T14" fmla="*/ 78 w 108"/>
                  <a:gd name="T15" fmla="*/ 93 h 182"/>
                  <a:gd name="T16" fmla="*/ 78 w 108"/>
                  <a:gd name="T17" fmla="*/ 90 h 182"/>
                  <a:gd name="T18" fmla="*/ 74 w 108"/>
                  <a:gd name="T19" fmla="*/ 86 h 182"/>
                  <a:gd name="T20" fmla="*/ 70 w 108"/>
                  <a:gd name="T21" fmla="*/ 85 h 182"/>
                  <a:gd name="T22" fmla="*/ 70 w 108"/>
                  <a:gd name="T23" fmla="*/ 87 h 182"/>
                  <a:gd name="T24" fmla="*/ 72 w 108"/>
                  <a:gd name="T25" fmla="*/ 90 h 182"/>
                  <a:gd name="T26" fmla="*/ 66 w 108"/>
                  <a:gd name="T27" fmla="*/ 87 h 182"/>
                  <a:gd name="T28" fmla="*/ 64 w 108"/>
                  <a:gd name="T29" fmla="*/ 84 h 182"/>
                  <a:gd name="T30" fmla="*/ 66 w 108"/>
                  <a:gd name="T31" fmla="*/ 81 h 182"/>
                  <a:gd name="T32" fmla="*/ 72 w 108"/>
                  <a:gd name="T33" fmla="*/ 81 h 182"/>
                  <a:gd name="T34" fmla="*/ 80 w 108"/>
                  <a:gd name="T35" fmla="*/ 85 h 182"/>
                  <a:gd name="T36" fmla="*/ 85 w 108"/>
                  <a:gd name="T37" fmla="*/ 90 h 182"/>
                  <a:gd name="T38" fmla="*/ 89 w 108"/>
                  <a:gd name="T39" fmla="*/ 97 h 182"/>
                  <a:gd name="T40" fmla="*/ 87 w 108"/>
                  <a:gd name="T41" fmla="*/ 102 h 182"/>
                  <a:gd name="T42" fmla="*/ 83 w 108"/>
                  <a:gd name="T43" fmla="*/ 104 h 182"/>
                  <a:gd name="T44" fmla="*/ 70 w 108"/>
                  <a:gd name="T45" fmla="*/ 105 h 182"/>
                  <a:gd name="T46" fmla="*/ 59 w 108"/>
                  <a:gd name="T47" fmla="*/ 101 h 182"/>
                  <a:gd name="T48" fmla="*/ 55 w 108"/>
                  <a:gd name="T49" fmla="*/ 98 h 182"/>
                  <a:gd name="T50" fmla="*/ 55 w 108"/>
                  <a:gd name="T51" fmla="*/ 129 h 182"/>
                  <a:gd name="T52" fmla="*/ 47 w 108"/>
                  <a:gd name="T53" fmla="*/ 159 h 182"/>
                  <a:gd name="T54" fmla="*/ 34 w 108"/>
                  <a:gd name="T55" fmla="*/ 182 h 182"/>
                  <a:gd name="T56" fmla="*/ 55 w 108"/>
                  <a:gd name="T57" fmla="*/ 162 h 182"/>
                  <a:gd name="T58" fmla="*/ 85 w 108"/>
                  <a:gd name="T59" fmla="*/ 127 h 182"/>
                  <a:gd name="T60" fmla="*/ 102 w 108"/>
                  <a:gd name="T61" fmla="*/ 96 h 182"/>
                  <a:gd name="T62" fmla="*/ 108 w 108"/>
                  <a:gd name="T63" fmla="*/ 66 h 182"/>
                  <a:gd name="T64" fmla="*/ 106 w 108"/>
                  <a:gd name="T65" fmla="*/ 44 h 182"/>
                  <a:gd name="T66" fmla="*/ 97 w 108"/>
                  <a:gd name="T67" fmla="*/ 29 h 182"/>
                  <a:gd name="T68" fmla="*/ 82 w 108"/>
                  <a:gd name="T69" fmla="*/ 16 h 182"/>
                  <a:gd name="T70" fmla="*/ 64 w 108"/>
                  <a:gd name="T71" fmla="*/ 6 h 182"/>
                  <a:gd name="T72" fmla="*/ 44 w 108"/>
                  <a:gd name="T73" fmla="*/ 0 h 182"/>
                  <a:gd name="T74" fmla="*/ 23 w 108"/>
                  <a:gd name="T75" fmla="*/ 0 h 182"/>
                  <a:gd name="T76" fmla="*/ 0 w 108"/>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2">
                    <a:moveTo>
                      <a:pt x="0" y="2"/>
                    </a:moveTo>
                    <a:lnTo>
                      <a:pt x="6" y="16"/>
                    </a:lnTo>
                    <a:lnTo>
                      <a:pt x="25" y="41"/>
                    </a:lnTo>
                    <a:lnTo>
                      <a:pt x="40" y="63"/>
                    </a:lnTo>
                    <a:lnTo>
                      <a:pt x="51" y="87"/>
                    </a:lnTo>
                    <a:lnTo>
                      <a:pt x="59" y="96"/>
                    </a:lnTo>
                    <a:lnTo>
                      <a:pt x="70" y="98"/>
                    </a:lnTo>
                    <a:lnTo>
                      <a:pt x="78" y="93"/>
                    </a:lnTo>
                    <a:lnTo>
                      <a:pt x="78" y="90"/>
                    </a:lnTo>
                    <a:lnTo>
                      <a:pt x="74" y="86"/>
                    </a:lnTo>
                    <a:lnTo>
                      <a:pt x="70" y="85"/>
                    </a:lnTo>
                    <a:lnTo>
                      <a:pt x="70" y="87"/>
                    </a:lnTo>
                    <a:lnTo>
                      <a:pt x="72" y="90"/>
                    </a:lnTo>
                    <a:lnTo>
                      <a:pt x="66" y="87"/>
                    </a:lnTo>
                    <a:lnTo>
                      <a:pt x="64" y="84"/>
                    </a:lnTo>
                    <a:lnTo>
                      <a:pt x="66" y="81"/>
                    </a:lnTo>
                    <a:lnTo>
                      <a:pt x="72" y="81"/>
                    </a:lnTo>
                    <a:lnTo>
                      <a:pt x="80" y="85"/>
                    </a:lnTo>
                    <a:lnTo>
                      <a:pt x="85" y="90"/>
                    </a:lnTo>
                    <a:lnTo>
                      <a:pt x="89" y="97"/>
                    </a:lnTo>
                    <a:lnTo>
                      <a:pt x="87" y="102"/>
                    </a:lnTo>
                    <a:lnTo>
                      <a:pt x="83" y="104"/>
                    </a:lnTo>
                    <a:lnTo>
                      <a:pt x="70" y="105"/>
                    </a:lnTo>
                    <a:lnTo>
                      <a:pt x="59" y="101"/>
                    </a:lnTo>
                    <a:lnTo>
                      <a:pt x="55" y="98"/>
                    </a:lnTo>
                    <a:lnTo>
                      <a:pt x="55" y="129"/>
                    </a:lnTo>
                    <a:lnTo>
                      <a:pt x="47" y="159"/>
                    </a:lnTo>
                    <a:lnTo>
                      <a:pt x="34" y="182"/>
                    </a:lnTo>
                    <a:lnTo>
                      <a:pt x="55" y="162"/>
                    </a:lnTo>
                    <a:lnTo>
                      <a:pt x="85" y="127"/>
                    </a:lnTo>
                    <a:lnTo>
                      <a:pt x="102" y="96"/>
                    </a:lnTo>
                    <a:lnTo>
                      <a:pt x="108" y="66"/>
                    </a:lnTo>
                    <a:lnTo>
                      <a:pt x="106" y="44"/>
                    </a:lnTo>
                    <a:lnTo>
                      <a:pt x="97" y="29"/>
                    </a:lnTo>
                    <a:lnTo>
                      <a:pt x="82" y="16"/>
                    </a:lnTo>
                    <a:lnTo>
                      <a:pt x="64" y="6"/>
                    </a:lnTo>
                    <a:lnTo>
                      <a:pt x="44" y="0"/>
                    </a:lnTo>
                    <a:lnTo>
                      <a:pt x="23" y="0"/>
                    </a:lnTo>
                    <a:lnTo>
                      <a:pt x="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7" name="Freeform 133"/>
              <p:cNvSpPr>
                <a:spLocks/>
              </p:cNvSpPr>
              <p:nvPr/>
            </p:nvSpPr>
            <p:spPr bwMode="auto">
              <a:xfrm>
                <a:off x="5464" y="801"/>
                <a:ext cx="64" cy="144"/>
              </a:xfrm>
              <a:custGeom>
                <a:avLst/>
                <a:gdLst>
                  <a:gd name="T0" fmla="*/ 15 w 64"/>
                  <a:gd name="T1" fmla="*/ 144 h 144"/>
                  <a:gd name="T2" fmla="*/ 19 w 64"/>
                  <a:gd name="T3" fmla="*/ 134 h 144"/>
                  <a:gd name="T4" fmla="*/ 19 w 64"/>
                  <a:gd name="T5" fmla="*/ 111 h 144"/>
                  <a:gd name="T6" fmla="*/ 9 w 64"/>
                  <a:gd name="T7" fmla="*/ 87 h 144"/>
                  <a:gd name="T8" fmla="*/ 0 w 64"/>
                  <a:gd name="T9" fmla="*/ 65 h 144"/>
                  <a:gd name="T10" fmla="*/ 2 w 64"/>
                  <a:gd name="T11" fmla="*/ 36 h 144"/>
                  <a:gd name="T12" fmla="*/ 8 w 64"/>
                  <a:gd name="T13" fmla="*/ 23 h 144"/>
                  <a:gd name="T14" fmla="*/ 19 w 64"/>
                  <a:gd name="T15" fmla="*/ 11 h 144"/>
                  <a:gd name="T16" fmla="*/ 38 w 64"/>
                  <a:gd name="T17" fmla="*/ 1 h 144"/>
                  <a:gd name="T18" fmla="*/ 45 w 64"/>
                  <a:gd name="T19" fmla="*/ 0 h 144"/>
                  <a:gd name="T20" fmla="*/ 51 w 64"/>
                  <a:gd name="T21" fmla="*/ 18 h 144"/>
                  <a:gd name="T22" fmla="*/ 53 w 64"/>
                  <a:gd name="T23" fmla="*/ 29 h 144"/>
                  <a:gd name="T24" fmla="*/ 47 w 64"/>
                  <a:gd name="T25" fmla="*/ 32 h 144"/>
                  <a:gd name="T26" fmla="*/ 40 w 64"/>
                  <a:gd name="T27" fmla="*/ 34 h 144"/>
                  <a:gd name="T28" fmla="*/ 36 w 64"/>
                  <a:gd name="T29" fmla="*/ 30 h 144"/>
                  <a:gd name="T30" fmla="*/ 40 w 64"/>
                  <a:gd name="T31" fmla="*/ 28 h 144"/>
                  <a:gd name="T32" fmla="*/ 44 w 64"/>
                  <a:gd name="T33" fmla="*/ 28 h 144"/>
                  <a:gd name="T34" fmla="*/ 45 w 64"/>
                  <a:gd name="T35" fmla="*/ 29 h 144"/>
                  <a:gd name="T36" fmla="*/ 45 w 64"/>
                  <a:gd name="T37" fmla="*/ 26 h 144"/>
                  <a:gd name="T38" fmla="*/ 42 w 64"/>
                  <a:gd name="T39" fmla="*/ 24 h 144"/>
                  <a:gd name="T40" fmla="*/ 32 w 64"/>
                  <a:gd name="T41" fmla="*/ 26 h 144"/>
                  <a:gd name="T42" fmla="*/ 28 w 64"/>
                  <a:gd name="T43" fmla="*/ 29 h 144"/>
                  <a:gd name="T44" fmla="*/ 28 w 64"/>
                  <a:gd name="T45" fmla="*/ 34 h 144"/>
                  <a:gd name="T46" fmla="*/ 38 w 64"/>
                  <a:gd name="T47" fmla="*/ 38 h 144"/>
                  <a:gd name="T48" fmla="*/ 45 w 64"/>
                  <a:gd name="T49" fmla="*/ 38 h 144"/>
                  <a:gd name="T50" fmla="*/ 53 w 64"/>
                  <a:gd name="T51" fmla="*/ 35 h 144"/>
                  <a:gd name="T52" fmla="*/ 57 w 64"/>
                  <a:gd name="T53" fmla="*/ 32 h 144"/>
                  <a:gd name="T54" fmla="*/ 61 w 64"/>
                  <a:gd name="T55" fmla="*/ 45 h 144"/>
                  <a:gd name="T56" fmla="*/ 64 w 64"/>
                  <a:gd name="T57" fmla="*/ 72 h 144"/>
                  <a:gd name="T58" fmla="*/ 57 w 64"/>
                  <a:gd name="T59" fmla="*/ 97 h 144"/>
                  <a:gd name="T60" fmla="*/ 42 w 64"/>
                  <a:gd name="T61" fmla="*/ 122 h 144"/>
                  <a:gd name="T62" fmla="*/ 25 w 64"/>
                  <a:gd name="T63" fmla="*/ 137 h 144"/>
                  <a:gd name="T64" fmla="*/ 15 w 64"/>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4">
                    <a:moveTo>
                      <a:pt x="15" y="144"/>
                    </a:moveTo>
                    <a:lnTo>
                      <a:pt x="19" y="134"/>
                    </a:lnTo>
                    <a:lnTo>
                      <a:pt x="19" y="111"/>
                    </a:lnTo>
                    <a:lnTo>
                      <a:pt x="9" y="87"/>
                    </a:lnTo>
                    <a:lnTo>
                      <a:pt x="0" y="65"/>
                    </a:lnTo>
                    <a:lnTo>
                      <a:pt x="2" y="36"/>
                    </a:lnTo>
                    <a:lnTo>
                      <a:pt x="8" y="23"/>
                    </a:lnTo>
                    <a:lnTo>
                      <a:pt x="19" y="11"/>
                    </a:lnTo>
                    <a:lnTo>
                      <a:pt x="38" y="1"/>
                    </a:lnTo>
                    <a:lnTo>
                      <a:pt x="45" y="0"/>
                    </a:lnTo>
                    <a:lnTo>
                      <a:pt x="51" y="18"/>
                    </a:lnTo>
                    <a:lnTo>
                      <a:pt x="53" y="29"/>
                    </a:lnTo>
                    <a:lnTo>
                      <a:pt x="47" y="32"/>
                    </a:lnTo>
                    <a:lnTo>
                      <a:pt x="40" y="34"/>
                    </a:lnTo>
                    <a:lnTo>
                      <a:pt x="36" y="30"/>
                    </a:lnTo>
                    <a:lnTo>
                      <a:pt x="40" y="28"/>
                    </a:lnTo>
                    <a:lnTo>
                      <a:pt x="44" y="28"/>
                    </a:lnTo>
                    <a:lnTo>
                      <a:pt x="45" y="29"/>
                    </a:lnTo>
                    <a:lnTo>
                      <a:pt x="45" y="26"/>
                    </a:lnTo>
                    <a:lnTo>
                      <a:pt x="42" y="24"/>
                    </a:lnTo>
                    <a:lnTo>
                      <a:pt x="32" y="26"/>
                    </a:lnTo>
                    <a:lnTo>
                      <a:pt x="28" y="29"/>
                    </a:lnTo>
                    <a:lnTo>
                      <a:pt x="28" y="34"/>
                    </a:lnTo>
                    <a:lnTo>
                      <a:pt x="38" y="38"/>
                    </a:lnTo>
                    <a:lnTo>
                      <a:pt x="45" y="38"/>
                    </a:lnTo>
                    <a:lnTo>
                      <a:pt x="53" y="35"/>
                    </a:lnTo>
                    <a:lnTo>
                      <a:pt x="57" y="32"/>
                    </a:lnTo>
                    <a:lnTo>
                      <a:pt x="61" y="45"/>
                    </a:lnTo>
                    <a:lnTo>
                      <a:pt x="64" y="72"/>
                    </a:lnTo>
                    <a:lnTo>
                      <a:pt x="57" y="97"/>
                    </a:lnTo>
                    <a:lnTo>
                      <a:pt x="42" y="122"/>
                    </a:lnTo>
                    <a:lnTo>
                      <a:pt x="25" y="137"/>
                    </a:lnTo>
                    <a:lnTo>
                      <a:pt x="15"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8" name="Freeform 134"/>
              <p:cNvSpPr>
                <a:spLocks/>
              </p:cNvSpPr>
              <p:nvPr/>
            </p:nvSpPr>
            <p:spPr bwMode="auto">
              <a:xfrm>
                <a:off x="5491" y="800"/>
                <a:ext cx="98" cy="142"/>
              </a:xfrm>
              <a:custGeom>
                <a:avLst/>
                <a:gdLst>
                  <a:gd name="T0" fmla="*/ 28 w 98"/>
                  <a:gd name="T1" fmla="*/ 0 h 142"/>
                  <a:gd name="T2" fmla="*/ 28 w 98"/>
                  <a:gd name="T3" fmla="*/ 11 h 142"/>
                  <a:gd name="T4" fmla="*/ 36 w 98"/>
                  <a:gd name="T5" fmla="*/ 32 h 142"/>
                  <a:gd name="T6" fmla="*/ 43 w 98"/>
                  <a:gd name="T7" fmla="*/ 72 h 142"/>
                  <a:gd name="T8" fmla="*/ 47 w 98"/>
                  <a:gd name="T9" fmla="*/ 79 h 142"/>
                  <a:gd name="T10" fmla="*/ 55 w 98"/>
                  <a:gd name="T11" fmla="*/ 82 h 142"/>
                  <a:gd name="T12" fmla="*/ 62 w 98"/>
                  <a:gd name="T13" fmla="*/ 80 h 142"/>
                  <a:gd name="T14" fmla="*/ 60 w 98"/>
                  <a:gd name="T15" fmla="*/ 73 h 142"/>
                  <a:gd name="T16" fmla="*/ 58 w 98"/>
                  <a:gd name="T17" fmla="*/ 73 h 142"/>
                  <a:gd name="T18" fmla="*/ 58 w 98"/>
                  <a:gd name="T19" fmla="*/ 76 h 142"/>
                  <a:gd name="T20" fmla="*/ 55 w 98"/>
                  <a:gd name="T21" fmla="*/ 73 h 142"/>
                  <a:gd name="T22" fmla="*/ 56 w 98"/>
                  <a:gd name="T23" fmla="*/ 69 h 142"/>
                  <a:gd name="T24" fmla="*/ 66 w 98"/>
                  <a:gd name="T25" fmla="*/ 73 h 142"/>
                  <a:gd name="T26" fmla="*/ 70 w 98"/>
                  <a:gd name="T27" fmla="*/ 85 h 142"/>
                  <a:gd name="T28" fmla="*/ 62 w 98"/>
                  <a:gd name="T29" fmla="*/ 88 h 142"/>
                  <a:gd name="T30" fmla="*/ 53 w 98"/>
                  <a:gd name="T31" fmla="*/ 87 h 142"/>
                  <a:gd name="T32" fmla="*/ 41 w 98"/>
                  <a:gd name="T33" fmla="*/ 81 h 142"/>
                  <a:gd name="T34" fmla="*/ 34 w 98"/>
                  <a:gd name="T35" fmla="*/ 105 h 142"/>
                  <a:gd name="T36" fmla="*/ 18 w 98"/>
                  <a:gd name="T37" fmla="*/ 126 h 142"/>
                  <a:gd name="T38" fmla="*/ 0 w 98"/>
                  <a:gd name="T39" fmla="*/ 142 h 142"/>
                  <a:gd name="T40" fmla="*/ 22 w 98"/>
                  <a:gd name="T41" fmla="*/ 129 h 142"/>
                  <a:gd name="T42" fmla="*/ 58 w 98"/>
                  <a:gd name="T43" fmla="*/ 106 h 142"/>
                  <a:gd name="T44" fmla="*/ 81 w 98"/>
                  <a:gd name="T45" fmla="*/ 85 h 142"/>
                  <a:gd name="T46" fmla="*/ 94 w 98"/>
                  <a:gd name="T47" fmla="*/ 63 h 142"/>
                  <a:gd name="T48" fmla="*/ 98 w 98"/>
                  <a:gd name="T49" fmla="*/ 46 h 142"/>
                  <a:gd name="T50" fmla="*/ 96 w 98"/>
                  <a:gd name="T51" fmla="*/ 32 h 142"/>
                  <a:gd name="T52" fmla="*/ 89 w 98"/>
                  <a:gd name="T53" fmla="*/ 20 h 142"/>
                  <a:gd name="T54" fmla="*/ 77 w 98"/>
                  <a:gd name="T55" fmla="*/ 11 h 142"/>
                  <a:gd name="T56" fmla="*/ 62 w 98"/>
                  <a:gd name="T57" fmla="*/ 5 h 142"/>
                  <a:gd name="T58" fmla="*/ 47 w 98"/>
                  <a:gd name="T59" fmla="*/ 1 h 142"/>
                  <a:gd name="T60" fmla="*/ 28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28" y="0"/>
                    </a:moveTo>
                    <a:lnTo>
                      <a:pt x="28" y="11"/>
                    </a:lnTo>
                    <a:lnTo>
                      <a:pt x="36" y="32"/>
                    </a:lnTo>
                    <a:lnTo>
                      <a:pt x="43" y="72"/>
                    </a:lnTo>
                    <a:lnTo>
                      <a:pt x="47" y="79"/>
                    </a:lnTo>
                    <a:lnTo>
                      <a:pt x="55" y="82"/>
                    </a:lnTo>
                    <a:lnTo>
                      <a:pt x="62" y="80"/>
                    </a:lnTo>
                    <a:lnTo>
                      <a:pt x="60" y="73"/>
                    </a:lnTo>
                    <a:lnTo>
                      <a:pt x="58" y="73"/>
                    </a:lnTo>
                    <a:lnTo>
                      <a:pt x="58" y="76"/>
                    </a:lnTo>
                    <a:lnTo>
                      <a:pt x="55" y="73"/>
                    </a:lnTo>
                    <a:lnTo>
                      <a:pt x="56" y="69"/>
                    </a:lnTo>
                    <a:lnTo>
                      <a:pt x="66" y="73"/>
                    </a:lnTo>
                    <a:lnTo>
                      <a:pt x="70" y="85"/>
                    </a:lnTo>
                    <a:lnTo>
                      <a:pt x="62" y="88"/>
                    </a:lnTo>
                    <a:lnTo>
                      <a:pt x="53" y="87"/>
                    </a:lnTo>
                    <a:lnTo>
                      <a:pt x="41" y="81"/>
                    </a:lnTo>
                    <a:lnTo>
                      <a:pt x="34" y="105"/>
                    </a:lnTo>
                    <a:lnTo>
                      <a:pt x="18" y="126"/>
                    </a:lnTo>
                    <a:lnTo>
                      <a:pt x="0" y="142"/>
                    </a:lnTo>
                    <a:lnTo>
                      <a:pt x="22" y="129"/>
                    </a:lnTo>
                    <a:lnTo>
                      <a:pt x="58" y="106"/>
                    </a:lnTo>
                    <a:lnTo>
                      <a:pt x="81" y="85"/>
                    </a:lnTo>
                    <a:lnTo>
                      <a:pt x="94" y="63"/>
                    </a:lnTo>
                    <a:lnTo>
                      <a:pt x="98" y="46"/>
                    </a:lnTo>
                    <a:lnTo>
                      <a:pt x="96" y="32"/>
                    </a:lnTo>
                    <a:lnTo>
                      <a:pt x="89" y="20"/>
                    </a:lnTo>
                    <a:lnTo>
                      <a:pt x="77" y="11"/>
                    </a:lnTo>
                    <a:lnTo>
                      <a:pt x="62" y="5"/>
                    </a:lnTo>
                    <a:lnTo>
                      <a:pt x="47" y="1"/>
                    </a:lnTo>
                    <a:lnTo>
                      <a:pt x="2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39" name="Freeform 135"/>
              <p:cNvSpPr>
                <a:spLocks/>
              </p:cNvSpPr>
              <p:nvPr/>
            </p:nvSpPr>
            <p:spPr bwMode="auto">
              <a:xfrm>
                <a:off x="5388" y="1791"/>
                <a:ext cx="93" cy="183"/>
              </a:xfrm>
              <a:custGeom>
                <a:avLst/>
                <a:gdLst>
                  <a:gd name="T0" fmla="*/ 68 w 93"/>
                  <a:gd name="T1" fmla="*/ 183 h 183"/>
                  <a:gd name="T2" fmla="*/ 66 w 93"/>
                  <a:gd name="T3" fmla="*/ 171 h 183"/>
                  <a:gd name="T4" fmla="*/ 55 w 93"/>
                  <a:gd name="T5" fmla="*/ 142 h 183"/>
                  <a:gd name="T6" fmla="*/ 34 w 93"/>
                  <a:gd name="T7" fmla="*/ 115 h 183"/>
                  <a:gd name="T8" fmla="*/ 11 w 93"/>
                  <a:gd name="T9" fmla="*/ 88 h 183"/>
                  <a:gd name="T10" fmla="*/ 0 w 93"/>
                  <a:gd name="T11" fmla="*/ 53 h 183"/>
                  <a:gd name="T12" fmla="*/ 2 w 93"/>
                  <a:gd name="T13" fmla="*/ 36 h 183"/>
                  <a:gd name="T14" fmla="*/ 10 w 93"/>
                  <a:gd name="T15" fmla="*/ 18 h 183"/>
                  <a:gd name="T16" fmla="*/ 25 w 93"/>
                  <a:gd name="T17" fmla="*/ 4 h 183"/>
                  <a:gd name="T18" fmla="*/ 34 w 93"/>
                  <a:gd name="T19" fmla="*/ 0 h 183"/>
                  <a:gd name="T20" fmla="*/ 47 w 93"/>
                  <a:gd name="T21" fmla="*/ 21 h 183"/>
                  <a:gd name="T22" fmla="*/ 53 w 93"/>
                  <a:gd name="T23" fmla="*/ 28 h 183"/>
                  <a:gd name="T24" fmla="*/ 57 w 93"/>
                  <a:gd name="T25" fmla="*/ 34 h 183"/>
                  <a:gd name="T26" fmla="*/ 53 w 93"/>
                  <a:gd name="T27" fmla="*/ 40 h 183"/>
                  <a:gd name="T28" fmla="*/ 44 w 93"/>
                  <a:gd name="T29" fmla="*/ 42 h 183"/>
                  <a:gd name="T30" fmla="*/ 38 w 93"/>
                  <a:gd name="T31" fmla="*/ 40 h 183"/>
                  <a:gd name="T32" fmla="*/ 40 w 93"/>
                  <a:gd name="T33" fmla="*/ 35 h 183"/>
                  <a:gd name="T34" fmla="*/ 46 w 93"/>
                  <a:gd name="T35" fmla="*/ 35 h 183"/>
                  <a:gd name="T36" fmla="*/ 49 w 93"/>
                  <a:gd name="T37" fmla="*/ 36 h 183"/>
                  <a:gd name="T38" fmla="*/ 47 w 93"/>
                  <a:gd name="T39" fmla="*/ 33 h 183"/>
                  <a:gd name="T40" fmla="*/ 40 w 93"/>
                  <a:gd name="T41" fmla="*/ 30 h 183"/>
                  <a:gd name="T42" fmla="*/ 30 w 93"/>
                  <a:gd name="T43" fmla="*/ 35 h 183"/>
                  <a:gd name="T44" fmla="*/ 28 w 93"/>
                  <a:gd name="T45" fmla="*/ 39 h 183"/>
                  <a:gd name="T46" fmla="*/ 30 w 93"/>
                  <a:gd name="T47" fmla="*/ 45 h 183"/>
                  <a:gd name="T48" fmla="*/ 36 w 93"/>
                  <a:gd name="T49" fmla="*/ 48 h 183"/>
                  <a:gd name="T50" fmla="*/ 44 w 93"/>
                  <a:gd name="T51" fmla="*/ 49 h 183"/>
                  <a:gd name="T52" fmla="*/ 53 w 93"/>
                  <a:gd name="T53" fmla="*/ 47 h 183"/>
                  <a:gd name="T54" fmla="*/ 59 w 93"/>
                  <a:gd name="T55" fmla="*/ 41 h 183"/>
                  <a:gd name="T56" fmla="*/ 63 w 93"/>
                  <a:gd name="T57" fmla="*/ 37 h 183"/>
                  <a:gd name="T58" fmla="*/ 74 w 93"/>
                  <a:gd name="T59" fmla="*/ 53 h 183"/>
                  <a:gd name="T60" fmla="*/ 89 w 93"/>
                  <a:gd name="T61" fmla="*/ 85 h 183"/>
                  <a:gd name="T62" fmla="*/ 93 w 93"/>
                  <a:gd name="T63" fmla="*/ 117 h 183"/>
                  <a:gd name="T64" fmla="*/ 87 w 93"/>
                  <a:gd name="T65" fmla="*/ 153 h 183"/>
                  <a:gd name="T66" fmla="*/ 76 w 93"/>
                  <a:gd name="T67" fmla="*/ 173 h 183"/>
                  <a:gd name="T68" fmla="*/ 68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68" y="183"/>
                    </a:moveTo>
                    <a:lnTo>
                      <a:pt x="66" y="171"/>
                    </a:lnTo>
                    <a:lnTo>
                      <a:pt x="55" y="142"/>
                    </a:lnTo>
                    <a:lnTo>
                      <a:pt x="34" y="115"/>
                    </a:lnTo>
                    <a:lnTo>
                      <a:pt x="11" y="88"/>
                    </a:lnTo>
                    <a:lnTo>
                      <a:pt x="0" y="53"/>
                    </a:lnTo>
                    <a:lnTo>
                      <a:pt x="2" y="36"/>
                    </a:lnTo>
                    <a:lnTo>
                      <a:pt x="10" y="18"/>
                    </a:lnTo>
                    <a:lnTo>
                      <a:pt x="25" y="4"/>
                    </a:lnTo>
                    <a:lnTo>
                      <a:pt x="34" y="0"/>
                    </a:lnTo>
                    <a:lnTo>
                      <a:pt x="47" y="21"/>
                    </a:lnTo>
                    <a:lnTo>
                      <a:pt x="53" y="28"/>
                    </a:lnTo>
                    <a:lnTo>
                      <a:pt x="57" y="34"/>
                    </a:lnTo>
                    <a:lnTo>
                      <a:pt x="53" y="40"/>
                    </a:lnTo>
                    <a:lnTo>
                      <a:pt x="44" y="42"/>
                    </a:lnTo>
                    <a:lnTo>
                      <a:pt x="38" y="40"/>
                    </a:lnTo>
                    <a:lnTo>
                      <a:pt x="40" y="35"/>
                    </a:lnTo>
                    <a:lnTo>
                      <a:pt x="46" y="35"/>
                    </a:lnTo>
                    <a:lnTo>
                      <a:pt x="49" y="36"/>
                    </a:lnTo>
                    <a:lnTo>
                      <a:pt x="47" y="33"/>
                    </a:lnTo>
                    <a:lnTo>
                      <a:pt x="40" y="30"/>
                    </a:lnTo>
                    <a:lnTo>
                      <a:pt x="30" y="35"/>
                    </a:lnTo>
                    <a:lnTo>
                      <a:pt x="28" y="39"/>
                    </a:lnTo>
                    <a:lnTo>
                      <a:pt x="30" y="45"/>
                    </a:lnTo>
                    <a:lnTo>
                      <a:pt x="36" y="48"/>
                    </a:lnTo>
                    <a:lnTo>
                      <a:pt x="44" y="49"/>
                    </a:lnTo>
                    <a:lnTo>
                      <a:pt x="53" y="47"/>
                    </a:lnTo>
                    <a:lnTo>
                      <a:pt x="59" y="41"/>
                    </a:lnTo>
                    <a:lnTo>
                      <a:pt x="63" y="37"/>
                    </a:lnTo>
                    <a:lnTo>
                      <a:pt x="74" y="53"/>
                    </a:lnTo>
                    <a:lnTo>
                      <a:pt x="89" y="85"/>
                    </a:lnTo>
                    <a:lnTo>
                      <a:pt x="93" y="117"/>
                    </a:lnTo>
                    <a:lnTo>
                      <a:pt x="87" y="153"/>
                    </a:lnTo>
                    <a:lnTo>
                      <a:pt x="76" y="173"/>
                    </a:lnTo>
                    <a:lnTo>
                      <a:pt x="68"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0" name="Freeform 136"/>
              <p:cNvSpPr>
                <a:spLocks/>
              </p:cNvSpPr>
              <p:nvPr/>
            </p:nvSpPr>
            <p:spPr bwMode="auto">
              <a:xfrm>
                <a:off x="5432" y="1785"/>
                <a:ext cx="110" cy="183"/>
              </a:xfrm>
              <a:custGeom>
                <a:avLst/>
                <a:gdLst>
                  <a:gd name="T0" fmla="*/ 0 w 110"/>
                  <a:gd name="T1" fmla="*/ 4 h 183"/>
                  <a:gd name="T2" fmla="*/ 5 w 110"/>
                  <a:gd name="T3" fmla="*/ 16 h 183"/>
                  <a:gd name="T4" fmla="*/ 26 w 110"/>
                  <a:gd name="T5" fmla="*/ 42 h 183"/>
                  <a:gd name="T6" fmla="*/ 41 w 110"/>
                  <a:gd name="T7" fmla="*/ 64 h 183"/>
                  <a:gd name="T8" fmla="*/ 51 w 110"/>
                  <a:gd name="T9" fmla="*/ 88 h 183"/>
                  <a:gd name="T10" fmla="*/ 60 w 110"/>
                  <a:gd name="T11" fmla="*/ 97 h 183"/>
                  <a:gd name="T12" fmla="*/ 72 w 110"/>
                  <a:gd name="T13" fmla="*/ 99 h 183"/>
                  <a:gd name="T14" fmla="*/ 79 w 110"/>
                  <a:gd name="T15" fmla="*/ 95 h 183"/>
                  <a:gd name="T16" fmla="*/ 79 w 110"/>
                  <a:gd name="T17" fmla="*/ 91 h 183"/>
                  <a:gd name="T18" fmla="*/ 76 w 110"/>
                  <a:gd name="T19" fmla="*/ 87 h 183"/>
                  <a:gd name="T20" fmla="*/ 72 w 110"/>
                  <a:gd name="T21" fmla="*/ 85 h 183"/>
                  <a:gd name="T22" fmla="*/ 72 w 110"/>
                  <a:gd name="T23" fmla="*/ 89 h 183"/>
                  <a:gd name="T24" fmla="*/ 74 w 110"/>
                  <a:gd name="T25" fmla="*/ 91 h 183"/>
                  <a:gd name="T26" fmla="*/ 66 w 110"/>
                  <a:gd name="T27" fmla="*/ 88 h 183"/>
                  <a:gd name="T28" fmla="*/ 64 w 110"/>
                  <a:gd name="T29" fmla="*/ 84 h 183"/>
                  <a:gd name="T30" fmla="*/ 66 w 110"/>
                  <a:gd name="T31" fmla="*/ 82 h 183"/>
                  <a:gd name="T32" fmla="*/ 74 w 110"/>
                  <a:gd name="T33" fmla="*/ 83 h 183"/>
                  <a:gd name="T34" fmla="*/ 81 w 110"/>
                  <a:gd name="T35" fmla="*/ 85 h 183"/>
                  <a:gd name="T36" fmla="*/ 87 w 110"/>
                  <a:gd name="T37" fmla="*/ 91 h 183"/>
                  <a:gd name="T38" fmla="*/ 91 w 110"/>
                  <a:gd name="T39" fmla="*/ 99 h 183"/>
                  <a:gd name="T40" fmla="*/ 89 w 110"/>
                  <a:gd name="T41" fmla="*/ 103 h 183"/>
                  <a:gd name="T42" fmla="*/ 83 w 110"/>
                  <a:gd name="T43" fmla="*/ 106 h 183"/>
                  <a:gd name="T44" fmla="*/ 72 w 110"/>
                  <a:gd name="T45" fmla="*/ 106 h 183"/>
                  <a:gd name="T46" fmla="*/ 60 w 110"/>
                  <a:gd name="T47" fmla="*/ 102 h 183"/>
                  <a:gd name="T48" fmla="*/ 55 w 110"/>
                  <a:gd name="T49" fmla="*/ 100 h 183"/>
                  <a:gd name="T50" fmla="*/ 57 w 110"/>
                  <a:gd name="T51" fmla="*/ 131 h 183"/>
                  <a:gd name="T52" fmla="*/ 49 w 110"/>
                  <a:gd name="T53" fmla="*/ 160 h 183"/>
                  <a:gd name="T54" fmla="*/ 36 w 110"/>
                  <a:gd name="T55" fmla="*/ 183 h 183"/>
                  <a:gd name="T56" fmla="*/ 57 w 110"/>
                  <a:gd name="T57" fmla="*/ 163 h 183"/>
                  <a:gd name="T58" fmla="*/ 87 w 110"/>
                  <a:gd name="T59" fmla="*/ 129 h 183"/>
                  <a:gd name="T60" fmla="*/ 104 w 110"/>
                  <a:gd name="T61" fmla="*/ 97 h 183"/>
                  <a:gd name="T62" fmla="*/ 110 w 110"/>
                  <a:gd name="T63" fmla="*/ 66 h 183"/>
                  <a:gd name="T64" fmla="*/ 106 w 110"/>
                  <a:gd name="T65" fmla="*/ 46 h 183"/>
                  <a:gd name="T66" fmla="*/ 96 w 110"/>
                  <a:gd name="T67" fmla="*/ 29 h 183"/>
                  <a:gd name="T68" fmla="*/ 83 w 110"/>
                  <a:gd name="T69" fmla="*/ 16 h 183"/>
                  <a:gd name="T70" fmla="*/ 64 w 110"/>
                  <a:gd name="T71" fmla="*/ 6 h 183"/>
                  <a:gd name="T72" fmla="*/ 45 w 110"/>
                  <a:gd name="T73" fmla="*/ 2 h 183"/>
                  <a:gd name="T74" fmla="*/ 22 w 110"/>
                  <a:gd name="T75" fmla="*/ 0 h 183"/>
                  <a:gd name="T76" fmla="*/ 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0" y="4"/>
                    </a:moveTo>
                    <a:lnTo>
                      <a:pt x="5" y="16"/>
                    </a:lnTo>
                    <a:lnTo>
                      <a:pt x="26" y="42"/>
                    </a:lnTo>
                    <a:lnTo>
                      <a:pt x="41" y="64"/>
                    </a:lnTo>
                    <a:lnTo>
                      <a:pt x="51" y="88"/>
                    </a:lnTo>
                    <a:lnTo>
                      <a:pt x="60" y="97"/>
                    </a:lnTo>
                    <a:lnTo>
                      <a:pt x="72" y="99"/>
                    </a:lnTo>
                    <a:lnTo>
                      <a:pt x="79" y="95"/>
                    </a:lnTo>
                    <a:lnTo>
                      <a:pt x="79" y="91"/>
                    </a:lnTo>
                    <a:lnTo>
                      <a:pt x="76" y="87"/>
                    </a:lnTo>
                    <a:lnTo>
                      <a:pt x="72" y="85"/>
                    </a:lnTo>
                    <a:lnTo>
                      <a:pt x="72" y="89"/>
                    </a:lnTo>
                    <a:lnTo>
                      <a:pt x="74" y="91"/>
                    </a:lnTo>
                    <a:lnTo>
                      <a:pt x="66" y="88"/>
                    </a:lnTo>
                    <a:lnTo>
                      <a:pt x="64" y="84"/>
                    </a:lnTo>
                    <a:lnTo>
                      <a:pt x="66" y="82"/>
                    </a:lnTo>
                    <a:lnTo>
                      <a:pt x="74" y="83"/>
                    </a:lnTo>
                    <a:lnTo>
                      <a:pt x="81" y="85"/>
                    </a:lnTo>
                    <a:lnTo>
                      <a:pt x="87" y="91"/>
                    </a:lnTo>
                    <a:lnTo>
                      <a:pt x="91" y="99"/>
                    </a:lnTo>
                    <a:lnTo>
                      <a:pt x="89" y="103"/>
                    </a:lnTo>
                    <a:lnTo>
                      <a:pt x="83" y="106"/>
                    </a:lnTo>
                    <a:lnTo>
                      <a:pt x="72" y="106"/>
                    </a:lnTo>
                    <a:lnTo>
                      <a:pt x="60" y="102"/>
                    </a:lnTo>
                    <a:lnTo>
                      <a:pt x="55" y="100"/>
                    </a:lnTo>
                    <a:lnTo>
                      <a:pt x="57" y="131"/>
                    </a:lnTo>
                    <a:lnTo>
                      <a:pt x="49" y="160"/>
                    </a:lnTo>
                    <a:lnTo>
                      <a:pt x="36" y="183"/>
                    </a:lnTo>
                    <a:lnTo>
                      <a:pt x="57" y="163"/>
                    </a:lnTo>
                    <a:lnTo>
                      <a:pt x="87" y="129"/>
                    </a:lnTo>
                    <a:lnTo>
                      <a:pt x="104" y="97"/>
                    </a:lnTo>
                    <a:lnTo>
                      <a:pt x="110" y="66"/>
                    </a:lnTo>
                    <a:lnTo>
                      <a:pt x="106" y="46"/>
                    </a:lnTo>
                    <a:lnTo>
                      <a:pt x="96" y="29"/>
                    </a:lnTo>
                    <a:lnTo>
                      <a:pt x="83" y="16"/>
                    </a:lnTo>
                    <a:lnTo>
                      <a:pt x="64" y="6"/>
                    </a:lnTo>
                    <a:lnTo>
                      <a:pt x="45" y="2"/>
                    </a:lnTo>
                    <a:lnTo>
                      <a:pt x="22" y="0"/>
                    </a:lnTo>
                    <a:lnTo>
                      <a:pt x="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1" name="Freeform 137"/>
              <p:cNvSpPr>
                <a:spLocks/>
              </p:cNvSpPr>
              <p:nvPr/>
            </p:nvSpPr>
            <p:spPr bwMode="auto">
              <a:xfrm>
                <a:off x="-2" y="4171"/>
                <a:ext cx="668" cy="101"/>
              </a:xfrm>
              <a:custGeom>
                <a:avLst/>
                <a:gdLst>
                  <a:gd name="T0" fmla="*/ 668 w 668"/>
                  <a:gd name="T1" fmla="*/ 16 h 101"/>
                  <a:gd name="T2" fmla="*/ 653 w 668"/>
                  <a:gd name="T3" fmla="*/ 17 h 101"/>
                  <a:gd name="T4" fmla="*/ 657 w 668"/>
                  <a:gd name="T5" fmla="*/ 22 h 101"/>
                  <a:gd name="T6" fmla="*/ 655 w 668"/>
                  <a:gd name="T7" fmla="*/ 28 h 101"/>
                  <a:gd name="T8" fmla="*/ 649 w 668"/>
                  <a:gd name="T9" fmla="*/ 36 h 101"/>
                  <a:gd name="T10" fmla="*/ 630 w 668"/>
                  <a:gd name="T11" fmla="*/ 45 h 101"/>
                  <a:gd name="T12" fmla="*/ 594 w 668"/>
                  <a:gd name="T13" fmla="*/ 49 h 101"/>
                  <a:gd name="T14" fmla="*/ 547 w 668"/>
                  <a:gd name="T15" fmla="*/ 49 h 101"/>
                  <a:gd name="T16" fmla="*/ 494 w 668"/>
                  <a:gd name="T17" fmla="*/ 42 h 101"/>
                  <a:gd name="T18" fmla="*/ 380 w 668"/>
                  <a:gd name="T19" fmla="*/ 15 h 101"/>
                  <a:gd name="T20" fmla="*/ 327 w 668"/>
                  <a:gd name="T21" fmla="*/ 4 h 101"/>
                  <a:gd name="T22" fmla="*/ 271 w 668"/>
                  <a:gd name="T23" fmla="*/ 0 h 101"/>
                  <a:gd name="T24" fmla="*/ 215 w 668"/>
                  <a:gd name="T25" fmla="*/ 4 h 101"/>
                  <a:gd name="T26" fmla="*/ 158 w 668"/>
                  <a:gd name="T27" fmla="*/ 14 h 101"/>
                  <a:gd name="T28" fmla="*/ 112 w 668"/>
                  <a:gd name="T29" fmla="*/ 26 h 101"/>
                  <a:gd name="T30" fmla="*/ 80 w 668"/>
                  <a:gd name="T31" fmla="*/ 35 h 101"/>
                  <a:gd name="T32" fmla="*/ 53 w 668"/>
                  <a:gd name="T33" fmla="*/ 47 h 101"/>
                  <a:gd name="T34" fmla="*/ 27 w 668"/>
                  <a:gd name="T35" fmla="*/ 64 h 101"/>
                  <a:gd name="T36" fmla="*/ 8 w 668"/>
                  <a:gd name="T37" fmla="*/ 82 h 101"/>
                  <a:gd name="T38" fmla="*/ 0 w 668"/>
                  <a:gd name="T39" fmla="*/ 97 h 101"/>
                  <a:gd name="T40" fmla="*/ 10 w 668"/>
                  <a:gd name="T41" fmla="*/ 101 h 101"/>
                  <a:gd name="T42" fmla="*/ 21 w 668"/>
                  <a:gd name="T43" fmla="*/ 97 h 101"/>
                  <a:gd name="T44" fmla="*/ 27 w 668"/>
                  <a:gd name="T45" fmla="*/ 91 h 101"/>
                  <a:gd name="T46" fmla="*/ 27 w 668"/>
                  <a:gd name="T47" fmla="*/ 84 h 101"/>
                  <a:gd name="T48" fmla="*/ 19 w 668"/>
                  <a:gd name="T49" fmla="*/ 83 h 101"/>
                  <a:gd name="T50" fmla="*/ 13 w 668"/>
                  <a:gd name="T51" fmla="*/ 85 h 101"/>
                  <a:gd name="T52" fmla="*/ 10 w 668"/>
                  <a:gd name="T53" fmla="*/ 89 h 101"/>
                  <a:gd name="T54" fmla="*/ 10 w 668"/>
                  <a:gd name="T55" fmla="*/ 94 h 101"/>
                  <a:gd name="T56" fmla="*/ 15 w 668"/>
                  <a:gd name="T57" fmla="*/ 93 h 101"/>
                  <a:gd name="T58" fmla="*/ 17 w 668"/>
                  <a:gd name="T59" fmla="*/ 91 h 101"/>
                  <a:gd name="T60" fmla="*/ 15 w 668"/>
                  <a:gd name="T61" fmla="*/ 91 h 101"/>
                  <a:gd name="T62" fmla="*/ 10 w 668"/>
                  <a:gd name="T63" fmla="*/ 93 h 101"/>
                  <a:gd name="T64" fmla="*/ 10 w 668"/>
                  <a:gd name="T65" fmla="*/ 90 h 101"/>
                  <a:gd name="T66" fmla="*/ 15 w 668"/>
                  <a:gd name="T67" fmla="*/ 87 h 101"/>
                  <a:gd name="T68" fmla="*/ 21 w 668"/>
                  <a:gd name="T69" fmla="*/ 85 h 101"/>
                  <a:gd name="T70" fmla="*/ 23 w 668"/>
                  <a:gd name="T71" fmla="*/ 87 h 101"/>
                  <a:gd name="T72" fmla="*/ 25 w 668"/>
                  <a:gd name="T73" fmla="*/ 89 h 101"/>
                  <a:gd name="T74" fmla="*/ 19 w 668"/>
                  <a:gd name="T75" fmla="*/ 95 h 101"/>
                  <a:gd name="T76" fmla="*/ 10 w 668"/>
                  <a:gd name="T77" fmla="*/ 97 h 101"/>
                  <a:gd name="T78" fmla="*/ 6 w 668"/>
                  <a:gd name="T79" fmla="*/ 96 h 101"/>
                  <a:gd name="T80" fmla="*/ 2 w 668"/>
                  <a:gd name="T81" fmla="*/ 91 h 101"/>
                  <a:gd name="T82" fmla="*/ 6 w 668"/>
                  <a:gd name="T83" fmla="*/ 79 h 101"/>
                  <a:gd name="T84" fmla="*/ 21 w 668"/>
                  <a:gd name="T85" fmla="*/ 66 h 101"/>
                  <a:gd name="T86" fmla="*/ 36 w 668"/>
                  <a:gd name="T87" fmla="*/ 57 h 101"/>
                  <a:gd name="T88" fmla="*/ 61 w 668"/>
                  <a:gd name="T89" fmla="*/ 46 h 101"/>
                  <a:gd name="T90" fmla="*/ 84 w 668"/>
                  <a:gd name="T91" fmla="*/ 39 h 101"/>
                  <a:gd name="T92" fmla="*/ 116 w 668"/>
                  <a:gd name="T93" fmla="*/ 34 h 101"/>
                  <a:gd name="T94" fmla="*/ 156 w 668"/>
                  <a:gd name="T95" fmla="*/ 33 h 101"/>
                  <a:gd name="T96" fmla="*/ 209 w 668"/>
                  <a:gd name="T97" fmla="*/ 40 h 101"/>
                  <a:gd name="T98" fmla="*/ 277 w 668"/>
                  <a:gd name="T99" fmla="*/ 58 h 101"/>
                  <a:gd name="T100" fmla="*/ 325 w 668"/>
                  <a:gd name="T101" fmla="*/ 70 h 101"/>
                  <a:gd name="T102" fmla="*/ 382 w 668"/>
                  <a:gd name="T103" fmla="*/ 81 h 101"/>
                  <a:gd name="T104" fmla="*/ 431 w 668"/>
                  <a:gd name="T105" fmla="*/ 82 h 101"/>
                  <a:gd name="T106" fmla="*/ 480 w 668"/>
                  <a:gd name="T107" fmla="*/ 78 h 101"/>
                  <a:gd name="T108" fmla="*/ 530 w 668"/>
                  <a:gd name="T109" fmla="*/ 67 h 101"/>
                  <a:gd name="T110" fmla="*/ 579 w 668"/>
                  <a:gd name="T111" fmla="*/ 53 h 101"/>
                  <a:gd name="T112" fmla="*/ 607 w 668"/>
                  <a:gd name="T113" fmla="*/ 52 h 101"/>
                  <a:gd name="T114" fmla="*/ 632 w 668"/>
                  <a:gd name="T115" fmla="*/ 47 h 101"/>
                  <a:gd name="T116" fmla="*/ 655 w 668"/>
                  <a:gd name="T117" fmla="*/ 37 h 101"/>
                  <a:gd name="T118" fmla="*/ 666 w 668"/>
                  <a:gd name="T119" fmla="*/ 28 h 101"/>
                  <a:gd name="T120" fmla="*/ 668 w 668"/>
                  <a:gd name="T121" fmla="*/ 21 h 101"/>
                  <a:gd name="T122" fmla="*/ 668 w 668"/>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1">
                    <a:moveTo>
                      <a:pt x="668" y="16"/>
                    </a:moveTo>
                    <a:lnTo>
                      <a:pt x="653" y="17"/>
                    </a:lnTo>
                    <a:lnTo>
                      <a:pt x="657" y="22"/>
                    </a:lnTo>
                    <a:lnTo>
                      <a:pt x="655" y="28"/>
                    </a:lnTo>
                    <a:lnTo>
                      <a:pt x="649" y="36"/>
                    </a:lnTo>
                    <a:lnTo>
                      <a:pt x="630" y="45"/>
                    </a:lnTo>
                    <a:lnTo>
                      <a:pt x="594" y="49"/>
                    </a:lnTo>
                    <a:lnTo>
                      <a:pt x="547" y="49"/>
                    </a:lnTo>
                    <a:lnTo>
                      <a:pt x="494" y="42"/>
                    </a:lnTo>
                    <a:lnTo>
                      <a:pt x="380" y="15"/>
                    </a:lnTo>
                    <a:lnTo>
                      <a:pt x="327" y="4"/>
                    </a:lnTo>
                    <a:lnTo>
                      <a:pt x="271" y="0"/>
                    </a:lnTo>
                    <a:lnTo>
                      <a:pt x="215" y="4"/>
                    </a:lnTo>
                    <a:lnTo>
                      <a:pt x="158" y="14"/>
                    </a:lnTo>
                    <a:lnTo>
                      <a:pt x="112" y="26"/>
                    </a:lnTo>
                    <a:lnTo>
                      <a:pt x="80" y="35"/>
                    </a:lnTo>
                    <a:lnTo>
                      <a:pt x="53" y="47"/>
                    </a:lnTo>
                    <a:lnTo>
                      <a:pt x="27" y="64"/>
                    </a:lnTo>
                    <a:lnTo>
                      <a:pt x="8" y="82"/>
                    </a:lnTo>
                    <a:lnTo>
                      <a:pt x="0" y="97"/>
                    </a:lnTo>
                    <a:lnTo>
                      <a:pt x="10" y="101"/>
                    </a:lnTo>
                    <a:lnTo>
                      <a:pt x="21" y="97"/>
                    </a:lnTo>
                    <a:lnTo>
                      <a:pt x="27" y="91"/>
                    </a:lnTo>
                    <a:lnTo>
                      <a:pt x="27" y="84"/>
                    </a:lnTo>
                    <a:lnTo>
                      <a:pt x="19" y="83"/>
                    </a:lnTo>
                    <a:lnTo>
                      <a:pt x="13" y="85"/>
                    </a:lnTo>
                    <a:lnTo>
                      <a:pt x="10" y="89"/>
                    </a:lnTo>
                    <a:lnTo>
                      <a:pt x="10" y="94"/>
                    </a:lnTo>
                    <a:lnTo>
                      <a:pt x="15" y="93"/>
                    </a:lnTo>
                    <a:lnTo>
                      <a:pt x="17" y="91"/>
                    </a:lnTo>
                    <a:lnTo>
                      <a:pt x="15" y="91"/>
                    </a:lnTo>
                    <a:lnTo>
                      <a:pt x="10" y="93"/>
                    </a:lnTo>
                    <a:lnTo>
                      <a:pt x="10" y="90"/>
                    </a:lnTo>
                    <a:lnTo>
                      <a:pt x="15" y="87"/>
                    </a:lnTo>
                    <a:lnTo>
                      <a:pt x="21" y="85"/>
                    </a:lnTo>
                    <a:lnTo>
                      <a:pt x="23" y="87"/>
                    </a:lnTo>
                    <a:lnTo>
                      <a:pt x="25" y="89"/>
                    </a:lnTo>
                    <a:lnTo>
                      <a:pt x="19" y="95"/>
                    </a:lnTo>
                    <a:lnTo>
                      <a:pt x="10" y="97"/>
                    </a:lnTo>
                    <a:lnTo>
                      <a:pt x="6" y="96"/>
                    </a:lnTo>
                    <a:lnTo>
                      <a:pt x="2" y="91"/>
                    </a:lnTo>
                    <a:lnTo>
                      <a:pt x="6" y="79"/>
                    </a:lnTo>
                    <a:lnTo>
                      <a:pt x="21" y="66"/>
                    </a:lnTo>
                    <a:lnTo>
                      <a:pt x="36" y="57"/>
                    </a:lnTo>
                    <a:lnTo>
                      <a:pt x="61" y="46"/>
                    </a:lnTo>
                    <a:lnTo>
                      <a:pt x="84" y="39"/>
                    </a:lnTo>
                    <a:lnTo>
                      <a:pt x="116" y="34"/>
                    </a:lnTo>
                    <a:lnTo>
                      <a:pt x="156" y="33"/>
                    </a:lnTo>
                    <a:lnTo>
                      <a:pt x="209" y="40"/>
                    </a:lnTo>
                    <a:lnTo>
                      <a:pt x="277" y="58"/>
                    </a:lnTo>
                    <a:lnTo>
                      <a:pt x="325" y="70"/>
                    </a:lnTo>
                    <a:lnTo>
                      <a:pt x="382" y="81"/>
                    </a:lnTo>
                    <a:lnTo>
                      <a:pt x="431" y="82"/>
                    </a:lnTo>
                    <a:lnTo>
                      <a:pt x="480" y="78"/>
                    </a:lnTo>
                    <a:lnTo>
                      <a:pt x="530" y="67"/>
                    </a:lnTo>
                    <a:lnTo>
                      <a:pt x="579" y="53"/>
                    </a:lnTo>
                    <a:lnTo>
                      <a:pt x="607" y="52"/>
                    </a:lnTo>
                    <a:lnTo>
                      <a:pt x="632" y="47"/>
                    </a:lnTo>
                    <a:lnTo>
                      <a:pt x="655" y="37"/>
                    </a:lnTo>
                    <a:lnTo>
                      <a:pt x="666" y="28"/>
                    </a:lnTo>
                    <a:lnTo>
                      <a:pt x="668" y="21"/>
                    </a:lnTo>
                    <a:lnTo>
                      <a:pt x="668"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2" name="Freeform 138"/>
              <p:cNvSpPr>
                <a:spLocks/>
              </p:cNvSpPr>
              <p:nvPr/>
            </p:nvSpPr>
            <p:spPr bwMode="auto">
              <a:xfrm>
                <a:off x="1892" y="4189"/>
                <a:ext cx="672" cy="100"/>
              </a:xfrm>
              <a:custGeom>
                <a:avLst/>
                <a:gdLst>
                  <a:gd name="T0" fmla="*/ 670 w 672"/>
                  <a:gd name="T1" fmla="*/ 15 h 100"/>
                  <a:gd name="T2" fmla="*/ 657 w 672"/>
                  <a:gd name="T3" fmla="*/ 16 h 100"/>
                  <a:gd name="T4" fmla="*/ 659 w 672"/>
                  <a:gd name="T5" fmla="*/ 22 h 100"/>
                  <a:gd name="T6" fmla="*/ 659 w 672"/>
                  <a:gd name="T7" fmla="*/ 28 h 100"/>
                  <a:gd name="T8" fmla="*/ 653 w 672"/>
                  <a:gd name="T9" fmla="*/ 36 h 100"/>
                  <a:gd name="T10" fmla="*/ 634 w 672"/>
                  <a:gd name="T11" fmla="*/ 43 h 100"/>
                  <a:gd name="T12" fmla="*/ 598 w 672"/>
                  <a:gd name="T13" fmla="*/ 49 h 100"/>
                  <a:gd name="T14" fmla="*/ 551 w 672"/>
                  <a:gd name="T15" fmla="*/ 49 h 100"/>
                  <a:gd name="T16" fmla="*/ 497 w 672"/>
                  <a:gd name="T17" fmla="*/ 42 h 100"/>
                  <a:gd name="T18" fmla="*/ 384 w 672"/>
                  <a:gd name="T19" fmla="*/ 15 h 100"/>
                  <a:gd name="T20" fmla="*/ 328 w 672"/>
                  <a:gd name="T21" fmla="*/ 4 h 100"/>
                  <a:gd name="T22" fmla="*/ 273 w 672"/>
                  <a:gd name="T23" fmla="*/ 0 h 100"/>
                  <a:gd name="T24" fmla="*/ 217 w 672"/>
                  <a:gd name="T25" fmla="*/ 4 h 100"/>
                  <a:gd name="T26" fmla="*/ 161 w 672"/>
                  <a:gd name="T27" fmla="*/ 13 h 100"/>
                  <a:gd name="T28" fmla="*/ 114 w 672"/>
                  <a:gd name="T29" fmla="*/ 25 h 100"/>
                  <a:gd name="T30" fmla="*/ 84 w 672"/>
                  <a:gd name="T31" fmla="*/ 35 h 100"/>
                  <a:gd name="T32" fmla="*/ 53 w 672"/>
                  <a:gd name="T33" fmla="*/ 47 h 100"/>
                  <a:gd name="T34" fmla="*/ 23 w 672"/>
                  <a:gd name="T35" fmla="*/ 64 h 100"/>
                  <a:gd name="T36" fmla="*/ 4 w 672"/>
                  <a:gd name="T37" fmla="*/ 82 h 100"/>
                  <a:gd name="T38" fmla="*/ 0 w 672"/>
                  <a:gd name="T39" fmla="*/ 90 h 100"/>
                  <a:gd name="T40" fmla="*/ 4 w 672"/>
                  <a:gd name="T41" fmla="*/ 97 h 100"/>
                  <a:gd name="T42" fmla="*/ 13 w 672"/>
                  <a:gd name="T43" fmla="*/ 100 h 100"/>
                  <a:gd name="T44" fmla="*/ 25 w 672"/>
                  <a:gd name="T45" fmla="*/ 97 h 100"/>
                  <a:gd name="T46" fmla="*/ 31 w 672"/>
                  <a:gd name="T47" fmla="*/ 91 h 100"/>
                  <a:gd name="T48" fmla="*/ 31 w 672"/>
                  <a:gd name="T49" fmla="*/ 84 h 100"/>
                  <a:gd name="T50" fmla="*/ 23 w 672"/>
                  <a:gd name="T51" fmla="*/ 83 h 100"/>
                  <a:gd name="T52" fmla="*/ 17 w 672"/>
                  <a:gd name="T53" fmla="*/ 85 h 100"/>
                  <a:gd name="T54" fmla="*/ 13 w 672"/>
                  <a:gd name="T55" fmla="*/ 89 h 100"/>
                  <a:gd name="T56" fmla="*/ 13 w 672"/>
                  <a:gd name="T57" fmla="*/ 94 h 100"/>
                  <a:gd name="T58" fmla="*/ 19 w 672"/>
                  <a:gd name="T59" fmla="*/ 93 h 100"/>
                  <a:gd name="T60" fmla="*/ 21 w 672"/>
                  <a:gd name="T61" fmla="*/ 91 h 100"/>
                  <a:gd name="T62" fmla="*/ 19 w 672"/>
                  <a:gd name="T63" fmla="*/ 93 h 100"/>
                  <a:gd name="T64" fmla="*/ 15 w 672"/>
                  <a:gd name="T65" fmla="*/ 93 h 100"/>
                  <a:gd name="T66" fmla="*/ 13 w 672"/>
                  <a:gd name="T67" fmla="*/ 90 h 100"/>
                  <a:gd name="T68" fmla="*/ 19 w 672"/>
                  <a:gd name="T69" fmla="*/ 87 h 100"/>
                  <a:gd name="T70" fmla="*/ 25 w 672"/>
                  <a:gd name="T71" fmla="*/ 85 h 100"/>
                  <a:gd name="T72" fmla="*/ 27 w 672"/>
                  <a:gd name="T73" fmla="*/ 87 h 100"/>
                  <a:gd name="T74" fmla="*/ 29 w 672"/>
                  <a:gd name="T75" fmla="*/ 89 h 100"/>
                  <a:gd name="T76" fmla="*/ 23 w 672"/>
                  <a:gd name="T77" fmla="*/ 95 h 100"/>
                  <a:gd name="T78" fmla="*/ 13 w 672"/>
                  <a:gd name="T79" fmla="*/ 97 h 100"/>
                  <a:gd name="T80" fmla="*/ 10 w 672"/>
                  <a:gd name="T81" fmla="*/ 95 h 100"/>
                  <a:gd name="T82" fmla="*/ 6 w 672"/>
                  <a:gd name="T83" fmla="*/ 91 h 100"/>
                  <a:gd name="T84" fmla="*/ 10 w 672"/>
                  <a:gd name="T85" fmla="*/ 81 h 100"/>
                  <a:gd name="T86" fmla="*/ 25 w 672"/>
                  <a:gd name="T87" fmla="*/ 66 h 100"/>
                  <a:gd name="T88" fmla="*/ 40 w 672"/>
                  <a:gd name="T89" fmla="*/ 57 h 100"/>
                  <a:gd name="T90" fmla="*/ 65 w 672"/>
                  <a:gd name="T91" fmla="*/ 46 h 100"/>
                  <a:gd name="T92" fmla="*/ 87 w 672"/>
                  <a:gd name="T93" fmla="*/ 39 h 100"/>
                  <a:gd name="T94" fmla="*/ 120 w 672"/>
                  <a:gd name="T95" fmla="*/ 34 h 100"/>
                  <a:gd name="T96" fmla="*/ 160 w 672"/>
                  <a:gd name="T97" fmla="*/ 34 h 100"/>
                  <a:gd name="T98" fmla="*/ 213 w 672"/>
                  <a:gd name="T99" fmla="*/ 40 h 100"/>
                  <a:gd name="T100" fmla="*/ 281 w 672"/>
                  <a:gd name="T101" fmla="*/ 58 h 100"/>
                  <a:gd name="T102" fmla="*/ 327 w 672"/>
                  <a:gd name="T103" fmla="*/ 70 h 100"/>
                  <a:gd name="T104" fmla="*/ 385 w 672"/>
                  <a:gd name="T105" fmla="*/ 81 h 100"/>
                  <a:gd name="T106" fmla="*/ 435 w 672"/>
                  <a:gd name="T107" fmla="*/ 82 h 100"/>
                  <a:gd name="T108" fmla="*/ 482 w 672"/>
                  <a:gd name="T109" fmla="*/ 78 h 100"/>
                  <a:gd name="T110" fmla="*/ 532 w 672"/>
                  <a:gd name="T111" fmla="*/ 67 h 100"/>
                  <a:gd name="T112" fmla="*/ 583 w 672"/>
                  <a:gd name="T113" fmla="*/ 53 h 100"/>
                  <a:gd name="T114" fmla="*/ 609 w 672"/>
                  <a:gd name="T115" fmla="*/ 52 h 100"/>
                  <a:gd name="T116" fmla="*/ 634 w 672"/>
                  <a:gd name="T117" fmla="*/ 47 h 100"/>
                  <a:gd name="T118" fmla="*/ 659 w 672"/>
                  <a:gd name="T119" fmla="*/ 37 h 100"/>
                  <a:gd name="T120" fmla="*/ 670 w 672"/>
                  <a:gd name="T121" fmla="*/ 28 h 100"/>
                  <a:gd name="T122" fmla="*/ 672 w 672"/>
                  <a:gd name="T123" fmla="*/ 21 h 100"/>
                  <a:gd name="T124" fmla="*/ 670 w 672"/>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15"/>
                    </a:moveTo>
                    <a:lnTo>
                      <a:pt x="657" y="16"/>
                    </a:lnTo>
                    <a:lnTo>
                      <a:pt x="659" y="22"/>
                    </a:lnTo>
                    <a:lnTo>
                      <a:pt x="659" y="28"/>
                    </a:lnTo>
                    <a:lnTo>
                      <a:pt x="653" y="36"/>
                    </a:lnTo>
                    <a:lnTo>
                      <a:pt x="634" y="43"/>
                    </a:lnTo>
                    <a:lnTo>
                      <a:pt x="598" y="49"/>
                    </a:lnTo>
                    <a:lnTo>
                      <a:pt x="551" y="49"/>
                    </a:lnTo>
                    <a:lnTo>
                      <a:pt x="497" y="42"/>
                    </a:lnTo>
                    <a:lnTo>
                      <a:pt x="384" y="15"/>
                    </a:lnTo>
                    <a:lnTo>
                      <a:pt x="328" y="4"/>
                    </a:lnTo>
                    <a:lnTo>
                      <a:pt x="273" y="0"/>
                    </a:lnTo>
                    <a:lnTo>
                      <a:pt x="217" y="4"/>
                    </a:lnTo>
                    <a:lnTo>
                      <a:pt x="161" y="13"/>
                    </a:lnTo>
                    <a:lnTo>
                      <a:pt x="114" y="25"/>
                    </a:lnTo>
                    <a:lnTo>
                      <a:pt x="84" y="35"/>
                    </a:lnTo>
                    <a:lnTo>
                      <a:pt x="53" y="47"/>
                    </a:lnTo>
                    <a:lnTo>
                      <a:pt x="23" y="64"/>
                    </a:lnTo>
                    <a:lnTo>
                      <a:pt x="4" y="82"/>
                    </a:lnTo>
                    <a:lnTo>
                      <a:pt x="0" y="90"/>
                    </a:lnTo>
                    <a:lnTo>
                      <a:pt x="4" y="97"/>
                    </a:lnTo>
                    <a:lnTo>
                      <a:pt x="13" y="100"/>
                    </a:lnTo>
                    <a:lnTo>
                      <a:pt x="25" y="97"/>
                    </a:lnTo>
                    <a:lnTo>
                      <a:pt x="31" y="91"/>
                    </a:lnTo>
                    <a:lnTo>
                      <a:pt x="31" y="84"/>
                    </a:lnTo>
                    <a:lnTo>
                      <a:pt x="23" y="83"/>
                    </a:lnTo>
                    <a:lnTo>
                      <a:pt x="17" y="85"/>
                    </a:lnTo>
                    <a:lnTo>
                      <a:pt x="13" y="89"/>
                    </a:lnTo>
                    <a:lnTo>
                      <a:pt x="13" y="94"/>
                    </a:lnTo>
                    <a:lnTo>
                      <a:pt x="19" y="93"/>
                    </a:lnTo>
                    <a:lnTo>
                      <a:pt x="21" y="91"/>
                    </a:lnTo>
                    <a:lnTo>
                      <a:pt x="19" y="93"/>
                    </a:lnTo>
                    <a:lnTo>
                      <a:pt x="15" y="93"/>
                    </a:lnTo>
                    <a:lnTo>
                      <a:pt x="13" y="90"/>
                    </a:lnTo>
                    <a:lnTo>
                      <a:pt x="19" y="87"/>
                    </a:lnTo>
                    <a:lnTo>
                      <a:pt x="25" y="85"/>
                    </a:lnTo>
                    <a:lnTo>
                      <a:pt x="27" y="87"/>
                    </a:lnTo>
                    <a:lnTo>
                      <a:pt x="29" y="89"/>
                    </a:lnTo>
                    <a:lnTo>
                      <a:pt x="23" y="95"/>
                    </a:lnTo>
                    <a:lnTo>
                      <a:pt x="13" y="97"/>
                    </a:lnTo>
                    <a:lnTo>
                      <a:pt x="10" y="95"/>
                    </a:lnTo>
                    <a:lnTo>
                      <a:pt x="6" y="91"/>
                    </a:lnTo>
                    <a:lnTo>
                      <a:pt x="10" y="81"/>
                    </a:lnTo>
                    <a:lnTo>
                      <a:pt x="25" y="66"/>
                    </a:lnTo>
                    <a:lnTo>
                      <a:pt x="40" y="57"/>
                    </a:lnTo>
                    <a:lnTo>
                      <a:pt x="65" y="46"/>
                    </a:lnTo>
                    <a:lnTo>
                      <a:pt x="87" y="39"/>
                    </a:lnTo>
                    <a:lnTo>
                      <a:pt x="120" y="34"/>
                    </a:lnTo>
                    <a:lnTo>
                      <a:pt x="160" y="34"/>
                    </a:lnTo>
                    <a:lnTo>
                      <a:pt x="213" y="40"/>
                    </a:lnTo>
                    <a:lnTo>
                      <a:pt x="281" y="58"/>
                    </a:lnTo>
                    <a:lnTo>
                      <a:pt x="327" y="70"/>
                    </a:lnTo>
                    <a:lnTo>
                      <a:pt x="385" y="81"/>
                    </a:lnTo>
                    <a:lnTo>
                      <a:pt x="435" y="82"/>
                    </a:lnTo>
                    <a:lnTo>
                      <a:pt x="482" y="78"/>
                    </a:lnTo>
                    <a:lnTo>
                      <a:pt x="532" y="67"/>
                    </a:lnTo>
                    <a:lnTo>
                      <a:pt x="583" y="53"/>
                    </a:lnTo>
                    <a:lnTo>
                      <a:pt x="609" y="52"/>
                    </a:lnTo>
                    <a:lnTo>
                      <a:pt x="634" y="47"/>
                    </a:lnTo>
                    <a:lnTo>
                      <a:pt x="659" y="37"/>
                    </a:lnTo>
                    <a:lnTo>
                      <a:pt x="670" y="28"/>
                    </a:lnTo>
                    <a:lnTo>
                      <a:pt x="672" y="21"/>
                    </a:lnTo>
                    <a:lnTo>
                      <a:pt x="670"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3" name="Freeform 139"/>
              <p:cNvSpPr>
                <a:spLocks/>
              </p:cNvSpPr>
              <p:nvPr/>
            </p:nvSpPr>
            <p:spPr bwMode="auto">
              <a:xfrm>
                <a:off x="920" y="4098"/>
                <a:ext cx="667" cy="100"/>
              </a:xfrm>
              <a:custGeom>
                <a:avLst/>
                <a:gdLst>
                  <a:gd name="T0" fmla="*/ 665 w 667"/>
                  <a:gd name="T1" fmla="*/ 16 h 100"/>
                  <a:gd name="T2" fmla="*/ 651 w 667"/>
                  <a:gd name="T3" fmla="*/ 17 h 100"/>
                  <a:gd name="T4" fmla="*/ 653 w 667"/>
                  <a:gd name="T5" fmla="*/ 23 h 100"/>
                  <a:gd name="T6" fmla="*/ 653 w 667"/>
                  <a:gd name="T7" fmla="*/ 29 h 100"/>
                  <a:gd name="T8" fmla="*/ 648 w 667"/>
                  <a:gd name="T9" fmla="*/ 37 h 100"/>
                  <a:gd name="T10" fmla="*/ 629 w 667"/>
                  <a:gd name="T11" fmla="*/ 45 h 100"/>
                  <a:gd name="T12" fmla="*/ 593 w 667"/>
                  <a:gd name="T13" fmla="*/ 49 h 100"/>
                  <a:gd name="T14" fmla="*/ 547 w 667"/>
                  <a:gd name="T15" fmla="*/ 49 h 100"/>
                  <a:gd name="T16" fmla="*/ 494 w 667"/>
                  <a:gd name="T17" fmla="*/ 43 h 100"/>
                  <a:gd name="T18" fmla="*/ 380 w 667"/>
                  <a:gd name="T19" fmla="*/ 15 h 100"/>
                  <a:gd name="T20" fmla="*/ 327 w 667"/>
                  <a:gd name="T21" fmla="*/ 5 h 100"/>
                  <a:gd name="T22" fmla="*/ 272 w 667"/>
                  <a:gd name="T23" fmla="*/ 0 h 100"/>
                  <a:gd name="T24" fmla="*/ 217 w 667"/>
                  <a:gd name="T25" fmla="*/ 5 h 100"/>
                  <a:gd name="T26" fmla="*/ 162 w 667"/>
                  <a:gd name="T27" fmla="*/ 15 h 100"/>
                  <a:gd name="T28" fmla="*/ 114 w 667"/>
                  <a:gd name="T29" fmla="*/ 27 h 100"/>
                  <a:gd name="T30" fmla="*/ 82 w 667"/>
                  <a:gd name="T31" fmla="*/ 36 h 100"/>
                  <a:gd name="T32" fmla="*/ 54 w 667"/>
                  <a:gd name="T33" fmla="*/ 47 h 100"/>
                  <a:gd name="T34" fmla="*/ 23 w 667"/>
                  <a:gd name="T35" fmla="*/ 64 h 100"/>
                  <a:gd name="T36" fmla="*/ 4 w 667"/>
                  <a:gd name="T37" fmla="*/ 82 h 100"/>
                  <a:gd name="T38" fmla="*/ 0 w 667"/>
                  <a:gd name="T39" fmla="*/ 90 h 100"/>
                  <a:gd name="T40" fmla="*/ 4 w 667"/>
                  <a:gd name="T41" fmla="*/ 97 h 100"/>
                  <a:gd name="T42" fmla="*/ 14 w 667"/>
                  <a:gd name="T43" fmla="*/ 100 h 100"/>
                  <a:gd name="T44" fmla="*/ 25 w 667"/>
                  <a:gd name="T45" fmla="*/ 97 h 100"/>
                  <a:gd name="T46" fmla="*/ 31 w 667"/>
                  <a:gd name="T47" fmla="*/ 91 h 100"/>
                  <a:gd name="T48" fmla="*/ 31 w 667"/>
                  <a:gd name="T49" fmla="*/ 84 h 100"/>
                  <a:gd name="T50" fmla="*/ 23 w 667"/>
                  <a:gd name="T51" fmla="*/ 84 h 100"/>
                  <a:gd name="T52" fmla="*/ 18 w 667"/>
                  <a:gd name="T53" fmla="*/ 85 h 100"/>
                  <a:gd name="T54" fmla="*/ 14 w 667"/>
                  <a:gd name="T55" fmla="*/ 89 h 100"/>
                  <a:gd name="T56" fmla="*/ 14 w 667"/>
                  <a:gd name="T57" fmla="*/ 94 h 100"/>
                  <a:gd name="T58" fmla="*/ 19 w 667"/>
                  <a:gd name="T59" fmla="*/ 93 h 100"/>
                  <a:gd name="T60" fmla="*/ 21 w 667"/>
                  <a:gd name="T61" fmla="*/ 91 h 100"/>
                  <a:gd name="T62" fmla="*/ 19 w 667"/>
                  <a:gd name="T63" fmla="*/ 91 h 100"/>
                  <a:gd name="T64" fmla="*/ 16 w 667"/>
                  <a:gd name="T65" fmla="*/ 93 h 100"/>
                  <a:gd name="T66" fmla="*/ 14 w 667"/>
                  <a:gd name="T67" fmla="*/ 90 h 100"/>
                  <a:gd name="T68" fmla="*/ 19 w 667"/>
                  <a:gd name="T69" fmla="*/ 87 h 100"/>
                  <a:gd name="T70" fmla="*/ 25 w 667"/>
                  <a:gd name="T71" fmla="*/ 85 h 100"/>
                  <a:gd name="T72" fmla="*/ 27 w 667"/>
                  <a:gd name="T73" fmla="*/ 87 h 100"/>
                  <a:gd name="T74" fmla="*/ 29 w 667"/>
                  <a:gd name="T75" fmla="*/ 89 h 100"/>
                  <a:gd name="T76" fmla="*/ 23 w 667"/>
                  <a:gd name="T77" fmla="*/ 95 h 100"/>
                  <a:gd name="T78" fmla="*/ 14 w 667"/>
                  <a:gd name="T79" fmla="*/ 97 h 100"/>
                  <a:gd name="T80" fmla="*/ 10 w 667"/>
                  <a:gd name="T81" fmla="*/ 95 h 100"/>
                  <a:gd name="T82" fmla="*/ 6 w 667"/>
                  <a:gd name="T83" fmla="*/ 91 h 100"/>
                  <a:gd name="T84" fmla="*/ 10 w 667"/>
                  <a:gd name="T85" fmla="*/ 81 h 100"/>
                  <a:gd name="T86" fmla="*/ 25 w 667"/>
                  <a:gd name="T87" fmla="*/ 67 h 100"/>
                  <a:gd name="T88" fmla="*/ 40 w 667"/>
                  <a:gd name="T89" fmla="*/ 58 h 100"/>
                  <a:gd name="T90" fmla="*/ 65 w 667"/>
                  <a:gd name="T91" fmla="*/ 47 h 100"/>
                  <a:gd name="T92" fmla="*/ 88 w 667"/>
                  <a:gd name="T93" fmla="*/ 40 h 100"/>
                  <a:gd name="T94" fmla="*/ 118 w 667"/>
                  <a:gd name="T95" fmla="*/ 35 h 100"/>
                  <a:gd name="T96" fmla="*/ 158 w 667"/>
                  <a:gd name="T97" fmla="*/ 34 h 100"/>
                  <a:gd name="T98" fmla="*/ 211 w 667"/>
                  <a:gd name="T99" fmla="*/ 41 h 100"/>
                  <a:gd name="T100" fmla="*/ 278 w 667"/>
                  <a:gd name="T101" fmla="*/ 58 h 100"/>
                  <a:gd name="T102" fmla="*/ 325 w 667"/>
                  <a:gd name="T103" fmla="*/ 70 h 100"/>
                  <a:gd name="T104" fmla="*/ 382 w 667"/>
                  <a:gd name="T105" fmla="*/ 81 h 100"/>
                  <a:gd name="T106" fmla="*/ 431 w 667"/>
                  <a:gd name="T107" fmla="*/ 83 h 100"/>
                  <a:gd name="T108" fmla="*/ 479 w 667"/>
                  <a:gd name="T109" fmla="*/ 78 h 100"/>
                  <a:gd name="T110" fmla="*/ 528 w 667"/>
                  <a:gd name="T111" fmla="*/ 69 h 100"/>
                  <a:gd name="T112" fmla="*/ 577 w 667"/>
                  <a:gd name="T113" fmla="*/ 53 h 100"/>
                  <a:gd name="T114" fmla="*/ 604 w 667"/>
                  <a:gd name="T115" fmla="*/ 52 h 100"/>
                  <a:gd name="T116" fmla="*/ 629 w 667"/>
                  <a:gd name="T117" fmla="*/ 47 h 100"/>
                  <a:gd name="T118" fmla="*/ 653 w 667"/>
                  <a:gd name="T119" fmla="*/ 39 h 100"/>
                  <a:gd name="T120" fmla="*/ 665 w 667"/>
                  <a:gd name="T121" fmla="*/ 29 h 100"/>
                  <a:gd name="T122" fmla="*/ 667 w 667"/>
                  <a:gd name="T123" fmla="*/ 22 h 100"/>
                  <a:gd name="T124" fmla="*/ 665 w 667"/>
                  <a:gd name="T12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16"/>
                    </a:moveTo>
                    <a:lnTo>
                      <a:pt x="651" y="17"/>
                    </a:lnTo>
                    <a:lnTo>
                      <a:pt x="653" y="23"/>
                    </a:lnTo>
                    <a:lnTo>
                      <a:pt x="653" y="29"/>
                    </a:lnTo>
                    <a:lnTo>
                      <a:pt x="648" y="37"/>
                    </a:lnTo>
                    <a:lnTo>
                      <a:pt x="629" y="45"/>
                    </a:lnTo>
                    <a:lnTo>
                      <a:pt x="593" y="49"/>
                    </a:lnTo>
                    <a:lnTo>
                      <a:pt x="547" y="49"/>
                    </a:lnTo>
                    <a:lnTo>
                      <a:pt x="494" y="43"/>
                    </a:lnTo>
                    <a:lnTo>
                      <a:pt x="380" y="15"/>
                    </a:lnTo>
                    <a:lnTo>
                      <a:pt x="327" y="5"/>
                    </a:lnTo>
                    <a:lnTo>
                      <a:pt x="272" y="0"/>
                    </a:lnTo>
                    <a:lnTo>
                      <a:pt x="217" y="5"/>
                    </a:lnTo>
                    <a:lnTo>
                      <a:pt x="162" y="15"/>
                    </a:lnTo>
                    <a:lnTo>
                      <a:pt x="114" y="27"/>
                    </a:lnTo>
                    <a:lnTo>
                      <a:pt x="82" y="36"/>
                    </a:lnTo>
                    <a:lnTo>
                      <a:pt x="54" y="47"/>
                    </a:lnTo>
                    <a:lnTo>
                      <a:pt x="23" y="64"/>
                    </a:lnTo>
                    <a:lnTo>
                      <a:pt x="4" y="82"/>
                    </a:lnTo>
                    <a:lnTo>
                      <a:pt x="0" y="90"/>
                    </a:lnTo>
                    <a:lnTo>
                      <a:pt x="4" y="97"/>
                    </a:lnTo>
                    <a:lnTo>
                      <a:pt x="14" y="100"/>
                    </a:lnTo>
                    <a:lnTo>
                      <a:pt x="25" y="97"/>
                    </a:lnTo>
                    <a:lnTo>
                      <a:pt x="31" y="91"/>
                    </a:lnTo>
                    <a:lnTo>
                      <a:pt x="31" y="84"/>
                    </a:lnTo>
                    <a:lnTo>
                      <a:pt x="23" y="84"/>
                    </a:lnTo>
                    <a:lnTo>
                      <a:pt x="18" y="85"/>
                    </a:lnTo>
                    <a:lnTo>
                      <a:pt x="14" y="89"/>
                    </a:lnTo>
                    <a:lnTo>
                      <a:pt x="14" y="94"/>
                    </a:lnTo>
                    <a:lnTo>
                      <a:pt x="19" y="93"/>
                    </a:lnTo>
                    <a:lnTo>
                      <a:pt x="21" y="91"/>
                    </a:lnTo>
                    <a:lnTo>
                      <a:pt x="19" y="91"/>
                    </a:lnTo>
                    <a:lnTo>
                      <a:pt x="16" y="93"/>
                    </a:lnTo>
                    <a:lnTo>
                      <a:pt x="14" y="90"/>
                    </a:lnTo>
                    <a:lnTo>
                      <a:pt x="19" y="87"/>
                    </a:lnTo>
                    <a:lnTo>
                      <a:pt x="25" y="85"/>
                    </a:lnTo>
                    <a:lnTo>
                      <a:pt x="27" y="87"/>
                    </a:lnTo>
                    <a:lnTo>
                      <a:pt x="29" y="89"/>
                    </a:lnTo>
                    <a:lnTo>
                      <a:pt x="23" y="95"/>
                    </a:lnTo>
                    <a:lnTo>
                      <a:pt x="14" y="97"/>
                    </a:lnTo>
                    <a:lnTo>
                      <a:pt x="10" y="95"/>
                    </a:lnTo>
                    <a:lnTo>
                      <a:pt x="6" y="91"/>
                    </a:lnTo>
                    <a:lnTo>
                      <a:pt x="10" y="81"/>
                    </a:lnTo>
                    <a:lnTo>
                      <a:pt x="25" y="67"/>
                    </a:lnTo>
                    <a:lnTo>
                      <a:pt x="40" y="58"/>
                    </a:lnTo>
                    <a:lnTo>
                      <a:pt x="65" y="47"/>
                    </a:lnTo>
                    <a:lnTo>
                      <a:pt x="88" y="40"/>
                    </a:lnTo>
                    <a:lnTo>
                      <a:pt x="118" y="35"/>
                    </a:lnTo>
                    <a:lnTo>
                      <a:pt x="158" y="34"/>
                    </a:lnTo>
                    <a:lnTo>
                      <a:pt x="211" y="41"/>
                    </a:lnTo>
                    <a:lnTo>
                      <a:pt x="278" y="58"/>
                    </a:lnTo>
                    <a:lnTo>
                      <a:pt x="325" y="70"/>
                    </a:lnTo>
                    <a:lnTo>
                      <a:pt x="382" y="81"/>
                    </a:lnTo>
                    <a:lnTo>
                      <a:pt x="431" y="83"/>
                    </a:lnTo>
                    <a:lnTo>
                      <a:pt x="479" y="78"/>
                    </a:lnTo>
                    <a:lnTo>
                      <a:pt x="528" y="69"/>
                    </a:lnTo>
                    <a:lnTo>
                      <a:pt x="577" y="53"/>
                    </a:lnTo>
                    <a:lnTo>
                      <a:pt x="604" y="52"/>
                    </a:lnTo>
                    <a:lnTo>
                      <a:pt x="629" y="47"/>
                    </a:lnTo>
                    <a:lnTo>
                      <a:pt x="653" y="39"/>
                    </a:lnTo>
                    <a:lnTo>
                      <a:pt x="665" y="29"/>
                    </a:lnTo>
                    <a:lnTo>
                      <a:pt x="667" y="22"/>
                    </a:lnTo>
                    <a:lnTo>
                      <a:pt x="665"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4" name="Freeform 140"/>
              <p:cNvSpPr>
                <a:spLocks/>
              </p:cNvSpPr>
              <p:nvPr/>
            </p:nvSpPr>
            <p:spPr bwMode="auto">
              <a:xfrm>
                <a:off x="1509" y="4095"/>
                <a:ext cx="736" cy="98"/>
              </a:xfrm>
              <a:custGeom>
                <a:avLst/>
                <a:gdLst>
                  <a:gd name="T0" fmla="*/ 0 w 736"/>
                  <a:gd name="T1" fmla="*/ 66 h 98"/>
                  <a:gd name="T2" fmla="*/ 17 w 736"/>
                  <a:gd name="T3" fmla="*/ 66 h 98"/>
                  <a:gd name="T4" fmla="*/ 13 w 736"/>
                  <a:gd name="T5" fmla="*/ 58 h 98"/>
                  <a:gd name="T6" fmla="*/ 15 w 736"/>
                  <a:gd name="T7" fmla="*/ 52 h 98"/>
                  <a:gd name="T8" fmla="*/ 23 w 736"/>
                  <a:gd name="T9" fmla="*/ 44 h 98"/>
                  <a:gd name="T10" fmla="*/ 43 w 736"/>
                  <a:gd name="T11" fmla="*/ 36 h 98"/>
                  <a:gd name="T12" fmla="*/ 83 w 736"/>
                  <a:gd name="T13" fmla="*/ 32 h 98"/>
                  <a:gd name="T14" fmla="*/ 135 w 736"/>
                  <a:gd name="T15" fmla="*/ 33 h 98"/>
                  <a:gd name="T16" fmla="*/ 191 w 736"/>
                  <a:gd name="T17" fmla="*/ 44 h 98"/>
                  <a:gd name="T18" fmla="*/ 313 w 736"/>
                  <a:gd name="T19" fmla="*/ 79 h 98"/>
                  <a:gd name="T20" fmla="*/ 370 w 736"/>
                  <a:gd name="T21" fmla="*/ 92 h 98"/>
                  <a:gd name="T22" fmla="*/ 429 w 736"/>
                  <a:gd name="T23" fmla="*/ 98 h 98"/>
                  <a:gd name="T24" fmla="*/ 493 w 736"/>
                  <a:gd name="T25" fmla="*/ 97 h 98"/>
                  <a:gd name="T26" fmla="*/ 554 w 736"/>
                  <a:gd name="T27" fmla="*/ 88 h 98"/>
                  <a:gd name="T28" fmla="*/ 605 w 736"/>
                  <a:gd name="T29" fmla="*/ 76 h 98"/>
                  <a:gd name="T30" fmla="*/ 641 w 736"/>
                  <a:gd name="T31" fmla="*/ 68 h 98"/>
                  <a:gd name="T32" fmla="*/ 674 w 736"/>
                  <a:gd name="T33" fmla="*/ 56 h 98"/>
                  <a:gd name="T34" fmla="*/ 708 w 736"/>
                  <a:gd name="T35" fmla="*/ 39 h 98"/>
                  <a:gd name="T36" fmla="*/ 732 w 736"/>
                  <a:gd name="T37" fmla="*/ 21 h 98"/>
                  <a:gd name="T38" fmla="*/ 736 w 736"/>
                  <a:gd name="T39" fmla="*/ 12 h 98"/>
                  <a:gd name="T40" fmla="*/ 734 w 736"/>
                  <a:gd name="T41" fmla="*/ 3 h 98"/>
                  <a:gd name="T42" fmla="*/ 723 w 736"/>
                  <a:gd name="T43" fmla="*/ 0 h 98"/>
                  <a:gd name="T44" fmla="*/ 711 w 736"/>
                  <a:gd name="T45" fmla="*/ 3 h 98"/>
                  <a:gd name="T46" fmla="*/ 704 w 736"/>
                  <a:gd name="T47" fmla="*/ 9 h 98"/>
                  <a:gd name="T48" fmla="*/ 702 w 736"/>
                  <a:gd name="T49" fmla="*/ 16 h 98"/>
                  <a:gd name="T50" fmla="*/ 711 w 736"/>
                  <a:gd name="T51" fmla="*/ 18 h 98"/>
                  <a:gd name="T52" fmla="*/ 717 w 736"/>
                  <a:gd name="T53" fmla="*/ 16 h 98"/>
                  <a:gd name="T54" fmla="*/ 723 w 736"/>
                  <a:gd name="T55" fmla="*/ 12 h 98"/>
                  <a:gd name="T56" fmla="*/ 723 w 736"/>
                  <a:gd name="T57" fmla="*/ 8 h 98"/>
                  <a:gd name="T58" fmla="*/ 715 w 736"/>
                  <a:gd name="T59" fmla="*/ 8 h 98"/>
                  <a:gd name="T60" fmla="*/ 713 w 736"/>
                  <a:gd name="T61" fmla="*/ 9 h 98"/>
                  <a:gd name="T62" fmla="*/ 717 w 736"/>
                  <a:gd name="T63" fmla="*/ 8 h 98"/>
                  <a:gd name="T64" fmla="*/ 721 w 736"/>
                  <a:gd name="T65" fmla="*/ 8 h 98"/>
                  <a:gd name="T66" fmla="*/ 721 w 736"/>
                  <a:gd name="T67" fmla="*/ 10 h 98"/>
                  <a:gd name="T68" fmla="*/ 715 w 736"/>
                  <a:gd name="T69" fmla="*/ 14 h 98"/>
                  <a:gd name="T70" fmla="*/ 710 w 736"/>
                  <a:gd name="T71" fmla="*/ 15 h 98"/>
                  <a:gd name="T72" fmla="*/ 708 w 736"/>
                  <a:gd name="T73" fmla="*/ 14 h 98"/>
                  <a:gd name="T74" fmla="*/ 706 w 736"/>
                  <a:gd name="T75" fmla="*/ 12 h 98"/>
                  <a:gd name="T76" fmla="*/ 711 w 736"/>
                  <a:gd name="T77" fmla="*/ 6 h 98"/>
                  <a:gd name="T78" fmla="*/ 723 w 736"/>
                  <a:gd name="T79" fmla="*/ 3 h 98"/>
                  <a:gd name="T80" fmla="*/ 729 w 736"/>
                  <a:gd name="T81" fmla="*/ 6 h 98"/>
                  <a:gd name="T82" fmla="*/ 730 w 736"/>
                  <a:gd name="T83" fmla="*/ 9 h 98"/>
                  <a:gd name="T84" fmla="*/ 725 w 736"/>
                  <a:gd name="T85" fmla="*/ 21 h 98"/>
                  <a:gd name="T86" fmla="*/ 708 w 736"/>
                  <a:gd name="T87" fmla="*/ 36 h 98"/>
                  <a:gd name="T88" fmla="*/ 689 w 736"/>
                  <a:gd name="T89" fmla="*/ 46 h 98"/>
                  <a:gd name="T90" fmla="*/ 662 w 736"/>
                  <a:gd name="T91" fmla="*/ 56 h 98"/>
                  <a:gd name="T92" fmla="*/ 636 w 736"/>
                  <a:gd name="T93" fmla="*/ 63 h 98"/>
                  <a:gd name="T94" fmla="*/ 601 w 736"/>
                  <a:gd name="T95" fmla="*/ 68 h 98"/>
                  <a:gd name="T96" fmla="*/ 558 w 736"/>
                  <a:gd name="T97" fmla="*/ 67 h 98"/>
                  <a:gd name="T98" fmla="*/ 499 w 736"/>
                  <a:gd name="T99" fmla="*/ 57 h 98"/>
                  <a:gd name="T100" fmla="*/ 429 w 736"/>
                  <a:gd name="T101" fmla="*/ 36 h 98"/>
                  <a:gd name="T102" fmla="*/ 379 w 736"/>
                  <a:gd name="T103" fmla="*/ 20 h 98"/>
                  <a:gd name="T104" fmla="*/ 317 w 736"/>
                  <a:gd name="T105" fmla="*/ 7 h 98"/>
                  <a:gd name="T106" fmla="*/ 264 w 736"/>
                  <a:gd name="T107" fmla="*/ 2 h 98"/>
                  <a:gd name="T108" fmla="*/ 210 w 736"/>
                  <a:gd name="T109" fmla="*/ 6 h 98"/>
                  <a:gd name="T110" fmla="*/ 155 w 736"/>
                  <a:gd name="T111" fmla="*/ 14 h 98"/>
                  <a:gd name="T112" fmla="*/ 100 w 736"/>
                  <a:gd name="T113" fmla="*/ 28 h 98"/>
                  <a:gd name="T114" fmla="*/ 70 w 736"/>
                  <a:gd name="T115" fmla="*/ 28 h 98"/>
                  <a:gd name="T116" fmla="*/ 43 w 736"/>
                  <a:gd name="T117" fmla="*/ 32 h 98"/>
                  <a:gd name="T118" fmla="*/ 15 w 736"/>
                  <a:gd name="T119" fmla="*/ 42 h 98"/>
                  <a:gd name="T120" fmla="*/ 2 w 736"/>
                  <a:gd name="T121" fmla="*/ 52 h 98"/>
                  <a:gd name="T122" fmla="*/ 0 w 736"/>
                  <a:gd name="T123" fmla="*/ 60 h 98"/>
                  <a:gd name="T124" fmla="*/ 0 w 736"/>
                  <a:gd name="T125"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66"/>
                    </a:moveTo>
                    <a:lnTo>
                      <a:pt x="17" y="66"/>
                    </a:lnTo>
                    <a:lnTo>
                      <a:pt x="13" y="58"/>
                    </a:lnTo>
                    <a:lnTo>
                      <a:pt x="15" y="52"/>
                    </a:lnTo>
                    <a:lnTo>
                      <a:pt x="23" y="44"/>
                    </a:lnTo>
                    <a:lnTo>
                      <a:pt x="43" y="36"/>
                    </a:lnTo>
                    <a:lnTo>
                      <a:pt x="83" y="32"/>
                    </a:lnTo>
                    <a:lnTo>
                      <a:pt x="135" y="33"/>
                    </a:lnTo>
                    <a:lnTo>
                      <a:pt x="191" y="44"/>
                    </a:lnTo>
                    <a:lnTo>
                      <a:pt x="313" y="79"/>
                    </a:lnTo>
                    <a:lnTo>
                      <a:pt x="370" y="92"/>
                    </a:lnTo>
                    <a:lnTo>
                      <a:pt x="429" y="98"/>
                    </a:lnTo>
                    <a:lnTo>
                      <a:pt x="493" y="97"/>
                    </a:lnTo>
                    <a:lnTo>
                      <a:pt x="554" y="88"/>
                    </a:lnTo>
                    <a:lnTo>
                      <a:pt x="605" y="76"/>
                    </a:lnTo>
                    <a:lnTo>
                      <a:pt x="641" y="68"/>
                    </a:lnTo>
                    <a:lnTo>
                      <a:pt x="674" y="56"/>
                    </a:lnTo>
                    <a:lnTo>
                      <a:pt x="708" y="39"/>
                    </a:lnTo>
                    <a:lnTo>
                      <a:pt x="732" y="21"/>
                    </a:lnTo>
                    <a:lnTo>
                      <a:pt x="736" y="12"/>
                    </a:lnTo>
                    <a:lnTo>
                      <a:pt x="734" y="3"/>
                    </a:lnTo>
                    <a:lnTo>
                      <a:pt x="723" y="0"/>
                    </a:lnTo>
                    <a:lnTo>
                      <a:pt x="711" y="3"/>
                    </a:lnTo>
                    <a:lnTo>
                      <a:pt x="704" y="9"/>
                    </a:lnTo>
                    <a:lnTo>
                      <a:pt x="702" y="16"/>
                    </a:lnTo>
                    <a:lnTo>
                      <a:pt x="711" y="18"/>
                    </a:lnTo>
                    <a:lnTo>
                      <a:pt x="717" y="16"/>
                    </a:lnTo>
                    <a:lnTo>
                      <a:pt x="723" y="12"/>
                    </a:lnTo>
                    <a:lnTo>
                      <a:pt x="723" y="8"/>
                    </a:lnTo>
                    <a:lnTo>
                      <a:pt x="715" y="8"/>
                    </a:lnTo>
                    <a:lnTo>
                      <a:pt x="713" y="9"/>
                    </a:lnTo>
                    <a:lnTo>
                      <a:pt x="717" y="8"/>
                    </a:lnTo>
                    <a:lnTo>
                      <a:pt x="721" y="8"/>
                    </a:lnTo>
                    <a:lnTo>
                      <a:pt x="721" y="10"/>
                    </a:lnTo>
                    <a:lnTo>
                      <a:pt x="715" y="14"/>
                    </a:lnTo>
                    <a:lnTo>
                      <a:pt x="710" y="15"/>
                    </a:lnTo>
                    <a:lnTo>
                      <a:pt x="708" y="14"/>
                    </a:lnTo>
                    <a:lnTo>
                      <a:pt x="706" y="12"/>
                    </a:lnTo>
                    <a:lnTo>
                      <a:pt x="711" y="6"/>
                    </a:lnTo>
                    <a:lnTo>
                      <a:pt x="723" y="3"/>
                    </a:lnTo>
                    <a:lnTo>
                      <a:pt x="729" y="6"/>
                    </a:lnTo>
                    <a:lnTo>
                      <a:pt x="730" y="9"/>
                    </a:lnTo>
                    <a:lnTo>
                      <a:pt x="725" y="21"/>
                    </a:lnTo>
                    <a:lnTo>
                      <a:pt x="708" y="36"/>
                    </a:lnTo>
                    <a:lnTo>
                      <a:pt x="689" y="46"/>
                    </a:lnTo>
                    <a:lnTo>
                      <a:pt x="662" y="56"/>
                    </a:lnTo>
                    <a:lnTo>
                      <a:pt x="636" y="63"/>
                    </a:lnTo>
                    <a:lnTo>
                      <a:pt x="601" y="68"/>
                    </a:lnTo>
                    <a:lnTo>
                      <a:pt x="558" y="67"/>
                    </a:lnTo>
                    <a:lnTo>
                      <a:pt x="499" y="57"/>
                    </a:lnTo>
                    <a:lnTo>
                      <a:pt x="429" y="36"/>
                    </a:lnTo>
                    <a:lnTo>
                      <a:pt x="379" y="20"/>
                    </a:lnTo>
                    <a:lnTo>
                      <a:pt x="317" y="7"/>
                    </a:lnTo>
                    <a:lnTo>
                      <a:pt x="264" y="2"/>
                    </a:lnTo>
                    <a:lnTo>
                      <a:pt x="210" y="6"/>
                    </a:lnTo>
                    <a:lnTo>
                      <a:pt x="155" y="14"/>
                    </a:lnTo>
                    <a:lnTo>
                      <a:pt x="100" y="28"/>
                    </a:lnTo>
                    <a:lnTo>
                      <a:pt x="70" y="28"/>
                    </a:lnTo>
                    <a:lnTo>
                      <a:pt x="43" y="32"/>
                    </a:lnTo>
                    <a:lnTo>
                      <a:pt x="15" y="42"/>
                    </a:lnTo>
                    <a:lnTo>
                      <a:pt x="2" y="52"/>
                    </a:lnTo>
                    <a:lnTo>
                      <a:pt x="0" y="60"/>
                    </a:lnTo>
                    <a:lnTo>
                      <a:pt x="0" y="6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5" name="Freeform 141"/>
              <p:cNvSpPr>
                <a:spLocks/>
              </p:cNvSpPr>
              <p:nvPr/>
            </p:nvSpPr>
            <p:spPr bwMode="auto">
              <a:xfrm>
                <a:off x="1285" y="4182"/>
                <a:ext cx="704" cy="118"/>
              </a:xfrm>
              <a:custGeom>
                <a:avLst/>
                <a:gdLst>
                  <a:gd name="T0" fmla="*/ 0 w 704"/>
                  <a:gd name="T1" fmla="*/ 1 h 118"/>
                  <a:gd name="T2" fmla="*/ 15 w 704"/>
                  <a:gd name="T3" fmla="*/ 4 h 118"/>
                  <a:gd name="T4" fmla="*/ 13 w 704"/>
                  <a:gd name="T5" fmla="*/ 10 h 118"/>
                  <a:gd name="T6" fmla="*/ 13 w 704"/>
                  <a:gd name="T7" fmla="*/ 16 h 118"/>
                  <a:gd name="T8" fmla="*/ 19 w 704"/>
                  <a:gd name="T9" fmla="*/ 24 h 118"/>
                  <a:gd name="T10" fmla="*/ 38 w 704"/>
                  <a:gd name="T11" fmla="*/ 34 h 118"/>
                  <a:gd name="T12" fmla="*/ 76 w 704"/>
                  <a:gd name="T13" fmla="*/ 41 h 118"/>
                  <a:gd name="T14" fmla="*/ 125 w 704"/>
                  <a:gd name="T15" fmla="*/ 42 h 118"/>
                  <a:gd name="T16" fmla="*/ 182 w 704"/>
                  <a:gd name="T17" fmla="*/ 36 h 118"/>
                  <a:gd name="T18" fmla="*/ 305 w 704"/>
                  <a:gd name="T19" fmla="*/ 12 h 118"/>
                  <a:gd name="T20" fmla="*/ 362 w 704"/>
                  <a:gd name="T21" fmla="*/ 3 h 118"/>
                  <a:gd name="T22" fmla="*/ 421 w 704"/>
                  <a:gd name="T23" fmla="*/ 0 h 118"/>
                  <a:gd name="T24" fmla="*/ 482 w 704"/>
                  <a:gd name="T25" fmla="*/ 7 h 118"/>
                  <a:gd name="T26" fmla="*/ 541 w 704"/>
                  <a:gd name="T27" fmla="*/ 19 h 118"/>
                  <a:gd name="T28" fmla="*/ 588 w 704"/>
                  <a:gd name="T29" fmla="*/ 34 h 118"/>
                  <a:gd name="T30" fmla="*/ 622 w 704"/>
                  <a:gd name="T31" fmla="*/ 44 h 118"/>
                  <a:gd name="T32" fmla="*/ 651 w 704"/>
                  <a:gd name="T33" fmla="*/ 59 h 118"/>
                  <a:gd name="T34" fmla="*/ 681 w 704"/>
                  <a:gd name="T35" fmla="*/ 77 h 118"/>
                  <a:gd name="T36" fmla="*/ 702 w 704"/>
                  <a:gd name="T37" fmla="*/ 97 h 118"/>
                  <a:gd name="T38" fmla="*/ 704 w 704"/>
                  <a:gd name="T39" fmla="*/ 106 h 118"/>
                  <a:gd name="T40" fmla="*/ 700 w 704"/>
                  <a:gd name="T41" fmla="*/ 114 h 118"/>
                  <a:gd name="T42" fmla="*/ 691 w 704"/>
                  <a:gd name="T43" fmla="*/ 118 h 118"/>
                  <a:gd name="T44" fmla="*/ 677 w 704"/>
                  <a:gd name="T45" fmla="*/ 113 h 118"/>
                  <a:gd name="T46" fmla="*/ 672 w 704"/>
                  <a:gd name="T47" fmla="*/ 107 h 118"/>
                  <a:gd name="T48" fmla="*/ 674 w 704"/>
                  <a:gd name="T49" fmla="*/ 98 h 118"/>
                  <a:gd name="T50" fmla="*/ 681 w 704"/>
                  <a:gd name="T51" fmla="*/ 98 h 118"/>
                  <a:gd name="T52" fmla="*/ 687 w 704"/>
                  <a:gd name="T53" fmla="*/ 101 h 118"/>
                  <a:gd name="T54" fmla="*/ 691 w 704"/>
                  <a:gd name="T55" fmla="*/ 104 h 118"/>
                  <a:gd name="T56" fmla="*/ 691 w 704"/>
                  <a:gd name="T57" fmla="*/ 109 h 118"/>
                  <a:gd name="T58" fmla="*/ 683 w 704"/>
                  <a:gd name="T59" fmla="*/ 109 h 118"/>
                  <a:gd name="T60" fmla="*/ 681 w 704"/>
                  <a:gd name="T61" fmla="*/ 107 h 118"/>
                  <a:gd name="T62" fmla="*/ 685 w 704"/>
                  <a:gd name="T63" fmla="*/ 108 h 118"/>
                  <a:gd name="T64" fmla="*/ 689 w 704"/>
                  <a:gd name="T65" fmla="*/ 108 h 118"/>
                  <a:gd name="T66" fmla="*/ 689 w 704"/>
                  <a:gd name="T67" fmla="*/ 106 h 118"/>
                  <a:gd name="T68" fmla="*/ 685 w 704"/>
                  <a:gd name="T69" fmla="*/ 102 h 118"/>
                  <a:gd name="T70" fmla="*/ 677 w 704"/>
                  <a:gd name="T71" fmla="*/ 101 h 118"/>
                  <a:gd name="T72" fmla="*/ 675 w 704"/>
                  <a:gd name="T73" fmla="*/ 101 h 118"/>
                  <a:gd name="T74" fmla="*/ 675 w 704"/>
                  <a:gd name="T75" fmla="*/ 104 h 118"/>
                  <a:gd name="T76" fmla="*/ 679 w 704"/>
                  <a:gd name="T77" fmla="*/ 110 h 118"/>
                  <a:gd name="T78" fmla="*/ 689 w 704"/>
                  <a:gd name="T79" fmla="*/ 113 h 118"/>
                  <a:gd name="T80" fmla="*/ 694 w 704"/>
                  <a:gd name="T81" fmla="*/ 112 h 118"/>
                  <a:gd name="T82" fmla="*/ 698 w 704"/>
                  <a:gd name="T83" fmla="*/ 107 h 118"/>
                  <a:gd name="T84" fmla="*/ 694 w 704"/>
                  <a:gd name="T85" fmla="*/ 95 h 118"/>
                  <a:gd name="T86" fmla="*/ 681 w 704"/>
                  <a:gd name="T87" fmla="*/ 80 h 118"/>
                  <a:gd name="T88" fmla="*/ 666 w 704"/>
                  <a:gd name="T89" fmla="*/ 70 h 118"/>
                  <a:gd name="T90" fmla="*/ 639 w 704"/>
                  <a:gd name="T91" fmla="*/ 58 h 118"/>
                  <a:gd name="T92" fmla="*/ 617 w 704"/>
                  <a:gd name="T93" fmla="*/ 49 h 118"/>
                  <a:gd name="T94" fmla="*/ 584 w 704"/>
                  <a:gd name="T95" fmla="*/ 42 h 118"/>
                  <a:gd name="T96" fmla="*/ 541 w 704"/>
                  <a:gd name="T97" fmla="*/ 40 h 118"/>
                  <a:gd name="T98" fmla="*/ 484 w 704"/>
                  <a:gd name="T99" fmla="*/ 46 h 118"/>
                  <a:gd name="T100" fmla="*/ 410 w 704"/>
                  <a:gd name="T101" fmla="*/ 61 h 118"/>
                  <a:gd name="T102" fmla="*/ 360 w 704"/>
                  <a:gd name="T103" fmla="*/ 72 h 118"/>
                  <a:gd name="T104" fmla="*/ 298 w 704"/>
                  <a:gd name="T105" fmla="*/ 82 h 118"/>
                  <a:gd name="T106" fmla="*/ 245 w 704"/>
                  <a:gd name="T107" fmla="*/ 82 h 118"/>
                  <a:gd name="T108" fmla="*/ 193 w 704"/>
                  <a:gd name="T109" fmla="*/ 74 h 118"/>
                  <a:gd name="T110" fmla="*/ 142 w 704"/>
                  <a:gd name="T111" fmla="*/ 62 h 118"/>
                  <a:gd name="T112" fmla="*/ 91 w 704"/>
                  <a:gd name="T113" fmla="*/ 44 h 118"/>
                  <a:gd name="T114" fmla="*/ 62 w 704"/>
                  <a:gd name="T115" fmla="*/ 42 h 118"/>
                  <a:gd name="T116" fmla="*/ 36 w 704"/>
                  <a:gd name="T117" fmla="*/ 36 h 118"/>
                  <a:gd name="T118" fmla="*/ 11 w 704"/>
                  <a:gd name="T119" fmla="*/ 26 h 118"/>
                  <a:gd name="T120" fmla="*/ 0 w 704"/>
                  <a:gd name="T121" fmla="*/ 15 h 118"/>
                  <a:gd name="T122" fmla="*/ 0 w 704"/>
                  <a:gd name="T123" fmla="*/ 7 h 118"/>
                  <a:gd name="T124" fmla="*/ 0 w 704"/>
                  <a:gd name="T125"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8">
                    <a:moveTo>
                      <a:pt x="0" y="1"/>
                    </a:moveTo>
                    <a:lnTo>
                      <a:pt x="15" y="4"/>
                    </a:lnTo>
                    <a:lnTo>
                      <a:pt x="13" y="10"/>
                    </a:lnTo>
                    <a:lnTo>
                      <a:pt x="13" y="16"/>
                    </a:lnTo>
                    <a:lnTo>
                      <a:pt x="19" y="24"/>
                    </a:lnTo>
                    <a:lnTo>
                      <a:pt x="38" y="34"/>
                    </a:lnTo>
                    <a:lnTo>
                      <a:pt x="76" y="41"/>
                    </a:lnTo>
                    <a:lnTo>
                      <a:pt x="125" y="42"/>
                    </a:lnTo>
                    <a:lnTo>
                      <a:pt x="182" y="36"/>
                    </a:lnTo>
                    <a:lnTo>
                      <a:pt x="305" y="12"/>
                    </a:lnTo>
                    <a:lnTo>
                      <a:pt x="362" y="3"/>
                    </a:lnTo>
                    <a:lnTo>
                      <a:pt x="421" y="0"/>
                    </a:lnTo>
                    <a:lnTo>
                      <a:pt x="482" y="7"/>
                    </a:lnTo>
                    <a:lnTo>
                      <a:pt x="541" y="19"/>
                    </a:lnTo>
                    <a:lnTo>
                      <a:pt x="588" y="34"/>
                    </a:lnTo>
                    <a:lnTo>
                      <a:pt x="622" y="44"/>
                    </a:lnTo>
                    <a:lnTo>
                      <a:pt x="651" y="59"/>
                    </a:lnTo>
                    <a:lnTo>
                      <a:pt x="681" y="77"/>
                    </a:lnTo>
                    <a:lnTo>
                      <a:pt x="702" y="97"/>
                    </a:lnTo>
                    <a:lnTo>
                      <a:pt x="704" y="106"/>
                    </a:lnTo>
                    <a:lnTo>
                      <a:pt x="700" y="114"/>
                    </a:lnTo>
                    <a:lnTo>
                      <a:pt x="691" y="118"/>
                    </a:lnTo>
                    <a:lnTo>
                      <a:pt x="677" y="113"/>
                    </a:lnTo>
                    <a:lnTo>
                      <a:pt x="672" y="107"/>
                    </a:lnTo>
                    <a:lnTo>
                      <a:pt x="674" y="98"/>
                    </a:lnTo>
                    <a:lnTo>
                      <a:pt x="681" y="98"/>
                    </a:lnTo>
                    <a:lnTo>
                      <a:pt x="687" y="101"/>
                    </a:lnTo>
                    <a:lnTo>
                      <a:pt x="691" y="104"/>
                    </a:lnTo>
                    <a:lnTo>
                      <a:pt x="691" y="109"/>
                    </a:lnTo>
                    <a:lnTo>
                      <a:pt x="683" y="109"/>
                    </a:lnTo>
                    <a:lnTo>
                      <a:pt x="681" y="107"/>
                    </a:lnTo>
                    <a:lnTo>
                      <a:pt x="685" y="108"/>
                    </a:lnTo>
                    <a:lnTo>
                      <a:pt x="689" y="108"/>
                    </a:lnTo>
                    <a:lnTo>
                      <a:pt x="689" y="106"/>
                    </a:lnTo>
                    <a:lnTo>
                      <a:pt x="685" y="102"/>
                    </a:lnTo>
                    <a:lnTo>
                      <a:pt x="677" y="101"/>
                    </a:lnTo>
                    <a:lnTo>
                      <a:pt x="675" y="101"/>
                    </a:lnTo>
                    <a:lnTo>
                      <a:pt x="675" y="104"/>
                    </a:lnTo>
                    <a:lnTo>
                      <a:pt x="679" y="110"/>
                    </a:lnTo>
                    <a:lnTo>
                      <a:pt x="689" y="113"/>
                    </a:lnTo>
                    <a:lnTo>
                      <a:pt x="694" y="112"/>
                    </a:lnTo>
                    <a:lnTo>
                      <a:pt x="698" y="107"/>
                    </a:lnTo>
                    <a:lnTo>
                      <a:pt x="694" y="95"/>
                    </a:lnTo>
                    <a:lnTo>
                      <a:pt x="681" y="80"/>
                    </a:lnTo>
                    <a:lnTo>
                      <a:pt x="666" y="70"/>
                    </a:lnTo>
                    <a:lnTo>
                      <a:pt x="639" y="58"/>
                    </a:lnTo>
                    <a:lnTo>
                      <a:pt x="617" y="49"/>
                    </a:lnTo>
                    <a:lnTo>
                      <a:pt x="584" y="42"/>
                    </a:lnTo>
                    <a:lnTo>
                      <a:pt x="541" y="40"/>
                    </a:lnTo>
                    <a:lnTo>
                      <a:pt x="484" y="46"/>
                    </a:lnTo>
                    <a:lnTo>
                      <a:pt x="410" y="61"/>
                    </a:lnTo>
                    <a:lnTo>
                      <a:pt x="360" y="72"/>
                    </a:lnTo>
                    <a:lnTo>
                      <a:pt x="298" y="82"/>
                    </a:lnTo>
                    <a:lnTo>
                      <a:pt x="245" y="82"/>
                    </a:lnTo>
                    <a:lnTo>
                      <a:pt x="193" y="74"/>
                    </a:lnTo>
                    <a:lnTo>
                      <a:pt x="142" y="62"/>
                    </a:lnTo>
                    <a:lnTo>
                      <a:pt x="91" y="44"/>
                    </a:lnTo>
                    <a:lnTo>
                      <a:pt x="62" y="42"/>
                    </a:lnTo>
                    <a:lnTo>
                      <a:pt x="36" y="36"/>
                    </a:lnTo>
                    <a:lnTo>
                      <a:pt x="11" y="26"/>
                    </a:lnTo>
                    <a:lnTo>
                      <a:pt x="0" y="15"/>
                    </a:lnTo>
                    <a:lnTo>
                      <a:pt x="0" y="7"/>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6" name="Freeform 142"/>
              <p:cNvSpPr>
                <a:spLocks/>
              </p:cNvSpPr>
              <p:nvPr/>
            </p:nvSpPr>
            <p:spPr bwMode="auto">
              <a:xfrm>
                <a:off x="3181" y="4201"/>
                <a:ext cx="700" cy="117"/>
              </a:xfrm>
              <a:custGeom>
                <a:avLst/>
                <a:gdLst>
                  <a:gd name="T0" fmla="*/ 2 w 700"/>
                  <a:gd name="T1" fmla="*/ 1 h 117"/>
                  <a:gd name="T2" fmla="*/ 17 w 700"/>
                  <a:gd name="T3" fmla="*/ 3 h 117"/>
                  <a:gd name="T4" fmla="*/ 13 w 700"/>
                  <a:gd name="T5" fmla="*/ 9 h 117"/>
                  <a:gd name="T6" fmla="*/ 13 w 700"/>
                  <a:gd name="T7" fmla="*/ 16 h 117"/>
                  <a:gd name="T8" fmla="*/ 19 w 700"/>
                  <a:gd name="T9" fmla="*/ 25 h 117"/>
                  <a:gd name="T10" fmla="*/ 38 w 700"/>
                  <a:gd name="T11" fmla="*/ 34 h 117"/>
                  <a:gd name="T12" fmla="*/ 76 w 700"/>
                  <a:gd name="T13" fmla="*/ 41 h 117"/>
                  <a:gd name="T14" fmla="*/ 125 w 700"/>
                  <a:gd name="T15" fmla="*/ 42 h 117"/>
                  <a:gd name="T16" fmla="*/ 182 w 700"/>
                  <a:gd name="T17" fmla="*/ 36 h 117"/>
                  <a:gd name="T18" fmla="*/ 305 w 700"/>
                  <a:gd name="T19" fmla="*/ 11 h 117"/>
                  <a:gd name="T20" fmla="*/ 364 w 700"/>
                  <a:gd name="T21" fmla="*/ 3 h 117"/>
                  <a:gd name="T22" fmla="*/ 423 w 700"/>
                  <a:gd name="T23" fmla="*/ 0 h 117"/>
                  <a:gd name="T24" fmla="*/ 484 w 700"/>
                  <a:gd name="T25" fmla="*/ 6 h 117"/>
                  <a:gd name="T26" fmla="*/ 541 w 700"/>
                  <a:gd name="T27" fmla="*/ 19 h 117"/>
                  <a:gd name="T28" fmla="*/ 590 w 700"/>
                  <a:gd name="T29" fmla="*/ 34 h 117"/>
                  <a:gd name="T30" fmla="*/ 622 w 700"/>
                  <a:gd name="T31" fmla="*/ 46 h 117"/>
                  <a:gd name="T32" fmla="*/ 649 w 700"/>
                  <a:gd name="T33" fmla="*/ 59 h 117"/>
                  <a:gd name="T34" fmla="*/ 675 w 700"/>
                  <a:gd name="T35" fmla="*/ 77 h 117"/>
                  <a:gd name="T36" fmla="*/ 696 w 700"/>
                  <a:gd name="T37" fmla="*/ 96 h 117"/>
                  <a:gd name="T38" fmla="*/ 700 w 700"/>
                  <a:gd name="T39" fmla="*/ 114 h 117"/>
                  <a:gd name="T40" fmla="*/ 691 w 700"/>
                  <a:gd name="T41" fmla="*/ 117 h 117"/>
                  <a:gd name="T42" fmla="*/ 679 w 700"/>
                  <a:gd name="T43" fmla="*/ 113 h 117"/>
                  <a:gd name="T44" fmla="*/ 674 w 700"/>
                  <a:gd name="T45" fmla="*/ 107 h 117"/>
                  <a:gd name="T46" fmla="*/ 674 w 700"/>
                  <a:gd name="T47" fmla="*/ 99 h 117"/>
                  <a:gd name="T48" fmla="*/ 681 w 700"/>
                  <a:gd name="T49" fmla="*/ 99 h 117"/>
                  <a:gd name="T50" fmla="*/ 689 w 700"/>
                  <a:gd name="T51" fmla="*/ 101 h 117"/>
                  <a:gd name="T52" fmla="*/ 693 w 700"/>
                  <a:gd name="T53" fmla="*/ 105 h 117"/>
                  <a:gd name="T54" fmla="*/ 691 w 700"/>
                  <a:gd name="T55" fmla="*/ 109 h 117"/>
                  <a:gd name="T56" fmla="*/ 685 w 700"/>
                  <a:gd name="T57" fmla="*/ 108 h 117"/>
                  <a:gd name="T58" fmla="*/ 683 w 700"/>
                  <a:gd name="T59" fmla="*/ 107 h 117"/>
                  <a:gd name="T60" fmla="*/ 685 w 700"/>
                  <a:gd name="T61" fmla="*/ 108 h 117"/>
                  <a:gd name="T62" fmla="*/ 691 w 700"/>
                  <a:gd name="T63" fmla="*/ 108 h 117"/>
                  <a:gd name="T64" fmla="*/ 691 w 700"/>
                  <a:gd name="T65" fmla="*/ 106 h 117"/>
                  <a:gd name="T66" fmla="*/ 685 w 700"/>
                  <a:gd name="T67" fmla="*/ 102 h 117"/>
                  <a:gd name="T68" fmla="*/ 679 w 700"/>
                  <a:gd name="T69" fmla="*/ 101 h 117"/>
                  <a:gd name="T70" fmla="*/ 677 w 700"/>
                  <a:gd name="T71" fmla="*/ 101 h 117"/>
                  <a:gd name="T72" fmla="*/ 675 w 700"/>
                  <a:gd name="T73" fmla="*/ 105 h 117"/>
                  <a:gd name="T74" fmla="*/ 681 w 700"/>
                  <a:gd name="T75" fmla="*/ 111 h 117"/>
                  <a:gd name="T76" fmla="*/ 691 w 700"/>
                  <a:gd name="T77" fmla="*/ 113 h 117"/>
                  <a:gd name="T78" fmla="*/ 696 w 700"/>
                  <a:gd name="T79" fmla="*/ 112 h 117"/>
                  <a:gd name="T80" fmla="*/ 698 w 700"/>
                  <a:gd name="T81" fmla="*/ 107 h 117"/>
                  <a:gd name="T82" fmla="*/ 696 w 700"/>
                  <a:gd name="T83" fmla="*/ 95 h 117"/>
                  <a:gd name="T84" fmla="*/ 681 w 700"/>
                  <a:gd name="T85" fmla="*/ 81 h 117"/>
                  <a:gd name="T86" fmla="*/ 666 w 700"/>
                  <a:gd name="T87" fmla="*/ 70 h 117"/>
                  <a:gd name="T88" fmla="*/ 641 w 700"/>
                  <a:gd name="T89" fmla="*/ 58 h 117"/>
                  <a:gd name="T90" fmla="*/ 617 w 700"/>
                  <a:gd name="T91" fmla="*/ 49 h 117"/>
                  <a:gd name="T92" fmla="*/ 584 w 700"/>
                  <a:gd name="T93" fmla="*/ 42 h 117"/>
                  <a:gd name="T94" fmla="*/ 541 w 700"/>
                  <a:gd name="T95" fmla="*/ 40 h 117"/>
                  <a:gd name="T96" fmla="*/ 484 w 700"/>
                  <a:gd name="T97" fmla="*/ 46 h 117"/>
                  <a:gd name="T98" fmla="*/ 410 w 700"/>
                  <a:gd name="T99" fmla="*/ 61 h 117"/>
                  <a:gd name="T100" fmla="*/ 360 w 700"/>
                  <a:gd name="T101" fmla="*/ 72 h 117"/>
                  <a:gd name="T102" fmla="*/ 298 w 700"/>
                  <a:gd name="T103" fmla="*/ 82 h 117"/>
                  <a:gd name="T104" fmla="*/ 247 w 700"/>
                  <a:gd name="T105" fmla="*/ 82 h 117"/>
                  <a:gd name="T106" fmla="*/ 195 w 700"/>
                  <a:gd name="T107" fmla="*/ 75 h 117"/>
                  <a:gd name="T108" fmla="*/ 144 w 700"/>
                  <a:gd name="T109" fmla="*/ 63 h 117"/>
                  <a:gd name="T110" fmla="*/ 91 w 700"/>
                  <a:gd name="T111" fmla="*/ 45 h 117"/>
                  <a:gd name="T112" fmla="*/ 62 w 700"/>
                  <a:gd name="T113" fmla="*/ 42 h 117"/>
                  <a:gd name="T114" fmla="*/ 38 w 700"/>
                  <a:gd name="T115" fmla="*/ 36 h 117"/>
                  <a:gd name="T116" fmla="*/ 11 w 700"/>
                  <a:gd name="T117" fmla="*/ 25 h 117"/>
                  <a:gd name="T118" fmla="*/ 2 w 700"/>
                  <a:gd name="T119" fmla="*/ 15 h 117"/>
                  <a:gd name="T120" fmla="*/ 0 w 700"/>
                  <a:gd name="T121" fmla="*/ 7 h 117"/>
                  <a:gd name="T122" fmla="*/ 2 w 700"/>
                  <a:gd name="T123"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7">
                    <a:moveTo>
                      <a:pt x="2" y="1"/>
                    </a:moveTo>
                    <a:lnTo>
                      <a:pt x="17" y="3"/>
                    </a:lnTo>
                    <a:lnTo>
                      <a:pt x="13" y="9"/>
                    </a:lnTo>
                    <a:lnTo>
                      <a:pt x="13" y="16"/>
                    </a:lnTo>
                    <a:lnTo>
                      <a:pt x="19" y="25"/>
                    </a:lnTo>
                    <a:lnTo>
                      <a:pt x="38" y="34"/>
                    </a:lnTo>
                    <a:lnTo>
                      <a:pt x="76" y="41"/>
                    </a:lnTo>
                    <a:lnTo>
                      <a:pt x="125" y="42"/>
                    </a:lnTo>
                    <a:lnTo>
                      <a:pt x="182" y="36"/>
                    </a:lnTo>
                    <a:lnTo>
                      <a:pt x="305" y="11"/>
                    </a:lnTo>
                    <a:lnTo>
                      <a:pt x="364" y="3"/>
                    </a:lnTo>
                    <a:lnTo>
                      <a:pt x="423" y="0"/>
                    </a:lnTo>
                    <a:lnTo>
                      <a:pt x="484" y="6"/>
                    </a:lnTo>
                    <a:lnTo>
                      <a:pt x="541" y="19"/>
                    </a:lnTo>
                    <a:lnTo>
                      <a:pt x="590" y="34"/>
                    </a:lnTo>
                    <a:lnTo>
                      <a:pt x="622" y="46"/>
                    </a:lnTo>
                    <a:lnTo>
                      <a:pt x="649" y="59"/>
                    </a:lnTo>
                    <a:lnTo>
                      <a:pt x="675" y="77"/>
                    </a:lnTo>
                    <a:lnTo>
                      <a:pt x="696" y="96"/>
                    </a:lnTo>
                    <a:lnTo>
                      <a:pt x="700" y="114"/>
                    </a:lnTo>
                    <a:lnTo>
                      <a:pt x="691" y="117"/>
                    </a:lnTo>
                    <a:lnTo>
                      <a:pt x="679" y="113"/>
                    </a:lnTo>
                    <a:lnTo>
                      <a:pt x="674" y="107"/>
                    </a:lnTo>
                    <a:lnTo>
                      <a:pt x="674" y="99"/>
                    </a:lnTo>
                    <a:lnTo>
                      <a:pt x="681" y="99"/>
                    </a:lnTo>
                    <a:lnTo>
                      <a:pt x="689" y="101"/>
                    </a:lnTo>
                    <a:lnTo>
                      <a:pt x="693" y="105"/>
                    </a:lnTo>
                    <a:lnTo>
                      <a:pt x="691" y="109"/>
                    </a:lnTo>
                    <a:lnTo>
                      <a:pt x="685" y="108"/>
                    </a:lnTo>
                    <a:lnTo>
                      <a:pt x="683" y="107"/>
                    </a:lnTo>
                    <a:lnTo>
                      <a:pt x="685" y="108"/>
                    </a:lnTo>
                    <a:lnTo>
                      <a:pt x="691" y="108"/>
                    </a:lnTo>
                    <a:lnTo>
                      <a:pt x="691" y="106"/>
                    </a:lnTo>
                    <a:lnTo>
                      <a:pt x="685" y="102"/>
                    </a:lnTo>
                    <a:lnTo>
                      <a:pt x="679" y="101"/>
                    </a:lnTo>
                    <a:lnTo>
                      <a:pt x="677" y="101"/>
                    </a:lnTo>
                    <a:lnTo>
                      <a:pt x="675" y="105"/>
                    </a:lnTo>
                    <a:lnTo>
                      <a:pt x="681" y="111"/>
                    </a:lnTo>
                    <a:lnTo>
                      <a:pt x="691" y="113"/>
                    </a:lnTo>
                    <a:lnTo>
                      <a:pt x="696" y="112"/>
                    </a:lnTo>
                    <a:lnTo>
                      <a:pt x="698" y="107"/>
                    </a:lnTo>
                    <a:lnTo>
                      <a:pt x="696" y="95"/>
                    </a:lnTo>
                    <a:lnTo>
                      <a:pt x="681" y="81"/>
                    </a:lnTo>
                    <a:lnTo>
                      <a:pt x="666" y="70"/>
                    </a:lnTo>
                    <a:lnTo>
                      <a:pt x="641" y="58"/>
                    </a:lnTo>
                    <a:lnTo>
                      <a:pt x="617" y="49"/>
                    </a:lnTo>
                    <a:lnTo>
                      <a:pt x="584" y="42"/>
                    </a:lnTo>
                    <a:lnTo>
                      <a:pt x="541" y="40"/>
                    </a:lnTo>
                    <a:lnTo>
                      <a:pt x="484" y="46"/>
                    </a:lnTo>
                    <a:lnTo>
                      <a:pt x="410" y="61"/>
                    </a:lnTo>
                    <a:lnTo>
                      <a:pt x="360" y="72"/>
                    </a:lnTo>
                    <a:lnTo>
                      <a:pt x="298" y="82"/>
                    </a:lnTo>
                    <a:lnTo>
                      <a:pt x="247" y="82"/>
                    </a:lnTo>
                    <a:lnTo>
                      <a:pt x="195" y="75"/>
                    </a:lnTo>
                    <a:lnTo>
                      <a:pt x="144" y="63"/>
                    </a:lnTo>
                    <a:lnTo>
                      <a:pt x="91" y="45"/>
                    </a:lnTo>
                    <a:lnTo>
                      <a:pt x="62" y="42"/>
                    </a:lnTo>
                    <a:lnTo>
                      <a:pt x="38" y="36"/>
                    </a:lnTo>
                    <a:lnTo>
                      <a:pt x="11" y="25"/>
                    </a:lnTo>
                    <a:lnTo>
                      <a:pt x="2" y="15"/>
                    </a:lnTo>
                    <a:lnTo>
                      <a:pt x="0" y="7"/>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7" name="Freeform 143"/>
              <p:cNvSpPr>
                <a:spLocks/>
              </p:cNvSpPr>
              <p:nvPr/>
            </p:nvSpPr>
            <p:spPr bwMode="auto">
              <a:xfrm>
                <a:off x="230" y="4054"/>
                <a:ext cx="833" cy="195"/>
              </a:xfrm>
              <a:custGeom>
                <a:avLst/>
                <a:gdLst>
                  <a:gd name="T0" fmla="*/ 22 w 833"/>
                  <a:gd name="T1" fmla="*/ 3 h 195"/>
                  <a:gd name="T2" fmla="*/ 15 w 833"/>
                  <a:gd name="T3" fmla="*/ 18 h 195"/>
                  <a:gd name="T4" fmla="*/ 43 w 833"/>
                  <a:gd name="T5" fmla="*/ 42 h 195"/>
                  <a:gd name="T6" fmla="*/ 146 w 833"/>
                  <a:gd name="T7" fmla="*/ 60 h 195"/>
                  <a:gd name="T8" fmla="*/ 370 w 833"/>
                  <a:gd name="T9" fmla="*/ 37 h 195"/>
                  <a:gd name="T10" fmla="*/ 512 w 833"/>
                  <a:gd name="T11" fmla="*/ 32 h 195"/>
                  <a:gd name="T12" fmla="*/ 584 w 833"/>
                  <a:gd name="T13" fmla="*/ 45 h 195"/>
                  <a:gd name="T14" fmla="*/ 706 w 833"/>
                  <a:gd name="T15" fmla="*/ 86 h 195"/>
                  <a:gd name="T16" fmla="*/ 778 w 833"/>
                  <a:gd name="T17" fmla="*/ 121 h 195"/>
                  <a:gd name="T18" fmla="*/ 823 w 833"/>
                  <a:gd name="T19" fmla="*/ 159 h 195"/>
                  <a:gd name="T20" fmla="*/ 833 w 833"/>
                  <a:gd name="T21" fmla="*/ 182 h 195"/>
                  <a:gd name="T22" fmla="*/ 814 w 833"/>
                  <a:gd name="T23" fmla="*/ 195 h 195"/>
                  <a:gd name="T24" fmla="*/ 793 w 833"/>
                  <a:gd name="T25" fmla="*/ 181 h 195"/>
                  <a:gd name="T26" fmla="*/ 797 w 833"/>
                  <a:gd name="T27" fmla="*/ 171 h 195"/>
                  <a:gd name="T28" fmla="*/ 814 w 833"/>
                  <a:gd name="T29" fmla="*/ 175 h 195"/>
                  <a:gd name="T30" fmla="*/ 816 w 833"/>
                  <a:gd name="T31" fmla="*/ 186 h 195"/>
                  <a:gd name="T32" fmla="*/ 806 w 833"/>
                  <a:gd name="T33" fmla="*/ 184 h 195"/>
                  <a:gd name="T34" fmla="*/ 808 w 833"/>
                  <a:gd name="T35" fmla="*/ 183 h 195"/>
                  <a:gd name="T36" fmla="*/ 814 w 833"/>
                  <a:gd name="T37" fmla="*/ 181 h 195"/>
                  <a:gd name="T38" fmla="*/ 802 w 833"/>
                  <a:gd name="T39" fmla="*/ 174 h 195"/>
                  <a:gd name="T40" fmla="*/ 797 w 833"/>
                  <a:gd name="T41" fmla="*/ 178 h 195"/>
                  <a:gd name="T42" fmla="*/ 808 w 833"/>
                  <a:gd name="T43" fmla="*/ 189 h 195"/>
                  <a:gd name="T44" fmla="*/ 820 w 833"/>
                  <a:gd name="T45" fmla="*/ 188 h 195"/>
                  <a:gd name="T46" fmla="*/ 823 w 833"/>
                  <a:gd name="T47" fmla="*/ 169 h 195"/>
                  <a:gd name="T48" fmla="*/ 791 w 833"/>
                  <a:gd name="T49" fmla="*/ 135 h 195"/>
                  <a:gd name="T50" fmla="*/ 736 w 833"/>
                  <a:gd name="T51" fmla="*/ 107 h 195"/>
                  <a:gd name="T52" fmla="*/ 647 w 833"/>
                  <a:gd name="T53" fmla="*/ 90 h 195"/>
                  <a:gd name="T54" fmla="*/ 485 w 833"/>
                  <a:gd name="T55" fmla="*/ 105 h 195"/>
                  <a:gd name="T56" fmla="*/ 347 w 833"/>
                  <a:gd name="T57" fmla="*/ 120 h 195"/>
                  <a:gd name="T58" fmla="*/ 222 w 833"/>
                  <a:gd name="T59" fmla="*/ 104 h 195"/>
                  <a:gd name="T60" fmla="*/ 104 w 833"/>
                  <a:gd name="T61" fmla="*/ 60 h 195"/>
                  <a:gd name="T62" fmla="*/ 39 w 833"/>
                  <a:gd name="T63" fmla="*/ 45 h 195"/>
                  <a:gd name="T64" fmla="*/ 2 w 833"/>
                  <a:gd name="T65" fmla="*/ 17 h 195"/>
                  <a:gd name="T66" fmla="*/ 3 w 833"/>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5">
                    <a:moveTo>
                      <a:pt x="3" y="0"/>
                    </a:moveTo>
                    <a:lnTo>
                      <a:pt x="22" y="3"/>
                    </a:lnTo>
                    <a:lnTo>
                      <a:pt x="17" y="11"/>
                    </a:lnTo>
                    <a:lnTo>
                      <a:pt x="15" y="18"/>
                    </a:lnTo>
                    <a:lnTo>
                      <a:pt x="21" y="30"/>
                    </a:lnTo>
                    <a:lnTo>
                      <a:pt x="43" y="42"/>
                    </a:lnTo>
                    <a:lnTo>
                      <a:pt x="87" y="53"/>
                    </a:lnTo>
                    <a:lnTo>
                      <a:pt x="146" y="60"/>
                    </a:lnTo>
                    <a:lnTo>
                      <a:pt x="216" y="57"/>
                    </a:lnTo>
                    <a:lnTo>
                      <a:pt x="370" y="37"/>
                    </a:lnTo>
                    <a:lnTo>
                      <a:pt x="440" y="31"/>
                    </a:lnTo>
                    <a:lnTo>
                      <a:pt x="512" y="32"/>
                    </a:lnTo>
                    <a:lnTo>
                      <a:pt x="548" y="38"/>
                    </a:lnTo>
                    <a:lnTo>
                      <a:pt x="584" y="45"/>
                    </a:lnTo>
                    <a:lnTo>
                      <a:pt x="651" y="65"/>
                    </a:lnTo>
                    <a:lnTo>
                      <a:pt x="706" y="86"/>
                    </a:lnTo>
                    <a:lnTo>
                      <a:pt x="744" y="103"/>
                    </a:lnTo>
                    <a:lnTo>
                      <a:pt x="778" y="121"/>
                    </a:lnTo>
                    <a:lnTo>
                      <a:pt x="810" y="146"/>
                    </a:lnTo>
                    <a:lnTo>
                      <a:pt x="823" y="159"/>
                    </a:lnTo>
                    <a:lnTo>
                      <a:pt x="831" y="171"/>
                    </a:lnTo>
                    <a:lnTo>
                      <a:pt x="833" y="182"/>
                    </a:lnTo>
                    <a:lnTo>
                      <a:pt x="825" y="192"/>
                    </a:lnTo>
                    <a:lnTo>
                      <a:pt x="814" y="195"/>
                    </a:lnTo>
                    <a:lnTo>
                      <a:pt x="799" y="188"/>
                    </a:lnTo>
                    <a:lnTo>
                      <a:pt x="793" y="181"/>
                    </a:lnTo>
                    <a:lnTo>
                      <a:pt x="793" y="175"/>
                    </a:lnTo>
                    <a:lnTo>
                      <a:pt x="797" y="171"/>
                    </a:lnTo>
                    <a:lnTo>
                      <a:pt x="804" y="171"/>
                    </a:lnTo>
                    <a:lnTo>
                      <a:pt x="814" y="175"/>
                    </a:lnTo>
                    <a:lnTo>
                      <a:pt x="816" y="180"/>
                    </a:lnTo>
                    <a:lnTo>
                      <a:pt x="816" y="186"/>
                    </a:lnTo>
                    <a:lnTo>
                      <a:pt x="810" y="186"/>
                    </a:lnTo>
                    <a:lnTo>
                      <a:pt x="806" y="184"/>
                    </a:lnTo>
                    <a:lnTo>
                      <a:pt x="806" y="182"/>
                    </a:lnTo>
                    <a:lnTo>
                      <a:pt x="808" y="183"/>
                    </a:lnTo>
                    <a:lnTo>
                      <a:pt x="814" y="183"/>
                    </a:lnTo>
                    <a:lnTo>
                      <a:pt x="814" y="181"/>
                    </a:lnTo>
                    <a:lnTo>
                      <a:pt x="810" y="176"/>
                    </a:lnTo>
                    <a:lnTo>
                      <a:pt x="802" y="174"/>
                    </a:lnTo>
                    <a:lnTo>
                      <a:pt x="799" y="175"/>
                    </a:lnTo>
                    <a:lnTo>
                      <a:pt x="797" y="178"/>
                    </a:lnTo>
                    <a:lnTo>
                      <a:pt x="802" y="187"/>
                    </a:lnTo>
                    <a:lnTo>
                      <a:pt x="808" y="189"/>
                    </a:lnTo>
                    <a:lnTo>
                      <a:pt x="814" y="190"/>
                    </a:lnTo>
                    <a:lnTo>
                      <a:pt x="820" y="188"/>
                    </a:lnTo>
                    <a:lnTo>
                      <a:pt x="825" y="183"/>
                    </a:lnTo>
                    <a:lnTo>
                      <a:pt x="823" y="169"/>
                    </a:lnTo>
                    <a:lnTo>
                      <a:pt x="808" y="150"/>
                    </a:lnTo>
                    <a:lnTo>
                      <a:pt x="791" y="135"/>
                    </a:lnTo>
                    <a:lnTo>
                      <a:pt x="764" y="119"/>
                    </a:lnTo>
                    <a:lnTo>
                      <a:pt x="736" y="107"/>
                    </a:lnTo>
                    <a:lnTo>
                      <a:pt x="698" y="96"/>
                    </a:lnTo>
                    <a:lnTo>
                      <a:pt x="647" y="90"/>
                    </a:lnTo>
                    <a:lnTo>
                      <a:pt x="577" y="92"/>
                    </a:lnTo>
                    <a:lnTo>
                      <a:pt x="485" y="105"/>
                    </a:lnTo>
                    <a:lnTo>
                      <a:pt x="423" y="115"/>
                    </a:lnTo>
                    <a:lnTo>
                      <a:pt x="347" y="120"/>
                    </a:lnTo>
                    <a:lnTo>
                      <a:pt x="282" y="116"/>
                    </a:lnTo>
                    <a:lnTo>
                      <a:pt x="222" y="104"/>
                    </a:lnTo>
                    <a:lnTo>
                      <a:pt x="163" y="85"/>
                    </a:lnTo>
                    <a:lnTo>
                      <a:pt x="104" y="60"/>
                    </a:lnTo>
                    <a:lnTo>
                      <a:pt x="70" y="55"/>
                    </a:lnTo>
                    <a:lnTo>
                      <a:pt x="39" y="45"/>
                    </a:lnTo>
                    <a:lnTo>
                      <a:pt x="13" y="30"/>
                    </a:lnTo>
                    <a:lnTo>
                      <a:pt x="2" y="17"/>
                    </a:lnTo>
                    <a:lnTo>
                      <a:pt x="0" y="8"/>
                    </a:lnTo>
                    <a:lnTo>
                      <a:pt x="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8" name="Freeform 144"/>
              <p:cNvSpPr>
                <a:spLocks/>
              </p:cNvSpPr>
              <p:nvPr/>
            </p:nvSpPr>
            <p:spPr bwMode="auto">
              <a:xfrm>
                <a:off x="554" y="4165"/>
                <a:ext cx="458" cy="113"/>
              </a:xfrm>
              <a:custGeom>
                <a:avLst/>
                <a:gdLst>
                  <a:gd name="T0" fmla="*/ 61 w 458"/>
                  <a:gd name="T1" fmla="*/ 37 h 113"/>
                  <a:gd name="T2" fmla="*/ 63 w 458"/>
                  <a:gd name="T3" fmla="*/ 33 h 113"/>
                  <a:gd name="T4" fmla="*/ 61 w 458"/>
                  <a:gd name="T5" fmla="*/ 27 h 113"/>
                  <a:gd name="T6" fmla="*/ 53 w 458"/>
                  <a:gd name="T7" fmla="*/ 21 h 113"/>
                  <a:gd name="T8" fmla="*/ 42 w 458"/>
                  <a:gd name="T9" fmla="*/ 17 h 113"/>
                  <a:gd name="T10" fmla="*/ 31 w 458"/>
                  <a:gd name="T11" fmla="*/ 17 h 113"/>
                  <a:gd name="T12" fmla="*/ 19 w 458"/>
                  <a:gd name="T13" fmla="*/ 20 h 113"/>
                  <a:gd name="T14" fmla="*/ 10 w 458"/>
                  <a:gd name="T15" fmla="*/ 23 h 113"/>
                  <a:gd name="T16" fmla="*/ 0 w 458"/>
                  <a:gd name="T17" fmla="*/ 36 h 113"/>
                  <a:gd name="T18" fmla="*/ 0 w 458"/>
                  <a:gd name="T19" fmla="*/ 45 h 113"/>
                  <a:gd name="T20" fmla="*/ 6 w 458"/>
                  <a:gd name="T21" fmla="*/ 57 h 113"/>
                  <a:gd name="T22" fmla="*/ 19 w 458"/>
                  <a:gd name="T23" fmla="*/ 67 h 113"/>
                  <a:gd name="T24" fmla="*/ 40 w 458"/>
                  <a:gd name="T25" fmla="*/ 77 h 113"/>
                  <a:gd name="T26" fmla="*/ 67 w 458"/>
                  <a:gd name="T27" fmla="*/ 83 h 113"/>
                  <a:gd name="T28" fmla="*/ 93 w 458"/>
                  <a:gd name="T29" fmla="*/ 85 h 113"/>
                  <a:gd name="T30" fmla="*/ 129 w 458"/>
                  <a:gd name="T31" fmla="*/ 84 h 113"/>
                  <a:gd name="T32" fmla="*/ 141 w 458"/>
                  <a:gd name="T33" fmla="*/ 82 h 113"/>
                  <a:gd name="T34" fmla="*/ 160 w 458"/>
                  <a:gd name="T35" fmla="*/ 96 h 113"/>
                  <a:gd name="T36" fmla="*/ 184 w 458"/>
                  <a:gd name="T37" fmla="*/ 107 h 113"/>
                  <a:gd name="T38" fmla="*/ 222 w 458"/>
                  <a:gd name="T39" fmla="*/ 113 h 113"/>
                  <a:gd name="T40" fmla="*/ 237 w 458"/>
                  <a:gd name="T41" fmla="*/ 113 h 113"/>
                  <a:gd name="T42" fmla="*/ 260 w 458"/>
                  <a:gd name="T43" fmla="*/ 111 h 113"/>
                  <a:gd name="T44" fmla="*/ 289 w 458"/>
                  <a:gd name="T45" fmla="*/ 103 h 113"/>
                  <a:gd name="T46" fmla="*/ 323 w 458"/>
                  <a:gd name="T47" fmla="*/ 89 h 113"/>
                  <a:gd name="T48" fmla="*/ 346 w 458"/>
                  <a:gd name="T49" fmla="*/ 79 h 113"/>
                  <a:gd name="T50" fmla="*/ 370 w 458"/>
                  <a:gd name="T51" fmla="*/ 72 h 113"/>
                  <a:gd name="T52" fmla="*/ 404 w 458"/>
                  <a:gd name="T53" fmla="*/ 67 h 113"/>
                  <a:gd name="T54" fmla="*/ 444 w 458"/>
                  <a:gd name="T55" fmla="*/ 65 h 113"/>
                  <a:gd name="T56" fmla="*/ 458 w 458"/>
                  <a:gd name="T57" fmla="*/ 67 h 113"/>
                  <a:gd name="T58" fmla="*/ 418 w 458"/>
                  <a:gd name="T59" fmla="*/ 47 h 113"/>
                  <a:gd name="T60" fmla="*/ 380 w 458"/>
                  <a:gd name="T61" fmla="*/ 32 h 113"/>
                  <a:gd name="T62" fmla="*/ 344 w 458"/>
                  <a:gd name="T63" fmla="*/ 18 h 113"/>
                  <a:gd name="T64" fmla="*/ 298 w 458"/>
                  <a:gd name="T65" fmla="*/ 6 h 113"/>
                  <a:gd name="T66" fmla="*/ 264 w 458"/>
                  <a:gd name="T67" fmla="*/ 2 h 113"/>
                  <a:gd name="T68" fmla="*/ 226 w 458"/>
                  <a:gd name="T69" fmla="*/ 0 h 113"/>
                  <a:gd name="T70" fmla="*/ 207 w 458"/>
                  <a:gd name="T71" fmla="*/ 2 h 113"/>
                  <a:gd name="T72" fmla="*/ 182 w 458"/>
                  <a:gd name="T73" fmla="*/ 6 h 113"/>
                  <a:gd name="T74" fmla="*/ 158 w 458"/>
                  <a:gd name="T75" fmla="*/ 15 h 113"/>
                  <a:gd name="T76" fmla="*/ 137 w 458"/>
                  <a:gd name="T77" fmla="*/ 33 h 113"/>
                  <a:gd name="T78" fmla="*/ 131 w 458"/>
                  <a:gd name="T79" fmla="*/ 48 h 113"/>
                  <a:gd name="T80" fmla="*/ 131 w 458"/>
                  <a:gd name="T81" fmla="*/ 61 h 113"/>
                  <a:gd name="T82" fmla="*/ 137 w 458"/>
                  <a:gd name="T83" fmla="*/ 76 h 113"/>
                  <a:gd name="T84" fmla="*/ 110 w 458"/>
                  <a:gd name="T85" fmla="*/ 79 h 113"/>
                  <a:gd name="T86" fmla="*/ 86 w 458"/>
                  <a:gd name="T87" fmla="*/ 78 h 113"/>
                  <a:gd name="T88" fmla="*/ 59 w 458"/>
                  <a:gd name="T89" fmla="*/ 75 h 113"/>
                  <a:gd name="T90" fmla="*/ 29 w 458"/>
                  <a:gd name="T91" fmla="*/ 63 h 113"/>
                  <a:gd name="T92" fmla="*/ 15 w 458"/>
                  <a:gd name="T93" fmla="*/ 53 h 113"/>
                  <a:gd name="T94" fmla="*/ 10 w 458"/>
                  <a:gd name="T95" fmla="*/ 41 h 113"/>
                  <a:gd name="T96" fmla="*/ 17 w 458"/>
                  <a:gd name="T97" fmla="*/ 29 h 113"/>
                  <a:gd name="T98" fmla="*/ 25 w 458"/>
                  <a:gd name="T99" fmla="*/ 24 h 113"/>
                  <a:gd name="T100" fmla="*/ 34 w 458"/>
                  <a:gd name="T101" fmla="*/ 23 h 113"/>
                  <a:gd name="T102" fmla="*/ 50 w 458"/>
                  <a:gd name="T103" fmla="*/ 27 h 113"/>
                  <a:gd name="T104" fmla="*/ 57 w 458"/>
                  <a:gd name="T105" fmla="*/ 33 h 113"/>
                  <a:gd name="T106" fmla="*/ 61 w 458"/>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37"/>
                    </a:moveTo>
                    <a:lnTo>
                      <a:pt x="63" y="33"/>
                    </a:lnTo>
                    <a:lnTo>
                      <a:pt x="61" y="27"/>
                    </a:lnTo>
                    <a:lnTo>
                      <a:pt x="53" y="21"/>
                    </a:lnTo>
                    <a:lnTo>
                      <a:pt x="42" y="17"/>
                    </a:lnTo>
                    <a:lnTo>
                      <a:pt x="31" y="17"/>
                    </a:lnTo>
                    <a:lnTo>
                      <a:pt x="19" y="20"/>
                    </a:lnTo>
                    <a:lnTo>
                      <a:pt x="10" y="23"/>
                    </a:lnTo>
                    <a:lnTo>
                      <a:pt x="0" y="36"/>
                    </a:lnTo>
                    <a:lnTo>
                      <a:pt x="0" y="45"/>
                    </a:lnTo>
                    <a:lnTo>
                      <a:pt x="6" y="57"/>
                    </a:lnTo>
                    <a:lnTo>
                      <a:pt x="19" y="67"/>
                    </a:lnTo>
                    <a:lnTo>
                      <a:pt x="40" y="77"/>
                    </a:lnTo>
                    <a:lnTo>
                      <a:pt x="67" y="83"/>
                    </a:lnTo>
                    <a:lnTo>
                      <a:pt x="93" y="85"/>
                    </a:lnTo>
                    <a:lnTo>
                      <a:pt x="129" y="84"/>
                    </a:lnTo>
                    <a:lnTo>
                      <a:pt x="141" y="82"/>
                    </a:lnTo>
                    <a:lnTo>
                      <a:pt x="160" y="96"/>
                    </a:lnTo>
                    <a:lnTo>
                      <a:pt x="184" y="107"/>
                    </a:lnTo>
                    <a:lnTo>
                      <a:pt x="222" y="113"/>
                    </a:lnTo>
                    <a:lnTo>
                      <a:pt x="237" y="113"/>
                    </a:lnTo>
                    <a:lnTo>
                      <a:pt x="260" y="111"/>
                    </a:lnTo>
                    <a:lnTo>
                      <a:pt x="289" y="103"/>
                    </a:lnTo>
                    <a:lnTo>
                      <a:pt x="323" y="89"/>
                    </a:lnTo>
                    <a:lnTo>
                      <a:pt x="346" y="79"/>
                    </a:lnTo>
                    <a:lnTo>
                      <a:pt x="370" y="72"/>
                    </a:lnTo>
                    <a:lnTo>
                      <a:pt x="404" y="67"/>
                    </a:lnTo>
                    <a:lnTo>
                      <a:pt x="444" y="65"/>
                    </a:lnTo>
                    <a:lnTo>
                      <a:pt x="458" y="67"/>
                    </a:lnTo>
                    <a:lnTo>
                      <a:pt x="418" y="47"/>
                    </a:lnTo>
                    <a:lnTo>
                      <a:pt x="380" y="32"/>
                    </a:lnTo>
                    <a:lnTo>
                      <a:pt x="344" y="18"/>
                    </a:lnTo>
                    <a:lnTo>
                      <a:pt x="298" y="6"/>
                    </a:lnTo>
                    <a:lnTo>
                      <a:pt x="264" y="2"/>
                    </a:lnTo>
                    <a:lnTo>
                      <a:pt x="226" y="0"/>
                    </a:lnTo>
                    <a:lnTo>
                      <a:pt x="207" y="2"/>
                    </a:lnTo>
                    <a:lnTo>
                      <a:pt x="182" y="6"/>
                    </a:lnTo>
                    <a:lnTo>
                      <a:pt x="158" y="15"/>
                    </a:lnTo>
                    <a:lnTo>
                      <a:pt x="137" y="33"/>
                    </a:lnTo>
                    <a:lnTo>
                      <a:pt x="131" y="48"/>
                    </a:lnTo>
                    <a:lnTo>
                      <a:pt x="131" y="61"/>
                    </a:lnTo>
                    <a:lnTo>
                      <a:pt x="137" y="76"/>
                    </a:lnTo>
                    <a:lnTo>
                      <a:pt x="110" y="79"/>
                    </a:lnTo>
                    <a:lnTo>
                      <a:pt x="86" y="78"/>
                    </a:lnTo>
                    <a:lnTo>
                      <a:pt x="59" y="75"/>
                    </a:lnTo>
                    <a:lnTo>
                      <a:pt x="29" y="63"/>
                    </a:lnTo>
                    <a:lnTo>
                      <a:pt x="15" y="53"/>
                    </a:lnTo>
                    <a:lnTo>
                      <a:pt x="10" y="41"/>
                    </a:lnTo>
                    <a:lnTo>
                      <a:pt x="17" y="29"/>
                    </a:lnTo>
                    <a:lnTo>
                      <a:pt x="25" y="24"/>
                    </a:lnTo>
                    <a:lnTo>
                      <a:pt x="34" y="23"/>
                    </a:lnTo>
                    <a:lnTo>
                      <a:pt x="50" y="27"/>
                    </a:lnTo>
                    <a:lnTo>
                      <a:pt x="57" y="33"/>
                    </a:lnTo>
                    <a:lnTo>
                      <a:pt x="61"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49" name="Freeform 145"/>
              <p:cNvSpPr>
                <a:spLocks/>
              </p:cNvSpPr>
              <p:nvPr/>
            </p:nvSpPr>
            <p:spPr bwMode="auto">
              <a:xfrm>
                <a:off x="974" y="4145"/>
                <a:ext cx="341" cy="104"/>
              </a:xfrm>
              <a:custGeom>
                <a:avLst/>
                <a:gdLst>
                  <a:gd name="T0" fmla="*/ 47 w 341"/>
                  <a:gd name="T1" fmla="*/ 20 h 104"/>
                  <a:gd name="T2" fmla="*/ 51 w 341"/>
                  <a:gd name="T3" fmla="*/ 17 h 104"/>
                  <a:gd name="T4" fmla="*/ 47 w 341"/>
                  <a:gd name="T5" fmla="*/ 6 h 104"/>
                  <a:gd name="T6" fmla="*/ 39 w 341"/>
                  <a:gd name="T7" fmla="*/ 1 h 104"/>
                  <a:gd name="T8" fmla="*/ 32 w 341"/>
                  <a:gd name="T9" fmla="*/ 0 h 104"/>
                  <a:gd name="T10" fmla="*/ 15 w 341"/>
                  <a:gd name="T11" fmla="*/ 2 h 104"/>
                  <a:gd name="T12" fmla="*/ 1 w 341"/>
                  <a:gd name="T13" fmla="*/ 12 h 104"/>
                  <a:gd name="T14" fmla="*/ 0 w 341"/>
                  <a:gd name="T15" fmla="*/ 19 h 104"/>
                  <a:gd name="T16" fmla="*/ 0 w 341"/>
                  <a:gd name="T17" fmla="*/ 29 h 104"/>
                  <a:gd name="T18" fmla="*/ 7 w 341"/>
                  <a:gd name="T19" fmla="*/ 38 h 104"/>
                  <a:gd name="T20" fmla="*/ 20 w 341"/>
                  <a:gd name="T21" fmla="*/ 49 h 104"/>
                  <a:gd name="T22" fmla="*/ 38 w 341"/>
                  <a:gd name="T23" fmla="*/ 57 h 104"/>
                  <a:gd name="T24" fmla="*/ 58 w 341"/>
                  <a:gd name="T25" fmla="*/ 62 h 104"/>
                  <a:gd name="T26" fmla="*/ 85 w 341"/>
                  <a:gd name="T27" fmla="*/ 66 h 104"/>
                  <a:gd name="T28" fmla="*/ 94 w 341"/>
                  <a:gd name="T29" fmla="*/ 66 h 104"/>
                  <a:gd name="T30" fmla="*/ 104 w 341"/>
                  <a:gd name="T31" fmla="*/ 79 h 104"/>
                  <a:gd name="T32" fmla="*/ 119 w 341"/>
                  <a:gd name="T33" fmla="*/ 91 h 104"/>
                  <a:gd name="T34" fmla="*/ 146 w 341"/>
                  <a:gd name="T35" fmla="*/ 101 h 104"/>
                  <a:gd name="T36" fmla="*/ 178 w 341"/>
                  <a:gd name="T37" fmla="*/ 104 h 104"/>
                  <a:gd name="T38" fmla="*/ 201 w 341"/>
                  <a:gd name="T39" fmla="*/ 101 h 104"/>
                  <a:gd name="T40" fmla="*/ 231 w 341"/>
                  <a:gd name="T41" fmla="*/ 93 h 104"/>
                  <a:gd name="T42" fmla="*/ 252 w 341"/>
                  <a:gd name="T43" fmla="*/ 90 h 104"/>
                  <a:gd name="T44" fmla="*/ 301 w 341"/>
                  <a:gd name="T45" fmla="*/ 87 h 104"/>
                  <a:gd name="T46" fmla="*/ 332 w 341"/>
                  <a:gd name="T47" fmla="*/ 91 h 104"/>
                  <a:gd name="T48" fmla="*/ 341 w 341"/>
                  <a:gd name="T49" fmla="*/ 93 h 104"/>
                  <a:gd name="T50" fmla="*/ 317 w 341"/>
                  <a:gd name="T51" fmla="*/ 73 h 104"/>
                  <a:gd name="T52" fmla="*/ 269 w 341"/>
                  <a:gd name="T53" fmla="*/ 41 h 104"/>
                  <a:gd name="T54" fmla="*/ 239 w 341"/>
                  <a:gd name="T55" fmla="*/ 25 h 104"/>
                  <a:gd name="T56" fmla="*/ 214 w 341"/>
                  <a:gd name="T57" fmla="*/ 17 h 104"/>
                  <a:gd name="T58" fmla="*/ 186 w 341"/>
                  <a:gd name="T59" fmla="*/ 11 h 104"/>
                  <a:gd name="T60" fmla="*/ 150 w 341"/>
                  <a:gd name="T61" fmla="*/ 11 h 104"/>
                  <a:gd name="T62" fmla="*/ 129 w 341"/>
                  <a:gd name="T63" fmla="*/ 14 h 104"/>
                  <a:gd name="T64" fmla="*/ 108 w 341"/>
                  <a:gd name="T65" fmla="*/ 26 h 104"/>
                  <a:gd name="T66" fmla="*/ 98 w 341"/>
                  <a:gd name="T67" fmla="*/ 37 h 104"/>
                  <a:gd name="T68" fmla="*/ 94 w 341"/>
                  <a:gd name="T69" fmla="*/ 49 h 104"/>
                  <a:gd name="T70" fmla="*/ 93 w 341"/>
                  <a:gd name="T71" fmla="*/ 61 h 104"/>
                  <a:gd name="T72" fmla="*/ 72 w 341"/>
                  <a:gd name="T73" fmla="*/ 59 h 104"/>
                  <a:gd name="T74" fmla="*/ 53 w 341"/>
                  <a:gd name="T75" fmla="*/ 55 h 104"/>
                  <a:gd name="T76" fmla="*/ 36 w 341"/>
                  <a:gd name="T77" fmla="*/ 49 h 104"/>
                  <a:gd name="T78" fmla="*/ 17 w 341"/>
                  <a:gd name="T79" fmla="*/ 36 h 104"/>
                  <a:gd name="T80" fmla="*/ 9 w 341"/>
                  <a:gd name="T81" fmla="*/ 26 h 104"/>
                  <a:gd name="T82" fmla="*/ 9 w 341"/>
                  <a:gd name="T83" fmla="*/ 17 h 104"/>
                  <a:gd name="T84" fmla="*/ 17 w 341"/>
                  <a:gd name="T85" fmla="*/ 8 h 104"/>
                  <a:gd name="T86" fmla="*/ 24 w 341"/>
                  <a:gd name="T87" fmla="*/ 6 h 104"/>
                  <a:gd name="T88" fmla="*/ 32 w 341"/>
                  <a:gd name="T89" fmla="*/ 6 h 104"/>
                  <a:gd name="T90" fmla="*/ 43 w 341"/>
                  <a:gd name="T91" fmla="*/ 11 h 104"/>
                  <a:gd name="T92" fmla="*/ 47 w 341"/>
                  <a:gd name="T93" fmla="*/ 16 h 104"/>
                  <a:gd name="T94" fmla="*/ 47 w 341"/>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7" y="20"/>
                    </a:moveTo>
                    <a:lnTo>
                      <a:pt x="51" y="17"/>
                    </a:lnTo>
                    <a:lnTo>
                      <a:pt x="47" y="6"/>
                    </a:lnTo>
                    <a:lnTo>
                      <a:pt x="39" y="1"/>
                    </a:lnTo>
                    <a:lnTo>
                      <a:pt x="32" y="0"/>
                    </a:lnTo>
                    <a:lnTo>
                      <a:pt x="15" y="2"/>
                    </a:lnTo>
                    <a:lnTo>
                      <a:pt x="1" y="12"/>
                    </a:lnTo>
                    <a:lnTo>
                      <a:pt x="0" y="19"/>
                    </a:lnTo>
                    <a:lnTo>
                      <a:pt x="0" y="29"/>
                    </a:lnTo>
                    <a:lnTo>
                      <a:pt x="7" y="38"/>
                    </a:lnTo>
                    <a:lnTo>
                      <a:pt x="20" y="49"/>
                    </a:lnTo>
                    <a:lnTo>
                      <a:pt x="38" y="57"/>
                    </a:lnTo>
                    <a:lnTo>
                      <a:pt x="58" y="62"/>
                    </a:lnTo>
                    <a:lnTo>
                      <a:pt x="85" y="66"/>
                    </a:lnTo>
                    <a:lnTo>
                      <a:pt x="94" y="66"/>
                    </a:lnTo>
                    <a:lnTo>
                      <a:pt x="104" y="79"/>
                    </a:lnTo>
                    <a:lnTo>
                      <a:pt x="119" y="91"/>
                    </a:lnTo>
                    <a:lnTo>
                      <a:pt x="146" y="101"/>
                    </a:lnTo>
                    <a:lnTo>
                      <a:pt x="178" y="104"/>
                    </a:lnTo>
                    <a:lnTo>
                      <a:pt x="201" y="101"/>
                    </a:lnTo>
                    <a:lnTo>
                      <a:pt x="231" y="93"/>
                    </a:lnTo>
                    <a:lnTo>
                      <a:pt x="252" y="90"/>
                    </a:lnTo>
                    <a:lnTo>
                      <a:pt x="301" y="87"/>
                    </a:lnTo>
                    <a:lnTo>
                      <a:pt x="332" y="91"/>
                    </a:lnTo>
                    <a:lnTo>
                      <a:pt x="341" y="93"/>
                    </a:lnTo>
                    <a:lnTo>
                      <a:pt x="317" y="73"/>
                    </a:lnTo>
                    <a:lnTo>
                      <a:pt x="269" y="41"/>
                    </a:lnTo>
                    <a:lnTo>
                      <a:pt x="239" y="25"/>
                    </a:lnTo>
                    <a:lnTo>
                      <a:pt x="214" y="17"/>
                    </a:lnTo>
                    <a:lnTo>
                      <a:pt x="186" y="11"/>
                    </a:lnTo>
                    <a:lnTo>
                      <a:pt x="150" y="11"/>
                    </a:lnTo>
                    <a:lnTo>
                      <a:pt x="129" y="14"/>
                    </a:lnTo>
                    <a:lnTo>
                      <a:pt x="108" y="26"/>
                    </a:lnTo>
                    <a:lnTo>
                      <a:pt x="98" y="37"/>
                    </a:lnTo>
                    <a:lnTo>
                      <a:pt x="94" y="49"/>
                    </a:lnTo>
                    <a:lnTo>
                      <a:pt x="93" y="61"/>
                    </a:lnTo>
                    <a:lnTo>
                      <a:pt x="72" y="59"/>
                    </a:lnTo>
                    <a:lnTo>
                      <a:pt x="53" y="55"/>
                    </a:lnTo>
                    <a:lnTo>
                      <a:pt x="36" y="49"/>
                    </a:lnTo>
                    <a:lnTo>
                      <a:pt x="17" y="36"/>
                    </a:lnTo>
                    <a:lnTo>
                      <a:pt x="9" y="26"/>
                    </a:lnTo>
                    <a:lnTo>
                      <a:pt x="9" y="17"/>
                    </a:lnTo>
                    <a:lnTo>
                      <a:pt x="17" y="8"/>
                    </a:lnTo>
                    <a:lnTo>
                      <a:pt x="24" y="6"/>
                    </a:lnTo>
                    <a:lnTo>
                      <a:pt x="32" y="6"/>
                    </a:lnTo>
                    <a:lnTo>
                      <a:pt x="43" y="11"/>
                    </a:lnTo>
                    <a:lnTo>
                      <a:pt x="47" y="16"/>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0" name="Freeform 146"/>
              <p:cNvSpPr>
                <a:spLocks/>
              </p:cNvSpPr>
              <p:nvPr/>
            </p:nvSpPr>
            <p:spPr bwMode="auto">
              <a:xfrm>
                <a:off x="2198" y="4103"/>
                <a:ext cx="457" cy="113"/>
              </a:xfrm>
              <a:custGeom>
                <a:avLst/>
                <a:gdLst>
                  <a:gd name="T0" fmla="*/ 60 w 457"/>
                  <a:gd name="T1" fmla="*/ 37 h 113"/>
                  <a:gd name="T2" fmla="*/ 62 w 457"/>
                  <a:gd name="T3" fmla="*/ 31 h 113"/>
                  <a:gd name="T4" fmla="*/ 60 w 457"/>
                  <a:gd name="T5" fmla="*/ 26 h 113"/>
                  <a:gd name="T6" fmla="*/ 53 w 457"/>
                  <a:gd name="T7" fmla="*/ 20 h 113"/>
                  <a:gd name="T8" fmla="*/ 43 w 457"/>
                  <a:gd name="T9" fmla="*/ 16 h 113"/>
                  <a:gd name="T10" fmla="*/ 30 w 457"/>
                  <a:gd name="T11" fmla="*/ 16 h 113"/>
                  <a:gd name="T12" fmla="*/ 19 w 457"/>
                  <a:gd name="T13" fmla="*/ 18 h 113"/>
                  <a:gd name="T14" fmla="*/ 11 w 457"/>
                  <a:gd name="T15" fmla="*/ 23 h 113"/>
                  <a:gd name="T16" fmla="*/ 0 w 457"/>
                  <a:gd name="T17" fmla="*/ 35 h 113"/>
                  <a:gd name="T18" fmla="*/ 0 w 457"/>
                  <a:gd name="T19" fmla="*/ 44 h 113"/>
                  <a:gd name="T20" fmla="*/ 7 w 457"/>
                  <a:gd name="T21" fmla="*/ 56 h 113"/>
                  <a:gd name="T22" fmla="*/ 19 w 457"/>
                  <a:gd name="T23" fmla="*/ 67 h 113"/>
                  <a:gd name="T24" fmla="*/ 40 w 457"/>
                  <a:gd name="T25" fmla="*/ 76 h 113"/>
                  <a:gd name="T26" fmla="*/ 66 w 457"/>
                  <a:gd name="T27" fmla="*/ 83 h 113"/>
                  <a:gd name="T28" fmla="*/ 95 w 457"/>
                  <a:gd name="T29" fmla="*/ 85 h 113"/>
                  <a:gd name="T30" fmla="*/ 131 w 457"/>
                  <a:gd name="T31" fmla="*/ 83 h 113"/>
                  <a:gd name="T32" fmla="*/ 142 w 457"/>
                  <a:gd name="T33" fmla="*/ 82 h 113"/>
                  <a:gd name="T34" fmla="*/ 159 w 457"/>
                  <a:gd name="T35" fmla="*/ 96 h 113"/>
                  <a:gd name="T36" fmla="*/ 184 w 457"/>
                  <a:gd name="T37" fmla="*/ 107 h 113"/>
                  <a:gd name="T38" fmla="*/ 222 w 457"/>
                  <a:gd name="T39" fmla="*/ 113 h 113"/>
                  <a:gd name="T40" fmla="*/ 239 w 457"/>
                  <a:gd name="T41" fmla="*/ 113 h 113"/>
                  <a:gd name="T42" fmla="*/ 262 w 457"/>
                  <a:gd name="T43" fmla="*/ 109 h 113"/>
                  <a:gd name="T44" fmla="*/ 288 w 457"/>
                  <a:gd name="T45" fmla="*/ 102 h 113"/>
                  <a:gd name="T46" fmla="*/ 322 w 457"/>
                  <a:gd name="T47" fmla="*/ 88 h 113"/>
                  <a:gd name="T48" fmla="*/ 347 w 457"/>
                  <a:gd name="T49" fmla="*/ 79 h 113"/>
                  <a:gd name="T50" fmla="*/ 372 w 457"/>
                  <a:gd name="T51" fmla="*/ 72 h 113"/>
                  <a:gd name="T52" fmla="*/ 404 w 457"/>
                  <a:gd name="T53" fmla="*/ 66 h 113"/>
                  <a:gd name="T54" fmla="*/ 444 w 457"/>
                  <a:gd name="T55" fmla="*/ 65 h 113"/>
                  <a:gd name="T56" fmla="*/ 457 w 457"/>
                  <a:gd name="T57" fmla="*/ 66 h 113"/>
                  <a:gd name="T58" fmla="*/ 419 w 457"/>
                  <a:gd name="T59" fmla="*/ 47 h 113"/>
                  <a:gd name="T60" fmla="*/ 381 w 457"/>
                  <a:gd name="T61" fmla="*/ 30 h 113"/>
                  <a:gd name="T62" fmla="*/ 343 w 457"/>
                  <a:gd name="T63" fmla="*/ 18 h 113"/>
                  <a:gd name="T64" fmla="*/ 300 w 457"/>
                  <a:gd name="T65" fmla="*/ 6 h 113"/>
                  <a:gd name="T66" fmla="*/ 264 w 457"/>
                  <a:gd name="T67" fmla="*/ 0 h 113"/>
                  <a:gd name="T68" fmla="*/ 226 w 457"/>
                  <a:gd name="T69" fmla="*/ 0 h 113"/>
                  <a:gd name="T70" fmla="*/ 207 w 457"/>
                  <a:gd name="T71" fmla="*/ 1 h 113"/>
                  <a:gd name="T72" fmla="*/ 182 w 457"/>
                  <a:gd name="T73" fmla="*/ 5 h 113"/>
                  <a:gd name="T74" fmla="*/ 157 w 457"/>
                  <a:gd name="T75" fmla="*/ 14 h 113"/>
                  <a:gd name="T76" fmla="*/ 136 w 457"/>
                  <a:gd name="T77" fmla="*/ 32 h 113"/>
                  <a:gd name="T78" fmla="*/ 131 w 457"/>
                  <a:gd name="T79" fmla="*/ 47 h 113"/>
                  <a:gd name="T80" fmla="*/ 131 w 457"/>
                  <a:gd name="T81" fmla="*/ 61 h 113"/>
                  <a:gd name="T82" fmla="*/ 136 w 457"/>
                  <a:gd name="T83" fmla="*/ 76 h 113"/>
                  <a:gd name="T84" fmla="*/ 110 w 457"/>
                  <a:gd name="T85" fmla="*/ 78 h 113"/>
                  <a:gd name="T86" fmla="*/ 85 w 457"/>
                  <a:gd name="T87" fmla="*/ 78 h 113"/>
                  <a:gd name="T88" fmla="*/ 59 w 457"/>
                  <a:gd name="T89" fmla="*/ 73 h 113"/>
                  <a:gd name="T90" fmla="*/ 28 w 457"/>
                  <a:gd name="T91" fmla="*/ 62 h 113"/>
                  <a:gd name="T92" fmla="*/ 17 w 457"/>
                  <a:gd name="T93" fmla="*/ 53 h 113"/>
                  <a:gd name="T94" fmla="*/ 11 w 457"/>
                  <a:gd name="T95" fmla="*/ 40 h 113"/>
                  <a:gd name="T96" fmla="*/ 17 w 457"/>
                  <a:gd name="T97" fmla="*/ 28 h 113"/>
                  <a:gd name="T98" fmla="*/ 24 w 457"/>
                  <a:gd name="T99" fmla="*/ 24 h 113"/>
                  <a:gd name="T100" fmla="*/ 36 w 457"/>
                  <a:gd name="T101" fmla="*/ 23 h 113"/>
                  <a:gd name="T102" fmla="*/ 49 w 457"/>
                  <a:gd name="T103" fmla="*/ 26 h 113"/>
                  <a:gd name="T104" fmla="*/ 59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1"/>
                    </a:lnTo>
                    <a:lnTo>
                      <a:pt x="60" y="26"/>
                    </a:lnTo>
                    <a:lnTo>
                      <a:pt x="53" y="20"/>
                    </a:lnTo>
                    <a:lnTo>
                      <a:pt x="43" y="16"/>
                    </a:lnTo>
                    <a:lnTo>
                      <a:pt x="30" y="16"/>
                    </a:lnTo>
                    <a:lnTo>
                      <a:pt x="19" y="18"/>
                    </a:lnTo>
                    <a:lnTo>
                      <a:pt x="11" y="23"/>
                    </a:lnTo>
                    <a:lnTo>
                      <a:pt x="0" y="35"/>
                    </a:lnTo>
                    <a:lnTo>
                      <a:pt x="0" y="44"/>
                    </a:lnTo>
                    <a:lnTo>
                      <a:pt x="7" y="56"/>
                    </a:lnTo>
                    <a:lnTo>
                      <a:pt x="19" y="67"/>
                    </a:lnTo>
                    <a:lnTo>
                      <a:pt x="40" y="76"/>
                    </a:lnTo>
                    <a:lnTo>
                      <a:pt x="66" y="83"/>
                    </a:lnTo>
                    <a:lnTo>
                      <a:pt x="95" y="85"/>
                    </a:lnTo>
                    <a:lnTo>
                      <a:pt x="131" y="83"/>
                    </a:lnTo>
                    <a:lnTo>
                      <a:pt x="142" y="82"/>
                    </a:lnTo>
                    <a:lnTo>
                      <a:pt x="159" y="96"/>
                    </a:lnTo>
                    <a:lnTo>
                      <a:pt x="184" y="107"/>
                    </a:lnTo>
                    <a:lnTo>
                      <a:pt x="222" y="113"/>
                    </a:lnTo>
                    <a:lnTo>
                      <a:pt x="239" y="113"/>
                    </a:lnTo>
                    <a:lnTo>
                      <a:pt x="262" y="109"/>
                    </a:lnTo>
                    <a:lnTo>
                      <a:pt x="288" y="102"/>
                    </a:lnTo>
                    <a:lnTo>
                      <a:pt x="322" y="88"/>
                    </a:lnTo>
                    <a:lnTo>
                      <a:pt x="347" y="79"/>
                    </a:lnTo>
                    <a:lnTo>
                      <a:pt x="372" y="72"/>
                    </a:lnTo>
                    <a:lnTo>
                      <a:pt x="404" y="66"/>
                    </a:lnTo>
                    <a:lnTo>
                      <a:pt x="444" y="65"/>
                    </a:lnTo>
                    <a:lnTo>
                      <a:pt x="457" y="66"/>
                    </a:lnTo>
                    <a:lnTo>
                      <a:pt x="419" y="47"/>
                    </a:lnTo>
                    <a:lnTo>
                      <a:pt x="381" y="30"/>
                    </a:lnTo>
                    <a:lnTo>
                      <a:pt x="343" y="18"/>
                    </a:lnTo>
                    <a:lnTo>
                      <a:pt x="300" y="6"/>
                    </a:lnTo>
                    <a:lnTo>
                      <a:pt x="264" y="0"/>
                    </a:lnTo>
                    <a:lnTo>
                      <a:pt x="226" y="0"/>
                    </a:lnTo>
                    <a:lnTo>
                      <a:pt x="207" y="1"/>
                    </a:lnTo>
                    <a:lnTo>
                      <a:pt x="182" y="5"/>
                    </a:lnTo>
                    <a:lnTo>
                      <a:pt x="157" y="14"/>
                    </a:lnTo>
                    <a:lnTo>
                      <a:pt x="136" y="32"/>
                    </a:lnTo>
                    <a:lnTo>
                      <a:pt x="131" y="47"/>
                    </a:lnTo>
                    <a:lnTo>
                      <a:pt x="131" y="61"/>
                    </a:lnTo>
                    <a:lnTo>
                      <a:pt x="136" y="76"/>
                    </a:lnTo>
                    <a:lnTo>
                      <a:pt x="110" y="78"/>
                    </a:lnTo>
                    <a:lnTo>
                      <a:pt x="85" y="78"/>
                    </a:lnTo>
                    <a:lnTo>
                      <a:pt x="59" y="73"/>
                    </a:lnTo>
                    <a:lnTo>
                      <a:pt x="28" y="62"/>
                    </a:lnTo>
                    <a:lnTo>
                      <a:pt x="17" y="53"/>
                    </a:lnTo>
                    <a:lnTo>
                      <a:pt x="11" y="40"/>
                    </a:lnTo>
                    <a:lnTo>
                      <a:pt x="17" y="28"/>
                    </a:lnTo>
                    <a:lnTo>
                      <a:pt x="24" y="24"/>
                    </a:lnTo>
                    <a:lnTo>
                      <a:pt x="36" y="23"/>
                    </a:lnTo>
                    <a:lnTo>
                      <a:pt x="49" y="26"/>
                    </a:lnTo>
                    <a:lnTo>
                      <a:pt x="59"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1" name="Freeform 147"/>
              <p:cNvSpPr>
                <a:spLocks/>
              </p:cNvSpPr>
              <p:nvPr/>
            </p:nvSpPr>
            <p:spPr bwMode="auto">
              <a:xfrm>
                <a:off x="3069" y="4104"/>
                <a:ext cx="341" cy="104"/>
              </a:xfrm>
              <a:custGeom>
                <a:avLst/>
                <a:gdLst>
                  <a:gd name="T0" fmla="*/ 49 w 341"/>
                  <a:gd name="T1" fmla="*/ 21 h 104"/>
                  <a:gd name="T2" fmla="*/ 51 w 341"/>
                  <a:gd name="T3" fmla="*/ 17 h 104"/>
                  <a:gd name="T4" fmla="*/ 47 w 341"/>
                  <a:gd name="T5" fmla="*/ 6 h 104"/>
                  <a:gd name="T6" fmla="*/ 42 w 341"/>
                  <a:gd name="T7" fmla="*/ 3 h 104"/>
                  <a:gd name="T8" fmla="*/ 32 w 341"/>
                  <a:gd name="T9" fmla="*/ 0 h 104"/>
                  <a:gd name="T10" fmla="*/ 15 w 341"/>
                  <a:gd name="T11" fmla="*/ 3 h 104"/>
                  <a:gd name="T12" fmla="*/ 4 w 341"/>
                  <a:gd name="T13" fmla="*/ 12 h 104"/>
                  <a:gd name="T14" fmla="*/ 0 w 341"/>
                  <a:gd name="T15" fmla="*/ 19 h 104"/>
                  <a:gd name="T16" fmla="*/ 2 w 341"/>
                  <a:gd name="T17" fmla="*/ 29 h 104"/>
                  <a:gd name="T18" fmla="*/ 7 w 341"/>
                  <a:gd name="T19" fmla="*/ 40 h 104"/>
                  <a:gd name="T20" fmla="*/ 21 w 341"/>
                  <a:gd name="T21" fmla="*/ 49 h 104"/>
                  <a:gd name="T22" fmla="*/ 38 w 341"/>
                  <a:gd name="T23" fmla="*/ 58 h 104"/>
                  <a:gd name="T24" fmla="*/ 59 w 341"/>
                  <a:gd name="T25" fmla="*/ 64 h 104"/>
                  <a:gd name="T26" fmla="*/ 85 w 341"/>
                  <a:gd name="T27" fmla="*/ 66 h 104"/>
                  <a:gd name="T28" fmla="*/ 95 w 341"/>
                  <a:gd name="T29" fmla="*/ 66 h 104"/>
                  <a:gd name="T30" fmla="*/ 104 w 341"/>
                  <a:gd name="T31" fmla="*/ 81 h 104"/>
                  <a:gd name="T32" fmla="*/ 119 w 341"/>
                  <a:gd name="T33" fmla="*/ 93 h 104"/>
                  <a:gd name="T34" fmla="*/ 146 w 341"/>
                  <a:gd name="T35" fmla="*/ 102 h 104"/>
                  <a:gd name="T36" fmla="*/ 178 w 341"/>
                  <a:gd name="T37" fmla="*/ 104 h 104"/>
                  <a:gd name="T38" fmla="*/ 201 w 341"/>
                  <a:gd name="T39" fmla="*/ 102 h 104"/>
                  <a:gd name="T40" fmla="*/ 231 w 341"/>
                  <a:gd name="T41" fmla="*/ 95 h 104"/>
                  <a:gd name="T42" fmla="*/ 252 w 341"/>
                  <a:gd name="T43" fmla="*/ 90 h 104"/>
                  <a:gd name="T44" fmla="*/ 300 w 341"/>
                  <a:gd name="T45" fmla="*/ 88 h 104"/>
                  <a:gd name="T46" fmla="*/ 332 w 341"/>
                  <a:gd name="T47" fmla="*/ 91 h 104"/>
                  <a:gd name="T48" fmla="*/ 341 w 341"/>
                  <a:gd name="T49" fmla="*/ 94 h 104"/>
                  <a:gd name="T50" fmla="*/ 317 w 341"/>
                  <a:gd name="T51" fmla="*/ 73 h 104"/>
                  <a:gd name="T52" fmla="*/ 269 w 341"/>
                  <a:gd name="T53" fmla="*/ 41 h 104"/>
                  <a:gd name="T54" fmla="*/ 239 w 341"/>
                  <a:gd name="T55" fmla="*/ 27 h 104"/>
                  <a:gd name="T56" fmla="*/ 214 w 341"/>
                  <a:gd name="T57" fmla="*/ 17 h 104"/>
                  <a:gd name="T58" fmla="*/ 186 w 341"/>
                  <a:gd name="T59" fmla="*/ 12 h 104"/>
                  <a:gd name="T60" fmla="*/ 150 w 341"/>
                  <a:gd name="T61" fmla="*/ 11 h 104"/>
                  <a:gd name="T62" fmla="*/ 129 w 341"/>
                  <a:gd name="T63" fmla="*/ 15 h 104"/>
                  <a:gd name="T64" fmla="*/ 108 w 341"/>
                  <a:gd name="T65" fmla="*/ 27 h 104"/>
                  <a:gd name="T66" fmla="*/ 99 w 341"/>
                  <a:gd name="T67" fmla="*/ 37 h 104"/>
                  <a:gd name="T68" fmla="*/ 95 w 341"/>
                  <a:gd name="T69" fmla="*/ 49 h 104"/>
                  <a:gd name="T70" fmla="*/ 95 w 341"/>
                  <a:gd name="T71" fmla="*/ 61 h 104"/>
                  <a:gd name="T72" fmla="*/ 74 w 341"/>
                  <a:gd name="T73" fmla="*/ 60 h 104"/>
                  <a:gd name="T74" fmla="*/ 55 w 341"/>
                  <a:gd name="T75" fmla="*/ 57 h 104"/>
                  <a:gd name="T76" fmla="*/ 36 w 341"/>
                  <a:gd name="T77" fmla="*/ 49 h 104"/>
                  <a:gd name="T78" fmla="*/ 17 w 341"/>
                  <a:gd name="T79" fmla="*/ 37 h 104"/>
                  <a:gd name="T80" fmla="*/ 9 w 341"/>
                  <a:gd name="T81" fmla="*/ 28 h 104"/>
                  <a:gd name="T82" fmla="*/ 9 w 341"/>
                  <a:gd name="T83" fmla="*/ 17 h 104"/>
                  <a:gd name="T84" fmla="*/ 17 w 341"/>
                  <a:gd name="T85" fmla="*/ 9 h 104"/>
                  <a:gd name="T86" fmla="*/ 25 w 341"/>
                  <a:gd name="T87" fmla="*/ 6 h 104"/>
                  <a:gd name="T88" fmla="*/ 34 w 341"/>
                  <a:gd name="T89" fmla="*/ 6 h 104"/>
                  <a:gd name="T90" fmla="*/ 43 w 341"/>
                  <a:gd name="T91" fmla="*/ 11 h 104"/>
                  <a:gd name="T92" fmla="*/ 47 w 341"/>
                  <a:gd name="T93" fmla="*/ 17 h 104"/>
                  <a:gd name="T94" fmla="*/ 49 w 341"/>
                  <a:gd name="T9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9" y="21"/>
                    </a:moveTo>
                    <a:lnTo>
                      <a:pt x="51" y="17"/>
                    </a:lnTo>
                    <a:lnTo>
                      <a:pt x="47" y="6"/>
                    </a:lnTo>
                    <a:lnTo>
                      <a:pt x="42" y="3"/>
                    </a:lnTo>
                    <a:lnTo>
                      <a:pt x="32" y="0"/>
                    </a:lnTo>
                    <a:lnTo>
                      <a:pt x="15" y="3"/>
                    </a:lnTo>
                    <a:lnTo>
                      <a:pt x="4" y="12"/>
                    </a:lnTo>
                    <a:lnTo>
                      <a:pt x="0" y="19"/>
                    </a:lnTo>
                    <a:lnTo>
                      <a:pt x="2" y="29"/>
                    </a:lnTo>
                    <a:lnTo>
                      <a:pt x="7" y="40"/>
                    </a:lnTo>
                    <a:lnTo>
                      <a:pt x="21" y="49"/>
                    </a:lnTo>
                    <a:lnTo>
                      <a:pt x="38" y="58"/>
                    </a:lnTo>
                    <a:lnTo>
                      <a:pt x="59" y="64"/>
                    </a:lnTo>
                    <a:lnTo>
                      <a:pt x="85" y="66"/>
                    </a:lnTo>
                    <a:lnTo>
                      <a:pt x="95" y="66"/>
                    </a:lnTo>
                    <a:lnTo>
                      <a:pt x="104" y="81"/>
                    </a:lnTo>
                    <a:lnTo>
                      <a:pt x="119" y="93"/>
                    </a:lnTo>
                    <a:lnTo>
                      <a:pt x="146" y="102"/>
                    </a:lnTo>
                    <a:lnTo>
                      <a:pt x="178" y="104"/>
                    </a:lnTo>
                    <a:lnTo>
                      <a:pt x="201" y="102"/>
                    </a:lnTo>
                    <a:lnTo>
                      <a:pt x="231" y="95"/>
                    </a:lnTo>
                    <a:lnTo>
                      <a:pt x="252" y="90"/>
                    </a:lnTo>
                    <a:lnTo>
                      <a:pt x="300" y="88"/>
                    </a:lnTo>
                    <a:lnTo>
                      <a:pt x="332" y="91"/>
                    </a:lnTo>
                    <a:lnTo>
                      <a:pt x="341" y="94"/>
                    </a:lnTo>
                    <a:lnTo>
                      <a:pt x="317" y="73"/>
                    </a:lnTo>
                    <a:lnTo>
                      <a:pt x="269" y="41"/>
                    </a:lnTo>
                    <a:lnTo>
                      <a:pt x="239" y="27"/>
                    </a:lnTo>
                    <a:lnTo>
                      <a:pt x="214" y="17"/>
                    </a:lnTo>
                    <a:lnTo>
                      <a:pt x="186" y="12"/>
                    </a:lnTo>
                    <a:lnTo>
                      <a:pt x="150" y="11"/>
                    </a:lnTo>
                    <a:lnTo>
                      <a:pt x="129" y="15"/>
                    </a:lnTo>
                    <a:lnTo>
                      <a:pt x="108" y="27"/>
                    </a:lnTo>
                    <a:lnTo>
                      <a:pt x="99" y="37"/>
                    </a:lnTo>
                    <a:lnTo>
                      <a:pt x="95" y="49"/>
                    </a:lnTo>
                    <a:lnTo>
                      <a:pt x="95" y="61"/>
                    </a:lnTo>
                    <a:lnTo>
                      <a:pt x="74" y="60"/>
                    </a:lnTo>
                    <a:lnTo>
                      <a:pt x="55" y="57"/>
                    </a:lnTo>
                    <a:lnTo>
                      <a:pt x="36" y="49"/>
                    </a:lnTo>
                    <a:lnTo>
                      <a:pt x="17" y="37"/>
                    </a:lnTo>
                    <a:lnTo>
                      <a:pt x="9" y="28"/>
                    </a:lnTo>
                    <a:lnTo>
                      <a:pt x="9" y="17"/>
                    </a:lnTo>
                    <a:lnTo>
                      <a:pt x="17" y="9"/>
                    </a:lnTo>
                    <a:lnTo>
                      <a:pt x="25" y="6"/>
                    </a:lnTo>
                    <a:lnTo>
                      <a:pt x="34" y="6"/>
                    </a:lnTo>
                    <a:lnTo>
                      <a:pt x="43" y="11"/>
                    </a:lnTo>
                    <a:lnTo>
                      <a:pt x="47" y="17"/>
                    </a:lnTo>
                    <a:lnTo>
                      <a:pt x="49" y="2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2" name="Freeform 148"/>
              <p:cNvSpPr>
                <a:spLocks/>
              </p:cNvSpPr>
              <p:nvPr/>
            </p:nvSpPr>
            <p:spPr bwMode="auto">
              <a:xfrm>
                <a:off x="95" y="4177"/>
                <a:ext cx="404" cy="39"/>
              </a:xfrm>
              <a:custGeom>
                <a:avLst/>
                <a:gdLst>
                  <a:gd name="T0" fmla="*/ 404 w 404"/>
                  <a:gd name="T1" fmla="*/ 39 h 39"/>
                  <a:gd name="T2" fmla="*/ 374 w 404"/>
                  <a:gd name="T3" fmla="*/ 33 h 39"/>
                  <a:gd name="T4" fmla="*/ 323 w 404"/>
                  <a:gd name="T5" fmla="*/ 21 h 39"/>
                  <a:gd name="T6" fmla="*/ 258 w 404"/>
                  <a:gd name="T7" fmla="*/ 8 h 39"/>
                  <a:gd name="T8" fmla="*/ 186 w 404"/>
                  <a:gd name="T9" fmla="*/ 0 h 39"/>
                  <a:gd name="T10" fmla="*/ 112 w 404"/>
                  <a:gd name="T11" fmla="*/ 3 h 39"/>
                  <a:gd name="T12" fmla="*/ 51 w 404"/>
                  <a:gd name="T13" fmla="*/ 12 h 39"/>
                  <a:gd name="T14" fmla="*/ 13 w 404"/>
                  <a:gd name="T15" fmla="*/ 22 h 39"/>
                  <a:gd name="T16" fmla="*/ 0 w 404"/>
                  <a:gd name="T17" fmla="*/ 27 h 39"/>
                  <a:gd name="T18" fmla="*/ 28 w 404"/>
                  <a:gd name="T19" fmla="*/ 21 h 39"/>
                  <a:gd name="T20" fmla="*/ 80 w 404"/>
                  <a:gd name="T21" fmla="*/ 16 h 39"/>
                  <a:gd name="T22" fmla="*/ 152 w 404"/>
                  <a:gd name="T23" fmla="*/ 17 h 39"/>
                  <a:gd name="T24" fmla="*/ 152 w 404"/>
                  <a:gd name="T25" fmla="*/ 16 h 39"/>
                  <a:gd name="T26" fmla="*/ 148 w 404"/>
                  <a:gd name="T27" fmla="*/ 15 h 39"/>
                  <a:gd name="T28" fmla="*/ 144 w 404"/>
                  <a:gd name="T29" fmla="*/ 11 h 39"/>
                  <a:gd name="T30" fmla="*/ 148 w 404"/>
                  <a:gd name="T31" fmla="*/ 8 h 39"/>
                  <a:gd name="T32" fmla="*/ 159 w 404"/>
                  <a:gd name="T33" fmla="*/ 6 h 39"/>
                  <a:gd name="T34" fmla="*/ 169 w 404"/>
                  <a:gd name="T35" fmla="*/ 9 h 39"/>
                  <a:gd name="T36" fmla="*/ 173 w 404"/>
                  <a:gd name="T37" fmla="*/ 11 h 39"/>
                  <a:gd name="T38" fmla="*/ 169 w 404"/>
                  <a:gd name="T39" fmla="*/ 14 h 39"/>
                  <a:gd name="T40" fmla="*/ 163 w 404"/>
                  <a:gd name="T41" fmla="*/ 14 h 39"/>
                  <a:gd name="T42" fmla="*/ 165 w 404"/>
                  <a:gd name="T43" fmla="*/ 12 h 39"/>
                  <a:gd name="T44" fmla="*/ 169 w 404"/>
                  <a:gd name="T45" fmla="*/ 11 h 39"/>
                  <a:gd name="T46" fmla="*/ 165 w 404"/>
                  <a:gd name="T47" fmla="*/ 10 h 39"/>
                  <a:gd name="T48" fmla="*/ 159 w 404"/>
                  <a:gd name="T49" fmla="*/ 9 h 39"/>
                  <a:gd name="T50" fmla="*/ 154 w 404"/>
                  <a:gd name="T51" fmla="*/ 9 h 39"/>
                  <a:gd name="T52" fmla="*/ 152 w 404"/>
                  <a:gd name="T53" fmla="*/ 11 h 39"/>
                  <a:gd name="T54" fmla="*/ 157 w 404"/>
                  <a:gd name="T55" fmla="*/ 16 h 39"/>
                  <a:gd name="T56" fmla="*/ 163 w 404"/>
                  <a:gd name="T57" fmla="*/ 17 h 39"/>
                  <a:gd name="T58" fmla="*/ 260 w 404"/>
                  <a:gd name="T59" fmla="*/ 25 h 39"/>
                  <a:gd name="T60" fmla="*/ 342 w 404"/>
                  <a:gd name="T61" fmla="*/ 34 h 39"/>
                  <a:gd name="T62" fmla="*/ 398 w 404"/>
                  <a:gd name="T63" fmla="*/ 39 h 39"/>
                  <a:gd name="T64" fmla="*/ 404 w 404"/>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9">
                    <a:moveTo>
                      <a:pt x="404" y="39"/>
                    </a:moveTo>
                    <a:lnTo>
                      <a:pt x="374" y="33"/>
                    </a:lnTo>
                    <a:lnTo>
                      <a:pt x="323" y="21"/>
                    </a:lnTo>
                    <a:lnTo>
                      <a:pt x="258" y="8"/>
                    </a:lnTo>
                    <a:lnTo>
                      <a:pt x="186" y="0"/>
                    </a:lnTo>
                    <a:lnTo>
                      <a:pt x="112" y="3"/>
                    </a:lnTo>
                    <a:lnTo>
                      <a:pt x="51" y="12"/>
                    </a:lnTo>
                    <a:lnTo>
                      <a:pt x="13" y="22"/>
                    </a:lnTo>
                    <a:lnTo>
                      <a:pt x="0" y="27"/>
                    </a:lnTo>
                    <a:lnTo>
                      <a:pt x="28" y="21"/>
                    </a:lnTo>
                    <a:lnTo>
                      <a:pt x="80" y="16"/>
                    </a:lnTo>
                    <a:lnTo>
                      <a:pt x="152" y="17"/>
                    </a:lnTo>
                    <a:lnTo>
                      <a:pt x="152" y="16"/>
                    </a:lnTo>
                    <a:lnTo>
                      <a:pt x="148" y="15"/>
                    </a:lnTo>
                    <a:lnTo>
                      <a:pt x="144" y="11"/>
                    </a:lnTo>
                    <a:lnTo>
                      <a:pt x="148" y="8"/>
                    </a:lnTo>
                    <a:lnTo>
                      <a:pt x="159" y="6"/>
                    </a:lnTo>
                    <a:lnTo>
                      <a:pt x="169" y="9"/>
                    </a:lnTo>
                    <a:lnTo>
                      <a:pt x="173" y="11"/>
                    </a:lnTo>
                    <a:lnTo>
                      <a:pt x="169" y="14"/>
                    </a:lnTo>
                    <a:lnTo>
                      <a:pt x="163" y="14"/>
                    </a:lnTo>
                    <a:lnTo>
                      <a:pt x="165" y="12"/>
                    </a:lnTo>
                    <a:lnTo>
                      <a:pt x="169" y="11"/>
                    </a:lnTo>
                    <a:lnTo>
                      <a:pt x="165" y="10"/>
                    </a:lnTo>
                    <a:lnTo>
                      <a:pt x="159" y="9"/>
                    </a:lnTo>
                    <a:lnTo>
                      <a:pt x="154" y="9"/>
                    </a:lnTo>
                    <a:lnTo>
                      <a:pt x="152" y="11"/>
                    </a:lnTo>
                    <a:lnTo>
                      <a:pt x="157" y="16"/>
                    </a:lnTo>
                    <a:lnTo>
                      <a:pt x="163" y="17"/>
                    </a:lnTo>
                    <a:lnTo>
                      <a:pt x="260" y="25"/>
                    </a:lnTo>
                    <a:lnTo>
                      <a:pt x="342" y="34"/>
                    </a:lnTo>
                    <a:lnTo>
                      <a:pt x="398" y="39"/>
                    </a:lnTo>
                    <a:lnTo>
                      <a:pt x="404"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3" name="Freeform 149"/>
              <p:cNvSpPr>
                <a:spLocks/>
              </p:cNvSpPr>
              <p:nvPr/>
            </p:nvSpPr>
            <p:spPr bwMode="auto">
              <a:xfrm>
                <a:off x="110" y="4195"/>
                <a:ext cx="456" cy="54"/>
              </a:xfrm>
              <a:custGeom>
                <a:avLst/>
                <a:gdLst>
                  <a:gd name="T0" fmla="*/ 0 w 456"/>
                  <a:gd name="T1" fmla="*/ 9 h 54"/>
                  <a:gd name="T2" fmla="*/ 44 w 456"/>
                  <a:gd name="T3" fmla="*/ 7 h 54"/>
                  <a:gd name="T4" fmla="*/ 87 w 456"/>
                  <a:gd name="T5" fmla="*/ 11 h 54"/>
                  <a:gd name="T6" fmla="*/ 139 w 456"/>
                  <a:gd name="T7" fmla="*/ 22 h 54"/>
                  <a:gd name="T8" fmla="*/ 218 w 456"/>
                  <a:gd name="T9" fmla="*/ 43 h 54"/>
                  <a:gd name="T10" fmla="*/ 260 w 456"/>
                  <a:gd name="T11" fmla="*/ 51 h 54"/>
                  <a:gd name="T12" fmla="*/ 304 w 456"/>
                  <a:gd name="T13" fmla="*/ 54 h 54"/>
                  <a:gd name="T14" fmla="*/ 359 w 456"/>
                  <a:gd name="T15" fmla="*/ 49 h 54"/>
                  <a:gd name="T16" fmla="*/ 412 w 456"/>
                  <a:gd name="T17" fmla="*/ 41 h 54"/>
                  <a:gd name="T18" fmla="*/ 456 w 456"/>
                  <a:gd name="T19" fmla="*/ 29 h 54"/>
                  <a:gd name="T20" fmla="*/ 397 w 456"/>
                  <a:gd name="T21" fmla="*/ 24 h 54"/>
                  <a:gd name="T22" fmla="*/ 296 w 456"/>
                  <a:gd name="T23" fmla="*/ 16 h 54"/>
                  <a:gd name="T24" fmla="*/ 228 w 456"/>
                  <a:gd name="T25" fmla="*/ 9 h 54"/>
                  <a:gd name="T26" fmla="*/ 216 w 456"/>
                  <a:gd name="T27" fmla="*/ 10 h 54"/>
                  <a:gd name="T28" fmla="*/ 207 w 456"/>
                  <a:gd name="T29" fmla="*/ 12 h 54"/>
                  <a:gd name="T30" fmla="*/ 201 w 456"/>
                  <a:gd name="T31" fmla="*/ 17 h 54"/>
                  <a:gd name="T32" fmla="*/ 203 w 456"/>
                  <a:gd name="T33" fmla="*/ 23 h 54"/>
                  <a:gd name="T34" fmla="*/ 213 w 456"/>
                  <a:gd name="T35" fmla="*/ 29 h 54"/>
                  <a:gd name="T36" fmla="*/ 237 w 456"/>
                  <a:gd name="T37" fmla="*/ 35 h 54"/>
                  <a:gd name="T38" fmla="*/ 260 w 456"/>
                  <a:gd name="T39" fmla="*/ 36 h 54"/>
                  <a:gd name="T40" fmla="*/ 268 w 456"/>
                  <a:gd name="T41" fmla="*/ 35 h 54"/>
                  <a:gd name="T42" fmla="*/ 273 w 456"/>
                  <a:gd name="T43" fmla="*/ 31 h 54"/>
                  <a:gd name="T44" fmla="*/ 271 w 456"/>
                  <a:gd name="T45" fmla="*/ 29 h 54"/>
                  <a:gd name="T46" fmla="*/ 262 w 456"/>
                  <a:gd name="T47" fmla="*/ 25 h 54"/>
                  <a:gd name="T48" fmla="*/ 256 w 456"/>
                  <a:gd name="T49" fmla="*/ 24 h 54"/>
                  <a:gd name="T50" fmla="*/ 252 w 456"/>
                  <a:gd name="T51" fmla="*/ 25 h 54"/>
                  <a:gd name="T52" fmla="*/ 254 w 456"/>
                  <a:gd name="T53" fmla="*/ 29 h 54"/>
                  <a:gd name="T54" fmla="*/ 258 w 456"/>
                  <a:gd name="T55" fmla="*/ 29 h 54"/>
                  <a:gd name="T56" fmla="*/ 251 w 456"/>
                  <a:gd name="T57" fmla="*/ 29 h 54"/>
                  <a:gd name="T58" fmla="*/ 247 w 456"/>
                  <a:gd name="T59" fmla="*/ 25 h 54"/>
                  <a:gd name="T60" fmla="*/ 252 w 456"/>
                  <a:gd name="T61" fmla="*/ 22 h 54"/>
                  <a:gd name="T62" fmla="*/ 266 w 456"/>
                  <a:gd name="T63" fmla="*/ 22 h 54"/>
                  <a:gd name="T64" fmla="*/ 277 w 456"/>
                  <a:gd name="T65" fmla="*/ 27 h 54"/>
                  <a:gd name="T66" fmla="*/ 281 w 456"/>
                  <a:gd name="T67" fmla="*/ 31 h 54"/>
                  <a:gd name="T68" fmla="*/ 277 w 456"/>
                  <a:gd name="T69" fmla="*/ 35 h 54"/>
                  <a:gd name="T70" fmla="*/ 268 w 456"/>
                  <a:gd name="T71" fmla="*/ 37 h 54"/>
                  <a:gd name="T72" fmla="*/ 234 w 456"/>
                  <a:gd name="T73" fmla="*/ 36 h 54"/>
                  <a:gd name="T74" fmla="*/ 215 w 456"/>
                  <a:gd name="T75" fmla="*/ 33 h 54"/>
                  <a:gd name="T76" fmla="*/ 201 w 456"/>
                  <a:gd name="T77" fmla="*/ 28 h 54"/>
                  <a:gd name="T78" fmla="*/ 194 w 456"/>
                  <a:gd name="T79" fmla="*/ 22 h 54"/>
                  <a:gd name="T80" fmla="*/ 190 w 456"/>
                  <a:gd name="T81" fmla="*/ 17 h 54"/>
                  <a:gd name="T82" fmla="*/ 194 w 456"/>
                  <a:gd name="T83" fmla="*/ 13 h 54"/>
                  <a:gd name="T84" fmla="*/ 199 w 456"/>
                  <a:gd name="T85" fmla="*/ 10 h 54"/>
                  <a:gd name="T86" fmla="*/ 215 w 456"/>
                  <a:gd name="T87" fmla="*/ 7 h 54"/>
                  <a:gd name="T88" fmla="*/ 173 w 456"/>
                  <a:gd name="T89" fmla="*/ 4 h 54"/>
                  <a:gd name="T90" fmla="*/ 118 w 456"/>
                  <a:gd name="T91" fmla="*/ 2 h 54"/>
                  <a:gd name="T92" fmla="*/ 70 w 456"/>
                  <a:gd name="T93" fmla="*/ 0 h 54"/>
                  <a:gd name="T94" fmla="*/ 32 w 456"/>
                  <a:gd name="T95" fmla="*/ 3 h 54"/>
                  <a:gd name="T96" fmla="*/ 0 w 456"/>
                  <a:gd name="T9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4">
                    <a:moveTo>
                      <a:pt x="0" y="9"/>
                    </a:moveTo>
                    <a:lnTo>
                      <a:pt x="44" y="7"/>
                    </a:lnTo>
                    <a:lnTo>
                      <a:pt x="87" y="11"/>
                    </a:lnTo>
                    <a:lnTo>
                      <a:pt x="139" y="22"/>
                    </a:lnTo>
                    <a:lnTo>
                      <a:pt x="218" y="43"/>
                    </a:lnTo>
                    <a:lnTo>
                      <a:pt x="260" y="51"/>
                    </a:lnTo>
                    <a:lnTo>
                      <a:pt x="304" y="54"/>
                    </a:lnTo>
                    <a:lnTo>
                      <a:pt x="359" y="49"/>
                    </a:lnTo>
                    <a:lnTo>
                      <a:pt x="412" y="41"/>
                    </a:lnTo>
                    <a:lnTo>
                      <a:pt x="456" y="29"/>
                    </a:lnTo>
                    <a:lnTo>
                      <a:pt x="397" y="24"/>
                    </a:lnTo>
                    <a:lnTo>
                      <a:pt x="296" y="16"/>
                    </a:lnTo>
                    <a:lnTo>
                      <a:pt x="228" y="9"/>
                    </a:lnTo>
                    <a:lnTo>
                      <a:pt x="216" y="10"/>
                    </a:lnTo>
                    <a:lnTo>
                      <a:pt x="207" y="12"/>
                    </a:lnTo>
                    <a:lnTo>
                      <a:pt x="201" y="17"/>
                    </a:lnTo>
                    <a:lnTo>
                      <a:pt x="203" y="23"/>
                    </a:lnTo>
                    <a:lnTo>
                      <a:pt x="213" y="29"/>
                    </a:lnTo>
                    <a:lnTo>
                      <a:pt x="237" y="35"/>
                    </a:lnTo>
                    <a:lnTo>
                      <a:pt x="260" y="36"/>
                    </a:lnTo>
                    <a:lnTo>
                      <a:pt x="268" y="35"/>
                    </a:lnTo>
                    <a:lnTo>
                      <a:pt x="273" y="31"/>
                    </a:lnTo>
                    <a:lnTo>
                      <a:pt x="271" y="29"/>
                    </a:lnTo>
                    <a:lnTo>
                      <a:pt x="262" y="25"/>
                    </a:lnTo>
                    <a:lnTo>
                      <a:pt x="256" y="24"/>
                    </a:lnTo>
                    <a:lnTo>
                      <a:pt x="252" y="25"/>
                    </a:lnTo>
                    <a:lnTo>
                      <a:pt x="254" y="29"/>
                    </a:lnTo>
                    <a:lnTo>
                      <a:pt x="258" y="29"/>
                    </a:lnTo>
                    <a:lnTo>
                      <a:pt x="251" y="29"/>
                    </a:lnTo>
                    <a:lnTo>
                      <a:pt x="247" y="25"/>
                    </a:lnTo>
                    <a:lnTo>
                      <a:pt x="252" y="22"/>
                    </a:lnTo>
                    <a:lnTo>
                      <a:pt x="266" y="22"/>
                    </a:lnTo>
                    <a:lnTo>
                      <a:pt x="277" y="27"/>
                    </a:lnTo>
                    <a:lnTo>
                      <a:pt x="281" y="31"/>
                    </a:lnTo>
                    <a:lnTo>
                      <a:pt x="277" y="35"/>
                    </a:lnTo>
                    <a:lnTo>
                      <a:pt x="268" y="37"/>
                    </a:lnTo>
                    <a:lnTo>
                      <a:pt x="234" y="36"/>
                    </a:lnTo>
                    <a:lnTo>
                      <a:pt x="215" y="33"/>
                    </a:lnTo>
                    <a:lnTo>
                      <a:pt x="201" y="28"/>
                    </a:lnTo>
                    <a:lnTo>
                      <a:pt x="194" y="22"/>
                    </a:lnTo>
                    <a:lnTo>
                      <a:pt x="190" y="17"/>
                    </a:lnTo>
                    <a:lnTo>
                      <a:pt x="194" y="13"/>
                    </a:lnTo>
                    <a:lnTo>
                      <a:pt x="199" y="10"/>
                    </a:lnTo>
                    <a:lnTo>
                      <a:pt x="215" y="7"/>
                    </a:lnTo>
                    <a:lnTo>
                      <a:pt x="173" y="4"/>
                    </a:lnTo>
                    <a:lnTo>
                      <a:pt x="118" y="2"/>
                    </a:lnTo>
                    <a:lnTo>
                      <a:pt x="70"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4" name="Freeform 150"/>
              <p:cNvSpPr>
                <a:spLocks/>
              </p:cNvSpPr>
              <p:nvPr/>
            </p:nvSpPr>
            <p:spPr bwMode="auto">
              <a:xfrm>
                <a:off x="1993" y="4195"/>
                <a:ext cx="404" cy="40"/>
              </a:xfrm>
              <a:custGeom>
                <a:avLst/>
                <a:gdLst>
                  <a:gd name="T0" fmla="*/ 404 w 404"/>
                  <a:gd name="T1" fmla="*/ 40 h 40"/>
                  <a:gd name="T2" fmla="*/ 372 w 404"/>
                  <a:gd name="T3" fmla="*/ 33 h 40"/>
                  <a:gd name="T4" fmla="*/ 322 w 404"/>
                  <a:gd name="T5" fmla="*/ 19 h 40"/>
                  <a:gd name="T6" fmla="*/ 258 w 404"/>
                  <a:gd name="T7" fmla="*/ 7 h 40"/>
                  <a:gd name="T8" fmla="*/ 186 w 404"/>
                  <a:gd name="T9" fmla="*/ 0 h 40"/>
                  <a:gd name="T10" fmla="*/ 110 w 404"/>
                  <a:gd name="T11" fmla="*/ 3 h 40"/>
                  <a:gd name="T12" fmla="*/ 51 w 404"/>
                  <a:gd name="T13" fmla="*/ 12 h 40"/>
                  <a:gd name="T14" fmla="*/ 13 w 404"/>
                  <a:gd name="T15" fmla="*/ 22 h 40"/>
                  <a:gd name="T16" fmla="*/ 0 w 404"/>
                  <a:gd name="T17" fmla="*/ 27 h 40"/>
                  <a:gd name="T18" fmla="*/ 28 w 404"/>
                  <a:gd name="T19" fmla="*/ 21 h 40"/>
                  <a:gd name="T20" fmla="*/ 79 w 404"/>
                  <a:gd name="T21" fmla="*/ 16 h 40"/>
                  <a:gd name="T22" fmla="*/ 152 w 404"/>
                  <a:gd name="T23" fmla="*/ 16 h 40"/>
                  <a:gd name="T24" fmla="*/ 150 w 404"/>
                  <a:gd name="T25" fmla="*/ 16 h 40"/>
                  <a:gd name="T26" fmla="*/ 148 w 404"/>
                  <a:gd name="T27" fmla="*/ 15 h 40"/>
                  <a:gd name="T28" fmla="*/ 144 w 404"/>
                  <a:gd name="T29" fmla="*/ 11 h 40"/>
                  <a:gd name="T30" fmla="*/ 148 w 404"/>
                  <a:gd name="T31" fmla="*/ 7 h 40"/>
                  <a:gd name="T32" fmla="*/ 159 w 404"/>
                  <a:gd name="T33" fmla="*/ 6 h 40"/>
                  <a:gd name="T34" fmla="*/ 169 w 404"/>
                  <a:gd name="T35" fmla="*/ 7 h 40"/>
                  <a:gd name="T36" fmla="*/ 172 w 404"/>
                  <a:gd name="T37" fmla="*/ 11 h 40"/>
                  <a:gd name="T38" fmla="*/ 167 w 404"/>
                  <a:gd name="T39" fmla="*/ 13 h 40"/>
                  <a:gd name="T40" fmla="*/ 163 w 404"/>
                  <a:gd name="T41" fmla="*/ 13 h 40"/>
                  <a:gd name="T42" fmla="*/ 165 w 404"/>
                  <a:gd name="T43" fmla="*/ 13 h 40"/>
                  <a:gd name="T44" fmla="*/ 169 w 404"/>
                  <a:gd name="T45" fmla="*/ 11 h 40"/>
                  <a:gd name="T46" fmla="*/ 165 w 404"/>
                  <a:gd name="T47" fmla="*/ 9 h 40"/>
                  <a:gd name="T48" fmla="*/ 159 w 404"/>
                  <a:gd name="T49" fmla="*/ 9 h 40"/>
                  <a:gd name="T50" fmla="*/ 153 w 404"/>
                  <a:gd name="T51" fmla="*/ 9 h 40"/>
                  <a:gd name="T52" fmla="*/ 150 w 404"/>
                  <a:gd name="T53" fmla="*/ 11 h 40"/>
                  <a:gd name="T54" fmla="*/ 157 w 404"/>
                  <a:gd name="T55" fmla="*/ 16 h 40"/>
                  <a:gd name="T56" fmla="*/ 163 w 404"/>
                  <a:gd name="T57" fmla="*/ 17 h 40"/>
                  <a:gd name="T58" fmla="*/ 258 w 404"/>
                  <a:gd name="T59" fmla="*/ 25 h 40"/>
                  <a:gd name="T60" fmla="*/ 339 w 404"/>
                  <a:gd name="T61" fmla="*/ 34 h 40"/>
                  <a:gd name="T62" fmla="*/ 398 w 404"/>
                  <a:gd name="T63" fmla="*/ 39 h 40"/>
                  <a:gd name="T64" fmla="*/ 404 w 404"/>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40">
                    <a:moveTo>
                      <a:pt x="404" y="40"/>
                    </a:moveTo>
                    <a:lnTo>
                      <a:pt x="372" y="33"/>
                    </a:lnTo>
                    <a:lnTo>
                      <a:pt x="322" y="19"/>
                    </a:lnTo>
                    <a:lnTo>
                      <a:pt x="258" y="7"/>
                    </a:lnTo>
                    <a:lnTo>
                      <a:pt x="186" y="0"/>
                    </a:lnTo>
                    <a:lnTo>
                      <a:pt x="110" y="3"/>
                    </a:lnTo>
                    <a:lnTo>
                      <a:pt x="51" y="12"/>
                    </a:lnTo>
                    <a:lnTo>
                      <a:pt x="13" y="22"/>
                    </a:lnTo>
                    <a:lnTo>
                      <a:pt x="0" y="27"/>
                    </a:lnTo>
                    <a:lnTo>
                      <a:pt x="28" y="21"/>
                    </a:lnTo>
                    <a:lnTo>
                      <a:pt x="79" y="16"/>
                    </a:lnTo>
                    <a:lnTo>
                      <a:pt x="152" y="16"/>
                    </a:lnTo>
                    <a:lnTo>
                      <a:pt x="150" y="16"/>
                    </a:lnTo>
                    <a:lnTo>
                      <a:pt x="148" y="15"/>
                    </a:lnTo>
                    <a:lnTo>
                      <a:pt x="144" y="11"/>
                    </a:lnTo>
                    <a:lnTo>
                      <a:pt x="148" y="7"/>
                    </a:lnTo>
                    <a:lnTo>
                      <a:pt x="159" y="6"/>
                    </a:lnTo>
                    <a:lnTo>
                      <a:pt x="169" y="7"/>
                    </a:lnTo>
                    <a:lnTo>
                      <a:pt x="172" y="11"/>
                    </a:lnTo>
                    <a:lnTo>
                      <a:pt x="167" y="13"/>
                    </a:lnTo>
                    <a:lnTo>
                      <a:pt x="163" y="13"/>
                    </a:lnTo>
                    <a:lnTo>
                      <a:pt x="165" y="13"/>
                    </a:lnTo>
                    <a:lnTo>
                      <a:pt x="169" y="11"/>
                    </a:lnTo>
                    <a:lnTo>
                      <a:pt x="165" y="9"/>
                    </a:lnTo>
                    <a:lnTo>
                      <a:pt x="159" y="9"/>
                    </a:lnTo>
                    <a:lnTo>
                      <a:pt x="153" y="9"/>
                    </a:lnTo>
                    <a:lnTo>
                      <a:pt x="150" y="11"/>
                    </a:lnTo>
                    <a:lnTo>
                      <a:pt x="157" y="16"/>
                    </a:lnTo>
                    <a:lnTo>
                      <a:pt x="163" y="17"/>
                    </a:lnTo>
                    <a:lnTo>
                      <a:pt x="258" y="25"/>
                    </a:lnTo>
                    <a:lnTo>
                      <a:pt x="339" y="34"/>
                    </a:lnTo>
                    <a:lnTo>
                      <a:pt x="398" y="39"/>
                    </a:lnTo>
                    <a:lnTo>
                      <a:pt x="404"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5" name="Freeform 151"/>
              <p:cNvSpPr>
                <a:spLocks/>
              </p:cNvSpPr>
              <p:nvPr/>
            </p:nvSpPr>
            <p:spPr bwMode="auto">
              <a:xfrm>
                <a:off x="2008" y="4213"/>
                <a:ext cx="454" cy="53"/>
              </a:xfrm>
              <a:custGeom>
                <a:avLst/>
                <a:gdLst>
                  <a:gd name="T0" fmla="*/ 0 w 454"/>
                  <a:gd name="T1" fmla="*/ 7 h 53"/>
                  <a:gd name="T2" fmla="*/ 44 w 454"/>
                  <a:gd name="T3" fmla="*/ 7 h 53"/>
                  <a:gd name="T4" fmla="*/ 87 w 454"/>
                  <a:gd name="T5" fmla="*/ 11 h 53"/>
                  <a:gd name="T6" fmla="*/ 138 w 454"/>
                  <a:gd name="T7" fmla="*/ 22 h 53"/>
                  <a:gd name="T8" fmla="*/ 216 w 454"/>
                  <a:gd name="T9" fmla="*/ 43 h 53"/>
                  <a:gd name="T10" fmla="*/ 258 w 454"/>
                  <a:gd name="T11" fmla="*/ 51 h 53"/>
                  <a:gd name="T12" fmla="*/ 304 w 454"/>
                  <a:gd name="T13" fmla="*/ 53 h 53"/>
                  <a:gd name="T14" fmla="*/ 357 w 454"/>
                  <a:gd name="T15" fmla="*/ 49 h 53"/>
                  <a:gd name="T16" fmla="*/ 412 w 454"/>
                  <a:gd name="T17" fmla="*/ 42 h 53"/>
                  <a:gd name="T18" fmla="*/ 454 w 454"/>
                  <a:gd name="T19" fmla="*/ 29 h 53"/>
                  <a:gd name="T20" fmla="*/ 395 w 454"/>
                  <a:gd name="T21" fmla="*/ 24 h 53"/>
                  <a:gd name="T22" fmla="*/ 296 w 454"/>
                  <a:gd name="T23" fmla="*/ 16 h 53"/>
                  <a:gd name="T24" fmla="*/ 228 w 454"/>
                  <a:gd name="T25" fmla="*/ 9 h 53"/>
                  <a:gd name="T26" fmla="*/ 216 w 454"/>
                  <a:gd name="T27" fmla="*/ 10 h 53"/>
                  <a:gd name="T28" fmla="*/ 207 w 454"/>
                  <a:gd name="T29" fmla="*/ 12 h 53"/>
                  <a:gd name="T30" fmla="*/ 201 w 454"/>
                  <a:gd name="T31" fmla="*/ 17 h 53"/>
                  <a:gd name="T32" fmla="*/ 203 w 454"/>
                  <a:gd name="T33" fmla="*/ 23 h 53"/>
                  <a:gd name="T34" fmla="*/ 212 w 454"/>
                  <a:gd name="T35" fmla="*/ 29 h 53"/>
                  <a:gd name="T36" fmla="*/ 235 w 454"/>
                  <a:gd name="T37" fmla="*/ 35 h 53"/>
                  <a:gd name="T38" fmla="*/ 258 w 454"/>
                  <a:gd name="T39" fmla="*/ 36 h 53"/>
                  <a:gd name="T40" fmla="*/ 268 w 454"/>
                  <a:gd name="T41" fmla="*/ 35 h 53"/>
                  <a:gd name="T42" fmla="*/ 273 w 454"/>
                  <a:gd name="T43" fmla="*/ 31 h 53"/>
                  <a:gd name="T44" fmla="*/ 271 w 454"/>
                  <a:gd name="T45" fmla="*/ 29 h 53"/>
                  <a:gd name="T46" fmla="*/ 262 w 454"/>
                  <a:gd name="T47" fmla="*/ 25 h 53"/>
                  <a:gd name="T48" fmla="*/ 256 w 454"/>
                  <a:gd name="T49" fmla="*/ 24 h 53"/>
                  <a:gd name="T50" fmla="*/ 250 w 454"/>
                  <a:gd name="T51" fmla="*/ 25 h 53"/>
                  <a:gd name="T52" fmla="*/ 254 w 454"/>
                  <a:gd name="T53" fmla="*/ 28 h 53"/>
                  <a:gd name="T54" fmla="*/ 256 w 454"/>
                  <a:gd name="T55" fmla="*/ 29 h 53"/>
                  <a:gd name="T56" fmla="*/ 250 w 454"/>
                  <a:gd name="T57" fmla="*/ 29 h 53"/>
                  <a:gd name="T58" fmla="*/ 247 w 454"/>
                  <a:gd name="T59" fmla="*/ 24 h 53"/>
                  <a:gd name="T60" fmla="*/ 252 w 454"/>
                  <a:gd name="T61" fmla="*/ 22 h 53"/>
                  <a:gd name="T62" fmla="*/ 266 w 454"/>
                  <a:gd name="T63" fmla="*/ 22 h 53"/>
                  <a:gd name="T64" fmla="*/ 277 w 454"/>
                  <a:gd name="T65" fmla="*/ 25 h 53"/>
                  <a:gd name="T66" fmla="*/ 281 w 454"/>
                  <a:gd name="T67" fmla="*/ 31 h 53"/>
                  <a:gd name="T68" fmla="*/ 277 w 454"/>
                  <a:gd name="T69" fmla="*/ 35 h 53"/>
                  <a:gd name="T70" fmla="*/ 268 w 454"/>
                  <a:gd name="T71" fmla="*/ 37 h 53"/>
                  <a:gd name="T72" fmla="*/ 231 w 454"/>
                  <a:gd name="T73" fmla="*/ 36 h 53"/>
                  <a:gd name="T74" fmla="*/ 212 w 454"/>
                  <a:gd name="T75" fmla="*/ 31 h 53"/>
                  <a:gd name="T76" fmla="*/ 199 w 454"/>
                  <a:gd name="T77" fmla="*/ 28 h 53"/>
                  <a:gd name="T78" fmla="*/ 192 w 454"/>
                  <a:gd name="T79" fmla="*/ 22 h 53"/>
                  <a:gd name="T80" fmla="*/ 190 w 454"/>
                  <a:gd name="T81" fmla="*/ 17 h 53"/>
                  <a:gd name="T82" fmla="*/ 194 w 454"/>
                  <a:gd name="T83" fmla="*/ 12 h 53"/>
                  <a:gd name="T84" fmla="*/ 199 w 454"/>
                  <a:gd name="T85" fmla="*/ 10 h 53"/>
                  <a:gd name="T86" fmla="*/ 212 w 454"/>
                  <a:gd name="T87" fmla="*/ 7 h 53"/>
                  <a:gd name="T88" fmla="*/ 203 w 454"/>
                  <a:gd name="T89" fmla="*/ 6 h 53"/>
                  <a:gd name="T90" fmla="*/ 171 w 454"/>
                  <a:gd name="T91" fmla="*/ 4 h 53"/>
                  <a:gd name="T92" fmla="*/ 118 w 454"/>
                  <a:gd name="T93" fmla="*/ 0 h 53"/>
                  <a:gd name="T94" fmla="*/ 70 w 454"/>
                  <a:gd name="T95" fmla="*/ 0 h 53"/>
                  <a:gd name="T96" fmla="*/ 32 w 454"/>
                  <a:gd name="T97" fmla="*/ 3 h 53"/>
                  <a:gd name="T98" fmla="*/ 0 w 454"/>
                  <a:gd name="T9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3">
                    <a:moveTo>
                      <a:pt x="0" y="7"/>
                    </a:moveTo>
                    <a:lnTo>
                      <a:pt x="44" y="7"/>
                    </a:lnTo>
                    <a:lnTo>
                      <a:pt x="87" y="11"/>
                    </a:lnTo>
                    <a:lnTo>
                      <a:pt x="138" y="22"/>
                    </a:lnTo>
                    <a:lnTo>
                      <a:pt x="216" y="43"/>
                    </a:lnTo>
                    <a:lnTo>
                      <a:pt x="258" y="51"/>
                    </a:lnTo>
                    <a:lnTo>
                      <a:pt x="304" y="53"/>
                    </a:lnTo>
                    <a:lnTo>
                      <a:pt x="357" y="49"/>
                    </a:lnTo>
                    <a:lnTo>
                      <a:pt x="412" y="42"/>
                    </a:lnTo>
                    <a:lnTo>
                      <a:pt x="454" y="29"/>
                    </a:lnTo>
                    <a:lnTo>
                      <a:pt x="395" y="24"/>
                    </a:lnTo>
                    <a:lnTo>
                      <a:pt x="296" y="16"/>
                    </a:lnTo>
                    <a:lnTo>
                      <a:pt x="228" y="9"/>
                    </a:lnTo>
                    <a:lnTo>
                      <a:pt x="216" y="10"/>
                    </a:lnTo>
                    <a:lnTo>
                      <a:pt x="207" y="12"/>
                    </a:lnTo>
                    <a:lnTo>
                      <a:pt x="201" y="17"/>
                    </a:lnTo>
                    <a:lnTo>
                      <a:pt x="203" y="23"/>
                    </a:lnTo>
                    <a:lnTo>
                      <a:pt x="212" y="29"/>
                    </a:lnTo>
                    <a:lnTo>
                      <a:pt x="235" y="35"/>
                    </a:lnTo>
                    <a:lnTo>
                      <a:pt x="258" y="36"/>
                    </a:lnTo>
                    <a:lnTo>
                      <a:pt x="268" y="35"/>
                    </a:lnTo>
                    <a:lnTo>
                      <a:pt x="273" y="31"/>
                    </a:lnTo>
                    <a:lnTo>
                      <a:pt x="271" y="29"/>
                    </a:lnTo>
                    <a:lnTo>
                      <a:pt x="262" y="25"/>
                    </a:lnTo>
                    <a:lnTo>
                      <a:pt x="256" y="24"/>
                    </a:lnTo>
                    <a:lnTo>
                      <a:pt x="250" y="25"/>
                    </a:lnTo>
                    <a:lnTo>
                      <a:pt x="254" y="28"/>
                    </a:lnTo>
                    <a:lnTo>
                      <a:pt x="256" y="29"/>
                    </a:lnTo>
                    <a:lnTo>
                      <a:pt x="250" y="29"/>
                    </a:lnTo>
                    <a:lnTo>
                      <a:pt x="247" y="24"/>
                    </a:lnTo>
                    <a:lnTo>
                      <a:pt x="252" y="22"/>
                    </a:lnTo>
                    <a:lnTo>
                      <a:pt x="266" y="22"/>
                    </a:lnTo>
                    <a:lnTo>
                      <a:pt x="277" y="25"/>
                    </a:lnTo>
                    <a:lnTo>
                      <a:pt x="281" y="31"/>
                    </a:lnTo>
                    <a:lnTo>
                      <a:pt x="277" y="35"/>
                    </a:lnTo>
                    <a:lnTo>
                      <a:pt x="268" y="37"/>
                    </a:lnTo>
                    <a:lnTo>
                      <a:pt x="231" y="36"/>
                    </a:lnTo>
                    <a:lnTo>
                      <a:pt x="212" y="31"/>
                    </a:lnTo>
                    <a:lnTo>
                      <a:pt x="199" y="28"/>
                    </a:lnTo>
                    <a:lnTo>
                      <a:pt x="192" y="22"/>
                    </a:lnTo>
                    <a:lnTo>
                      <a:pt x="190" y="17"/>
                    </a:lnTo>
                    <a:lnTo>
                      <a:pt x="194" y="12"/>
                    </a:lnTo>
                    <a:lnTo>
                      <a:pt x="199" y="10"/>
                    </a:lnTo>
                    <a:lnTo>
                      <a:pt x="212" y="7"/>
                    </a:lnTo>
                    <a:lnTo>
                      <a:pt x="203" y="6"/>
                    </a:lnTo>
                    <a:lnTo>
                      <a:pt x="171" y="4"/>
                    </a:lnTo>
                    <a:lnTo>
                      <a:pt x="118" y="0"/>
                    </a:lnTo>
                    <a:lnTo>
                      <a:pt x="70" y="0"/>
                    </a:lnTo>
                    <a:lnTo>
                      <a:pt x="32"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6" name="Freeform 152"/>
              <p:cNvSpPr>
                <a:spLocks/>
              </p:cNvSpPr>
              <p:nvPr/>
            </p:nvSpPr>
            <p:spPr bwMode="auto">
              <a:xfrm>
                <a:off x="1021" y="4104"/>
                <a:ext cx="400" cy="40"/>
              </a:xfrm>
              <a:custGeom>
                <a:avLst/>
                <a:gdLst>
                  <a:gd name="T0" fmla="*/ 400 w 400"/>
                  <a:gd name="T1" fmla="*/ 40 h 40"/>
                  <a:gd name="T2" fmla="*/ 368 w 400"/>
                  <a:gd name="T3" fmla="*/ 34 h 40"/>
                  <a:gd name="T4" fmla="*/ 319 w 400"/>
                  <a:gd name="T5" fmla="*/ 21 h 40"/>
                  <a:gd name="T6" fmla="*/ 254 w 400"/>
                  <a:gd name="T7" fmla="*/ 7 h 40"/>
                  <a:gd name="T8" fmla="*/ 184 w 400"/>
                  <a:gd name="T9" fmla="*/ 0 h 40"/>
                  <a:gd name="T10" fmla="*/ 108 w 400"/>
                  <a:gd name="T11" fmla="*/ 4 h 40"/>
                  <a:gd name="T12" fmla="*/ 51 w 400"/>
                  <a:gd name="T13" fmla="*/ 12 h 40"/>
                  <a:gd name="T14" fmla="*/ 13 w 400"/>
                  <a:gd name="T15" fmla="*/ 23 h 40"/>
                  <a:gd name="T16" fmla="*/ 0 w 400"/>
                  <a:gd name="T17" fmla="*/ 27 h 40"/>
                  <a:gd name="T18" fmla="*/ 29 w 400"/>
                  <a:gd name="T19" fmla="*/ 22 h 40"/>
                  <a:gd name="T20" fmla="*/ 80 w 400"/>
                  <a:gd name="T21" fmla="*/ 17 h 40"/>
                  <a:gd name="T22" fmla="*/ 150 w 400"/>
                  <a:gd name="T23" fmla="*/ 17 h 40"/>
                  <a:gd name="T24" fmla="*/ 150 w 400"/>
                  <a:gd name="T25" fmla="*/ 17 h 40"/>
                  <a:gd name="T26" fmla="*/ 144 w 400"/>
                  <a:gd name="T27" fmla="*/ 16 h 40"/>
                  <a:gd name="T28" fmla="*/ 140 w 400"/>
                  <a:gd name="T29" fmla="*/ 12 h 40"/>
                  <a:gd name="T30" fmla="*/ 146 w 400"/>
                  <a:gd name="T31" fmla="*/ 9 h 40"/>
                  <a:gd name="T32" fmla="*/ 158 w 400"/>
                  <a:gd name="T33" fmla="*/ 7 h 40"/>
                  <a:gd name="T34" fmla="*/ 167 w 400"/>
                  <a:gd name="T35" fmla="*/ 9 h 40"/>
                  <a:gd name="T36" fmla="*/ 171 w 400"/>
                  <a:gd name="T37" fmla="*/ 12 h 40"/>
                  <a:gd name="T38" fmla="*/ 165 w 400"/>
                  <a:gd name="T39" fmla="*/ 15 h 40"/>
                  <a:gd name="T40" fmla="*/ 161 w 400"/>
                  <a:gd name="T41" fmla="*/ 15 h 40"/>
                  <a:gd name="T42" fmla="*/ 163 w 400"/>
                  <a:gd name="T43" fmla="*/ 13 h 40"/>
                  <a:gd name="T44" fmla="*/ 167 w 400"/>
                  <a:gd name="T45" fmla="*/ 12 h 40"/>
                  <a:gd name="T46" fmla="*/ 163 w 400"/>
                  <a:gd name="T47" fmla="*/ 10 h 40"/>
                  <a:gd name="T48" fmla="*/ 158 w 400"/>
                  <a:gd name="T49" fmla="*/ 10 h 40"/>
                  <a:gd name="T50" fmla="*/ 152 w 400"/>
                  <a:gd name="T51" fmla="*/ 10 h 40"/>
                  <a:gd name="T52" fmla="*/ 148 w 400"/>
                  <a:gd name="T53" fmla="*/ 12 h 40"/>
                  <a:gd name="T54" fmla="*/ 156 w 400"/>
                  <a:gd name="T55" fmla="*/ 17 h 40"/>
                  <a:gd name="T56" fmla="*/ 161 w 400"/>
                  <a:gd name="T57" fmla="*/ 18 h 40"/>
                  <a:gd name="T58" fmla="*/ 256 w 400"/>
                  <a:gd name="T59" fmla="*/ 25 h 40"/>
                  <a:gd name="T60" fmla="*/ 338 w 400"/>
                  <a:gd name="T61" fmla="*/ 35 h 40"/>
                  <a:gd name="T62" fmla="*/ 393 w 400"/>
                  <a:gd name="T63" fmla="*/ 40 h 40"/>
                  <a:gd name="T64" fmla="*/ 400 w 400"/>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
                    <a:moveTo>
                      <a:pt x="400" y="40"/>
                    </a:moveTo>
                    <a:lnTo>
                      <a:pt x="368" y="34"/>
                    </a:lnTo>
                    <a:lnTo>
                      <a:pt x="319" y="21"/>
                    </a:lnTo>
                    <a:lnTo>
                      <a:pt x="254" y="7"/>
                    </a:lnTo>
                    <a:lnTo>
                      <a:pt x="184" y="0"/>
                    </a:lnTo>
                    <a:lnTo>
                      <a:pt x="108" y="4"/>
                    </a:lnTo>
                    <a:lnTo>
                      <a:pt x="51" y="12"/>
                    </a:lnTo>
                    <a:lnTo>
                      <a:pt x="13" y="23"/>
                    </a:lnTo>
                    <a:lnTo>
                      <a:pt x="0" y="27"/>
                    </a:lnTo>
                    <a:lnTo>
                      <a:pt x="29" y="22"/>
                    </a:lnTo>
                    <a:lnTo>
                      <a:pt x="80" y="17"/>
                    </a:lnTo>
                    <a:lnTo>
                      <a:pt x="150" y="17"/>
                    </a:lnTo>
                    <a:lnTo>
                      <a:pt x="150" y="17"/>
                    </a:lnTo>
                    <a:lnTo>
                      <a:pt x="144" y="16"/>
                    </a:lnTo>
                    <a:lnTo>
                      <a:pt x="140" y="12"/>
                    </a:lnTo>
                    <a:lnTo>
                      <a:pt x="146" y="9"/>
                    </a:lnTo>
                    <a:lnTo>
                      <a:pt x="158" y="7"/>
                    </a:lnTo>
                    <a:lnTo>
                      <a:pt x="167" y="9"/>
                    </a:lnTo>
                    <a:lnTo>
                      <a:pt x="171" y="12"/>
                    </a:lnTo>
                    <a:lnTo>
                      <a:pt x="165" y="15"/>
                    </a:lnTo>
                    <a:lnTo>
                      <a:pt x="161" y="15"/>
                    </a:lnTo>
                    <a:lnTo>
                      <a:pt x="163" y="13"/>
                    </a:lnTo>
                    <a:lnTo>
                      <a:pt x="167" y="12"/>
                    </a:lnTo>
                    <a:lnTo>
                      <a:pt x="163" y="10"/>
                    </a:lnTo>
                    <a:lnTo>
                      <a:pt x="158" y="10"/>
                    </a:lnTo>
                    <a:lnTo>
                      <a:pt x="152" y="10"/>
                    </a:lnTo>
                    <a:lnTo>
                      <a:pt x="148" y="12"/>
                    </a:lnTo>
                    <a:lnTo>
                      <a:pt x="156" y="17"/>
                    </a:lnTo>
                    <a:lnTo>
                      <a:pt x="161" y="18"/>
                    </a:lnTo>
                    <a:lnTo>
                      <a:pt x="256" y="25"/>
                    </a:lnTo>
                    <a:lnTo>
                      <a:pt x="338" y="35"/>
                    </a:lnTo>
                    <a:lnTo>
                      <a:pt x="393" y="40"/>
                    </a:lnTo>
                    <a:lnTo>
                      <a:pt x="400"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7" name="Freeform 153"/>
              <p:cNvSpPr>
                <a:spLocks/>
              </p:cNvSpPr>
              <p:nvPr/>
            </p:nvSpPr>
            <p:spPr bwMode="auto">
              <a:xfrm>
                <a:off x="1036" y="4123"/>
                <a:ext cx="450" cy="53"/>
              </a:xfrm>
              <a:custGeom>
                <a:avLst/>
                <a:gdLst>
                  <a:gd name="T0" fmla="*/ 0 w 450"/>
                  <a:gd name="T1" fmla="*/ 8 h 53"/>
                  <a:gd name="T2" fmla="*/ 42 w 450"/>
                  <a:gd name="T3" fmla="*/ 8 h 53"/>
                  <a:gd name="T4" fmla="*/ 86 w 450"/>
                  <a:gd name="T5" fmla="*/ 11 h 53"/>
                  <a:gd name="T6" fmla="*/ 137 w 450"/>
                  <a:gd name="T7" fmla="*/ 22 h 53"/>
                  <a:gd name="T8" fmla="*/ 215 w 450"/>
                  <a:gd name="T9" fmla="*/ 42 h 53"/>
                  <a:gd name="T10" fmla="*/ 256 w 450"/>
                  <a:gd name="T11" fmla="*/ 51 h 53"/>
                  <a:gd name="T12" fmla="*/ 300 w 450"/>
                  <a:gd name="T13" fmla="*/ 53 h 53"/>
                  <a:gd name="T14" fmla="*/ 353 w 450"/>
                  <a:gd name="T15" fmla="*/ 50 h 53"/>
                  <a:gd name="T16" fmla="*/ 406 w 450"/>
                  <a:gd name="T17" fmla="*/ 41 h 53"/>
                  <a:gd name="T18" fmla="*/ 450 w 450"/>
                  <a:gd name="T19" fmla="*/ 28 h 53"/>
                  <a:gd name="T20" fmla="*/ 391 w 450"/>
                  <a:gd name="T21" fmla="*/ 24 h 53"/>
                  <a:gd name="T22" fmla="*/ 293 w 450"/>
                  <a:gd name="T23" fmla="*/ 16 h 53"/>
                  <a:gd name="T24" fmla="*/ 224 w 450"/>
                  <a:gd name="T25" fmla="*/ 8 h 53"/>
                  <a:gd name="T26" fmla="*/ 213 w 450"/>
                  <a:gd name="T27" fmla="*/ 9 h 53"/>
                  <a:gd name="T28" fmla="*/ 203 w 450"/>
                  <a:gd name="T29" fmla="*/ 12 h 53"/>
                  <a:gd name="T30" fmla="*/ 198 w 450"/>
                  <a:gd name="T31" fmla="*/ 17 h 53"/>
                  <a:gd name="T32" fmla="*/ 200 w 450"/>
                  <a:gd name="T33" fmla="*/ 23 h 53"/>
                  <a:gd name="T34" fmla="*/ 209 w 450"/>
                  <a:gd name="T35" fmla="*/ 28 h 53"/>
                  <a:gd name="T36" fmla="*/ 234 w 450"/>
                  <a:gd name="T37" fmla="*/ 34 h 53"/>
                  <a:gd name="T38" fmla="*/ 256 w 450"/>
                  <a:gd name="T39" fmla="*/ 35 h 53"/>
                  <a:gd name="T40" fmla="*/ 264 w 450"/>
                  <a:gd name="T41" fmla="*/ 34 h 53"/>
                  <a:gd name="T42" fmla="*/ 270 w 450"/>
                  <a:gd name="T43" fmla="*/ 32 h 53"/>
                  <a:gd name="T44" fmla="*/ 268 w 450"/>
                  <a:gd name="T45" fmla="*/ 28 h 53"/>
                  <a:gd name="T46" fmla="*/ 258 w 450"/>
                  <a:gd name="T47" fmla="*/ 24 h 53"/>
                  <a:gd name="T48" fmla="*/ 253 w 450"/>
                  <a:gd name="T49" fmla="*/ 24 h 53"/>
                  <a:gd name="T50" fmla="*/ 249 w 450"/>
                  <a:gd name="T51" fmla="*/ 26 h 53"/>
                  <a:gd name="T52" fmla="*/ 253 w 450"/>
                  <a:gd name="T53" fmla="*/ 28 h 53"/>
                  <a:gd name="T54" fmla="*/ 253 w 450"/>
                  <a:gd name="T55" fmla="*/ 29 h 53"/>
                  <a:gd name="T56" fmla="*/ 249 w 450"/>
                  <a:gd name="T57" fmla="*/ 28 h 53"/>
                  <a:gd name="T58" fmla="*/ 243 w 450"/>
                  <a:gd name="T59" fmla="*/ 24 h 53"/>
                  <a:gd name="T60" fmla="*/ 249 w 450"/>
                  <a:gd name="T61" fmla="*/ 22 h 53"/>
                  <a:gd name="T62" fmla="*/ 262 w 450"/>
                  <a:gd name="T63" fmla="*/ 22 h 53"/>
                  <a:gd name="T64" fmla="*/ 274 w 450"/>
                  <a:gd name="T65" fmla="*/ 26 h 53"/>
                  <a:gd name="T66" fmla="*/ 277 w 450"/>
                  <a:gd name="T67" fmla="*/ 32 h 53"/>
                  <a:gd name="T68" fmla="*/ 274 w 450"/>
                  <a:gd name="T69" fmla="*/ 35 h 53"/>
                  <a:gd name="T70" fmla="*/ 264 w 450"/>
                  <a:gd name="T71" fmla="*/ 38 h 53"/>
                  <a:gd name="T72" fmla="*/ 230 w 450"/>
                  <a:gd name="T73" fmla="*/ 36 h 53"/>
                  <a:gd name="T74" fmla="*/ 211 w 450"/>
                  <a:gd name="T75" fmla="*/ 32 h 53"/>
                  <a:gd name="T76" fmla="*/ 198 w 450"/>
                  <a:gd name="T77" fmla="*/ 27 h 53"/>
                  <a:gd name="T78" fmla="*/ 190 w 450"/>
                  <a:gd name="T79" fmla="*/ 22 h 53"/>
                  <a:gd name="T80" fmla="*/ 188 w 450"/>
                  <a:gd name="T81" fmla="*/ 17 h 53"/>
                  <a:gd name="T82" fmla="*/ 190 w 450"/>
                  <a:gd name="T83" fmla="*/ 12 h 53"/>
                  <a:gd name="T84" fmla="*/ 198 w 450"/>
                  <a:gd name="T85" fmla="*/ 10 h 53"/>
                  <a:gd name="T86" fmla="*/ 211 w 450"/>
                  <a:gd name="T87" fmla="*/ 6 h 53"/>
                  <a:gd name="T88" fmla="*/ 169 w 450"/>
                  <a:gd name="T89" fmla="*/ 4 h 53"/>
                  <a:gd name="T90" fmla="*/ 116 w 450"/>
                  <a:gd name="T91" fmla="*/ 0 h 53"/>
                  <a:gd name="T92" fmla="*/ 69 w 450"/>
                  <a:gd name="T93" fmla="*/ 0 h 53"/>
                  <a:gd name="T94" fmla="*/ 32 w 450"/>
                  <a:gd name="T95" fmla="*/ 3 h 53"/>
                  <a:gd name="T96" fmla="*/ 0 w 450"/>
                  <a:gd name="T9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3">
                    <a:moveTo>
                      <a:pt x="0" y="8"/>
                    </a:moveTo>
                    <a:lnTo>
                      <a:pt x="42" y="8"/>
                    </a:lnTo>
                    <a:lnTo>
                      <a:pt x="86" y="11"/>
                    </a:lnTo>
                    <a:lnTo>
                      <a:pt x="137" y="22"/>
                    </a:lnTo>
                    <a:lnTo>
                      <a:pt x="215" y="42"/>
                    </a:lnTo>
                    <a:lnTo>
                      <a:pt x="256" y="51"/>
                    </a:lnTo>
                    <a:lnTo>
                      <a:pt x="300" y="53"/>
                    </a:lnTo>
                    <a:lnTo>
                      <a:pt x="353" y="50"/>
                    </a:lnTo>
                    <a:lnTo>
                      <a:pt x="406" y="41"/>
                    </a:lnTo>
                    <a:lnTo>
                      <a:pt x="450" y="28"/>
                    </a:lnTo>
                    <a:lnTo>
                      <a:pt x="391" y="24"/>
                    </a:lnTo>
                    <a:lnTo>
                      <a:pt x="293" y="16"/>
                    </a:lnTo>
                    <a:lnTo>
                      <a:pt x="224" y="8"/>
                    </a:lnTo>
                    <a:lnTo>
                      <a:pt x="213" y="9"/>
                    </a:lnTo>
                    <a:lnTo>
                      <a:pt x="203" y="12"/>
                    </a:lnTo>
                    <a:lnTo>
                      <a:pt x="198" y="17"/>
                    </a:lnTo>
                    <a:lnTo>
                      <a:pt x="200" y="23"/>
                    </a:lnTo>
                    <a:lnTo>
                      <a:pt x="209" y="28"/>
                    </a:lnTo>
                    <a:lnTo>
                      <a:pt x="234" y="34"/>
                    </a:lnTo>
                    <a:lnTo>
                      <a:pt x="256" y="35"/>
                    </a:lnTo>
                    <a:lnTo>
                      <a:pt x="264" y="34"/>
                    </a:lnTo>
                    <a:lnTo>
                      <a:pt x="270" y="32"/>
                    </a:lnTo>
                    <a:lnTo>
                      <a:pt x="268" y="28"/>
                    </a:lnTo>
                    <a:lnTo>
                      <a:pt x="258" y="24"/>
                    </a:lnTo>
                    <a:lnTo>
                      <a:pt x="253" y="24"/>
                    </a:lnTo>
                    <a:lnTo>
                      <a:pt x="249" y="26"/>
                    </a:lnTo>
                    <a:lnTo>
                      <a:pt x="253" y="28"/>
                    </a:lnTo>
                    <a:lnTo>
                      <a:pt x="253" y="29"/>
                    </a:lnTo>
                    <a:lnTo>
                      <a:pt x="249" y="28"/>
                    </a:lnTo>
                    <a:lnTo>
                      <a:pt x="243" y="24"/>
                    </a:lnTo>
                    <a:lnTo>
                      <a:pt x="249" y="22"/>
                    </a:lnTo>
                    <a:lnTo>
                      <a:pt x="262" y="22"/>
                    </a:lnTo>
                    <a:lnTo>
                      <a:pt x="274" y="26"/>
                    </a:lnTo>
                    <a:lnTo>
                      <a:pt x="277" y="32"/>
                    </a:lnTo>
                    <a:lnTo>
                      <a:pt x="274" y="35"/>
                    </a:lnTo>
                    <a:lnTo>
                      <a:pt x="264" y="38"/>
                    </a:lnTo>
                    <a:lnTo>
                      <a:pt x="230" y="36"/>
                    </a:lnTo>
                    <a:lnTo>
                      <a:pt x="211" y="32"/>
                    </a:lnTo>
                    <a:lnTo>
                      <a:pt x="198" y="27"/>
                    </a:lnTo>
                    <a:lnTo>
                      <a:pt x="190" y="22"/>
                    </a:lnTo>
                    <a:lnTo>
                      <a:pt x="188" y="17"/>
                    </a:lnTo>
                    <a:lnTo>
                      <a:pt x="190" y="12"/>
                    </a:lnTo>
                    <a:lnTo>
                      <a:pt x="198" y="10"/>
                    </a:lnTo>
                    <a:lnTo>
                      <a:pt x="211" y="6"/>
                    </a:lnTo>
                    <a:lnTo>
                      <a:pt x="169" y="4"/>
                    </a:lnTo>
                    <a:lnTo>
                      <a:pt x="116" y="0"/>
                    </a:lnTo>
                    <a:lnTo>
                      <a:pt x="69" y="0"/>
                    </a:lnTo>
                    <a:lnTo>
                      <a:pt x="32" y="3"/>
                    </a:lnTo>
                    <a:lnTo>
                      <a:pt x="0"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8" name="Freeform 154"/>
              <p:cNvSpPr>
                <a:spLocks/>
              </p:cNvSpPr>
              <p:nvPr/>
            </p:nvSpPr>
            <p:spPr bwMode="auto">
              <a:xfrm>
                <a:off x="1693" y="4135"/>
                <a:ext cx="438" cy="53"/>
              </a:xfrm>
              <a:custGeom>
                <a:avLst/>
                <a:gdLst>
                  <a:gd name="T0" fmla="*/ 0 w 438"/>
                  <a:gd name="T1" fmla="*/ 0 h 53"/>
                  <a:gd name="T2" fmla="*/ 32 w 438"/>
                  <a:gd name="T3" fmla="*/ 8 h 53"/>
                  <a:gd name="T4" fmla="*/ 87 w 438"/>
                  <a:gd name="T5" fmla="*/ 24 h 53"/>
                  <a:gd name="T6" fmla="*/ 156 w 438"/>
                  <a:gd name="T7" fmla="*/ 41 h 53"/>
                  <a:gd name="T8" fmla="*/ 231 w 438"/>
                  <a:gd name="T9" fmla="*/ 51 h 53"/>
                  <a:gd name="T10" fmla="*/ 275 w 438"/>
                  <a:gd name="T11" fmla="*/ 53 h 53"/>
                  <a:gd name="T12" fmla="*/ 315 w 438"/>
                  <a:gd name="T13" fmla="*/ 51 h 53"/>
                  <a:gd name="T14" fmla="*/ 379 w 438"/>
                  <a:gd name="T15" fmla="*/ 44 h 53"/>
                  <a:gd name="T16" fmla="*/ 421 w 438"/>
                  <a:gd name="T17" fmla="*/ 35 h 53"/>
                  <a:gd name="T18" fmla="*/ 438 w 438"/>
                  <a:gd name="T19" fmla="*/ 30 h 53"/>
                  <a:gd name="T20" fmla="*/ 406 w 438"/>
                  <a:gd name="T21" fmla="*/ 35 h 53"/>
                  <a:gd name="T22" fmla="*/ 349 w 438"/>
                  <a:gd name="T23" fmla="*/ 39 h 53"/>
                  <a:gd name="T24" fmla="*/ 271 w 438"/>
                  <a:gd name="T25" fmla="*/ 35 h 53"/>
                  <a:gd name="T26" fmla="*/ 271 w 438"/>
                  <a:gd name="T27" fmla="*/ 35 h 53"/>
                  <a:gd name="T28" fmla="*/ 277 w 438"/>
                  <a:gd name="T29" fmla="*/ 36 h 53"/>
                  <a:gd name="T30" fmla="*/ 281 w 438"/>
                  <a:gd name="T31" fmla="*/ 41 h 53"/>
                  <a:gd name="T32" fmla="*/ 273 w 438"/>
                  <a:gd name="T33" fmla="*/ 45 h 53"/>
                  <a:gd name="T34" fmla="*/ 262 w 438"/>
                  <a:gd name="T35" fmla="*/ 45 h 53"/>
                  <a:gd name="T36" fmla="*/ 252 w 438"/>
                  <a:gd name="T37" fmla="*/ 44 h 53"/>
                  <a:gd name="T38" fmla="*/ 249 w 438"/>
                  <a:gd name="T39" fmla="*/ 40 h 53"/>
                  <a:gd name="T40" fmla="*/ 254 w 438"/>
                  <a:gd name="T41" fmla="*/ 36 h 53"/>
                  <a:gd name="T42" fmla="*/ 258 w 438"/>
                  <a:gd name="T43" fmla="*/ 38 h 53"/>
                  <a:gd name="T44" fmla="*/ 256 w 438"/>
                  <a:gd name="T45" fmla="*/ 39 h 53"/>
                  <a:gd name="T46" fmla="*/ 252 w 438"/>
                  <a:gd name="T47" fmla="*/ 40 h 53"/>
                  <a:gd name="T48" fmla="*/ 256 w 438"/>
                  <a:gd name="T49" fmla="*/ 42 h 53"/>
                  <a:gd name="T50" fmla="*/ 262 w 438"/>
                  <a:gd name="T51" fmla="*/ 42 h 53"/>
                  <a:gd name="T52" fmla="*/ 267 w 438"/>
                  <a:gd name="T53" fmla="*/ 42 h 53"/>
                  <a:gd name="T54" fmla="*/ 271 w 438"/>
                  <a:gd name="T55" fmla="*/ 41 h 53"/>
                  <a:gd name="T56" fmla="*/ 266 w 438"/>
                  <a:gd name="T57" fmla="*/ 35 h 53"/>
                  <a:gd name="T58" fmla="*/ 260 w 438"/>
                  <a:gd name="T59" fmla="*/ 34 h 53"/>
                  <a:gd name="T60" fmla="*/ 156 w 438"/>
                  <a:gd name="T61" fmla="*/ 22 h 53"/>
                  <a:gd name="T62" fmla="*/ 68 w 438"/>
                  <a:gd name="T63" fmla="*/ 8 h 53"/>
                  <a:gd name="T64" fmla="*/ 6 w 438"/>
                  <a:gd name="T65" fmla="*/ 0 h 53"/>
                  <a:gd name="T66" fmla="*/ 0 w 438"/>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3">
                    <a:moveTo>
                      <a:pt x="0" y="0"/>
                    </a:moveTo>
                    <a:lnTo>
                      <a:pt x="32" y="8"/>
                    </a:lnTo>
                    <a:lnTo>
                      <a:pt x="87" y="24"/>
                    </a:lnTo>
                    <a:lnTo>
                      <a:pt x="156" y="41"/>
                    </a:lnTo>
                    <a:lnTo>
                      <a:pt x="231" y="51"/>
                    </a:lnTo>
                    <a:lnTo>
                      <a:pt x="275" y="53"/>
                    </a:lnTo>
                    <a:lnTo>
                      <a:pt x="315" y="51"/>
                    </a:lnTo>
                    <a:lnTo>
                      <a:pt x="379" y="44"/>
                    </a:lnTo>
                    <a:lnTo>
                      <a:pt x="421" y="35"/>
                    </a:lnTo>
                    <a:lnTo>
                      <a:pt x="438" y="30"/>
                    </a:lnTo>
                    <a:lnTo>
                      <a:pt x="406" y="35"/>
                    </a:lnTo>
                    <a:lnTo>
                      <a:pt x="349" y="39"/>
                    </a:lnTo>
                    <a:lnTo>
                      <a:pt x="271" y="35"/>
                    </a:lnTo>
                    <a:lnTo>
                      <a:pt x="271" y="35"/>
                    </a:lnTo>
                    <a:lnTo>
                      <a:pt x="277" y="36"/>
                    </a:lnTo>
                    <a:lnTo>
                      <a:pt x="281" y="41"/>
                    </a:lnTo>
                    <a:lnTo>
                      <a:pt x="273" y="45"/>
                    </a:lnTo>
                    <a:lnTo>
                      <a:pt x="262" y="45"/>
                    </a:lnTo>
                    <a:lnTo>
                      <a:pt x="252" y="44"/>
                    </a:lnTo>
                    <a:lnTo>
                      <a:pt x="249" y="40"/>
                    </a:lnTo>
                    <a:lnTo>
                      <a:pt x="254" y="36"/>
                    </a:lnTo>
                    <a:lnTo>
                      <a:pt x="258" y="38"/>
                    </a:lnTo>
                    <a:lnTo>
                      <a:pt x="256" y="39"/>
                    </a:lnTo>
                    <a:lnTo>
                      <a:pt x="252" y="40"/>
                    </a:lnTo>
                    <a:lnTo>
                      <a:pt x="256" y="42"/>
                    </a:lnTo>
                    <a:lnTo>
                      <a:pt x="262" y="42"/>
                    </a:lnTo>
                    <a:lnTo>
                      <a:pt x="267" y="42"/>
                    </a:lnTo>
                    <a:lnTo>
                      <a:pt x="271" y="41"/>
                    </a:lnTo>
                    <a:lnTo>
                      <a:pt x="266" y="35"/>
                    </a:lnTo>
                    <a:lnTo>
                      <a:pt x="260" y="34"/>
                    </a:lnTo>
                    <a:lnTo>
                      <a:pt x="156" y="22"/>
                    </a:lnTo>
                    <a:lnTo>
                      <a:pt x="68" y="8"/>
                    </a:lnTo>
                    <a:lnTo>
                      <a:pt x="6"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59" name="Freeform 155"/>
              <p:cNvSpPr>
                <a:spLocks/>
              </p:cNvSpPr>
              <p:nvPr/>
            </p:nvSpPr>
            <p:spPr bwMode="auto">
              <a:xfrm>
                <a:off x="1621" y="4103"/>
                <a:ext cx="493" cy="67"/>
              </a:xfrm>
              <a:custGeom>
                <a:avLst/>
                <a:gdLst>
                  <a:gd name="T0" fmla="*/ 493 w 493"/>
                  <a:gd name="T1" fmla="*/ 62 h 67"/>
                  <a:gd name="T2" fmla="*/ 446 w 493"/>
                  <a:gd name="T3" fmla="*/ 61 h 67"/>
                  <a:gd name="T4" fmla="*/ 398 w 493"/>
                  <a:gd name="T5" fmla="*/ 55 h 67"/>
                  <a:gd name="T6" fmla="*/ 343 w 493"/>
                  <a:gd name="T7" fmla="*/ 41 h 67"/>
                  <a:gd name="T8" fmla="*/ 260 w 493"/>
                  <a:gd name="T9" fmla="*/ 16 h 67"/>
                  <a:gd name="T10" fmla="*/ 216 w 493"/>
                  <a:gd name="T11" fmla="*/ 5 h 67"/>
                  <a:gd name="T12" fmla="*/ 167 w 493"/>
                  <a:gd name="T13" fmla="*/ 0 h 67"/>
                  <a:gd name="T14" fmla="*/ 108 w 493"/>
                  <a:gd name="T15" fmla="*/ 1 h 67"/>
                  <a:gd name="T16" fmla="*/ 49 w 493"/>
                  <a:gd name="T17" fmla="*/ 8 h 67"/>
                  <a:gd name="T18" fmla="*/ 0 w 493"/>
                  <a:gd name="T19" fmla="*/ 20 h 67"/>
                  <a:gd name="T20" fmla="*/ 64 w 493"/>
                  <a:gd name="T21" fmla="*/ 28 h 67"/>
                  <a:gd name="T22" fmla="*/ 172 w 493"/>
                  <a:gd name="T23" fmla="*/ 41 h 67"/>
                  <a:gd name="T24" fmla="*/ 246 w 493"/>
                  <a:gd name="T25" fmla="*/ 53 h 67"/>
                  <a:gd name="T26" fmla="*/ 258 w 493"/>
                  <a:gd name="T27" fmla="*/ 52 h 67"/>
                  <a:gd name="T28" fmla="*/ 269 w 493"/>
                  <a:gd name="T29" fmla="*/ 49 h 67"/>
                  <a:gd name="T30" fmla="*/ 275 w 493"/>
                  <a:gd name="T31" fmla="*/ 44 h 67"/>
                  <a:gd name="T32" fmla="*/ 273 w 493"/>
                  <a:gd name="T33" fmla="*/ 37 h 67"/>
                  <a:gd name="T34" fmla="*/ 264 w 493"/>
                  <a:gd name="T35" fmla="*/ 31 h 67"/>
                  <a:gd name="T36" fmla="*/ 239 w 493"/>
                  <a:gd name="T37" fmla="*/ 24 h 67"/>
                  <a:gd name="T38" fmla="*/ 214 w 493"/>
                  <a:gd name="T39" fmla="*/ 20 h 67"/>
                  <a:gd name="T40" fmla="*/ 205 w 493"/>
                  <a:gd name="T41" fmla="*/ 22 h 67"/>
                  <a:gd name="T42" fmla="*/ 199 w 493"/>
                  <a:gd name="T43" fmla="*/ 25 h 67"/>
                  <a:gd name="T44" fmla="*/ 201 w 493"/>
                  <a:gd name="T45" fmla="*/ 28 h 67"/>
                  <a:gd name="T46" fmla="*/ 210 w 493"/>
                  <a:gd name="T47" fmla="*/ 32 h 67"/>
                  <a:gd name="T48" fmla="*/ 216 w 493"/>
                  <a:gd name="T49" fmla="*/ 34 h 67"/>
                  <a:gd name="T50" fmla="*/ 222 w 493"/>
                  <a:gd name="T51" fmla="*/ 32 h 67"/>
                  <a:gd name="T52" fmla="*/ 218 w 493"/>
                  <a:gd name="T53" fmla="*/ 30 h 67"/>
                  <a:gd name="T54" fmla="*/ 216 w 493"/>
                  <a:gd name="T55" fmla="*/ 28 h 67"/>
                  <a:gd name="T56" fmla="*/ 222 w 493"/>
                  <a:gd name="T57" fmla="*/ 29 h 67"/>
                  <a:gd name="T58" fmla="*/ 228 w 493"/>
                  <a:gd name="T59" fmla="*/ 34 h 67"/>
                  <a:gd name="T60" fmla="*/ 220 w 493"/>
                  <a:gd name="T61" fmla="*/ 36 h 67"/>
                  <a:gd name="T62" fmla="*/ 207 w 493"/>
                  <a:gd name="T63" fmla="*/ 36 h 67"/>
                  <a:gd name="T64" fmla="*/ 195 w 493"/>
                  <a:gd name="T65" fmla="*/ 31 h 67"/>
                  <a:gd name="T66" fmla="*/ 190 w 493"/>
                  <a:gd name="T67" fmla="*/ 24 h 67"/>
                  <a:gd name="T68" fmla="*/ 193 w 493"/>
                  <a:gd name="T69" fmla="*/ 20 h 67"/>
                  <a:gd name="T70" fmla="*/ 205 w 493"/>
                  <a:gd name="T71" fmla="*/ 19 h 67"/>
                  <a:gd name="T72" fmla="*/ 243 w 493"/>
                  <a:gd name="T73" fmla="*/ 22 h 67"/>
                  <a:gd name="T74" fmla="*/ 264 w 493"/>
                  <a:gd name="T75" fmla="*/ 28 h 67"/>
                  <a:gd name="T76" fmla="*/ 277 w 493"/>
                  <a:gd name="T77" fmla="*/ 32 h 67"/>
                  <a:gd name="T78" fmla="*/ 286 w 493"/>
                  <a:gd name="T79" fmla="*/ 38 h 67"/>
                  <a:gd name="T80" fmla="*/ 288 w 493"/>
                  <a:gd name="T81" fmla="*/ 44 h 67"/>
                  <a:gd name="T82" fmla="*/ 284 w 493"/>
                  <a:gd name="T83" fmla="*/ 49 h 67"/>
                  <a:gd name="T84" fmla="*/ 277 w 493"/>
                  <a:gd name="T85" fmla="*/ 53 h 67"/>
                  <a:gd name="T86" fmla="*/ 260 w 493"/>
                  <a:gd name="T87" fmla="*/ 54 h 67"/>
                  <a:gd name="T88" fmla="*/ 271 w 493"/>
                  <a:gd name="T89" fmla="*/ 56 h 67"/>
                  <a:gd name="T90" fmla="*/ 305 w 493"/>
                  <a:gd name="T91" fmla="*/ 60 h 67"/>
                  <a:gd name="T92" fmla="*/ 364 w 493"/>
                  <a:gd name="T93" fmla="*/ 65 h 67"/>
                  <a:gd name="T94" fmla="*/ 415 w 493"/>
                  <a:gd name="T95" fmla="*/ 67 h 67"/>
                  <a:gd name="T96" fmla="*/ 457 w 493"/>
                  <a:gd name="T97" fmla="*/ 66 h 67"/>
                  <a:gd name="T98" fmla="*/ 493 w 493"/>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7">
                    <a:moveTo>
                      <a:pt x="493" y="62"/>
                    </a:moveTo>
                    <a:lnTo>
                      <a:pt x="446" y="61"/>
                    </a:lnTo>
                    <a:lnTo>
                      <a:pt x="398" y="55"/>
                    </a:lnTo>
                    <a:lnTo>
                      <a:pt x="343" y="41"/>
                    </a:lnTo>
                    <a:lnTo>
                      <a:pt x="260" y="16"/>
                    </a:lnTo>
                    <a:lnTo>
                      <a:pt x="216" y="5"/>
                    </a:lnTo>
                    <a:lnTo>
                      <a:pt x="167" y="0"/>
                    </a:lnTo>
                    <a:lnTo>
                      <a:pt x="108" y="1"/>
                    </a:lnTo>
                    <a:lnTo>
                      <a:pt x="49" y="8"/>
                    </a:lnTo>
                    <a:lnTo>
                      <a:pt x="0" y="20"/>
                    </a:lnTo>
                    <a:lnTo>
                      <a:pt x="64" y="28"/>
                    </a:lnTo>
                    <a:lnTo>
                      <a:pt x="172" y="41"/>
                    </a:lnTo>
                    <a:lnTo>
                      <a:pt x="246" y="53"/>
                    </a:lnTo>
                    <a:lnTo>
                      <a:pt x="258" y="52"/>
                    </a:lnTo>
                    <a:lnTo>
                      <a:pt x="269" y="49"/>
                    </a:lnTo>
                    <a:lnTo>
                      <a:pt x="275" y="44"/>
                    </a:lnTo>
                    <a:lnTo>
                      <a:pt x="273" y="37"/>
                    </a:lnTo>
                    <a:lnTo>
                      <a:pt x="264" y="31"/>
                    </a:lnTo>
                    <a:lnTo>
                      <a:pt x="239" y="24"/>
                    </a:lnTo>
                    <a:lnTo>
                      <a:pt x="214" y="20"/>
                    </a:lnTo>
                    <a:lnTo>
                      <a:pt x="205" y="22"/>
                    </a:lnTo>
                    <a:lnTo>
                      <a:pt x="199" y="25"/>
                    </a:lnTo>
                    <a:lnTo>
                      <a:pt x="201" y="28"/>
                    </a:lnTo>
                    <a:lnTo>
                      <a:pt x="210" y="32"/>
                    </a:lnTo>
                    <a:lnTo>
                      <a:pt x="216" y="34"/>
                    </a:lnTo>
                    <a:lnTo>
                      <a:pt x="222" y="32"/>
                    </a:lnTo>
                    <a:lnTo>
                      <a:pt x="218" y="30"/>
                    </a:lnTo>
                    <a:lnTo>
                      <a:pt x="216" y="28"/>
                    </a:lnTo>
                    <a:lnTo>
                      <a:pt x="222" y="29"/>
                    </a:lnTo>
                    <a:lnTo>
                      <a:pt x="228" y="34"/>
                    </a:lnTo>
                    <a:lnTo>
                      <a:pt x="220" y="36"/>
                    </a:lnTo>
                    <a:lnTo>
                      <a:pt x="207" y="36"/>
                    </a:lnTo>
                    <a:lnTo>
                      <a:pt x="195" y="31"/>
                    </a:lnTo>
                    <a:lnTo>
                      <a:pt x="190" y="24"/>
                    </a:lnTo>
                    <a:lnTo>
                      <a:pt x="193" y="20"/>
                    </a:lnTo>
                    <a:lnTo>
                      <a:pt x="205" y="19"/>
                    </a:lnTo>
                    <a:lnTo>
                      <a:pt x="243" y="22"/>
                    </a:lnTo>
                    <a:lnTo>
                      <a:pt x="264" y="28"/>
                    </a:lnTo>
                    <a:lnTo>
                      <a:pt x="277" y="32"/>
                    </a:lnTo>
                    <a:lnTo>
                      <a:pt x="286" y="38"/>
                    </a:lnTo>
                    <a:lnTo>
                      <a:pt x="288" y="44"/>
                    </a:lnTo>
                    <a:lnTo>
                      <a:pt x="284" y="49"/>
                    </a:lnTo>
                    <a:lnTo>
                      <a:pt x="277" y="53"/>
                    </a:lnTo>
                    <a:lnTo>
                      <a:pt x="260" y="54"/>
                    </a:lnTo>
                    <a:lnTo>
                      <a:pt x="271" y="56"/>
                    </a:lnTo>
                    <a:lnTo>
                      <a:pt x="305" y="60"/>
                    </a:lnTo>
                    <a:lnTo>
                      <a:pt x="364" y="65"/>
                    </a:lnTo>
                    <a:lnTo>
                      <a:pt x="415" y="67"/>
                    </a:lnTo>
                    <a:lnTo>
                      <a:pt x="457" y="66"/>
                    </a:lnTo>
                    <a:lnTo>
                      <a:pt x="493"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0" name="Freeform 156"/>
              <p:cNvSpPr>
                <a:spLocks/>
              </p:cNvSpPr>
              <p:nvPr/>
            </p:nvSpPr>
            <p:spPr bwMode="auto">
              <a:xfrm>
                <a:off x="1458" y="4188"/>
                <a:ext cx="430" cy="35"/>
              </a:xfrm>
              <a:custGeom>
                <a:avLst/>
                <a:gdLst>
                  <a:gd name="T0" fmla="*/ 0 w 430"/>
                  <a:gd name="T1" fmla="*/ 34 h 35"/>
                  <a:gd name="T2" fmla="*/ 34 w 430"/>
                  <a:gd name="T3" fmla="*/ 28 h 35"/>
                  <a:gd name="T4" fmla="*/ 89 w 430"/>
                  <a:gd name="T5" fmla="*/ 16 h 35"/>
                  <a:gd name="T6" fmla="*/ 159 w 430"/>
                  <a:gd name="T7" fmla="*/ 5 h 35"/>
                  <a:gd name="T8" fmla="*/ 235 w 430"/>
                  <a:gd name="T9" fmla="*/ 0 h 35"/>
                  <a:gd name="T10" fmla="*/ 277 w 430"/>
                  <a:gd name="T11" fmla="*/ 1 h 35"/>
                  <a:gd name="T12" fmla="*/ 315 w 430"/>
                  <a:gd name="T13" fmla="*/ 6 h 35"/>
                  <a:gd name="T14" fmla="*/ 377 w 430"/>
                  <a:gd name="T15" fmla="*/ 18 h 35"/>
                  <a:gd name="T16" fmla="*/ 415 w 430"/>
                  <a:gd name="T17" fmla="*/ 30 h 35"/>
                  <a:gd name="T18" fmla="*/ 430 w 430"/>
                  <a:gd name="T19" fmla="*/ 35 h 35"/>
                  <a:gd name="T20" fmla="*/ 400 w 430"/>
                  <a:gd name="T21" fmla="*/ 29 h 35"/>
                  <a:gd name="T22" fmla="*/ 347 w 430"/>
                  <a:gd name="T23" fmla="*/ 20 h 35"/>
                  <a:gd name="T24" fmla="*/ 271 w 430"/>
                  <a:gd name="T25" fmla="*/ 19 h 35"/>
                  <a:gd name="T26" fmla="*/ 271 w 430"/>
                  <a:gd name="T27" fmla="*/ 18 h 35"/>
                  <a:gd name="T28" fmla="*/ 275 w 430"/>
                  <a:gd name="T29" fmla="*/ 18 h 35"/>
                  <a:gd name="T30" fmla="*/ 280 w 430"/>
                  <a:gd name="T31" fmla="*/ 13 h 35"/>
                  <a:gd name="T32" fmla="*/ 275 w 430"/>
                  <a:gd name="T33" fmla="*/ 10 h 35"/>
                  <a:gd name="T34" fmla="*/ 263 w 430"/>
                  <a:gd name="T35" fmla="*/ 9 h 35"/>
                  <a:gd name="T36" fmla="*/ 252 w 430"/>
                  <a:gd name="T37" fmla="*/ 10 h 35"/>
                  <a:gd name="T38" fmla="*/ 248 w 430"/>
                  <a:gd name="T39" fmla="*/ 12 h 35"/>
                  <a:gd name="T40" fmla="*/ 254 w 430"/>
                  <a:gd name="T41" fmla="*/ 16 h 35"/>
                  <a:gd name="T42" fmla="*/ 258 w 430"/>
                  <a:gd name="T43" fmla="*/ 16 h 35"/>
                  <a:gd name="T44" fmla="*/ 256 w 430"/>
                  <a:gd name="T45" fmla="*/ 14 h 35"/>
                  <a:gd name="T46" fmla="*/ 252 w 430"/>
                  <a:gd name="T47" fmla="*/ 13 h 35"/>
                  <a:gd name="T48" fmla="*/ 258 w 430"/>
                  <a:gd name="T49" fmla="*/ 11 h 35"/>
                  <a:gd name="T50" fmla="*/ 263 w 430"/>
                  <a:gd name="T51" fmla="*/ 10 h 35"/>
                  <a:gd name="T52" fmla="*/ 269 w 430"/>
                  <a:gd name="T53" fmla="*/ 11 h 35"/>
                  <a:gd name="T54" fmla="*/ 271 w 430"/>
                  <a:gd name="T55" fmla="*/ 13 h 35"/>
                  <a:gd name="T56" fmla="*/ 263 w 430"/>
                  <a:gd name="T57" fmla="*/ 18 h 35"/>
                  <a:gd name="T58" fmla="*/ 258 w 430"/>
                  <a:gd name="T59" fmla="*/ 19 h 35"/>
                  <a:gd name="T60" fmla="*/ 155 w 430"/>
                  <a:gd name="T61" fmla="*/ 24 h 35"/>
                  <a:gd name="T62" fmla="*/ 68 w 430"/>
                  <a:gd name="T63" fmla="*/ 30 h 35"/>
                  <a:gd name="T64" fmla="*/ 7 w 430"/>
                  <a:gd name="T65" fmla="*/ 34 h 35"/>
                  <a:gd name="T66" fmla="*/ 0 w 430"/>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5">
                    <a:moveTo>
                      <a:pt x="0" y="34"/>
                    </a:moveTo>
                    <a:lnTo>
                      <a:pt x="34" y="28"/>
                    </a:lnTo>
                    <a:lnTo>
                      <a:pt x="89" y="16"/>
                    </a:lnTo>
                    <a:lnTo>
                      <a:pt x="159" y="5"/>
                    </a:lnTo>
                    <a:lnTo>
                      <a:pt x="235" y="0"/>
                    </a:lnTo>
                    <a:lnTo>
                      <a:pt x="277" y="1"/>
                    </a:lnTo>
                    <a:lnTo>
                      <a:pt x="315" y="6"/>
                    </a:lnTo>
                    <a:lnTo>
                      <a:pt x="377" y="18"/>
                    </a:lnTo>
                    <a:lnTo>
                      <a:pt x="415" y="30"/>
                    </a:lnTo>
                    <a:lnTo>
                      <a:pt x="430" y="35"/>
                    </a:lnTo>
                    <a:lnTo>
                      <a:pt x="400" y="29"/>
                    </a:lnTo>
                    <a:lnTo>
                      <a:pt x="347" y="20"/>
                    </a:lnTo>
                    <a:lnTo>
                      <a:pt x="271" y="19"/>
                    </a:lnTo>
                    <a:lnTo>
                      <a:pt x="271" y="18"/>
                    </a:lnTo>
                    <a:lnTo>
                      <a:pt x="275" y="18"/>
                    </a:lnTo>
                    <a:lnTo>
                      <a:pt x="280" y="13"/>
                    </a:lnTo>
                    <a:lnTo>
                      <a:pt x="275" y="10"/>
                    </a:lnTo>
                    <a:lnTo>
                      <a:pt x="263" y="9"/>
                    </a:lnTo>
                    <a:lnTo>
                      <a:pt x="252" y="10"/>
                    </a:lnTo>
                    <a:lnTo>
                      <a:pt x="248" y="12"/>
                    </a:lnTo>
                    <a:lnTo>
                      <a:pt x="254" y="16"/>
                    </a:lnTo>
                    <a:lnTo>
                      <a:pt x="258" y="16"/>
                    </a:lnTo>
                    <a:lnTo>
                      <a:pt x="256" y="14"/>
                    </a:lnTo>
                    <a:lnTo>
                      <a:pt x="252" y="13"/>
                    </a:lnTo>
                    <a:lnTo>
                      <a:pt x="258" y="11"/>
                    </a:lnTo>
                    <a:lnTo>
                      <a:pt x="263" y="10"/>
                    </a:lnTo>
                    <a:lnTo>
                      <a:pt x="269" y="11"/>
                    </a:lnTo>
                    <a:lnTo>
                      <a:pt x="271" y="13"/>
                    </a:lnTo>
                    <a:lnTo>
                      <a:pt x="263" y="18"/>
                    </a:lnTo>
                    <a:lnTo>
                      <a:pt x="258" y="19"/>
                    </a:lnTo>
                    <a:lnTo>
                      <a:pt x="155" y="24"/>
                    </a:lnTo>
                    <a:lnTo>
                      <a:pt x="68" y="30"/>
                    </a:lnTo>
                    <a:lnTo>
                      <a:pt x="7"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1" name="Freeform 157"/>
              <p:cNvSpPr>
                <a:spLocks/>
              </p:cNvSpPr>
              <p:nvPr/>
            </p:nvSpPr>
            <p:spPr bwMode="auto">
              <a:xfrm>
                <a:off x="1387" y="4210"/>
                <a:ext cx="484" cy="49"/>
              </a:xfrm>
              <a:custGeom>
                <a:avLst/>
                <a:gdLst>
                  <a:gd name="T0" fmla="*/ 484 w 484"/>
                  <a:gd name="T1" fmla="*/ 13 h 49"/>
                  <a:gd name="T2" fmla="*/ 439 w 484"/>
                  <a:gd name="T3" fmla="*/ 10 h 49"/>
                  <a:gd name="T4" fmla="*/ 391 w 484"/>
                  <a:gd name="T5" fmla="*/ 13 h 49"/>
                  <a:gd name="T6" fmla="*/ 338 w 484"/>
                  <a:gd name="T7" fmla="*/ 22 h 49"/>
                  <a:gd name="T8" fmla="*/ 251 w 484"/>
                  <a:gd name="T9" fmla="*/ 40 h 49"/>
                  <a:gd name="T10" fmla="*/ 207 w 484"/>
                  <a:gd name="T11" fmla="*/ 48 h 49"/>
                  <a:gd name="T12" fmla="*/ 158 w 484"/>
                  <a:gd name="T13" fmla="*/ 49 h 49"/>
                  <a:gd name="T14" fmla="*/ 103 w 484"/>
                  <a:gd name="T15" fmla="*/ 43 h 49"/>
                  <a:gd name="T16" fmla="*/ 46 w 484"/>
                  <a:gd name="T17" fmla="*/ 32 h 49"/>
                  <a:gd name="T18" fmla="*/ 0 w 484"/>
                  <a:gd name="T19" fmla="*/ 18 h 49"/>
                  <a:gd name="T20" fmla="*/ 65 w 484"/>
                  <a:gd name="T21" fmla="*/ 14 h 49"/>
                  <a:gd name="T22" fmla="*/ 171 w 484"/>
                  <a:gd name="T23" fmla="*/ 10 h 49"/>
                  <a:gd name="T24" fmla="*/ 243 w 484"/>
                  <a:gd name="T25" fmla="*/ 4 h 49"/>
                  <a:gd name="T26" fmla="*/ 257 w 484"/>
                  <a:gd name="T27" fmla="*/ 6 h 49"/>
                  <a:gd name="T28" fmla="*/ 266 w 484"/>
                  <a:gd name="T29" fmla="*/ 9 h 49"/>
                  <a:gd name="T30" fmla="*/ 272 w 484"/>
                  <a:gd name="T31" fmla="*/ 14 h 49"/>
                  <a:gd name="T32" fmla="*/ 268 w 484"/>
                  <a:gd name="T33" fmla="*/ 21 h 49"/>
                  <a:gd name="T34" fmla="*/ 258 w 484"/>
                  <a:gd name="T35" fmla="*/ 26 h 49"/>
                  <a:gd name="T36" fmla="*/ 232 w 484"/>
                  <a:gd name="T37" fmla="*/ 32 h 49"/>
                  <a:gd name="T38" fmla="*/ 209 w 484"/>
                  <a:gd name="T39" fmla="*/ 32 h 49"/>
                  <a:gd name="T40" fmla="*/ 200 w 484"/>
                  <a:gd name="T41" fmla="*/ 31 h 49"/>
                  <a:gd name="T42" fmla="*/ 194 w 484"/>
                  <a:gd name="T43" fmla="*/ 27 h 49"/>
                  <a:gd name="T44" fmla="*/ 196 w 484"/>
                  <a:gd name="T45" fmla="*/ 25 h 49"/>
                  <a:gd name="T46" fmla="*/ 205 w 484"/>
                  <a:gd name="T47" fmla="*/ 20 h 49"/>
                  <a:gd name="T48" fmla="*/ 213 w 484"/>
                  <a:gd name="T49" fmla="*/ 20 h 49"/>
                  <a:gd name="T50" fmla="*/ 217 w 484"/>
                  <a:gd name="T51" fmla="*/ 21 h 49"/>
                  <a:gd name="T52" fmla="*/ 213 w 484"/>
                  <a:gd name="T53" fmla="*/ 25 h 49"/>
                  <a:gd name="T54" fmla="*/ 211 w 484"/>
                  <a:gd name="T55" fmla="*/ 26 h 49"/>
                  <a:gd name="T56" fmla="*/ 217 w 484"/>
                  <a:gd name="T57" fmla="*/ 25 h 49"/>
                  <a:gd name="T58" fmla="*/ 222 w 484"/>
                  <a:gd name="T59" fmla="*/ 21 h 49"/>
                  <a:gd name="T60" fmla="*/ 217 w 484"/>
                  <a:gd name="T61" fmla="*/ 18 h 49"/>
                  <a:gd name="T62" fmla="*/ 203 w 484"/>
                  <a:gd name="T63" fmla="*/ 18 h 49"/>
                  <a:gd name="T64" fmla="*/ 190 w 484"/>
                  <a:gd name="T65" fmla="*/ 21 h 49"/>
                  <a:gd name="T66" fmla="*/ 184 w 484"/>
                  <a:gd name="T67" fmla="*/ 27 h 49"/>
                  <a:gd name="T68" fmla="*/ 188 w 484"/>
                  <a:gd name="T69" fmla="*/ 31 h 49"/>
                  <a:gd name="T70" fmla="*/ 198 w 484"/>
                  <a:gd name="T71" fmla="*/ 33 h 49"/>
                  <a:gd name="T72" fmla="*/ 236 w 484"/>
                  <a:gd name="T73" fmla="*/ 33 h 49"/>
                  <a:gd name="T74" fmla="*/ 257 w 484"/>
                  <a:gd name="T75" fmla="*/ 30 h 49"/>
                  <a:gd name="T76" fmla="*/ 272 w 484"/>
                  <a:gd name="T77" fmla="*/ 25 h 49"/>
                  <a:gd name="T78" fmla="*/ 281 w 484"/>
                  <a:gd name="T79" fmla="*/ 20 h 49"/>
                  <a:gd name="T80" fmla="*/ 283 w 484"/>
                  <a:gd name="T81" fmla="*/ 15 h 49"/>
                  <a:gd name="T82" fmla="*/ 281 w 484"/>
                  <a:gd name="T83" fmla="*/ 10 h 49"/>
                  <a:gd name="T84" fmla="*/ 274 w 484"/>
                  <a:gd name="T85" fmla="*/ 7 h 49"/>
                  <a:gd name="T86" fmla="*/ 258 w 484"/>
                  <a:gd name="T87" fmla="*/ 3 h 49"/>
                  <a:gd name="T88" fmla="*/ 270 w 484"/>
                  <a:gd name="T89" fmla="*/ 2 h 49"/>
                  <a:gd name="T90" fmla="*/ 302 w 484"/>
                  <a:gd name="T91" fmla="*/ 2 h 49"/>
                  <a:gd name="T92" fmla="*/ 361 w 484"/>
                  <a:gd name="T93" fmla="*/ 0 h 49"/>
                  <a:gd name="T94" fmla="*/ 412 w 484"/>
                  <a:gd name="T95" fmla="*/ 2 h 49"/>
                  <a:gd name="T96" fmla="*/ 450 w 484"/>
                  <a:gd name="T97" fmla="*/ 6 h 49"/>
                  <a:gd name="T98" fmla="*/ 484 w 484"/>
                  <a:gd name="T9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3"/>
                    </a:moveTo>
                    <a:lnTo>
                      <a:pt x="439" y="10"/>
                    </a:lnTo>
                    <a:lnTo>
                      <a:pt x="391" y="13"/>
                    </a:lnTo>
                    <a:lnTo>
                      <a:pt x="338" y="22"/>
                    </a:lnTo>
                    <a:lnTo>
                      <a:pt x="251" y="40"/>
                    </a:lnTo>
                    <a:lnTo>
                      <a:pt x="207" y="48"/>
                    </a:lnTo>
                    <a:lnTo>
                      <a:pt x="158" y="49"/>
                    </a:lnTo>
                    <a:lnTo>
                      <a:pt x="103" y="43"/>
                    </a:lnTo>
                    <a:lnTo>
                      <a:pt x="46" y="32"/>
                    </a:lnTo>
                    <a:lnTo>
                      <a:pt x="0" y="18"/>
                    </a:lnTo>
                    <a:lnTo>
                      <a:pt x="65" y="14"/>
                    </a:lnTo>
                    <a:lnTo>
                      <a:pt x="171" y="10"/>
                    </a:lnTo>
                    <a:lnTo>
                      <a:pt x="243" y="4"/>
                    </a:lnTo>
                    <a:lnTo>
                      <a:pt x="257" y="6"/>
                    </a:lnTo>
                    <a:lnTo>
                      <a:pt x="266" y="9"/>
                    </a:lnTo>
                    <a:lnTo>
                      <a:pt x="272" y="14"/>
                    </a:lnTo>
                    <a:lnTo>
                      <a:pt x="268" y="21"/>
                    </a:lnTo>
                    <a:lnTo>
                      <a:pt x="258" y="26"/>
                    </a:lnTo>
                    <a:lnTo>
                      <a:pt x="232" y="32"/>
                    </a:lnTo>
                    <a:lnTo>
                      <a:pt x="209" y="32"/>
                    </a:lnTo>
                    <a:lnTo>
                      <a:pt x="200" y="31"/>
                    </a:lnTo>
                    <a:lnTo>
                      <a:pt x="194" y="27"/>
                    </a:lnTo>
                    <a:lnTo>
                      <a:pt x="196" y="25"/>
                    </a:lnTo>
                    <a:lnTo>
                      <a:pt x="205" y="20"/>
                    </a:lnTo>
                    <a:lnTo>
                      <a:pt x="213" y="20"/>
                    </a:lnTo>
                    <a:lnTo>
                      <a:pt x="217" y="21"/>
                    </a:lnTo>
                    <a:lnTo>
                      <a:pt x="213" y="25"/>
                    </a:lnTo>
                    <a:lnTo>
                      <a:pt x="211" y="26"/>
                    </a:lnTo>
                    <a:lnTo>
                      <a:pt x="217" y="25"/>
                    </a:lnTo>
                    <a:lnTo>
                      <a:pt x="222" y="21"/>
                    </a:lnTo>
                    <a:lnTo>
                      <a:pt x="217" y="18"/>
                    </a:lnTo>
                    <a:lnTo>
                      <a:pt x="203" y="18"/>
                    </a:lnTo>
                    <a:lnTo>
                      <a:pt x="190" y="21"/>
                    </a:lnTo>
                    <a:lnTo>
                      <a:pt x="184" y="27"/>
                    </a:lnTo>
                    <a:lnTo>
                      <a:pt x="188" y="31"/>
                    </a:lnTo>
                    <a:lnTo>
                      <a:pt x="198" y="33"/>
                    </a:lnTo>
                    <a:lnTo>
                      <a:pt x="236" y="33"/>
                    </a:lnTo>
                    <a:lnTo>
                      <a:pt x="257" y="30"/>
                    </a:lnTo>
                    <a:lnTo>
                      <a:pt x="272" y="25"/>
                    </a:lnTo>
                    <a:lnTo>
                      <a:pt x="281" y="20"/>
                    </a:lnTo>
                    <a:lnTo>
                      <a:pt x="283" y="15"/>
                    </a:lnTo>
                    <a:lnTo>
                      <a:pt x="281" y="10"/>
                    </a:lnTo>
                    <a:lnTo>
                      <a:pt x="274" y="7"/>
                    </a:lnTo>
                    <a:lnTo>
                      <a:pt x="258" y="3"/>
                    </a:lnTo>
                    <a:lnTo>
                      <a:pt x="270" y="2"/>
                    </a:lnTo>
                    <a:lnTo>
                      <a:pt x="302" y="2"/>
                    </a:lnTo>
                    <a:lnTo>
                      <a:pt x="361" y="0"/>
                    </a:lnTo>
                    <a:lnTo>
                      <a:pt x="412" y="2"/>
                    </a:lnTo>
                    <a:lnTo>
                      <a:pt x="450" y="6"/>
                    </a:lnTo>
                    <a:lnTo>
                      <a:pt x="484" y="1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2" name="Freeform 158"/>
              <p:cNvSpPr>
                <a:spLocks/>
              </p:cNvSpPr>
              <p:nvPr/>
            </p:nvSpPr>
            <p:spPr bwMode="auto">
              <a:xfrm>
                <a:off x="3355" y="4207"/>
                <a:ext cx="429" cy="35"/>
              </a:xfrm>
              <a:custGeom>
                <a:avLst/>
                <a:gdLst>
                  <a:gd name="T0" fmla="*/ 0 w 429"/>
                  <a:gd name="T1" fmla="*/ 34 h 35"/>
                  <a:gd name="T2" fmla="*/ 33 w 429"/>
                  <a:gd name="T3" fmla="*/ 28 h 35"/>
                  <a:gd name="T4" fmla="*/ 90 w 429"/>
                  <a:gd name="T5" fmla="*/ 16 h 35"/>
                  <a:gd name="T6" fmla="*/ 158 w 429"/>
                  <a:gd name="T7" fmla="*/ 5 h 35"/>
                  <a:gd name="T8" fmla="*/ 234 w 429"/>
                  <a:gd name="T9" fmla="*/ 0 h 35"/>
                  <a:gd name="T10" fmla="*/ 276 w 429"/>
                  <a:gd name="T11" fmla="*/ 3 h 35"/>
                  <a:gd name="T12" fmla="*/ 314 w 429"/>
                  <a:gd name="T13" fmla="*/ 6 h 35"/>
                  <a:gd name="T14" fmla="*/ 376 w 429"/>
                  <a:gd name="T15" fmla="*/ 18 h 35"/>
                  <a:gd name="T16" fmla="*/ 416 w 429"/>
                  <a:gd name="T17" fmla="*/ 30 h 35"/>
                  <a:gd name="T18" fmla="*/ 429 w 429"/>
                  <a:gd name="T19" fmla="*/ 35 h 35"/>
                  <a:gd name="T20" fmla="*/ 399 w 429"/>
                  <a:gd name="T21" fmla="*/ 29 h 35"/>
                  <a:gd name="T22" fmla="*/ 346 w 429"/>
                  <a:gd name="T23" fmla="*/ 21 h 35"/>
                  <a:gd name="T24" fmla="*/ 270 w 429"/>
                  <a:gd name="T25" fmla="*/ 19 h 35"/>
                  <a:gd name="T26" fmla="*/ 270 w 429"/>
                  <a:gd name="T27" fmla="*/ 19 h 35"/>
                  <a:gd name="T28" fmla="*/ 276 w 429"/>
                  <a:gd name="T29" fmla="*/ 17 h 35"/>
                  <a:gd name="T30" fmla="*/ 279 w 429"/>
                  <a:gd name="T31" fmla="*/ 13 h 35"/>
                  <a:gd name="T32" fmla="*/ 274 w 429"/>
                  <a:gd name="T33" fmla="*/ 10 h 35"/>
                  <a:gd name="T34" fmla="*/ 262 w 429"/>
                  <a:gd name="T35" fmla="*/ 9 h 35"/>
                  <a:gd name="T36" fmla="*/ 253 w 429"/>
                  <a:gd name="T37" fmla="*/ 10 h 35"/>
                  <a:gd name="T38" fmla="*/ 249 w 429"/>
                  <a:gd name="T39" fmla="*/ 12 h 35"/>
                  <a:gd name="T40" fmla="*/ 253 w 429"/>
                  <a:gd name="T41" fmla="*/ 16 h 35"/>
                  <a:gd name="T42" fmla="*/ 259 w 429"/>
                  <a:gd name="T43" fmla="*/ 16 h 35"/>
                  <a:gd name="T44" fmla="*/ 257 w 429"/>
                  <a:gd name="T45" fmla="*/ 15 h 35"/>
                  <a:gd name="T46" fmla="*/ 253 w 429"/>
                  <a:gd name="T47" fmla="*/ 13 h 35"/>
                  <a:gd name="T48" fmla="*/ 257 w 429"/>
                  <a:gd name="T49" fmla="*/ 11 h 35"/>
                  <a:gd name="T50" fmla="*/ 262 w 429"/>
                  <a:gd name="T51" fmla="*/ 10 h 35"/>
                  <a:gd name="T52" fmla="*/ 268 w 429"/>
                  <a:gd name="T53" fmla="*/ 11 h 35"/>
                  <a:gd name="T54" fmla="*/ 272 w 429"/>
                  <a:gd name="T55" fmla="*/ 13 h 35"/>
                  <a:gd name="T56" fmla="*/ 264 w 429"/>
                  <a:gd name="T57" fmla="*/ 18 h 35"/>
                  <a:gd name="T58" fmla="*/ 259 w 429"/>
                  <a:gd name="T59" fmla="*/ 19 h 35"/>
                  <a:gd name="T60" fmla="*/ 156 w 429"/>
                  <a:gd name="T61" fmla="*/ 24 h 35"/>
                  <a:gd name="T62" fmla="*/ 69 w 429"/>
                  <a:gd name="T63" fmla="*/ 30 h 35"/>
                  <a:gd name="T64" fmla="*/ 8 w 429"/>
                  <a:gd name="T65" fmla="*/ 34 h 35"/>
                  <a:gd name="T66" fmla="*/ 0 w 429"/>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5">
                    <a:moveTo>
                      <a:pt x="0" y="34"/>
                    </a:moveTo>
                    <a:lnTo>
                      <a:pt x="33" y="28"/>
                    </a:lnTo>
                    <a:lnTo>
                      <a:pt x="90" y="16"/>
                    </a:lnTo>
                    <a:lnTo>
                      <a:pt x="158" y="5"/>
                    </a:lnTo>
                    <a:lnTo>
                      <a:pt x="234" y="0"/>
                    </a:lnTo>
                    <a:lnTo>
                      <a:pt x="276" y="3"/>
                    </a:lnTo>
                    <a:lnTo>
                      <a:pt x="314" y="6"/>
                    </a:lnTo>
                    <a:lnTo>
                      <a:pt x="376" y="18"/>
                    </a:lnTo>
                    <a:lnTo>
                      <a:pt x="416" y="30"/>
                    </a:lnTo>
                    <a:lnTo>
                      <a:pt x="429" y="35"/>
                    </a:lnTo>
                    <a:lnTo>
                      <a:pt x="399" y="29"/>
                    </a:lnTo>
                    <a:lnTo>
                      <a:pt x="346" y="21"/>
                    </a:lnTo>
                    <a:lnTo>
                      <a:pt x="270" y="19"/>
                    </a:lnTo>
                    <a:lnTo>
                      <a:pt x="270" y="19"/>
                    </a:lnTo>
                    <a:lnTo>
                      <a:pt x="276" y="17"/>
                    </a:lnTo>
                    <a:lnTo>
                      <a:pt x="279" y="13"/>
                    </a:lnTo>
                    <a:lnTo>
                      <a:pt x="274" y="10"/>
                    </a:lnTo>
                    <a:lnTo>
                      <a:pt x="262" y="9"/>
                    </a:lnTo>
                    <a:lnTo>
                      <a:pt x="253" y="10"/>
                    </a:lnTo>
                    <a:lnTo>
                      <a:pt x="249" y="12"/>
                    </a:lnTo>
                    <a:lnTo>
                      <a:pt x="253" y="16"/>
                    </a:lnTo>
                    <a:lnTo>
                      <a:pt x="259" y="16"/>
                    </a:lnTo>
                    <a:lnTo>
                      <a:pt x="257" y="15"/>
                    </a:lnTo>
                    <a:lnTo>
                      <a:pt x="253" y="13"/>
                    </a:lnTo>
                    <a:lnTo>
                      <a:pt x="257" y="11"/>
                    </a:lnTo>
                    <a:lnTo>
                      <a:pt x="262" y="10"/>
                    </a:lnTo>
                    <a:lnTo>
                      <a:pt x="268" y="11"/>
                    </a:lnTo>
                    <a:lnTo>
                      <a:pt x="272" y="13"/>
                    </a:lnTo>
                    <a:lnTo>
                      <a:pt x="264" y="18"/>
                    </a:lnTo>
                    <a:lnTo>
                      <a:pt x="259" y="19"/>
                    </a:lnTo>
                    <a:lnTo>
                      <a:pt x="156" y="24"/>
                    </a:lnTo>
                    <a:lnTo>
                      <a:pt x="69" y="30"/>
                    </a:lnTo>
                    <a:lnTo>
                      <a:pt x="8"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3" name="Freeform 159"/>
              <p:cNvSpPr>
                <a:spLocks/>
              </p:cNvSpPr>
              <p:nvPr/>
            </p:nvSpPr>
            <p:spPr bwMode="auto">
              <a:xfrm>
                <a:off x="3285" y="4229"/>
                <a:ext cx="482" cy="49"/>
              </a:xfrm>
              <a:custGeom>
                <a:avLst/>
                <a:gdLst>
                  <a:gd name="T0" fmla="*/ 482 w 482"/>
                  <a:gd name="T1" fmla="*/ 12 h 49"/>
                  <a:gd name="T2" fmla="*/ 439 w 482"/>
                  <a:gd name="T3" fmla="*/ 9 h 49"/>
                  <a:gd name="T4" fmla="*/ 389 w 482"/>
                  <a:gd name="T5" fmla="*/ 12 h 49"/>
                  <a:gd name="T6" fmla="*/ 336 w 482"/>
                  <a:gd name="T7" fmla="*/ 21 h 49"/>
                  <a:gd name="T8" fmla="*/ 251 w 482"/>
                  <a:gd name="T9" fmla="*/ 41 h 49"/>
                  <a:gd name="T10" fmla="*/ 205 w 482"/>
                  <a:gd name="T11" fmla="*/ 48 h 49"/>
                  <a:gd name="T12" fmla="*/ 158 w 482"/>
                  <a:gd name="T13" fmla="*/ 49 h 49"/>
                  <a:gd name="T14" fmla="*/ 101 w 482"/>
                  <a:gd name="T15" fmla="*/ 43 h 49"/>
                  <a:gd name="T16" fmla="*/ 46 w 482"/>
                  <a:gd name="T17" fmla="*/ 32 h 49"/>
                  <a:gd name="T18" fmla="*/ 0 w 482"/>
                  <a:gd name="T19" fmla="*/ 18 h 49"/>
                  <a:gd name="T20" fmla="*/ 63 w 482"/>
                  <a:gd name="T21" fmla="*/ 14 h 49"/>
                  <a:gd name="T22" fmla="*/ 169 w 482"/>
                  <a:gd name="T23" fmla="*/ 9 h 49"/>
                  <a:gd name="T24" fmla="*/ 241 w 482"/>
                  <a:gd name="T25" fmla="*/ 5 h 49"/>
                  <a:gd name="T26" fmla="*/ 255 w 482"/>
                  <a:gd name="T27" fmla="*/ 6 h 49"/>
                  <a:gd name="T28" fmla="*/ 264 w 482"/>
                  <a:gd name="T29" fmla="*/ 9 h 49"/>
                  <a:gd name="T30" fmla="*/ 270 w 482"/>
                  <a:gd name="T31" fmla="*/ 14 h 49"/>
                  <a:gd name="T32" fmla="*/ 268 w 482"/>
                  <a:gd name="T33" fmla="*/ 21 h 49"/>
                  <a:gd name="T34" fmla="*/ 256 w 482"/>
                  <a:gd name="T35" fmla="*/ 26 h 49"/>
                  <a:gd name="T36" fmla="*/ 230 w 482"/>
                  <a:gd name="T37" fmla="*/ 32 h 49"/>
                  <a:gd name="T38" fmla="*/ 207 w 482"/>
                  <a:gd name="T39" fmla="*/ 32 h 49"/>
                  <a:gd name="T40" fmla="*/ 198 w 482"/>
                  <a:gd name="T41" fmla="*/ 31 h 49"/>
                  <a:gd name="T42" fmla="*/ 192 w 482"/>
                  <a:gd name="T43" fmla="*/ 27 h 49"/>
                  <a:gd name="T44" fmla="*/ 194 w 482"/>
                  <a:gd name="T45" fmla="*/ 24 h 49"/>
                  <a:gd name="T46" fmla="*/ 203 w 482"/>
                  <a:gd name="T47" fmla="*/ 21 h 49"/>
                  <a:gd name="T48" fmla="*/ 211 w 482"/>
                  <a:gd name="T49" fmla="*/ 20 h 49"/>
                  <a:gd name="T50" fmla="*/ 217 w 482"/>
                  <a:gd name="T51" fmla="*/ 21 h 49"/>
                  <a:gd name="T52" fmla="*/ 213 w 482"/>
                  <a:gd name="T53" fmla="*/ 24 h 49"/>
                  <a:gd name="T54" fmla="*/ 209 w 482"/>
                  <a:gd name="T55" fmla="*/ 25 h 49"/>
                  <a:gd name="T56" fmla="*/ 217 w 482"/>
                  <a:gd name="T57" fmla="*/ 25 h 49"/>
                  <a:gd name="T58" fmla="*/ 220 w 482"/>
                  <a:gd name="T59" fmla="*/ 21 h 49"/>
                  <a:gd name="T60" fmla="*/ 217 w 482"/>
                  <a:gd name="T61" fmla="*/ 18 h 49"/>
                  <a:gd name="T62" fmla="*/ 201 w 482"/>
                  <a:gd name="T63" fmla="*/ 18 h 49"/>
                  <a:gd name="T64" fmla="*/ 190 w 482"/>
                  <a:gd name="T65" fmla="*/ 21 h 49"/>
                  <a:gd name="T66" fmla="*/ 184 w 482"/>
                  <a:gd name="T67" fmla="*/ 27 h 49"/>
                  <a:gd name="T68" fmla="*/ 186 w 482"/>
                  <a:gd name="T69" fmla="*/ 31 h 49"/>
                  <a:gd name="T70" fmla="*/ 198 w 482"/>
                  <a:gd name="T71" fmla="*/ 33 h 49"/>
                  <a:gd name="T72" fmla="*/ 236 w 482"/>
                  <a:gd name="T73" fmla="*/ 33 h 49"/>
                  <a:gd name="T74" fmla="*/ 255 w 482"/>
                  <a:gd name="T75" fmla="*/ 30 h 49"/>
                  <a:gd name="T76" fmla="*/ 270 w 482"/>
                  <a:gd name="T77" fmla="*/ 25 h 49"/>
                  <a:gd name="T78" fmla="*/ 279 w 482"/>
                  <a:gd name="T79" fmla="*/ 20 h 49"/>
                  <a:gd name="T80" fmla="*/ 281 w 482"/>
                  <a:gd name="T81" fmla="*/ 15 h 49"/>
                  <a:gd name="T82" fmla="*/ 279 w 482"/>
                  <a:gd name="T83" fmla="*/ 9 h 49"/>
                  <a:gd name="T84" fmla="*/ 272 w 482"/>
                  <a:gd name="T85" fmla="*/ 7 h 49"/>
                  <a:gd name="T86" fmla="*/ 256 w 482"/>
                  <a:gd name="T87" fmla="*/ 3 h 49"/>
                  <a:gd name="T88" fmla="*/ 270 w 482"/>
                  <a:gd name="T89" fmla="*/ 2 h 49"/>
                  <a:gd name="T90" fmla="*/ 302 w 482"/>
                  <a:gd name="T91" fmla="*/ 1 h 49"/>
                  <a:gd name="T92" fmla="*/ 361 w 482"/>
                  <a:gd name="T93" fmla="*/ 0 h 49"/>
                  <a:gd name="T94" fmla="*/ 410 w 482"/>
                  <a:gd name="T95" fmla="*/ 1 h 49"/>
                  <a:gd name="T96" fmla="*/ 450 w 482"/>
                  <a:gd name="T97" fmla="*/ 6 h 49"/>
                  <a:gd name="T98" fmla="*/ 482 w 482"/>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12"/>
                    </a:moveTo>
                    <a:lnTo>
                      <a:pt x="439" y="9"/>
                    </a:lnTo>
                    <a:lnTo>
                      <a:pt x="389" y="12"/>
                    </a:lnTo>
                    <a:lnTo>
                      <a:pt x="336" y="21"/>
                    </a:lnTo>
                    <a:lnTo>
                      <a:pt x="251" y="41"/>
                    </a:lnTo>
                    <a:lnTo>
                      <a:pt x="205" y="48"/>
                    </a:lnTo>
                    <a:lnTo>
                      <a:pt x="158" y="49"/>
                    </a:lnTo>
                    <a:lnTo>
                      <a:pt x="101" y="43"/>
                    </a:lnTo>
                    <a:lnTo>
                      <a:pt x="46" y="32"/>
                    </a:lnTo>
                    <a:lnTo>
                      <a:pt x="0" y="18"/>
                    </a:lnTo>
                    <a:lnTo>
                      <a:pt x="63" y="14"/>
                    </a:lnTo>
                    <a:lnTo>
                      <a:pt x="169" y="9"/>
                    </a:lnTo>
                    <a:lnTo>
                      <a:pt x="241" y="5"/>
                    </a:lnTo>
                    <a:lnTo>
                      <a:pt x="255" y="6"/>
                    </a:lnTo>
                    <a:lnTo>
                      <a:pt x="264" y="9"/>
                    </a:lnTo>
                    <a:lnTo>
                      <a:pt x="270" y="14"/>
                    </a:lnTo>
                    <a:lnTo>
                      <a:pt x="268" y="21"/>
                    </a:lnTo>
                    <a:lnTo>
                      <a:pt x="256" y="26"/>
                    </a:lnTo>
                    <a:lnTo>
                      <a:pt x="230" y="32"/>
                    </a:lnTo>
                    <a:lnTo>
                      <a:pt x="207" y="32"/>
                    </a:lnTo>
                    <a:lnTo>
                      <a:pt x="198" y="31"/>
                    </a:lnTo>
                    <a:lnTo>
                      <a:pt x="192" y="27"/>
                    </a:lnTo>
                    <a:lnTo>
                      <a:pt x="194" y="24"/>
                    </a:lnTo>
                    <a:lnTo>
                      <a:pt x="203" y="21"/>
                    </a:lnTo>
                    <a:lnTo>
                      <a:pt x="211" y="20"/>
                    </a:lnTo>
                    <a:lnTo>
                      <a:pt x="217" y="21"/>
                    </a:lnTo>
                    <a:lnTo>
                      <a:pt x="213" y="24"/>
                    </a:lnTo>
                    <a:lnTo>
                      <a:pt x="209" y="25"/>
                    </a:lnTo>
                    <a:lnTo>
                      <a:pt x="217" y="25"/>
                    </a:lnTo>
                    <a:lnTo>
                      <a:pt x="220" y="21"/>
                    </a:lnTo>
                    <a:lnTo>
                      <a:pt x="217" y="18"/>
                    </a:lnTo>
                    <a:lnTo>
                      <a:pt x="201" y="18"/>
                    </a:lnTo>
                    <a:lnTo>
                      <a:pt x="190" y="21"/>
                    </a:lnTo>
                    <a:lnTo>
                      <a:pt x="184" y="27"/>
                    </a:lnTo>
                    <a:lnTo>
                      <a:pt x="186" y="31"/>
                    </a:lnTo>
                    <a:lnTo>
                      <a:pt x="198" y="33"/>
                    </a:lnTo>
                    <a:lnTo>
                      <a:pt x="236" y="33"/>
                    </a:lnTo>
                    <a:lnTo>
                      <a:pt x="255" y="30"/>
                    </a:lnTo>
                    <a:lnTo>
                      <a:pt x="270" y="25"/>
                    </a:lnTo>
                    <a:lnTo>
                      <a:pt x="279" y="20"/>
                    </a:lnTo>
                    <a:lnTo>
                      <a:pt x="281" y="15"/>
                    </a:lnTo>
                    <a:lnTo>
                      <a:pt x="279" y="9"/>
                    </a:lnTo>
                    <a:lnTo>
                      <a:pt x="272" y="7"/>
                    </a:lnTo>
                    <a:lnTo>
                      <a:pt x="256" y="3"/>
                    </a:lnTo>
                    <a:lnTo>
                      <a:pt x="270" y="2"/>
                    </a:lnTo>
                    <a:lnTo>
                      <a:pt x="302" y="1"/>
                    </a:lnTo>
                    <a:lnTo>
                      <a:pt x="361" y="0"/>
                    </a:lnTo>
                    <a:lnTo>
                      <a:pt x="410" y="1"/>
                    </a:lnTo>
                    <a:lnTo>
                      <a:pt x="450" y="6"/>
                    </a:lnTo>
                    <a:lnTo>
                      <a:pt x="482"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4" name="Freeform 160"/>
              <p:cNvSpPr>
                <a:spLocks/>
              </p:cNvSpPr>
              <p:nvPr/>
            </p:nvSpPr>
            <p:spPr bwMode="auto">
              <a:xfrm>
                <a:off x="435" y="4091"/>
                <a:ext cx="518" cy="60"/>
              </a:xfrm>
              <a:custGeom>
                <a:avLst/>
                <a:gdLst>
                  <a:gd name="T0" fmla="*/ 0 w 518"/>
                  <a:gd name="T1" fmla="*/ 23 h 60"/>
                  <a:gd name="T2" fmla="*/ 41 w 518"/>
                  <a:gd name="T3" fmla="*/ 19 h 60"/>
                  <a:gd name="T4" fmla="*/ 110 w 518"/>
                  <a:gd name="T5" fmla="*/ 10 h 60"/>
                  <a:gd name="T6" fmla="*/ 195 w 518"/>
                  <a:gd name="T7" fmla="*/ 1 h 60"/>
                  <a:gd name="T8" fmla="*/ 241 w 518"/>
                  <a:gd name="T9" fmla="*/ 0 h 60"/>
                  <a:gd name="T10" fmla="*/ 288 w 518"/>
                  <a:gd name="T11" fmla="*/ 1 h 60"/>
                  <a:gd name="T12" fmla="*/ 337 w 518"/>
                  <a:gd name="T13" fmla="*/ 7 h 60"/>
                  <a:gd name="T14" fmla="*/ 383 w 518"/>
                  <a:gd name="T15" fmla="*/ 16 h 60"/>
                  <a:gd name="T16" fmla="*/ 455 w 518"/>
                  <a:gd name="T17" fmla="*/ 35 h 60"/>
                  <a:gd name="T18" fmla="*/ 503 w 518"/>
                  <a:gd name="T19" fmla="*/ 52 h 60"/>
                  <a:gd name="T20" fmla="*/ 518 w 518"/>
                  <a:gd name="T21" fmla="*/ 60 h 60"/>
                  <a:gd name="T22" fmla="*/ 482 w 518"/>
                  <a:gd name="T23" fmla="*/ 49 h 60"/>
                  <a:gd name="T24" fmla="*/ 449 w 518"/>
                  <a:gd name="T25" fmla="*/ 41 h 60"/>
                  <a:gd name="T26" fmla="*/ 419 w 518"/>
                  <a:gd name="T27" fmla="*/ 36 h 60"/>
                  <a:gd name="T28" fmla="*/ 328 w 518"/>
                  <a:gd name="T29" fmla="*/ 28 h 60"/>
                  <a:gd name="T30" fmla="*/ 328 w 518"/>
                  <a:gd name="T31" fmla="*/ 26 h 60"/>
                  <a:gd name="T32" fmla="*/ 334 w 518"/>
                  <a:gd name="T33" fmla="*/ 25 h 60"/>
                  <a:gd name="T34" fmla="*/ 339 w 518"/>
                  <a:gd name="T35" fmla="*/ 22 h 60"/>
                  <a:gd name="T36" fmla="*/ 336 w 518"/>
                  <a:gd name="T37" fmla="*/ 16 h 60"/>
                  <a:gd name="T38" fmla="*/ 322 w 518"/>
                  <a:gd name="T39" fmla="*/ 13 h 60"/>
                  <a:gd name="T40" fmla="*/ 309 w 518"/>
                  <a:gd name="T41" fmla="*/ 14 h 60"/>
                  <a:gd name="T42" fmla="*/ 303 w 518"/>
                  <a:gd name="T43" fmla="*/ 18 h 60"/>
                  <a:gd name="T44" fmla="*/ 309 w 518"/>
                  <a:gd name="T45" fmla="*/ 22 h 60"/>
                  <a:gd name="T46" fmla="*/ 313 w 518"/>
                  <a:gd name="T47" fmla="*/ 22 h 60"/>
                  <a:gd name="T48" fmla="*/ 313 w 518"/>
                  <a:gd name="T49" fmla="*/ 20 h 60"/>
                  <a:gd name="T50" fmla="*/ 307 w 518"/>
                  <a:gd name="T51" fmla="*/ 18 h 60"/>
                  <a:gd name="T52" fmla="*/ 313 w 518"/>
                  <a:gd name="T53" fmla="*/ 16 h 60"/>
                  <a:gd name="T54" fmla="*/ 320 w 518"/>
                  <a:gd name="T55" fmla="*/ 16 h 60"/>
                  <a:gd name="T56" fmla="*/ 328 w 518"/>
                  <a:gd name="T57" fmla="*/ 18 h 60"/>
                  <a:gd name="T58" fmla="*/ 330 w 518"/>
                  <a:gd name="T59" fmla="*/ 20 h 60"/>
                  <a:gd name="T60" fmla="*/ 320 w 518"/>
                  <a:gd name="T61" fmla="*/ 25 h 60"/>
                  <a:gd name="T62" fmla="*/ 313 w 518"/>
                  <a:gd name="T63" fmla="*/ 26 h 60"/>
                  <a:gd name="T64" fmla="*/ 189 w 518"/>
                  <a:gd name="T65" fmla="*/ 24 h 60"/>
                  <a:gd name="T66" fmla="*/ 83 w 518"/>
                  <a:gd name="T67" fmla="*/ 25 h 60"/>
                  <a:gd name="T68" fmla="*/ 9 w 518"/>
                  <a:gd name="T69" fmla="*/ 24 h 60"/>
                  <a:gd name="T70" fmla="*/ 0 w 518"/>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3"/>
                    </a:moveTo>
                    <a:lnTo>
                      <a:pt x="41" y="19"/>
                    </a:lnTo>
                    <a:lnTo>
                      <a:pt x="110" y="10"/>
                    </a:lnTo>
                    <a:lnTo>
                      <a:pt x="195" y="1"/>
                    </a:lnTo>
                    <a:lnTo>
                      <a:pt x="241" y="0"/>
                    </a:lnTo>
                    <a:lnTo>
                      <a:pt x="288" y="1"/>
                    </a:lnTo>
                    <a:lnTo>
                      <a:pt x="337" y="7"/>
                    </a:lnTo>
                    <a:lnTo>
                      <a:pt x="383" y="16"/>
                    </a:lnTo>
                    <a:lnTo>
                      <a:pt x="455" y="35"/>
                    </a:lnTo>
                    <a:lnTo>
                      <a:pt x="503" y="52"/>
                    </a:lnTo>
                    <a:lnTo>
                      <a:pt x="518" y="60"/>
                    </a:lnTo>
                    <a:lnTo>
                      <a:pt x="482" y="49"/>
                    </a:lnTo>
                    <a:lnTo>
                      <a:pt x="449" y="41"/>
                    </a:lnTo>
                    <a:lnTo>
                      <a:pt x="419" y="36"/>
                    </a:lnTo>
                    <a:lnTo>
                      <a:pt x="328" y="28"/>
                    </a:lnTo>
                    <a:lnTo>
                      <a:pt x="328" y="26"/>
                    </a:lnTo>
                    <a:lnTo>
                      <a:pt x="334" y="25"/>
                    </a:lnTo>
                    <a:lnTo>
                      <a:pt x="339" y="22"/>
                    </a:lnTo>
                    <a:lnTo>
                      <a:pt x="336" y="16"/>
                    </a:lnTo>
                    <a:lnTo>
                      <a:pt x="322" y="13"/>
                    </a:lnTo>
                    <a:lnTo>
                      <a:pt x="309" y="14"/>
                    </a:lnTo>
                    <a:lnTo>
                      <a:pt x="303" y="18"/>
                    </a:lnTo>
                    <a:lnTo>
                      <a:pt x="309" y="22"/>
                    </a:lnTo>
                    <a:lnTo>
                      <a:pt x="313" y="22"/>
                    </a:lnTo>
                    <a:lnTo>
                      <a:pt x="313" y="20"/>
                    </a:lnTo>
                    <a:lnTo>
                      <a:pt x="307" y="18"/>
                    </a:lnTo>
                    <a:lnTo>
                      <a:pt x="313" y="16"/>
                    </a:lnTo>
                    <a:lnTo>
                      <a:pt x="320" y="16"/>
                    </a:lnTo>
                    <a:lnTo>
                      <a:pt x="328" y="18"/>
                    </a:lnTo>
                    <a:lnTo>
                      <a:pt x="330" y="20"/>
                    </a:lnTo>
                    <a:lnTo>
                      <a:pt x="320" y="25"/>
                    </a:lnTo>
                    <a:lnTo>
                      <a:pt x="313" y="26"/>
                    </a:lnTo>
                    <a:lnTo>
                      <a:pt x="189" y="24"/>
                    </a:lnTo>
                    <a:lnTo>
                      <a:pt x="83" y="25"/>
                    </a:lnTo>
                    <a:lnTo>
                      <a:pt x="9" y="24"/>
                    </a:lnTo>
                    <a:lnTo>
                      <a:pt x="0" y="2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5" name="Freeform 161"/>
              <p:cNvSpPr>
                <a:spLocks/>
              </p:cNvSpPr>
              <p:nvPr/>
            </p:nvSpPr>
            <p:spPr bwMode="auto">
              <a:xfrm>
                <a:off x="349" y="4115"/>
                <a:ext cx="585" cy="54"/>
              </a:xfrm>
              <a:custGeom>
                <a:avLst/>
                <a:gdLst>
                  <a:gd name="T0" fmla="*/ 585 w 585"/>
                  <a:gd name="T1" fmla="*/ 34 h 54"/>
                  <a:gd name="T2" fmla="*/ 530 w 585"/>
                  <a:gd name="T3" fmla="*/ 26 h 54"/>
                  <a:gd name="T4" fmla="*/ 473 w 585"/>
                  <a:gd name="T5" fmla="*/ 26 h 54"/>
                  <a:gd name="T6" fmla="*/ 404 w 585"/>
                  <a:gd name="T7" fmla="*/ 32 h 54"/>
                  <a:gd name="T8" fmla="*/ 298 w 585"/>
                  <a:gd name="T9" fmla="*/ 49 h 54"/>
                  <a:gd name="T10" fmla="*/ 241 w 585"/>
                  <a:gd name="T11" fmla="*/ 54 h 54"/>
                  <a:gd name="T12" fmla="*/ 184 w 585"/>
                  <a:gd name="T13" fmla="*/ 50 h 54"/>
                  <a:gd name="T14" fmla="*/ 118 w 585"/>
                  <a:gd name="T15" fmla="*/ 40 h 54"/>
                  <a:gd name="T16" fmla="*/ 51 w 585"/>
                  <a:gd name="T17" fmla="*/ 22 h 54"/>
                  <a:gd name="T18" fmla="*/ 0 w 585"/>
                  <a:gd name="T19" fmla="*/ 0 h 54"/>
                  <a:gd name="T20" fmla="*/ 25 w 585"/>
                  <a:gd name="T21" fmla="*/ 1 h 54"/>
                  <a:gd name="T22" fmla="*/ 76 w 585"/>
                  <a:gd name="T23" fmla="*/ 1 h 54"/>
                  <a:gd name="T24" fmla="*/ 205 w 585"/>
                  <a:gd name="T25" fmla="*/ 5 h 54"/>
                  <a:gd name="T26" fmla="*/ 296 w 585"/>
                  <a:gd name="T27" fmla="*/ 4 h 54"/>
                  <a:gd name="T28" fmla="*/ 310 w 585"/>
                  <a:gd name="T29" fmla="*/ 7 h 54"/>
                  <a:gd name="T30" fmla="*/ 321 w 585"/>
                  <a:gd name="T31" fmla="*/ 12 h 54"/>
                  <a:gd name="T32" fmla="*/ 327 w 585"/>
                  <a:gd name="T33" fmla="*/ 19 h 54"/>
                  <a:gd name="T34" fmla="*/ 321 w 585"/>
                  <a:gd name="T35" fmla="*/ 26 h 54"/>
                  <a:gd name="T36" fmla="*/ 308 w 585"/>
                  <a:gd name="T37" fmla="*/ 31 h 54"/>
                  <a:gd name="T38" fmla="*/ 275 w 585"/>
                  <a:gd name="T39" fmla="*/ 36 h 54"/>
                  <a:gd name="T40" fmla="*/ 247 w 585"/>
                  <a:gd name="T41" fmla="*/ 35 h 54"/>
                  <a:gd name="T42" fmla="*/ 236 w 585"/>
                  <a:gd name="T43" fmla="*/ 32 h 54"/>
                  <a:gd name="T44" fmla="*/ 230 w 585"/>
                  <a:gd name="T45" fmla="*/ 28 h 54"/>
                  <a:gd name="T46" fmla="*/ 234 w 585"/>
                  <a:gd name="T47" fmla="*/ 24 h 54"/>
                  <a:gd name="T48" fmla="*/ 245 w 585"/>
                  <a:gd name="T49" fmla="*/ 22 h 54"/>
                  <a:gd name="T50" fmla="*/ 253 w 585"/>
                  <a:gd name="T51" fmla="*/ 20 h 54"/>
                  <a:gd name="T52" fmla="*/ 260 w 585"/>
                  <a:gd name="T53" fmla="*/ 23 h 54"/>
                  <a:gd name="T54" fmla="*/ 255 w 585"/>
                  <a:gd name="T55" fmla="*/ 26 h 54"/>
                  <a:gd name="T56" fmla="*/ 253 w 585"/>
                  <a:gd name="T57" fmla="*/ 26 h 54"/>
                  <a:gd name="T58" fmla="*/ 258 w 585"/>
                  <a:gd name="T59" fmla="*/ 26 h 54"/>
                  <a:gd name="T60" fmla="*/ 266 w 585"/>
                  <a:gd name="T61" fmla="*/ 23 h 54"/>
                  <a:gd name="T62" fmla="*/ 260 w 585"/>
                  <a:gd name="T63" fmla="*/ 18 h 54"/>
                  <a:gd name="T64" fmla="*/ 243 w 585"/>
                  <a:gd name="T65" fmla="*/ 16 h 54"/>
                  <a:gd name="T66" fmla="*/ 228 w 585"/>
                  <a:gd name="T67" fmla="*/ 20 h 54"/>
                  <a:gd name="T68" fmla="*/ 220 w 585"/>
                  <a:gd name="T69" fmla="*/ 26 h 54"/>
                  <a:gd name="T70" fmla="*/ 222 w 585"/>
                  <a:gd name="T71" fmla="*/ 32 h 54"/>
                  <a:gd name="T72" fmla="*/ 234 w 585"/>
                  <a:gd name="T73" fmla="*/ 36 h 54"/>
                  <a:gd name="T74" fmla="*/ 255 w 585"/>
                  <a:gd name="T75" fmla="*/ 38 h 54"/>
                  <a:gd name="T76" fmla="*/ 281 w 585"/>
                  <a:gd name="T77" fmla="*/ 38 h 54"/>
                  <a:gd name="T78" fmla="*/ 306 w 585"/>
                  <a:gd name="T79" fmla="*/ 36 h 54"/>
                  <a:gd name="T80" fmla="*/ 325 w 585"/>
                  <a:gd name="T81" fmla="*/ 31 h 54"/>
                  <a:gd name="T82" fmla="*/ 336 w 585"/>
                  <a:gd name="T83" fmla="*/ 26 h 54"/>
                  <a:gd name="T84" fmla="*/ 340 w 585"/>
                  <a:gd name="T85" fmla="*/ 20 h 54"/>
                  <a:gd name="T86" fmla="*/ 338 w 585"/>
                  <a:gd name="T87" fmla="*/ 14 h 54"/>
                  <a:gd name="T88" fmla="*/ 330 w 585"/>
                  <a:gd name="T89" fmla="*/ 10 h 54"/>
                  <a:gd name="T90" fmla="*/ 313 w 585"/>
                  <a:gd name="T91" fmla="*/ 4 h 54"/>
                  <a:gd name="T92" fmla="*/ 327 w 585"/>
                  <a:gd name="T93" fmla="*/ 4 h 54"/>
                  <a:gd name="T94" fmla="*/ 366 w 585"/>
                  <a:gd name="T95" fmla="*/ 6 h 54"/>
                  <a:gd name="T96" fmla="*/ 437 w 585"/>
                  <a:gd name="T97" fmla="*/ 8 h 54"/>
                  <a:gd name="T98" fmla="*/ 497 w 585"/>
                  <a:gd name="T99" fmla="*/ 14 h 54"/>
                  <a:gd name="T100" fmla="*/ 545 w 585"/>
                  <a:gd name="T101" fmla="*/ 23 h 54"/>
                  <a:gd name="T102" fmla="*/ 585 w 585"/>
                  <a:gd name="T10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34"/>
                    </a:moveTo>
                    <a:lnTo>
                      <a:pt x="530" y="26"/>
                    </a:lnTo>
                    <a:lnTo>
                      <a:pt x="473" y="26"/>
                    </a:lnTo>
                    <a:lnTo>
                      <a:pt x="404" y="32"/>
                    </a:lnTo>
                    <a:lnTo>
                      <a:pt x="298" y="49"/>
                    </a:lnTo>
                    <a:lnTo>
                      <a:pt x="241" y="54"/>
                    </a:lnTo>
                    <a:lnTo>
                      <a:pt x="184" y="50"/>
                    </a:lnTo>
                    <a:lnTo>
                      <a:pt x="118" y="40"/>
                    </a:lnTo>
                    <a:lnTo>
                      <a:pt x="51" y="22"/>
                    </a:lnTo>
                    <a:lnTo>
                      <a:pt x="0" y="0"/>
                    </a:lnTo>
                    <a:lnTo>
                      <a:pt x="25" y="1"/>
                    </a:lnTo>
                    <a:lnTo>
                      <a:pt x="76" y="1"/>
                    </a:lnTo>
                    <a:lnTo>
                      <a:pt x="205" y="5"/>
                    </a:lnTo>
                    <a:lnTo>
                      <a:pt x="296" y="4"/>
                    </a:lnTo>
                    <a:lnTo>
                      <a:pt x="310" y="7"/>
                    </a:lnTo>
                    <a:lnTo>
                      <a:pt x="321" y="12"/>
                    </a:lnTo>
                    <a:lnTo>
                      <a:pt x="327" y="19"/>
                    </a:lnTo>
                    <a:lnTo>
                      <a:pt x="321" y="26"/>
                    </a:lnTo>
                    <a:lnTo>
                      <a:pt x="308" y="31"/>
                    </a:lnTo>
                    <a:lnTo>
                      <a:pt x="275" y="36"/>
                    </a:lnTo>
                    <a:lnTo>
                      <a:pt x="247" y="35"/>
                    </a:lnTo>
                    <a:lnTo>
                      <a:pt x="236" y="32"/>
                    </a:lnTo>
                    <a:lnTo>
                      <a:pt x="230" y="28"/>
                    </a:lnTo>
                    <a:lnTo>
                      <a:pt x="234" y="24"/>
                    </a:lnTo>
                    <a:lnTo>
                      <a:pt x="245" y="22"/>
                    </a:lnTo>
                    <a:lnTo>
                      <a:pt x="253" y="20"/>
                    </a:lnTo>
                    <a:lnTo>
                      <a:pt x="260" y="23"/>
                    </a:lnTo>
                    <a:lnTo>
                      <a:pt x="255" y="26"/>
                    </a:lnTo>
                    <a:lnTo>
                      <a:pt x="253" y="26"/>
                    </a:lnTo>
                    <a:lnTo>
                      <a:pt x="258" y="26"/>
                    </a:lnTo>
                    <a:lnTo>
                      <a:pt x="266" y="23"/>
                    </a:lnTo>
                    <a:lnTo>
                      <a:pt x="260" y="18"/>
                    </a:lnTo>
                    <a:lnTo>
                      <a:pt x="243" y="16"/>
                    </a:lnTo>
                    <a:lnTo>
                      <a:pt x="228" y="20"/>
                    </a:lnTo>
                    <a:lnTo>
                      <a:pt x="220" y="26"/>
                    </a:lnTo>
                    <a:lnTo>
                      <a:pt x="222" y="32"/>
                    </a:lnTo>
                    <a:lnTo>
                      <a:pt x="234" y="36"/>
                    </a:lnTo>
                    <a:lnTo>
                      <a:pt x="255" y="38"/>
                    </a:lnTo>
                    <a:lnTo>
                      <a:pt x="281" y="38"/>
                    </a:lnTo>
                    <a:lnTo>
                      <a:pt x="306" y="36"/>
                    </a:lnTo>
                    <a:lnTo>
                      <a:pt x="325" y="31"/>
                    </a:lnTo>
                    <a:lnTo>
                      <a:pt x="336" y="26"/>
                    </a:lnTo>
                    <a:lnTo>
                      <a:pt x="340" y="20"/>
                    </a:lnTo>
                    <a:lnTo>
                      <a:pt x="338" y="14"/>
                    </a:lnTo>
                    <a:lnTo>
                      <a:pt x="330" y="10"/>
                    </a:lnTo>
                    <a:lnTo>
                      <a:pt x="313" y="4"/>
                    </a:lnTo>
                    <a:lnTo>
                      <a:pt x="327" y="4"/>
                    </a:lnTo>
                    <a:lnTo>
                      <a:pt x="366" y="6"/>
                    </a:lnTo>
                    <a:lnTo>
                      <a:pt x="437" y="8"/>
                    </a:lnTo>
                    <a:lnTo>
                      <a:pt x="497" y="14"/>
                    </a:lnTo>
                    <a:lnTo>
                      <a:pt x="545" y="23"/>
                    </a:lnTo>
                    <a:lnTo>
                      <a:pt x="585"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6" name="Freeform 162"/>
              <p:cNvSpPr>
                <a:spLocks/>
              </p:cNvSpPr>
              <p:nvPr/>
            </p:nvSpPr>
            <p:spPr bwMode="auto">
              <a:xfrm>
                <a:off x="702" y="4210"/>
                <a:ext cx="279" cy="58"/>
              </a:xfrm>
              <a:custGeom>
                <a:avLst/>
                <a:gdLst>
                  <a:gd name="T0" fmla="*/ 279 w 279"/>
                  <a:gd name="T1" fmla="*/ 15 h 58"/>
                  <a:gd name="T2" fmla="*/ 260 w 279"/>
                  <a:gd name="T3" fmla="*/ 16 h 58"/>
                  <a:gd name="T4" fmla="*/ 241 w 279"/>
                  <a:gd name="T5" fmla="*/ 19 h 58"/>
                  <a:gd name="T6" fmla="*/ 217 w 279"/>
                  <a:gd name="T7" fmla="*/ 24 h 58"/>
                  <a:gd name="T8" fmla="*/ 177 w 279"/>
                  <a:gd name="T9" fmla="*/ 37 h 58"/>
                  <a:gd name="T10" fmla="*/ 133 w 279"/>
                  <a:gd name="T11" fmla="*/ 50 h 58"/>
                  <a:gd name="T12" fmla="*/ 80 w 279"/>
                  <a:gd name="T13" fmla="*/ 58 h 58"/>
                  <a:gd name="T14" fmla="*/ 53 w 279"/>
                  <a:gd name="T15" fmla="*/ 57 h 58"/>
                  <a:gd name="T16" fmla="*/ 29 w 279"/>
                  <a:gd name="T17" fmla="*/ 52 h 58"/>
                  <a:gd name="T18" fmla="*/ 6 w 279"/>
                  <a:gd name="T19" fmla="*/ 43 h 58"/>
                  <a:gd name="T20" fmla="*/ 0 w 279"/>
                  <a:gd name="T21" fmla="*/ 37 h 58"/>
                  <a:gd name="T22" fmla="*/ 31 w 279"/>
                  <a:gd name="T23" fmla="*/ 28 h 58"/>
                  <a:gd name="T24" fmla="*/ 51 w 279"/>
                  <a:gd name="T25" fmla="*/ 22 h 58"/>
                  <a:gd name="T26" fmla="*/ 61 w 279"/>
                  <a:gd name="T27" fmla="*/ 25 h 58"/>
                  <a:gd name="T28" fmla="*/ 65 w 279"/>
                  <a:gd name="T29" fmla="*/ 31 h 58"/>
                  <a:gd name="T30" fmla="*/ 59 w 279"/>
                  <a:gd name="T31" fmla="*/ 34 h 58"/>
                  <a:gd name="T32" fmla="*/ 53 w 279"/>
                  <a:gd name="T33" fmla="*/ 33 h 58"/>
                  <a:gd name="T34" fmla="*/ 51 w 279"/>
                  <a:gd name="T35" fmla="*/ 30 h 58"/>
                  <a:gd name="T36" fmla="*/ 53 w 279"/>
                  <a:gd name="T37" fmla="*/ 27 h 58"/>
                  <a:gd name="T38" fmla="*/ 50 w 279"/>
                  <a:gd name="T39" fmla="*/ 28 h 58"/>
                  <a:gd name="T40" fmla="*/ 46 w 279"/>
                  <a:gd name="T41" fmla="*/ 33 h 58"/>
                  <a:gd name="T42" fmla="*/ 51 w 279"/>
                  <a:gd name="T43" fmla="*/ 39 h 58"/>
                  <a:gd name="T44" fmla="*/ 59 w 279"/>
                  <a:gd name="T45" fmla="*/ 40 h 58"/>
                  <a:gd name="T46" fmla="*/ 69 w 279"/>
                  <a:gd name="T47" fmla="*/ 39 h 58"/>
                  <a:gd name="T48" fmla="*/ 72 w 279"/>
                  <a:gd name="T49" fmla="*/ 36 h 58"/>
                  <a:gd name="T50" fmla="*/ 74 w 279"/>
                  <a:gd name="T51" fmla="*/ 31 h 58"/>
                  <a:gd name="T52" fmla="*/ 70 w 279"/>
                  <a:gd name="T53" fmla="*/ 25 h 58"/>
                  <a:gd name="T54" fmla="*/ 61 w 279"/>
                  <a:gd name="T55" fmla="*/ 20 h 58"/>
                  <a:gd name="T56" fmla="*/ 57 w 279"/>
                  <a:gd name="T57" fmla="*/ 19 h 58"/>
                  <a:gd name="T58" fmla="*/ 80 w 279"/>
                  <a:gd name="T59" fmla="*/ 12 h 58"/>
                  <a:gd name="T60" fmla="*/ 129 w 279"/>
                  <a:gd name="T61" fmla="*/ 2 h 58"/>
                  <a:gd name="T62" fmla="*/ 179 w 279"/>
                  <a:gd name="T63" fmla="*/ 0 h 58"/>
                  <a:gd name="T64" fmla="*/ 234 w 279"/>
                  <a:gd name="T65" fmla="*/ 3 h 58"/>
                  <a:gd name="T66" fmla="*/ 264 w 279"/>
                  <a:gd name="T67" fmla="*/ 10 h 58"/>
                  <a:gd name="T68" fmla="*/ 279 w 279"/>
                  <a:gd name="T6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8">
                    <a:moveTo>
                      <a:pt x="279" y="15"/>
                    </a:moveTo>
                    <a:lnTo>
                      <a:pt x="260" y="16"/>
                    </a:lnTo>
                    <a:lnTo>
                      <a:pt x="241" y="19"/>
                    </a:lnTo>
                    <a:lnTo>
                      <a:pt x="217" y="24"/>
                    </a:lnTo>
                    <a:lnTo>
                      <a:pt x="177" y="37"/>
                    </a:lnTo>
                    <a:lnTo>
                      <a:pt x="133" y="50"/>
                    </a:lnTo>
                    <a:lnTo>
                      <a:pt x="80" y="58"/>
                    </a:lnTo>
                    <a:lnTo>
                      <a:pt x="53" y="57"/>
                    </a:lnTo>
                    <a:lnTo>
                      <a:pt x="29" y="52"/>
                    </a:lnTo>
                    <a:lnTo>
                      <a:pt x="6" y="43"/>
                    </a:lnTo>
                    <a:lnTo>
                      <a:pt x="0" y="37"/>
                    </a:lnTo>
                    <a:lnTo>
                      <a:pt x="31" y="28"/>
                    </a:lnTo>
                    <a:lnTo>
                      <a:pt x="51" y="22"/>
                    </a:lnTo>
                    <a:lnTo>
                      <a:pt x="61" y="25"/>
                    </a:lnTo>
                    <a:lnTo>
                      <a:pt x="65" y="31"/>
                    </a:lnTo>
                    <a:lnTo>
                      <a:pt x="59" y="34"/>
                    </a:lnTo>
                    <a:lnTo>
                      <a:pt x="53" y="33"/>
                    </a:lnTo>
                    <a:lnTo>
                      <a:pt x="51" y="30"/>
                    </a:lnTo>
                    <a:lnTo>
                      <a:pt x="53" y="27"/>
                    </a:lnTo>
                    <a:lnTo>
                      <a:pt x="50" y="28"/>
                    </a:lnTo>
                    <a:lnTo>
                      <a:pt x="46" y="33"/>
                    </a:lnTo>
                    <a:lnTo>
                      <a:pt x="51" y="39"/>
                    </a:lnTo>
                    <a:lnTo>
                      <a:pt x="59" y="40"/>
                    </a:lnTo>
                    <a:lnTo>
                      <a:pt x="69" y="39"/>
                    </a:lnTo>
                    <a:lnTo>
                      <a:pt x="72" y="36"/>
                    </a:lnTo>
                    <a:lnTo>
                      <a:pt x="74" y="31"/>
                    </a:lnTo>
                    <a:lnTo>
                      <a:pt x="70" y="25"/>
                    </a:lnTo>
                    <a:lnTo>
                      <a:pt x="61" y="20"/>
                    </a:lnTo>
                    <a:lnTo>
                      <a:pt x="57" y="19"/>
                    </a:lnTo>
                    <a:lnTo>
                      <a:pt x="80" y="12"/>
                    </a:lnTo>
                    <a:lnTo>
                      <a:pt x="129" y="2"/>
                    </a:lnTo>
                    <a:lnTo>
                      <a:pt x="179" y="0"/>
                    </a:lnTo>
                    <a:lnTo>
                      <a:pt x="234" y="3"/>
                    </a:lnTo>
                    <a:lnTo>
                      <a:pt x="264" y="10"/>
                    </a:lnTo>
                    <a:lnTo>
                      <a:pt x="279" y="1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7" name="Freeform 163"/>
              <p:cNvSpPr>
                <a:spLocks/>
              </p:cNvSpPr>
              <p:nvPr/>
            </p:nvSpPr>
            <p:spPr bwMode="auto">
              <a:xfrm>
                <a:off x="693" y="4171"/>
                <a:ext cx="281" cy="70"/>
              </a:xfrm>
              <a:custGeom>
                <a:avLst/>
                <a:gdLst>
                  <a:gd name="T0" fmla="*/ 4 w 281"/>
                  <a:gd name="T1" fmla="*/ 70 h 70"/>
                  <a:gd name="T2" fmla="*/ 24 w 281"/>
                  <a:gd name="T3" fmla="*/ 65 h 70"/>
                  <a:gd name="T4" fmla="*/ 62 w 281"/>
                  <a:gd name="T5" fmla="*/ 53 h 70"/>
                  <a:gd name="T6" fmla="*/ 97 w 281"/>
                  <a:gd name="T7" fmla="*/ 43 h 70"/>
                  <a:gd name="T8" fmla="*/ 134 w 281"/>
                  <a:gd name="T9" fmla="*/ 36 h 70"/>
                  <a:gd name="T10" fmla="*/ 148 w 281"/>
                  <a:gd name="T11" fmla="*/ 31 h 70"/>
                  <a:gd name="T12" fmla="*/ 152 w 281"/>
                  <a:gd name="T13" fmla="*/ 24 h 70"/>
                  <a:gd name="T14" fmla="*/ 144 w 281"/>
                  <a:gd name="T15" fmla="*/ 20 h 70"/>
                  <a:gd name="T16" fmla="*/ 138 w 281"/>
                  <a:gd name="T17" fmla="*/ 20 h 70"/>
                  <a:gd name="T18" fmla="*/ 133 w 281"/>
                  <a:gd name="T19" fmla="*/ 22 h 70"/>
                  <a:gd name="T20" fmla="*/ 131 w 281"/>
                  <a:gd name="T21" fmla="*/ 26 h 70"/>
                  <a:gd name="T22" fmla="*/ 134 w 281"/>
                  <a:gd name="T23" fmla="*/ 24 h 70"/>
                  <a:gd name="T24" fmla="*/ 138 w 281"/>
                  <a:gd name="T25" fmla="*/ 23 h 70"/>
                  <a:gd name="T26" fmla="*/ 134 w 281"/>
                  <a:gd name="T27" fmla="*/ 27 h 70"/>
                  <a:gd name="T28" fmla="*/ 129 w 281"/>
                  <a:gd name="T29" fmla="*/ 29 h 70"/>
                  <a:gd name="T30" fmla="*/ 125 w 281"/>
                  <a:gd name="T31" fmla="*/ 28 h 70"/>
                  <a:gd name="T32" fmla="*/ 125 w 281"/>
                  <a:gd name="T33" fmla="*/ 23 h 70"/>
                  <a:gd name="T34" fmla="*/ 131 w 281"/>
                  <a:gd name="T35" fmla="*/ 18 h 70"/>
                  <a:gd name="T36" fmla="*/ 140 w 281"/>
                  <a:gd name="T37" fmla="*/ 15 h 70"/>
                  <a:gd name="T38" fmla="*/ 152 w 281"/>
                  <a:gd name="T39" fmla="*/ 12 h 70"/>
                  <a:gd name="T40" fmla="*/ 157 w 281"/>
                  <a:gd name="T41" fmla="*/ 14 h 70"/>
                  <a:gd name="T42" fmla="*/ 161 w 281"/>
                  <a:gd name="T43" fmla="*/ 17 h 70"/>
                  <a:gd name="T44" fmla="*/ 163 w 281"/>
                  <a:gd name="T45" fmla="*/ 24 h 70"/>
                  <a:gd name="T46" fmla="*/ 155 w 281"/>
                  <a:gd name="T47" fmla="*/ 31 h 70"/>
                  <a:gd name="T48" fmla="*/ 152 w 281"/>
                  <a:gd name="T49" fmla="*/ 35 h 70"/>
                  <a:gd name="T50" fmla="*/ 201 w 281"/>
                  <a:gd name="T51" fmla="*/ 34 h 70"/>
                  <a:gd name="T52" fmla="*/ 245 w 281"/>
                  <a:gd name="T53" fmla="*/ 39 h 70"/>
                  <a:gd name="T54" fmla="*/ 281 w 281"/>
                  <a:gd name="T55" fmla="*/ 47 h 70"/>
                  <a:gd name="T56" fmla="*/ 250 w 281"/>
                  <a:gd name="T57" fmla="*/ 34 h 70"/>
                  <a:gd name="T58" fmla="*/ 195 w 281"/>
                  <a:gd name="T59" fmla="*/ 15 h 70"/>
                  <a:gd name="T60" fmla="*/ 148 w 281"/>
                  <a:gd name="T61" fmla="*/ 4 h 70"/>
                  <a:gd name="T62" fmla="*/ 100 w 281"/>
                  <a:gd name="T63" fmla="*/ 0 h 70"/>
                  <a:gd name="T64" fmla="*/ 70 w 281"/>
                  <a:gd name="T65" fmla="*/ 3 h 70"/>
                  <a:gd name="T66" fmla="*/ 43 w 281"/>
                  <a:gd name="T67" fmla="*/ 9 h 70"/>
                  <a:gd name="T68" fmla="*/ 24 w 281"/>
                  <a:gd name="T69" fmla="*/ 17 h 70"/>
                  <a:gd name="T70" fmla="*/ 9 w 281"/>
                  <a:gd name="T71" fmla="*/ 29 h 70"/>
                  <a:gd name="T72" fmla="*/ 2 w 281"/>
                  <a:gd name="T73" fmla="*/ 41 h 70"/>
                  <a:gd name="T74" fmla="*/ 0 w 281"/>
                  <a:gd name="T75" fmla="*/ 55 h 70"/>
                  <a:gd name="T76" fmla="*/ 4 w 281"/>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70">
                    <a:moveTo>
                      <a:pt x="4" y="70"/>
                    </a:moveTo>
                    <a:lnTo>
                      <a:pt x="24" y="65"/>
                    </a:lnTo>
                    <a:lnTo>
                      <a:pt x="62" y="53"/>
                    </a:lnTo>
                    <a:lnTo>
                      <a:pt x="97" y="43"/>
                    </a:lnTo>
                    <a:lnTo>
                      <a:pt x="134" y="36"/>
                    </a:lnTo>
                    <a:lnTo>
                      <a:pt x="148" y="31"/>
                    </a:lnTo>
                    <a:lnTo>
                      <a:pt x="152" y="24"/>
                    </a:lnTo>
                    <a:lnTo>
                      <a:pt x="144" y="20"/>
                    </a:lnTo>
                    <a:lnTo>
                      <a:pt x="138" y="20"/>
                    </a:lnTo>
                    <a:lnTo>
                      <a:pt x="133" y="22"/>
                    </a:lnTo>
                    <a:lnTo>
                      <a:pt x="131" y="26"/>
                    </a:lnTo>
                    <a:lnTo>
                      <a:pt x="134" y="24"/>
                    </a:lnTo>
                    <a:lnTo>
                      <a:pt x="138" y="23"/>
                    </a:lnTo>
                    <a:lnTo>
                      <a:pt x="134" y="27"/>
                    </a:lnTo>
                    <a:lnTo>
                      <a:pt x="129" y="29"/>
                    </a:lnTo>
                    <a:lnTo>
                      <a:pt x="125" y="28"/>
                    </a:lnTo>
                    <a:lnTo>
                      <a:pt x="125" y="23"/>
                    </a:lnTo>
                    <a:lnTo>
                      <a:pt x="131" y="18"/>
                    </a:lnTo>
                    <a:lnTo>
                      <a:pt x="140" y="15"/>
                    </a:lnTo>
                    <a:lnTo>
                      <a:pt x="152" y="12"/>
                    </a:lnTo>
                    <a:lnTo>
                      <a:pt x="157" y="14"/>
                    </a:lnTo>
                    <a:lnTo>
                      <a:pt x="161" y="17"/>
                    </a:lnTo>
                    <a:lnTo>
                      <a:pt x="163" y="24"/>
                    </a:lnTo>
                    <a:lnTo>
                      <a:pt x="155" y="31"/>
                    </a:lnTo>
                    <a:lnTo>
                      <a:pt x="152" y="35"/>
                    </a:lnTo>
                    <a:lnTo>
                      <a:pt x="201" y="34"/>
                    </a:lnTo>
                    <a:lnTo>
                      <a:pt x="245" y="39"/>
                    </a:lnTo>
                    <a:lnTo>
                      <a:pt x="281" y="47"/>
                    </a:lnTo>
                    <a:lnTo>
                      <a:pt x="250" y="34"/>
                    </a:lnTo>
                    <a:lnTo>
                      <a:pt x="195" y="15"/>
                    </a:lnTo>
                    <a:lnTo>
                      <a:pt x="148" y="4"/>
                    </a:lnTo>
                    <a:lnTo>
                      <a:pt x="100" y="0"/>
                    </a:lnTo>
                    <a:lnTo>
                      <a:pt x="70" y="3"/>
                    </a:lnTo>
                    <a:lnTo>
                      <a:pt x="43" y="9"/>
                    </a:lnTo>
                    <a:lnTo>
                      <a:pt x="24" y="17"/>
                    </a:lnTo>
                    <a:lnTo>
                      <a:pt x="9" y="29"/>
                    </a:lnTo>
                    <a:lnTo>
                      <a:pt x="2" y="41"/>
                    </a:lnTo>
                    <a:lnTo>
                      <a:pt x="0" y="55"/>
                    </a:lnTo>
                    <a:lnTo>
                      <a:pt x="4"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8" name="Freeform 164"/>
              <p:cNvSpPr>
                <a:spLocks/>
              </p:cNvSpPr>
              <p:nvPr/>
            </p:nvSpPr>
            <p:spPr bwMode="auto">
              <a:xfrm>
                <a:off x="1074" y="4200"/>
                <a:ext cx="220" cy="40"/>
              </a:xfrm>
              <a:custGeom>
                <a:avLst/>
                <a:gdLst>
                  <a:gd name="T0" fmla="*/ 220 w 220"/>
                  <a:gd name="T1" fmla="*/ 30 h 40"/>
                  <a:gd name="T2" fmla="*/ 205 w 220"/>
                  <a:gd name="T3" fmla="*/ 28 h 40"/>
                  <a:gd name="T4" fmla="*/ 171 w 220"/>
                  <a:gd name="T5" fmla="*/ 29 h 40"/>
                  <a:gd name="T6" fmla="*/ 135 w 220"/>
                  <a:gd name="T7" fmla="*/ 35 h 40"/>
                  <a:gd name="T8" fmla="*/ 99 w 220"/>
                  <a:gd name="T9" fmla="*/ 40 h 40"/>
                  <a:gd name="T10" fmla="*/ 55 w 220"/>
                  <a:gd name="T11" fmla="*/ 38 h 40"/>
                  <a:gd name="T12" fmla="*/ 34 w 220"/>
                  <a:gd name="T13" fmla="*/ 35 h 40"/>
                  <a:gd name="T14" fmla="*/ 17 w 220"/>
                  <a:gd name="T15" fmla="*/ 28 h 40"/>
                  <a:gd name="T16" fmla="*/ 2 w 220"/>
                  <a:gd name="T17" fmla="*/ 16 h 40"/>
                  <a:gd name="T18" fmla="*/ 0 w 220"/>
                  <a:gd name="T19" fmla="*/ 11 h 40"/>
                  <a:gd name="T20" fmla="*/ 27 w 220"/>
                  <a:gd name="T21" fmla="*/ 8 h 40"/>
                  <a:gd name="T22" fmla="*/ 44 w 220"/>
                  <a:gd name="T23" fmla="*/ 6 h 40"/>
                  <a:gd name="T24" fmla="*/ 50 w 220"/>
                  <a:gd name="T25" fmla="*/ 10 h 40"/>
                  <a:gd name="T26" fmla="*/ 51 w 220"/>
                  <a:gd name="T27" fmla="*/ 14 h 40"/>
                  <a:gd name="T28" fmla="*/ 46 w 220"/>
                  <a:gd name="T29" fmla="*/ 17 h 40"/>
                  <a:gd name="T30" fmla="*/ 42 w 220"/>
                  <a:gd name="T31" fmla="*/ 16 h 40"/>
                  <a:gd name="T32" fmla="*/ 44 w 220"/>
                  <a:gd name="T33" fmla="*/ 12 h 40"/>
                  <a:gd name="T34" fmla="*/ 44 w 220"/>
                  <a:gd name="T35" fmla="*/ 11 h 40"/>
                  <a:gd name="T36" fmla="*/ 40 w 220"/>
                  <a:gd name="T37" fmla="*/ 11 h 40"/>
                  <a:gd name="T38" fmla="*/ 36 w 220"/>
                  <a:gd name="T39" fmla="*/ 14 h 40"/>
                  <a:gd name="T40" fmla="*/ 40 w 220"/>
                  <a:gd name="T41" fmla="*/ 20 h 40"/>
                  <a:gd name="T42" fmla="*/ 44 w 220"/>
                  <a:gd name="T43" fmla="*/ 22 h 40"/>
                  <a:gd name="T44" fmla="*/ 51 w 220"/>
                  <a:gd name="T45" fmla="*/ 22 h 40"/>
                  <a:gd name="T46" fmla="*/ 59 w 220"/>
                  <a:gd name="T47" fmla="*/ 16 h 40"/>
                  <a:gd name="T48" fmla="*/ 57 w 220"/>
                  <a:gd name="T49" fmla="*/ 11 h 40"/>
                  <a:gd name="T50" fmla="*/ 53 w 220"/>
                  <a:gd name="T51" fmla="*/ 6 h 40"/>
                  <a:gd name="T52" fmla="*/ 50 w 220"/>
                  <a:gd name="T53" fmla="*/ 4 h 40"/>
                  <a:gd name="T54" fmla="*/ 70 w 220"/>
                  <a:gd name="T55" fmla="*/ 1 h 40"/>
                  <a:gd name="T56" fmla="*/ 110 w 220"/>
                  <a:gd name="T57" fmla="*/ 0 h 40"/>
                  <a:gd name="T58" fmla="*/ 148 w 220"/>
                  <a:gd name="T59" fmla="*/ 4 h 40"/>
                  <a:gd name="T60" fmla="*/ 188 w 220"/>
                  <a:gd name="T61" fmla="*/ 14 h 40"/>
                  <a:gd name="T62" fmla="*/ 211 w 220"/>
                  <a:gd name="T63" fmla="*/ 24 h 40"/>
                  <a:gd name="T64" fmla="*/ 220 w 220"/>
                  <a:gd name="T6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30"/>
                    </a:moveTo>
                    <a:lnTo>
                      <a:pt x="205" y="28"/>
                    </a:lnTo>
                    <a:lnTo>
                      <a:pt x="171" y="29"/>
                    </a:lnTo>
                    <a:lnTo>
                      <a:pt x="135" y="35"/>
                    </a:lnTo>
                    <a:lnTo>
                      <a:pt x="99" y="40"/>
                    </a:lnTo>
                    <a:lnTo>
                      <a:pt x="55" y="38"/>
                    </a:lnTo>
                    <a:lnTo>
                      <a:pt x="34" y="35"/>
                    </a:lnTo>
                    <a:lnTo>
                      <a:pt x="17" y="28"/>
                    </a:lnTo>
                    <a:lnTo>
                      <a:pt x="2" y="16"/>
                    </a:lnTo>
                    <a:lnTo>
                      <a:pt x="0" y="11"/>
                    </a:lnTo>
                    <a:lnTo>
                      <a:pt x="27" y="8"/>
                    </a:lnTo>
                    <a:lnTo>
                      <a:pt x="44" y="6"/>
                    </a:lnTo>
                    <a:lnTo>
                      <a:pt x="50" y="10"/>
                    </a:lnTo>
                    <a:lnTo>
                      <a:pt x="51" y="14"/>
                    </a:lnTo>
                    <a:lnTo>
                      <a:pt x="46" y="17"/>
                    </a:lnTo>
                    <a:lnTo>
                      <a:pt x="42" y="16"/>
                    </a:lnTo>
                    <a:lnTo>
                      <a:pt x="44" y="12"/>
                    </a:lnTo>
                    <a:lnTo>
                      <a:pt x="44" y="11"/>
                    </a:lnTo>
                    <a:lnTo>
                      <a:pt x="40" y="11"/>
                    </a:lnTo>
                    <a:lnTo>
                      <a:pt x="36" y="14"/>
                    </a:lnTo>
                    <a:lnTo>
                      <a:pt x="40" y="20"/>
                    </a:lnTo>
                    <a:lnTo>
                      <a:pt x="44" y="22"/>
                    </a:lnTo>
                    <a:lnTo>
                      <a:pt x="51" y="22"/>
                    </a:lnTo>
                    <a:lnTo>
                      <a:pt x="59" y="16"/>
                    </a:lnTo>
                    <a:lnTo>
                      <a:pt x="57" y="11"/>
                    </a:lnTo>
                    <a:lnTo>
                      <a:pt x="53" y="6"/>
                    </a:lnTo>
                    <a:lnTo>
                      <a:pt x="50" y="4"/>
                    </a:lnTo>
                    <a:lnTo>
                      <a:pt x="70" y="1"/>
                    </a:lnTo>
                    <a:lnTo>
                      <a:pt x="110" y="0"/>
                    </a:lnTo>
                    <a:lnTo>
                      <a:pt x="148" y="4"/>
                    </a:lnTo>
                    <a:lnTo>
                      <a:pt x="188" y="14"/>
                    </a:lnTo>
                    <a:lnTo>
                      <a:pt x="211"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69" name="Freeform 165"/>
              <p:cNvSpPr>
                <a:spLocks/>
              </p:cNvSpPr>
              <p:nvPr/>
            </p:nvSpPr>
            <p:spPr bwMode="auto">
              <a:xfrm>
                <a:off x="1072" y="4161"/>
                <a:ext cx="219" cy="62"/>
              </a:xfrm>
              <a:custGeom>
                <a:avLst/>
                <a:gdLst>
                  <a:gd name="T0" fmla="*/ 0 w 219"/>
                  <a:gd name="T1" fmla="*/ 45 h 62"/>
                  <a:gd name="T2" fmla="*/ 17 w 219"/>
                  <a:gd name="T3" fmla="*/ 44 h 62"/>
                  <a:gd name="T4" fmla="*/ 50 w 219"/>
                  <a:gd name="T5" fmla="*/ 39 h 62"/>
                  <a:gd name="T6" fmla="*/ 110 w 219"/>
                  <a:gd name="T7" fmla="*/ 36 h 62"/>
                  <a:gd name="T8" fmla="*/ 122 w 219"/>
                  <a:gd name="T9" fmla="*/ 33 h 62"/>
                  <a:gd name="T10" fmla="*/ 126 w 219"/>
                  <a:gd name="T11" fmla="*/ 27 h 62"/>
                  <a:gd name="T12" fmla="*/ 124 w 219"/>
                  <a:gd name="T13" fmla="*/ 22 h 62"/>
                  <a:gd name="T14" fmla="*/ 114 w 219"/>
                  <a:gd name="T15" fmla="*/ 24 h 62"/>
                  <a:gd name="T16" fmla="*/ 112 w 219"/>
                  <a:gd name="T17" fmla="*/ 25 h 62"/>
                  <a:gd name="T18" fmla="*/ 118 w 219"/>
                  <a:gd name="T19" fmla="*/ 25 h 62"/>
                  <a:gd name="T20" fmla="*/ 112 w 219"/>
                  <a:gd name="T21" fmla="*/ 28 h 62"/>
                  <a:gd name="T22" fmla="*/ 107 w 219"/>
                  <a:gd name="T23" fmla="*/ 27 h 62"/>
                  <a:gd name="T24" fmla="*/ 114 w 219"/>
                  <a:gd name="T25" fmla="*/ 20 h 62"/>
                  <a:gd name="T26" fmla="*/ 129 w 219"/>
                  <a:gd name="T27" fmla="*/ 18 h 62"/>
                  <a:gd name="T28" fmla="*/ 137 w 219"/>
                  <a:gd name="T29" fmla="*/ 22 h 62"/>
                  <a:gd name="T30" fmla="*/ 135 w 219"/>
                  <a:gd name="T31" fmla="*/ 28 h 62"/>
                  <a:gd name="T32" fmla="*/ 124 w 219"/>
                  <a:gd name="T33" fmla="*/ 36 h 62"/>
                  <a:gd name="T34" fmla="*/ 162 w 219"/>
                  <a:gd name="T35" fmla="*/ 41 h 62"/>
                  <a:gd name="T36" fmla="*/ 194 w 219"/>
                  <a:gd name="T37" fmla="*/ 50 h 62"/>
                  <a:gd name="T38" fmla="*/ 219 w 219"/>
                  <a:gd name="T39" fmla="*/ 62 h 62"/>
                  <a:gd name="T40" fmla="*/ 200 w 219"/>
                  <a:gd name="T41" fmla="*/ 47 h 62"/>
                  <a:gd name="T42" fmla="*/ 164 w 219"/>
                  <a:gd name="T43" fmla="*/ 25 h 62"/>
                  <a:gd name="T44" fmla="*/ 131 w 219"/>
                  <a:gd name="T45" fmla="*/ 10 h 62"/>
                  <a:gd name="T46" fmla="*/ 97 w 219"/>
                  <a:gd name="T47" fmla="*/ 2 h 62"/>
                  <a:gd name="T48" fmla="*/ 71 w 219"/>
                  <a:gd name="T49" fmla="*/ 0 h 62"/>
                  <a:gd name="T50" fmla="*/ 50 w 219"/>
                  <a:gd name="T51" fmla="*/ 1 h 62"/>
                  <a:gd name="T52" fmla="*/ 33 w 219"/>
                  <a:gd name="T53" fmla="*/ 6 h 62"/>
                  <a:gd name="T54" fmla="*/ 17 w 219"/>
                  <a:gd name="T55" fmla="*/ 13 h 62"/>
                  <a:gd name="T56" fmla="*/ 6 w 219"/>
                  <a:gd name="T57" fmla="*/ 22 h 62"/>
                  <a:gd name="T58" fmla="*/ 2 w 219"/>
                  <a:gd name="T59" fmla="*/ 33 h 62"/>
                  <a:gd name="T60" fmla="*/ 0 w 219"/>
                  <a:gd name="T61"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45"/>
                    </a:moveTo>
                    <a:lnTo>
                      <a:pt x="17" y="44"/>
                    </a:lnTo>
                    <a:lnTo>
                      <a:pt x="50" y="39"/>
                    </a:lnTo>
                    <a:lnTo>
                      <a:pt x="110" y="36"/>
                    </a:lnTo>
                    <a:lnTo>
                      <a:pt x="122" y="33"/>
                    </a:lnTo>
                    <a:lnTo>
                      <a:pt x="126" y="27"/>
                    </a:lnTo>
                    <a:lnTo>
                      <a:pt x="124" y="22"/>
                    </a:lnTo>
                    <a:lnTo>
                      <a:pt x="114" y="24"/>
                    </a:lnTo>
                    <a:lnTo>
                      <a:pt x="112" y="25"/>
                    </a:lnTo>
                    <a:lnTo>
                      <a:pt x="118" y="25"/>
                    </a:lnTo>
                    <a:lnTo>
                      <a:pt x="112" y="28"/>
                    </a:lnTo>
                    <a:lnTo>
                      <a:pt x="107" y="27"/>
                    </a:lnTo>
                    <a:lnTo>
                      <a:pt x="114" y="20"/>
                    </a:lnTo>
                    <a:lnTo>
                      <a:pt x="129" y="18"/>
                    </a:lnTo>
                    <a:lnTo>
                      <a:pt x="137" y="22"/>
                    </a:lnTo>
                    <a:lnTo>
                      <a:pt x="135" y="28"/>
                    </a:lnTo>
                    <a:lnTo>
                      <a:pt x="124" y="36"/>
                    </a:lnTo>
                    <a:lnTo>
                      <a:pt x="162" y="41"/>
                    </a:lnTo>
                    <a:lnTo>
                      <a:pt x="194" y="50"/>
                    </a:lnTo>
                    <a:lnTo>
                      <a:pt x="219" y="62"/>
                    </a:lnTo>
                    <a:lnTo>
                      <a:pt x="200" y="47"/>
                    </a:lnTo>
                    <a:lnTo>
                      <a:pt x="164" y="25"/>
                    </a:lnTo>
                    <a:lnTo>
                      <a:pt x="131" y="10"/>
                    </a:lnTo>
                    <a:lnTo>
                      <a:pt x="97" y="2"/>
                    </a:lnTo>
                    <a:lnTo>
                      <a:pt x="71" y="0"/>
                    </a:lnTo>
                    <a:lnTo>
                      <a:pt x="50" y="1"/>
                    </a:lnTo>
                    <a:lnTo>
                      <a:pt x="33" y="6"/>
                    </a:lnTo>
                    <a:lnTo>
                      <a:pt x="17" y="13"/>
                    </a:lnTo>
                    <a:lnTo>
                      <a:pt x="6" y="22"/>
                    </a:lnTo>
                    <a:lnTo>
                      <a:pt x="2"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0" name="Freeform 166"/>
              <p:cNvSpPr>
                <a:spLocks/>
              </p:cNvSpPr>
              <p:nvPr/>
            </p:nvSpPr>
            <p:spPr bwMode="auto">
              <a:xfrm>
                <a:off x="2346" y="4146"/>
                <a:ext cx="279" cy="59"/>
              </a:xfrm>
              <a:custGeom>
                <a:avLst/>
                <a:gdLst>
                  <a:gd name="T0" fmla="*/ 279 w 279"/>
                  <a:gd name="T1" fmla="*/ 17 h 59"/>
                  <a:gd name="T2" fmla="*/ 262 w 279"/>
                  <a:gd name="T3" fmla="*/ 17 h 59"/>
                  <a:gd name="T4" fmla="*/ 218 w 279"/>
                  <a:gd name="T5" fmla="*/ 25 h 59"/>
                  <a:gd name="T6" fmla="*/ 176 w 279"/>
                  <a:gd name="T7" fmla="*/ 39 h 59"/>
                  <a:gd name="T8" fmla="*/ 135 w 279"/>
                  <a:gd name="T9" fmla="*/ 52 h 59"/>
                  <a:gd name="T10" fmla="*/ 81 w 279"/>
                  <a:gd name="T11" fmla="*/ 59 h 59"/>
                  <a:gd name="T12" fmla="*/ 55 w 279"/>
                  <a:gd name="T13" fmla="*/ 59 h 59"/>
                  <a:gd name="T14" fmla="*/ 28 w 279"/>
                  <a:gd name="T15" fmla="*/ 54 h 59"/>
                  <a:gd name="T16" fmla="*/ 5 w 279"/>
                  <a:gd name="T17" fmla="*/ 43 h 59"/>
                  <a:gd name="T18" fmla="*/ 0 w 279"/>
                  <a:gd name="T19" fmla="*/ 37 h 59"/>
                  <a:gd name="T20" fmla="*/ 30 w 279"/>
                  <a:gd name="T21" fmla="*/ 29 h 59"/>
                  <a:gd name="T22" fmla="*/ 42 w 279"/>
                  <a:gd name="T23" fmla="*/ 25 h 59"/>
                  <a:gd name="T24" fmla="*/ 51 w 279"/>
                  <a:gd name="T25" fmla="*/ 24 h 59"/>
                  <a:gd name="T26" fmla="*/ 60 w 279"/>
                  <a:gd name="T27" fmla="*/ 27 h 59"/>
                  <a:gd name="T28" fmla="*/ 64 w 279"/>
                  <a:gd name="T29" fmla="*/ 31 h 59"/>
                  <a:gd name="T30" fmla="*/ 60 w 279"/>
                  <a:gd name="T31" fmla="*/ 36 h 59"/>
                  <a:gd name="T32" fmla="*/ 53 w 279"/>
                  <a:gd name="T33" fmla="*/ 34 h 59"/>
                  <a:gd name="T34" fmla="*/ 53 w 279"/>
                  <a:gd name="T35" fmla="*/ 31 h 59"/>
                  <a:gd name="T36" fmla="*/ 55 w 279"/>
                  <a:gd name="T37" fmla="*/ 29 h 59"/>
                  <a:gd name="T38" fmla="*/ 49 w 279"/>
                  <a:gd name="T39" fmla="*/ 30 h 59"/>
                  <a:gd name="T40" fmla="*/ 47 w 279"/>
                  <a:gd name="T41" fmla="*/ 34 h 59"/>
                  <a:gd name="T42" fmla="*/ 53 w 279"/>
                  <a:gd name="T43" fmla="*/ 40 h 59"/>
                  <a:gd name="T44" fmla="*/ 59 w 279"/>
                  <a:gd name="T45" fmla="*/ 42 h 59"/>
                  <a:gd name="T46" fmla="*/ 68 w 279"/>
                  <a:gd name="T47" fmla="*/ 40 h 59"/>
                  <a:gd name="T48" fmla="*/ 74 w 279"/>
                  <a:gd name="T49" fmla="*/ 36 h 59"/>
                  <a:gd name="T50" fmla="*/ 74 w 279"/>
                  <a:gd name="T51" fmla="*/ 31 h 59"/>
                  <a:gd name="T52" fmla="*/ 70 w 279"/>
                  <a:gd name="T53" fmla="*/ 27 h 59"/>
                  <a:gd name="T54" fmla="*/ 60 w 279"/>
                  <a:gd name="T55" fmla="*/ 22 h 59"/>
                  <a:gd name="T56" fmla="*/ 57 w 279"/>
                  <a:gd name="T57" fmla="*/ 21 h 59"/>
                  <a:gd name="T58" fmla="*/ 81 w 279"/>
                  <a:gd name="T59" fmla="*/ 13 h 59"/>
                  <a:gd name="T60" fmla="*/ 131 w 279"/>
                  <a:gd name="T61" fmla="*/ 3 h 59"/>
                  <a:gd name="T62" fmla="*/ 178 w 279"/>
                  <a:gd name="T63" fmla="*/ 0 h 59"/>
                  <a:gd name="T64" fmla="*/ 233 w 279"/>
                  <a:gd name="T65" fmla="*/ 5 h 59"/>
                  <a:gd name="T66" fmla="*/ 265 w 279"/>
                  <a:gd name="T67" fmla="*/ 11 h 59"/>
                  <a:gd name="T68" fmla="*/ 279 w 279"/>
                  <a:gd name="T6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7"/>
                    </a:moveTo>
                    <a:lnTo>
                      <a:pt x="262" y="17"/>
                    </a:lnTo>
                    <a:lnTo>
                      <a:pt x="218" y="25"/>
                    </a:lnTo>
                    <a:lnTo>
                      <a:pt x="176" y="39"/>
                    </a:lnTo>
                    <a:lnTo>
                      <a:pt x="135" y="52"/>
                    </a:lnTo>
                    <a:lnTo>
                      <a:pt x="81" y="59"/>
                    </a:lnTo>
                    <a:lnTo>
                      <a:pt x="55" y="59"/>
                    </a:lnTo>
                    <a:lnTo>
                      <a:pt x="28" y="54"/>
                    </a:lnTo>
                    <a:lnTo>
                      <a:pt x="5" y="43"/>
                    </a:lnTo>
                    <a:lnTo>
                      <a:pt x="0" y="37"/>
                    </a:lnTo>
                    <a:lnTo>
                      <a:pt x="30" y="29"/>
                    </a:lnTo>
                    <a:lnTo>
                      <a:pt x="42" y="25"/>
                    </a:lnTo>
                    <a:lnTo>
                      <a:pt x="51" y="24"/>
                    </a:lnTo>
                    <a:lnTo>
                      <a:pt x="60" y="27"/>
                    </a:lnTo>
                    <a:lnTo>
                      <a:pt x="64" y="31"/>
                    </a:lnTo>
                    <a:lnTo>
                      <a:pt x="60" y="36"/>
                    </a:lnTo>
                    <a:lnTo>
                      <a:pt x="53" y="34"/>
                    </a:lnTo>
                    <a:lnTo>
                      <a:pt x="53" y="31"/>
                    </a:lnTo>
                    <a:lnTo>
                      <a:pt x="55" y="29"/>
                    </a:lnTo>
                    <a:lnTo>
                      <a:pt x="49" y="30"/>
                    </a:lnTo>
                    <a:lnTo>
                      <a:pt x="47" y="34"/>
                    </a:lnTo>
                    <a:lnTo>
                      <a:pt x="53" y="40"/>
                    </a:lnTo>
                    <a:lnTo>
                      <a:pt x="59" y="42"/>
                    </a:lnTo>
                    <a:lnTo>
                      <a:pt x="68" y="40"/>
                    </a:lnTo>
                    <a:lnTo>
                      <a:pt x="74" y="36"/>
                    </a:lnTo>
                    <a:lnTo>
                      <a:pt x="74" y="31"/>
                    </a:lnTo>
                    <a:lnTo>
                      <a:pt x="70" y="27"/>
                    </a:lnTo>
                    <a:lnTo>
                      <a:pt x="60" y="22"/>
                    </a:lnTo>
                    <a:lnTo>
                      <a:pt x="57" y="21"/>
                    </a:lnTo>
                    <a:lnTo>
                      <a:pt x="81" y="13"/>
                    </a:lnTo>
                    <a:lnTo>
                      <a:pt x="131" y="3"/>
                    </a:lnTo>
                    <a:lnTo>
                      <a:pt x="178" y="0"/>
                    </a:lnTo>
                    <a:lnTo>
                      <a:pt x="233" y="5"/>
                    </a:lnTo>
                    <a:lnTo>
                      <a:pt x="265" y="11"/>
                    </a:lnTo>
                    <a:lnTo>
                      <a:pt x="279"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1" name="Freeform 167"/>
              <p:cNvSpPr>
                <a:spLocks/>
              </p:cNvSpPr>
              <p:nvPr/>
            </p:nvSpPr>
            <p:spPr bwMode="auto">
              <a:xfrm>
                <a:off x="2336" y="4108"/>
                <a:ext cx="281" cy="69"/>
              </a:xfrm>
              <a:custGeom>
                <a:avLst/>
                <a:gdLst>
                  <a:gd name="T0" fmla="*/ 6 w 281"/>
                  <a:gd name="T1" fmla="*/ 69 h 69"/>
                  <a:gd name="T2" fmla="*/ 25 w 281"/>
                  <a:gd name="T3" fmla="*/ 66 h 69"/>
                  <a:gd name="T4" fmla="*/ 65 w 281"/>
                  <a:gd name="T5" fmla="*/ 54 h 69"/>
                  <a:gd name="T6" fmla="*/ 99 w 281"/>
                  <a:gd name="T7" fmla="*/ 44 h 69"/>
                  <a:gd name="T8" fmla="*/ 135 w 281"/>
                  <a:gd name="T9" fmla="*/ 37 h 69"/>
                  <a:gd name="T10" fmla="*/ 148 w 281"/>
                  <a:gd name="T11" fmla="*/ 32 h 69"/>
                  <a:gd name="T12" fmla="*/ 152 w 281"/>
                  <a:gd name="T13" fmla="*/ 25 h 69"/>
                  <a:gd name="T14" fmla="*/ 145 w 281"/>
                  <a:gd name="T15" fmla="*/ 20 h 69"/>
                  <a:gd name="T16" fmla="*/ 139 w 281"/>
                  <a:gd name="T17" fmla="*/ 20 h 69"/>
                  <a:gd name="T18" fmla="*/ 133 w 281"/>
                  <a:gd name="T19" fmla="*/ 23 h 69"/>
                  <a:gd name="T20" fmla="*/ 133 w 281"/>
                  <a:gd name="T21" fmla="*/ 25 h 69"/>
                  <a:gd name="T22" fmla="*/ 135 w 281"/>
                  <a:gd name="T23" fmla="*/ 25 h 69"/>
                  <a:gd name="T24" fmla="*/ 139 w 281"/>
                  <a:gd name="T25" fmla="*/ 24 h 69"/>
                  <a:gd name="T26" fmla="*/ 135 w 281"/>
                  <a:gd name="T27" fmla="*/ 27 h 69"/>
                  <a:gd name="T28" fmla="*/ 129 w 281"/>
                  <a:gd name="T29" fmla="*/ 29 h 69"/>
                  <a:gd name="T30" fmla="*/ 126 w 281"/>
                  <a:gd name="T31" fmla="*/ 27 h 69"/>
                  <a:gd name="T32" fmla="*/ 127 w 281"/>
                  <a:gd name="T33" fmla="*/ 24 h 69"/>
                  <a:gd name="T34" fmla="*/ 133 w 281"/>
                  <a:gd name="T35" fmla="*/ 19 h 69"/>
                  <a:gd name="T36" fmla="*/ 141 w 281"/>
                  <a:gd name="T37" fmla="*/ 14 h 69"/>
                  <a:gd name="T38" fmla="*/ 152 w 281"/>
                  <a:gd name="T39" fmla="*/ 13 h 69"/>
                  <a:gd name="T40" fmla="*/ 158 w 281"/>
                  <a:gd name="T41" fmla="*/ 14 h 69"/>
                  <a:gd name="T42" fmla="*/ 162 w 281"/>
                  <a:gd name="T43" fmla="*/ 17 h 69"/>
                  <a:gd name="T44" fmla="*/ 163 w 281"/>
                  <a:gd name="T45" fmla="*/ 25 h 69"/>
                  <a:gd name="T46" fmla="*/ 158 w 281"/>
                  <a:gd name="T47" fmla="*/ 31 h 69"/>
                  <a:gd name="T48" fmla="*/ 152 w 281"/>
                  <a:gd name="T49" fmla="*/ 35 h 69"/>
                  <a:gd name="T50" fmla="*/ 201 w 281"/>
                  <a:gd name="T51" fmla="*/ 33 h 69"/>
                  <a:gd name="T52" fmla="*/ 247 w 281"/>
                  <a:gd name="T53" fmla="*/ 39 h 69"/>
                  <a:gd name="T54" fmla="*/ 281 w 281"/>
                  <a:gd name="T55" fmla="*/ 48 h 69"/>
                  <a:gd name="T56" fmla="*/ 251 w 281"/>
                  <a:gd name="T57" fmla="*/ 33 h 69"/>
                  <a:gd name="T58" fmla="*/ 198 w 281"/>
                  <a:gd name="T59" fmla="*/ 14 h 69"/>
                  <a:gd name="T60" fmla="*/ 148 w 281"/>
                  <a:gd name="T61" fmla="*/ 3 h 69"/>
                  <a:gd name="T62" fmla="*/ 103 w 281"/>
                  <a:gd name="T63" fmla="*/ 0 h 69"/>
                  <a:gd name="T64" fmla="*/ 70 w 281"/>
                  <a:gd name="T65" fmla="*/ 2 h 69"/>
                  <a:gd name="T66" fmla="*/ 46 w 281"/>
                  <a:gd name="T67" fmla="*/ 8 h 69"/>
                  <a:gd name="T68" fmla="*/ 25 w 281"/>
                  <a:gd name="T69" fmla="*/ 17 h 69"/>
                  <a:gd name="T70" fmla="*/ 10 w 281"/>
                  <a:gd name="T71" fmla="*/ 29 h 69"/>
                  <a:gd name="T72" fmla="*/ 2 w 281"/>
                  <a:gd name="T73" fmla="*/ 42 h 69"/>
                  <a:gd name="T74" fmla="*/ 0 w 281"/>
                  <a:gd name="T75" fmla="*/ 55 h 69"/>
                  <a:gd name="T76" fmla="*/ 6 w 281"/>
                  <a:gd name="T7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6" y="69"/>
                    </a:moveTo>
                    <a:lnTo>
                      <a:pt x="25" y="66"/>
                    </a:lnTo>
                    <a:lnTo>
                      <a:pt x="65" y="54"/>
                    </a:lnTo>
                    <a:lnTo>
                      <a:pt x="99" y="44"/>
                    </a:lnTo>
                    <a:lnTo>
                      <a:pt x="135" y="37"/>
                    </a:lnTo>
                    <a:lnTo>
                      <a:pt x="148" y="32"/>
                    </a:lnTo>
                    <a:lnTo>
                      <a:pt x="152" y="25"/>
                    </a:lnTo>
                    <a:lnTo>
                      <a:pt x="145" y="20"/>
                    </a:lnTo>
                    <a:lnTo>
                      <a:pt x="139" y="20"/>
                    </a:lnTo>
                    <a:lnTo>
                      <a:pt x="133" y="23"/>
                    </a:lnTo>
                    <a:lnTo>
                      <a:pt x="133" y="25"/>
                    </a:lnTo>
                    <a:lnTo>
                      <a:pt x="135" y="25"/>
                    </a:lnTo>
                    <a:lnTo>
                      <a:pt x="139" y="24"/>
                    </a:lnTo>
                    <a:lnTo>
                      <a:pt x="135" y="27"/>
                    </a:lnTo>
                    <a:lnTo>
                      <a:pt x="129" y="29"/>
                    </a:lnTo>
                    <a:lnTo>
                      <a:pt x="126" y="27"/>
                    </a:lnTo>
                    <a:lnTo>
                      <a:pt x="127" y="24"/>
                    </a:lnTo>
                    <a:lnTo>
                      <a:pt x="133" y="19"/>
                    </a:lnTo>
                    <a:lnTo>
                      <a:pt x="141" y="14"/>
                    </a:lnTo>
                    <a:lnTo>
                      <a:pt x="152" y="13"/>
                    </a:lnTo>
                    <a:lnTo>
                      <a:pt x="158" y="14"/>
                    </a:lnTo>
                    <a:lnTo>
                      <a:pt x="162" y="17"/>
                    </a:lnTo>
                    <a:lnTo>
                      <a:pt x="163" y="25"/>
                    </a:lnTo>
                    <a:lnTo>
                      <a:pt x="158" y="31"/>
                    </a:lnTo>
                    <a:lnTo>
                      <a:pt x="152" y="35"/>
                    </a:lnTo>
                    <a:lnTo>
                      <a:pt x="201" y="33"/>
                    </a:lnTo>
                    <a:lnTo>
                      <a:pt x="247" y="39"/>
                    </a:lnTo>
                    <a:lnTo>
                      <a:pt x="281" y="48"/>
                    </a:lnTo>
                    <a:lnTo>
                      <a:pt x="251" y="33"/>
                    </a:lnTo>
                    <a:lnTo>
                      <a:pt x="198" y="14"/>
                    </a:lnTo>
                    <a:lnTo>
                      <a:pt x="148" y="3"/>
                    </a:lnTo>
                    <a:lnTo>
                      <a:pt x="103" y="0"/>
                    </a:lnTo>
                    <a:lnTo>
                      <a:pt x="70" y="2"/>
                    </a:lnTo>
                    <a:lnTo>
                      <a:pt x="46" y="8"/>
                    </a:lnTo>
                    <a:lnTo>
                      <a:pt x="25" y="17"/>
                    </a:lnTo>
                    <a:lnTo>
                      <a:pt x="10" y="29"/>
                    </a:lnTo>
                    <a:lnTo>
                      <a:pt x="2" y="42"/>
                    </a:lnTo>
                    <a:lnTo>
                      <a:pt x="0" y="55"/>
                    </a:lnTo>
                    <a:lnTo>
                      <a:pt x="6" y="6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2" name="Freeform 168"/>
              <p:cNvSpPr>
                <a:spLocks/>
              </p:cNvSpPr>
              <p:nvPr/>
            </p:nvSpPr>
            <p:spPr bwMode="auto">
              <a:xfrm>
                <a:off x="3169" y="4159"/>
                <a:ext cx="221" cy="40"/>
              </a:xfrm>
              <a:custGeom>
                <a:avLst/>
                <a:gdLst>
                  <a:gd name="T0" fmla="*/ 221 w 221"/>
                  <a:gd name="T1" fmla="*/ 30 h 40"/>
                  <a:gd name="T2" fmla="*/ 207 w 221"/>
                  <a:gd name="T3" fmla="*/ 29 h 40"/>
                  <a:gd name="T4" fmla="*/ 171 w 221"/>
                  <a:gd name="T5" fmla="*/ 29 h 40"/>
                  <a:gd name="T6" fmla="*/ 135 w 221"/>
                  <a:gd name="T7" fmla="*/ 35 h 40"/>
                  <a:gd name="T8" fmla="*/ 99 w 221"/>
                  <a:gd name="T9" fmla="*/ 40 h 40"/>
                  <a:gd name="T10" fmla="*/ 55 w 221"/>
                  <a:gd name="T11" fmla="*/ 39 h 40"/>
                  <a:gd name="T12" fmla="*/ 36 w 221"/>
                  <a:gd name="T13" fmla="*/ 35 h 40"/>
                  <a:gd name="T14" fmla="*/ 18 w 221"/>
                  <a:gd name="T15" fmla="*/ 28 h 40"/>
                  <a:gd name="T16" fmla="*/ 4 w 221"/>
                  <a:gd name="T17" fmla="*/ 17 h 40"/>
                  <a:gd name="T18" fmla="*/ 0 w 221"/>
                  <a:gd name="T19" fmla="*/ 11 h 40"/>
                  <a:gd name="T20" fmla="*/ 27 w 221"/>
                  <a:gd name="T21" fmla="*/ 9 h 40"/>
                  <a:gd name="T22" fmla="*/ 44 w 221"/>
                  <a:gd name="T23" fmla="*/ 8 h 40"/>
                  <a:gd name="T24" fmla="*/ 50 w 221"/>
                  <a:gd name="T25" fmla="*/ 10 h 40"/>
                  <a:gd name="T26" fmla="*/ 52 w 221"/>
                  <a:gd name="T27" fmla="*/ 15 h 40"/>
                  <a:gd name="T28" fmla="*/ 48 w 221"/>
                  <a:gd name="T29" fmla="*/ 17 h 40"/>
                  <a:gd name="T30" fmla="*/ 42 w 221"/>
                  <a:gd name="T31" fmla="*/ 16 h 40"/>
                  <a:gd name="T32" fmla="*/ 42 w 221"/>
                  <a:gd name="T33" fmla="*/ 12 h 40"/>
                  <a:gd name="T34" fmla="*/ 44 w 221"/>
                  <a:gd name="T35" fmla="*/ 11 h 40"/>
                  <a:gd name="T36" fmla="*/ 40 w 221"/>
                  <a:gd name="T37" fmla="*/ 11 h 40"/>
                  <a:gd name="T38" fmla="*/ 36 w 221"/>
                  <a:gd name="T39" fmla="*/ 15 h 40"/>
                  <a:gd name="T40" fmla="*/ 40 w 221"/>
                  <a:gd name="T41" fmla="*/ 21 h 40"/>
                  <a:gd name="T42" fmla="*/ 52 w 221"/>
                  <a:gd name="T43" fmla="*/ 22 h 40"/>
                  <a:gd name="T44" fmla="*/ 59 w 221"/>
                  <a:gd name="T45" fmla="*/ 16 h 40"/>
                  <a:gd name="T46" fmla="*/ 59 w 221"/>
                  <a:gd name="T47" fmla="*/ 11 h 40"/>
                  <a:gd name="T48" fmla="*/ 52 w 221"/>
                  <a:gd name="T49" fmla="*/ 6 h 40"/>
                  <a:gd name="T50" fmla="*/ 50 w 221"/>
                  <a:gd name="T51" fmla="*/ 5 h 40"/>
                  <a:gd name="T52" fmla="*/ 71 w 221"/>
                  <a:gd name="T53" fmla="*/ 3 h 40"/>
                  <a:gd name="T54" fmla="*/ 110 w 221"/>
                  <a:gd name="T55" fmla="*/ 0 h 40"/>
                  <a:gd name="T56" fmla="*/ 148 w 221"/>
                  <a:gd name="T57" fmla="*/ 4 h 40"/>
                  <a:gd name="T58" fmla="*/ 188 w 221"/>
                  <a:gd name="T59" fmla="*/ 15 h 40"/>
                  <a:gd name="T60" fmla="*/ 211 w 221"/>
                  <a:gd name="T61" fmla="*/ 24 h 40"/>
                  <a:gd name="T62" fmla="*/ 221 w 221"/>
                  <a:gd name="T6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40">
                    <a:moveTo>
                      <a:pt x="221" y="30"/>
                    </a:moveTo>
                    <a:lnTo>
                      <a:pt x="207" y="29"/>
                    </a:lnTo>
                    <a:lnTo>
                      <a:pt x="171" y="29"/>
                    </a:lnTo>
                    <a:lnTo>
                      <a:pt x="135" y="35"/>
                    </a:lnTo>
                    <a:lnTo>
                      <a:pt x="99" y="40"/>
                    </a:lnTo>
                    <a:lnTo>
                      <a:pt x="55" y="39"/>
                    </a:lnTo>
                    <a:lnTo>
                      <a:pt x="36" y="35"/>
                    </a:lnTo>
                    <a:lnTo>
                      <a:pt x="18" y="28"/>
                    </a:lnTo>
                    <a:lnTo>
                      <a:pt x="4" y="17"/>
                    </a:lnTo>
                    <a:lnTo>
                      <a:pt x="0" y="11"/>
                    </a:lnTo>
                    <a:lnTo>
                      <a:pt x="27" y="9"/>
                    </a:lnTo>
                    <a:lnTo>
                      <a:pt x="44" y="8"/>
                    </a:lnTo>
                    <a:lnTo>
                      <a:pt x="50" y="10"/>
                    </a:lnTo>
                    <a:lnTo>
                      <a:pt x="52" y="15"/>
                    </a:lnTo>
                    <a:lnTo>
                      <a:pt x="48" y="17"/>
                    </a:lnTo>
                    <a:lnTo>
                      <a:pt x="42" y="16"/>
                    </a:lnTo>
                    <a:lnTo>
                      <a:pt x="42" y="12"/>
                    </a:lnTo>
                    <a:lnTo>
                      <a:pt x="44" y="11"/>
                    </a:lnTo>
                    <a:lnTo>
                      <a:pt x="40" y="11"/>
                    </a:lnTo>
                    <a:lnTo>
                      <a:pt x="36" y="15"/>
                    </a:lnTo>
                    <a:lnTo>
                      <a:pt x="40" y="21"/>
                    </a:lnTo>
                    <a:lnTo>
                      <a:pt x="52" y="22"/>
                    </a:lnTo>
                    <a:lnTo>
                      <a:pt x="59" y="16"/>
                    </a:lnTo>
                    <a:lnTo>
                      <a:pt x="59" y="11"/>
                    </a:lnTo>
                    <a:lnTo>
                      <a:pt x="52" y="6"/>
                    </a:lnTo>
                    <a:lnTo>
                      <a:pt x="50" y="5"/>
                    </a:lnTo>
                    <a:lnTo>
                      <a:pt x="71" y="3"/>
                    </a:lnTo>
                    <a:lnTo>
                      <a:pt x="110" y="0"/>
                    </a:lnTo>
                    <a:lnTo>
                      <a:pt x="148" y="4"/>
                    </a:lnTo>
                    <a:lnTo>
                      <a:pt x="188" y="15"/>
                    </a:lnTo>
                    <a:lnTo>
                      <a:pt x="211" y="24"/>
                    </a:lnTo>
                    <a:lnTo>
                      <a:pt x="221"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3" name="Freeform 169"/>
              <p:cNvSpPr>
                <a:spLocks/>
              </p:cNvSpPr>
              <p:nvPr/>
            </p:nvSpPr>
            <p:spPr bwMode="auto">
              <a:xfrm>
                <a:off x="3168" y="4120"/>
                <a:ext cx="218" cy="62"/>
              </a:xfrm>
              <a:custGeom>
                <a:avLst/>
                <a:gdLst>
                  <a:gd name="T0" fmla="*/ 0 w 218"/>
                  <a:gd name="T1" fmla="*/ 45 h 62"/>
                  <a:gd name="T2" fmla="*/ 17 w 218"/>
                  <a:gd name="T3" fmla="*/ 44 h 62"/>
                  <a:gd name="T4" fmla="*/ 51 w 218"/>
                  <a:gd name="T5" fmla="*/ 39 h 62"/>
                  <a:gd name="T6" fmla="*/ 110 w 218"/>
                  <a:gd name="T7" fmla="*/ 36 h 62"/>
                  <a:gd name="T8" fmla="*/ 121 w 218"/>
                  <a:gd name="T9" fmla="*/ 33 h 62"/>
                  <a:gd name="T10" fmla="*/ 127 w 218"/>
                  <a:gd name="T11" fmla="*/ 27 h 62"/>
                  <a:gd name="T12" fmla="*/ 123 w 218"/>
                  <a:gd name="T13" fmla="*/ 23 h 62"/>
                  <a:gd name="T14" fmla="*/ 113 w 218"/>
                  <a:gd name="T15" fmla="*/ 24 h 62"/>
                  <a:gd name="T16" fmla="*/ 111 w 218"/>
                  <a:gd name="T17" fmla="*/ 26 h 62"/>
                  <a:gd name="T18" fmla="*/ 113 w 218"/>
                  <a:gd name="T19" fmla="*/ 26 h 62"/>
                  <a:gd name="T20" fmla="*/ 117 w 218"/>
                  <a:gd name="T21" fmla="*/ 26 h 62"/>
                  <a:gd name="T22" fmla="*/ 111 w 218"/>
                  <a:gd name="T23" fmla="*/ 29 h 62"/>
                  <a:gd name="T24" fmla="*/ 106 w 218"/>
                  <a:gd name="T25" fmla="*/ 27 h 62"/>
                  <a:gd name="T26" fmla="*/ 113 w 218"/>
                  <a:gd name="T27" fmla="*/ 21 h 62"/>
                  <a:gd name="T28" fmla="*/ 130 w 218"/>
                  <a:gd name="T29" fmla="*/ 19 h 62"/>
                  <a:gd name="T30" fmla="*/ 136 w 218"/>
                  <a:gd name="T31" fmla="*/ 23 h 62"/>
                  <a:gd name="T32" fmla="*/ 134 w 218"/>
                  <a:gd name="T33" fmla="*/ 30 h 62"/>
                  <a:gd name="T34" fmla="*/ 125 w 218"/>
                  <a:gd name="T35" fmla="*/ 36 h 62"/>
                  <a:gd name="T36" fmla="*/ 161 w 218"/>
                  <a:gd name="T37" fmla="*/ 42 h 62"/>
                  <a:gd name="T38" fmla="*/ 193 w 218"/>
                  <a:gd name="T39" fmla="*/ 51 h 62"/>
                  <a:gd name="T40" fmla="*/ 218 w 218"/>
                  <a:gd name="T41" fmla="*/ 62 h 62"/>
                  <a:gd name="T42" fmla="*/ 199 w 218"/>
                  <a:gd name="T43" fmla="*/ 48 h 62"/>
                  <a:gd name="T44" fmla="*/ 165 w 218"/>
                  <a:gd name="T45" fmla="*/ 26 h 62"/>
                  <a:gd name="T46" fmla="*/ 130 w 218"/>
                  <a:gd name="T47" fmla="*/ 11 h 62"/>
                  <a:gd name="T48" fmla="*/ 96 w 218"/>
                  <a:gd name="T49" fmla="*/ 2 h 62"/>
                  <a:gd name="T50" fmla="*/ 72 w 218"/>
                  <a:gd name="T51" fmla="*/ 0 h 62"/>
                  <a:gd name="T52" fmla="*/ 51 w 218"/>
                  <a:gd name="T53" fmla="*/ 1 h 62"/>
                  <a:gd name="T54" fmla="*/ 32 w 218"/>
                  <a:gd name="T55" fmla="*/ 6 h 62"/>
                  <a:gd name="T56" fmla="*/ 17 w 218"/>
                  <a:gd name="T57" fmla="*/ 13 h 62"/>
                  <a:gd name="T58" fmla="*/ 7 w 218"/>
                  <a:gd name="T59" fmla="*/ 23 h 62"/>
                  <a:gd name="T60" fmla="*/ 1 w 218"/>
                  <a:gd name="T61" fmla="*/ 33 h 62"/>
                  <a:gd name="T62" fmla="*/ 0 w 218"/>
                  <a:gd name="T63"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62">
                    <a:moveTo>
                      <a:pt x="0" y="45"/>
                    </a:moveTo>
                    <a:lnTo>
                      <a:pt x="17" y="44"/>
                    </a:lnTo>
                    <a:lnTo>
                      <a:pt x="51" y="39"/>
                    </a:lnTo>
                    <a:lnTo>
                      <a:pt x="110" y="36"/>
                    </a:lnTo>
                    <a:lnTo>
                      <a:pt x="121" y="33"/>
                    </a:lnTo>
                    <a:lnTo>
                      <a:pt x="127" y="27"/>
                    </a:lnTo>
                    <a:lnTo>
                      <a:pt x="123" y="23"/>
                    </a:lnTo>
                    <a:lnTo>
                      <a:pt x="113" y="24"/>
                    </a:lnTo>
                    <a:lnTo>
                      <a:pt x="111" y="26"/>
                    </a:lnTo>
                    <a:lnTo>
                      <a:pt x="113" y="26"/>
                    </a:lnTo>
                    <a:lnTo>
                      <a:pt x="117" y="26"/>
                    </a:lnTo>
                    <a:lnTo>
                      <a:pt x="111" y="29"/>
                    </a:lnTo>
                    <a:lnTo>
                      <a:pt x="106" y="27"/>
                    </a:lnTo>
                    <a:lnTo>
                      <a:pt x="113" y="21"/>
                    </a:lnTo>
                    <a:lnTo>
                      <a:pt x="130" y="19"/>
                    </a:lnTo>
                    <a:lnTo>
                      <a:pt x="136" y="23"/>
                    </a:lnTo>
                    <a:lnTo>
                      <a:pt x="134" y="30"/>
                    </a:lnTo>
                    <a:lnTo>
                      <a:pt x="125" y="36"/>
                    </a:lnTo>
                    <a:lnTo>
                      <a:pt x="161" y="42"/>
                    </a:lnTo>
                    <a:lnTo>
                      <a:pt x="193" y="51"/>
                    </a:lnTo>
                    <a:lnTo>
                      <a:pt x="218" y="62"/>
                    </a:lnTo>
                    <a:lnTo>
                      <a:pt x="199" y="48"/>
                    </a:lnTo>
                    <a:lnTo>
                      <a:pt x="165" y="26"/>
                    </a:lnTo>
                    <a:lnTo>
                      <a:pt x="130" y="11"/>
                    </a:lnTo>
                    <a:lnTo>
                      <a:pt x="96" y="2"/>
                    </a:lnTo>
                    <a:lnTo>
                      <a:pt x="72" y="0"/>
                    </a:lnTo>
                    <a:lnTo>
                      <a:pt x="51" y="1"/>
                    </a:lnTo>
                    <a:lnTo>
                      <a:pt x="32" y="6"/>
                    </a:lnTo>
                    <a:lnTo>
                      <a:pt x="17" y="13"/>
                    </a:lnTo>
                    <a:lnTo>
                      <a:pt x="7" y="23"/>
                    </a:lnTo>
                    <a:lnTo>
                      <a:pt x="1"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4" name="Freeform 170"/>
              <p:cNvSpPr>
                <a:spLocks/>
              </p:cNvSpPr>
              <p:nvPr/>
            </p:nvSpPr>
            <p:spPr bwMode="auto">
              <a:xfrm>
                <a:off x="3465" y="4102"/>
                <a:ext cx="670" cy="100"/>
              </a:xfrm>
              <a:custGeom>
                <a:avLst/>
                <a:gdLst>
                  <a:gd name="T0" fmla="*/ 669 w 670"/>
                  <a:gd name="T1" fmla="*/ 85 h 100"/>
                  <a:gd name="T2" fmla="*/ 653 w 670"/>
                  <a:gd name="T3" fmla="*/ 84 h 100"/>
                  <a:gd name="T4" fmla="*/ 657 w 670"/>
                  <a:gd name="T5" fmla="*/ 79 h 100"/>
                  <a:gd name="T6" fmla="*/ 655 w 670"/>
                  <a:gd name="T7" fmla="*/ 72 h 100"/>
                  <a:gd name="T8" fmla="*/ 650 w 670"/>
                  <a:gd name="T9" fmla="*/ 65 h 100"/>
                  <a:gd name="T10" fmla="*/ 631 w 670"/>
                  <a:gd name="T11" fmla="*/ 56 h 100"/>
                  <a:gd name="T12" fmla="*/ 596 w 670"/>
                  <a:gd name="T13" fmla="*/ 51 h 100"/>
                  <a:gd name="T14" fmla="*/ 547 w 670"/>
                  <a:gd name="T15" fmla="*/ 51 h 100"/>
                  <a:gd name="T16" fmla="*/ 496 w 670"/>
                  <a:gd name="T17" fmla="*/ 59 h 100"/>
                  <a:gd name="T18" fmla="*/ 380 w 670"/>
                  <a:gd name="T19" fmla="*/ 86 h 100"/>
                  <a:gd name="T20" fmla="*/ 327 w 670"/>
                  <a:gd name="T21" fmla="*/ 96 h 100"/>
                  <a:gd name="T22" fmla="*/ 272 w 670"/>
                  <a:gd name="T23" fmla="*/ 100 h 100"/>
                  <a:gd name="T24" fmla="*/ 215 w 670"/>
                  <a:gd name="T25" fmla="*/ 96 h 100"/>
                  <a:gd name="T26" fmla="*/ 160 w 670"/>
                  <a:gd name="T27" fmla="*/ 86 h 100"/>
                  <a:gd name="T28" fmla="*/ 112 w 670"/>
                  <a:gd name="T29" fmla="*/ 75 h 100"/>
                  <a:gd name="T30" fmla="*/ 80 w 670"/>
                  <a:gd name="T31" fmla="*/ 66 h 100"/>
                  <a:gd name="T32" fmla="*/ 54 w 670"/>
                  <a:gd name="T33" fmla="*/ 54 h 100"/>
                  <a:gd name="T34" fmla="*/ 27 w 670"/>
                  <a:gd name="T35" fmla="*/ 37 h 100"/>
                  <a:gd name="T36" fmla="*/ 8 w 670"/>
                  <a:gd name="T37" fmla="*/ 19 h 100"/>
                  <a:gd name="T38" fmla="*/ 0 w 670"/>
                  <a:gd name="T39" fmla="*/ 2 h 100"/>
                  <a:gd name="T40" fmla="*/ 10 w 670"/>
                  <a:gd name="T41" fmla="*/ 0 h 100"/>
                  <a:gd name="T42" fmla="*/ 21 w 670"/>
                  <a:gd name="T43" fmla="*/ 3 h 100"/>
                  <a:gd name="T44" fmla="*/ 27 w 670"/>
                  <a:gd name="T45" fmla="*/ 9 h 100"/>
                  <a:gd name="T46" fmla="*/ 27 w 670"/>
                  <a:gd name="T47" fmla="*/ 17 h 100"/>
                  <a:gd name="T48" fmla="*/ 19 w 670"/>
                  <a:gd name="T49" fmla="*/ 17 h 100"/>
                  <a:gd name="T50" fmla="*/ 14 w 670"/>
                  <a:gd name="T51" fmla="*/ 15 h 100"/>
                  <a:gd name="T52" fmla="*/ 10 w 670"/>
                  <a:gd name="T53" fmla="*/ 11 h 100"/>
                  <a:gd name="T54" fmla="*/ 10 w 670"/>
                  <a:gd name="T55" fmla="*/ 7 h 100"/>
                  <a:gd name="T56" fmla="*/ 18 w 670"/>
                  <a:gd name="T57" fmla="*/ 7 h 100"/>
                  <a:gd name="T58" fmla="*/ 18 w 670"/>
                  <a:gd name="T59" fmla="*/ 9 h 100"/>
                  <a:gd name="T60" fmla="*/ 16 w 670"/>
                  <a:gd name="T61" fmla="*/ 8 h 100"/>
                  <a:gd name="T62" fmla="*/ 12 w 670"/>
                  <a:gd name="T63" fmla="*/ 8 h 100"/>
                  <a:gd name="T64" fmla="*/ 12 w 670"/>
                  <a:gd name="T65" fmla="*/ 11 h 100"/>
                  <a:gd name="T66" fmla="*/ 16 w 670"/>
                  <a:gd name="T67" fmla="*/ 14 h 100"/>
                  <a:gd name="T68" fmla="*/ 21 w 670"/>
                  <a:gd name="T69" fmla="*/ 14 h 100"/>
                  <a:gd name="T70" fmla="*/ 23 w 670"/>
                  <a:gd name="T71" fmla="*/ 14 h 100"/>
                  <a:gd name="T72" fmla="*/ 25 w 670"/>
                  <a:gd name="T73" fmla="*/ 12 h 100"/>
                  <a:gd name="T74" fmla="*/ 19 w 670"/>
                  <a:gd name="T75" fmla="*/ 6 h 100"/>
                  <a:gd name="T76" fmla="*/ 10 w 670"/>
                  <a:gd name="T77" fmla="*/ 3 h 100"/>
                  <a:gd name="T78" fmla="*/ 6 w 670"/>
                  <a:gd name="T79" fmla="*/ 5 h 100"/>
                  <a:gd name="T80" fmla="*/ 4 w 670"/>
                  <a:gd name="T81" fmla="*/ 8 h 100"/>
                  <a:gd name="T82" fmla="*/ 6 w 670"/>
                  <a:gd name="T83" fmla="*/ 20 h 100"/>
                  <a:gd name="T84" fmla="*/ 21 w 670"/>
                  <a:gd name="T85" fmla="*/ 33 h 100"/>
                  <a:gd name="T86" fmla="*/ 37 w 670"/>
                  <a:gd name="T87" fmla="*/ 44 h 100"/>
                  <a:gd name="T88" fmla="*/ 61 w 670"/>
                  <a:gd name="T89" fmla="*/ 54 h 100"/>
                  <a:gd name="T90" fmla="*/ 84 w 670"/>
                  <a:gd name="T91" fmla="*/ 61 h 100"/>
                  <a:gd name="T92" fmla="*/ 116 w 670"/>
                  <a:gd name="T93" fmla="*/ 67 h 100"/>
                  <a:gd name="T94" fmla="*/ 158 w 670"/>
                  <a:gd name="T95" fmla="*/ 67 h 100"/>
                  <a:gd name="T96" fmla="*/ 211 w 670"/>
                  <a:gd name="T97" fmla="*/ 60 h 100"/>
                  <a:gd name="T98" fmla="*/ 278 w 670"/>
                  <a:gd name="T99" fmla="*/ 43 h 100"/>
                  <a:gd name="T100" fmla="*/ 325 w 670"/>
                  <a:gd name="T101" fmla="*/ 31 h 100"/>
                  <a:gd name="T102" fmla="*/ 384 w 670"/>
                  <a:gd name="T103" fmla="*/ 20 h 100"/>
                  <a:gd name="T104" fmla="*/ 431 w 670"/>
                  <a:gd name="T105" fmla="*/ 19 h 100"/>
                  <a:gd name="T106" fmla="*/ 481 w 670"/>
                  <a:gd name="T107" fmla="*/ 23 h 100"/>
                  <a:gd name="T108" fmla="*/ 530 w 670"/>
                  <a:gd name="T109" fmla="*/ 32 h 100"/>
                  <a:gd name="T110" fmla="*/ 579 w 670"/>
                  <a:gd name="T111" fmla="*/ 48 h 100"/>
                  <a:gd name="T112" fmla="*/ 608 w 670"/>
                  <a:gd name="T113" fmla="*/ 49 h 100"/>
                  <a:gd name="T114" fmla="*/ 632 w 670"/>
                  <a:gd name="T115" fmla="*/ 54 h 100"/>
                  <a:gd name="T116" fmla="*/ 657 w 670"/>
                  <a:gd name="T117" fmla="*/ 63 h 100"/>
                  <a:gd name="T118" fmla="*/ 669 w 670"/>
                  <a:gd name="T119" fmla="*/ 73 h 100"/>
                  <a:gd name="T120" fmla="*/ 670 w 670"/>
                  <a:gd name="T121" fmla="*/ 79 h 100"/>
                  <a:gd name="T122" fmla="*/ 669 w 670"/>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0">
                    <a:moveTo>
                      <a:pt x="669" y="85"/>
                    </a:moveTo>
                    <a:lnTo>
                      <a:pt x="653" y="84"/>
                    </a:lnTo>
                    <a:lnTo>
                      <a:pt x="657" y="79"/>
                    </a:lnTo>
                    <a:lnTo>
                      <a:pt x="655" y="72"/>
                    </a:lnTo>
                    <a:lnTo>
                      <a:pt x="650" y="65"/>
                    </a:lnTo>
                    <a:lnTo>
                      <a:pt x="631" y="56"/>
                    </a:lnTo>
                    <a:lnTo>
                      <a:pt x="596" y="51"/>
                    </a:lnTo>
                    <a:lnTo>
                      <a:pt x="547" y="51"/>
                    </a:lnTo>
                    <a:lnTo>
                      <a:pt x="496" y="59"/>
                    </a:lnTo>
                    <a:lnTo>
                      <a:pt x="380" y="86"/>
                    </a:lnTo>
                    <a:lnTo>
                      <a:pt x="327" y="96"/>
                    </a:lnTo>
                    <a:lnTo>
                      <a:pt x="272" y="100"/>
                    </a:lnTo>
                    <a:lnTo>
                      <a:pt x="215" y="96"/>
                    </a:lnTo>
                    <a:lnTo>
                      <a:pt x="160" y="86"/>
                    </a:lnTo>
                    <a:lnTo>
                      <a:pt x="112" y="75"/>
                    </a:lnTo>
                    <a:lnTo>
                      <a:pt x="80" y="66"/>
                    </a:lnTo>
                    <a:lnTo>
                      <a:pt x="54" y="54"/>
                    </a:lnTo>
                    <a:lnTo>
                      <a:pt x="27" y="37"/>
                    </a:lnTo>
                    <a:lnTo>
                      <a:pt x="8" y="19"/>
                    </a:lnTo>
                    <a:lnTo>
                      <a:pt x="0" y="2"/>
                    </a:lnTo>
                    <a:lnTo>
                      <a:pt x="10" y="0"/>
                    </a:lnTo>
                    <a:lnTo>
                      <a:pt x="21" y="3"/>
                    </a:lnTo>
                    <a:lnTo>
                      <a:pt x="27" y="9"/>
                    </a:lnTo>
                    <a:lnTo>
                      <a:pt x="27" y="17"/>
                    </a:lnTo>
                    <a:lnTo>
                      <a:pt x="19" y="17"/>
                    </a:lnTo>
                    <a:lnTo>
                      <a:pt x="14" y="15"/>
                    </a:lnTo>
                    <a:lnTo>
                      <a:pt x="10" y="11"/>
                    </a:lnTo>
                    <a:lnTo>
                      <a:pt x="10" y="7"/>
                    </a:lnTo>
                    <a:lnTo>
                      <a:pt x="18" y="7"/>
                    </a:lnTo>
                    <a:lnTo>
                      <a:pt x="18" y="9"/>
                    </a:lnTo>
                    <a:lnTo>
                      <a:pt x="16" y="8"/>
                    </a:lnTo>
                    <a:lnTo>
                      <a:pt x="12" y="8"/>
                    </a:lnTo>
                    <a:lnTo>
                      <a:pt x="12" y="11"/>
                    </a:lnTo>
                    <a:lnTo>
                      <a:pt x="16" y="14"/>
                    </a:lnTo>
                    <a:lnTo>
                      <a:pt x="21" y="14"/>
                    </a:lnTo>
                    <a:lnTo>
                      <a:pt x="23" y="14"/>
                    </a:lnTo>
                    <a:lnTo>
                      <a:pt x="25" y="12"/>
                    </a:lnTo>
                    <a:lnTo>
                      <a:pt x="19" y="6"/>
                    </a:lnTo>
                    <a:lnTo>
                      <a:pt x="10" y="3"/>
                    </a:lnTo>
                    <a:lnTo>
                      <a:pt x="6" y="5"/>
                    </a:lnTo>
                    <a:lnTo>
                      <a:pt x="4" y="8"/>
                    </a:lnTo>
                    <a:lnTo>
                      <a:pt x="6" y="20"/>
                    </a:lnTo>
                    <a:lnTo>
                      <a:pt x="21" y="33"/>
                    </a:lnTo>
                    <a:lnTo>
                      <a:pt x="37" y="44"/>
                    </a:lnTo>
                    <a:lnTo>
                      <a:pt x="61" y="54"/>
                    </a:lnTo>
                    <a:lnTo>
                      <a:pt x="84" y="61"/>
                    </a:lnTo>
                    <a:lnTo>
                      <a:pt x="116" y="67"/>
                    </a:lnTo>
                    <a:lnTo>
                      <a:pt x="158" y="67"/>
                    </a:lnTo>
                    <a:lnTo>
                      <a:pt x="211" y="60"/>
                    </a:lnTo>
                    <a:lnTo>
                      <a:pt x="278" y="43"/>
                    </a:lnTo>
                    <a:lnTo>
                      <a:pt x="325" y="31"/>
                    </a:lnTo>
                    <a:lnTo>
                      <a:pt x="384" y="20"/>
                    </a:lnTo>
                    <a:lnTo>
                      <a:pt x="431" y="19"/>
                    </a:lnTo>
                    <a:lnTo>
                      <a:pt x="481" y="23"/>
                    </a:lnTo>
                    <a:lnTo>
                      <a:pt x="530" y="32"/>
                    </a:lnTo>
                    <a:lnTo>
                      <a:pt x="579" y="48"/>
                    </a:lnTo>
                    <a:lnTo>
                      <a:pt x="608" y="49"/>
                    </a:lnTo>
                    <a:lnTo>
                      <a:pt x="632" y="54"/>
                    </a:lnTo>
                    <a:lnTo>
                      <a:pt x="657" y="63"/>
                    </a:lnTo>
                    <a:lnTo>
                      <a:pt x="669" y="73"/>
                    </a:lnTo>
                    <a:lnTo>
                      <a:pt x="670" y="79"/>
                    </a:lnTo>
                    <a:lnTo>
                      <a:pt x="669"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5" name="Freeform 171"/>
              <p:cNvSpPr>
                <a:spLocks/>
              </p:cNvSpPr>
              <p:nvPr/>
            </p:nvSpPr>
            <p:spPr bwMode="auto">
              <a:xfrm>
                <a:off x="4388" y="4175"/>
                <a:ext cx="666" cy="101"/>
              </a:xfrm>
              <a:custGeom>
                <a:avLst/>
                <a:gdLst>
                  <a:gd name="T0" fmla="*/ 664 w 666"/>
                  <a:gd name="T1" fmla="*/ 85 h 101"/>
                  <a:gd name="T2" fmla="*/ 651 w 666"/>
                  <a:gd name="T3" fmla="*/ 84 h 101"/>
                  <a:gd name="T4" fmla="*/ 655 w 666"/>
                  <a:gd name="T5" fmla="*/ 78 h 101"/>
                  <a:gd name="T6" fmla="*/ 653 w 666"/>
                  <a:gd name="T7" fmla="*/ 72 h 101"/>
                  <a:gd name="T8" fmla="*/ 647 w 666"/>
                  <a:gd name="T9" fmla="*/ 63 h 101"/>
                  <a:gd name="T10" fmla="*/ 628 w 666"/>
                  <a:gd name="T11" fmla="*/ 55 h 101"/>
                  <a:gd name="T12" fmla="*/ 592 w 666"/>
                  <a:gd name="T13" fmla="*/ 50 h 101"/>
                  <a:gd name="T14" fmla="*/ 546 w 666"/>
                  <a:gd name="T15" fmla="*/ 50 h 101"/>
                  <a:gd name="T16" fmla="*/ 493 w 666"/>
                  <a:gd name="T17" fmla="*/ 57 h 101"/>
                  <a:gd name="T18" fmla="*/ 381 w 666"/>
                  <a:gd name="T19" fmla="*/ 85 h 101"/>
                  <a:gd name="T20" fmla="*/ 326 w 666"/>
                  <a:gd name="T21" fmla="*/ 96 h 101"/>
                  <a:gd name="T22" fmla="*/ 273 w 666"/>
                  <a:gd name="T23" fmla="*/ 101 h 101"/>
                  <a:gd name="T24" fmla="*/ 216 w 666"/>
                  <a:gd name="T25" fmla="*/ 96 h 101"/>
                  <a:gd name="T26" fmla="*/ 161 w 666"/>
                  <a:gd name="T27" fmla="*/ 86 h 101"/>
                  <a:gd name="T28" fmla="*/ 114 w 666"/>
                  <a:gd name="T29" fmla="*/ 74 h 101"/>
                  <a:gd name="T30" fmla="*/ 83 w 666"/>
                  <a:gd name="T31" fmla="*/ 65 h 101"/>
                  <a:gd name="T32" fmla="*/ 55 w 666"/>
                  <a:gd name="T33" fmla="*/ 53 h 101"/>
                  <a:gd name="T34" fmla="*/ 23 w 666"/>
                  <a:gd name="T35" fmla="*/ 37 h 101"/>
                  <a:gd name="T36" fmla="*/ 4 w 666"/>
                  <a:gd name="T37" fmla="*/ 19 h 101"/>
                  <a:gd name="T38" fmla="*/ 0 w 666"/>
                  <a:gd name="T39" fmla="*/ 11 h 101"/>
                  <a:gd name="T40" fmla="*/ 4 w 666"/>
                  <a:gd name="T41" fmla="*/ 2 h 101"/>
                  <a:gd name="T42" fmla="*/ 13 w 666"/>
                  <a:gd name="T43" fmla="*/ 0 h 101"/>
                  <a:gd name="T44" fmla="*/ 25 w 666"/>
                  <a:gd name="T45" fmla="*/ 4 h 101"/>
                  <a:gd name="T46" fmla="*/ 30 w 666"/>
                  <a:gd name="T47" fmla="*/ 10 h 101"/>
                  <a:gd name="T48" fmla="*/ 30 w 666"/>
                  <a:gd name="T49" fmla="*/ 17 h 101"/>
                  <a:gd name="T50" fmla="*/ 23 w 666"/>
                  <a:gd name="T51" fmla="*/ 17 h 101"/>
                  <a:gd name="T52" fmla="*/ 17 w 666"/>
                  <a:gd name="T53" fmla="*/ 16 h 101"/>
                  <a:gd name="T54" fmla="*/ 13 w 666"/>
                  <a:gd name="T55" fmla="*/ 11 h 101"/>
                  <a:gd name="T56" fmla="*/ 13 w 666"/>
                  <a:gd name="T57" fmla="*/ 7 h 101"/>
                  <a:gd name="T58" fmla="*/ 19 w 666"/>
                  <a:gd name="T59" fmla="*/ 7 h 101"/>
                  <a:gd name="T60" fmla="*/ 21 w 666"/>
                  <a:gd name="T61" fmla="*/ 10 h 101"/>
                  <a:gd name="T62" fmla="*/ 19 w 666"/>
                  <a:gd name="T63" fmla="*/ 8 h 101"/>
                  <a:gd name="T64" fmla="*/ 15 w 666"/>
                  <a:gd name="T65" fmla="*/ 8 h 101"/>
                  <a:gd name="T66" fmla="*/ 15 w 666"/>
                  <a:gd name="T67" fmla="*/ 11 h 101"/>
                  <a:gd name="T68" fmla="*/ 19 w 666"/>
                  <a:gd name="T69" fmla="*/ 13 h 101"/>
                  <a:gd name="T70" fmla="*/ 25 w 666"/>
                  <a:gd name="T71" fmla="*/ 14 h 101"/>
                  <a:gd name="T72" fmla="*/ 26 w 666"/>
                  <a:gd name="T73" fmla="*/ 14 h 101"/>
                  <a:gd name="T74" fmla="*/ 28 w 666"/>
                  <a:gd name="T75" fmla="*/ 12 h 101"/>
                  <a:gd name="T76" fmla="*/ 23 w 666"/>
                  <a:gd name="T77" fmla="*/ 6 h 101"/>
                  <a:gd name="T78" fmla="*/ 13 w 666"/>
                  <a:gd name="T79" fmla="*/ 4 h 101"/>
                  <a:gd name="T80" fmla="*/ 9 w 666"/>
                  <a:gd name="T81" fmla="*/ 5 h 101"/>
                  <a:gd name="T82" fmla="*/ 7 w 666"/>
                  <a:gd name="T83" fmla="*/ 10 h 101"/>
                  <a:gd name="T84" fmla="*/ 9 w 666"/>
                  <a:gd name="T85" fmla="*/ 20 h 101"/>
                  <a:gd name="T86" fmla="*/ 25 w 666"/>
                  <a:gd name="T87" fmla="*/ 33 h 101"/>
                  <a:gd name="T88" fmla="*/ 40 w 666"/>
                  <a:gd name="T89" fmla="*/ 43 h 101"/>
                  <a:gd name="T90" fmla="*/ 64 w 666"/>
                  <a:gd name="T91" fmla="*/ 54 h 101"/>
                  <a:gd name="T92" fmla="*/ 87 w 666"/>
                  <a:gd name="T93" fmla="*/ 61 h 101"/>
                  <a:gd name="T94" fmla="*/ 118 w 666"/>
                  <a:gd name="T95" fmla="*/ 66 h 101"/>
                  <a:gd name="T96" fmla="*/ 159 w 666"/>
                  <a:gd name="T97" fmla="*/ 67 h 101"/>
                  <a:gd name="T98" fmla="*/ 212 w 666"/>
                  <a:gd name="T99" fmla="*/ 60 h 101"/>
                  <a:gd name="T100" fmla="*/ 279 w 666"/>
                  <a:gd name="T101" fmla="*/ 43 h 101"/>
                  <a:gd name="T102" fmla="*/ 324 w 666"/>
                  <a:gd name="T103" fmla="*/ 30 h 101"/>
                  <a:gd name="T104" fmla="*/ 383 w 666"/>
                  <a:gd name="T105" fmla="*/ 20 h 101"/>
                  <a:gd name="T106" fmla="*/ 431 w 666"/>
                  <a:gd name="T107" fmla="*/ 18 h 101"/>
                  <a:gd name="T108" fmla="*/ 480 w 666"/>
                  <a:gd name="T109" fmla="*/ 23 h 101"/>
                  <a:gd name="T110" fmla="*/ 527 w 666"/>
                  <a:gd name="T111" fmla="*/ 32 h 101"/>
                  <a:gd name="T112" fmla="*/ 577 w 666"/>
                  <a:gd name="T113" fmla="*/ 48 h 101"/>
                  <a:gd name="T114" fmla="*/ 605 w 666"/>
                  <a:gd name="T115" fmla="*/ 49 h 101"/>
                  <a:gd name="T116" fmla="*/ 630 w 666"/>
                  <a:gd name="T117" fmla="*/ 53 h 101"/>
                  <a:gd name="T118" fmla="*/ 653 w 666"/>
                  <a:gd name="T119" fmla="*/ 62 h 101"/>
                  <a:gd name="T120" fmla="*/ 664 w 666"/>
                  <a:gd name="T121" fmla="*/ 72 h 101"/>
                  <a:gd name="T122" fmla="*/ 666 w 666"/>
                  <a:gd name="T123" fmla="*/ 79 h 101"/>
                  <a:gd name="T124" fmla="*/ 664 w 666"/>
                  <a:gd name="T125"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1">
                    <a:moveTo>
                      <a:pt x="664" y="85"/>
                    </a:moveTo>
                    <a:lnTo>
                      <a:pt x="651" y="84"/>
                    </a:lnTo>
                    <a:lnTo>
                      <a:pt x="655" y="78"/>
                    </a:lnTo>
                    <a:lnTo>
                      <a:pt x="653" y="72"/>
                    </a:lnTo>
                    <a:lnTo>
                      <a:pt x="647" y="63"/>
                    </a:lnTo>
                    <a:lnTo>
                      <a:pt x="628" y="55"/>
                    </a:lnTo>
                    <a:lnTo>
                      <a:pt x="592" y="50"/>
                    </a:lnTo>
                    <a:lnTo>
                      <a:pt x="546" y="50"/>
                    </a:lnTo>
                    <a:lnTo>
                      <a:pt x="493" y="57"/>
                    </a:lnTo>
                    <a:lnTo>
                      <a:pt x="381" y="85"/>
                    </a:lnTo>
                    <a:lnTo>
                      <a:pt x="326" y="96"/>
                    </a:lnTo>
                    <a:lnTo>
                      <a:pt x="273" y="101"/>
                    </a:lnTo>
                    <a:lnTo>
                      <a:pt x="216" y="96"/>
                    </a:lnTo>
                    <a:lnTo>
                      <a:pt x="161" y="86"/>
                    </a:lnTo>
                    <a:lnTo>
                      <a:pt x="114" y="74"/>
                    </a:lnTo>
                    <a:lnTo>
                      <a:pt x="83" y="65"/>
                    </a:lnTo>
                    <a:lnTo>
                      <a:pt x="55" y="53"/>
                    </a:lnTo>
                    <a:lnTo>
                      <a:pt x="23" y="37"/>
                    </a:lnTo>
                    <a:lnTo>
                      <a:pt x="4" y="19"/>
                    </a:lnTo>
                    <a:lnTo>
                      <a:pt x="0" y="11"/>
                    </a:lnTo>
                    <a:lnTo>
                      <a:pt x="4" y="2"/>
                    </a:lnTo>
                    <a:lnTo>
                      <a:pt x="13" y="0"/>
                    </a:lnTo>
                    <a:lnTo>
                      <a:pt x="25" y="4"/>
                    </a:lnTo>
                    <a:lnTo>
                      <a:pt x="30" y="10"/>
                    </a:lnTo>
                    <a:lnTo>
                      <a:pt x="30" y="17"/>
                    </a:lnTo>
                    <a:lnTo>
                      <a:pt x="23" y="17"/>
                    </a:lnTo>
                    <a:lnTo>
                      <a:pt x="17" y="16"/>
                    </a:lnTo>
                    <a:lnTo>
                      <a:pt x="13" y="11"/>
                    </a:lnTo>
                    <a:lnTo>
                      <a:pt x="13" y="7"/>
                    </a:lnTo>
                    <a:lnTo>
                      <a:pt x="19" y="7"/>
                    </a:lnTo>
                    <a:lnTo>
                      <a:pt x="21" y="10"/>
                    </a:lnTo>
                    <a:lnTo>
                      <a:pt x="19" y="8"/>
                    </a:lnTo>
                    <a:lnTo>
                      <a:pt x="15" y="8"/>
                    </a:lnTo>
                    <a:lnTo>
                      <a:pt x="15" y="11"/>
                    </a:lnTo>
                    <a:lnTo>
                      <a:pt x="19" y="13"/>
                    </a:lnTo>
                    <a:lnTo>
                      <a:pt x="25" y="14"/>
                    </a:lnTo>
                    <a:lnTo>
                      <a:pt x="26" y="14"/>
                    </a:lnTo>
                    <a:lnTo>
                      <a:pt x="28" y="12"/>
                    </a:lnTo>
                    <a:lnTo>
                      <a:pt x="23" y="6"/>
                    </a:lnTo>
                    <a:lnTo>
                      <a:pt x="13" y="4"/>
                    </a:lnTo>
                    <a:lnTo>
                      <a:pt x="9" y="5"/>
                    </a:lnTo>
                    <a:lnTo>
                      <a:pt x="7" y="10"/>
                    </a:lnTo>
                    <a:lnTo>
                      <a:pt x="9" y="20"/>
                    </a:lnTo>
                    <a:lnTo>
                      <a:pt x="25" y="33"/>
                    </a:lnTo>
                    <a:lnTo>
                      <a:pt x="40" y="43"/>
                    </a:lnTo>
                    <a:lnTo>
                      <a:pt x="64" y="54"/>
                    </a:lnTo>
                    <a:lnTo>
                      <a:pt x="87" y="61"/>
                    </a:lnTo>
                    <a:lnTo>
                      <a:pt x="118" y="66"/>
                    </a:lnTo>
                    <a:lnTo>
                      <a:pt x="159" y="67"/>
                    </a:lnTo>
                    <a:lnTo>
                      <a:pt x="212" y="60"/>
                    </a:lnTo>
                    <a:lnTo>
                      <a:pt x="279" y="43"/>
                    </a:lnTo>
                    <a:lnTo>
                      <a:pt x="324" y="30"/>
                    </a:lnTo>
                    <a:lnTo>
                      <a:pt x="383" y="20"/>
                    </a:lnTo>
                    <a:lnTo>
                      <a:pt x="431" y="18"/>
                    </a:lnTo>
                    <a:lnTo>
                      <a:pt x="480" y="23"/>
                    </a:lnTo>
                    <a:lnTo>
                      <a:pt x="527" y="32"/>
                    </a:lnTo>
                    <a:lnTo>
                      <a:pt x="577" y="48"/>
                    </a:lnTo>
                    <a:lnTo>
                      <a:pt x="605" y="49"/>
                    </a:lnTo>
                    <a:lnTo>
                      <a:pt x="630" y="53"/>
                    </a:lnTo>
                    <a:lnTo>
                      <a:pt x="653" y="62"/>
                    </a:lnTo>
                    <a:lnTo>
                      <a:pt x="664" y="72"/>
                    </a:lnTo>
                    <a:lnTo>
                      <a:pt x="666" y="79"/>
                    </a:lnTo>
                    <a:lnTo>
                      <a:pt x="664"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6" name="Freeform 172"/>
              <p:cNvSpPr>
                <a:spLocks/>
              </p:cNvSpPr>
              <p:nvPr/>
            </p:nvSpPr>
            <p:spPr bwMode="auto">
              <a:xfrm>
                <a:off x="4976" y="4180"/>
                <a:ext cx="738" cy="99"/>
              </a:xfrm>
              <a:custGeom>
                <a:avLst/>
                <a:gdLst>
                  <a:gd name="T0" fmla="*/ 2 w 738"/>
                  <a:gd name="T1" fmla="*/ 32 h 99"/>
                  <a:gd name="T2" fmla="*/ 17 w 738"/>
                  <a:gd name="T3" fmla="*/ 33 h 99"/>
                  <a:gd name="T4" fmla="*/ 15 w 738"/>
                  <a:gd name="T5" fmla="*/ 39 h 99"/>
                  <a:gd name="T6" fmla="*/ 15 w 738"/>
                  <a:gd name="T7" fmla="*/ 46 h 99"/>
                  <a:gd name="T8" fmla="*/ 23 w 738"/>
                  <a:gd name="T9" fmla="*/ 55 h 99"/>
                  <a:gd name="T10" fmla="*/ 44 w 738"/>
                  <a:gd name="T11" fmla="*/ 62 h 99"/>
                  <a:gd name="T12" fmla="*/ 84 w 738"/>
                  <a:gd name="T13" fmla="*/ 67 h 99"/>
                  <a:gd name="T14" fmla="*/ 135 w 738"/>
                  <a:gd name="T15" fmla="*/ 64 h 99"/>
                  <a:gd name="T16" fmla="*/ 192 w 738"/>
                  <a:gd name="T17" fmla="*/ 55 h 99"/>
                  <a:gd name="T18" fmla="*/ 313 w 738"/>
                  <a:gd name="T19" fmla="*/ 20 h 99"/>
                  <a:gd name="T20" fmla="*/ 372 w 738"/>
                  <a:gd name="T21" fmla="*/ 7 h 99"/>
                  <a:gd name="T22" fmla="*/ 431 w 738"/>
                  <a:gd name="T23" fmla="*/ 0 h 99"/>
                  <a:gd name="T24" fmla="*/ 494 w 738"/>
                  <a:gd name="T25" fmla="*/ 2 h 99"/>
                  <a:gd name="T26" fmla="*/ 554 w 738"/>
                  <a:gd name="T27" fmla="*/ 11 h 99"/>
                  <a:gd name="T28" fmla="*/ 606 w 738"/>
                  <a:gd name="T29" fmla="*/ 21 h 99"/>
                  <a:gd name="T30" fmla="*/ 642 w 738"/>
                  <a:gd name="T31" fmla="*/ 31 h 99"/>
                  <a:gd name="T32" fmla="*/ 674 w 738"/>
                  <a:gd name="T33" fmla="*/ 43 h 99"/>
                  <a:gd name="T34" fmla="*/ 710 w 738"/>
                  <a:gd name="T35" fmla="*/ 58 h 99"/>
                  <a:gd name="T36" fmla="*/ 733 w 738"/>
                  <a:gd name="T37" fmla="*/ 78 h 99"/>
                  <a:gd name="T38" fmla="*/ 738 w 738"/>
                  <a:gd name="T39" fmla="*/ 87 h 99"/>
                  <a:gd name="T40" fmla="*/ 735 w 738"/>
                  <a:gd name="T41" fmla="*/ 96 h 99"/>
                  <a:gd name="T42" fmla="*/ 725 w 738"/>
                  <a:gd name="T43" fmla="*/ 99 h 99"/>
                  <a:gd name="T44" fmla="*/ 712 w 738"/>
                  <a:gd name="T45" fmla="*/ 96 h 99"/>
                  <a:gd name="T46" fmla="*/ 704 w 738"/>
                  <a:gd name="T47" fmla="*/ 90 h 99"/>
                  <a:gd name="T48" fmla="*/ 704 w 738"/>
                  <a:gd name="T49" fmla="*/ 82 h 99"/>
                  <a:gd name="T50" fmla="*/ 712 w 738"/>
                  <a:gd name="T51" fmla="*/ 80 h 99"/>
                  <a:gd name="T52" fmla="*/ 719 w 738"/>
                  <a:gd name="T53" fmla="*/ 82 h 99"/>
                  <a:gd name="T54" fmla="*/ 723 w 738"/>
                  <a:gd name="T55" fmla="*/ 87 h 99"/>
                  <a:gd name="T56" fmla="*/ 723 w 738"/>
                  <a:gd name="T57" fmla="*/ 91 h 99"/>
                  <a:gd name="T58" fmla="*/ 718 w 738"/>
                  <a:gd name="T59" fmla="*/ 91 h 99"/>
                  <a:gd name="T60" fmla="*/ 716 w 738"/>
                  <a:gd name="T61" fmla="*/ 90 h 99"/>
                  <a:gd name="T62" fmla="*/ 718 w 738"/>
                  <a:gd name="T63" fmla="*/ 90 h 99"/>
                  <a:gd name="T64" fmla="*/ 721 w 738"/>
                  <a:gd name="T65" fmla="*/ 90 h 99"/>
                  <a:gd name="T66" fmla="*/ 721 w 738"/>
                  <a:gd name="T67" fmla="*/ 87 h 99"/>
                  <a:gd name="T68" fmla="*/ 716 w 738"/>
                  <a:gd name="T69" fmla="*/ 85 h 99"/>
                  <a:gd name="T70" fmla="*/ 710 w 738"/>
                  <a:gd name="T71" fmla="*/ 84 h 99"/>
                  <a:gd name="T72" fmla="*/ 708 w 738"/>
                  <a:gd name="T73" fmla="*/ 85 h 99"/>
                  <a:gd name="T74" fmla="*/ 706 w 738"/>
                  <a:gd name="T75" fmla="*/ 87 h 99"/>
                  <a:gd name="T76" fmla="*/ 712 w 738"/>
                  <a:gd name="T77" fmla="*/ 93 h 99"/>
                  <a:gd name="T78" fmla="*/ 723 w 738"/>
                  <a:gd name="T79" fmla="*/ 96 h 99"/>
                  <a:gd name="T80" fmla="*/ 729 w 738"/>
                  <a:gd name="T81" fmla="*/ 93 h 99"/>
                  <a:gd name="T82" fmla="*/ 731 w 738"/>
                  <a:gd name="T83" fmla="*/ 90 h 99"/>
                  <a:gd name="T84" fmla="*/ 725 w 738"/>
                  <a:gd name="T85" fmla="*/ 76 h 99"/>
                  <a:gd name="T86" fmla="*/ 708 w 738"/>
                  <a:gd name="T87" fmla="*/ 62 h 99"/>
                  <a:gd name="T88" fmla="*/ 691 w 738"/>
                  <a:gd name="T89" fmla="*/ 52 h 99"/>
                  <a:gd name="T90" fmla="*/ 663 w 738"/>
                  <a:gd name="T91" fmla="*/ 42 h 99"/>
                  <a:gd name="T92" fmla="*/ 638 w 738"/>
                  <a:gd name="T93" fmla="*/ 36 h 99"/>
                  <a:gd name="T94" fmla="*/ 604 w 738"/>
                  <a:gd name="T95" fmla="*/ 31 h 99"/>
                  <a:gd name="T96" fmla="*/ 558 w 738"/>
                  <a:gd name="T97" fmla="*/ 32 h 99"/>
                  <a:gd name="T98" fmla="*/ 501 w 738"/>
                  <a:gd name="T99" fmla="*/ 42 h 99"/>
                  <a:gd name="T100" fmla="*/ 429 w 738"/>
                  <a:gd name="T101" fmla="*/ 63 h 99"/>
                  <a:gd name="T102" fmla="*/ 380 w 738"/>
                  <a:gd name="T103" fmla="*/ 79 h 99"/>
                  <a:gd name="T104" fmla="*/ 317 w 738"/>
                  <a:gd name="T105" fmla="*/ 92 h 99"/>
                  <a:gd name="T106" fmla="*/ 264 w 738"/>
                  <a:gd name="T107" fmla="*/ 96 h 99"/>
                  <a:gd name="T108" fmla="*/ 211 w 738"/>
                  <a:gd name="T109" fmla="*/ 93 h 99"/>
                  <a:gd name="T110" fmla="*/ 156 w 738"/>
                  <a:gd name="T111" fmla="*/ 85 h 99"/>
                  <a:gd name="T112" fmla="*/ 101 w 738"/>
                  <a:gd name="T113" fmla="*/ 70 h 99"/>
                  <a:gd name="T114" fmla="*/ 70 w 738"/>
                  <a:gd name="T115" fmla="*/ 70 h 99"/>
                  <a:gd name="T116" fmla="*/ 44 w 738"/>
                  <a:gd name="T117" fmla="*/ 66 h 99"/>
                  <a:gd name="T118" fmla="*/ 17 w 738"/>
                  <a:gd name="T119" fmla="*/ 56 h 99"/>
                  <a:gd name="T120" fmla="*/ 2 w 738"/>
                  <a:gd name="T121" fmla="*/ 46 h 99"/>
                  <a:gd name="T122" fmla="*/ 0 w 738"/>
                  <a:gd name="T123" fmla="*/ 39 h 99"/>
                  <a:gd name="T124" fmla="*/ 2 w 738"/>
                  <a:gd name="T125"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99">
                    <a:moveTo>
                      <a:pt x="2" y="32"/>
                    </a:moveTo>
                    <a:lnTo>
                      <a:pt x="17" y="33"/>
                    </a:lnTo>
                    <a:lnTo>
                      <a:pt x="15" y="39"/>
                    </a:lnTo>
                    <a:lnTo>
                      <a:pt x="15" y="46"/>
                    </a:lnTo>
                    <a:lnTo>
                      <a:pt x="23" y="55"/>
                    </a:lnTo>
                    <a:lnTo>
                      <a:pt x="44" y="62"/>
                    </a:lnTo>
                    <a:lnTo>
                      <a:pt x="84" y="67"/>
                    </a:lnTo>
                    <a:lnTo>
                      <a:pt x="135" y="64"/>
                    </a:lnTo>
                    <a:lnTo>
                      <a:pt x="192" y="55"/>
                    </a:lnTo>
                    <a:lnTo>
                      <a:pt x="313" y="20"/>
                    </a:lnTo>
                    <a:lnTo>
                      <a:pt x="372" y="7"/>
                    </a:lnTo>
                    <a:lnTo>
                      <a:pt x="431" y="0"/>
                    </a:lnTo>
                    <a:lnTo>
                      <a:pt x="494" y="2"/>
                    </a:lnTo>
                    <a:lnTo>
                      <a:pt x="554" y="11"/>
                    </a:lnTo>
                    <a:lnTo>
                      <a:pt x="606" y="21"/>
                    </a:lnTo>
                    <a:lnTo>
                      <a:pt x="642" y="31"/>
                    </a:lnTo>
                    <a:lnTo>
                      <a:pt x="674" y="43"/>
                    </a:lnTo>
                    <a:lnTo>
                      <a:pt x="710" y="58"/>
                    </a:lnTo>
                    <a:lnTo>
                      <a:pt x="733" y="78"/>
                    </a:lnTo>
                    <a:lnTo>
                      <a:pt x="738" y="87"/>
                    </a:lnTo>
                    <a:lnTo>
                      <a:pt x="735" y="96"/>
                    </a:lnTo>
                    <a:lnTo>
                      <a:pt x="725" y="99"/>
                    </a:lnTo>
                    <a:lnTo>
                      <a:pt x="712" y="96"/>
                    </a:lnTo>
                    <a:lnTo>
                      <a:pt x="704" y="90"/>
                    </a:lnTo>
                    <a:lnTo>
                      <a:pt x="704" y="82"/>
                    </a:lnTo>
                    <a:lnTo>
                      <a:pt x="712" y="80"/>
                    </a:lnTo>
                    <a:lnTo>
                      <a:pt x="719" y="82"/>
                    </a:lnTo>
                    <a:lnTo>
                      <a:pt x="723" y="87"/>
                    </a:lnTo>
                    <a:lnTo>
                      <a:pt x="723" y="91"/>
                    </a:lnTo>
                    <a:lnTo>
                      <a:pt x="718" y="91"/>
                    </a:lnTo>
                    <a:lnTo>
                      <a:pt x="716" y="90"/>
                    </a:lnTo>
                    <a:lnTo>
                      <a:pt x="718" y="90"/>
                    </a:lnTo>
                    <a:lnTo>
                      <a:pt x="721" y="90"/>
                    </a:lnTo>
                    <a:lnTo>
                      <a:pt x="721" y="87"/>
                    </a:lnTo>
                    <a:lnTo>
                      <a:pt x="716" y="85"/>
                    </a:lnTo>
                    <a:lnTo>
                      <a:pt x="710" y="84"/>
                    </a:lnTo>
                    <a:lnTo>
                      <a:pt x="708" y="85"/>
                    </a:lnTo>
                    <a:lnTo>
                      <a:pt x="706" y="87"/>
                    </a:lnTo>
                    <a:lnTo>
                      <a:pt x="712" y="93"/>
                    </a:lnTo>
                    <a:lnTo>
                      <a:pt x="723" y="96"/>
                    </a:lnTo>
                    <a:lnTo>
                      <a:pt x="729" y="93"/>
                    </a:lnTo>
                    <a:lnTo>
                      <a:pt x="731" y="90"/>
                    </a:lnTo>
                    <a:lnTo>
                      <a:pt x="725" y="76"/>
                    </a:lnTo>
                    <a:lnTo>
                      <a:pt x="708" y="62"/>
                    </a:lnTo>
                    <a:lnTo>
                      <a:pt x="691" y="52"/>
                    </a:lnTo>
                    <a:lnTo>
                      <a:pt x="663" y="42"/>
                    </a:lnTo>
                    <a:lnTo>
                      <a:pt x="638" y="36"/>
                    </a:lnTo>
                    <a:lnTo>
                      <a:pt x="604" y="31"/>
                    </a:lnTo>
                    <a:lnTo>
                      <a:pt x="558" y="32"/>
                    </a:lnTo>
                    <a:lnTo>
                      <a:pt x="501" y="42"/>
                    </a:lnTo>
                    <a:lnTo>
                      <a:pt x="429" y="63"/>
                    </a:lnTo>
                    <a:lnTo>
                      <a:pt x="380" y="79"/>
                    </a:lnTo>
                    <a:lnTo>
                      <a:pt x="317" y="92"/>
                    </a:lnTo>
                    <a:lnTo>
                      <a:pt x="264" y="96"/>
                    </a:lnTo>
                    <a:lnTo>
                      <a:pt x="211" y="93"/>
                    </a:lnTo>
                    <a:lnTo>
                      <a:pt x="156" y="85"/>
                    </a:lnTo>
                    <a:lnTo>
                      <a:pt x="101" y="70"/>
                    </a:lnTo>
                    <a:lnTo>
                      <a:pt x="70" y="70"/>
                    </a:lnTo>
                    <a:lnTo>
                      <a:pt x="44" y="66"/>
                    </a:lnTo>
                    <a:lnTo>
                      <a:pt x="17" y="56"/>
                    </a:lnTo>
                    <a:lnTo>
                      <a:pt x="2" y="46"/>
                    </a:lnTo>
                    <a:lnTo>
                      <a:pt x="0" y="39"/>
                    </a:lnTo>
                    <a:lnTo>
                      <a:pt x="2"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7" name="Freeform 173"/>
              <p:cNvSpPr>
                <a:spLocks/>
              </p:cNvSpPr>
              <p:nvPr/>
            </p:nvSpPr>
            <p:spPr bwMode="auto">
              <a:xfrm>
                <a:off x="4752" y="4074"/>
                <a:ext cx="704" cy="117"/>
              </a:xfrm>
              <a:custGeom>
                <a:avLst/>
                <a:gdLst>
                  <a:gd name="T0" fmla="*/ 2 w 704"/>
                  <a:gd name="T1" fmla="*/ 115 h 117"/>
                  <a:gd name="T2" fmla="*/ 17 w 704"/>
                  <a:gd name="T3" fmla="*/ 114 h 117"/>
                  <a:gd name="T4" fmla="*/ 14 w 704"/>
                  <a:gd name="T5" fmla="*/ 108 h 117"/>
                  <a:gd name="T6" fmla="*/ 14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1 h 117"/>
                  <a:gd name="T18" fmla="*/ 306 w 704"/>
                  <a:gd name="T19" fmla="*/ 106 h 117"/>
                  <a:gd name="T20" fmla="*/ 365 w 704"/>
                  <a:gd name="T21" fmla="*/ 114 h 117"/>
                  <a:gd name="T22" fmla="*/ 423 w 704"/>
                  <a:gd name="T23" fmla="*/ 117 h 117"/>
                  <a:gd name="T24" fmla="*/ 482 w 704"/>
                  <a:gd name="T25" fmla="*/ 111 h 117"/>
                  <a:gd name="T26" fmla="*/ 541 w 704"/>
                  <a:gd name="T27" fmla="*/ 99 h 117"/>
                  <a:gd name="T28" fmla="*/ 589 w 704"/>
                  <a:gd name="T29" fmla="*/ 84 h 117"/>
                  <a:gd name="T30" fmla="*/ 623 w 704"/>
                  <a:gd name="T31" fmla="*/ 72 h 117"/>
                  <a:gd name="T32" fmla="*/ 653 w 704"/>
                  <a:gd name="T33" fmla="*/ 59 h 117"/>
                  <a:gd name="T34" fmla="*/ 683 w 704"/>
                  <a:gd name="T35" fmla="*/ 41 h 117"/>
                  <a:gd name="T36" fmla="*/ 702 w 704"/>
                  <a:gd name="T37" fmla="*/ 21 h 117"/>
                  <a:gd name="T38" fmla="*/ 704 w 704"/>
                  <a:gd name="T39" fmla="*/ 11 h 117"/>
                  <a:gd name="T40" fmla="*/ 701 w 704"/>
                  <a:gd name="T41" fmla="*/ 4 h 117"/>
                  <a:gd name="T42" fmla="*/ 691 w 704"/>
                  <a:gd name="T43" fmla="*/ 0 h 117"/>
                  <a:gd name="T44" fmla="*/ 680 w 704"/>
                  <a:gd name="T45" fmla="*/ 4 h 117"/>
                  <a:gd name="T46" fmla="*/ 672 w 704"/>
                  <a:gd name="T47" fmla="*/ 11 h 117"/>
                  <a:gd name="T48" fmla="*/ 674 w 704"/>
                  <a:gd name="T49" fmla="*/ 18 h 117"/>
                  <a:gd name="T50" fmla="*/ 682 w 704"/>
                  <a:gd name="T51" fmla="*/ 19 h 117"/>
                  <a:gd name="T52" fmla="*/ 687 w 704"/>
                  <a:gd name="T53" fmla="*/ 17 h 117"/>
                  <a:gd name="T54" fmla="*/ 693 w 704"/>
                  <a:gd name="T55" fmla="*/ 12 h 117"/>
                  <a:gd name="T56" fmla="*/ 691 w 704"/>
                  <a:gd name="T57" fmla="*/ 9 h 117"/>
                  <a:gd name="T58" fmla="*/ 685 w 704"/>
                  <a:gd name="T59" fmla="*/ 9 h 117"/>
                  <a:gd name="T60" fmla="*/ 682 w 704"/>
                  <a:gd name="T61" fmla="*/ 11 h 117"/>
                  <a:gd name="T62" fmla="*/ 685 w 704"/>
                  <a:gd name="T63" fmla="*/ 10 h 117"/>
                  <a:gd name="T64" fmla="*/ 689 w 704"/>
                  <a:gd name="T65" fmla="*/ 10 h 117"/>
                  <a:gd name="T66" fmla="*/ 689 w 704"/>
                  <a:gd name="T67" fmla="*/ 12 h 117"/>
                  <a:gd name="T68" fmla="*/ 685 w 704"/>
                  <a:gd name="T69" fmla="*/ 16 h 117"/>
                  <a:gd name="T70" fmla="*/ 680 w 704"/>
                  <a:gd name="T71" fmla="*/ 17 h 117"/>
                  <a:gd name="T72" fmla="*/ 676 w 704"/>
                  <a:gd name="T73" fmla="*/ 16 h 117"/>
                  <a:gd name="T74" fmla="*/ 676 w 704"/>
                  <a:gd name="T75" fmla="*/ 13 h 117"/>
                  <a:gd name="T76" fmla="*/ 682 w 704"/>
                  <a:gd name="T77" fmla="*/ 6 h 117"/>
                  <a:gd name="T78" fmla="*/ 691 w 704"/>
                  <a:gd name="T79" fmla="*/ 4 h 117"/>
                  <a:gd name="T80" fmla="*/ 695 w 704"/>
                  <a:gd name="T81" fmla="*/ 6 h 117"/>
                  <a:gd name="T82" fmla="*/ 699 w 704"/>
                  <a:gd name="T83" fmla="*/ 10 h 117"/>
                  <a:gd name="T84" fmla="*/ 695 w 704"/>
                  <a:gd name="T85" fmla="*/ 23 h 117"/>
                  <a:gd name="T86" fmla="*/ 682 w 704"/>
                  <a:gd name="T87" fmla="*/ 37 h 117"/>
                  <a:gd name="T88" fmla="*/ 666 w 704"/>
                  <a:gd name="T89" fmla="*/ 48 h 117"/>
                  <a:gd name="T90" fmla="*/ 640 w 704"/>
                  <a:gd name="T91" fmla="*/ 60 h 117"/>
                  <a:gd name="T92" fmla="*/ 617 w 704"/>
                  <a:gd name="T93" fmla="*/ 69 h 117"/>
                  <a:gd name="T94" fmla="*/ 585 w 704"/>
                  <a:gd name="T95" fmla="*/ 76 h 117"/>
                  <a:gd name="T96" fmla="*/ 541 w 704"/>
                  <a:gd name="T97" fmla="*/ 77 h 117"/>
                  <a:gd name="T98" fmla="*/ 484 w 704"/>
                  <a:gd name="T99" fmla="*/ 72 h 117"/>
                  <a:gd name="T100" fmla="*/ 412 w 704"/>
                  <a:gd name="T101" fmla="*/ 57 h 117"/>
                  <a:gd name="T102" fmla="*/ 361 w 704"/>
                  <a:gd name="T103" fmla="*/ 45 h 117"/>
                  <a:gd name="T104" fmla="*/ 298 w 704"/>
                  <a:gd name="T105" fmla="*/ 36 h 117"/>
                  <a:gd name="T106" fmla="*/ 247 w 704"/>
                  <a:gd name="T107" fmla="*/ 36 h 117"/>
                  <a:gd name="T108" fmla="*/ 194 w 704"/>
                  <a:gd name="T109" fmla="*/ 42 h 117"/>
                  <a:gd name="T110" fmla="*/ 143 w 704"/>
                  <a:gd name="T111" fmla="*/ 55 h 117"/>
                  <a:gd name="T112" fmla="*/ 91 w 704"/>
                  <a:gd name="T113" fmla="*/ 72 h 117"/>
                  <a:gd name="T114" fmla="*/ 63 w 704"/>
                  <a:gd name="T115" fmla="*/ 76 h 117"/>
                  <a:gd name="T116" fmla="*/ 36 w 704"/>
                  <a:gd name="T117" fmla="*/ 81 h 117"/>
                  <a:gd name="T118" fmla="*/ 12 w 704"/>
                  <a:gd name="T119" fmla="*/ 91 h 117"/>
                  <a:gd name="T120" fmla="*/ 0 w 704"/>
                  <a:gd name="T121" fmla="*/ 103 h 117"/>
                  <a:gd name="T122" fmla="*/ 0 w 704"/>
                  <a:gd name="T123" fmla="*/ 109 h 117"/>
                  <a:gd name="T124" fmla="*/ 2 w 704"/>
                  <a:gd name="T125"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115"/>
                    </a:moveTo>
                    <a:lnTo>
                      <a:pt x="17" y="114"/>
                    </a:lnTo>
                    <a:lnTo>
                      <a:pt x="14" y="108"/>
                    </a:lnTo>
                    <a:lnTo>
                      <a:pt x="14" y="102"/>
                    </a:lnTo>
                    <a:lnTo>
                      <a:pt x="19" y="93"/>
                    </a:lnTo>
                    <a:lnTo>
                      <a:pt x="38" y="84"/>
                    </a:lnTo>
                    <a:lnTo>
                      <a:pt x="76" y="77"/>
                    </a:lnTo>
                    <a:lnTo>
                      <a:pt x="125" y="76"/>
                    </a:lnTo>
                    <a:lnTo>
                      <a:pt x="182" y="81"/>
                    </a:lnTo>
                    <a:lnTo>
                      <a:pt x="306" y="106"/>
                    </a:lnTo>
                    <a:lnTo>
                      <a:pt x="365" y="114"/>
                    </a:lnTo>
                    <a:lnTo>
                      <a:pt x="423" y="117"/>
                    </a:lnTo>
                    <a:lnTo>
                      <a:pt x="482" y="111"/>
                    </a:lnTo>
                    <a:lnTo>
                      <a:pt x="541" y="99"/>
                    </a:lnTo>
                    <a:lnTo>
                      <a:pt x="589" y="84"/>
                    </a:lnTo>
                    <a:lnTo>
                      <a:pt x="623" y="72"/>
                    </a:lnTo>
                    <a:lnTo>
                      <a:pt x="653" y="59"/>
                    </a:lnTo>
                    <a:lnTo>
                      <a:pt x="683" y="41"/>
                    </a:lnTo>
                    <a:lnTo>
                      <a:pt x="702" y="21"/>
                    </a:lnTo>
                    <a:lnTo>
                      <a:pt x="704" y="11"/>
                    </a:lnTo>
                    <a:lnTo>
                      <a:pt x="701" y="4"/>
                    </a:lnTo>
                    <a:lnTo>
                      <a:pt x="691" y="0"/>
                    </a:lnTo>
                    <a:lnTo>
                      <a:pt x="680" y="4"/>
                    </a:lnTo>
                    <a:lnTo>
                      <a:pt x="672" y="11"/>
                    </a:lnTo>
                    <a:lnTo>
                      <a:pt x="674" y="18"/>
                    </a:lnTo>
                    <a:lnTo>
                      <a:pt x="682" y="19"/>
                    </a:lnTo>
                    <a:lnTo>
                      <a:pt x="687" y="17"/>
                    </a:lnTo>
                    <a:lnTo>
                      <a:pt x="693" y="12"/>
                    </a:lnTo>
                    <a:lnTo>
                      <a:pt x="691" y="9"/>
                    </a:lnTo>
                    <a:lnTo>
                      <a:pt x="685" y="9"/>
                    </a:lnTo>
                    <a:lnTo>
                      <a:pt x="682" y="11"/>
                    </a:lnTo>
                    <a:lnTo>
                      <a:pt x="685" y="10"/>
                    </a:lnTo>
                    <a:lnTo>
                      <a:pt x="689" y="10"/>
                    </a:lnTo>
                    <a:lnTo>
                      <a:pt x="689" y="12"/>
                    </a:lnTo>
                    <a:lnTo>
                      <a:pt x="685" y="16"/>
                    </a:lnTo>
                    <a:lnTo>
                      <a:pt x="680" y="17"/>
                    </a:lnTo>
                    <a:lnTo>
                      <a:pt x="676" y="16"/>
                    </a:lnTo>
                    <a:lnTo>
                      <a:pt x="676" y="13"/>
                    </a:lnTo>
                    <a:lnTo>
                      <a:pt x="682" y="6"/>
                    </a:lnTo>
                    <a:lnTo>
                      <a:pt x="691" y="4"/>
                    </a:lnTo>
                    <a:lnTo>
                      <a:pt x="695" y="6"/>
                    </a:lnTo>
                    <a:lnTo>
                      <a:pt x="699" y="10"/>
                    </a:lnTo>
                    <a:lnTo>
                      <a:pt x="695" y="23"/>
                    </a:lnTo>
                    <a:lnTo>
                      <a:pt x="682" y="37"/>
                    </a:lnTo>
                    <a:lnTo>
                      <a:pt x="666" y="48"/>
                    </a:lnTo>
                    <a:lnTo>
                      <a:pt x="640" y="60"/>
                    </a:lnTo>
                    <a:lnTo>
                      <a:pt x="617" y="69"/>
                    </a:lnTo>
                    <a:lnTo>
                      <a:pt x="585" y="76"/>
                    </a:lnTo>
                    <a:lnTo>
                      <a:pt x="541" y="77"/>
                    </a:lnTo>
                    <a:lnTo>
                      <a:pt x="484" y="72"/>
                    </a:lnTo>
                    <a:lnTo>
                      <a:pt x="412" y="57"/>
                    </a:lnTo>
                    <a:lnTo>
                      <a:pt x="361" y="45"/>
                    </a:lnTo>
                    <a:lnTo>
                      <a:pt x="298" y="36"/>
                    </a:lnTo>
                    <a:lnTo>
                      <a:pt x="247" y="36"/>
                    </a:lnTo>
                    <a:lnTo>
                      <a:pt x="194" y="42"/>
                    </a:lnTo>
                    <a:lnTo>
                      <a:pt x="143" y="55"/>
                    </a:lnTo>
                    <a:lnTo>
                      <a:pt x="91" y="72"/>
                    </a:lnTo>
                    <a:lnTo>
                      <a:pt x="63" y="76"/>
                    </a:lnTo>
                    <a:lnTo>
                      <a:pt x="36" y="81"/>
                    </a:lnTo>
                    <a:lnTo>
                      <a:pt x="12" y="91"/>
                    </a:lnTo>
                    <a:lnTo>
                      <a:pt x="0" y="103"/>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8" name="Freeform 174"/>
              <p:cNvSpPr>
                <a:spLocks/>
              </p:cNvSpPr>
              <p:nvPr/>
            </p:nvSpPr>
            <p:spPr bwMode="auto">
              <a:xfrm>
                <a:off x="3699" y="4125"/>
                <a:ext cx="831" cy="195"/>
              </a:xfrm>
              <a:custGeom>
                <a:avLst/>
                <a:gdLst>
                  <a:gd name="T0" fmla="*/ 21 w 831"/>
                  <a:gd name="T1" fmla="*/ 190 h 195"/>
                  <a:gd name="T2" fmla="*/ 15 w 831"/>
                  <a:gd name="T3" fmla="*/ 176 h 195"/>
                  <a:gd name="T4" fmla="*/ 42 w 831"/>
                  <a:gd name="T5" fmla="*/ 152 h 195"/>
                  <a:gd name="T6" fmla="*/ 144 w 831"/>
                  <a:gd name="T7" fmla="*/ 135 h 195"/>
                  <a:gd name="T8" fmla="*/ 368 w 831"/>
                  <a:gd name="T9" fmla="*/ 158 h 195"/>
                  <a:gd name="T10" fmla="*/ 510 w 831"/>
                  <a:gd name="T11" fmla="*/ 163 h 195"/>
                  <a:gd name="T12" fmla="*/ 583 w 831"/>
                  <a:gd name="T13" fmla="*/ 149 h 195"/>
                  <a:gd name="T14" fmla="*/ 706 w 831"/>
                  <a:gd name="T15" fmla="*/ 109 h 195"/>
                  <a:gd name="T16" fmla="*/ 776 w 831"/>
                  <a:gd name="T17" fmla="*/ 73 h 195"/>
                  <a:gd name="T18" fmla="*/ 822 w 831"/>
                  <a:gd name="T19" fmla="*/ 36 h 195"/>
                  <a:gd name="T20" fmla="*/ 831 w 831"/>
                  <a:gd name="T21" fmla="*/ 12 h 195"/>
                  <a:gd name="T22" fmla="*/ 812 w 831"/>
                  <a:gd name="T23" fmla="*/ 0 h 195"/>
                  <a:gd name="T24" fmla="*/ 791 w 831"/>
                  <a:gd name="T25" fmla="*/ 14 h 195"/>
                  <a:gd name="T26" fmla="*/ 795 w 831"/>
                  <a:gd name="T27" fmla="*/ 24 h 195"/>
                  <a:gd name="T28" fmla="*/ 812 w 831"/>
                  <a:gd name="T29" fmla="*/ 20 h 195"/>
                  <a:gd name="T30" fmla="*/ 814 w 831"/>
                  <a:gd name="T31" fmla="*/ 9 h 195"/>
                  <a:gd name="T32" fmla="*/ 807 w 831"/>
                  <a:gd name="T33" fmla="*/ 10 h 195"/>
                  <a:gd name="T34" fmla="*/ 807 w 831"/>
                  <a:gd name="T35" fmla="*/ 12 h 195"/>
                  <a:gd name="T36" fmla="*/ 812 w 831"/>
                  <a:gd name="T37" fmla="*/ 14 h 195"/>
                  <a:gd name="T38" fmla="*/ 801 w 831"/>
                  <a:gd name="T39" fmla="*/ 20 h 195"/>
                  <a:gd name="T40" fmla="*/ 797 w 831"/>
                  <a:gd name="T41" fmla="*/ 16 h 195"/>
                  <a:gd name="T42" fmla="*/ 807 w 831"/>
                  <a:gd name="T43" fmla="*/ 6 h 195"/>
                  <a:gd name="T44" fmla="*/ 818 w 831"/>
                  <a:gd name="T45" fmla="*/ 6 h 195"/>
                  <a:gd name="T46" fmla="*/ 822 w 831"/>
                  <a:gd name="T47" fmla="*/ 26 h 195"/>
                  <a:gd name="T48" fmla="*/ 791 w 831"/>
                  <a:gd name="T49" fmla="*/ 60 h 195"/>
                  <a:gd name="T50" fmla="*/ 736 w 831"/>
                  <a:gd name="T51" fmla="*/ 87 h 195"/>
                  <a:gd name="T52" fmla="*/ 645 w 831"/>
                  <a:gd name="T53" fmla="*/ 105 h 195"/>
                  <a:gd name="T54" fmla="*/ 486 w 831"/>
                  <a:gd name="T55" fmla="*/ 89 h 195"/>
                  <a:gd name="T56" fmla="*/ 345 w 831"/>
                  <a:gd name="T57" fmla="*/ 74 h 195"/>
                  <a:gd name="T58" fmla="*/ 222 w 831"/>
                  <a:gd name="T59" fmla="*/ 89 h 195"/>
                  <a:gd name="T60" fmla="*/ 104 w 831"/>
                  <a:gd name="T61" fmla="*/ 135 h 195"/>
                  <a:gd name="T62" fmla="*/ 38 w 831"/>
                  <a:gd name="T63" fmla="*/ 149 h 195"/>
                  <a:gd name="T64" fmla="*/ 0 w 831"/>
                  <a:gd name="T65" fmla="*/ 178 h 195"/>
                  <a:gd name="T66" fmla="*/ 4 w 831"/>
                  <a:gd name="T6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195"/>
                    </a:moveTo>
                    <a:lnTo>
                      <a:pt x="21" y="190"/>
                    </a:lnTo>
                    <a:lnTo>
                      <a:pt x="15" y="184"/>
                    </a:lnTo>
                    <a:lnTo>
                      <a:pt x="15" y="176"/>
                    </a:lnTo>
                    <a:lnTo>
                      <a:pt x="21" y="165"/>
                    </a:lnTo>
                    <a:lnTo>
                      <a:pt x="42" y="152"/>
                    </a:lnTo>
                    <a:lnTo>
                      <a:pt x="85" y="141"/>
                    </a:lnTo>
                    <a:lnTo>
                      <a:pt x="144" y="135"/>
                    </a:lnTo>
                    <a:lnTo>
                      <a:pt x="214" y="137"/>
                    </a:lnTo>
                    <a:lnTo>
                      <a:pt x="368" y="158"/>
                    </a:lnTo>
                    <a:lnTo>
                      <a:pt x="438" y="164"/>
                    </a:lnTo>
                    <a:lnTo>
                      <a:pt x="510" y="163"/>
                    </a:lnTo>
                    <a:lnTo>
                      <a:pt x="547" y="157"/>
                    </a:lnTo>
                    <a:lnTo>
                      <a:pt x="583" y="149"/>
                    </a:lnTo>
                    <a:lnTo>
                      <a:pt x="649" y="130"/>
                    </a:lnTo>
                    <a:lnTo>
                      <a:pt x="706" y="109"/>
                    </a:lnTo>
                    <a:lnTo>
                      <a:pt x="744" y="92"/>
                    </a:lnTo>
                    <a:lnTo>
                      <a:pt x="776" y="73"/>
                    </a:lnTo>
                    <a:lnTo>
                      <a:pt x="810" y="49"/>
                    </a:lnTo>
                    <a:lnTo>
                      <a:pt x="822" y="36"/>
                    </a:lnTo>
                    <a:lnTo>
                      <a:pt x="831" y="24"/>
                    </a:lnTo>
                    <a:lnTo>
                      <a:pt x="831" y="12"/>
                    </a:lnTo>
                    <a:lnTo>
                      <a:pt x="824" y="3"/>
                    </a:lnTo>
                    <a:lnTo>
                      <a:pt x="812" y="0"/>
                    </a:lnTo>
                    <a:lnTo>
                      <a:pt x="799" y="6"/>
                    </a:lnTo>
                    <a:lnTo>
                      <a:pt x="791" y="14"/>
                    </a:lnTo>
                    <a:lnTo>
                      <a:pt x="791" y="19"/>
                    </a:lnTo>
                    <a:lnTo>
                      <a:pt x="795" y="24"/>
                    </a:lnTo>
                    <a:lnTo>
                      <a:pt x="805" y="24"/>
                    </a:lnTo>
                    <a:lnTo>
                      <a:pt x="812" y="20"/>
                    </a:lnTo>
                    <a:lnTo>
                      <a:pt x="816" y="14"/>
                    </a:lnTo>
                    <a:lnTo>
                      <a:pt x="814" y="9"/>
                    </a:lnTo>
                    <a:lnTo>
                      <a:pt x="808" y="9"/>
                    </a:lnTo>
                    <a:lnTo>
                      <a:pt x="807" y="10"/>
                    </a:lnTo>
                    <a:lnTo>
                      <a:pt x="805" y="13"/>
                    </a:lnTo>
                    <a:lnTo>
                      <a:pt x="807" y="12"/>
                    </a:lnTo>
                    <a:lnTo>
                      <a:pt x="812" y="10"/>
                    </a:lnTo>
                    <a:lnTo>
                      <a:pt x="812" y="14"/>
                    </a:lnTo>
                    <a:lnTo>
                      <a:pt x="808" y="18"/>
                    </a:lnTo>
                    <a:lnTo>
                      <a:pt x="801" y="20"/>
                    </a:lnTo>
                    <a:lnTo>
                      <a:pt x="799" y="20"/>
                    </a:lnTo>
                    <a:lnTo>
                      <a:pt x="797" y="16"/>
                    </a:lnTo>
                    <a:lnTo>
                      <a:pt x="801" y="8"/>
                    </a:lnTo>
                    <a:lnTo>
                      <a:pt x="807" y="6"/>
                    </a:lnTo>
                    <a:lnTo>
                      <a:pt x="812" y="4"/>
                    </a:lnTo>
                    <a:lnTo>
                      <a:pt x="818" y="6"/>
                    </a:lnTo>
                    <a:lnTo>
                      <a:pt x="824" y="10"/>
                    </a:lnTo>
                    <a:lnTo>
                      <a:pt x="822" y="26"/>
                    </a:lnTo>
                    <a:lnTo>
                      <a:pt x="808" y="45"/>
                    </a:lnTo>
                    <a:lnTo>
                      <a:pt x="791" y="60"/>
                    </a:lnTo>
                    <a:lnTo>
                      <a:pt x="763" y="76"/>
                    </a:lnTo>
                    <a:lnTo>
                      <a:pt x="736" y="87"/>
                    </a:lnTo>
                    <a:lnTo>
                      <a:pt x="698" y="99"/>
                    </a:lnTo>
                    <a:lnTo>
                      <a:pt x="645" y="105"/>
                    </a:lnTo>
                    <a:lnTo>
                      <a:pt x="577" y="103"/>
                    </a:lnTo>
                    <a:lnTo>
                      <a:pt x="486" y="89"/>
                    </a:lnTo>
                    <a:lnTo>
                      <a:pt x="421" y="80"/>
                    </a:lnTo>
                    <a:lnTo>
                      <a:pt x="345" y="74"/>
                    </a:lnTo>
                    <a:lnTo>
                      <a:pt x="283" y="79"/>
                    </a:lnTo>
                    <a:lnTo>
                      <a:pt x="222" y="89"/>
                    </a:lnTo>
                    <a:lnTo>
                      <a:pt x="161" y="109"/>
                    </a:lnTo>
                    <a:lnTo>
                      <a:pt x="104" y="135"/>
                    </a:lnTo>
                    <a:lnTo>
                      <a:pt x="68" y="140"/>
                    </a:lnTo>
                    <a:lnTo>
                      <a:pt x="38" y="149"/>
                    </a:lnTo>
                    <a:lnTo>
                      <a:pt x="11" y="164"/>
                    </a:lnTo>
                    <a:lnTo>
                      <a:pt x="0" y="178"/>
                    </a:lnTo>
                    <a:lnTo>
                      <a:pt x="0" y="187"/>
                    </a:lnTo>
                    <a:lnTo>
                      <a:pt x="4" y="19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79" name="Freeform 175"/>
              <p:cNvSpPr>
                <a:spLocks/>
              </p:cNvSpPr>
              <p:nvPr/>
            </p:nvSpPr>
            <p:spPr bwMode="auto">
              <a:xfrm>
                <a:off x="4022" y="4095"/>
                <a:ext cx="457" cy="113"/>
              </a:xfrm>
              <a:custGeom>
                <a:avLst/>
                <a:gdLst>
                  <a:gd name="T0" fmla="*/ 60 w 457"/>
                  <a:gd name="T1" fmla="*/ 76 h 113"/>
                  <a:gd name="T2" fmla="*/ 62 w 457"/>
                  <a:gd name="T3" fmla="*/ 81 h 113"/>
                  <a:gd name="T4" fmla="*/ 60 w 457"/>
                  <a:gd name="T5" fmla="*/ 87 h 113"/>
                  <a:gd name="T6" fmla="*/ 53 w 457"/>
                  <a:gd name="T7" fmla="*/ 93 h 113"/>
                  <a:gd name="T8" fmla="*/ 43 w 457"/>
                  <a:gd name="T9" fmla="*/ 97 h 113"/>
                  <a:gd name="T10" fmla="*/ 30 w 457"/>
                  <a:gd name="T11" fmla="*/ 97 h 113"/>
                  <a:gd name="T12" fmla="*/ 19 w 457"/>
                  <a:gd name="T13" fmla="*/ 94 h 113"/>
                  <a:gd name="T14" fmla="*/ 11 w 457"/>
                  <a:gd name="T15" fmla="*/ 91 h 113"/>
                  <a:gd name="T16" fmla="*/ 0 w 457"/>
                  <a:gd name="T17" fmla="*/ 78 h 113"/>
                  <a:gd name="T18" fmla="*/ 0 w 457"/>
                  <a:gd name="T19" fmla="*/ 68 h 113"/>
                  <a:gd name="T20" fmla="*/ 7 w 457"/>
                  <a:gd name="T21" fmla="*/ 56 h 113"/>
                  <a:gd name="T22" fmla="*/ 19 w 457"/>
                  <a:gd name="T23" fmla="*/ 46 h 113"/>
                  <a:gd name="T24" fmla="*/ 39 w 457"/>
                  <a:gd name="T25" fmla="*/ 37 h 113"/>
                  <a:gd name="T26" fmla="*/ 66 w 457"/>
                  <a:gd name="T27" fmla="*/ 31 h 113"/>
                  <a:gd name="T28" fmla="*/ 94 w 457"/>
                  <a:gd name="T29" fmla="*/ 28 h 113"/>
                  <a:gd name="T30" fmla="*/ 129 w 457"/>
                  <a:gd name="T31" fmla="*/ 30 h 113"/>
                  <a:gd name="T32" fmla="*/ 142 w 457"/>
                  <a:gd name="T33" fmla="*/ 32 h 113"/>
                  <a:gd name="T34" fmla="*/ 159 w 457"/>
                  <a:gd name="T35" fmla="*/ 16 h 113"/>
                  <a:gd name="T36" fmla="*/ 184 w 457"/>
                  <a:gd name="T37" fmla="*/ 7 h 113"/>
                  <a:gd name="T38" fmla="*/ 222 w 457"/>
                  <a:gd name="T39" fmla="*/ 0 h 113"/>
                  <a:gd name="T40" fmla="*/ 239 w 457"/>
                  <a:gd name="T41" fmla="*/ 0 h 113"/>
                  <a:gd name="T42" fmla="*/ 261 w 457"/>
                  <a:gd name="T43" fmla="*/ 3 h 113"/>
                  <a:gd name="T44" fmla="*/ 288 w 457"/>
                  <a:gd name="T45" fmla="*/ 10 h 113"/>
                  <a:gd name="T46" fmla="*/ 322 w 457"/>
                  <a:gd name="T47" fmla="*/ 25 h 113"/>
                  <a:gd name="T48" fmla="*/ 347 w 457"/>
                  <a:gd name="T49" fmla="*/ 34 h 113"/>
                  <a:gd name="T50" fmla="*/ 372 w 457"/>
                  <a:gd name="T51" fmla="*/ 40 h 113"/>
                  <a:gd name="T52" fmla="*/ 404 w 457"/>
                  <a:gd name="T53" fmla="*/ 46 h 113"/>
                  <a:gd name="T54" fmla="*/ 444 w 457"/>
                  <a:gd name="T55" fmla="*/ 48 h 113"/>
                  <a:gd name="T56" fmla="*/ 457 w 457"/>
                  <a:gd name="T57" fmla="*/ 46 h 113"/>
                  <a:gd name="T58" fmla="*/ 419 w 457"/>
                  <a:gd name="T59" fmla="*/ 67 h 113"/>
                  <a:gd name="T60" fmla="*/ 381 w 457"/>
                  <a:gd name="T61" fmla="*/ 82 h 113"/>
                  <a:gd name="T62" fmla="*/ 343 w 457"/>
                  <a:gd name="T63" fmla="*/ 96 h 113"/>
                  <a:gd name="T64" fmla="*/ 299 w 457"/>
                  <a:gd name="T65" fmla="*/ 107 h 113"/>
                  <a:gd name="T66" fmla="*/ 263 w 457"/>
                  <a:gd name="T67" fmla="*/ 112 h 113"/>
                  <a:gd name="T68" fmla="*/ 225 w 457"/>
                  <a:gd name="T69" fmla="*/ 113 h 113"/>
                  <a:gd name="T70" fmla="*/ 206 w 457"/>
                  <a:gd name="T71" fmla="*/ 112 h 113"/>
                  <a:gd name="T72" fmla="*/ 182 w 457"/>
                  <a:gd name="T73" fmla="*/ 107 h 113"/>
                  <a:gd name="T74" fmla="*/ 157 w 457"/>
                  <a:gd name="T75" fmla="*/ 98 h 113"/>
                  <a:gd name="T76" fmla="*/ 136 w 457"/>
                  <a:gd name="T77" fmla="*/ 81 h 113"/>
                  <a:gd name="T78" fmla="*/ 131 w 457"/>
                  <a:gd name="T79" fmla="*/ 66 h 113"/>
                  <a:gd name="T80" fmla="*/ 131 w 457"/>
                  <a:gd name="T81" fmla="*/ 51 h 113"/>
                  <a:gd name="T82" fmla="*/ 136 w 457"/>
                  <a:gd name="T83" fmla="*/ 37 h 113"/>
                  <a:gd name="T84" fmla="*/ 110 w 457"/>
                  <a:gd name="T85" fmla="*/ 34 h 113"/>
                  <a:gd name="T86" fmla="*/ 85 w 457"/>
                  <a:gd name="T87" fmla="*/ 36 h 113"/>
                  <a:gd name="T88" fmla="*/ 58 w 457"/>
                  <a:gd name="T89" fmla="*/ 39 h 113"/>
                  <a:gd name="T90" fmla="*/ 30 w 457"/>
                  <a:gd name="T91" fmla="*/ 51 h 113"/>
                  <a:gd name="T92" fmla="*/ 17 w 457"/>
                  <a:gd name="T93" fmla="*/ 61 h 113"/>
                  <a:gd name="T94" fmla="*/ 11 w 457"/>
                  <a:gd name="T95" fmla="*/ 73 h 113"/>
                  <a:gd name="T96" fmla="*/ 17 w 457"/>
                  <a:gd name="T97" fmla="*/ 85 h 113"/>
                  <a:gd name="T98" fmla="*/ 24 w 457"/>
                  <a:gd name="T99" fmla="*/ 88 h 113"/>
                  <a:gd name="T100" fmla="*/ 36 w 457"/>
                  <a:gd name="T101" fmla="*/ 91 h 113"/>
                  <a:gd name="T102" fmla="*/ 49 w 457"/>
                  <a:gd name="T103" fmla="*/ 87 h 113"/>
                  <a:gd name="T104" fmla="*/ 58 w 457"/>
                  <a:gd name="T105" fmla="*/ 81 h 113"/>
                  <a:gd name="T106" fmla="*/ 60 w 457"/>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76"/>
                    </a:moveTo>
                    <a:lnTo>
                      <a:pt x="62" y="81"/>
                    </a:lnTo>
                    <a:lnTo>
                      <a:pt x="60" y="87"/>
                    </a:lnTo>
                    <a:lnTo>
                      <a:pt x="53" y="93"/>
                    </a:lnTo>
                    <a:lnTo>
                      <a:pt x="43" y="97"/>
                    </a:lnTo>
                    <a:lnTo>
                      <a:pt x="30" y="97"/>
                    </a:lnTo>
                    <a:lnTo>
                      <a:pt x="19" y="94"/>
                    </a:lnTo>
                    <a:lnTo>
                      <a:pt x="11" y="91"/>
                    </a:lnTo>
                    <a:lnTo>
                      <a:pt x="0" y="78"/>
                    </a:lnTo>
                    <a:lnTo>
                      <a:pt x="0" y="68"/>
                    </a:lnTo>
                    <a:lnTo>
                      <a:pt x="7" y="56"/>
                    </a:lnTo>
                    <a:lnTo>
                      <a:pt x="19" y="46"/>
                    </a:lnTo>
                    <a:lnTo>
                      <a:pt x="39" y="37"/>
                    </a:lnTo>
                    <a:lnTo>
                      <a:pt x="66" y="31"/>
                    </a:lnTo>
                    <a:lnTo>
                      <a:pt x="94" y="28"/>
                    </a:lnTo>
                    <a:lnTo>
                      <a:pt x="129" y="30"/>
                    </a:lnTo>
                    <a:lnTo>
                      <a:pt x="142" y="32"/>
                    </a:lnTo>
                    <a:lnTo>
                      <a:pt x="159" y="16"/>
                    </a:lnTo>
                    <a:lnTo>
                      <a:pt x="184" y="7"/>
                    </a:lnTo>
                    <a:lnTo>
                      <a:pt x="222" y="0"/>
                    </a:lnTo>
                    <a:lnTo>
                      <a:pt x="239" y="0"/>
                    </a:lnTo>
                    <a:lnTo>
                      <a:pt x="261" y="3"/>
                    </a:lnTo>
                    <a:lnTo>
                      <a:pt x="288" y="10"/>
                    </a:lnTo>
                    <a:lnTo>
                      <a:pt x="322" y="25"/>
                    </a:lnTo>
                    <a:lnTo>
                      <a:pt x="347" y="34"/>
                    </a:lnTo>
                    <a:lnTo>
                      <a:pt x="372" y="40"/>
                    </a:lnTo>
                    <a:lnTo>
                      <a:pt x="404" y="46"/>
                    </a:lnTo>
                    <a:lnTo>
                      <a:pt x="444" y="48"/>
                    </a:lnTo>
                    <a:lnTo>
                      <a:pt x="457" y="46"/>
                    </a:lnTo>
                    <a:lnTo>
                      <a:pt x="419" y="67"/>
                    </a:lnTo>
                    <a:lnTo>
                      <a:pt x="381" y="82"/>
                    </a:lnTo>
                    <a:lnTo>
                      <a:pt x="343" y="96"/>
                    </a:lnTo>
                    <a:lnTo>
                      <a:pt x="299" y="107"/>
                    </a:lnTo>
                    <a:lnTo>
                      <a:pt x="263" y="112"/>
                    </a:lnTo>
                    <a:lnTo>
                      <a:pt x="225" y="113"/>
                    </a:lnTo>
                    <a:lnTo>
                      <a:pt x="206" y="112"/>
                    </a:lnTo>
                    <a:lnTo>
                      <a:pt x="182" y="107"/>
                    </a:lnTo>
                    <a:lnTo>
                      <a:pt x="157" y="98"/>
                    </a:lnTo>
                    <a:lnTo>
                      <a:pt x="136" y="81"/>
                    </a:lnTo>
                    <a:lnTo>
                      <a:pt x="131" y="66"/>
                    </a:lnTo>
                    <a:lnTo>
                      <a:pt x="131" y="51"/>
                    </a:lnTo>
                    <a:lnTo>
                      <a:pt x="136" y="37"/>
                    </a:lnTo>
                    <a:lnTo>
                      <a:pt x="110" y="34"/>
                    </a:lnTo>
                    <a:lnTo>
                      <a:pt x="85" y="36"/>
                    </a:lnTo>
                    <a:lnTo>
                      <a:pt x="58" y="39"/>
                    </a:lnTo>
                    <a:lnTo>
                      <a:pt x="30" y="51"/>
                    </a:lnTo>
                    <a:lnTo>
                      <a:pt x="17" y="61"/>
                    </a:lnTo>
                    <a:lnTo>
                      <a:pt x="11" y="73"/>
                    </a:lnTo>
                    <a:lnTo>
                      <a:pt x="17" y="85"/>
                    </a:lnTo>
                    <a:lnTo>
                      <a:pt x="24" y="88"/>
                    </a:lnTo>
                    <a:lnTo>
                      <a:pt x="36" y="91"/>
                    </a:lnTo>
                    <a:lnTo>
                      <a:pt x="49" y="87"/>
                    </a:lnTo>
                    <a:lnTo>
                      <a:pt x="58" y="81"/>
                    </a:lnTo>
                    <a:lnTo>
                      <a:pt x="60"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0" name="Freeform 176"/>
              <p:cNvSpPr>
                <a:spLocks/>
              </p:cNvSpPr>
              <p:nvPr/>
            </p:nvSpPr>
            <p:spPr bwMode="auto">
              <a:xfrm>
                <a:off x="4441" y="4125"/>
                <a:ext cx="342" cy="104"/>
              </a:xfrm>
              <a:custGeom>
                <a:avLst/>
                <a:gdLst>
                  <a:gd name="T0" fmla="*/ 47 w 342"/>
                  <a:gd name="T1" fmla="*/ 83 h 104"/>
                  <a:gd name="T2" fmla="*/ 51 w 342"/>
                  <a:gd name="T3" fmla="*/ 87 h 104"/>
                  <a:gd name="T4" fmla="*/ 47 w 342"/>
                  <a:gd name="T5" fmla="*/ 98 h 104"/>
                  <a:gd name="T6" fmla="*/ 42 w 342"/>
                  <a:gd name="T7" fmla="*/ 101 h 104"/>
                  <a:gd name="T8" fmla="*/ 32 w 342"/>
                  <a:gd name="T9" fmla="*/ 104 h 104"/>
                  <a:gd name="T10" fmla="*/ 15 w 342"/>
                  <a:gd name="T11" fmla="*/ 101 h 104"/>
                  <a:gd name="T12" fmla="*/ 4 w 342"/>
                  <a:gd name="T13" fmla="*/ 92 h 104"/>
                  <a:gd name="T14" fmla="*/ 0 w 342"/>
                  <a:gd name="T15" fmla="*/ 85 h 104"/>
                  <a:gd name="T16" fmla="*/ 2 w 342"/>
                  <a:gd name="T17" fmla="*/ 75 h 104"/>
                  <a:gd name="T18" fmla="*/ 8 w 342"/>
                  <a:gd name="T19" fmla="*/ 64 h 104"/>
                  <a:gd name="T20" fmla="*/ 21 w 342"/>
                  <a:gd name="T21" fmla="*/ 55 h 104"/>
                  <a:gd name="T22" fmla="*/ 38 w 342"/>
                  <a:gd name="T23" fmla="*/ 46 h 104"/>
                  <a:gd name="T24" fmla="*/ 59 w 342"/>
                  <a:gd name="T25" fmla="*/ 42 h 104"/>
                  <a:gd name="T26" fmla="*/ 87 w 342"/>
                  <a:gd name="T27" fmla="*/ 38 h 104"/>
                  <a:gd name="T28" fmla="*/ 97 w 342"/>
                  <a:gd name="T29" fmla="*/ 38 h 104"/>
                  <a:gd name="T30" fmla="*/ 104 w 342"/>
                  <a:gd name="T31" fmla="*/ 24 h 104"/>
                  <a:gd name="T32" fmla="*/ 121 w 342"/>
                  <a:gd name="T33" fmla="*/ 12 h 104"/>
                  <a:gd name="T34" fmla="*/ 148 w 342"/>
                  <a:gd name="T35" fmla="*/ 2 h 104"/>
                  <a:gd name="T36" fmla="*/ 178 w 342"/>
                  <a:gd name="T37" fmla="*/ 0 h 104"/>
                  <a:gd name="T38" fmla="*/ 201 w 342"/>
                  <a:gd name="T39" fmla="*/ 2 h 104"/>
                  <a:gd name="T40" fmla="*/ 232 w 342"/>
                  <a:gd name="T41" fmla="*/ 9 h 104"/>
                  <a:gd name="T42" fmla="*/ 254 w 342"/>
                  <a:gd name="T43" fmla="*/ 14 h 104"/>
                  <a:gd name="T44" fmla="*/ 302 w 342"/>
                  <a:gd name="T45" fmla="*/ 16 h 104"/>
                  <a:gd name="T46" fmla="*/ 332 w 342"/>
                  <a:gd name="T47" fmla="*/ 13 h 104"/>
                  <a:gd name="T48" fmla="*/ 342 w 342"/>
                  <a:gd name="T49" fmla="*/ 10 h 104"/>
                  <a:gd name="T50" fmla="*/ 319 w 342"/>
                  <a:gd name="T51" fmla="*/ 31 h 104"/>
                  <a:gd name="T52" fmla="*/ 269 w 342"/>
                  <a:gd name="T53" fmla="*/ 63 h 104"/>
                  <a:gd name="T54" fmla="*/ 241 w 342"/>
                  <a:gd name="T55" fmla="*/ 77 h 104"/>
                  <a:gd name="T56" fmla="*/ 214 w 342"/>
                  <a:gd name="T57" fmla="*/ 87 h 104"/>
                  <a:gd name="T58" fmla="*/ 186 w 342"/>
                  <a:gd name="T59" fmla="*/ 92 h 104"/>
                  <a:gd name="T60" fmla="*/ 150 w 342"/>
                  <a:gd name="T61" fmla="*/ 93 h 104"/>
                  <a:gd name="T62" fmla="*/ 129 w 342"/>
                  <a:gd name="T63" fmla="*/ 89 h 104"/>
                  <a:gd name="T64" fmla="*/ 108 w 342"/>
                  <a:gd name="T65" fmla="*/ 77 h 104"/>
                  <a:gd name="T66" fmla="*/ 99 w 342"/>
                  <a:gd name="T67" fmla="*/ 67 h 104"/>
                  <a:gd name="T68" fmla="*/ 95 w 342"/>
                  <a:gd name="T69" fmla="*/ 55 h 104"/>
                  <a:gd name="T70" fmla="*/ 95 w 342"/>
                  <a:gd name="T71" fmla="*/ 43 h 104"/>
                  <a:gd name="T72" fmla="*/ 74 w 342"/>
                  <a:gd name="T73" fmla="*/ 45 h 104"/>
                  <a:gd name="T74" fmla="*/ 55 w 342"/>
                  <a:gd name="T75" fmla="*/ 48 h 104"/>
                  <a:gd name="T76" fmla="*/ 36 w 342"/>
                  <a:gd name="T77" fmla="*/ 55 h 104"/>
                  <a:gd name="T78" fmla="*/ 17 w 342"/>
                  <a:gd name="T79" fmla="*/ 67 h 104"/>
                  <a:gd name="T80" fmla="*/ 9 w 342"/>
                  <a:gd name="T81" fmla="*/ 77 h 104"/>
                  <a:gd name="T82" fmla="*/ 9 w 342"/>
                  <a:gd name="T83" fmla="*/ 87 h 104"/>
                  <a:gd name="T84" fmla="*/ 19 w 342"/>
                  <a:gd name="T85" fmla="*/ 95 h 104"/>
                  <a:gd name="T86" fmla="*/ 25 w 342"/>
                  <a:gd name="T87" fmla="*/ 98 h 104"/>
                  <a:gd name="T88" fmla="*/ 34 w 342"/>
                  <a:gd name="T89" fmla="*/ 98 h 104"/>
                  <a:gd name="T90" fmla="*/ 44 w 342"/>
                  <a:gd name="T91" fmla="*/ 93 h 104"/>
                  <a:gd name="T92" fmla="*/ 47 w 342"/>
                  <a:gd name="T93" fmla="*/ 87 h 104"/>
                  <a:gd name="T94" fmla="*/ 47 w 342"/>
                  <a:gd name="T95"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83"/>
                    </a:moveTo>
                    <a:lnTo>
                      <a:pt x="51" y="87"/>
                    </a:lnTo>
                    <a:lnTo>
                      <a:pt x="47" y="98"/>
                    </a:lnTo>
                    <a:lnTo>
                      <a:pt x="42" y="101"/>
                    </a:lnTo>
                    <a:lnTo>
                      <a:pt x="32" y="104"/>
                    </a:lnTo>
                    <a:lnTo>
                      <a:pt x="15" y="101"/>
                    </a:lnTo>
                    <a:lnTo>
                      <a:pt x="4" y="92"/>
                    </a:lnTo>
                    <a:lnTo>
                      <a:pt x="0" y="85"/>
                    </a:lnTo>
                    <a:lnTo>
                      <a:pt x="2" y="75"/>
                    </a:lnTo>
                    <a:lnTo>
                      <a:pt x="8" y="64"/>
                    </a:lnTo>
                    <a:lnTo>
                      <a:pt x="21" y="55"/>
                    </a:lnTo>
                    <a:lnTo>
                      <a:pt x="38" y="46"/>
                    </a:lnTo>
                    <a:lnTo>
                      <a:pt x="59" y="42"/>
                    </a:lnTo>
                    <a:lnTo>
                      <a:pt x="87" y="38"/>
                    </a:lnTo>
                    <a:lnTo>
                      <a:pt x="97" y="38"/>
                    </a:lnTo>
                    <a:lnTo>
                      <a:pt x="104" y="24"/>
                    </a:lnTo>
                    <a:lnTo>
                      <a:pt x="121" y="12"/>
                    </a:lnTo>
                    <a:lnTo>
                      <a:pt x="148" y="2"/>
                    </a:lnTo>
                    <a:lnTo>
                      <a:pt x="178" y="0"/>
                    </a:lnTo>
                    <a:lnTo>
                      <a:pt x="201" y="2"/>
                    </a:lnTo>
                    <a:lnTo>
                      <a:pt x="232" y="9"/>
                    </a:lnTo>
                    <a:lnTo>
                      <a:pt x="254" y="14"/>
                    </a:lnTo>
                    <a:lnTo>
                      <a:pt x="302" y="16"/>
                    </a:lnTo>
                    <a:lnTo>
                      <a:pt x="332" y="13"/>
                    </a:lnTo>
                    <a:lnTo>
                      <a:pt x="342" y="10"/>
                    </a:lnTo>
                    <a:lnTo>
                      <a:pt x="319" y="31"/>
                    </a:lnTo>
                    <a:lnTo>
                      <a:pt x="269" y="63"/>
                    </a:lnTo>
                    <a:lnTo>
                      <a:pt x="241" y="77"/>
                    </a:lnTo>
                    <a:lnTo>
                      <a:pt x="214" y="87"/>
                    </a:lnTo>
                    <a:lnTo>
                      <a:pt x="186" y="92"/>
                    </a:lnTo>
                    <a:lnTo>
                      <a:pt x="150" y="93"/>
                    </a:lnTo>
                    <a:lnTo>
                      <a:pt x="129" y="89"/>
                    </a:lnTo>
                    <a:lnTo>
                      <a:pt x="108" y="77"/>
                    </a:lnTo>
                    <a:lnTo>
                      <a:pt x="99" y="67"/>
                    </a:lnTo>
                    <a:lnTo>
                      <a:pt x="95" y="55"/>
                    </a:lnTo>
                    <a:lnTo>
                      <a:pt x="95" y="43"/>
                    </a:lnTo>
                    <a:lnTo>
                      <a:pt x="74" y="45"/>
                    </a:lnTo>
                    <a:lnTo>
                      <a:pt x="55" y="48"/>
                    </a:lnTo>
                    <a:lnTo>
                      <a:pt x="36" y="55"/>
                    </a:lnTo>
                    <a:lnTo>
                      <a:pt x="17" y="67"/>
                    </a:lnTo>
                    <a:lnTo>
                      <a:pt x="9" y="77"/>
                    </a:lnTo>
                    <a:lnTo>
                      <a:pt x="9" y="87"/>
                    </a:lnTo>
                    <a:lnTo>
                      <a:pt x="19" y="95"/>
                    </a:lnTo>
                    <a:lnTo>
                      <a:pt x="25" y="98"/>
                    </a:lnTo>
                    <a:lnTo>
                      <a:pt x="34" y="98"/>
                    </a:lnTo>
                    <a:lnTo>
                      <a:pt x="44" y="93"/>
                    </a:lnTo>
                    <a:lnTo>
                      <a:pt x="47" y="87"/>
                    </a:lnTo>
                    <a:lnTo>
                      <a:pt x="47" y="8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1" name="Freeform 177"/>
              <p:cNvSpPr>
                <a:spLocks/>
              </p:cNvSpPr>
              <p:nvPr/>
            </p:nvSpPr>
            <p:spPr bwMode="auto">
              <a:xfrm>
                <a:off x="3562" y="4157"/>
                <a:ext cx="406" cy="40"/>
              </a:xfrm>
              <a:custGeom>
                <a:avLst/>
                <a:gdLst>
                  <a:gd name="T0" fmla="*/ 406 w 406"/>
                  <a:gd name="T1" fmla="*/ 0 h 40"/>
                  <a:gd name="T2" fmla="*/ 374 w 406"/>
                  <a:gd name="T3" fmla="*/ 6 h 40"/>
                  <a:gd name="T4" fmla="*/ 323 w 406"/>
                  <a:gd name="T5" fmla="*/ 19 h 40"/>
                  <a:gd name="T6" fmla="*/ 258 w 406"/>
                  <a:gd name="T7" fmla="*/ 32 h 40"/>
                  <a:gd name="T8" fmla="*/ 188 w 406"/>
                  <a:gd name="T9" fmla="*/ 40 h 40"/>
                  <a:gd name="T10" fmla="*/ 112 w 406"/>
                  <a:gd name="T11" fmla="*/ 37 h 40"/>
                  <a:gd name="T12" fmla="*/ 53 w 406"/>
                  <a:gd name="T13" fmla="*/ 28 h 40"/>
                  <a:gd name="T14" fmla="*/ 14 w 406"/>
                  <a:gd name="T15" fmla="*/ 18 h 40"/>
                  <a:gd name="T16" fmla="*/ 0 w 406"/>
                  <a:gd name="T17" fmla="*/ 13 h 40"/>
                  <a:gd name="T18" fmla="*/ 31 w 406"/>
                  <a:gd name="T19" fmla="*/ 19 h 40"/>
                  <a:gd name="T20" fmla="*/ 82 w 406"/>
                  <a:gd name="T21" fmla="*/ 24 h 40"/>
                  <a:gd name="T22" fmla="*/ 152 w 406"/>
                  <a:gd name="T23" fmla="*/ 23 h 40"/>
                  <a:gd name="T24" fmla="*/ 152 w 406"/>
                  <a:gd name="T25" fmla="*/ 23 h 40"/>
                  <a:gd name="T26" fmla="*/ 148 w 406"/>
                  <a:gd name="T27" fmla="*/ 25 h 40"/>
                  <a:gd name="T28" fmla="*/ 145 w 406"/>
                  <a:gd name="T29" fmla="*/ 29 h 40"/>
                  <a:gd name="T30" fmla="*/ 150 w 406"/>
                  <a:gd name="T31" fmla="*/ 32 h 40"/>
                  <a:gd name="T32" fmla="*/ 160 w 406"/>
                  <a:gd name="T33" fmla="*/ 32 h 40"/>
                  <a:gd name="T34" fmla="*/ 171 w 406"/>
                  <a:gd name="T35" fmla="*/ 31 h 40"/>
                  <a:gd name="T36" fmla="*/ 173 w 406"/>
                  <a:gd name="T37" fmla="*/ 29 h 40"/>
                  <a:gd name="T38" fmla="*/ 169 w 406"/>
                  <a:gd name="T39" fmla="*/ 25 h 40"/>
                  <a:gd name="T40" fmla="*/ 165 w 406"/>
                  <a:gd name="T41" fmla="*/ 26 h 40"/>
                  <a:gd name="T42" fmla="*/ 167 w 406"/>
                  <a:gd name="T43" fmla="*/ 26 h 40"/>
                  <a:gd name="T44" fmla="*/ 169 w 406"/>
                  <a:gd name="T45" fmla="*/ 29 h 40"/>
                  <a:gd name="T46" fmla="*/ 165 w 406"/>
                  <a:gd name="T47" fmla="*/ 30 h 40"/>
                  <a:gd name="T48" fmla="*/ 162 w 406"/>
                  <a:gd name="T49" fmla="*/ 31 h 40"/>
                  <a:gd name="T50" fmla="*/ 154 w 406"/>
                  <a:gd name="T51" fmla="*/ 30 h 40"/>
                  <a:gd name="T52" fmla="*/ 152 w 406"/>
                  <a:gd name="T53" fmla="*/ 28 h 40"/>
                  <a:gd name="T54" fmla="*/ 158 w 406"/>
                  <a:gd name="T55" fmla="*/ 24 h 40"/>
                  <a:gd name="T56" fmla="*/ 163 w 406"/>
                  <a:gd name="T57" fmla="*/ 23 h 40"/>
                  <a:gd name="T58" fmla="*/ 260 w 406"/>
                  <a:gd name="T59" fmla="*/ 14 h 40"/>
                  <a:gd name="T60" fmla="*/ 342 w 406"/>
                  <a:gd name="T61" fmla="*/ 6 h 40"/>
                  <a:gd name="T62" fmla="*/ 399 w 406"/>
                  <a:gd name="T63" fmla="*/ 0 h 40"/>
                  <a:gd name="T64" fmla="*/ 406 w 406"/>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0"/>
                    </a:moveTo>
                    <a:lnTo>
                      <a:pt x="374" y="6"/>
                    </a:lnTo>
                    <a:lnTo>
                      <a:pt x="323" y="19"/>
                    </a:lnTo>
                    <a:lnTo>
                      <a:pt x="258" y="32"/>
                    </a:lnTo>
                    <a:lnTo>
                      <a:pt x="188" y="40"/>
                    </a:lnTo>
                    <a:lnTo>
                      <a:pt x="112" y="37"/>
                    </a:lnTo>
                    <a:lnTo>
                      <a:pt x="53" y="28"/>
                    </a:lnTo>
                    <a:lnTo>
                      <a:pt x="14" y="18"/>
                    </a:lnTo>
                    <a:lnTo>
                      <a:pt x="0" y="13"/>
                    </a:lnTo>
                    <a:lnTo>
                      <a:pt x="31" y="19"/>
                    </a:lnTo>
                    <a:lnTo>
                      <a:pt x="82" y="24"/>
                    </a:lnTo>
                    <a:lnTo>
                      <a:pt x="152" y="23"/>
                    </a:lnTo>
                    <a:lnTo>
                      <a:pt x="152" y="23"/>
                    </a:lnTo>
                    <a:lnTo>
                      <a:pt x="148" y="25"/>
                    </a:lnTo>
                    <a:lnTo>
                      <a:pt x="145" y="29"/>
                    </a:lnTo>
                    <a:lnTo>
                      <a:pt x="150" y="32"/>
                    </a:lnTo>
                    <a:lnTo>
                      <a:pt x="160" y="32"/>
                    </a:lnTo>
                    <a:lnTo>
                      <a:pt x="171" y="31"/>
                    </a:lnTo>
                    <a:lnTo>
                      <a:pt x="173" y="29"/>
                    </a:lnTo>
                    <a:lnTo>
                      <a:pt x="169" y="25"/>
                    </a:lnTo>
                    <a:lnTo>
                      <a:pt x="165" y="26"/>
                    </a:lnTo>
                    <a:lnTo>
                      <a:pt x="167" y="26"/>
                    </a:lnTo>
                    <a:lnTo>
                      <a:pt x="169" y="29"/>
                    </a:lnTo>
                    <a:lnTo>
                      <a:pt x="165" y="30"/>
                    </a:lnTo>
                    <a:lnTo>
                      <a:pt x="162" y="31"/>
                    </a:lnTo>
                    <a:lnTo>
                      <a:pt x="154" y="30"/>
                    </a:lnTo>
                    <a:lnTo>
                      <a:pt x="152" y="28"/>
                    </a:lnTo>
                    <a:lnTo>
                      <a:pt x="158" y="24"/>
                    </a:lnTo>
                    <a:lnTo>
                      <a:pt x="163" y="23"/>
                    </a:lnTo>
                    <a:lnTo>
                      <a:pt x="260" y="14"/>
                    </a:lnTo>
                    <a:lnTo>
                      <a:pt x="342" y="6"/>
                    </a:lnTo>
                    <a:lnTo>
                      <a:pt x="399" y="0"/>
                    </a:lnTo>
                    <a:lnTo>
                      <a:pt x="40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2" name="Freeform 178"/>
              <p:cNvSpPr>
                <a:spLocks/>
              </p:cNvSpPr>
              <p:nvPr/>
            </p:nvSpPr>
            <p:spPr bwMode="auto">
              <a:xfrm>
                <a:off x="3577" y="4125"/>
                <a:ext cx="456" cy="52"/>
              </a:xfrm>
              <a:custGeom>
                <a:avLst/>
                <a:gdLst>
                  <a:gd name="T0" fmla="*/ 0 w 456"/>
                  <a:gd name="T1" fmla="*/ 45 h 52"/>
                  <a:gd name="T2" fmla="*/ 44 w 456"/>
                  <a:gd name="T3" fmla="*/ 46 h 52"/>
                  <a:gd name="T4" fmla="*/ 90 w 456"/>
                  <a:gd name="T5" fmla="*/ 43 h 52"/>
                  <a:gd name="T6" fmla="*/ 139 w 456"/>
                  <a:gd name="T7" fmla="*/ 32 h 52"/>
                  <a:gd name="T8" fmla="*/ 219 w 456"/>
                  <a:gd name="T9" fmla="*/ 10 h 52"/>
                  <a:gd name="T10" fmla="*/ 260 w 456"/>
                  <a:gd name="T11" fmla="*/ 2 h 52"/>
                  <a:gd name="T12" fmla="*/ 306 w 456"/>
                  <a:gd name="T13" fmla="*/ 0 h 52"/>
                  <a:gd name="T14" fmla="*/ 359 w 456"/>
                  <a:gd name="T15" fmla="*/ 3 h 52"/>
                  <a:gd name="T16" fmla="*/ 412 w 456"/>
                  <a:gd name="T17" fmla="*/ 12 h 52"/>
                  <a:gd name="T18" fmla="*/ 456 w 456"/>
                  <a:gd name="T19" fmla="*/ 25 h 52"/>
                  <a:gd name="T20" fmla="*/ 397 w 456"/>
                  <a:gd name="T21" fmla="*/ 30 h 52"/>
                  <a:gd name="T22" fmla="*/ 297 w 456"/>
                  <a:gd name="T23" fmla="*/ 37 h 52"/>
                  <a:gd name="T24" fmla="*/ 228 w 456"/>
                  <a:gd name="T25" fmla="*/ 45 h 52"/>
                  <a:gd name="T26" fmla="*/ 217 w 456"/>
                  <a:gd name="T27" fmla="*/ 44 h 52"/>
                  <a:gd name="T28" fmla="*/ 207 w 456"/>
                  <a:gd name="T29" fmla="*/ 42 h 52"/>
                  <a:gd name="T30" fmla="*/ 202 w 456"/>
                  <a:gd name="T31" fmla="*/ 37 h 52"/>
                  <a:gd name="T32" fmla="*/ 204 w 456"/>
                  <a:gd name="T33" fmla="*/ 31 h 52"/>
                  <a:gd name="T34" fmla="*/ 213 w 456"/>
                  <a:gd name="T35" fmla="*/ 25 h 52"/>
                  <a:gd name="T36" fmla="*/ 238 w 456"/>
                  <a:gd name="T37" fmla="*/ 19 h 52"/>
                  <a:gd name="T38" fmla="*/ 260 w 456"/>
                  <a:gd name="T39" fmla="*/ 18 h 52"/>
                  <a:gd name="T40" fmla="*/ 268 w 456"/>
                  <a:gd name="T41" fmla="*/ 19 h 52"/>
                  <a:gd name="T42" fmla="*/ 274 w 456"/>
                  <a:gd name="T43" fmla="*/ 21 h 52"/>
                  <a:gd name="T44" fmla="*/ 274 w 456"/>
                  <a:gd name="T45" fmla="*/ 25 h 52"/>
                  <a:gd name="T46" fmla="*/ 264 w 456"/>
                  <a:gd name="T47" fmla="*/ 28 h 52"/>
                  <a:gd name="T48" fmla="*/ 257 w 456"/>
                  <a:gd name="T49" fmla="*/ 28 h 52"/>
                  <a:gd name="T50" fmla="*/ 253 w 456"/>
                  <a:gd name="T51" fmla="*/ 28 h 52"/>
                  <a:gd name="T52" fmla="*/ 257 w 456"/>
                  <a:gd name="T53" fmla="*/ 25 h 52"/>
                  <a:gd name="T54" fmla="*/ 259 w 456"/>
                  <a:gd name="T55" fmla="*/ 25 h 52"/>
                  <a:gd name="T56" fmla="*/ 253 w 456"/>
                  <a:gd name="T57" fmla="*/ 25 h 52"/>
                  <a:gd name="T58" fmla="*/ 247 w 456"/>
                  <a:gd name="T59" fmla="*/ 28 h 52"/>
                  <a:gd name="T60" fmla="*/ 253 w 456"/>
                  <a:gd name="T61" fmla="*/ 31 h 52"/>
                  <a:gd name="T62" fmla="*/ 266 w 456"/>
                  <a:gd name="T63" fmla="*/ 32 h 52"/>
                  <a:gd name="T64" fmla="*/ 278 w 456"/>
                  <a:gd name="T65" fmla="*/ 27 h 52"/>
                  <a:gd name="T66" fmla="*/ 283 w 456"/>
                  <a:gd name="T67" fmla="*/ 21 h 52"/>
                  <a:gd name="T68" fmla="*/ 279 w 456"/>
                  <a:gd name="T69" fmla="*/ 18 h 52"/>
                  <a:gd name="T70" fmla="*/ 270 w 456"/>
                  <a:gd name="T71" fmla="*/ 16 h 52"/>
                  <a:gd name="T72" fmla="*/ 234 w 456"/>
                  <a:gd name="T73" fmla="*/ 18 h 52"/>
                  <a:gd name="T74" fmla="*/ 215 w 456"/>
                  <a:gd name="T75" fmla="*/ 21 h 52"/>
                  <a:gd name="T76" fmla="*/ 202 w 456"/>
                  <a:gd name="T77" fmla="*/ 26 h 52"/>
                  <a:gd name="T78" fmla="*/ 194 w 456"/>
                  <a:gd name="T79" fmla="*/ 32 h 52"/>
                  <a:gd name="T80" fmla="*/ 190 w 456"/>
                  <a:gd name="T81" fmla="*/ 37 h 52"/>
                  <a:gd name="T82" fmla="*/ 194 w 456"/>
                  <a:gd name="T83" fmla="*/ 40 h 52"/>
                  <a:gd name="T84" fmla="*/ 202 w 456"/>
                  <a:gd name="T85" fmla="*/ 44 h 52"/>
                  <a:gd name="T86" fmla="*/ 215 w 456"/>
                  <a:gd name="T87" fmla="*/ 46 h 52"/>
                  <a:gd name="T88" fmla="*/ 173 w 456"/>
                  <a:gd name="T89" fmla="*/ 50 h 52"/>
                  <a:gd name="T90" fmla="*/ 118 w 456"/>
                  <a:gd name="T91" fmla="*/ 52 h 52"/>
                  <a:gd name="T92" fmla="*/ 71 w 456"/>
                  <a:gd name="T93" fmla="*/ 52 h 52"/>
                  <a:gd name="T94" fmla="*/ 33 w 456"/>
                  <a:gd name="T95" fmla="*/ 50 h 52"/>
                  <a:gd name="T96" fmla="*/ 0 w 456"/>
                  <a:gd name="T9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5"/>
                    </a:moveTo>
                    <a:lnTo>
                      <a:pt x="44" y="46"/>
                    </a:lnTo>
                    <a:lnTo>
                      <a:pt x="90" y="43"/>
                    </a:lnTo>
                    <a:lnTo>
                      <a:pt x="139" y="32"/>
                    </a:lnTo>
                    <a:lnTo>
                      <a:pt x="219" y="10"/>
                    </a:lnTo>
                    <a:lnTo>
                      <a:pt x="260" y="2"/>
                    </a:lnTo>
                    <a:lnTo>
                      <a:pt x="306" y="0"/>
                    </a:lnTo>
                    <a:lnTo>
                      <a:pt x="359" y="3"/>
                    </a:lnTo>
                    <a:lnTo>
                      <a:pt x="412" y="12"/>
                    </a:lnTo>
                    <a:lnTo>
                      <a:pt x="456" y="25"/>
                    </a:lnTo>
                    <a:lnTo>
                      <a:pt x="397" y="30"/>
                    </a:lnTo>
                    <a:lnTo>
                      <a:pt x="297" y="37"/>
                    </a:lnTo>
                    <a:lnTo>
                      <a:pt x="228" y="45"/>
                    </a:lnTo>
                    <a:lnTo>
                      <a:pt x="217" y="44"/>
                    </a:lnTo>
                    <a:lnTo>
                      <a:pt x="207" y="42"/>
                    </a:lnTo>
                    <a:lnTo>
                      <a:pt x="202" y="37"/>
                    </a:lnTo>
                    <a:lnTo>
                      <a:pt x="204" y="31"/>
                    </a:lnTo>
                    <a:lnTo>
                      <a:pt x="213" y="25"/>
                    </a:lnTo>
                    <a:lnTo>
                      <a:pt x="238" y="19"/>
                    </a:lnTo>
                    <a:lnTo>
                      <a:pt x="260" y="18"/>
                    </a:lnTo>
                    <a:lnTo>
                      <a:pt x="268" y="19"/>
                    </a:lnTo>
                    <a:lnTo>
                      <a:pt x="274" y="21"/>
                    </a:lnTo>
                    <a:lnTo>
                      <a:pt x="274" y="25"/>
                    </a:lnTo>
                    <a:lnTo>
                      <a:pt x="264" y="28"/>
                    </a:lnTo>
                    <a:lnTo>
                      <a:pt x="257" y="28"/>
                    </a:lnTo>
                    <a:lnTo>
                      <a:pt x="253" y="28"/>
                    </a:lnTo>
                    <a:lnTo>
                      <a:pt x="257" y="25"/>
                    </a:lnTo>
                    <a:lnTo>
                      <a:pt x="259" y="25"/>
                    </a:lnTo>
                    <a:lnTo>
                      <a:pt x="253" y="25"/>
                    </a:lnTo>
                    <a:lnTo>
                      <a:pt x="247" y="28"/>
                    </a:lnTo>
                    <a:lnTo>
                      <a:pt x="253" y="31"/>
                    </a:lnTo>
                    <a:lnTo>
                      <a:pt x="266" y="32"/>
                    </a:lnTo>
                    <a:lnTo>
                      <a:pt x="278" y="27"/>
                    </a:lnTo>
                    <a:lnTo>
                      <a:pt x="283" y="21"/>
                    </a:lnTo>
                    <a:lnTo>
                      <a:pt x="279" y="18"/>
                    </a:lnTo>
                    <a:lnTo>
                      <a:pt x="270" y="16"/>
                    </a:lnTo>
                    <a:lnTo>
                      <a:pt x="234" y="18"/>
                    </a:lnTo>
                    <a:lnTo>
                      <a:pt x="215" y="21"/>
                    </a:lnTo>
                    <a:lnTo>
                      <a:pt x="202" y="26"/>
                    </a:lnTo>
                    <a:lnTo>
                      <a:pt x="194" y="32"/>
                    </a:lnTo>
                    <a:lnTo>
                      <a:pt x="190" y="37"/>
                    </a:lnTo>
                    <a:lnTo>
                      <a:pt x="194" y="40"/>
                    </a:lnTo>
                    <a:lnTo>
                      <a:pt x="202" y="44"/>
                    </a:lnTo>
                    <a:lnTo>
                      <a:pt x="215" y="46"/>
                    </a:lnTo>
                    <a:lnTo>
                      <a:pt x="173" y="50"/>
                    </a:lnTo>
                    <a:lnTo>
                      <a:pt x="118" y="52"/>
                    </a:lnTo>
                    <a:lnTo>
                      <a:pt x="71" y="52"/>
                    </a:lnTo>
                    <a:lnTo>
                      <a:pt x="33" y="50"/>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3" name="Freeform 179"/>
              <p:cNvSpPr>
                <a:spLocks/>
              </p:cNvSpPr>
              <p:nvPr/>
            </p:nvSpPr>
            <p:spPr bwMode="auto">
              <a:xfrm>
                <a:off x="4488" y="4230"/>
                <a:ext cx="401" cy="38"/>
              </a:xfrm>
              <a:custGeom>
                <a:avLst/>
                <a:gdLst>
                  <a:gd name="T0" fmla="*/ 401 w 401"/>
                  <a:gd name="T1" fmla="*/ 0 h 38"/>
                  <a:gd name="T2" fmla="*/ 371 w 401"/>
                  <a:gd name="T3" fmla="*/ 6 h 38"/>
                  <a:gd name="T4" fmla="*/ 319 w 401"/>
                  <a:gd name="T5" fmla="*/ 19 h 38"/>
                  <a:gd name="T6" fmla="*/ 257 w 401"/>
                  <a:gd name="T7" fmla="*/ 31 h 38"/>
                  <a:gd name="T8" fmla="*/ 185 w 401"/>
                  <a:gd name="T9" fmla="*/ 38 h 38"/>
                  <a:gd name="T10" fmla="*/ 111 w 401"/>
                  <a:gd name="T11" fmla="*/ 36 h 38"/>
                  <a:gd name="T12" fmla="*/ 52 w 401"/>
                  <a:gd name="T13" fmla="*/ 26 h 38"/>
                  <a:gd name="T14" fmla="*/ 14 w 401"/>
                  <a:gd name="T15" fmla="*/ 17 h 38"/>
                  <a:gd name="T16" fmla="*/ 0 w 401"/>
                  <a:gd name="T17" fmla="*/ 12 h 38"/>
                  <a:gd name="T18" fmla="*/ 29 w 401"/>
                  <a:gd name="T19" fmla="*/ 18 h 38"/>
                  <a:gd name="T20" fmla="*/ 80 w 401"/>
                  <a:gd name="T21" fmla="*/ 23 h 38"/>
                  <a:gd name="T22" fmla="*/ 150 w 401"/>
                  <a:gd name="T23" fmla="*/ 23 h 38"/>
                  <a:gd name="T24" fmla="*/ 150 w 401"/>
                  <a:gd name="T25" fmla="*/ 23 h 38"/>
                  <a:gd name="T26" fmla="*/ 145 w 401"/>
                  <a:gd name="T27" fmla="*/ 24 h 38"/>
                  <a:gd name="T28" fmla="*/ 143 w 401"/>
                  <a:gd name="T29" fmla="*/ 28 h 38"/>
                  <a:gd name="T30" fmla="*/ 148 w 401"/>
                  <a:gd name="T31" fmla="*/ 31 h 38"/>
                  <a:gd name="T32" fmla="*/ 158 w 401"/>
                  <a:gd name="T33" fmla="*/ 32 h 38"/>
                  <a:gd name="T34" fmla="*/ 167 w 401"/>
                  <a:gd name="T35" fmla="*/ 31 h 38"/>
                  <a:gd name="T36" fmla="*/ 171 w 401"/>
                  <a:gd name="T37" fmla="*/ 28 h 38"/>
                  <a:gd name="T38" fmla="*/ 167 w 401"/>
                  <a:gd name="T39" fmla="*/ 25 h 38"/>
                  <a:gd name="T40" fmla="*/ 162 w 401"/>
                  <a:gd name="T41" fmla="*/ 25 h 38"/>
                  <a:gd name="T42" fmla="*/ 164 w 401"/>
                  <a:gd name="T43" fmla="*/ 26 h 38"/>
                  <a:gd name="T44" fmla="*/ 167 w 401"/>
                  <a:gd name="T45" fmla="*/ 28 h 38"/>
                  <a:gd name="T46" fmla="*/ 164 w 401"/>
                  <a:gd name="T47" fmla="*/ 30 h 38"/>
                  <a:gd name="T48" fmla="*/ 158 w 401"/>
                  <a:gd name="T49" fmla="*/ 30 h 38"/>
                  <a:gd name="T50" fmla="*/ 152 w 401"/>
                  <a:gd name="T51" fmla="*/ 30 h 38"/>
                  <a:gd name="T52" fmla="*/ 150 w 401"/>
                  <a:gd name="T53" fmla="*/ 28 h 38"/>
                  <a:gd name="T54" fmla="*/ 156 w 401"/>
                  <a:gd name="T55" fmla="*/ 23 h 38"/>
                  <a:gd name="T56" fmla="*/ 162 w 401"/>
                  <a:gd name="T57" fmla="*/ 22 h 38"/>
                  <a:gd name="T58" fmla="*/ 257 w 401"/>
                  <a:gd name="T59" fmla="*/ 14 h 38"/>
                  <a:gd name="T60" fmla="*/ 338 w 401"/>
                  <a:gd name="T61" fmla="*/ 5 h 38"/>
                  <a:gd name="T62" fmla="*/ 393 w 401"/>
                  <a:gd name="T63" fmla="*/ 0 h 38"/>
                  <a:gd name="T64" fmla="*/ 401 w 401"/>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8">
                    <a:moveTo>
                      <a:pt x="401" y="0"/>
                    </a:moveTo>
                    <a:lnTo>
                      <a:pt x="371" y="6"/>
                    </a:lnTo>
                    <a:lnTo>
                      <a:pt x="319" y="19"/>
                    </a:lnTo>
                    <a:lnTo>
                      <a:pt x="257" y="31"/>
                    </a:lnTo>
                    <a:lnTo>
                      <a:pt x="185" y="38"/>
                    </a:lnTo>
                    <a:lnTo>
                      <a:pt x="111" y="36"/>
                    </a:lnTo>
                    <a:lnTo>
                      <a:pt x="52" y="26"/>
                    </a:lnTo>
                    <a:lnTo>
                      <a:pt x="14" y="17"/>
                    </a:lnTo>
                    <a:lnTo>
                      <a:pt x="0" y="12"/>
                    </a:lnTo>
                    <a:lnTo>
                      <a:pt x="29" y="18"/>
                    </a:lnTo>
                    <a:lnTo>
                      <a:pt x="80" y="23"/>
                    </a:lnTo>
                    <a:lnTo>
                      <a:pt x="150" y="23"/>
                    </a:lnTo>
                    <a:lnTo>
                      <a:pt x="150" y="23"/>
                    </a:lnTo>
                    <a:lnTo>
                      <a:pt x="145" y="24"/>
                    </a:lnTo>
                    <a:lnTo>
                      <a:pt x="143" y="28"/>
                    </a:lnTo>
                    <a:lnTo>
                      <a:pt x="148" y="31"/>
                    </a:lnTo>
                    <a:lnTo>
                      <a:pt x="158" y="32"/>
                    </a:lnTo>
                    <a:lnTo>
                      <a:pt x="167" y="31"/>
                    </a:lnTo>
                    <a:lnTo>
                      <a:pt x="171" y="28"/>
                    </a:lnTo>
                    <a:lnTo>
                      <a:pt x="167" y="25"/>
                    </a:lnTo>
                    <a:lnTo>
                      <a:pt x="162" y="25"/>
                    </a:lnTo>
                    <a:lnTo>
                      <a:pt x="164" y="26"/>
                    </a:lnTo>
                    <a:lnTo>
                      <a:pt x="167" y="28"/>
                    </a:lnTo>
                    <a:lnTo>
                      <a:pt x="164" y="30"/>
                    </a:lnTo>
                    <a:lnTo>
                      <a:pt x="158" y="30"/>
                    </a:lnTo>
                    <a:lnTo>
                      <a:pt x="152" y="30"/>
                    </a:lnTo>
                    <a:lnTo>
                      <a:pt x="150" y="28"/>
                    </a:lnTo>
                    <a:lnTo>
                      <a:pt x="156" y="23"/>
                    </a:lnTo>
                    <a:lnTo>
                      <a:pt x="162" y="22"/>
                    </a:lnTo>
                    <a:lnTo>
                      <a:pt x="257" y="14"/>
                    </a:lnTo>
                    <a:lnTo>
                      <a:pt x="338" y="5"/>
                    </a:lnTo>
                    <a:lnTo>
                      <a:pt x="393" y="0"/>
                    </a:lnTo>
                    <a:lnTo>
                      <a:pt x="40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4" name="Freeform 180"/>
              <p:cNvSpPr>
                <a:spLocks/>
              </p:cNvSpPr>
              <p:nvPr/>
            </p:nvSpPr>
            <p:spPr bwMode="auto">
              <a:xfrm>
                <a:off x="4504" y="4198"/>
                <a:ext cx="449" cy="52"/>
              </a:xfrm>
              <a:custGeom>
                <a:avLst/>
                <a:gdLst>
                  <a:gd name="T0" fmla="*/ 0 w 449"/>
                  <a:gd name="T1" fmla="*/ 44 h 52"/>
                  <a:gd name="T2" fmla="*/ 43 w 449"/>
                  <a:gd name="T3" fmla="*/ 45 h 52"/>
                  <a:gd name="T4" fmla="*/ 87 w 449"/>
                  <a:gd name="T5" fmla="*/ 42 h 52"/>
                  <a:gd name="T6" fmla="*/ 136 w 449"/>
                  <a:gd name="T7" fmla="*/ 31 h 52"/>
                  <a:gd name="T8" fmla="*/ 214 w 449"/>
                  <a:gd name="T9" fmla="*/ 10 h 52"/>
                  <a:gd name="T10" fmla="*/ 256 w 449"/>
                  <a:gd name="T11" fmla="*/ 2 h 52"/>
                  <a:gd name="T12" fmla="*/ 299 w 449"/>
                  <a:gd name="T13" fmla="*/ 0 h 52"/>
                  <a:gd name="T14" fmla="*/ 353 w 449"/>
                  <a:gd name="T15" fmla="*/ 3 h 52"/>
                  <a:gd name="T16" fmla="*/ 406 w 449"/>
                  <a:gd name="T17" fmla="*/ 12 h 52"/>
                  <a:gd name="T18" fmla="*/ 449 w 449"/>
                  <a:gd name="T19" fmla="*/ 25 h 52"/>
                  <a:gd name="T20" fmla="*/ 391 w 449"/>
                  <a:gd name="T21" fmla="*/ 28 h 52"/>
                  <a:gd name="T22" fmla="*/ 292 w 449"/>
                  <a:gd name="T23" fmla="*/ 37 h 52"/>
                  <a:gd name="T24" fmla="*/ 225 w 449"/>
                  <a:gd name="T25" fmla="*/ 44 h 52"/>
                  <a:gd name="T26" fmla="*/ 212 w 449"/>
                  <a:gd name="T27" fmla="*/ 43 h 52"/>
                  <a:gd name="T28" fmla="*/ 203 w 449"/>
                  <a:gd name="T29" fmla="*/ 40 h 52"/>
                  <a:gd name="T30" fmla="*/ 199 w 449"/>
                  <a:gd name="T31" fmla="*/ 36 h 52"/>
                  <a:gd name="T32" fmla="*/ 201 w 449"/>
                  <a:gd name="T33" fmla="*/ 30 h 52"/>
                  <a:gd name="T34" fmla="*/ 210 w 449"/>
                  <a:gd name="T35" fmla="*/ 25 h 52"/>
                  <a:gd name="T36" fmla="*/ 233 w 449"/>
                  <a:gd name="T37" fmla="*/ 18 h 52"/>
                  <a:gd name="T38" fmla="*/ 256 w 449"/>
                  <a:gd name="T39" fmla="*/ 16 h 52"/>
                  <a:gd name="T40" fmla="*/ 265 w 449"/>
                  <a:gd name="T41" fmla="*/ 18 h 52"/>
                  <a:gd name="T42" fmla="*/ 269 w 449"/>
                  <a:gd name="T43" fmla="*/ 21 h 52"/>
                  <a:gd name="T44" fmla="*/ 267 w 449"/>
                  <a:gd name="T45" fmla="*/ 24 h 52"/>
                  <a:gd name="T46" fmla="*/ 260 w 449"/>
                  <a:gd name="T47" fmla="*/ 27 h 52"/>
                  <a:gd name="T48" fmla="*/ 252 w 449"/>
                  <a:gd name="T49" fmla="*/ 28 h 52"/>
                  <a:gd name="T50" fmla="*/ 248 w 449"/>
                  <a:gd name="T51" fmla="*/ 27 h 52"/>
                  <a:gd name="T52" fmla="*/ 252 w 449"/>
                  <a:gd name="T53" fmla="*/ 25 h 52"/>
                  <a:gd name="T54" fmla="*/ 254 w 449"/>
                  <a:gd name="T55" fmla="*/ 24 h 52"/>
                  <a:gd name="T56" fmla="*/ 248 w 449"/>
                  <a:gd name="T57" fmla="*/ 25 h 52"/>
                  <a:gd name="T58" fmla="*/ 243 w 449"/>
                  <a:gd name="T59" fmla="*/ 28 h 52"/>
                  <a:gd name="T60" fmla="*/ 248 w 449"/>
                  <a:gd name="T61" fmla="*/ 31 h 52"/>
                  <a:gd name="T62" fmla="*/ 262 w 449"/>
                  <a:gd name="T63" fmla="*/ 31 h 52"/>
                  <a:gd name="T64" fmla="*/ 273 w 449"/>
                  <a:gd name="T65" fmla="*/ 27 h 52"/>
                  <a:gd name="T66" fmla="*/ 277 w 449"/>
                  <a:gd name="T67" fmla="*/ 21 h 52"/>
                  <a:gd name="T68" fmla="*/ 275 w 449"/>
                  <a:gd name="T69" fmla="*/ 18 h 52"/>
                  <a:gd name="T70" fmla="*/ 265 w 449"/>
                  <a:gd name="T71" fmla="*/ 15 h 52"/>
                  <a:gd name="T72" fmla="*/ 229 w 449"/>
                  <a:gd name="T73" fmla="*/ 16 h 52"/>
                  <a:gd name="T74" fmla="*/ 210 w 449"/>
                  <a:gd name="T75" fmla="*/ 21 h 52"/>
                  <a:gd name="T76" fmla="*/ 197 w 449"/>
                  <a:gd name="T77" fmla="*/ 26 h 52"/>
                  <a:gd name="T78" fmla="*/ 189 w 449"/>
                  <a:gd name="T79" fmla="*/ 31 h 52"/>
                  <a:gd name="T80" fmla="*/ 188 w 449"/>
                  <a:gd name="T81" fmla="*/ 36 h 52"/>
                  <a:gd name="T82" fmla="*/ 191 w 449"/>
                  <a:gd name="T83" fmla="*/ 40 h 52"/>
                  <a:gd name="T84" fmla="*/ 197 w 449"/>
                  <a:gd name="T85" fmla="*/ 43 h 52"/>
                  <a:gd name="T86" fmla="*/ 210 w 449"/>
                  <a:gd name="T87" fmla="*/ 45 h 52"/>
                  <a:gd name="T88" fmla="*/ 170 w 449"/>
                  <a:gd name="T89" fmla="*/ 49 h 52"/>
                  <a:gd name="T90" fmla="*/ 115 w 449"/>
                  <a:gd name="T91" fmla="*/ 52 h 52"/>
                  <a:gd name="T92" fmla="*/ 68 w 449"/>
                  <a:gd name="T93" fmla="*/ 52 h 52"/>
                  <a:gd name="T94" fmla="*/ 32 w 449"/>
                  <a:gd name="T95" fmla="*/ 50 h 52"/>
                  <a:gd name="T96" fmla="*/ 0 w 449"/>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2">
                    <a:moveTo>
                      <a:pt x="0" y="44"/>
                    </a:moveTo>
                    <a:lnTo>
                      <a:pt x="43" y="45"/>
                    </a:lnTo>
                    <a:lnTo>
                      <a:pt x="87" y="42"/>
                    </a:lnTo>
                    <a:lnTo>
                      <a:pt x="136" y="31"/>
                    </a:lnTo>
                    <a:lnTo>
                      <a:pt x="214" y="10"/>
                    </a:lnTo>
                    <a:lnTo>
                      <a:pt x="256" y="2"/>
                    </a:lnTo>
                    <a:lnTo>
                      <a:pt x="299" y="0"/>
                    </a:lnTo>
                    <a:lnTo>
                      <a:pt x="353" y="3"/>
                    </a:lnTo>
                    <a:lnTo>
                      <a:pt x="406" y="12"/>
                    </a:lnTo>
                    <a:lnTo>
                      <a:pt x="449" y="25"/>
                    </a:lnTo>
                    <a:lnTo>
                      <a:pt x="391" y="28"/>
                    </a:lnTo>
                    <a:lnTo>
                      <a:pt x="292" y="37"/>
                    </a:lnTo>
                    <a:lnTo>
                      <a:pt x="225" y="44"/>
                    </a:lnTo>
                    <a:lnTo>
                      <a:pt x="212" y="43"/>
                    </a:lnTo>
                    <a:lnTo>
                      <a:pt x="203" y="40"/>
                    </a:lnTo>
                    <a:lnTo>
                      <a:pt x="199" y="36"/>
                    </a:lnTo>
                    <a:lnTo>
                      <a:pt x="201" y="30"/>
                    </a:lnTo>
                    <a:lnTo>
                      <a:pt x="210" y="25"/>
                    </a:lnTo>
                    <a:lnTo>
                      <a:pt x="233" y="18"/>
                    </a:lnTo>
                    <a:lnTo>
                      <a:pt x="256" y="16"/>
                    </a:lnTo>
                    <a:lnTo>
                      <a:pt x="265" y="18"/>
                    </a:lnTo>
                    <a:lnTo>
                      <a:pt x="269" y="21"/>
                    </a:lnTo>
                    <a:lnTo>
                      <a:pt x="267" y="24"/>
                    </a:lnTo>
                    <a:lnTo>
                      <a:pt x="260" y="27"/>
                    </a:lnTo>
                    <a:lnTo>
                      <a:pt x="252" y="28"/>
                    </a:lnTo>
                    <a:lnTo>
                      <a:pt x="248" y="27"/>
                    </a:lnTo>
                    <a:lnTo>
                      <a:pt x="252" y="25"/>
                    </a:lnTo>
                    <a:lnTo>
                      <a:pt x="254" y="24"/>
                    </a:lnTo>
                    <a:lnTo>
                      <a:pt x="248" y="25"/>
                    </a:lnTo>
                    <a:lnTo>
                      <a:pt x="243" y="28"/>
                    </a:lnTo>
                    <a:lnTo>
                      <a:pt x="248" y="31"/>
                    </a:lnTo>
                    <a:lnTo>
                      <a:pt x="262" y="31"/>
                    </a:lnTo>
                    <a:lnTo>
                      <a:pt x="273" y="27"/>
                    </a:lnTo>
                    <a:lnTo>
                      <a:pt x="277" y="21"/>
                    </a:lnTo>
                    <a:lnTo>
                      <a:pt x="275" y="18"/>
                    </a:lnTo>
                    <a:lnTo>
                      <a:pt x="265" y="15"/>
                    </a:lnTo>
                    <a:lnTo>
                      <a:pt x="229" y="16"/>
                    </a:lnTo>
                    <a:lnTo>
                      <a:pt x="210" y="21"/>
                    </a:lnTo>
                    <a:lnTo>
                      <a:pt x="197" y="26"/>
                    </a:lnTo>
                    <a:lnTo>
                      <a:pt x="189" y="31"/>
                    </a:lnTo>
                    <a:lnTo>
                      <a:pt x="188" y="36"/>
                    </a:lnTo>
                    <a:lnTo>
                      <a:pt x="191" y="40"/>
                    </a:lnTo>
                    <a:lnTo>
                      <a:pt x="197" y="43"/>
                    </a:lnTo>
                    <a:lnTo>
                      <a:pt x="210" y="45"/>
                    </a:lnTo>
                    <a:lnTo>
                      <a:pt x="170" y="49"/>
                    </a:lnTo>
                    <a:lnTo>
                      <a:pt x="115" y="52"/>
                    </a:lnTo>
                    <a:lnTo>
                      <a:pt x="68"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5" name="Freeform 181"/>
              <p:cNvSpPr>
                <a:spLocks/>
              </p:cNvSpPr>
              <p:nvPr/>
            </p:nvSpPr>
            <p:spPr bwMode="auto">
              <a:xfrm>
                <a:off x="5160" y="4186"/>
                <a:ext cx="439" cy="52"/>
              </a:xfrm>
              <a:custGeom>
                <a:avLst/>
                <a:gdLst>
                  <a:gd name="T0" fmla="*/ 0 w 439"/>
                  <a:gd name="T1" fmla="*/ 52 h 52"/>
                  <a:gd name="T2" fmla="*/ 33 w 439"/>
                  <a:gd name="T3" fmla="*/ 44 h 52"/>
                  <a:gd name="T4" fmla="*/ 88 w 439"/>
                  <a:gd name="T5" fmla="*/ 28 h 52"/>
                  <a:gd name="T6" fmla="*/ 156 w 439"/>
                  <a:gd name="T7" fmla="*/ 12 h 52"/>
                  <a:gd name="T8" fmla="*/ 234 w 439"/>
                  <a:gd name="T9" fmla="*/ 1 h 52"/>
                  <a:gd name="T10" fmla="*/ 275 w 439"/>
                  <a:gd name="T11" fmla="*/ 0 h 52"/>
                  <a:gd name="T12" fmla="*/ 315 w 439"/>
                  <a:gd name="T13" fmla="*/ 2 h 52"/>
                  <a:gd name="T14" fmla="*/ 380 w 439"/>
                  <a:gd name="T15" fmla="*/ 9 h 52"/>
                  <a:gd name="T16" fmla="*/ 423 w 439"/>
                  <a:gd name="T17" fmla="*/ 18 h 52"/>
                  <a:gd name="T18" fmla="*/ 439 w 439"/>
                  <a:gd name="T19" fmla="*/ 22 h 52"/>
                  <a:gd name="T20" fmla="*/ 406 w 439"/>
                  <a:gd name="T21" fmla="*/ 18 h 52"/>
                  <a:gd name="T22" fmla="*/ 349 w 439"/>
                  <a:gd name="T23" fmla="*/ 14 h 52"/>
                  <a:gd name="T24" fmla="*/ 274 w 439"/>
                  <a:gd name="T25" fmla="*/ 18 h 52"/>
                  <a:gd name="T26" fmla="*/ 274 w 439"/>
                  <a:gd name="T27" fmla="*/ 18 h 52"/>
                  <a:gd name="T28" fmla="*/ 277 w 439"/>
                  <a:gd name="T29" fmla="*/ 15 h 52"/>
                  <a:gd name="T30" fmla="*/ 281 w 439"/>
                  <a:gd name="T31" fmla="*/ 12 h 52"/>
                  <a:gd name="T32" fmla="*/ 274 w 439"/>
                  <a:gd name="T33" fmla="*/ 8 h 52"/>
                  <a:gd name="T34" fmla="*/ 262 w 439"/>
                  <a:gd name="T35" fmla="*/ 7 h 52"/>
                  <a:gd name="T36" fmla="*/ 253 w 439"/>
                  <a:gd name="T37" fmla="*/ 9 h 52"/>
                  <a:gd name="T38" fmla="*/ 249 w 439"/>
                  <a:gd name="T39" fmla="*/ 13 h 52"/>
                  <a:gd name="T40" fmla="*/ 255 w 439"/>
                  <a:gd name="T41" fmla="*/ 15 h 52"/>
                  <a:gd name="T42" fmla="*/ 258 w 439"/>
                  <a:gd name="T43" fmla="*/ 15 h 52"/>
                  <a:gd name="T44" fmla="*/ 258 w 439"/>
                  <a:gd name="T45" fmla="*/ 14 h 52"/>
                  <a:gd name="T46" fmla="*/ 253 w 439"/>
                  <a:gd name="T47" fmla="*/ 13 h 52"/>
                  <a:gd name="T48" fmla="*/ 256 w 439"/>
                  <a:gd name="T49" fmla="*/ 11 h 52"/>
                  <a:gd name="T50" fmla="*/ 262 w 439"/>
                  <a:gd name="T51" fmla="*/ 9 h 52"/>
                  <a:gd name="T52" fmla="*/ 270 w 439"/>
                  <a:gd name="T53" fmla="*/ 11 h 52"/>
                  <a:gd name="T54" fmla="*/ 274 w 439"/>
                  <a:gd name="T55" fmla="*/ 12 h 52"/>
                  <a:gd name="T56" fmla="*/ 266 w 439"/>
                  <a:gd name="T57" fmla="*/ 18 h 52"/>
                  <a:gd name="T58" fmla="*/ 260 w 439"/>
                  <a:gd name="T59" fmla="*/ 19 h 52"/>
                  <a:gd name="T60" fmla="*/ 158 w 439"/>
                  <a:gd name="T61" fmla="*/ 31 h 52"/>
                  <a:gd name="T62" fmla="*/ 69 w 439"/>
                  <a:gd name="T63" fmla="*/ 44 h 52"/>
                  <a:gd name="T64" fmla="*/ 8 w 439"/>
                  <a:gd name="T65" fmla="*/ 52 h 52"/>
                  <a:gd name="T66" fmla="*/ 0 w 439"/>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2">
                    <a:moveTo>
                      <a:pt x="0" y="52"/>
                    </a:moveTo>
                    <a:lnTo>
                      <a:pt x="33" y="44"/>
                    </a:lnTo>
                    <a:lnTo>
                      <a:pt x="88" y="28"/>
                    </a:lnTo>
                    <a:lnTo>
                      <a:pt x="156" y="12"/>
                    </a:lnTo>
                    <a:lnTo>
                      <a:pt x="234" y="1"/>
                    </a:lnTo>
                    <a:lnTo>
                      <a:pt x="275" y="0"/>
                    </a:lnTo>
                    <a:lnTo>
                      <a:pt x="315" y="2"/>
                    </a:lnTo>
                    <a:lnTo>
                      <a:pt x="380" y="9"/>
                    </a:lnTo>
                    <a:lnTo>
                      <a:pt x="423" y="18"/>
                    </a:lnTo>
                    <a:lnTo>
                      <a:pt x="439" y="22"/>
                    </a:lnTo>
                    <a:lnTo>
                      <a:pt x="406" y="18"/>
                    </a:lnTo>
                    <a:lnTo>
                      <a:pt x="349" y="14"/>
                    </a:lnTo>
                    <a:lnTo>
                      <a:pt x="274" y="18"/>
                    </a:lnTo>
                    <a:lnTo>
                      <a:pt x="274" y="18"/>
                    </a:lnTo>
                    <a:lnTo>
                      <a:pt x="277" y="15"/>
                    </a:lnTo>
                    <a:lnTo>
                      <a:pt x="281" y="12"/>
                    </a:lnTo>
                    <a:lnTo>
                      <a:pt x="274" y="8"/>
                    </a:lnTo>
                    <a:lnTo>
                      <a:pt x="262" y="7"/>
                    </a:lnTo>
                    <a:lnTo>
                      <a:pt x="253" y="9"/>
                    </a:lnTo>
                    <a:lnTo>
                      <a:pt x="249" y="13"/>
                    </a:lnTo>
                    <a:lnTo>
                      <a:pt x="255" y="15"/>
                    </a:lnTo>
                    <a:lnTo>
                      <a:pt x="258" y="15"/>
                    </a:lnTo>
                    <a:lnTo>
                      <a:pt x="258" y="14"/>
                    </a:lnTo>
                    <a:lnTo>
                      <a:pt x="253" y="13"/>
                    </a:lnTo>
                    <a:lnTo>
                      <a:pt x="256" y="11"/>
                    </a:lnTo>
                    <a:lnTo>
                      <a:pt x="262" y="9"/>
                    </a:lnTo>
                    <a:lnTo>
                      <a:pt x="270" y="11"/>
                    </a:lnTo>
                    <a:lnTo>
                      <a:pt x="274" y="12"/>
                    </a:lnTo>
                    <a:lnTo>
                      <a:pt x="266" y="18"/>
                    </a:lnTo>
                    <a:lnTo>
                      <a:pt x="260" y="19"/>
                    </a:lnTo>
                    <a:lnTo>
                      <a:pt x="158" y="31"/>
                    </a:lnTo>
                    <a:lnTo>
                      <a:pt x="69" y="44"/>
                    </a:lnTo>
                    <a:lnTo>
                      <a:pt x="8" y="52"/>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6" name="Freeform 182"/>
              <p:cNvSpPr>
                <a:spLocks/>
              </p:cNvSpPr>
              <p:nvPr/>
            </p:nvSpPr>
            <p:spPr bwMode="auto">
              <a:xfrm>
                <a:off x="5090" y="4204"/>
                <a:ext cx="492" cy="66"/>
              </a:xfrm>
              <a:custGeom>
                <a:avLst/>
                <a:gdLst>
                  <a:gd name="T0" fmla="*/ 492 w 492"/>
                  <a:gd name="T1" fmla="*/ 4 h 66"/>
                  <a:gd name="T2" fmla="*/ 444 w 492"/>
                  <a:gd name="T3" fmla="*/ 6 h 66"/>
                  <a:gd name="T4" fmla="*/ 397 w 492"/>
                  <a:gd name="T5" fmla="*/ 12 h 66"/>
                  <a:gd name="T6" fmla="*/ 344 w 492"/>
                  <a:gd name="T7" fmla="*/ 25 h 66"/>
                  <a:gd name="T8" fmla="*/ 260 w 492"/>
                  <a:gd name="T9" fmla="*/ 51 h 66"/>
                  <a:gd name="T10" fmla="*/ 215 w 492"/>
                  <a:gd name="T11" fmla="*/ 62 h 66"/>
                  <a:gd name="T12" fmla="*/ 165 w 492"/>
                  <a:gd name="T13" fmla="*/ 66 h 66"/>
                  <a:gd name="T14" fmla="*/ 106 w 492"/>
                  <a:gd name="T15" fmla="*/ 64 h 66"/>
                  <a:gd name="T16" fmla="*/ 49 w 492"/>
                  <a:gd name="T17" fmla="*/ 57 h 66"/>
                  <a:gd name="T18" fmla="*/ 0 w 492"/>
                  <a:gd name="T19" fmla="*/ 46 h 66"/>
                  <a:gd name="T20" fmla="*/ 65 w 492"/>
                  <a:gd name="T21" fmla="*/ 38 h 66"/>
                  <a:gd name="T22" fmla="*/ 171 w 492"/>
                  <a:gd name="T23" fmla="*/ 25 h 66"/>
                  <a:gd name="T24" fmla="*/ 245 w 492"/>
                  <a:gd name="T25" fmla="*/ 14 h 66"/>
                  <a:gd name="T26" fmla="*/ 258 w 492"/>
                  <a:gd name="T27" fmla="*/ 15 h 66"/>
                  <a:gd name="T28" fmla="*/ 268 w 492"/>
                  <a:gd name="T29" fmla="*/ 18 h 66"/>
                  <a:gd name="T30" fmla="*/ 273 w 492"/>
                  <a:gd name="T31" fmla="*/ 22 h 66"/>
                  <a:gd name="T32" fmla="*/ 273 w 492"/>
                  <a:gd name="T33" fmla="*/ 30 h 66"/>
                  <a:gd name="T34" fmla="*/ 264 w 492"/>
                  <a:gd name="T35" fmla="*/ 36 h 66"/>
                  <a:gd name="T36" fmla="*/ 237 w 492"/>
                  <a:gd name="T37" fmla="*/ 43 h 66"/>
                  <a:gd name="T38" fmla="*/ 213 w 492"/>
                  <a:gd name="T39" fmla="*/ 45 h 66"/>
                  <a:gd name="T40" fmla="*/ 203 w 492"/>
                  <a:gd name="T41" fmla="*/ 45 h 66"/>
                  <a:gd name="T42" fmla="*/ 197 w 492"/>
                  <a:gd name="T43" fmla="*/ 42 h 66"/>
                  <a:gd name="T44" fmla="*/ 199 w 492"/>
                  <a:gd name="T45" fmla="*/ 38 h 66"/>
                  <a:gd name="T46" fmla="*/ 209 w 492"/>
                  <a:gd name="T47" fmla="*/ 34 h 66"/>
                  <a:gd name="T48" fmla="*/ 216 w 492"/>
                  <a:gd name="T49" fmla="*/ 32 h 66"/>
                  <a:gd name="T50" fmla="*/ 220 w 492"/>
                  <a:gd name="T51" fmla="*/ 34 h 66"/>
                  <a:gd name="T52" fmla="*/ 216 w 492"/>
                  <a:gd name="T53" fmla="*/ 37 h 66"/>
                  <a:gd name="T54" fmla="*/ 215 w 492"/>
                  <a:gd name="T55" fmla="*/ 38 h 66"/>
                  <a:gd name="T56" fmla="*/ 220 w 492"/>
                  <a:gd name="T57" fmla="*/ 37 h 66"/>
                  <a:gd name="T58" fmla="*/ 226 w 492"/>
                  <a:gd name="T59" fmla="*/ 33 h 66"/>
                  <a:gd name="T60" fmla="*/ 218 w 492"/>
                  <a:gd name="T61" fmla="*/ 31 h 66"/>
                  <a:gd name="T62" fmla="*/ 205 w 492"/>
                  <a:gd name="T63" fmla="*/ 31 h 66"/>
                  <a:gd name="T64" fmla="*/ 194 w 492"/>
                  <a:gd name="T65" fmla="*/ 36 h 66"/>
                  <a:gd name="T66" fmla="*/ 188 w 492"/>
                  <a:gd name="T67" fmla="*/ 43 h 66"/>
                  <a:gd name="T68" fmla="*/ 194 w 492"/>
                  <a:gd name="T69" fmla="*/ 45 h 66"/>
                  <a:gd name="T70" fmla="*/ 203 w 492"/>
                  <a:gd name="T71" fmla="*/ 48 h 66"/>
                  <a:gd name="T72" fmla="*/ 243 w 492"/>
                  <a:gd name="T73" fmla="*/ 45 h 66"/>
                  <a:gd name="T74" fmla="*/ 262 w 492"/>
                  <a:gd name="T75" fmla="*/ 39 h 66"/>
                  <a:gd name="T76" fmla="*/ 277 w 492"/>
                  <a:gd name="T77" fmla="*/ 33 h 66"/>
                  <a:gd name="T78" fmla="*/ 285 w 492"/>
                  <a:gd name="T79" fmla="*/ 27 h 66"/>
                  <a:gd name="T80" fmla="*/ 287 w 492"/>
                  <a:gd name="T81" fmla="*/ 22 h 66"/>
                  <a:gd name="T82" fmla="*/ 283 w 492"/>
                  <a:gd name="T83" fmla="*/ 18 h 66"/>
                  <a:gd name="T84" fmla="*/ 275 w 492"/>
                  <a:gd name="T85" fmla="*/ 14 h 66"/>
                  <a:gd name="T86" fmla="*/ 260 w 492"/>
                  <a:gd name="T87" fmla="*/ 12 h 66"/>
                  <a:gd name="T88" fmla="*/ 271 w 492"/>
                  <a:gd name="T89" fmla="*/ 10 h 66"/>
                  <a:gd name="T90" fmla="*/ 304 w 492"/>
                  <a:gd name="T91" fmla="*/ 7 h 66"/>
                  <a:gd name="T92" fmla="*/ 363 w 492"/>
                  <a:gd name="T93" fmla="*/ 2 h 66"/>
                  <a:gd name="T94" fmla="*/ 416 w 492"/>
                  <a:gd name="T95" fmla="*/ 0 h 66"/>
                  <a:gd name="T96" fmla="*/ 456 w 492"/>
                  <a:gd name="T97" fmla="*/ 1 h 66"/>
                  <a:gd name="T98" fmla="*/ 492 w 492"/>
                  <a:gd name="T9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6">
                    <a:moveTo>
                      <a:pt x="492" y="4"/>
                    </a:moveTo>
                    <a:lnTo>
                      <a:pt x="444" y="6"/>
                    </a:lnTo>
                    <a:lnTo>
                      <a:pt x="397" y="12"/>
                    </a:lnTo>
                    <a:lnTo>
                      <a:pt x="344" y="25"/>
                    </a:lnTo>
                    <a:lnTo>
                      <a:pt x="260" y="51"/>
                    </a:lnTo>
                    <a:lnTo>
                      <a:pt x="215" y="62"/>
                    </a:lnTo>
                    <a:lnTo>
                      <a:pt x="165" y="66"/>
                    </a:lnTo>
                    <a:lnTo>
                      <a:pt x="106" y="64"/>
                    </a:lnTo>
                    <a:lnTo>
                      <a:pt x="49" y="57"/>
                    </a:lnTo>
                    <a:lnTo>
                      <a:pt x="0" y="46"/>
                    </a:lnTo>
                    <a:lnTo>
                      <a:pt x="65" y="38"/>
                    </a:lnTo>
                    <a:lnTo>
                      <a:pt x="171" y="25"/>
                    </a:lnTo>
                    <a:lnTo>
                      <a:pt x="245" y="14"/>
                    </a:lnTo>
                    <a:lnTo>
                      <a:pt x="258" y="15"/>
                    </a:lnTo>
                    <a:lnTo>
                      <a:pt x="268" y="18"/>
                    </a:lnTo>
                    <a:lnTo>
                      <a:pt x="273" y="22"/>
                    </a:lnTo>
                    <a:lnTo>
                      <a:pt x="273" y="30"/>
                    </a:lnTo>
                    <a:lnTo>
                      <a:pt x="264" y="36"/>
                    </a:lnTo>
                    <a:lnTo>
                      <a:pt x="237" y="43"/>
                    </a:lnTo>
                    <a:lnTo>
                      <a:pt x="213" y="45"/>
                    </a:lnTo>
                    <a:lnTo>
                      <a:pt x="203" y="45"/>
                    </a:lnTo>
                    <a:lnTo>
                      <a:pt x="197" y="42"/>
                    </a:lnTo>
                    <a:lnTo>
                      <a:pt x="199" y="38"/>
                    </a:lnTo>
                    <a:lnTo>
                      <a:pt x="209" y="34"/>
                    </a:lnTo>
                    <a:lnTo>
                      <a:pt x="216" y="32"/>
                    </a:lnTo>
                    <a:lnTo>
                      <a:pt x="220" y="34"/>
                    </a:lnTo>
                    <a:lnTo>
                      <a:pt x="216" y="37"/>
                    </a:lnTo>
                    <a:lnTo>
                      <a:pt x="215" y="38"/>
                    </a:lnTo>
                    <a:lnTo>
                      <a:pt x="220" y="37"/>
                    </a:lnTo>
                    <a:lnTo>
                      <a:pt x="226" y="33"/>
                    </a:lnTo>
                    <a:lnTo>
                      <a:pt x="218" y="31"/>
                    </a:lnTo>
                    <a:lnTo>
                      <a:pt x="205" y="31"/>
                    </a:lnTo>
                    <a:lnTo>
                      <a:pt x="194" y="36"/>
                    </a:lnTo>
                    <a:lnTo>
                      <a:pt x="188" y="43"/>
                    </a:lnTo>
                    <a:lnTo>
                      <a:pt x="194" y="45"/>
                    </a:lnTo>
                    <a:lnTo>
                      <a:pt x="203" y="48"/>
                    </a:lnTo>
                    <a:lnTo>
                      <a:pt x="243" y="45"/>
                    </a:lnTo>
                    <a:lnTo>
                      <a:pt x="262" y="39"/>
                    </a:lnTo>
                    <a:lnTo>
                      <a:pt x="277" y="33"/>
                    </a:lnTo>
                    <a:lnTo>
                      <a:pt x="285" y="27"/>
                    </a:lnTo>
                    <a:lnTo>
                      <a:pt x="287" y="22"/>
                    </a:lnTo>
                    <a:lnTo>
                      <a:pt x="283" y="18"/>
                    </a:lnTo>
                    <a:lnTo>
                      <a:pt x="275" y="14"/>
                    </a:lnTo>
                    <a:lnTo>
                      <a:pt x="260" y="12"/>
                    </a:lnTo>
                    <a:lnTo>
                      <a:pt x="271" y="10"/>
                    </a:lnTo>
                    <a:lnTo>
                      <a:pt x="304" y="7"/>
                    </a:lnTo>
                    <a:lnTo>
                      <a:pt x="363" y="2"/>
                    </a:lnTo>
                    <a:lnTo>
                      <a:pt x="416" y="0"/>
                    </a:lnTo>
                    <a:lnTo>
                      <a:pt x="456" y="1"/>
                    </a:lnTo>
                    <a:lnTo>
                      <a:pt x="492"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7" name="Freeform 183"/>
              <p:cNvSpPr>
                <a:spLocks/>
              </p:cNvSpPr>
              <p:nvPr/>
            </p:nvSpPr>
            <p:spPr bwMode="auto">
              <a:xfrm>
                <a:off x="4927" y="4150"/>
                <a:ext cx="429" cy="36"/>
              </a:xfrm>
              <a:custGeom>
                <a:avLst/>
                <a:gdLst>
                  <a:gd name="T0" fmla="*/ 0 w 429"/>
                  <a:gd name="T1" fmla="*/ 1 h 36"/>
                  <a:gd name="T2" fmla="*/ 34 w 429"/>
                  <a:gd name="T3" fmla="*/ 7 h 36"/>
                  <a:gd name="T4" fmla="*/ 89 w 429"/>
                  <a:gd name="T5" fmla="*/ 19 h 36"/>
                  <a:gd name="T6" fmla="*/ 157 w 429"/>
                  <a:gd name="T7" fmla="*/ 31 h 36"/>
                  <a:gd name="T8" fmla="*/ 233 w 429"/>
                  <a:gd name="T9" fmla="*/ 36 h 36"/>
                  <a:gd name="T10" fmla="*/ 275 w 429"/>
                  <a:gd name="T11" fmla="*/ 33 h 36"/>
                  <a:gd name="T12" fmla="*/ 313 w 429"/>
                  <a:gd name="T13" fmla="*/ 30 h 36"/>
                  <a:gd name="T14" fmla="*/ 376 w 429"/>
                  <a:gd name="T15" fmla="*/ 18 h 36"/>
                  <a:gd name="T16" fmla="*/ 415 w 429"/>
                  <a:gd name="T17" fmla="*/ 6 h 36"/>
                  <a:gd name="T18" fmla="*/ 429 w 429"/>
                  <a:gd name="T19" fmla="*/ 0 h 36"/>
                  <a:gd name="T20" fmla="*/ 398 w 429"/>
                  <a:gd name="T21" fmla="*/ 7 h 36"/>
                  <a:gd name="T22" fmla="*/ 345 w 429"/>
                  <a:gd name="T23" fmla="*/ 14 h 36"/>
                  <a:gd name="T24" fmla="*/ 269 w 429"/>
                  <a:gd name="T25" fmla="*/ 17 h 36"/>
                  <a:gd name="T26" fmla="*/ 269 w 429"/>
                  <a:gd name="T27" fmla="*/ 17 h 36"/>
                  <a:gd name="T28" fmla="*/ 275 w 429"/>
                  <a:gd name="T29" fmla="*/ 18 h 36"/>
                  <a:gd name="T30" fmla="*/ 279 w 429"/>
                  <a:gd name="T31" fmla="*/ 23 h 36"/>
                  <a:gd name="T32" fmla="*/ 273 w 429"/>
                  <a:gd name="T33" fmla="*/ 26 h 36"/>
                  <a:gd name="T34" fmla="*/ 262 w 429"/>
                  <a:gd name="T35" fmla="*/ 27 h 36"/>
                  <a:gd name="T36" fmla="*/ 252 w 429"/>
                  <a:gd name="T37" fmla="*/ 26 h 36"/>
                  <a:gd name="T38" fmla="*/ 247 w 429"/>
                  <a:gd name="T39" fmla="*/ 24 h 36"/>
                  <a:gd name="T40" fmla="*/ 252 w 429"/>
                  <a:gd name="T41" fmla="*/ 20 h 36"/>
                  <a:gd name="T42" fmla="*/ 256 w 429"/>
                  <a:gd name="T43" fmla="*/ 20 h 36"/>
                  <a:gd name="T44" fmla="*/ 254 w 429"/>
                  <a:gd name="T45" fmla="*/ 21 h 36"/>
                  <a:gd name="T46" fmla="*/ 252 w 429"/>
                  <a:gd name="T47" fmla="*/ 23 h 36"/>
                  <a:gd name="T48" fmla="*/ 256 w 429"/>
                  <a:gd name="T49" fmla="*/ 25 h 36"/>
                  <a:gd name="T50" fmla="*/ 262 w 429"/>
                  <a:gd name="T51" fmla="*/ 26 h 36"/>
                  <a:gd name="T52" fmla="*/ 267 w 429"/>
                  <a:gd name="T53" fmla="*/ 25 h 36"/>
                  <a:gd name="T54" fmla="*/ 269 w 429"/>
                  <a:gd name="T55" fmla="*/ 21 h 36"/>
                  <a:gd name="T56" fmla="*/ 264 w 429"/>
                  <a:gd name="T57" fmla="*/ 18 h 36"/>
                  <a:gd name="T58" fmla="*/ 256 w 429"/>
                  <a:gd name="T59" fmla="*/ 17 h 36"/>
                  <a:gd name="T60" fmla="*/ 155 w 429"/>
                  <a:gd name="T61" fmla="*/ 12 h 36"/>
                  <a:gd name="T62" fmla="*/ 68 w 429"/>
                  <a:gd name="T63" fmla="*/ 6 h 36"/>
                  <a:gd name="T64" fmla="*/ 7 w 429"/>
                  <a:gd name="T65" fmla="*/ 1 h 36"/>
                  <a:gd name="T66" fmla="*/ 0 w 429"/>
                  <a:gd name="T6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1"/>
                    </a:moveTo>
                    <a:lnTo>
                      <a:pt x="34" y="7"/>
                    </a:lnTo>
                    <a:lnTo>
                      <a:pt x="89" y="19"/>
                    </a:lnTo>
                    <a:lnTo>
                      <a:pt x="157" y="31"/>
                    </a:lnTo>
                    <a:lnTo>
                      <a:pt x="233" y="36"/>
                    </a:lnTo>
                    <a:lnTo>
                      <a:pt x="275" y="33"/>
                    </a:lnTo>
                    <a:lnTo>
                      <a:pt x="313" y="30"/>
                    </a:lnTo>
                    <a:lnTo>
                      <a:pt x="376" y="18"/>
                    </a:lnTo>
                    <a:lnTo>
                      <a:pt x="415" y="6"/>
                    </a:lnTo>
                    <a:lnTo>
                      <a:pt x="429" y="0"/>
                    </a:lnTo>
                    <a:lnTo>
                      <a:pt x="398" y="7"/>
                    </a:lnTo>
                    <a:lnTo>
                      <a:pt x="345" y="14"/>
                    </a:lnTo>
                    <a:lnTo>
                      <a:pt x="269" y="17"/>
                    </a:lnTo>
                    <a:lnTo>
                      <a:pt x="269" y="17"/>
                    </a:lnTo>
                    <a:lnTo>
                      <a:pt x="275" y="18"/>
                    </a:lnTo>
                    <a:lnTo>
                      <a:pt x="279" y="23"/>
                    </a:lnTo>
                    <a:lnTo>
                      <a:pt x="273" y="26"/>
                    </a:lnTo>
                    <a:lnTo>
                      <a:pt x="262" y="27"/>
                    </a:lnTo>
                    <a:lnTo>
                      <a:pt x="252" y="26"/>
                    </a:lnTo>
                    <a:lnTo>
                      <a:pt x="247" y="24"/>
                    </a:lnTo>
                    <a:lnTo>
                      <a:pt x="252" y="20"/>
                    </a:lnTo>
                    <a:lnTo>
                      <a:pt x="256" y="20"/>
                    </a:lnTo>
                    <a:lnTo>
                      <a:pt x="254" y="21"/>
                    </a:lnTo>
                    <a:lnTo>
                      <a:pt x="252" y="23"/>
                    </a:lnTo>
                    <a:lnTo>
                      <a:pt x="256" y="25"/>
                    </a:lnTo>
                    <a:lnTo>
                      <a:pt x="262" y="26"/>
                    </a:lnTo>
                    <a:lnTo>
                      <a:pt x="267" y="25"/>
                    </a:lnTo>
                    <a:lnTo>
                      <a:pt x="269" y="21"/>
                    </a:lnTo>
                    <a:lnTo>
                      <a:pt x="264" y="18"/>
                    </a:lnTo>
                    <a:lnTo>
                      <a:pt x="256" y="17"/>
                    </a:lnTo>
                    <a:lnTo>
                      <a:pt x="155" y="12"/>
                    </a:lnTo>
                    <a:lnTo>
                      <a:pt x="68" y="6"/>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8" name="Freeform 184"/>
              <p:cNvSpPr>
                <a:spLocks/>
              </p:cNvSpPr>
              <p:nvPr/>
            </p:nvSpPr>
            <p:spPr bwMode="auto">
              <a:xfrm>
                <a:off x="4857" y="4115"/>
                <a:ext cx="484" cy="48"/>
              </a:xfrm>
              <a:custGeom>
                <a:avLst/>
                <a:gdLst>
                  <a:gd name="T0" fmla="*/ 484 w 484"/>
                  <a:gd name="T1" fmla="*/ 36 h 48"/>
                  <a:gd name="T2" fmla="*/ 436 w 484"/>
                  <a:gd name="T3" fmla="*/ 38 h 48"/>
                  <a:gd name="T4" fmla="*/ 391 w 484"/>
                  <a:gd name="T5" fmla="*/ 36 h 48"/>
                  <a:gd name="T6" fmla="*/ 336 w 484"/>
                  <a:gd name="T7" fmla="*/ 26 h 48"/>
                  <a:gd name="T8" fmla="*/ 250 w 484"/>
                  <a:gd name="T9" fmla="*/ 7 h 48"/>
                  <a:gd name="T10" fmla="*/ 205 w 484"/>
                  <a:gd name="T11" fmla="*/ 1 h 48"/>
                  <a:gd name="T12" fmla="*/ 157 w 484"/>
                  <a:gd name="T13" fmla="*/ 0 h 48"/>
                  <a:gd name="T14" fmla="*/ 100 w 484"/>
                  <a:gd name="T15" fmla="*/ 6 h 48"/>
                  <a:gd name="T16" fmla="*/ 45 w 484"/>
                  <a:gd name="T17" fmla="*/ 16 h 48"/>
                  <a:gd name="T18" fmla="*/ 0 w 484"/>
                  <a:gd name="T19" fmla="*/ 31 h 48"/>
                  <a:gd name="T20" fmla="*/ 62 w 484"/>
                  <a:gd name="T21" fmla="*/ 35 h 48"/>
                  <a:gd name="T22" fmla="*/ 169 w 484"/>
                  <a:gd name="T23" fmla="*/ 38 h 48"/>
                  <a:gd name="T24" fmla="*/ 243 w 484"/>
                  <a:gd name="T25" fmla="*/ 44 h 48"/>
                  <a:gd name="T26" fmla="*/ 254 w 484"/>
                  <a:gd name="T27" fmla="*/ 42 h 48"/>
                  <a:gd name="T28" fmla="*/ 263 w 484"/>
                  <a:gd name="T29" fmla="*/ 40 h 48"/>
                  <a:gd name="T30" fmla="*/ 269 w 484"/>
                  <a:gd name="T31" fmla="*/ 35 h 48"/>
                  <a:gd name="T32" fmla="*/ 265 w 484"/>
                  <a:gd name="T33" fmla="*/ 28 h 48"/>
                  <a:gd name="T34" fmla="*/ 256 w 484"/>
                  <a:gd name="T35" fmla="*/ 23 h 48"/>
                  <a:gd name="T36" fmla="*/ 229 w 484"/>
                  <a:gd name="T37" fmla="*/ 17 h 48"/>
                  <a:gd name="T38" fmla="*/ 206 w 484"/>
                  <a:gd name="T39" fmla="*/ 16 h 48"/>
                  <a:gd name="T40" fmla="*/ 197 w 484"/>
                  <a:gd name="T41" fmla="*/ 18 h 48"/>
                  <a:gd name="T42" fmla="*/ 191 w 484"/>
                  <a:gd name="T43" fmla="*/ 22 h 48"/>
                  <a:gd name="T44" fmla="*/ 193 w 484"/>
                  <a:gd name="T45" fmla="*/ 24 h 48"/>
                  <a:gd name="T46" fmla="*/ 205 w 484"/>
                  <a:gd name="T47" fmla="*/ 28 h 48"/>
                  <a:gd name="T48" fmla="*/ 210 w 484"/>
                  <a:gd name="T49" fmla="*/ 29 h 48"/>
                  <a:gd name="T50" fmla="*/ 214 w 484"/>
                  <a:gd name="T51" fmla="*/ 26 h 48"/>
                  <a:gd name="T52" fmla="*/ 210 w 484"/>
                  <a:gd name="T53" fmla="*/ 24 h 48"/>
                  <a:gd name="T54" fmla="*/ 210 w 484"/>
                  <a:gd name="T55" fmla="*/ 23 h 48"/>
                  <a:gd name="T56" fmla="*/ 214 w 484"/>
                  <a:gd name="T57" fmla="*/ 24 h 48"/>
                  <a:gd name="T58" fmla="*/ 220 w 484"/>
                  <a:gd name="T59" fmla="*/ 28 h 48"/>
                  <a:gd name="T60" fmla="*/ 214 w 484"/>
                  <a:gd name="T61" fmla="*/ 30 h 48"/>
                  <a:gd name="T62" fmla="*/ 201 w 484"/>
                  <a:gd name="T63" fmla="*/ 31 h 48"/>
                  <a:gd name="T64" fmla="*/ 188 w 484"/>
                  <a:gd name="T65" fmla="*/ 28 h 48"/>
                  <a:gd name="T66" fmla="*/ 182 w 484"/>
                  <a:gd name="T67" fmla="*/ 22 h 48"/>
                  <a:gd name="T68" fmla="*/ 186 w 484"/>
                  <a:gd name="T69" fmla="*/ 18 h 48"/>
                  <a:gd name="T70" fmla="*/ 197 w 484"/>
                  <a:gd name="T71" fmla="*/ 14 h 48"/>
                  <a:gd name="T72" fmla="*/ 235 w 484"/>
                  <a:gd name="T73" fmla="*/ 16 h 48"/>
                  <a:gd name="T74" fmla="*/ 254 w 484"/>
                  <a:gd name="T75" fmla="*/ 19 h 48"/>
                  <a:gd name="T76" fmla="*/ 269 w 484"/>
                  <a:gd name="T77" fmla="*/ 24 h 48"/>
                  <a:gd name="T78" fmla="*/ 279 w 484"/>
                  <a:gd name="T79" fmla="*/ 29 h 48"/>
                  <a:gd name="T80" fmla="*/ 282 w 484"/>
                  <a:gd name="T81" fmla="*/ 34 h 48"/>
                  <a:gd name="T82" fmla="*/ 279 w 484"/>
                  <a:gd name="T83" fmla="*/ 38 h 48"/>
                  <a:gd name="T84" fmla="*/ 271 w 484"/>
                  <a:gd name="T85" fmla="*/ 42 h 48"/>
                  <a:gd name="T86" fmla="*/ 256 w 484"/>
                  <a:gd name="T87" fmla="*/ 46 h 48"/>
                  <a:gd name="T88" fmla="*/ 269 w 484"/>
                  <a:gd name="T89" fmla="*/ 47 h 48"/>
                  <a:gd name="T90" fmla="*/ 301 w 484"/>
                  <a:gd name="T91" fmla="*/ 47 h 48"/>
                  <a:gd name="T92" fmla="*/ 358 w 484"/>
                  <a:gd name="T93" fmla="*/ 48 h 48"/>
                  <a:gd name="T94" fmla="*/ 410 w 484"/>
                  <a:gd name="T95" fmla="*/ 47 h 48"/>
                  <a:gd name="T96" fmla="*/ 449 w 484"/>
                  <a:gd name="T97" fmla="*/ 42 h 48"/>
                  <a:gd name="T98" fmla="*/ 484 w 484"/>
                  <a:gd name="T9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8">
                    <a:moveTo>
                      <a:pt x="484" y="36"/>
                    </a:moveTo>
                    <a:lnTo>
                      <a:pt x="436" y="38"/>
                    </a:lnTo>
                    <a:lnTo>
                      <a:pt x="391" y="36"/>
                    </a:lnTo>
                    <a:lnTo>
                      <a:pt x="336" y="26"/>
                    </a:lnTo>
                    <a:lnTo>
                      <a:pt x="250" y="7"/>
                    </a:lnTo>
                    <a:lnTo>
                      <a:pt x="205" y="1"/>
                    </a:lnTo>
                    <a:lnTo>
                      <a:pt x="157" y="0"/>
                    </a:lnTo>
                    <a:lnTo>
                      <a:pt x="100" y="6"/>
                    </a:lnTo>
                    <a:lnTo>
                      <a:pt x="45" y="16"/>
                    </a:lnTo>
                    <a:lnTo>
                      <a:pt x="0" y="31"/>
                    </a:lnTo>
                    <a:lnTo>
                      <a:pt x="62" y="35"/>
                    </a:lnTo>
                    <a:lnTo>
                      <a:pt x="169" y="38"/>
                    </a:lnTo>
                    <a:lnTo>
                      <a:pt x="243" y="44"/>
                    </a:lnTo>
                    <a:lnTo>
                      <a:pt x="254" y="42"/>
                    </a:lnTo>
                    <a:lnTo>
                      <a:pt x="263" y="40"/>
                    </a:lnTo>
                    <a:lnTo>
                      <a:pt x="269" y="35"/>
                    </a:lnTo>
                    <a:lnTo>
                      <a:pt x="265" y="28"/>
                    </a:lnTo>
                    <a:lnTo>
                      <a:pt x="256" y="23"/>
                    </a:lnTo>
                    <a:lnTo>
                      <a:pt x="229" y="17"/>
                    </a:lnTo>
                    <a:lnTo>
                      <a:pt x="206" y="16"/>
                    </a:lnTo>
                    <a:lnTo>
                      <a:pt x="197" y="18"/>
                    </a:lnTo>
                    <a:lnTo>
                      <a:pt x="191" y="22"/>
                    </a:lnTo>
                    <a:lnTo>
                      <a:pt x="193" y="24"/>
                    </a:lnTo>
                    <a:lnTo>
                      <a:pt x="205" y="28"/>
                    </a:lnTo>
                    <a:lnTo>
                      <a:pt x="210" y="29"/>
                    </a:lnTo>
                    <a:lnTo>
                      <a:pt x="214" y="26"/>
                    </a:lnTo>
                    <a:lnTo>
                      <a:pt x="210" y="24"/>
                    </a:lnTo>
                    <a:lnTo>
                      <a:pt x="210" y="23"/>
                    </a:lnTo>
                    <a:lnTo>
                      <a:pt x="214" y="24"/>
                    </a:lnTo>
                    <a:lnTo>
                      <a:pt x="220" y="28"/>
                    </a:lnTo>
                    <a:lnTo>
                      <a:pt x="214" y="30"/>
                    </a:lnTo>
                    <a:lnTo>
                      <a:pt x="201" y="31"/>
                    </a:lnTo>
                    <a:lnTo>
                      <a:pt x="188" y="28"/>
                    </a:lnTo>
                    <a:lnTo>
                      <a:pt x="182" y="22"/>
                    </a:lnTo>
                    <a:lnTo>
                      <a:pt x="186" y="18"/>
                    </a:lnTo>
                    <a:lnTo>
                      <a:pt x="197" y="14"/>
                    </a:lnTo>
                    <a:lnTo>
                      <a:pt x="235" y="16"/>
                    </a:lnTo>
                    <a:lnTo>
                      <a:pt x="254" y="19"/>
                    </a:lnTo>
                    <a:lnTo>
                      <a:pt x="269" y="24"/>
                    </a:lnTo>
                    <a:lnTo>
                      <a:pt x="279" y="29"/>
                    </a:lnTo>
                    <a:lnTo>
                      <a:pt x="282" y="34"/>
                    </a:lnTo>
                    <a:lnTo>
                      <a:pt x="279" y="38"/>
                    </a:lnTo>
                    <a:lnTo>
                      <a:pt x="271" y="42"/>
                    </a:lnTo>
                    <a:lnTo>
                      <a:pt x="256" y="46"/>
                    </a:lnTo>
                    <a:lnTo>
                      <a:pt x="269" y="47"/>
                    </a:lnTo>
                    <a:lnTo>
                      <a:pt x="301" y="47"/>
                    </a:lnTo>
                    <a:lnTo>
                      <a:pt x="358" y="48"/>
                    </a:lnTo>
                    <a:lnTo>
                      <a:pt x="410" y="47"/>
                    </a:lnTo>
                    <a:lnTo>
                      <a:pt x="449" y="42"/>
                    </a:lnTo>
                    <a:lnTo>
                      <a:pt x="484"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89" name="Freeform 185"/>
              <p:cNvSpPr>
                <a:spLocks/>
              </p:cNvSpPr>
              <p:nvPr/>
            </p:nvSpPr>
            <p:spPr bwMode="auto">
              <a:xfrm>
                <a:off x="3902" y="4223"/>
                <a:ext cx="518" cy="60"/>
              </a:xfrm>
              <a:custGeom>
                <a:avLst/>
                <a:gdLst>
                  <a:gd name="T0" fmla="*/ 0 w 518"/>
                  <a:gd name="T1" fmla="*/ 36 h 60"/>
                  <a:gd name="T2" fmla="*/ 42 w 518"/>
                  <a:gd name="T3" fmla="*/ 41 h 60"/>
                  <a:gd name="T4" fmla="*/ 110 w 518"/>
                  <a:gd name="T5" fmla="*/ 50 h 60"/>
                  <a:gd name="T6" fmla="*/ 197 w 518"/>
                  <a:gd name="T7" fmla="*/ 59 h 60"/>
                  <a:gd name="T8" fmla="*/ 243 w 518"/>
                  <a:gd name="T9" fmla="*/ 60 h 60"/>
                  <a:gd name="T10" fmla="*/ 288 w 518"/>
                  <a:gd name="T11" fmla="*/ 57 h 60"/>
                  <a:gd name="T12" fmla="*/ 340 w 518"/>
                  <a:gd name="T13" fmla="*/ 53 h 60"/>
                  <a:gd name="T14" fmla="*/ 383 w 518"/>
                  <a:gd name="T15" fmla="*/ 44 h 60"/>
                  <a:gd name="T16" fmla="*/ 457 w 518"/>
                  <a:gd name="T17" fmla="*/ 25 h 60"/>
                  <a:gd name="T18" fmla="*/ 503 w 518"/>
                  <a:gd name="T19" fmla="*/ 7 h 60"/>
                  <a:gd name="T20" fmla="*/ 518 w 518"/>
                  <a:gd name="T21" fmla="*/ 0 h 60"/>
                  <a:gd name="T22" fmla="*/ 484 w 518"/>
                  <a:gd name="T23" fmla="*/ 11 h 60"/>
                  <a:gd name="T24" fmla="*/ 452 w 518"/>
                  <a:gd name="T25" fmla="*/ 18 h 60"/>
                  <a:gd name="T26" fmla="*/ 419 w 518"/>
                  <a:gd name="T27" fmla="*/ 24 h 60"/>
                  <a:gd name="T28" fmla="*/ 328 w 518"/>
                  <a:gd name="T29" fmla="*/ 32 h 60"/>
                  <a:gd name="T30" fmla="*/ 330 w 518"/>
                  <a:gd name="T31" fmla="*/ 32 h 60"/>
                  <a:gd name="T32" fmla="*/ 336 w 518"/>
                  <a:gd name="T33" fmla="*/ 33 h 60"/>
                  <a:gd name="T34" fmla="*/ 342 w 518"/>
                  <a:gd name="T35" fmla="*/ 38 h 60"/>
                  <a:gd name="T36" fmla="*/ 336 w 518"/>
                  <a:gd name="T37" fmla="*/ 43 h 60"/>
                  <a:gd name="T38" fmla="*/ 323 w 518"/>
                  <a:gd name="T39" fmla="*/ 47 h 60"/>
                  <a:gd name="T40" fmla="*/ 309 w 518"/>
                  <a:gd name="T41" fmla="*/ 45 h 60"/>
                  <a:gd name="T42" fmla="*/ 304 w 518"/>
                  <a:gd name="T43" fmla="*/ 42 h 60"/>
                  <a:gd name="T44" fmla="*/ 309 w 518"/>
                  <a:gd name="T45" fmla="*/ 38 h 60"/>
                  <a:gd name="T46" fmla="*/ 313 w 518"/>
                  <a:gd name="T47" fmla="*/ 37 h 60"/>
                  <a:gd name="T48" fmla="*/ 313 w 518"/>
                  <a:gd name="T49" fmla="*/ 38 h 60"/>
                  <a:gd name="T50" fmla="*/ 309 w 518"/>
                  <a:gd name="T51" fmla="*/ 41 h 60"/>
                  <a:gd name="T52" fmla="*/ 313 w 518"/>
                  <a:gd name="T53" fmla="*/ 43 h 60"/>
                  <a:gd name="T54" fmla="*/ 321 w 518"/>
                  <a:gd name="T55" fmla="*/ 44 h 60"/>
                  <a:gd name="T56" fmla="*/ 328 w 518"/>
                  <a:gd name="T57" fmla="*/ 42 h 60"/>
                  <a:gd name="T58" fmla="*/ 330 w 518"/>
                  <a:gd name="T59" fmla="*/ 38 h 60"/>
                  <a:gd name="T60" fmla="*/ 323 w 518"/>
                  <a:gd name="T61" fmla="*/ 33 h 60"/>
                  <a:gd name="T62" fmla="*/ 313 w 518"/>
                  <a:gd name="T63" fmla="*/ 33 h 60"/>
                  <a:gd name="T64" fmla="*/ 190 w 518"/>
                  <a:gd name="T65" fmla="*/ 36 h 60"/>
                  <a:gd name="T66" fmla="*/ 84 w 518"/>
                  <a:gd name="T67" fmla="*/ 35 h 60"/>
                  <a:gd name="T68" fmla="*/ 9 w 518"/>
                  <a:gd name="T69" fmla="*/ 36 h 60"/>
                  <a:gd name="T70" fmla="*/ 0 w 518"/>
                  <a:gd name="T71"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6"/>
                    </a:moveTo>
                    <a:lnTo>
                      <a:pt x="42" y="41"/>
                    </a:lnTo>
                    <a:lnTo>
                      <a:pt x="110" y="50"/>
                    </a:lnTo>
                    <a:lnTo>
                      <a:pt x="197" y="59"/>
                    </a:lnTo>
                    <a:lnTo>
                      <a:pt x="243" y="60"/>
                    </a:lnTo>
                    <a:lnTo>
                      <a:pt x="288" y="57"/>
                    </a:lnTo>
                    <a:lnTo>
                      <a:pt x="340" y="53"/>
                    </a:lnTo>
                    <a:lnTo>
                      <a:pt x="383" y="44"/>
                    </a:lnTo>
                    <a:lnTo>
                      <a:pt x="457" y="25"/>
                    </a:lnTo>
                    <a:lnTo>
                      <a:pt x="503" y="7"/>
                    </a:lnTo>
                    <a:lnTo>
                      <a:pt x="518" y="0"/>
                    </a:lnTo>
                    <a:lnTo>
                      <a:pt x="484" y="11"/>
                    </a:lnTo>
                    <a:lnTo>
                      <a:pt x="452" y="18"/>
                    </a:lnTo>
                    <a:lnTo>
                      <a:pt x="419" y="24"/>
                    </a:lnTo>
                    <a:lnTo>
                      <a:pt x="328" y="32"/>
                    </a:lnTo>
                    <a:lnTo>
                      <a:pt x="330" y="32"/>
                    </a:lnTo>
                    <a:lnTo>
                      <a:pt x="336" y="33"/>
                    </a:lnTo>
                    <a:lnTo>
                      <a:pt x="342" y="38"/>
                    </a:lnTo>
                    <a:lnTo>
                      <a:pt x="336" y="43"/>
                    </a:lnTo>
                    <a:lnTo>
                      <a:pt x="323" y="47"/>
                    </a:lnTo>
                    <a:lnTo>
                      <a:pt x="309" y="45"/>
                    </a:lnTo>
                    <a:lnTo>
                      <a:pt x="304" y="42"/>
                    </a:lnTo>
                    <a:lnTo>
                      <a:pt x="309" y="38"/>
                    </a:lnTo>
                    <a:lnTo>
                      <a:pt x="313" y="37"/>
                    </a:lnTo>
                    <a:lnTo>
                      <a:pt x="313" y="38"/>
                    </a:lnTo>
                    <a:lnTo>
                      <a:pt x="309" y="41"/>
                    </a:lnTo>
                    <a:lnTo>
                      <a:pt x="313" y="43"/>
                    </a:lnTo>
                    <a:lnTo>
                      <a:pt x="321" y="44"/>
                    </a:lnTo>
                    <a:lnTo>
                      <a:pt x="328" y="42"/>
                    </a:lnTo>
                    <a:lnTo>
                      <a:pt x="330" y="38"/>
                    </a:lnTo>
                    <a:lnTo>
                      <a:pt x="323" y="33"/>
                    </a:lnTo>
                    <a:lnTo>
                      <a:pt x="313" y="33"/>
                    </a:lnTo>
                    <a:lnTo>
                      <a:pt x="190" y="36"/>
                    </a:lnTo>
                    <a:lnTo>
                      <a:pt x="84" y="35"/>
                    </a:lnTo>
                    <a:lnTo>
                      <a:pt x="9" y="36"/>
                    </a:lnTo>
                    <a:lnTo>
                      <a:pt x="0"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0" name="Freeform 186"/>
              <p:cNvSpPr>
                <a:spLocks/>
              </p:cNvSpPr>
              <p:nvPr/>
            </p:nvSpPr>
            <p:spPr bwMode="auto">
              <a:xfrm>
                <a:off x="3817" y="4205"/>
                <a:ext cx="584" cy="54"/>
              </a:xfrm>
              <a:custGeom>
                <a:avLst/>
                <a:gdLst>
                  <a:gd name="T0" fmla="*/ 584 w 584"/>
                  <a:gd name="T1" fmla="*/ 20 h 54"/>
                  <a:gd name="T2" fmla="*/ 529 w 584"/>
                  <a:gd name="T3" fmla="*/ 27 h 54"/>
                  <a:gd name="T4" fmla="*/ 472 w 584"/>
                  <a:gd name="T5" fmla="*/ 27 h 54"/>
                  <a:gd name="T6" fmla="*/ 404 w 584"/>
                  <a:gd name="T7" fmla="*/ 21 h 54"/>
                  <a:gd name="T8" fmla="*/ 298 w 584"/>
                  <a:gd name="T9" fmla="*/ 5 h 54"/>
                  <a:gd name="T10" fmla="*/ 243 w 584"/>
                  <a:gd name="T11" fmla="*/ 0 h 54"/>
                  <a:gd name="T12" fmla="*/ 184 w 584"/>
                  <a:gd name="T13" fmla="*/ 2 h 54"/>
                  <a:gd name="T14" fmla="*/ 117 w 584"/>
                  <a:gd name="T15" fmla="*/ 14 h 54"/>
                  <a:gd name="T16" fmla="*/ 51 w 584"/>
                  <a:gd name="T17" fmla="*/ 31 h 54"/>
                  <a:gd name="T18" fmla="*/ 0 w 584"/>
                  <a:gd name="T19" fmla="*/ 54 h 54"/>
                  <a:gd name="T20" fmla="*/ 26 w 584"/>
                  <a:gd name="T21" fmla="*/ 51 h 54"/>
                  <a:gd name="T22" fmla="*/ 77 w 584"/>
                  <a:gd name="T23" fmla="*/ 51 h 54"/>
                  <a:gd name="T24" fmla="*/ 205 w 584"/>
                  <a:gd name="T25" fmla="*/ 49 h 54"/>
                  <a:gd name="T26" fmla="*/ 296 w 584"/>
                  <a:gd name="T27" fmla="*/ 49 h 54"/>
                  <a:gd name="T28" fmla="*/ 311 w 584"/>
                  <a:gd name="T29" fmla="*/ 47 h 54"/>
                  <a:gd name="T30" fmla="*/ 320 w 584"/>
                  <a:gd name="T31" fmla="*/ 42 h 54"/>
                  <a:gd name="T32" fmla="*/ 326 w 584"/>
                  <a:gd name="T33" fmla="*/ 35 h 54"/>
                  <a:gd name="T34" fmla="*/ 320 w 584"/>
                  <a:gd name="T35" fmla="*/ 27 h 54"/>
                  <a:gd name="T36" fmla="*/ 309 w 584"/>
                  <a:gd name="T37" fmla="*/ 21 h 54"/>
                  <a:gd name="T38" fmla="*/ 277 w 584"/>
                  <a:gd name="T39" fmla="*/ 18 h 54"/>
                  <a:gd name="T40" fmla="*/ 246 w 584"/>
                  <a:gd name="T41" fmla="*/ 19 h 54"/>
                  <a:gd name="T42" fmla="*/ 235 w 584"/>
                  <a:gd name="T43" fmla="*/ 21 h 54"/>
                  <a:gd name="T44" fmla="*/ 231 w 584"/>
                  <a:gd name="T45" fmla="*/ 25 h 54"/>
                  <a:gd name="T46" fmla="*/ 233 w 584"/>
                  <a:gd name="T47" fmla="*/ 30 h 54"/>
                  <a:gd name="T48" fmla="*/ 246 w 584"/>
                  <a:gd name="T49" fmla="*/ 32 h 54"/>
                  <a:gd name="T50" fmla="*/ 254 w 584"/>
                  <a:gd name="T51" fmla="*/ 33 h 54"/>
                  <a:gd name="T52" fmla="*/ 260 w 584"/>
                  <a:gd name="T53" fmla="*/ 31 h 54"/>
                  <a:gd name="T54" fmla="*/ 254 w 584"/>
                  <a:gd name="T55" fmla="*/ 27 h 54"/>
                  <a:gd name="T56" fmla="*/ 252 w 584"/>
                  <a:gd name="T57" fmla="*/ 26 h 54"/>
                  <a:gd name="T58" fmla="*/ 260 w 584"/>
                  <a:gd name="T59" fmla="*/ 27 h 54"/>
                  <a:gd name="T60" fmla="*/ 265 w 584"/>
                  <a:gd name="T61" fmla="*/ 31 h 54"/>
                  <a:gd name="T62" fmla="*/ 260 w 584"/>
                  <a:gd name="T63" fmla="*/ 36 h 54"/>
                  <a:gd name="T64" fmla="*/ 244 w 584"/>
                  <a:gd name="T65" fmla="*/ 37 h 54"/>
                  <a:gd name="T66" fmla="*/ 227 w 584"/>
                  <a:gd name="T67" fmla="*/ 33 h 54"/>
                  <a:gd name="T68" fmla="*/ 220 w 584"/>
                  <a:gd name="T69" fmla="*/ 26 h 54"/>
                  <a:gd name="T70" fmla="*/ 224 w 584"/>
                  <a:gd name="T71" fmla="*/ 21 h 54"/>
                  <a:gd name="T72" fmla="*/ 235 w 584"/>
                  <a:gd name="T73" fmla="*/ 18 h 54"/>
                  <a:gd name="T74" fmla="*/ 254 w 584"/>
                  <a:gd name="T75" fmla="*/ 15 h 54"/>
                  <a:gd name="T76" fmla="*/ 280 w 584"/>
                  <a:gd name="T77" fmla="*/ 15 h 54"/>
                  <a:gd name="T78" fmla="*/ 305 w 584"/>
                  <a:gd name="T79" fmla="*/ 18 h 54"/>
                  <a:gd name="T80" fmla="*/ 324 w 584"/>
                  <a:gd name="T81" fmla="*/ 21 h 54"/>
                  <a:gd name="T82" fmla="*/ 336 w 584"/>
                  <a:gd name="T83" fmla="*/ 27 h 54"/>
                  <a:gd name="T84" fmla="*/ 341 w 584"/>
                  <a:gd name="T85" fmla="*/ 33 h 54"/>
                  <a:gd name="T86" fmla="*/ 337 w 584"/>
                  <a:gd name="T87" fmla="*/ 39 h 54"/>
                  <a:gd name="T88" fmla="*/ 330 w 584"/>
                  <a:gd name="T89" fmla="*/ 44 h 54"/>
                  <a:gd name="T90" fmla="*/ 313 w 584"/>
                  <a:gd name="T91" fmla="*/ 49 h 54"/>
                  <a:gd name="T92" fmla="*/ 328 w 584"/>
                  <a:gd name="T93" fmla="*/ 49 h 54"/>
                  <a:gd name="T94" fmla="*/ 366 w 584"/>
                  <a:gd name="T95" fmla="*/ 48 h 54"/>
                  <a:gd name="T96" fmla="*/ 436 w 584"/>
                  <a:gd name="T97" fmla="*/ 45 h 54"/>
                  <a:gd name="T98" fmla="*/ 499 w 584"/>
                  <a:gd name="T99" fmla="*/ 39 h 54"/>
                  <a:gd name="T100" fmla="*/ 544 w 584"/>
                  <a:gd name="T101" fmla="*/ 31 h 54"/>
                  <a:gd name="T102" fmla="*/ 584 w 584"/>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20"/>
                    </a:moveTo>
                    <a:lnTo>
                      <a:pt x="529" y="27"/>
                    </a:lnTo>
                    <a:lnTo>
                      <a:pt x="472" y="27"/>
                    </a:lnTo>
                    <a:lnTo>
                      <a:pt x="404" y="21"/>
                    </a:lnTo>
                    <a:lnTo>
                      <a:pt x="298" y="5"/>
                    </a:lnTo>
                    <a:lnTo>
                      <a:pt x="243" y="0"/>
                    </a:lnTo>
                    <a:lnTo>
                      <a:pt x="184" y="2"/>
                    </a:lnTo>
                    <a:lnTo>
                      <a:pt x="117" y="14"/>
                    </a:lnTo>
                    <a:lnTo>
                      <a:pt x="51" y="31"/>
                    </a:lnTo>
                    <a:lnTo>
                      <a:pt x="0" y="54"/>
                    </a:lnTo>
                    <a:lnTo>
                      <a:pt x="26" y="51"/>
                    </a:lnTo>
                    <a:lnTo>
                      <a:pt x="77" y="51"/>
                    </a:lnTo>
                    <a:lnTo>
                      <a:pt x="205" y="49"/>
                    </a:lnTo>
                    <a:lnTo>
                      <a:pt x="296" y="49"/>
                    </a:lnTo>
                    <a:lnTo>
                      <a:pt x="311" y="47"/>
                    </a:lnTo>
                    <a:lnTo>
                      <a:pt x="320" y="42"/>
                    </a:lnTo>
                    <a:lnTo>
                      <a:pt x="326" y="35"/>
                    </a:lnTo>
                    <a:lnTo>
                      <a:pt x="320" y="27"/>
                    </a:lnTo>
                    <a:lnTo>
                      <a:pt x="309" y="21"/>
                    </a:lnTo>
                    <a:lnTo>
                      <a:pt x="277" y="18"/>
                    </a:lnTo>
                    <a:lnTo>
                      <a:pt x="246" y="19"/>
                    </a:lnTo>
                    <a:lnTo>
                      <a:pt x="235" y="21"/>
                    </a:lnTo>
                    <a:lnTo>
                      <a:pt x="231" y="25"/>
                    </a:lnTo>
                    <a:lnTo>
                      <a:pt x="233" y="30"/>
                    </a:lnTo>
                    <a:lnTo>
                      <a:pt x="246" y="32"/>
                    </a:lnTo>
                    <a:lnTo>
                      <a:pt x="254" y="33"/>
                    </a:lnTo>
                    <a:lnTo>
                      <a:pt x="260" y="31"/>
                    </a:lnTo>
                    <a:lnTo>
                      <a:pt x="254" y="27"/>
                    </a:lnTo>
                    <a:lnTo>
                      <a:pt x="252" y="26"/>
                    </a:lnTo>
                    <a:lnTo>
                      <a:pt x="260" y="27"/>
                    </a:lnTo>
                    <a:lnTo>
                      <a:pt x="265" y="31"/>
                    </a:lnTo>
                    <a:lnTo>
                      <a:pt x="260" y="36"/>
                    </a:lnTo>
                    <a:lnTo>
                      <a:pt x="244" y="37"/>
                    </a:lnTo>
                    <a:lnTo>
                      <a:pt x="227" y="33"/>
                    </a:lnTo>
                    <a:lnTo>
                      <a:pt x="220" y="26"/>
                    </a:lnTo>
                    <a:lnTo>
                      <a:pt x="224" y="21"/>
                    </a:lnTo>
                    <a:lnTo>
                      <a:pt x="235" y="18"/>
                    </a:lnTo>
                    <a:lnTo>
                      <a:pt x="254" y="15"/>
                    </a:lnTo>
                    <a:lnTo>
                      <a:pt x="280" y="15"/>
                    </a:lnTo>
                    <a:lnTo>
                      <a:pt x="305" y="18"/>
                    </a:lnTo>
                    <a:lnTo>
                      <a:pt x="324" y="21"/>
                    </a:lnTo>
                    <a:lnTo>
                      <a:pt x="336" y="27"/>
                    </a:lnTo>
                    <a:lnTo>
                      <a:pt x="341" y="33"/>
                    </a:lnTo>
                    <a:lnTo>
                      <a:pt x="337" y="39"/>
                    </a:lnTo>
                    <a:lnTo>
                      <a:pt x="330" y="44"/>
                    </a:lnTo>
                    <a:lnTo>
                      <a:pt x="313" y="49"/>
                    </a:lnTo>
                    <a:lnTo>
                      <a:pt x="328" y="49"/>
                    </a:lnTo>
                    <a:lnTo>
                      <a:pt x="366" y="48"/>
                    </a:lnTo>
                    <a:lnTo>
                      <a:pt x="436" y="45"/>
                    </a:lnTo>
                    <a:lnTo>
                      <a:pt x="499" y="39"/>
                    </a:lnTo>
                    <a:lnTo>
                      <a:pt x="544" y="31"/>
                    </a:lnTo>
                    <a:lnTo>
                      <a:pt x="584"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1" name="Freeform 187"/>
              <p:cNvSpPr>
                <a:spLocks/>
              </p:cNvSpPr>
              <p:nvPr/>
            </p:nvSpPr>
            <p:spPr bwMode="auto">
              <a:xfrm>
                <a:off x="4170" y="4105"/>
                <a:ext cx="279" cy="59"/>
              </a:xfrm>
              <a:custGeom>
                <a:avLst/>
                <a:gdLst>
                  <a:gd name="T0" fmla="*/ 279 w 279"/>
                  <a:gd name="T1" fmla="*/ 44 h 59"/>
                  <a:gd name="T2" fmla="*/ 261 w 279"/>
                  <a:gd name="T3" fmla="*/ 42 h 59"/>
                  <a:gd name="T4" fmla="*/ 241 w 279"/>
                  <a:gd name="T5" fmla="*/ 40 h 59"/>
                  <a:gd name="T6" fmla="*/ 218 w 279"/>
                  <a:gd name="T7" fmla="*/ 35 h 59"/>
                  <a:gd name="T8" fmla="*/ 176 w 279"/>
                  <a:gd name="T9" fmla="*/ 21 h 59"/>
                  <a:gd name="T10" fmla="*/ 134 w 279"/>
                  <a:gd name="T11" fmla="*/ 8 h 59"/>
                  <a:gd name="T12" fmla="*/ 81 w 279"/>
                  <a:gd name="T13" fmla="*/ 0 h 59"/>
                  <a:gd name="T14" fmla="*/ 55 w 279"/>
                  <a:gd name="T15" fmla="*/ 2 h 59"/>
                  <a:gd name="T16" fmla="*/ 28 w 279"/>
                  <a:gd name="T17" fmla="*/ 5 h 59"/>
                  <a:gd name="T18" fmla="*/ 5 w 279"/>
                  <a:gd name="T19" fmla="*/ 16 h 59"/>
                  <a:gd name="T20" fmla="*/ 0 w 279"/>
                  <a:gd name="T21" fmla="*/ 22 h 59"/>
                  <a:gd name="T22" fmla="*/ 30 w 279"/>
                  <a:gd name="T23" fmla="*/ 30 h 59"/>
                  <a:gd name="T24" fmla="*/ 51 w 279"/>
                  <a:gd name="T25" fmla="*/ 36 h 59"/>
                  <a:gd name="T26" fmla="*/ 60 w 279"/>
                  <a:gd name="T27" fmla="*/ 34 h 59"/>
                  <a:gd name="T28" fmla="*/ 64 w 279"/>
                  <a:gd name="T29" fmla="*/ 28 h 59"/>
                  <a:gd name="T30" fmla="*/ 60 w 279"/>
                  <a:gd name="T31" fmla="*/ 24 h 59"/>
                  <a:gd name="T32" fmla="*/ 53 w 279"/>
                  <a:gd name="T33" fmla="*/ 26 h 59"/>
                  <a:gd name="T34" fmla="*/ 53 w 279"/>
                  <a:gd name="T35" fmla="*/ 29 h 59"/>
                  <a:gd name="T36" fmla="*/ 53 w 279"/>
                  <a:gd name="T37" fmla="*/ 30 h 59"/>
                  <a:gd name="T38" fmla="*/ 49 w 279"/>
                  <a:gd name="T39" fmla="*/ 30 h 59"/>
                  <a:gd name="T40" fmla="*/ 47 w 279"/>
                  <a:gd name="T41" fmla="*/ 26 h 59"/>
                  <a:gd name="T42" fmla="*/ 53 w 279"/>
                  <a:gd name="T43" fmla="*/ 20 h 59"/>
                  <a:gd name="T44" fmla="*/ 58 w 279"/>
                  <a:gd name="T45" fmla="*/ 18 h 59"/>
                  <a:gd name="T46" fmla="*/ 68 w 279"/>
                  <a:gd name="T47" fmla="*/ 20 h 59"/>
                  <a:gd name="T48" fmla="*/ 72 w 279"/>
                  <a:gd name="T49" fmla="*/ 23 h 59"/>
                  <a:gd name="T50" fmla="*/ 74 w 279"/>
                  <a:gd name="T51" fmla="*/ 28 h 59"/>
                  <a:gd name="T52" fmla="*/ 70 w 279"/>
                  <a:gd name="T53" fmla="*/ 34 h 59"/>
                  <a:gd name="T54" fmla="*/ 62 w 279"/>
                  <a:gd name="T55" fmla="*/ 38 h 59"/>
                  <a:gd name="T56" fmla="*/ 57 w 279"/>
                  <a:gd name="T57" fmla="*/ 40 h 59"/>
                  <a:gd name="T58" fmla="*/ 81 w 279"/>
                  <a:gd name="T59" fmla="*/ 47 h 59"/>
                  <a:gd name="T60" fmla="*/ 131 w 279"/>
                  <a:gd name="T61" fmla="*/ 57 h 59"/>
                  <a:gd name="T62" fmla="*/ 178 w 279"/>
                  <a:gd name="T63" fmla="*/ 59 h 59"/>
                  <a:gd name="T64" fmla="*/ 233 w 279"/>
                  <a:gd name="T65" fmla="*/ 56 h 59"/>
                  <a:gd name="T66" fmla="*/ 265 w 279"/>
                  <a:gd name="T67" fmla="*/ 48 h 59"/>
                  <a:gd name="T68" fmla="*/ 279 w 279"/>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4"/>
                    </a:moveTo>
                    <a:lnTo>
                      <a:pt x="261" y="42"/>
                    </a:lnTo>
                    <a:lnTo>
                      <a:pt x="241" y="40"/>
                    </a:lnTo>
                    <a:lnTo>
                      <a:pt x="218" y="35"/>
                    </a:lnTo>
                    <a:lnTo>
                      <a:pt x="176" y="21"/>
                    </a:lnTo>
                    <a:lnTo>
                      <a:pt x="134" y="8"/>
                    </a:lnTo>
                    <a:lnTo>
                      <a:pt x="81" y="0"/>
                    </a:lnTo>
                    <a:lnTo>
                      <a:pt x="55" y="2"/>
                    </a:lnTo>
                    <a:lnTo>
                      <a:pt x="28" y="5"/>
                    </a:lnTo>
                    <a:lnTo>
                      <a:pt x="5" y="16"/>
                    </a:lnTo>
                    <a:lnTo>
                      <a:pt x="0" y="22"/>
                    </a:lnTo>
                    <a:lnTo>
                      <a:pt x="30" y="30"/>
                    </a:lnTo>
                    <a:lnTo>
                      <a:pt x="51" y="36"/>
                    </a:lnTo>
                    <a:lnTo>
                      <a:pt x="60" y="34"/>
                    </a:lnTo>
                    <a:lnTo>
                      <a:pt x="64" y="28"/>
                    </a:lnTo>
                    <a:lnTo>
                      <a:pt x="60" y="24"/>
                    </a:lnTo>
                    <a:lnTo>
                      <a:pt x="53" y="26"/>
                    </a:lnTo>
                    <a:lnTo>
                      <a:pt x="53" y="29"/>
                    </a:lnTo>
                    <a:lnTo>
                      <a:pt x="53" y="30"/>
                    </a:lnTo>
                    <a:lnTo>
                      <a:pt x="49" y="30"/>
                    </a:lnTo>
                    <a:lnTo>
                      <a:pt x="47" y="26"/>
                    </a:lnTo>
                    <a:lnTo>
                      <a:pt x="53" y="20"/>
                    </a:lnTo>
                    <a:lnTo>
                      <a:pt x="58" y="18"/>
                    </a:lnTo>
                    <a:lnTo>
                      <a:pt x="68" y="20"/>
                    </a:lnTo>
                    <a:lnTo>
                      <a:pt x="72" y="23"/>
                    </a:lnTo>
                    <a:lnTo>
                      <a:pt x="74" y="28"/>
                    </a:lnTo>
                    <a:lnTo>
                      <a:pt x="70" y="34"/>
                    </a:lnTo>
                    <a:lnTo>
                      <a:pt x="62" y="38"/>
                    </a:lnTo>
                    <a:lnTo>
                      <a:pt x="57" y="40"/>
                    </a:lnTo>
                    <a:lnTo>
                      <a:pt x="81" y="47"/>
                    </a:lnTo>
                    <a:lnTo>
                      <a:pt x="131" y="57"/>
                    </a:lnTo>
                    <a:lnTo>
                      <a:pt x="178" y="59"/>
                    </a:lnTo>
                    <a:lnTo>
                      <a:pt x="233" y="56"/>
                    </a:lnTo>
                    <a:lnTo>
                      <a:pt x="265" y="48"/>
                    </a:lnTo>
                    <a:lnTo>
                      <a:pt x="279"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2" name="Freeform 188"/>
              <p:cNvSpPr>
                <a:spLocks/>
              </p:cNvSpPr>
              <p:nvPr/>
            </p:nvSpPr>
            <p:spPr bwMode="auto">
              <a:xfrm>
                <a:off x="4160" y="4133"/>
                <a:ext cx="283" cy="69"/>
              </a:xfrm>
              <a:custGeom>
                <a:avLst/>
                <a:gdLst>
                  <a:gd name="T0" fmla="*/ 6 w 283"/>
                  <a:gd name="T1" fmla="*/ 0 h 69"/>
                  <a:gd name="T2" fmla="*/ 25 w 283"/>
                  <a:gd name="T3" fmla="*/ 4 h 69"/>
                  <a:gd name="T4" fmla="*/ 63 w 283"/>
                  <a:gd name="T5" fmla="*/ 17 h 69"/>
                  <a:gd name="T6" fmla="*/ 99 w 283"/>
                  <a:gd name="T7" fmla="*/ 26 h 69"/>
                  <a:gd name="T8" fmla="*/ 135 w 283"/>
                  <a:gd name="T9" fmla="*/ 32 h 69"/>
                  <a:gd name="T10" fmla="*/ 148 w 283"/>
                  <a:gd name="T11" fmla="*/ 37 h 69"/>
                  <a:gd name="T12" fmla="*/ 152 w 283"/>
                  <a:gd name="T13" fmla="*/ 44 h 69"/>
                  <a:gd name="T14" fmla="*/ 146 w 283"/>
                  <a:gd name="T15" fmla="*/ 50 h 69"/>
                  <a:gd name="T16" fmla="*/ 141 w 283"/>
                  <a:gd name="T17" fmla="*/ 50 h 69"/>
                  <a:gd name="T18" fmla="*/ 133 w 283"/>
                  <a:gd name="T19" fmla="*/ 48 h 69"/>
                  <a:gd name="T20" fmla="*/ 131 w 283"/>
                  <a:gd name="T21" fmla="*/ 44 h 69"/>
                  <a:gd name="T22" fmla="*/ 135 w 283"/>
                  <a:gd name="T23" fmla="*/ 44 h 69"/>
                  <a:gd name="T24" fmla="*/ 139 w 283"/>
                  <a:gd name="T25" fmla="*/ 47 h 69"/>
                  <a:gd name="T26" fmla="*/ 135 w 283"/>
                  <a:gd name="T27" fmla="*/ 42 h 69"/>
                  <a:gd name="T28" fmla="*/ 129 w 283"/>
                  <a:gd name="T29" fmla="*/ 41 h 69"/>
                  <a:gd name="T30" fmla="*/ 125 w 283"/>
                  <a:gd name="T31" fmla="*/ 42 h 69"/>
                  <a:gd name="T32" fmla="*/ 127 w 283"/>
                  <a:gd name="T33" fmla="*/ 46 h 69"/>
                  <a:gd name="T34" fmla="*/ 133 w 283"/>
                  <a:gd name="T35" fmla="*/ 50 h 69"/>
                  <a:gd name="T36" fmla="*/ 141 w 283"/>
                  <a:gd name="T37" fmla="*/ 55 h 69"/>
                  <a:gd name="T38" fmla="*/ 152 w 283"/>
                  <a:gd name="T39" fmla="*/ 56 h 69"/>
                  <a:gd name="T40" fmla="*/ 158 w 283"/>
                  <a:gd name="T41" fmla="*/ 56 h 69"/>
                  <a:gd name="T42" fmla="*/ 161 w 283"/>
                  <a:gd name="T43" fmla="*/ 53 h 69"/>
                  <a:gd name="T44" fmla="*/ 163 w 283"/>
                  <a:gd name="T45" fmla="*/ 44 h 69"/>
                  <a:gd name="T46" fmla="*/ 158 w 283"/>
                  <a:gd name="T47" fmla="*/ 38 h 69"/>
                  <a:gd name="T48" fmla="*/ 152 w 283"/>
                  <a:gd name="T49" fmla="*/ 35 h 69"/>
                  <a:gd name="T50" fmla="*/ 201 w 283"/>
                  <a:gd name="T51" fmla="*/ 36 h 69"/>
                  <a:gd name="T52" fmla="*/ 247 w 283"/>
                  <a:gd name="T53" fmla="*/ 31 h 69"/>
                  <a:gd name="T54" fmla="*/ 283 w 283"/>
                  <a:gd name="T55" fmla="*/ 23 h 69"/>
                  <a:gd name="T56" fmla="*/ 251 w 283"/>
                  <a:gd name="T57" fmla="*/ 36 h 69"/>
                  <a:gd name="T58" fmla="*/ 197 w 283"/>
                  <a:gd name="T59" fmla="*/ 55 h 69"/>
                  <a:gd name="T60" fmla="*/ 148 w 283"/>
                  <a:gd name="T61" fmla="*/ 66 h 69"/>
                  <a:gd name="T62" fmla="*/ 103 w 283"/>
                  <a:gd name="T63" fmla="*/ 69 h 69"/>
                  <a:gd name="T64" fmla="*/ 70 w 283"/>
                  <a:gd name="T65" fmla="*/ 67 h 69"/>
                  <a:gd name="T66" fmla="*/ 46 w 283"/>
                  <a:gd name="T67" fmla="*/ 61 h 69"/>
                  <a:gd name="T68" fmla="*/ 25 w 283"/>
                  <a:gd name="T69" fmla="*/ 53 h 69"/>
                  <a:gd name="T70" fmla="*/ 10 w 283"/>
                  <a:gd name="T71" fmla="*/ 41 h 69"/>
                  <a:gd name="T72" fmla="*/ 2 w 283"/>
                  <a:gd name="T73" fmla="*/ 29 h 69"/>
                  <a:gd name="T74" fmla="*/ 0 w 283"/>
                  <a:gd name="T75" fmla="*/ 14 h 69"/>
                  <a:gd name="T76" fmla="*/ 6 w 283"/>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69">
                    <a:moveTo>
                      <a:pt x="6" y="0"/>
                    </a:moveTo>
                    <a:lnTo>
                      <a:pt x="25" y="4"/>
                    </a:lnTo>
                    <a:lnTo>
                      <a:pt x="63" y="17"/>
                    </a:lnTo>
                    <a:lnTo>
                      <a:pt x="99" y="26"/>
                    </a:lnTo>
                    <a:lnTo>
                      <a:pt x="135" y="32"/>
                    </a:lnTo>
                    <a:lnTo>
                      <a:pt x="148" y="37"/>
                    </a:lnTo>
                    <a:lnTo>
                      <a:pt x="152" y="44"/>
                    </a:lnTo>
                    <a:lnTo>
                      <a:pt x="146" y="50"/>
                    </a:lnTo>
                    <a:lnTo>
                      <a:pt x="141" y="50"/>
                    </a:lnTo>
                    <a:lnTo>
                      <a:pt x="133" y="48"/>
                    </a:lnTo>
                    <a:lnTo>
                      <a:pt x="131" y="44"/>
                    </a:lnTo>
                    <a:lnTo>
                      <a:pt x="135" y="44"/>
                    </a:lnTo>
                    <a:lnTo>
                      <a:pt x="139" y="47"/>
                    </a:lnTo>
                    <a:lnTo>
                      <a:pt x="135" y="42"/>
                    </a:lnTo>
                    <a:lnTo>
                      <a:pt x="129" y="41"/>
                    </a:lnTo>
                    <a:lnTo>
                      <a:pt x="125" y="42"/>
                    </a:lnTo>
                    <a:lnTo>
                      <a:pt x="127" y="46"/>
                    </a:lnTo>
                    <a:lnTo>
                      <a:pt x="133" y="50"/>
                    </a:lnTo>
                    <a:lnTo>
                      <a:pt x="141" y="55"/>
                    </a:lnTo>
                    <a:lnTo>
                      <a:pt x="152" y="56"/>
                    </a:lnTo>
                    <a:lnTo>
                      <a:pt x="158" y="56"/>
                    </a:lnTo>
                    <a:lnTo>
                      <a:pt x="161" y="53"/>
                    </a:lnTo>
                    <a:lnTo>
                      <a:pt x="163" y="44"/>
                    </a:lnTo>
                    <a:lnTo>
                      <a:pt x="158" y="38"/>
                    </a:lnTo>
                    <a:lnTo>
                      <a:pt x="152" y="35"/>
                    </a:lnTo>
                    <a:lnTo>
                      <a:pt x="201" y="36"/>
                    </a:lnTo>
                    <a:lnTo>
                      <a:pt x="247" y="31"/>
                    </a:lnTo>
                    <a:lnTo>
                      <a:pt x="283" y="23"/>
                    </a:lnTo>
                    <a:lnTo>
                      <a:pt x="251" y="36"/>
                    </a:lnTo>
                    <a:lnTo>
                      <a:pt x="197" y="55"/>
                    </a:lnTo>
                    <a:lnTo>
                      <a:pt x="148" y="66"/>
                    </a:lnTo>
                    <a:lnTo>
                      <a:pt x="103" y="69"/>
                    </a:lnTo>
                    <a:lnTo>
                      <a:pt x="70" y="67"/>
                    </a:lnTo>
                    <a:lnTo>
                      <a:pt x="46" y="61"/>
                    </a:lnTo>
                    <a:lnTo>
                      <a:pt x="25" y="53"/>
                    </a:lnTo>
                    <a:lnTo>
                      <a:pt x="10" y="41"/>
                    </a:lnTo>
                    <a:lnTo>
                      <a:pt x="2" y="29"/>
                    </a:lnTo>
                    <a:lnTo>
                      <a:pt x="0" y="14"/>
                    </a:lnTo>
                    <a:lnTo>
                      <a:pt x="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3" name="Freeform 189"/>
              <p:cNvSpPr>
                <a:spLocks/>
              </p:cNvSpPr>
              <p:nvPr/>
            </p:nvSpPr>
            <p:spPr bwMode="auto">
              <a:xfrm>
                <a:off x="4542" y="4134"/>
                <a:ext cx="220" cy="40"/>
              </a:xfrm>
              <a:custGeom>
                <a:avLst/>
                <a:gdLst>
                  <a:gd name="T0" fmla="*/ 220 w 220"/>
                  <a:gd name="T1" fmla="*/ 10 h 40"/>
                  <a:gd name="T2" fmla="*/ 206 w 220"/>
                  <a:gd name="T3" fmla="*/ 11 h 40"/>
                  <a:gd name="T4" fmla="*/ 170 w 220"/>
                  <a:gd name="T5" fmla="*/ 11 h 40"/>
                  <a:gd name="T6" fmla="*/ 134 w 220"/>
                  <a:gd name="T7" fmla="*/ 5 h 40"/>
                  <a:gd name="T8" fmla="*/ 98 w 220"/>
                  <a:gd name="T9" fmla="*/ 0 h 40"/>
                  <a:gd name="T10" fmla="*/ 55 w 220"/>
                  <a:gd name="T11" fmla="*/ 1 h 40"/>
                  <a:gd name="T12" fmla="*/ 36 w 220"/>
                  <a:gd name="T13" fmla="*/ 5 h 40"/>
                  <a:gd name="T14" fmla="*/ 17 w 220"/>
                  <a:gd name="T15" fmla="*/ 12 h 40"/>
                  <a:gd name="T16" fmla="*/ 1 w 220"/>
                  <a:gd name="T17" fmla="*/ 23 h 40"/>
                  <a:gd name="T18" fmla="*/ 0 w 220"/>
                  <a:gd name="T19" fmla="*/ 29 h 40"/>
                  <a:gd name="T20" fmla="*/ 26 w 220"/>
                  <a:gd name="T21" fmla="*/ 31 h 40"/>
                  <a:gd name="T22" fmla="*/ 43 w 220"/>
                  <a:gd name="T23" fmla="*/ 33 h 40"/>
                  <a:gd name="T24" fmla="*/ 49 w 220"/>
                  <a:gd name="T25" fmla="*/ 30 h 40"/>
                  <a:gd name="T26" fmla="*/ 51 w 220"/>
                  <a:gd name="T27" fmla="*/ 25 h 40"/>
                  <a:gd name="T28" fmla="*/ 47 w 220"/>
                  <a:gd name="T29" fmla="*/ 23 h 40"/>
                  <a:gd name="T30" fmla="*/ 43 w 220"/>
                  <a:gd name="T31" fmla="*/ 24 h 40"/>
                  <a:gd name="T32" fmla="*/ 43 w 220"/>
                  <a:gd name="T33" fmla="*/ 28 h 40"/>
                  <a:gd name="T34" fmla="*/ 43 w 220"/>
                  <a:gd name="T35" fmla="*/ 29 h 40"/>
                  <a:gd name="T36" fmla="*/ 39 w 220"/>
                  <a:gd name="T37" fmla="*/ 29 h 40"/>
                  <a:gd name="T38" fmla="*/ 38 w 220"/>
                  <a:gd name="T39" fmla="*/ 25 h 40"/>
                  <a:gd name="T40" fmla="*/ 39 w 220"/>
                  <a:gd name="T41" fmla="*/ 19 h 40"/>
                  <a:gd name="T42" fmla="*/ 43 w 220"/>
                  <a:gd name="T43" fmla="*/ 17 h 40"/>
                  <a:gd name="T44" fmla="*/ 51 w 220"/>
                  <a:gd name="T45" fmla="*/ 17 h 40"/>
                  <a:gd name="T46" fmla="*/ 58 w 220"/>
                  <a:gd name="T47" fmla="*/ 24 h 40"/>
                  <a:gd name="T48" fmla="*/ 58 w 220"/>
                  <a:gd name="T49" fmla="*/ 29 h 40"/>
                  <a:gd name="T50" fmla="*/ 53 w 220"/>
                  <a:gd name="T51" fmla="*/ 34 h 40"/>
                  <a:gd name="T52" fmla="*/ 49 w 220"/>
                  <a:gd name="T53" fmla="*/ 36 h 40"/>
                  <a:gd name="T54" fmla="*/ 70 w 220"/>
                  <a:gd name="T55" fmla="*/ 37 h 40"/>
                  <a:gd name="T56" fmla="*/ 112 w 220"/>
                  <a:gd name="T57" fmla="*/ 40 h 40"/>
                  <a:gd name="T58" fmla="*/ 150 w 220"/>
                  <a:gd name="T59" fmla="*/ 36 h 40"/>
                  <a:gd name="T60" fmla="*/ 187 w 220"/>
                  <a:gd name="T61" fmla="*/ 25 h 40"/>
                  <a:gd name="T62" fmla="*/ 210 w 220"/>
                  <a:gd name="T63" fmla="*/ 16 h 40"/>
                  <a:gd name="T64" fmla="*/ 220 w 220"/>
                  <a:gd name="T6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10"/>
                    </a:moveTo>
                    <a:lnTo>
                      <a:pt x="206" y="11"/>
                    </a:lnTo>
                    <a:lnTo>
                      <a:pt x="170" y="11"/>
                    </a:lnTo>
                    <a:lnTo>
                      <a:pt x="134" y="5"/>
                    </a:lnTo>
                    <a:lnTo>
                      <a:pt x="98" y="0"/>
                    </a:lnTo>
                    <a:lnTo>
                      <a:pt x="55" y="1"/>
                    </a:lnTo>
                    <a:lnTo>
                      <a:pt x="36" y="5"/>
                    </a:lnTo>
                    <a:lnTo>
                      <a:pt x="17" y="12"/>
                    </a:lnTo>
                    <a:lnTo>
                      <a:pt x="1" y="23"/>
                    </a:lnTo>
                    <a:lnTo>
                      <a:pt x="0" y="29"/>
                    </a:lnTo>
                    <a:lnTo>
                      <a:pt x="26" y="31"/>
                    </a:lnTo>
                    <a:lnTo>
                      <a:pt x="43" y="33"/>
                    </a:lnTo>
                    <a:lnTo>
                      <a:pt x="49" y="30"/>
                    </a:lnTo>
                    <a:lnTo>
                      <a:pt x="51" y="25"/>
                    </a:lnTo>
                    <a:lnTo>
                      <a:pt x="47" y="23"/>
                    </a:lnTo>
                    <a:lnTo>
                      <a:pt x="43" y="24"/>
                    </a:lnTo>
                    <a:lnTo>
                      <a:pt x="43" y="28"/>
                    </a:lnTo>
                    <a:lnTo>
                      <a:pt x="43" y="29"/>
                    </a:lnTo>
                    <a:lnTo>
                      <a:pt x="39" y="29"/>
                    </a:lnTo>
                    <a:lnTo>
                      <a:pt x="38" y="25"/>
                    </a:lnTo>
                    <a:lnTo>
                      <a:pt x="39" y="19"/>
                    </a:lnTo>
                    <a:lnTo>
                      <a:pt x="43" y="17"/>
                    </a:lnTo>
                    <a:lnTo>
                      <a:pt x="51" y="17"/>
                    </a:lnTo>
                    <a:lnTo>
                      <a:pt x="58" y="24"/>
                    </a:lnTo>
                    <a:lnTo>
                      <a:pt x="58" y="29"/>
                    </a:lnTo>
                    <a:lnTo>
                      <a:pt x="53" y="34"/>
                    </a:lnTo>
                    <a:lnTo>
                      <a:pt x="49" y="36"/>
                    </a:lnTo>
                    <a:lnTo>
                      <a:pt x="70" y="37"/>
                    </a:lnTo>
                    <a:lnTo>
                      <a:pt x="112" y="40"/>
                    </a:lnTo>
                    <a:lnTo>
                      <a:pt x="150" y="36"/>
                    </a:lnTo>
                    <a:lnTo>
                      <a:pt x="187" y="25"/>
                    </a:lnTo>
                    <a:lnTo>
                      <a:pt x="210"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4" name="Freeform 190"/>
              <p:cNvSpPr>
                <a:spLocks/>
              </p:cNvSpPr>
              <p:nvPr/>
            </p:nvSpPr>
            <p:spPr bwMode="auto">
              <a:xfrm>
                <a:off x="4540" y="4151"/>
                <a:ext cx="220" cy="62"/>
              </a:xfrm>
              <a:custGeom>
                <a:avLst/>
                <a:gdLst>
                  <a:gd name="T0" fmla="*/ 0 w 220"/>
                  <a:gd name="T1" fmla="*/ 17 h 62"/>
                  <a:gd name="T2" fmla="*/ 17 w 220"/>
                  <a:gd name="T3" fmla="*/ 18 h 62"/>
                  <a:gd name="T4" fmla="*/ 51 w 220"/>
                  <a:gd name="T5" fmla="*/ 23 h 62"/>
                  <a:gd name="T6" fmla="*/ 110 w 220"/>
                  <a:gd name="T7" fmla="*/ 26 h 62"/>
                  <a:gd name="T8" fmla="*/ 121 w 220"/>
                  <a:gd name="T9" fmla="*/ 29 h 62"/>
                  <a:gd name="T10" fmla="*/ 127 w 220"/>
                  <a:gd name="T11" fmla="*/ 34 h 62"/>
                  <a:gd name="T12" fmla="*/ 123 w 220"/>
                  <a:gd name="T13" fmla="*/ 38 h 62"/>
                  <a:gd name="T14" fmla="*/ 114 w 220"/>
                  <a:gd name="T15" fmla="*/ 38 h 62"/>
                  <a:gd name="T16" fmla="*/ 112 w 220"/>
                  <a:gd name="T17" fmla="*/ 36 h 62"/>
                  <a:gd name="T18" fmla="*/ 117 w 220"/>
                  <a:gd name="T19" fmla="*/ 36 h 62"/>
                  <a:gd name="T20" fmla="*/ 114 w 220"/>
                  <a:gd name="T21" fmla="*/ 34 h 62"/>
                  <a:gd name="T22" fmla="*/ 106 w 220"/>
                  <a:gd name="T23" fmla="*/ 35 h 62"/>
                  <a:gd name="T24" fmla="*/ 114 w 220"/>
                  <a:gd name="T25" fmla="*/ 41 h 62"/>
                  <a:gd name="T26" fmla="*/ 131 w 220"/>
                  <a:gd name="T27" fmla="*/ 43 h 62"/>
                  <a:gd name="T28" fmla="*/ 136 w 220"/>
                  <a:gd name="T29" fmla="*/ 38 h 62"/>
                  <a:gd name="T30" fmla="*/ 134 w 220"/>
                  <a:gd name="T31" fmla="*/ 32 h 62"/>
                  <a:gd name="T32" fmla="*/ 125 w 220"/>
                  <a:gd name="T33" fmla="*/ 26 h 62"/>
                  <a:gd name="T34" fmla="*/ 161 w 220"/>
                  <a:gd name="T35" fmla="*/ 20 h 62"/>
                  <a:gd name="T36" fmla="*/ 195 w 220"/>
                  <a:gd name="T37" fmla="*/ 11 h 62"/>
                  <a:gd name="T38" fmla="*/ 220 w 220"/>
                  <a:gd name="T39" fmla="*/ 0 h 62"/>
                  <a:gd name="T40" fmla="*/ 199 w 220"/>
                  <a:gd name="T41" fmla="*/ 14 h 62"/>
                  <a:gd name="T42" fmla="*/ 165 w 220"/>
                  <a:gd name="T43" fmla="*/ 36 h 62"/>
                  <a:gd name="T44" fmla="*/ 131 w 220"/>
                  <a:gd name="T45" fmla="*/ 51 h 62"/>
                  <a:gd name="T46" fmla="*/ 96 w 220"/>
                  <a:gd name="T47" fmla="*/ 60 h 62"/>
                  <a:gd name="T48" fmla="*/ 72 w 220"/>
                  <a:gd name="T49" fmla="*/ 62 h 62"/>
                  <a:gd name="T50" fmla="*/ 51 w 220"/>
                  <a:gd name="T51" fmla="*/ 61 h 62"/>
                  <a:gd name="T52" fmla="*/ 32 w 220"/>
                  <a:gd name="T53" fmla="*/ 56 h 62"/>
                  <a:gd name="T54" fmla="*/ 17 w 220"/>
                  <a:gd name="T55" fmla="*/ 49 h 62"/>
                  <a:gd name="T56" fmla="*/ 7 w 220"/>
                  <a:gd name="T57" fmla="*/ 40 h 62"/>
                  <a:gd name="T58" fmla="*/ 2 w 220"/>
                  <a:gd name="T59" fmla="*/ 29 h 62"/>
                  <a:gd name="T60" fmla="*/ 0 w 220"/>
                  <a:gd name="T6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2">
                    <a:moveTo>
                      <a:pt x="0" y="17"/>
                    </a:moveTo>
                    <a:lnTo>
                      <a:pt x="17" y="18"/>
                    </a:lnTo>
                    <a:lnTo>
                      <a:pt x="51" y="23"/>
                    </a:lnTo>
                    <a:lnTo>
                      <a:pt x="110" y="26"/>
                    </a:lnTo>
                    <a:lnTo>
                      <a:pt x="121" y="29"/>
                    </a:lnTo>
                    <a:lnTo>
                      <a:pt x="127" y="34"/>
                    </a:lnTo>
                    <a:lnTo>
                      <a:pt x="123" y="38"/>
                    </a:lnTo>
                    <a:lnTo>
                      <a:pt x="114" y="38"/>
                    </a:lnTo>
                    <a:lnTo>
                      <a:pt x="112" y="36"/>
                    </a:lnTo>
                    <a:lnTo>
                      <a:pt x="117" y="36"/>
                    </a:lnTo>
                    <a:lnTo>
                      <a:pt x="114" y="34"/>
                    </a:lnTo>
                    <a:lnTo>
                      <a:pt x="106" y="35"/>
                    </a:lnTo>
                    <a:lnTo>
                      <a:pt x="114" y="41"/>
                    </a:lnTo>
                    <a:lnTo>
                      <a:pt x="131" y="43"/>
                    </a:lnTo>
                    <a:lnTo>
                      <a:pt x="136" y="38"/>
                    </a:lnTo>
                    <a:lnTo>
                      <a:pt x="134" y="32"/>
                    </a:lnTo>
                    <a:lnTo>
                      <a:pt x="125" y="26"/>
                    </a:lnTo>
                    <a:lnTo>
                      <a:pt x="161" y="20"/>
                    </a:lnTo>
                    <a:lnTo>
                      <a:pt x="195" y="11"/>
                    </a:lnTo>
                    <a:lnTo>
                      <a:pt x="220" y="0"/>
                    </a:lnTo>
                    <a:lnTo>
                      <a:pt x="199" y="14"/>
                    </a:lnTo>
                    <a:lnTo>
                      <a:pt x="165" y="36"/>
                    </a:lnTo>
                    <a:lnTo>
                      <a:pt x="131" y="51"/>
                    </a:lnTo>
                    <a:lnTo>
                      <a:pt x="96" y="60"/>
                    </a:lnTo>
                    <a:lnTo>
                      <a:pt x="72" y="62"/>
                    </a:lnTo>
                    <a:lnTo>
                      <a:pt x="51" y="61"/>
                    </a:lnTo>
                    <a:lnTo>
                      <a:pt x="32" y="56"/>
                    </a:lnTo>
                    <a:lnTo>
                      <a:pt x="17" y="49"/>
                    </a:lnTo>
                    <a:lnTo>
                      <a:pt x="7" y="40"/>
                    </a:lnTo>
                    <a:lnTo>
                      <a:pt x="2" y="29"/>
                    </a:lnTo>
                    <a:lnTo>
                      <a:pt x="0"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5" name="Freeform 191"/>
              <p:cNvSpPr>
                <a:spLocks/>
              </p:cNvSpPr>
              <p:nvPr/>
            </p:nvSpPr>
            <p:spPr bwMode="auto">
              <a:xfrm>
                <a:off x="-2" y="58"/>
                <a:ext cx="668" cy="100"/>
              </a:xfrm>
              <a:custGeom>
                <a:avLst/>
                <a:gdLst>
                  <a:gd name="T0" fmla="*/ 668 w 668"/>
                  <a:gd name="T1" fmla="*/ 85 h 100"/>
                  <a:gd name="T2" fmla="*/ 653 w 668"/>
                  <a:gd name="T3" fmla="*/ 85 h 100"/>
                  <a:gd name="T4" fmla="*/ 657 w 668"/>
                  <a:gd name="T5" fmla="*/ 79 h 100"/>
                  <a:gd name="T6" fmla="*/ 655 w 668"/>
                  <a:gd name="T7" fmla="*/ 73 h 100"/>
                  <a:gd name="T8" fmla="*/ 649 w 668"/>
                  <a:gd name="T9" fmla="*/ 64 h 100"/>
                  <a:gd name="T10" fmla="*/ 630 w 668"/>
                  <a:gd name="T11" fmla="*/ 56 h 100"/>
                  <a:gd name="T12" fmla="*/ 594 w 668"/>
                  <a:gd name="T13" fmla="*/ 51 h 100"/>
                  <a:gd name="T14" fmla="*/ 547 w 668"/>
                  <a:gd name="T15" fmla="*/ 51 h 100"/>
                  <a:gd name="T16" fmla="*/ 494 w 668"/>
                  <a:gd name="T17" fmla="*/ 58 h 100"/>
                  <a:gd name="T18" fmla="*/ 380 w 668"/>
                  <a:gd name="T19" fmla="*/ 86 h 100"/>
                  <a:gd name="T20" fmla="*/ 327 w 668"/>
                  <a:gd name="T21" fmla="*/ 97 h 100"/>
                  <a:gd name="T22" fmla="*/ 271 w 668"/>
                  <a:gd name="T23" fmla="*/ 100 h 100"/>
                  <a:gd name="T24" fmla="*/ 215 w 668"/>
                  <a:gd name="T25" fmla="*/ 97 h 100"/>
                  <a:gd name="T26" fmla="*/ 158 w 668"/>
                  <a:gd name="T27" fmla="*/ 86 h 100"/>
                  <a:gd name="T28" fmla="*/ 112 w 668"/>
                  <a:gd name="T29" fmla="*/ 75 h 100"/>
                  <a:gd name="T30" fmla="*/ 80 w 668"/>
                  <a:gd name="T31" fmla="*/ 65 h 100"/>
                  <a:gd name="T32" fmla="*/ 53 w 668"/>
                  <a:gd name="T33" fmla="*/ 54 h 100"/>
                  <a:gd name="T34" fmla="*/ 27 w 668"/>
                  <a:gd name="T35" fmla="*/ 37 h 100"/>
                  <a:gd name="T36" fmla="*/ 8 w 668"/>
                  <a:gd name="T37" fmla="*/ 19 h 100"/>
                  <a:gd name="T38" fmla="*/ 0 w 668"/>
                  <a:gd name="T39" fmla="*/ 3 h 100"/>
                  <a:gd name="T40" fmla="*/ 10 w 668"/>
                  <a:gd name="T41" fmla="*/ 0 h 100"/>
                  <a:gd name="T42" fmla="*/ 21 w 668"/>
                  <a:gd name="T43" fmla="*/ 3 h 100"/>
                  <a:gd name="T44" fmla="*/ 27 w 668"/>
                  <a:gd name="T45" fmla="*/ 9 h 100"/>
                  <a:gd name="T46" fmla="*/ 27 w 668"/>
                  <a:gd name="T47" fmla="*/ 16 h 100"/>
                  <a:gd name="T48" fmla="*/ 19 w 668"/>
                  <a:gd name="T49" fmla="*/ 18 h 100"/>
                  <a:gd name="T50" fmla="*/ 13 w 668"/>
                  <a:gd name="T51" fmla="*/ 15 h 100"/>
                  <a:gd name="T52" fmla="*/ 10 w 668"/>
                  <a:gd name="T53" fmla="*/ 12 h 100"/>
                  <a:gd name="T54" fmla="*/ 10 w 668"/>
                  <a:gd name="T55" fmla="*/ 7 h 100"/>
                  <a:gd name="T56" fmla="*/ 15 w 668"/>
                  <a:gd name="T57" fmla="*/ 7 h 100"/>
                  <a:gd name="T58" fmla="*/ 17 w 668"/>
                  <a:gd name="T59" fmla="*/ 9 h 100"/>
                  <a:gd name="T60" fmla="*/ 15 w 668"/>
                  <a:gd name="T61" fmla="*/ 9 h 100"/>
                  <a:gd name="T62" fmla="*/ 10 w 668"/>
                  <a:gd name="T63" fmla="*/ 8 h 100"/>
                  <a:gd name="T64" fmla="*/ 10 w 668"/>
                  <a:gd name="T65" fmla="*/ 10 h 100"/>
                  <a:gd name="T66" fmla="*/ 15 w 668"/>
                  <a:gd name="T67" fmla="*/ 14 h 100"/>
                  <a:gd name="T68" fmla="*/ 21 w 668"/>
                  <a:gd name="T69" fmla="*/ 15 h 100"/>
                  <a:gd name="T70" fmla="*/ 23 w 668"/>
                  <a:gd name="T71" fmla="*/ 14 h 100"/>
                  <a:gd name="T72" fmla="*/ 25 w 668"/>
                  <a:gd name="T73" fmla="*/ 12 h 100"/>
                  <a:gd name="T74" fmla="*/ 19 w 668"/>
                  <a:gd name="T75" fmla="*/ 6 h 100"/>
                  <a:gd name="T76" fmla="*/ 10 w 668"/>
                  <a:gd name="T77" fmla="*/ 3 h 100"/>
                  <a:gd name="T78" fmla="*/ 6 w 668"/>
                  <a:gd name="T79" fmla="*/ 4 h 100"/>
                  <a:gd name="T80" fmla="*/ 2 w 668"/>
                  <a:gd name="T81" fmla="*/ 9 h 100"/>
                  <a:gd name="T82" fmla="*/ 6 w 668"/>
                  <a:gd name="T83" fmla="*/ 20 h 100"/>
                  <a:gd name="T84" fmla="*/ 21 w 668"/>
                  <a:gd name="T85" fmla="*/ 34 h 100"/>
                  <a:gd name="T86" fmla="*/ 36 w 668"/>
                  <a:gd name="T87" fmla="*/ 44 h 100"/>
                  <a:gd name="T88" fmla="*/ 61 w 668"/>
                  <a:gd name="T89" fmla="*/ 55 h 100"/>
                  <a:gd name="T90" fmla="*/ 84 w 668"/>
                  <a:gd name="T91" fmla="*/ 62 h 100"/>
                  <a:gd name="T92" fmla="*/ 116 w 668"/>
                  <a:gd name="T93" fmla="*/ 67 h 100"/>
                  <a:gd name="T94" fmla="*/ 156 w 668"/>
                  <a:gd name="T95" fmla="*/ 68 h 100"/>
                  <a:gd name="T96" fmla="*/ 209 w 668"/>
                  <a:gd name="T97" fmla="*/ 61 h 100"/>
                  <a:gd name="T98" fmla="*/ 277 w 668"/>
                  <a:gd name="T99" fmla="*/ 43 h 100"/>
                  <a:gd name="T100" fmla="*/ 325 w 668"/>
                  <a:gd name="T101" fmla="*/ 31 h 100"/>
                  <a:gd name="T102" fmla="*/ 382 w 668"/>
                  <a:gd name="T103" fmla="*/ 20 h 100"/>
                  <a:gd name="T104" fmla="*/ 431 w 668"/>
                  <a:gd name="T105" fmla="*/ 19 h 100"/>
                  <a:gd name="T106" fmla="*/ 480 w 668"/>
                  <a:gd name="T107" fmla="*/ 22 h 100"/>
                  <a:gd name="T108" fmla="*/ 530 w 668"/>
                  <a:gd name="T109" fmla="*/ 33 h 100"/>
                  <a:gd name="T110" fmla="*/ 579 w 668"/>
                  <a:gd name="T111" fmla="*/ 48 h 100"/>
                  <a:gd name="T112" fmla="*/ 607 w 668"/>
                  <a:gd name="T113" fmla="*/ 49 h 100"/>
                  <a:gd name="T114" fmla="*/ 632 w 668"/>
                  <a:gd name="T115" fmla="*/ 54 h 100"/>
                  <a:gd name="T116" fmla="*/ 655 w 668"/>
                  <a:gd name="T117" fmla="*/ 63 h 100"/>
                  <a:gd name="T118" fmla="*/ 666 w 668"/>
                  <a:gd name="T119" fmla="*/ 73 h 100"/>
                  <a:gd name="T120" fmla="*/ 668 w 668"/>
                  <a:gd name="T121" fmla="*/ 80 h 100"/>
                  <a:gd name="T122" fmla="*/ 668 w 668"/>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0">
                    <a:moveTo>
                      <a:pt x="668" y="85"/>
                    </a:moveTo>
                    <a:lnTo>
                      <a:pt x="653" y="85"/>
                    </a:lnTo>
                    <a:lnTo>
                      <a:pt x="657" y="79"/>
                    </a:lnTo>
                    <a:lnTo>
                      <a:pt x="655" y="73"/>
                    </a:lnTo>
                    <a:lnTo>
                      <a:pt x="649" y="64"/>
                    </a:lnTo>
                    <a:lnTo>
                      <a:pt x="630" y="56"/>
                    </a:lnTo>
                    <a:lnTo>
                      <a:pt x="594" y="51"/>
                    </a:lnTo>
                    <a:lnTo>
                      <a:pt x="547" y="51"/>
                    </a:lnTo>
                    <a:lnTo>
                      <a:pt x="494" y="58"/>
                    </a:lnTo>
                    <a:lnTo>
                      <a:pt x="380" y="86"/>
                    </a:lnTo>
                    <a:lnTo>
                      <a:pt x="327" y="97"/>
                    </a:lnTo>
                    <a:lnTo>
                      <a:pt x="271" y="100"/>
                    </a:lnTo>
                    <a:lnTo>
                      <a:pt x="215" y="97"/>
                    </a:lnTo>
                    <a:lnTo>
                      <a:pt x="158" y="86"/>
                    </a:lnTo>
                    <a:lnTo>
                      <a:pt x="112" y="75"/>
                    </a:lnTo>
                    <a:lnTo>
                      <a:pt x="80" y="65"/>
                    </a:lnTo>
                    <a:lnTo>
                      <a:pt x="53" y="54"/>
                    </a:lnTo>
                    <a:lnTo>
                      <a:pt x="27" y="37"/>
                    </a:lnTo>
                    <a:lnTo>
                      <a:pt x="8" y="19"/>
                    </a:lnTo>
                    <a:lnTo>
                      <a:pt x="0" y="3"/>
                    </a:lnTo>
                    <a:lnTo>
                      <a:pt x="10" y="0"/>
                    </a:lnTo>
                    <a:lnTo>
                      <a:pt x="21" y="3"/>
                    </a:lnTo>
                    <a:lnTo>
                      <a:pt x="27" y="9"/>
                    </a:lnTo>
                    <a:lnTo>
                      <a:pt x="27" y="16"/>
                    </a:lnTo>
                    <a:lnTo>
                      <a:pt x="19" y="18"/>
                    </a:lnTo>
                    <a:lnTo>
                      <a:pt x="13" y="15"/>
                    </a:lnTo>
                    <a:lnTo>
                      <a:pt x="10" y="12"/>
                    </a:lnTo>
                    <a:lnTo>
                      <a:pt x="10" y="7"/>
                    </a:lnTo>
                    <a:lnTo>
                      <a:pt x="15" y="7"/>
                    </a:lnTo>
                    <a:lnTo>
                      <a:pt x="17" y="9"/>
                    </a:lnTo>
                    <a:lnTo>
                      <a:pt x="15" y="9"/>
                    </a:lnTo>
                    <a:lnTo>
                      <a:pt x="10" y="8"/>
                    </a:lnTo>
                    <a:lnTo>
                      <a:pt x="10" y="10"/>
                    </a:lnTo>
                    <a:lnTo>
                      <a:pt x="15" y="14"/>
                    </a:lnTo>
                    <a:lnTo>
                      <a:pt x="21" y="15"/>
                    </a:lnTo>
                    <a:lnTo>
                      <a:pt x="23" y="14"/>
                    </a:lnTo>
                    <a:lnTo>
                      <a:pt x="25" y="12"/>
                    </a:lnTo>
                    <a:lnTo>
                      <a:pt x="19" y="6"/>
                    </a:lnTo>
                    <a:lnTo>
                      <a:pt x="10" y="3"/>
                    </a:lnTo>
                    <a:lnTo>
                      <a:pt x="6" y="4"/>
                    </a:lnTo>
                    <a:lnTo>
                      <a:pt x="2" y="9"/>
                    </a:lnTo>
                    <a:lnTo>
                      <a:pt x="6" y="20"/>
                    </a:lnTo>
                    <a:lnTo>
                      <a:pt x="21" y="34"/>
                    </a:lnTo>
                    <a:lnTo>
                      <a:pt x="36" y="44"/>
                    </a:lnTo>
                    <a:lnTo>
                      <a:pt x="61" y="55"/>
                    </a:lnTo>
                    <a:lnTo>
                      <a:pt x="84" y="62"/>
                    </a:lnTo>
                    <a:lnTo>
                      <a:pt x="116" y="67"/>
                    </a:lnTo>
                    <a:lnTo>
                      <a:pt x="156" y="68"/>
                    </a:lnTo>
                    <a:lnTo>
                      <a:pt x="209" y="61"/>
                    </a:lnTo>
                    <a:lnTo>
                      <a:pt x="277" y="43"/>
                    </a:lnTo>
                    <a:lnTo>
                      <a:pt x="325" y="31"/>
                    </a:lnTo>
                    <a:lnTo>
                      <a:pt x="382" y="20"/>
                    </a:lnTo>
                    <a:lnTo>
                      <a:pt x="431" y="19"/>
                    </a:lnTo>
                    <a:lnTo>
                      <a:pt x="480" y="22"/>
                    </a:lnTo>
                    <a:lnTo>
                      <a:pt x="530" y="33"/>
                    </a:lnTo>
                    <a:lnTo>
                      <a:pt x="579" y="48"/>
                    </a:lnTo>
                    <a:lnTo>
                      <a:pt x="607" y="49"/>
                    </a:lnTo>
                    <a:lnTo>
                      <a:pt x="632" y="54"/>
                    </a:lnTo>
                    <a:lnTo>
                      <a:pt x="655" y="63"/>
                    </a:lnTo>
                    <a:lnTo>
                      <a:pt x="666" y="73"/>
                    </a:lnTo>
                    <a:lnTo>
                      <a:pt x="668" y="80"/>
                    </a:lnTo>
                    <a:lnTo>
                      <a:pt x="668"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6" name="Freeform 192"/>
              <p:cNvSpPr>
                <a:spLocks/>
              </p:cNvSpPr>
              <p:nvPr/>
            </p:nvSpPr>
            <p:spPr bwMode="auto">
              <a:xfrm>
                <a:off x="1892" y="40"/>
                <a:ext cx="672" cy="100"/>
              </a:xfrm>
              <a:custGeom>
                <a:avLst/>
                <a:gdLst>
                  <a:gd name="T0" fmla="*/ 670 w 672"/>
                  <a:gd name="T1" fmla="*/ 86 h 100"/>
                  <a:gd name="T2" fmla="*/ 657 w 672"/>
                  <a:gd name="T3" fmla="*/ 85 h 100"/>
                  <a:gd name="T4" fmla="*/ 659 w 672"/>
                  <a:gd name="T5" fmla="*/ 79 h 100"/>
                  <a:gd name="T6" fmla="*/ 659 w 672"/>
                  <a:gd name="T7" fmla="*/ 73 h 100"/>
                  <a:gd name="T8" fmla="*/ 653 w 672"/>
                  <a:gd name="T9" fmla="*/ 64 h 100"/>
                  <a:gd name="T10" fmla="*/ 634 w 672"/>
                  <a:gd name="T11" fmla="*/ 56 h 100"/>
                  <a:gd name="T12" fmla="*/ 598 w 672"/>
                  <a:gd name="T13" fmla="*/ 51 h 100"/>
                  <a:gd name="T14" fmla="*/ 551 w 672"/>
                  <a:gd name="T15" fmla="*/ 51 h 100"/>
                  <a:gd name="T16" fmla="*/ 497 w 672"/>
                  <a:gd name="T17" fmla="*/ 58 h 100"/>
                  <a:gd name="T18" fmla="*/ 384 w 672"/>
                  <a:gd name="T19" fmla="*/ 86 h 100"/>
                  <a:gd name="T20" fmla="*/ 328 w 672"/>
                  <a:gd name="T21" fmla="*/ 97 h 100"/>
                  <a:gd name="T22" fmla="*/ 273 w 672"/>
                  <a:gd name="T23" fmla="*/ 100 h 100"/>
                  <a:gd name="T24" fmla="*/ 217 w 672"/>
                  <a:gd name="T25" fmla="*/ 97 h 100"/>
                  <a:gd name="T26" fmla="*/ 161 w 672"/>
                  <a:gd name="T27" fmla="*/ 87 h 100"/>
                  <a:gd name="T28" fmla="*/ 114 w 672"/>
                  <a:gd name="T29" fmla="*/ 75 h 100"/>
                  <a:gd name="T30" fmla="*/ 84 w 672"/>
                  <a:gd name="T31" fmla="*/ 66 h 100"/>
                  <a:gd name="T32" fmla="*/ 53 w 672"/>
                  <a:gd name="T33" fmla="*/ 54 h 100"/>
                  <a:gd name="T34" fmla="*/ 23 w 672"/>
                  <a:gd name="T35" fmla="*/ 37 h 100"/>
                  <a:gd name="T36" fmla="*/ 4 w 672"/>
                  <a:gd name="T37" fmla="*/ 19 h 100"/>
                  <a:gd name="T38" fmla="*/ 0 w 672"/>
                  <a:gd name="T39" fmla="*/ 10 h 100"/>
                  <a:gd name="T40" fmla="*/ 4 w 672"/>
                  <a:gd name="T41" fmla="*/ 3 h 100"/>
                  <a:gd name="T42" fmla="*/ 13 w 672"/>
                  <a:gd name="T43" fmla="*/ 0 h 100"/>
                  <a:gd name="T44" fmla="*/ 25 w 672"/>
                  <a:gd name="T45" fmla="*/ 3 h 100"/>
                  <a:gd name="T46" fmla="*/ 31 w 672"/>
                  <a:gd name="T47" fmla="*/ 9 h 100"/>
                  <a:gd name="T48" fmla="*/ 31 w 672"/>
                  <a:gd name="T49" fmla="*/ 16 h 100"/>
                  <a:gd name="T50" fmla="*/ 23 w 672"/>
                  <a:gd name="T51" fmla="*/ 18 h 100"/>
                  <a:gd name="T52" fmla="*/ 17 w 672"/>
                  <a:gd name="T53" fmla="*/ 15 h 100"/>
                  <a:gd name="T54" fmla="*/ 13 w 672"/>
                  <a:gd name="T55" fmla="*/ 12 h 100"/>
                  <a:gd name="T56" fmla="*/ 13 w 672"/>
                  <a:gd name="T57" fmla="*/ 7 h 100"/>
                  <a:gd name="T58" fmla="*/ 19 w 672"/>
                  <a:gd name="T59" fmla="*/ 8 h 100"/>
                  <a:gd name="T60" fmla="*/ 21 w 672"/>
                  <a:gd name="T61" fmla="*/ 9 h 100"/>
                  <a:gd name="T62" fmla="*/ 19 w 672"/>
                  <a:gd name="T63" fmla="*/ 9 h 100"/>
                  <a:gd name="T64" fmla="*/ 15 w 672"/>
                  <a:gd name="T65" fmla="*/ 8 h 100"/>
                  <a:gd name="T66" fmla="*/ 13 w 672"/>
                  <a:gd name="T67" fmla="*/ 10 h 100"/>
                  <a:gd name="T68" fmla="*/ 19 w 672"/>
                  <a:gd name="T69" fmla="*/ 14 h 100"/>
                  <a:gd name="T70" fmla="*/ 25 w 672"/>
                  <a:gd name="T71" fmla="*/ 15 h 100"/>
                  <a:gd name="T72" fmla="*/ 27 w 672"/>
                  <a:gd name="T73" fmla="*/ 14 h 100"/>
                  <a:gd name="T74" fmla="*/ 29 w 672"/>
                  <a:gd name="T75" fmla="*/ 12 h 100"/>
                  <a:gd name="T76" fmla="*/ 23 w 672"/>
                  <a:gd name="T77" fmla="*/ 6 h 100"/>
                  <a:gd name="T78" fmla="*/ 13 w 672"/>
                  <a:gd name="T79" fmla="*/ 3 h 100"/>
                  <a:gd name="T80" fmla="*/ 10 w 672"/>
                  <a:gd name="T81" fmla="*/ 4 h 100"/>
                  <a:gd name="T82" fmla="*/ 6 w 672"/>
                  <a:gd name="T83" fmla="*/ 9 h 100"/>
                  <a:gd name="T84" fmla="*/ 10 w 672"/>
                  <a:gd name="T85" fmla="*/ 21 h 100"/>
                  <a:gd name="T86" fmla="*/ 25 w 672"/>
                  <a:gd name="T87" fmla="*/ 34 h 100"/>
                  <a:gd name="T88" fmla="*/ 40 w 672"/>
                  <a:gd name="T89" fmla="*/ 44 h 100"/>
                  <a:gd name="T90" fmla="*/ 65 w 672"/>
                  <a:gd name="T91" fmla="*/ 55 h 100"/>
                  <a:gd name="T92" fmla="*/ 87 w 672"/>
                  <a:gd name="T93" fmla="*/ 62 h 100"/>
                  <a:gd name="T94" fmla="*/ 120 w 672"/>
                  <a:gd name="T95" fmla="*/ 67 h 100"/>
                  <a:gd name="T96" fmla="*/ 160 w 672"/>
                  <a:gd name="T97" fmla="*/ 68 h 100"/>
                  <a:gd name="T98" fmla="*/ 213 w 672"/>
                  <a:gd name="T99" fmla="*/ 61 h 100"/>
                  <a:gd name="T100" fmla="*/ 281 w 672"/>
                  <a:gd name="T101" fmla="*/ 43 h 100"/>
                  <a:gd name="T102" fmla="*/ 327 w 672"/>
                  <a:gd name="T103" fmla="*/ 31 h 100"/>
                  <a:gd name="T104" fmla="*/ 385 w 672"/>
                  <a:gd name="T105" fmla="*/ 20 h 100"/>
                  <a:gd name="T106" fmla="*/ 435 w 672"/>
                  <a:gd name="T107" fmla="*/ 19 h 100"/>
                  <a:gd name="T108" fmla="*/ 482 w 672"/>
                  <a:gd name="T109" fmla="*/ 22 h 100"/>
                  <a:gd name="T110" fmla="*/ 532 w 672"/>
                  <a:gd name="T111" fmla="*/ 33 h 100"/>
                  <a:gd name="T112" fmla="*/ 583 w 672"/>
                  <a:gd name="T113" fmla="*/ 48 h 100"/>
                  <a:gd name="T114" fmla="*/ 609 w 672"/>
                  <a:gd name="T115" fmla="*/ 49 h 100"/>
                  <a:gd name="T116" fmla="*/ 634 w 672"/>
                  <a:gd name="T117" fmla="*/ 54 h 100"/>
                  <a:gd name="T118" fmla="*/ 659 w 672"/>
                  <a:gd name="T119" fmla="*/ 63 h 100"/>
                  <a:gd name="T120" fmla="*/ 670 w 672"/>
                  <a:gd name="T121" fmla="*/ 73 h 100"/>
                  <a:gd name="T122" fmla="*/ 672 w 672"/>
                  <a:gd name="T123" fmla="*/ 80 h 100"/>
                  <a:gd name="T124" fmla="*/ 670 w 672"/>
                  <a:gd name="T125"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86"/>
                    </a:moveTo>
                    <a:lnTo>
                      <a:pt x="657" y="85"/>
                    </a:lnTo>
                    <a:lnTo>
                      <a:pt x="659" y="79"/>
                    </a:lnTo>
                    <a:lnTo>
                      <a:pt x="659" y="73"/>
                    </a:lnTo>
                    <a:lnTo>
                      <a:pt x="653" y="64"/>
                    </a:lnTo>
                    <a:lnTo>
                      <a:pt x="634" y="56"/>
                    </a:lnTo>
                    <a:lnTo>
                      <a:pt x="598" y="51"/>
                    </a:lnTo>
                    <a:lnTo>
                      <a:pt x="551" y="51"/>
                    </a:lnTo>
                    <a:lnTo>
                      <a:pt x="497" y="58"/>
                    </a:lnTo>
                    <a:lnTo>
                      <a:pt x="384" y="86"/>
                    </a:lnTo>
                    <a:lnTo>
                      <a:pt x="328" y="97"/>
                    </a:lnTo>
                    <a:lnTo>
                      <a:pt x="273" y="100"/>
                    </a:lnTo>
                    <a:lnTo>
                      <a:pt x="217" y="97"/>
                    </a:lnTo>
                    <a:lnTo>
                      <a:pt x="161" y="87"/>
                    </a:lnTo>
                    <a:lnTo>
                      <a:pt x="114" y="75"/>
                    </a:lnTo>
                    <a:lnTo>
                      <a:pt x="84" y="66"/>
                    </a:lnTo>
                    <a:lnTo>
                      <a:pt x="53" y="54"/>
                    </a:lnTo>
                    <a:lnTo>
                      <a:pt x="23" y="37"/>
                    </a:lnTo>
                    <a:lnTo>
                      <a:pt x="4" y="19"/>
                    </a:lnTo>
                    <a:lnTo>
                      <a:pt x="0" y="10"/>
                    </a:lnTo>
                    <a:lnTo>
                      <a:pt x="4" y="3"/>
                    </a:lnTo>
                    <a:lnTo>
                      <a:pt x="13" y="0"/>
                    </a:lnTo>
                    <a:lnTo>
                      <a:pt x="25" y="3"/>
                    </a:lnTo>
                    <a:lnTo>
                      <a:pt x="31" y="9"/>
                    </a:lnTo>
                    <a:lnTo>
                      <a:pt x="31" y="16"/>
                    </a:lnTo>
                    <a:lnTo>
                      <a:pt x="23" y="18"/>
                    </a:lnTo>
                    <a:lnTo>
                      <a:pt x="17" y="15"/>
                    </a:lnTo>
                    <a:lnTo>
                      <a:pt x="13" y="12"/>
                    </a:lnTo>
                    <a:lnTo>
                      <a:pt x="13" y="7"/>
                    </a:lnTo>
                    <a:lnTo>
                      <a:pt x="19" y="8"/>
                    </a:lnTo>
                    <a:lnTo>
                      <a:pt x="21" y="9"/>
                    </a:lnTo>
                    <a:lnTo>
                      <a:pt x="19" y="9"/>
                    </a:lnTo>
                    <a:lnTo>
                      <a:pt x="15" y="8"/>
                    </a:lnTo>
                    <a:lnTo>
                      <a:pt x="13" y="10"/>
                    </a:lnTo>
                    <a:lnTo>
                      <a:pt x="19" y="14"/>
                    </a:lnTo>
                    <a:lnTo>
                      <a:pt x="25" y="15"/>
                    </a:lnTo>
                    <a:lnTo>
                      <a:pt x="27" y="14"/>
                    </a:lnTo>
                    <a:lnTo>
                      <a:pt x="29" y="12"/>
                    </a:lnTo>
                    <a:lnTo>
                      <a:pt x="23" y="6"/>
                    </a:lnTo>
                    <a:lnTo>
                      <a:pt x="13" y="3"/>
                    </a:lnTo>
                    <a:lnTo>
                      <a:pt x="10" y="4"/>
                    </a:lnTo>
                    <a:lnTo>
                      <a:pt x="6" y="9"/>
                    </a:lnTo>
                    <a:lnTo>
                      <a:pt x="10" y="21"/>
                    </a:lnTo>
                    <a:lnTo>
                      <a:pt x="25" y="34"/>
                    </a:lnTo>
                    <a:lnTo>
                      <a:pt x="40" y="44"/>
                    </a:lnTo>
                    <a:lnTo>
                      <a:pt x="65" y="55"/>
                    </a:lnTo>
                    <a:lnTo>
                      <a:pt x="87" y="62"/>
                    </a:lnTo>
                    <a:lnTo>
                      <a:pt x="120" y="67"/>
                    </a:lnTo>
                    <a:lnTo>
                      <a:pt x="160" y="68"/>
                    </a:lnTo>
                    <a:lnTo>
                      <a:pt x="213" y="61"/>
                    </a:lnTo>
                    <a:lnTo>
                      <a:pt x="281" y="43"/>
                    </a:lnTo>
                    <a:lnTo>
                      <a:pt x="327" y="31"/>
                    </a:lnTo>
                    <a:lnTo>
                      <a:pt x="385" y="20"/>
                    </a:lnTo>
                    <a:lnTo>
                      <a:pt x="435" y="19"/>
                    </a:lnTo>
                    <a:lnTo>
                      <a:pt x="482" y="22"/>
                    </a:lnTo>
                    <a:lnTo>
                      <a:pt x="532" y="33"/>
                    </a:lnTo>
                    <a:lnTo>
                      <a:pt x="583" y="48"/>
                    </a:lnTo>
                    <a:lnTo>
                      <a:pt x="609" y="49"/>
                    </a:lnTo>
                    <a:lnTo>
                      <a:pt x="634" y="54"/>
                    </a:lnTo>
                    <a:lnTo>
                      <a:pt x="659" y="63"/>
                    </a:lnTo>
                    <a:lnTo>
                      <a:pt x="670" y="73"/>
                    </a:lnTo>
                    <a:lnTo>
                      <a:pt x="672" y="80"/>
                    </a:lnTo>
                    <a:lnTo>
                      <a:pt x="670" y="8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7" name="Freeform 193"/>
              <p:cNvSpPr>
                <a:spLocks/>
              </p:cNvSpPr>
              <p:nvPr/>
            </p:nvSpPr>
            <p:spPr bwMode="auto">
              <a:xfrm>
                <a:off x="920" y="131"/>
                <a:ext cx="667" cy="100"/>
              </a:xfrm>
              <a:custGeom>
                <a:avLst/>
                <a:gdLst>
                  <a:gd name="T0" fmla="*/ 665 w 667"/>
                  <a:gd name="T1" fmla="*/ 85 h 100"/>
                  <a:gd name="T2" fmla="*/ 651 w 667"/>
                  <a:gd name="T3" fmla="*/ 84 h 100"/>
                  <a:gd name="T4" fmla="*/ 653 w 667"/>
                  <a:gd name="T5" fmla="*/ 78 h 100"/>
                  <a:gd name="T6" fmla="*/ 653 w 667"/>
                  <a:gd name="T7" fmla="*/ 72 h 100"/>
                  <a:gd name="T8" fmla="*/ 648 w 667"/>
                  <a:gd name="T9" fmla="*/ 63 h 100"/>
                  <a:gd name="T10" fmla="*/ 629 w 667"/>
                  <a:gd name="T11" fmla="*/ 56 h 100"/>
                  <a:gd name="T12" fmla="*/ 593 w 667"/>
                  <a:gd name="T13" fmla="*/ 51 h 100"/>
                  <a:gd name="T14" fmla="*/ 547 w 667"/>
                  <a:gd name="T15" fmla="*/ 51 h 100"/>
                  <a:gd name="T16" fmla="*/ 494 w 667"/>
                  <a:gd name="T17" fmla="*/ 57 h 100"/>
                  <a:gd name="T18" fmla="*/ 380 w 667"/>
                  <a:gd name="T19" fmla="*/ 86 h 100"/>
                  <a:gd name="T20" fmla="*/ 327 w 667"/>
                  <a:gd name="T21" fmla="*/ 96 h 100"/>
                  <a:gd name="T22" fmla="*/ 272 w 667"/>
                  <a:gd name="T23" fmla="*/ 100 h 100"/>
                  <a:gd name="T24" fmla="*/ 217 w 667"/>
                  <a:gd name="T25" fmla="*/ 96 h 100"/>
                  <a:gd name="T26" fmla="*/ 162 w 667"/>
                  <a:gd name="T27" fmla="*/ 86 h 100"/>
                  <a:gd name="T28" fmla="*/ 114 w 667"/>
                  <a:gd name="T29" fmla="*/ 74 h 100"/>
                  <a:gd name="T30" fmla="*/ 82 w 667"/>
                  <a:gd name="T31" fmla="*/ 64 h 100"/>
                  <a:gd name="T32" fmla="*/ 54 w 667"/>
                  <a:gd name="T33" fmla="*/ 54 h 100"/>
                  <a:gd name="T34" fmla="*/ 23 w 667"/>
                  <a:gd name="T35" fmla="*/ 37 h 100"/>
                  <a:gd name="T36" fmla="*/ 4 w 667"/>
                  <a:gd name="T37" fmla="*/ 19 h 100"/>
                  <a:gd name="T38" fmla="*/ 0 w 667"/>
                  <a:gd name="T39" fmla="*/ 10 h 100"/>
                  <a:gd name="T40" fmla="*/ 4 w 667"/>
                  <a:gd name="T41" fmla="*/ 3 h 100"/>
                  <a:gd name="T42" fmla="*/ 14 w 667"/>
                  <a:gd name="T43" fmla="*/ 0 h 100"/>
                  <a:gd name="T44" fmla="*/ 25 w 667"/>
                  <a:gd name="T45" fmla="*/ 3 h 100"/>
                  <a:gd name="T46" fmla="*/ 31 w 667"/>
                  <a:gd name="T47" fmla="*/ 9 h 100"/>
                  <a:gd name="T48" fmla="*/ 31 w 667"/>
                  <a:gd name="T49" fmla="*/ 16 h 100"/>
                  <a:gd name="T50" fmla="*/ 23 w 667"/>
                  <a:gd name="T51" fmla="*/ 18 h 100"/>
                  <a:gd name="T52" fmla="*/ 18 w 667"/>
                  <a:gd name="T53" fmla="*/ 15 h 100"/>
                  <a:gd name="T54" fmla="*/ 14 w 667"/>
                  <a:gd name="T55" fmla="*/ 12 h 100"/>
                  <a:gd name="T56" fmla="*/ 14 w 667"/>
                  <a:gd name="T57" fmla="*/ 7 h 100"/>
                  <a:gd name="T58" fmla="*/ 19 w 667"/>
                  <a:gd name="T59" fmla="*/ 7 h 100"/>
                  <a:gd name="T60" fmla="*/ 21 w 667"/>
                  <a:gd name="T61" fmla="*/ 9 h 100"/>
                  <a:gd name="T62" fmla="*/ 19 w 667"/>
                  <a:gd name="T63" fmla="*/ 9 h 100"/>
                  <a:gd name="T64" fmla="*/ 16 w 667"/>
                  <a:gd name="T65" fmla="*/ 8 h 100"/>
                  <a:gd name="T66" fmla="*/ 14 w 667"/>
                  <a:gd name="T67" fmla="*/ 10 h 100"/>
                  <a:gd name="T68" fmla="*/ 19 w 667"/>
                  <a:gd name="T69" fmla="*/ 13 h 100"/>
                  <a:gd name="T70" fmla="*/ 25 w 667"/>
                  <a:gd name="T71" fmla="*/ 15 h 100"/>
                  <a:gd name="T72" fmla="*/ 27 w 667"/>
                  <a:gd name="T73" fmla="*/ 14 h 100"/>
                  <a:gd name="T74" fmla="*/ 29 w 667"/>
                  <a:gd name="T75" fmla="*/ 12 h 100"/>
                  <a:gd name="T76" fmla="*/ 23 w 667"/>
                  <a:gd name="T77" fmla="*/ 6 h 100"/>
                  <a:gd name="T78" fmla="*/ 14 w 667"/>
                  <a:gd name="T79" fmla="*/ 3 h 100"/>
                  <a:gd name="T80" fmla="*/ 10 w 667"/>
                  <a:gd name="T81" fmla="*/ 6 h 100"/>
                  <a:gd name="T82" fmla="*/ 6 w 667"/>
                  <a:gd name="T83" fmla="*/ 9 h 100"/>
                  <a:gd name="T84" fmla="*/ 10 w 667"/>
                  <a:gd name="T85" fmla="*/ 20 h 100"/>
                  <a:gd name="T86" fmla="*/ 25 w 667"/>
                  <a:gd name="T87" fmla="*/ 33 h 100"/>
                  <a:gd name="T88" fmla="*/ 40 w 667"/>
                  <a:gd name="T89" fmla="*/ 44 h 100"/>
                  <a:gd name="T90" fmla="*/ 65 w 667"/>
                  <a:gd name="T91" fmla="*/ 54 h 100"/>
                  <a:gd name="T92" fmla="*/ 88 w 667"/>
                  <a:gd name="T93" fmla="*/ 61 h 100"/>
                  <a:gd name="T94" fmla="*/ 118 w 667"/>
                  <a:gd name="T95" fmla="*/ 66 h 100"/>
                  <a:gd name="T96" fmla="*/ 158 w 667"/>
                  <a:gd name="T97" fmla="*/ 67 h 100"/>
                  <a:gd name="T98" fmla="*/ 211 w 667"/>
                  <a:gd name="T99" fmla="*/ 60 h 100"/>
                  <a:gd name="T100" fmla="*/ 278 w 667"/>
                  <a:gd name="T101" fmla="*/ 43 h 100"/>
                  <a:gd name="T102" fmla="*/ 325 w 667"/>
                  <a:gd name="T103" fmla="*/ 31 h 100"/>
                  <a:gd name="T104" fmla="*/ 382 w 667"/>
                  <a:gd name="T105" fmla="*/ 20 h 100"/>
                  <a:gd name="T106" fmla="*/ 431 w 667"/>
                  <a:gd name="T107" fmla="*/ 18 h 100"/>
                  <a:gd name="T108" fmla="*/ 479 w 667"/>
                  <a:gd name="T109" fmla="*/ 22 h 100"/>
                  <a:gd name="T110" fmla="*/ 528 w 667"/>
                  <a:gd name="T111" fmla="*/ 32 h 100"/>
                  <a:gd name="T112" fmla="*/ 577 w 667"/>
                  <a:gd name="T113" fmla="*/ 48 h 100"/>
                  <a:gd name="T114" fmla="*/ 604 w 667"/>
                  <a:gd name="T115" fmla="*/ 49 h 100"/>
                  <a:gd name="T116" fmla="*/ 629 w 667"/>
                  <a:gd name="T117" fmla="*/ 54 h 100"/>
                  <a:gd name="T118" fmla="*/ 653 w 667"/>
                  <a:gd name="T119" fmla="*/ 62 h 100"/>
                  <a:gd name="T120" fmla="*/ 665 w 667"/>
                  <a:gd name="T121" fmla="*/ 72 h 100"/>
                  <a:gd name="T122" fmla="*/ 667 w 667"/>
                  <a:gd name="T123" fmla="*/ 79 h 100"/>
                  <a:gd name="T124" fmla="*/ 665 w 667"/>
                  <a:gd name="T12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85"/>
                    </a:moveTo>
                    <a:lnTo>
                      <a:pt x="651" y="84"/>
                    </a:lnTo>
                    <a:lnTo>
                      <a:pt x="653" y="78"/>
                    </a:lnTo>
                    <a:lnTo>
                      <a:pt x="653" y="72"/>
                    </a:lnTo>
                    <a:lnTo>
                      <a:pt x="648" y="63"/>
                    </a:lnTo>
                    <a:lnTo>
                      <a:pt x="629" y="56"/>
                    </a:lnTo>
                    <a:lnTo>
                      <a:pt x="593" y="51"/>
                    </a:lnTo>
                    <a:lnTo>
                      <a:pt x="547" y="51"/>
                    </a:lnTo>
                    <a:lnTo>
                      <a:pt x="494" y="57"/>
                    </a:lnTo>
                    <a:lnTo>
                      <a:pt x="380" y="86"/>
                    </a:lnTo>
                    <a:lnTo>
                      <a:pt x="327" y="96"/>
                    </a:lnTo>
                    <a:lnTo>
                      <a:pt x="272" y="100"/>
                    </a:lnTo>
                    <a:lnTo>
                      <a:pt x="217" y="96"/>
                    </a:lnTo>
                    <a:lnTo>
                      <a:pt x="162" y="86"/>
                    </a:lnTo>
                    <a:lnTo>
                      <a:pt x="114" y="74"/>
                    </a:lnTo>
                    <a:lnTo>
                      <a:pt x="82" y="64"/>
                    </a:lnTo>
                    <a:lnTo>
                      <a:pt x="54" y="54"/>
                    </a:lnTo>
                    <a:lnTo>
                      <a:pt x="23" y="37"/>
                    </a:lnTo>
                    <a:lnTo>
                      <a:pt x="4" y="19"/>
                    </a:lnTo>
                    <a:lnTo>
                      <a:pt x="0" y="10"/>
                    </a:lnTo>
                    <a:lnTo>
                      <a:pt x="4" y="3"/>
                    </a:lnTo>
                    <a:lnTo>
                      <a:pt x="14" y="0"/>
                    </a:lnTo>
                    <a:lnTo>
                      <a:pt x="25" y="3"/>
                    </a:lnTo>
                    <a:lnTo>
                      <a:pt x="31" y="9"/>
                    </a:lnTo>
                    <a:lnTo>
                      <a:pt x="31" y="16"/>
                    </a:lnTo>
                    <a:lnTo>
                      <a:pt x="23" y="18"/>
                    </a:lnTo>
                    <a:lnTo>
                      <a:pt x="18" y="15"/>
                    </a:lnTo>
                    <a:lnTo>
                      <a:pt x="14" y="12"/>
                    </a:lnTo>
                    <a:lnTo>
                      <a:pt x="14" y="7"/>
                    </a:lnTo>
                    <a:lnTo>
                      <a:pt x="19" y="7"/>
                    </a:lnTo>
                    <a:lnTo>
                      <a:pt x="21" y="9"/>
                    </a:lnTo>
                    <a:lnTo>
                      <a:pt x="19" y="9"/>
                    </a:lnTo>
                    <a:lnTo>
                      <a:pt x="16" y="8"/>
                    </a:lnTo>
                    <a:lnTo>
                      <a:pt x="14" y="10"/>
                    </a:lnTo>
                    <a:lnTo>
                      <a:pt x="19" y="13"/>
                    </a:lnTo>
                    <a:lnTo>
                      <a:pt x="25" y="15"/>
                    </a:lnTo>
                    <a:lnTo>
                      <a:pt x="27" y="14"/>
                    </a:lnTo>
                    <a:lnTo>
                      <a:pt x="29" y="12"/>
                    </a:lnTo>
                    <a:lnTo>
                      <a:pt x="23" y="6"/>
                    </a:lnTo>
                    <a:lnTo>
                      <a:pt x="14" y="3"/>
                    </a:lnTo>
                    <a:lnTo>
                      <a:pt x="10" y="6"/>
                    </a:lnTo>
                    <a:lnTo>
                      <a:pt x="6" y="9"/>
                    </a:lnTo>
                    <a:lnTo>
                      <a:pt x="10" y="20"/>
                    </a:lnTo>
                    <a:lnTo>
                      <a:pt x="25" y="33"/>
                    </a:lnTo>
                    <a:lnTo>
                      <a:pt x="40" y="44"/>
                    </a:lnTo>
                    <a:lnTo>
                      <a:pt x="65" y="54"/>
                    </a:lnTo>
                    <a:lnTo>
                      <a:pt x="88" y="61"/>
                    </a:lnTo>
                    <a:lnTo>
                      <a:pt x="118" y="66"/>
                    </a:lnTo>
                    <a:lnTo>
                      <a:pt x="158" y="67"/>
                    </a:lnTo>
                    <a:lnTo>
                      <a:pt x="211" y="60"/>
                    </a:lnTo>
                    <a:lnTo>
                      <a:pt x="278" y="43"/>
                    </a:lnTo>
                    <a:lnTo>
                      <a:pt x="325" y="31"/>
                    </a:lnTo>
                    <a:lnTo>
                      <a:pt x="382" y="20"/>
                    </a:lnTo>
                    <a:lnTo>
                      <a:pt x="431" y="18"/>
                    </a:lnTo>
                    <a:lnTo>
                      <a:pt x="479" y="22"/>
                    </a:lnTo>
                    <a:lnTo>
                      <a:pt x="528" y="32"/>
                    </a:lnTo>
                    <a:lnTo>
                      <a:pt x="577" y="48"/>
                    </a:lnTo>
                    <a:lnTo>
                      <a:pt x="604" y="49"/>
                    </a:lnTo>
                    <a:lnTo>
                      <a:pt x="629" y="54"/>
                    </a:lnTo>
                    <a:lnTo>
                      <a:pt x="653" y="62"/>
                    </a:lnTo>
                    <a:lnTo>
                      <a:pt x="665" y="72"/>
                    </a:lnTo>
                    <a:lnTo>
                      <a:pt x="667" y="79"/>
                    </a:lnTo>
                    <a:lnTo>
                      <a:pt x="665"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8" name="Freeform 194"/>
              <p:cNvSpPr>
                <a:spLocks/>
              </p:cNvSpPr>
              <p:nvPr/>
            </p:nvSpPr>
            <p:spPr bwMode="auto">
              <a:xfrm>
                <a:off x="1509" y="137"/>
                <a:ext cx="736" cy="98"/>
              </a:xfrm>
              <a:custGeom>
                <a:avLst/>
                <a:gdLst>
                  <a:gd name="T0" fmla="*/ 0 w 736"/>
                  <a:gd name="T1" fmla="*/ 32 h 98"/>
                  <a:gd name="T2" fmla="*/ 17 w 736"/>
                  <a:gd name="T3" fmla="*/ 32 h 98"/>
                  <a:gd name="T4" fmla="*/ 13 w 736"/>
                  <a:gd name="T5" fmla="*/ 38 h 98"/>
                  <a:gd name="T6" fmla="*/ 15 w 736"/>
                  <a:gd name="T7" fmla="*/ 45 h 98"/>
                  <a:gd name="T8" fmla="*/ 23 w 736"/>
                  <a:gd name="T9" fmla="*/ 54 h 98"/>
                  <a:gd name="T10" fmla="*/ 43 w 736"/>
                  <a:gd name="T11" fmla="*/ 62 h 98"/>
                  <a:gd name="T12" fmla="*/ 83 w 736"/>
                  <a:gd name="T13" fmla="*/ 66 h 98"/>
                  <a:gd name="T14" fmla="*/ 135 w 736"/>
                  <a:gd name="T15" fmla="*/ 64 h 98"/>
                  <a:gd name="T16" fmla="*/ 191 w 736"/>
                  <a:gd name="T17" fmla="*/ 54 h 98"/>
                  <a:gd name="T18" fmla="*/ 313 w 736"/>
                  <a:gd name="T19" fmla="*/ 19 h 98"/>
                  <a:gd name="T20" fmla="*/ 370 w 736"/>
                  <a:gd name="T21" fmla="*/ 6 h 98"/>
                  <a:gd name="T22" fmla="*/ 429 w 736"/>
                  <a:gd name="T23" fmla="*/ 0 h 98"/>
                  <a:gd name="T24" fmla="*/ 493 w 736"/>
                  <a:gd name="T25" fmla="*/ 1 h 98"/>
                  <a:gd name="T26" fmla="*/ 554 w 736"/>
                  <a:gd name="T27" fmla="*/ 9 h 98"/>
                  <a:gd name="T28" fmla="*/ 605 w 736"/>
                  <a:gd name="T29" fmla="*/ 21 h 98"/>
                  <a:gd name="T30" fmla="*/ 641 w 736"/>
                  <a:gd name="T31" fmla="*/ 30 h 98"/>
                  <a:gd name="T32" fmla="*/ 674 w 736"/>
                  <a:gd name="T33" fmla="*/ 42 h 98"/>
                  <a:gd name="T34" fmla="*/ 708 w 736"/>
                  <a:gd name="T35" fmla="*/ 58 h 98"/>
                  <a:gd name="T36" fmla="*/ 732 w 736"/>
                  <a:gd name="T37" fmla="*/ 76 h 98"/>
                  <a:gd name="T38" fmla="*/ 736 w 736"/>
                  <a:gd name="T39" fmla="*/ 86 h 98"/>
                  <a:gd name="T40" fmla="*/ 734 w 736"/>
                  <a:gd name="T41" fmla="*/ 94 h 98"/>
                  <a:gd name="T42" fmla="*/ 723 w 736"/>
                  <a:gd name="T43" fmla="*/ 98 h 98"/>
                  <a:gd name="T44" fmla="*/ 711 w 736"/>
                  <a:gd name="T45" fmla="*/ 94 h 98"/>
                  <a:gd name="T46" fmla="*/ 704 w 736"/>
                  <a:gd name="T47" fmla="*/ 88 h 98"/>
                  <a:gd name="T48" fmla="*/ 702 w 736"/>
                  <a:gd name="T49" fmla="*/ 81 h 98"/>
                  <a:gd name="T50" fmla="*/ 711 w 736"/>
                  <a:gd name="T51" fmla="*/ 80 h 98"/>
                  <a:gd name="T52" fmla="*/ 717 w 736"/>
                  <a:gd name="T53" fmla="*/ 81 h 98"/>
                  <a:gd name="T54" fmla="*/ 723 w 736"/>
                  <a:gd name="T55" fmla="*/ 86 h 98"/>
                  <a:gd name="T56" fmla="*/ 723 w 736"/>
                  <a:gd name="T57" fmla="*/ 91 h 98"/>
                  <a:gd name="T58" fmla="*/ 715 w 736"/>
                  <a:gd name="T59" fmla="*/ 91 h 98"/>
                  <a:gd name="T60" fmla="*/ 713 w 736"/>
                  <a:gd name="T61" fmla="*/ 88 h 98"/>
                  <a:gd name="T62" fmla="*/ 717 w 736"/>
                  <a:gd name="T63" fmla="*/ 90 h 98"/>
                  <a:gd name="T64" fmla="*/ 721 w 736"/>
                  <a:gd name="T65" fmla="*/ 90 h 98"/>
                  <a:gd name="T66" fmla="*/ 721 w 736"/>
                  <a:gd name="T67" fmla="*/ 87 h 98"/>
                  <a:gd name="T68" fmla="*/ 715 w 736"/>
                  <a:gd name="T69" fmla="*/ 84 h 98"/>
                  <a:gd name="T70" fmla="*/ 710 w 736"/>
                  <a:gd name="T71" fmla="*/ 82 h 98"/>
                  <a:gd name="T72" fmla="*/ 708 w 736"/>
                  <a:gd name="T73" fmla="*/ 84 h 98"/>
                  <a:gd name="T74" fmla="*/ 706 w 736"/>
                  <a:gd name="T75" fmla="*/ 86 h 98"/>
                  <a:gd name="T76" fmla="*/ 711 w 736"/>
                  <a:gd name="T77" fmla="*/ 92 h 98"/>
                  <a:gd name="T78" fmla="*/ 723 w 736"/>
                  <a:gd name="T79" fmla="*/ 94 h 98"/>
                  <a:gd name="T80" fmla="*/ 729 w 736"/>
                  <a:gd name="T81" fmla="*/ 92 h 98"/>
                  <a:gd name="T82" fmla="*/ 730 w 736"/>
                  <a:gd name="T83" fmla="*/ 88 h 98"/>
                  <a:gd name="T84" fmla="*/ 725 w 736"/>
                  <a:gd name="T85" fmla="*/ 76 h 98"/>
                  <a:gd name="T86" fmla="*/ 708 w 736"/>
                  <a:gd name="T87" fmla="*/ 62 h 98"/>
                  <a:gd name="T88" fmla="*/ 689 w 736"/>
                  <a:gd name="T89" fmla="*/ 51 h 98"/>
                  <a:gd name="T90" fmla="*/ 662 w 736"/>
                  <a:gd name="T91" fmla="*/ 42 h 98"/>
                  <a:gd name="T92" fmla="*/ 636 w 736"/>
                  <a:gd name="T93" fmla="*/ 34 h 98"/>
                  <a:gd name="T94" fmla="*/ 601 w 736"/>
                  <a:gd name="T95" fmla="*/ 30 h 98"/>
                  <a:gd name="T96" fmla="*/ 558 w 736"/>
                  <a:gd name="T97" fmla="*/ 31 h 98"/>
                  <a:gd name="T98" fmla="*/ 499 w 736"/>
                  <a:gd name="T99" fmla="*/ 40 h 98"/>
                  <a:gd name="T100" fmla="*/ 429 w 736"/>
                  <a:gd name="T101" fmla="*/ 62 h 98"/>
                  <a:gd name="T102" fmla="*/ 379 w 736"/>
                  <a:gd name="T103" fmla="*/ 78 h 98"/>
                  <a:gd name="T104" fmla="*/ 317 w 736"/>
                  <a:gd name="T105" fmla="*/ 91 h 98"/>
                  <a:gd name="T106" fmla="*/ 264 w 736"/>
                  <a:gd name="T107" fmla="*/ 96 h 98"/>
                  <a:gd name="T108" fmla="*/ 210 w 736"/>
                  <a:gd name="T109" fmla="*/ 92 h 98"/>
                  <a:gd name="T110" fmla="*/ 155 w 736"/>
                  <a:gd name="T111" fmla="*/ 84 h 98"/>
                  <a:gd name="T112" fmla="*/ 100 w 736"/>
                  <a:gd name="T113" fmla="*/ 69 h 98"/>
                  <a:gd name="T114" fmla="*/ 70 w 736"/>
                  <a:gd name="T115" fmla="*/ 69 h 98"/>
                  <a:gd name="T116" fmla="*/ 43 w 736"/>
                  <a:gd name="T117" fmla="*/ 64 h 98"/>
                  <a:gd name="T118" fmla="*/ 15 w 736"/>
                  <a:gd name="T119" fmla="*/ 56 h 98"/>
                  <a:gd name="T120" fmla="*/ 2 w 736"/>
                  <a:gd name="T121" fmla="*/ 45 h 98"/>
                  <a:gd name="T122" fmla="*/ 0 w 736"/>
                  <a:gd name="T123" fmla="*/ 38 h 98"/>
                  <a:gd name="T124" fmla="*/ 0 w 736"/>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32"/>
                    </a:moveTo>
                    <a:lnTo>
                      <a:pt x="17" y="32"/>
                    </a:lnTo>
                    <a:lnTo>
                      <a:pt x="13" y="38"/>
                    </a:lnTo>
                    <a:lnTo>
                      <a:pt x="15" y="45"/>
                    </a:lnTo>
                    <a:lnTo>
                      <a:pt x="23" y="54"/>
                    </a:lnTo>
                    <a:lnTo>
                      <a:pt x="43" y="62"/>
                    </a:lnTo>
                    <a:lnTo>
                      <a:pt x="83" y="66"/>
                    </a:lnTo>
                    <a:lnTo>
                      <a:pt x="135" y="64"/>
                    </a:lnTo>
                    <a:lnTo>
                      <a:pt x="191" y="54"/>
                    </a:lnTo>
                    <a:lnTo>
                      <a:pt x="313" y="19"/>
                    </a:lnTo>
                    <a:lnTo>
                      <a:pt x="370" y="6"/>
                    </a:lnTo>
                    <a:lnTo>
                      <a:pt x="429" y="0"/>
                    </a:lnTo>
                    <a:lnTo>
                      <a:pt x="493" y="1"/>
                    </a:lnTo>
                    <a:lnTo>
                      <a:pt x="554" y="9"/>
                    </a:lnTo>
                    <a:lnTo>
                      <a:pt x="605" y="21"/>
                    </a:lnTo>
                    <a:lnTo>
                      <a:pt x="641" y="30"/>
                    </a:lnTo>
                    <a:lnTo>
                      <a:pt x="674" y="42"/>
                    </a:lnTo>
                    <a:lnTo>
                      <a:pt x="708" y="58"/>
                    </a:lnTo>
                    <a:lnTo>
                      <a:pt x="732" y="76"/>
                    </a:lnTo>
                    <a:lnTo>
                      <a:pt x="736" y="86"/>
                    </a:lnTo>
                    <a:lnTo>
                      <a:pt x="734" y="94"/>
                    </a:lnTo>
                    <a:lnTo>
                      <a:pt x="723" y="98"/>
                    </a:lnTo>
                    <a:lnTo>
                      <a:pt x="711" y="94"/>
                    </a:lnTo>
                    <a:lnTo>
                      <a:pt x="704" y="88"/>
                    </a:lnTo>
                    <a:lnTo>
                      <a:pt x="702" y="81"/>
                    </a:lnTo>
                    <a:lnTo>
                      <a:pt x="711" y="80"/>
                    </a:lnTo>
                    <a:lnTo>
                      <a:pt x="717" y="81"/>
                    </a:lnTo>
                    <a:lnTo>
                      <a:pt x="723" y="86"/>
                    </a:lnTo>
                    <a:lnTo>
                      <a:pt x="723" y="91"/>
                    </a:lnTo>
                    <a:lnTo>
                      <a:pt x="715" y="91"/>
                    </a:lnTo>
                    <a:lnTo>
                      <a:pt x="713" y="88"/>
                    </a:lnTo>
                    <a:lnTo>
                      <a:pt x="717" y="90"/>
                    </a:lnTo>
                    <a:lnTo>
                      <a:pt x="721" y="90"/>
                    </a:lnTo>
                    <a:lnTo>
                      <a:pt x="721" y="87"/>
                    </a:lnTo>
                    <a:lnTo>
                      <a:pt x="715" y="84"/>
                    </a:lnTo>
                    <a:lnTo>
                      <a:pt x="710" y="82"/>
                    </a:lnTo>
                    <a:lnTo>
                      <a:pt x="708" y="84"/>
                    </a:lnTo>
                    <a:lnTo>
                      <a:pt x="706" y="86"/>
                    </a:lnTo>
                    <a:lnTo>
                      <a:pt x="711" y="92"/>
                    </a:lnTo>
                    <a:lnTo>
                      <a:pt x="723" y="94"/>
                    </a:lnTo>
                    <a:lnTo>
                      <a:pt x="729" y="92"/>
                    </a:lnTo>
                    <a:lnTo>
                      <a:pt x="730" y="88"/>
                    </a:lnTo>
                    <a:lnTo>
                      <a:pt x="725" y="76"/>
                    </a:lnTo>
                    <a:lnTo>
                      <a:pt x="708" y="62"/>
                    </a:lnTo>
                    <a:lnTo>
                      <a:pt x="689" y="51"/>
                    </a:lnTo>
                    <a:lnTo>
                      <a:pt x="662" y="42"/>
                    </a:lnTo>
                    <a:lnTo>
                      <a:pt x="636" y="34"/>
                    </a:lnTo>
                    <a:lnTo>
                      <a:pt x="601" y="30"/>
                    </a:lnTo>
                    <a:lnTo>
                      <a:pt x="558" y="31"/>
                    </a:lnTo>
                    <a:lnTo>
                      <a:pt x="499" y="40"/>
                    </a:lnTo>
                    <a:lnTo>
                      <a:pt x="429" y="62"/>
                    </a:lnTo>
                    <a:lnTo>
                      <a:pt x="379" y="78"/>
                    </a:lnTo>
                    <a:lnTo>
                      <a:pt x="317" y="91"/>
                    </a:lnTo>
                    <a:lnTo>
                      <a:pt x="264" y="96"/>
                    </a:lnTo>
                    <a:lnTo>
                      <a:pt x="210" y="92"/>
                    </a:lnTo>
                    <a:lnTo>
                      <a:pt x="155" y="84"/>
                    </a:lnTo>
                    <a:lnTo>
                      <a:pt x="100" y="69"/>
                    </a:lnTo>
                    <a:lnTo>
                      <a:pt x="70" y="69"/>
                    </a:lnTo>
                    <a:lnTo>
                      <a:pt x="43" y="64"/>
                    </a:lnTo>
                    <a:lnTo>
                      <a:pt x="15" y="56"/>
                    </a:lnTo>
                    <a:lnTo>
                      <a:pt x="2" y="45"/>
                    </a:lnTo>
                    <a:lnTo>
                      <a:pt x="0" y="38"/>
                    </a:lnTo>
                    <a:lnTo>
                      <a:pt x="0"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299" name="Freeform 195"/>
              <p:cNvSpPr>
                <a:spLocks/>
              </p:cNvSpPr>
              <p:nvPr/>
            </p:nvSpPr>
            <p:spPr bwMode="auto">
              <a:xfrm>
                <a:off x="1285" y="30"/>
                <a:ext cx="704" cy="117"/>
              </a:xfrm>
              <a:custGeom>
                <a:avLst/>
                <a:gdLst>
                  <a:gd name="T0" fmla="*/ 0 w 704"/>
                  <a:gd name="T1" fmla="*/ 116 h 117"/>
                  <a:gd name="T2" fmla="*/ 15 w 704"/>
                  <a:gd name="T3" fmla="*/ 114 h 117"/>
                  <a:gd name="T4" fmla="*/ 13 w 704"/>
                  <a:gd name="T5" fmla="*/ 108 h 117"/>
                  <a:gd name="T6" fmla="*/ 13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2 h 117"/>
                  <a:gd name="T18" fmla="*/ 305 w 704"/>
                  <a:gd name="T19" fmla="*/ 105 h 117"/>
                  <a:gd name="T20" fmla="*/ 362 w 704"/>
                  <a:gd name="T21" fmla="*/ 115 h 117"/>
                  <a:gd name="T22" fmla="*/ 421 w 704"/>
                  <a:gd name="T23" fmla="*/ 117 h 117"/>
                  <a:gd name="T24" fmla="*/ 482 w 704"/>
                  <a:gd name="T25" fmla="*/ 110 h 117"/>
                  <a:gd name="T26" fmla="*/ 541 w 704"/>
                  <a:gd name="T27" fmla="*/ 98 h 117"/>
                  <a:gd name="T28" fmla="*/ 588 w 704"/>
                  <a:gd name="T29" fmla="*/ 84 h 117"/>
                  <a:gd name="T30" fmla="*/ 622 w 704"/>
                  <a:gd name="T31" fmla="*/ 73 h 117"/>
                  <a:gd name="T32" fmla="*/ 651 w 704"/>
                  <a:gd name="T33" fmla="*/ 59 h 117"/>
                  <a:gd name="T34" fmla="*/ 681 w 704"/>
                  <a:gd name="T35" fmla="*/ 41 h 117"/>
                  <a:gd name="T36" fmla="*/ 702 w 704"/>
                  <a:gd name="T37" fmla="*/ 20 h 117"/>
                  <a:gd name="T38" fmla="*/ 704 w 704"/>
                  <a:gd name="T39" fmla="*/ 12 h 117"/>
                  <a:gd name="T40" fmla="*/ 700 w 704"/>
                  <a:gd name="T41" fmla="*/ 4 h 117"/>
                  <a:gd name="T42" fmla="*/ 691 w 704"/>
                  <a:gd name="T43" fmla="*/ 0 h 117"/>
                  <a:gd name="T44" fmla="*/ 677 w 704"/>
                  <a:gd name="T45" fmla="*/ 5 h 117"/>
                  <a:gd name="T46" fmla="*/ 672 w 704"/>
                  <a:gd name="T47" fmla="*/ 11 h 117"/>
                  <a:gd name="T48" fmla="*/ 674 w 704"/>
                  <a:gd name="T49" fmla="*/ 19 h 117"/>
                  <a:gd name="T50" fmla="*/ 681 w 704"/>
                  <a:gd name="T51" fmla="*/ 19 h 117"/>
                  <a:gd name="T52" fmla="*/ 687 w 704"/>
                  <a:gd name="T53" fmla="*/ 17 h 117"/>
                  <a:gd name="T54" fmla="*/ 691 w 704"/>
                  <a:gd name="T55" fmla="*/ 13 h 117"/>
                  <a:gd name="T56" fmla="*/ 691 w 704"/>
                  <a:gd name="T57" fmla="*/ 8 h 117"/>
                  <a:gd name="T58" fmla="*/ 683 w 704"/>
                  <a:gd name="T59" fmla="*/ 8 h 117"/>
                  <a:gd name="T60" fmla="*/ 681 w 704"/>
                  <a:gd name="T61" fmla="*/ 11 h 117"/>
                  <a:gd name="T62" fmla="*/ 685 w 704"/>
                  <a:gd name="T63" fmla="*/ 10 h 117"/>
                  <a:gd name="T64" fmla="*/ 689 w 704"/>
                  <a:gd name="T65" fmla="*/ 10 h 117"/>
                  <a:gd name="T66" fmla="*/ 689 w 704"/>
                  <a:gd name="T67" fmla="*/ 12 h 117"/>
                  <a:gd name="T68" fmla="*/ 685 w 704"/>
                  <a:gd name="T69" fmla="*/ 16 h 117"/>
                  <a:gd name="T70" fmla="*/ 677 w 704"/>
                  <a:gd name="T71" fmla="*/ 17 h 117"/>
                  <a:gd name="T72" fmla="*/ 675 w 704"/>
                  <a:gd name="T73" fmla="*/ 17 h 117"/>
                  <a:gd name="T74" fmla="*/ 675 w 704"/>
                  <a:gd name="T75" fmla="*/ 13 h 117"/>
                  <a:gd name="T76" fmla="*/ 679 w 704"/>
                  <a:gd name="T77" fmla="*/ 7 h 117"/>
                  <a:gd name="T78" fmla="*/ 689 w 704"/>
                  <a:gd name="T79" fmla="*/ 5 h 117"/>
                  <a:gd name="T80" fmla="*/ 694 w 704"/>
                  <a:gd name="T81" fmla="*/ 6 h 117"/>
                  <a:gd name="T82" fmla="*/ 698 w 704"/>
                  <a:gd name="T83" fmla="*/ 11 h 117"/>
                  <a:gd name="T84" fmla="*/ 694 w 704"/>
                  <a:gd name="T85" fmla="*/ 23 h 117"/>
                  <a:gd name="T86" fmla="*/ 681 w 704"/>
                  <a:gd name="T87" fmla="*/ 37 h 117"/>
                  <a:gd name="T88" fmla="*/ 666 w 704"/>
                  <a:gd name="T89" fmla="*/ 48 h 117"/>
                  <a:gd name="T90" fmla="*/ 639 w 704"/>
                  <a:gd name="T91" fmla="*/ 60 h 117"/>
                  <a:gd name="T92" fmla="*/ 617 w 704"/>
                  <a:gd name="T93" fmla="*/ 68 h 117"/>
                  <a:gd name="T94" fmla="*/ 584 w 704"/>
                  <a:gd name="T95" fmla="*/ 76 h 117"/>
                  <a:gd name="T96" fmla="*/ 541 w 704"/>
                  <a:gd name="T97" fmla="*/ 78 h 117"/>
                  <a:gd name="T98" fmla="*/ 484 w 704"/>
                  <a:gd name="T99" fmla="*/ 72 h 117"/>
                  <a:gd name="T100" fmla="*/ 410 w 704"/>
                  <a:gd name="T101" fmla="*/ 56 h 117"/>
                  <a:gd name="T102" fmla="*/ 360 w 704"/>
                  <a:gd name="T103" fmla="*/ 46 h 117"/>
                  <a:gd name="T104" fmla="*/ 298 w 704"/>
                  <a:gd name="T105" fmla="*/ 36 h 117"/>
                  <a:gd name="T106" fmla="*/ 245 w 704"/>
                  <a:gd name="T107" fmla="*/ 36 h 117"/>
                  <a:gd name="T108" fmla="*/ 193 w 704"/>
                  <a:gd name="T109" fmla="*/ 43 h 117"/>
                  <a:gd name="T110" fmla="*/ 142 w 704"/>
                  <a:gd name="T111" fmla="*/ 55 h 117"/>
                  <a:gd name="T112" fmla="*/ 91 w 704"/>
                  <a:gd name="T113" fmla="*/ 73 h 117"/>
                  <a:gd name="T114" fmla="*/ 62 w 704"/>
                  <a:gd name="T115" fmla="*/ 76 h 117"/>
                  <a:gd name="T116" fmla="*/ 36 w 704"/>
                  <a:gd name="T117" fmla="*/ 82 h 117"/>
                  <a:gd name="T118" fmla="*/ 11 w 704"/>
                  <a:gd name="T119" fmla="*/ 92 h 117"/>
                  <a:gd name="T120" fmla="*/ 0 w 704"/>
                  <a:gd name="T121" fmla="*/ 103 h 117"/>
                  <a:gd name="T122" fmla="*/ 0 w 704"/>
                  <a:gd name="T123" fmla="*/ 110 h 117"/>
                  <a:gd name="T124" fmla="*/ 0 w 704"/>
                  <a:gd name="T125"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0" y="116"/>
                    </a:moveTo>
                    <a:lnTo>
                      <a:pt x="15" y="114"/>
                    </a:lnTo>
                    <a:lnTo>
                      <a:pt x="13" y="108"/>
                    </a:lnTo>
                    <a:lnTo>
                      <a:pt x="13" y="102"/>
                    </a:lnTo>
                    <a:lnTo>
                      <a:pt x="19" y="93"/>
                    </a:lnTo>
                    <a:lnTo>
                      <a:pt x="38" y="84"/>
                    </a:lnTo>
                    <a:lnTo>
                      <a:pt x="76" y="77"/>
                    </a:lnTo>
                    <a:lnTo>
                      <a:pt x="125" y="76"/>
                    </a:lnTo>
                    <a:lnTo>
                      <a:pt x="182" y="82"/>
                    </a:lnTo>
                    <a:lnTo>
                      <a:pt x="305" y="105"/>
                    </a:lnTo>
                    <a:lnTo>
                      <a:pt x="362" y="115"/>
                    </a:lnTo>
                    <a:lnTo>
                      <a:pt x="421" y="117"/>
                    </a:lnTo>
                    <a:lnTo>
                      <a:pt x="482" y="110"/>
                    </a:lnTo>
                    <a:lnTo>
                      <a:pt x="541" y="98"/>
                    </a:lnTo>
                    <a:lnTo>
                      <a:pt x="588" y="84"/>
                    </a:lnTo>
                    <a:lnTo>
                      <a:pt x="622" y="73"/>
                    </a:lnTo>
                    <a:lnTo>
                      <a:pt x="651" y="59"/>
                    </a:lnTo>
                    <a:lnTo>
                      <a:pt x="681" y="41"/>
                    </a:lnTo>
                    <a:lnTo>
                      <a:pt x="702" y="20"/>
                    </a:lnTo>
                    <a:lnTo>
                      <a:pt x="704" y="12"/>
                    </a:lnTo>
                    <a:lnTo>
                      <a:pt x="700" y="4"/>
                    </a:lnTo>
                    <a:lnTo>
                      <a:pt x="691" y="0"/>
                    </a:lnTo>
                    <a:lnTo>
                      <a:pt x="677" y="5"/>
                    </a:lnTo>
                    <a:lnTo>
                      <a:pt x="672" y="11"/>
                    </a:lnTo>
                    <a:lnTo>
                      <a:pt x="674" y="19"/>
                    </a:lnTo>
                    <a:lnTo>
                      <a:pt x="681" y="19"/>
                    </a:lnTo>
                    <a:lnTo>
                      <a:pt x="687" y="17"/>
                    </a:lnTo>
                    <a:lnTo>
                      <a:pt x="691" y="13"/>
                    </a:lnTo>
                    <a:lnTo>
                      <a:pt x="691" y="8"/>
                    </a:lnTo>
                    <a:lnTo>
                      <a:pt x="683" y="8"/>
                    </a:lnTo>
                    <a:lnTo>
                      <a:pt x="681" y="11"/>
                    </a:lnTo>
                    <a:lnTo>
                      <a:pt x="685" y="10"/>
                    </a:lnTo>
                    <a:lnTo>
                      <a:pt x="689" y="10"/>
                    </a:lnTo>
                    <a:lnTo>
                      <a:pt x="689" y="12"/>
                    </a:lnTo>
                    <a:lnTo>
                      <a:pt x="685" y="16"/>
                    </a:lnTo>
                    <a:lnTo>
                      <a:pt x="677" y="17"/>
                    </a:lnTo>
                    <a:lnTo>
                      <a:pt x="675" y="17"/>
                    </a:lnTo>
                    <a:lnTo>
                      <a:pt x="675" y="13"/>
                    </a:lnTo>
                    <a:lnTo>
                      <a:pt x="679" y="7"/>
                    </a:lnTo>
                    <a:lnTo>
                      <a:pt x="689" y="5"/>
                    </a:lnTo>
                    <a:lnTo>
                      <a:pt x="694" y="6"/>
                    </a:lnTo>
                    <a:lnTo>
                      <a:pt x="698" y="11"/>
                    </a:lnTo>
                    <a:lnTo>
                      <a:pt x="694" y="23"/>
                    </a:lnTo>
                    <a:lnTo>
                      <a:pt x="681" y="37"/>
                    </a:lnTo>
                    <a:lnTo>
                      <a:pt x="666" y="48"/>
                    </a:lnTo>
                    <a:lnTo>
                      <a:pt x="639" y="60"/>
                    </a:lnTo>
                    <a:lnTo>
                      <a:pt x="617" y="68"/>
                    </a:lnTo>
                    <a:lnTo>
                      <a:pt x="584" y="76"/>
                    </a:lnTo>
                    <a:lnTo>
                      <a:pt x="541" y="78"/>
                    </a:lnTo>
                    <a:lnTo>
                      <a:pt x="484" y="72"/>
                    </a:lnTo>
                    <a:lnTo>
                      <a:pt x="410" y="56"/>
                    </a:lnTo>
                    <a:lnTo>
                      <a:pt x="360" y="46"/>
                    </a:lnTo>
                    <a:lnTo>
                      <a:pt x="298" y="36"/>
                    </a:lnTo>
                    <a:lnTo>
                      <a:pt x="245" y="36"/>
                    </a:lnTo>
                    <a:lnTo>
                      <a:pt x="193" y="43"/>
                    </a:lnTo>
                    <a:lnTo>
                      <a:pt x="142" y="55"/>
                    </a:lnTo>
                    <a:lnTo>
                      <a:pt x="91" y="73"/>
                    </a:lnTo>
                    <a:lnTo>
                      <a:pt x="62" y="76"/>
                    </a:lnTo>
                    <a:lnTo>
                      <a:pt x="36" y="82"/>
                    </a:lnTo>
                    <a:lnTo>
                      <a:pt x="11" y="92"/>
                    </a:lnTo>
                    <a:lnTo>
                      <a:pt x="0" y="103"/>
                    </a:lnTo>
                    <a:lnTo>
                      <a:pt x="0" y="110"/>
                    </a:lnTo>
                    <a:lnTo>
                      <a:pt x="0" y="1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0" name="Freeform 196"/>
              <p:cNvSpPr>
                <a:spLocks/>
              </p:cNvSpPr>
              <p:nvPr/>
            </p:nvSpPr>
            <p:spPr bwMode="auto">
              <a:xfrm>
                <a:off x="3181" y="12"/>
                <a:ext cx="700" cy="116"/>
              </a:xfrm>
              <a:custGeom>
                <a:avLst/>
                <a:gdLst>
                  <a:gd name="T0" fmla="*/ 2 w 700"/>
                  <a:gd name="T1" fmla="*/ 115 h 116"/>
                  <a:gd name="T2" fmla="*/ 17 w 700"/>
                  <a:gd name="T3" fmla="*/ 113 h 116"/>
                  <a:gd name="T4" fmla="*/ 13 w 700"/>
                  <a:gd name="T5" fmla="*/ 108 h 116"/>
                  <a:gd name="T6" fmla="*/ 13 w 700"/>
                  <a:gd name="T7" fmla="*/ 101 h 116"/>
                  <a:gd name="T8" fmla="*/ 19 w 700"/>
                  <a:gd name="T9" fmla="*/ 91 h 116"/>
                  <a:gd name="T10" fmla="*/ 38 w 700"/>
                  <a:gd name="T11" fmla="*/ 83 h 116"/>
                  <a:gd name="T12" fmla="*/ 76 w 700"/>
                  <a:gd name="T13" fmla="*/ 76 h 116"/>
                  <a:gd name="T14" fmla="*/ 125 w 700"/>
                  <a:gd name="T15" fmla="*/ 74 h 116"/>
                  <a:gd name="T16" fmla="*/ 182 w 700"/>
                  <a:gd name="T17" fmla="*/ 80 h 116"/>
                  <a:gd name="T18" fmla="*/ 305 w 700"/>
                  <a:gd name="T19" fmla="*/ 106 h 116"/>
                  <a:gd name="T20" fmla="*/ 364 w 700"/>
                  <a:gd name="T21" fmla="*/ 114 h 116"/>
                  <a:gd name="T22" fmla="*/ 423 w 700"/>
                  <a:gd name="T23" fmla="*/ 116 h 116"/>
                  <a:gd name="T24" fmla="*/ 484 w 700"/>
                  <a:gd name="T25" fmla="*/ 110 h 116"/>
                  <a:gd name="T26" fmla="*/ 541 w 700"/>
                  <a:gd name="T27" fmla="*/ 97 h 116"/>
                  <a:gd name="T28" fmla="*/ 590 w 700"/>
                  <a:gd name="T29" fmla="*/ 83 h 116"/>
                  <a:gd name="T30" fmla="*/ 622 w 700"/>
                  <a:gd name="T31" fmla="*/ 71 h 116"/>
                  <a:gd name="T32" fmla="*/ 649 w 700"/>
                  <a:gd name="T33" fmla="*/ 58 h 116"/>
                  <a:gd name="T34" fmla="*/ 675 w 700"/>
                  <a:gd name="T35" fmla="*/ 40 h 116"/>
                  <a:gd name="T36" fmla="*/ 696 w 700"/>
                  <a:gd name="T37" fmla="*/ 20 h 116"/>
                  <a:gd name="T38" fmla="*/ 700 w 700"/>
                  <a:gd name="T39" fmla="*/ 2 h 116"/>
                  <a:gd name="T40" fmla="*/ 691 w 700"/>
                  <a:gd name="T41" fmla="*/ 0 h 116"/>
                  <a:gd name="T42" fmla="*/ 679 w 700"/>
                  <a:gd name="T43" fmla="*/ 4 h 116"/>
                  <a:gd name="T44" fmla="*/ 674 w 700"/>
                  <a:gd name="T45" fmla="*/ 11 h 116"/>
                  <a:gd name="T46" fmla="*/ 674 w 700"/>
                  <a:gd name="T47" fmla="*/ 18 h 116"/>
                  <a:gd name="T48" fmla="*/ 681 w 700"/>
                  <a:gd name="T49" fmla="*/ 18 h 116"/>
                  <a:gd name="T50" fmla="*/ 689 w 700"/>
                  <a:gd name="T51" fmla="*/ 17 h 116"/>
                  <a:gd name="T52" fmla="*/ 693 w 700"/>
                  <a:gd name="T53" fmla="*/ 12 h 116"/>
                  <a:gd name="T54" fmla="*/ 691 w 700"/>
                  <a:gd name="T55" fmla="*/ 7 h 116"/>
                  <a:gd name="T56" fmla="*/ 685 w 700"/>
                  <a:gd name="T57" fmla="*/ 8 h 116"/>
                  <a:gd name="T58" fmla="*/ 683 w 700"/>
                  <a:gd name="T59" fmla="*/ 10 h 116"/>
                  <a:gd name="T60" fmla="*/ 685 w 700"/>
                  <a:gd name="T61" fmla="*/ 8 h 116"/>
                  <a:gd name="T62" fmla="*/ 691 w 700"/>
                  <a:gd name="T63" fmla="*/ 8 h 116"/>
                  <a:gd name="T64" fmla="*/ 691 w 700"/>
                  <a:gd name="T65" fmla="*/ 11 h 116"/>
                  <a:gd name="T66" fmla="*/ 685 w 700"/>
                  <a:gd name="T67" fmla="*/ 14 h 116"/>
                  <a:gd name="T68" fmla="*/ 679 w 700"/>
                  <a:gd name="T69" fmla="*/ 16 h 116"/>
                  <a:gd name="T70" fmla="*/ 677 w 700"/>
                  <a:gd name="T71" fmla="*/ 16 h 116"/>
                  <a:gd name="T72" fmla="*/ 675 w 700"/>
                  <a:gd name="T73" fmla="*/ 12 h 116"/>
                  <a:gd name="T74" fmla="*/ 681 w 700"/>
                  <a:gd name="T75" fmla="*/ 6 h 116"/>
                  <a:gd name="T76" fmla="*/ 691 w 700"/>
                  <a:gd name="T77" fmla="*/ 4 h 116"/>
                  <a:gd name="T78" fmla="*/ 696 w 700"/>
                  <a:gd name="T79" fmla="*/ 5 h 116"/>
                  <a:gd name="T80" fmla="*/ 698 w 700"/>
                  <a:gd name="T81" fmla="*/ 10 h 116"/>
                  <a:gd name="T82" fmla="*/ 696 w 700"/>
                  <a:gd name="T83" fmla="*/ 22 h 116"/>
                  <a:gd name="T84" fmla="*/ 681 w 700"/>
                  <a:gd name="T85" fmla="*/ 36 h 116"/>
                  <a:gd name="T86" fmla="*/ 666 w 700"/>
                  <a:gd name="T87" fmla="*/ 47 h 116"/>
                  <a:gd name="T88" fmla="*/ 641 w 700"/>
                  <a:gd name="T89" fmla="*/ 59 h 116"/>
                  <a:gd name="T90" fmla="*/ 617 w 700"/>
                  <a:gd name="T91" fmla="*/ 67 h 116"/>
                  <a:gd name="T92" fmla="*/ 584 w 700"/>
                  <a:gd name="T93" fmla="*/ 74 h 116"/>
                  <a:gd name="T94" fmla="*/ 541 w 700"/>
                  <a:gd name="T95" fmla="*/ 77 h 116"/>
                  <a:gd name="T96" fmla="*/ 484 w 700"/>
                  <a:gd name="T97" fmla="*/ 71 h 116"/>
                  <a:gd name="T98" fmla="*/ 410 w 700"/>
                  <a:gd name="T99" fmla="*/ 55 h 116"/>
                  <a:gd name="T100" fmla="*/ 360 w 700"/>
                  <a:gd name="T101" fmla="*/ 44 h 116"/>
                  <a:gd name="T102" fmla="*/ 298 w 700"/>
                  <a:gd name="T103" fmla="*/ 35 h 116"/>
                  <a:gd name="T104" fmla="*/ 247 w 700"/>
                  <a:gd name="T105" fmla="*/ 35 h 116"/>
                  <a:gd name="T106" fmla="*/ 195 w 700"/>
                  <a:gd name="T107" fmla="*/ 41 h 116"/>
                  <a:gd name="T108" fmla="*/ 144 w 700"/>
                  <a:gd name="T109" fmla="*/ 54 h 116"/>
                  <a:gd name="T110" fmla="*/ 91 w 700"/>
                  <a:gd name="T111" fmla="*/ 72 h 116"/>
                  <a:gd name="T112" fmla="*/ 62 w 700"/>
                  <a:gd name="T113" fmla="*/ 74 h 116"/>
                  <a:gd name="T114" fmla="*/ 38 w 700"/>
                  <a:gd name="T115" fmla="*/ 80 h 116"/>
                  <a:gd name="T116" fmla="*/ 11 w 700"/>
                  <a:gd name="T117" fmla="*/ 91 h 116"/>
                  <a:gd name="T118" fmla="*/ 2 w 700"/>
                  <a:gd name="T119" fmla="*/ 102 h 116"/>
                  <a:gd name="T120" fmla="*/ 0 w 700"/>
                  <a:gd name="T121" fmla="*/ 109 h 116"/>
                  <a:gd name="T122" fmla="*/ 2 w 700"/>
                  <a:gd name="T1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6">
                    <a:moveTo>
                      <a:pt x="2" y="115"/>
                    </a:moveTo>
                    <a:lnTo>
                      <a:pt x="17" y="113"/>
                    </a:lnTo>
                    <a:lnTo>
                      <a:pt x="13" y="108"/>
                    </a:lnTo>
                    <a:lnTo>
                      <a:pt x="13" y="101"/>
                    </a:lnTo>
                    <a:lnTo>
                      <a:pt x="19" y="91"/>
                    </a:lnTo>
                    <a:lnTo>
                      <a:pt x="38" y="83"/>
                    </a:lnTo>
                    <a:lnTo>
                      <a:pt x="76" y="76"/>
                    </a:lnTo>
                    <a:lnTo>
                      <a:pt x="125" y="74"/>
                    </a:lnTo>
                    <a:lnTo>
                      <a:pt x="182" y="80"/>
                    </a:lnTo>
                    <a:lnTo>
                      <a:pt x="305" y="106"/>
                    </a:lnTo>
                    <a:lnTo>
                      <a:pt x="364" y="114"/>
                    </a:lnTo>
                    <a:lnTo>
                      <a:pt x="423" y="116"/>
                    </a:lnTo>
                    <a:lnTo>
                      <a:pt x="484" y="110"/>
                    </a:lnTo>
                    <a:lnTo>
                      <a:pt x="541" y="97"/>
                    </a:lnTo>
                    <a:lnTo>
                      <a:pt x="590" y="83"/>
                    </a:lnTo>
                    <a:lnTo>
                      <a:pt x="622" y="71"/>
                    </a:lnTo>
                    <a:lnTo>
                      <a:pt x="649" y="58"/>
                    </a:lnTo>
                    <a:lnTo>
                      <a:pt x="675" y="40"/>
                    </a:lnTo>
                    <a:lnTo>
                      <a:pt x="696" y="20"/>
                    </a:lnTo>
                    <a:lnTo>
                      <a:pt x="700" y="2"/>
                    </a:lnTo>
                    <a:lnTo>
                      <a:pt x="691" y="0"/>
                    </a:lnTo>
                    <a:lnTo>
                      <a:pt x="679" y="4"/>
                    </a:lnTo>
                    <a:lnTo>
                      <a:pt x="674" y="11"/>
                    </a:lnTo>
                    <a:lnTo>
                      <a:pt x="674" y="18"/>
                    </a:lnTo>
                    <a:lnTo>
                      <a:pt x="681" y="18"/>
                    </a:lnTo>
                    <a:lnTo>
                      <a:pt x="689" y="17"/>
                    </a:lnTo>
                    <a:lnTo>
                      <a:pt x="693" y="12"/>
                    </a:lnTo>
                    <a:lnTo>
                      <a:pt x="691" y="7"/>
                    </a:lnTo>
                    <a:lnTo>
                      <a:pt x="685" y="8"/>
                    </a:lnTo>
                    <a:lnTo>
                      <a:pt x="683" y="10"/>
                    </a:lnTo>
                    <a:lnTo>
                      <a:pt x="685" y="8"/>
                    </a:lnTo>
                    <a:lnTo>
                      <a:pt x="691" y="8"/>
                    </a:lnTo>
                    <a:lnTo>
                      <a:pt x="691" y="11"/>
                    </a:lnTo>
                    <a:lnTo>
                      <a:pt x="685" y="14"/>
                    </a:lnTo>
                    <a:lnTo>
                      <a:pt x="679" y="16"/>
                    </a:lnTo>
                    <a:lnTo>
                      <a:pt x="677" y="16"/>
                    </a:lnTo>
                    <a:lnTo>
                      <a:pt x="675" y="12"/>
                    </a:lnTo>
                    <a:lnTo>
                      <a:pt x="681" y="6"/>
                    </a:lnTo>
                    <a:lnTo>
                      <a:pt x="691" y="4"/>
                    </a:lnTo>
                    <a:lnTo>
                      <a:pt x="696" y="5"/>
                    </a:lnTo>
                    <a:lnTo>
                      <a:pt x="698" y="10"/>
                    </a:lnTo>
                    <a:lnTo>
                      <a:pt x="696" y="22"/>
                    </a:lnTo>
                    <a:lnTo>
                      <a:pt x="681" y="36"/>
                    </a:lnTo>
                    <a:lnTo>
                      <a:pt x="666" y="47"/>
                    </a:lnTo>
                    <a:lnTo>
                      <a:pt x="641" y="59"/>
                    </a:lnTo>
                    <a:lnTo>
                      <a:pt x="617" y="67"/>
                    </a:lnTo>
                    <a:lnTo>
                      <a:pt x="584" y="74"/>
                    </a:lnTo>
                    <a:lnTo>
                      <a:pt x="541" y="77"/>
                    </a:lnTo>
                    <a:lnTo>
                      <a:pt x="484" y="71"/>
                    </a:lnTo>
                    <a:lnTo>
                      <a:pt x="410" y="55"/>
                    </a:lnTo>
                    <a:lnTo>
                      <a:pt x="360" y="44"/>
                    </a:lnTo>
                    <a:lnTo>
                      <a:pt x="298" y="35"/>
                    </a:lnTo>
                    <a:lnTo>
                      <a:pt x="247" y="35"/>
                    </a:lnTo>
                    <a:lnTo>
                      <a:pt x="195" y="41"/>
                    </a:lnTo>
                    <a:lnTo>
                      <a:pt x="144" y="54"/>
                    </a:lnTo>
                    <a:lnTo>
                      <a:pt x="91" y="72"/>
                    </a:lnTo>
                    <a:lnTo>
                      <a:pt x="62" y="74"/>
                    </a:lnTo>
                    <a:lnTo>
                      <a:pt x="38" y="80"/>
                    </a:lnTo>
                    <a:lnTo>
                      <a:pt x="11" y="91"/>
                    </a:lnTo>
                    <a:lnTo>
                      <a:pt x="2" y="102"/>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1" name="Freeform 197"/>
              <p:cNvSpPr>
                <a:spLocks/>
              </p:cNvSpPr>
              <p:nvPr/>
            </p:nvSpPr>
            <p:spPr bwMode="auto">
              <a:xfrm>
                <a:off x="230" y="82"/>
                <a:ext cx="833" cy="194"/>
              </a:xfrm>
              <a:custGeom>
                <a:avLst/>
                <a:gdLst>
                  <a:gd name="T0" fmla="*/ 22 w 833"/>
                  <a:gd name="T1" fmla="*/ 190 h 194"/>
                  <a:gd name="T2" fmla="*/ 15 w 833"/>
                  <a:gd name="T3" fmla="*/ 176 h 194"/>
                  <a:gd name="T4" fmla="*/ 43 w 833"/>
                  <a:gd name="T5" fmla="*/ 152 h 194"/>
                  <a:gd name="T6" fmla="*/ 146 w 833"/>
                  <a:gd name="T7" fmla="*/ 134 h 194"/>
                  <a:gd name="T8" fmla="*/ 370 w 833"/>
                  <a:gd name="T9" fmla="*/ 157 h 194"/>
                  <a:gd name="T10" fmla="*/ 512 w 833"/>
                  <a:gd name="T11" fmla="*/ 161 h 194"/>
                  <a:gd name="T12" fmla="*/ 584 w 833"/>
                  <a:gd name="T13" fmla="*/ 148 h 194"/>
                  <a:gd name="T14" fmla="*/ 706 w 833"/>
                  <a:gd name="T15" fmla="*/ 107 h 194"/>
                  <a:gd name="T16" fmla="*/ 778 w 833"/>
                  <a:gd name="T17" fmla="*/ 73 h 194"/>
                  <a:gd name="T18" fmla="*/ 823 w 833"/>
                  <a:gd name="T19" fmla="*/ 34 h 194"/>
                  <a:gd name="T20" fmla="*/ 833 w 833"/>
                  <a:gd name="T21" fmla="*/ 12 h 194"/>
                  <a:gd name="T22" fmla="*/ 814 w 833"/>
                  <a:gd name="T23" fmla="*/ 0 h 194"/>
                  <a:gd name="T24" fmla="*/ 793 w 833"/>
                  <a:gd name="T25" fmla="*/ 14 h 194"/>
                  <a:gd name="T26" fmla="*/ 797 w 833"/>
                  <a:gd name="T27" fmla="*/ 22 h 194"/>
                  <a:gd name="T28" fmla="*/ 814 w 833"/>
                  <a:gd name="T29" fmla="*/ 20 h 194"/>
                  <a:gd name="T30" fmla="*/ 816 w 833"/>
                  <a:gd name="T31" fmla="*/ 8 h 194"/>
                  <a:gd name="T32" fmla="*/ 806 w 833"/>
                  <a:gd name="T33" fmla="*/ 9 h 194"/>
                  <a:gd name="T34" fmla="*/ 808 w 833"/>
                  <a:gd name="T35" fmla="*/ 10 h 194"/>
                  <a:gd name="T36" fmla="*/ 814 w 833"/>
                  <a:gd name="T37" fmla="*/ 13 h 194"/>
                  <a:gd name="T38" fmla="*/ 802 w 833"/>
                  <a:gd name="T39" fmla="*/ 20 h 194"/>
                  <a:gd name="T40" fmla="*/ 797 w 833"/>
                  <a:gd name="T41" fmla="*/ 15 h 194"/>
                  <a:gd name="T42" fmla="*/ 808 w 833"/>
                  <a:gd name="T43" fmla="*/ 4 h 194"/>
                  <a:gd name="T44" fmla="*/ 820 w 833"/>
                  <a:gd name="T45" fmla="*/ 6 h 194"/>
                  <a:gd name="T46" fmla="*/ 823 w 833"/>
                  <a:gd name="T47" fmla="*/ 25 h 194"/>
                  <a:gd name="T48" fmla="*/ 791 w 833"/>
                  <a:gd name="T49" fmla="*/ 58 h 194"/>
                  <a:gd name="T50" fmla="*/ 736 w 833"/>
                  <a:gd name="T51" fmla="*/ 87 h 194"/>
                  <a:gd name="T52" fmla="*/ 647 w 833"/>
                  <a:gd name="T53" fmla="*/ 104 h 194"/>
                  <a:gd name="T54" fmla="*/ 485 w 833"/>
                  <a:gd name="T55" fmla="*/ 88 h 194"/>
                  <a:gd name="T56" fmla="*/ 347 w 833"/>
                  <a:gd name="T57" fmla="*/ 73 h 194"/>
                  <a:gd name="T58" fmla="*/ 222 w 833"/>
                  <a:gd name="T59" fmla="*/ 89 h 194"/>
                  <a:gd name="T60" fmla="*/ 104 w 833"/>
                  <a:gd name="T61" fmla="*/ 134 h 194"/>
                  <a:gd name="T62" fmla="*/ 39 w 833"/>
                  <a:gd name="T63" fmla="*/ 148 h 194"/>
                  <a:gd name="T64" fmla="*/ 2 w 833"/>
                  <a:gd name="T65" fmla="*/ 178 h 194"/>
                  <a:gd name="T66" fmla="*/ 3 w 833"/>
                  <a:gd name="T6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4">
                    <a:moveTo>
                      <a:pt x="3" y="194"/>
                    </a:moveTo>
                    <a:lnTo>
                      <a:pt x="22" y="190"/>
                    </a:lnTo>
                    <a:lnTo>
                      <a:pt x="17" y="183"/>
                    </a:lnTo>
                    <a:lnTo>
                      <a:pt x="15" y="176"/>
                    </a:lnTo>
                    <a:lnTo>
                      <a:pt x="21" y="164"/>
                    </a:lnTo>
                    <a:lnTo>
                      <a:pt x="43" y="152"/>
                    </a:lnTo>
                    <a:lnTo>
                      <a:pt x="87" y="140"/>
                    </a:lnTo>
                    <a:lnTo>
                      <a:pt x="146" y="134"/>
                    </a:lnTo>
                    <a:lnTo>
                      <a:pt x="216" y="136"/>
                    </a:lnTo>
                    <a:lnTo>
                      <a:pt x="370" y="157"/>
                    </a:lnTo>
                    <a:lnTo>
                      <a:pt x="440" y="163"/>
                    </a:lnTo>
                    <a:lnTo>
                      <a:pt x="512" y="161"/>
                    </a:lnTo>
                    <a:lnTo>
                      <a:pt x="548" y="155"/>
                    </a:lnTo>
                    <a:lnTo>
                      <a:pt x="584" y="148"/>
                    </a:lnTo>
                    <a:lnTo>
                      <a:pt x="651" y="129"/>
                    </a:lnTo>
                    <a:lnTo>
                      <a:pt x="706" y="107"/>
                    </a:lnTo>
                    <a:lnTo>
                      <a:pt x="744" y="91"/>
                    </a:lnTo>
                    <a:lnTo>
                      <a:pt x="778" y="73"/>
                    </a:lnTo>
                    <a:lnTo>
                      <a:pt x="810" y="47"/>
                    </a:lnTo>
                    <a:lnTo>
                      <a:pt x="823" y="34"/>
                    </a:lnTo>
                    <a:lnTo>
                      <a:pt x="831" y="22"/>
                    </a:lnTo>
                    <a:lnTo>
                      <a:pt x="833" y="12"/>
                    </a:lnTo>
                    <a:lnTo>
                      <a:pt x="825" y="2"/>
                    </a:lnTo>
                    <a:lnTo>
                      <a:pt x="814" y="0"/>
                    </a:lnTo>
                    <a:lnTo>
                      <a:pt x="799" y="6"/>
                    </a:lnTo>
                    <a:lnTo>
                      <a:pt x="793" y="14"/>
                    </a:lnTo>
                    <a:lnTo>
                      <a:pt x="793" y="19"/>
                    </a:lnTo>
                    <a:lnTo>
                      <a:pt x="797" y="22"/>
                    </a:lnTo>
                    <a:lnTo>
                      <a:pt x="804" y="22"/>
                    </a:lnTo>
                    <a:lnTo>
                      <a:pt x="814" y="20"/>
                    </a:lnTo>
                    <a:lnTo>
                      <a:pt x="816" y="14"/>
                    </a:lnTo>
                    <a:lnTo>
                      <a:pt x="816" y="8"/>
                    </a:lnTo>
                    <a:lnTo>
                      <a:pt x="810" y="8"/>
                    </a:lnTo>
                    <a:lnTo>
                      <a:pt x="806" y="9"/>
                    </a:lnTo>
                    <a:lnTo>
                      <a:pt x="806" y="12"/>
                    </a:lnTo>
                    <a:lnTo>
                      <a:pt x="808" y="10"/>
                    </a:lnTo>
                    <a:lnTo>
                      <a:pt x="814" y="9"/>
                    </a:lnTo>
                    <a:lnTo>
                      <a:pt x="814" y="13"/>
                    </a:lnTo>
                    <a:lnTo>
                      <a:pt x="810" y="18"/>
                    </a:lnTo>
                    <a:lnTo>
                      <a:pt x="802" y="20"/>
                    </a:lnTo>
                    <a:lnTo>
                      <a:pt x="799" y="19"/>
                    </a:lnTo>
                    <a:lnTo>
                      <a:pt x="797" y="15"/>
                    </a:lnTo>
                    <a:lnTo>
                      <a:pt x="802" y="7"/>
                    </a:lnTo>
                    <a:lnTo>
                      <a:pt x="808" y="4"/>
                    </a:lnTo>
                    <a:lnTo>
                      <a:pt x="814" y="3"/>
                    </a:lnTo>
                    <a:lnTo>
                      <a:pt x="820" y="6"/>
                    </a:lnTo>
                    <a:lnTo>
                      <a:pt x="825" y="9"/>
                    </a:lnTo>
                    <a:lnTo>
                      <a:pt x="823" y="25"/>
                    </a:lnTo>
                    <a:lnTo>
                      <a:pt x="808" y="44"/>
                    </a:lnTo>
                    <a:lnTo>
                      <a:pt x="791" y="58"/>
                    </a:lnTo>
                    <a:lnTo>
                      <a:pt x="764" y="75"/>
                    </a:lnTo>
                    <a:lnTo>
                      <a:pt x="736" y="87"/>
                    </a:lnTo>
                    <a:lnTo>
                      <a:pt x="698" y="98"/>
                    </a:lnTo>
                    <a:lnTo>
                      <a:pt x="647" y="104"/>
                    </a:lnTo>
                    <a:lnTo>
                      <a:pt x="577" y="101"/>
                    </a:lnTo>
                    <a:lnTo>
                      <a:pt x="485" y="88"/>
                    </a:lnTo>
                    <a:lnTo>
                      <a:pt x="423" y="79"/>
                    </a:lnTo>
                    <a:lnTo>
                      <a:pt x="347" y="73"/>
                    </a:lnTo>
                    <a:lnTo>
                      <a:pt x="282" y="77"/>
                    </a:lnTo>
                    <a:lnTo>
                      <a:pt x="222" y="89"/>
                    </a:lnTo>
                    <a:lnTo>
                      <a:pt x="163" y="109"/>
                    </a:lnTo>
                    <a:lnTo>
                      <a:pt x="104" y="134"/>
                    </a:lnTo>
                    <a:lnTo>
                      <a:pt x="70" y="140"/>
                    </a:lnTo>
                    <a:lnTo>
                      <a:pt x="39" y="148"/>
                    </a:lnTo>
                    <a:lnTo>
                      <a:pt x="13" y="164"/>
                    </a:lnTo>
                    <a:lnTo>
                      <a:pt x="2" y="178"/>
                    </a:lnTo>
                    <a:lnTo>
                      <a:pt x="0" y="187"/>
                    </a:lnTo>
                    <a:lnTo>
                      <a:pt x="3" y="19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2" name="Freeform 198"/>
              <p:cNvSpPr>
                <a:spLocks/>
              </p:cNvSpPr>
              <p:nvPr/>
            </p:nvSpPr>
            <p:spPr bwMode="auto">
              <a:xfrm>
                <a:off x="554" y="52"/>
                <a:ext cx="458" cy="112"/>
              </a:xfrm>
              <a:custGeom>
                <a:avLst/>
                <a:gdLst>
                  <a:gd name="T0" fmla="*/ 61 w 458"/>
                  <a:gd name="T1" fmla="*/ 75 h 112"/>
                  <a:gd name="T2" fmla="*/ 63 w 458"/>
                  <a:gd name="T3" fmla="*/ 80 h 112"/>
                  <a:gd name="T4" fmla="*/ 61 w 458"/>
                  <a:gd name="T5" fmla="*/ 86 h 112"/>
                  <a:gd name="T6" fmla="*/ 53 w 458"/>
                  <a:gd name="T7" fmla="*/ 92 h 112"/>
                  <a:gd name="T8" fmla="*/ 42 w 458"/>
                  <a:gd name="T9" fmla="*/ 95 h 112"/>
                  <a:gd name="T10" fmla="*/ 31 w 458"/>
                  <a:gd name="T11" fmla="*/ 95 h 112"/>
                  <a:gd name="T12" fmla="*/ 19 w 458"/>
                  <a:gd name="T13" fmla="*/ 93 h 112"/>
                  <a:gd name="T14" fmla="*/ 10 w 458"/>
                  <a:gd name="T15" fmla="*/ 89 h 112"/>
                  <a:gd name="T16" fmla="*/ 0 w 458"/>
                  <a:gd name="T17" fmla="*/ 76 h 112"/>
                  <a:gd name="T18" fmla="*/ 0 w 458"/>
                  <a:gd name="T19" fmla="*/ 68 h 112"/>
                  <a:gd name="T20" fmla="*/ 6 w 458"/>
                  <a:gd name="T21" fmla="*/ 56 h 112"/>
                  <a:gd name="T22" fmla="*/ 19 w 458"/>
                  <a:gd name="T23" fmla="*/ 45 h 112"/>
                  <a:gd name="T24" fmla="*/ 40 w 458"/>
                  <a:gd name="T25" fmla="*/ 36 h 112"/>
                  <a:gd name="T26" fmla="*/ 67 w 458"/>
                  <a:gd name="T27" fmla="*/ 30 h 112"/>
                  <a:gd name="T28" fmla="*/ 93 w 458"/>
                  <a:gd name="T29" fmla="*/ 27 h 112"/>
                  <a:gd name="T30" fmla="*/ 129 w 458"/>
                  <a:gd name="T31" fmla="*/ 28 h 112"/>
                  <a:gd name="T32" fmla="*/ 141 w 458"/>
                  <a:gd name="T33" fmla="*/ 31 h 112"/>
                  <a:gd name="T34" fmla="*/ 160 w 458"/>
                  <a:gd name="T35" fmla="*/ 16 h 112"/>
                  <a:gd name="T36" fmla="*/ 184 w 458"/>
                  <a:gd name="T37" fmla="*/ 6 h 112"/>
                  <a:gd name="T38" fmla="*/ 222 w 458"/>
                  <a:gd name="T39" fmla="*/ 0 h 112"/>
                  <a:gd name="T40" fmla="*/ 237 w 458"/>
                  <a:gd name="T41" fmla="*/ 0 h 112"/>
                  <a:gd name="T42" fmla="*/ 260 w 458"/>
                  <a:gd name="T43" fmla="*/ 2 h 112"/>
                  <a:gd name="T44" fmla="*/ 289 w 458"/>
                  <a:gd name="T45" fmla="*/ 9 h 112"/>
                  <a:gd name="T46" fmla="*/ 323 w 458"/>
                  <a:gd name="T47" fmla="*/ 24 h 112"/>
                  <a:gd name="T48" fmla="*/ 346 w 458"/>
                  <a:gd name="T49" fmla="*/ 33 h 112"/>
                  <a:gd name="T50" fmla="*/ 370 w 458"/>
                  <a:gd name="T51" fmla="*/ 40 h 112"/>
                  <a:gd name="T52" fmla="*/ 404 w 458"/>
                  <a:gd name="T53" fmla="*/ 45 h 112"/>
                  <a:gd name="T54" fmla="*/ 444 w 458"/>
                  <a:gd name="T55" fmla="*/ 48 h 112"/>
                  <a:gd name="T56" fmla="*/ 458 w 458"/>
                  <a:gd name="T57" fmla="*/ 45 h 112"/>
                  <a:gd name="T58" fmla="*/ 418 w 458"/>
                  <a:gd name="T59" fmla="*/ 66 h 112"/>
                  <a:gd name="T60" fmla="*/ 380 w 458"/>
                  <a:gd name="T61" fmla="*/ 81 h 112"/>
                  <a:gd name="T62" fmla="*/ 344 w 458"/>
                  <a:gd name="T63" fmla="*/ 94 h 112"/>
                  <a:gd name="T64" fmla="*/ 298 w 458"/>
                  <a:gd name="T65" fmla="*/ 106 h 112"/>
                  <a:gd name="T66" fmla="*/ 264 w 458"/>
                  <a:gd name="T67" fmla="*/ 111 h 112"/>
                  <a:gd name="T68" fmla="*/ 226 w 458"/>
                  <a:gd name="T69" fmla="*/ 112 h 112"/>
                  <a:gd name="T70" fmla="*/ 207 w 458"/>
                  <a:gd name="T71" fmla="*/ 111 h 112"/>
                  <a:gd name="T72" fmla="*/ 182 w 458"/>
                  <a:gd name="T73" fmla="*/ 106 h 112"/>
                  <a:gd name="T74" fmla="*/ 158 w 458"/>
                  <a:gd name="T75" fmla="*/ 97 h 112"/>
                  <a:gd name="T76" fmla="*/ 137 w 458"/>
                  <a:gd name="T77" fmla="*/ 80 h 112"/>
                  <a:gd name="T78" fmla="*/ 131 w 458"/>
                  <a:gd name="T79" fmla="*/ 64 h 112"/>
                  <a:gd name="T80" fmla="*/ 131 w 458"/>
                  <a:gd name="T81" fmla="*/ 51 h 112"/>
                  <a:gd name="T82" fmla="*/ 137 w 458"/>
                  <a:gd name="T83" fmla="*/ 36 h 112"/>
                  <a:gd name="T84" fmla="*/ 110 w 458"/>
                  <a:gd name="T85" fmla="*/ 33 h 112"/>
                  <a:gd name="T86" fmla="*/ 86 w 458"/>
                  <a:gd name="T87" fmla="*/ 34 h 112"/>
                  <a:gd name="T88" fmla="*/ 59 w 458"/>
                  <a:gd name="T89" fmla="*/ 38 h 112"/>
                  <a:gd name="T90" fmla="*/ 29 w 458"/>
                  <a:gd name="T91" fmla="*/ 50 h 112"/>
                  <a:gd name="T92" fmla="*/ 15 w 458"/>
                  <a:gd name="T93" fmla="*/ 60 h 112"/>
                  <a:gd name="T94" fmla="*/ 10 w 458"/>
                  <a:gd name="T95" fmla="*/ 71 h 112"/>
                  <a:gd name="T96" fmla="*/ 17 w 458"/>
                  <a:gd name="T97" fmla="*/ 83 h 112"/>
                  <a:gd name="T98" fmla="*/ 25 w 458"/>
                  <a:gd name="T99" fmla="*/ 88 h 112"/>
                  <a:gd name="T100" fmla="*/ 34 w 458"/>
                  <a:gd name="T101" fmla="*/ 89 h 112"/>
                  <a:gd name="T102" fmla="*/ 50 w 458"/>
                  <a:gd name="T103" fmla="*/ 86 h 112"/>
                  <a:gd name="T104" fmla="*/ 57 w 458"/>
                  <a:gd name="T105" fmla="*/ 80 h 112"/>
                  <a:gd name="T106" fmla="*/ 61 w 458"/>
                  <a:gd name="T107"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2">
                    <a:moveTo>
                      <a:pt x="61" y="75"/>
                    </a:moveTo>
                    <a:lnTo>
                      <a:pt x="63" y="80"/>
                    </a:lnTo>
                    <a:lnTo>
                      <a:pt x="61" y="86"/>
                    </a:lnTo>
                    <a:lnTo>
                      <a:pt x="53" y="92"/>
                    </a:lnTo>
                    <a:lnTo>
                      <a:pt x="42" y="95"/>
                    </a:lnTo>
                    <a:lnTo>
                      <a:pt x="31" y="95"/>
                    </a:lnTo>
                    <a:lnTo>
                      <a:pt x="19" y="93"/>
                    </a:lnTo>
                    <a:lnTo>
                      <a:pt x="10" y="89"/>
                    </a:lnTo>
                    <a:lnTo>
                      <a:pt x="0" y="76"/>
                    </a:lnTo>
                    <a:lnTo>
                      <a:pt x="0" y="68"/>
                    </a:lnTo>
                    <a:lnTo>
                      <a:pt x="6" y="56"/>
                    </a:lnTo>
                    <a:lnTo>
                      <a:pt x="19" y="45"/>
                    </a:lnTo>
                    <a:lnTo>
                      <a:pt x="40" y="36"/>
                    </a:lnTo>
                    <a:lnTo>
                      <a:pt x="67" y="30"/>
                    </a:lnTo>
                    <a:lnTo>
                      <a:pt x="93" y="27"/>
                    </a:lnTo>
                    <a:lnTo>
                      <a:pt x="129" y="28"/>
                    </a:lnTo>
                    <a:lnTo>
                      <a:pt x="141" y="31"/>
                    </a:lnTo>
                    <a:lnTo>
                      <a:pt x="160" y="16"/>
                    </a:lnTo>
                    <a:lnTo>
                      <a:pt x="184" y="6"/>
                    </a:lnTo>
                    <a:lnTo>
                      <a:pt x="222" y="0"/>
                    </a:lnTo>
                    <a:lnTo>
                      <a:pt x="237" y="0"/>
                    </a:lnTo>
                    <a:lnTo>
                      <a:pt x="260" y="2"/>
                    </a:lnTo>
                    <a:lnTo>
                      <a:pt x="289" y="9"/>
                    </a:lnTo>
                    <a:lnTo>
                      <a:pt x="323" y="24"/>
                    </a:lnTo>
                    <a:lnTo>
                      <a:pt x="346" y="33"/>
                    </a:lnTo>
                    <a:lnTo>
                      <a:pt x="370" y="40"/>
                    </a:lnTo>
                    <a:lnTo>
                      <a:pt x="404" y="45"/>
                    </a:lnTo>
                    <a:lnTo>
                      <a:pt x="444" y="48"/>
                    </a:lnTo>
                    <a:lnTo>
                      <a:pt x="458" y="45"/>
                    </a:lnTo>
                    <a:lnTo>
                      <a:pt x="418" y="66"/>
                    </a:lnTo>
                    <a:lnTo>
                      <a:pt x="380" y="81"/>
                    </a:lnTo>
                    <a:lnTo>
                      <a:pt x="344" y="94"/>
                    </a:lnTo>
                    <a:lnTo>
                      <a:pt x="298" y="106"/>
                    </a:lnTo>
                    <a:lnTo>
                      <a:pt x="264" y="111"/>
                    </a:lnTo>
                    <a:lnTo>
                      <a:pt x="226" y="112"/>
                    </a:lnTo>
                    <a:lnTo>
                      <a:pt x="207" y="111"/>
                    </a:lnTo>
                    <a:lnTo>
                      <a:pt x="182" y="106"/>
                    </a:lnTo>
                    <a:lnTo>
                      <a:pt x="158" y="97"/>
                    </a:lnTo>
                    <a:lnTo>
                      <a:pt x="137" y="80"/>
                    </a:lnTo>
                    <a:lnTo>
                      <a:pt x="131" y="64"/>
                    </a:lnTo>
                    <a:lnTo>
                      <a:pt x="131" y="51"/>
                    </a:lnTo>
                    <a:lnTo>
                      <a:pt x="137" y="36"/>
                    </a:lnTo>
                    <a:lnTo>
                      <a:pt x="110" y="33"/>
                    </a:lnTo>
                    <a:lnTo>
                      <a:pt x="86" y="34"/>
                    </a:lnTo>
                    <a:lnTo>
                      <a:pt x="59" y="38"/>
                    </a:lnTo>
                    <a:lnTo>
                      <a:pt x="29" y="50"/>
                    </a:lnTo>
                    <a:lnTo>
                      <a:pt x="15" y="60"/>
                    </a:lnTo>
                    <a:lnTo>
                      <a:pt x="10" y="71"/>
                    </a:lnTo>
                    <a:lnTo>
                      <a:pt x="17" y="83"/>
                    </a:lnTo>
                    <a:lnTo>
                      <a:pt x="25" y="88"/>
                    </a:lnTo>
                    <a:lnTo>
                      <a:pt x="34" y="89"/>
                    </a:lnTo>
                    <a:lnTo>
                      <a:pt x="50" y="86"/>
                    </a:lnTo>
                    <a:lnTo>
                      <a:pt x="57" y="80"/>
                    </a:lnTo>
                    <a:lnTo>
                      <a:pt x="61" y="7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3" name="Freeform 199"/>
              <p:cNvSpPr>
                <a:spLocks/>
              </p:cNvSpPr>
              <p:nvPr/>
            </p:nvSpPr>
            <p:spPr bwMode="auto">
              <a:xfrm>
                <a:off x="974" y="82"/>
                <a:ext cx="341" cy="103"/>
              </a:xfrm>
              <a:custGeom>
                <a:avLst/>
                <a:gdLst>
                  <a:gd name="T0" fmla="*/ 47 w 341"/>
                  <a:gd name="T1" fmla="*/ 82 h 103"/>
                  <a:gd name="T2" fmla="*/ 51 w 341"/>
                  <a:gd name="T3" fmla="*/ 87 h 103"/>
                  <a:gd name="T4" fmla="*/ 47 w 341"/>
                  <a:gd name="T5" fmla="*/ 97 h 103"/>
                  <a:gd name="T6" fmla="*/ 39 w 341"/>
                  <a:gd name="T7" fmla="*/ 101 h 103"/>
                  <a:gd name="T8" fmla="*/ 32 w 341"/>
                  <a:gd name="T9" fmla="*/ 103 h 103"/>
                  <a:gd name="T10" fmla="*/ 15 w 341"/>
                  <a:gd name="T11" fmla="*/ 100 h 103"/>
                  <a:gd name="T12" fmla="*/ 1 w 341"/>
                  <a:gd name="T13" fmla="*/ 91 h 103"/>
                  <a:gd name="T14" fmla="*/ 0 w 341"/>
                  <a:gd name="T15" fmla="*/ 83 h 103"/>
                  <a:gd name="T16" fmla="*/ 0 w 341"/>
                  <a:gd name="T17" fmla="*/ 74 h 103"/>
                  <a:gd name="T18" fmla="*/ 7 w 341"/>
                  <a:gd name="T19" fmla="*/ 64 h 103"/>
                  <a:gd name="T20" fmla="*/ 20 w 341"/>
                  <a:gd name="T21" fmla="*/ 53 h 103"/>
                  <a:gd name="T22" fmla="*/ 38 w 341"/>
                  <a:gd name="T23" fmla="*/ 46 h 103"/>
                  <a:gd name="T24" fmla="*/ 58 w 341"/>
                  <a:gd name="T25" fmla="*/ 40 h 103"/>
                  <a:gd name="T26" fmla="*/ 85 w 341"/>
                  <a:gd name="T27" fmla="*/ 37 h 103"/>
                  <a:gd name="T28" fmla="*/ 94 w 341"/>
                  <a:gd name="T29" fmla="*/ 37 h 103"/>
                  <a:gd name="T30" fmla="*/ 104 w 341"/>
                  <a:gd name="T31" fmla="*/ 24 h 103"/>
                  <a:gd name="T32" fmla="*/ 119 w 341"/>
                  <a:gd name="T33" fmla="*/ 12 h 103"/>
                  <a:gd name="T34" fmla="*/ 146 w 341"/>
                  <a:gd name="T35" fmla="*/ 2 h 103"/>
                  <a:gd name="T36" fmla="*/ 178 w 341"/>
                  <a:gd name="T37" fmla="*/ 0 h 103"/>
                  <a:gd name="T38" fmla="*/ 201 w 341"/>
                  <a:gd name="T39" fmla="*/ 2 h 103"/>
                  <a:gd name="T40" fmla="*/ 231 w 341"/>
                  <a:gd name="T41" fmla="*/ 9 h 103"/>
                  <a:gd name="T42" fmla="*/ 252 w 341"/>
                  <a:gd name="T43" fmla="*/ 13 h 103"/>
                  <a:gd name="T44" fmla="*/ 301 w 341"/>
                  <a:gd name="T45" fmla="*/ 15 h 103"/>
                  <a:gd name="T46" fmla="*/ 332 w 341"/>
                  <a:gd name="T47" fmla="*/ 12 h 103"/>
                  <a:gd name="T48" fmla="*/ 341 w 341"/>
                  <a:gd name="T49" fmla="*/ 9 h 103"/>
                  <a:gd name="T50" fmla="*/ 317 w 341"/>
                  <a:gd name="T51" fmla="*/ 30 h 103"/>
                  <a:gd name="T52" fmla="*/ 269 w 341"/>
                  <a:gd name="T53" fmla="*/ 62 h 103"/>
                  <a:gd name="T54" fmla="*/ 239 w 341"/>
                  <a:gd name="T55" fmla="*/ 77 h 103"/>
                  <a:gd name="T56" fmla="*/ 214 w 341"/>
                  <a:gd name="T57" fmla="*/ 86 h 103"/>
                  <a:gd name="T58" fmla="*/ 186 w 341"/>
                  <a:gd name="T59" fmla="*/ 92 h 103"/>
                  <a:gd name="T60" fmla="*/ 150 w 341"/>
                  <a:gd name="T61" fmla="*/ 93 h 103"/>
                  <a:gd name="T62" fmla="*/ 129 w 341"/>
                  <a:gd name="T63" fmla="*/ 88 h 103"/>
                  <a:gd name="T64" fmla="*/ 108 w 341"/>
                  <a:gd name="T65" fmla="*/ 76 h 103"/>
                  <a:gd name="T66" fmla="*/ 98 w 341"/>
                  <a:gd name="T67" fmla="*/ 65 h 103"/>
                  <a:gd name="T68" fmla="*/ 94 w 341"/>
                  <a:gd name="T69" fmla="*/ 53 h 103"/>
                  <a:gd name="T70" fmla="*/ 93 w 341"/>
                  <a:gd name="T71" fmla="*/ 41 h 103"/>
                  <a:gd name="T72" fmla="*/ 72 w 341"/>
                  <a:gd name="T73" fmla="*/ 44 h 103"/>
                  <a:gd name="T74" fmla="*/ 53 w 341"/>
                  <a:gd name="T75" fmla="*/ 47 h 103"/>
                  <a:gd name="T76" fmla="*/ 36 w 341"/>
                  <a:gd name="T77" fmla="*/ 53 h 103"/>
                  <a:gd name="T78" fmla="*/ 17 w 341"/>
                  <a:gd name="T79" fmla="*/ 67 h 103"/>
                  <a:gd name="T80" fmla="*/ 9 w 341"/>
                  <a:gd name="T81" fmla="*/ 76 h 103"/>
                  <a:gd name="T82" fmla="*/ 9 w 341"/>
                  <a:gd name="T83" fmla="*/ 86 h 103"/>
                  <a:gd name="T84" fmla="*/ 17 w 341"/>
                  <a:gd name="T85" fmla="*/ 94 h 103"/>
                  <a:gd name="T86" fmla="*/ 24 w 341"/>
                  <a:gd name="T87" fmla="*/ 97 h 103"/>
                  <a:gd name="T88" fmla="*/ 32 w 341"/>
                  <a:gd name="T89" fmla="*/ 97 h 103"/>
                  <a:gd name="T90" fmla="*/ 43 w 341"/>
                  <a:gd name="T91" fmla="*/ 93 h 103"/>
                  <a:gd name="T92" fmla="*/ 47 w 341"/>
                  <a:gd name="T93" fmla="*/ 87 h 103"/>
                  <a:gd name="T94" fmla="*/ 47 w 341"/>
                  <a:gd name="T95"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3">
                    <a:moveTo>
                      <a:pt x="47" y="82"/>
                    </a:moveTo>
                    <a:lnTo>
                      <a:pt x="51" y="87"/>
                    </a:lnTo>
                    <a:lnTo>
                      <a:pt x="47" y="97"/>
                    </a:lnTo>
                    <a:lnTo>
                      <a:pt x="39" y="101"/>
                    </a:lnTo>
                    <a:lnTo>
                      <a:pt x="32" y="103"/>
                    </a:lnTo>
                    <a:lnTo>
                      <a:pt x="15" y="100"/>
                    </a:lnTo>
                    <a:lnTo>
                      <a:pt x="1" y="91"/>
                    </a:lnTo>
                    <a:lnTo>
                      <a:pt x="0" y="83"/>
                    </a:lnTo>
                    <a:lnTo>
                      <a:pt x="0" y="74"/>
                    </a:lnTo>
                    <a:lnTo>
                      <a:pt x="7" y="64"/>
                    </a:lnTo>
                    <a:lnTo>
                      <a:pt x="20" y="53"/>
                    </a:lnTo>
                    <a:lnTo>
                      <a:pt x="38" y="46"/>
                    </a:lnTo>
                    <a:lnTo>
                      <a:pt x="58" y="40"/>
                    </a:lnTo>
                    <a:lnTo>
                      <a:pt x="85" y="37"/>
                    </a:lnTo>
                    <a:lnTo>
                      <a:pt x="94" y="37"/>
                    </a:lnTo>
                    <a:lnTo>
                      <a:pt x="104" y="24"/>
                    </a:lnTo>
                    <a:lnTo>
                      <a:pt x="119" y="12"/>
                    </a:lnTo>
                    <a:lnTo>
                      <a:pt x="146" y="2"/>
                    </a:lnTo>
                    <a:lnTo>
                      <a:pt x="178" y="0"/>
                    </a:lnTo>
                    <a:lnTo>
                      <a:pt x="201" y="2"/>
                    </a:lnTo>
                    <a:lnTo>
                      <a:pt x="231" y="9"/>
                    </a:lnTo>
                    <a:lnTo>
                      <a:pt x="252" y="13"/>
                    </a:lnTo>
                    <a:lnTo>
                      <a:pt x="301" y="15"/>
                    </a:lnTo>
                    <a:lnTo>
                      <a:pt x="332" y="12"/>
                    </a:lnTo>
                    <a:lnTo>
                      <a:pt x="341" y="9"/>
                    </a:lnTo>
                    <a:lnTo>
                      <a:pt x="317" y="30"/>
                    </a:lnTo>
                    <a:lnTo>
                      <a:pt x="269" y="62"/>
                    </a:lnTo>
                    <a:lnTo>
                      <a:pt x="239" y="77"/>
                    </a:lnTo>
                    <a:lnTo>
                      <a:pt x="214" y="86"/>
                    </a:lnTo>
                    <a:lnTo>
                      <a:pt x="186" y="92"/>
                    </a:lnTo>
                    <a:lnTo>
                      <a:pt x="150" y="93"/>
                    </a:lnTo>
                    <a:lnTo>
                      <a:pt x="129" y="88"/>
                    </a:lnTo>
                    <a:lnTo>
                      <a:pt x="108" y="76"/>
                    </a:lnTo>
                    <a:lnTo>
                      <a:pt x="98" y="65"/>
                    </a:lnTo>
                    <a:lnTo>
                      <a:pt x="94" y="53"/>
                    </a:lnTo>
                    <a:lnTo>
                      <a:pt x="93" y="41"/>
                    </a:lnTo>
                    <a:lnTo>
                      <a:pt x="72" y="44"/>
                    </a:lnTo>
                    <a:lnTo>
                      <a:pt x="53" y="47"/>
                    </a:lnTo>
                    <a:lnTo>
                      <a:pt x="36" y="53"/>
                    </a:lnTo>
                    <a:lnTo>
                      <a:pt x="17" y="67"/>
                    </a:lnTo>
                    <a:lnTo>
                      <a:pt x="9" y="76"/>
                    </a:lnTo>
                    <a:lnTo>
                      <a:pt x="9" y="86"/>
                    </a:lnTo>
                    <a:lnTo>
                      <a:pt x="17" y="94"/>
                    </a:lnTo>
                    <a:lnTo>
                      <a:pt x="24" y="97"/>
                    </a:lnTo>
                    <a:lnTo>
                      <a:pt x="32" y="97"/>
                    </a:lnTo>
                    <a:lnTo>
                      <a:pt x="43" y="93"/>
                    </a:lnTo>
                    <a:lnTo>
                      <a:pt x="47" y="87"/>
                    </a:lnTo>
                    <a:lnTo>
                      <a:pt x="47" y="8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4" name="Freeform 200"/>
              <p:cNvSpPr>
                <a:spLocks/>
              </p:cNvSpPr>
              <p:nvPr/>
            </p:nvSpPr>
            <p:spPr bwMode="auto">
              <a:xfrm>
                <a:off x="2917" y="112"/>
                <a:ext cx="566" cy="99"/>
              </a:xfrm>
              <a:custGeom>
                <a:avLst/>
                <a:gdLst>
                  <a:gd name="T0" fmla="*/ 566 w 566"/>
                  <a:gd name="T1" fmla="*/ 85 h 99"/>
                  <a:gd name="T2" fmla="*/ 554 w 566"/>
                  <a:gd name="T3" fmla="*/ 83 h 99"/>
                  <a:gd name="T4" fmla="*/ 556 w 566"/>
                  <a:gd name="T5" fmla="*/ 77 h 99"/>
                  <a:gd name="T6" fmla="*/ 550 w 566"/>
                  <a:gd name="T7" fmla="*/ 63 h 99"/>
                  <a:gd name="T8" fmla="*/ 533 w 566"/>
                  <a:gd name="T9" fmla="*/ 55 h 99"/>
                  <a:gd name="T10" fmla="*/ 503 w 566"/>
                  <a:gd name="T11" fmla="*/ 50 h 99"/>
                  <a:gd name="T12" fmla="*/ 465 w 566"/>
                  <a:gd name="T13" fmla="*/ 50 h 99"/>
                  <a:gd name="T14" fmla="*/ 419 w 566"/>
                  <a:gd name="T15" fmla="*/ 57 h 99"/>
                  <a:gd name="T16" fmla="*/ 323 w 566"/>
                  <a:gd name="T17" fmla="*/ 85 h 99"/>
                  <a:gd name="T18" fmla="*/ 279 w 566"/>
                  <a:gd name="T19" fmla="*/ 95 h 99"/>
                  <a:gd name="T20" fmla="*/ 232 w 566"/>
                  <a:gd name="T21" fmla="*/ 99 h 99"/>
                  <a:gd name="T22" fmla="*/ 184 w 566"/>
                  <a:gd name="T23" fmla="*/ 95 h 99"/>
                  <a:gd name="T24" fmla="*/ 137 w 566"/>
                  <a:gd name="T25" fmla="*/ 86 h 99"/>
                  <a:gd name="T26" fmla="*/ 99 w 566"/>
                  <a:gd name="T27" fmla="*/ 74 h 99"/>
                  <a:gd name="T28" fmla="*/ 70 w 566"/>
                  <a:gd name="T29" fmla="*/ 64 h 99"/>
                  <a:gd name="T30" fmla="*/ 46 w 566"/>
                  <a:gd name="T31" fmla="*/ 52 h 99"/>
                  <a:gd name="T32" fmla="*/ 21 w 566"/>
                  <a:gd name="T33" fmla="*/ 37 h 99"/>
                  <a:gd name="T34" fmla="*/ 4 w 566"/>
                  <a:gd name="T35" fmla="*/ 19 h 99"/>
                  <a:gd name="T36" fmla="*/ 0 w 566"/>
                  <a:gd name="T37" fmla="*/ 10 h 99"/>
                  <a:gd name="T38" fmla="*/ 4 w 566"/>
                  <a:gd name="T39" fmla="*/ 3 h 99"/>
                  <a:gd name="T40" fmla="*/ 11 w 566"/>
                  <a:gd name="T41" fmla="*/ 0 h 99"/>
                  <a:gd name="T42" fmla="*/ 21 w 566"/>
                  <a:gd name="T43" fmla="*/ 3 h 99"/>
                  <a:gd name="T44" fmla="*/ 27 w 566"/>
                  <a:gd name="T45" fmla="*/ 9 h 99"/>
                  <a:gd name="T46" fmla="*/ 27 w 566"/>
                  <a:gd name="T47" fmla="*/ 16 h 99"/>
                  <a:gd name="T48" fmla="*/ 21 w 566"/>
                  <a:gd name="T49" fmla="*/ 17 h 99"/>
                  <a:gd name="T50" fmla="*/ 15 w 566"/>
                  <a:gd name="T51" fmla="*/ 15 h 99"/>
                  <a:gd name="T52" fmla="*/ 11 w 566"/>
                  <a:gd name="T53" fmla="*/ 7 h 99"/>
                  <a:gd name="T54" fmla="*/ 17 w 566"/>
                  <a:gd name="T55" fmla="*/ 8 h 99"/>
                  <a:gd name="T56" fmla="*/ 19 w 566"/>
                  <a:gd name="T57" fmla="*/ 9 h 99"/>
                  <a:gd name="T58" fmla="*/ 17 w 566"/>
                  <a:gd name="T59" fmla="*/ 8 h 99"/>
                  <a:gd name="T60" fmla="*/ 13 w 566"/>
                  <a:gd name="T61" fmla="*/ 8 h 99"/>
                  <a:gd name="T62" fmla="*/ 17 w 566"/>
                  <a:gd name="T63" fmla="*/ 13 h 99"/>
                  <a:gd name="T64" fmla="*/ 21 w 566"/>
                  <a:gd name="T65" fmla="*/ 14 h 99"/>
                  <a:gd name="T66" fmla="*/ 23 w 566"/>
                  <a:gd name="T67" fmla="*/ 14 h 99"/>
                  <a:gd name="T68" fmla="*/ 25 w 566"/>
                  <a:gd name="T69" fmla="*/ 11 h 99"/>
                  <a:gd name="T70" fmla="*/ 19 w 566"/>
                  <a:gd name="T71" fmla="*/ 6 h 99"/>
                  <a:gd name="T72" fmla="*/ 11 w 566"/>
                  <a:gd name="T73" fmla="*/ 3 h 99"/>
                  <a:gd name="T74" fmla="*/ 8 w 566"/>
                  <a:gd name="T75" fmla="*/ 4 h 99"/>
                  <a:gd name="T76" fmla="*/ 6 w 566"/>
                  <a:gd name="T77" fmla="*/ 9 h 99"/>
                  <a:gd name="T78" fmla="*/ 8 w 566"/>
                  <a:gd name="T79" fmla="*/ 20 h 99"/>
                  <a:gd name="T80" fmla="*/ 21 w 566"/>
                  <a:gd name="T81" fmla="*/ 33 h 99"/>
                  <a:gd name="T82" fmla="*/ 34 w 566"/>
                  <a:gd name="T83" fmla="*/ 43 h 99"/>
                  <a:gd name="T84" fmla="*/ 55 w 566"/>
                  <a:gd name="T85" fmla="*/ 53 h 99"/>
                  <a:gd name="T86" fmla="*/ 74 w 566"/>
                  <a:gd name="T87" fmla="*/ 61 h 99"/>
                  <a:gd name="T88" fmla="*/ 101 w 566"/>
                  <a:gd name="T89" fmla="*/ 65 h 99"/>
                  <a:gd name="T90" fmla="*/ 135 w 566"/>
                  <a:gd name="T91" fmla="*/ 67 h 99"/>
                  <a:gd name="T92" fmla="*/ 180 w 566"/>
                  <a:gd name="T93" fmla="*/ 59 h 99"/>
                  <a:gd name="T94" fmla="*/ 237 w 566"/>
                  <a:gd name="T95" fmla="*/ 43 h 99"/>
                  <a:gd name="T96" fmla="*/ 275 w 566"/>
                  <a:gd name="T97" fmla="*/ 31 h 99"/>
                  <a:gd name="T98" fmla="*/ 325 w 566"/>
                  <a:gd name="T99" fmla="*/ 20 h 99"/>
                  <a:gd name="T100" fmla="*/ 366 w 566"/>
                  <a:gd name="T101" fmla="*/ 17 h 99"/>
                  <a:gd name="T102" fmla="*/ 408 w 566"/>
                  <a:gd name="T103" fmla="*/ 22 h 99"/>
                  <a:gd name="T104" fmla="*/ 450 w 566"/>
                  <a:gd name="T105" fmla="*/ 32 h 99"/>
                  <a:gd name="T106" fmla="*/ 492 w 566"/>
                  <a:gd name="T107" fmla="*/ 46 h 99"/>
                  <a:gd name="T108" fmla="*/ 514 w 566"/>
                  <a:gd name="T109" fmla="*/ 49 h 99"/>
                  <a:gd name="T110" fmla="*/ 535 w 566"/>
                  <a:gd name="T111" fmla="*/ 52 h 99"/>
                  <a:gd name="T112" fmla="*/ 556 w 566"/>
                  <a:gd name="T113" fmla="*/ 62 h 99"/>
                  <a:gd name="T114" fmla="*/ 566 w 566"/>
                  <a:gd name="T115" fmla="*/ 71 h 99"/>
                  <a:gd name="T116" fmla="*/ 566 w 566"/>
                  <a:gd name="T117" fmla="*/ 79 h 99"/>
                  <a:gd name="T118" fmla="*/ 566 w 566"/>
                  <a:gd name="T119"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 h="99">
                    <a:moveTo>
                      <a:pt x="566" y="85"/>
                    </a:moveTo>
                    <a:lnTo>
                      <a:pt x="554" y="83"/>
                    </a:lnTo>
                    <a:lnTo>
                      <a:pt x="556" y="77"/>
                    </a:lnTo>
                    <a:lnTo>
                      <a:pt x="550" y="63"/>
                    </a:lnTo>
                    <a:lnTo>
                      <a:pt x="533" y="55"/>
                    </a:lnTo>
                    <a:lnTo>
                      <a:pt x="503" y="50"/>
                    </a:lnTo>
                    <a:lnTo>
                      <a:pt x="465" y="50"/>
                    </a:lnTo>
                    <a:lnTo>
                      <a:pt x="419" y="57"/>
                    </a:lnTo>
                    <a:lnTo>
                      <a:pt x="323" y="85"/>
                    </a:lnTo>
                    <a:lnTo>
                      <a:pt x="279" y="95"/>
                    </a:lnTo>
                    <a:lnTo>
                      <a:pt x="232" y="99"/>
                    </a:lnTo>
                    <a:lnTo>
                      <a:pt x="184" y="95"/>
                    </a:lnTo>
                    <a:lnTo>
                      <a:pt x="137" y="86"/>
                    </a:lnTo>
                    <a:lnTo>
                      <a:pt x="99" y="74"/>
                    </a:lnTo>
                    <a:lnTo>
                      <a:pt x="70" y="64"/>
                    </a:lnTo>
                    <a:lnTo>
                      <a:pt x="46" y="52"/>
                    </a:lnTo>
                    <a:lnTo>
                      <a:pt x="21" y="37"/>
                    </a:lnTo>
                    <a:lnTo>
                      <a:pt x="4" y="19"/>
                    </a:lnTo>
                    <a:lnTo>
                      <a:pt x="0" y="10"/>
                    </a:lnTo>
                    <a:lnTo>
                      <a:pt x="4" y="3"/>
                    </a:lnTo>
                    <a:lnTo>
                      <a:pt x="11" y="0"/>
                    </a:lnTo>
                    <a:lnTo>
                      <a:pt x="21" y="3"/>
                    </a:lnTo>
                    <a:lnTo>
                      <a:pt x="27" y="9"/>
                    </a:lnTo>
                    <a:lnTo>
                      <a:pt x="27" y="16"/>
                    </a:lnTo>
                    <a:lnTo>
                      <a:pt x="21" y="17"/>
                    </a:lnTo>
                    <a:lnTo>
                      <a:pt x="15" y="15"/>
                    </a:lnTo>
                    <a:lnTo>
                      <a:pt x="11" y="7"/>
                    </a:lnTo>
                    <a:lnTo>
                      <a:pt x="17" y="8"/>
                    </a:lnTo>
                    <a:lnTo>
                      <a:pt x="19" y="9"/>
                    </a:lnTo>
                    <a:lnTo>
                      <a:pt x="17" y="8"/>
                    </a:lnTo>
                    <a:lnTo>
                      <a:pt x="13" y="8"/>
                    </a:lnTo>
                    <a:lnTo>
                      <a:pt x="17" y="13"/>
                    </a:lnTo>
                    <a:lnTo>
                      <a:pt x="21" y="14"/>
                    </a:lnTo>
                    <a:lnTo>
                      <a:pt x="23" y="14"/>
                    </a:lnTo>
                    <a:lnTo>
                      <a:pt x="25" y="11"/>
                    </a:lnTo>
                    <a:lnTo>
                      <a:pt x="19" y="6"/>
                    </a:lnTo>
                    <a:lnTo>
                      <a:pt x="11" y="3"/>
                    </a:lnTo>
                    <a:lnTo>
                      <a:pt x="8" y="4"/>
                    </a:lnTo>
                    <a:lnTo>
                      <a:pt x="6" y="9"/>
                    </a:lnTo>
                    <a:lnTo>
                      <a:pt x="8" y="20"/>
                    </a:lnTo>
                    <a:lnTo>
                      <a:pt x="21" y="33"/>
                    </a:lnTo>
                    <a:lnTo>
                      <a:pt x="34" y="43"/>
                    </a:lnTo>
                    <a:lnTo>
                      <a:pt x="55" y="53"/>
                    </a:lnTo>
                    <a:lnTo>
                      <a:pt x="74" y="61"/>
                    </a:lnTo>
                    <a:lnTo>
                      <a:pt x="101" y="65"/>
                    </a:lnTo>
                    <a:lnTo>
                      <a:pt x="135" y="67"/>
                    </a:lnTo>
                    <a:lnTo>
                      <a:pt x="180" y="59"/>
                    </a:lnTo>
                    <a:lnTo>
                      <a:pt x="237" y="43"/>
                    </a:lnTo>
                    <a:lnTo>
                      <a:pt x="275" y="31"/>
                    </a:lnTo>
                    <a:lnTo>
                      <a:pt x="325" y="20"/>
                    </a:lnTo>
                    <a:lnTo>
                      <a:pt x="366" y="17"/>
                    </a:lnTo>
                    <a:lnTo>
                      <a:pt x="408" y="22"/>
                    </a:lnTo>
                    <a:lnTo>
                      <a:pt x="450" y="32"/>
                    </a:lnTo>
                    <a:lnTo>
                      <a:pt x="492" y="46"/>
                    </a:lnTo>
                    <a:lnTo>
                      <a:pt x="514" y="49"/>
                    </a:lnTo>
                    <a:lnTo>
                      <a:pt x="535" y="52"/>
                    </a:lnTo>
                    <a:lnTo>
                      <a:pt x="556" y="62"/>
                    </a:lnTo>
                    <a:lnTo>
                      <a:pt x="566" y="71"/>
                    </a:lnTo>
                    <a:lnTo>
                      <a:pt x="566" y="79"/>
                    </a:lnTo>
                    <a:lnTo>
                      <a:pt x="566"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5" name="Freeform 201"/>
              <p:cNvSpPr>
                <a:spLocks/>
              </p:cNvSpPr>
              <p:nvPr/>
            </p:nvSpPr>
            <p:spPr bwMode="auto">
              <a:xfrm>
                <a:off x="2148" y="135"/>
                <a:ext cx="458" cy="113"/>
              </a:xfrm>
              <a:custGeom>
                <a:avLst/>
                <a:gdLst>
                  <a:gd name="T0" fmla="*/ 61 w 458"/>
                  <a:gd name="T1" fmla="*/ 76 h 113"/>
                  <a:gd name="T2" fmla="*/ 63 w 458"/>
                  <a:gd name="T3" fmla="*/ 82 h 113"/>
                  <a:gd name="T4" fmla="*/ 59 w 458"/>
                  <a:gd name="T5" fmla="*/ 87 h 113"/>
                  <a:gd name="T6" fmla="*/ 54 w 458"/>
                  <a:gd name="T7" fmla="*/ 93 h 113"/>
                  <a:gd name="T8" fmla="*/ 44 w 458"/>
                  <a:gd name="T9" fmla="*/ 96 h 113"/>
                  <a:gd name="T10" fmla="*/ 31 w 458"/>
                  <a:gd name="T11" fmla="*/ 96 h 113"/>
                  <a:gd name="T12" fmla="*/ 19 w 458"/>
                  <a:gd name="T13" fmla="*/ 94 h 113"/>
                  <a:gd name="T14" fmla="*/ 10 w 458"/>
                  <a:gd name="T15" fmla="*/ 90 h 113"/>
                  <a:gd name="T16" fmla="*/ 0 w 458"/>
                  <a:gd name="T17" fmla="*/ 78 h 113"/>
                  <a:gd name="T18" fmla="*/ 0 w 458"/>
                  <a:gd name="T19" fmla="*/ 69 h 113"/>
                  <a:gd name="T20" fmla="*/ 6 w 458"/>
                  <a:gd name="T21" fmla="*/ 57 h 113"/>
                  <a:gd name="T22" fmla="*/ 19 w 458"/>
                  <a:gd name="T23" fmla="*/ 46 h 113"/>
                  <a:gd name="T24" fmla="*/ 40 w 458"/>
                  <a:gd name="T25" fmla="*/ 38 h 113"/>
                  <a:gd name="T26" fmla="*/ 67 w 458"/>
                  <a:gd name="T27" fmla="*/ 32 h 113"/>
                  <a:gd name="T28" fmla="*/ 93 w 458"/>
                  <a:gd name="T29" fmla="*/ 28 h 113"/>
                  <a:gd name="T30" fmla="*/ 129 w 458"/>
                  <a:gd name="T31" fmla="*/ 29 h 113"/>
                  <a:gd name="T32" fmla="*/ 141 w 458"/>
                  <a:gd name="T33" fmla="*/ 32 h 113"/>
                  <a:gd name="T34" fmla="*/ 160 w 458"/>
                  <a:gd name="T35" fmla="*/ 17 h 113"/>
                  <a:gd name="T36" fmla="*/ 183 w 458"/>
                  <a:gd name="T37" fmla="*/ 6 h 113"/>
                  <a:gd name="T38" fmla="*/ 222 w 458"/>
                  <a:gd name="T39" fmla="*/ 0 h 113"/>
                  <a:gd name="T40" fmla="*/ 240 w 458"/>
                  <a:gd name="T41" fmla="*/ 0 h 113"/>
                  <a:gd name="T42" fmla="*/ 260 w 458"/>
                  <a:gd name="T43" fmla="*/ 3 h 113"/>
                  <a:gd name="T44" fmla="*/ 289 w 458"/>
                  <a:gd name="T45" fmla="*/ 11 h 113"/>
                  <a:gd name="T46" fmla="*/ 323 w 458"/>
                  <a:gd name="T47" fmla="*/ 26 h 113"/>
                  <a:gd name="T48" fmla="*/ 346 w 458"/>
                  <a:gd name="T49" fmla="*/ 34 h 113"/>
                  <a:gd name="T50" fmla="*/ 372 w 458"/>
                  <a:gd name="T51" fmla="*/ 41 h 113"/>
                  <a:gd name="T52" fmla="*/ 405 w 458"/>
                  <a:gd name="T53" fmla="*/ 47 h 113"/>
                  <a:gd name="T54" fmla="*/ 444 w 458"/>
                  <a:gd name="T55" fmla="*/ 48 h 113"/>
                  <a:gd name="T56" fmla="*/ 458 w 458"/>
                  <a:gd name="T57" fmla="*/ 47 h 113"/>
                  <a:gd name="T58" fmla="*/ 418 w 458"/>
                  <a:gd name="T59" fmla="*/ 66 h 113"/>
                  <a:gd name="T60" fmla="*/ 382 w 458"/>
                  <a:gd name="T61" fmla="*/ 82 h 113"/>
                  <a:gd name="T62" fmla="*/ 342 w 458"/>
                  <a:gd name="T63" fmla="*/ 95 h 113"/>
                  <a:gd name="T64" fmla="*/ 298 w 458"/>
                  <a:gd name="T65" fmla="*/ 107 h 113"/>
                  <a:gd name="T66" fmla="*/ 264 w 458"/>
                  <a:gd name="T67" fmla="*/ 113 h 113"/>
                  <a:gd name="T68" fmla="*/ 226 w 458"/>
                  <a:gd name="T69" fmla="*/ 113 h 113"/>
                  <a:gd name="T70" fmla="*/ 207 w 458"/>
                  <a:gd name="T71" fmla="*/ 112 h 113"/>
                  <a:gd name="T72" fmla="*/ 183 w 458"/>
                  <a:gd name="T73" fmla="*/ 108 h 113"/>
                  <a:gd name="T74" fmla="*/ 156 w 458"/>
                  <a:gd name="T75" fmla="*/ 99 h 113"/>
                  <a:gd name="T76" fmla="*/ 137 w 458"/>
                  <a:gd name="T77" fmla="*/ 81 h 113"/>
                  <a:gd name="T78" fmla="*/ 131 w 458"/>
                  <a:gd name="T79" fmla="*/ 66 h 113"/>
                  <a:gd name="T80" fmla="*/ 131 w 458"/>
                  <a:gd name="T81" fmla="*/ 52 h 113"/>
                  <a:gd name="T82" fmla="*/ 137 w 458"/>
                  <a:gd name="T83" fmla="*/ 38 h 113"/>
                  <a:gd name="T84" fmla="*/ 110 w 458"/>
                  <a:gd name="T85" fmla="*/ 35 h 113"/>
                  <a:gd name="T86" fmla="*/ 86 w 458"/>
                  <a:gd name="T87" fmla="*/ 35 h 113"/>
                  <a:gd name="T88" fmla="*/ 59 w 458"/>
                  <a:gd name="T89" fmla="*/ 40 h 113"/>
                  <a:gd name="T90" fmla="*/ 29 w 458"/>
                  <a:gd name="T91" fmla="*/ 51 h 113"/>
                  <a:gd name="T92" fmla="*/ 16 w 458"/>
                  <a:gd name="T93" fmla="*/ 60 h 113"/>
                  <a:gd name="T94" fmla="*/ 10 w 458"/>
                  <a:gd name="T95" fmla="*/ 74 h 113"/>
                  <a:gd name="T96" fmla="*/ 17 w 458"/>
                  <a:gd name="T97" fmla="*/ 84 h 113"/>
                  <a:gd name="T98" fmla="*/ 25 w 458"/>
                  <a:gd name="T99" fmla="*/ 89 h 113"/>
                  <a:gd name="T100" fmla="*/ 35 w 458"/>
                  <a:gd name="T101" fmla="*/ 90 h 113"/>
                  <a:gd name="T102" fmla="*/ 50 w 458"/>
                  <a:gd name="T103" fmla="*/ 87 h 113"/>
                  <a:gd name="T104" fmla="*/ 57 w 458"/>
                  <a:gd name="T105" fmla="*/ 81 h 113"/>
                  <a:gd name="T106" fmla="*/ 61 w 458"/>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76"/>
                    </a:moveTo>
                    <a:lnTo>
                      <a:pt x="63" y="82"/>
                    </a:lnTo>
                    <a:lnTo>
                      <a:pt x="59" y="87"/>
                    </a:lnTo>
                    <a:lnTo>
                      <a:pt x="54" y="93"/>
                    </a:lnTo>
                    <a:lnTo>
                      <a:pt x="44" y="96"/>
                    </a:lnTo>
                    <a:lnTo>
                      <a:pt x="31" y="96"/>
                    </a:lnTo>
                    <a:lnTo>
                      <a:pt x="19" y="94"/>
                    </a:lnTo>
                    <a:lnTo>
                      <a:pt x="10" y="90"/>
                    </a:lnTo>
                    <a:lnTo>
                      <a:pt x="0" y="78"/>
                    </a:lnTo>
                    <a:lnTo>
                      <a:pt x="0" y="69"/>
                    </a:lnTo>
                    <a:lnTo>
                      <a:pt x="6" y="57"/>
                    </a:lnTo>
                    <a:lnTo>
                      <a:pt x="19" y="46"/>
                    </a:lnTo>
                    <a:lnTo>
                      <a:pt x="40" y="38"/>
                    </a:lnTo>
                    <a:lnTo>
                      <a:pt x="67" y="32"/>
                    </a:lnTo>
                    <a:lnTo>
                      <a:pt x="93" y="28"/>
                    </a:lnTo>
                    <a:lnTo>
                      <a:pt x="129" y="29"/>
                    </a:lnTo>
                    <a:lnTo>
                      <a:pt x="141" y="32"/>
                    </a:lnTo>
                    <a:lnTo>
                      <a:pt x="160" y="17"/>
                    </a:lnTo>
                    <a:lnTo>
                      <a:pt x="183" y="6"/>
                    </a:lnTo>
                    <a:lnTo>
                      <a:pt x="222" y="0"/>
                    </a:lnTo>
                    <a:lnTo>
                      <a:pt x="240" y="0"/>
                    </a:lnTo>
                    <a:lnTo>
                      <a:pt x="260" y="3"/>
                    </a:lnTo>
                    <a:lnTo>
                      <a:pt x="289" y="11"/>
                    </a:lnTo>
                    <a:lnTo>
                      <a:pt x="323" y="26"/>
                    </a:lnTo>
                    <a:lnTo>
                      <a:pt x="346" y="34"/>
                    </a:lnTo>
                    <a:lnTo>
                      <a:pt x="372" y="41"/>
                    </a:lnTo>
                    <a:lnTo>
                      <a:pt x="405" y="47"/>
                    </a:lnTo>
                    <a:lnTo>
                      <a:pt x="444" y="48"/>
                    </a:lnTo>
                    <a:lnTo>
                      <a:pt x="458" y="47"/>
                    </a:lnTo>
                    <a:lnTo>
                      <a:pt x="418" y="66"/>
                    </a:lnTo>
                    <a:lnTo>
                      <a:pt x="382" y="82"/>
                    </a:lnTo>
                    <a:lnTo>
                      <a:pt x="342" y="95"/>
                    </a:lnTo>
                    <a:lnTo>
                      <a:pt x="298" y="107"/>
                    </a:lnTo>
                    <a:lnTo>
                      <a:pt x="264" y="113"/>
                    </a:lnTo>
                    <a:lnTo>
                      <a:pt x="226" y="113"/>
                    </a:lnTo>
                    <a:lnTo>
                      <a:pt x="207" y="112"/>
                    </a:lnTo>
                    <a:lnTo>
                      <a:pt x="183" y="108"/>
                    </a:lnTo>
                    <a:lnTo>
                      <a:pt x="156" y="99"/>
                    </a:lnTo>
                    <a:lnTo>
                      <a:pt x="137" y="81"/>
                    </a:lnTo>
                    <a:lnTo>
                      <a:pt x="131" y="66"/>
                    </a:lnTo>
                    <a:lnTo>
                      <a:pt x="131" y="52"/>
                    </a:lnTo>
                    <a:lnTo>
                      <a:pt x="137" y="38"/>
                    </a:lnTo>
                    <a:lnTo>
                      <a:pt x="110" y="35"/>
                    </a:lnTo>
                    <a:lnTo>
                      <a:pt x="86" y="35"/>
                    </a:lnTo>
                    <a:lnTo>
                      <a:pt x="59" y="40"/>
                    </a:lnTo>
                    <a:lnTo>
                      <a:pt x="29" y="51"/>
                    </a:lnTo>
                    <a:lnTo>
                      <a:pt x="16" y="60"/>
                    </a:lnTo>
                    <a:lnTo>
                      <a:pt x="10" y="74"/>
                    </a:lnTo>
                    <a:lnTo>
                      <a:pt x="17" y="84"/>
                    </a:lnTo>
                    <a:lnTo>
                      <a:pt x="25" y="89"/>
                    </a:lnTo>
                    <a:lnTo>
                      <a:pt x="35" y="90"/>
                    </a:lnTo>
                    <a:lnTo>
                      <a:pt x="50" y="87"/>
                    </a:lnTo>
                    <a:lnTo>
                      <a:pt x="57" y="81"/>
                    </a:lnTo>
                    <a:lnTo>
                      <a:pt x="61"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6" name="Freeform 202"/>
              <p:cNvSpPr>
                <a:spLocks/>
              </p:cNvSpPr>
              <p:nvPr/>
            </p:nvSpPr>
            <p:spPr bwMode="auto">
              <a:xfrm>
                <a:off x="2904" y="56"/>
                <a:ext cx="341" cy="105"/>
              </a:xfrm>
              <a:custGeom>
                <a:avLst/>
                <a:gdLst>
                  <a:gd name="T0" fmla="*/ 49 w 341"/>
                  <a:gd name="T1" fmla="*/ 84 h 105"/>
                  <a:gd name="T2" fmla="*/ 51 w 341"/>
                  <a:gd name="T3" fmla="*/ 88 h 105"/>
                  <a:gd name="T4" fmla="*/ 49 w 341"/>
                  <a:gd name="T5" fmla="*/ 99 h 105"/>
                  <a:gd name="T6" fmla="*/ 41 w 341"/>
                  <a:gd name="T7" fmla="*/ 103 h 105"/>
                  <a:gd name="T8" fmla="*/ 32 w 341"/>
                  <a:gd name="T9" fmla="*/ 105 h 105"/>
                  <a:gd name="T10" fmla="*/ 15 w 341"/>
                  <a:gd name="T11" fmla="*/ 102 h 105"/>
                  <a:gd name="T12" fmla="*/ 4 w 341"/>
                  <a:gd name="T13" fmla="*/ 94 h 105"/>
                  <a:gd name="T14" fmla="*/ 0 w 341"/>
                  <a:gd name="T15" fmla="*/ 87 h 105"/>
                  <a:gd name="T16" fmla="*/ 2 w 341"/>
                  <a:gd name="T17" fmla="*/ 76 h 105"/>
                  <a:gd name="T18" fmla="*/ 7 w 341"/>
                  <a:gd name="T19" fmla="*/ 66 h 105"/>
                  <a:gd name="T20" fmla="*/ 21 w 341"/>
                  <a:gd name="T21" fmla="*/ 57 h 105"/>
                  <a:gd name="T22" fmla="*/ 38 w 341"/>
                  <a:gd name="T23" fmla="*/ 48 h 105"/>
                  <a:gd name="T24" fmla="*/ 59 w 341"/>
                  <a:gd name="T25" fmla="*/ 42 h 105"/>
                  <a:gd name="T26" fmla="*/ 87 w 341"/>
                  <a:gd name="T27" fmla="*/ 39 h 105"/>
                  <a:gd name="T28" fmla="*/ 95 w 341"/>
                  <a:gd name="T29" fmla="*/ 39 h 105"/>
                  <a:gd name="T30" fmla="*/ 104 w 341"/>
                  <a:gd name="T31" fmla="*/ 26 h 105"/>
                  <a:gd name="T32" fmla="*/ 121 w 341"/>
                  <a:gd name="T33" fmla="*/ 14 h 105"/>
                  <a:gd name="T34" fmla="*/ 148 w 341"/>
                  <a:gd name="T35" fmla="*/ 4 h 105"/>
                  <a:gd name="T36" fmla="*/ 178 w 341"/>
                  <a:gd name="T37" fmla="*/ 0 h 105"/>
                  <a:gd name="T38" fmla="*/ 201 w 341"/>
                  <a:gd name="T39" fmla="*/ 4 h 105"/>
                  <a:gd name="T40" fmla="*/ 233 w 341"/>
                  <a:gd name="T41" fmla="*/ 11 h 105"/>
                  <a:gd name="T42" fmla="*/ 252 w 341"/>
                  <a:gd name="T43" fmla="*/ 15 h 105"/>
                  <a:gd name="T44" fmla="*/ 301 w 341"/>
                  <a:gd name="T45" fmla="*/ 18 h 105"/>
                  <a:gd name="T46" fmla="*/ 332 w 341"/>
                  <a:gd name="T47" fmla="*/ 14 h 105"/>
                  <a:gd name="T48" fmla="*/ 341 w 341"/>
                  <a:gd name="T49" fmla="*/ 11 h 105"/>
                  <a:gd name="T50" fmla="*/ 319 w 341"/>
                  <a:gd name="T51" fmla="*/ 32 h 105"/>
                  <a:gd name="T52" fmla="*/ 269 w 341"/>
                  <a:gd name="T53" fmla="*/ 64 h 105"/>
                  <a:gd name="T54" fmla="*/ 241 w 341"/>
                  <a:gd name="T55" fmla="*/ 79 h 105"/>
                  <a:gd name="T56" fmla="*/ 216 w 341"/>
                  <a:gd name="T57" fmla="*/ 88 h 105"/>
                  <a:gd name="T58" fmla="*/ 186 w 341"/>
                  <a:gd name="T59" fmla="*/ 94 h 105"/>
                  <a:gd name="T60" fmla="*/ 152 w 341"/>
                  <a:gd name="T61" fmla="*/ 95 h 105"/>
                  <a:gd name="T62" fmla="*/ 129 w 341"/>
                  <a:gd name="T63" fmla="*/ 90 h 105"/>
                  <a:gd name="T64" fmla="*/ 108 w 341"/>
                  <a:gd name="T65" fmla="*/ 79 h 105"/>
                  <a:gd name="T66" fmla="*/ 98 w 341"/>
                  <a:gd name="T67" fmla="*/ 67 h 105"/>
                  <a:gd name="T68" fmla="*/ 95 w 341"/>
                  <a:gd name="T69" fmla="*/ 57 h 105"/>
                  <a:gd name="T70" fmla="*/ 95 w 341"/>
                  <a:gd name="T71" fmla="*/ 45 h 105"/>
                  <a:gd name="T72" fmla="*/ 74 w 341"/>
                  <a:gd name="T73" fmla="*/ 46 h 105"/>
                  <a:gd name="T74" fmla="*/ 55 w 341"/>
                  <a:gd name="T75" fmla="*/ 50 h 105"/>
                  <a:gd name="T76" fmla="*/ 36 w 341"/>
                  <a:gd name="T77" fmla="*/ 56 h 105"/>
                  <a:gd name="T78" fmla="*/ 17 w 341"/>
                  <a:gd name="T79" fmla="*/ 69 h 105"/>
                  <a:gd name="T80" fmla="*/ 9 w 341"/>
                  <a:gd name="T81" fmla="*/ 78 h 105"/>
                  <a:gd name="T82" fmla="*/ 9 w 341"/>
                  <a:gd name="T83" fmla="*/ 88 h 105"/>
                  <a:gd name="T84" fmla="*/ 19 w 341"/>
                  <a:gd name="T85" fmla="*/ 96 h 105"/>
                  <a:gd name="T86" fmla="*/ 24 w 341"/>
                  <a:gd name="T87" fmla="*/ 100 h 105"/>
                  <a:gd name="T88" fmla="*/ 34 w 341"/>
                  <a:gd name="T89" fmla="*/ 99 h 105"/>
                  <a:gd name="T90" fmla="*/ 43 w 341"/>
                  <a:gd name="T91" fmla="*/ 95 h 105"/>
                  <a:gd name="T92" fmla="*/ 47 w 341"/>
                  <a:gd name="T93" fmla="*/ 89 h 105"/>
                  <a:gd name="T94" fmla="*/ 49 w 341"/>
                  <a:gd name="T95"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5">
                    <a:moveTo>
                      <a:pt x="49" y="84"/>
                    </a:moveTo>
                    <a:lnTo>
                      <a:pt x="51" y="88"/>
                    </a:lnTo>
                    <a:lnTo>
                      <a:pt x="49" y="99"/>
                    </a:lnTo>
                    <a:lnTo>
                      <a:pt x="41" y="103"/>
                    </a:lnTo>
                    <a:lnTo>
                      <a:pt x="32" y="105"/>
                    </a:lnTo>
                    <a:lnTo>
                      <a:pt x="15" y="102"/>
                    </a:lnTo>
                    <a:lnTo>
                      <a:pt x="4" y="94"/>
                    </a:lnTo>
                    <a:lnTo>
                      <a:pt x="0" y="87"/>
                    </a:lnTo>
                    <a:lnTo>
                      <a:pt x="2" y="76"/>
                    </a:lnTo>
                    <a:lnTo>
                      <a:pt x="7" y="66"/>
                    </a:lnTo>
                    <a:lnTo>
                      <a:pt x="21" y="57"/>
                    </a:lnTo>
                    <a:lnTo>
                      <a:pt x="38" y="48"/>
                    </a:lnTo>
                    <a:lnTo>
                      <a:pt x="59" y="42"/>
                    </a:lnTo>
                    <a:lnTo>
                      <a:pt x="87" y="39"/>
                    </a:lnTo>
                    <a:lnTo>
                      <a:pt x="95" y="39"/>
                    </a:lnTo>
                    <a:lnTo>
                      <a:pt x="104" y="26"/>
                    </a:lnTo>
                    <a:lnTo>
                      <a:pt x="121" y="14"/>
                    </a:lnTo>
                    <a:lnTo>
                      <a:pt x="148" y="4"/>
                    </a:lnTo>
                    <a:lnTo>
                      <a:pt x="178" y="0"/>
                    </a:lnTo>
                    <a:lnTo>
                      <a:pt x="201" y="4"/>
                    </a:lnTo>
                    <a:lnTo>
                      <a:pt x="233" y="11"/>
                    </a:lnTo>
                    <a:lnTo>
                      <a:pt x="252" y="15"/>
                    </a:lnTo>
                    <a:lnTo>
                      <a:pt x="301" y="18"/>
                    </a:lnTo>
                    <a:lnTo>
                      <a:pt x="332" y="14"/>
                    </a:lnTo>
                    <a:lnTo>
                      <a:pt x="341" y="11"/>
                    </a:lnTo>
                    <a:lnTo>
                      <a:pt x="319" y="32"/>
                    </a:lnTo>
                    <a:lnTo>
                      <a:pt x="269" y="64"/>
                    </a:lnTo>
                    <a:lnTo>
                      <a:pt x="241" y="79"/>
                    </a:lnTo>
                    <a:lnTo>
                      <a:pt x="216" y="88"/>
                    </a:lnTo>
                    <a:lnTo>
                      <a:pt x="186" y="94"/>
                    </a:lnTo>
                    <a:lnTo>
                      <a:pt x="152" y="95"/>
                    </a:lnTo>
                    <a:lnTo>
                      <a:pt x="129" y="90"/>
                    </a:lnTo>
                    <a:lnTo>
                      <a:pt x="108" y="79"/>
                    </a:lnTo>
                    <a:lnTo>
                      <a:pt x="98" y="67"/>
                    </a:lnTo>
                    <a:lnTo>
                      <a:pt x="95" y="57"/>
                    </a:lnTo>
                    <a:lnTo>
                      <a:pt x="95" y="45"/>
                    </a:lnTo>
                    <a:lnTo>
                      <a:pt x="74" y="46"/>
                    </a:lnTo>
                    <a:lnTo>
                      <a:pt x="55" y="50"/>
                    </a:lnTo>
                    <a:lnTo>
                      <a:pt x="36" y="56"/>
                    </a:lnTo>
                    <a:lnTo>
                      <a:pt x="17" y="69"/>
                    </a:lnTo>
                    <a:lnTo>
                      <a:pt x="9" y="78"/>
                    </a:lnTo>
                    <a:lnTo>
                      <a:pt x="9" y="88"/>
                    </a:lnTo>
                    <a:lnTo>
                      <a:pt x="19" y="96"/>
                    </a:lnTo>
                    <a:lnTo>
                      <a:pt x="24" y="100"/>
                    </a:lnTo>
                    <a:lnTo>
                      <a:pt x="34" y="99"/>
                    </a:lnTo>
                    <a:lnTo>
                      <a:pt x="43" y="95"/>
                    </a:lnTo>
                    <a:lnTo>
                      <a:pt x="47" y="89"/>
                    </a:lnTo>
                    <a:lnTo>
                      <a:pt x="49" y="8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7" name="Freeform 203"/>
              <p:cNvSpPr>
                <a:spLocks/>
              </p:cNvSpPr>
              <p:nvPr/>
            </p:nvSpPr>
            <p:spPr bwMode="auto">
              <a:xfrm>
                <a:off x="95" y="114"/>
                <a:ext cx="404" cy="38"/>
              </a:xfrm>
              <a:custGeom>
                <a:avLst/>
                <a:gdLst>
                  <a:gd name="T0" fmla="*/ 404 w 404"/>
                  <a:gd name="T1" fmla="*/ 0 h 38"/>
                  <a:gd name="T2" fmla="*/ 374 w 404"/>
                  <a:gd name="T3" fmla="*/ 6 h 38"/>
                  <a:gd name="T4" fmla="*/ 323 w 404"/>
                  <a:gd name="T5" fmla="*/ 18 h 38"/>
                  <a:gd name="T6" fmla="*/ 258 w 404"/>
                  <a:gd name="T7" fmla="*/ 31 h 38"/>
                  <a:gd name="T8" fmla="*/ 186 w 404"/>
                  <a:gd name="T9" fmla="*/ 38 h 38"/>
                  <a:gd name="T10" fmla="*/ 112 w 404"/>
                  <a:gd name="T11" fmla="*/ 36 h 38"/>
                  <a:gd name="T12" fmla="*/ 51 w 404"/>
                  <a:gd name="T13" fmla="*/ 26 h 38"/>
                  <a:gd name="T14" fmla="*/ 13 w 404"/>
                  <a:gd name="T15" fmla="*/ 17 h 38"/>
                  <a:gd name="T16" fmla="*/ 0 w 404"/>
                  <a:gd name="T17" fmla="*/ 12 h 38"/>
                  <a:gd name="T18" fmla="*/ 28 w 404"/>
                  <a:gd name="T19" fmla="*/ 18 h 38"/>
                  <a:gd name="T20" fmla="*/ 80 w 404"/>
                  <a:gd name="T21" fmla="*/ 23 h 38"/>
                  <a:gd name="T22" fmla="*/ 152 w 404"/>
                  <a:gd name="T23" fmla="*/ 21 h 38"/>
                  <a:gd name="T24" fmla="*/ 152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0 h 38"/>
                  <a:gd name="T36" fmla="*/ 173 w 404"/>
                  <a:gd name="T37" fmla="*/ 27 h 38"/>
                  <a:gd name="T38" fmla="*/ 169 w 404"/>
                  <a:gd name="T39" fmla="*/ 24 h 38"/>
                  <a:gd name="T40" fmla="*/ 163 w 404"/>
                  <a:gd name="T41" fmla="*/ 25 h 38"/>
                  <a:gd name="T42" fmla="*/ 165 w 404"/>
                  <a:gd name="T43" fmla="*/ 26 h 38"/>
                  <a:gd name="T44" fmla="*/ 169 w 404"/>
                  <a:gd name="T45" fmla="*/ 27 h 38"/>
                  <a:gd name="T46" fmla="*/ 165 w 404"/>
                  <a:gd name="T47" fmla="*/ 29 h 38"/>
                  <a:gd name="T48" fmla="*/ 159 w 404"/>
                  <a:gd name="T49" fmla="*/ 30 h 38"/>
                  <a:gd name="T50" fmla="*/ 154 w 404"/>
                  <a:gd name="T51" fmla="*/ 30 h 38"/>
                  <a:gd name="T52" fmla="*/ 152 w 404"/>
                  <a:gd name="T53" fmla="*/ 27 h 38"/>
                  <a:gd name="T54" fmla="*/ 157 w 404"/>
                  <a:gd name="T55" fmla="*/ 23 h 38"/>
                  <a:gd name="T56" fmla="*/ 163 w 404"/>
                  <a:gd name="T57" fmla="*/ 21 h 38"/>
                  <a:gd name="T58" fmla="*/ 260 w 404"/>
                  <a:gd name="T59" fmla="*/ 14 h 38"/>
                  <a:gd name="T60" fmla="*/ 342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4" y="6"/>
                    </a:lnTo>
                    <a:lnTo>
                      <a:pt x="323" y="18"/>
                    </a:lnTo>
                    <a:lnTo>
                      <a:pt x="258" y="31"/>
                    </a:lnTo>
                    <a:lnTo>
                      <a:pt x="186" y="38"/>
                    </a:lnTo>
                    <a:lnTo>
                      <a:pt x="112" y="36"/>
                    </a:lnTo>
                    <a:lnTo>
                      <a:pt x="51" y="26"/>
                    </a:lnTo>
                    <a:lnTo>
                      <a:pt x="13" y="17"/>
                    </a:lnTo>
                    <a:lnTo>
                      <a:pt x="0" y="12"/>
                    </a:lnTo>
                    <a:lnTo>
                      <a:pt x="28" y="18"/>
                    </a:lnTo>
                    <a:lnTo>
                      <a:pt x="80" y="23"/>
                    </a:lnTo>
                    <a:lnTo>
                      <a:pt x="152" y="21"/>
                    </a:lnTo>
                    <a:lnTo>
                      <a:pt x="152" y="23"/>
                    </a:lnTo>
                    <a:lnTo>
                      <a:pt x="148" y="24"/>
                    </a:lnTo>
                    <a:lnTo>
                      <a:pt x="144" y="27"/>
                    </a:lnTo>
                    <a:lnTo>
                      <a:pt x="148" y="31"/>
                    </a:lnTo>
                    <a:lnTo>
                      <a:pt x="159" y="32"/>
                    </a:lnTo>
                    <a:lnTo>
                      <a:pt x="169" y="30"/>
                    </a:lnTo>
                    <a:lnTo>
                      <a:pt x="173" y="27"/>
                    </a:lnTo>
                    <a:lnTo>
                      <a:pt x="169" y="24"/>
                    </a:lnTo>
                    <a:lnTo>
                      <a:pt x="163" y="25"/>
                    </a:lnTo>
                    <a:lnTo>
                      <a:pt x="165" y="26"/>
                    </a:lnTo>
                    <a:lnTo>
                      <a:pt x="169" y="27"/>
                    </a:lnTo>
                    <a:lnTo>
                      <a:pt x="165" y="29"/>
                    </a:lnTo>
                    <a:lnTo>
                      <a:pt x="159" y="30"/>
                    </a:lnTo>
                    <a:lnTo>
                      <a:pt x="154" y="30"/>
                    </a:lnTo>
                    <a:lnTo>
                      <a:pt x="152" y="27"/>
                    </a:lnTo>
                    <a:lnTo>
                      <a:pt x="157" y="23"/>
                    </a:lnTo>
                    <a:lnTo>
                      <a:pt x="163" y="21"/>
                    </a:lnTo>
                    <a:lnTo>
                      <a:pt x="260" y="14"/>
                    </a:lnTo>
                    <a:lnTo>
                      <a:pt x="342"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08" name="Freeform 204"/>
              <p:cNvSpPr>
                <a:spLocks/>
              </p:cNvSpPr>
              <p:nvPr/>
            </p:nvSpPr>
            <p:spPr bwMode="auto">
              <a:xfrm>
                <a:off x="110" y="82"/>
                <a:ext cx="456" cy="52"/>
              </a:xfrm>
              <a:custGeom>
                <a:avLst/>
                <a:gdLst>
                  <a:gd name="T0" fmla="*/ 0 w 456"/>
                  <a:gd name="T1" fmla="*/ 44 h 52"/>
                  <a:gd name="T2" fmla="*/ 44 w 456"/>
                  <a:gd name="T3" fmla="*/ 45 h 52"/>
                  <a:gd name="T4" fmla="*/ 87 w 456"/>
                  <a:gd name="T5" fmla="*/ 41 h 52"/>
                  <a:gd name="T6" fmla="*/ 139 w 456"/>
                  <a:gd name="T7" fmla="*/ 31 h 52"/>
                  <a:gd name="T8" fmla="*/ 218 w 456"/>
                  <a:gd name="T9" fmla="*/ 9 h 52"/>
                  <a:gd name="T10" fmla="*/ 260 w 456"/>
                  <a:gd name="T11" fmla="*/ 2 h 52"/>
                  <a:gd name="T12" fmla="*/ 304 w 456"/>
                  <a:gd name="T13" fmla="*/ 0 h 52"/>
                  <a:gd name="T14" fmla="*/ 359 w 456"/>
                  <a:gd name="T15" fmla="*/ 3 h 52"/>
                  <a:gd name="T16" fmla="*/ 412 w 456"/>
                  <a:gd name="T17" fmla="*/ 12 h 52"/>
                  <a:gd name="T18" fmla="*/ 456 w 456"/>
                  <a:gd name="T19" fmla="*/ 24 h 52"/>
                  <a:gd name="T20" fmla="*/ 397 w 456"/>
                  <a:gd name="T21" fmla="*/ 28 h 52"/>
                  <a:gd name="T22" fmla="*/ 296 w 456"/>
                  <a:gd name="T23" fmla="*/ 37 h 52"/>
                  <a:gd name="T24" fmla="*/ 228 w 456"/>
                  <a:gd name="T25" fmla="*/ 44 h 52"/>
                  <a:gd name="T26" fmla="*/ 216 w 456"/>
                  <a:gd name="T27" fmla="*/ 43 h 52"/>
                  <a:gd name="T28" fmla="*/ 207 w 456"/>
                  <a:gd name="T29" fmla="*/ 40 h 52"/>
                  <a:gd name="T30" fmla="*/ 201 w 456"/>
                  <a:gd name="T31" fmla="*/ 36 h 52"/>
                  <a:gd name="T32" fmla="*/ 203 w 456"/>
                  <a:gd name="T33" fmla="*/ 30 h 52"/>
                  <a:gd name="T34" fmla="*/ 213 w 456"/>
                  <a:gd name="T35" fmla="*/ 24 h 52"/>
                  <a:gd name="T36" fmla="*/ 237 w 456"/>
                  <a:gd name="T37" fmla="*/ 18 h 52"/>
                  <a:gd name="T38" fmla="*/ 260 w 456"/>
                  <a:gd name="T39" fmla="*/ 16 h 52"/>
                  <a:gd name="T40" fmla="*/ 268 w 456"/>
                  <a:gd name="T41" fmla="*/ 18 h 52"/>
                  <a:gd name="T42" fmla="*/ 273 w 456"/>
                  <a:gd name="T43" fmla="*/ 21 h 52"/>
                  <a:gd name="T44" fmla="*/ 271 w 456"/>
                  <a:gd name="T45" fmla="*/ 24 h 52"/>
                  <a:gd name="T46" fmla="*/ 262 w 456"/>
                  <a:gd name="T47" fmla="*/ 27 h 52"/>
                  <a:gd name="T48" fmla="*/ 256 w 456"/>
                  <a:gd name="T49" fmla="*/ 28 h 52"/>
                  <a:gd name="T50" fmla="*/ 252 w 456"/>
                  <a:gd name="T51" fmla="*/ 27 h 52"/>
                  <a:gd name="T52" fmla="*/ 254 w 456"/>
                  <a:gd name="T53" fmla="*/ 24 h 52"/>
                  <a:gd name="T54" fmla="*/ 258 w 456"/>
                  <a:gd name="T55" fmla="*/ 24 h 52"/>
                  <a:gd name="T56" fmla="*/ 251 w 456"/>
                  <a:gd name="T57" fmla="*/ 24 h 52"/>
                  <a:gd name="T58" fmla="*/ 247 w 456"/>
                  <a:gd name="T59" fmla="*/ 27 h 52"/>
                  <a:gd name="T60" fmla="*/ 252 w 456"/>
                  <a:gd name="T61" fmla="*/ 31 h 52"/>
                  <a:gd name="T62" fmla="*/ 266 w 456"/>
                  <a:gd name="T63" fmla="*/ 31 h 52"/>
                  <a:gd name="T64" fmla="*/ 277 w 456"/>
                  <a:gd name="T65" fmla="*/ 26 h 52"/>
                  <a:gd name="T66" fmla="*/ 281 w 456"/>
                  <a:gd name="T67" fmla="*/ 21 h 52"/>
                  <a:gd name="T68" fmla="*/ 277 w 456"/>
                  <a:gd name="T69" fmla="*/ 18 h 52"/>
                  <a:gd name="T70" fmla="*/ 268 w 456"/>
                  <a:gd name="T71" fmla="*/ 15 h 52"/>
                  <a:gd name="T72" fmla="*/ 234 w 456"/>
                  <a:gd name="T73" fmla="*/ 16 h 52"/>
                  <a:gd name="T74" fmla="*/ 215 w 456"/>
                  <a:gd name="T75" fmla="*/ 20 h 52"/>
                  <a:gd name="T76" fmla="*/ 201 w 456"/>
                  <a:gd name="T77" fmla="*/ 26 h 52"/>
                  <a:gd name="T78" fmla="*/ 194 w 456"/>
                  <a:gd name="T79" fmla="*/ 31 h 52"/>
                  <a:gd name="T80" fmla="*/ 190 w 456"/>
                  <a:gd name="T81" fmla="*/ 36 h 52"/>
                  <a:gd name="T82" fmla="*/ 194 w 456"/>
                  <a:gd name="T83" fmla="*/ 40 h 52"/>
                  <a:gd name="T84" fmla="*/ 199 w 456"/>
                  <a:gd name="T85" fmla="*/ 43 h 52"/>
                  <a:gd name="T86" fmla="*/ 215 w 456"/>
                  <a:gd name="T87" fmla="*/ 45 h 52"/>
                  <a:gd name="T88" fmla="*/ 173 w 456"/>
                  <a:gd name="T89" fmla="*/ 49 h 52"/>
                  <a:gd name="T90" fmla="*/ 118 w 456"/>
                  <a:gd name="T91" fmla="*/ 52 h 52"/>
                  <a:gd name="T92" fmla="*/ 70 w 456"/>
                  <a:gd name="T93" fmla="*/ 52 h 52"/>
                  <a:gd name="T94" fmla="*/ 32 w 456"/>
                  <a:gd name="T95" fmla="*/ 50 h 52"/>
                  <a:gd name="T96" fmla="*/ 0 w 456"/>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4"/>
                    </a:moveTo>
                    <a:lnTo>
                      <a:pt x="44" y="45"/>
                    </a:lnTo>
                    <a:lnTo>
                      <a:pt x="87" y="41"/>
                    </a:lnTo>
                    <a:lnTo>
                      <a:pt x="139" y="31"/>
                    </a:lnTo>
                    <a:lnTo>
                      <a:pt x="218" y="9"/>
                    </a:lnTo>
                    <a:lnTo>
                      <a:pt x="260" y="2"/>
                    </a:lnTo>
                    <a:lnTo>
                      <a:pt x="304" y="0"/>
                    </a:lnTo>
                    <a:lnTo>
                      <a:pt x="359" y="3"/>
                    </a:lnTo>
                    <a:lnTo>
                      <a:pt x="412" y="12"/>
                    </a:lnTo>
                    <a:lnTo>
                      <a:pt x="456" y="24"/>
                    </a:lnTo>
                    <a:lnTo>
                      <a:pt x="397" y="28"/>
                    </a:lnTo>
                    <a:lnTo>
                      <a:pt x="296" y="37"/>
                    </a:lnTo>
                    <a:lnTo>
                      <a:pt x="228" y="44"/>
                    </a:lnTo>
                    <a:lnTo>
                      <a:pt x="216" y="43"/>
                    </a:lnTo>
                    <a:lnTo>
                      <a:pt x="207" y="40"/>
                    </a:lnTo>
                    <a:lnTo>
                      <a:pt x="201" y="36"/>
                    </a:lnTo>
                    <a:lnTo>
                      <a:pt x="203" y="30"/>
                    </a:lnTo>
                    <a:lnTo>
                      <a:pt x="213" y="24"/>
                    </a:lnTo>
                    <a:lnTo>
                      <a:pt x="237" y="18"/>
                    </a:lnTo>
                    <a:lnTo>
                      <a:pt x="260" y="16"/>
                    </a:lnTo>
                    <a:lnTo>
                      <a:pt x="268" y="18"/>
                    </a:lnTo>
                    <a:lnTo>
                      <a:pt x="273" y="21"/>
                    </a:lnTo>
                    <a:lnTo>
                      <a:pt x="271" y="24"/>
                    </a:lnTo>
                    <a:lnTo>
                      <a:pt x="262" y="27"/>
                    </a:lnTo>
                    <a:lnTo>
                      <a:pt x="256" y="28"/>
                    </a:lnTo>
                    <a:lnTo>
                      <a:pt x="252" y="27"/>
                    </a:lnTo>
                    <a:lnTo>
                      <a:pt x="254" y="24"/>
                    </a:lnTo>
                    <a:lnTo>
                      <a:pt x="258" y="24"/>
                    </a:lnTo>
                    <a:lnTo>
                      <a:pt x="251" y="24"/>
                    </a:lnTo>
                    <a:lnTo>
                      <a:pt x="247" y="27"/>
                    </a:lnTo>
                    <a:lnTo>
                      <a:pt x="252" y="31"/>
                    </a:lnTo>
                    <a:lnTo>
                      <a:pt x="266" y="31"/>
                    </a:lnTo>
                    <a:lnTo>
                      <a:pt x="277" y="26"/>
                    </a:lnTo>
                    <a:lnTo>
                      <a:pt x="281" y="21"/>
                    </a:lnTo>
                    <a:lnTo>
                      <a:pt x="277" y="18"/>
                    </a:lnTo>
                    <a:lnTo>
                      <a:pt x="268" y="15"/>
                    </a:lnTo>
                    <a:lnTo>
                      <a:pt x="234" y="16"/>
                    </a:lnTo>
                    <a:lnTo>
                      <a:pt x="215" y="20"/>
                    </a:lnTo>
                    <a:lnTo>
                      <a:pt x="201" y="26"/>
                    </a:lnTo>
                    <a:lnTo>
                      <a:pt x="194" y="31"/>
                    </a:lnTo>
                    <a:lnTo>
                      <a:pt x="190" y="36"/>
                    </a:lnTo>
                    <a:lnTo>
                      <a:pt x="194" y="40"/>
                    </a:lnTo>
                    <a:lnTo>
                      <a:pt x="199" y="43"/>
                    </a:lnTo>
                    <a:lnTo>
                      <a:pt x="215" y="45"/>
                    </a:lnTo>
                    <a:lnTo>
                      <a:pt x="173"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7309" name="Freeform 205"/>
            <p:cNvSpPr>
              <a:spLocks/>
            </p:cNvSpPr>
            <p:nvPr/>
          </p:nvSpPr>
          <p:spPr bwMode="auto">
            <a:xfrm>
              <a:off x="1993" y="96"/>
              <a:ext cx="404" cy="38"/>
            </a:xfrm>
            <a:custGeom>
              <a:avLst/>
              <a:gdLst>
                <a:gd name="T0" fmla="*/ 404 w 404"/>
                <a:gd name="T1" fmla="*/ 0 h 38"/>
                <a:gd name="T2" fmla="*/ 372 w 404"/>
                <a:gd name="T3" fmla="*/ 6 h 38"/>
                <a:gd name="T4" fmla="*/ 322 w 404"/>
                <a:gd name="T5" fmla="*/ 19 h 38"/>
                <a:gd name="T6" fmla="*/ 258 w 404"/>
                <a:gd name="T7" fmla="*/ 32 h 38"/>
                <a:gd name="T8" fmla="*/ 186 w 404"/>
                <a:gd name="T9" fmla="*/ 38 h 38"/>
                <a:gd name="T10" fmla="*/ 110 w 404"/>
                <a:gd name="T11" fmla="*/ 36 h 38"/>
                <a:gd name="T12" fmla="*/ 51 w 404"/>
                <a:gd name="T13" fmla="*/ 26 h 38"/>
                <a:gd name="T14" fmla="*/ 13 w 404"/>
                <a:gd name="T15" fmla="*/ 17 h 38"/>
                <a:gd name="T16" fmla="*/ 0 w 404"/>
                <a:gd name="T17" fmla="*/ 12 h 38"/>
                <a:gd name="T18" fmla="*/ 28 w 404"/>
                <a:gd name="T19" fmla="*/ 18 h 38"/>
                <a:gd name="T20" fmla="*/ 79 w 404"/>
                <a:gd name="T21" fmla="*/ 23 h 38"/>
                <a:gd name="T22" fmla="*/ 152 w 404"/>
                <a:gd name="T23" fmla="*/ 22 h 38"/>
                <a:gd name="T24" fmla="*/ 150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1 h 38"/>
                <a:gd name="T36" fmla="*/ 172 w 404"/>
                <a:gd name="T37" fmla="*/ 27 h 38"/>
                <a:gd name="T38" fmla="*/ 167 w 404"/>
                <a:gd name="T39" fmla="*/ 25 h 38"/>
                <a:gd name="T40" fmla="*/ 163 w 404"/>
                <a:gd name="T41" fmla="*/ 25 h 38"/>
                <a:gd name="T42" fmla="*/ 165 w 404"/>
                <a:gd name="T43" fmla="*/ 26 h 38"/>
                <a:gd name="T44" fmla="*/ 169 w 404"/>
                <a:gd name="T45" fmla="*/ 27 h 38"/>
                <a:gd name="T46" fmla="*/ 165 w 404"/>
                <a:gd name="T47" fmla="*/ 30 h 38"/>
                <a:gd name="T48" fmla="*/ 159 w 404"/>
                <a:gd name="T49" fmla="*/ 30 h 38"/>
                <a:gd name="T50" fmla="*/ 153 w 404"/>
                <a:gd name="T51" fmla="*/ 30 h 38"/>
                <a:gd name="T52" fmla="*/ 150 w 404"/>
                <a:gd name="T53" fmla="*/ 27 h 38"/>
                <a:gd name="T54" fmla="*/ 157 w 404"/>
                <a:gd name="T55" fmla="*/ 23 h 38"/>
                <a:gd name="T56" fmla="*/ 163 w 404"/>
                <a:gd name="T57" fmla="*/ 22 h 38"/>
                <a:gd name="T58" fmla="*/ 258 w 404"/>
                <a:gd name="T59" fmla="*/ 13 h 38"/>
                <a:gd name="T60" fmla="*/ 339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2" y="6"/>
                  </a:lnTo>
                  <a:lnTo>
                    <a:pt x="322" y="19"/>
                  </a:lnTo>
                  <a:lnTo>
                    <a:pt x="258" y="32"/>
                  </a:lnTo>
                  <a:lnTo>
                    <a:pt x="186" y="38"/>
                  </a:lnTo>
                  <a:lnTo>
                    <a:pt x="110" y="36"/>
                  </a:lnTo>
                  <a:lnTo>
                    <a:pt x="51" y="26"/>
                  </a:lnTo>
                  <a:lnTo>
                    <a:pt x="13" y="17"/>
                  </a:lnTo>
                  <a:lnTo>
                    <a:pt x="0" y="12"/>
                  </a:lnTo>
                  <a:lnTo>
                    <a:pt x="28" y="18"/>
                  </a:lnTo>
                  <a:lnTo>
                    <a:pt x="79" y="23"/>
                  </a:lnTo>
                  <a:lnTo>
                    <a:pt x="152" y="22"/>
                  </a:lnTo>
                  <a:lnTo>
                    <a:pt x="150" y="23"/>
                  </a:lnTo>
                  <a:lnTo>
                    <a:pt x="148" y="24"/>
                  </a:lnTo>
                  <a:lnTo>
                    <a:pt x="144" y="27"/>
                  </a:lnTo>
                  <a:lnTo>
                    <a:pt x="148" y="31"/>
                  </a:lnTo>
                  <a:lnTo>
                    <a:pt x="159" y="32"/>
                  </a:lnTo>
                  <a:lnTo>
                    <a:pt x="169" y="31"/>
                  </a:lnTo>
                  <a:lnTo>
                    <a:pt x="172" y="27"/>
                  </a:lnTo>
                  <a:lnTo>
                    <a:pt x="167" y="25"/>
                  </a:lnTo>
                  <a:lnTo>
                    <a:pt x="163" y="25"/>
                  </a:lnTo>
                  <a:lnTo>
                    <a:pt x="165" y="26"/>
                  </a:lnTo>
                  <a:lnTo>
                    <a:pt x="169" y="27"/>
                  </a:lnTo>
                  <a:lnTo>
                    <a:pt x="165" y="30"/>
                  </a:lnTo>
                  <a:lnTo>
                    <a:pt x="159" y="30"/>
                  </a:lnTo>
                  <a:lnTo>
                    <a:pt x="153" y="30"/>
                  </a:lnTo>
                  <a:lnTo>
                    <a:pt x="150" y="27"/>
                  </a:lnTo>
                  <a:lnTo>
                    <a:pt x="157" y="23"/>
                  </a:lnTo>
                  <a:lnTo>
                    <a:pt x="163" y="22"/>
                  </a:lnTo>
                  <a:lnTo>
                    <a:pt x="258" y="13"/>
                  </a:lnTo>
                  <a:lnTo>
                    <a:pt x="339"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0" name="Freeform 206"/>
            <p:cNvSpPr>
              <a:spLocks/>
            </p:cNvSpPr>
            <p:nvPr/>
          </p:nvSpPr>
          <p:spPr bwMode="auto">
            <a:xfrm>
              <a:off x="2008" y="64"/>
              <a:ext cx="454" cy="52"/>
            </a:xfrm>
            <a:custGeom>
              <a:avLst/>
              <a:gdLst>
                <a:gd name="T0" fmla="*/ 0 w 454"/>
                <a:gd name="T1" fmla="*/ 44 h 52"/>
                <a:gd name="T2" fmla="*/ 44 w 454"/>
                <a:gd name="T3" fmla="*/ 45 h 52"/>
                <a:gd name="T4" fmla="*/ 87 w 454"/>
                <a:gd name="T5" fmla="*/ 42 h 52"/>
                <a:gd name="T6" fmla="*/ 138 w 454"/>
                <a:gd name="T7" fmla="*/ 31 h 52"/>
                <a:gd name="T8" fmla="*/ 216 w 454"/>
                <a:gd name="T9" fmla="*/ 9 h 52"/>
                <a:gd name="T10" fmla="*/ 258 w 454"/>
                <a:gd name="T11" fmla="*/ 2 h 52"/>
                <a:gd name="T12" fmla="*/ 304 w 454"/>
                <a:gd name="T13" fmla="*/ 0 h 52"/>
                <a:gd name="T14" fmla="*/ 357 w 454"/>
                <a:gd name="T15" fmla="*/ 3 h 52"/>
                <a:gd name="T16" fmla="*/ 412 w 454"/>
                <a:gd name="T17" fmla="*/ 12 h 52"/>
                <a:gd name="T18" fmla="*/ 454 w 454"/>
                <a:gd name="T19" fmla="*/ 24 h 52"/>
                <a:gd name="T20" fmla="*/ 395 w 454"/>
                <a:gd name="T21" fmla="*/ 28 h 52"/>
                <a:gd name="T22" fmla="*/ 296 w 454"/>
                <a:gd name="T23" fmla="*/ 37 h 52"/>
                <a:gd name="T24" fmla="*/ 228 w 454"/>
                <a:gd name="T25" fmla="*/ 44 h 52"/>
                <a:gd name="T26" fmla="*/ 216 w 454"/>
                <a:gd name="T27" fmla="*/ 43 h 52"/>
                <a:gd name="T28" fmla="*/ 207 w 454"/>
                <a:gd name="T29" fmla="*/ 40 h 52"/>
                <a:gd name="T30" fmla="*/ 201 w 454"/>
                <a:gd name="T31" fmla="*/ 36 h 52"/>
                <a:gd name="T32" fmla="*/ 203 w 454"/>
                <a:gd name="T33" fmla="*/ 30 h 52"/>
                <a:gd name="T34" fmla="*/ 212 w 454"/>
                <a:gd name="T35" fmla="*/ 24 h 52"/>
                <a:gd name="T36" fmla="*/ 235 w 454"/>
                <a:gd name="T37" fmla="*/ 18 h 52"/>
                <a:gd name="T38" fmla="*/ 258 w 454"/>
                <a:gd name="T39" fmla="*/ 16 h 52"/>
                <a:gd name="T40" fmla="*/ 268 w 454"/>
                <a:gd name="T41" fmla="*/ 18 h 52"/>
                <a:gd name="T42" fmla="*/ 273 w 454"/>
                <a:gd name="T43" fmla="*/ 21 h 52"/>
                <a:gd name="T44" fmla="*/ 271 w 454"/>
                <a:gd name="T45" fmla="*/ 24 h 52"/>
                <a:gd name="T46" fmla="*/ 262 w 454"/>
                <a:gd name="T47" fmla="*/ 27 h 52"/>
                <a:gd name="T48" fmla="*/ 256 w 454"/>
                <a:gd name="T49" fmla="*/ 28 h 52"/>
                <a:gd name="T50" fmla="*/ 250 w 454"/>
                <a:gd name="T51" fmla="*/ 27 h 52"/>
                <a:gd name="T52" fmla="*/ 254 w 454"/>
                <a:gd name="T53" fmla="*/ 24 h 52"/>
                <a:gd name="T54" fmla="*/ 256 w 454"/>
                <a:gd name="T55" fmla="*/ 24 h 52"/>
                <a:gd name="T56" fmla="*/ 250 w 454"/>
                <a:gd name="T57" fmla="*/ 24 h 52"/>
                <a:gd name="T58" fmla="*/ 247 w 454"/>
                <a:gd name="T59" fmla="*/ 27 h 52"/>
                <a:gd name="T60" fmla="*/ 252 w 454"/>
                <a:gd name="T61" fmla="*/ 31 h 52"/>
                <a:gd name="T62" fmla="*/ 266 w 454"/>
                <a:gd name="T63" fmla="*/ 31 h 52"/>
                <a:gd name="T64" fmla="*/ 277 w 454"/>
                <a:gd name="T65" fmla="*/ 27 h 52"/>
                <a:gd name="T66" fmla="*/ 281 w 454"/>
                <a:gd name="T67" fmla="*/ 21 h 52"/>
                <a:gd name="T68" fmla="*/ 277 w 454"/>
                <a:gd name="T69" fmla="*/ 18 h 52"/>
                <a:gd name="T70" fmla="*/ 268 w 454"/>
                <a:gd name="T71" fmla="*/ 15 h 52"/>
                <a:gd name="T72" fmla="*/ 231 w 454"/>
                <a:gd name="T73" fmla="*/ 16 h 52"/>
                <a:gd name="T74" fmla="*/ 212 w 454"/>
                <a:gd name="T75" fmla="*/ 21 h 52"/>
                <a:gd name="T76" fmla="*/ 199 w 454"/>
                <a:gd name="T77" fmla="*/ 25 h 52"/>
                <a:gd name="T78" fmla="*/ 192 w 454"/>
                <a:gd name="T79" fmla="*/ 31 h 52"/>
                <a:gd name="T80" fmla="*/ 190 w 454"/>
                <a:gd name="T81" fmla="*/ 36 h 52"/>
                <a:gd name="T82" fmla="*/ 194 w 454"/>
                <a:gd name="T83" fmla="*/ 39 h 52"/>
                <a:gd name="T84" fmla="*/ 199 w 454"/>
                <a:gd name="T85" fmla="*/ 43 h 52"/>
                <a:gd name="T86" fmla="*/ 212 w 454"/>
                <a:gd name="T87" fmla="*/ 45 h 52"/>
                <a:gd name="T88" fmla="*/ 203 w 454"/>
                <a:gd name="T89" fmla="*/ 46 h 52"/>
                <a:gd name="T90" fmla="*/ 171 w 454"/>
                <a:gd name="T91" fmla="*/ 49 h 52"/>
                <a:gd name="T92" fmla="*/ 118 w 454"/>
                <a:gd name="T93" fmla="*/ 52 h 52"/>
                <a:gd name="T94" fmla="*/ 70 w 454"/>
                <a:gd name="T95" fmla="*/ 52 h 52"/>
                <a:gd name="T96" fmla="*/ 32 w 454"/>
                <a:gd name="T97" fmla="*/ 50 h 52"/>
                <a:gd name="T98" fmla="*/ 0 w 454"/>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2">
                  <a:moveTo>
                    <a:pt x="0" y="44"/>
                  </a:moveTo>
                  <a:lnTo>
                    <a:pt x="44" y="45"/>
                  </a:lnTo>
                  <a:lnTo>
                    <a:pt x="87" y="42"/>
                  </a:lnTo>
                  <a:lnTo>
                    <a:pt x="138" y="31"/>
                  </a:lnTo>
                  <a:lnTo>
                    <a:pt x="216" y="9"/>
                  </a:lnTo>
                  <a:lnTo>
                    <a:pt x="258" y="2"/>
                  </a:lnTo>
                  <a:lnTo>
                    <a:pt x="304" y="0"/>
                  </a:lnTo>
                  <a:lnTo>
                    <a:pt x="357" y="3"/>
                  </a:lnTo>
                  <a:lnTo>
                    <a:pt x="412" y="12"/>
                  </a:lnTo>
                  <a:lnTo>
                    <a:pt x="454" y="24"/>
                  </a:lnTo>
                  <a:lnTo>
                    <a:pt x="395" y="28"/>
                  </a:lnTo>
                  <a:lnTo>
                    <a:pt x="296" y="37"/>
                  </a:lnTo>
                  <a:lnTo>
                    <a:pt x="228" y="44"/>
                  </a:lnTo>
                  <a:lnTo>
                    <a:pt x="216" y="43"/>
                  </a:lnTo>
                  <a:lnTo>
                    <a:pt x="207" y="40"/>
                  </a:lnTo>
                  <a:lnTo>
                    <a:pt x="201" y="36"/>
                  </a:lnTo>
                  <a:lnTo>
                    <a:pt x="203" y="30"/>
                  </a:lnTo>
                  <a:lnTo>
                    <a:pt x="212" y="24"/>
                  </a:lnTo>
                  <a:lnTo>
                    <a:pt x="235" y="18"/>
                  </a:lnTo>
                  <a:lnTo>
                    <a:pt x="258" y="16"/>
                  </a:lnTo>
                  <a:lnTo>
                    <a:pt x="268" y="18"/>
                  </a:lnTo>
                  <a:lnTo>
                    <a:pt x="273" y="21"/>
                  </a:lnTo>
                  <a:lnTo>
                    <a:pt x="271" y="24"/>
                  </a:lnTo>
                  <a:lnTo>
                    <a:pt x="262" y="27"/>
                  </a:lnTo>
                  <a:lnTo>
                    <a:pt x="256" y="28"/>
                  </a:lnTo>
                  <a:lnTo>
                    <a:pt x="250" y="27"/>
                  </a:lnTo>
                  <a:lnTo>
                    <a:pt x="254" y="24"/>
                  </a:lnTo>
                  <a:lnTo>
                    <a:pt x="256" y="24"/>
                  </a:lnTo>
                  <a:lnTo>
                    <a:pt x="250" y="24"/>
                  </a:lnTo>
                  <a:lnTo>
                    <a:pt x="247" y="27"/>
                  </a:lnTo>
                  <a:lnTo>
                    <a:pt x="252" y="31"/>
                  </a:lnTo>
                  <a:lnTo>
                    <a:pt x="266" y="31"/>
                  </a:lnTo>
                  <a:lnTo>
                    <a:pt x="277" y="27"/>
                  </a:lnTo>
                  <a:lnTo>
                    <a:pt x="281" y="21"/>
                  </a:lnTo>
                  <a:lnTo>
                    <a:pt x="277" y="18"/>
                  </a:lnTo>
                  <a:lnTo>
                    <a:pt x="268" y="15"/>
                  </a:lnTo>
                  <a:lnTo>
                    <a:pt x="231" y="16"/>
                  </a:lnTo>
                  <a:lnTo>
                    <a:pt x="212" y="21"/>
                  </a:lnTo>
                  <a:lnTo>
                    <a:pt x="199" y="25"/>
                  </a:lnTo>
                  <a:lnTo>
                    <a:pt x="192" y="31"/>
                  </a:lnTo>
                  <a:lnTo>
                    <a:pt x="190" y="36"/>
                  </a:lnTo>
                  <a:lnTo>
                    <a:pt x="194" y="39"/>
                  </a:lnTo>
                  <a:lnTo>
                    <a:pt x="199" y="43"/>
                  </a:lnTo>
                  <a:lnTo>
                    <a:pt x="212" y="45"/>
                  </a:lnTo>
                  <a:lnTo>
                    <a:pt x="203" y="46"/>
                  </a:lnTo>
                  <a:lnTo>
                    <a:pt x="171"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1" name="Freeform 207"/>
            <p:cNvSpPr>
              <a:spLocks/>
            </p:cNvSpPr>
            <p:nvPr/>
          </p:nvSpPr>
          <p:spPr bwMode="auto">
            <a:xfrm>
              <a:off x="1021" y="186"/>
              <a:ext cx="400" cy="38"/>
            </a:xfrm>
            <a:custGeom>
              <a:avLst/>
              <a:gdLst>
                <a:gd name="T0" fmla="*/ 400 w 400"/>
                <a:gd name="T1" fmla="*/ 0 h 38"/>
                <a:gd name="T2" fmla="*/ 368 w 400"/>
                <a:gd name="T3" fmla="*/ 6 h 38"/>
                <a:gd name="T4" fmla="*/ 319 w 400"/>
                <a:gd name="T5" fmla="*/ 19 h 38"/>
                <a:gd name="T6" fmla="*/ 254 w 400"/>
                <a:gd name="T7" fmla="*/ 31 h 38"/>
                <a:gd name="T8" fmla="*/ 184 w 400"/>
                <a:gd name="T9" fmla="*/ 38 h 38"/>
                <a:gd name="T10" fmla="*/ 108 w 400"/>
                <a:gd name="T11" fmla="*/ 36 h 38"/>
                <a:gd name="T12" fmla="*/ 51 w 400"/>
                <a:gd name="T13" fmla="*/ 27 h 38"/>
                <a:gd name="T14" fmla="*/ 13 w 400"/>
                <a:gd name="T15" fmla="*/ 17 h 38"/>
                <a:gd name="T16" fmla="*/ 0 w 400"/>
                <a:gd name="T17" fmla="*/ 13 h 38"/>
                <a:gd name="T18" fmla="*/ 29 w 400"/>
                <a:gd name="T19" fmla="*/ 18 h 38"/>
                <a:gd name="T20" fmla="*/ 80 w 400"/>
                <a:gd name="T21" fmla="*/ 23 h 38"/>
                <a:gd name="T22" fmla="*/ 150 w 400"/>
                <a:gd name="T23" fmla="*/ 23 h 38"/>
                <a:gd name="T24" fmla="*/ 150 w 400"/>
                <a:gd name="T25" fmla="*/ 23 h 38"/>
                <a:gd name="T26" fmla="*/ 144 w 400"/>
                <a:gd name="T27" fmla="*/ 24 h 38"/>
                <a:gd name="T28" fmla="*/ 140 w 400"/>
                <a:gd name="T29" fmla="*/ 27 h 38"/>
                <a:gd name="T30" fmla="*/ 146 w 400"/>
                <a:gd name="T31" fmla="*/ 31 h 38"/>
                <a:gd name="T32" fmla="*/ 158 w 400"/>
                <a:gd name="T33" fmla="*/ 32 h 38"/>
                <a:gd name="T34" fmla="*/ 167 w 400"/>
                <a:gd name="T35" fmla="*/ 31 h 38"/>
                <a:gd name="T36" fmla="*/ 171 w 400"/>
                <a:gd name="T37" fmla="*/ 27 h 38"/>
                <a:gd name="T38" fmla="*/ 165 w 400"/>
                <a:gd name="T39" fmla="*/ 25 h 38"/>
                <a:gd name="T40" fmla="*/ 161 w 400"/>
                <a:gd name="T41" fmla="*/ 25 h 38"/>
                <a:gd name="T42" fmla="*/ 163 w 400"/>
                <a:gd name="T43" fmla="*/ 26 h 38"/>
                <a:gd name="T44" fmla="*/ 167 w 400"/>
                <a:gd name="T45" fmla="*/ 27 h 38"/>
                <a:gd name="T46" fmla="*/ 163 w 400"/>
                <a:gd name="T47" fmla="*/ 30 h 38"/>
                <a:gd name="T48" fmla="*/ 158 w 400"/>
                <a:gd name="T49" fmla="*/ 30 h 38"/>
                <a:gd name="T50" fmla="*/ 152 w 400"/>
                <a:gd name="T51" fmla="*/ 30 h 38"/>
                <a:gd name="T52" fmla="*/ 148 w 400"/>
                <a:gd name="T53" fmla="*/ 27 h 38"/>
                <a:gd name="T54" fmla="*/ 156 w 400"/>
                <a:gd name="T55" fmla="*/ 23 h 38"/>
                <a:gd name="T56" fmla="*/ 161 w 400"/>
                <a:gd name="T57" fmla="*/ 21 h 38"/>
                <a:gd name="T58" fmla="*/ 256 w 400"/>
                <a:gd name="T59" fmla="*/ 14 h 38"/>
                <a:gd name="T60" fmla="*/ 338 w 400"/>
                <a:gd name="T61" fmla="*/ 5 h 38"/>
                <a:gd name="T62" fmla="*/ 393 w 400"/>
                <a:gd name="T63" fmla="*/ 0 h 38"/>
                <a:gd name="T64" fmla="*/ 400 w 400"/>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38">
                  <a:moveTo>
                    <a:pt x="400" y="0"/>
                  </a:moveTo>
                  <a:lnTo>
                    <a:pt x="368" y="6"/>
                  </a:lnTo>
                  <a:lnTo>
                    <a:pt x="319" y="19"/>
                  </a:lnTo>
                  <a:lnTo>
                    <a:pt x="254" y="31"/>
                  </a:lnTo>
                  <a:lnTo>
                    <a:pt x="184" y="38"/>
                  </a:lnTo>
                  <a:lnTo>
                    <a:pt x="108" y="36"/>
                  </a:lnTo>
                  <a:lnTo>
                    <a:pt x="51" y="27"/>
                  </a:lnTo>
                  <a:lnTo>
                    <a:pt x="13" y="17"/>
                  </a:lnTo>
                  <a:lnTo>
                    <a:pt x="0" y="13"/>
                  </a:lnTo>
                  <a:lnTo>
                    <a:pt x="29" y="18"/>
                  </a:lnTo>
                  <a:lnTo>
                    <a:pt x="80" y="23"/>
                  </a:lnTo>
                  <a:lnTo>
                    <a:pt x="150" y="23"/>
                  </a:lnTo>
                  <a:lnTo>
                    <a:pt x="150" y="23"/>
                  </a:lnTo>
                  <a:lnTo>
                    <a:pt x="144" y="24"/>
                  </a:lnTo>
                  <a:lnTo>
                    <a:pt x="140" y="27"/>
                  </a:lnTo>
                  <a:lnTo>
                    <a:pt x="146" y="31"/>
                  </a:lnTo>
                  <a:lnTo>
                    <a:pt x="158" y="32"/>
                  </a:lnTo>
                  <a:lnTo>
                    <a:pt x="167" y="31"/>
                  </a:lnTo>
                  <a:lnTo>
                    <a:pt x="171" y="27"/>
                  </a:lnTo>
                  <a:lnTo>
                    <a:pt x="165" y="25"/>
                  </a:lnTo>
                  <a:lnTo>
                    <a:pt x="161" y="25"/>
                  </a:lnTo>
                  <a:lnTo>
                    <a:pt x="163" y="26"/>
                  </a:lnTo>
                  <a:lnTo>
                    <a:pt x="167" y="27"/>
                  </a:lnTo>
                  <a:lnTo>
                    <a:pt x="163" y="30"/>
                  </a:lnTo>
                  <a:lnTo>
                    <a:pt x="158" y="30"/>
                  </a:lnTo>
                  <a:lnTo>
                    <a:pt x="152" y="30"/>
                  </a:lnTo>
                  <a:lnTo>
                    <a:pt x="148" y="27"/>
                  </a:lnTo>
                  <a:lnTo>
                    <a:pt x="156" y="23"/>
                  </a:lnTo>
                  <a:lnTo>
                    <a:pt x="161" y="21"/>
                  </a:lnTo>
                  <a:lnTo>
                    <a:pt x="256" y="14"/>
                  </a:lnTo>
                  <a:lnTo>
                    <a:pt x="338" y="5"/>
                  </a:lnTo>
                  <a:lnTo>
                    <a:pt x="393" y="0"/>
                  </a:lnTo>
                  <a:lnTo>
                    <a:pt x="40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2" name="Freeform 208"/>
            <p:cNvSpPr>
              <a:spLocks/>
            </p:cNvSpPr>
            <p:nvPr/>
          </p:nvSpPr>
          <p:spPr bwMode="auto">
            <a:xfrm>
              <a:off x="1036" y="155"/>
              <a:ext cx="450" cy="51"/>
            </a:xfrm>
            <a:custGeom>
              <a:avLst/>
              <a:gdLst>
                <a:gd name="T0" fmla="*/ 0 w 450"/>
                <a:gd name="T1" fmla="*/ 44 h 51"/>
                <a:gd name="T2" fmla="*/ 42 w 450"/>
                <a:gd name="T3" fmla="*/ 44 h 51"/>
                <a:gd name="T4" fmla="*/ 86 w 450"/>
                <a:gd name="T5" fmla="*/ 40 h 51"/>
                <a:gd name="T6" fmla="*/ 137 w 450"/>
                <a:gd name="T7" fmla="*/ 30 h 51"/>
                <a:gd name="T8" fmla="*/ 215 w 450"/>
                <a:gd name="T9" fmla="*/ 9 h 51"/>
                <a:gd name="T10" fmla="*/ 256 w 450"/>
                <a:gd name="T11" fmla="*/ 1 h 51"/>
                <a:gd name="T12" fmla="*/ 300 w 450"/>
                <a:gd name="T13" fmla="*/ 0 h 51"/>
                <a:gd name="T14" fmla="*/ 353 w 450"/>
                <a:gd name="T15" fmla="*/ 2 h 51"/>
                <a:gd name="T16" fmla="*/ 406 w 450"/>
                <a:gd name="T17" fmla="*/ 10 h 51"/>
                <a:gd name="T18" fmla="*/ 450 w 450"/>
                <a:gd name="T19" fmla="*/ 24 h 51"/>
                <a:gd name="T20" fmla="*/ 391 w 450"/>
                <a:gd name="T21" fmla="*/ 27 h 51"/>
                <a:gd name="T22" fmla="*/ 293 w 450"/>
                <a:gd name="T23" fmla="*/ 36 h 51"/>
                <a:gd name="T24" fmla="*/ 224 w 450"/>
                <a:gd name="T25" fmla="*/ 44 h 51"/>
                <a:gd name="T26" fmla="*/ 213 w 450"/>
                <a:gd name="T27" fmla="*/ 43 h 51"/>
                <a:gd name="T28" fmla="*/ 203 w 450"/>
                <a:gd name="T29" fmla="*/ 40 h 51"/>
                <a:gd name="T30" fmla="*/ 198 w 450"/>
                <a:gd name="T31" fmla="*/ 34 h 51"/>
                <a:gd name="T32" fmla="*/ 200 w 450"/>
                <a:gd name="T33" fmla="*/ 28 h 51"/>
                <a:gd name="T34" fmla="*/ 209 w 450"/>
                <a:gd name="T35" fmla="*/ 24 h 51"/>
                <a:gd name="T36" fmla="*/ 234 w 450"/>
                <a:gd name="T37" fmla="*/ 18 h 51"/>
                <a:gd name="T38" fmla="*/ 256 w 450"/>
                <a:gd name="T39" fmla="*/ 16 h 51"/>
                <a:gd name="T40" fmla="*/ 264 w 450"/>
                <a:gd name="T41" fmla="*/ 18 h 51"/>
                <a:gd name="T42" fmla="*/ 270 w 450"/>
                <a:gd name="T43" fmla="*/ 20 h 51"/>
                <a:gd name="T44" fmla="*/ 268 w 450"/>
                <a:gd name="T45" fmla="*/ 24 h 51"/>
                <a:gd name="T46" fmla="*/ 258 w 450"/>
                <a:gd name="T47" fmla="*/ 26 h 51"/>
                <a:gd name="T48" fmla="*/ 253 w 450"/>
                <a:gd name="T49" fmla="*/ 27 h 51"/>
                <a:gd name="T50" fmla="*/ 249 w 450"/>
                <a:gd name="T51" fmla="*/ 26 h 51"/>
                <a:gd name="T52" fmla="*/ 253 w 450"/>
                <a:gd name="T53" fmla="*/ 24 h 51"/>
                <a:gd name="T54" fmla="*/ 253 w 450"/>
                <a:gd name="T55" fmla="*/ 22 h 51"/>
                <a:gd name="T56" fmla="*/ 249 w 450"/>
                <a:gd name="T57" fmla="*/ 24 h 51"/>
                <a:gd name="T58" fmla="*/ 243 w 450"/>
                <a:gd name="T59" fmla="*/ 27 h 51"/>
                <a:gd name="T60" fmla="*/ 249 w 450"/>
                <a:gd name="T61" fmla="*/ 30 h 51"/>
                <a:gd name="T62" fmla="*/ 262 w 450"/>
                <a:gd name="T63" fmla="*/ 30 h 51"/>
                <a:gd name="T64" fmla="*/ 274 w 450"/>
                <a:gd name="T65" fmla="*/ 26 h 51"/>
                <a:gd name="T66" fmla="*/ 277 w 450"/>
                <a:gd name="T67" fmla="*/ 20 h 51"/>
                <a:gd name="T68" fmla="*/ 274 w 450"/>
                <a:gd name="T69" fmla="*/ 16 h 51"/>
                <a:gd name="T70" fmla="*/ 264 w 450"/>
                <a:gd name="T71" fmla="*/ 14 h 51"/>
                <a:gd name="T72" fmla="*/ 230 w 450"/>
                <a:gd name="T73" fmla="*/ 15 h 51"/>
                <a:gd name="T74" fmla="*/ 211 w 450"/>
                <a:gd name="T75" fmla="*/ 20 h 51"/>
                <a:gd name="T76" fmla="*/ 198 w 450"/>
                <a:gd name="T77" fmla="*/ 25 h 51"/>
                <a:gd name="T78" fmla="*/ 190 w 450"/>
                <a:gd name="T79" fmla="*/ 30 h 51"/>
                <a:gd name="T80" fmla="*/ 188 w 450"/>
                <a:gd name="T81" fmla="*/ 34 h 51"/>
                <a:gd name="T82" fmla="*/ 190 w 450"/>
                <a:gd name="T83" fmla="*/ 39 h 51"/>
                <a:gd name="T84" fmla="*/ 198 w 450"/>
                <a:gd name="T85" fmla="*/ 42 h 51"/>
                <a:gd name="T86" fmla="*/ 211 w 450"/>
                <a:gd name="T87" fmla="*/ 45 h 51"/>
                <a:gd name="T88" fmla="*/ 169 w 450"/>
                <a:gd name="T89" fmla="*/ 48 h 51"/>
                <a:gd name="T90" fmla="*/ 116 w 450"/>
                <a:gd name="T91" fmla="*/ 51 h 51"/>
                <a:gd name="T92" fmla="*/ 69 w 450"/>
                <a:gd name="T93" fmla="*/ 51 h 51"/>
                <a:gd name="T94" fmla="*/ 32 w 450"/>
                <a:gd name="T95" fmla="*/ 49 h 51"/>
                <a:gd name="T96" fmla="*/ 0 w 450"/>
                <a:gd name="T9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1">
                  <a:moveTo>
                    <a:pt x="0" y="44"/>
                  </a:moveTo>
                  <a:lnTo>
                    <a:pt x="42" y="44"/>
                  </a:lnTo>
                  <a:lnTo>
                    <a:pt x="86" y="40"/>
                  </a:lnTo>
                  <a:lnTo>
                    <a:pt x="137" y="30"/>
                  </a:lnTo>
                  <a:lnTo>
                    <a:pt x="215" y="9"/>
                  </a:lnTo>
                  <a:lnTo>
                    <a:pt x="256" y="1"/>
                  </a:lnTo>
                  <a:lnTo>
                    <a:pt x="300" y="0"/>
                  </a:lnTo>
                  <a:lnTo>
                    <a:pt x="353" y="2"/>
                  </a:lnTo>
                  <a:lnTo>
                    <a:pt x="406" y="10"/>
                  </a:lnTo>
                  <a:lnTo>
                    <a:pt x="450" y="24"/>
                  </a:lnTo>
                  <a:lnTo>
                    <a:pt x="391" y="27"/>
                  </a:lnTo>
                  <a:lnTo>
                    <a:pt x="293" y="36"/>
                  </a:lnTo>
                  <a:lnTo>
                    <a:pt x="224" y="44"/>
                  </a:lnTo>
                  <a:lnTo>
                    <a:pt x="213" y="43"/>
                  </a:lnTo>
                  <a:lnTo>
                    <a:pt x="203" y="40"/>
                  </a:lnTo>
                  <a:lnTo>
                    <a:pt x="198" y="34"/>
                  </a:lnTo>
                  <a:lnTo>
                    <a:pt x="200" y="28"/>
                  </a:lnTo>
                  <a:lnTo>
                    <a:pt x="209" y="24"/>
                  </a:lnTo>
                  <a:lnTo>
                    <a:pt x="234" y="18"/>
                  </a:lnTo>
                  <a:lnTo>
                    <a:pt x="256" y="16"/>
                  </a:lnTo>
                  <a:lnTo>
                    <a:pt x="264" y="18"/>
                  </a:lnTo>
                  <a:lnTo>
                    <a:pt x="270" y="20"/>
                  </a:lnTo>
                  <a:lnTo>
                    <a:pt x="268" y="24"/>
                  </a:lnTo>
                  <a:lnTo>
                    <a:pt x="258" y="26"/>
                  </a:lnTo>
                  <a:lnTo>
                    <a:pt x="253" y="27"/>
                  </a:lnTo>
                  <a:lnTo>
                    <a:pt x="249" y="26"/>
                  </a:lnTo>
                  <a:lnTo>
                    <a:pt x="253" y="24"/>
                  </a:lnTo>
                  <a:lnTo>
                    <a:pt x="253" y="22"/>
                  </a:lnTo>
                  <a:lnTo>
                    <a:pt x="249" y="24"/>
                  </a:lnTo>
                  <a:lnTo>
                    <a:pt x="243" y="27"/>
                  </a:lnTo>
                  <a:lnTo>
                    <a:pt x="249" y="30"/>
                  </a:lnTo>
                  <a:lnTo>
                    <a:pt x="262" y="30"/>
                  </a:lnTo>
                  <a:lnTo>
                    <a:pt x="274" y="26"/>
                  </a:lnTo>
                  <a:lnTo>
                    <a:pt x="277" y="20"/>
                  </a:lnTo>
                  <a:lnTo>
                    <a:pt x="274" y="16"/>
                  </a:lnTo>
                  <a:lnTo>
                    <a:pt x="264" y="14"/>
                  </a:lnTo>
                  <a:lnTo>
                    <a:pt x="230" y="15"/>
                  </a:lnTo>
                  <a:lnTo>
                    <a:pt x="211" y="20"/>
                  </a:lnTo>
                  <a:lnTo>
                    <a:pt x="198" y="25"/>
                  </a:lnTo>
                  <a:lnTo>
                    <a:pt x="190" y="30"/>
                  </a:lnTo>
                  <a:lnTo>
                    <a:pt x="188" y="34"/>
                  </a:lnTo>
                  <a:lnTo>
                    <a:pt x="190" y="39"/>
                  </a:lnTo>
                  <a:lnTo>
                    <a:pt x="198" y="42"/>
                  </a:lnTo>
                  <a:lnTo>
                    <a:pt x="211" y="45"/>
                  </a:lnTo>
                  <a:lnTo>
                    <a:pt x="169" y="48"/>
                  </a:lnTo>
                  <a:lnTo>
                    <a:pt x="116" y="51"/>
                  </a:lnTo>
                  <a:lnTo>
                    <a:pt x="69" y="51"/>
                  </a:lnTo>
                  <a:lnTo>
                    <a:pt x="32" y="49"/>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3" name="Freeform 209"/>
            <p:cNvSpPr>
              <a:spLocks/>
            </p:cNvSpPr>
            <p:nvPr/>
          </p:nvSpPr>
          <p:spPr bwMode="auto">
            <a:xfrm>
              <a:off x="1693" y="143"/>
              <a:ext cx="438" cy="52"/>
            </a:xfrm>
            <a:custGeom>
              <a:avLst/>
              <a:gdLst>
                <a:gd name="T0" fmla="*/ 0 w 438"/>
                <a:gd name="T1" fmla="*/ 52 h 52"/>
                <a:gd name="T2" fmla="*/ 32 w 438"/>
                <a:gd name="T3" fmla="*/ 44 h 52"/>
                <a:gd name="T4" fmla="*/ 87 w 438"/>
                <a:gd name="T5" fmla="*/ 27 h 52"/>
                <a:gd name="T6" fmla="*/ 156 w 438"/>
                <a:gd name="T7" fmla="*/ 12 h 52"/>
                <a:gd name="T8" fmla="*/ 231 w 438"/>
                <a:gd name="T9" fmla="*/ 1 h 52"/>
                <a:gd name="T10" fmla="*/ 275 w 438"/>
                <a:gd name="T11" fmla="*/ 0 h 52"/>
                <a:gd name="T12" fmla="*/ 315 w 438"/>
                <a:gd name="T13" fmla="*/ 1 h 52"/>
                <a:gd name="T14" fmla="*/ 379 w 438"/>
                <a:gd name="T15" fmla="*/ 8 h 52"/>
                <a:gd name="T16" fmla="*/ 421 w 438"/>
                <a:gd name="T17" fmla="*/ 18 h 52"/>
                <a:gd name="T18" fmla="*/ 438 w 438"/>
                <a:gd name="T19" fmla="*/ 21 h 52"/>
                <a:gd name="T20" fmla="*/ 406 w 438"/>
                <a:gd name="T21" fmla="*/ 18 h 52"/>
                <a:gd name="T22" fmla="*/ 349 w 438"/>
                <a:gd name="T23" fmla="*/ 13 h 52"/>
                <a:gd name="T24" fmla="*/ 271 w 438"/>
                <a:gd name="T25" fmla="*/ 16 h 52"/>
                <a:gd name="T26" fmla="*/ 271 w 438"/>
                <a:gd name="T27" fmla="*/ 16 h 52"/>
                <a:gd name="T28" fmla="*/ 277 w 438"/>
                <a:gd name="T29" fmla="*/ 15 h 52"/>
                <a:gd name="T30" fmla="*/ 281 w 438"/>
                <a:gd name="T31" fmla="*/ 10 h 52"/>
                <a:gd name="T32" fmla="*/ 273 w 438"/>
                <a:gd name="T33" fmla="*/ 7 h 52"/>
                <a:gd name="T34" fmla="*/ 262 w 438"/>
                <a:gd name="T35" fmla="*/ 7 h 52"/>
                <a:gd name="T36" fmla="*/ 252 w 438"/>
                <a:gd name="T37" fmla="*/ 8 h 52"/>
                <a:gd name="T38" fmla="*/ 249 w 438"/>
                <a:gd name="T39" fmla="*/ 12 h 52"/>
                <a:gd name="T40" fmla="*/ 254 w 438"/>
                <a:gd name="T41" fmla="*/ 15 h 52"/>
                <a:gd name="T42" fmla="*/ 258 w 438"/>
                <a:gd name="T43" fmla="*/ 14 h 52"/>
                <a:gd name="T44" fmla="*/ 256 w 438"/>
                <a:gd name="T45" fmla="*/ 13 h 52"/>
                <a:gd name="T46" fmla="*/ 252 w 438"/>
                <a:gd name="T47" fmla="*/ 12 h 52"/>
                <a:gd name="T48" fmla="*/ 256 w 438"/>
                <a:gd name="T49" fmla="*/ 9 h 52"/>
                <a:gd name="T50" fmla="*/ 262 w 438"/>
                <a:gd name="T51" fmla="*/ 8 h 52"/>
                <a:gd name="T52" fmla="*/ 267 w 438"/>
                <a:gd name="T53" fmla="*/ 9 h 52"/>
                <a:gd name="T54" fmla="*/ 271 w 438"/>
                <a:gd name="T55" fmla="*/ 12 h 52"/>
                <a:gd name="T56" fmla="*/ 266 w 438"/>
                <a:gd name="T57" fmla="*/ 16 h 52"/>
                <a:gd name="T58" fmla="*/ 260 w 438"/>
                <a:gd name="T59" fmla="*/ 18 h 52"/>
                <a:gd name="T60" fmla="*/ 156 w 438"/>
                <a:gd name="T61" fmla="*/ 30 h 52"/>
                <a:gd name="T62" fmla="*/ 68 w 438"/>
                <a:gd name="T63" fmla="*/ 44 h 52"/>
                <a:gd name="T64" fmla="*/ 6 w 438"/>
                <a:gd name="T65" fmla="*/ 51 h 52"/>
                <a:gd name="T66" fmla="*/ 0 w 438"/>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2">
                  <a:moveTo>
                    <a:pt x="0" y="52"/>
                  </a:moveTo>
                  <a:lnTo>
                    <a:pt x="32" y="44"/>
                  </a:lnTo>
                  <a:lnTo>
                    <a:pt x="87" y="27"/>
                  </a:lnTo>
                  <a:lnTo>
                    <a:pt x="156" y="12"/>
                  </a:lnTo>
                  <a:lnTo>
                    <a:pt x="231" y="1"/>
                  </a:lnTo>
                  <a:lnTo>
                    <a:pt x="275" y="0"/>
                  </a:lnTo>
                  <a:lnTo>
                    <a:pt x="315" y="1"/>
                  </a:lnTo>
                  <a:lnTo>
                    <a:pt x="379" y="8"/>
                  </a:lnTo>
                  <a:lnTo>
                    <a:pt x="421" y="18"/>
                  </a:lnTo>
                  <a:lnTo>
                    <a:pt x="438" y="21"/>
                  </a:lnTo>
                  <a:lnTo>
                    <a:pt x="406" y="18"/>
                  </a:lnTo>
                  <a:lnTo>
                    <a:pt x="349" y="13"/>
                  </a:lnTo>
                  <a:lnTo>
                    <a:pt x="271" y="16"/>
                  </a:lnTo>
                  <a:lnTo>
                    <a:pt x="271" y="16"/>
                  </a:lnTo>
                  <a:lnTo>
                    <a:pt x="277" y="15"/>
                  </a:lnTo>
                  <a:lnTo>
                    <a:pt x="281" y="10"/>
                  </a:lnTo>
                  <a:lnTo>
                    <a:pt x="273" y="7"/>
                  </a:lnTo>
                  <a:lnTo>
                    <a:pt x="262" y="7"/>
                  </a:lnTo>
                  <a:lnTo>
                    <a:pt x="252" y="8"/>
                  </a:lnTo>
                  <a:lnTo>
                    <a:pt x="249" y="12"/>
                  </a:lnTo>
                  <a:lnTo>
                    <a:pt x="254" y="15"/>
                  </a:lnTo>
                  <a:lnTo>
                    <a:pt x="258" y="14"/>
                  </a:lnTo>
                  <a:lnTo>
                    <a:pt x="256" y="13"/>
                  </a:lnTo>
                  <a:lnTo>
                    <a:pt x="252" y="12"/>
                  </a:lnTo>
                  <a:lnTo>
                    <a:pt x="256" y="9"/>
                  </a:lnTo>
                  <a:lnTo>
                    <a:pt x="262" y="8"/>
                  </a:lnTo>
                  <a:lnTo>
                    <a:pt x="267" y="9"/>
                  </a:lnTo>
                  <a:lnTo>
                    <a:pt x="271" y="12"/>
                  </a:lnTo>
                  <a:lnTo>
                    <a:pt x="266" y="16"/>
                  </a:lnTo>
                  <a:lnTo>
                    <a:pt x="260" y="18"/>
                  </a:lnTo>
                  <a:lnTo>
                    <a:pt x="156" y="30"/>
                  </a:lnTo>
                  <a:lnTo>
                    <a:pt x="68" y="44"/>
                  </a:lnTo>
                  <a:lnTo>
                    <a:pt x="6" y="51"/>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4" name="Freeform 210"/>
            <p:cNvSpPr>
              <a:spLocks/>
            </p:cNvSpPr>
            <p:nvPr/>
          </p:nvSpPr>
          <p:spPr bwMode="auto">
            <a:xfrm>
              <a:off x="1621" y="159"/>
              <a:ext cx="493" cy="68"/>
            </a:xfrm>
            <a:custGeom>
              <a:avLst/>
              <a:gdLst>
                <a:gd name="T0" fmla="*/ 493 w 493"/>
                <a:gd name="T1" fmla="*/ 5 h 68"/>
                <a:gd name="T2" fmla="*/ 446 w 493"/>
                <a:gd name="T3" fmla="*/ 6 h 68"/>
                <a:gd name="T4" fmla="*/ 398 w 493"/>
                <a:gd name="T5" fmla="*/ 12 h 68"/>
                <a:gd name="T6" fmla="*/ 343 w 493"/>
                <a:gd name="T7" fmla="*/ 27 h 68"/>
                <a:gd name="T8" fmla="*/ 260 w 493"/>
                <a:gd name="T9" fmla="*/ 52 h 68"/>
                <a:gd name="T10" fmla="*/ 216 w 493"/>
                <a:gd name="T11" fmla="*/ 63 h 68"/>
                <a:gd name="T12" fmla="*/ 167 w 493"/>
                <a:gd name="T13" fmla="*/ 68 h 68"/>
                <a:gd name="T14" fmla="*/ 108 w 493"/>
                <a:gd name="T15" fmla="*/ 65 h 68"/>
                <a:gd name="T16" fmla="*/ 49 w 493"/>
                <a:gd name="T17" fmla="*/ 58 h 68"/>
                <a:gd name="T18" fmla="*/ 0 w 493"/>
                <a:gd name="T19" fmla="*/ 47 h 68"/>
                <a:gd name="T20" fmla="*/ 64 w 493"/>
                <a:gd name="T21" fmla="*/ 39 h 68"/>
                <a:gd name="T22" fmla="*/ 172 w 493"/>
                <a:gd name="T23" fmla="*/ 27 h 68"/>
                <a:gd name="T24" fmla="*/ 246 w 493"/>
                <a:gd name="T25" fmla="*/ 16 h 68"/>
                <a:gd name="T26" fmla="*/ 258 w 493"/>
                <a:gd name="T27" fmla="*/ 16 h 68"/>
                <a:gd name="T28" fmla="*/ 269 w 493"/>
                <a:gd name="T29" fmla="*/ 18 h 68"/>
                <a:gd name="T30" fmla="*/ 275 w 493"/>
                <a:gd name="T31" fmla="*/ 23 h 68"/>
                <a:gd name="T32" fmla="*/ 273 w 493"/>
                <a:gd name="T33" fmla="*/ 30 h 68"/>
                <a:gd name="T34" fmla="*/ 264 w 493"/>
                <a:gd name="T35" fmla="*/ 36 h 68"/>
                <a:gd name="T36" fmla="*/ 239 w 493"/>
                <a:gd name="T37" fmla="*/ 44 h 68"/>
                <a:gd name="T38" fmla="*/ 214 w 493"/>
                <a:gd name="T39" fmla="*/ 46 h 68"/>
                <a:gd name="T40" fmla="*/ 205 w 493"/>
                <a:gd name="T41" fmla="*/ 46 h 68"/>
                <a:gd name="T42" fmla="*/ 199 w 493"/>
                <a:gd name="T43" fmla="*/ 42 h 68"/>
                <a:gd name="T44" fmla="*/ 201 w 493"/>
                <a:gd name="T45" fmla="*/ 40 h 68"/>
                <a:gd name="T46" fmla="*/ 210 w 493"/>
                <a:gd name="T47" fmla="*/ 35 h 68"/>
                <a:gd name="T48" fmla="*/ 216 w 493"/>
                <a:gd name="T49" fmla="*/ 34 h 68"/>
                <a:gd name="T50" fmla="*/ 222 w 493"/>
                <a:gd name="T51" fmla="*/ 35 h 68"/>
                <a:gd name="T52" fmla="*/ 218 w 493"/>
                <a:gd name="T53" fmla="*/ 38 h 68"/>
                <a:gd name="T54" fmla="*/ 216 w 493"/>
                <a:gd name="T55" fmla="*/ 40 h 68"/>
                <a:gd name="T56" fmla="*/ 222 w 493"/>
                <a:gd name="T57" fmla="*/ 39 h 68"/>
                <a:gd name="T58" fmla="*/ 228 w 493"/>
                <a:gd name="T59" fmla="*/ 34 h 68"/>
                <a:gd name="T60" fmla="*/ 220 w 493"/>
                <a:gd name="T61" fmla="*/ 32 h 68"/>
                <a:gd name="T62" fmla="*/ 207 w 493"/>
                <a:gd name="T63" fmla="*/ 32 h 68"/>
                <a:gd name="T64" fmla="*/ 195 w 493"/>
                <a:gd name="T65" fmla="*/ 36 h 68"/>
                <a:gd name="T66" fmla="*/ 190 w 493"/>
                <a:gd name="T67" fmla="*/ 44 h 68"/>
                <a:gd name="T68" fmla="*/ 193 w 493"/>
                <a:gd name="T69" fmla="*/ 47 h 68"/>
                <a:gd name="T70" fmla="*/ 205 w 493"/>
                <a:gd name="T71" fmla="*/ 48 h 68"/>
                <a:gd name="T72" fmla="*/ 243 w 493"/>
                <a:gd name="T73" fmla="*/ 46 h 68"/>
                <a:gd name="T74" fmla="*/ 264 w 493"/>
                <a:gd name="T75" fmla="*/ 40 h 68"/>
                <a:gd name="T76" fmla="*/ 277 w 493"/>
                <a:gd name="T77" fmla="*/ 35 h 68"/>
                <a:gd name="T78" fmla="*/ 286 w 493"/>
                <a:gd name="T79" fmla="*/ 29 h 68"/>
                <a:gd name="T80" fmla="*/ 288 w 493"/>
                <a:gd name="T81" fmla="*/ 23 h 68"/>
                <a:gd name="T82" fmla="*/ 284 w 493"/>
                <a:gd name="T83" fmla="*/ 18 h 68"/>
                <a:gd name="T84" fmla="*/ 277 w 493"/>
                <a:gd name="T85" fmla="*/ 16 h 68"/>
                <a:gd name="T86" fmla="*/ 260 w 493"/>
                <a:gd name="T87" fmla="*/ 14 h 68"/>
                <a:gd name="T88" fmla="*/ 271 w 493"/>
                <a:gd name="T89" fmla="*/ 11 h 68"/>
                <a:gd name="T90" fmla="*/ 305 w 493"/>
                <a:gd name="T91" fmla="*/ 8 h 68"/>
                <a:gd name="T92" fmla="*/ 364 w 493"/>
                <a:gd name="T93" fmla="*/ 3 h 68"/>
                <a:gd name="T94" fmla="*/ 415 w 493"/>
                <a:gd name="T95" fmla="*/ 0 h 68"/>
                <a:gd name="T96" fmla="*/ 457 w 493"/>
                <a:gd name="T97" fmla="*/ 2 h 68"/>
                <a:gd name="T98" fmla="*/ 493 w 493"/>
                <a:gd name="T9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8">
                  <a:moveTo>
                    <a:pt x="493" y="5"/>
                  </a:moveTo>
                  <a:lnTo>
                    <a:pt x="446" y="6"/>
                  </a:lnTo>
                  <a:lnTo>
                    <a:pt x="398" y="12"/>
                  </a:lnTo>
                  <a:lnTo>
                    <a:pt x="343" y="27"/>
                  </a:lnTo>
                  <a:lnTo>
                    <a:pt x="260" y="52"/>
                  </a:lnTo>
                  <a:lnTo>
                    <a:pt x="216" y="63"/>
                  </a:lnTo>
                  <a:lnTo>
                    <a:pt x="167" y="68"/>
                  </a:lnTo>
                  <a:lnTo>
                    <a:pt x="108" y="65"/>
                  </a:lnTo>
                  <a:lnTo>
                    <a:pt x="49" y="58"/>
                  </a:lnTo>
                  <a:lnTo>
                    <a:pt x="0" y="47"/>
                  </a:lnTo>
                  <a:lnTo>
                    <a:pt x="64" y="39"/>
                  </a:lnTo>
                  <a:lnTo>
                    <a:pt x="172" y="27"/>
                  </a:lnTo>
                  <a:lnTo>
                    <a:pt x="246" y="16"/>
                  </a:lnTo>
                  <a:lnTo>
                    <a:pt x="258" y="16"/>
                  </a:lnTo>
                  <a:lnTo>
                    <a:pt x="269" y="18"/>
                  </a:lnTo>
                  <a:lnTo>
                    <a:pt x="275" y="23"/>
                  </a:lnTo>
                  <a:lnTo>
                    <a:pt x="273" y="30"/>
                  </a:lnTo>
                  <a:lnTo>
                    <a:pt x="264" y="36"/>
                  </a:lnTo>
                  <a:lnTo>
                    <a:pt x="239" y="44"/>
                  </a:lnTo>
                  <a:lnTo>
                    <a:pt x="214" y="46"/>
                  </a:lnTo>
                  <a:lnTo>
                    <a:pt x="205" y="46"/>
                  </a:lnTo>
                  <a:lnTo>
                    <a:pt x="199" y="42"/>
                  </a:lnTo>
                  <a:lnTo>
                    <a:pt x="201" y="40"/>
                  </a:lnTo>
                  <a:lnTo>
                    <a:pt x="210" y="35"/>
                  </a:lnTo>
                  <a:lnTo>
                    <a:pt x="216" y="34"/>
                  </a:lnTo>
                  <a:lnTo>
                    <a:pt x="222" y="35"/>
                  </a:lnTo>
                  <a:lnTo>
                    <a:pt x="218" y="38"/>
                  </a:lnTo>
                  <a:lnTo>
                    <a:pt x="216" y="40"/>
                  </a:lnTo>
                  <a:lnTo>
                    <a:pt x="222" y="39"/>
                  </a:lnTo>
                  <a:lnTo>
                    <a:pt x="228" y="34"/>
                  </a:lnTo>
                  <a:lnTo>
                    <a:pt x="220" y="32"/>
                  </a:lnTo>
                  <a:lnTo>
                    <a:pt x="207" y="32"/>
                  </a:lnTo>
                  <a:lnTo>
                    <a:pt x="195" y="36"/>
                  </a:lnTo>
                  <a:lnTo>
                    <a:pt x="190" y="44"/>
                  </a:lnTo>
                  <a:lnTo>
                    <a:pt x="193" y="47"/>
                  </a:lnTo>
                  <a:lnTo>
                    <a:pt x="205" y="48"/>
                  </a:lnTo>
                  <a:lnTo>
                    <a:pt x="243" y="46"/>
                  </a:lnTo>
                  <a:lnTo>
                    <a:pt x="264" y="40"/>
                  </a:lnTo>
                  <a:lnTo>
                    <a:pt x="277" y="35"/>
                  </a:lnTo>
                  <a:lnTo>
                    <a:pt x="286" y="29"/>
                  </a:lnTo>
                  <a:lnTo>
                    <a:pt x="288" y="23"/>
                  </a:lnTo>
                  <a:lnTo>
                    <a:pt x="284" y="18"/>
                  </a:lnTo>
                  <a:lnTo>
                    <a:pt x="277" y="16"/>
                  </a:lnTo>
                  <a:lnTo>
                    <a:pt x="260" y="14"/>
                  </a:lnTo>
                  <a:lnTo>
                    <a:pt x="271" y="11"/>
                  </a:lnTo>
                  <a:lnTo>
                    <a:pt x="305" y="8"/>
                  </a:lnTo>
                  <a:lnTo>
                    <a:pt x="364" y="3"/>
                  </a:lnTo>
                  <a:lnTo>
                    <a:pt x="415" y="0"/>
                  </a:lnTo>
                  <a:lnTo>
                    <a:pt x="457" y="2"/>
                  </a:lnTo>
                  <a:lnTo>
                    <a:pt x="493" y="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5" name="Freeform 211"/>
            <p:cNvSpPr>
              <a:spLocks/>
            </p:cNvSpPr>
            <p:nvPr/>
          </p:nvSpPr>
          <p:spPr bwMode="auto">
            <a:xfrm>
              <a:off x="1458" y="107"/>
              <a:ext cx="430" cy="34"/>
            </a:xfrm>
            <a:custGeom>
              <a:avLst/>
              <a:gdLst>
                <a:gd name="T0" fmla="*/ 0 w 430"/>
                <a:gd name="T1" fmla="*/ 1 h 34"/>
                <a:gd name="T2" fmla="*/ 34 w 430"/>
                <a:gd name="T3" fmla="*/ 7 h 34"/>
                <a:gd name="T4" fmla="*/ 89 w 430"/>
                <a:gd name="T5" fmla="*/ 19 h 34"/>
                <a:gd name="T6" fmla="*/ 159 w 430"/>
                <a:gd name="T7" fmla="*/ 30 h 34"/>
                <a:gd name="T8" fmla="*/ 235 w 430"/>
                <a:gd name="T9" fmla="*/ 34 h 34"/>
                <a:gd name="T10" fmla="*/ 277 w 430"/>
                <a:gd name="T11" fmla="*/ 33 h 34"/>
                <a:gd name="T12" fmla="*/ 315 w 430"/>
                <a:gd name="T13" fmla="*/ 28 h 34"/>
                <a:gd name="T14" fmla="*/ 377 w 430"/>
                <a:gd name="T15" fmla="*/ 16 h 34"/>
                <a:gd name="T16" fmla="*/ 415 w 430"/>
                <a:gd name="T17" fmla="*/ 5 h 34"/>
                <a:gd name="T18" fmla="*/ 430 w 430"/>
                <a:gd name="T19" fmla="*/ 0 h 34"/>
                <a:gd name="T20" fmla="*/ 400 w 430"/>
                <a:gd name="T21" fmla="*/ 6 h 34"/>
                <a:gd name="T22" fmla="*/ 347 w 430"/>
                <a:gd name="T23" fmla="*/ 14 h 34"/>
                <a:gd name="T24" fmla="*/ 271 w 430"/>
                <a:gd name="T25" fmla="*/ 15 h 34"/>
                <a:gd name="T26" fmla="*/ 271 w 430"/>
                <a:gd name="T27" fmla="*/ 16 h 34"/>
                <a:gd name="T28" fmla="*/ 275 w 430"/>
                <a:gd name="T29" fmla="*/ 16 h 34"/>
                <a:gd name="T30" fmla="*/ 280 w 430"/>
                <a:gd name="T31" fmla="*/ 21 h 34"/>
                <a:gd name="T32" fmla="*/ 275 w 430"/>
                <a:gd name="T33" fmla="*/ 25 h 34"/>
                <a:gd name="T34" fmla="*/ 263 w 430"/>
                <a:gd name="T35" fmla="*/ 26 h 34"/>
                <a:gd name="T36" fmla="*/ 252 w 430"/>
                <a:gd name="T37" fmla="*/ 25 h 34"/>
                <a:gd name="T38" fmla="*/ 248 w 430"/>
                <a:gd name="T39" fmla="*/ 22 h 34"/>
                <a:gd name="T40" fmla="*/ 254 w 430"/>
                <a:gd name="T41" fmla="*/ 19 h 34"/>
                <a:gd name="T42" fmla="*/ 258 w 430"/>
                <a:gd name="T43" fmla="*/ 19 h 34"/>
                <a:gd name="T44" fmla="*/ 256 w 430"/>
                <a:gd name="T45" fmla="*/ 20 h 34"/>
                <a:gd name="T46" fmla="*/ 252 w 430"/>
                <a:gd name="T47" fmla="*/ 21 h 34"/>
                <a:gd name="T48" fmla="*/ 258 w 430"/>
                <a:gd name="T49" fmla="*/ 24 h 34"/>
                <a:gd name="T50" fmla="*/ 263 w 430"/>
                <a:gd name="T51" fmla="*/ 25 h 34"/>
                <a:gd name="T52" fmla="*/ 269 w 430"/>
                <a:gd name="T53" fmla="*/ 24 h 34"/>
                <a:gd name="T54" fmla="*/ 271 w 430"/>
                <a:gd name="T55" fmla="*/ 21 h 34"/>
                <a:gd name="T56" fmla="*/ 263 w 430"/>
                <a:gd name="T57" fmla="*/ 16 h 34"/>
                <a:gd name="T58" fmla="*/ 258 w 430"/>
                <a:gd name="T59" fmla="*/ 15 h 34"/>
                <a:gd name="T60" fmla="*/ 155 w 430"/>
                <a:gd name="T61" fmla="*/ 11 h 34"/>
                <a:gd name="T62" fmla="*/ 68 w 430"/>
                <a:gd name="T63" fmla="*/ 5 h 34"/>
                <a:gd name="T64" fmla="*/ 7 w 430"/>
                <a:gd name="T65" fmla="*/ 1 h 34"/>
                <a:gd name="T66" fmla="*/ 0 w 430"/>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4">
                  <a:moveTo>
                    <a:pt x="0" y="1"/>
                  </a:moveTo>
                  <a:lnTo>
                    <a:pt x="34" y="7"/>
                  </a:lnTo>
                  <a:lnTo>
                    <a:pt x="89" y="19"/>
                  </a:lnTo>
                  <a:lnTo>
                    <a:pt x="159" y="30"/>
                  </a:lnTo>
                  <a:lnTo>
                    <a:pt x="235" y="34"/>
                  </a:lnTo>
                  <a:lnTo>
                    <a:pt x="277" y="33"/>
                  </a:lnTo>
                  <a:lnTo>
                    <a:pt x="315" y="28"/>
                  </a:lnTo>
                  <a:lnTo>
                    <a:pt x="377" y="16"/>
                  </a:lnTo>
                  <a:lnTo>
                    <a:pt x="415" y="5"/>
                  </a:lnTo>
                  <a:lnTo>
                    <a:pt x="430" y="0"/>
                  </a:lnTo>
                  <a:lnTo>
                    <a:pt x="400" y="6"/>
                  </a:lnTo>
                  <a:lnTo>
                    <a:pt x="347" y="14"/>
                  </a:lnTo>
                  <a:lnTo>
                    <a:pt x="271" y="15"/>
                  </a:lnTo>
                  <a:lnTo>
                    <a:pt x="271" y="16"/>
                  </a:lnTo>
                  <a:lnTo>
                    <a:pt x="275" y="16"/>
                  </a:lnTo>
                  <a:lnTo>
                    <a:pt x="280" y="21"/>
                  </a:lnTo>
                  <a:lnTo>
                    <a:pt x="275" y="25"/>
                  </a:lnTo>
                  <a:lnTo>
                    <a:pt x="263" y="26"/>
                  </a:lnTo>
                  <a:lnTo>
                    <a:pt x="252" y="25"/>
                  </a:lnTo>
                  <a:lnTo>
                    <a:pt x="248" y="22"/>
                  </a:lnTo>
                  <a:lnTo>
                    <a:pt x="254" y="19"/>
                  </a:lnTo>
                  <a:lnTo>
                    <a:pt x="258" y="19"/>
                  </a:lnTo>
                  <a:lnTo>
                    <a:pt x="256" y="20"/>
                  </a:lnTo>
                  <a:lnTo>
                    <a:pt x="252" y="21"/>
                  </a:lnTo>
                  <a:lnTo>
                    <a:pt x="258" y="24"/>
                  </a:lnTo>
                  <a:lnTo>
                    <a:pt x="263" y="25"/>
                  </a:lnTo>
                  <a:lnTo>
                    <a:pt x="269" y="24"/>
                  </a:lnTo>
                  <a:lnTo>
                    <a:pt x="271" y="21"/>
                  </a:lnTo>
                  <a:lnTo>
                    <a:pt x="263" y="16"/>
                  </a:lnTo>
                  <a:lnTo>
                    <a:pt x="258" y="15"/>
                  </a:lnTo>
                  <a:lnTo>
                    <a:pt x="155" y="11"/>
                  </a:lnTo>
                  <a:lnTo>
                    <a:pt x="68" y="5"/>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6" name="Freeform 212"/>
            <p:cNvSpPr>
              <a:spLocks/>
            </p:cNvSpPr>
            <p:nvPr/>
          </p:nvSpPr>
          <p:spPr bwMode="auto">
            <a:xfrm>
              <a:off x="1387" y="71"/>
              <a:ext cx="484" cy="49"/>
            </a:xfrm>
            <a:custGeom>
              <a:avLst/>
              <a:gdLst>
                <a:gd name="T0" fmla="*/ 484 w 484"/>
                <a:gd name="T1" fmla="*/ 37 h 49"/>
                <a:gd name="T2" fmla="*/ 439 w 484"/>
                <a:gd name="T3" fmla="*/ 38 h 49"/>
                <a:gd name="T4" fmla="*/ 391 w 484"/>
                <a:gd name="T5" fmla="*/ 37 h 49"/>
                <a:gd name="T6" fmla="*/ 338 w 484"/>
                <a:gd name="T7" fmla="*/ 26 h 49"/>
                <a:gd name="T8" fmla="*/ 251 w 484"/>
                <a:gd name="T9" fmla="*/ 8 h 49"/>
                <a:gd name="T10" fmla="*/ 207 w 484"/>
                <a:gd name="T11" fmla="*/ 1 h 49"/>
                <a:gd name="T12" fmla="*/ 158 w 484"/>
                <a:gd name="T13" fmla="*/ 0 h 49"/>
                <a:gd name="T14" fmla="*/ 103 w 484"/>
                <a:gd name="T15" fmla="*/ 6 h 49"/>
                <a:gd name="T16" fmla="*/ 46 w 484"/>
                <a:gd name="T17" fmla="*/ 17 h 49"/>
                <a:gd name="T18" fmla="*/ 0 w 484"/>
                <a:gd name="T19" fmla="*/ 31 h 49"/>
                <a:gd name="T20" fmla="*/ 65 w 484"/>
                <a:gd name="T21" fmla="*/ 35 h 49"/>
                <a:gd name="T22" fmla="*/ 171 w 484"/>
                <a:gd name="T23" fmla="*/ 38 h 49"/>
                <a:gd name="T24" fmla="*/ 243 w 484"/>
                <a:gd name="T25" fmla="*/ 44 h 49"/>
                <a:gd name="T26" fmla="*/ 257 w 484"/>
                <a:gd name="T27" fmla="*/ 43 h 49"/>
                <a:gd name="T28" fmla="*/ 266 w 484"/>
                <a:gd name="T29" fmla="*/ 39 h 49"/>
                <a:gd name="T30" fmla="*/ 272 w 484"/>
                <a:gd name="T31" fmla="*/ 35 h 49"/>
                <a:gd name="T32" fmla="*/ 268 w 484"/>
                <a:gd name="T33" fmla="*/ 27 h 49"/>
                <a:gd name="T34" fmla="*/ 258 w 484"/>
                <a:gd name="T35" fmla="*/ 23 h 49"/>
                <a:gd name="T36" fmla="*/ 232 w 484"/>
                <a:gd name="T37" fmla="*/ 17 h 49"/>
                <a:gd name="T38" fmla="*/ 209 w 484"/>
                <a:gd name="T39" fmla="*/ 17 h 49"/>
                <a:gd name="T40" fmla="*/ 200 w 484"/>
                <a:gd name="T41" fmla="*/ 18 h 49"/>
                <a:gd name="T42" fmla="*/ 194 w 484"/>
                <a:gd name="T43" fmla="*/ 21 h 49"/>
                <a:gd name="T44" fmla="*/ 196 w 484"/>
                <a:gd name="T45" fmla="*/ 25 h 49"/>
                <a:gd name="T46" fmla="*/ 205 w 484"/>
                <a:gd name="T47" fmla="*/ 27 h 49"/>
                <a:gd name="T48" fmla="*/ 213 w 484"/>
                <a:gd name="T49" fmla="*/ 29 h 49"/>
                <a:gd name="T50" fmla="*/ 217 w 484"/>
                <a:gd name="T51" fmla="*/ 27 h 49"/>
                <a:gd name="T52" fmla="*/ 213 w 484"/>
                <a:gd name="T53" fmla="*/ 24 h 49"/>
                <a:gd name="T54" fmla="*/ 211 w 484"/>
                <a:gd name="T55" fmla="*/ 23 h 49"/>
                <a:gd name="T56" fmla="*/ 217 w 484"/>
                <a:gd name="T57" fmla="*/ 24 h 49"/>
                <a:gd name="T58" fmla="*/ 222 w 484"/>
                <a:gd name="T59" fmla="*/ 27 h 49"/>
                <a:gd name="T60" fmla="*/ 217 w 484"/>
                <a:gd name="T61" fmla="*/ 31 h 49"/>
                <a:gd name="T62" fmla="*/ 203 w 484"/>
                <a:gd name="T63" fmla="*/ 31 h 49"/>
                <a:gd name="T64" fmla="*/ 190 w 484"/>
                <a:gd name="T65" fmla="*/ 27 h 49"/>
                <a:gd name="T66" fmla="*/ 184 w 484"/>
                <a:gd name="T67" fmla="*/ 21 h 49"/>
                <a:gd name="T68" fmla="*/ 188 w 484"/>
                <a:gd name="T69" fmla="*/ 18 h 49"/>
                <a:gd name="T70" fmla="*/ 198 w 484"/>
                <a:gd name="T71" fmla="*/ 15 h 49"/>
                <a:gd name="T72" fmla="*/ 236 w 484"/>
                <a:gd name="T73" fmla="*/ 15 h 49"/>
                <a:gd name="T74" fmla="*/ 257 w 484"/>
                <a:gd name="T75" fmla="*/ 19 h 49"/>
                <a:gd name="T76" fmla="*/ 272 w 484"/>
                <a:gd name="T77" fmla="*/ 24 h 49"/>
                <a:gd name="T78" fmla="*/ 281 w 484"/>
                <a:gd name="T79" fmla="*/ 29 h 49"/>
                <a:gd name="T80" fmla="*/ 283 w 484"/>
                <a:gd name="T81" fmla="*/ 33 h 49"/>
                <a:gd name="T82" fmla="*/ 281 w 484"/>
                <a:gd name="T83" fmla="*/ 38 h 49"/>
                <a:gd name="T84" fmla="*/ 274 w 484"/>
                <a:gd name="T85" fmla="*/ 42 h 49"/>
                <a:gd name="T86" fmla="*/ 258 w 484"/>
                <a:gd name="T87" fmla="*/ 45 h 49"/>
                <a:gd name="T88" fmla="*/ 270 w 484"/>
                <a:gd name="T89" fmla="*/ 47 h 49"/>
                <a:gd name="T90" fmla="*/ 302 w 484"/>
                <a:gd name="T91" fmla="*/ 47 h 49"/>
                <a:gd name="T92" fmla="*/ 361 w 484"/>
                <a:gd name="T93" fmla="*/ 49 h 49"/>
                <a:gd name="T94" fmla="*/ 412 w 484"/>
                <a:gd name="T95" fmla="*/ 47 h 49"/>
                <a:gd name="T96" fmla="*/ 450 w 484"/>
                <a:gd name="T97" fmla="*/ 43 h 49"/>
                <a:gd name="T98" fmla="*/ 484 w 484"/>
                <a:gd name="T9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37"/>
                  </a:moveTo>
                  <a:lnTo>
                    <a:pt x="439" y="38"/>
                  </a:lnTo>
                  <a:lnTo>
                    <a:pt x="391" y="37"/>
                  </a:lnTo>
                  <a:lnTo>
                    <a:pt x="338" y="26"/>
                  </a:lnTo>
                  <a:lnTo>
                    <a:pt x="251" y="8"/>
                  </a:lnTo>
                  <a:lnTo>
                    <a:pt x="207" y="1"/>
                  </a:lnTo>
                  <a:lnTo>
                    <a:pt x="158" y="0"/>
                  </a:lnTo>
                  <a:lnTo>
                    <a:pt x="103" y="6"/>
                  </a:lnTo>
                  <a:lnTo>
                    <a:pt x="46" y="17"/>
                  </a:lnTo>
                  <a:lnTo>
                    <a:pt x="0" y="31"/>
                  </a:lnTo>
                  <a:lnTo>
                    <a:pt x="65" y="35"/>
                  </a:lnTo>
                  <a:lnTo>
                    <a:pt x="171" y="38"/>
                  </a:lnTo>
                  <a:lnTo>
                    <a:pt x="243" y="44"/>
                  </a:lnTo>
                  <a:lnTo>
                    <a:pt x="257" y="43"/>
                  </a:lnTo>
                  <a:lnTo>
                    <a:pt x="266" y="39"/>
                  </a:lnTo>
                  <a:lnTo>
                    <a:pt x="272" y="35"/>
                  </a:lnTo>
                  <a:lnTo>
                    <a:pt x="268" y="27"/>
                  </a:lnTo>
                  <a:lnTo>
                    <a:pt x="258" y="23"/>
                  </a:lnTo>
                  <a:lnTo>
                    <a:pt x="232" y="17"/>
                  </a:lnTo>
                  <a:lnTo>
                    <a:pt x="209" y="17"/>
                  </a:lnTo>
                  <a:lnTo>
                    <a:pt x="200" y="18"/>
                  </a:lnTo>
                  <a:lnTo>
                    <a:pt x="194" y="21"/>
                  </a:lnTo>
                  <a:lnTo>
                    <a:pt x="196" y="25"/>
                  </a:lnTo>
                  <a:lnTo>
                    <a:pt x="205" y="27"/>
                  </a:lnTo>
                  <a:lnTo>
                    <a:pt x="213" y="29"/>
                  </a:lnTo>
                  <a:lnTo>
                    <a:pt x="217" y="27"/>
                  </a:lnTo>
                  <a:lnTo>
                    <a:pt x="213" y="24"/>
                  </a:lnTo>
                  <a:lnTo>
                    <a:pt x="211" y="23"/>
                  </a:lnTo>
                  <a:lnTo>
                    <a:pt x="217" y="24"/>
                  </a:lnTo>
                  <a:lnTo>
                    <a:pt x="222" y="27"/>
                  </a:lnTo>
                  <a:lnTo>
                    <a:pt x="217" y="31"/>
                  </a:lnTo>
                  <a:lnTo>
                    <a:pt x="203" y="31"/>
                  </a:lnTo>
                  <a:lnTo>
                    <a:pt x="190" y="27"/>
                  </a:lnTo>
                  <a:lnTo>
                    <a:pt x="184" y="21"/>
                  </a:lnTo>
                  <a:lnTo>
                    <a:pt x="188" y="18"/>
                  </a:lnTo>
                  <a:lnTo>
                    <a:pt x="198" y="15"/>
                  </a:lnTo>
                  <a:lnTo>
                    <a:pt x="236" y="15"/>
                  </a:lnTo>
                  <a:lnTo>
                    <a:pt x="257" y="19"/>
                  </a:lnTo>
                  <a:lnTo>
                    <a:pt x="272" y="24"/>
                  </a:lnTo>
                  <a:lnTo>
                    <a:pt x="281" y="29"/>
                  </a:lnTo>
                  <a:lnTo>
                    <a:pt x="283" y="33"/>
                  </a:lnTo>
                  <a:lnTo>
                    <a:pt x="281" y="38"/>
                  </a:lnTo>
                  <a:lnTo>
                    <a:pt x="274" y="42"/>
                  </a:lnTo>
                  <a:lnTo>
                    <a:pt x="258" y="45"/>
                  </a:lnTo>
                  <a:lnTo>
                    <a:pt x="270" y="47"/>
                  </a:lnTo>
                  <a:lnTo>
                    <a:pt x="302" y="47"/>
                  </a:lnTo>
                  <a:lnTo>
                    <a:pt x="361" y="49"/>
                  </a:lnTo>
                  <a:lnTo>
                    <a:pt x="412" y="47"/>
                  </a:lnTo>
                  <a:lnTo>
                    <a:pt x="450" y="43"/>
                  </a:lnTo>
                  <a:lnTo>
                    <a:pt x="484"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7" name="Freeform 213"/>
            <p:cNvSpPr>
              <a:spLocks/>
            </p:cNvSpPr>
            <p:nvPr/>
          </p:nvSpPr>
          <p:spPr bwMode="auto">
            <a:xfrm>
              <a:off x="3355" y="88"/>
              <a:ext cx="429" cy="34"/>
            </a:xfrm>
            <a:custGeom>
              <a:avLst/>
              <a:gdLst>
                <a:gd name="T0" fmla="*/ 0 w 429"/>
                <a:gd name="T1" fmla="*/ 1 h 34"/>
                <a:gd name="T2" fmla="*/ 33 w 429"/>
                <a:gd name="T3" fmla="*/ 7 h 34"/>
                <a:gd name="T4" fmla="*/ 90 w 429"/>
                <a:gd name="T5" fmla="*/ 19 h 34"/>
                <a:gd name="T6" fmla="*/ 158 w 429"/>
                <a:gd name="T7" fmla="*/ 30 h 34"/>
                <a:gd name="T8" fmla="*/ 234 w 429"/>
                <a:gd name="T9" fmla="*/ 34 h 34"/>
                <a:gd name="T10" fmla="*/ 276 w 429"/>
                <a:gd name="T11" fmla="*/ 32 h 34"/>
                <a:gd name="T12" fmla="*/ 314 w 429"/>
                <a:gd name="T13" fmla="*/ 28 h 34"/>
                <a:gd name="T14" fmla="*/ 376 w 429"/>
                <a:gd name="T15" fmla="*/ 16 h 34"/>
                <a:gd name="T16" fmla="*/ 416 w 429"/>
                <a:gd name="T17" fmla="*/ 4 h 34"/>
                <a:gd name="T18" fmla="*/ 429 w 429"/>
                <a:gd name="T19" fmla="*/ 0 h 34"/>
                <a:gd name="T20" fmla="*/ 399 w 429"/>
                <a:gd name="T21" fmla="*/ 6 h 34"/>
                <a:gd name="T22" fmla="*/ 346 w 429"/>
                <a:gd name="T23" fmla="*/ 14 h 34"/>
                <a:gd name="T24" fmla="*/ 270 w 429"/>
                <a:gd name="T25" fmla="*/ 15 h 34"/>
                <a:gd name="T26" fmla="*/ 270 w 429"/>
                <a:gd name="T27" fmla="*/ 15 h 34"/>
                <a:gd name="T28" fmla="*/ 276 w 429"/>
                <a:gd name="T29" fmla="*/ 18 h 34"/>
                <a:gd name="T30" fmla="*/ 279 w 429"/>
                <a:gd name="T31" fmla="*/ 21 h 34"/>
                <a:gd name="T32" fmla="*/ 274 w 429"/>
                <a:gd name="T33" fmla="*/ 25 h 34"/>
                <a:gd name="T34" fmla="*/ 262 w 429"/>
                <a:gd name="T35" fmla="*/ 26 h 34"/>
                <a:gd name="T36" fmla="*/ 253 w 429"/>
                <a:gd name="T37" fmla="*/ 25 h 34"/>
                <a:gd name="T38" fmla="*/ 249 w 429"/>
                <a:gd name="T39" fmla="*/ 22 h 34"/>
                <a:gd name="T40" fmla="*/ 253 w 429"/>
                <a:gd name="T41" fmla="*/ 19 h 34"/>
                <a:gd name="T42" fmla="*/ 259 w 429"/>
                <a:gd name="T43" fmla="*/ 19 h 34"/>
                <a:gd name="T44" fmla="*/ 257 w 429"/>
                <a:gd name="T45" fmla="*/ 20 h 34"/>
                <a:gd name="T46" fmla="*/ 253 w 429"/>
                <a:gd name="T47" fmla="*/ 21 h 34"/>
                <a:gd name="T48" fmla="*/ 257 w 429"/>
                <a:gd name="T49" fmla="*/ 24 h 34"/>
                <a:gd name="T50" fmla="*/ 262 w 429"/>
                <a:gd name="T51" fmla="*/ 25 h 34"/>
                <a:gd name="T52" fmla="*/ 268 w 429"/>
                <a:gd name="T53" fmla="*/ 24 h 34"/>
                <a:gd name="T54" fmla="*/ 272 w 429"/>
                <a:gd name="T55" fmla="*/ 21 h 34"/>
                <a:gd name="T56" fmla="*/ 264 w 429"/>
                <a:gd name="T57" fmla="*/ 16 h 34"/>
                <a:gd name="T58" fmla="*/ 259 w 429"/>
                <a:gd name="T59" fmla="*/ 15 h 34"/>
                <a:gd name="T60" fmla="*/ 156 w 429"/>
                <a:gd name="T61" fmla="*/ 10 h 34"/>
                <a:gd name="T62" fmla="*/ 69 w 429"/>
                <a:gd name="T63" fmla="*/ 4 h 34"/>
                <a:gd name="T64" fmla="*/ 8 w 429"/>
                <a:gd name="T65" fmla="*/ 1 h 34"/>
                <a:gd name="T66" fmla="*/ 0 w 429"/>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4">
                  <a:moveTo>
                    <a:pt x="0" y="1"/>
                  </a:moveTo>
                  <a:lnTo>
                    <a:pt x="33" y="7"/>
                  </a:lnTo>
                  <a:lnTo>
                    <a:pt x="90" y="19"/>
                  </a:lnTo>
                  <a:lnTo>
                    <a:pt x="158" y="30"/>
                  </a:lnTo>
                  <a:lnTo>
                    <a:pt x="234" y="34"/>
                  </a:lnTo>
                  <a:lnTo>
                    <a:pt x="276" y="32"/>
                  </a:lnTo>
                  <a:lnTo>
                    <a:pt x="314" y="28"/>
                  </a:lnTo>
                  <a:lnTo>
                    <a:pt x="376" y="16"/>
                  </a:lnTo>
                  <a:lnTo>
                    <a:pt x="416" y="4"/>
                  </a:lnTo>
                  <a:lnTo>
                    <a:pt x="429" y="0"/>
                  </a:lnTo>
                  <a:lnTo>
                    <a:pt x="399" y="6"/>
                  </a:lnTo>
                  <a:lnTo>
                    <a:pt x="346" y="14"/>
                  </a:lnTo>
                  <a:lnTo>
                    <a:pt x="270" y="15"/>
                  </a:lnTo>
                  <a:lnTo>
                    <a:pt x="270" y="15"/>
                  </a:lnTo>
                  <a:lnTo>
                    <a:pt x="276" y="18"/>
                  </a:lnTo>
                  <a:lnTo>
                    <a:pt x="279" y="21"/>
                  </a:lnTo>
                  <a:lnTo>
                    <a:pt x="274" y="25"/>
                  </a:lnTo>
                  <a:lnTo>
                    <a:pt x="262" y="26"/>
                  </a:lnTo>
                  <a:lnTo>
                    <a:pt x="253" y="25"/>
                  </a:lnTo>
                  <a:lnTo>
                    <a:pt x="249" y="22"/>
                  </a:lnTo>
                  <a:lnTo>
                    <a:pt x="253" y="19"/>
                  </a:lnTo>
                  <a:lnTo>
                    <a:pt x="259" y="19"/>
                  </a:lnTo>
                  <a:lnTo>
                    <a:pt x="257" y="20"/>
                  </a:lnTo>
                  <a:lnTo>
                    <a:pt x="253" y="21"/>
                  </a:lnTo>
                  <a:lnTo>
                    <a:pt x="257" y="24"/>
                  </a:lnTo>
                  <a:lnTo>
                    <a:pt x="262" y="25"/>
                  </a:lnTo>
                  <a:lnTo>
                    <a:pt x="268" y="24"/>
                  </a:lnTo>
                  <a:lnTo>
                    <a:pt x="272" y="21"/>
                  </a:lnTo>
                  <a:lnTo>
                    <a:pt x="264" y="16"/>
                  </a:lnTo>
                  <a:lnTo>
                    <a:pt x="259" y="15"/>
                  </a:lnTo>
                  <a:lnTo>
                    <a:pt x="156" y="10"/>
                  </a:lnTo>
                  <a:lnTo>
                    <a:pt x="69" y="4"/>
                  </a:lnTo>
                  <a:lnTo>
                    <a:pt x="8"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8" name="Freeform 214"/>
            <p:cNvSpPr>
              <a:spLocks/>
            </p:cNvSpPr>
            <p:nvPr/>
          </p:nvSpPr>
          <p:spPr bwMode="auto">
            <a:xfrm>
              <a:off x="3285" y="52"/>
              <a:ext cx="482" cy="49"/>
            </a:xfrm>
            <a:custGeom>
              <a:avLst/>
              <a:gdLst>
                <a:gd name="T0" fmla="*/ 482 w 482"/>
                <a:gd name="T1" fmla="*/ 36 h 49"/>
                <a:gd name="T2" fmla="*/ 439 w 482"/>
                <a:gd name="T3" fmla="*/ 39 h 49"/>
                <a:gd name="T4" fmla="*/ 389 w 482"/>
                <a:gd name="T5" fmla="*/ 37 h 49"/>
                <a:gd name="T6" fmla="*/ 336 w 482"/>
                <a:gd name="T7" fmla="*/ 27 h 49"/>
                <a:gd name="T8" fmla="*/ 251 w 482"/>
                <a:gd name="T9" fmla="*/ 7 h 49"/>
                <a:gd name="T10" fmla="*/ 205 w 482"/>
                <a:gd name="T11" fmla="*/ 1 h 49"/>
                <a:gd name="T12" fmla="*/ 158 w 482"/>
                <a:gd name="T13" fmla="*/ 0 h 49"/>
                <a:gd name="T14" fmla="*/ 101 w 482"/>
                <a:gd name="T15" fmla="*/ 6 h 49"/>
                <a:gd name="T16" fmla="*/ 46 w 482"/>
                <a:gd name="T17" fmla="*/ 16 h 49"/>
                <a:gd name="T18" fmla="*/ 0 w 482"/>
                <a:gd name="T19" fmla="*/ 31 h 49"/>
                <a:gd name="T20" fmla="*/ 63 w 482"/>
                <a:gd name="T21" fmla="*/ 34 h 49"/>
                <a:gd name="T22" fmla="*/ 169 w 482"/>
                <a:gd name="T23" fmla="*/ 39 h 49"/>
                <a:gd name="T24" fmla="*/ 241 w 482"/>
                <a:gd name="T25" fmla="*/ 44 h 49"/>
                <a:gd name="T26" fmla="*/ 255 w 482"/>
                <a:gd name="T27" fmla="*/ 43 h 49"/>
                <a:gd name="T28" fmla="*/ 264 w 482"/>
                <a:gd name="T29" fmla="*/ 39 h 49"/>
                <a:gd name="T30" fmla="*/ 270 w 482"/>
                <a:gd name="T31" fmla="*/ 34 h 49"/>
                <a:gd name="T32" fmla="*/ 268 w 482"/>
                <a:gd name="T33" fmla="*/ 27 h 49"/>
                <a:gd name="T34" fmla="*/ 256 w 482"/>
                <a:gd name="T35" fmla="*/ 22 h 49"/>
                <a:gd name="T36" fmla="*/ 230 w 482"/>
                <a:gd name="T37" fmla="*/ 18 h 49"/>
                <a:gd name="T38" fmla="*/ 207 w 482"/>
                <a:gd name="T39" fmla="*/ 16 h 49"/>
                <a:gd name="T40" fmla="*/ 198 w 482"/>
                <a:gd name="T41" fmla="*/ 18 h 49"/>
                <a:gd name="T42" fmla="*/ 192 w 482"/>
                <a:gd name="T43" fmla="*/ 21 h 49"/>
                <a:gd name="T44" fmla="*/ 194 w 482"/>
                <a:gd name="T45" fmla="*/ 24 h 49"/>
                <a:gd name="T46" fmla="*/ 203 w 482"/>
                <a:gd name="T47" fmla="*/ 27 h 49"/>
                <a:gd name="T48" fmla="*/ 211 w 482"/>
                <a:gd name="T49" fmla="*/ 28 h 49"/>
                <a:gd name="T50" fmla="*/ 217 w 482"/>
                <a:gd name="T51" fmla="*/ 27 h 49"/>
                <a:gd name="T52" fmla="*/ 213 w 482"/>
                <a:gd name="T53" fmla="*/ 25 h 49"/>
                <a:gd name="T54" fmla="*/ 209 w 482"/>
                <a:gd name="T55" fmla="*/ 24 h 49"/>
                <a:gd name="T56" fmla="*/ 217 w 482"/>
                <a:gd name="T57" fmla="*/ 24 h 49"/>
                <a:gd name="T58" fmla="*/ 220 w 482"/>
                <a:gd name="T59" fmla="*/ 27 h 49"/>
                <a:gd name="T60" fmla="*/ 217 w 482"/>
                <a:gd name="T61" fmla="*/ 31 h 49"/>
                <a:gd name="T62" fmla="*/ 201 w 482"/>
                <a:gd name="T63" fmla="*/ 31 h 49"/>
                <a:gd name="T64" fmla="*/ 190 w 482"/>
                <a:gd name="T65" fmla="*/ 27 h 49"/>
                <a:gd name="T66" fmla="*/ 184 w 482"/>
                <a:gd name="T67" fmla="*/ 21 h 49"/>
                <a:gd name="T68" fmla="*/ 186 w 482"/>
                <a:gd name="T69" fmla="*/ 18 h 49"/>
                <a:gd name="T70" fmla="*/ 198 w 482"/>
                <a:gd name="T71" fmla="*/ 15 h 49"/>
                <a:gd name="T72" fmla="*/ 236 w 482"/>
                <a:gd name="T73" fmla="*/ 15 h 49"/>
                <a:gd name="T74" fmla="*/ 255 w 482"/>
                <a:gd name="T75" fmla="*/ 19 h 49"/>
                <a:gd name="T76" fmla="*/ 270 w 482"/>
                <a:gd name="T77" fmla="*/ 24 h 49"/>
                <a:gd name="T78" fmla="*/ 279 w 482"/>
                <a:gd name="T79" fmla="*/ 28 h 49"/>
                <a:gd name="T80" fmla="*/ 281 w 482"/>
                <a:gd name="T81" fmla="*/ 33 h 49"/>
                <a:gd name="T82" fmla="*/ 279 w 482"/>
                <a:gd name="T83" fmla="*/ 39 h 49"/>
                <a:gd name="T84" fmla="*/ 272 w 482"/>
                <a:gd name="T85" fmla="*/ 42 h 49"/>
                <a:gd name="T86" fmla="*/ 256 w 482"/>
                <a:gd name="T87" fmla="*/ 45 h 49"/>
                <a:gd name="T88" fmla="*/ 270 w 482"/>
                <a:gd name="T89" fmla="*/ 46 h 49"/>
                <a:gd name="T90" fmla="*/ 302 w 482"/>
                <a:gd name="T91" fmla="*/ 48 h 49"/>
                <a:gd name="T92" fmla="*/ 361 w 482"/>
                <a:gd name="T93" fmla="*/ 49 h 49"/>
                <a:gd name="T94" fmla="*/ 410 w 482"/>
                <a:gd name="T95" fmla="*/ 46 h 49"/>
                <a:gd name="T96" fmla="*/ 450 w 482"/>
                <a:gd name="T97" fmla="*/ 43 h 49"/>
                <a:gd name="T98" fmla="*/ 482 w 482"/>
                <a:gd name="T9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36"/>
                  </a:moveTo>
                  <a:lnTo>
                    <a:pt x="439" y="39"/>
                  </a:lnTo>
                  <a:lnTo>
                    <a:pt x="389" y="37"/>
                  </a:lnTo>
                  <a:lnTo>
                    <a:pt x="336" y="27"/>
                  </a:lnTo>
                  <a:lnTo>
                    <a:pt x="251" y="7"/>
                  </a:lnTo>
                  <a:lnTo>
                    <a:pt x="205" y="1"/>
                  </a:lnTo>
                  <a:lnTo>
                    <a:pt x="158" y="0"/>
                  </a:lnTo>
                  <a:lnTo>
                    <a:pt x="101" y="6"/>
                  </a:lnTo>
                  <a:lnTo>
                    <a:pt x="46" y="16"/>
                  </a:lnTo>
                  <a:lnTo>
                    <a:pt x="0" y="31"/>
                  </a:lnTo>
                  <a:lnTo>
                    <a:pt x="63" y="34"/>
                  </a:lnTo>
                  <a:lnTo>
                    <a:pt x="169" y="39"/>
                  </a:lnTo>
                  <a:lnTo>
                    <a:pt x="241" y="44"/>
                  </a:lnTo>
                  <a:lnTo>
                    <a:pt x="255" y="43"/>
                  </a:lnTo>
                  <a:lnTo>
                    <a:pt x="264" y="39"/>
                  </a:lnTo>
                  <a:lnTo>
                    <a:pt x="270" y="34"/>
                  </a:lnTo>
                  <a:lnTo>
                    <a:pt x="268" y="27"/>
                  </a:lnTo>
                  <a:lnTo>
                    <a:pt x="256" y="22"/>
                  </a:lnTo>
                  <a:lnTo>
                    <a:pt x="230" y="18"/>
                  </a:lnTo>
                  <a:lnTo>
                    <a:pt x="207" y="16"/>
                  </a:lnTo>
                  <a:lnTo>
                    <a:pt x="198" y="18"/>
                  </a:lnTo>
                  <a:lnTo>
                    <a:pt x="192" y="21"/>
                  </a:lnTo>
                  <a:lnTo>
                    <a:pt x="194" y="24"/>
                  </a:lnTo>
                  <a:lnTo>
                    <a:pt x="203" y="27"/>
                  </a:lnTo>
                  <a:lnTo>
                    <a:pt x="211" y="28"/>
                  </a:lnTo>
                  <a:lnTo>
                    <a:pt x="217" y="27"/>
                  </a:lnTo>
                  <a:lnTo>
                    <a:pt x="213" y="25"/>
                  </a:lnTo>
                  <a:lnTo>
                    <a:pt x="209" y="24"/>
                  </a:lnTo>
                  <a:lnTo>
                    <a:pt x="217" y="24"/>
                  </a:lnTo>
                  <a:lnTo>
                    <a:pt x="220" y="27"/>
                  </a:lnTo>
                  <a:lnTo>
                    <a:pt x="217" y="31"/>
                  </a:lnTo>
                  <a:lnTo>
                    <a:pt x="201" y="31"/>
                  </a:lnTo>
                  <a:lnTo>
                    <a:pt x="190" y="27"/>
                  </a:lnTo>
                  <a:lnTo>
                    <a:pt x="184" y="21"/>
                  </a:lnTo>
                  <a:lnTo>
                    <a:pt x="186" y="18"/>
                  </a:lnTo>
                  <a:lnTo>
                    <a:pt x="198" y="15"/>
                  </a:lnTo>
                  <a:lnTo>
                    <a:pt x="236" y="15"/>
                  </a:lnTo>
                  <a:lnTo>
                    <a:pt x="255" y="19"/>
                  </a:lnTo>
                  <a:lnTo>
                    <a:pt x="270" y="24"/>
                  </a:lnTo>
                  <a:lnTo>
                    <a:pt x="279" y="28"/>
                  </a:lnTo>
                  <a:lnTo>
                    <a:pt x="281" y="33"/>
                  </a:lnTo>
                  <a:lnTo>
                    <a:pt x="279" y="39"/>
                  </a:lnTo>
                  <a:lnTo>
                    <a:pt x="272" y="42"/>
                  </a:lnTo>
                  <a:lnTo>
                    <a:pt x="256" y="45"/>
                  </a:lnTo>
                  <a:lnTo>
                    <a:pt x="270" y="46"/>
                  </a:lnTo>
                  <a:lnTo>
                    <a:pt x="302" y="48"/>
                  </a:lnTo>
                  <a:lnTo>
                    <a:pt x="361" y="49"/>
                  </a:lnTo>
                  <a:lnTo>
                    <a:pt x="410" y="46"/>
                  </a:lnTo>
                  <a:lnTo>
                    <a:pt x="450" y="43"/>
                  </a:lnTo>
                  <a:lnTo>
                    <a:pt x="482"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19" name="Freeform 215"/>
            <p:cNvSpPr>
              <a:spLocks/>
            </p:cNvSpPr>
            <p:nvPr/>
          </p:nvSpPr>
          <p:spPr bwMode="auto">
            <a:xfrm>
              <a:off x="435" y="179"/>
              <a:ext cx="518" cy="60"/>
            </a:xfrm>
            <a:custGeom>
              <a:avLst/>
              <a:gdLst>
                <a:gd name="T0" fmla="*/ 0 w 518"/>
                <a:gd name="T1" fmla="*/ 37 h 60"/>
                <a:gd name="T2" fmla="*/ 41 w 518"/>
                <a:gd name="T3" fmla="*/ 40 h 60"/>
                <a:gd name="T4" fmla="*/ 110 w 518"/>
                <a:gd name="T5" fmla="*/ 50 h 60"/>
                <a:gd name="T6" fmla="*/ 195 w 518"/>
                <a:gd name="T7" fmla="*/ 58 h 60"/>
                <a:gd name="T8" fmla="*/ 241 w 518"/>
                <a:gd name="T9" fmla="*/ 60 h 60"/>
                <a:gd name="T10" fmla="*/ 288 w 518"/>
                <a:gd name="T11" fmla="*/ 58 h 60"/>
                <a:gd name="T12" fmla="*/ 337 w 518"/>
                <a:gd name="T13" fmla="*/ 52 h 60"/>
                <a:gd name="T14" fmla="*/ 383 w 518"/>
                <a:gd name="T15" fmla="*/ 44 h 60"/>
                <a:gd name="T16" fmla="*/ 455 w 518"/>
                <a:gd name="T17" fmla="*/ 25 h 60"/>
                <a:gd name="T18" fmla="*/ 503 w 518"/>
                <a:gd name="T19" fmla="*/ 8 h 60"/>
                <a:gd name="T20" fmla="*/ 518 w 518"/>
                <a:gd name="T21" fmla="*/ 0 h 60"/>
                <a:gd name="T22" fmla="*/ 482 w 518"/>
                <a:gd name="T23" fmla="*/ 10 h 60"/>
                <a:gd name="T24" fmla="*/ 449 w 518"/>
                <a:gd name="T25" fmla="*/ 19 h 60"/>
                <a:gd name="T26" fmla="*/ 419 w 518"/>
                <a:gd name="T27" fmla="*/ 24 h 60"/>
                <a:gd name="T28" fmla="*/ 328 w 518"/>
                <a:gd name="T29" fmla="*/ 32 h 60"/>
                <a:gd name="T30" fmla="*/ 328 w 518"/>
                <a:gd name="T31" fmla="*/ 32 h 60"/>
                <a:gd name="T32" fmla="*/ 334 w 518"/>
                <a:gd name="T33" fmla="*/ 34 h 60"/>
                <a:gd name="T34" fmla="*/ 339 w 518"/>
                <a:gd name="T35" fmla="*/ 38 h 60"/>
                <a:gd name="T36" fmla="*/ 336 w 518"/>
                <a:gd name="T37" fmla="*/ 44 h 60"/>
                <a:gd name="T38" fmla="*/ 322 w 518"/>
                <a:gd name="T39" fmla="*/ 46 h 60"/>
                <a:gd name="T40" fmla="*/ 309 w 518"/>
                <a:gd name="T41" fmla="*/ 45 h 60"/>
                <a:gd name="T42" fmla="*/ 303 w 518"/>
                <a:gd name="T43" fmla="*/ 42 h 60"/>
                <a:gd name="T44" fmla="*/ 309 w 518"/>
                <a:gd name="T45" fmla="*/ 38 h 60"/>
                <a:gd name="T46" fmla="*/ 313 w 518"/>
                <a:gd name="T47" fmla="*/ 38 h 60"/>
                <a:gd name="T48" fmla="*/ 313 w 518"/>
                <a:gd name="T49" fmla="*/ 38 h 60"/>
                <a:gd name="T50" fmla="*/ 307 w 518"/>
                <a:gd name="T51" fmla="*/ 42 h 60"/>
                <a:gd name="T52" fmla="*/ 313 w 518"/>
                <a:gd name="T53" fmla="*/ 44 h 60"/>
                <a:gd name="T54" fmla="*/ 320 w 518"/>
                <a:gd name="T55" fmla="*/ 44 h 60"/>
                <a:gd name="T56" fmla="*/ 328 w 518"/>
                <a:gd name="T57" fmla="*/ 43 h 60"/>
                <a:gd name="T58" fmla="*/ 330 w 518"/>
                <a:gd name="T59" fmla="*/ 38 h 60"/>
                <a:gd name="T60" fmla="*/ 320 w 518"/>
                <a:gd name="T61" fmla="*/ 34 h 60"/>
                <a:gd name="T62" fmla="*/ 313 w 518"/>
                <a:gd name="T63" fmla="*/ 33 h 60"/>
                <a:gd name="T64" fmla="*/ 189 w 518"/>
                <a:gd name="T65" fmla="*/ 36 h 60"/>
                <a:gd name="T66" fmla="*/ 83 w 518"/>
                <a:gd name="T67" fmla="*/ 34 h 60"/>
                <a:gd name="T68" fmla="*/ 9 w 518"/>
                <a:gd name="T69" fmla="*/ 36 h 60"/>
                <a:gd name="T70" fmla="*/ 0 w 518"/>
                <a:gd name="T71"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7"/>
                  </a:moveTo>
                  <a:lnTo>
                    <a:pt x="41" y="40"/>
                  </a:lnTo>
                  <a:lnTo>
                    <a:pt x="110" y="50"/>
                  </a:lnTo>
                  <a:lnTo>
                    <a:pt x="195" y="58"/>
                  </a:lnTo>
                  <a:lnTo>
                    <a:pt x="241" y="60"/>
                  </a:lnTo>
                  <a:lnTo>
                    <a:pt x="288" y="58"/>
                  </a:lnTo>
                  <a:lnTo>
                    <a:pt x="337" y="52"/>
                  </a:lnTo>
                  <a:lnTo>
                    <a:pt x="383" y="44"/>
                  </a:lnTo>
                  <a:lnTo>
                    <a:pt x="455" y="25"/>
                  </a:lnTo>
                  <a:lnTo>
                    <a:pt x="503" y="8"/>
                  </a:lnTo>
                  <a:lnTo>
                    <a:pt x="518" y="0"/>
                  </a:lnTo>
                  <a:lnTo>
                    <a:pt x="482" y="10"/>
                  </a:lnTo>
                  <a:lnTo>
                    <a:pt x="449" y="19"/>
                  </a:lnTo>
                  <a:lnTo>
                    <a:pt x="419" y="24"/>
                  </a:lnTo>
                  <a:lnTo>
                    <a:pt x="328" y="32"/>
                  </a:lnTo>
                  <a:lnTo>
                    <a:pt x="328" y="32"/>
                  </a:lnTo>
                  <a:lnTo>
                    <a:pt x="334" y="34"/>
                  </a:lnTo>
                  <a:lnTo>
                    <a:pt x="339" y="38"/>
                  </a:lnTo>
                  <a:lnTo>
                    <a:pt x="336" y="44"/>
                  </a:lnTo>
                  <a:lnTo>
                    <a:pt x="322" y="46"/>
                  </a:lnTo>
                  <a:lnTo>
                    <a:pt x="309" y="45"/>
                  </a:lnTo>
                  <a:lnTo>
                    <a:pt x="303" y="42"/>
                  </a:lnTo>
                  <a:lnTo>
                    <a:pt x="309" y="38"/>
                  </a:lnTo>
                  <a:lnTo>
                    <a:pt x="313" y="38"/>
                  </a:lnTo>
                  <a:lnTo>
                    <a:pt x="313" y="38"/>
                  </a:lnTo>
                  <a:lnTo>
                    <a:pt x="307" y="42"/>
                  </a:lnTo>
                  <a:lnTo>
                    <a:pt x="313" y="44"/>
                  </a:lnTo>
                  <a:lnTo>
                    <a:pt x="320" y="44"/>
                  </a:lnTo>
                  <a:lnTo>
                    <a:pt x="328" y="43"/>
                  </a:lnTo>
                  <a:lnTo>
                    <a:pt x="330" y="38"/>
                  </a:lnTo>
                  <a:lnTo>
                    <a:pt x="320" y="34"/>
                  </a:lnTo>
                  <a:lnTo>
                    <a:pt x="313" y="33"/>
                  </a:lnTo>
                  <a:lnTo>
                    <a:pt x="189" y="36"/>
                  </a:lnTo>
                  <a:lnTo>
                    <a:pt x="83" y="34"/>
                  </a:lnTo>
                  <a:lnTo>
                    <a:pt x="9" y="36"/>
                  </a:lnTo>
                  <a:lnTo>
                    <a:pt x="0"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0" name="Freeform 216"/>
            <p:cNvSpPr>
              <a:spLocks/>
            </p:cNvSpPr>
            <p:nvPr/>
          </p:nvSpPr>
          <p:spPr bwMode="auto">
            <a:xfrm>
              <a:off x="349" y="161"/>
              <a:ext cx="585" cy="54"/>
            </a:xfrm>
            <a:custGeom>
              <a:avLst/>
              <a:gdLst>
                <a:gd name="T0" fmla="*/ 585 w 585"/>
                <a:gd name="T1" fmla="*/ 20 h 54"/>
                <a:gd name="T2" fmla="*/ 530 w 585"/>
                <a:gd name="T3" fmla="*/ 27 h 54"/>
                <a:gd name="T4" fmla="*/ 473 w 585"/>
                <a:gd name="T5" fmla="*/ 27 h 54"/>
                <a:gd name="T6" fmla="*/ 404 w 585"/>
                <a:gd name="T7" fmla="*/ 21 h 54"/>
                <a:gd name="T8" fmla="*/ 298 w 585"/>
                <a:gd name="T9" fmla="*/ 4 h 54"/>
                <a:gd name="T10" fmla="*/ 241 w 585"/>
                <a:gd name="T11" fmla="*/ 0 h 54"/>
                <a:gd name="T12" fmla="*/ 184 w 585"/>
                <a:gd name="T13" fmla="*/ 2 h 54"/>
                <a:gd name="T14" fmla="*/ 118 w 585"/>
                <a:gd name="T15" fmla="*/ 14 h 54"/>
                <a:gd name="T16" fmla="*/ 51 w 585"/>
                <a:gd name="T17" fmla="*/ 32 h 54"/>
                <a:gd name="T18" fmla="*/ 0 w 585"/>
                <a:gd name="T19" fmla="*/ 54 h 54"/>
                <a:gd name="T20" fmla="*/ 25 w 585"/>
                <a:gd name="T21" fmla="*/ 52 h 54"/>
                <a:gd name="T22" fmla="*/ 76 w 585"/>
                <a:gd name="T23" fmla="*/ 52 h 54"/>
                <a:gd name="T24" fmla="*/ 205 w 585"/>
                <a:gd name="T25" fmla="*/ 49 h 54"/>
                <a:gd name="T26" fmla="*/ 296 w 585"/>
                <a:gd name="T27" fmla="*/ 50 h 54"/>
                <a:gd name="T28" fmla="*/ 310 w 585"/>
                <a:gd name="T29" fmla="*/ 46 h 54"/>
                <a:gd name="T30" fmla="*/ 321 w 585"/>
                <a:gd name="T31" fmla="*/ 42 h 54"/>
                <a:gd name="T32" fmla="*/ 327 w 585"/>
                <a:gd name="T33" fmla="*/ 34 h 54"/>
                <a:gd name="T34" fmla="*/ 321 w 585"/>
                <a:gd name="T35" fmla="*/ 27 h 54"/>
                <a:gd name="T36" fmla="*/ 308 w 585"/>
                <a:gd name="T37" fmla="*/ 21 h 54"/>
                <a:gd name="T38" fmla="*/ 275 w 585"/>
                <a:gd name="T39" fmla="*/ 18 h 54"/>
                <a:gd name="T40" fmla="*/ 247 w 585"/>
                <a:gd name="T41" fmla="*/ 19 h 54"/>
                <a:gd name="T42" fmla="*/ 236 w 585"/>
                <a:gd name="T43" fmla="*/ 21 h 54"/>
                <a:gd name="T44" fmla="*/ 230 w 585"/>
                <a:gd name="T45" fmla="*/ 26 h 54"/>
                <a:gd name="T46" fmla="*/ 234 w 585"/>
                <a:gd name="T47" fmla="*/ 30 h 54"/>
                <a:gd name="T48" fmla="*/ 245 w 585"/>
                <a:gd name="T49" fmla="*/ 32 h 54"/>
                <a:gd name="T50" fmla="*/ 253 w 585"/>
                <a:gd name="T51" fmla="*/ 33 h 54"/>
                <a:gd name="T52" fmla="*/ 260 w 585"/>
                <a:gd name="T53" fmla="*/ 31 h 54"/>
                <a:gd name="T54" fmla="*/ 255 w 585"/>
                <a:gd name="T55" fmla="*/ 27 h 54"/>
                <a:gd name="T56" fmla="*/ 253 w 585"/>
                <a:gd name="T57" fmla="*/ 26 h 54"/>
                <a:gd name="T58" fmla="*/ 258 w 585"/>
                <a:gd name="T59" fmla="*/ 27 h 54"/>
                <a:gd name="T60" fmla="*/ 266 w 585"/>
                <a:gd name="T61" fmla="*/ 31 h 54"/>
                <a:gd name="T62" fmla="*/ 260 w 585"/>
                <a:gd name="T63" fmla="*/ 36 h 54"/>
                <a:gd name="T64" fmla="*/ 243 w 585"/>
                <a:gd name="T65" fmla="*/ 37 h 54"/>
                <a:gd name="T66" fmla="*/ 228 w 585"/>
                <a:gd name="T67" fmla="*/ 34 h 54"/>
                <a:gd name="T68" fmla="*/ 220 w 585"/>
                <a:gd name="T69" fmla="*/ 26 h 54"/>
                <a:gd name="T70" fmla="*/ 222 w 585"/>
                <a:gd name="T71" fmla="*/ 21 h 54"/>
                <a:gd name="T72" fmla="*/ 234 w 585"/>
                <a:gd name="T73" fmla="*/ 18 h 54"/>
                <a:gd name="T74" fmla="*/ 255 w 585"/>
                <a:gd name="T75" fmla="*/ 15 h 54"/>
                <a:gd name="T76" fmla="*/ 281 w 585"/>
                <a:gd name="T77" fmla="*/ 15 h 54"/>
                <a:gd name="T78" fmla="*/ 306 w 585"/>
                <a:gd name="T79" fmla="*/ 18 h 54"/>
                <a:gd name="T80" fmla="*/ 325 w 585"/>
                <a:gd name="T81" fmla="*/ 22 h 54"/>
                <a:gd name="T82" fmla="*/ 336 w 585"/>
                <a:gd name="T83" fmla="*/ 27 h 54"/>
                <a:gd name="T84" fmla="*/ 340 w 585"/>
                <a:gd name="T85" fmla="*/ 33 h 54"/>
                <a:gd name="T86" fmla="*/ 338 w 585"/>
                <a:gd name="T87" fmla="*/ 39 h 54"/>
                <a:gd name="T88" fmla="*/ 330 w 585"/>
                <a:gd name="T89" fmla="*/ 44 h 54"/>
                <a:gd name="T90" fmla="*/ 313 w 585"/>
                <a:gd name="T91" fmla="*/ 50 h 54"/>
                <a:gd name="T92" fmla="*/ 327 w 585"/>
                <a:gd name="T93" fmla="*/ 50 h 54"/>
                <a:gd name="T94" fmla="*/ 366 w 585"/>
                <a:gd name="T95" fmla="*/ 48 h 54"/>
                <a:gd name="T96" fmla="*/ 437 w 585"/>
                <a:gd name="T97" fmla="*/ 45 h 54"/>
                <a:gd name="T98" fmla="*/ 497 w 585"/>
                <a:gd name="T99" fmla="*/ 39 h 54"/>
                <a:gd name="T100" fmla="*/ 545 w 585"/>
                <a:gd name="T101" fmla="*/ 31 h 54"/>
                <a:gd name="T102" fmla="*/ 585 w 585"/>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20"/>
                  </a:moveTo>
                  <a:lnTo>
                    <a:pt x="530" y="27"/>
                  </a:lnTo>
                  <a:lnTo>
                    <a:pt x="473" y="27"/>
                  </a:lnTo>
                  <a:lnTo>
                    <a:pt x="404" y="21"/>
                  </a:lnTo>
                  <a:lnTo>
                    <a:pt x="298" y="4"/>
                  </a:lnTo>
                  <a:lnTo>
                    <a:pt x="241" y="0"/>
                  </a:lnTo>
                  <a:lnTo>
                    <a:pt x="184" y="2"/>
                  </a:lnTo>
                  <a:lnTo>
                    <a:pt x="118" y="14"/>
                  </a:lnTo>
                  <a:lnTo>
                    <a:pt x="51" y="32"/>
                  </a:lnTo>
                  <a:lnTo>
                    <a:pt x="0" y="54"/>
                  </a:lnTo>
                  <a:lnTo>
                    <a:pt x="25" y="52"/>
                  </a:lnTo>
                  <a:lnTo>
                    <a:pt x="76" y="52"/>
                  </a:lnTo>
                  <a:lnTo>
                    <a:pt x="205" y="49"/>
                  </a:lnTo>
                  <a:lnTo>
                    <a:pt x="296" y="50"/>
                  </a:lnTo>
                  <a:lnTo>
                    <a:pt x="310" y="46"/>
                  </a:lnTo>
                  <a:lnTo>
                    <a:pt x="321" y="42"/>
                  </a:lnTo>
                  <a:lnTo>
                    <a:pt x="327" y="34"/>
                  </a:lnTo>
                  <a:lnTo>
                    <a:pt x="321" y="27"/>
                  </a:lnTo>
                  <a:lnTo>
                    <a:pt x="308" y="21"/>
                  </a:lnTo>
                  <a:lnTo>
                    <a:pt x="275" y="18"/>
                  </a:lnTo>
                  <a:lnTo>
                    <a:pt x="247" y="19"/>
                  </a:lnTo>
                  <a:lnTo>
                    <a:pt x="236" y="21"/>
                  </a:lnTo>
                  <a:lnTo>
                    <a:pt x="230" y="26"/>
                  </a:lnTo>
                  <a:lnTo>
                    <a:pt x="234" y="30"/>
                  </a:lnTo>
                  <a:lnTo>
                    <a:pt x="245" y="32"/>
                  </a:lnTo>
                  <a:lnTo>
                    <a:pt x="253" y="33"/>
                  </a:lnTo>
                  <a:lnTo>
                    <a:pt x="260" y="31"/>
                  </a:lnTo>
                  <a:lnTo>
                    <a:pt x="255" y="27"/>
                  </a:lnTo>
                  <a:lnTo>
                    <a:pt x="253" y="26"/>
                  </a:lnTo>
                  <a:lnTo>
                    <a:pt x="258" y="27"/>
                  </a:lnTo>
                  <a:lnTo>
                    <a:pt x="266" y="31"/>
                  </a:lnTo>
                  <a:lnTo>
                    <a:pt x="260" y="36"/>
                  </a:lnTo>
                  <a:lnTo>
                    <a:pt x="243" y="37"/>
                  </a:lnTo>
                  <a:lnTo>
                    <a:pt x="228" y="34"/>
                  </a:lnTo>
                  <a:lnTo>
                    <a:pt x="220" y="26"/>
                  </a:lnTo>
                  <a:lnTo>
                    <a:pt x="222" y="21"/>
                  </a:lnTo>
                  <a:lnTo>
                    <a:pt x="234" y="18"/>
                  </a:lnTo>
                  <a:lnTo>
                    <a:pt x="255" y="15"/>
                  </a:lnTo>
                  <a:lnTo>
                    <a:pt x="281" y="15"/>
                  </a:lnTo>
                  <a:lnTo>
                    <a:pt x="306" y="18"/>
                  </a:lnTo>
                  <a:lnTo>
                    <a:pt x="325" y="22"/>
                  </a:lnTo>
                  <a:lnTo>
                    <a:pt x="336" y="27"/>
                  </a:lnTo>
                  <a:lnTo>
                    <a:pt x="340" y="33"/>
                  </a:lnTo>
                  <a:lnTo>
                    <a:pt x="338" y="39"/>
                  </a:lnTo>
                  <a:lnTo>
                    <a:pt x="330" y="44"/>
                  </a:lnTo>
                  <a:lnTo>
                    <a:pt x="313" y="50"/>
                  </a:lnTo>
                  <a:lnTo>
                    <a:pt x="327" y="50"/>
                  </a:lnTo>
                  <a:lnTo>
                    <a:pt x="366" y="48"/>
                  </a:lnTo>
                  <a:lnTo>
                    <a:pt x="437" y="45"/>
                  </a:lnTo>
                  <a:lnTo>
                    <a:pt x="497" y="39"/>
                  </a:lnTo>
                  <a:lnTo>
                    <a:pt x="545" y="31"/>
                  </a:lnTo>
                  <a:lnTo>
                    <a:pt x="585"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1" name="Freeform 217"/>
            <p:cNvSpPr>
              <a:spLocks/>
            </p:cNvSpPr>
            <p:nvPr/>
          </p:nvSpPr>
          <p:spPr bwMode="auto">
            <a:xfrm>
              <a:off x="702" y="61"/>
              <a:ext cx="279" cy="59"/>
            </a:xfrm>
            <a:custGeom>
              <a:avLst/>
              <a:gdLst>
                <a:gd name="T0" fmla="*/ 279 w 279"/>
                <a:gd name="T1" fmla="*/ 43 h 59"/>
                <a:gd name="T2" fmla="*/ 260 w 279"/>
                <a:gd name="T3" fmla="*/ 42 h 59"/>
                <a:gd name="T4" fmla="*/ 241 w 279"/>
                <a:gd name="T5" fmla="*/ 41 h 59"/>
                <a:gd name="T6" fmla="*/ 217 w 279"/>
                <a:gd name="T7" fmla="*/ 35 h 59"/>
                <a:gd name="T8" fmla="*/ 177 w 279"/>
                <a:gd name="T9" fmla="*/ 22 h 59"/>
                <a:gd name="T10" fmla="*/ 133 w 279"/>
                <a:gd name="T11" fmla="*/ 9 h 59"/>
                <a:gd name="T12" fmla="*/ 80 w 279"/>
                <a:gd name="T13" fmla="*/ 0 h 59"/>
                <a:gd name="T14" fmla="*/ 53 w 279"/>
                <a:gd name="T15" fmla="*/ 1 h 59"/>
                <a:gd name="T16" fmla="*/ 29 w 279"/>
                <a:gd name="T17" fmla="*/ 6 h 59"/>
                <a:gd name="T18" fmla="*/ 6 w 279"/>
                <a:gd name="T19" fmla="*/ 16 h 59"/>
                <a:gd name="T20" fmla="*/ 0 w 279"/>
                <a:gd name="T21" fmla="*/ 22 h 59"/>
                <a:gd name="T22" fmla="*/ 31 w 279"/>
                <a:gd name="T23" fmla="*/ 30 h 59"/>
                <a:gd name="T24" fmla="*/ 51 w 279"/>
                <a:gd name="T25" fmla="*/ 36 h 59"/>
                <a:gd name="T26" fmla="*/ 61 w 279"/>
                <a:gd name="T27" fmla="*/ 34 h 59"/>
                <a:gd name="T28" fmla="*/ 65 w 279"/>
                <a:gd name="T29" fmla="*/ 28 h 59"/>
                <a:gd name="T30" fmla="*/ 59 w 279"/>
                <a:gd name="T31" fmla="*/ 24 h 59"/>
                <a:gd name="T32" fmla="*/ 53 w 279"/>
                <a:gd name="T33" fmla="*/ 25 h 59"/>
                <a:gd name="T34" fmla="*/ 51 w 279"/>
                <a:gd name="T35" fmla="*/ 29 h 59"/>
                <a:gd name="T36" fmla="*/ 53 w 279"/>
                <a:gd name="T37" fmla="*/ 30 h 59"/>
                <a:gd name="T38" fmla="*/ 50 w 279"/>
                <a:gd name="T39" fmla="*/ 30 h 59"/>
                <a:gd name="T40" fmla="*/ 46 w 279"/>
                <a:gd name="T41" fmla="*/ 25 h 59"/>
                <a:gd name="T42" fmla="*/ 51 w 279"/>
                <a:gd name="T43" fmla="*/ 19 h 59"/>
                <a:gd name="T44" fmla="*/ 59 w 279"/>
                <a:gd name="T45" fmla="*/ 18 h 59"/>
                <a:gd name="T46" fmla="*/ 69 w 279"/>
                <a:gd name="T47" fmla="*/ 19 h 59"/>
                <a:gd name="T48" fmla="*/ 72 w 279"/>
                <a:gd name="T49" fmla="*/ 23 h 59"/>
                <a:gd name="T50" fmla="*/ 74 w 279"/>
                <a:gd name="T51" fmla="*/ 28 h 59"/>
                <a:gd name="T52" fmla="*/ 70 w 279"/>
                <a:gd name="T53" fmla="*/ 34 h 59"/>
                <a:gd name="T54" fmla="*/ 61 w 279"/>
                <a:gd name="T55" fmla="*/ 39 h 59"/>
                <a:gd name="T56" fmla="*/ 57 w 279"/>
                <a:gd name="T57" fmla="*/ 40 h 59"/>
                <a:gd name="T58" fmla="*/ 80 w 279"/>
                <a:gd name="T59" fmla="*/ 47 h 59"/>
                <a:gd name="T60" fmla="*/ 129 w 279"/>
                <a:gd name="T61" fmla="*/ 57 h 59"/>
                <a:gd name="T62" fmla="*/ 179 w 279"/>
                <a:gd name="T63" fmla="*/ 59 h 59"/>
                <a:gd name="T64" fmla="*/ 234 w 279"/>
                <a:gd name="T65" fmla="*/ 55 h 59"/>
                <a:gd name="T66" fmla="*/ 264 w 279"/>
                <a:gd name="T67" fmla="*/ 48 h 59"/>
                <a:gd name="T68" fmla="*/ 279 w 279"/>
                <a:gd name="T69"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3"/>
                  </a:moveTo>
                  <a:lnTo>
                    <a:pt x="260" y="42"/>
                  </a:lnTo>
                  <a:lnTo>
                    <a:pt x="241" y="41"/>
                  </a:lnTo>
                  <a:lnTo>
                    <a:pt x="217" y="35"/>
                  </a:lnTo>
                  <a:lnTo>
                    <a:pt x="177" y="22"/>
                  </a:lnTo>
                  <a:lnTo>
                    <a:pt x="133" y="9"/>
                  </a:lnTo>
                  <a:lnTo>
                    <a:pt x="80" y="0"/>
                  </a:lnTo>
                  <a:lnTo>
                    <a:pt x="53" y="1"/>
                  </a:lnTo>
                  <a:lnTo>
                    <a:pt x="29" y="6"/>
                  </a:lnTo>
                  <a:lnTo>
                    <a:pt x="6" y="16"/>
                  </a:lnTo>
                  <a:lnTo>
                    <a:pt x="0" y="22"/>
                  </a:lnTo>
                  <a:lnTo>
                    <a:pt x="31" y="30"/>
                  </a:lnTo>
                  <a:lnTo>
                    <a:pt x="51" y="36"/>
                  </a:lnTo>
                  <a:lnTo>
                    <a:pt x="61" y="34"/>
                  </a:lnTo>
                  <a:lnTo>
                    <a:pt x="65" y="28"/>
                  </a:lnTo>
                  <a:lnTo>
                    <a:pt x="59" y="24"/>
                  </a:lnTo>
                  <a:lnTo>
                    <a:pt x="53" y="25"/>
                  </a:lnTo>
                  <a:lnTo>
                    <a:pt x="51" y="29"/>
                  </a:lnTo>
                  <a:lnTo>
                    <a:pt x="53" y="30"/>
                  </a:lnTo>
                  <a:lnTo>
                    <a:pt x="50" y="30"/>
                  </a:lnTo>
                  <a:lnTo>
                    <a:pt x="46" y="25"/>
                  </a:lnTo>
                  <a:lnTo>
                    <a:pt x="51" y="19"/>
                  </a:lnTo>
                  <a:lnTo>
                    <a:pt x="59" y="18"/>
                  </a:lnTo>
                  <a:lnTo>
                    <a:pt x="69" y="19"/>
                  </a:lnTo>
                  <a:lnTo>
                    <a:pt x="72" y="23"/>
                  </a:lnTo>
                  <a:lnTo>
                    <a:pt x="74" y="28"/>
                  </a:lnTo>
                  <a:lnTo>
                    <a:pt x="70" y="34"/>
                  </a:lnTo>
                  <a:lnTo>
                    <a:pt x="61" y="39"/>
                  </a:lnTo>
                  <a:lnTo>
                    <a:pt x="57" y="40"/>
                  </a:lnTo>
                  <a:lnTo>
                    <a:pt x="80" y="47"/>
                  </a:lnTo>
                  <a:lnTo>
                    <a:pt x="129" y="57"/>
                  </a:lnTo>
                  <a:lnTo>
                    <a:pt x="179" y="59"/>
                  </a:lnTo>
                  <a:lnTo>
                    <a:pt x="234" y="55"/>
                  </a:lnTo>
                  <a:lnTo>
                    <a:pt x="264" y="48"/>
                  </a:lnTo>
                  <a:lnTo>
                    <a:pt x="279" y="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2" name="Freeform 218"/>
            <p:cNvSpPr>
              <a:spLocks/>
            </p:cNvSpPr>
            <p:nvPr/>
          </p:nvSpPr>
          <p:spPr bwMode="auto">
            <a:xfrm>
              <a:off x="693" y="89"/>
              <a:ext cx="281" cy="69"/>
            </a:xfrm>
            <a:custGeom>
              <a:avLst/>
              <a:gdLst>
                <a:gd name="T0" fmla="*/ 4 w 281"/>
                <a:gd name="T1" fmla="*/ 0 h 69"/>
                <a:gd name="T2" fmla="*/ 24 w 281"/>
                <a:gd name="T3" fmla="*/ 5 h 69"/>
                <a:gd name="T4" fmla="*/ 62 w 281"/>
                <a:gd name="T5" fmla="*/ 17 h 69"/>
                <a:gd name="T6" fmla="*/ 97 w 281"/>
                <a:gd name="T7" fmla="*/ 26 h 69"/>
                <a:gd name="T8" fmla="*/ 134 w 281"/>
                <a:gd name="T9" fmla="*/ 33 h 69"/>
                <a:gd name="T10" fmla="*/ 148 w 281"/>
                <a:gd name="T11" fmla="*/ 38 h 69"/>
                <a:gd name="T12" fmla="*/ 152 w 281"/>
                <a:gd name="T13" fmla="*/ 45 h 69"/>
                <a:gd name="T14" fmla="*/ 144 w 281"/>
                <a:gd name="T15" fmla="*/ 50 h 69"/>
                <a:gd name="T16" fmla="*/ 138 w 281"/>
                <a:gd name="T17" fmla="*/ 50 h 69"/>
                <a:gd name="T18" fmla="*/ 133 w 281"/>
                <a:gd name="T19" fmla="*/ 48 h 69"/>
                <a:gd name="T20" fmla="*/ 131 w 281"/>
                <a:gd name="T21" fmla="*/ 45 h 69"/>
                <a:gd name="T22" fmla="*/ 134 w 281"/>
                <a:gd name="T23" fmla="*/ 45 h 69"/>
                <a:gd name="T24" fmla="*/ 138 w 281"/>
                <a:gd name="T25" fmla="*/ 46 h 69"/>
                <a:gd name="T26" fmla="*/ 134 w 281"/>
                <a:gd name="T27" fmla="*/ 42 h 69"/>
                <a:gd name="T28" fmla="*/ 129 w 281"/>
                <a:gd name="T29" fmla="*/ 40 h 69"/>
                <a:gd name="T30" fmla="*/ 125 w 281"/>
                <a:gd name="T31" fmla="*/ 42 h 69"/>
                <a:gd name="T32" fmla="*/ 125 w 281"/>
                <a:gd name="T33" fmla="*/ 46 h 69"/>
                <a:gd name="T34" fmla="*/ 131 w 281"/>
                <a:gd name="T35" fmla="*/ 51 h 69"/>
                <a:gd name="T36" fmla="*/ 140 w 281"/>
                <a:gd name="T37" fmla="*/ 55 h 69"/>
                <a:gd name="T38" fmla="*/ 152 w 281"/>
                <a:gd name="T39" fmla="*/ 57 h 69"/>
                <a:gd name="T40" fmla="*/ 157 w 281"/>
                <a:gd name="T41" fmla="*/ 56 h 69"/>
                <a:gd name="T42" fmla="*/ 161 w 281"/>
                <a:gd name="T43" fmla="*/ 52 h 69"/>
                <a:gd name="T44" fmla="*/ 163 w 281"/>
                <a:gd name="T45" fmla="*/ 45 h 69"/>
                <a:gd name="T46" fmla="*/ 155 w 281"/>
                <a:gd name="T47" fmla="*/ 38 h 69"/>
                <a:gd name="T48" fmla="*/ 152 w 281"/>
                <a:gd name="T49" fmla="*/ 34 h 69"/>
                <a:gd name="T50" fmla="*/ 201 w 281"/>
                <a:gd name="T51" fmla="*/ 36 h 69"/>
                <a:gd name="T52" fmla="*/ 245 w 281"/>
                <a:gd name="T53" fmla="*/ 31 h 69"/>
                <a:gd name="T54" fmla="*/ 281 w 281"/>
                <a:gd name="T55" fmla="*/ 23 h 69"/>
                <a:gd name="T56" fmla="*/ 250 w 281"/>
                <a:gd name="T57" fmla="*/ 36 h 69"/>
                <a:gd name="T58" fmla="*/ 195 w 281"/>
                <a:gd name="T59" fmla="*/ 55 h 69"/>
                <a:gd name="T60" fmla="*/ 148 w 281"/>
                <a:gd name="T61" fmla="*/ 66 h 69"/>
                <a:gd name="T62" fmla="*/ 100 w 281"/>
                <a:gd name="T63" fmla="*/ 69 h 69"/>
                <a:gd name="T64" fmla="*/ 70 w 281"/>
                <a:gd name="T65" fmla="*/ 67 h 69"/>
                <a:gd name="T66" fmla="*/ 43 w 281"/>
                <a:gd name="T67" fmla="*/ 61 h 69"/>
                <a:gd name="T68" fmla="*/ 24 w 281"/>
                <a:gd name="T69" fmla="*/ 52 h 69"/>
                <a:gd name="T70" fmla="*/ 9 w 281"/>
                <a:gd name="T71" fmla="*/ 40 h 69"/>
                <a:gd name="T72" fmla="*/ 2 w 281"/>
                <a:gd name="T73" fmla="*/ 29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4" y="5"/>
                  </a:lnTo>
                  <a:lnTo>
                    <a:pt x="62" y="17"/>
                  </a:lnTo>
                  <a:lnTo>
                    <a:pt x="97" y="26"/>
                  </a:lnTo>
                  <a:lnTo>
                    <a:pt x="134" y="33"/>
                  </a:lnTo>
                  <a:lnTo>
                    <a:pt x="148" y="38"/>
                  </a:lnTo>
                  <a:lnTo>
                    <a:pt x="152" y="45"/>
                  </a:lnTo>
                  <a:lnTo>
                    <a:pt x="144" y="50"/>
                  </a:lnTo>
                  <a:lnTo>
                    <a:pt x="138" y="50"/>
                  </a:lnTo>
                  <a:lnTo>
                    <a:pt x="133" y="48"/>
                  </a:lnTo>
                  <a:lnTo>
                    <a:pt x="131" y="45"/>
                  </a:lnTo>
                  <a:lnTo>
                    <a:pt x="134" y="45"/>
                  </a:lnTo>
                  <a:lnTo>
                    <a:pt x="138" y="46"/>
                  </a:lnTo>
                  <a:lnTo>
                    <a:pt x="134" y="42"/>
                  </a:lnTo>
                  <a:lnTo>
                    <a:pt x="129" y="40"/>
                  </a:lnTo>
                  <a:lnTo>
                    <a:pt x="125" y="42"/>
                  </a:lnTo>
                  <a:lnTo>
                    <a:pt x="125" y="46"/>
                  </a:lnTo>
                  <a:lnTo>
                    <a:pt x="131" y="51"/>
                  </a:lnTo>
                  <a:lnTo>
                    <a:pt x="140" y="55"/>
                  </a:lnTo>
                  <a:lnTo>
                    <a:pt x="152" y="57"/>
                  </a:lnTo>
                  <a:lnTo>
                    <a:pt x="157" y="56"/>
                  </a:lnTo>
                  <a:lnTo>
                    <a:pt x="161" y="52"/>
                  </a:lnTo>
                  <a:lnTo>
                    <a:pt x="163" y="45"/>
                  </a:lnTo>
                  <a:lnTo>
                    <a:pt x="155" y="38"/>
                  </a:lnTo>
                  <a:lnTo>
                    <a:pt x="152" y="34"/>
                  </a:lnTo>
                  <a:lnTo>
                    <a:pt x="201" y="36"/>
                  </a:lnTo>
                  <a:lnTo>
                    <a:pt x="245" y="31"/>
                  </a:lnTo>
                  <a:lnTo>
                    <a:pt x="281" y="23"/>
                  </a:lnTo>
                  <a:lnTo>
                    <a:pt x="250" y="36"/>
                  </a:lnTo>
                  <a:lnTo>
                    <a:pt x="195" y="55"/>
                  </a:lnTo>
                  <a:lnTo>
                    <a:pt x="148" y="66"/>
                  </a:lnTo>
                  <a:lnTo>
                    <a:pt x="100" y="69"/>
                  </a:lnTo>
                  <a:lnTo>
                    <a:pt x="70" y="67"/>
                  </a:lnTo>
                  <a:lnTo>
                    <a:pt x="43" y="61"/>
                  </a:lnTo>
                  <a:lnTo>
                    <a:pt x="24" y="52"/>
                  </a:lnTo>
                  <a:lnTo>
                    <a:pt x="9" y="40"/>
                  </a:lnTo>
                  <a:lnTo>
                    <a:pt x="2" y="29"/>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3" name="Freeform 219"/>
            <p:cNvSpPr>
              <a:spLocks/>
            </p:cNvSpPr>
            <p:nvPr/>
          </p:nvSpPr>
          <p:spPr bwMode="auto">
            <a:xfrm>
              <a:off x="1074" y="90"/>
              <a:ext cx="220" cy="39"/>
            </a:xfrm>
            <a:custGeom>
              <a:avLst/>
              <a:gdLst>
                <a:gd name="T0" fmla="*/ 220 w 220"/>
                <a:gd name="T1" fmla="*/ 10 h 39"/>
                <a:gd name="T2" fmla="*/ 205 w 220"/>
                <a:gd name="T3" fmla="*/ 12 h 39"/>
                <a:gd name="T4" fmla="*/ 171 w 220"/>
                <a:gd name="T5" fmla="*/ 12 h 39"/>
                <a:gd name="T6" fmla="*/ 135 w 220"/>
                <a:gd name="T7" fmla="*/ 6 h 39"/>
                <a:gd name="T8" fmla="*/ 99 w 220"/>
                <a:gd name="T9" fmla="*/ 0 h 39"/>
                <a:gd name="T10" fmla="*/ 55 w 220"/>
                <a:gd name="T11" fmla="*/ 1 h 39"/>
                <a:gd name="T12" fmla="*/ 34 w 220"/>
                <a:gd name="T13" fmla="*/ 5 h 39"/>
                <a:gd name="T14" fmla="*/ 17 w 220"/>
                <a:gd name="T15" fmla="*/ 12 h 39"/>
                <a:gd name="T16" fmla="*/ 2 w 220"/>
                <a:gd name="T17" fmla="*/ 24 h 39"/>
                <a:gd name="T18" fmla="*/ 0 w 220"/>
                <a:gd name="T19" fmla="*/ 29 h 39"/>
                <a:gd name="T20" fmla="*/ 27 w 220"/>
                <a:gd name="T21" fmla="*/ 31 h 39"/>
                <a:gd name="T22" fmla="*/ 44 w 220"/>
                <a:gd name="T23" fmla="*/ 33 h 39"/>
                <a:gd name="T24" fmla="*/ 50 w 220"/>
                <a:gd name="T25" fmla="*/ 30 h 39"/>
                <a:gd name="T26" fmla="*/ 51 w 220"/>
                <a:gd name="T27" fmla="*/ 25 h 39"/>
                <a:gd name="T28" fmla="*/ 46 w 220"/>
                <a:gd name="T29" fmla="*/ 23 h 39"/>
                <a:gd name="T30" fmla="*/ 42 w 220"/>
                <a:gd name="T31" fmla="*/ 24 h 39"/>
                <a:gd name="T32" fmla="*/ 44 w 220"/>
                <a:gd name="T33" fmla="*/ 28 h 39"/>
                <a:gd name="T34" fmla="*/ 44 w 220"/>
                <a:gd name="T35" fmla="*/ 29 h 39"/>
                <a:gd name="T36" fmla="*/ 40 w 220"/>
                <a:gd name="T37" fmla="*/ 29 h 39"/>
                <a:gd name="T38" fmla="*/ 36 w 220"/>
                <a:gd name="T39" fmla="*/ 25 h 39"/>
                <a:gd name="T40" fmla="*/ 40 w 220"/>
                <a:gd name="T41" fmla="*/ 19 h 39"/>
                <a:gd name="T42" fmla="*/ 44 w 220"/>
                <a:gd name="T43" fmla="*/ 18 h 39"/>
                <a:gd name="T44" fmla="*/ 51 w 220"/>
                <a:gd name="T45" fmla="*/ 18 h 39"/>
                <a:gd name="T46" fmla="*/ 59 w 220"/>
                <a:gd name="T47" fmla="*/ 24 h 39"/>
                <a:gd name="T48" fmla="*/ 57 w 220"/>
                <a:gd name="T49" fmla="*/ 29 h 39"/>
                <a:gd name="T50" fmla="*/ 53 w 220"/>
                <a:gd name="T51" fmla="*/ 33 h 39"/>
                <a:gd name="T52" fmla="*/ 50 w 220"/>
                <a:gd name="T53" fmla="*/ 36 h 39"/>
                <a:gd name="T54" fmla="*/ 70 w 220"/>
                <a:gd name="T55" fmla="*/ 38 h 39"/>
                <a:gd name="T56" fmla="*/ 110 w 220"/>
                <a:gd name="T57" fmla="*/ 39 h 39"/>
                <a:gd name="T58" fmla="*/ 148 w 220"/>
                <a:gd name="T59" fmla="*/ 36 h 39"/>
                <a:gd name="T60" fmla="*/ 188 w 220"/>
                <a:gd name="T61" fmla="*/ 25 h 39"/>
                <a:gd name="T62" fmla="*/ 211 w 220"/>
                <a:gd name="T63" fmla="*/ 16 h 39"/>
                <a:gd name="T64" fmla="*/ 220 w 220"/>
                <a:gd name="T65"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10"/>
                  </a:moveTo>
                  <a:lnTo>
                    <a:pt x="205" y="12"/>
                  </a:lnTo>
                  <a:lnTo>
                    <a:pt x="171" y="12"/>
                  </a:lnTo>
                  <a:lnTo>
                    <a:pt x="135" y="6"/>
                  </a:lnTo>
                  <a:lnTo>
                    <a:pt x="99" y="0"/>
                  </a:lnTo>
                  <a:lnTo>
                    <a:pt x="55" y="1"/>
                  </a:lnTo>
                  <a:lnTo>
                    <a:pt x="34" y="5"/>
                  </a:lnTo>
                  <a:lnTo>
                    <a:pt x="17" y="12"/>
                  </a:lnTo>
                  <a:lnTo>
                    <a:pt x="2" y="24"/>
                  </a:lnTo>
                  <a:lnTo>
                    <a:pt x="0" y="29"/>
                  </a:lnTo>
                  <a:lnTo>
                    <a:pt x="27" y="31"/>
                  </a:lnTo>
                  <a:lnTo>
                    <a:pt x="44" y="33"/>
                  </a:lnTo>
                  <a:lnTo>
                    <a:pt x="50" y="30"/>
                  </a:lnTo>
                  <a:lnTo>
                    <a:pt x="51" y="25"/>
                  </a:lnTo>
                  <a:lnTo>
                    <a:pt x="46" y="23"/>
                  </a:lnTo>
                  <a:lnTo>
                    <a:pt x="42" y="24"/>
                  </a:lnTo>
                  <a:lnTo>
                    <a:pt x="44" y="28"/>
                  </a:lnTo>
                  <a:lnTo>
                    <a:pt x="44" y="29"/>
                  </a:lnTo>
                  <a:lnTo>
                    <a:pt x="40" y="29"/>
                  </a:lnTo>
                  <a:lnTo>
                    <a:pt x="36" y="25"/>
                  </a:lnTo>
                  <a:lnTo>
                    <a:pt x="40" y="19"/>
                  </a:lnTo>
                  <a:lnTo>
                    <a:pt x="44" y="18"/>
                  </a:lnTo>
                  <a:lnTo>
                    <a:pt x="51" y="18"/>
                  </a:lnTo>
                  <a:lnTo>
                    <a:pt x="59" y="24"/>
                  </a:lnTo>
                  <a:lnTo>
                    <a:pt x="57" y="29"/>
                  </a:lnTo>
                  <a:lnTo>
                    <a:pt x="53" y="33"/>
                  </a:lnTo>
                  <a:lnTo>
                    <a:pt x="50" y="36"/>
                  </a:lnTo>
                  <a:lnTo>
                    <a:pt x="70" y="38"/>
                  </a:lnTo>
                  <a:lnTo>
                    <a:pt x="110" y="39"/>
                  </a:lnTo>
                  <a:lnTo>
                    <a:pt x="148" y="36"/>
                  </a:lnTo>
                  <a:lnTo>
                    <a:pt x="188" y="25"/>
                  </a:lnTo>
                  <a:lnTo>
                    <a:pt x="211"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4" name="Freeform 220"/>
            <p:cNvSpPr>
              <a:spLocks/>
            </p:cNvSpPr>
            <p:nvPr/>
          </p:nvSpPr>
          <p:spPr bwMode="auto">
            <a:xfrm>
              <a:off x="1072" y="107"/>
              <a:ext cx="219" cy="62"/>
            </a:xfrm>
            <a:custGeom>
              <a:avLst/>
              <a:gdLst>
                <a:gd name="T0" fmla="*/ 0 w 219"/>
                <a:gd name="T1" fmla="*/ 16 h 62"/>
                <a:gd name="T2" fmla="*/ 17 w 219"/>
                <a:gd name="T3" fmla="*/ 18 h 62"/>
                <a:gd name="T4" fmla="*/ 50 w 219"/>
                <a:gd name="T5" fmla="*/ 22 h 62"/>
                <a:gd name="T6" fmla="*/ 110 w 219"/>
                <a:gd name="T7" fmla="*/ 27 h 62"/>
                <a:gd name="T8" fmla="*/ 122 w 219"/>
                <a:gd name="T9" fmla="*/ 28 h 62"/>
                <a:gd name="T10" fmla="*/ 126 w 219"/>
                <a:gd name="T11" fmla="*/ 34 h 62"/>
                <a:gd name="T12" fmla="*/ 124 w 219"/>
                <a:gd name="T13" fmla="*/ 39 h 62"/>
                <a:gd name="T14" fmla="*/ 114 w 219"/>
                <a:gd name="T15" fmla="*/ 38 h 62"/>
                <a:gd name="T16" fmla="*/ 112 w 219"/>
                <a:gd name="T17" fmla="*/ 37 h 62"/>
                <a:gd name="T18" fmla="*/ 118 w 219"/>
                <a:gd name="T19" fmla="*/ 37 h 62"/>
                <a:gd name="T20" fmla="*/ 112 w 219"/>
                <a:gd name="T21" fmla="*/ 33 h 62"/>
                <a:gd name="T22" fmla="*/ 107 w 219"/>
                <a:gd name="T23" fmla="*/ 36 h 62"/>
                <a:gd name="T24" fmla="*/ 114 w 219"/>
                <a:gd name="T25" fmla="*/ 42 h 62"/>
                <a:gd name="T26" fmla="*/ 129 w 219"/>
                <a:gd name="T27" fmla="*/ 44 h 62"/>
                <a:gd name="T28" fmla="*/ 137 w 219"/>
                <a:gd name="T29" fmla="*/ 39 h 62"/>
                <a:gd name="T30" fmla="*/ 135 w 219"/>
                <a:gd name="T31" fmla="*/ 33 h 62"/>
                <a:gd name="T32" fmla="*/ 124 w 219"/>
                <a:gd name="T33" fmla="*/ 26 h 62"/>
                <a:gd name="T34" fmla="*/ 162 w 219"/>
                <a:gd name="T35" fmla="*/ 21 h 62"/>
                <a:gd name="T36" fmla="*/ 194 w 219"/>
                <a:gd name="T37" fmla="*/ 11 h 62"/>
                <a:gd name="T38" fmla="*/ 219 w 219"/>
                <a:gd name="T39" fmla="*/ 0 h 62"/>
                <a:gd name="T40" fmla="*/ 200 w 219"/>
                <a:gd name="T41" fmla="*/ 14 h 62"/>
                <a:gd name="T42" fmla="*/ 164 w 219"/>
                <a:gd name="T43" fmla="*/ 37 h 62"/>
                <a:gd name="T44" fmla="*/ 131 w 219"/>
                <a:gd name="T45" fmla="*/ 51 h 62"/>
                <a:gd name="T46" fmla="*/ 97 w 219"/>
                <a:gd name="T47" fmla="*/ 60 h 62"/>
                <a:gd name="T48" fmla="*/ 71 w 219"/>
                <a:gd name="T49" fmla="*/ 62 h 62"/>
                <a:gd name="T50" fmla="*/ 50 w 219"/>
                <a:gd name="T51" fmla="*/ 61 h 62"/>
                <a:gd name="T52" fmla="*/ 33 w 219"/>
                <a:gd name="T53" fmla="*/ 56 h 62"/>
                <a:gd name="T54" fmla="*/ 17 w 219"/>
                <a:gd name="T55" fmla="*/ 49 h 62"/>
                <a:gd name="T56" fmla="*/ 6 w 219"/>
                <a:gd name="T57" fmla="*/ 39 h 62"/>
                <a:gd name="T58" fmla="*/ 2 w 219"/>
                <a:gd name="T59" fmla="*/ 28 h 62"/>
                <a:gd name="T60" fmla="*/ 0 w 219"/>
                <a:gd name="T61"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16"/>
                  </a:moveTo>
                  <a:lnTo>
                    <a:pt x="17" y="18"/>
                  </a:lnTo>
                  <a:lnTo>
                    <a:pt x="50" y="22"/>
                  </a:lnTo>
                  <a:lnTo>
                    <a:pt x="110" y="27"/>
                  </a:lnTo>
                  <a:lnTo>
                    <a:pt x="122" y="28"/>
                  </a:lnTo>
                  <a:lnTo>
                    <a:pt x="126" y="34"/>
                  </a:lnTo>
                  <a:lnTo>
                    <a:pt x="124" y="39"/>
                  </a:lnTo>
                  <a:lnTo>
                    <a:pt x="114" y="38"/>
                  </a:lnTo>
                  <a:lnTo>
                    <a:pt x="112" y="37"/>
                  </a:lnTo>
                  <a:lnTo>
                    <a:pt x="118" y="37"/>
                  </a:lnTo>
                  <a:lnTo>
                    <a:pt x="112" y="33"/>
                  </a:lnTo>
                  <a:lnTo>
                    <a:pt x="107" y="36"/>
                  </a:lnTo>
                  <a:lnTo>
                    <a:pt x="114" y="42"/>
                  </a:lnTo>
                  <a:lnTo>
                    <a:pt x="129" y="44"/>
                  </a:lnTo>
                  <a:lnTo>
                    <a:pt x="137" y="39"/>
                  </a:lnTo>
                  <a:lnTo>
                    <a:pt x="135" y="33"/>
                  </a:lnTo>
                  <a:lnTo>
                    <a:pt x="124" y="26"/>
                  </a:lnTo>
                  <a:lnTo>
                    <a:pt x="162" y="21"/>
                  </a:lnTo>
                  <a:lnTo>
                    <a:pt x="194" y="11"/>
                  </a:lnTo>
                  <a:lnTo>
                    <a:pt x="219" y="0"/>
                  </a:lnTo>
                  <a:lnTo>
                    <a:pt x="200" y="14"/>
                  </a:lnTo>
                  <a:lnTo>
                    <a:pt x="164" y="37"/>
                  </a:lnTo>
                  <a:lnTo>
                    <a:pt x="131" y="51"/>
                  </a:lnTo>
                  <a:lnTo>
                    <a:pt x="97" y="60"/>
                  </a:lnTo>
                  <a:lnTo>
                    <a:pt x="71" y="62"/>
                  </a:lnTo>
                  <a:lnTo>
                    <a:pt x="50" y="61"/>
                  </a:lnTo>
                  <a:lnTo>
                    <a:pt x="33" y="56"/>
                  </a:lnTo>
                  <a:lnTo>
                    <a:pt x="17" y="49"/>
                  </a:lnTo>
                  <a:lnTo>
                    <a:pt x="6" y="39"/>
                  </a:lnTo>
                  <a:lnTo>
                    <a:pt x="2" y="28"/>
                  </a:lnTo>
                  <a:lnTo>
                    <a:pt x="0"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5" name="Freeform 221"/>
            <p:cNvSpPr>
              <a:spLocks/>
            </p:cNvSpPr>
            <p:nvPr/>
          </p:nvSpPr>
          <p:spPr bwMode="auto">
            <a:xfrm>
              <a:off x="3002" y="167"/>
              <a:ext cx="342" cy="38"/>
            </a:xfrm>
            <a:custGeom>
              <a:avLst/>
              <a:gdLst>
                <a:gd name="T0" fmla="*/ 342 w 342"/>
                <a:gd name="T1" fmla="*/ 0 h 38"/>
                <a:gd name="T2" fmla="*/ 315 w 342"/>
                <a:gd name="T3" fmla="*/ 6 h 38"/>
                <a:gd name="T4" fmla="*/ 272 w 342"/>
                <a:gd name="T5" fmla="*/ 18 h 38"/>
                <a:gd name="T6" fmla="*/ 219 w 342"/>
                <a:gd name="T7" fmla="*/ 31 h 38"/>
                <a:gd name="T8" fmla="*/ 158 w 342"/>
                <a:gd name="T9" fmla="*/ 38 h 38"/>
                <a:gd name="T10" fmla="*/ 93 w 342"/>
                <a:gd name="T11" fmla="*/ 36 h 38"/>
                <a:gd name="T12" fmla="*/ 44 w 342"/>
                <a:gd name="T13" fmla="*/ 26 h 38"/>
                <a:gd name="T14" fmla="*/ 12 w 342"/>
                <a:gd name="T15" fmla="*/ 16 h 38"/>
                <a:gd name="T16" fmla="*/ 0 w 342"/>
                <a:gd name="T17" fmla="*/ 12 h 38"/>
                <a:gd name="T18" fmla="*/ 25 w 342"/>
                <a:gd name="T19" fmla="*/ 18 h 38"/>
                <a:gd name="T20" fmla="*/ 69 w 342"/>
                <a:gd name="T21" fmla="*/ 22 h 38"/>
                <a:gd name="T22" fmla="*/ 128 w 342"/>
                <a:gd name="T23" fmla="*/ 21 h 38"/>
                <a:gd name="T24" fmla="*/ 128 w 342"/>
                <a:gd name="T25" fmla="*/ 22 h 38"/>
                <a:gd name="T26" fmla="*/ 124 w 342"/>
                <a:gd name="T27" fmla="*/ 24 h 38"/>
                <a:gd name="T28" fmla="*/ 122 w 342"/>
                <a:gd name="T29" fmla="*/ 27 h 38"/>
                <a:gd name="T30" fmla="*/ 126 w 342"/>
                <a:gd name="T31" fmla="*/ 31 h 38"/>
                <a:gd name="T32" fmla="*/ 135 w 342"/>
                <a:gd name="T33" fmla="*/ 32 h 38"/>
                <a:gd name="T34" fmla="*/ 143 w 342"/>
                <a:gd name="T35" fmla="*/ 30 h 38"/>
                <a:gd name="T36" fmla="*/ 147 w 342"/>
                <a:gd name="T37" fmla="*/ 27 h 38"/>
                <a:gd name="T38" fmla="*/ 143 w 342"/>
                <a:gd name="T39" fmla="*/ 24 h 38"/>
                <a:gd name="T40" fmla="*/ 139 w 342"/>
                <a:gd name="T41" fmla="*/ 25 h 38"/>
                <a:gd name="T42" fmla="*/ 139 w 342"/>
                <a:gd name="T43" fmla="*/ 26 h 38"/>
                <a:gd name="T44" fmla="*/ 143 w 342"/>
                <a:gd name="T45" fmla="*/ 27 h 38"/>
                <a:gd name="T46" fmla="*/ 139 w 342"/>
                <a:gd name="T47" fmla="*/ 30 h 38"/>
                <a:gd name="T48" fmla="*/ 135 w 342"/>
                <a:gd name="T49" fmla="*/ 30 h 38"/>
                <a:gd name="T50" fmla="*/ 129 w 342"/>
                <a:gd name="T51" fmla="*/ 30 h 38"/>
                <a:gd name="T52" fmla="*/ 128 w 342"/>
                <a:gd name="T53" fmla="*/ 27 h 38"/>
                <a:gd name="T54" fmla="*/ 133 w 342"/>
                <a:gd name="T55" fmla="*/ 22 h 38"/>
                <a:gd name="T56" fmla="*/ 139 w 342"/>
                <a:gd name="T57" fmla="*/ 21 h 38"/>
                <a:gd name="T58" fmla="*/ 219 w 342"/>
                <a:gd name="T59" fmla="*/ 14 h 38"/>
                <a:gd name="T60" fmla="*/ 287 w 342"/>
                <a:gd name="T61" fmla="*/ 4 h 38"/>
                <a:gd name="T62" fmla="*/ 334 w 342"/>
                <a:gd name="T63" fmla="*/ 0 h 38"/>
                <a:gd name="T64" fmla="*/ 342 w 342"/>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38">
                  <a:moveTo>
                    <a:pt x="342" y="0"/>
                  </a:moveTo>
                  <a:lnTo>
                    <a:pt x="315" y="6"/>
                  </a:lnTo>
                  <a:lnTo>
                    <a:pt x="272" y="18"/>
                  </a:lnTo>
                  <a:lnTo>
                    <a:pt x="219" y="31"/>
                  </a:lnTo>
                  <a:lnTo>
                    <a:pt x="158" y="38"/>
                  </a:lnTo>
                  <a:lnTo>
                    <a:pt x="93" y="36"/>
                  </a:lnTo>
                  <a:lnTo>
                    <a:pt x="44" y="26"/>
                  </a:lnTo>
                  <a:lnTo>
                    <a:pt x="12" y="16"/>
                  </a:lnTo>
                  <a:lnTo>
                    <a:pt x="0" y="12"/>
                  </a:lnTo>
                  <a:lnTo>
                    <a:pt x="25" y="18"/>
                  </a:lnTo>
                  <a:lnTo>
                    <a:pt x="69" y="22"/>
                  </a:lnTo>
                  <a:lnTo>
                    <a:pt x="128" y="21"/>
                  </a:lnTo>
                  <a:lnTo>
                    <a:pt x="128" y="22"/>
                  </a:lnTo>
                  <a:lnTo>
                    <a:pt x="124" y="24"/>
                  </a:lnTo>
                  <a:lnTo>
                    <a:pt x="122" y="27"/>
                  </a:lnTo>
                  <a:lnTo>
                    <a:pt x="126" y="31"/>
                  </a:lnTo>
                  <a:lnTo>
                    <a:pt x="135" y="32"/>
                  </a:lnTo>
                  <a:lnTo>
                    <a:pt x="143" y="30"/>
                  </a:lnTo>
                  <a:lnTo>
                    <a:pt x="147" y="27"/>
                  </a:lnTo>
                  <a:lnTo>
                    <a:pt x="143" y="24"/>
                  </a:lnTo>
                  <a:lnTo>
                    <a:pt x="139" y="25"/>
                  </a:lnTo>
                  <a:lnTo>
                    <a:pt x="139" y="26"/>
                  </a:lnTo>
                  <a:lnTo>
                    <a:pt x="143" y="27"/>
                  </a:lnTo>
                  <a:lnTo>
                    <a:pt x="139" y="30"/>
                  </a:lnTo>
                  <a:lnTo>
                    <a:pt x="135" y="30"/>
                  </a:lnTo>
                  <a:lnTo>
                    <a:pt x="129" y="30"/>
                  </a:lnTo>
                  <a:lnTo>
                    <a:pt x="128" y="27"/>
                  </a:lnTo>
                  <a:lnTo>
                    <a:pt x="133" y="22"/>
                  </a:lnTo>
                  <a:lnTo>
                    <a:pt x="139" y="21"/>
                  </a:lnTo>
                  <a:lnTo>
                    <a:pt x="219" y="14"/>
                  </a:lnTo>
                  <a:lnTo>
                    <a:pt x="287" y="4"/>
                  </a:lnTo>
                  <a:lnTo>
                    <a:pt x="334" y="0"/>
                  </a:lnTo>
                  <a:lnTo>
                    <a:pt x="34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6" name="Freeform 222"/>
            <p:cNvSpPr>
              <a:spLocks/>
            </p:cNvSpPr>
            <p:nvPr/>
          </p:nvSpPr>
          <p:spPr bwMode="auto">
            <a:xfrm>
              <a:off x="3016" y="134"/>
              <a:ext cx="381" cy="53"/>
            </a:xfrm>
            <a:custGeom>
              <a:avLst/>
              <a:gdLst>
                <a:gd name="T0" fmla="*/ 0 w 381"/>
                <a:gd name="T1" fmla="*/ 45 h 53"/>
                <a:gd name="T2" fmla="*/ 36 w 381"/>
                <a:gd name="T3" fmla="*/ 46 h 53"/>
                <a:gd name="T4" fmla="*/ 74 w 381"/>
                <a:gd name="T5" fmla="*/ 42 h 53"/>
                <a:gd name="T6" fmla="*/ 115 w 381"/>
                <a:gd name="T7" fmla="*/ 31 h 53"/>
                <a:gd name="T8" fmla="*/ 182 w 381"/>
                <a:gd name="T9" fmla="*/ 11 h 53"/>
                <a:gd name="T10" fmla="*/ 218 w 381"/>
                <a:gd name="T11" fmla="*/ 4 h 53"/>
                <a:gd name="T12" fmla="*/ 256 w 381"/>
                <a:gd name="T13" fmla="*/ 0 h 53"/>
                <a:gd name="T14" fmla="*/ 301 w 381"/>
                <a:gd name="T15" fmla="*/ 4 h 53"/>
                <a:gd name="T16" fmla="*/ 345 w 381"/>
                <a:gd name="T17" fmla="*/ 12 h 53"/>
                <a:gd name="T18" fmla="*/ 381 w 381"/>
                <a:gd name="T19" fmla="*/ 24 h 53"/>
                <a:gd name="T20" fmla="*/ 332 w 381"/>
                <a:gd name="T21" fmla="*/ 29 h 53"/>
                <a:gd name="T22" fmla="*/ 248 w 381"/>
                <a:gd name="T23" fmla="*/ 37 h 53"/>
                <a:gd name="T24" fmla="*/ 191 w 381"/>
                <a:gd name="T25" fmla="*/ 45 h 53"/>
                <a:gd name="T26" fmla="*/ 180 w 381"/>
                <a:gd name="T27" fmla="*/ 43 h 53"/>
                <a:gd name="T28" fmla="*/ 172 w 381"/>
                <a:gd name="T29" fmla="*/ 41 h 53"/>
                <a:gd name="T30" fmla="*/ 169 w 381"/>
                <a:gd name="T31" fmla="*/ 36 h 53"/>
                <a:gd name="T32" fmla="*/ 171 w 381"/>
                <a:gd name="T33" fmla="*/ 30 h 53"/>
                <a:gd name="T34" fmla="*/ 178 w 381"/>
                <a:gd name="T35" fmla="*/ 24 h 53"/>
                <a:gd name="T36" fmla="*/ 199 w 381"/>
                <a:gd name="T37" fmla="*/ 19 h 53"/>
                <a:gd name="T38" fmla="*/ 218 w 381"/>
                <a:gd name="T39" fmla="*/ 17 h 53"/>
                <a:gd name="T40" fmla="*/ 224 w 381"/>
                <a:gd name="T41" fmla="*/ 18 h 53"/>
                <a:gd name="T42" fmla="*/ 229 w 381"/>
                <a:gd name="T43" fmla="*/ 22 h 53"/>
                <a:gd name="T44" fmla="*/ 227 w 381"/>
                <a:gd name="T45" fmla="*/ 24 h 53"/>
                <a:gd name="T46" fmla="*/ 220 w 381"/>
                <a:gd name="T47" fmla="*/ 28 h 53"/>
                <a:gd name="T48" fmla="*/ 214 w 381"/>
                <a:gd name="T49" fmla="*/ 29 h 53"/>
                <a:gd name="T50" fmla="*/ 210 w 381"/>
                <a:gd name="T51" fmla="*/ 28 h 53"/>
                <a:gd name="T52" fmla="*/ 214 w 381"/>
                <a:gd name="T53" fmla="*/ 25 h 53"/>
                <a:gd name="T54" fmla="*/ 216 w 381"/>
                <a:gd name="T55" fmla="*/ 24 h 53"/>
                <a:gd name="T56" fmla="*/ 210 w 381"/>
                <a:gd name="T57" fmla="*/ 24 h 53"/>
                <a:gd name="T58" fmla="*/ 207 w 381"/>
                <a:gd name="T59" fmla="*/ 29 h 53"/>
                <a:gd name="T60" fmla="*/ 212 w 381"/>
                <a:gd name="T61" fmla="*/ 31 h 53"/>
                <a:gd name="T62" fmla="*/ 222 w 381"/>
                <a:gd name="T63" fmla="*/ 31 h 53"/>
                <a:gd name="T64" fmla="*/ 231 w 381"/>
                <a:gd name="T65" fmla="*/ 28 h 53"/>
                <a:gd name="T66" fmla="*/ 237 w 381"/>
                <a:gd name="T67" fmla="*/ 22 h 53"/>
                <a:gd name="T68" fmla="*/ 233 w 381"/>
                <a:gd name="T69" fmla="*/ 18 h 53"/>
                <a:gd name="T70" fmla="*/ 226 w 381"/>
                <a:gd name="T71" fmla="*/ 16 h 53"/>
                <a:gd name="T72" fmla="*/ 195 w 381"/>
                <a:gd name="T73" fmla="*/ 17 h 53"/>
                <a:gd name="T74" fmla="*/ 180 w 381"/>
                <a:gd name="T75" fmla="*/ 22 h 53"/>
                <a:gd name="T76" fmla="*/ 169 w 381"/>
                <a:gd name="T77" fmla="*/ 27 h 53"/>
                <a:gd name="T78" fmla="*/ 161 w 381"/>
                <a:gd name="T79" fmla="*/ 31 h 53"/>
                <a:gd name="T80" fmla="*/ 159 w 381"/>
                <a:gd name="T81" fmla="*/ 36 h 53"/>
                <a:gd name="T82" fmla="*/ 161 w 381"/>
                <a:gd name="T83" fmla="*/ 41 h 53"/>
                <a:gd name="T84" fmla="*/ 167 w 381"/>
                <a:gd name="T85" fmla="*/ 43 h 53"/>
                <a:gd name="T86" fmla="*/ 180 w 381"/>
                <a:gd name="T87" fmla="*/ 46 h 53"/>
                <a:gd name="T88" fmla="*/ 144 w 381"/>
                <a:gd name="T89" fmla="*/ 49 h 53"/>
                <a:gd name="T90" fmla="*/ 98 w 381"/>
                <a:gd name="T91" fmla="*/ 53 h 53"/>
                <a:gd name="T92" fmla="*/ 59 w 381"/>
                <a:gd name="T93" fmla="*/ 53 h 53"/>
                <a:gd name="T94" fmla="*/ 26 w 381"/>
                <a:gd name="T95" fmla="*/ 51 h 53"/>
                <a:gd name="T96" fmla="*/ 0 w 381"/>
                <a:gd name="T9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1" h="53">
                  <a:moveTo>
                    <a:pt x="0" y="45"/>
                  </a:moveTo>
                  <a:lnTo>
                    <a:pt x="36" y="46"/>
                  </a:lnTo>
                  <a:lnTo>
                    <a:pt x="74" y="42"/>
                  </a:lnTo>
                  <a:lnTo>
                    <a:pt x="115" y="31"/>
                  </a:lnTo>
                  <a:lnTo>
                    <a:pt x="182" y="11"/>
                  </a:lnTo>
                  <a:lnTo>
                    <a:pt x="218" y="4"/>
                  </a:lnTo>
                  <a:lnTo>
                    <a:pt x="256" y="0"/>
                  </a:lnTo>
                  <a:lnTo>
                    <a:pt x="301" y="4"/>
                  </a:lnTo>
                  <a:lnTo>
                    <a:pt x="345" y="12"/>
                  </a:lnTo>
                  <a:lnTo>
                    <a:pt x="381" y="24"/>
                  </a:lnTo>
                  <a:lnTo>
                    <a:pt x="332" y="29"/>
                  </a:lnTo>
                  <a:lnTo>
                    <a:pt x="248" y="37"/>
                  </a:lnTo>
                  <a:lnTo>
                    <a:pt x="191" y="45"/>
                  </a:lnTo>
                  <a:lnTo>
                    <a:pt x="180" y="43"/>
                  </a:lnTo>
                  <a:lnTo>
                    <a:pt x="172" y="41"/>
                  </a:lnTo>
                  <a:lnTo>
                    <a:pt x="169" y="36"/>
                  </a:lnTo>
                  <a:lnTo>
                    <a:pt x="171" y="30"/>
                  </a:lnTo>
                  <a:lnTo>
                    <a:pt x="178" y="24"/>
                  </a:lnTo>
                  <a:lnTo>
                    <a:pt x="199" y="19"/>
                  </a:lnTo>
                  <a:lnTo>
                    <a:pt x="218" y="17"/>
                  </a:lnTo>
                  <a:lnTo>
                    <a:pt x="224" y="18"/>
                  </a:lnTo>
                  <a:lnTo>
                    <a:pt x="229" y="22"/>
                  </a:lnTo>
                  <a:lnTo>
                    <a:pt x="227" y="24"/>
                  </a:lnTo>
                  <a:lnTo>
                    <a:pt x="220" y="28"/>
                  </a:lnTo>
                  <a:lnTo>
                    <a:pt x="214" y="29"/>
                  </a:lnTo>
                  <a:lnTo>
                    <a:pt x="210" y="28"/>
                  </a:lnTo>
                  <a:lnTo>
                    <a:pt x="214" y="25"/>
                  </a:lnTo>
                  <a:lnTo>
                    <a:pt x="216" y="24"/>
                  </a:lnTo>
                  <a:lnTo>
                    <a:pt x="210" y="24"/>
                  </a:lnTo>
                  <a:lnTo>
                    <a:pt x="207" y="29"/>
                  </a:lnTo>
                  <a:lnTo>
                    <a:pt x="212" y="31"/>
                  </a:lnTo>
                  <a:lnTo>
                    <a:pt x="222" y="31"/>
                  </a:lnTo>
                  <a:lnTo>
                    <a:pt x="231" y="28"/>
                  </a:lnTo>
                  <a:lnTo>
                    <a:pt x="237" y="22"/>
                  </a:lnTo>
                  <a:lnTo>
                    <a:pt x="233" y="18"/>
                  </a:lnTo>
                  <a:lnTo>
                    <a:pt x="226" y="16"/>
                  </a:lnTo>
                  <a:lnTo>
                    <a:pt x="195" y="17"/>
                  </a:lnTo>
                  <a:lnTo>
                    <a:pt x="180" y="22"/>
                  </a:lnTo>
                  <a:lnTo>
                    <a:pt x="169" y="27"/>
                  </a:lnTo>
                  <a:lnTo>
                    <a:pt x="161" y="31"/>
                  </a:lnTo>
                  <a:lnTo>
                    <a:pt x="159" y="36"/>
                  </a:lnTo>
                  <a:lnTo>
                    <a:pt x="161" y="41"/>
                  </a:lnTo>
                  <a:lnTo>
                    <a:pt x="167" y="43"/>
                  </a:lnTo>
                  <a:lnTo>
                    <a:pt x="180" y="46"/>
                  </a:lnTo>
                  <a:lnTo>
                    <a:pt x="144" y="49"/>
                  </a:lnTo>
                  <a:lnTo>
                    <a:pt x="98" y="53"/>
                  </a:lnTo>
                  <a:lnTo>
                    <a:pt x="59" y="53"/>
                  </a:lnTo>
                  <a:lnTo>
                    <a:pt x="26" y="51"/>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7" name="Freeform 223"/>
            <p:cNvSpPr>
              <a:spLocks/>
            </p:cNvSpPr>
            <p:nvPr/>
          </p:nvSpPr>
          <p:spPr bwMode="auto">
            <a:xfrm>
              <a:off x="2295" y="146"/>
              <a:ext cx="280" cy="59"/>
            </a:xfrm>
            <a:custGeom>
              <a:avLst/>
              <a:gdLst>
                <a:gd name="T0" fmla="*/ 280 w 280"/>
                <a:gd name="T1" fmla="*/ 42 h 59"/>
                <a:gd name="T2" fmla="*/ 261 w 280"/>
                <a:gd name="T3" fmla="*/ 42 h 59"/>
                <a:gd name="T4" fmla="*/ 218 w 280"/>
                <a:gd name="T5" fmla="*/ 34 h 59"/>
                <a:gd name="T6" fmla="*/ 178 w 280"/>
                <a:gd name="T7" fmla="*/ 21 h 59"/>
                <a:gd name="T8" fmla="*/ 134 w 280"/>
                <a:gd name="T9" fmla="*/ 7 h 59"/>
                <a:gd name="T10" fmla="*/ 81 w 280"/>
                <a:gd name="T11" fmla="*/ 0 h 59"/>
                <a:gd name="T12" fmla="*/ 55 w 280"/>
                <a:gd name="T13" fmla="*/ 0 h 59"/>
                <a:gd name="T14" fmla="*/ 28 w 280"/>
                <a:gd name="T15" fmla="*/ 5 h 59"/>
                <a:gd name="T16" fmla="*/ 5 w 280"/>
                <a:gd name="T17" fmla="*/ 16 h 59"/>
                <a:gd name="T18" fmla="*/ 0 w 280"/>
                <a:gd name="T19" fmla="*/ 22 h 59"/>
                <a:gd name="T20" fmla="*/ 32 w 280"/>
                <a:gd name="T21" fmla="*/ 30 h 59"/>
                <a:gd name="T22" fmla="*/ 43 w 280"/>
                <a:gd name="T23" fmla="*/ 34 h 59"/>
                <a:gd name="T24" fmla="*/ 53 w 280"/>
                <a:gd name="T25" fmla="*/ 35 h 59"/>
                <a:gd name="T26" fmla="*/ 60 w 280"/>
                <a:gd name="T27" fmla="*/ 33 h 59"/>
                <a:gd name="T28" fmla="*/ 66 w 280"/>
                <a:gd name="T29" fmla="*/ 28 h 59"/>
                <a:gd name="T30" fmla="*/ 60 w 280"/>
                <a:gd name="T31" fmla="*/ 23 h 59"/>
                <a:gd name="T32" fmla="*/ 55 w 280"/>
                <a:gd name="T33" fmla="*/ 24 h 59"/>
                <a:gd name="T34" fmla="*/ 55 w 280"/>
                <a:gd name="T35" fmla="*/ 28 h 59"/>
                <a:gd name="T36" fmla="*/ 55 w 280"/>
                <a:gd name="T37" fmla="*/ 30 h 59"/>
                <a:gd name="T38" fmla="*/ 51 w 280"/>
                <a:gd name="T39" fmla="*/ 29 h 59"/>
                <a:gd name="T40" fmla="*/ 47 w 280"/>
                <a:gd name="T41" fmla="*/ 24 h 59"/>
                <a:gd name="T42" fmla="*/ 55 w 280"/>
                <a:gd name="T43" fmla="*/ 18 h 59"/>
                <a:gd name="T44" fmla="*/ 60 w 280"/>
                <a:gd name="T45" fmla="*/ 17 h 59"/>
                <a:gd name="T46" fmla="*/ 68 w 280"/>
                <a:gd name="T47" fmla="*/ 18 h 59"/>
                <a:gd name="T48" fmla="*/ 74 w 280"/>
                <a:gd name="T49" fmla="*/ 23 h 59"/>
                <a:gd name="T50" fmla="*/ 75 w 280"/>
                <a:gd name="T51" fmla="*/ 28 h 59"/>
                <a:gd name="T52" fmla="*/ 72 w 280"/>
                <a:gd name="T53" fmla="*/ 33 h 59"/>
                <a:gd name="T54" fmla="*/ 62 w 280"/>
                <a:gd name="T55" fmla="*/ 37 h 59"/>
                <a:gd name="T56" fmla="*/ 58 w 280"/>
                <a:gd name="T57" fmla="*/ 39 h 59"/>
                <a:gd name="T58" fmla="*/ 83 w 280"/>
                <a:gd name="T59" fmla="*/ 46 h 59"/>
                <a:gd name="T60" fmla="*/ 132 w 280"/>
                <a:gd name="T61" fmla="*/ 57 h 59"/>
                <a:gd name="T62" fmla="*/ 180 w 280"/>
                <a:gd name="T63" fmla="*/ 59 h 59"/>
                <a:gd name="T64" fmla="*/ 235 w 280"/>
                <a:gd name="T65" fmla="*/ 54 h 59"/>
                <a:gd name="T66" fmla="*/ 265 w 280"/>
                <a:gd name="T67" fmla="*/ 47 h 59"/>
                <a:gd name="T68" fmla="*/ 280 w 280"/>
                <a:gd name="T69"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59">
                  <a:moveTo>
                    <a:pt x="280" y="42"/>
                  </a:moveTo>
                  <a:lnTo>
                    <a:pt x="261" y="42"/>
                  </a:lnTo>
                  <a:lnTo>
                    <a:pt x="218" y="34"/>
                  </a:lnTo>
                  <a:lnTo>
                    <a:pt x="178" y="21"/>
                  </a:lnTo>
                  <a:lnTo>
                    <a:pt x="134" y="7"/>
                  </a:lnTo>
                  <a:lnTo>
                    <a:pt x="81" y="0"/>
                  </a:lnTo>
                  <a:lnTo>
                    <a:pt x="55" y="0"/>
                  </a:lnTo>
                  <a:lnTo>
                    <a:pt x="28" y="5"/>
                  </a:lnTo>
                  <a:lnTo>
                    <a:pt x="5" y="16"/>
                  </a:lnTo>
                  <a:lnTo>
                    <a:pt x="0" y="22"/>
                  </a:lnTo>
                  <a:lnTo>
                    <a:pt x="32" y="30"/>
                  </a:lnTo>
                  <a:lnTo>
                    <a:pt x="43" y="34"/>
                  </a:lnTo>
                  <a:lnTo>
                    <a:pt x="53" y="35"/>
                  </a:lnTo>
                  <a:lnTo>
                    <a:pt x="60" y="33"/>
                  </a:lnTo>
                  <a:lnTo>
                    <a:pt x="66" y="28"/>
                  </a:lnTo>
                  <a:lnTo>
                    <a:pt x="60" y="23"/>
                  </a:lnTo>
                  <a:lnTo>
                    <a:pt x="55" y="24"/>
                  </a:lnTo>
                  <a:lnTo>
                    <a:pt x="55" y="28"/>
                  </a:lnTo>
                  <a:lnTo>
                    <a:pt x="55" y="30"/>
                  </a:lnTo>
                  <a:lnTo>
                    <a:pt x="51" y="29"/>
                  </a:lnTo>
                  <a:lnTo>
                    <a:pt x="47" y="24"/>
                  </a:lnTo>
                  <a:lnTo>
                    <a:pt x="55" y="18"/>
                  </a:lnTo>
                  <a:lnTo>
                    <a:pt x="60" y="17"/>
                  </a:lnTo>
                  <a:lnTo>
                    <a:pt x="68" y="18"/>
                  </a:lnTo>
                  <a:lnTo>
                    <a:pt x="74" y="23"/>
                  </a:lnTo>
                  <a:lnTo>
                    <a:pt x="75" y="28"/>
                  </a:lnTo>
                  <a:lnTo>
                    <a:pt x="72" y="33"/>
                  </a:lnTo>
                  <a:lnTo>
                    <a:pt x="62" y="37"/>
                  </a:lnTo>
                  <a:lnTo>
                    <a:pt x="58" y="39"/>
                  </a:lnTo>
                  <a:lnTo>
                    <a:pt x="83" y="46"/>
                  </a:lnTo>
                  <a:lnTo>
                    <a:pt x="132" y="57"/>
                  </a:lnTo>
                  <a:lnTo>
                    <a:pt x="180" y="59"/>
                  </a:lnTo>
                  <a:lnTo>
                    <a:pt x="235" y="54"/>
                  </a:lnTo>
                  <a:lnTo>
                    <a:pt x="265" y="47"/>
                  </a:lnTo>
                  <a:lnTo>
                    <a:pt x="280" y="4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8" name="Freeform 224"/>
            <p:cNvSpPr>
              <a:spLocks/>
            </p:cNvSpPr>
            <p:nvPr/>
          </p:nvSpPr>
          <p:spPr bwMode="auto">
            <a:xfrm>
              <a:off x="2287" y="174"/>
              <a:ext cx="281" cy="69"/>
            </a:xfrm>
            <a:custGeom>
              <a:avLst/>
              <a:gdLst>
                <a:gd name="T0" fmla="*/ 4 w 281"/>
                <a:gd name="T1" fmla="*/ 0 h 69"/>
                <a:gd name="T2" fmla="*/ 25 w 281"/>
                <a:gd name="T3" fmla="*/ 3 h 69"/>
                <a:gd name="T4" fmla="*/ 63 w 281"/>
                <a:gd name="T5" fmla="*/ 15 h 69"/>
                <a:gd name="T6" fmla="*/ 99 w 281"/>
                <a:gd name="T7" fmla="*/ 25 h 69"/>
                <a:gd name="T8" fmla="*/ 135 w 281"/>
                <a:gd name="T9" fmla="*/ 32 h 69"/>
                <a:gd name="T10" fmla="*/ 148 w 281"/>
                <a:gd name="T11" fmla="*/ 37 h 69"/>
                <a:gd name="T12" fmla="*/ 152 w 281"/>
                <a:gd name="T13" fmla="*/ 44 h 69"/>
                <a:gd name="T14" fmla="*/ 144 w 281"/>
                <a:gd name="T15" fmla="*/ 49 h 69"/>
                <a:gd name="T16" fmla="*/ 138 w 281"/>
                <a:gd name="T17" fmla="*/ 49 h 69"/>
                <a:gd name="T18" fmla="*/ 133 w 281"/>
                <a:gd name="T19" fmla="*/ 47 h 69"/>
                <a:gd name="T20" fmla="*/ 131 w 281"/>
                <a:gd name="T21" fmla="*/ 44 h 69"/>
                <a:gd name="T22" fmla="*/ 135 w 281"/>
                <a:gd name="T23" fmla="*/ 44 h 69"/>
                <a:gd name="T24" fmla="*/ 138 w 281"/>
                <a:gd name="T25" fmla="*/ 45 h 69"/>
                <a:gd name="T26" fmla="*/ 135 w 281"/>
                <a:gd name="T27" fmla="*/ 42 h 69"/>
                <a:gd name="T28" fmla="*/ 129 w 281"/>
                <a:gd name="T29" fmla="*/ 41 h 69"/>
                <a:gd name="T30" fmla="*/ 125 w 281"/>
                <a:gd name="T31" fmla="*/ 42 h 69"/>
                <a:gd name="T32" fmla="*/ 125 w 281"/>
                <a:gd name="T33" fmla="*/ 45 h 69"/>
                <a:gd name="T34" fmla="*/ 131 w 281"/>
                <a:gd name="T35" fmla="*/ 50 h 69"/>
                <a:gd name="T36" fmla="*/ 140 w 281"/>
                <a:gd name="T37" fmla="*/ 55 h 69"/>
                <a:gd name="T38" fmla="*/ 150 w 281"/>
                <a:gd name="T39" fmla="*/ 56 h 69"/>
                <a:gd name="T40" fmla="*/ 157 w 281"/>
                <a:gd name="T41" fmla="*/ 55 h 69"/>
                <a:gd name="T42" fmla="*/ 161 w 281"/>
                <a:gd name="T43" fmla="*/ 53 h 69"/>
                <a:gd name="T44" fmla="*/ 161 w 281"/>
                <a:gd name="T45" fmla="*/ 44 h 69"/>
                <a:gd name="T46" fmla="*/ 156 w 281"/>
                <a:gd name="T47" fmla="*/ 37 h 69"/>
                <a:gd name="T48" fmla="*/ 152 w 281"/>
                <a:gd name="T49" fmla="*/ 35 h 69"/>
                <a:gd name="T50" fmla="*/ 201 w 281"/>
                <a:gd name="T51" fmla="*/ 35 h 69"/>
                <a:gd name="T52" fmla="*/ 245 w 281"/>
                <a:gd name="T53" fmla="*/ 31 h 69"/>
                <a:gd name="T54" fmla="*/ 281 w 281"/>
                <a:gd name="T55" fmla="*/ 21 h 69"/>
                <a:gd name="T56" fmla="*/ 250 w 281"/>
                <a:gd name="T57" fmla="*/ 35 h 69"/>
                <a:gd name="T58" fmla="*/ 197 w 281"/>
                <a:gd name="T59" fmla="*/ 55 h 69"/>
                <a:gd name="T60" fmla="*/ 148 w 281"/>
                <a:gd name="T61" fmla="*/ 66 h 69"/>
                <a:gd name="T62" fmla="*/ 101 w 281"/>
                <a:gd name="T63" fmla="*/ 69 h 69"/>
                <a:gd name="T64" fmla="*/ 68 w 281"/>
                <a:gd name="T65" fmla="*/ 67 h 69"/>
                <a:gd name="T66" fmla="*/ 44 w 281"/>
                <a:gd name="T67" fmla="*/ 61 h 69"/>
                <a:gd name="T68" fmla="*/ 25 w 281"/>
                <a:gd name="T69" fmla="*/ 53 h 69"/>
                <a:gd name="T70" fmla="*/ 9 w 281"/>
                <a:gd name="T71" fmla="*/ 41 h 69"/>
                <a:gd name="T72" fmla="*/ 2 w 281"/>
                <a:gd name="T73" fmla="*/ 27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5" y="3"/>
                  </a:lnTo>
                  <a:lnTo>
                    <a:pt x="63" y="15"/>
                  </a:lnTo>
                  <a:lnTo>
                    <a:pt x="99" y="25"/>
                  </a:lnTo>
                  <a:lnTo>
                    <a:pt x="135" y="32"/>
                  </a:lnTo>
                  <a:lnTo>
                    <a:pt x="148" y="37"/>
                  </a:lnTo>
                  <a:lnTo>
                    <a:pt x="152" y="44"/>
                  </a:lnTo>
                  <a:lnTo>
                    <a:pt x="144" y="49"/>
                  </a:lnTo>
                  <a:lnTo>
                    <a:pt x="138" y="49"/>
                  </a:lnTo>
                  <a:lnTo>
                    <a:pt x="133" y="47"/>
                  </a:lnTo>
                  <a:lnTo>
                    <a:pt x="131" y="44"/>
                  </a:lnTo>
                  <a:lnTo>
                    <a:pt x="135" y="44"/>
                  </a:lnTo>
                  <a:lnTo>
                    <a:pt x="138" y="45"/>
                  </a:lnTo>
                  <a:lnTo>
                    <a:pt x="135" y="42"/>
                  </a:lnTo>
                  <a:lnTo>
                    <a:pt x="129" y="41"/>
                  </a:lnTo>
                  <a:lnTo>
                    <a:pt x="125" y="42"/>
                  </a:lnTo>
                  <a:lnTo>
                    <a:pt x="125" y="45"/>
                  </a:lnTo>
                  <a:lnTo>
                    <a:pt x="131" y="50"/>
                  </a:lnTo>
                  <a:lnTo>
                    <a:pt x="140" y="55"/>
                  </a:lnTo>
                  <a:lnTo>
                    <a:pt x="150" y="56"/>
                  </a:lnTo>
                  <a:lnTo>
                    <a:pt x="157" y="55"/>
                  </a:lnTo>
                  <a:lnTo>
                    <a:pt x="161" y="53"/>
                  </a:lnTo>
                  <a:lnTo>
                    <a:pt x="161" y="44"/>
                  </a:lnTo>
                  <a:lnTo>
                    <a:pt x="156" y="37"/>
                  </a:lnTo>
                  <a:lnTo>
                    <a:pt x="152" y="35"/>
                  </a:lnTo>
                  <a:lnTo>
                    <a:pt x="201" y="35"/>
                  </a:lnTo>
                  <a:lnTo>
                    <a:pt x="245" y="31"/>
                  </a:lnTo>
                  <a:lnTo>
                    <a:pt x="281" y="21"/>
                  </a:lnTo>
                  <a:lnTo>
                    <a:pt x="250" y="35"/>
                  </a:lnTo>
                  <a:lnTo>
                    <a:pt x="197" y="55"/>
                  </a:lnTo>
                  <a:lnTo>
                    <a:pt x="148" y="66"/>
                  </a:lnTo>
                  <a:lnTo>
                    <a:pt x="101" y="69"/>
                  </a:lnTo>
                  <a:lnTo>
                    <a:pt x="68" y="67"/>
                  </a:lnTo>
                  <a:lnTo>
                    <a:pt x="44" y="61"/>
                  </a:lnTo>
                  <a:lnTo>
                    <a:pt x="25" y="53"/>
                  </a:lnTo>
                  <a:lnTo>
                    <a:pt x="9" y="41"/>
                  </a:lnTo>
                  <a:lnTo>
                    <a:pt x="2" y="27"/>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29" name="Freeform 225"/>
            <p:cNvSpPr>
              <a:spLocks/>
            </p:cNvSpPr>
            <p:nvPr/>
          </p:nvSpPr>
          <p:spPr bwMode="auto">
            <a:xfrm>
              <a:off x="3004" y="67"/>
              <a:ext cx="220" cy="39"/>
            </a:xfrm>
            <a:custGeom>
              <a:avLst/>
              <a:gdLst>
                <a:gd name="T0" fmla="*/ 220 w 220"/>
                <a:gd name="T1" fmla="*/ 10 h 39"/>
                <a:gd name="T2" fmla="*/ 207 w 220"/>
                <a:gd name="T3" fmla="*/ 11 h 39"/>
                <a:gd name="T4" fmla="*/ 171 w 220"/>
                <a:gd name="T5" fmla="*/ 10 h 39"/>
                <a:gd name="T6" fmla="*/ 135 w 220"/>
                <a:gd name="T7" fmla="*/ 5 h 39"/>
                <a:gd name="T8" fmla="*/ 99 w 220"/>
                <a:gd name="T9" fmla="*/ 0 h 39"/>
                <a:gd name="T10" fmla="*/ 57 w 220"/>
                <a:gd name="T11" fmla="*/ 0 h 39"/>
                <a:gd name="T12" fmla="*/ 36 w 220"/>
                <a:gd name="T13" fmla="*/ 4 h 39"/>
                <a:gd name="T14" fmla="*/ 17 w 220"/>
                <a:gd name="T15" fmla="*/ 11 h 39"/>
                <a:gd name="T16" fmla="*/ 4 w 220"/>
                <a:gd name="T17" fmla="*/ 22 h 39"/>
                <a:gd name="T18" fmla="*/ 0 w 220"/>
                <a:gd name="T19" fmla="*/ 28 h 39"/>
                <a:gd name="T20" fmla="*/ 27 w 220"/>
                <a:gd name="T21" fmla="*/ 30 h 39"/>
                <a:gd name="T22" fmla="*/ 44 w 220"/>
                <a:gd name="T23" fmla="*/ 33 h 39"/>
                <a:gd name="T24" fmla="*/ 52 w 220"/>
                <a:gd name="T25" fmla="*/ 29 h 39"/>
                <a:gd name="T26" fmla="*/ 52 w 220"/>
                <a:gd name="T27" fmla="*/ 24 h 39"/>
                <a:gd name="T28" fmla="*/ 48 w 220"/>
                <a:gd name="T29" fmla="*/ 22 h 39"/>
                <a:gd name="T30" fmla="*/ 44 w 220"/>
                <a:gd name="T31" fmla="*/ 24 h 39"/>
                <a:gd name="T32" fmla="*/ 44 w 220"/>
                <a:gd name="T33" fmla="*/ 27 h 39"/>
                <a:gd name="T34" fmla="*/ 46 w 220"/>
                <a:gd name="T35" fmla="*/ 28 h 39"/>
                <a:gd name="T36" fmla="*/ 42 w 220"/>
                <a:gd name="T37" fmla="*/ 28 h 39"/>
                <a:gd name="T38" fmla="*/ 38 w 220"/>
                <a:gd name="T39" fmla="*/ 24 h 39"/>
                <a:gd name="T40" fmla="*/ 40 w 220"/>
                <a:gd name="T41" fmla="*/ 19 h 39"/>
                <a:gd name="T42" fmla="*/ 52 w 220"/>
                <a:gd name="T43" fmla="*/ 17 h 39"/>
                <a:gd name="T44" fmla="*/ 59 w 220"/>
                <a:gd name="T45" fmla="*/ 23 h 39"/>
                <a:gd name="T46" fmla="*/ 59 w 220"/>
                <a:gd name="T47" fmla="*/ 28 h 39"/>
                <a:gd name="T48" fmla="*/ 53 w 220"/>
                <a:gd name="T49" fmla="*/ 33 h 39"/>
                <a:gd name="T50" fmla="*/ 50 w 220"/>
                <a:gd name="T51" fmla="*/ 35 h 39"/>
                <a:gd name="T52" fmla="*/ 71 w 220"/>
                <a:gd name="T53" fmla="*/ 37 h 39"/>
                <a:gd name="T54" fmla="*/ 112 w 220"/>
                <a:gd name="T55" fmla="*/ 39 h 39"/>
                <a:gd name="T56" fmla="*/ 150 w 220"/>
                <a:gd name="T57" fmla="*/ 35 h 39"/>
                <a:gd name="T58" fmla="*/ 190 w 220"/>
                <a:gd name="T59" fmla="*/ 24 h 39"/>
                <a:gd name="T60" fmla="*/ 211 w 220"/>
                <a:gd name="T61" fmla="*/ 15 h 39"/>
                <a:gd name="T62" fmla="*/ 220 w 220"/>
                <a:gd name="T63"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9">
                  <a:moveTo>
                    <a:pt x="220" y="10"/>
                  </a:moveTo>
                  <a:lnTo>
                    <a:pt x="207" y="11"/>
                  </a:lnTo>
                  <a:lnTo>
                    <a:pt x="171" y="10"/>
                  </a:lnTo>
                  <a:lnTo>
                    <a:pt x="135" y="5"/>
                  </a:lnTo>
                  <a:lnTo>
                    <a:pt x="99" y="0"/>
                  </a:lnTo>
                  <a:lnTo>
                    <a:pt x="57" y="0"/>
                  </a:lnTo>
                  <a:lnTo>
                    <a:pt x="36" y="4"/>
                  </a:lnTo>
                  <a:lnTo>
                    <a:pt x="17" y="11"/>
                  </a:lnTo>
                  <a:lnTo>
                    <a:pt x="4" y="22"/>
                  </a:lnTo>
                  <a:lnTo>
                    <a:pt x="0" y="28"/>
                  </a:lnTo>
                  <a:lnTo>
                    <a:pt x="27" y="30"/>
                  </a:lnTo>
                  <a:lnTo>
                    <a:pt x="44" y="33"/>
                  </a:lnTo>
                  <a:lnTo>
                    <a:pt x="52" y="29"/>
                  </a:lnTo>
                  <a:lnTo>
                    <a:pt x="52" y="24"/>
                  </a:lnTo>
                  <a:lnTo>
                    <a:pt x="48" y="22"/>
                  </a:lnTo>
                  <a:lnTo>
                    <a:pt x="44" y="24"/>
                  </a:lnTo>
                  <a:lnTo>
                    <a:pt x="44" y="27"/>
                  </a:lnTo>
                  <a:lnTo>
                    <a:pt x="46" y="28"/>
                  </a:lnTo>
                  <a:lnTo>
                    <a:pt x="42" y="28"/>
                  </a:lnTo>
                  <a:lnTo>
                    <a:pt x="38" y="24"/>
                  </a:lnTo>
                  <a:lnTo>
                    <a:pt x="40" y="19"/>
                  </a:lnTo>
                  <a:lnTo>
                    <a:pt x="52" y="17"/>
                  </a:lnTo>
                  <a:lnTo>
                    <a:pt x="59" y="23"/>
                  </a:lnTo>
                  <a:lnTo>
                    <a:pt x="59" y="28"/>
                  </a:lnTo>
                  <a:lnTo>
                    <a:pt x="53" y="33"/>
                  </a:lnTo>
                  <a:lnTo>
                    <a:pt x="50" y="35"/>
                  </a:lnTo>
                  <a:lnTo>
                    <a:pt x="71" y="37"/>
                  </a:lnTo>
                  <a:lnTo>
                    <a:pt x="112" y="39"/>
                  </a:lnTo>
                  <a:lnTo>
                    <a:pt x="150" y="35"/>
                  </a:lnTo>
                  <a:lnTo>
                    <a:pt x="190" y="24"/>
                  </a:lnTo>
                  <a:lnTo>
                    <a:pt x="211" y="15"/>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0" name="Freeform 226"/>
            <p:cNvSpPr>
              <a:spLocks/>
            </p:cNvSpPr>
            <p:nvPr/>
          </p:nvSpPr>
          <p:spPr bwMode="auto">
            <a:xfrm>
              <a:off x="3004" y="83"/>
              <a:ext cx="217" cy="62"/>
            </a:xfrm>
            <a:custGeom>
              <a:avLst/>
              <a:gdLst>
                <a:gd name="T0" fmla="*/ 0 w 217"/>
                <a:gd name="T1" fmla="*/ 18 h 62"/>
                <a:gd name="T2" fmla="*/ 15 w 217"/>
                <a:gd name="T3" fmla="*/ 18 h 62"/>
                <a:gd name="T4" fmla="*/ 50 w 217"/>
                <a:gd name="T5" fmla="*/ 23 h 62"/>
                <a:gd name="T6" fmla="*/ 108 w 217"/>
                <a:gd name="T7" fmla="*/ 26 h 62"/>
                <a:gd name="T8" fmla="*/ 120 w 217"/>
                <a:gd name="T9" fmla="*/ 29 h 62"/>
                <a:gd name="T10" fmla="*/ 126 w 217"/>
                <a:gd name="T11" fmla="*/ 35 h 62"/>
                <a:gd name="T12" fmla="*/ 122 w 217"/>
                <a:gd name="T13" fmla="*/ 39 h 62"/>
                <a:gd name="T14" fmla="*/ 112 w 217"/>
                <a:gd name="T15" fmla="*/ 39 h 62"/>
                <a:gd name="T16" fmla="*/ 110 w 217"/>
                <a:gd name="T17" fmla="*/ 37 h 62"/>
                <a:gd name="T18" fmla="*/ 114 w 217"/>
                <a:gd name="T19" fmla="*/ 37 h 62"/>
                <a:gd name="T20" fmla="*/ 116 w 217"/>
                <a:gd name="T21" fmla="*/ 37 h 62"/>
                <a:gd name="T22" fmla="*/ 112 w 217"/>
                <a:gd name="T23" fmla="*/ 35 h 62"/>
                <a:gd name="T24" fmla="*/ 105 w 217"/>
                <a:gd name="T25" fmla="*/ 35 h 62"/>
                <a:gd name="T26" fmla="*/ 112 w 217"/>
                <a:gd name="T27" fmla="*/ 42 h 62"/>
                <a:gd name="T28" fmla="*/ 129 w 217"/>
                <a:gd name="T29" fmla="*/ 44 h 62"/>
                <a:gd name="T30" fmla="*/ 137 w 217"/>
                <a:gd name="T31" fmla="*/ 39 h 62"/>
                <a:gd name="T32" fmla="*/ 135 w 217"/>
                <a:gd name="T33" fmla="*/ 33 h 62"/>
                <a:gd name="T34" fmla="*/ 124 w 217"/>
                <a:gd name="T35" fmla="*/ 26 h 62"/>
                <a:gd name="T36" fmla="*/ 160 w 217"/>
                <a:gd name="T37" fmla="*/ 20 h 62"/>
                <a:gd name="T38" fmla="*/ 194 w 217"/>
                <a:gd name="T39" fmla="*/ 12 h 62"/>
                <a:gd name="T40" fmla="*/ 217 w 217"/>
                <a:gd name="T41" fmla="*/ 0 h 62"/>
                <a:gd name="T42" fmla="*/ 198 w 217"/>
                <a:gd name="T43" fmla="*/ 14 h 62"/>
                <a:gd name="T44" fmla="*/ 164 w 217"/>
                <a:gd name="T45" fmla="*/ 37 h 62"/>
                <a:gd name="T46" fmla="*/ 129 w 217"/>
                <a:gd name="T47" fmla="*/ 51 h 62"/>
                <a:gd name="T48" fmla="*/ 95 w 217"/>
                <a:gd name="T49" fmla="*/ 60 h 62"/>
                <a:gd name="T50" fmla="*/ 71 w 217"/>
                <a:gd name="T51" fmla="*/ 62 h 62"/>
                <a:gd name="T52" fmla="*/ 50 w 217"/>
                <a:gd name="T53" fmla="*/ 61 h 62"/>
                <a:gd name="T54" fmla="*/ 31 w 217"/>
                <a:gd name="T55" fmla="*/ 56 h 62"/>
                <a:gd name="T56" fmla="*/ 15 w 217"/>
                <a:gd name="T57" fmla="*/ 49 h 62"/>
                <a:gd name="T58" fmla="*/ 6 w 217"/>
                <a:gd name="T59" fmla="*/ 39 h 62"/>
                <a:gd name="T60" fmla="*/ 0 w 217"/>
                <a:gd name="T61" fmla="*/ 29 h 62"/>
                <a:gd name="T62" fmla="*/ 0 w 217"/>
                <a:gd name="T6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62">
                  <a:moveTo>
                    <a:pt x="0" y="18"/>
                  </a:moveTo>
                  <a:lnTo>
                    <a:pt x="15" y="18"/>
                  </a:lnTo>
                  <a:lnTo>
                    <a:pt x="50" y="23"/>
                  </a:lnTo>
                  <a:lnTo>
                    <a:pt x="108" y="26"/>
                  </a:lnTo>
                  <a:lnTo>
                    <a:pt x="120" y="29"/>
                  </a:lnTo>
                  <a:lnTo>
                    <a:pt x="126" y="35"/>
                  </a:lnTo>
                  <a:lnTo>
                    <a:pt x="122" y="39"/>
                  </a:lnTo>
                  <a:lnTo>
                    <a:pt x="112" y="39"/>
                  </a:lnTo>
                  <a:lnTo>
                    <a:pt x="110" y="37"/>
                  </a:lnTo>
                  <a:lnTo>
                    <a:pt x="114" y="37"/>
                  </a:lnTo>
                  <a:lnTo>
                    <a:pt x="116" y="37"/>
                  </a:lnTo>
                  <a:lnTo>
                    <a:pt x="112" y="35"/>
                  </a:lnTo>
                  <a:lnTo>
                    <a:pt x="105" y="35"/>
                  </a:lnTo>
                  <a:lnTo>
                    <a:pt x="112" y="42"/>
                  </a:lnTo>
                  <a:lnTo>
                    <a:pt x="129" y="44"/>
                  </a:lnTo>
                  <a:lnTo>
                    <a:pt x="137" y="39"/>
                  </a:lnTo>
                  <a:lnTo>
                    <a:pt x="135" y="33"/>
                  </a:lnTo>
                  <a:lnTo>
                    <a:pt x="124" y="26"/>
                  </a:lnTo>
                  <a:lnTo>
                    <a:pt x="160" y="20"/>
                  </a:lnTo>
                  <a:lnTo>
                    <a:pt x="194" y="12"/>
                  </a:lnTo>
                  <a:lnTo>
                    <a:pt x="217" y="0"/>
                  </a:lnTo>
                  <a:lnTo>
                    <a:pt x="198" y="14"/>
                  </a:lnTo>
                  <a:lnTo>
                    <a:pt x="164" y="37"/>
                  </a:lnTo>
                  <a:lnTo>
                    <a:pt x="129" y="51"/>
                  </a:lnTo>
                  <a:lnTo>
                    <a:pt x="95" y="60"/>
                  </a:lnTo>
                  <a:lnTo>
                    <a:pt x="71" y="62"/>
                  </a:lnTo>
                  <a:lnTo>
                    <a:pt x="50" y="61"/>
                  </a:lnTo>
                  <a:lnTo>
                    <a:pt x="31" y="56"/>
                  </a:lnTo>
                  <a:lnTo>
                    <a:pt x="15" y="49"/>
                  </a:lnTo>
                  <a:lnTo>
                    <a:pt x="6" y="39"/>
                  </a:lnTo>
                  <a:lnTo>
                    <a:pt x="0" y="29"/>
                  </a:lnTo>
                  <a:lnTo>
                    <a:pt x="0" y="1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1" name="Freeform 227"/>
            <p:cNvSpPr>
              <a:spLocks/>
            </p:cNvSpPr>
            <p:nvPr/>
          </p:nvSpPr>
          <p:spPr bwMode="auto">
            <a:xfrm>
              <a:off x="3465" y="127"/>
              <a:ext cx="670" cy="101"/>
            </a:xfrm>
            <a:custGeom>
              <a:avLst/>
              <a:gdLst>
                <a:gd name="T0" fmla="*/ 669 w 670"/>
                <a:gd name="T1" fmla="*/ 16 h 101"/>
                <a:gd name="T2" fmla="*/ 653 w 670"/>
                <a:gd name="T3" fmla="*/ 17 h 101"/>
                <a:gd name="T4" fmla="*/ 657 w 670"/>
                <a:gd name="T5" fmla="*/ 22 h 101"/>
                <a:gd name="T6" fmla="*/ 655 w 670"/>
                <a:gd name="T7" fmla="*/ 29 h 101"/>
                <a:gd name="T8" fmla="*/ 650 w 670"/>
                <a:gd name="T9" fmla="*/ 36 h 101"/>
                <a:gd name="T10" fmla="*/ 631 w 670"/>
                <a:gd name="T11" fmla="*/ 44 h 101"/>
                <a:gd name="T12" fmla="*/ 596 w 670"/>
                <a:gd name="T13" fmla="*/ 49 h 101"/>
                <a:gd name="T14" fmla="*/ 547 w 670"/>
                <a:gd name="T15" fmla="*/ 49 h 101"/>
                <a:gd name="T16" fmla="*/ 496 w 670"/>
                <a:gd name="T17" fmla="*/ 42 h 101"/>
                <a:gd name="T18" fmla="*/ 380 w 670"/>
                <a:gd name="T19" fmla="*/ 14 h 101"/>
                <a:gd name="T20" fmla="*/ 327 w 670"/>
                <a:gd name="T21" fmla="*/ 5 h 101"/>
                <a:gd name="T22" fmla="*/ 272 w 670"/>
                <a:gd name="T23" fmla="*/ 0 h 101"/>
                <a:gd name="T24" fmla="*/ 215 w 670"/>
                <a:gd name="T25" fmla="*/ 5 h 101"/>
                <a:gd name="T26" fmla="*/ 160 w 670"/>
                <a:gd name="T27" fmla="*/ 14 h 101"/>
                <a:gd name="T28" fmla="*/ 112 w 670"/>
                <a:gd name="T29" fmla="*/ 25 h 101"/>
                <a:gd name="T30" fmla="*/ 80 w 670"/>
                <a:gd name="T31" fmla="*/ 35 h 101"/>
                <a:gd name="T32" fmla="*/ 54 w 670"/>
                <a:gd name="T33" fmla="*/ 47 h 101"/>
                <a:gd name="T34" fmla="*/ 27 w 670"/>
                <a:gd name="T35" fmla="*/ 64 h 101"/>
                <a:gd name="T36" fmla="*/ 8 w 670"/>
                <a:gd name="T37" fmla="*/ 82 h 101"/>
                <a:gd name="T38" fmla="*/ 0 w 670"/>
                <a:gd name="T39" fmla="*/ 97 h 101"/>
                <a:gd name="T40" fmla="*/ 10 w 670"/>
                <a:gd name="T41" fmla="*/ 101 h 101"/>
                <a:gd name="T42" fmla="*/ 21 w 670"/>
                <a:gd name="T43" fmla="*/ 97 h 101"/>
                <a:gd name="T44" fmla="*/ 27 w 670"/>
                <a:gd name="T45" fmla="*/ 91 h 101"/>
                <a:gd name="T46" fmla="*/ 27 w 670"/>
                <a:gd name="T47" fmla="*/ 84 h 101"/>
                <a:gd name="T48" fmla="*/ 19 w 670"/>
                <a:gd name="T49" fmla="*/ 84 h 101"/>
                <a:gd name="T50" fmla="*/ 14 w 670"/>
                <a:gd name="T51" fmla="*/ 85 h 101"/>
                <a:gd name="T52" fmla="*/ 10 w 670"/>
                <a:gd name="T53" fmla="*/ 90 h 101"/>
                <a:gd name="T54" fmla="*/ 10 w 670"/>
                <a:gd name="T55" fmla="*/ 94 h 101"/>
                <a:gd name="T56" fmla="*/ 18 w 670"/>
                <a:gd name="T57" fmla="*/ 94 h 101"/>
                <a:gd name="T58" fmla="*/ 18 w 670"/>
                <a:gd name="T59" fmla="*/ 91 h 101"/>
                <a:gd name="T60" fmla="*/ 16 w 670"/>
                <a:gd name="T61" fmla="*/ 92 h 101"/>
                <a:gd name="T62" fmla="*/ 12 w 670"/>
                <a:gd name="T63" fmla="*/ 92 h 101"/>
                <a:gd name="T64" fmla="*/ 12 w 670"/>
                <a:gd name="T65" fmla="*/ 90 h 101"/>
                <a:gd name="T66" fmla="*/ 16 w 670"/>
                <a:gd name="T67" fmla="*/ 86 h 101"/>
                <a:gd name="T68" fmla="*/ 21 w 670"/>
                <a:gd name="T69" fmla="*/ 86 h 101"/>
                <a:gd name="T70" fmla="*/ 23 w 670"/>
                <a:gd name="T71" fmla="*/ 86 h 101"/>
                <a:gd name="T72" fmla="*/ 25 w 670"/>
                <a:gd name="T73" fmla="*/ 89 h 101"/>
                <a:gd name="T74" fmla="*/ 19 w 670"/>
                <a:gd name="T75" fmla="*/ 95 h 101"/>
                <a:gd name="T76" fmla="*/ 10 w 670"/>
                <a:gd name="T77" fmla="*/ 97 h 101"/>
                <a:gd name="T78" fmla="*/ 6 w 670"/>
                <a:gd name="T79" fmla="*/ 96 h 101"/>
                <a:gd name="T80" fmla="*/ 4 w 670"/>
                <a:gd name="T81" fmla="*/ 92 h 101"/>
                <a:gd name="T82" fmla="*/ 6 w 670"/>
                <a:gd name="T83" fmla="*/ 80 h 101"/>
                <a:gd name="T84" fmla="*/ 21 w 670"/>
                <a:gd name="T85" fmla="*/ 67 h 101"/>
                <a:gd name="T86" fmla="*/ 37 w 670"/>
                <a:gd name="T87" fmla="*/ 56 h 101"/>
                <a:gd name="T88" fmla="*/ 61 w 670"/>
                <a:gd name="T89" fmla="*/ 46 h 101"/>
                <a:gd name="T90" fmla="*/ 84 w 670"/>
                <a:gd name="T91" fmla="*/ 40 h 101"/>
                <a:gd name="T92" fmla="*/ 116 w 670"/>
                <a:gd name="T93" fmla="*/ 34 h 101"/>
                <a:gd name="T94" fmla="*/ 158 w 670"/>
                <a:gd name="T95" fmla="*/ 34 h 101"/>
                <a:gd name="T96" fmla="*/ 211 w 670"/>
                <a:gd name="T97" fmla="*/ 40 h 101"/>
                <a:gd name="T98" fmla="*/ 278 w 670"/>
                <a:gd name="T99" fmla="*/ 58 h 101"/>
                <a:gd name="T100" fmla="*/ 325 w 670"/>
                <a:gd name="T101" fmla="*/ 70 h 101"/>
                <a:gd name="T102" fmla="*/ 384 w 670"/>
                <a:gd name="T103" fmla="*/ 80 h 101"/>
                <a:gd name="T104" fmla="*/ 431 w 670"/>
                <a:gd name="T105" fmla="*/ 82 h 101"/>
                <a:gd name="T106" fmla="*/ 481 w 670"/>
                <a:gd name="T107" fmla="*/ 78 h 101"/>
                <a:gd name="T108" fmla="*/ 530 w 670"/>
                <a:gd name="T109" fmla="*/ 68 h 101"/>
                <a:gd name="T110" fmla="*/ 579 w 670"/>
                <a:gd name="T111" fmla="*/ 53 h 101"/>
                <a:gd name="T112" fmla="*/ 608 w 670"/>
                <a:gd name="T113" fmla="*/ 52 h 101"/>
                <a:gd name="T114" fmla="*/ 632 w 670"/>
                <a:gd name="T115" fmla="*/ 47 h 101"/>
                <a:gd name="T116" fmla="*/ 657 w 670"/>
                <a:gd name="T117" fmla="*/ 37 h 101"/>
                <a:gd name="T118" fmla="*/ 669 w 670"/>
                <a:gd name="T119" fmla="*/ 28 h 101"/>
                <a:gd name="T120" fmla="*/ 670 w 670"/>
                <a:gd name="T121" fmla="*/ 22 h 101"/>
                <a:gd name="T122" fmla="*/ 669 w 670"/>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1">
                  <a:moveTo>
                    <a:pt x="669" y="16"/>
                  </a:moveTo>
                  <a:lnTo>
                    <a:pt x="653" y="17"/>
                  </a:lnTo>
                  <a:lnTo>
                    <a:pt x="657" y="22"/>
                  </a:lnTo>
                  <a:lnTo>
                    <a:pt x="655" y="29"/>
                  </a:lnTo>
                  <a:lnTo>
                    <a:pt x="650" y="36"/>
                  </a:lnTo>
                  <a:lnTo>
                    <a:pt x="631" y="44"/>
                  </a:lnTo>
                  <a:lnTo>
                    <a:pt x="596" y="49"/>
                  </a:lnTo>
                  <a:lnTo>
                    <a:pt x="547" y="49"/>
                  </a:lnTo>
                  <a:lnTo>
                    <a:pt x="496" y="42"/>
                  </a:lnTo>
                  <a:lnTo>
                    <a:pt x="380" y="14"/>
                  </a:lnTo>
                  <a:lnTo>
                    <a:pt x="327" y="5"/>
                  </a:lnTo>
                  <a:lnTo>
                    <a:pt x="272" y="0"/>
                  </a:lnTo>
                  <a:lnTo>
                    <a:pt x="215" y="5"/>
                  </a:lnTo>
                  <a:lnTo>
                    <a:pt x="160" y="14"/>
                  </a:lnTo>
                  <a:lnTo>
                    <a:pt x="112" y="25"/>
                  </a:lnTo>
                  <a:lnTo>
                    <a:pt x="80" y="35"/>
                  </a:lnTo>
                  <a:lnTo>
                    <a:pt x="54" y="47"/>
                  </a:lnTo>
                  <a:lnTo>
                    <a:pt x="27" y="64"/>
                  </a:lnTo>
                  <a:lnTo>
                    <a:pt x="8" y="82"/>
                  </a:lnTo>
                  <a:lnTo>
                    <a:pt x="0" y="97"/>
                  </a:lnTo>
                  <a:lnTo>
                    <a:pt x="10" y="101"/>
                  </a:lnTo>
                  <a:lnTo>
                    <a:pt x="21" y="97"/>
                  </a:lnTo>
                  <a:lnTo>
                    <a:pt x="27" y="91"/>
                  </a:lnTo>
                  <a:lnTo>
                    <a:pt x="27" y="84"/>
                  </a:lnTo>
                  <a:lnTo>
                    <a:pt x="19" y="84"/>
                  </a:lnTo>
                  <a:lnTo>
                    <a:pt x="14" y="85"/>
                  </a:lnTo>
                  <a:lnTo>
                    <a:pt x="10" y="90"/>
                  </a:lnTo>
                  <a:lnTo>
                    <a:pt x="10" y="94"/>
                  </a:lnTo>
                  <a:lnTo>
                    <a:pt x="18" y="94"/>
                  </a:lnTo>
                  <a:lnTo>
                    <a:pt x="18" y="91"/>
                  </a:lnTo>
                  <a:lnTo>
                    <a:pt x="16" y="92"/>
                  </a:lnTo>
                  <a:lnTo>
                    <a:pt x="12" y="92"/>
                  </a:lnTo>
                  <a:lnTo>
                    <a:pt x="12" y="90"/>
                  </a:lnTo>
                  <a:lnTo>
                    <a:pt x="16" y="86"/>
                  </a:lnTo>
                  <a:lnTo>
                    <a:pt x="21" y="86"/>
                  </a:lnTo>
                  <a:lnTo>
                    <a:pt x="23" y="86"/>
                  </a:lnTo>
                  <a:lnTo>
                    <a:pt x="25" y="89"/>
                  </a:lnTo>
                  <a:lnTo>
                    <a:pt x="19" y="95"/>
                  </a:lnTo>
                  <a:lnTo>
                    <a:pt x="10" y="97"/>
                  </a:lnTo>
                  <a:lnTo>
                    <a:pt x="6" y="96"/>
                  </a:lnTo>
                  <a:lnTo>
                    <a:pt x="4" y="92"/>
                  </a:lnTo>
                  <a:lnTo>
                    <a:pt x="6" y="80"/>
                  </a:lnTo>
                  <a:lnTo>
                    <a:pt x="21" y="67"/>
                  </a:lnTo>
                  <a:lnTo>
                    <a:pt x="37" y="56"/>
                  </a:lnTo>
                  <a:lnTo>
                    <a:pt x="61" y="46"/>
                  </a:lnTo>
                  <a:lnTo>
                    <a:pt x="84" y="40"/>
                  </a:lnTo>
                  <a:lnTo>
                    <a:pt x="116" y="34"/>
                  </a:lnTo>
                  <a:lnTo>
                    <a:pt x="158" y="34"/>
                  </a:lnTo>
                  <a:lnTo>
                    <a:pt x="211" y="40"/>
                  </a:lnTo>
                  <a:lnTo>
                    <a:pt x="278" y="58"/>
                  </a:lnTo>
                  <a:lnTo>
                    <a:pt x="325" y="70"/>
                  </a:lnTo>
                  <a:lnTo>
                    <a:pt x="384" y="80"/>
                  </a:lnTo>
                  <a:lnTo>
                    <a:pt x="431" y="82"/>
                  </a:lnTo>
                  <a:lnTo>
                    <a:pt x="481" y="78"/>
                  </a:lnTo>
                  <a:lnTo>
                    <a:pt x="530" y="68"/>
                  </a:lnTo>
                  <a:lnTo>
                    <a:pt x="579" y="53"/>
                  </a:lnTo>
                  <a:lnTo>
                    <a:pt x="608" y="52"/>
                  </a:lnTo>
                  <a:lnTo>
                    <a:pt x="632" y="47"/>
                  </a:lnTo>
                  <a:lnTo>
                    <a:pt x="657" y="37"/>
                  </a:lnTo>
                  <a:lnTo>
                    <a:pt x="669" y="28"/>
                  </a:lnTo>
                  <a:lnTo>
                    <a:pt x="670" y="22"/>
                  </a:lnTo>
                  <a:lnTo>
                    <a:pt x="669"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2" name="Freeform 228"/>
            <p:cNvSpPr>
              <a:spLocks/>
            </p:cNvSpPr>
            <p:nvPr/>
          </p:nvSpPr>
          <p:spPr bwMode="auto">
            <a:xfrm>
              <a:off x="4388" y="55"/>
              <a:ext cx="666" cy="100"/>
            </a:xfrm>
            <a:custGeom>
              <a:avLst/>
              <a:gdLst>
                <a:gd name="T0" fmla="*/ 664 w 666"/>
                <a:gd name="T1" fmla="*/ 15 h 100"/>
                <a:gd name="T2" fmla="*/ 651 w 666"/>
                <a:gd name="T3" fmla="*/ 16 h 100"/>
                <a:gd name="T4" fmla="*/ 655 w 666"/>
                <a:gd name="T5" fmla="*/ 22 h 100"/>
                <a:gd name="T6" fmla="*/ 653 w 666"/>
                <a:gd name="T7" fmla="*/ 28 h 100"/>
                <a:gd name="T8" fmla="*/ 647 w 666"/>
                <a:gd name="T9" fmla="*/ 36 h 100"/>
                <a:gd name="T10" fmla="*/ 628 w 666"/>
                <a:gd name="T11" fmla="*/ 43 h 100"/>
                <a:gd name="T12" fmla="*/ 592 w 666"/>
                <a:gd name="T13" fmla="*/ 48 h 100"/>
                <a:gd name="T14" fmla="*/ 546 w 666"/>
                <a:gd name="T15" fmla="*/ 49 h 100"/>
                <a:gd name="T16" fmla="*/ 493 w 666"/>
                <a:gd name="T17" fmla="*/ 42 h 100"/>
                <a:gd name="T18" fmla="*/ 381 w 666"/>
                <a:gd name="T19" fmla="*/ 15 h 100"/>
                <a:gd name="T20" fmla="*/ 326 w 666"/>
                <a:gd name="T21" fmla="*/ 4 h 100"/>
                <a:gd name="T22" fmla="*/ 273 w 666"/>
                <a:gd name="T23" fmla="*/ 0 h 100"/>
                <a:gd name="T24" fmla="*/ 216 w 666"/>
                <a:gd name="T25" fmla="*/ 4 h 100"/>
                <a:gd name="T26" fmla="*/ 161 w 666"/>
                <a:gd name="T27" fmla="*/ 13 h 100"/>
                <a:gd name="T28" fmla="*/ 114 w 666"/>
                <a:gd name="T29" fmla="*/ 25 h 100"/>
                <a:gd name="T30" fmla="*/ 83 w 666"/>
                <a:gd name="T31" fmla="*/ 35 h 100"/>
                <a:gd name="T32" fmla="*/ 55 w 666"/>
                <a:gd name="T33" fmla="*/ 47 h 100"/>
                <a:gd name="T34" fmla="*/ 23 w 666"/>
                <a:gd name="T35" fmla="*/ 63 h 100"/>
                <a:gd name="T36" fmla="*/ 4 w 666"/>
                <a:gd name="T37" fmla="*/ 80 h 100"/>
                <a:gd name="T38" fmla="*/ 0 w 666"/>
                <a:gd name="T39" fmla="*/ 89 h 100"/>
                <a:gd name="T40" fmla="*/ 4 w 666"/>
                <a:gd name="T41" fmla="*/ 96 h 100"/>
                <a:gd name="T42" fmla="*/ 13 w 666"/>
                <a:gd name="T43" fmla="*/ 100 h 100"/>
                <a:gd name="T44" fmla="*/ 25 w 666"/>
                <a:gd name="T45" fmla="*/ 96 h 100"/>
                <a:gd name="T46" fmla="*/ 30 w 666"/>
                <a:gd name="T47" fmla="*/ 90 h 100"/>
                <a:gd name="T48" fmla="*/ 30 w 666"/>
                <a:gd name="T49" fmla="*/ 83 h 100"/>
                <a:gd name="T50" fmla="*/ 23 w 666"/>
                <a:gd name="T51" fmla="*/ 83 h 100"/>
                <a:gd name="T52" fmla="*/ 17 w 666"/>
                <a:gd name="T53" fmla="*/ 84 h 100"/>
                <a:gd name="T54" fmla="*/ 13 w 666"/>
                <a:gd name="T55" fmla="*/ 89 h 100"/>
                <a:gd name="T56" fmla="*/ 13 w 666"/>
                <a:gd name="T57" fmla="*/ 92 h 100"/>
                <a:gd name="T58" fmla="*/ 19 w 666"/>
                <a:gd name="T59" fmla="*/ 92 h 100"/>
                <a:gd name="T60" fmla="*/ 21 w 666"/>
                <a:gd name="T61" fmla="*/ 90 h 100"/>
                <a:gd name="T62" fmla="*/ 19 w 666"/>
                <a:gd name="T63" fmla="*/ 91 h 100"/>
                <a:gd name="T64" fmla="*/ 15 w 666"/>
                <a:gd name="T65" fmla="*/ 91 h 100"/>
                <a:gd name="T66" fmla="*/ 15 w 666"/>
                <a:gd name="T67" fmla="*/ 89 h 100"/>
                <a:gd name="T68" fmla="*/ 19 w 666"/>
                <a:gd name="T69" fmla="*/ 86 h 100"/>
                <a:gd name="T70" fmla="*/ 25 w 666"/>
                <a:gd name="T71" fmla="*/ 85 h 100"/>
                <a:gd name="T72" fmla="*/ 26 w 666"/>
                <a:gd name="T73" fmla="*/ 85 h 100"/>
                <a:gd name="T74" fmla="*/ 28 w 666"/>
                <a:gd name="T75" fmla="*/ 88 h 100"/>
                <a:gd name="T76" fmla="*/ 23 w 666"/>
                <a:gd name="T77" fmla="*/ 94 h 100"/>
                <a:gd name="T78" fmla="*/ 13 w 666"/>
                <a:gd name="T79" fmla="*/ 96 h 100"/>
                <a:gd name="T80" fmla="*/ 9 w 666"/>
                <a:gd name="T81" fmla="*/ 95 h 100"/>
                <a:gd name="T82" fmla="*/ 7 w 666"/>
                <a:gd name="T83" fmla="*/ 90 h 100"/>
                <a:gd name="T84" fmla="*/ 9 w 666"/>
                <a:gd name="T85" fmla="*/ 79 h 100"/>
                <a:gd name="T86" fmla="*/ 25 w 666"/>
                <a:gd name="T87" fmla="*/ 66 h 100"/>
                <a:gd name="T88" fmla="*/ 40 w 666"/>
                <a:gd name="T89" fmla="*/ 57 h 100"/>
                <a:gd name="T90" fmla="*/ 64 w 666"/>
                <a:gd name="T91" fmla="*/ 46 h 100"/>
                <a:gd name="T92" fmla="*/ 87 w 666"/>
                <a:gd name="T93" fmla="*/ 39 h 100"/>
                <a:gd name="T94" fmla="*/ 118 w 666"/>
                <a:gd name="T95" fmla="*/ 34 h 100"/>
                <a:gd name="T96" fmla="*/ 159 w 666"/>
                <a:gd name="T97" fmla="*/ 33 h 100"/>
                <a:gd name="T98" fmla="*/ 212 w 666"/>
                <a:gd name="T99" fmla="*/ 40 h 100"/>
                <a:gd name="T100" fmla="*/ 279 w 666"/>
                <a:gd name="T101" fmla="*/ 57 h 100"/>
                <a:gd name="T102" fmla="*/ 324 w 666"/>
                <a:gd name="T103" fmla="*/ 68 h 100"/>
                <a:gd name="T104" fmla="*/ 383 w 666"/>
                <a:gd name="T105" fmla="*/ 79 h 100"/>
                <a:gd name="T106" fmla="*/ 431 w 666"/>
                <a:gd name="T107" fmla="*/ 82 h 100"/>
                <a:gd name="T108" fmla="*/ 480 w 666"/>
                <a:gd name="T109" fmla="*/ 77 h 100"/>
                <a:gd name="T110" fmla="*/ 527 w 666"/>
                <a:gd name="T111" fmla="*/ 67 h 100"/>
                <a:gd name="T112" fmla="*/ 577 w 666"/>
                <a:gd name="T113" fmla="*/ 53 h 100"/>
                <a:gd name="T114" fmla="*/ 605 w 666"/>
                <a:gd name="T115" fmla="*/ 51 h 100"/>
                <a:gd name="T116" fmla="*/ 630 w 666"/>
                <a:gd name="T117" fmla="*/ 47 h 100"/>
                <a:gd name="T118" fmla="*/ 653 w 666"/>
                <a:gd name="T119" fmla="*/ 37 h 100"/>
                <a:gd name="T120" fmla="*/ 664 w 666"/>
                <a:gd name="T121" fmla="*/ 28 h 100"/>
                <a:gd name="T122" fmla="*/ 666 w 666"/>
                <a:gd name="T123" fmla="*/ 21 h 100"/>
                <a:gd name="T124" fmla="*/ 664 w 666"/>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0">
                  <a:moveTo>
                    <a:pt x="664" y="15"/>
                  </a:moveTo>
                  <a:lnTo>
                    <a:pt x="651" y="16"/>
                  </a:lnTo>
                  <a:lnTo>
                    <a:pt x="655" y="22"/>
                  </a:lnTo>
                  <a:lnTo>
                    <a:pt x="653" y="28"/>
                  </a:lnTo>
                  <a:lnTo>
                    <a:pt x="647" y="36"/>
                  </a:lnTo>
                  <a:lnTo>
                    <a:pt x="628" y="43"/>
                  </a:lnTo>
                  <a:lnTo>
                    <a:pt x="592" y="48"/>
                  </a:lnTo>
                  <a:lnTo>
                    <a:pt x="546" y="49"/>
                  </a:lnTo>
                  <a:lnTo>
                    <a:pt x="493" y="42"/>
                  </a:lnTo>
                  <a:lnTo>
                    <a:pt x="381" y="15"/>
                  </a:lnTo>
                  <a:lnTo>
                    <a:pt x="326" y="4"/>
                  </a:lnTo>
                  <a:lnTo>
                    <a:pt x="273" y="0"/>
                  </a:lnTo>
                  <a:lnTo>
                    <a:pt x="216" y="4"/>
                  </a:lnTo>
                  <a:lnTo>
                    <a:pt x="161" y="13"/>
                  </a:lnTo>
                  <a:lnTo>
                    <a:pt x="114" y="25"/>
                  </a:lnTo>
                  <a:lnTo>
                    <a:pt x="83" y="35"/>
                  </a:lnTo>
                  <a:lnTo>
                    <a:pt x="55" y="47"/>
                  </a:lnTo>
                  <a:lnTo>
                    <a:pt x="23" y="63"/>
                  </a:lnTo>
                  <a:lnTo>
                    <a:pt x="4" y="80"/>
                  </a:lnTo>
                  <a:lnTo>
                    <a:pt x="0" y="89"/>
                  </a:lnTo>
                  <a:lnTo>
                    <a:pt x="4" y="96"/>
                  </a:lnTo>
                  <a:lnTo>
                    <a:pt x="13" y="100"/>
                  </a:lnTo>
                  <a:lnTo>
                    <a:pt x="25" y="96"/>
                  </a:lnTo>
                  <a:lnTo>
                    <a:pt x="30" y="90"/>
                  </a:lnTo>
                  <a:lnTo>
                    <a:pt x="30" y="83"/>
                  </a:lnTo>
                  <a:lnTo>
                    <a:pt x="23" y="83"/>
                  </a:lnTo>
                  <a:lnTo>
                    <a:pt x="17" y="84"/>
                  </a:lnTo>
                  <a:lnTo>
                    <a:pt x="13" y="89"/>
                  </a:lnTo>
                  <a:lnTo>
                    <a:pt x="13" y="92"/>
                  </a:lnTo>
                  <a:lnTo>
                    <a:pt x="19" y="92"/>
                  </a:lnTo>
                  <a:lnTo>
                    <a:pt x="21" y="90"/>
                  </a:lnTo>
                  <a:lnTo>
                    <a:pt x="19" y="91"/>
                  </a:lnTo>
                  <a:lnTo>
                    <a:pt x="15" y="91"/>
                  </a:lnTo>
                  <a:lnTo>
                    <a:pt x="15" y="89"/>
                  </a:lnTo>
                  <a:lnTo>
                    <a:pt x="19" y="86"/>
                  </a:lnTo>
                  <a:lnTo>
                    <a:pt x="25" y="85"/>
                  </a:lnTo>
                  <a:lnTo>
                    <a:pt x="26" y="85"/>
                  </a:lnTo>
                  <a:lnTo>
                    <a:pt x="28" y="88"/>
                  </a:lnTo>
                  <a:lnTo>
                    <a:pt x="23" y="94"/>
                  </a:lnTo>
                  <a:lnTo>
                    <a:pt x="13" y="96"/>
                  </a:lnTo>
                  <a:lnTo>
                    <a:pt x="9" y="95"/>
                  </a:lnTo>
                  <a:lnTo>
                    <a:pt x="7" y="90"/>
                  </a:lnTo>
                  <a:lnTo>
                    <a:pt x="9" y="79"/>
                  </a:lnTo>
                  <a:lnTo>
                    <a:pt x="25" y="66"/>
                  </a:lnTo>
                  <a:lnTo>
                    <a:pt x="40" y="57"/>
                  </a:lnTo>
                  <a:lnTo>
                    <a:pt x="64" y="46"/>
                  </a:lnTo>
                  <a:lnTo>
                    <a:pt x="87" y="39"/>
                  </a:lnTo>
                  <a:lnTo>
                    <a:pt x="118" y="34"/>
                  </a:lnTo>
                  <a:lnTo>
                    <a:pt x="159" y="33"/>
                  </a:lnTo>
                  <a:lnTo>
                    <a:pt x="212" y="40"/>
                  </a:lnTo>
                  <a:lnTo>
                    <a:pt x="279" y="57"/>
                  </a:lnTo>
                  <a:lnTo>
                    <a:pt x="324" y="68"/>
                  </a:lnTo>
                  <a:lnTo>
                    <a:pt x="383" y="79"/>
                  </a:lnTo>
                  <a:lnTo>
                    <a:pt x="431" y="82"/>
                  </a:lnTo>
                  <a:lnTo>
                    <a:pt x="480" y="77"/>
                  </a:lnTo>
                  <a:lnTo>
                    <a:pt x="527" y="67"/>
                  </a:lnTo>
                  <a:lnTo>
                    <a:pt x="577" y="53"/>
                  </a:lnTo>
                  <a:lnTo>
                    <a:pt x="605" y="51"/>
                  </a:lnTo>
                  <a:lnTo>
                    <a:pt x="630" y="47"/>
                  </a:lnTo>
                  <a:lnTo>
                    <a:pt x="653" y="37"/>
                  </a:lnTo>
                  <a:lnTo>
                    <a:pt x="664" y="28"/>
                  </a:lnTo>
                  <a:lnTo>
                    <a:pt x="666" y="21"/>
                  </a:lnTo>
                  <a:lnTo>
                    <a:pt x="664"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3" name="Freeform 229"/>
            <p:cNvSpPr>
              <a:spLocks/>
            </p:cNvSpPr>
            <p:nvPr/>
          </p:nvSpPr>
          <p:spPr bwMode="auto">
            <a:xfrm>
              <a:off x="4976" y="50"/>
              <a:ext cx="738" cy="100"/>
            </a:xfrm>
            <a:custGeom>
              <a:avLst/>
              <a:gdLst>
                <a:gd name="T0" fmla="*/ 2 w 738"/>
                <a:gd name="T1" fmla="*/ 68 h 100"/>
                <a:gd name="T2" fmla="*/ 17 w 738"/>
                <a:gd name="T3" fmla="*/ 66 h 100"/>
                <a:gd name="T4" fmla="*/ 15 w 738"/>
                <a:gd name="T5" fmla="*/ 60 h 100"/>
                <a:gd name="T6" fmla="*/ 15 w 738"/>
                <a:gd name="T7" fmla="*/ 53 h 100"/>
                <a:gd name="T8" fmla="*/ 23 w 738"/>
                <a:gd name="T9" fmla="*/ 45 h 100"/>
                <a:gd name="T10" fmla="*/ 44 w 738"/>
                <a:gd name="T11" fmla="*/ 38 h 100"/>
                <a:gd name="T12" fmla="*/ 84 w 738"/>
                <a:gd name="T13" fmla="*/ 33 h 100"/>
                <a:gd name="T14" fmla="*/ 135 w 738"/>
                <a:gd name="T15" fmla="*/ 34 h 100"/>
                <a:gd name="T16" fmla="*/ 192 w 738"/>
                <a:gd name="T17" fmla="*/ 45 h 100"/>
                <a:gd name="T18" fmla="*/ 313 w 738"/>
                <a:gd name="T19" fmla="*/ 79 h 100"/>
                <a:gd name="T20" fmla="*/ 372 w 738"/>
                <a:gd name="T21" fmla="*/ 93 h 100"/>
                <a:gd name="T22" fmla="*/ 431 w 738"/>
                <a:gd name="T23" fmla="*/ 100 h 100"/>
                <a:gd name="T24" fmla="*/ 494 w 738"/>
                <a:gd name="T25" fmla="*/ 97 h 100"/>
                <a:gd name="T26" fmla="*/ 554 w 738"/>
                <a:gd name="T27" fmla="*/ 89 h 100"/>
                <a:gd name="T28" fmla="*/ 606 w 738"/>
                <a:gd name="T29" fmla="*/ 78 h 100"/>
                <a:gd name="T30" fmla="*/ 642 w 738"/>
                <a:gd name="T31" fmla="*/ 69 h 100"/>
                <a:gd name="T32" fmla="*/ 674 w 738"/>
                <a:gd name="T33" fmla="*/ 58 h 100"/>
                <a:gd name="T34" fmla="*/ 710 w 738"/>
                <a:gd name="T35" fmla="*/ 41 h 100"/>
                <a:gd name="T36" fmla="*/ 733 w 738"/>
                <a:gd name="T37" fmla="*/ 22 h 100"/>
                <a:gd name="T38" fmla="*/ 738 w 738"/>
                <a:gd name="T39" fmla="*/ 12 h 100"/>
                <a:gd name="T40" fmla="*/ 735 w 738"/>
                <a:gd name="T41" fmla="*/ 4 h 100"/>
                <a:gd name="T42" fmla="*/ 725 w 738"/>
                <a:gd name="T43" fmla="*/ 0 h 100"/>
                <a:gd name="T44" fmla="*/ 712 w 738"/>
                <a:gd name="T45" fmla="*/ 4 h 100"/>
                <a:gd name="T46" fmla="*/ 704 w 738"/>
                <a:gd name="T47" fmla="*/ 10 h 100"/>
                <a:gd name="T48" fmla="*/ 704 w 738"/>
                <a:gd name="T49" fmla="*/ 17 h 100"/>
                <a:gd name="T50" fmla="*/ 712 w 738"/>
                <a:gd name="T51" fmla="*/ 20 h 100"/>
                <a:gd name="T52" fmla="*/ 719 w 738"/>
                <a:gd name="T53" fmla="*/ 17 h 100"/>
                <a:gd name="T54" fmla="*/ 723 w 738"/>
                <a:gd name="T55" fmla="*/ 12 h 100"/>
                <a:gd name="T56" fmla="*/ 723 w 738"/>
                <a:gd name="T57" fmla="*/ 9 h 100"/>
                <a:gd name="T58" fmla="*/ 718 w 738"/>
                <a:gd name="T59" fmla="*/ 9 h 100"/>
                <a:gd name="T60" fmla="*/ 716 w 738"/>
                <a:gd name="T61" fmla="*/ 10 h 100"/>
                <a:gd name="T62" fmla="*/ 718 w 738"/>
                <a:gd name="T63" fmla="*/ 10 h 100"/>
                <a:gd name="T64" fmla="*/ 721 w 738"/>
                <a:gd name="T65" fmla="*/ 10 h 100"/>
                <a:gd name="T66" fmla="*/ 721 w 738"/>
                <a:gd name="T67" fmla="*/ 12 h 100"/>
                <a:gd name="T68" fmla="*/ 716 w 738"/>
                <a:gd name="T69" fmla="*/ 15 h 100"/>
                <a:gd name="T70" fmla="*/ 710 w 738"/>
                <a:gd name="T71" fmla="*/ 16 h 100"/>
                <a:gd name="T72" fmla="*/ 708 w 738"/>
                <a:gd name="T73" fmla="*/ 15 h 100"/>
                <a:gd name="T74" fmla="*/ 706 w 738"/>
                <a:gd name="T75" fmla="*/ 12 h 100"/>
                <a:gd name="T76" fmla="*/ 712 w 738"/>
                <a:gd name="T77" fmla="*/ 6 h 100"/>
                <a:gd name="T78" fmla="*/ 723 w 738"/>
                <a:gd name="T79" fmla="*/ 4 h 100"/>
                <a:gd name="T80" fmla="*/ 729 w 738"/>
                <a:gd name="T81" fmla="*/ 6 h 100"/>
                <a:gd name="T82" fmla="*/ 731 w 738"/>
                <a:gd name="T83" fmla="*/ 11 h 100"/>
                <a:gd name="T84" fmla="*/ 725 w 738"/>
                <a:gd name="T85" fmla="*/ 23 h 100"/>
                <a:gd name="T86" fmla="*/ 708 w 738"/>
                <a:gd name="T87" fmla="*/ 38 h 100"/>
                <a:gd name="T88" fmla="*/ 691 w 738"/>
                <a:gd name="T89" fmla="*/ 47 h 100"/>
                <a:gd name="T90" fmla="*/ 663 w 738"/>
                <a:gd name="T91" fmla="*/ 58 h 100"/>
                <a:gd name="T92" fmla="*/ 638 w 738"/>
                <a:gd name="T93" fmla="*/ 64 h 100"/>
                <a:gd name="T94" fmla="*/ 604 w 738"/>
                <a:gd name="T95" fmla="*/ 69 h 100"/>
                <a:gd name="T96" fmla="*/ 558 w 738"/>
                <a:gd name="T97" fmla="*/ 68 h 100"/>
                <a:gd name="T98" fmla="*/ 501 w 738"/>
                <a:gd name="T99" fmla="*/ 58 h 100"/>
                <a:gd name="T100" fmla="*/ 429 w 738"/>
                <a:gd name="T101" fmla="*/ 36 h 100"/>
                <a:gd name="T102" fmla="*/ 380 w 738"/>
                <a:gd name="T103" fmla="*/ 21 h 100"/>
                <a:gd name="T104" fmla="*/ 317 w 738"/>
                <a:gd name="T105" fmla="*/ 8 h 100"/>
                <a:gd name="T106" fmla="*/ 264 w 738"/>
                <a:gd name="T107" fmla="*/ 4 h 100"/>
                <a:gd name="T108" fmla="*/ 211 w 738"/>
                <a:gd name="T109" fmla="*/ 6 h 100"/>
                <a:gd name="T110" fmla="*/ 156 w 738"/>
                <a:gd name="T111" fmla="*/ 15 h 100"/>
                <a:gd name="T112" fmla="*/ 101 w 738"/>
                <a:gd name="T113" fmla="*/ 29 h 100"/>
                <a:gd name="T114" fmla="*/ 70 w 738"/>
                <a:gd name="T115" fmla="*/ 29 h 100"/>
                <a:gd name="T116" fmla="*/ 44 w 738"/>
                <a:gd name="T117" fmla="*/ 34 h 100"/>
                <a:gd name="T118" fmla="*/ 17 w 738"/>
                <a:gd name="T119" fmla="*/ 44 h 100"/>
                <a:gd name="T120" fmla="*/ 2 w 738"/>
                <a:gd name="T121" fmla="*/ 53 h 100"/>
                <a:gd name="T122" fmla="*/ 0 w 738"/>
                <a:gd name="T123" fmla="*/ 60 h 100"/>
                <a:gd name="T124" fmla="*/ 2 w 738"/>
                <a:gd name="T125"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100">
                  <a:moveTo>
                    <a:pt x="2" y="68"/>
                  </a:moveTo>
                  <a:lnTo>
                    <a:pt x="17" y="66"/>
                  </a:lnTo>
                  <a:lnTo>
                    <a:pt x="15" y="60"/>
                  </a:lnTo>
                  <a:lnTo>
                    <a:pt x="15" y="53"/>
                  </a:lnTo>
                  <a:lnTo>
                    <a:pt x="23" y="45"/>
                  </a:lnTo>
                  <a:lnTo>
                    <a:pt x="44" y="38"/>
                  </a:lnTo>
                  <a:lnTo>
                    <a:pt x="84" y="33"/>
                  </a:lnTo>
                  <a:lnTo>
                    <a:pt x="135" y="34"/>
                  </a:lnTo>
                  <a:lnTo>
                    <a:pt x="192" y="45"/>
                  </a:lnTo>
                  <a:lnTo>
                    <a:pt x="313" y="79"/>
                  </a:lnTo>
                  <a:lnTo>
                    <a:pt x="372" y="93"/>
                  </a:lnTo>
                  <a:lnTo>
                    <a:pt x="431" y="100"/>
                  </a:lnTo>
                  <a:lnTo>
                    <a:pt x="494" y="97"/>
                  </a:lnTo>
                  <a:lnTo>
                    <a:pt x="554" y="89"/>
                  </a:lnTo>
                  <a:lnTo>
                    <a:pt x="606" y="78"/>
                  </a:lnTo>
                  <a:lnTo>
                    <a:pt x="642" y="69"/>
                  </a:lnTo>
                  <a:lnTo>
                    <a:pt x="674" y="58"/>
                  </a:lnTo>
                  <a:lnTo>
                    <a:pt x="710" y="41"/>
                  </a:lnTo>
                  <a:lnTo>
                    <a:pt x="733" y="22"/>
                  </a:lnTo>
                  <a:lnTo>
                    <a:pt x="738" y="12"/>
                  </a:lnTo>
                  <a:lnTo>
                    <a:pt x="735" y="4"/>
                  </a:lnTo>
                  <a:lnTo>
                    <a:pt x="725" y="0"/>
                  </a:lnTo>
                  <a:lnTo>
                    <a:pt x="712" y="4"/>
                  </a:lnTo>
                  <a:lnTo>
                    <a:pt x="704" y="10"/>
                  </a:lnTo>
                  <a:lnTo>
                    <a:pt x="704" y="17"/>
                  </a:lnTo>
                  <a:lnTo>
                    <a:pt x="712" y="20"/>
                  </a:lnTo>
                  <a:lnTo>
                    <a:pt x="719" y="17"/>
                  </a:lnTo>
                  <a:lnTo>
                    <a:pt x="723" y="12"/>
                  </a:lnTo>
                  <a:lnTo>
                    <a:pt x="723" y="9"/>
                  </a:lnTo>
                  <a:lnTo>
                    <a:pt x="718" y="9"/>
                  </a:lnTo>
                  <a:lnTo>
                    <a:pt x="716" y="10"/>
                  </a:lnTo>
                  <a:lnTo>
                    <a:pt x="718" y="10"/>
                  </a:lnTo>
                  <a:lnTo>
                    <a:pt x="721" y="10"/>
                  </a:lnTo>
                  <a:lnTo>
                    <a:pt x="721" y="12"/>
                  </a:lnTo>
                  <a:lnTo>
                    <a:pt x="716" y="15"/>
                  </a:lnTo>
                  <a:lnTo>
                    <a:pt x="710" y="16"/>
                  </a:lnTo>
                  <a:lnTo>
                    <a:pt x="708" y="15"/>
                  </a:lnTo>
                  <a:lnTo>
                    <a:pt x="706" y="12"/>
                  </a:lnTo>
                  <a:lnTo>
                    <a:pt x="712" y="6"/>
                  </a:lnTo>
                  <a:lnTo>
                    <a:pt x="723" y="4"/>
                  </a:lnTo>
                  <a:lnTo>
                    <a:pt x="729" y="6"/>
                  </a:lnTo>
                  <a:lnTo>
                    <a:pt x="731" y="11"/>
                  </a:lnTo>
                  <a:lnTo>
                    <a:pt x="725" y="23"/>
                  </a:lnTo>
                  <a:lnTo>
                    <a:pt x="708" y="38"/>
                  </a:lnTo>
                  <a:lnTo>
                    <a:pt x="691" y="47"/>
                  </a:lnTo>
                  <a:lnTo>
                    <a:pt x="663" y="58"/>
                  </a:lnTo>
                  <a:lnTo>
                    <a:pt x="638" y="64"/>
                  </a:lnTo>
                  <a:lnTo>
                    <a:pt x="604" y="69"/>
                  </a:lnTo>
                  <a:lnTo>
                    <a:pt x="558" y="68"/>
                  </a:lnTo>
                  <a:lnTo>
                    <a:pt x="501" y="58"/>
                  </a:lnTo>
                  <a:lnTo>
                    <a:pt x="429" y="36"/>
                  </a:lnTo>
                  <a:lnTo>
                    <a:pt x="380" y="21"/>
                  </a:lnTo>
                  <a:lnTo>
                    <a:pt x="317" y="8"/>
                  </a:lnTo>
                  <a:lnTo>
                    <a:pt x="264" y="4"/>
                  </a:lnTo>
                  <a:lnTo>
                    <a:pt x="211" y="6"/>
                  </a:lnTo>
                  <a:lnTo>
                    <a:pt x="156" y="15"/>
                  </a:lnTo>
                  <a:lnTo>
                    <a:pt x="101" y="29"/>
                  </a:lnTo>
                  <a:lnTo>
                    <a:pt x="70" y="29"/>
                  </a:lnTo>
                  <a:lnTo>
                    <a:pt x="44" y="34"/>
                  </a:lnTo>
                  <a:lnTo>
                    <a:pt x="17" y="44"/>
                  </a:lnTo>
                  <a:lnTo>
                    <a:pt x="2" y="53"/>
                  </a:lnTo>
                  <a:lnTo>
                    <a:pt x="0" y="60"/>
                  </a:lnTo>
                  <a:lnTo>
                    <a:pt x="2" y="6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4" name="Freeform 230"/>
            <p:cNvSpPr>
              <a:spLocks/>
            </p:cNvSpPr>
            <p:nvPr/>
          </p:nvSpPr>
          <p:spPr bwMode="auto">
            <a:xfrm>
              <a:off x="4752" y="138"/>
              <a:ext cx="704" cy="117"/>
            </a:xfrm>
            <a:custGeom>
              <a:avLst/>
              <a:gdLst>
                <a:gd name="T0" fmla="*/ 2 w 704"/>
                <a:gd name="T1" fmla="*/ 2 h 117"/>
                <a:gd name="T2" fmla="*/ 17 w 704"/>
                <a:gd name="T3" fmla="*/ 3 h 117"/>
                <a:gd name="T4" fmla="*/ 14 w 704"/>
                <a:gd name="T5" fmla="*/ 9 h 117"/>
                <a:gd name="T6" fmla="*/ 14 w 704"/>
                <a:gd name="T7" fmla="*/ 15 h 117"/>
                <a:gd name="T8" fmla="*/ 19 w 704"/>
                <a:gd name="T9" fmla="*/ 25 h 117"/>
                <a:gd name="T10" fmla="*/ 38 w 704"/>
                <a:gd name="T11" fmla="*/ 33 h 117"/>
                <a:gd name="T12" fmla="*/ 76 w 704"/>
                <a:gd name="T13" fmla="*/ 41 h 117"/>
                <a:gd name="T14" fmla="*/ 125 w 704"/>
                <a:gd name="T15" fmla="*/ 43 h 117"/>
                <a:gd name="T16" fmla="*/ 182 w 704"/>
                <a:gd name="T17" fmla="*/ 37 h 117"/>
                <a:gd name="T18" fmla="*/ 306 w 704"/>
                <a:gd name="T19" fmla="*/ 12 h 117"/>
                <a:gd name="T20" fmla="*/ 365 w 704"/>
                <a:gd name="T21" fmla="*/ 2 h 117"/>
                <a:gd name="T22" fmla="*/ 423 w 704"/>
                <a:gd name="T23" fmla="*/ 0 h 117"/>
                <a:gd name="T24" fmla="*/ 482 w 704"/>
                <a:gd name="T25" fmla="*/ 7 h 117"/>
                <a:gd name="T26" fmla="*/ 541 w 704"/>
                <a:gd name="T27" fmla="*/ 19 h 117"/>
                <a:gd name="T28" fmla="*/ 589 w 704"/>
                <a:gd name="T29" fmla="*/ 33 h 117"/>
                <a:gd name="T30" fmla="*/ 623 w 704"/>
                <a:gd name="T31" fmla="*/ 45 h 117"/>
                <a:gd name="T32" fmla="*/ 653 w 704"/>
                <a:gd name="T33" fmla="*/ 59 h 117"/>
                <a:gd name="T34" fmla="*/ 683 w 704"/>
                <a:gd name="T35" fmla="*/ 78 h 117"/>
                <a:gd name="T36" fmla="*/ 702 w 704"/>
                <a:gd name="T37" fmla="*/ 97 h 117"/>
                <a:gd name="T38" fmla="*/ 704 w 704"/>
                <a:gd name="T39" fmla="*/ 105 h 117"/>
                <a:gd name="T40" fmla="*/ 701 w 704"/>
                <a:gd name="T41" fmla="*/ 114 h 117"/>
                <a:gd name="T42" fmla="*/ 691 w 704"/>
                <a:gd name="T43" fmla="*/ 117 h 117"/>
                <a:gd name="T44" fmla="*/ 680 w 704"/>
                <a:gd name="T45" fmla="*/ 113 h 117"/>
                <a:gd name="T46" fmla="*/ 672 w 704"/>
                <a:gd name="T47" fmla="*/ 107 h 117"/>
                <a:gd name="T48" fmla="*/ 674 w 704"/>
                <a:gd name="T49" fmla="*/ 99 h 117"/>
                <a:gd name="T50" fmla="*/ 682 w 704"/>
                <a:gd name="T51" fmla="*/ 98 h 117"/>
                <a:gd name="T52" fmla="*/ 687 w 704"/>
                <a:gd name="T53" fmla="*/ 101 h 117"/>
                <a:gd name="T54" fmla="*/ 693 w 704"/>
                <a:gd name="T55" fmla="*/ 105 h 117"/>
                <a:gd name="T56" fmla="*/ 691 w 704"/>
                <a:gd name="T57" fmla="*/ 109 h 117"/>
                <a:gd name="T58" fmla="*/ 685 w 704"/>
                <a:gd name="T59" fmla="*/ 109 h 117"/>
                <a:gd name="T60" fmla="*/ 682 w 704"/>
                <a:gd name="T61" fmla="*/ 107 h 117"/>
                <a:gd name="T62" fmla="*/ 685 w 704"/>
                <a:gd name="T63" fmla="*/ 108 h 117"/>
                <a:gd name="T64" fmla="*/ 689 w 704"/>
                <a:gd name="T65" fmla="*/ 108 h 117"/>
                <a:gd name="T66" fmla="*/ 689 w 704"/>
                <a:gd name="T67" fmla="*/ 105 h 117"/>
                <a:gd name="T68" fmla="*/ 685 w 704"/>
                <a:gd name="T69" fmla="*/ 102 h 117"/>
                <a:gd name="T70" fmla="*/ 680 w 704"/>
                <a:gd name="T71" fmla="*/ 101 h 117"/>
                <a:gd name="T72" fmla="*/ 676 w 704"/>
                <a:gd name="T73" fmla="*/ 102 h 117"/>
                <a:gd name="T74" fmla="*/ 676 w 704"/>
                <a:gd name="T75" fmla="*/ 104 h 117"/>
                <a:gd name="T76" fmla="*/ 682 w 704"/>
                <a:gd name="T77" fmla="*/ 111 h 117"/>
                <a:gd name="T78" fmla="*/ 691 w 704"/>
                <a:gd name="T79" fmla="*/ 114 h 117"/>
                <a:gd name="T80" fmla="*/ 695 w 704"/>
                <a:gd name="T81" fmla="*/ 111 h 117"/>
                <a:gd name="T82" fmla="*/ 699 w 704"/>
                <a:gd name="T83" fmla="*/ 108 h 117"/>
                <a:gd name="T84" fmla="*/ 695 w 704"/>
                <a:gd name="T85" fmla="*/ 96 h 117"/>
                <a:gd name="T86" fmla="*/ 682 w 704"/>
                <a:gd name="T87" fmla="*/ 80 h 117"/>
                <a:gd name="T88" fmla="*/ 666 w 704"/>
                <a:gd name="T89" fmla="*/ 69 h 117"/>
                <a:gd name="T90" fmla="*/ 640 w 704"/>
                <a:gd name="T91" fmla="*/ 57 h 117"/>
                <a:gd name="T92" fmla="*/ 617 w 704"/>
                <a:gd name="T93" fmla="*/ 49 h 117"/>
                <a:gd name="T94" fmla="*/ 585 w 704"/>
                <a:gd name="T95" fmla="*/ 42 h 117"/>
                <a:gd name="T96" fmla="*/ 541 w 704"/>
                <a:gd name="T97" fmla="*/ 41 h 117"/>
                <a:gd name="T98" fmla="*/ 484 w 704"/>
                <a:gd name="T99" fmla="*/ 45 h 117"/>
                <a:gd name="T100" fmla="*/ 412 w 704"/>
                <a:gd name="T101" fmla="*/ 61 h 117"/>
                <a:gd name="T102" fmla="*/ 361 w 704"/>
                <a:gd name="T103" fmla="*/ 73 h 117"/>
                <a:gd name="T104" fmla="*/ 298 w 704"/>
                <a:gd name="T105" fmla="*/ 81 h 117"/>
                <a:gd name="T106" fmla="*/ 247 w 704"/>
                <a:gd name="T107" fmla="*/ 81 h 117"/>
                <a:gd name="T108" fmla="*/ 194 w 704"/>
                <a:gd name="T109" fmla="*/ 75 h 117"/>
                <a:gd name="T110" fmla="*/ 143 w 704"/>
                <a:gd name="T111" fmla="*/ 63 h 117"/>
                <a:gd name="T112" fmla="*/ 91 w 704"/>
                <a:gd name="T113" fmla="*/ 45 h 117"/>
                <a:gd name="T114" fmla="*/ 63 w 704"/>
                <a:gd name="T115" fmla="*/ 43 h 117"/>
                <a:gd name="T116" fmla="*/ 36 w 704"/>
                <a:gd name="T117" fmla="*/ 37 h 117"/>
                <a:gd name="T118" fmla="*/ 12 w 704"/>
                <a:gd name="T119" fmla="*/ 26 h 117"/>
                <a:gd name="T120" fmla="*/ 0 w 704"/>
                <a:gd name="T121" fmla="*/ 14 h 117"/>
                <a:gd name="T122" fmla="*/ 0 w 704"/>
                <a:gd name="T123" fmla="*/ 8 h 117"/>
                <a:gd name="T124" fmla="*/ 2 w 704"/>
                <a:gd name="T125"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2"/>
                  </a:moveTo>
                  <a:lnTo>
                    <a:pt x="17" y="3"/>
                  </a:lnTo>
                  <a:lnTo>
                    <a:pt x="14" y="9"/>
                  </a:lnTo>
                  <a:lnTo>
                    <a:pt x="14" y="15"/>
                  </a:lnTo>
                  <a:lnTo>
                    <a:pt x="19" y="25"/>
                  </a:lnTo>
                  <a:lnTo>
                    <a:pt x="38" y="33"/>
                  </a:lnTo>
                  <a:lnTo>
                    <a:pt x="76" y="41"/>
                  </a:lnTo>
                  <a:lnTo>
                    <a:pt x="125" y="43"/>
                  </a:lnTo>
                  <a:lnTo>
                    <a:pt x="182" y="37"/>
                  </a:lnTo>
                  <a:lnTo>
                    <a:pt x="306" y="12"/>
                  </a:lnTo>
                  <a:lnTo>
                    <a:pt x="365" y="2"/>
                  </a:lnTo>
                  <a:lnTo>
                    <a:pt x="423" y="0"/>
                  </a:lnTo>
                  <a:lnTo>
                    <a:pt x="482" y="7"/>
                  </a:lnTo>
                  <a:lnTo>
                    <a:pt x="541" y="19"/>
                  </a:lnTo>
                  <a:lnTo>
                    <a:pt x="589" y="33"/>
                  </a:lnTo>
                  <a:lnTo>
                    <a:pt x="623" y="45"/>
                  </a:lnTo>
                  <a:lnTo>
                    <a:pt x="653" y="59"/>
                  </a:lnTo>
                  <a:lnTo>
                    <a:pt x="683" y="78"/>
                  </a:lnTo>
                  <a:lnTo>
                    <a:pt x="702" y="97"/>
                  </a:lnTo>
                  <a:lnTo>
                    <a:pt x="704" y="105"/>
                  </a:lnTo>
                  <a:lnTo>
                    <a:pt x="701" y="114"/>
                  </a:lnTo>
                  <a:lnTo>
                    <a:pt x="691" y="117"/>
                  </a:lnTo>
                  <a:lnTo>
                    <a:pt x="680" y="113"/>
                  </a:lnTo>
                  <a:lnTo>
                    <a:pt x="672" y="107"/>
                  </a:lnTo>
                  <a:lnTo>
                    <a:pt x="674" y="99"/>
                  </a:lnTo>
                  <a:lnTo>
                    <a:pt x="682" y="98"/>
                  </a:lnTo>
                  <a:lnTo>
                    <a:pt x="687" y="101"/>
                  </a:lnTo>
                  <a:lnTo>
                    <a:pt x="693" y="105"/>
                  </a:lnTo>
                  <a:lnTo>
                    <a:pt x="691" y="109"/>
                  </a:lnTo>
                  <a:lnTo>
                    <a:pt x="685" y="109"/>
                  </a:lnTo>
                  <a:lnTo>
                    <a:pt x="682" y="107"/>
                  </a:lnTo>
                  <a:lnTo>
                    <a:pt x="685" y="108"/>
                  </a:lnTo>
                  <a:lnTo>
                    <a:pt x="689" y="108"/>
                  </a:lnTo>
                  <a:lnTo>
                    <a:pt x="689" y="105"/>
                  </a:lnTo>
                  <a:lnTo>
                    <a:pt x="685" y="102"/>
                  </a:lnTo>
                  <a:lnTo>
                    <a:pt x="680" y="101"/>
                  </a:lnTo>
                  <a:lnTo>
                    <a:pt x="676" y="102"/>
                  </a:lnTo>
                  <a:lnTo>
                    <a:pt x="676" y="104"/>
                  </a:lnTo>
                  <a:lnTo>
                    <a:pt x="682" y="111"/>
                  </a:lnTo>
                  <a:lnTo>
                    <a:pt x="691" y="114"/>
                  </a:lnTo>
                  <a:lnTo>
                    <a:pt x="695" y="111"/>
                  </a:lnTo>
                  <a:lnTo>
                    <a:pt x="699" y="108"/>
                  </a:lnTo>
                  <a:lnTo>
                    <a:pt x="695" y="96"/>
                  </a:lnTo>
                  <a:lnTo>
                    <a:pt x="682" y="80"/>
                  </a:lnTo>
                  <a:lnTo>
                    <a:pt x="666" y="69"/>
                  </a:lnTo>
                  <a:lnTo>
                    <a:pt x="640" y="57"/>
                  </a:lnTo>
                  <a:lnTo>
                    <a:pt x="617" y="49"/>
                  </a:lnTo>
                  <a:lnTo>
                    <a:pt x="585" y="42"/>
                  </a:lnTo>
                  <a:lnTo>
                    <a:pt x="541" y="41"/>
                  </a:lnTo>
                  <a:lnTo>
                    <a:pt x="484" y="45"/>
                  </a:lnTo>
                  <a:lnTo>
                    <a:pt x="412" y="61"/>
                  </a:lnTo>
                  <a:lnTo>
                    <a:pt x="361" y="73"/>
                  </a:lnTo>
                  <a:lnTo>
                    <a:pt x="298" y="81"/>
                  </a:lnTo>
                  <a:lnTo>
                    <a:pt x="247" y="81"/>
                  </a:lnTo>
                  <a:lnTo>
                    <a:pt x="194" y="75"/>
                  </a:lnTo>
                  <a:lnTo>
                    <a:pt x="143" y="63"/>
                  </a:lnTo>
                  <a:lnTo>
                    <a:pt x="91" y="45"/>
                  </a:lnTo>
                  <a:lnTo>
                    <a:pt x="63" y="43"/>
                  </a:lnTo>
                  <a:lnTo>
                    <a:pt x="36" y="37"/>
                  </a:lnTo>
                  <a:lnTo>
                    <a:pt x="12" y="26"/>
                  </a:lnTo>
                  <a:lnTo>
                    <a:pt x="0" y="14"/>
                  </a:lnTo>
                  <a:lnTo>
                    <a:pt x="0" y="8"/>
                  </a:lnTo>
                  <a:lnTo>
                    <a:pt x="2"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5" name="Freeform 231"/>
            <p:cNvSpPr>
              <a:spLocks/>
            </p:cNvSpPr>
            <p:nvPr/>
          </p:nvSpPr>
          <p:spPr bwMode="auto">
            <a:xfrm>
              <a:off x="3699" y="10"/>
              <a:ext cx="831" cy="195"/>
            </a:xfrm>
            <a:custGeom>
              <a:avLst/>
              <a:gdLst>
                <a:gd name="T0" fmla="*/ 21 w 831"/>
                <a:gd name="T1" fmla="*/ 4 h 195"/>
                <a:gd name="T2" fmla="*/ 15 w 831"/>
                <a:gd name="T3" fmla="*/ 19 h 195"/>
                <a:gd name="T4" fmla="*/ 42 w 831"/>
                <a:gd name="T5" fmla="*/ 43 h 195"/>
                <a:gd name="T6" fmla="*/ 144 w 831"/>
                <a:gd name="T7" fmla="*/ 60 h 195"/>
                <a:gd name="T8" fmla="*/ 368 w 831"/>
                <a:gd name="T9" fmla="*/ 37 h 195"/>
                <a:gd name="T10" fmla="*/ 510 w 831"/>
                <a:gd name="T11" fmla="*/ 33 h 195"/>
                <a:gd name="T12" fmla="*/ 583 w 831"/>
                <a:gd name="T13" fmla="*/ 45 h 195"/>
                <a:gd name="T14" fmla="*/ 706 w 831"/>
                <a:gd name="T15" fmla="*/ 86 h 195"/>
                <a:gd name="T16" fmla="*/ 776 w 831"/>
                <a:gd name="T17" fmla="*/ 121 h 195"/>
                <a:gd name="T18" fmla="*/ 822 w 831"/>
                <a:gd name="T19" fmla="*/ 159 h 195"/>
                <a:gd name="T20" fmla="*/ 831 w 831"/>
                <a:gd name="T21" fmla="*/ 183 h 195"/>
                <a:gd name="T22" fmla="*/ 812 w 831"/>
                <a:gd name="T23" fmla="*/ 195 h 195"/>
                <a:gd name="T24" fmla="*/ 791 w 831"/>
                <a:gd name="T25" fmla="*/ 181 h 195"/>
                <a:gd name="T26" fmla="*/ 795 w 831"/>
                <a:gd name="T27" fmla="*/ 171 h 195"/>
                <a:gd name="T28" fmla="*/ 812 w 831"/>
                <a:gd name="T29" fmla="*/ 175 h 195"/>
                <a:gd name="T30" fmla="*/ 814 w 831"/>
                <a:gd name="T31" fmla="*/ 185 h 195"/>
                <a:gd name="T32" fmla="*/ 807 w 831"/>
                <a:gd name="T33" fmla="*/ 184 h 195"/>
                <a:gd name="T34" fmla="*/ 807 w 831"/>
                <a:gd name="T35" fmla="*/ 183 h 195"/>
                <a:gd name="T36" fmla="*/ 812 w 831"/>
                <a:gd name="T37" fmla="*/ 181 h 195"/>
                <a:gd name="T38" fmla="*/ 801 w 831"/>
                <a:gd name="T39" fmla="*/ 175 h 195"/>
                <a:gd name="T40" fmla="*/ 797 w 831"/>
                <a:gd name="T41" fmla="*/ 178 h 195"/>
                <a:gd name="T42" fmla="*/ 807 w 831"/>
                <a:gd name="T43" fmla="*/ 189 h 195"/>
                <a:gd name="T44" fmla="*/ 818 w 831"/>
                <a:gd name="T45" fmla="*/ 189 h 195"/>
                <a:gd name="T46" fmla="*/ 822 w 831"/>
                <a:gd name="T47" fmla="*/ 169 h 195"/>
                <a:gd name="T48" fmla="*/ 791 w 831"/>
                <a:gd name="T49" fmla="*/ 135 h 195"/>
                <a:gd name="T50" fmla="*/ 736 w 831"/>
                <a:gd name="T51" fmla="*/ 108 h 195"/>
                <a:gd name="T52" fmla="*/ 645 w 831"/>
                <a:gd name="T53" fmla="*/ 90 h 195"/>
                <a:gd name="T54" fmla="*/ 486 w 831"/>
                <a:gd name="T55" fmla="*/ 105 h 195"/>
                <a:gd name="T56" fmla="*/ 345 w 831"/>
                <a:gd name="T57" fmla="*/ 121 h 195"/>
                <a:gd name="T58" fmla="*/ 222 w 831"/>
                <a:gd name="T59" fmla="*/ 105 h 195"/>
                <a:gd name="T60" fmla="*/ 104 w 831"/>
                <a:gd name="T61" fmla="*/ 60 h 195"/>
                <a:gd name="T62" fmla="*/ 38 w 831"/>
                <a:gd name="T63" fmla="*/ 45 h 195"/>
                <a:gd name="T64" fmla="*/ 0 w 831"/>
                <a:gd name="T65" fmla="*/ 16 h 195"/>
                <a:gd name="T66" fmla="*/ 4 w 831"/>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0"/>
                  </a:moveTo>
                  <a:lnTo>
                    <a:pt x="21" y="4"/>
                  </a:lnTo>
                  <a:lnTo>
                    <a:pt x="15" y="10"/>
                  </a:lnTo>
                  <a:lnTo>
                    <a:pt x="15" y="19"/>
                  </a:lnTo>
                  <a:lnTo>
                    <a:pt x="21" y="30"/>
                  </a:lnTo>
                  <a:lnTo>
                    <a:pt x="42" y="43"/>
                  </a:lnTo>
                  <a:lnTo>
                    <a:pt x="85" y="54"/>
                  </a:lnTo>
                  <a:lnTo>
                    <a:pt x="144" y="60"/>
                  </a:lnTo>
                  <a:lnTo>
                    <a:pt x="214" y="57"/>
                  </a:lnTo>
                  <a:lnTo>
                    <a:pt x="368" y="37"/>
                  </a:lnTo>
                  <a:lnTo>
                    <a:pt x="438" y="31"/>
                  </a:lnTo>
                  <a:lnTo>
                    <a:pt x="510" y="33"/>
                  </a:lnTo>
                  <a:lnTo>
                    <a:pt x="547" y="38"/>
                  </a:lnTo>
                  <a:lnTo>
                    <a:pt x="583" y="45"/>
                  </a:lnTo>
                  <a:lnTo>
                    <a:pt x="649" y="66"/>
                  </a:lnTo>
                  <a:lnTo>
                    <a:pt x="706" y="86"/>
                  </a:lnTo>
                  <a:lnTo>
                    <a:pt x="744" y="103"/>
                  </a:lnTo>
                  <a:lnTo>
                    <a:pt x="776" y="121"/>
                  </a:lnTo>
                  <a:lnTo>
                    <a:pt x="810" y="146"/>
                  </a:lnTo>
                  <a:lnTo>
                    <a:pt x="822" y="159"/>
                  </a:lnTo>
                  <a:lnTo>
                    <a:pt x="831" y="171"/>
                  </a:lnTo>
                  <a:lnTo>
                    <a:pt x="831" y="183"/>
                  </a:lnTo>
                  <a:lnTo>
                    <a:pt x="824" y="191"/>
                  </a:lnTo>
                  <a:lnTo>
                    <a:pt x="812" y="195"/>
                  </a:lnTo>
                  <a:lnTo>
                    <a:pt x="799" y="189"/>
                  </a:lnTo>
                  <a:lnTo>
                    <a:pt x="791" y="181"/>
                  </a:lnTo>
                  <a:lnTo>
                    <a:pt x="791" y="176"/>
                  </a:lnTo>
                  <a:lnTo>
                    <a:pt x="795" y="171"/>
                  </a:lnTo>
                  <a:lnTo>
                    <a:pt x="805" y="171"/>
                  </a:lnTo>
                  <a:lnTo>
                    <a:pt x="812" y="175"/>
                  </a:lnTo>
                  <a:lnTo>
                    <a:pt x="816" y="181"/>
                  </a:lnTo>
                  <a:lnTo>
                    <a:pt x="814" y="185"/>
                  </a:lnTo>
                  <a:lnTo>
                    <a:pt x="808" y="185"/>
                  </a:lnTo>
                  <a:lnTo>
                    <a:pt x="807" y="184"/>
                  </a:lnTo>
                  <a:lnTo>
                    <a:pt x="805" y="182"/>
                  </a:lnTo>
                  <a:lnTo>
                    <a:pt x="807" y="183"/>
                  </a:lnTo>
                  <a:lnTo>
                    <a:pt x="812" y="184"/>
                  </a:lnTo>
                  <a:lnTo>
                    <a:pt x="812" y="181"/>
                  </a:lnTo>
                  <a:lnTo>
                    <a:pt x="808" y="177"/>
                  </a:lnTo>
                  <a:lnTo>
                    <a:pt x="801" y="175"/>
                  </a:lnTo>
                  <a:lnTo>
                    <a:pt x="799" y="175"/>
                  </a:lnTo>
                  <a:lnTo>
                    <a:pt x="797" y="178"/>
                  </a:lnTo>
                  <a:lnTo>
                    <a:pt x="801" y="187"/>
                  </a:lnTo>
                  <a:lnTo>
                    <a:pt x="807" y="189"/>
                  </a:lnTo>
                  <a:lnTo>
                    <a:pt x="812" y="190"/>
                  </a:lnTo>
                  <a:lnTo>
                    <a:pt x="818" y="189"/>
                  </a:lnTo>
                  <a:lnTo>
                    <a:pt x="824" y="184"/>
                  </a:lnTo>
                  <a:lnTo>
                    <a:pt x="822" y="169"/>
                  </a:lnTo>
                  <a:lnTo>
                    <a:pt x="808" y="149"/>
                  </a:lnTo>
                  <a:lnTo>
                    <a:pt x="791" y="135"/>
                  </a:lnTo>
                  <a:lnTo>
                    <a:pt x="763" y="118"/>
                  </a:lnTo>
                  <a:lnTo>
                    <a:pt x="736" y="108"/>
                  </a:lnTo>
                  <a:lnTo>
                    <a:pt x="698" y="96"/>
                  </a:lnTo>
                  <a:lnTo>
                    <a:pt x="645" y="90"/>
                  </a:lnTo>
                  <a:lnTo>
                    <a:pt x="577" y="92"/>
                  </a:lnTo>
                  <a:lnTo>
                    <a:pt x="486" y="105"/>
                  </a:lnTo>
                  <a:lnTo>
                    <a:pt x="421" y="115"/>
                  </a:lnTo>
                  <a:lnTo>
                    <a:pt x="345" y="121"/>
                  </a:lnTo>
                  <a:lnTo>
                    <a:pt x="283" y="116"/>
                  </a:lnTo>
                  <a:lnTo>
                    <a:pt x="222" y="105"/>
                  </a:lnTo>
                  <a:lnTo>
                    <a:pt x="161" y="86"/>
                  </a:lnTo>
                  <a:lnTo>
                    <a:pt x="104" y="60"/>
                  </a:lnTo>
                  <a:lnTo>
                    <a:pt x="68" y="55"/>
                  </a:lnTo>
                  <a:lnTo>
                    <a:pt x="38" y="45"/>
                  </a:lnTo>
                  <a:lnTo>
                    <a:pt x="11" y="31"/>
                  </a:lnTo>
                  <a:lnTo>
                    <a:pt x="0" y="16"/>
                  </a:lnTo>
                  <a:lnTo>
                    <a:pt x="0" y="8"/>
                  </a:lnTo>
                  <a:lnTo>
                    <a:pt x="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6" name="Freeform 232"/>
            <p:cNvSpPr>
              <a:spLocks/>
            </p:cNvSpPr>
            <p:nvPr/>
          </p:nvSpPr>
          <p:spPr bwMode="auto">
            <a:xfrm>
              <a:off x="4022" y="121"/>
              <a:ext cx="457" cy="113"/>
            </a:xfrm>
            <a:custGeom>
              <a:avLst/>
              <a:gdLst>
                <a:gd name="T0" fmla="*/ 60 w 457"/>
                <a:gd name="T1" fmla="*/ 37 h 113"/>
                <a:gd name="T2" fmla="*/ 62 w 457"/>
                <a:gd name="T3" fmla="*/ 32 h 113"/>
                <a:gd name="T4" fmla="*/ 60 w 457"/>
                <a:gd name="T5" fmla="*/ 28 h 113"/>
                <a:gd name="T6" fmla="*/ 53 w 457"/>
                <a:gd name="T7" fmla="*/ 22 h 113"/>
                <a:gd name="T8" fmla="*/ 43 w 457"/>
                <a:gd name="T9" fmla="*/ 17 h 113"/>
                <a:gd name="T10" fmla="*/ 30 w 457"/>
                <a:gd name="T11" fmla="*/ 17 h 113"/>
                <a:gd name="T12" fmla="*/ 19 w 457"/>
                <a:gd name="T13" fmla="*/ 19 h 113"/>
                <a:gd name="T14" fmla="*/ 11 w 457"/>
                <a:gd name="T15" fmla="*/ 23 h 113"/>
                <a:gd name="T16" fmla="*/ 0 w 457"/>
                <a:gd name="T17" fmla="*/ 36 h 113"/>
                <a:gd name="T18" fmla="*/ 0 w 457"/>
                <a:gd name="T19" fmla="*/ 46 h 113"/>
                <a:gd name="T20" fmla="*/ 7 w 457"/>
                <a:gd name="T21" fmla="*/ 56 h 113"/>
                <a:gd name="T22" fmla="*/ 19 w 457"/>
                <a:gd name="T23" fmla="*/ 67 h 113"/>
                <a:gd name="T24" fmla="*/ 39 w 457"/>
                <a:gd name="T25" fmla="*/ 77 h 113"/>
                <a:gd name="T26" fmla="*/ 66 w 457"/>
                <a:gd name="T27" fmla="*/ 83 h 113"/>
                <a:gd name="T28" fmla="*/ 94 w 457"/>
                <a:gd name="T29" fmla="*/ 86 h 113"/>
                <a:gd name="T30" fmla="*/ 129 w 457"/>
                <a:gd name="T31" fmla="*/ 84 h 113"/>
                <a:gd name="T32" fmla="*/ 142 w 457"/>
                <a:gd name="T33" fmla="*/ 82 h 113"/>
                <a:gd name="T34" fmla="*/ 159 w 457"/>
                <a:gd name="T35" fmla="*/ 97 h 113"/>
                <a:gd name="T36" fmla="*/ 184 w 457"/>
                <a:gd name="T37" fmla="*/ 107 h 113"/>
                <a:gd name="T38" fmla="*/ 222 w 457"/>
                <a:gd name="T39" fmla="*/ 113 h 113"/>
                <a:gd name="T40" fmla="*/ 239 w 457"/>
                <a:gd name="T41" fmla="*/ 113 h 113"/>
                <a:gd name="T42" fmla="*/ 261 w 457"/>
                <a:gd name="T43" fmla="*/ 110 h 113"/>
                <a:gd name="T44" fmla="*/ 288 w 457"/>
                <a:gd name="T45" fmla="*/ 103 h 113"/>
                <a:gd name="T46" fmla="*/ 322 w 457"/>
                <a:gd name="T47" fmla="*/ 89 h 113"/>
                <a:gd name="T48" fmla="*/ 347 w 457"/>
                <a:gd name="T49" fmla="*/ 80 h 113"/>
                <a:gd name="T50" fmla="*/ 372 w 457"/>
                <a:gd name="T51" fmla="*/ 73 h 113"/>
                <a:gd name="T52" fmla="*/ 404 w 457"/>
                <a:gd name="T53" fmla="*/ 67 h 113"/>
                <a:gd name="T54" fmla="*/ 444 w 457"/>
                <a:gd name="T55" fmla="*/ 65 h 113"/>
                <a:gd name="T56" fmla="*/ 457 w 457"/>
                <a:gd name="T57" fmla="*/ 67 h 113"/>
                <a:gd name="T58" fmla="*/ 419 w 457"/>
                <a:gd name="T59" fmla="*/ 48 h 113"/>
                <a:gd name="T60" fmla="*/ 381 w 457"/>
                <a:gd name="T61" fmla="*/ 31 h 113"/>
                <a:gd name="T62" fmla="*/ 343 w 457"/>
                <a:gd name="T63" fmla="*/ 18 h 113"/>
                <a:gd name="T64" fmla="*/ 299 w 457"/>
                <a:gd name="T65" fmla="*/ 7 h 113"/>
                <a:gd name="T66" fmla="*/ 263 w 457"/>
                <a:gd name="T67" fmla="*/ 1 h 113"/>
                <a:gd name="T68" fmla="*/ 225 w 457"/>
                <a:gd name="T69" fmla="*/ 0 h 113"/>
                <a:gd name="T70" fmla="*/ 206 w 457"/>
                <a:gd name="T71" fmla="*/ 1 h 113"/>
                <a:gd name="T72" fmla="*/ 182 w 457"/>
                <a:gd name="T73" fmla="*/ 6 h 113"/>
                <a:gd name="T74" fmla="*/ 157 w 457"/>
                <a:gd name="T75" fmla="*/ 16 h 113"/>
                <a:gd name="T76" fmla="*/ 136 w 457"/>
                <a:gd name="T77" fmla="*/ 32 h 113"/>
                <a:gd name="T78" fmla="*/ 131 w 457"/>
                <a:gd name="T79" fmla="*/ 48 h 113"/>
                <a:gd name="T80" fmla="*/ 131 w 457"/>
                <a:gd name="T81" fmla="*/ 62 h 113"/>
                <a:gd name="T82" fmla="*/ 136 w 457"/>
                <a:gd name="T83" fmla="*/ 77 h 113"/>
                <a:gd name="T84" fmla="*/ 110 w 457"/>
                <a:gd name="T85" fmla="*/ 79 h 113"/>
                <a:gd name="T86" fmla="*/ 85 w 457"/>
                <a:gd name="T87" fmla="*/ 78 h 113"/>
                <a:gd name="T88" fmla="*/ 58 w 457"/>
                <a:gd name="T89" fmla="*/ 74 h 113"/>
                <a:gd name="T90" fmla="*/ 30 w 457"/>
                <a:gd name="T91" fmla="*/ 62 h 113"/>
                <a:gd name="T92" fmla="*/ 17 w 457"/>
                <a:gd name="T93" fmla="*/ 53 h 113"/>
                <a:gd name="T94" fmla="*/ 11 w 457"/>
                <a:gd name="T95" fmla="*/ 41 h 113"/>
                <a:gd name="T96" fmla="*/ 17 w 457"/>
                <a:gd name="T97" fmla="*/ 29 h 113"/>
                <a:gd name="T98" fmla="*/ 24 w 457"/>
                <a:gd name="T99" fmla="*/ 25 h 113"/>
                <a:gd name="T100" fmla="*/ 36 w 457"/>
                <a:gd name="T101" fmla="*/ 23 h 113"/>
                <a:gd name="T102" fmla="*/ 49 w 457"/>
                <a:gd name="T103" fmla="*/ 26 h 113"/>
                <a:gd name="T104" fmla="*/ 58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2"/>
                  </a:lnTo>
                  <a:lnTo>
                    <a:pt x="60" y="28"/>
                  </a:lnTo>
                  <a:lnTo>
                    <a:pt x="53" y="22"/>
                  </a:lnTo>
                  <a:lnTo>
                    <a:pt x="43" y="17"/>
                  </a:lnTo>
                  <a:lnTo>
                    <a:pt x="30" y="17"/>
                  </a:lnTo>
                  <a:lnTo>
                    <a:pt x="19" y="19"/>
                  </a:lnTo>
                  <a:lnTo>
                    <a:pt x="11" y="23"/>
                  </a:lnTo>
                  <a:lnTo>
                    <a:pt x="0" y="36"/>
                  </a:lnTo>
                  <a:lnTo>
                    <a:pt x="0" y="46"/>
                  </a:lnTo>
                  <a:lnTo>
                    <a:pt x="7" y="56"/>
                  </a:lnTo>
                  <a:lnTo>
                    <a:pt x="19" y="67"/>
                  </a:lnTo>
                  <a:lnTo>
                    <a:pt x="39" y="77"/>
                  </a:lnTo>
                  <a:lnTo>
                    <a:pt x="66" y="83"/>
                  </a:lnTo>
                  <a:lnTo>
                    <a:pt x="94" y="86"/>
                  </a:lnTo>
                  <a:lnTo>
                    <a:pt x="129" y="84"/>
                  </a:lnTo>
                  <a:lnTo>
                    <a:pt x="142" y="82"/>
                  </a:lnTo>
                  <a:lnTo>
                    <a:pt x="159" y="97"/>
                  </a:lnTo>
                  <a:lnTo>
                    <a:pt x="184" y="107"/>
                  </a:lnTo>
                  <a:lnTo>
                    <a:pt x="222" y="113"/>
                  </a:lnTo>
                  <a:lnTo>
                    <a:pt x="239" y="113"/>
                  </a:lnTo>
                  <a:lnTo>
                    <a:pt x="261" y="110"/>
                  </a:lnTo>
                  <a:lnTo>
                    <a:pt x="288" y="103"/>
                  </a:lnTo>
                  <a:lnTo>
                    <a:pt x="322" y="89"/>
                  </a:lnTo>
                  <a:lnTo>
                    <a:pt x="347" y="80"/>
                  </a:lnTo>
                  <a:lnTo>
                    <a:pt x="372" y="73"/>
                  </a:lnTo>
                  <a:lnTo>
                    <a:pt x="404" y="67"/>
                  </a:lnTo>
                  <a:lnTo>
                    <a:pt x="444" y="65"/>
                  </a:lnTo>
                  <a:lnTo>
                    <a:pt x="457" y="67"/>
                  </a:lnTo>
                  <a:lnTo>
                    <a:pt x="419" y="48"/>
                  </a:lnTo>
                  <a:lnTo>
                    <a:pt x="381" y="31"/>
                  </a:lnTo>
                  <a:lnTo>
                    <a:pt x="343" y="18"/>
                  </a:lnTo>
                  <a:lnTo>
                    <a:pt x="299" y="7"/>
                  </a:lnTo>
                  <a:lnTo>
                    <a:pt x="263" y="1"/>
                  </a:lnTo>
                  <a:lnTo>
                    <a:pt x="225" y="0"/>
                  </a:lnTo>
                  <a:lnTo>
                    <a:pt x="206" y="1"/>
                  </a:lnTo>
                  <a:lnTo>
                    <a:pt x="182" y="6"/>
                  </a:lnTo>
                  <a:lnTo>
                    <a:pt x="157" y="16"/>
                  </a:lnTo>
                  <a:lnTo>
                    <a:pt x="136" y="32"/>
                  </a:lnTo>
                  <a:lnTo>
                    <a:pt x="131" y="48"/>
                  </a:lnTo>
                  <a:lnTo>
                    <a:pt x="131" y="62"/>
                  </a:lnTo>
                  <a:lnTo>
                    <a:pt x="136" y="77"/>
                  </a:lnTo>
                  <a:lnTo>
                    <a:pt x="110" y="79"/>
                  </a:lnTo>
                  <a:lnTo>
                    <a:pt x="85" y="78"/>
                  </a:lnTo>
                  <a:lnTo>
                    <a:pt x="58" y="74"/>
                  </a:lnTo>
                  <a:lnTo>
                    <a:pt x="30" y="62"/>
                  </a:lnTo>
                  <a:lnTo>
                    <a:pt x="17" y="53"/>
                  </a:lnTo>
                  <a:lnTo>
                    <a:pt x="11" y="41"/>
                  </a:lnTo>
                  <a:lnTo>
                    <a:pt x="17" y="29"/>
                  </a:lnTo>
                  <a:lnTo>
                    <a:pt x="24" y="25"/>
                  </a:lnTo>
                  <a:lnTo>
                    <a:pt x="36" y="23"/>
                  </a:lnTo>
                  <a:lnTo>
                    <a:pt x="49" y="26"/>
                  </a:lnTo>
                  <a:lnTo>
                    <a:pt x="58"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7" name="Freeform 233"/>
            <p:cNvSpPr>
              <a:spLocks/>
            </p:cNvSpPr>
            <p:nvPr/>
          </p:nvSpPr>
          <p:spPr bwMode="auto">
            <a:xfrm>
              <a:off x="4441" y="101"/>
              <a:ext cx="342" cy="104"/>
            </a:xfrm>
            <a:custGeom>
              <a:avLst/>
              <a:gdLst>
                <a:gd name="T0" fmla="*/ 47 w 342"/>
                <a:gd name="T1" fmla="*/ 20 h 104"/>
                <a:gd name="T2" fmla="*/ 51 w 342"/>
                <a:gd name="T3" fmla="*/ 17 h 104"/>
                <a:gd name="T4" fmla="*/ 47 w 342"/>
                <a:gd name="T5" fmla="*/ 6 h 104"/>
                <a:gd name="T6" fmla="*/ 42 w 342"/>
                <a:gd name="T7" fmla="*/ 2 h 104"/>
                <a:gd name="T8" fmla="*/ 32 w 342"/>
                <a:gd name="T9" fmla="*/ 0 h 104"/>
                <a:gd name="T10" fmla="*/ 15 w 342"/>
                <a:gd name="T11" fmla="*/ 2 h 104"/>
                <a:gd name="T12" fmla="*/ 4 w 342"/>
                <a:gd name="T13" fmla="*/ 12 h 104"/>
                <a:gd name="T14" fmla="*/ 0 w 342"/>
                <a:gd name="T15" fmla="*/ 19 h 104"/>
                <a:gd name="T16" fmla="*/ 2 w 342"/>
                <a:gd name="T17" fmla="*/ 28 h 104"/>
                <a:gd name="T18" fmla="*/ 8 w 342"/>
                <a:gd name="T19" fmla="*/ 39 h 104"/>
                <a:gd name="T20" fmla="*/ 21 w 342"/>
                <a:gd name="T21" fmla="*/ 49 h 104"/>
                <a:gd name="T22" fmla="*/ 38 w 342"/>
                <a:gd name="T23" fmla="*/ 57 h 104"/>
                <a:gd name="T24" fmla="*/ 59 w 342"/>
                <a:gd name="T25" fmla="*/ 62 h 104"/>
                <a:gd name="T26" fmla="*/ 87 w 342"/>
                <a:gd name="T27" fmla="*/ 66 h 104"/>
                <a:gd name="T28" fmla="*/ 97 w 342"/>
                <a:gd name="T29" fmla="*/ 66 h 104"/>
                <a:gd name="T30" fmla="*/ 104 w 342"/>
                <a:gd name="T31" fmla="*/ 80 h 104"/>
                <a:gd name="T32" fmla="*/ 121 w 342"/>
                <a:gd name="T33" fmla="*/ 91 h 104"/>
                <a:gd name="T34" fmla="*/ 148 w 342"/>
                <a:gd name="T35" fmla="*/ 102 h 104"/>
                <a:gd name="T36" fmla="*/ 178 w 342"/>
                <a:gd name="T37" fmla="*/ 104 h 104"/>
                <a:gd name="T38" fmla="*/ 201 w 342"/>
                <a:gd name="T39" fmla="*/ 102 h 104"/>
                <a:gd name="T40" fmla="*/ 232 w 342"/>
                <a:gd name="T41" fmla="*/ 94 h 104"/>
                <a:gd name="T42" fmla="*/ 254 w 342"/>
                <a:gd name="T43" fmla="*/ 90 h 104"/>
                <a:gd name="T44" fmla="*/ 302 w 342"/>
                <a:gd name="T45" fmla="*/ 87 h 104"/>
                <a:gd name="T46" fmla="*/ 332 w 342"/>
                <a:gd name="T47" fmla="*/ 91 h 104"/>
                <a:gd name="T48" fmla="*/ 342 w 342"/>
                <a:gd name="T49" fmla="*/ 93 h 104"/>
                <a:gd name="T50" fmla="*/ 319 w 342"/>
                <a:gd name="T51" fmla="*/ 73 h 104"/>
                <a:gd name="T52" fmla="*/ 269 w 342"/>
                <a:gd name="T53" fmla="*/ 40 h 104"/>
                <a:gd name="T54" fmla="*/ 241 w 342"/>
                <a:gd name="T55" fmla="*/ 26 h 104"/>
                <a:gd name="T56" fmla="*/ 214 w 342"/>
                <a:gd name="T57" fmla="*/ 17 h 104"/>
                <a:gd name="T58" fmla="*/ 186 w 342"/>
                <a:gd name="T59" fmla="*/ 11 h 104"/>
                <a:gd name="T60" fmla="*/ 150 w 342"/>
                <a:gd name="T61" fmla="*/ 11 h 104"/>
                <a:gd name="T62" fmla="*/ 129 w 342"/>
                <a:gd name="T63" fmla="*/ 15 h 104"/>
                <a:gd name="T64" fmla="*/ 108 w 342"/>
                <a:gd name="T65" fmla="*/ 26 h 104"/>
                <a:gd name="T66" fmla="*/ 99 w 342"/>
                <a:gd name="T67" fmla="*/ 37 h 104"/>
                <a:gd name="T68" fmla="*/ 95 w 342"/>
                <a:gd name="T69" fmla="*/ 49 h 104"/>
                <a:gd name="T70" fmla="*/ 95 w 342"/>
                <a:gd name="T71" fmla="*/ 61 h 104"/>
                <a:gd name="T72" fmla="*/ 74 w 342"/>
                <a:gd name="T73" fmla="*/ 60 h 104"/>
                <a:gd name="T74" fmla="*/ 55 w 342"/>
                <a:gd name="T75" fmla="*/ 56 h 104"/>
                <a:gd name="T76" fmla="*/ 36 w 342"/>
                <a:gd name="T77" fmla="*/ 49 h 104"/>
                <a:gd name="T78" fmla="*/ 17 w 342"/>
                <a:gd name="T79" fmla="*/ 37 h 104"/>
                <a:gd name="T80" fmla="*/ 9 w 342"/>
                <a:gd name="T81" fmla="*/ 27 h 104"/>
                <a:gd name="T82" fmla="*/ 9 w 342"/>
                <a:gd name="T83" fmla="*/ 17 h 104"/>
                <a:gd name="T84" fmla="*/ 19 w 342"/>
                <a:gd name="T85" fmla="*/ 8 h 104"/>
                <a:gd name="T86" fmla="*/ 25 w 342"/>
                <a:gd name="T87" fmla="*/ 6 h 104"/>
                <a:gd name="T88" fmla="*/ 34 w 342"/>
                <a:gd name="T89" fmla="*/ 6 h 104"/>
                <a:gd name="T90" fmla="*/ 44 w 342"/>
                <a:gd name="T91" fmla="*/ 11 h 104"/>
                <a:gd name="T92" fmla="*/ 47 w 342"/>
                <a:gd name="T93" fmla="*/ 17 h 104"/>
                <a:gd name="T94" fmla="*/ 47 w 342"/>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20"/>
                  </a:moveTo>
                  <a:lnTo>
                    <a:pt x="51" y="17"/>
                  </a:lnTo>
                  <a:lnTo>
                    <a:pt x="47" y="6"/>
                  </a:lnTo>
                  <a:lnTo>
                    <a:pt x="42" y="2"/>
                  </a:lnTo>
                  <a:lnTo>
                    <a:pt x="32" y="0"/>
                  </a:lnTo>
                  <a:lnTo>
                    <a:pt x="15" y="2"/>
                  </a:lnTo>
                  <a:lnTo>
                    <a:pt x="4" y="12"/>
                  </a:lnTo>
                  <a:lnTo>
                    <a:pt x="0" y="19"/>
                  </a:lnTo>
                  <a:lnTo>
                    <a:pt x="2" y="28"/>
                  </a:lnTo>
                  <a:lnTo>
                    <a:pt x="8" y="39"/>
                  </a:lnTo>
                  <a:lnTo>
                    <a:pt x="21" y="49"/>
                  </a:lnTo>
                  <a:lnTo>
                    <a:pt x="38" y="57"/>
                  </a:lnTo>
                  <a:lnTo>
                    <a:pt x="59" y="62"/>
                  </a:lnTo>
                  <a:lnTo>
                    <a:pt x="87" y="66"/>
                  </a:lnTo>
                  <a:lnTo>
                    <a:pt x="97" y="66"/>
                  </a:lnTo>
                  <a:lnTo>
                    <a:pt x="104" y="80"/>
                  </a:lnTo>
                  <a:lnTo>
                    <a:pt x="121" y="91"/>
                  </a:lnTo>
                  <a:lnTo>
                    <a:pt x="148" y="102"/>
                  </a:lnTo>
                  <a:lnTo>
                    <a:pt x="178" y="104"/>
                  </a:lnTo>
                  <a:lnTo>
                    <a:pt x="201" y="102"/>
                  </a:lnTo>
                  <a:lnTo>
                    <a:pt x="232" y="94"/>
                  </a:lnTo>
                  <a:lnTo>
                    <a:pt x="254" y="90"/>
                  </a:lnTo>
                  <a:lnTo>
                    <a:pt x="302" y="87"/>
                  </a:lnTo>
                  <a:lnTo>
                    <a:pt x="332" y="91"/>
                  </a:lnTo>
                  <a:lnTo>
                    <a:pt x="342" y="93"/>
                  </a:lnTo>
                  <a:lnTo>
                    <a:pt x="319" y="73"/>
                  </a:lnTo>
                  <a:lnTo>
                    <a:pt x="269" y="40"/>
                  </a:lnTo>
                  <a:lnTo>
                    <a:pt x="241" y="26"/>
                  </a:lnTo>
                  <a:lnTo>
                    <a:pt x="214" y="17"/>
                  </a:lnTo>
                  <a:lnTo>
                    <a:pt x="186" y="11"/>
                  </a:lnTo>
                  <a:lnTo>
                    <a:pt x="150" y="11"/>
                  </a:lnTo>
                  <a:lnTo>
                    <a:pt x="129" y="15"/>
                  </a:lnTo>
                  <a:lnTo>
                    <a:pt x="108" y="26"/>
                  </a:lnTo>
                  <a:lnTo>
                    <a:pt x="99" y="37"/>
                  </a:lnTo>
                  <a:lnTo>
                    <a:pt x="95" y="49"/>
                  </a:lnTo>
                  <a:lnTo>
                    <a:pt x="95" y="61"/>
                  </a:lnTo>
                  <a:lnTo>
                    <a:pt x="74" y="60"/>
                  </a:lnTo>
                  <a:lnTo>
                    <a:pt x="55" y="56"/>
                  </a:lnTo>
                  <a:lnTo>
                    <a:pt x="36" y="49"/>
                  </a:lnTo>
                  <a:lnTo>
                    <a:pt x="17" y="37"/>
                  </a:lnTo>
                  <a:lnTo>
                    <a:pt x="9" y="27"/>
                  </a:lnTo>
                  <a:lnTo>
                    <a:pt x="9" y="17"/>
                  </a:lnTo>
                  <a:lnTo>
                    <a:pt x="19" y="8"/>
                  </a:lnTo>
                  <a:lnTo>
                    <a:pt x="25" y="6"/>
                  </a:lnTo>
                  <a:lnTo>
                    <a:pt x="34" y="6"/>
                  </a:lnTo>
                  <a:lnTo>
                    <a:pt x="44" y="11"/>
                  </a:lnTo>
                  <a:lnTo>
                    <a:pt x="47" y="17"/>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8" name="Freeform 234"/>
            <p:cNvSpPr>
              <a:spLocks/>
            </p:cNvSpPr>
            <p:nvPr/>
          </p:nvSpPr>
          <p:spPr bwMode="auto">
            <a:xfrm>
              <a:off x="3562" y="133"/>
              <a:ext cx="406" cy="40"/>
            </a:xfrm>
            <a:custGeom>
              <a:avLst/>
              <a:gdLst>
                <a:gd name="T0" fmla="*/ 406 w 406"/>
                <a:gd name="T1" fmla="*/ 40 h 40"/>
                <a:gd name="T2" fmla="*/ 374 w 406"/>
                <a:gd name="T3" fmla="*/ 34 h 40"/>
                <a:gd name="T4" fmla="*/ 323 w 406"/>
                <a:gd name="T5" fmla="*/ 20 h 40"/>
                <a:gd name="T6" fmla="*/ 258 w 406"/>
                <a:gd name="T7" fmla="*/ 7 h 40"/>
                <a:gd name="T8" fmla="*/ 188 w 406"/>
                <a:gd name="T9" fmla="*/ 0 h 40"/>
                <a:gd name="T10" fmla="*/ 112 w 406"/>
                <a:gd name="T11" fmla="*/ 2 h 40"/>
                <a:gd name="T12" fmla="*/ 53 w 406"/>
                <a:gd name="T13" fmla="*/ 12 h 40"/>
                <a:gd name="T14" fmla="*/ 14 w 406"/>
                <a:gd name="T15" fmla="*/ 22 h 40"/>
                <a:gd name="T16" fmla="*/ 0 w 406"/>
                <a:gd name="T17" fmla="*/ 26 h 40"/>
                <a:gd name="T18" fmla="*/ 31 w 406"/>
                <a:gd name="T19" fmla="*/ 22 h 40"/>
                <a:gd name="T20" fmla="*/ 82 w 406"/>
                <a:gd name="T21" fmla="*/ 16 h 40"/>
                <a:gd name="T22" fmla="*/ 152 w 406"/>
                <a:gd name="T23" fmla="*/ 17 h 40"/>
                <a:gd name="T24" fmla="*/ 152 w 406"/>
                <a:gd name="T25" fmla="*/ 17 h 40"/>
                <a:gd name="T26" fmla="*/ 148 w 406"/>
                <a:gd name="T27" fmla="*/ 14 h 40"/>
                <a:gd name="T28" fmla="*/ 145 w 406"/>
                <a:gd name="T29" fmla="*/ 11 h 40"/>
                <a:gd name="T30" fmla="*/ 150 w 406"/>
                <a:gd name="T31" fmla="*/ 7 h 40"/>
                <a:gd name="T32" fmla="*/ 160 w 406"/>
                <a:gd name="T33" fmla="*/ 7 h 40"/>
                <a:gd name="T34" fmla="*/ 171 w 406"/>
                <a:gd name="T35" fmla="*/ 8 h 40"/>
                <a:gd name="T36" fmla="*/ 173 w 406"/>
                <a:gd name="T37" fmla="*/ 11 h 40"/>
                <a:gd name="T38" fmla="*/ 169 w 406"/>
                <a:gd name="T39" fmla="*/ 14 h 40"/>
                <a:gd name="T40" fmla="*/ 165 w 406"/>
                <a:gd name="T41" fmla="*/ 13 h 40"/>
                <a:gd name="T42" fmla="*/ 167 w 406"/>
                <a:gd name="T43" fmla="*/ 13 h 40"/>
                <a:gd name="T44" fmla="*/ 169 w 406"/>
                <a:gd name="T45" fmla="*/ 11 h 40"/>
                <a:gd name="T46" fmla="*/ 165 w 406"/>
                <a:gd name="T47" fmla="*/ 10 h 40"/>
                <a:gd name="T48" fmla="*/ 162 w 406"/>
                <a:gd name="T49" fmla="*/ 8 h 40"/>
                <a:gd name="T50" fmla="*/ 154 w 406"/>
                <a:gd name="T51" fmla="*/ 10 h 40"/>
                <a:gd name="T52" fmla="*/ 152 w 406"/>
                <a:gd name="T53" fmla="*/ 11 h 40"/>
                <a:gd name="T54" fmla="*/ 158 w 406"/>
                <a:gd name="T55" fmla="*/ 16 h 40"/>
                <a:gd name="T56" fmla="*/ 163 w 406"/>
                <a:gd name="T57" fmla="*/ 17 h 40"/>
                <a:gd name="T58" fmla="*/ 260 w 406"/>
                <a:gd name="T59" fmla="*/ 25 h 40"/>
                <a:gd name="T60" fmla="*/ 342 w 406"/>
                <a:gd name="T61" fmla="*/ 34 h 40"/>
                <a:gd name="T62" fmla="*/ 399 w 406"/>
                <a:gd name="T63" fmla="*/ 40 h 40"/>
                <a:gd name="T64" fmla="*/ 406 w 406"/>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40"/>
                  </a:moveTo>
                  <a:lnTo>
                    <a:pt x="374" y="34"/>
                  </a:lnTo>
                  <a:lnTo>
                    <a:pt x="323" y="20"/>
                  </a:lnTo>
                  <a:lnTo>
                    <a:pt x="258" y="7"/>
                  </a:lnTo>
                  <a:lnTo>
                    <a:pt x="188" y="0"/>
                  </a:lnTo>
                  <a:lnTo>
                    <a:pt x="112" y="2"/>
                  </a:lnTo>
                  <a:lnTo>
                    <a:pt x="53" y="12"/>
                  </a:lnTo>
                  <a:lnTo>
                    <a:pt x="14" y="22"/>
                  </a:lnTo>
                  <a:lnTo>
                    <a:pt x="0" y="26"/>
                  </a:lnTo>
                  <a:lnTo>
                    <a:pt x="31" y="22"/>
                  </a:lnTo>
                  <a:lnTo>
                    <a:pt x="82" y="16"/>
                  </a:lnTo>
                  <a:lnTo>
                    <a:pt x="152" y="17"/>
                  </a:lnTo>
                  <a:lnTo>
                    <a:pt x="152" y="17"/>
                  </a:lnTo>
                  <a:lnTo>
                    <a:pt x="148" y="14"/>
                  </a:lnTo>
                  <a:lnTo>
                    <a:pt x="145" y="11"/>
                  </a:lnTo>
                  <a:lnTo>
                    <a:pt x="150" y="7"/>
                  </a:lnTo>
                  <a:lnTo>
                    <a:pt x="160" y="7"/>
                  </a:lnTo>
                  <a:lnTo>
                    <a:pt x="171" y="8"/>
                  </a:lnTo>
                  <a:lnTo>
                    <a:pt x="173" y="11"/>
                  </a:lnTo>
                  <a:lnTo>
                    <a:pt x="169" y="14"/>
                  </a:lnTo>
                  <a:lnTo>
                    <a:pt x="165" y="13"/>
                  </a:lnTo>
                  <a:lnTo>
                    <a:pt x="167" y="13"/>
                  </a:lnTo>
                  <a:lnTo>
                    <a:pt x="169" y="11"/>
                  </a:lnTo>
                  <a:lnTo>
                    <a:pt x="165" y="10"/>
                  </a:lnTo>
                  <a:lnTo>
                    <a:pt x="162" y="8"/>
                  </a:lnTo>
                  <a:lnTo>
                    <a:pt x="154" y="10"/>
                  </a:lnTo>
                  <a:lnTo>
                    <a:pt x="152" y="11"/>
                  </a:lnTo>
                  <a:lnTo>
                    <a:pt x="158" y="16"/>
                  </a:lnTo>
                  <a:lnTo>
                    <a:pt x="163" y="17"/>
                  </a:lnTo>
                  <a:lnTo>
                    <a:pt x="260" y="25"/>
                  </a:lnTo>
                  <a:lnTo>
                    <a:pt x="342" y="34"/>
                  </a:lnTo>
                  <a:lnTo>
                    <a:pt x="399" y="40"/>
                  </a:lnTo>
                  <a:lnTo>
                    <a:pt x="406"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39" name="Freeform 235"/>
            <p:cNvSpPr>
              <a:spLocks/>
            </p:cNvSpPr>
            <p:nvPr/>
          </p:nvSpPr>
          <p:spPr bwMode="auto">
            <a:xfrm>
              <a:off x="3577" y="152"/>
              <a:ext cx="456" cy="53"/>
            </a:xfrm>
            <a:custGeom>
              <a:avLst/>
              <a:gdLst>
                <a:gd name="T0" fmla="*/ 0 w 456"/>
                <a:gd name="T1" fmla="*/ 7 h 53"/>
                <a:gd name="T2" fmla="*/ 44 w 456"/>
                <a:gd name="T3" fmla="*/ 6 h 53"/>
                <a:gd name="T4" fmla="*/ 90 w 456"/>
                <a:gd name="T5" fmla="*/ 10 h 53"/>
                <a:gd name="T6" fmla="*/ 139 w 456"/>
                <a:gd name="T7" fmla="*/ 21 h 53"/>
                <a:gd name="T8" fmla="*/ 219 w 456"/>
                <a:gd name="T9" fmla="*/ 42 h 53"/>
                <a:gd name="T10" fmla="*/ 260 w 456"/>
                <a:gd name="T11" fmla="*/ 51 h 53"/>
                <a:gd name="T12" fmla="*/ 306 w 456"/>
                <a:gd name="T13" fmla="*/ 53 h 53"/>
                <a:gd name="T14" fmla="*/ 359 w 456"/>
                <a:gd name="T15" fmla="*/ 49 h 53"/>
                <a:gd name="T16" fmla="*/ 412 w 456"/>
                <a:gd name="T17" fmla="*/ 41 h 53"/>
                <a:gd name="T18" fmla="*/ 456 w 456"/>
                <a:gd name="T19" fmla="*/ 28 h 53"/>
                <a:gd name="T20" fmla="*/ 397 w 456"/>
                <a:gd name="T21" fmla="*/ 23 h 53"/>
                <a:gd name="T22" fmla="*/ 297 w 456"/>
                <a:gd name="T23" fmla="*/ 15 h 53"/>
                <a:gd name="T24" fmla="*/ 228 w 456"/>
                <a:gd name="T25" fmla="*/ 7 h 53"/>
                <a:gd name="T26" fmla="*/ 217 w 456"/>
                <a:gd name="T27" fmla="*/ 9 h 53"/>
                <a:gd name="T28" fmla="*/ 207 w 456"/>
                <a:gd name="T29" fmla="*/ 11 h 53"/>
                <a:gd name="T30" fmla="*/ 202 w 456"/>
                <a:gd name="T31" fmla="*/ 17 h 53"/>
                <a:gd name="T32" fmla="*/ 204 w 456"/>
                <a:gd name="T33" fmla="*/ 23 h 53"/>
                <a:gd name="T34" fmla="*/ 213 w 456"/>
                <a:gd name="T35" fmla="*/ 28 h 53"/>
                <a:gd name="T36" fmla="*/ 238 w 456"/>
                <a:gd name="T37" fmla="*/ 34 h 53"/>
                <a:gd name="T38" fmla="*/ 260 w 456"/>
                <a:gd name="T39" fmla="*/ 35 h 53"/>
                <a:gd name="T40" fmla="*/ 268 w 456"/>
                <a:gd name="T41" fmla="*/ 34 h 53"/>
                <a:gd name="T42" fmla="*/ 274 w 456"/>
                <a:gd name="T43" fmla="*/ 31 h 53"/>
                <a:gd name="T44" fmla="*/ 274 w 456"/>
                <a:gd name="T45" fmla="*/ 28 h 53"/>
                <a:gd name="T46" fmla="*/ 264 w 456"/>
                <a:gd name="T47" fmla="*/ 24 h 53"/>
                <a:gd name="T48" fmla="*/ 257 w 456"/>
                <a:gd name="T49" fmla="*/ 23 h 53"/>
                <a:gd name="T50" fmla="*/ 253 w 456"/>
                <a:gd name="T51" fmla="*/ 24 h 53"/>
                <a:gd name="T52" fmla="*/ 257 w 456"/>
                <a:gd name="T53" fmla="*/ 28 h 53"/>
                <a:gd name="T54" fmla="*/ 259 w 456"/>
                <a:gd name="T55" fmla="*/ 29 h 53"/>
                <a:gd name="T56" fmla="*/ 253 w 456"/>
                <a:gd name="T57" fmla="*/ 28 h 53"/>
                <a:gd name="T58" fmla="*/ 247 w 456"/>
                <a:gd name="T59" fmla="*/ 24 h 53"/>
                <a:gd name="T60" fmla="*/ 253 w 456"/>
                <a:gd name="T61" fmla="*/ 22 h 53"/>
                <a:gd name="T62" fmla="*/ 266 w 456"/>
                <a:gd name="T63" fmla="*/ 21 h 53"/>
                <a:gd name="T64" fmla="*/ 278 w 456"/>
                <a:gd name="T65" fmla="*/ 25 h 53"/>
                <a:gd name="T66" fmla="*/ 283 w 456"/>
                <a:gd name="T67" fmla="*/ 31 h 53"/>
                <a:gd name="T68" fmla="*/ 279 w 456"/>
                <a:gd name="T69" fmla="*/ 35 h 53"/>
                <a:gd name="T70" fmla="*/ 270 w 456"/>
                <a:gd name="T71" fmla="*/ 36 h 53"/>
                <a:gd name="T72" fmla="*/ 234 w 456"/>
                <a:gd name="T73" fmla="*/ 35 h 53"/>
                <a:gd name="T74" fmla="*/ 215 w 456"/>
                <a:gd name="T75" fmla="*/ 31 h 53"/>
                <a:gd name="T76" fmla="*/ 202 w 456"/>
                <a:gd name="T77" fmla="*/ 27 h 53"/>
                <a:gd name="T78" fmla="*/ 194 w 456"/>
                <a:gd name="T79" fmla="*/ 21 h 53"/>
                <a:gd name="T80" fmla="*/ 190 w 456"/>
                <a:gd name="T81" fmla="*/ 17 h 53"/>
                <a:gd name="T82" fmla="*/ 194 w 456"/>
                <a:gd name="T83" fmla="*/ 12 h 53"/>
                <a:gd name="T84" fmla="*/ 202 w 456"/>
                <a:gd name="T85" fmla="*/ 9 h 53"/>
                <a:gd name="T86" fmla="*/ 215 w 456"/>
                <a:gd name="T87" fmla="*/ 6 h 53"/>
                <a:gd name="T88" fmla="*/ 173 w 456"/>
                <a:gd name="T89" fmla="*/ 3 h 53"/>
                <a:gd name="T90" fmla="*/ 118 w 456"/>
                <a:gd name="T91" fmla="*/ 0 h 53"/>
                <a:gd name="T92" fmla="*/ 71 w 456"/>
                <a:gd name="T93" fmla="*/ 0 h 53"/>
                <a:gd name="T94" fmla="*/ 33 w 456"/>
                <a:gd name="T95" fmla="*/ 3 h 53"/>
                <a:gd name="T96" fmla="*/ 0 w 456"/>
                <a:gd name="T9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3">
                  <a:moveTo>
                    <a:pt x="0" y="7"/>
                  </a:moveTo>
                  <a:lnTo>
                    <a:pt x="44" y="6"/>
                  </a:lnTo>
                  <a:lnTo>
                    <a:pt x="90" y="10"/>
                  </a:lnTo>
                  <a:lnTo>
                    <a:pt x="139" y="21"/>
                  </a:lnTo>
                  <a:lnTo>
                    <a:pt x="219" y="42"/>
                  </a:lnTo>
                  <a:lnTo>
                    <a:pt x="260" y="51"/>
                  </a:lnTo>
                  <a:lnTo>
                    <a:pt x="306" y="53"/>
                  </a:lnTo>
                  <a:lnTo>
                    <a:pt x="359" y="49"/>
                  </a:lnTo>
                  <a:lnTo>
                    <a:pt x="412" y="41"/>
                  </a:lnTo>
                  <a:lnTo>
                    <a:pt x="456" y="28"/>
                  </a:lnTo>
                  <a:lnTo>
                    <a:pt x="397" y="23"/>
                  </a:lnTo>
                  <a:lnTo>
                    <a:pt x="297" y="15"/>
                  </a:lnTo>
                  <a:lnTo>
                    <a:pt x="228" y="7"/>
                  </a:lnTo>
                  <a:lnTo>
                    <a:pt x="217" y="9"/>
                  </a:lnTo>
                  <a:lnTo>
                    <a:pt x="207" y="11"/>
                  </a:lnTo>
                  <a:lnTo>
                    <a:pt x="202" y="17"/>
                  </a:lnTo>
                  <a:lnTo>
                    <a:pt x="204" y="23"/>
                  </a:lnTo>
                  <a:lnTo>
                    <a:pt x="213" y="28"/>
                  </a:lnTo>
                  <a:lnTo>
                    <a:pt x="238" y="34"/>
                  </a:lnTo>
                  <a:lnTo>
                    <a:pt x="260" y="35"/>
                  </a:lnTo>
                  <a:lnTo>
                    <a:pt x="268" y="34"/>
                  </a:lnTo>
                  <a:lnTo>
                    <a:pt x="274" y="31"/>
                  </a:lnTo>
                  <a:lnTo>
                    <a:pt x="274" y="28"/>
                  </a:lnTo>
                  <a:lnTo>
                    <a:pt x="264" y="24"/>
                  </a:lnTo>
                  <a:lnTo>
                    <a:pt x="257" y="23"/>
                  </a:lnTo>
                  <a:lnTo>
                    <a:pt x="253" y="24"/>
                  </a:lnTo>
                  <a:lnTo>
                    <a:pt x="257" y="28"/>
                  </a:lnTo>
                  <a:lnTo>
                    <a:pt x="259" y="29"/>
                  </a:lnTo>
                  <a:lnTo>
                    <a:pt x="253" y="28"/>
                  </a:lnTo>
                  <a:lnTo>
                    <a:pt x="247" y="24"/>
                  </a:lnTo>
                  <a:lnTo>
                    <a:pt x="253" y="22"/>
                  </a:lnTo>
                  <a:lnTo>
                    <a:pt x="266" y="21"/>
                  </a:lnTo>
                  <a:lnTo>
                    <a:pt x="278" y="25"/>
                  </a:lnTo>
                  <a:lnTo>
                    <a:pt x="283" y="31"/>
                  </a:lnTo>
                  <a:lnTo>
                    <a:pt x="279" y="35"/>
                  </a:lnTo>
                  <a:lnTo>
                    <a:pt x="270" y="36"/>
                  </a:lnTo>
                  <a:lnTo>
                    <a:pt x="234" y="35"/>
                  </a:lnTo>
                  <a:lnTo>
                    <a:pt x="215" y="31"/>
                  </a:lnTo>
                  <a:lnTo>
                    <a:pt x="202" y="27"/>
                  </a:lnTo>
                  <a:lnTo>
                    <a:pt x="194" y="21"/>
                  </a:lnTo>
                  <a:lnTo>
                    <a:pt x="190" y="17"/>
                  </a:lnTo>
                  <a:lnTo>
                    <a:pt x="194" y="12"/>
                  </a:lnTo>
                  <a:lnTo>
                    <a:pt x="202" y="9"/>
                  </a:lnTo>
                  <a:lnTo>
                    <a:pt x="215" y="6"/>
                  </a:lnTo>
                  <a:lnTo>
                    <a:pt x="173" y="3"/>
                  </a:lnTo>
                  <a:lnTo>
                    <a:pt x="118" y="0"/>
                  </a:lnTo>
                  <a:lnTo>
                    <a:pt x="71" y="0"/>
                  </a:lnTo>
                  <a:lnTo>
                    <a:pt x="33"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0" name="Freeform 236"/>
            <p:cNvSpPr>
              <a:spLocks/>
            </p:cNvSpPr>
            <p:nvPr/>
          </p:nvSpPr>
          <p:spPr bwMode="auto">
            <a:xfrm>
              <a:off x="4488" y="61"/>
              <a:ext cx="401" cy="39"/>
            </a:xfrm>
            <a:custGeom>
              <a:avLst/>
              <a:gdLst>
                <a:gd name="T0" fmla="*/ 401 w 401"/>
                <a:gd name="T1" fmla="*/ 39 h 39"/>
                <a:gd name="T2" fmla="*/ 371 w 401"/>
                <a:gd name="T3" fmla="*/ 33 h 39"/>
                <a:gd name="T4" fmla="*/ 319 w 401"/>
                <a:gd name="T5" fmla="*/ 21 h 39"/>
                <a:gd name="T6" fmla="*/ 257 w 401"/>
                <a:gd name="T7" fmla="*/ 7 h 39"/>
                <a:gd name="T8" fmla="*/ 185 w 401"/>
                <a:gd name="T9" fmla="*/ 0 h 39"/>
                <a:gd name="T10" fmla="*/ 111 w 401"/>
                <a:gd name="T11" fmla="*/ 3 h 39"/>
                <a:gd name="T12" fmla="*/ 52 w 401"/>
                <a:gd name="T13" fmla="*/ 12 h 39"/>
                <a:gd name="T14" fmla="*/ 14 w 401"/>
                <a:gd name="T15" fmla="*/ 22 h 39"/>
                <a:gd name="T16" fmla="*/ 0 w 401"/>
                <a:gd name="T17" fmla="*/ 27 h 39"/>
                <a:gd name="T18" fmla="*/ 29 w 401"/>
                <a:gd name="T19" fmla="*/ 21 h 39"/>
                <a:gd name="T20" fmla="*/ 80 w 401"/>
                <a:gd name="T21" fmla="*/ 16 h 39"/>
                <a:gd name="T22" fmla="*/ 150 w 401"/>
                <a:gd name="T23" fmla="*/ 16 h 39"/>
                <a:gd name="T24" fmla="*/ 150 w 401"/>
                <a:gd name="T25" fmla="*/ 16 h 39"/>
                <a:gd name="T26" fmla="*/ 145 w 401"/>
                <a:gd name="T27" fmla="*/ 15 h 39"/>
                <a:gd name="T28" fmla="*/ 143 w 401"/>
                <a:gd name="T29" fmla="*/ 11 h 39"/>
                <a:gd name="T30" fmla="*/ 148 w 401"/>
                <a:gd name="T31" fmla="*/ 7 h 39"/>
                <a:gd name="T32" fmla="*/ 158 w 401"/>
                <a:gd name="T33" fmla="*/ 6 h 39"/>
                <a:gd name="T34" fmla="*/ 167 w 401"/>
                <a:gd name="T35" fmla="*/ 9 h 39"/>
                <a:gd name="T36" fmla="*/ 171 w 401"/>
                <a:gd name="T37" fmla="*/ 11 h 39"/>
                <a:gd name="T38" fmla="*/ 167 w 401"/>
                <a:gd name="T39" fmla="*/ 13 h 39"/>
                <a:gd name="T40" fmla="*/ 162 w 401"/>
                <a:gd name="T41" fmla="*/ 13 h 39"/>
                <a:gd name="T42" fmla="*/ 164 w 401"/>
                <a:gd name="T43" fmla="*/ 12 h 39"/>
                <a:gd name="T44" fmla="*/ 167 w 401"/>
                <a:gd name="T45" fmla="*/ 11 h 39"/>
                <a:gd name="T46" fmla="*/ 164 w 401"/>
                <a:gd name="T47" fmla="*/ 9 h 39"/>
                <a:gd name="T48" fmla="*/ 158 w 401"/>
                <a:gd name="T49" fmla="*/ 9 h 39"/>
                <a:gd name="T50" fmla="*/ 152 w 401"/>
                <a:gd name="T51" fmla="*/ 9 h 39"/>
                <a:gd name="T52" fmla="*/ 150 w 401"/>
                <a:gd name="T53" fmla="*/ 11 h 39"/>
                <a:gd name="T54" fmla="*/ 156 w 401"/>
                <a:gd name="T55" fmla="*/ 16 h 39"/>
                <a:gd name="T56" fmla="*/ 162 w 401"/>
                <a:gd name="T57" fmla="*/ 17 h 39"/>
                <a:gd name="T58" fmla="*/ 257 w 401"/>
                <a:gd name="T59" fmla="*/ 24 h 39"/>
                <a:gd name="T60" fmla="*/ 338 w 401"/>
                <a:gd name="T61" fmla="*/ 34 h 39"/>
                <a:gd name="T62" fmla="*/ 393 w 401"/>
                <a:gd name="T63" fmla="*/ 39 h 39"/>
                <a:gd name="T64" fmla="*/ 401 w 401"/>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9">
                  <a:moveTo>
                    <a:pt x="401" y="39"/>
                  </a:moveTo>
                  <a:lnTo>
                    <a:pt x="371" y="33"/>
                  </a:lnTo>
                  <a:lnTo>
                    <a:pt x="319" y="21"/>
                  </a:lnTo>
                  <a:lnTo>
                    <a:pt x="257" y="7"/>
                  </a:lnTo>
                  <a:lnTo>
                    <a:pt x="185" y="0"/>
                  </a:lnTo>
                  <a:lnTo>
                    <a:pt x="111" y="3"/>
                  </a:lnTo>
                  <a:lnTo>
                    <a:pt x="52" y="12"/>
                  </a:lnTo>
                  <a:lnTo>
                    <a:pt x="14" y="22"/>
                  </a:lnTo>
                  <a:lnTo>
                    <a:pt x="0" y="27"/>
                  </a:lnTo>
                  <a:lnTo>
                    <a:pt x="29" y="21"/>
                  </a:lnTo>
                  <a:lnTo>
                    <a:pt x="80" y="16"/>
                  </a:lnTo>
                  <a:lnTo>
                    <a:pt x="150" y="16"/>
                  </a:lnTo>
                  <a:lnTo>
                    <a:pt x="150" y="16"/>
                  </a:lnTo>
                  <a:lnTo>
                    <a:pt x="145" y="15"/>
                  </a:lnTo>
                  <a:lnTo>
                    <a:pt x="143" y="11"/>
                  </a:lnTo>
                  <a:lnTo>
                    <a:pt x="148" y="7"/>
                  </a:lnTo>
                  <a:lnTo>
                    <a:pt x="158" y="6"/>
                  </a:lnTo>
                  <a:lnTo>
                    <a:pt x="167" y="9"/>
                  </a:lnTo>
                  <a:lnTo>
                    <a:pt x="171" y="11"/>
                  </a:lnTo>
                  <a:lnTo>
                    <a:pt x="167" y="13"/>
                  </a:lnTo>
                  <a:lnTo>
                    <a:pt x="162" y="13"/>
                  </a:lnTo>
                  <a:lnTo>
                    <a:pt x="164" y="12"/>
                  </a:lnTo>
                  <a:lnTo>
                    <a:pt x="167" y="11"/>
                  </a:lnTo>
                  <a:lnTo>
                    <a:pt x="164" y="9"/>
                  </a:lnTo>
                  <a:lnTo>
                    <a:pt x="158" y="9"/>
                  </a:lnTo>
                  <a:lnTo>
                    <a:pt x="152" y="9"/>
                  </a:lnTo>
                  <a:lnTo>
                    <a:pt x="150" y="11"/>
                  </a:lnTo>
                  <a:lnTo>
                    <a:pt x="156" y="16"/>
                  </a:lnTo>
                  <a:lnTo>
                    <a:pt x="162" y="17"/>
                  </a:lnTo>
                  <a:lnTo>
                    <a:pt x="257" y="24"/>
                  </a:lnTo>
                  <a:lnTo>
                    <a:pt x="338" y="34"/>
                  </a:lnTo>
                  <a:lnTo>
                    <a:pt x="393" y="39"/>
                  </a:lnTo>
                  <a:lnTo>
                    <a:pt x="401"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1" name="Freeform 237"/>
            <p:cNvSpPr>
              <a:spLocks/>
            </p:cNvSpPr>
            <p:nvPr/>
          </p:nvSpPr>
          <p:spPr bwMode="auto">
            <a:xfrm>
              <a:off x="4504" y="79"/>
              <a:ext cx="449" cy="53"/>
            </a:xfrm>
            <a:custGeom>
              <a:avLst/>
              <a:gdLst>
                <a:gd name="T0" fmla="*/ 0 w 449"/>
                <a:gd name="T1" fmla="*/ 9 h 53"/>
                <a:gd name="T2" fmla="*/ 43 w 449"/>
                <a:gd name="T3" fmla="*/ 7 h 53"/>
                <a:gd name="T4" fmla="*/ 87 w 449"/>
                <a:gd name="T5" fmla="*/ 11 h 53"/>
                <a:gd name="T6" fmla="*/ 136 w 449"/>
                <a:gd name="T7" fmla="*/ 22 h 53"/>
                <a:gd name="T8" fmla="*/ 214 w 449"/>
                <a:gd name="T9" fmla="*/ 42 h 53"/>
                <a:gd name="T10" fmla="*/ 256 w 449"/>
                <a:gd name="T11" fmla="*/ 50 h 53"/>
                <a:gd name="T12" fmla="*/ 299 w 449"/>
                <a:gd name="T13" fmla="*/ 53 h 53"/>
                <a:gd name="T14" fmla="*/ 353 w 449"/>
                <a:gd name="T15" fmla="*/ 49 h 53"/>
                <a:gd name="T16" fmla="*/ 406 w 449"/>
                <a:gd name="T17" fmla="*/ 41 h 53"/>
                <a:gd name="T18" fmla="*/ 449 w 449"/>
                <a:gd name="T19" fmla="*/ 29 h 53"/>
                <a:gd name="T20" fmla="*/ 391 w 449"/>
                <a:gd name="T21" fmla="*/ 24 h 53"/>
                <a:gd name="T22" fmla="*/ 292 w 449"/>
                <a:gd name="T23" fmla="*/ 16 h 53"/>
                <a:gd name="T24" fmla="*/ 225 w 449"/>
                <a:gd name="T25" fmla="*/ 9 h 53"/>
                <a:gd name="T26" fmla="*/ 212 w 449"/>
                <a:gd name="T27" fmla="*/ 10 h 53"/>
                <a:gd name="T28" fmla="*/ 203 w 449"/>
                <a:gd name="T29" fmla="*/ 12 h 53"/>
                <a:gd name="T30" fmla="*/ 199 w 449"/>
                <a:gd name="T31" fmla="*/ 17 h 53"/>
                <a:gd name="T32" fmla="*/ 201 w 449"/>
                <a:gd name="T33" fmla="*/ 23 h 53"/>
                <a:gd name="T34" fmla="*/ 210 w 449"/>
                <a:gd name="T35" fmla="*/ 29 h 53"/>
                <a:gd name="T36" fmla="*/ 233 w 449"/>
                <a:gd name="T37" fmla="*/ 35 h 53"/>
                <a:gd name="T38" fmla="*/ 256 w 449"/>
                <a:gd name="T39" fmla="*/ 36 h 53"/>
                <a:gd name="T40" fmla="*/ 265 w 449"/>
                <a:gd name="T41" fmla="*/ 35 h 53"/>
                <a:gd name="T42" fmla="*/ 269 w 449"/>
                <a:gd name="T43" fmla="*/ 31 h 53"/>
                <a:gd name="T44" fmla="*/ 267 w 449"/>
                <a:gd name="T45" fmla="*/ 29 h 53"/>
                <a:gd name="T46" fmla="*/ 260 w 449"/>
                <a:gd name="T47" fmla="*/ 25 h 53"/>
                <a:gd name="T48" fmla="*/ 252 w 449"/>
                <a:gd name="T49" fmla="*/ 24 h 53"/>
                <a:gd name="T50" fmla="*/ 248 w 449"/>
                <a:gd name="T51" fmla="*/ 25 h 53"/>
                <a:gd name="T52" fmla="*/ 252 w 449"/>
                <a:gd name="T53" fmla="*/ 28 h 53"/>
                <a:gd name="T54" fmla="*/ 254 w 449"/>
                <a:gd name="T55" fmla="*/ 29 h 53"/>
                <a:gd name="T56" fmla="*/ 248 w 449"/>
                <a:gd name="T57" fmla="*/ 29 h 53"/>
                <a:gd name="T58" fmla="*/ 243 w 449"/>
                <a:gd name="T59" fmla="*/ 24 h 53"/>
                <a:gd name="T60" fmla="*/ 248 w 449"/>
                <a:gd name="T61" fmla="*/ 22 h 53"/>
                <a:gd name="T62" fmla="*/ 262 w 449"/>
                <a:gd name="T63" fmla="*/ 22 h 53"/>
                <a:gd name="T64" fmla="*/ 273 w 449"/>
                <a:gd name="T65" fmla="*/ 25 h 53"/>
                <a:gd name="T66" fmla="*/ 277 w 449"/>
                <a:gd name="T67" fmla="*/ 31 h 53"/>
                <a:gd name="T68" fmla="*/ 275 w 449"/>
                <a:gd name="T69" fmla="*/ 35 h 53"/>
                <a:gd name="T70" fmla="*/ 265 w 449"/>
                <a:gd name="T71" fmla="*/ 37 h 53"/>
                <a:gd name="T72" fmla="*/ 229 w 449"/>
                <a:gd name="T73" fmla="*/ 36 h 53"/>
                <a:gd name="T74" fmla="*/ 210 w 449"/>
                <a:gd name="T75" fmla="*/ 31 h 53"/>
                <a:gd name="T76" fmla="*/ 197 w 449"/>
                <a:gd name="T77" fmla="*/ 27 h 53"/>
                <a:gd name="T78" fmla="*/ 189 w 449"/>
                <a:gd name="T79" fmla="*/ 22 h 53"/>
                <a:gd name="T80" fmla="*/ 188 w 449"/>
                <a:gd name="T81" fmla="*/ 17 h 53"/>
                <a:gd name="T82" fmla="*/ 191 w 449"/>
                <a:gd name="T83" fmla="*/ 12 h 53"/>
                <a:gd name="T84" fmla="*/ 197 w 449"/>
                <a:gd name="T85" fmla="*/ 10 h 53"/>
                <a:gd name="T86" fmla="*/ 210 w 449"/>
                <a:gd name="T87" fmla="*/ 7 h 53"/>
                <a:gd name="T88" fmla="*/ 170 w 449"/>
                <a:gd name="T89" fmla="*/ 4 h 53"/>
                <a:gd name="T90" fmla="*/ 115 w 449"/>
                <a:gd name="T91" fmla="*/ 0 h 53"/>
                <a:gd name="T92" fmla="*/ 68 w 449"/>
                <a:gd name="T93" fmla="*/ 0 h 53"/>
                <a:gd name="T94" fmla="*/ 32 w 449"/>
                <a:gd name="T95" fmla="*/ 3 h 53"/>
                <a:gd name="T96" fmla="*/ 0 w 449"/>
                <a:gd name="T9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3">
                  <a:moveTo>
                    <a:pt x="0" y="9"/>
                  </a:moveTo>
                  <a:lnTo>
                    <a:pt x="43" y="7"/>
                  </a:lnTo>
                  <a:lnTo>
                    <a:pt x="87" y="11"/>
                  </a:lnTo>
                  <a:lnTo>
                    <a:pt x="136" y="22"/>
                  </a:lnTo>
                  <a:lnTo>
                    <a:pt x="214" y="42"/>
                  </a:lnTo>
                  <a:lnTo>
                    <a:pt x="256" y="50"/>
                  </a:lnTo>
                  <a:lnTo>
                    <a:pt x="299" y="53"/>
                  </a:lnTo>
                  <a:lnTo>
                    <a:pt x="353" y="49"/>
                  </a:lnTo>
                  <a:lnTo>
                    <a:pt x="406" y="41"/>
                  </a:lnTo>
                  <a:lnTo>
                    <a:pt x="449" y="29"/>
                  </a:lnTo>
                  <a:lnTo>
                    <a:pt x="391" y="24"/>
                  </a:lnTo>
                  <a:lnTo>
                    <a:pt x="292" y="16"/>
                  </a:lnTo>
                  <a:lnTo>
                    <a:pt x="225" y="9"/>
                  </a:lnTo>
                  <a:lnTo>
                    <a:pt x="212" y="10"/>
                  </a:lnTo>
                  <a:lnTo>
                    <a:pt x="203" y="12"/>
                  </a:lnTo>
                  <a:lnTo>
                    <a:pt x="199" y="17"/>
                  </a:lnTo>
                  <a:lnTo>
                    <a:pt x="201" y="23"/>
                  </a:lnTo>
                  <a:lnTo>
                    <a:pt x="210" y="29"/>
                  </a:lnTo>
                  <a:lnTo>
                    <a:pt x="233" y="35"/>
                  </a:lnTo>
                  <a:lnTo>
                    <a:pt x="256" y="36"/>
                  </a:lnTo>
                  <a:lnTo>
                    <a:pt x="265" y="35"/>
                  </a:lnTo>
                  <a:lnTo>
                    <a:pt x="269" y="31"/>
                  </a:lnTo>
                  <a:lnTo>
                    <a:pt x="267" y="29"/>
                  </a:lnTo>
                  <a:lnTo>
                    <a:pt x="260" y="25"/>
                  </a:lnTo>
                  <a:lnTo>
                    <a:pt x="252" y="24"/>
                  </a:lnTo>
                  <a:lnTo>
                    <a:pt x="248" y="25"/>
                  </a:lnTo>
                  <a:lnTo>
                    <a:pt x="252" y="28"/>
                  </a:lnTo>
                  <a:lnTo>
                    <a:pt x="254" y="29"/>
                  </a:lnTo>
                  <a:lnTo>
                    <a:pt x="248" y="29"/>
                  </a:lnTo>
                  <a:lnTo>
                    <a:pt x="243" y="24"/>
                  </a:lnTo>
                  <a:lnTo>
                    <a:pt x="248" y="22"/>
                  </a:lnTo>
                  <a:lnTo>
                    <a:pt x="262" y="22"/>
                  </a:lnTo>
                  <a:lnTo>
                    <a:pt x="273" y="25"/>
                  </a:lnTo>
                  <a:lnTo>
                    <a:pt x="277" y="31"/>
                  </a:lnTo>
                  <a:lnTo>
                    <a:pt x="275" y="35"/>
                  </a:lnTo>
                  <a:lnTo>
                    <a:pt x="265" y="37"/>
                  </a:lnTo>
                  <a:lnTo>
                    <a:pt x="229" y="36"/>
                  </a:lnTo>
                  <a:lnTo>
                    <a:pt x="210" y="31"/>
                  </a:lnTo>
                  <a:lnTo>
                    <a:pt x="197" y="27"/>
                  </a:lnTo>
                  <a:lnTo>
                    <a:pt x="189" y="22"/>
                  </a:lnTo>
                  <a:lnTo>
                    <a:pt x="188" y="17"/>
                  </a:lnTo>
                  <a:lnTo>
                    <a:pt x="191" y="12"/>
                  </a:lnTo>
                  <a:lnTo>
                    <a:pt x="197" y="10"/>
                  </a:lnTo>
                  <a:lnTo>
                    <a:pt x="210" y="7"/>
                  </a:lnTo>
                  <a:lnTo>
                    <a:pt x="170" y="4"/>
                  </a:lnTo>
                  <a:lnTo>
                    <a:pt x="115" y="0"/>
                  </a:lnTo>
                  <a:lnTo>
                    <a:pt x="68"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2" name="Freeform 238"/>
            <p:cNvSpPr>
              <a:spLocks/>
            </p:cNvSpPr>
            <p:nvPr/>
          </p:nvSpPr>
          <p:spPr bwMode="auto">
            <a:xfrm>
              <a:off x="5160" y="91"/>
              <a:ext cx="439" cy="53"/>
            </a:xfrm>
            <a:custGeom>
              <a:avLst/>
              <a:gdLst>
                <a:gd name="T0" fmla="*/ 0 w 439"/>
                <a:gd name="T1" fmla="*/ 0 h 53"/>
                <a:gd name="T2" fmla="*/ 33 w 439"/>
                <a:gd name="T3" fmla="*/ 9 h 53"/>
                <a:gd name="T4" fmla="*/ 88 w 439"/>
                <a:gd name="T5" fmla="*/ 24 h 53"/>
                <a:gd name="T6" fmla="*/ 156 w 439"/>
                <a:gd name="T7" fmla="*/ 41 h 53"/>
                <a:gd name="T8" fmla="*/ 234 w 439"/>
                <a:gd name="T9" fmla="*/ 52 h 53"/>
                <a:gd name="T10" fmla="*/ 275 w 439"/>
                <a:gd name="T11" fmla="*/ 53 h 53"/>
                <a:gd name="T12" fmla="*/ 315 w 439"/>
                <a:gd name="T13" fmla="*/ 52 h 53"/>
                <a:gd name="T14" fmla="*/ 380 w 439"/>
                <a:gd name="T15" fmla="*/ 43 h 53"/>
                <a:gd name="T16" fmla="*/ 423 w 439"/>
                <a:gd name="T17" fmla="*/ 35 h 53"/>
                <a:gd name="T18" fmla="*/ 439 w 439"/>
                <a:gd name="T19" fmla="*/ 30 h 53"/>
                <a:gd name="T20" fmla="*/ 406 w 439"/>
                <a:gd name="T21" fmla="*/ 35 h 53"/>
                <a:gd name="T22" fmla="*/ 349 w 439"/>
                <a:gd name="T23" fmla="*/ 38 h 53"/>
                <a:gd name="T24" fmla="*/ 274 w 439"/>
                <a:gd name="T25" fmla="*/ 35 h 53"/>
                <a:gd name="T26" fmla="*/ 274 w 439"/>
                <a:gd name="T27" fmla="*/ 35 h 53"/>
                <a:gd name="T28" fmla="*/ 277 w 439"/>
                <a:gd name="T29" fmla="*/ 37 h 53"/>
                <a:gd name="T30" fmla="*/ 281 w 439"/>
                <a:gd name="T31" fmla="*/ 41 h 53"/>
                <a:gd name="T32" fmla="*/ 274 w 439"/>
                <a:gd name="T33" fmla="*/ 44 h 53"/>
                <a:gd name="T34" fmla="*/ 262 w 439"/>
                <a:gd name="T35" fmla="*/ 46 h 53"/>
                <a:gd name="T36" fmla="*/ 253 w 439"/>
                <a:gd name="T37" fmla="*/ 43 h 53"/>
                <a:gd name="T38" fmla="*/ 249 w 439"/>
                <a:gd name="T39" fmla="*/ 40 h 53"/>
                <a:gd name="T40" fmla="*/ 255 w 439"/>
                <a:gd name="T41" fmla="*/ 37 h 53"/>
                <a:gd name="T42" fmla="*/ 258 w 439"/>
                <a:gd name="T43" fmla="*/ 37 h 53"/>
                <a:gd name="T44" fmla="*/ 258 w 439"/>
                <a:gd name="T45" fmla="*/ 38 h 53"/>
                <a:gd name="T46" fmla="*/ 253 w 439"/>
                <a:gd name="T47" fmla="*/ 40 h 53"/>
                <a:gd name="T48" fmla="*/ 256 w 439"/>
                <a:gd name="T49" fmla="*/ 42 h 53"/>
                <a:gd name="T50" fmla="*/ 262 w 439"/>
                <a:gd name="T51" fmla="*/ 43 h 53"/>
                <a:gd name="T52" fmla="*/ 270 w 439"/>
                <a:gd name="T53" fmla="*/ 43 h 53"/>
                <a:gd name="T54" fmla="*/ 274 w 439"/>
                <a:gd name="T55" fmla="*/ 41 h 53"/>
                <a:gd name="T56" fmla="*/ 266 w 439"/>
                <a:gd name="T57" fmla="*/ 35 h 53"/>
                <a:gd name="T58" fmla="*/ 260 w 439"/>
                <a:gd name="T59" fmla="*/ 34 h 53"/>
                <a:gd name="T60" fmla="*/ 158 w 439"/>
                <a:gd name="T61" fmla="*/ 22 h 53"/>
                <a:gd name="T62" fmla="*/ 69 w 439"/>
                <a:gd name="T63" fmla="*/ 9 h 53"/>
                <a:gd name="T64" fmla="*/ 8 w 439"/>
                <a:gd name="T65" fmla="*/ 0 h 53"/>
                <a:gd name="T66" fmla="*/ 0 w 439"/>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3">
                  <a:moveTo>
                    <a:pt x="0" y="0"/>
                  </a:moveTo>
                  <a:lnTo>
                    <a:pt x="33" y="9"/>
                  </a:lnTo>
                  <a:lnTo>
                    <a:pt x="88" y="24"/>
                  </a:lnTo>
                  <a:lnTo>
                    <a:pt x="156" y="41"/>
                  </a:lnTo>
                  <a:lnTo>
                    <a:pt x="234" y="52"/>
                  </a:lnTo>
                  <a:lnTo>
                    <a:pt x="275" y="53"/>
                  </a:lnTo>
                  <a:lnTo>
                    <a:pt x="315" y="52"/>
                  </a:lnTo>
                  <a:lnTo>
                    <a:pt x="380" y="43"/>
                  </a:lnTo>
                  <a:lnTo>
                    <a:pt x="423" y="35"/>
                  </a:lnTo>
                  <a:lnTo>
                    <a:pt x="439" y="30"/>
                  </a:lnTo>
                  <a:lnTo>
                    <a:pt x="406" y="35"/>
                  </a:lnTo>
                  <a:lnTo>
                    <a:pt x="349" y="38"/>
                  </a:lnTo>
                  <a:lnTo>
                    <a:pt x="274" y="35"/>
                  </a:lnTo>
                  <a:lnTo>
                    <a:pt x="274" y="35"/>
                  </a:lnTo>
                  <a:lnTo>
                    <a:pt x="277" y="37"/>
                  </a:lnTo>
                  <a:lnTo>
                    <a:pt x="281" y="41"/>
                  </a:lnTo>
                  <a:lnTo>
                    <a:pt x="274" y="44"/>
                  </a:lnTo>
                  <a:lnTo>
                    <a:pt x="262" y="46"/>
                  </a:lnTo>
                  <a:lnTo>
                    <a:pt x="253" y="43"/>
                  </a:lnTo>
                  <a:lnTo>
                    <a:pt x="249" y="40"/>
                  </a:lnTo>
                  <a:lnTo>
                    <a:pt x="255" y="37"/>
                  </a:lnTo>
                  <a:lnTo>
                    <a:pt x="258" y="37"/>
                  </a:lnTo>
                  <a:lnTo>
                    <a:pt x="258" y="38"/>
                  </a:lnTo>
                  <a:lnTo>
                    <a:pt x="253" y="40"/>
                  </a:lnTo>
                  <a:lnTo>
                    <a:pt x="256" y="42"/>
                  </a:lnTo>
                  <a:lnTo>
                    <a:pt x="262" y="43"/>
                  </a:lnTo>
                  <a:lnTo>
                    <a:pt x="270" y="43"/>
                  </a:lnTo>
                  <a:lnTo>
                    <a:pt x="274" y="41"/>
                  </a:lnTo>
                  <a:lnTo>
                    <a:pt x="266" y="35"/>
                  </a:lnTo>
                  <a:lnTo>
                    <a:pt x="260" y="34"/>
                  </a:lnTo>
                  <a:lnTo>
                    <a:pt x="158" y="22"/>
                  </a:lnTo>
                  <a:lnTo>
                    <a:pt x="69" y="9"/>
                  </a:lnTo>
                  <a:lnTo>
                    <a:pt x="8"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3" name="Freeform 239"/>
            <p:cNvSpPr>
              <a:spLocks/>
            </p:cNvSpPr>
            <p:nvPr/>
          </p:nvSpPr>
          <p:spPr bwMode="auto">
            <a:xfrm>
              <a:off x="5090" y="59"/>
              <a:ext cx="492" cy="67"/>
            </a:xfrm>
            <a:custGeom>
              <a:avLst/>
              <a:gdLst>
                <a:gd name="T0" fmla="*/ 492 w 492"/>
                <a:gd name="T1" fmla="*/ 62 h 67"/>
                <a:gd name="T2" fmla="*/ 444 w 492"/>
                <a:gd name="T3" fmla="*/ 61 h 67"/>
                <a:gd name="T4" fmla="*/ 397 w 492"/>
                <a:gd name="T5" fmla="*/ 55 h 67"/>
                <a:gd name="T6" fmla="*/ 344 w 492"/>
                <a:gd name="T7" fmla="*/ 42 h 67"/>
                <a:gd name="T8" fmla="*/ 260 w 492"/>
                <a:gd name="T9" fmla="*/ 15 h 67"/>
                <a:gd name="T10" fmla="*/ 215 w 492"/>
                <a:gd name="T11" fmla="*/ 5 h 67"/>
                <a:gd name="T12" fmla="*/ 165 w 492"/>
                <a:gd name="T13" fmla="*/ 0 h 67"/>
                <a:gd name="T14" fmla="*/ 106 w 492"/>
                <a:gd name="T15" fmla="*/ 2 h 67"/>
                <a:gd name="T16" fmla="*/ 49 w 492"/>
                <a:gd name="T17" fmla="*/ 9 h 67"/>
                <a:gd name="T18" fmla="*/ 0 w 492"/>
                <a:gd name="T19" fmla="*/ 20 h 67"/>
                <a:gd name="T20" fmla="*/ 65 w 492"/>
                <a:gd name="T21" fmla="*/ 29 h 67"/>
                <a:gd name="T22" fmla="*/ 171 w 492"/>
                <a:gd name="T23" fmla="*/ 42 h 67"/>
                <a:gd name="T24" fmla="*/ 245 w 492"/>
                <a:gd name="T25" fmla="*/ 53 h 67"/>
                <a:gd name="T26" fmla="*/ 258 w 492"/>
                <a:gd name="T27" fmla="*/ 51 h 67"/>
                <a:gd name="T28" fmla="*/ 268 w 492"/>
                <a:gd name="T29" fmla="*/ 49 h 67"/>
                <a:gd name="T30" fmla="*/ 273 w 492"/>
                <a:gd name="T31" fmla="*/ 44 h 67"/>
                <a:gd name="T32" fmla="*/ 273 w 492"/>
                <a:gd name="T33" fmla="*/ 37 h 67"/>
                <a:gd name="T34" fmla="*/ 264 w 492"/>
                <a:gd name="T35" fmla="*/ 31 h 67"/>
                <a:gd name="T36" fmla="*/ 237 w 492"/>
                <a:gd name="T37" fmla="*/ 24 h 67"/>
                <a:gd name="T38" fmla="*/ 213 w 492"/>
                <a:gd name="T39" fmla="*/ 21 h 67"/>
                <a:gd name="T40" fmla="*/ 203 w 492"/>
                <a:gd name="T41" fmla="*/ 23 h 67"/>
                <a:gd name="T42" fmla="*/ 197 w 492"/>
                <a:gd name="T43" fmla="*/ 25 h 67"/>
                <a:gd name="T44" fmla="*/ 199 w 492"/>
                <a:gd name="T45" fmla="*/ 29 h 67"/>
                <a:gd name="T46" fmla="*/ 209 w 492"/>
                <a:gd name="T47" fmla="*/ 32 h 67"/>
                <a:gd name="T48" fmla="*/ 216 w 492"/>
                <a:gd name="T49" fmla="*/ 33 h 67"/>
                <a:gd name="T50" fmla="*/ 220 w 492"/>
                <a:gd name="T51" fmla="*/ 32 h 67"/>
                <a:gd name="T52" fmla="*/ 216 w 492"/>
                <a:gd name="T53" fmla="*/ 30 h 67"/>
                <a:gd name="T54" fmla="*/ 215 w 492"/>
                <a:gd name="T55" fmla="*/ 29 h 67"/>
                <a:gd name="T56" fmla="*/ 220 w 492"/>
                <a:gd name="T57" fmla="*/ 29 h 67"/>
                <a:gd name="T58" fmla="*/ 226 w 492"/>
                <a:gd name="T59" fmla="*/ 33 h 67"/>
                <a:gd name="T60" fmla="*/ 218 w 492"/>
                <a:gd name="T61" fmla="*/ 37 h 67"/>
                <a:gd name="T62" fmla="*/ 205 w 492"/>
                <a:gd name="T63" fmla="*/ 36 h 67"/>
                <a:gd name="T64" fmla="*/ 194 w 492"/>
                <a:gd name="T65" fmla="*/ 31 h 67"/>
                <a:gd name="T66" fmla="*/ 188 w 492"/>
                <a:gd name="T67" fmla="*/ 24 h 67"/>
                <a:gd name="T68" fmla="*/ 194 w 492"/>
                <a:gd name="T69" fmla="*/ 21 h 67"/>
                <a:gd name="T70" fmla="*/ 203 w 492"/>
                <a:gd name="T71" fmla="*/ 19 h 67"/>
                <a:gd name="T72" fmla="*/ 243 w 492"/>
                <a:gd name="T73" fmla="*/ 23 h 67"/>
                <a:gd name="T74" fmla="*/ 262 w 492"/>
                <a:gd name="T75" fmla="*/ 27 h 67"/>
                <a:gd name="T76" fmla="*/ 277 w 492"/>
                <a:gd name="T77" fmla="*/ 33 h 67"/>
                <a:gd name="T78" fmla="*/ 285 w 492"/>
                <a:gd name="T79" fmla="*/ 39 h 67"/>
                <a:gd name="T80" fmla="*/ 287 w 492"/>
                <a:gd name="T81" fmla="*/ 44 h 67"/>
                <a:gd name="T82" fmla="*/ 283 w 492"/>
                <a:gd name="T83" fmla="*/ 49 h 67"/>
                <a:gd name="T84" fmla="*/ 275 w 492"/>
                <a:gd name="T85" fmla="*/ 53 h 67"/>
                <a:gd name="T86" fmla="*/ 260 w 492"/>
                <a:gd name="T87" fmla="*/ 55 h 67"/>
                <a:gd name="T88" fmla="*/ 271 w 492"/>
                <a:gd name="T89" fmla="*/ 56 h 67"/>
                <a:gd name="T90" fmla="*/ 304 w 492"/>
                <a:gd name="T91" fmla="*/ 60 h 67"/>
                <a:gd name="T92" fmla="*/ 363 w 492"/>
                <a:gd name="T93" fmla="*/ 64 h 67"/>
                <a:gd name="T94" fmla="*/ 416 w 492"/>
                <a:gd name="T95" fmla="*/ 67 h 67"/>
                <a:gd name="T96" fmla="*/ 456 w 492"/>
                <a:gd name="T97" fmla="*/ 66 h 67"/>
                <a:gd name="T98" fmla="*/ 492 w 492"/>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7">
                  <a:moveTo>
                    <a:pt x="492" y="62"/>
                  </a:moveTo>
                  <a:lnTo>
                    <a:pt x="444" y="61"/>
                  </a:lnTo>
                  <a:lnTo>
                    <a:pt x="397" y="55"/>
                  </a:lnTo>
                  <a:lnTo>
                    <a:pt x="344" y="42"/>
                  </a:lnTo>
                  <a:lnTo>
                    <a:pt x="260" y="15"/>
                  </a:lnTo>
                  <a:lnTo>
                    <a:pt x="215" y="5"/>
                  </a:lnTo>
                  <a:lnTo>
                    <a:pt x="165" y="0"/>
                  </a:lnTo>
                  <a:lnTo>
                    <a:pt x="106" y="2"/>
                  </a:lnTo>
                  <a:lnTo>
                    <a:pt x="49" y="9"/>
                  </a:lnTo>
                  <a:lnTo>
                    <a:pt x="0" y="20"/>
                  </a:lnTo>
                  <a:lnTo>
                    <a:pt x="65" y="29"/>
                  </a:lnTo>
                  <a:lnTo>
                    <a:pt x="171" y="42"/>
                  </a:lnTo>
                  <a:lnTo>
                    <a:pt x="245" y="53"/>
                  </a:lnTo>
                  <a:lnTo>
                    <a:pt x="258" y="51"/>
                  </a:lnTo>
                  <a:lnTo>
                    <a:pt x="268" y="49"/>
                  </a:lnTo>
                  <a:lnTo>
                    <a:pt x="273" y="44"/>
                  </a:lnTo>
                  <a:lnTo>
                    <a:pt x="273" y="37"/>
                  </a:lnTo>
                  <a:lnTo>
                    <a:pt x="264" y="31"/>
                  </a:lnTo>
                  <a:lnTo>
                    <a:pt x="237" y="24"/>
                  </a:lnTo>
                  <a:lnTo>
                    <a:pt x="213" y="21"/>
                  </a:lnTo>
                  <a:lnTo>
                    <a:pt x="203" y="23"/>
                  </a:lnTo>
                  <a:lnTo>
                    <a:pt x="197" y="25"/>
                  </a:lnTo>
                  <a:lnTo>
                    <a:pt x="199" y="29"/>
                  </a:lnTo>
                  <a:lnTo>
                    <a:pt x="209" y="32"/>
                  </a:lnTo>
                  <a:lnTo>
                    <a:pt x="216" y="33"/>
                  </a:lnTo>
                  <a:lnTo>
                    <a:pt x="220" y="32"/>
                  </a:lnTo>
                  <a:lnTo>
                    <a:pt x="216" y="30"/>
                  </a:lnTo>
                  <a:lnTo>
                    <a:pt x="215" y="29"/>
                  </a:lnTo>
                  <a:lnTo>
                    <a:pt x="220" y="29"/>
                  </a:lnTo>
                  <a:lnTo>
                    <a:pt x="226" y="33"/>
                  </a:lnTo>
                  <a:lnTo>
                    <a:pt x="218" y="37"/>
                  </a:lnTo>
                  <a:lnTo>
                    <a:pt x="205" y="36"/>
                  </a:lnTo>
                  <a:lnTo>
                    <a:pt x="194" y="31"/>
                  </a:lnTo>
                  <a:lnTo>
                    <a:pt x="188" y="24"/>
                  </a:lnTo>
                  <a:lnTo>
                    <a:pt x="194" y="21"/>
                  </a:lnTo>
                  <a:lnTo>
                    <a:pt x="203" y="19"/>
                  </a:lnTo>
                  <a:lnTo>
                    <a:pt x="243" y="23"/>
                  </a:lnTo>
                  <a:lnTo>
                    <a:pt x="262" y="27"/>
                  </a:lnTo>
                  <a:lnTo>
                    <a:pt x="277" y="33"/>
                  </a:lnTo>
                  <a:lnTo>
                    <a:pt x="285" y="39"/>
                  </a:lnTo>
                  <a:lnTo>
                    <a:pt x="287" y="44"/>
                  </a:lnTo>
                  <a:lnTo>
                    <a:pt x="283" y="49"/>
                  </a:lnTo>
                  <a:lnTo>
                    <a:pt x="275" y="53"/>
                  </a:lnTo>
                  <a:lnTo>
                    <a:pt x="260" y="55"/>
                  </a:lnTo>
                  <a:lnTo>
                    <a:pt x="271" y="56"/>
                  </a:lnTo>
                  <a:lnTo>
                    <a:pt x="304" y="60"/>
                  </a:lnTo>
                  <a:lnTo>
                    <a:pt x="363" y="64"/>
                  </a:lnTo>
                  <a:lnTo>
                    <a:pt x="416" y="67"/>
                  </a:lnTo>
                  <a:lnTo>
                    <a:pt x="456" y="66"/>
                  </a:lnTo>
                  <a:lnTo>
                    <a:pt x="492"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4" name="Freeform 240"/>
            <p:cNvSpPr>
              <a:spLocks/>
            </p:cNvSpPr>
            <p:nvPr/>
          </p:nvSpPr>
          <p:spPr bwMode="auto">
            <a:xfrm>
              <a:off x="4927" y="144"/>
              <a:ext cx="429" cy="36"/>
            </a:xfrm>
            <a:custGeom>
              <a:avLst/>
              <a:gdLst>
                <a:gd name="T0" fmla="*/ 0 w 429"/>
                <a:gd name="T1" fmla="*/ 33 h 36"/>
                <a:gd name="T2" fmla="*/ 34 w 429"/>
                <a:gd name="T3" fmla="*/ 29 h 36"/>
                <a:gd name="T4" fmla="*/ 89 w 429"/>
                <a:gd name="T5" fmla="*/ 17 h 36"/>
                <a:gd name="T6" fmla="*/ 157 w 429"/>
                <a:gd name="T7" fmla="*/ 5 h 36"/>
                <a:gd name="T8" fmla="*/ 233 w 429"/>
                <a:gd name="T9" fmla="*/ 0 h 36"/>
                <a:gd name="T10" fmla="*/ 275 w 429"/>
                <a:gd name="T11" fmla="*/ 2 h 36"/>
                <a:gd name="T12" fmla="*/ 313 w 429"/>
                <a:gd name="T13" fmla="*/ 6 h 36"/>
                <a:gd name="T14" fmla="*/ 376 w 429"/>
                <a:gd name="T15" fmla="*/ 18 h 36"/>
                <a:gd name="T16" fmla="*/ 415 w 429"/>
                <a:gd name="T17" fmla="*/ 30 h 36"/>
                <a:gd name="T18" fmla="*/ 429 w 429"/>
                <a:gd name="T19" fmla="*/ 36 h 36"/>
                <a:gd name="T20" fmla="*/ 398 w 429"/>
                <a:gd name="T21" fmla="*/ 29 h 36"/>
                <a:gd name="T22" fmla="*/ 345 w 429"/>
                <a:gd name="T23" fmla="*/ 20 h 36"/>
                <a:gd name="T24" fmla="*/ 269 w 429"/>
                <a:gd name="T25" fmla="*/ 19 h 36"/>
                <a:gd name="T26" fmla="*/ 269 w 429"/>
                <a:gd name="T27" fmla="*/ 19 h 36"/>
                <a:gd name="T28" fmla="*/ 275 w 429"/>
                <a:gd name="T29" fmla="*/ 18 h 36"/>
                <a:gd name="T30" fmla="*/ 279 w 429"/>
                <a:gd name="T31" fmla="*/ 13 h 36"/>
                <a:gd name="T32" fmla="*/ 273 w 429"/>
                <a:gd name="T33" fmla="*/ 9 h 36"/>
                <a:gd name="T34" fmla="*/ 262 w 429"/>
                <a:gd name="T35" fmla="*/ 8 h 36"/>
                <a:gd name="T36" fmla="*/ 252 w 429"/>
                <a:gd name="T37" fmla="*/ 9 h 36"/>
                <a:gd name="T38" fmla="*/ 247 w 429"/>
                <a:gd name="T39" fmla="*/ 12 h 36"/>
                <a:gd name="T40" fmla="*/ 252 w 429"/>
                <a:gd name="T41" fmla="*/ 15 h 36"/>
                <a:gd name="T42" fmla="*/ 256 w 429"/>
                <a:gd name="T43" fmla="*/ 15 h 36"/>
                <a:gd name="T44" fmla="*/ 254 w 429"/>
                <a:gd name="T45" fmla="*/ 14 h 36"/>
                <a:gd name="T46" fmla="*/ 252 w 429"/>
                <a:gd name="T47" fmla="*/ 13 h 36"/>
                <a:gd name="T48" fmla="*/ 256 w 429"/>
                <a:gd name="T49" fmla="*/ 11 h 36"/>
                <a:gd name="T50" fmla="*/ 262 w 429"/>
                <a:gd name="T51" fmla="*/ 11 h 36"/>
                <a:gd name="T52" fmla="*/ 267 w 429"/>
                <a:gd name="T53" fmla="*/ 11 h 36"/>
                <a:gd name="T54" fmla="*/ 269 w 429"/>
                <a:gd name="T55" fmla="*/ 14 h 36"/>
                <a:gd name="T56" fmla="*/ 264 w 429"/>
                <a:gd name="T57" fmla="*/ 18 h 36"/>
                <a:gd name="T58" fmla="*/ 256 w 429"/>
                <a:gd name="T59" fmla="*/ 19 h 36"/>
                <a:gd name="T60" fmla="*/ 155 w 429"/>
                <a:gd name="T61" fmla="*/ 24 h 36"/>
                <a:gd name="T62" fmla="*/ 68 w 429"/>
                <a:gd name="T63" fmla="*/ 31 h 36"/>
                <a:gd name="T64" fmla="*/ 7 w 429"/>
                <a:gd name="T65" fmla="*/ 33 h 36"/>
                <a:gd name="T66" fmla="*/ 0 w 429"/>
                <a:gd name="T6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33"/>
                  </a:moveTo>
                  <a:lnTo>
                    <a:pt x="34" y="29"/>
                  </a:lnTo>
                  <a:lnTo>
                    <a:pt x="89" y="17"/>
                  </a:lnTo>
                  <a:lnTo>
                    <a:pt x="157" y="5"/>
                  </a:lnTo>
                  <a:lnTo>
                    <a:pt x="233" y="0"/>
                  </a:lnTo>
                  <a:lnTo>
                    <a:pt x="275" y="2"/>
                  </a:lnTo>
                  <a:lnTo>
                    <a:pt x="313" y="6"/>
                  </a:lnTo>
                  <a:lnTo>
                    <a:pt x="376" y="18"/>
                  </a:lnTo>
                  <a:lnTo>
                    <a:pt x="415" y="30"/>
                  </a:lnTo>
                  <a:lnTo>
                    <a:pt x="429" y="36"/>
                  </a:lnTo>
                  <a:lnTo>
                    <a:pt x="398" y="29"/>
                  </a:lnTo>
                  <a:lnTo>
                    <a:pt x="345" y="20"/>
                  </a:lnTo>
                  <a:lnTo>
                    <a:pt x="269" y="19"/>
                  </a:lnTo>
                  <a:lnTo>
                    <a:pt x="269" y="19"/>
                  </a:lnTo>
                  <a:lnTo>
                    <a:pt x="275" y="18"/>
                  </a:lnTo>
                  <a:lnTo>
                    <a:pt x="279" y="13"/>
                  </a:lnTo>
                  <a:lnTo>
                    <a:pt x="273" y="9"/>
                  </a:lnTo>
                  <a:lnTo>
                    <a:pt x="262" y="8"/>
                  </a:lnTo>
                  <a:lnTo>
                    <a:pt x="252" y="9"/>
                  </a:lnTo>
                  <a:lnTo>
                    <a:pt x="247" y="12"/>
                  </a:lnTo>
                  <a:lnTo>
                    <a:pt x="252" y="15"/>
                  </a:lnTo>
                  <a:lnTo>
                    <a:pt x="256" y="15"/>
                  </a:lnTo>
                  <a:lnTo>
                    <a:pt x="254" y="14"/>
                  </a:lnTo>
                  <a:lnTo>
                    <a:pt x="252" y="13"/>
                  </a:lnTo>
                  <a:lnTo>
                    <a:pt x="256" y="11"/>
                  </a:lnTo>
                  <a:lnTo>
                    <a:pt x="262" y="11"/>
                  </a:lnTo>
                  <a:lnTo>
                    <a:pt x="267" y="11"/>
                  </a:lnTo>
                  <a:lnTo>
                    <a:pt x="269" y="14"/>
                  </a:lnTo>
                  <a:lnTo>
                    <a:pt x="264" y="18"/>
                  </a:lnTo>
                  <a:lnTo>
                    <a:pt x="256" y="19"/>
                  </a:lnTo>
                  <a:lnTo>
                    <a:pt x="155" y="24"/>
                  </a:lnTo>
                  <a:lnTo>
                    <a:pt x="68" y="31"/>
                  </a:lnTo>
                  <a:lnTo>
                    <a:pt x="7" y="33"/>
                  </a:lnTo>
                  <a:lnTo>
                    <a:pt x="0"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5" name="Freeform 241"/>
            <p:cNvSpPr>
              <a:spLocks/>
            </p:cNvSpPr>
            <p:nvPr/>
          </p:nvSpPr>
          <p:spPr bwMode="auto">
            <a:xfrm>
              <a:off x="4857" y="167"/>
              <a:ext cx="484" cy="49"/>
            </a:xfrm>
            <a:custGeom>
              <a:avLst/>
              <a:gdLst>
                <a:gd name="T0" fmla="*/ 484 w 484"/>
                <a:gd name="T1" fmla="*/ 12 h 49"/>
                <a:gd name="T2" fmla="*/ 436 w 484"/>
                <a:gd name="T3" fmla="*/ 9 h 49"/>
                <a:gd name="T4" fmla="*/ 391 w 484"/>
                <a:gd name="T5" fmla="*/ 12 h 49"/>
                <a:gd name="T6" fmla="*/ 336 w 484"/>
                <a:gd name="T7" fmla="*/ 21 h 49"/>
                <a:gd name="T8" fmla="*/ 250 w 484"/>
                <a:gd name="T9" fmla="*/ 40 h 49"/>
                <a:gd name="T10" fmla="*/ 205 w 484"/>
                <a:gd name="T11" fmla="*/ 46 h 49"/>
                <a:gd name="T12" fmla="*/ 157 w 484"/>
                <a:gd name="T13" fmla="*/ 49 h 49"/>
                <a:gd name="T14" fmla="*/ 100 w 484"/>
                <a:gd name="T15" fmla="*/ 42 h 49"/>
                <a:gd name="T16" fmla="*/ 45 w 484"/>
                <a:gd name="T17" fmla="*/ 32 h 49"/>
                <a:gd name="T18" fmla="*/ 0 w 484"/>
                <a:gd name="T19" fmla="*/ 16 h 49"/>
                <a:gd name="T20" fmla="*/ 62 w 484"/>
                <a:gd name="T21" fmla="*/ 14 h 49"/>
                <a:gd name="T22" fmla="*/ 169 w 484"/>
                <a:gd name="T23" fmla="*/ 9 h 49"/>
                <a:gd name="T24" fmla="*/ 243 w 484"/>
                <a:gd name="T25" fmla="*/ 3 h 49"/>
                <a:gd name="T26" fmla="*/ 254 w 484"/>
                <a:gd name="T27" fmla="*/ 6 h 49"/>
                <a:gd name="T28" fmla="*/ 263 w 484"/>
                <a:gd name="T29" fmla="*/ 8 h 49"/>
                <a:gd name="T30" fmla="*/ 269 w 484"/>
                <a:gd name="T31" fmla="*/ 14 h 49"/>
                <a:gd name="T32" fmla="*/ 265 w 484"/>
                <a:gd name="T33" fmla="*/ 20 h 49"/>
                <a:gd name="T34" fmla="*/ 256 w 484"/>
                <a:gd name="T35" fmla="*/ 25 h 49"/>
                <a:gd name="T36" fmla="*/ 229 w 484"/>
                <a:gd name="T37" fmla="*/ 31 h 49"/>
                <a:gd name="T38" fmla="*/ 206 w 484"/>
                <a:gd name="T39" fmla="*/ 32 h 49"/>
                <a:gd name="T40" fmla="*/ 197 w 484"/>
                <a:gd name="T41" fmla="*/ 30 h 49"/>
                <a:gd name="T42" fmla="*/ 191 w 484"/>
                <a:gd name="T43" fmla="*/ 26 h 49"/>
                <a:gd name="T44" fmla="*/ 193 w 484"/>
                <a:gd name="T45" fmla="*/ 24 h 49"/>
                <a:gd name="T46" fmla="*/ 205 w 484"/>
                <a:gd name="T47" fmla="*/ 20 h 49"/>
                <a:gd name="T48" fmla="*/ 210 w 484"/>
                <a:gd name="T49" fmla="*/ 19 h 49"/>
                <a:gd name="T50" fmla="*/ 214 w 484"/>
                <a:gd name="T51" fmla="*/ 20 h 49"/>
                <a:gd name="T52" fmla="*/ 210 w 484"/>
                <a:gd name="T53" fmla="*/ 24 h 49"/>
                <a:gd name="T54" fmla="*/ 210 w 484"/>
                <a:gd name="T55" fmla="*/ 25 h 49"/>
                <a:gd name="T56" fmla="*/ 214 w 484"/>
                <a:gd name="T57" fmla="*/ 24 h 49"/>
                <a:gd name="T58" fmla="*/ 220 w 484"/>
                <a:gd name="T59" fmla="*/ 20 h 49"/>
                <a:gd name="T60" fmla="*/ 214 w 484"/>
                <a:gd name="T61" fmla="*/ 16 h 49"/>
                <a:gd name="T62" fmla="*/ 201 w 484"/>
                <a:gd name="T63" fmla="*/ 16 h 49"/>
                <a:gd name="T64" fmla="*/ 188 w 484"/>
                <a:gd name="T65" fmla="*/ 20 h 49"/>
                <a:gd name="T66" fmla="*/ 182 w 484"/>
                <a:gd name="T67" fmla="*/ 26 h 49"/>
                <a:gd name="T68" fmla="*/ 186 w 484"/>
                <a:gd name="T69" fmla="*/ 30 h 49"/>
                <a:gd name="T70" fmla="*/ 197 w 484"/>
                <a:gd name="T71" fmla="*/ 33 h 49"/>
                <a:gd name="T72" fmla="*/ 235 w 484"/>
                <a:gd name="T73" fmla="*/ 32 h 49"/>
                <a:gd name="T74" fmla="*/ 254 w 484"/>
                <a:gd name="T75" fmla="*/ 28 h 49"/>
                <a:gd name="T76" fmla="*/ 269 w 484"/>
                <a:gd name="T77" fmla="*/ 24 h 49"/>
                <a:gd name="T78" fmla="*/ 279 w 484"/>
                <a:gd name="T79" fmla="*/ 19 h 49"/>
                <a:gd name="T80" fmla="*/ 282 w 484"/>
                <a:gd name="T81" fmla="*/ 14 h 49"/>
                <a:gd name="T82" fmla="*/ 279 w 484"/>
                <a:gd name="T83" fmla="*/ 9 h 49"/>
                <a:gd name="T84" fmla="*/ 271 w 484"/>
                <a:gd name="T85" fmla="*/ 6 h 49"/>
                <a:gd name="T86" fmla="*/ 256 w 484"/>
                <a:gd name="T87" fmla="*/ 2 h 49"/>
                <a:gd name="T88" fmla="*/ 269 w 484"/>
                <a:gd name="T89" fmla="*/ 2 h 49"/>
                <a:gd name="T90" fmla="*/ 301 w 484"/>
                <a:gd name="T91" fmla="*/ 1 h 49"/>
                <a:gd name="T92" fmla="*/ 358 w 484"/>
                <a:gd name="T93" fmla="*/ 0 h 49"/>
                <a:gd name="T94" fmla="*/ 410 w 484"/>
                <a:gd name="T95" fmla="*/ 1 h 49"/>
                <a:gd name="T96" fmla="*/ 449 w 484"/>
                <a:gd name="T97" fmla="*/ 6 h 49"/>
                <a:gd name="T98" fmla="*/ 484 w 484"/>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2"/>
                  </a:moveTo>
                  <a:lnTo>
                    <a:pt x="436" y="9"/>
                  </a:lnTo>
                  <a:lnTo>
                    <a:pt x="391" y="12"/>
                  </a:lnTo>
                  <a:lnTo>
                    <a:pt x="336" y="21"/>
                  </a:lnTo>
                  <a:lnTo>
                    <a:pt x="250" y="40"/>
                  </a:lnTo>
                  <a:lnTo>
                    <a:pt x="205" y="46"/>
                  </a:lnTo>
                  <a:lnTo>
                    <a:pt x="157" y="49"/>
                  </a:lnTo>
                  <a:lnTo>
                    <a:pt x="100" y="42"/>
                  </a:lnTo>
                  <a:lnTo>
                    <a:pt x="45" y="32"/>
                  </a:lnTo>
                  <a:lnTo>
                    <a:pt x="0" y="16"/>
                  </a:lnTo>
                  <a:lnTo>
                    <a:pt x="62" y="14"/>
                  </a:lnTo>
                  <a:lnTo>
                    <a:pt x="169" y="9"/>
                  </a:lnTo>
                  <a:lnTo>
                    <a:pt x="243" y="3"/>
                  </a:lnTo>
                  <a:lnTo>
                    <a:pt x="254" y="6"/>
                  </a:lnTo>
                  <a:lnTo>
                    <a:pt x="263" y="8"/>
                  </a:lnTo>
                  <a:lnTo>
                    <a:pt x="269" y="14"/>
                  </a:lnTo>
                  <a:lnTo>
                    <a:pt x="265" y="20"/>
                  </a:lnTo>
                  <a:lnTo>
                    <a:pt x="256" y="25"/>
                  </a:lnTo>
                  <a:lnTo>
                    <a:pt x="229" y="31"/>
                  </a:lnTo>
                  <a:lnTo>
                    <a:pt x="206" y="32"/>
                  </a:lnTo>
                  <a:lnTo>
                    <a:pt x="197" y="30"/>
                  </a:lnTo>
                  <a:lnTo>
                    <a:pt x="191" y="26"/>
                  </a:lnTo>
                  <a:lnTo>
                    <a:pt x="193" y="24"/>
                  </a:lnTo>
                  <a:lnTo>
                    <a:pt x="205" y="20"/>
                  </a:lnTo>
                  <a:lnTo>
                    <a:pt x="210" y="19"/>
                  </a:lnTo>
                  <a:lnTo>
                    <a:pt x="214" y="20"/>
                  </a:lnTo>
                  <a:lnTo>
                    <a:pt x="210" y="24"/>
                  </a:lnTo>
                  <a:lnTo>
                    <a:pt x="210" y="25"/>
                  </a:lnTo>
                  <a:lnTo>
                    <a:pt x="214" y="24"/>
                  </a:lnTo>
                  <a:lnTo>
                    <a:pt x="220" y="20"/>
                  </a:lnTo>
                  <a:lnTo>
                    <a:pt x="214" y="16"/>
                  </a:lnTo>
                  <a:lnTo>
                    <a:pt x="201" y="16"/>
                  </a:lnTo>
                  <a:lnTo>
                    <a:pt x="188" y="20"/>
                  </a:lnTo>
                  <a:lnTo>
                    <a:pt x="182" y="26"/>
                  </a:lnTo>
                  <a:lnTo>
                    <a:pt x="186" y="30"/>
                  </a:lnTo>
                  <a:lnTo>
                    <a:pt x="197" y="33"/>
                  </a:lnTo>
                  <a:lnTo>
                    <a:pt x="235" y="32"/>
                  </a:lnTo>
                  <a:lnTo>
                    <a:pt x="254" y="28"/>
                  </a:lnTo>
                  <a:lnTo>
                    <a:pt x="269" y="24"/>
                  </a:lnTo>
                  <a:lnTo>
                    <a:pt x="279" y="19"/>
                  </a:lnTo>
                  <a:lnTo>
                    <a:pt x="282" y="14"/>
                  </a:lnTo>
                  <a:lnTo>
                    <a:pt x="279" y="9"/>
                  </a:lnTo>
                  <a:lnTo>
                    <a:pt x="271" y="6"/>
                  </a:lnTo>
                  <a:lnTo>
                    <a:pt x="256" y="2"/>
                  </a:lnTo>
                  <a:lnTo>
                    <a:pt x="269" y="2"/>
                  </a:lnTo>
                  <a:lnTo>
                    <a:pt x="301" y="1"/>
                  </a:lnTo>
                  <a:lnTo>
                    <a:pt x="358" y="0"/>
                  </a:lnTo>
                  <a:lnTo>
                    <a:pt x="410" y="1"/>
                  </a:lnTo>
                  <a:lnTo>
                    <a:pt x="449" y="6"/>
                  </a:lnTo>
                  <a:lnTo>
                    <a:pt x="484"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6" name="Freeform 242"/>
            <p:cNvSpPr>
              <a:spLocks/>
            </p:cNvSpPr>
            <p:nvPr/>
          </p:nvSpPr>
          <p:spPr bwMode="auto">
            <a:xfrm>
              <a:off x="3902" y="47"/>
              <a:ext cx="518" cy="60"/>
            </a:xfrm>
            <a:custGeom>
              <a:avLst/>
              <a:gdLst>
                <a:gd name="T0" fmla="*/ 0 w 518"/>
                <a:gd name="T1" fmla="*/ 24 h 60"/>
                <a:gd name="T2" fmla="*/ 42 w 518"/>
                <a:gd name="T3" fmla="*/ 19 h 60"/>
                <a:gd name="T4" fmla="*/ 110 w 518"/>
                <a:gd name="T5" fmla="*/ 9 h 60"/>
                <a:gd name="T6" fmla="*/ 197 w 518"/>
                <a:gd name="T7" fmla="*/ 2 h 60"/>
                <a:gd name="T8" fmla="*/ 243 w 518"/>
                <a:gd name="T9" fmla="*/ 0 h 60"/>
                <a:gd name="T10" fmla="*/ 288 w 518"/>
                <a:gd name="T11" fmla="*/ 2 h 60"/>
                <a:gd name="T12" fmla="*/ 340 w 518"/>
                <a:gd name="T13" fmla="*/ 7 h 60"/>
                <a:gd name="T14" fmla="*/ 383 w 518"/>
                <a:gd name="T15" fmla="*/ 15 h 60"/>
                <a:gd name="T16" fmla="*/ 457 w 518"/>
                <a:gd name="T17" fmla="*/ 35 h 60"/>
                <a:gd name="T18" fmla="*/ 503 w 518"/>
                <a:gd name="T19" fmla="*/ 53 h 60"/>
                <a:gd name="T20" fmla="*/ 518 w 518"/>
                <a:gd name="T21" fmla="*/ 60 h 60"/>
                <a:gd name="T22" fmla="*/ 484 w 518"/>
                <a:gd name="T23" fmla="*/ 49 h 60"/>
                <a:gd name="T24" fmla="*/ 452 w 518"/>
                <a:gd name="T25" fmla="*/ 41 h 60"/>
                <a:gd name="T26" fmla="*/ 419 w 518"/>
                <a:gd name="T27" fmla="*/ 36 h 60"/>
                <a:gd name="T28" fmla="*/ 328 w 518"/>
                <a:gd name="T29" fmla="*/ 27 h 60"/>
                <a:gd name="T30" fmla="*/ 330 w 518"/>
                <a:gd name="T31" fmla="*/ 27 h 60"/>
                <a:gd name="T32" fmla="*/ 336 w 518"/>
                <a:gd name="T33" fmla="*/ 26 h 60"/>
                <a:gd name="T34" fmla="*/ 342 w 518"/>
                <a:gd name="T35" fmla="*/ 21 h 60"/>
                <a:gd name="T36" fmla="*/ 336 w 518"/>
                <a:gd name="T37" fmla="*/ 15 h 60"/>
                <a:gd name="T38" fmla="*/ 323 w 518"/>
                <a:gd name="T39" fmla="*/ 14 h 60"/>
                <a:gd name="T40" fmla="*/ 309 w 518"/>
                <a:gd name="T41" fmla="*/ 14 h 60"/>
                <a:gd name="T42" fmla="*/ 304 w 518"/>
                <a:gd name="T43" fmla="*/ 18 h 60"/>
                <a:gd name="T44" fmla="*/ 309 w 518"/>
                <a:gd name="T45" fmla="*/ 23 h 60"/>
                <a:gd name="T46" fmla="*/ 313 w 518"/>
                <a:gd name="T47" fmla="*/ 23 h 60"/>
                <a:gd name="T48" fmla="*/ 313 w 518"/>
                <a:gd name="T49" fmla="*/ 21 h 60"/>
                <a:gd name="T50" fmla="*/ 309 w 518"/>
                <a:gd name="T51" fmla="*/ 18 h 60"/>
                <a:gd name="T52" fmla="*/ 313 w 518"/>
                <a:gd name="T53" fmla="*/ 17 h 60"/>
                <a:gd name="T54" fmla="*/ 321 w 518"/>
                <a:gd name="T55" fmla="*/ 15 h 60"/>
                <a:gd name="T56" fmla="*/ 328 w 518"/>
                <a:gd name="T57" fmla="*/ 18 h 60"/>
                <a:gd name="T58" fmla="*/ 330 w 518"/>
                <a:gd name="T59" fmla="*/ 21 h 60"/>
                <a:gd name="T60" fmla="*/ 323 w 518"/>
                <a:gd name="T61" fmla="*/ 26 h 60"/>
                <a:gd name="T62" fmla="*/ 313 w 518"/>
                <a:gd name="T63" fmla="*/ 26 h 60"/>
                <a:gd name="T64" fmla="*/ 190 w 518"/>
                <a:gd name="T65" fmla="*/ 24 h 60"/>
                <a:gd name="T66" fmla="*/ 84 w 518"/>
                <a:gd name="T67" fmla="*/ 25 h 60"/>
                <a:gd name="T68" fmla="*/ 9 w 518"/>
                <a:gd name="T69" fmla="*/ 24 h 60"/>
                <a:gd name="T70" fmla="*/ 0 w 518"/>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4"/>
                  </a:moveTo>
                  <a:lnTo>
                    <a:pt x="42" y="19"/>
                  </a:lnTo>
                  <a:lnTo>
                    <a:pt x="110" y="9"/>
                  </a:lnTo>
                  <a:lnTo>
                    <a:pt x="197" y="2"/>
                  </a:lnTo>
                  <a:lnTo>
                    <a:pt x="243" y="0"/>
                  </a:lnTo>
                  <a:lnTo>
                    <a:pt x="288" y="2"/>
                  </a:lnTo>
                  <a:lnTo>
                    <a:pt x="340" y="7"/>
                  </a:lnTo>
                  <a:lnTo>
                    <a:pt x="383" y="15"/>
                  </a:lnTo>
                  <a:lnTo>
                    <a:pt x="457" y="35"/>
                  </a:lnTo>
                  <a:lnTo>
                    <a:pt x="503" y="53"/>
                  </a:lnTo>
                  <a:lnTo>
                    <a:pt x="518" y="60"/>
                  </a:lnTo>
                  <a:lnTo>
                    <a:pt x="484" y="49"/>
                  </a:lnTo>
                  <a:lnTo>
                    <a:pt x="452" y="41"/>
                  </a:lnTo>
                  <a:lnTo>
                    <a:pt x="419" y="36"/>
                  </a:lnTo>
                  <a:lnTo>
                    <a:pt x="328" y="27"/>
                  </a:lnTo>
                  <a:lnTo>
                    <a:pt x="330" y="27"/>
                  </a:lnTo>
                  <a:lnTo>
                    <a:pt x="336" y="26"/>
                  </a:lnTo>
                  <a:lnTo>
                    <a:pt x="342" y="21"/>
                  </a:lnTo>
                  <a:lnTo>
                    <a:pt x="336" y="15"/>
                  </a:lnTo>
                  <a:lnTo>
                    <a:pt x="323" y="14"/>
                  </a:lnTo>
                  <a:lnTo>
                    <a:pt x="309" y="14"/>
                  </a:lnTo>
                  <a:lnTo>
                    <a:pt x="304" y="18"/>
                  </a:lnTo>
                  <a:lnTo>
                    <a:pt x="309" y="23"/>
                  </a:lnTo>
                  <a:lnTo>
                    <a:pt x="313" y="23"/>
                  </a:lnTo>
                  <a:lnTo>
                    <a:pt x="313" y="21"/>
                  </a:lnTo>
                  <a:lnTo>
                    <a:pt x="309" y="18"/>
                  </a:lnTo>
                  <a:lnTo>
                    <a:pt x="313" y="17"/>
                  </a:lnTo>
                  <a:lnTo>
                    <a:pt x="321" y="15"/>
                  </a:lnTo>
                  <a:lnTo>
                    <a:pt x="328" y="18"/>
                  </a:lnTo>
                  <a:lnTo>
                    <a:pt x="330" y="21"/>
                  </a:lnTo>
                  <a:lnTo>
                    <a:pt x="323" y="26"/>
                  </a:lnTo>
                  <a:lnTo>
                    <a:pt x="313" y="26"/>
                  </a:lnTo>
                  <a:lnTo>
                    <a:pt x="190" y="24"/>
                  </a:lnTo>
                  <a:lnTo>
                    <a:pt x="84" y="25"/>
                  </a:lnTo>
                  <a:lnTo>
                    <a:pt x="9" y="24"/>
                  </a:lnTo>
                  <a:lnTo>
                    <a:pt x="0" y="2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7" name="Freeform 243"/>
            <p:cNvSpPr>
              <a:spLocks/>
            </p:cNvSpPr>
            <p:nvPr/>
          </p:nvSpPr>
          <p:spPr bwMode="auto">
            <a:xfrm>
              <a:off x="3817" y="71"/>
              <a:ext cx="584" cy="54"/>
            </a:xfrm>
            <a:custGeom>
              <a:avLst/>
              <a:gdLst>
                <a:gd name="T0" fmla="*/ 584 w 584"/>
                <a:gd name="T1" fmla="*/ 33 h 54"/>
                <a:gd name="T2" fmla="*/ 529 w 584"/>
                <a:gd name="T3" fmla="*/ 26 h 54"/>
                <a:gd name="T4" fmla="*/ 472 w 584"/>
                <a:gd name="T5" fmla="*/ 26 h 54"/>
                <a:gd name="T6" fmla="*/ 404 w 584"/>
                <a:gd name="T7" fmla="*/ 32 h 54"/>
                <a:gd name="T8" fmla="*/ 298 w 584"/>
                <a:gd name="T9" fmla="*/ 49 h 54"/>
                <a:gd name="T10" fmla="*/ 243 w 584"/>
                <a:gd name="T11" fmla="*/ 54 h 54"/>
                <a:gd name="T12" fmla="*/ 184 w 584"/>
                <a:gd name="T13" fmla="*/ 51 h 54"/>
                <a:gd name="T14" fmla="*/ 117 w 584"/>
                <a:gd name="T15" fmla="*/ 39 h 54"/>
                <a:gd name="T16" fmla="*/ 51 w 584"/>
                <a:gd name="T17" fmla="*/ 23 h 54"/>
                <a:gd name="T18" fmla="*/ 0 w 584"/>
                <a:gd name="T19" fmla="*/ 0 h 54"/>
                <a:gd name="T20" fmla="*/ 26 w 584"/>
                <a:gd name="T21" fmla="*/ 2 h 54"/>
                <a:gd name="T22" fmla="*/ 77 w 584"/>
                <a:gd name="T23" fmla="*/ 2 h 54"/>
                <a:gd name="T24" fmla="*/ 205 w 584"/>
                <a:gd name="T25" fmla="*/ 5 h 54"/>
                <a:gd name="T26" fmla="*/ 296 w 584"/>
                <a:gd name="T27" fmla="*/ 5 h 54"/>
                <a:gd name="T28" fmla="*/ 311 w 584"/>
                <a:gd name="T29" fmla="*/ 7 h 54"/>
                <a:gd name="T30" fmla="*/ 320 w 584"/>
                <a:gd name="T31" fmla="*/ 12 h 54"/>
                <a:gd name="T32" fmla="*/ 326 w 584"/>
                <a:gd name="T33" fmla="*/ 19 h 54"/>
                <a:gd name="T34" fmla="*/ 320 w 584"/>
                <a:gd name="T35" fmla="*/ 26 h 54"/>
                <a:gd name="T36" fmla="*/ 309 w 584"/>
                <a:gd name="T37" fmla="*/ 32 h 54"/>
                <a:gd name="T38" fmla="*/ 277 w 584"/>
                <a:gd name="T39" fmla="*/ 37 h 54"/>
                <a:gd name="T40" fmla="*/ 246 w 584"/>
                <a:gd name="T41" fmla="*/ 35 h 54"/>
                <a:gd name="T42" fmla="*/ 235 w 584"/>
                <a:gd name="T43" fmla="*/ 32 h 54"/>
                <a:gd name="T44" fmla="*/ 231 w 584"/>
                <a:gd name="T45" fmla="*/ 29 h 54"/>
                <a:gd name="T46" fmla="*/ 233 w 584"/>
                <a:gd name="T47" fmla="*/ 25 h 54"/>
                <a:gd name="T48" fmla="*/ 246 w 584"/>
                <a:gd name="T49" fmla="*/ 21 h 54"/>
                <a:gd name="T50" fmla="*/ 254 w 584"/>
                <a:gd name="T51" fmla="*/ 20 h 54"/>
                <a:gd name="T52" fmla="*/ 260 w 584"/>
                <a:gd name="T53" fmla="*/ 23 h 54"/>
                <a:gd name="T54" fmla="*/ 254 w 584"/>
                <a:gd name="T55" fmla="*/ 26 h 54"/>
                <a:gd name="T56" fmla="*/ 252 w 584"/>
                <a:gd name="T57" fmla="*/ 27 h 54"/>
                <a:gd name="T58" fmla="*/ 260 w 584"/>
                <a:gd name="T59" fmla="*/ 26 h 54"/>
                <a:gd name="T60" fmla="*/ 265 w 584"/>
                <a:gd name="T61" fmla="*/ 23 h 54"/>
                <a:gd name="T62" fmla="*/ 260 w 584"/>
                <a:gd name="T63" fmla="*/ 18 h 54"/>
                <a:gd name="T64" fmla="*/ 244 w 584"/>
                <a:gd name="T65" fmla="*/ 17 h 54"/>
                <a:gd name="T66" fmla="*/ 227 w 584"/>
                <a:gd name="T67" fmla="*/ 20 h 54"/>
                <a:gd name="T68" fmla="*/ 220 w 584"/>
                <a:gd name="T69" fmla="*/ 27 h 54"/>
                <a:gd name="T70" fmla="*/ 224 w 584"/>
                <a:gd name="T71" fmla="*/ 32 h 54"/>
                <a:gd name="T72" fmla="*/ 235 w 584"/>
                <a:gd name="T73" fmla="*/ 36 h 54"/>
                <a:gd name="T74" fmla="*/ 254 w 584"/>
                <a:gd name="T75" fmla="*/ 38 h 54"/>
                <a:gd name="T76" fmla="*/ 280 w 584"/>
                <a:gd name="T77" fmla="*/ 38 h 54"/>
                <a:gd name="T78" fmla="*/ 305 w 584"/>
                <a:gd name="T79" fmla="*/ 36 h 54"/>
                <a:gd name="T80" fmla="*/ 324 w 584"/>
                <a:gd name="T81" fmla="*/ 31 h 54"/>
                <a:gd name="T82" fmla="*/ 336 w 584"/>
                <a:gd name="T83" fmla="*/ 26 h 54"/>
                <a:gd name="T84" fmla="*/ 341 w 584"/>
                <a:gd name="T85" fmla="*/ 20 h 54"/>
                <a:gd name="T86" fmla="*/ 337 w 584"/>
                <a:gd name="T87" fmla="*/ 14 h 54"/>
                <a:gd name="T88" fmla="*/ 330 w 584"/>
                <a:gd name="T89" fmla="*/ 9 h 54"/>
                <a:gd name="T90" fmla="*/ 313 w 584"/>
                <a:gd name="T91" fmla="*/ 5 h 54"/>
                <a:gd name="T92" fmla="*/ 328 w 584"/>
                <a:gd name="T93" fmla="*/ 5 h 54"/>
                <a:gd name="T94" fmla="*/ 366 w 584"/>
                <a:gd name="T95" fmla="*/ 6 h 54"/>
                <a:gd name="T96" fmla="*/ 436 w 584"/>
                <a:gd name="T97" fmla="*/ 8 h 54"/>
                <a:gd name="T98" fmla="*/ 499 w 584"/>
                <a:gd name="T99" fmla="*/ 14 h 54"/>
                <a:gd name="T100" fmla="*/ 544 w 584"/>
                <a:gd name="T101" fmla="*/ 23 h 54"/>
                <a:gd name="T102" fmla="*/ 584 w 584"/>
                <a:gd name="T10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33"/>
                  </a:moveTo>
                  <a:lnTo>
                    <a:pt x="529" y="26"/>
                  </a:lnTo>
                  <a:lnTo>
                    <a:pt x="472" y="26"/>
                  </a:lnTo>
                  <a:lnTo>
                    <a:pt x="404" y="32"/>
                  </a:lnTo>
                  <a:lnTo>
                    <a:pt x="298" y="49"/>
                  </a:lnTo>
                  <a:lnTo>
                    <a:pt x="243" y="54"/>
                  </a:lnTo>
                  <a:lnTo>
                    <a:pt x="184" y="51"/>
                  </a:lnTo>
                  <a:lnTo>
                    <a:pt x="117" y="39"/>
                  </a:lnTo>
                  <a:lnTo>
                    <a:pt x="51" y="23"/>
                  </a:lnTo>
                  <a:lnTo>
                    <a:pt x="0" y="0"/>
                  </a:lnTo>
                  <a:lnTo>
                    <a:pt x="26" y="2"/>
                  </a:lnTo>
                  <a:lnTo>
                    <a:pt x="77" y="2"/>
                  </a:lnTo>
                  <a:lnTo>
                    <a:pt x="205" y="5"/>
                  </a:lnTo>
                  <a:lnTo>
                    <a:pt x="296" y="5"/>
                  </a:lnTo>
                  <a:lnTo>
                    <a:pt x="311" y="7"/>
                  </a:lnTo>
                  <a:lnTo>
                    <a:pt x="320" y="12"/>
                  </a:lnTo>
                  <a:lnTo>
                    <a:pt x="326" y="19"/>
                  </a:lnTo>
                  <a:lnTo>
                    <a:pt x="320" y="26"/>
                  </a:lnTo>
                  <a:lnTo>
                    <a:pt x="309" y="32"/>
                  </a:lnTo>
                  <a:lnTo>
                    <a:pt x="277" y="37"/>
                  </a:lnTo>
                  <a:lnTo>
                    <a:pt x="246" y="35"/>
                  </a:lnTo>
                  <a:lnTo>
                    <a:pt x="235" y="32"/>
                  </a:lnTo>
                  <a:lnTo>
                    <a:pt x="231" y="29"/>
                  </a:lnTo>
                  <a:lnTo>
                    <a:pt x="233" y="25"/>
                  </a:lnTo>
                  <a:lnTo>
                    <a:pt x="246" y="21"/>
                  </a:lnTo>
                  <a:lnTo>
                    <a:pt x="254" y="20"/>
                  </a:lnTo>
                  <a:lnTo>
                    <a:pt x="260" y="23"/>
                  </a:lnTo>
                  <a:lnTo>
                    <a:pt x="254" y="26"/>
                  </a:lnTo>
                  <a:lnTo>
                    <a:pt x="252" y="27"/>
                  </a:lnTo>
                  <a:lnTo>
                    <a:pt x="260" y="26"/>
                  </a:lnTo>
                  <a:lnTo>
                    <a:pt x="265" y="23"/>
                  </a:lnTo>
                  <a:lnTo>
                    <a:pt x="260" y="18"/>
                  </a:lnTo>
                  <a:lnTo>
                    <a:pt x="244" y="17"/>
                  </a:lnTo>
                  <a:lnTo>
                    <a:pt x="227" y="20"/>
                  </a:lnTo>
                  <a:lnTo>
                    <a:pt x="220" y="27"/>
                  </a:lnTo>
                  <a:lnTo>
                    <a:pt x="224" y="32"/>
                  </a:lnTo>
                  <a:lnTo>
                    <a:pt x="235" y="36"/>
                  </a:lnTo>
                  <a:lnTo>
                    <a:pt x="254" y="38"/>
                  </a:lnTo>
                  <a:lnTo>
                    <a:pt x="280" y="38"/>
                  </a:lnTo>
                  <a:lnTo>
                    <a:pt x="305" y="36"/>
                  </a:lnTo>
                  <a:lnTo>
                    <a:pt x="324" y="31"/>
                  </a:lnTo>
                  <a:lnTo>
                    <a:pt x="336" y="26"/>
                  </a:lnTo>
                  <a:lnTo>
                    <a:pt x="341" y="20"/>
                  </a:lnTo>
                  <a:lnTo>
                    <a:pt x="337" y="14"/>
                  </a:lnTo>
                  <a:lnTo>
                    <a:pt x="330" y="9"/>
                  </a:lnTo>
                  <a:lnTo>
                    <a:pt x="313" y="5"/>
                  </a:lnTo>
                  <a:lnTo>
                    <a:pt x="328" y="5"/>
                  </a:lnTo>
                  <a:lnTo>
                    <a:pt x="366" y="6"/>
                  </a:lnTo>
                  <a:lnTo>
                    <a:pt x="436" y="8"/>
                  </a:lnTo>
                  <a:lnTo>
                    <a:pt x="499" y="14"/>
                  </a:lnTo>
                  <a:lnTo>
                    <a:pt x="544" y="23"/>
                  </a:lnTo>
                  <a:lnTo>
                    <a:pt x="584"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8" name="Freeform 244"/>
            <p:cNvSpPr>
              <a:spLocks/>
            </p:cNvSpPr>
            <p:nvPr/>
          </p:nvSpPr>
          <p:spPr bwMode="auto">
            <a:xfrm>
              <a:off x="4170" y="165"/>
              <a:ext cx="279" cy="59"/>
            </a:xfrm>
            <a:custGeom>
              <a:avLst/>
              <a:gdLst>
                <a:gd name="T0" fmla="*/ 279 w 279"/>
                <a:gd name="T1" fmla="*/ 16 h 59"/>
                <a:gd name="T2" fmla="*/ 261 w 279"/>
                <a:gd name="T3" fmla="*/ 17 h 59"/>
                <a:gd name="T4" fmla="*/ 241 w 279"/>
                <a:gd name="T5" fmla="*/ 20 h 59"/>
                <a:gd name="T6" fmla="*/ 218 w 279"/>
                <a:gd name="T7" fmla="*/ 24 h 59"/>
                <a:gd name="T8" fmla="*/ 176 w 279"/>
                <a:gd name="T9" fmla="*/ 39 h 59"/>
                <a:gd name="T10" fmla="*/ 134 w 279"/>
                <a:gd name="T11" fmla="*/ 52 h 59"/>
                <a:gd name="T12" fmla="*/ 81 w 279"/>
                <a:gd name="T13" fmla="*/ 59 h 59"/>
                <a:gd name="T14" fmla="*/ 55 w 279"/>
                <a:gd name="T15" fmla="*/ 58 h 59"/>
                <a:gd name="T16" fmla="*/ 28 w 279"/>
                <a:gd name="T17" fmla="*/ 54 h 59"/>
                <a:gd name="T18" fmla="*/ 5 w 279"/>
                <a:gd name="T19" fmla="*/ 44 h 59"/>
                <a:gd name="T20" fmla="*/ 0 w 279"/>
                <a:gd name="T21" fmla="*/ 38 h 59"/>
                <a:gd name="T22" fmla="*/ 30 w 279"/>
                <a:gd name="T23" fmla="*/ 29 h 59"/>
                <a:gd name="T24" fmla="*/ 51 w 279"/>
                <a:gd name="T25" fmla="*/ 23 h 59"/>
                <a:gd name="T26" fmla="*/ 60 w 279"/>
                <a:gd name="T27" fmla="*/ 26 h 59"/>
                <a:gd name="T28" fmla="*/ 64 w 279"/>
                <a:gd name="T29" fmla="*/ 32 h 59"/>
                <a:gd name="T30" fmla="*/ 60 w 279"/>
                <a:gd name="T31" fmla="*/ 35 h 59"/>
                <a:gd name="T32" fmla="*/ 53 w 279"/>
                <a:gd name="T33" fmla="*/ 34 h 59"/>
                <a:gd name="T34" fmla="*/ 53 w 279"/>
                <a:gd name="T35" fmla="*/ 30 h 59"/>
                <a:gd name="T36" fmla="*/ 53 w 279"/>
                <a:gd name="T37" fmla="*/ 29 h 59"/>
                <a:gd name="T38" fmla="*/ 49 w 279"/>
                <a:gd name="T39" fmla="*/ 29 h 59"/>
                <a:gd name="T40" fmla="*/ 47 w 279"/>
                <a:gd name="T41" fmla="*/ 34 h 59"/>
                <a:gd name="T42" fmla="*/ 53 w 279"/>
                <a:gd name="T43" fmla="*/ 40 h 59"/>
                <a:gd name="T44" fmla="*/ 58 w 279"/>
                <a:gd name="T45" fmla="*/ 42 h 59"/>
                <a:gd name="T46" fmla="*/ 68 w 279"/>
                <a:gd name="T47" fmla="*/ 40 h 59"/>
                <a:gd name="T48" fmla="*/ 72 w 279"/>
                <a:gd name="T49" fmla="*/ 36 h 59"/>
                <a:gd name="T50" fmla="*/ 74 w 279"/>
                <a:gd name="T51" fmla="*/ 32 h 59"/>
                <a:gd name="T52" fmla="*/ 70 w 279"/>
                <a:gd name="T53" fmla="*/ 26 h 59"/>
                <a:gd name="T54" fmla="*/ 62 w 279"/>
                <a:gd name="T55" fmla="*/ 22 h 59"/>
                <a:gd name="T56" fmla="*/ 57 w 279"/>
                <a:gd name="T57" fmla="*/ 20 h 59"/>
                <a:gd name="T58" fmla="*/ 81 w 279"/>
                <a:gd name="T59" fmla="*/ 12 h 59"/>
                <a:gd name="T60" fmla="*/ 131 w 279"/>
                <a:gd name="T61" fmla="*/ 3 h 59"/>
                <a:gd name="T62" fmla="*/ 178 w 279"/>
                <a:gd name="T63" fmla="*/ 0 h 59"/>
                <a:gd name="T64" fmla="*/ 233 w 279"/>
                <a:gd name="T65" fmla="*/ 4 h 59"/>
                <a:gd name="T66" fmla="*/ 265 w 279"/>
                <a:gd name="T67" fmla="*/ 11 h 59"/>
                <a:gd name="T68" fmla="*/ 279 w 279"/>
                <a:gd name="T69"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6"/>
                  </a:moveTo>
                  <a:lnTo>
                    <a:pt x="261" y="17"/>
                  </a:lnTo>
                  <a:lnTo>
                    <a:pt x="241" y="20"/>
                  </a:lnTo>
                  <a:lnTo>
                    <a:pt x="218" y="24"/>
                  </a:lnTo>
                  <a:lnTo>
                    <a:pt x="176" y="39"/>
                  </a:lnTo>
                  <a:lnTo>
                    <a:pt x="134" y="52"/>
                  </a:lnTo>
                  <a:lnTo>
                    <a:pt x="81" y="59"/>
                  </a:lnTo>
                  <a:lnTo>
                    <a:pt x="55" y="58"/>
                  </a:lnTo>
                  <a:lnTo>
                    <a:pt x="28" y="54"/>
                  </a:lnTo>
                  <a:lnTo>
                    <a:pt x="5" y="44"/>
                  </a:lnTo>
                  <a:lnTo>
                    <a:pt x="0" y="38"/>
                  </a:lnTo>
                  <a:lnTo>
                    <a:pt x="30" y="29"/>
                  </a:lnTo>
                  <a:lnTo>
                    <a:pt x="51" y="23"/>
                  </a:lnTo>
                  <a:lnTo>
                    <a:pt x="60" y="26"/>
                  </a:lnTo>
                  <a:lnTo>
                    <a:pt x="64" y="32"/>
                  </a:lnTo>
                  <a:lnTo>
                    <a:pt x="60" y="35"/>
                  </a:lnTo>
                  <a:lnTo>
                    <a:pt x="53" y="34"/>
                  </a:lnTo>
                  <a:lnTo>
                    <a:pt x="53" y="30"/>
                  </a:lnTo>
                  <a:lnTo>
                    <a:pt x="53" y="29"/>
                  </a:lnTo>
                  <a:lnTo>
                    <a:pt x="49" y="29"/>
                  </a:lnTo>
                  <a:lnTo>
                    <a:pt x="47" y="34"/>
                  </a:lnTo>
                  <a:lnTo>
                    <a:pt x="53" y="40"/>
                  </a:lnTo>
                  <a:lnTo>
                    <a:pt x="58" y="42"/>
                  </a:lnTo>
                  <a:lnTo>
                    <a:pt x="68" y="40"/>
                  </a:lnTo>
                  <a:lnTo>
                    <a:pt x="72" y="36"/>
                  </a:lnTo>
                  <a:lnTo>
                    <a:pt x="74" y="32"/>
                  </a:lnTo>
                  <a:lnTo>
                    <a:pt x="70" y="26"/>
                  </a:lnTo>
                  <a:lnTo>
                    <a:pt x="62" y="22"/>
                  </a:lnTo>
                  <a:lnTo>
                    <a:pt x="57" y="20"/>
                  </a:lnTo>
                  <a:lnTo>
                    <a:pt x="81" y="12"/>
                  </a:lnTo>
                  <a:lnTo>
                    <a:pt x="131" y="3"/>
                  </a:lnTo>
                  <a:lnTo>
                    <a:pt x="178" y="0"/>
                  </a:lnTo>
                  <a:lnTo>
                    <a:pt x="233" y="4"/>
                  </a:lnTo>
                  <a:lnTo>
                    <a:pt x="265" y="11"/>
                  </a:lnTo>
                  <a:lnTo>
                    <a:pt x="279"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49" name="Freeform 245"/>
            <p:cNvSpPr>
              <a:spLocks/>
            </p:cNvSpPr>
            <p:nvPr/>
          </p:nvSpPr>
          <p:spPr bwMode="auto">
            <a:xfrm>
              <a:off x="4160" y="127"/>
              <a:ext cx="283" cy="70"/>
            </a:xfrm>
            <a:custGeom>
              <a:avLst/>
              <a:gdLst>
                <a:gd name="T0" fmla="*/ 6 w 283"/>
                <a:gd name="T1" fmla="*/ 70 h 70"/>
                <a:gd name="T2" fmla="*/ 25 w 283"/>
                <a:gd name="T3" fmla="*/ 66 h 70"/>
                <a:gd name="T4" fmla="*/ 63 w 283"/>
                <a:gd name="T5" fmla="*/ 54 h 70"/>
                <a:gd name="T6" fmla="*/ 99 w 283"/>
                <a:gd name="T7" fmla="*/ 43 h 70"/>
                <a:gd name="T8" fmla="*/ 135 w 283"/>
                <a:gd name="T9" fmla="*/ 37 h 70"/>
                <a:gd name="T10" fmla="*/ 148 w 283"/>
                <a:gd name="T11" fmla="*/ 31 h 70"/>
                <a:gd name="T12" fmla="*/ 152 w 283"/>
                <a:gd name="T13" fmla="*/ 24 h 70"/>
                <a:gd name="T14" fmla="*/ 146 w 283"/>
                <a:gd name="T15" fmla="*/ 19 h 70"/>
                <a:gd name="T16" fmla="*/ 141 w 283"/>
                <a:gd name="T17" fmla="*/ 19 h 70"/>
                <a:gd name="T18" fmla="*/ 133 w 283"/>
                <a:gd name="T19" fmla="*/ 22 h 70"/>
                <a:gd name="T20" fmla="*/ 131 w 283"/>
                <a:gd name="T21" fmla="*/ 25 h 70"/>
                <a:gd name="T22" fmla="*/ 135 w 283"/>
                <a:gd name="T23" fmla="*/ 24 h 70"/>
                <a:gd name="T24" fmla="*/ 139 w 283"/>
                <a:gd name="T25" fmla="*/ 23 h 70"/>
                <a:gd name="T26" fmla="*/ 135 w 283"/>
                <a:gd name="T27" fmla="*/ 28 h 70"/>
                <a:gd name="T28" fmla="*/ 129 w 283"/>
                <a:gd name="T29" fmla="*/ 29 h 70"/>
                <a:gd name="T30" fmla="*/ 125 w 283"/>
                <a:gd name="T31" fmla="*/ 28 h 70"/>
                <a:gd name="T32" fmla="*/ 127 w 283"/>
                <a:gd name="T33" fmla="*/ 23 h 70"/>
                <a:gd name="T34" fmla="*/ 133 w 283"/>
                <a:gd name="T35" fmla="*/ 19 h 70"/>
                <a:gd name="T36" fmla="*/ 141 w 283"/>
                <a:gd name="T37" fmla="*/ 14 h 70"/>
                <a:gd name="T38" fmla="*/ 152 w 283"/>
                <a:gd name="T39" fmla="*/ 13 h 70"/>
                <a:gd name="T40" fmla="*/ 158 w 283"/>
                <a:gd name="T41" fmla="*/ 13 h 70"/>
                <a:gd name="T42" fmla="*/ 161 w 283"/>
                <a:gd name="T43" fmla="*/ 17 h 70"/>
                <a:gd name="T44" fmla="*/ 163 w 283"/>
                <a:gd name="T45" fmla="*/ 24 h 70"/>
                <a:gd name="T46" fmla="*/ 158 w 283"/>
                <a:gd name="T47" fmla="*/ 31 h 70"/>
                <a:gd name="T48" fmla="*/ 152 w 283"/>
                <a:gd name="T49" fmla="*/ 35 h 70"/>
                <a:gd name="T50" fmla="*/ 201 w 283"/>
                <a:gd name="T51" fmla="*/ 34 h 70"/>
                <a:gd name="T52" fmla="*/ 247 w 283"/>
                <a:gd name="T53" fmla="*/ 38 h 70"/>
                <a:gd name="T54" fmla="*/ 283 w 283"/>
                <a:gd name="T55" fmla="*/ 47 h 70"/>
                <a:gd name="T56" fmla="*/ 251 w 283"/>
                <a:gd name="T57" fmla="*/ 34 h 70"/>
                <a:gd name="T58" fmla="*/ 197 w 283"/>
                <a:gd name="T59" fmla="*/ 14 h 70"/>
                <a:gd name="T60" fmla="*/ 148 w 283"/>
                <a:gd name="T61" fmla="*/ 4 h 70"/>
                <a:gd name="T62" fmla="*/ 103 w 283"/>
                <a:gd name="T63" fmla="*/ 0 h 70"/>
                <a:gd name="T64" fmla="*/ 70 w 283"/>
                <a:gd name="T65" fmla="*/ 2 h 70"/>
                <a:gd name="T66" fmla="*/ 46 w 283"/>
                <a:gd name="T67" fmla="*/ 8 h 70"/>
                <a:gd name="T68" fmla="*/ 25 w 283"/>
                <a:gd name="T69" fmla="*/ 17 h 70"/>
                <a:gd name="T70" fmla="*/ 10 w 283"/>
                <a:gd name="T71" fmla="*/ 29 h 70"/>
                <a:gd name="T72" fmla="*/ 2 w 283"/>
                <a:gd name="T73" fmla="*/ 42 h 70"/>
                <a:gd name="T74" fmla="*/ 0 w 283"/>
                <a:gd name="T75" fmla="*/ 55 h 70"/>
                <a:gd name="T76" fmla="*/ 6 w 283"/>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70">
                  <a:moveTo>
                    <a:pt x="6" y="70"/>
                  </a:moveTo>
                  <a:lnTo>
                    <a:pt x="25" y="66"/>
                  </a:lnTo>
                  <a:lnTo>
                    <a:pt x="63" y="54"/>
                  </a:lnTo>
                  <a:lnTo>
                    <a:pt x="99" y="43"/>
                  </a:lnTo>
                  <a:lnTo>
                    <a:pt x="135" y="37"/>
                  </a:lnTo>
                  <a:lnTo>
                    <a:pt x="148" y="31"/>
                  </a:lnTo>
                  <a:lnTo>
                    <a:pt x="152" y="24"/>
                  </a:lnTo>
                  <a:lnTo>
                    <a:pt x="146" y="19"/>
                  </a:lnTo>
                  <a:lnTo>
                    <a:pt x="141" y="19"/>
                  </a:lnTo>
                  <a:lnTo>
                    <a:pt x="133" y="22"/>
                  </a:lnTo>
                  <a:lnTo>
                    <a:pt x="131" y="25"/>
                  </a:lnTo>
                  <a:lnTo>
                    <a:pt x="135" y="24"/>
                  </a:lnTo>
                  <a:lnTo>
                    <a:pt x="139" y="23"/>
                  </a:lnTo>
                  <a:lnTo>
                    <a:pt x="135" y="28"/>
                  </a:lnTo>
                  <a:lnTo>
                    <a:pt x="129" y="29"/>
                  </a:lnTo>
                  <a:lnTo>
                    <a:pt x="125" y="28"/>
                  </a:lnTo>
                  <a:lnTo>
                    <a:pt x="127" y="23"/>
                  </a:lnTo>
                  <a:lnTo>
                    <a:pt x="133" y="19"/>
                  </a:lnTo>
                  <a:lnTo>
                    <a:pt x="141" y="14"/>
                  </a:lnTo>
                  <a:lnTo>
                    <a:pt x="152" y="13"/>
                  </a:lnTo>
                  <a:lnTo>
                    <a:pt x="158" y="13"/>
                  </a:lnTo>
                  <a:lnTo>
                    <a:pt x="161" y="17"/>
                  </a:lnTo>
                  <a:lnTo>
                    <a:pt x="163" y="24"/>
                  </a:lnTo>
                  <a:lnTo>
                    <a:pt x="158" y="31"/>
                  </a:lnTo>
                  <a:lnTo>
                    <a:pt x="152" y="35"/>
                  </a:lnTo>
                  <a:lnTo>
                    <a:pt x="201" y="34"/>
                  </a:lnTo>
                  <a:lnTo>
                    <a:pt x="247" y="38"/>
                  </a:lnTo>
                  <a:lnTo>
                    <a:pt x="283" y="47"/>
                  </a:lnTo>
                  <a:lnTo>
                    <a:pt x="251" y="34"/>
                  </a:lnTo>
                  <a:lnTo>
                    <a:pt x="197" y="14"/>
                  </a:lnTo>
                  <a:lnTo>
                    <a:pt x="148" y="4"/>
                  </a:lnTo>
                  <a:lnTo>
                    <a:pt x="103" y="0"/>
                  </a:lnTo>
                  <a:lnTo>
                    <a:pt x="70" y="2"/>
                  </a:lnTo>
                  <a:lnTo>
                    <a:pt x="46" y="8"/>
                  </a:lnTo>
                  <a:lnTo>
                    <a:pt x="25" y="17"/>
                  </a:lnTo>
                  <a:lnTo>
                    <a:pt x="10" y="29"/>
                  </a:lnTo>
                  <a:lnTo>
                    <a:pt x="2" y="42"/>
                  </a:lnTo>
                  <a:lnTo>
                    <a:pt x="0" y="55"/>
                  </a:lnTo>
                  <a:lnTo>
                    <a:pt x="6"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0" name="Freeform 246"/>
            <p:cNvSpPr>
              <a:spLocks/>
            </p:cNvSpPr>
            <p:nvPr/>
          </p:nvSpPr>
          <p:spPr bwMode="auto">
            <a:xfrm>
              <a:off x="4542" y="156"/>
              <a:ext cx="220" cy="39"/>
            </a:xfrm>
            <a:custGeom>
              <a:avLst/>
              <a:gdLst>
                <a:gd name="T0" fmla="*/ 220 w 220"/>
                <a:gd name="T1" fmla="*/ 30 h 39"/>
                <a:gd name="T2" fmla="*/ 206 w 220"/>
                <a:gd name="T3" fmla="*/ 27 h 39"/>
                <a:gd name="T4" fmla="*/ 170 w 220"/>
                <a:gd name="T5" fmla="*/ 29 h 39"/>
                <a:gd name="T6" fmla="*/ 134 w 220"/>
                <a:gd name="T7" fmla="*/ 35 h 39"/>
                <a:gd name="T8" fmla="*/ 98 w 220"/>
                <a:gd name="T9" fmla="*/ 39 h 39"/>
                <a:gd name="T10" fmla="*/ 55 w 220"/>
                <a:gd name="T11" fmla="*/ 39 h 39"/>
                <a:gd name="T12" fmla="*/ 36 w 220"/>
                <a:gd name="T13" fmla="*/ 35 h 39"/>
                <a:gd name="T14" fmla="*/ 17 w 220"/>
                <a:gd name="T15" fmla="*/ 27 h 39"/>
                <a:gd name="T16" fmla="*/ 1 w 220"/>
                <a:gd name="T17" fmla="*/ 17 h 39"/>
                <a:gd name="T18" fmla="*/ 0 w 220"/>
                <a:gd name="T19" fmla="*/ 11 h 39"/>
                <a:gd name="T20" fmla="*/ 26 w 220"/>
                <a:gd name="T21" fmla="*/ 8 h 39"/>
                <a:gd name="T22" fmla="*/ 43 w 220"/>
                <a:gd name="T23" fmla="*/ 7 h 39"/>
                <a:gd name="T24" fmla="*/ 49 w 220"/>
                <a:gd name="T25" fmla="*/ 9 h 39"/>
                <a:gd name="T26" fmla="*/ 51 w 220"/>
                <a:gd name="T27" fmla="*/ 14 h 39"/>
                <a:gd name="T28" fmla="*/ 47 w 220"/>
                <a:gd name="T29" fmla="*/ 17 h 39"/>
                <a:gd name="T30" fmla="*/ 43 w 220"/>
                <a:gd name="T31" fmla="*/ 15 h 39"/>
                <a:gd name="T32" fmla="*/ 43 w 220"/>
                <a:gd name="T33" fmla="*/ 13 h 39"/>
                <a:gd name="T34" fmla="*/ 43 w 220"/>
                <a:gd name="T35" fmla="*/ 11 h 39"/>
                <a:gd name="T36" fmla="*/ 39 w 220"/>
                <a:gd name="T37" fmla="*/ 11 h 39"/>
                <a:gd name="T38" fmla="*/ 38 w 220"/>
                <a:gd name="T39" fmla="*/ 14 h 39"/>
                <a:gd name="T40" fmla="*/ 39 w 220"/>
                <a:gd name="T41" fmla="*/ 20 h 39"/>
                <a:gd name="T42" fmla="*/ 43 w 220"/>
                <a:gd name="T43" fmla="*/ 21 h 39"/>
                <a:gd name="T44" fmla="*/ 51 w 220"/>
                <a:gd name="T45" fmla="*/ 21 h 39"/>
                <a:gd name="T46" fmla="*/ 58 w 220"/>
                <a:gd name="T47" fmla="*/ 15 h 39"/>
                <a:gd name="T48" fmla="*/ 58 w 220"/>
                <a:gd name="T49" fmla="*/ 11 h 39"/>
                <a:gd name="T50" fmla="*/ 53 w 220"/>
                <a:gd name="T51" fmla="*/ 6 h 39"/>
                <a:gd name="T52" fmla="*/ 49 w 220"/>
                <a:gd name="T53" fmla="*/ 5 h 39"/>
                <a:gd name="T54" fmla="*/ 70 w 220"/>
                <a:gd name="T55" fmla="*/ 2 h 39"/>
                <a:gd name="T56" fmla="*/ 112 w 220"/>
                <a:gd name="T57" fmla="*/ 0 h 39"/>
                <a:gd name="T58" fmla="*/ 150 w 220"/>
                <a:gd name="T59" fmla="*/ 5 h 39"/>
                <a:gd name="T60" fmla="*/ 187 w 220"/>
                <a:gd name="T61" fmla="*/ 14 h 39"/>
                <a:gd name="T62" fmla="*/ 210 w 220"/>
                <a:gd name="T63" fmla="*/ 24 h 39"/>
                <a:gd name="T64" fmla="*/ 220 w 220"/>
                <a:gd name="T6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30"/>
                  </a:moveTo>
                  <a:lnTo>
                    <a:pt x="206" y="27"/>
                  </a:lnTo>
                  <a:lnTo>
                    <a:pt x="170" y="29"/>
                  </a:lnTo>
                  <a:lnTo>
                    <a:pt x="134" y="35"/>
                  </a:lnTo>
                  <a:lnTo>
                    <a:pt x="98" y="39"/>
                  </a:lnTo>
                  <a:lnTo>
                    <a:pt x="55" y="39"/>
                  </a:lnTo>
                  <a:lnTo>
                    <a:pt x="36" y="35"/>
                  </a:lnTo>
                  <a:lnTo>
                    <a:pt x="17" y="27"/>
                  </a:lnTo>
                  <a:lnTo>
                    <a:pt x="1" y="17"/>
                  </a:lnTo>
                  <a:lnTo>
                    <a:pt x="0" y="11"/>
                  </a:lnTo>
                  <a:lnTo>
                    <a:pt x="26" y="8"/>
                  </a:lnTo>
                  <a:lnTo>
                    <a:pt x="43" y="7"/>
                  </a:lnTo>
                  <a:lnTo>
                    <a:pt x="49" y="9"/>
                  </a:lnTo>
                  <a:lnTo>
                    <a:pt x="51" y="14"/>
                  </a:lnTo>
                  <a:lnTo>
                    <a:pt x="47" y="17"/>
                  </a:lnTo>
                  <a:lnTo>
                    <a:pt x="43" y="15"/>
                  </a:lnTo>
                  <a:lnTo>
                    <a:pt x="43" y="13"/>
                  </a:lnTo>
                  <a:lnTo>
                    <a:pt x="43" y="11"/>
                  </a:lnTo>
                  <a:lnTo>
                    <a:pt x="39" y="11"/>
                  </a:lnTo>
                  <a:lnTo>
                    <a:pt x="38" y="14"/>
                  </a:lnTo>
                  <a:lnTo>
                    <a:pt x="39" y="20"/>
                  </a:lnTo>
                  <a:lnTo>
                    <a:pt x="43" y="21"/>
                  </a:lnTo>
                  <a:lnTo>
                    <a:pt x="51" y="21"/>
                  </a:lnTo>
                  <a:lnTo>
                    <a:pt x="58" y="15"/>
                  </a:lnTo>
                  <a:lnTo>
                    <a:pt x="58" y="11"/>
                  </a:lnTo>
                  <a:lnTo>
                    <a:pt x="53" y="6"/>
                  </a:lnTo>
                  <a:lnTo>
                    <a:pt x="49" y="5"/>
                  </a:lnTo>
                  <a:lnTo>
                    <a:pt x="70" y="2"/>
                  </a:lnTo>
                  <a:lnTo>
                    <a:pt x="112" y="0"/>
                  </a:lnTo>
                  <a:lnTo>
                    <a:pt x="150" y="5"/>
                  </a:lnTo>
                  <a:lnTo>
                    <a:pt x="187" y="14"/>
                  </a:lnTo>
                  <a:lnTo>
                    <a:pt x="210"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1" name="Freeform 247"/>
            <p:cNvSpPr>
              <a:spLocks/>
            </p:cNvSpPr>
            <p:nvPr/>
          </p:nvSpPr>
          <p:spPr bwMode="auto">
            <a:xfrm>
              <a:off x="4540" y="116"/>
              <a:ext cx="220" cy="63"/>
            </a:xfrm>
            <a:custGeom>
              <a:avLst/>
              <a:gdLst>
                <a:gd name="T0" fmla="*/ 0 w 220"/>
                <a:gd name="T1" fmla="*/ 46 h 63"/>
                <a:gd name="T2" fmla="*/ 17 w 220"/>
                <a:gd name="T3" fmla="*/ 45 h 63"/>
                <a:gd name="T4" fmla="*/ 51 w 220"/>
                <a:gd name="T5" fmla="*/ 40 h 63"/>
                <a:gd name="T6" fmla="*/ 110 w 220"/>
                <a:gd name="T7" fmla="*/ 36 h 63"/>
                <a:gd name="T8" fmla="*/ 121 w 220"/>
                <a:gd name="T9" fmla="*/ 34 h 63"/>
                <a:gd name="T10" fmla="*/ 127 w 220"/>
                <a:gd name="T11" fmla="*/ 28 h 63"/>
                <a:gd name="T12" fmla="*/ 123 w 220"/>
                <a:gd name="T13" fmla="*/ 24 h 63"/>
                <a:gd name="T14" fmla="*/ 114 w 220"/>
                <a:gd name="T15" fmla="*/ 24 h 63"/>
                <a:gd name="T16" fmla="*/ 112 w 220"/>
                <a:gd name="T17" fmla="*/ 27 h 63"/>
                <a:gd name="T18" fmla="*/ 117 w 220"/>
                <a:gd name="T19" fmla="*/ 27 h 63"/>
                <a:gd name="T20" fmla="*/ 114 w 220"/>
                <a:gd name="T21" fmla="*/ 29 h 63"/>
                <a:gd name="T22" fmla="*/ 106 w 220"/>
                <a:gd name="T23" fmla="*/ 28 h 63"/>
                <a:gd name="T24" fmla="*/ 114 w 220"/>
                <a:gd name="T25" fmla="*/ 22 h 63"/>
                <a:gd name="T26" fmla="*/ 131 w 220"/>
                <a:gd name="T27" fmla="*/ 18 h 63"/>
                <a:gd name="T28" fmla="*/ 136 w 220"/>
                <a:gd name="T29" fmla="*/ 24 h 63"/>
                <a:gd name="T30" fmla="*/ 134 w 220"/>
                <a:gd name="T31" fmla="*/ 30 h 63"/>
                <a:gd name="T32" fmla="*/ 125 w 220"/>
                <a:gd name="T33" fmla="*/ 36 h 63"/>
                <a:gd name="T34" fmla="*/ 161 w 220"/>
                <a:gd name="T35" fmla="*/ 42 h 63"/>
                <a:gd name="T36" fmla="*/ 195 w 220"/>
                <a:gd name="T37" fmla="*/ 52 h 63"/>
                <a:gd name="T38" fmla="*/ 220 w 220"/>
                <a:gd name="T39" fmla="*/ 63 h 63"/>
                <a:gd name="T40" fmla="*/ 199 w 220"/>
                <a:gd name="T41" fmla="*/ 48 h 63"/>
                <a:gd name="T42" fmla="*/ 165 w 220"/>
                <a:gd name="T43" fmla="*/ 27 h 63"/>
                <a:gd name="T44" fmla="*/ 131 w 220"/>
                <a:gd name="T45" fmla="*/ 12 h 63"/>
                <a:gd name="T46" fmla="*/ 96 w 220"/>
                <a:gd name="T47" fmla="*/ 3 h 63"/>
                <a:gd name="T48" fmla="*/ 72 w 220"/>
                <a:gd name="T49" fmla="*/ 0 h 63"/>
                <a:gd name="T50" fmla="*/ 51 w 220"/>
                <a:gd name="T51" fmla="*/ 2 h 63"/>
                <a:gd name="T52" fmla="*/ 32 w 220"/>
                <a:gd name="T53" fmla="*/ 6 h 63"/>
                <a:gd name="T54" fmla="*/ 17 w 220"/>
                <a:gd name="T55" fmla="*/ 13 h 63"/>
                <a:gd name="T56" fmla="*/ 7 w 220"/>
                <a:gd name="T57" fmla="*/ 23 h 63"/>
                <a:gd name="T58" fmla="*/ 2 w 220"/>
                <a:gd name="T59" fmla="*/ 34 h 63"/>
                <a:gd name="T60" fmla="*/ 0 w 220"/>
                <a:gd name="T61"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3">
                  <a:moveTo>
                    <a:pt x="0" y="46"/>
                  </a:moveTo>
                  <a:lnTo>
                    <a:pt x="17" y="45"/>
                  </a:lnTo>
                  <a:lnTo>
                    <a:pt x="51" y="40"/>
                  </a:lnTo>
                  <a:lnTo>
                    <a:pt x="110" y="36"/>
                  </a:lnTo>
                  <a:lnTo>
                    <a:pt x="121" y="34"/>
                  </a:lnTo>
                  <a:lnTo>
                    <a:pt x="127" y="28"/>
                  </a:lnTo>
                  <a:lnTo>
                    <a:pt x="123" y="24"/>
                  </a:lnTo>
                  <a:lnTo>
                    <a:pt x="114" y="24"/>
                  </a:lnTo>
                  <a:lnTo>
                    <a:pt x="112" y="27"/>
                  </a:lnTo>
                  <a:lnTo>
                    <a:pt x="117" y="27"/>
                  </a:lnTo>
                  <a:lnTo>
                    <a:pt x="114" y="29"/>
                  </a:lnTo>
                  <a:lnTo>
                    <a:pt x="106" y="28"/>
                  </a:lnTo>
                  <a:lnTo>
                    <a:pt x="114" y="22"/>
                  </a:lnTo>
                  <a:lnTo>
                    <a:pt x="131" y="18"/>
                  </a:lnTo>
                  <a:lnTo>
                    <a:pt x="136" y="24"/>
                  </a:lnTo>
                  <a:lnTo>
                    <a:pt x="134" y="30"/>
                  </a:lnTo>
                  <a:lnTo>
                    <a:pt x="125" y="36"/>
                  </a:lnTo>
                  <a:lnTo>
                    <a:pt x="161" y="42"/>
                  </a:lnTo>
                  <a:lnTo>
                    <a:pt x="195" y="52"/>
                  </a:lnTo>
                  <a:lnTo>
                    <a:pt x="220" y="63"/>
                  </a:lnTo>
                  <a:lnTo>
                    <a:pt x="199" y="48"/>
                  </a:lnTo>
                  <a:lnTo>
                    <a:pt x="165" y="27"/>
                  </a:lnTo>
                  <a:lnTo>
                    <a:pt x="131" y="12"/>
                  </a:lnTo>
                  <a:lnTo>
                    <a:pt x="96" y="3"/>
                  </a:lnTo>
                  <a:lnTo>
                    <a:pt x="72" y="0"/>
                  </a:lnTo>
                  <a:lnTo>
                    <a:pt x="51" y="2"/>
                  </a:lnTo>
                  <a:lnTo>
                    <a:pt x="32" y="6"/>
                  </a:lnTo>
                  <a:lnTo>
                    <a:pt x="17" y="13"/>
                  </a:lnTo>
                  <a:lnTo>
                    <a:pt x="7" y="23"/>
                  </a:lnTo>
                  <a:lnTo>
                    <a:pt x="2" y="34"/>
                  </a:lnTo>
                  <a:lnTo>
                    <a:pt x="0" y="4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2" name="Freeform 248"/>
            <p:cNvSpPr>
              <a:spLocks/>
            </p:cNvSpPr>
            <p:nvPr/>
          </p:nvSpPr>
          <p:spPr bwMode="auto">
            <a:xfrm>
              <a:off x="2666" y="4214"/>
              <a:ext cx="181" cy="86"/>
            </a:xfrm>
            <a:custGeom>
              <a:avLst/>
              <a:gdLst>
                <a:gd name="T0" fmla="*/ 181 w 181"/>
                <a:gd name="T1" fmla="*/ 34 h 86"/>
                <a:gd name="T2" fmla="*/ 158 w 181"/>
                <a:gd name="T3" fmla="*/ 51 h 86"/>
                <a:gd name="T4" fmla="*/ 137 w 181"/>
                <a:gd name="T5" fmla="*/ 62 h 86"/>
                <a:gd name="T6" fmla="*/ 114 w 181"/>
                <a:gd name="T7" fmla="*/ 68 h 86"/>
                <a:gd name="T8" fmla="*/ 54 w 181"/>
                <a:gd name="T9" fmla="*/ 71 h 86"/>
                <a:gd name="T10" fmla="*/ 37 w 181"/>
                <a:gd name="T11" fmla="*/ 75 h 86"/>
                <a:gd name="T12" fmla="*/ 25 w 181"/>
                <a:gd name="T13" fmla="*/ 81 h 86"/>
                <a:gd name="T14" fmla="*/ 14 w 181"/>
                <a:gd name="T15" fmla="*/ 86 h 86"/>
                <a:gd name="T16" fmla="*/ 8 w 181"/>
                <a:gd name="T17" fmla="*/ 81 h 86"/>
                <a:gd name="T18" fmla="*/ 4 w 181"/>
                <a:gd name="T19" fmla="*/ 69 h 86"/>
                <a:gd name="T20" fmla="*/ 0 w 181"/>
                <a:gd name="T21" fmla="*/ 41 h 86"/>
                <a:gd name="T22" fmla="*/ 12 w 181"/>
                <a:gd name="T23" fmla="*/ 20 h 86"/>
                <a:gd name="T24" fmla="*/ 37 w 181"/>
                <a:gd name="T25" fmla="*/ 0 h 86"/>
                <a:gd name="T26" fmla="*/ 147 w 181"/>
                <a:gd name="T27" fmla="*/ 2 h 86"/>
                <a:gd name="T28" fmla="*/ 181 w 181"/>
                <a:gd name="T2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86">
                  <a:moveTo>
                    <a:pt x="181" y="34"/>
                  </a:moveTo>
                  <a:lnTo>
                    <a:pt x="158" y="51"/>
                  </a:lnTo>
                  <a:lnTo>
                    <a:pt x="137" y="62"/>
                  </a:lnTo>
                  <a:lnTo>
                    <a:pt x="114" y="68"/>
                  </a:lnTo>
                  <a:lnTo>
                    <a:pt x="54" y="71"/>
                  </a:lnTo>
                  <a:lnTo>
                    <a:pt x="37" y="75"/>
                  </a:lnTo>
                  <a:lnTo>
                    <a:pt x="25" y="81"/>
                  </a:lnTo>
                  <a:lnTo>
                    <a:pt x="14" y="86"/>
                  </a:lnTo>
                  <a:lnTo>
                    <a:pt x="8" y="81"/>
                  </a:lnTo>
                  <a:lnTo>
                    <a:pt x="4" y="69"/>
                  </a:lnTo>
                  <a:lnTo>
                    <a:pt x="0" y="41"/>
                  </a:lnTo>
                  <a:lnTo>
                    <a:pt x="12" y="20"/>
                  </a:lnTo>
                  <a:lnTo>
                    <a:pt x="37" y="0"/>
                  </a:lnTo>
                  <a:lnTo>
                    <a:pt x="147" y="2"/>
                  </a:lnTo>
                  <a:lnTo>
                    <a:pt x="181" y="3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3" name="Freeform 249"/>
            <p:cNvSpPr>
              <a:spLocks/>
            </p:cNvSpPr>
            <p:nvPr/>
          </p:nvSpPr>
          <p:spPr bwMode="auto">
            <a:xfrm>
              <a:off x="2947" y="4161"/>
              <a:ext cx="167" cy="107"/>
            </a:xfrm>
            <a:custGeom>
              <a:avLst/>
              <a:gdLst>
                <a:gd name="T0" fmla="*/ 14 w 167"/>
                <a:gd name="T1" fmla="*/ 3 h 107"/>
                <a:gd name="T2" fmla="*/ 50 w 167"/>
                <a:gd name="T3" fmla="*/ 0 h 107"/>
                <a:gd name="T4" fmla="*/ 71 w 167"/>
                <a:gd name="T5" fmla="*/ 1 h 107"/>
                <a:gd name="T6" fmla="*/ 84 w 167"/>
                <a:gd name="T7" fmla="*/ 4 h 107"/>
                <a:gd name="T8" fmla="*/ 97 w 167"/>
                <a:gd name="T9" fmla="*/ 9 h 107"/>
                <a:gd name="T10" fmla="*/ 131 w 167"/>
                <a:gd name="T11" fmla="*/ 32 h 107"/>
                <a:gd name="T12" fmla="*/ 156 w 167"/>
                <a:gd name="T13" fmla="*/ 50 h 107"/>
                <a:gd name="T14" fmla="*/ 167 w 167"/>
                <a:gd name="T15" fmla="*/ 56 h 107"/>
                <a:gd name="T16" fmla="*/ 162 w 167"/>
                <a:gd name="T17" fmla="*/ 58 h 107"/>
                <a:gd name="T18" fmla="*/ 150 w 167"/>
                <a:gd name="T19" fmla="*/ 64 h 107"/>
                <a:gd name="T20" fmla="*/ 133 w 167"/>
                <a:gd name="T21" fmla="*/ 79 h 107"/>
                <a:gd name="T22" fmla="*/ 114 w 167"/>
                <a:gd name="T23" fmla="*/ 92 h 107"/>
                <a:gd name="T24" fmla="*/ 90 w 167"/>
                <a:gd name="T25" fmla="*/ 104 h 107"/>
                <a:gd name="T26" fmla="*/ 61 w 167"/>
                <a:gd name="T27" fmla="*/ 107 h 107"/>
                <a:gd name="T28" fmla="*/ 48 w 167"/>
                <a:gd name="T29" fmla="*/ 106 h 107"/>
                <a:gd name="T30" fmla="*/ 33 w 167"/>
                <a:gd name="T31" fmla="*/ 101 h 107"/>
                <a:gd name="T32" fmla="*/ 14 w 167"/>
                <a:gd name="T33" fmla="*/ 94 h 107"/>
                <a:gd name="T34" fmla="*/ 0 w 167"/>
                <a:gd name="T35" fmla="*/ 20 h 107"/>
                <a:gd name="T36" fmla="*/ 14 w 167"/>
                <a:gd name="T3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07">
                  <a:moveTo>
                    <a:pt x="14" y="3"/>
                  </a:moveTo>
                  <a:lnTo>
                    <a:pt x="50" y="0"/>
                  </a:lnTo>
                  <a:lnTo>
                    <a:pt x="71" y="1"/>
                  </a:lnTo>
                  <a:lnTo>
                    <a:pt x="84" y="4"/>
                  </a:lnTo>
                  <a:lnTo>
                    <a:pt x="97" y="9"/>
                  </a:lnTo>
                  <a:lnTo>
                    <a:pt x="131" y="32"/>
                  </a:lnTo>
                  <a:lnTo>
                    <a:pt x="156" y="50"/>
                  </a:lnTo>
                  <a:lnTo>
                    <a:pt x="167" y="56"/>
                  </a:lnTo>
                  <a:lnTo>
                    <a:pt x="162" y="58"/>
                  </a:lnTo>
                  <a:lnTo>
                    <a:pt x="150" y="64"/>
                  </a:lnTo>
                  <a:lnTo>
                    <a:pt x="133" y="79"/>
                  </a:lnTo>
                  <a:lnTo>
                    <a:pt x="114" y="92"/>
                  </a:lnTo>
                  <a:lnTo>
                    <a:pt x="90" y="104"/>
                  </a:lnTo>
                  <a:lnTo>
                    <a:pt x="61" y="107"/>
                  </a:lnTo>
                  <a:lnTo>
                    <a:pt x="48" y="106"/>
                  </a:lnTo>
                  <a:lnTo>
                    <a:pt x="33" y="101"/>
                  </a:lnTo>
                  <a:lnTo>
                    <a:pt x="14" y="94"/>
                  </a:lnTo>
                  <a:lnTo>
                    <a:pt x="0" y="20"/>
                  </a:lnTo>
                  <a:lnTo>
                    <a:pt x="14" y="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4" name="Freeform 250"/>
            <p:cNvSpPr>
              <a:spLocks/>
            </p:cNvSpPr>
            <p:nvPr/>
          </p:nvSpPr>
          <p:spPr bwMode="auto">
            <a:xfrm>
              <a:off x="2955" y="4167"/>
              <a:ext cx="144" cy="45"/>
            </a:xfrm>
            <a:custGeom>
              <a:avLst/>
              <a:gdLst>
                <a:gd name="T0" fmla="*/ 11 w 144"/>
                <a:gd name="T1" fmla="*/ 3 h 45"/>
                <a:gd name="T2" fmla="*/ 27 w 144"/>
                <a:gd name="T3" fmla="*/ 1 h 45"/>
                <a:gd name="T4" fmla="*/ 55 w 144"/>
                <a:gd name="T5" fmla="*/ 0 h 45"/>
                <a:gd name="T6" fmla="*/ 80 w 144"/>
                <a:gd name="T7" fmla="*/ 7 h 45"/>
                <a:gd name="T8" fmla="*/ 110 w 144"/>
                <a:gd name="T9" fmla="*/ 22 h 45"/>
                <a:gd name="T10" fmla="*/ 144 w 144"/>
                <a:gd name="T11" fmla="*/ 45 h 45"/>
                <a:gd name="T12" fmla="*/ 108 w 144"/>
                <a:gd name="T13" fmla="*/ 38 h 45"/>
                <a:gd name="T14" fmla="*/ 68 w 144"/>
                <a:gd name="T15" fmla="*/ 32 h 45"/>
                <a:gd name="T16" fmla="*/ 23 w 144"/>
                <a:gd name="T17" fmla="*/ 32 h 45"/>
                <a:gd name="T18" fmla="*/ 0 w 144"/>
                <a:gd name="T19" fmla="*/ 22 h 45"/>
                <a:gd name="T20" fmla="*/ 11 w 144"/>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45">
                  <a:moveTo>
                    <a:pt x="11" y="3"/>
                  </a:moveTo>
                  <a:lnTo>
                    <a:pt x="27" y="1"/>
                  </a:lnTo>
                  <a:lnTo>
                    <a:pt x="55" y="0"/>
                  </a:lnTo>
                  <a:lnTo>
                    <a:pt x="80" y="7"/>
                  </a:lnTo>
                  <a:lnTo>
                    <a:pt x="110" y="22"/>
                  </a:lnTo>
                  <a:lnTo>
                    <a:pt x="144" y="45"/>
                  </a:lnTo>
                  <a:lnTo>
                    <a:pt x="108" y="38"/>
                  </a:lnTo>
                  <a:lnTo>
                    <a:pt x="68" y="32"/>
                  </a:lnTo>
                  <a:lnTo>
                    <a:pt x="23" y="32"/>
                  </a:lnTo>
                  <a:lnTo>
                    <a:pt x="0" y="22"/>
                  </a:lnTo>
                  <a:lnTo>
                    <a:pt x="11" y="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5" name="Freeform 251"/>
            <p:cNvSpPr>
              <a:spLocks/>
            </p:cNvSpPr>
            <p:nvPr/>
          </p:nvSpPr>
          <p:spPr bwMode="auto">
            <a:xfrm>
              <a:off x="2964" y="4202"/>
              <a:ext cx="141" cy="60"/>
            </a:xfrm>
            <a:custGeom>
              <a:avLst/>
              <a:gdLst>
                <a:gd name="T0" fmla="*/ 18 w 141"/>
                <a:gd name="T1" fmla="*/ 0 h 60"/>
                <a:gd name="T2" fmla="*/ 61 w 141"/>
                <a:gd name="T3" fmla="*/ 0 h 60"/>
                <a:gd name="T4" fmla="*/ 107 w 141"/>
                <a:gd name="T5" fmla="*/ 8 h 60"/>
                <a:gd name="T6" fmla="*/ 141 w 141"/>
                <a:gd name="T7" fmla="*/ 15 h 60"/>
                <a:gd name="T8" fmla="*/ 120 w 141"/>
                <a:gd name="T9" fmla="*/ 28 h 60"/>
                <a:gd name="T10" fmla="*/ 101 w 141"/>
                <a:gd name="T11" fmla="*/ 42 h 60"/>
                <a:gd name="T12" fmla="*/ 74 w 141"/>
                <a:gd name="T13" fmla="*/ 57 h 60"/>
                <a:gd name="T14" fmla="*/ 54 w 141"/>
                <a:gd name="T15" fmla="*/ 60 h 60"/>
                <a:gd name="T16" fmla="*/ 37 w 141"/>
                <a:gd name="T17" fmla="*/ 60 h 60"/>
                <a:gd name="T18" fmla="*/ 25 w 141"/>
                <a:gd name="T19" fmla="*/ 59 h 60"/>
                <a:gd name="T20" fmla="*/ 10 w 141"/>
                <a:gd name="T21" fmla="*/ 53 h 60"/>
                <a:gd name="T22" fmla="*/ 0 w 141"/>
                <a:gd name="T23" fmla="*/ 14 h 60"/>
                <a:gd name="T24" fmla="*/ 18 w 14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60">
                  <a:moveTo>
                    <a:pt x="18" y="0"/>
                  </a:moveTo>
                  <a:lnTo>
                    <a:pt x="61" y="0"/>
                  </a:lnTo>
                  <a:lnTo>
                    <a:pt x="107" y="8"/>
                  </a:lnTo>
                  <a:lnTo>
                    <a:pt x="141" y="15"/>
                  </a:lnTo>
                  <a:lnTo>
                    <a:pt x="120" y="28"/>
                  </a:lnTo>
                  <a:lnTo>
                    <a:pt x="101" y="42"/>
                  </a:lnTo>
                  <a:lnTo>
                    <a:pt x="74" y="57"/>
                  </a:lnTo>
                  <a:lnTo>
                    <a:pt x="54" y="60"/>
                  </a:lnTo>
                  <a:lnTo>
                    <a:pt x="37" y="60"/>
                  </a:lnTo>
                  <a:lnTo>
                    <a:pt x="25" y="59"/>
                  </a:lnTo>
                  <a:lnTo>
                    <a:pt x="10" y="53"/>
                  </a:lnTo>
                  <a:lnTo>
                    <a:pt x="0" y="14"/>
                  </a:lnTo>
                  <a:lnTo>
                    <a:pt x="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6" name="Freeform 252"/>
            <p:cNvSpPr>
              <a:spLocks/>
            </p:cNvSpPr>
            <p:nvPr/>
          </p:nvSpPr>
          <p:spPr bwMode="auto">
            <a:xfrm>
              <a:off x="2685" y="4220"/>
              <a:ext cx="156" cy="74"/>
            </a:xfrm>
            <a:custGeom>
              <a:avLst/>
              <a:gdLst>
                <a:gd name="T0" fmla="*/ 118 w 156"/>
                <a:gd name="T1" fmla="*/ 0 h 74"/>
                <a:gd name="T2" fmla="*/ 124 w 156"/>
                <a:gd name="T3" fmla="*/ 8 h 74"/>
                <a:gd name="T4" fmla="*/ 137 w 156"/>
                <a:gd name="T5" fmla="*/ 15 h 74"/>
                <a:gd name="T6" fmla="*/ 156 w 156"/>
                <a:gd name="T7" fmla="*/ 24 h 74"/>
                <a:gd name="T8" fmla="*/ 145 w 156"/>
                <a:gd name="T9" fmla="*/ 34 h 74"/>
                <a:gd name="T10" fmla="*/ 122 w 156"/>
                <a:gd name="T11" fmla="*/ 50 h 74"/>
                <a:gd name="T12" fmla="*/ 92 w 156"/>
                <a:gd name="T13" fmla="*/ 56 h 74"/>
                <a:gd name="T14" fmla="*/ 63 w 156"/>
                <a:gd name="T15" fmla="*/ 58 h 74"/>
                <a:gd name="T16" fmla="*/ 25 w 156"/>
                <a:gd name="T17" fmla="*/ 63 h 74"/>
                <a:gd name="T18" fmla="*/ 0 w 156"/>
                <a:gd name="T19" fmla="*/ 74 h 74"/>
                <a:gd name="T20" fmla="*/ 16 w 156"/>
                <a:gd name="T21" fmla="*/ 51 h 74"/>
                <a:gd name="T22" fmla="*/ 50 w 156"/>
                <a:gd name="T23" fmla="*/ 24 h 74"/>
                <a:gd name="T24" fmla="*/ 90 w 156"/>
                <a:gd name="T25" fmla="*/ 4 h 74"/>
                <a:gd name="T26" fmla="*/ 118 w 156"/>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4">
                  <a:moveTo>
                    <a:pt x="118" y="0"/>
                  </a:moveTo>
                  <a:lnTo>
                    <a:pt x="124" y="8"/>
                  </a:lnTo>
                  <a:lnTo>
                    <a:pt x="137" y="15"/>
                  </a:lnTo>
                  <a:lnTo>
                    <a:pt x="156" y="24"/>
                  </a:lnTo>
                  <a:lnTo>
                    <a:pt x="145" y="34"/>
                  </a:lnTo>
                  <a:lnTo>
                    <a:pt x="122" y="50"/>
                  </a:lnTo>
                  <a:lnTo>
                    <a:pt x="92" y="56"/>
                  </a:lnTo>
                  <a:lnTo>
                    <a:pt x="63" y="58"/>
                  </a:lnTo>
                  <a:lnTo>
                    <a:pt x="25" y="63"/>
                  </a:lnTo>
                  <a:lnTo>
                    <a:pt x="0" y="74"/>
                  </a:lnTo>
                  <a:lnTo>
                    <a:pt x="16" y="51"/>
                  </a:lnTo>
                  <a:lnTo>
                    <a:pt x="50" y="24"/>
                  </a:lnTo>
                  <a:lnTo>
                    <a:pt x="90" y="4"/>
                  </a:lnTo>
                  <a:lnTo>
                    <a:pt x="1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7" name="Freeform 253"/>
            <p:cNvSpPr>
              <a:spLocks/>
            </p:cNvSpPr>
            <p:nvPr/>
          </p:nvSpPr>
          <p:spPr bwMode="auto">
            <a:xfrm>
              <a:off x="2672" y="4217"/>
              <a:ext cx="93" cy="79"/>
            </a:xfrm>
            <a:custGeom>
              <a:avLst/>
              <a:gdLst>
                <a:gd name="T0" fmla="*/ 93 w 93"/>
                <a:gd name="T1" fmla="*/ 8 h 79"/>
                <a:gd name="T2" fmla="*/ 72 w 93"/>
                <a:gd name="T3" fmla="*/ 18 h 79"/>
                <a:gd name="T4" fmla="*/ 40 w 93"/>
                <a:gd name="T5" fmla="*/ 39 h 79"/>
                <a:gd name="T6" fmla="*/ 19 w 93"/>
                <a:gd name="T7" fmla="*/ 59 h 79"/>
                <a:gd name="T8" fmla="*/ 8 w 93"/>
                <a:gd name="T9" fmla="*/ 79 h 79"/>
                <a:gd name="T10" fmla="*/ 2 w 93"/>
                <a:gd name="T11" fmla="*/ 66 h 79"/>
                <a:gd name="T12" fmla="*/ 0 w 93"/>
                <a:gd name="T13" fmla="*/ 53 h 79"/>
                <a:gd name="T14" fmla="*/ 2 w 93"/>
                <a:gd name="T15" fmla="*/ 33 h 79"/>
                <a:gd name="T16" fmla="*/ 8 w 93"/>
                <a:gd name="T17" fmla="*/ 21 h 79"/>
                <a:gd name="T18" fmla="*/ 21 w 93"/>
                <a:gd name="T19" fmla="*/ 11 h 79"/>
                <a:gd name="T20" fmla="*/ 38 w 93"/>
                <a:gd name="T21" fmla="*/ 0 h 79"/>
                <a:gd name="T22" fmla="*/ 57 w 93"/>
                <a:gd name="T23" fmla="*/ 5 h 79"/>
                <a:gd name="T24" fmla="*/ 93 w 93"/>
                <a:gd name="T25"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9">
                  <a:moveTo>
                    <a:pt x="93" y="8"/>
                  </a:moveTo>
                  <a:lnTo>
                    <a:pt x="72" y="18"/>
                  </a:lnTo>
                  <a:lnTo>
                    <a:pt x="40" y="39"/>
                  </a:lnTo>
                  <a:lnTo>
                    <a:pt x="19" y="59"/>
                  </a:lnTo>
                  <a:lnTo>
                    <a:pt x="8" y="79"/>
                  </a:lnTo>
                  <a:lnTo>
                    <a:pt x="2" y="66"/>
                  </a:lnTo>
                  <a:lnTo>
                    <a:pt x="0" y="53"/>
                  </a:lnTo>
                  <a:lnTo>
                    <a:pt x="2" y="33"/>
                  </a:lnTo>
                  <a:lnTo>
                    <a:pt x="8" y="21"/>
                  </a:lnTo>
                  <a:lnTo>
                    <a:pt x="21" y="11"/>
                  </a:lnTo>
                  <a:lnTo>
                    <a:pt x="38" y="0"/>
                  </a:lnTo>
                  <a:lnTo>
                    <a:pt x="57" y="5"/>
                  </a:lnTo>
                  <a:lnTo>
                    <a:pt x="93"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8" name="Freeform 254"/>
            <p:cNvSpPr>
              <a:spLocks/>
            </p:cNvSpPr>
            <p:nvPr/>
          </p:nvSpPr>
          <p:spPr bwMode="auto">
            <a:xfrm>
              <a:off x="2651" y="4115"/>
              <a:ext cx="370" cy="150"/>
            </a:xfrm>
            <a:custGeom>
              <a:avLst/>
              <a:gdLst>
                <a:gd name="T0" fmla="*/ 308 w 370"/>
                <a:gd name="T1" fmla="*/ 54 h 150"/>
                <a:gd name="T2" fmla="*/ 319 w 370"/>
                <a:gd name="T3" fmla="*/ 46 h 150"/>
                <a:gd name="T4" fmla="*/ 323 w 370"/>
                <a:gd name="T5" fmla="*/ 36 h 150"/>
                <a:gd name="T6" fmla="*/ 321 w 370"/>
                <a:gd name="T7" fmla="*/ 28 h 150"/>
                <a:gd name="T8" fmla="*/ 317 w 370"/>
                <a:gd name="T9" fmla="*/ 22 h 150"/>
                <a:gd name="T10" fmla="*/ 302 w 370"/>
                <a:gd name="T11" fmla="*/ 14 h 150"/>
                <a:gd name="T12" fmla="*/ 275 w 370"/>
                <a:gd name="T13" fmla="*/ 10 h 150"/>
                <a:gd name="T14" fmla="*/ 249 w 370"/>
                <a:gd name="T15" fmla="*/ 11 h 150"/>
                <a:gd name="T16" fmla="*/ 236 w 370"/>
                <a:gd name="T17" fmla="*/ 13 h 150"/>
                <a:gd name="T18" fmla="*/ 230 w 370"/>
                <a:gd name="T19" fmla="*/ 7 h 150"/>
                <a:gd name="T20" fmla="*/ 220 w 370"/>
                <a:gd name="T21" fmla="*/ 2 h 150"/>
                <a:gd name="T22" fmla="*/ 203 w 370"/>
                <a:gd name="T23" fmla="*/ 0 h 150"/>
                <a:gd name="T24" fmla="*/ 175 w 370"/>
                <a:gd name="T25" fmla="*/ 4 h 150"/>
                <a:gd name="T26" fmla="*/ 160 w 370"/>
                <a:gd name="T27" fmla="*/ 12 h 150"/>
                <a:gd name="T28" fmla="*/ 160 w 370"/>
                <a:gd name="T29" fmla="*/ 20 h 150"/>
                <a:gd name="T30" fmla="*/ 162 w 370"/>
                <a:gd name="T31" fmla="*/ 23 h 150"/>
                <a:gd name="T32" fmla="*/ 148 w 370"/>
                <a:gd name="T33" fmla="*/ 24 h 150"/>
                <a:gd name="T34" fmla="*/ 141 w 370"/>
                <a:gd name="T35" fmla="*/ 26 h 150"/>
                <a:gd name="T36" fmla="*/ 137 w 370"/>
                <a:gd name="T37" fmla="*/ 31 h 150"/>
                <a:gd name="T38" fmla="*/ 110 w 370"/>
                <a:gd name="T39" fmla="*/ 32 h 150"/>
                <a:gd name="T40" fmla="*/ 97 w 370"/>
                <a:gd name="T41" fmla="*/ 35 h 150"/>
                <a:gd name="T42" fmla="*/ 86 w 370"/>
                <a:gd name="T43" fmla="*/ 40 h 150"/>
                <a:gd name="T44" fmla="*/ 78 w 370"/>
                <a:gd name="T45" fmla="*/ 47 h 150"/>
                <a:gd name="T46" fmla="*/ 76 w 370"/>
                <a:gd name="T47" fmla="*/ 49 h 150"/>
                <a:gd name="T48" fmla="*/ 65 w 370"/>
                <a:gd name="T49" fmla="*/ 44 h 150"/>
                <a:gd name="T50" fmla="*/ 52 w 370"/>
                <a:gd name="T51" fmla="*/ 43 h 150"/>
                <a:gd name="T52" fmla="*/ 31 w 370"/>
                <a:gd name="T53" fmla="*/ 47 h 150"/>
                <a:gd name="T54" fmla="*/ 14 w 370"/>
                <a:gd name="T55" fmla="*/ 56 h 150"/>
                <a:gd name="T56" fmla="*/ 4 w 370"/>
                <a:gd name="T57" fmla="*/ 64 h 150"/>
                <a:gd name="T58" fmla="*/ 0 w 370"/>
                <a:gd name="T59" fmla="*/ 71 h 150"/>
                <a:gd name="T60" fmla="*/ 4 w 370"/>
                <a:gd name="T61" fmla="*/ 83 h 150"/>
                <a:gd name="T62" fmla="*/ 14 w 370"/>
                <a:gd name="T63" fmla="*/ 90 h 150"/>
                <a:gd name="T64" fmla="*/ 36 w 370"/>
                <a:gd name="T65" fmla="*/ 98 h 150"/>
                <a:gd name="T66" fmla="*/ 50 w 370"/>
                <a:gd name="T67" fmla="*/ 102 h 150"/>
                <a:gd name="T68" fmla="*/ 90 w 370"/>
                <a:gd name="T69" fmla="*/ 109 h 150"/>
                <a:gd name="T70" fmla="*/ 118 w 370"/>
                <a:gd name="T71" fmla="*/ 111 h 150"/>
                <a:gd name="T72" fmla="*/ 148 w 370"/>
                <a:gd name="T73" fmla="*/ 108 h 150"/>
                <a:gd name="T74" fmla="*/ 167 w 370"/>
                <a:gd name="T75" fmla="*/ 123 h 150"/>
                <a:gd name="T76" fmla="*/ 194 w 370"/>
                <a:gd name="T77" fmla="*/ 135 h 150"/>
                <a:gd name="T78" fmla="*/ 222 w 370"/>
                <a:gd name="T79" fmla="*/ 144 h 150"/>
                <a:gd name="T80" fmla="*/ 249 w 370"/>
                <a:gd name="T81" fmla="*/ 150 h 150"/>
                <a:gd name="T82" fmla="*/ 285 w 370"/>
                <a:gd name="T83" fmla="*/ 149 h 150"/>
                <a:gd name="T84" fmla="*/ 315 w 370"/>
                <a:gd name="T85" fmla="*/ 144 h 150"/>
                <a:gd name="T86" fmla="*/ 346 w 370"/>
                <a:gd name="T87" fmla="*/ 133 h 150"/>
                <a:gd name="T88" fmla="*/ 367 w 370"/>
                <a:gd name="T89" fmla="*/ 117 h 150"/>
                <a:gd name="T90" fmla="*/ 370 w 370"/>
                <a:gd name="T91" fmla="*/ 113 h 150"/>
                <a:gd name="T92" fmla="*/ 367 w 370"/>
                <a:gd name="T93" fmla="*/ 108 h 150"/>
                <a:gd name="T94" fmla="*/ 351 w 370"/>
                <a:gd name="T95" fmla="*/ 102 h 150"/>
                <a:gd name="T96" fmla="*/ 329 w 370"/>
                <a:gd name="T97" fmla="*/ 102 h 150"/>
                <a:gd name="T98" fmla="*/ 332 w 370"/>
                <a:gd name="T99" fmla="*/ 93 h 150"/>
                <a:gd name="T100" fmla="*/ 329 w 370"/>
                <a:gd name="T101" fmla="*/ 86 h 150"/>
                <a:gd name="T102" fmla="*/ 312 w 370"/>
                <a:gd name="T103" fmla="*/ 74 h 150"/>
                <a:gd name="T104" fmla="*/ 325 w 370"/>
                <a:gd name="T105" fmla="*/ 71 h 150"/>
                <a:gd name="T106" fmla="*/ 329 w 370"/>
                <a:gd name="T107" fmla="*/ 62 h 150"/>
                <a:gd name="T108" fmla="*/ 321 w 370"/>
                <a:gd name="T109" fmla="*/ 56 h 150"/>
                <a:gd name="T110" fmla="*/ 308 w 370"/>
                <a:gd name="T111"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50">
                  <a:moveTo>
                    <a:pt x="308" y="54"/>
                  </a:moveTo>
                  <a:lnTo>
                    <a:pt x="319" y="46"/>
                  </a:lnTo>
                  <a:lnTo>
                    <a:pt x="323" y="36"/>
                  </a:lnTo>
                  <a:lnTo>
                    <a:pt x="321" y="28"/>
                  </a:lnTo>
                  <a:lnTo>
                    <a:pt x="317" y="22"/>
                  </a:lnTo>
                  <a:lnTo>
                    <a:pt x="302" y="14"/>
                  </a:lnTo>
                  <a:lnTo>
                    <a:pt x="275" y="10"/>
                  </a:lnTo>
                  <a:lnTo>
                    <a:pt x="249" y="11"/>
                  </a:lnTo>
                  <a:lnTo>
                    <a:pt x="236" y="13"/>
                  </a:lnTo>
                  <a:lnTo>
                    <a:pt x="230" y="7"/>
                  </a:lnTo>
                  <a:lnTo>
                    <a:pt x="220" y="2"/>
                  </a:lnTo>
                  <a:lnTo>
                    <a:pt x="203" y="0"/>
                  </a:lnTo>
                  <a:lnTo>
                    <a:pt x="175" y="4"/>
                  </a:lnTo>
                  <a:lnTo>
                    <a:pt x="160" y="12"/>
                  </a:lnTo>
                  <a:lnTo>
                    <a:pt x="160" y="20"/>
                  </a:lnTo>
                  <a:lnTo>
                    <a:pt x="162" y="23"/>
                  </a:lnTo>
                  <a:lnTo>
                    <a:pt x="148" y="24"/>
                  </a:lnTo>
                  <a:lnTo>
                    <a:pt x="141" y="26"/>
                  </a:lnTo>
                  <a:lnTo>
                    <a:pt x="137" y="31"/>
                  </a:lnTo>
                  <a:lnTo>
                    <a:pt x="110" y="32"/>
                  </a:lnTo>
                  <a:lnTo>
                    <a:pt x="97" y="35"/>
                  </a:lnTo>
                  <a:lnTo>
                    <a:pt x="86" y="40"/>
                  </a:lnTo>
                  <a:lnTo>
                    <a:pt x="78" y="47"/>
                  </a:lnTo>
                  <a:lnTo>
                    <a:pt x="76" y="49"/>
                  </a:lnTo>
                  <a:lnTo>
                    <a:pt x="65" y="44"/>
                  </a:lnTo>
                  <a:lnTo>
                    <a:pt x="52" y="43"/>
                  </a:lnTo>
                  <a:lnTo>
                    <a:pt x="31" y="47"/>
                  </a:lnTo>
                  <a:lnTo>
                    <a:pt x="14" y="56"/>
                  </a:lnTo>
                  <a:lnTo>
                    <a:pt x="4" y="64"/>
                  </a:lnTo>
                  <a:lnTo>
                    <a:pt x="0" y="71"/>
                  </a:lnTo>
                  <a:lnTo>
                    <a:pt x="4" y="83"/>
                  </a:lnTo>
                  <a:lnTo>
                    <a:pt x="14" y="90"/>
                  </a:lnTo>
                  <a:lnTo>
                    <a:pt x="36" y="98"/>
                  </a:lnTo>
                  <a:lnTo>
                    <a:pt x="50" y="102"/>
                  </a:lnTo>
                  <a:lnTo>
                    <a:pt x="90" y="109"/>
                  </a:lnTo>
                  <a:lnTo>
                    <a:pt x="118" y="111"/>
                  </a:lnTo>
                  <a:lnTo>
                    <a:pt x="148" y="108"/>
                  </a:lnTo>
                  <a:lnTo>
                    <a:pt x="167" y="123"/>
                  </a:lnTo>
                  <a:lnTo>
                    <a:pt x="194" y="135"/>
                  </a:lnTo>
                  <a:lnTo>
                    <a:pt x="222" y="144"/>
                  </a:lnTo>
                  <a:lnTo>
                    <a:pt x="249" y="150"/>
                  </a:lnTo>
                  <a:lnTo>
                    <a:pt x="285" y="149"/>
                  </a:lnTo>
                  <a:lnTo>
                    <a:pt x="315" y="144"/>
                  </a:lnTo>
                  <a:lnTo>
                    <a:pt x="346" y="133"/>
                  </a:lnTo>
                  <a:lnTo>
                    <a:pt x="367" y="117"/>
                  </a:lnTo>
                  <a:lnTo>
                    <a:pt x="370" y="113"/>
                  </a:lnTo>
                  <a:lnTo>
                    <a:pt x="367" y="108"/>
                  </a:lnTo>
                  <a:lnTo>
                    <a:pt x="351" y="102"/>
                  </a:lnTo>
                  <a:lnTo>
                    <a:pt x="329" y="102"/>
                  </a:lnTo>
                  <a:lnTo>
                    <a:pt x="332" y="93"/>
                  </a:lnTo>
                  <a:lnTo>
                    <a:pt x="329" y="86"/>
                  </a:lnTo>
                  <a:lnTo>
                    <a:pt x="312" y="74"/>
                  </a:lnTo>
                  <a:lnTo>
                    <a:pt x="325" y="71"/>
                  </a:lnTo>
                  <a:lnTo>
                    <a:pt x="329" y="62"/>
                  </a:lnTo>
                  <a:lnTo>
                    <a:pt x="321" y="56"/>
                  </a:lnTo>
                  <a:lnTo>
                    <a:pt x="308" y="54"/>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59" name="Freeform 255"/>
            <p:cNvSpPr>
              <a:spLocks/>
            </p:cNvSpPr>
            <p:nvPr/>
          </p:nvSpPr>
          <p:spPr bwMode="auto">
            <a:xfrm>
              <a:off x="2875" y="4141"/>
              <a:ext cx="17" cy="9"/>
            </a:xfrm>
            <a:custGeom>
              <a:avLst/>
              <a:gdLst>
                <a:gd name="T0" fmla="*/ 6 w 17"/>
                <a:gd name="T1" fmla="*/ 9 h 9"/>
                <a:gd name="T2" fmla="*/ 8 w 17"/>
                <a:gd name="T3" fmla="*/ 6 h 9"/>
                <a:gd name="T4" fmla="*/ 2 w 17"/>
                <a:gd name="T5" fmla="*/ 6 h 9"/>
                <a:gd name="T6" fmla="*/ 0 w 17"/>
                <a:gd name="T7" fmla="*/ 3 h 9"/>
                <a:gd name="T8" fmla="*/ 2 w 17"/>
                <a:gd name="T9" fmla="*/ 2 h 9"/>
                <a:gd name="T10" fmla="*/ 8 w 17"/>
                <a:gd name="T11" fmla="*/ 0 h 9"/>
                <a:gd name="T12" fmla="*/ 15 w 17"/>
                <a:gd name="T13" fmla="*/ 4 h 9"/>
                <a:gd name="T14" fmla="*/ 17 w 17"/>
                <a:gd name="T15" fmla="*/ 8 h 9"/>
                <a:gd name="T16" fmla="*/ 14 w 17"/>
                <a:gd name="T17" fmla="*/ 9 h 9"/>
                <a:gd name="T18" fmla="*/ 6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6" y="9"/>
                  </a:moveTo>
                  <a:lnTo>
                    <a:pt x="8" y="6"/>
                  </a:lnTo>
                  <a:lnTo>
                    <a:pt x="2" y="6"/>
                  </a:lnTo>
                  <a:lnTo>
                    <a:pt x="0" y="3"/>
                  </a:lnTo>
                  <a:lnTo>
                    <a:pt x="2" y="2"/>
                  </a:lnTo>
                  <a:lnTo>
                    <a:pt x="8" y="0"/>
                  </a:lnTo>
                  <a:lnTo>
                    <a:pt x="15" y="4"/>
                  </a:lnTo>
                  <a:lnTo>
                    <a:pt x="17" y="8"/>
                  </a:lnTo>
                  <a:lnTo>
                    <a:pt x="14" y="9"/>
                  </a:lnTo>
                  <a:lnTo>
                    <a:pt x="6" y="9"/>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0" name="Freeform 256"/>
            <p:cNvSpPr>
              <a:spLocks/>
            </p:cNvSpPr>
            <p:nvPr/>
          </p:nvSpPr>
          <p:spPr bwMode="auto">
            <a:xfrm>
              <a:off x="2816" y="4121"/>
              <a:ext cx="150" cy="54"/>
            </a:xfrm>
            <a:custGeom>
              <a:avLst/>
              <a:gdLst>
                <a:gd name="T0" fmla="*/ 63 w 150"/>
                <a:gd name="T1" fmla="*/ 28 h 54"/>
                <a:gd name="T2" fmla="*/ 52 w 150"/>
                <a:gd name="T3" fmla="*/ 28 h 54"/>
                <a:gd name="T4" fmla="*/ 38 w 150"/>
                <a:gd name="T5" fmla="*/ 30 h 54"/>
                <a:gd name="T6" fmla="*/ 21 w 150"/>
                <a:gd name="T7" fmla="*/ 20 h 54"/>
                <a:gd name="T8" fmla="*/ 2 w 150"/>
                <a:gd name="T9" fmla="*/ 17 h 54"/>
                <a:gd name="T10" fmla="*/ 0 w 150"/>
                <a:gd name="T11" fmla="*/ 13 h 54"/>
                <a:gd name="T12" fmla="*/ 4 w 150"/>
                <a:gd name="T13" fmla="*/ 6 h 54"/>
                <a:gd name="T14" fmla="*/ 19 w 150"/>
                <a:gd name="T15" fmla="*/ 1 h 54"/>
                <a:gd name="T16" fmla="*/ 40 w 150"/>
                <a:gd name="T17" fmla="*/ 0 h 54"/>
                <a:gd name="T18" fmla="*/ 55 w 150"/>
                <a:gd name="T19" fmla="*/ 2 h 54"/>
                <a:gd name="T20" fmla="*/ 65 w 150"/>
                <a:gd name="T21" fmla="*/ 6 h 54"/>
                <a:gd name="T22" fmla="*/ 69 w 150"/>
                <a:gd name="T23" fmla="*/ 11 h 54"/>
                <a:gd name="T24" fmla="*/ 78 w 150"/>
                <a:gd name="T25" fmla="*/ 8 h 54"/>
                <a:gd name="T26" fmla="*/ 99 w 150"/>
                <a:gd name="T27" fmla="*/ 7 h 54"/>
                <a:gd name="T28" fmla="*/ 124 w 150"/>
                <a:gd name="T29" fmla="*/ 10 h 54"/>
                <a:gd name="T30" fmla="*/ 141 w 150"/>
                <a:gd name="T31" fmla="*/ 17 h 54"/>
                <a:gd name="T32" fmla="*/ 150 w 150"/>
                <a:gd name="T33" fmla="*/ 28 h 54"/>
                <a:gd name="T34" fmla="*/ 150 w 150"/>
                <a:gd name="T35" fmla="*/ 35 h 54"/>
                <a:gd name="T36" fmla="*/ 145 w 150"/>
                <a:gd name="T37" fmla="*/ 42 h 54"/>
                <a:gd name="T38" fmla="*/ 128 w 150"/>
                <a:gd name="T39" fmla="*/ 49 h 54"/>
                <a:gd name="T40" fmla="*/ 112 w 150"/>
                <a:gd name="T41" fmla="*/ 54 h 54"/>
                <a:gd name="T42" fmla="*/ 110 w 150"/>
                <a:gd name="T43" fmla="*/ 49 h 54"/>
                <a:gd name="T44" fmla="*/ 103 w 150"/>
                <a:gd name="T45" fmla="*/ 42 h 54"/>
                <a:gd name="T46" fmla="*/ 112 w 150"/>
                <a:gd name="T47" fmla="*/ 41 h 54"/>
                <a:gd name="T48" fmla="*/ 118 w 150"/>
                <a:gd name="T49" fmla="*/ 37 h 54"/>
                <a:gd name="T50" fmla="*/ 110 w 150"/>
                <a:gd name="T51" fmla="*/ 32 h 54"/>
                <a:gd name="T52" fmla="*/ 105 w 150"/>
                <a:gd name="T53" fmla="*/ 36 h 54"/>
                <a:gd name="T54" fmla="*/ 109 w 150"/>
                <a:gd name="T55" fmla="*/ 38 h 54"/>
                <a:gd name="T56" fmla="*/ 110 w 150"/>
                <a:gd name="T57" fmla="*/ 37 h 54"/>
                <a:gd name="T58" fmla="*/ 109 w 150"/>
                <a:gd name="T59" fmla="*/ 35 h 54"/>
                <a:gd name="T60" fmla="*/ 112 w 150"/>
                <a:gd name="T61" fmla="*/ 35 h 54"/>
                <a:gd name="T62" fmla="*/ 114 w 150"/>
                <a:gd name="T63" fmla="*/ 37 h 54"/>
                <a:gd name="T64" fmla="*/ 110 w 150"/>
                <a:gd name="T65" fmla="*/ 40 h 54"/>
                <a:gd name="T66" fmla="*/ 99 w 150"/>
                <a:gd name="T67" fmla="*/ 38 h 54"/>
                <a:gd name="T68" fmla="*/ 93 w 150"/>
                <a:gd name="T69" fmla="*/ 36 h 54"/>
                <a:gd name="T70" fmla="*/ 93 w 150"/>
                <a:gd name="T71" fmla="*/ 35 h 54"/>
                <a:gd name="T72" fmla="*/ 103 w 150"/>
                <a:gd name="T73" fmla="*/ 31 h 54"/>
                <a:gd name="T74" fmla="*/ 109 w 150"/>
                <a:gd name="T75" fmla="*/ 29 h 54"/>
                <a:gd name="T76" fmla="*/ 112 w 150"/>
                <a:gd name="T77" fmla="*/ 24 h 54"/>
                <a:gd name="T78" fmla="*/ 109 w 150"/>
                <a:gd name="T79" fmla="*/ 18 h 54"/>
                <a:gd name="T80" fmla="*/ 101 w 150"/>
                <a:gd name="T81" fmla="*/ 17 h 54"/>
                <a:gd name="T82" fmla="*/ 93 w 150"/>
                <a:gd name="T83" fmla="*/ 18 h 54"/>
                <a:gd name="T84" fmla="*/ 90 w 150"/>
                <a:gd name="T85" fmla="*/ 23 h 54"/>
                <a:gd name="T86" fmla="*/ 93 w 150"/>
                <a:gd name="T87" fmla="*/ 28 h 54"/>
                <a:gd name="T88" fmla="*/ 97 w 150"/>
                <a:gd name="T89" fmla="*/ 26 h 54"/>
                <a:gd name="T90" fmla="*/ 95 w 150"/>
                <a:gd name="T91" fmla="*/ 25 h 54"/>
                <a:gd name="T92" fmla="*/ 93 w 150"/>
                <a:gd name="T93" fmla="*/ 23 h 54"/>
                <a:gd name="T94" fmla="*/ 97 w 150"/>
                <a:gd name="T95" fmla="*/ 20 h 54"/>
                <a:gd name="T96" fmla="*/ 101 w 150"/>
                <a:gd name="T97" fmla="*/ 19 h 54"/>
                <a:gd name="T98" fmla="*/ 107 w 150"/>
                <a:gd name="T99" fmla="*/ 20 h 54"/>
                <a:gd name="T100" fmla="*/ 109 w 150"/>
                <a:gd name="T101" fmla="*/ 24 h 54"/>
                <a:gd name="T102" fmla="*/ 105 w 150"/>
                <a:gd name="T103" fmla="*/ 29 h 54"/>
                <a:gd name="T104" fmla="*/ 97 w 150"/>
                <a:gd name="T105" fmla="*/ 30 h 54"/>
                <a:gd name="T106" fmla="*/ 86 w 150"/>
                <a:gd name="T107" fmla="*/ 32 h 54"/>
                <a:gd name="T108" fmla="*/ 76 w 150"/>
                <a:gd name="T109" fmla="*/ 30 h 54"/>
                <a:gd name="T110" fmla="*/ 80 w 150"/>
                <a:gd name="T111" fmla="*/ 26 h 54"/>
                <a:gd name="T112" fmla="*/ 74 w 150"/>
                <a:gd name="T113" fmla="*/ 20 h 54"/>
                <a:gd name="T114" fmla="*/ 65 w 150"/>
                <a:gd name="T115" fmla="*/ 18 h 54"/>
                <a:gd name="T116" fmla="*/ 59 w 150"/>
                <a:gd name="T117" fmla="*/ 19 h 54"/>
                <a:gd name="T118" fmla="*/ 55 w 150"/>
                <a:gd name="T119" fmla="*/ 23 h 54"/>
                <a:gd name="T120" fmla="*/ 57 w 150"/>
                <a:gd name="T121" fmla="*/ 26 h 54"/>
                <a:gd name="T122" fmla="*/ 63 w 150"/>
                <a:gd name="T12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54">
                  <a:moveTo>
                    <a:pt x="63" y="28"/>
                  </a:moveTo>
                  <a:lnTo>
                    <a:pt x="52" y="28"/>
                  </a:lnTo>
                  <a:lnTo>
                    <a:pt x="38" y="30"/>
                  </a:lnTo>
                  <a:lnTo>
                    <a:pt x="21" y="20"/>
                  </a:lnTo>
                  <a:lnTo>
                    <a:pt x="2" y="17"/>
                  </a:lnTo>
                  <a:lnTo>
                    <a:pt x="0" y="13"/>
                  </a:lnTo>
                  <a:lnTo>
                    <a:pt x="4" y="6"/>
                  </a:lnTo>
                  <a:lnTo>
                    <a:pt x="19" y="1"/>
                  </a:lnTo>
                  <a:lnTo>
                    <a:pt x="40" y="0"/>
                  </a:lnTo>
                  <a:lnTo>
                    <a:pt x="55" y="2"/>
                  </a:lnTo>
                  <a:lnTo>
                    <a:pt x="65" y="6"/>
                  </a:lnTo>
                  <a:lnTo>
                    <a:pt x="69" y="11"/>
                  </a:lnTo>
                  <a:lnTo>
                    <a:pt x="78" y="8"/>
                  </a:lnTo>
                  <a:lnTo>
                    <a:pt x="99" y="7"/>
                  </a:lnTo>
                  <a:lnTo>
                    <a:pt x="124" y="10"/>
                  </a:lnTo>
                  <a:lnTo>
                    <a:pt x="141" y="17"/>
                  </a:lnTo>
                  <a:lnTo>
                    <a:pt x="150" y="28"/>
                  </a:lnTo>
                  <a:lnTo>
                    <a:pt x="150" y="35"/>
                  </a:lnTo>
                  <a:lnTo>
                    <a:pt x="145" y="42"/>
                  </a:lnTo>
                  <a:lnTo>
                    <a:pt x="128" y="49"/>
                  </a:lnTo>
                  <a:lnTo>
                    <a:pt x="112" y="54"/>
                  </a:lnTo>
                  <a:lnTo>
                    <a:pt x="110" y="49"/>
                  </a:lnTo>
                  <a:lnTo>
                    <a:pt x="103" y="42"/>
                  </a:lnTo>
                  <a:lnTo>
                    <a:pt x="112" y="41"/>
                  </a:lnTo>
                  <a:lnTo>
                    <a:pt x="118" y="37"/>
                  </a:lnTo>
                  <a:lnTo>
                    <a:pt x="110" y="32"/>
                  </a:lnTo>
                  <a:lnTo>
                    <a:pt x="105" y="36"/>
                  </a:lnTo>
                  <a:lnTo>
                    <a:pt x="109" y="38"/>
                  </a:lnTo>
                  <a:lnTo>
                    <a:pt x="110" y="37"/>
                  </a:lnTo>
                  <a:lnTo>
                    <a:pt x="109" y="35"/>
                  </a:lnTo>
                  <a:lnTo>
                    <a:pt x="112" y="35"/>
                  </a:lnTo>
                  <a:lnTo>
                    <a:pt x="114" y="37"/>
                  </a:lnTo>
                  <a:lnTo>
                    <a:pt x="110" y="40"/>
                  </a:lnTo>
                  <a:lnTo>
                    <a:pt x="99" y="38"/>
                  </a:lnTo>
                  <a:lnTo>
                    <a:pt x="93" y="36"/>
                  </a:lnTo>
                  <a:lnTo>
                    <a:pt x="93" y="35"/>
                  </a:lnTo>
                  <a:lnTo>
                    <a:pt x="103" y="31"/>
                  </a:lnTo>
                  <a:lnTo>
                    <a:pt x="109" y="29"/>
                  </a:lnTo>
                  <a:lnTo>
                    <a:pt x="112" y="24"/>
                  </a:lnTo>
                  <a:lnTo>
                    <a:pt x="109" y="18"/>
                  </a:lnTo>
                  <a:lnTo>
                    <a:pt x="101" y="17"/>
                  </a:lnTo>
                  <a:lnTo>
                    <a:pt x="93" y="18"/>
                  </a:lnTo>
                  <a:lnTo>
                    <a:pt x="90" y="23"/>
                  </a:lnTo>
                  <a:lnTo>
                    <a:pt x="93" y="28"/>
                  </a:lnTo>
                  <a:lnTo>
                    <a:pt x="97" y="26"/>
                  </a:lnTo>
                  <a:lnTo>
                    <a:pt x="95" y="25"/>
                  </a:lnTo>
                  <a:lnTo>
                    <a:pt x="93" y="23"/>
                  </a:lnTo>
                  <a:lnTo>
                    <a:pt x="97" y="20"/>
                  </a:lnTo>
                  <a:lnTo>
                    <a:pt x="101" y="19"/>
                  </a:lnTo>
                  <a:lnTo>
                    <a:pt x="107" y="20"/>
                  </a:lnTo>
                  <a:lnTo>
                    <a:pt x="109" y="24"/>
                  </a:lnTo>
                  <a:lnTo>
                    <a:pt x="105" y="29"/>
                  </a:lnTo>
                  <a:lnTo>
                    <a:pt x="97" y="30"/>
                  </a:lnTo>
                  <a:lnTo>
                    <a:pt x="86" y="32"/>
                  </a:lnTo>
                  <a:lnTo>
                    <a:pt x="76" y="30"/>
                  </a:lnTo>
                  <a:lnTo>
                    <a:pt x="80" y="26"/>
                  </a:lnTo>
                  <a:lnTo>
                    <a:pt x="74" y="20"/>
                  </a:lnTo>
                  <a:lnTo>
                    <a:pt x="65" y="18"/>
                  </a:lnTo>
                  <a:lnTo>
                    <a:pt x="59" y="19"/>
                  </a:lnTo>
                  <a:lnTo>
                    <a:pt x="55" y="23"/>
                  </a:lnTo>
                  <a:lnTo>
                    <a:pt x="57" y="26"/>
                  </a:lnTo>
                  <a:lnTo>
                    <a:pt x="63" y="2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1" name="Freeform 257"/>
            <p:cNvSpPr>
              <a:spLocks/>
            </p:cNvSpPr>
            <p:nvPr/>
          </p:nvSpPr>
          <p:spPr bwMode="auto">
            <a:xfrm>
              <a:off x="2796" y="4141"/>
              <a:ext cx="178" cy="56"/>
            </a:xfrm>
            <a:custGeom>
              <a:avLst/>
              <a:gdLst>
                <a:gd name="T0" fmla="*/ 81 w 178"/>
                <a:gd name="T1" fmla="*/ 56 h 56"/>
                <a:gd name="T2" fmla="*/ 75 w 178"/>
                <a:gd name="T3" fmla="*/ 51 h 56"/>
                <a:gd name="T4" fmla="*/ 77 w 178"/>
                <a:gd name="T5" fmla="*/ 47 h 56"/>
                <a:gd name="T6" fmla="*/ 81 w 178"/>
                <a:gd name="T7" fmla="*/ 40 h 56"/>
                <a:gd name="T8" fmla="*/ 77 w 178"/>
                <a:gd name="T9" fmla="*/ 32 h 56"/>
                <a:gd name="T10" fmla="*/ 66 w 178"/>
                <a:gd name="T11" fmla="*/ 29 h 56"/>
                <a:gd name="T12" fmla="*/ 47 w 178"/>
                <a:gd name="T13" fmla="*/ 29 h 56"/>
                <a:gd name="T14" fmla="*/ 39 w 178"/>
                <a:gd name="T15" fmla="*/ 30 h 56"/>
                <a:gd name="T16" fmla="*/ 39 w 178"/>
                <a:gd name="T17" fmla="*/ 28 h 56"/>
                <a:gd name="T18" fmla="*/ 39 w 178"/>
                <a:gd name="T19" fmla="*/ 21 h 56"/>
                <a:gd name="T20" fmla="*/ 26 w 178"/>
                <a:gd name="T21" fmla="*/ 11 h 56"/>
                <a:gd name="T22" fmla="*/ 0 w 178"/>
                <a:gd name="T23" fmla="*/ 5 h 56"/>
                <a:gd name="T24" fmla="*/ 3 w 178"/>
                <a:gd name="T25" fmla="*/ 2 h 56"/>
                <a:gd name="T26" fmla="*/ 20 w 178"/>
                <a:gd name="T27" fmla="*/ 0 h 56"/>
                <a:gd name="T28" fmla="*/ 38 w 178"/>
                <a:gd name="T29" fmla="*/ 4 h 56"/>
                <a:gd name="T30" fmla="*/ 49 w 178"/>
                <a:gd name="T31" fmla="*/ 9 h 56"/>
                <a:gd name="T32" fmla="*/ 60 w 178"/>
                <a:gd name="T33" fmla="*/ 15 h 56"/>
                <a:gd name="T34" fmla="*/ 72 w 178"/>
                <a:gd name="T35" fmla="*/ 12 h 56"/>
                <a:gd name="T36" fmla="*/ 83 w 178"/>
                <a:gd name="T37" fmla="*/ 12 h 56"/>
                <a:gd name="T38" fmla="*/ 100 w 178"/>
                <a:gd name="T39" fmla="*/ 16 h 56"/>
                <a:gd name="T40" fmla="*/ 119 w 178"/>
                <a:gd name="T41" fmla="*/ 24 h 56"/>
                <a:gd name="T42" fmla="*/ 127 w 178"/>
                <a:gd name="T43" fmla="*/ 30 h 56"/>
                <a:gd name="T44" fmla="*/ 130 w 178"/>
                <a:gd name="T45" fmla="*/ 39 h 56"/>
                <a:gd name="T46" fmla="*/ 136 w 178"/>
                <a:gd name="T47" fmla="*/ 35 h 56"/>
                <a:gd name="T48" fmla="*/ 144 w 178"/>
                <a:gd name="T49" fmla="*/ 33 h 56"/>
                <a:gd name="T50" fmla="*/ 155 w 178"/>
                <a:gd name="T51" fmla="*/ 32 h 56"/>
                <a:gd name="T52" fmla="*/ 167 w 178"/>
                <a:gd name="T53" fmla="*/ 32 h 56"/>
                <a:gd name="T54" fmla="*/ 174 w 178"/>
                <a:gd name="T55" fmla="*/ 34 h 56"/>
                <a:gd name="T56" fmla="*/ 178 w 178"/>
                <a:gd name="T57" fmla="*/ 39 h 56"/>
                <a:gd name="T58" fmla="*/ 174 w 178"/>
                <a:gd name="T59" fmla="*/ 42 h 56"/>
                <a:gd name="T60" fmla="*/ 159 w 178"/>
                <a:gd name="T61" fmla="*/ 47 h 56"/>
                <a:gd name="T62" fmla="*/ 129 w 178"/>
                <a:gd name="T63" fmla="*/ 44 h 56"/>
                <a:gd name="T64" fmla="*/ 108 w 178"/>
                <a:gd name="T65" fmla="*/ 44 h 56"/>
                <a:gd name="T66" fmla="*/ 94 w 178"/>
                <a:gd name="T67" fmla="*/ 47 h 56"/>
                <a:gd name="T68" fmla="*/ 81 w 178"/>
                <a:gd name="T6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56">
                  <a:moveTo>
                    <a:pt x="81" y="56"/>
                  </a:moveTo>
                  <a:lnTo>
                    <a:pt x="75" y="51"/>
                  </a:lnTo>
                  <a:lnTo>
                    <a:pt x="77" y="47"/>
                  </a:lnTo>
                  <a:lnTo>
                    <a:pt x="81" y="40"/>
                  </a:lnTo>
                  <a:lnTo>
                    <a:pt x="77" y="32"/>
                  </a:lnTo>
                  <a:lnTo>
                    <a:pt x="66" y="29"/>
                  </a:lnTo>
                  <a:lnTo>
                    <a:pt x="47" y="29"/>
                  </a:lnTo>
                  <a:lnTo>
                    <a:pt x="39" y="30"/>
                  </a:lnTo>
                  <a:lnTo>
                    <a:pt x="39" y="28"/>
                  </a:lnTo>
                  <a:lnTo>
                    <a:pt x="39" y="21"/>
                  </a:lnTo>
                  <a:lnTo>
                    <a:pt x="26" y="11"/>
                  </a:lnTo>
                  <a:lnTo>
                    <a:pt x="0" y="5"/>
                  </a:lnTo>
                  <a:lnTo>
                    <a:pt x="3" y="2"/>
                  </a:lnTo>
                  <a:lnTo>
                    <a:pt x="20" y="0"/>
                  </a:lnTo>
                  <a:lnTo>
                    <a:pt x="38" y="4"/>
                  </a:lnTo>
                  <a:lnTo>
                    <a:pt x="49" y="9"/>
                  </a:lnTo>
                  <a:lnTo>
                    <a:pt x="60" y="15"/>
                  </a:lnTo>
                  <a:lnTo>
                    <a:pt x="72" y="12"/>
                  </a:lnTo>
                  <a:lnTo>
                    <a:pt x="83" y="12"/>
                  </a:lnTo>
                  <a:lnTo>
                    <a:pt x="100" y="16"/>
                  </a:lnTo>
                  <a:lnTo>
                    <a:pt x="119" y="24"/>
                  </a:lnTo>
                  <a:lnTo>
                    <a:pt x="127" y="30"/>
                  </a:lnTo>
                  <a:lnTo>
                    <a:pt x="130" y="39"/>
                  </a:lnTo>
                  <a:lnTo>
                    <a:pt x="136" y="35"/>
                  </a:lnTo>
                  <a:lnTo>
                    <a:pt x="144" y="33"/>
                  </a:lnTo>
                  <a:lnTo>
                    <a:pt x="155" y="32"/>
                  </a:lnTo>
                  <a:lnTo>
                    <a:pt x="167" y="32"/>
                  </a:lnTo>
                  <a:lnTo>
                    <a:pt x="174" y="34"/>
                  </a:lnTo>
                  <a:lnTo>
                    <a:pt x="178" y="39"/>
                  </a:lnTo>
                  <a:lnTo>
                    <a:pt x="174" y="42"/>
                  </a:lnTo>
                  <a:lnTo>
                    <a:pt x="159" y="47"/>
                  </a:lnTo>
                  <a:lnTo>
                    <a:pt x="129" y="44"/>
                  </a:lnTo>
                  <a:lnTo>
                    <a:pt x="108" y="44"/>
                  </a:lnTo>
                  <a:lnTo>
                    <a:pt x="94" y="47"/>
                  </a:lnTo>
                  <a:lnTo>
                    <a:pt x="81" y="56"/>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2" name="Freeform 258"/>
            <p:cNvSpPr>
              <a:spLocks/>
            </p:cNvSpPr>
            <p:nvPr/>
          </p:nvSpPr>
          <p:spPr bwMode="auto">
            <a:xfrm>
              <a:off x="2805" y="4189"/>
              <a:ext cx="207" cy="70"/>
            </a:xfrm>
            <a:custGeom>
              <a:avLst/>
              <a:gdLst>
                <a:gd name="T0" fmla="*/ 165 w 207"/>
                <a:gd name="T1" fmla="*/ 31 h 70"/>
                <a:gd name="T2" fmla="*/ 188 w 207"/>
                <a:gd name="T3" fmla="*/ 31 h 70"/>
                <a:gd name="T4" fmla="*/ 201 w 207"/>
                <a:gd name="T5" fmla="*/ 34 h 70"/>
                <a:gd name="T6" fmla="*/ 207 w 207"/>
                <a:gd name="T7" fmla="*/ 40 h 70"/>
                <a:gd name="T8" fmla="*/ 199 w 207"/>
                <a:gd name="T9" fmla="*/ 49 h 70"/>
                <a:gd name="T10" fmla="*/ 180 w 207"/>
                <a:gd name="T11" fmla="*/ 58 h 70"/>
                <a:gd name="T12" fmla="*/ 150 w 207"/>
                <a:gd name="T13" fmla="*/ 66 h 70"/>
                <a:gd name="T14" fmla="*/ 112 w 207"/>
                <a:gd name="T15" fmla="*/ 70 h 70"/>
                <a:gd name="T16" fmla="*/ 72 w 207"/>
                <a:gd name="T17" fmla="*/ 64 h 70"/>
                <a:gd name="T18" fmla="*/ 29 w 207"/>
                <a:gd name="T19" fmla="*/ 49 h 70"/>
                <a:gd name="T20" fmla="*/ 4 w 207"/>
                <a:gd name="T21" fmla="*/ 34 h 70"/>
                <a:gd name="T22" fmla="*/ 0 w 207"/>
                <a:gd name="T23" fmla="*/ 23 h 70"/>
                <a:gd name="T24" fmla="*/ 4 w 207"/>
                <a:gd name="T25" fmla="*/ 17 h 70"/>
                <a:gd name="T26" fmla="*/ 13 w 207"/>
                <a:gd name="T27" fmla="*/ 10 h 70"/>
                <a:gd name="T28" fmla="*/ 29 w 207"/>
                <a:gd name="T29" fmla="*/ 5 h 70"/>
                <a:gd name="T30" fmla="*/ 47 w 207"/>
                <a:gd name="T31" fmla="*/ 3 h 70"/>
                <a:gd name="T32" fmla="*/ 59 w 207"/>
                <a:gd name="T33" fmla="*/ 5 h 70"/>
                <a:gd name="T34" fmla="*/ 66 w 207"/>
                <a:gd name="T35" fmla="*/ 9 h 70"/>
                <a:gd name="T36" fmla="*/ 72 w 207"/>
                <a:gd name="T37" fmla="*/ 13 h 70"/>
                <a:gd name="T38" fmla="*/ 76 w 207"/>
                <a:gd name="T39" fmla="*/ 11 h 70"/>
                <a:gd name="T40" fmla="*/ 87 w 207"/>
                <a:gd name="T41" fmla="*/ 4 h 70"/>
                <a:gd name="T42" fmla="*/ 104 w 207"/>
                <a:gd name="T43" fmla="*/ 0 h 70"/>
                <a:gd name="T44" fmla="*/ 123 w 207"/>
                <a:gd name="T45" fmla="*/ 0 h 70"/>
                <a:gd name="T46" fmla="*/ 142 w 207"/>
                <a:gd name="T47" fmla="*/ 3 h 70"/>
                <a:gd name="T48" fmla="*/ 159 w 207"/>
                <a:gd name="T49" fmla="*/ 9 h 70"/>
                <a:gd name="T50" fmla="*/ 169 w 207"/>
                <a:gd name="T51" fmla="*/ 15 h 70"/>
                <a:gd name="T52" fmla="*/ 171 w 207"/>
                <a:gd name="T53" fmla="*/ 21 h 70"/>
                <a:gd name="T54" fmla="*/ 167 w 207"/>
                <a:gd name="T55" fmla="*/ 28 h 70"/>
                <a:gd name="T56" fmla="*/ 165 w 207"/>
                <a:gd name="T57"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70">
                  <a:moveTo>
                    <a:pt x="165" y="31"/>
                  </a:moveTo>
                  <a:lnTo>
                    <a:pt x="188" y="31"/>
                  </a:lnTo>
                  <a:lnTo>
                    <a:pt x="201" y="34"/>
                  </a:lnTo>
                  <a:lnTo>
                    <a:pt x="207" y="40"/>
                  </a:lnTo>
                  <a:lnTo>
                    <a:pt x="199" y="49"/>
                  </a:lnTo>
                  <a:lnTo>
                    <a:pt x="180" y="58"/>
                  </a:lnTo>
                  <a:lnTo>
                    <a:pt x="150" y="66"/>
                  </a:lnTo>
                  <a:lnTo>
                    <a:pt x="112" y="70"/>
                  </a:lnTo>
                  <a:lnTo>
                    <a:pt x="72" y="64"/>
                  </a:lnTo>
                  <a:lnTo>
                    <a:pt x="29" y="49"/>
                  </a:lnTo>
                  <a:lnTo>
                    <a:pt x="4" y="34"/>
                  </a:lnTo>
                  <a:lnTo>
                    <a:pt x="0" y="23"/>
                  </a:lnTo>
                  <a:lnTo>
                    <a:pt x="4" y="17"/>
                  </a:lnTo>
                  <a:lnTo>
                    <a:pt x="13" y="10"/>
                  </a:lnTo>
                  <a:lnTo>
                    <a:pt x="29" y="5"/>
                  </a:lnTo>
                  <a:lnTo>
                    <a:pt x="47" y="3"/>
                  </a:lnTo>
                  <a:lnTo>
                    <a:pt x="59" y="5"/>
                  </a:lnTo>
                  <a:lnTo>
                    <a:pt x="66" y="9"/>
                  </a:lnTo>
                  <a:lnTo>
                    <a:pt x="72" y="13"/>
                  </a:lnTo>
                  <a:lnTo>
                    <a:pt x="76" y="11"/>
                  </a:lnTo>
                  <a:lnTo>
                    <a:pt x="87" y="4"/>
                  </a:lnTo>
                  <a:lnTo>
                    <a:pt x="104" y="0"/>
                  </a:lnTo>
                  <a:lnTo>
                    <a:pt x="123" y="0"/>
                  </a:lnTo>
                  <a:lnTo>
                    <a:pt x="142" y="3"/>
                  </a:lnTo>
                  <a:lnTo>
                    <a:pt x="159" y="9"/>
                  </a:lnTo>
                  <a:lnTo>
                    <a:pt x="169" y="15"/>
                  </a:lnTo>
                  <a:lnTo>
                    <a:pt x="171" y="21"/>
                  </a:lnTo>
                  <a:lnTo>
                    <a:pt x="167" y="28"/>
                  </a:lnTo>
                  <a:lnTo>
                    <a:pt x="165" y="31"/>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3" name="Freeform 259"/>
            <p:cNvSpPr>
              <a:spLocks/>
            </p:cNvSpPr>
            <p:nvPr/>
          </p:nvSpPr>
          <p:spPr bwMode="auto">
            <a:xfrm>
              <a:off x="2663" y="4151"/>
              <a:ext cx="208" cy="69"/>
            </a:xfrm>
            <a:custGeom>
              <a:avLst/>
              <a:gdLst>
                <a:gd name="T0" fmla="*/ 133 w 208"/>
                <a:gd name="T1" fmla="*/ 68 h 69"/>
                <a:gd name="T2" fmla="*/ 133 w 208"/>
                <a:gd name="T3" fmla="*/ 63 h 69"/>
                <a:gd name="T4" fmla="*/ 136 w 208"/>
                <a:gd name="T5" fmla="*/ 54 h 69"/>
                <a:gd name="T6" fmla="*/ 161 w 208"/>
                <a:gd name="T7" fmla="*/ 41 h 69"/>
                <a:gd name="T8" fmla="*/ 178 w 208"/>
                <a:gd name="T9" fmla="*/ 37 h 69"/>
                <a:gd name="T10" fmla="*/ 201 w 208"/>
                <a:gd name="T11" fmla="*/ 38 h 69"/>
                <a:gd name="T12" fmla="*/ 205 w 208"/>
                <a:gd name="T13" fmla="*/ 37 h 69"/>
                <a:gd name="T14" fmla="*/ 208 w 208"/>
                <a:gd name="T15" fmla="*/ 31 h 69"/>
                <a:gd name="T16" fmla="*/ 203 w 208"/>
                <a:gd name="T17" fmla="*/ 25 h 69"/>
                <a:gd name="T18" fmla="*/ 191 w 208"/>
                <a:gd name="T19" fmla="*/ 23 h 69"/>
                <a:gd name="T20" fmla="*/ 174 w 208"/>
                <a:gd name="T21" fmla="*/ 24 h 69"/>
                <a:gd name="T22" fmla="*/ 165 w 208"/>
                <a:gd name="T23" fmla="*/ 25 h 69"/>
                <a:gd name="T24" fmla="*/ 165 w 208"/>
                <a:gd name="T25" fmla="*/ 22 h 69"/>
                <a:gd name="T26" fmla="*/ 169 w 208"/>
                <a:gd name="T27" fmla="*/ 14 h 69"/>
                <a:gd name="T28" fmla="*/ 155 w 208"/>
                <a:gd name="T29" fmla="*/ 5 h 69"/>
                <a:gd name="T30" fmla="*/ 142 w 208"/>
                <a:gd name="T31" fmla="*/ 1 h 69"/>
                <a:gd name="T32" fmla="*/ 125 w 208"/>
                <a:gd name="T33" fmla="*/ 0 h 69"/>
                <a:gd name="T34" fmla="*/ 96 w 208"/>
                <a:gd name="T35" fmla="*/ 2 h 69"/>
                <a:gd name="T36" fmla="*/ 81 w 208"/>
                <a:gd name="T37" fmla="*/ 6 h 69"/>
                <a:gd name="T38" fmla="*/ 70 w 208"/>
                <a:gd name="T39" fmla="*/ 14 h 69"/>
                <a:gd name="T40" fmla="*/ 66 w 208"/>
                <a:gd name="T41" fmla="*/ 19 h 69"/>
                <a:gd name="T42" fmla="*/ 60 w 208"/>
                <a:gd name="T43" fmla="*/ 16 h 69"/>
                <a:gd name="T44" fmla="*/ 55 w 208"/>
                <a:gd name="T45" fmla="*/ 12 h 69"/>
                <a:gd name="T46" fmla="*/ 45 w 208"/>
                <a:gd name="T47" fmla="*/ 12 h 69"/>
                <a:gd name="T48" fmla="*/ 24 w 208"/>
                <a:gd name="T49" fmla="*/ 14 h 69"/>
                <a:gd name="T50" fmla="*/ 9 w 208"/>
                <a:gd name="T51" fmla="*/ 22 h 69"/>
                <a:gd name="T52" fmla="*/ 0 w 208"/>
                <a:gd name="T53" fmla="*/ 32 h 69"/>
                <a:gd name="T54" fmla="*/ 2 w 208"/>
                <a:gd name="T55" fmla="*/ 43 h 69"/>
                <a:gd name="T56" fmla="*/ 15 w 208"/>
                <a:gd name="T57" fmla="*/ 54 h 69"/>
                <a:gd name="T58" fmla="*/ 49 w 208"/>
                <a:gd name="T59" fmla="*/ 63 h 69"/>
                <a:gd name="T60" fmla="*/ 89 w 208"/>
                <a:gd name="T61" fmla="*/ 69 h 69"/>
                <a:gd name="T62" fmla="*/ 133 w 208"/>
                <a:gd name="T6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69">
                  <a:moveTo>
                    <a:pt x="133" y="68"/>
                  </a:moveTo>
                  <a:lnTo>
                    <a:pt x="133" y="63"/>
                  </a:lnTo>
                  <a:lnTo>
                    <a:pt x="136" y="54"/>
                  </a:lnTo>
                  <a:lnTo>
                    <a:pt x="161" y="41"/>
                  </a:lnTo>
                  <a:lnTo>
                    <a:pt x="178" y="37"/>
                  </a:lnTo>
                  <a:lnTo>
                    <a:pt x="201" y="38"/>
                  </a:lnTo>
                  <a:lnTo>
                    <a:pt x="205" y="37"/>
                  </a:lnTo>
                  <a:lnTo>
                    <a:pt x="208" y="31"/>
                  </a:lnTo>
                  <a:lnTo>
                    <a:pt x="203" y="25"/>
                  </a:lnTo>
                  <a:lnTo>
                    <a:pt x="191" y="23"/>
                  </a:lnTo>
                  <a:lnTo>
                    <a:pt x="174" y="24"/>
                  </a:lnTo>
                  <a:lnTo>
                    <a:pt x="165" y="25"/>
                  </a:lnTo>
                  <a:lnTo>
                    <a:pt x="165" y="22"/>
                  </a:lnTo>
                  <a:lnTo>
                    <a:pt x="169" y="14"/>
                  </a:lnTo>
                  <a:lnTo>
                    <a:pt x="155" y="5"/>
                  </a:lnTo>
                  <a:lnTo>
                    <a:pt x="142" y="1"/>
                  </a:lnTo>
                  <a:lnTo>
                    <a:pt x="125" y="0"/>
                  </a:lnTo>
                  <a:lnTo>
                    <a:pt x="96" y="2"/>
                  </a:lnTo>
                  <a:lnTo>
                    <a:pt x="81" y="6"/>
                  </a:lnTo>
                  <a:lnTo>
                    <a:pt x="70" y="14"/>
                  </a:lnTo>
                  <a:lnTo>
                    <a:pt x="66" y="19"/>
                  </a:lnTo>
                  <a:lnTo>
                    <a:pt x="60" y="16"/>
                  </a:lnTo>
                  <a:lnTo>
                    <a:pt x="55" y="12"/>
                  </a:lnTo>
                  <a:lnTo>
                    <a:pt x="45" y="12"/>
                  </a:lnTo>
                  <a:lnTo>
                    <a:pt x="24" y="14"/>
                  </a:lnTo>
                  <a:lnTo>
                    <a:pt x="9" y="22"/>
                  </a:lnTo>
                  <a:lnTo>
                    <a:pt x="0" y="32"/>
                  </a:lnTo>
                  <a:lnTo>
                    <a:pt x="2" y="43"/>
                  </a:lnTo>
                  <a:lnTo>
                    <a:pt x="15" y="54"/>
                  </a:lnTo>
                  <a:lnTo>
                    <a:pt x="49" y="63"/>
                  </a:lnTo>
                  <a:lnTo>
                    <a:pt x="89" y="69"/>
                  </a:lnTo>
                  <a:lnTo>
                    <a:pt x="133" y="6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4" name="Freeform 260"/>
            <p:cNvSpPr>
              <a:spLocks/>
            </p:cNvSpPr>
            <p:nvPr/>
          </p:nvSpPr>
          <p:spPr bwMode="auto">
            <a:xfrm>
              <a:off x="2879" y="4217"/>
              <a:ext cx="27" cy="20"/>
            </a:xfrm>
            <a:custGeom>
              <a:avLst/>
              <a:gdLst>
                <a:gd name="T0" fmla="*/ 11 w 27"/>
                <a:gd name="T1" fmla="*/ 20 h 20"/>
                <a:gd name="T2" fmla="*/ 19 w 27"/>
                <a:gd name="T3" fmla="*/ 19 h 20"/>
                <a:gd name="T4" fmla="*/ 27 w 27"/>
                <a:gd name="T5" fmla="*/ 12 h 20"/>
                <a:gd name="T6" fmla="*/ 27 w 27"/>
                <a:gd name="T7" fmla="*/ 7 h 20"/>
                <a:gd name="T8" fmla="*/ 21 w 27"/>
                <a:gd name="T9" fmla="*/ 2 h 20"/>
                <a:gd name="T10" fmla="*/ 11 w 27"/>
                <a:gd name="T11" fmla="*/ 0 h 20"/>
                <a:gd name="T12" fmla="*/ 4 w 27"/>
                <a:gd name="T13" fmla="*/ 1 h 20"/>
                <a:gd name="T14" fmla="*/ 0 w 27"/>
                <a:gd name="T15" fmla="*/ 5 h 20"/>
                <a:gd name="T16" fmla="*/ 4 w 27"/>
                <a:gd name="T17" fmla="*/ 11 h 20"/>
                <a:gd name="T18" fmla="*/ 11 w 27"/>
                <a:gd name="T19" fmla="*/ 11 h 20"/>
                <a:gd name="T20" fmla="*/ 13 w 27"/>
                <a:gd name="T21" fmla="*/ 7 h 20"/>
                <a:gd name="T22" fmla="*/ 11 w 27"/>
                <a:gd name="T23" fmla="*/ 5 h 20"/>
                <a:gd name="T24" fmla="*/ 10 w 27"/>
                <a:gd name="T25" fmla="*/ 7 h 20"/>
                <a:gd name="T26" fmla="*/ 10 w 27"/>
                <a:gd name="T27" fmla="*/ 9 h 20"/>
                <a:gd name="T28" fmla="*/ 4 w 27"/>
                <a:gd name="T29" fmla="*/ 8 h 20"/>
                <a:gd name="T30" fmla="*/ 4 w 27"/>
                <a:gd name="T31" fmla="*/ 6 h 20"/>
                <a:gd name="T32" fmla="*/ 6 w 27"/>
                <a:gd name="T33" fmla="*/ 2 h 20"/>
                <a:gd name="T34" fmla="*/ 11 w 27"/>
                <a:gd name="T35" fmla="*/ 2 h 20"/>
                <a:gd name="T36" fmla="*/ 19 w 27"/>
                <a:gd name="T37" fmla="*/ 3 h 20"/>
                <a:gd name="T38" fmla="*/ 23 w 27"/>
                <a:gd name="T39" fmla="*/ 8 h 20"/>
                <a:gd name="T40" fmla="*/ 23 w 27"/>
                <a:gd name="T41" fmla="*/ 13 h 20"/>
                <a:gd name="T42" fmla="*/ 17 w 27"/>
                <a:gd name="T43" fmla="*/ 18 h 20"/>
                <a:gd name="T44" fmla="*/ 11 w 27"/>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0">
                  <a:moveTo>
                    <a:pt x="11" y="20"/>
                  </a:moveTo>
                  <a:lnTo>
                    <a:pt x="19" y="19"/>
                  </a:lnTo>
                  <a:lnTo>
                    <a:pt x="27" y="12"/>
                  </a:lnTo>
                  <a:lnTo>
                    <a:pt x="27" y="7"/>
                  </a:lnTo>
                  <a:lnTo>
                    <a:pt x="21" y="2"/>
                  </a:lnTo>
                  <a:lnTo>
                    <a:pt x="11" y="0"/>
                  </a:lnTo>
                  <a:lnTo>
                    <a:pt x="4" y="1"/>
                  </a:lnTo>
                  <a:lnTo>
                    <a:pt x="0" y="5"/>
                  </a:lnTo>
                  <a:lnTo>
                    <a:pt x="4" y="11"/>
                  </a:lnTo>
                  <a:lnTo>
                    <a:pt x="11" y="11"/>
                  </a:lnTo>
                  <a:lnTo>
                    <a:pt x="13" y="7"/>
                  </a:lnTo>
                  <a:lnTo>
                    <a:pt x="11" y="5"/>
                  </a:lnTo>
                  <a:lnTo>
                    <a:pt x="10" y="7"/>
                  </a:lnTo>
                  <a:lnTo>
                    <a:pt x="10" y="9"/>
                  </a:lnTo>
                  <a:lnTo>
                    <a:pt x="4" y="8"/>
                  </a:lnTo>
                  <a:lnTo>
                    <a:pt x="4" y="6"/>
                  </a:lnTo>
                  <a:lnTo>
                    <a:pt x="6" y="2"/>
                  </a:lnTo>
                  <a:lnTo>
                    <a:pt x="11" y="2"/>
                  </a:lnTo>
                  <a:lnTo>
                    <a:pt x="19" y="3"/>
                  </a:lnTo>
                  <a:lnTo>
                    <a:pt x="23" y="8"/>
                  </a:lnTo>
                  <a:lnTo>
                    <a:pt x="23" y="13"/>
                  </a:lnTo>
                  <a:lnTo>
                    <a:pt x="17" y="18"/>
                  </a:lnTo>
                  <a:lnTo>
                    <a:pt x="11"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5" name="Freeform 261"/>
            <p:cNvSpPr>
              <a:spLocks/>
            </p:cNvSpPr>
            <p:nvPr/>
          </p:nvSpPr>
          <p:spPr bwMode="auto">
            <a:xfrm>
              <a:off x="2896" y="4204"/>
              <a:ext cx="42" cy="36"/>
            </a:xfrm>
            <a:custGeom>
              <a:avLst/>
              <a:gdLst>
                <a:gd name="T0" fmla="*/ 0 w 42"/>
                <a:gd name="T1" fmla="*/ 36 h 36"/>
                <a:gd name="T2" fmla="*/ 10 w 42"/>
                <a:gd name="T3" fmla="*/ 34 h 36"/>
                <a:gd name="T4" fmla="*/ 29 w 42"/>
                <a:gd name="T5" fmla="*/ 26 h 36"/>
                <a:gd name="T6" fmla="*/ 38 w 42"/>
                <a:gd name="T7" fmla="*/ 19 h 36"/>
                <a:gd name="T8" fmla="*/ 42 w 42"/>
                <a:gd name="T9" fmla="*/ 10 h 36"/>
                <a:gd name="T10" fmla="*/ 38 w 42"/>
                <a:gd name="T11" fmla="*/ 2 h 36"/>
                <a:gd name="T12" fmla="*/ 29 w 42"/>
                <a:gd name="T13" fmla="*/ 0 h 36"/>
                <a:gd name="T14" fmla="*/ 21 w 42"/>
                <a:gd name="T15" fmla="*/ 1 h 36"/>
                <a:gd name="T16" fmla="*/ 17 w 42"/>
                <a:gd name="T17" fmla="*/ 4 h 36"/>
                <a:gd name="T18" fmla="*/ 19 w 42"/>
                <a:gd name="T19" fmla="*/ 8 h 36"/>
                <a:gd name="T20" fmla="*/ 25 w 42"/>
                <a:gd name="T21" fmla="*/ 10 h 36"/>
                <a:gd name="T22" fmla="*/ 30 w 42"/>
                <a:gd name="T23" fmla="*/ 9 h 36"/>
                <a:gd name="T24" fmla="*/ 32 w 42"/>
                <a:gd name="T25" fmla="*/ 7 h 36"/>
                <a:gd name="T26" fmla="*/ 27 w 42"/>
                <a:gd name="T27" fmla="*/ 8 h 36"/>
                <a:gd name="T28" fmla="*/ 21 w 42"/>
                <a:gd name="T29" fmla="*/ 4 h 36"/>
                <a:gd name="T30" fmla="*/ 29 w 42"/>
                <a:gd name="T31" fmla="*/ 2 h 36"/>
                <a:gd name="T32" fmla="*/ 36 w 42"/>
                <a:gd name="T33" fmla="*/ 6 h 36"/>
                <a:gd name="T34" fmla="*/ 38 w 42"/>
                <a:gd name="T35" fmla="*/ 10 h 36"/>
                <a:gd name="T36" fmla="*/ 34 w 42"/>
                <a:gd name="T37" fmla="*/ 18 h 36"/>
                <a:gd name="T38" fmla="*/ 21 w 42"/>
                <a:gd name="T39" fmla="*/ 27 h 36"/>
                <a:gd name="T40" fmla="*/ 8 w 42"/>
                <a:gd name="T41" fmla="*/ 33 h 36"/>
                <a:gd name="T42" fmla="*/ 0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0" y="36"/>
                  </a:moveTo>
                  <a:lnTo>
                    <a:pt x="10" y="34"/>
                  </a:lnTo>
                  <a:lnTo>
                    <a:pt x="29" y="26"/>
                  </a:lnTo>
                  <a:lnTo>
                    <a:pt x="38" y="19"/>
                  </a:lnTo>
                  <a:lnTo>
                    <a:pt x="42" y="10"/>
                  </a:lnTo>
                  <a:lnTo>
                    <a:pt x="38" y="2"/>
                  </a:lnTo>
                  <a:lnTo>
                    <a:pt x="29" y="0"/>
                  </a:lnTo>
                  <a:lnTo>
                    <a:pt x="21" y="1"/>
                  </a:lnTo>
                  <a:lnTo>
                    <a:pt x="17" y="4"/>
                  </a:lnTo>
                  <a:lnTo>
                    <a:pt x="19" y="8"/>
                  </a:lnTo>
                  <a:lnTo>
                    <a:pt x="25" y="10"/>
                  </a:lnTo>
                  <a:lnTo>
                    <a:pt x="30" y="9"/>
                  </a:lnTo>
                  <a:lnTo>
                    <a:pt x="32" y="7"/>
                  </a:lnTo>
                  <a:lnTo>
                    <a:pt x="27" y="8"/>
                  </a:lnTo>
                  <a:lnTo>
                    <a:pt x="21" y="4"/>
                  </a:lnTo>
                  <a:lnTo>
                    <a:pt x="29" y="2"/>
                  </a:lnTo>
                  <a:lnTo>
                    <a:pt x="36" y="6"/>
                  </a:lnTo>
                  <a:lnTo>
                    <a:pt x="38" y="10"/>
                  </a:lnTo>
                  <a:lnTo>
                    <a:pt x="34" y="18"/>
                  </a:lnTo>
                  <a:lnTo>
                    <a:pt x="21" y="27"/>
                  </a:lnTo>
                  <a:lnTo>
                    <a:pt x="8" y="33"/>
                  </a:lnTo>
                  <a:lnTo>
                    <a:pt x="0" y="36"/>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6" name="Freeform 262"/>
            <p:cNvSpPr>
              <a:spLocks/>
            </p:cNvSpPr>
            <p:nvPr/>
          </p:nvSpPr>
          <p:spPr bwMode="auto">
            <a:xfrm>
              <a:off x="2902" y="4223"/>
              <a:ext cx="53" cy="20"/>
            </a:xfrm>
            <a:custGeom>
              <a:avLst/>
              <a:gdLst>
                <a:gd name="T0" fmla="*/ 0 w 53"/>
                <a:gd name="T1" fmla="*/ 20 h 20"/>
                <a:gd name="T2" fmla="*/ 9 w 53"/>
                <a:gd name="T3" fmla="*/ 20 h 20"/>
                <a:gd name="T4" fmla="*/ 32 w 53"/>
                <a:gd name="T5" fmla="*/ 15 h 20"/>
                <a:gd name="T6" fmla="*/ 49 w 53"/>
                <a:gd name="T7" fmla="*/ 9 h 20"/>
                <a:gd name="T8" fmla="*/ 53 w 53"/>
                <a:gd name="T9" fmla="*/ 7 h 20"/>
                <a:gd name="T10" fmla="*/ 53 w 53"/>
                <a:gd name="T11" fmla="*/ 3 h 20"/>
                <a:gd name="T12" fmla="*/ 49 w 53"/>
                <a:gd name="T13" fmla="*/ 0 h 20"/>
                <a:gd name="T14" fmla="*/ 43 w 53"/>
                <a:gd name="T15" fmla="*/ 0 h 20"/>
                <a:gd name="T16" fmla="*/ 36 w 53"/>
                <a:gd name="T17" fmla="*/ 2 h 20"/>
                <a:gd name="T18" fmla="*/ 30 w 53"/>
                <a:gd name="T19" fmla="*/ 6 h 20"/>
                <a:gd name="T20" fmla="*/ 32 w 53"/>
                <a:gd name="T21" fmla="*/ 8 h 20"/>
                <a:gd name="T22" fmla="*/ 36 w 53"/>
                <a:gd name="T23" fmla="*/ 9 h 20"/>
                <a:gd name="T24" fmla="*/ 40 w 53"/>
                <a:gd name="T25" fmla="*/ 8 h 20"/>
                <a:gd name="T26" fmla="*/ 42 w 53"/>
                <a:gd name="T27" fmla="*/ 7 h 20"/>
                <a:gd name="T28" fmla="*/ 38 w 53"/>
                <a:gd name="T29" fmla="*/ 7 h 20"/>
                <a:gd name="T30" fmla="*/ 36 w 53"/>
                <a:gd name="T31" fmla="*/ 6 h 20"/>
                <a:gd name="T32" fmla="*/ 38 w 53"/>
                <a:gd name="T33" fmla="*/ 3 h 20"/>
                <a:gd name="T34" fmla="*/ 45 w 53"/>
                <a:gd name="T35" fmla="*/ 2 h 20"/>
                <a:gd name="T36" fmla="*/ 49 w 53"/>
                <a:gd name="T37" fmla="*/ 5 h 20"/>
                <a:gd name="T38" fmla="*/ 47 w 53"/>
                <a:gd name="T39" fmla="*/ 7 h 20"/>
                <a:gd name="T40" fmla="*/ 32 w 53"/>
                <a:gd name="T41" fmla="*/ 13 h 20"/>
                <a:gd name="T42" fmla="*/ 7 w 53"/>
                <a:gd name="T43" fmla="*/ 18 h 20"/>
                <a:gd name="T44" fmla="*/ 0 w 53"/>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0">
                  <a:moveTo>
                    <a:pt x="0" y="20"/>
                  </a:moveTo>
                  <a:lnTo>
                    <a:pt x="9" y="20"/>
                  </a:lnTo>
                  <a:lnTo>
                    <a:pt x="32" y="15"/>
                  </a:lnTo>
                  <a:lnTo>
                    <a:pt x="49" y="9"/>
                  </a:lnTo>
                  <a:lnTo>
                    <a:pt x="53" y="7"/>
                  </a:lnTo>
                  <a:lnTo>
                    <a:pt x="53" y="3"/>
                  </a:lnTo>
                  <a:lnTo>
                    <a:pt x="49" y="0"/>
                  </a:lnTo>
                  <a:lnTo>
                    <a:pt x="43" y="0"/>
                  </a:lnTo>
                  <a:lnTo>
                    <a:pt x="36" y="2"/>
                  </a:lnTo>
                  <a:lnTo>
                    <a:pt x="30" y="6"/>
                  </a:lnTo>
                  <a:lnTo>
                    <a:pt x="32" y="8"/>
                  </a:lnTo>
                  <a:lnTo>
                    <a:pt x="36" y="9"/>
                  </a:lnTo>
                  <a:lnTo>
                    <a:pt x="40" y="8"/>
                  </a:lnTo>
                  <a:lnTo>
                    <a:pt x="42" y="7"/>
                  </a:lnTo>
                  <a:lnTo>
                    <a:pt x="38" y="7"/>
                  </a:lnTo>
                  <a:lnTo>
                    <a:pt x="36" y="6"/>
                  </a:lnTo>
                  <a:lnTo>
                    <a:pt x="38" y="3"/>
                  </a:lnTo>
                  <a:lnTo>
                    <a:pt x="45" y="2"/>
                  </a:lnTo>
                  <a:lnTo>
                    <a:pt x="49" y="5"/>
                  </a:lnTo>
                  <a:lnTo>
                    <a:pt x="47" y="7"/>
                  </a:lnTo>
                  <a:lnTo>
                    <a:pt x="32" y="13"/>
                  </a:lnTo>
                  <a:lnTo>
                    <a:pt x="7" y="18"/>
                  </a:lnTo>
                  <a:lnTo>
                    <a:pt x="0"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7" name="Freeform 263"/>
            <p:cNvSpPr>
              <a:spLocks/>
            </p:cNvSpPr>
            <p:nvPr/>
          </p:nvSpPr>
          <p:spPr bwMode="auto">
            <a:xfrm>
              <a:off x="2739" y="4182"/>
              <a:ext cx="28" cy="20"/>
            </a:xfrm>
            <a:custGeom>
              <a:avLst/>
              <a:gdLst>
                <a:gd name="T0" fmla="*/ 15 w 28"/>
                <a:gd name="T1" fmla="*/ 20 h 20"/>
                <a:gd name="T2" fmla="*/ 22 w 28"/>
                <a:gd name="T3" fmla="*/ 19 h 20"/>
                <a:gd name="T4" fmla="*/ 26 w 28"/>
                <a:gd name="T5" fmla="*/ 16 h 20"/>
                <a:gd name="T6" fmla="*/ 28 w 28"/>
                <a:gd name="T7" fmla="*/ 11 h 20"/>
                <a:gd name="T8" fmla="*/ 26 w 28"/>
                <a:gd name="T9" fmla="*/ 6 h 20"/>
                <a:gd name="T10" fmla="*/ 19 w 28"/>
                <a:gd name="T11" fmla="*/ 1 h 20"/>
                <a:gd name="T12" fmla="*/ 9 w 28"/>
                <a:gd name="T13" fmla="*/ 0 h 20"/>
                <a:gd name="T14" fmla="*/ 2 w 28"/>
                <a:gd name="T15" fmla="*/ 3 h 20"/>
                <a:gd name="T16" fmla="*/ 0 w 28"/>
                <a:gd name="T17" fmla="*/ 6 h 20"/>
                <a:gd name="T18" fmla="*/ 3 w 28"/>
                <a:gd name="T19" fmla="*/ 12 h 20"/>
                <a:gd name="T20" fmla="*/ 11 w 28"/>
                <a:gd name="T21" fmla="*/ 11 h 20"/>
                <a:gd name="T22" fmla="*/ 13 w 28"/>
                <a:gd name="T23" fmla="*/ 7 h 20"/>
                <a:gd name="T24" fmla="*/ 9 w 28"/>
                <a:gd name="T25" fmla="*/ 5 h 20"/>
                <a:gd name="T26" fmla="*/ 9 w 28"/>
                <a:gd name="T27" fmla="*/ 7 h 20"/>
                <a:gd name="T28" fmla="*/ 9 w 28"/>
                <a:gd name="T29" fmla="*/ 10 h 20"/>
                <a:gd name="T30" fmla="*/ 5 w 28"/>
                <a:gd name="T31" fmla="*/ 10 h 20"/>
                <a:gd name="T32" fmla="*/ 3 w 28"/>
                <a:gd name="T33" fmla="*/ 6 h 20"/>
                <a:gd name="T34" fmla="*/ 5 w 28"/>
                <a:gd name="T35" fmla="*/ 4 h 20"/>
                <a:gd name="T36" fmla="*/ 11 w 28"/>
                <a:gd name="T37" fmla="*/ 3 h 20"/>
                <a:gd name="T38" fmla="*/ 19 w 28"/>
                <a:gd name="T39" fmla="*/ 4 h 20"/>
                <a:gd name="T40" fmla="*/ 22 w 28"/>
                <a:gd name="T41" fmla="*/ 7 h 20"/>
                <a:gd name="T42" fmla="*/ 24 w 28"/>
                <a:gd name="T43" fmla="*/ 12 h 20"/>
                <a:gd name="T44" fmla="*/ 19 w 28"/>
                <a:gd name="T45" fmla="*/ 18 h 20"/>
                <a:gd name="T46" fmla="*/ 15 w 28"/>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0">
                  <a:moveTo>
                    <a:pt x="15" y="20"/>
                  </a:moveTo>
                  <a:lnTo>
                    <a:pt x="22" y="19"/>
                  </a:lnTo>
                  <a:lnTo>
                    <a:pt x="26" y="16"/>
                  </a:lnTo>
                  <a:lnTo>
                    <a:pt x="28" y="11"/>
                  </a:lnTo>
                  <a:lnTo>
                    <a:pt x="26" y="6"/>
                  </a:lnTo>
                  <a:lnTo>
                    <a:pt x="19" y="1"/>
                  </a:lnTo>
                  <a:lnTo>
                    <a:pt x="9" y="0"/>
                  </a:lnTo>
                  <a:lnTo>
                    <a:pt x="2" y="3"/>
                  </a:lnTo>
                  <a:lnTo>
                    <a:pt x="0" y="6"/>
                  </a:lnTo>
                  <a:lnTo>
                    <a:pt x="3" y="12"/>
                  </a:lnTo>
                  <a:lnTo>
                    <a:pt x="11" y="11"/>
                  </a:lnTo>
                  <a:lnTo>
                    <a:pt x="13" y="7"/>
                  </a:lnTo>
                  <a:lnTo>
                    <a:pt x="9" y="5"/>
                  </a:lnTo>
                  <a:lnTo>
                    <a:pt x="9" y="7"/>
                  </a:lnTo>
                  <a:lnTo>
                    <a:pt x="9" y="10"/>
                  </a:lnTo>
                  <a:lnTo>
                    <a:pt x="5" y="10"/>
                  </a:lnTo>
                  <a:lnTo>
                    <a:pt x="3" y="6"/>
                  </a:lnTo>
                  <a:lnTo>
                    <a:pt x="5" y="4"/>
                  </a:lnTo>
                  <a:lnTo>
                    <a:pt x="11" y="3"/>
                  </a:lnTo>
                  <a:lnTo>
                    <a:pt x="19" y="4"/>
                  </a:lnTo>
                  <a:lnTo>
                    <a:pt x="22" y="7"/>
                  </a:lnTo>
                  <a:lnTo>
                    <a:pt x="24" y="12"/>
                  </a:lnTo>
                  <a:lnTo>
                    <a:pt x="19" y="18"/>
                  </a:lnTo>
                  <a:lnTo>
                    <a:pt x="15"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8" name="Freeform 264"/>
            <p:cNvSpPr>
              <a:spLocks/>
            </p:cNvSpPr>
            <p:nvPr/>
          </p:nvSpPr>
          <p:spPr bwMode="auto">
            <a:xfrm>
              <a:off x="2761" y="4165"/>
              <a:ext cx="33" cy="39"/>
            </a:xfrm>
            <a:custGeom>
              <a:avLst/>
              <a:gdLst>
                <a:gd name="T0" fmla="*/ 0 w 33"/>
                <a:gd name="T1" fmla="*/ 39 h 39"/>
                <a:gd name="T2" fmla="*/ 8 w 33"/>
                <a:gd name="T3" fmla="*/ 37 h 39"/>
                <a:gd name="T4" fmla="*/ 25 w 33"/>
                <a:gd name="T5" fmla="*/ 27 h 39"/>
                <a:gd name="T6" fmla="*/ 31 w 33"/>
                <a:gd name="T7" fmla="*/ 18 h 39"/>
                <a:gd name="T8" fmla="*/ 33 w 33"/>
                <a:gd name="T9" fmla="*/ 10 h 39"/>
                <a:gd name="T10" fmla="*/ 27 w 33"/>
                <a:gd name="T11" fmla="*/ 3 h 39"/>
                <a:gd name="T12" fmla="*/ 16 w 33"/>
                <a:gd name="T13" fmla="*/ 0 h 39"/>
                <a:gd name="T14" fmla="*/ 10 w 33"/>
                <a:gd name="T15" fmla="*/ 3 h 39"/>
                <a:gd name="T16" fmla="*/ 8 w 33"/>
                <a:gd name="T17" fmla="*/ 6 h 39"/>
                <a:gd name="T18" fmla="*/ 10 w 33"/>
                <a:gd name="T19" fmla="*/ 9 h 39"/>
                <a:gd name="T20" fmla="*/ 16 w 33"/>
                <a:gd name="T21" fmla="*/ 11 h 39"/>
                <a:gd name="T22" fmla="*/ 23 w 33"/>
                <a:gd name="T23" fmla="*/ 8 h 39"/>
                <a:gd name="T24" fmla="*/ 16 w 33"/>
                <a:gd name="T25" fmla="*/ 9 h 39"/>
                <a:gd name="T26" fmla="*/ 12 w 33"/>
                <a:gd name="T27" fmla="*/ 6 h 39"/>
                <a:gd name="T28" fmla="*/ 17 w 33"/>
                <a:gd name="T29" fmla="*/ 3 h 39"/>
                <a:gd name="T30" fmla="*/ 25 w 33"/>
                <a:gd name="T31" fmla="*/ 5 h 39"/>
                <a:gd name="T32" fmla="*/ 29 w 33"/>
                <a:gd name="T33" fmla="*/ 10 h 39"/>
                <a:gd name="T34" fmla="*/ 29 w 33"/>
                <a:gd name="T35" fmla="*/ 17 h 39"/>
                <a:gd name="T36" fmla="*/ 17 w 33"/>
                <a:gd name="T37" fmla="*/ 29 h 39"/>
                <a:gd name="T38" fmla="*/ 6 w 33"/>
                <a:gd name="T39" fmla="*/ 36 h 39"/>
                <a:gd name="T40" fmla="*/ 0 w 33"/>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9">
                  <a:moveTo>
                    <a:pt x="0" y="39"/>
                  </a:moveTo>
                  <a:lnTo>
                    <a:pt x="8" y="37"/>
                  </a:lnTo>
                  <a:lnTo>
                    <a:pt x="25" y="27"/>
                  </a:lnTo>
                  <a:lnTo>
                    <a:pt x="31" y="18"/>
                  </a:lnTo>
                  <a:lnTo>
                    <a:pt x="33" y="10"/>
                  </a:lnTo>
                  <a:lnTo>
                    <a:pt x="27" y="3"/>
                  </a:lnTo>
                  <a:lnTo>
                    <a:pt x="16" y="0"/>
                  </a:lnTo>
                  <a:lnTo>
                    <a:pt x="10" y="3"/>
                  </a:lnTo>
                  <a:lnTo>
                    <a:pt x="8" y="6"/>
                  </a:lnTo>
                  <a:lnTo>
                    <a:pt x="10" y="9"/>
                  </a:lnTo>
                  <a:lnTo>
                    <a:pt x="16" y="11"/>
                  </a:lnTo>
                  <a:lnTo>
                    <a:pt x="23" y="8"/>
                  </a:lnTo>
                  <a:lnTo>
                    <a:pt x="16" y="9"/>
                  </a:lnTo>
                  <a:lnTo>
                    <a:pt x="12" y="6"/>
                  </a:lnTo>
                  <a:lnTo>
                    <a:pt x="17" y="3"/>
                  </a:lnTo>
                  <a:lnTo>
                    <a:pt x="25" y="5"/>
                  </a:lnTo>
                  <a:lnTo>
                    <a:pt x="29" y="10"/>
                  </a:lnTo>
                  <a:lnTo>
                    <a:pt x="29" y="17"/>
                  </a:lnTo>
                  <a:lnTo>
                    <a:pt x="17" y="29"/>
                  </a:lnTo>
                  <a:lnTo>
                    <a:pt x="6" y="36"/>
                  </a:lnTo>
                  <a:lnTo>
                    <a:pt x="0" y="39"/>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69" name="Freeform 265"/>
            <p:cNvSpPr>
              <a:spLocks/>
            </p:cNvSpPr>
            <p:nvPr/>
          </p:nvSpPr>
          <p:spPr bwMode="auto">
            <a:xfrm>
              <a:off x="2767" y="4182"/>
              <a:ext cx="48" cy="25"/>
            </a:xfrm>
            <a:custGeom>
              <a:avLst/>
              <a:gdLst>
                <a:gd name="T0" fmla="*/ 0 w 48"/>
                <a:gd name="T1" fmla="*/ 25 h 25"/>
                <a:gd name="T2" fmla="*/ 10 w 48"/>
                <a:gd name="T3" fmla="*/ 24 h 25"/>
                <a:gd name="T4" fmla="*/ 30 w 48"/>
                <a:gd name="T5" fmla="*/ 17 h 25"/>
                <a:gd name="T6" fmla="*/ 46 w 48"/>
                <a:gd name="T7" fmla="*/ 10 h 25"/>
                <a:gd name="T8" fmla="*/ 48 w 48"/>
                <a:gd name="T9" fmla="*/ 3 h 25"/>
                <a:gd name="T10" fmla="*/ 42 w 48"/>
                <a:gd name="T11" fmla="*/ 0 h 25"/>
                <a:gd name="T12" fmla="*/ 36 w 48"/>
                <a:gd name="T13" fmla="*/ 0 h 25"/>
                <a:gd name="T14" fmla="*/ 30 w 48"/>
                <a:gd name="T15" fmla="*/ 3 h 25"/>
                <a:gd name="T16" fmla="*/ 27 w 48"/>
                <a:gd name="T17" fmla="*/ 7 h 25"/>
                <a:gd name="T18" fmla="*/ 29 w 48"/>
                <a:gd name="T19" fmla="*/ 10 h 25"/>
                <a:gd name="T20" fmla="*/ 32 w 48"/>
                <a:gd name="T21" fmla="*/ 10 h 25"/>
                <a:gd name="T22" fmla="*/ 36 w 48"/>
                <a:gd name="T23" fmla="*/ 7 h 25"/>
                <a:gd name="T24" fmla="*/ 32 w 48"/>
                <a:gd name="T25" fmla="*/ 7 h 25"/>
                <a:gd name="T26" fmla="*/ 30 w 48"/>
                <a:gd name="T27" fmla="*/ 6 h 25"/>
                <a:gd name="T28" fmla="*/ 32 w 48"/>
                <a:gd name="T29" fmla="*/ 4 h 25"/>
                <a:gd name="T30" fmla="*/ 40 w 48"/>
                <a:gd name="T31" fmla="*/ 3 h 25"/>
                <a:gd name="T32" fmla="*/ 44 w 48"/>
                <a:gd name="T33" fmla="*/ 4 h 25"/>
                <a:gd name="T34" fmla="*/ 42 w 48"/>
                <a:gd name="T35" fmla="*/ 7 h 25"/>
                <a:gd name="T36" fmla="*/ 29 w 48"/>
                <a:gd name="T37" fmla="*/ 15 h 25"/>
                <a:gd name="T38" fmla="*/ 8 w 48"/>
                <a:gd name="T39" fmla="*/ 22 h 25"/>
                <a:gd name="T40" fmla="*/ 0 w 48"/>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5">
                  <a:moveTo>
                    <a:pt x="0" y="25"/>
                  </a:moveTo>
                  <a:lnTo>
                    <a:pt x="10" y="24"/>
                  </a:lnTo>
                  <a:lnTo>
                    <a:pt x="30" y="17"/>
                  </a:lnTo>
                  <a:lnTo>
                    <a:pt x="46" y="10"/>
                  </a:lnTo>
                  <a:lnTo>
                    <a:pt x="48" y="3"/>
                  </a:lnTo>
                  <a:lnTo>
                    <a:pt x="42" y="0"/>
                  </a:lnTo>
                  <a:lnTo>
                    <a:pt x="36" y="0"/>
                  </a:lnTo>
                  <a:lnTo>
                    <a:pt x="30" y="3"/>
                  </a:lnTo>
                  <a:lnTo>
                    <a:pt x="27" y="7"/>
                  </a:lnTo>
                  <a:lnTo>
                    <a:pt x="29" y="10"/>
                  </a:lnTo>
                  <a:lnTo>
                    <a:pt x="32" y="10"/>
                  </a:lnTo>
                  <a:lnTo>
                    <a:pt x="36" y="7"/>
                  </a:lnTo>
                  <a:lnTo>
                    <a:pt x="32" y="7"/>
                  </a:lnTo>
                  <a:lnTo>
                    <a:pt x="30" y="6"/>
                  </a:lnTo>
                  <a:lnTo>
                    <a:pt x="32" y="4"/>
                  </a:lnTo>
                  <a:lnTo>
                    <a:pt x="40" y="3"/>
                  </a:lnTo>
                  <a:lnTo>
                    <a:pt x="44" y="4"/>
                  </a:lnTo>
                  <a:lnTo>
                    <a:pt x="42" y="7"/>
                  </a:lnTo>
                  <a:lnTo>
                    <a:pt x="29" y="15"/>
                  </a:lnTo>
                  <a:lnTo>
                    <a:pt x="8" y="22"/>
                  </a:lnTo>
                  <a:lnTo>
                    <a:pt x="0"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70" name="Freeform 266"/>
            <p:cNvSpPr>
              <a:spLocks/>
            </p:cNvSpPr>
            <p:nvPr/>
          </p:nvSpPr>
          <p:spPr bwMode="auto">
            <a:xfrm>
              <a:off x="2611" y="48"/>
              <a:ext cx="300" cy="259"/>
            </a:xfrm>
            <a:custGeom>
              <a:avLst/>
              <a:gdLst>
                <a:gd name="T0" fmla="*/ 181 w 300"/>
                <a:gd name="T1" fmla="*/ 20 h 259"/>
                <a:gd name="T2" fmla="*/ 215 w 300"/>
                <a:gd name="T3" fmla="*/ 23 h 259"/>
                <a:gd name="T4" fmla="*/ 232 w 300"/>
                <a:gd name="T5" fmla="*/ 41 h 259"/>
                <a:gd name="T6" fmla="*/ 240 w 300"/>
                <a:gd name="T7" fmla="*/ 58 h 259"/>
                <a:gd name="T8" fmla="*/ 268 w 300"/>
                <a:gd name="T9" fmla="*/ 58 h 259"/>
                <a:gd name="T10" fmla="*/ 285 w 300"/>
                <a:gd name="T11" fmla="*/ 68 h 259"/>
                <a:gd name="T12" fmla="*/ 274 w 300"/>
                <a:gd name="T13" fmla="*/ 92 h 259"/>
                <a:gd name="T14" fmla="*/ 278 w 300"/>
                <a:gd name="T15" fmla="*/ 101 h 259"/>
                <a:gd name="T16" fmla="*/ 300 w 300"/>
                <a:gd name="T17" fmla="*/ 120 h 259"/>
                <a:gd name="T18" fmla="*/ 293 w 300"/>
                <a:gd name="T19" fmla="*/ 138 h 259"/>
                <a:gd name="T20" fmla="*/ 272 w 300"/>
                <a:gd name="T21" fmla="*/ 150 h 259"/>
                <a:gd name="T22" fmla="*/ 240 w 300"/>
                <a:gd name="T23" fmla="*/ 163 h 259"/>
                <a:gd name="T24" fmla="*/ 232 w 300"/>
                <a:gd name="T25" fmla="*/ 181 h 259"/>
                <a:gd name="T26" fmla="*/ 205 w 300"/>
                <a:gd name="T27" fmla="*/ 189 h 259"/>
                <a:gd name="T28" fmla="*/ 185 w 300"/>
                <a:gd name="T29" fmla="*/ 199 h 259"/>
                <a:gd name="T30" fmla="*/ 173 w 300"/>
                <a:gd name="T31" fmla="*/ 216 h 259"/>
                <a:gd name="T32" fmla="*/ 150 w 300"/>
                <a:gd name="T33" fmla="*/ 221 h 259"/>
                <a:gd name="T34" fmla="*/ 139 w 300"/>
                <a:gd name="T35" fmla="*/ 233 h 259"/>
                <a:gd name="T36" fmla="*/ 130 w 300"/>
                <a:gd name="T37" fmla="*/ 252 h 259"/>
                <a:gd name="T38" fmla="*/ 103 w 300"/>
                <a:gd name="T39" fmla="*/ 259 h 259"/>
                <a:gd name="T40" fmla="*/ 71 w 300"/>
                <a:gd name="T41" fmla="*/ 251 h 259"/>
                <a:gd name="T42" fmla="*/ 57 w 300"/>
                <a:gd name="T43" fmla="*/ 227 h 259"/>
                <a:gd name="T44" fmla="*/ 48 w 300"/>
                <a:gd name="T45" fmla="*/ 204 h 259"/>
                <a:gd name="T46" fmla="*/ 31 w 300"/>
                <a:gd name="T47" fmla="*/ 183 h 259"/>
                <a:gd name="T48" fmla="*/ 37 w 300"/>
                <a:gd name="T49" fmla="*/ 173 h 259"/>
                <a:gd name="T50" fmla="*/ 69 w 300"/>
                <a:gd name="T51" fmla="*/ 163 h 259"/>
                <a:gd name="T52" fmla="*/ 48 w 300"/>
                <a:gd name="T53" fmla="*/ 156 h 259"/>
                <a:gd name="T54" fmla="*/ 16 w 300"/>
                <a:gd name="T55" fmla="*/ 145 h 259"/>
                <a:gd name="T56" fmla="*/ 14 w 300"/>
                <a:gd name="T57" fmla="*/ 125 h 259"/>
                <a:gd name="T58" fmla="*/ 18 w 300"/>
                <a:gd name="T59" fmla="*/ 104 h 259"/>
                <a:gd name="T60" fmla="*/ 0 w 300"/>
                <a:gd name="T61" fmla="*/ 84 h 259"/>
                <a:gd name="T62" fmla="*/ 6 w 300"/>
                <a:gd name="T63" fmla="*/ 62 h 259"/>
                <a:gd name="T64" fmla="*/ 40 w 300"/>
                <a:gd name="T65" fmla="*/ 49 h 259"/>
                <a:gd name="T66" fmla="*/ 65 w 300"/>
                <a:gd name="T67" fmla="*/ 37 h 259"/>
                <a:gd name="T68" fmla="*/ 86 w 300"/>
                <a:gd name="T69" fmla="*/ 12 h 259"/>
                <a:gd name="T70" fmla="*/ 122 w 300"/>
                <a:gd name="T71" fmla="*/ 0 h 259"/>
                <a:gd name="T72" fmla="*/ 154 w 300"/>
                <a:gd name="T73" fmla="*/ 8 h 259"/>
                <a:gd name="T74" fmla="*/ 164 w 300"/>
                <a:gd name="T7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59">
                  <a:moveTo>
                    <a:pt x="164" y="25"/>
                  </a:moveTo>
                  <a:lnTo>
                    <a:pt x="181" y="20"/>
                  </a:lnTo>
                  <a:lnTo>
                    <a:pt x="198" y="19"/>
                  </a:lnTo>
                  <a:lnTo>
                    <a:pt x="215" y="23"/>
                  </a:lnTo>
                  <a:lnTo>
                    <a:pt x="228" y="31"/>
                  </a:lnTo>
                  <a:lnTo>
                    <a:pt x="232" y="41"/>
                  </a:lnTo>
                  <a:lnTo>
                    <a:pt x="224" y="61"/>
                  </a:lnTo>
                  <a:lnTo>
                    <a:pt x="240" y="58"/>
                  </a:lnTo>
                  <a:lnTo>
                    <a:pt x="255" y="56"/>
                  </a:lnTo>
                  <a:lnTo>
                    <a:pt x="268" y="58"/>
                  </a:lnTo>
                  <a:lnTo>
                    <a:pt x="279" y="62"/>
                  </a:lnTo>
                  <a:lnTo>
                    <a:pt x="285" y="68"/>
                  </a:lnTo>
                  <a:lnTo>
                    <a:pt x="285" y="81"/>
                  </a:lnTo>
                  <a:lnTo>
                    <a:pt x="274" y="92"/>
                  </a:lnTo>
                  <a:lnTo>
                    <a:pt x="268" y="97"/>
                  </a:lnTo>
                  <a:lnTo>
                    <a:pt x="278" y="101"/>
                  </a:lnTo>
                  <a:lnTo>
                    <a:pt x="293" y="108"/>
                  </a:lnTo>
                  <a:lnTo>
                    <a:pt x="300" y="120"/>
                  </a:lnTo>
                  <a:lnTo>
                    <a:pt x="298" y="127"/>
                  </a:lnTo>
                  <a:lnTo>
                    <a:pt x="293" y="138"/>
                  </a:lnTo>
                  <a:lnTo>
                    <a:pt x="283" y="145"/>
                  </a:lnTo>
                  <a:lnTo>
                    <a:pt x="272" y="150"/>
                  </a:lnTo>
                  <a:lnTo>
                    <a:pt x="238" y="155"/>
                  </a:lnTo>
                  <a:lnTo>
                    <a:pt x="240" y="163"/>
                  </a:lnTo>
                  <a:lnTo>
                    <a:pt x="240" y="171"/>
                  </a:lnTo>
                  <a:lnTo>
                    <a:pt x="232" y="181"/>
                  </a:lnTo>
                  <a:lnTo>
                    <a:pt x="217" y="187"/>
                  </a:lnTo>
                  <a:lnTo>
                    <a:pt x="205" y="189"/>
                  </a:lnTo>
                  <a:lnTo>
                    <a:pt x="185" y="188"/>
                  </a:lnTo>
                  <a:lnTo>
                    <a:pt x="185" y="199"/>
                  </a:lnTo>
                  <a:lnTo>
                    <a:pt x="181" y="209"/>
                  </a:lnTo>
                  <a:lnTo>
                    <a:pt x="173" y="216"/>
                  </a:lnTo>
                  <a:lnTo>
                    <a:pt x="160" y="219"/>
                  </a:lnTo>
                  <a:lnTo>
                    <a:pt x="150" y="221"/>
                  </a:lnTo>
                  <a:lnTo>
                    <a:pt x="137" y="221"/>
                  </a:lnTo>
                  <a:lnTo>
                    <a:pt x="139" y="233"/>
                  </a:lnTo>
                  <a:lnTo>
                    <a:pt x="137" y="242"/>
                  </a:lnTo>
                  <a:lnTo>
                    <a:pt x="130" y="252"/>
                  </a:lnTo>
                  <a:lnTo>
                    <a:pt x="118" y="257"/>
                  </a:lnTo>
                  <a:lnTo>
                    <a:pt x="103" y="259"/>
                  </a:lnTo>
                  <a:lnTo>
                    <a:pt x="88" y="257"/>
                  </a:lnTo>
                  <a:lnTo>
                    <a:pt x="71" y="251"/>
                  </a:lnTo>
                  <a:lnTo>
                    <a:pt x="61" y="239"/>
                  </a:lnTo>
                  <a:lnTo>
                    <a:pt x="57" y="227"/>
                  </a:lnTo>
                  <a:lnTo>
                    <a:pt x="65" y="210"/>
                  </a:lnTo>
                  <a:lnTo>
                    <a:pt x="48" y="204"/>
                  </a:lnTo>
                  <a:lnTo>
                    <a:pt x="37" y="195"/>
                  </a:lnTo>
                  <a:lnTo>
                    <a:pt x="31" y="183"/>
                  </a:lnTo>
                  <a:lnTo>
                    <a:pt x="33" y="177"/>
                  </a:lnTo>
                  <a:lnTo>
                    <a:pt x="37" y="173"/>
                  </a:lnTo>
                  <a:lnTo>
                    <a:pt x="50" y="165"/>
                  </a:lnTo>
                  <a:lnTo>
                    <a:pt x="69" y="163"/>
                  </a:lnTo>
                  <a:lnTo>
                    <a:pt x="67" y="156"/>
                  </a:lnTo>
                  <a:lnTo>
                    <a:pt x="48" y="156"/>
                  </a:lnTo>
                  <a:lnTo>
                    <a:pt x="29" y="153"/>
                  </a:lnTo>
                  <a:lnTo>
                    <a:pt x="16" y="145"/>
                  </a:lnTo>
                  <a:lnTo>
                    <a:pt x="12" y="134"/>
                  </a:lnTo>
                  <a:lnTo>
                    <a:pt x="14" y="125"/>
                  </a:lnTo>
                  <a:lnTo>
                    <a:pt x="27" y="110"/>
                  </a:lnTo>
                  <a:lnTo>
                    <a:pt x="18" y="104"/>
                  </a:lnTo>
                  <a:lnTo>
                    <a:pt x="8" y="96"/>
                  </a:lnTo>
                  <a:lnTo>
                    <a:pt x="0" y="84"/>
                  </a:lnTo>
                  <a:lnTo>
                    <a:pt x="2" y="72"/>
                  </a:lnTo>
                  <a:lnTo>
                    <a:pt x="6" y="62"/>
                  </a:lnTo>
                  <a:lnTo>
                    <a:pt x="21" y="53"/>
                  </a:lnTo>
                  <a:lnTo>
                    <a:pt x="40" y="49"/>
                  </a:lnTo>
                  <a:lnTo>
                    <a:pt x="63" y="52"/>
                  </a:lnTo>
                  <a:lnTo>
                    <a:pt x="65" y="37"/>
                  </a:lnTo>
                  <a:lnTo>
                    <a:pt x="71" y="25"/>
                  </a:lnTo>
                  <a:lnTo>
                    <a:pt x="86" y="12"/>
                  </a:lnTo>
                  <a:lnTo>
                    <a:pt x="105" y="4"/>
                  </a:lnTo>
                  <a:lnTo>
                    <a:pt x="122" y="0"/>
                  </a:lnTo>
                  <a:lnTo>
                    <a:pt x="143" y="4"/>
                  </a:lnTo>
                  <a:lnTo>
                    <a:pt x="154" y="8"/>
                  </a:lnTo>
                  <a:lnTo>
                    <a:pt x="160" y="16"/>
                  </a:lnTo>
                  <a:lnTo>
                    <a:pt x="164"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71" name="Freeform 267"/>
            <p:cNvSpPr>
              <a:spLocks/>
            </p:cNvSpPr>
            <p:nvPr/>
          </p:nvSpPr>
          <p:spPr bwMode="auto">
            <a:xfrm>
              <a:off x="2818" y="0"/>
              <a:ext cx="228" cy="101"/>
            </a:xfrm>
            <a:custGeom>
              <a:avLst/>
              <a:gdLst>
                <a:gd name="T0" fmla="*/ 93 w 228"/>
                <a:gd name="T1" fmla="*/ 44 h 101"/>
                <a:gd name="T2" fmla="*/ 84 w 228"/>
                <a:gd name="T3" fmla="*/ 55 h 101"/>
                <a:gd name="T4" fmla="*/ 59 w 228"/>
                <a:gd name="T5" fmla="*/ 62 h 101"/>
                <a:gd name="T6" fmla="*/ 27 w 228"/>
                <a:gd name="T7" fmla="*/ 56 h 101"/>
                <a:gd name="T8" fmla="*/ 31 w 228"/>
                <a:gd name="T9" fmla="*/ 41 h 101"/>
                <a:gd name="T10" fmla="*/ 14 w 228"/>
                <a:gd name="T11" fmla="*/ 37 h 101"/>
                <a:gd name="T12" fmla="*/ 0 w 228"/>
                <a:gd name="T13" fmla="*/ 24 h 101"/>
                <a:gd name="T14" fmla="*/ 29 w 228"/>
                <a:gd name="T15" fmla="*/ 8 h 101"/>
                <a:gd name="T16" fmla="*/ 53 w 228"/>
                <a:gd name="T17" fmla="*/ 8 h 101"/>
                <a:gd name="T18" fmla="*/ 69 w 228"/>
                <a:gd name="T19" fmla="*/ 10 h 101"/>
                <a:gd name="T20" fmla="*/ 78 w 228"/>
                <a:gd name="T21" fmla="*/ 0 h 101"/>
                <a:gd name="T22" fmla="*/ 114 w 228"/>
                <a:gd name="T23" fmla="*/ 16 h 101"/>
                <a:gd name="T24" fmla="*/ 118 w 228"/>
                <a:gd name="T25" fmla="*/ 35 h 101"/>
                <a:gd name="T26" fmla="*/ 107 w 228"/>
                <a:gd name="T27" fmla="*/ 40 h 101"/>
                <a:gd name="T28" fmla="*/ 103 w 228"/>
                <a:gd name="T29" fmla="*/ 42 h 101"/>
                <a:gd name="T30" fmla="*/ 103 w 228"/>
                <a:gd name="T31" fmla="*/ 55 h 101"/>
                <a:gd name="T32" fmla="*/ 112 w 228"/>
                <a:gd name="T33" fmla="*/ 59 h 101"/>
                <a:gd name="T34" fmla="*/ 173 w 228"/>
                <a:gd name="T35" fmla="*/ 55 h 101"/>
                <a:gd name="T36" fmla="*/ 186 w 228"/>
                <a:gd name="T37" fmla="*/ 67 h 101"/>
                <a:gd name="T38" fmla="*/ 222 w 228"/>
                <a:gd name="T39" fmla="*/ 67 h 101"/>
                <a:gd name="T40" fmla="*/ 207 w 228"/>
                <a:gd name="T41" fmla="*/ 68 h 101"/>
                <a:gd name="T42" fmla="*/ 184 w 228"/>
                <a:gd name="T43" fmla="*/ 76 h 101"/>
                <a:gd name="T44" fmla="*/ 162 w 228"/>
                <a:gd name="T45" fmla="*/ 97 h 101"/>
                <a:gd name="T46" fmla="*/ 141 w 228"/>
                <a:gd name="T47" fmla="*/ 97 h 101"/>
                <a:gd name="T48" fmla="*/ 152 w 228"/>
                <a:gd name="T49" fmla="*/ 77 h 101"/>
                <a:gd name="T50" fmla="*/ 171 w 228"/>
                <a:gd name="T51" fmla="*/ 64 h 101"/>
                <a:gd name="T52" fmla="*/ 152 w 228"/>
                <a:gd name="T53" fmla="*/ 59 h 101"/>
                <a:gd name="T54" fmla="*/ 101 w 228"/>
                <a:gd name="T55" fmla="*/ 66 h 101"/>
                <a:gd name="T56" fmla="*/ 36 w 228"/>
                <a:gd name="T57" fmla="*/ 97 h 101"/>
                <a:gd name="T58" fmla="*/ 29 w 228"/>
                <a:gd name="T59" fmla="*/ 101 h 101"/>
                <a:gd name="T60" fmla="*/ 34 w 228"/>
                <a:gd name="T61" fmla="*/ 95 h 101"/>
                <a:gd name="T62" fmla="*/ 76 w 228"/>
                <a:gd name="T63" fmla="*/ 72 h 101"/>
                <a:gd name="T64" fmla="*/ 97 w 228"/>
                <a:gd name="T65" fmla="*/ 54 h 101"/>
                <a:gd name="T66" fmla="*/ 93 w 228"/>
                <a:gd name="T67" fmla="*/ 3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01">
                  <a:moveTo>
                    <a:pt x="93" y="38"/>
                  </a:moveTo>
                  <a:lnTo>
                    <a:pt x="93" y="44"/>
                  </a:lnTo>
                  <a:lnTo>
                    <a:pt x="91" y="49"/>
                  </a:lnTo>
                  <a:lnTo>
                    <a:pt x="84" y="55"/>
                  </a:lnTo>
                  <a:lnTo>
                    <a:pt x="74" y="60"/>
                  </a:lnTo>
                  <a:lnTo>
                    <a:pt x="59" y="62"/>
                  </a:lnTo>
                  <a:lnTo>
                    <a:pt x="44" y="62"/>
                  </a:lnTo>
                  <a:lnTo>
                    <a:pt x="27" y="56"/>
                  </a:lnTo>
                  <a:lnTo>
                    <a:pt x="19" y="53"/>
                  </a:lnTo>
                  <a:lnTo>
                    <a:pt x="31" y="41"/>
                  </a:lnTo>
                  <a:lnTo>
                    <a:pt x="25" y="41"/>
                  </a:lnTo>
                  <a:lnTo>
                    <a:pt x="14" y="37"/>
                  </a:lnTo>
                  <a:lnTo>
                    <a:pt x="4" y="28"/>
                  </a:lnTo>
                  <a:lnTo>
                    <a:pt x="0" y="24"/>
                  </a:lnTo>
                  <a:lnTo>
                    <a:pt x="12" y="17"/>
                  </a:lnTo>
                  <a:lnTo>
                    <a:pt x="29" y="8"/>
                  </a:lnTo>
                  <a:lnTo>
                    <a:pt x="40" y="6"/>
                  </a:lnTo>
                  <a:lnTo>
                    <a:pt x="53" y="8"/>
                  </a:lnTo>
                  <a:lnTo>
                    <a:pt x="69" y="13"/>
                  </a:lnTo>
                  <a:lnTo>
                    <a:pt x="69" y="10"/>
                  </a:lnTo>
                  <a:lnTo>
                    <a:pt x="76" y="1"/>
                  </a:lnTo>
                  <a:lnTo>
                    <a:pt x="78" y="0"/>
                  </a:lnTo>
                  <a:lnTo>
                    <a:pt x="93" y="4"/>
                  </a:lnTo>
                  <a:lnTo>
                    <a:pt x="114" y="16"/>
                  </a:lnTo>
                  <a:lnTo>
                    <a:pt x="122" y="25"/>
                  </a:lnTo>
                  <a:lnTo>
                    <a:pt x="118" y="35"/>
                  </a:lnTo>
                  <a:lnTo>
                    <a:pt x="110" y="38"/>
                  </a:lnTo>
                  <a:lnTo>
                    <a:pt x="107" y="40"/>
                  </a:lnTo>
                  <a:lnTo>
                    <a:pt x="103" y="40"/>
                  </a:lnTo>
                  <a:lnTo>
                    <a:pt x="103" y="42"/>
                  </a:lnTo>
                  <a:lnTo>
                    <a:pt x="105" y="48"/>
                  </a:lnTo>
                  <a:lnTo>
                    <a:pt x="103" y="55"/>
                  </a:lnTo>
                  <a:lnTo>
                    <a:pt x="93" y="65"/>
                  </a:lnTo>
                  <a:lnTo>
                    <a:pt x="112" y="59"/>
                  </a:lnTo>
                  <a:lnTo>
                    <a:pt x="152" y="53"/>
                  </a:lnTo>
                  <a:lnTo>
                    <a:pt x="173" y="55"/>
                  </a:lnTo>
                  <a:lnTo>
                    <a:pt x="181" y="60"/>
                  </a:lnTo>
                  <a:lnTo>
                    <a:pt x="186" y="67"/>
                  </a:lnTo>
                  <a:lnTo>
                    <a:pt x="196" y="66"/>
                  </a:lnTo>
                  <a:lnTo>
                    <a:pt x="222" y="67"/>
                  </a:lnTo>
                  <a:lnTo>
                    <a:pt x="228" y="68"/>
                  </a:lnTo>
                  <a:lnTo>
                    <a:pt x="207" y="68"/>
                  </a:lnTo>
                  <a:lnTo>
                    <a:pt x="186" y="70"/>
                  </a:lnTo>
                  <a:lnTo>
                    <a:pt x="184" y="76"/>
                  </a:lnTo>
                  <a:lnTo>
                    <a:pt x="175" y="89"/>
                  </a:lnTo>
                  <a:lnTo>
                    <a:pt x="162" y="97"/>
                  </a:lnTo>
                  <a:lnTo>
                    <a:pt x="148" y="100"/>
                  </a:lnTo>
                  <a:lnTo>
                    <a:pt x="141" y="97"/>
                  </a:lnTo>
                  <a:lnTo>
                    <a:pt x="139" y="89"/>
                  </a:lnTo>
                  <a:lnTo>
                    <a:pt x="152" y="77"/>
                  </a:lnTo>
                  <a:lnTo>
                    <a:pt x="177" y="68"/>
                  </a:lnTo>
                  <a:lnTo>
                    <a:pt x="171" y="64"/>
                  </a:lnTo>
                  <a:lnTo>
                    <a:pt x="164" y="61"/>
                  </a:lnTo>
                  <a:lnTo>
                    <a:pt x="152" y="59"/>
                  </a:lnTo>
                  <a:lnTo>
                    <a:pt x="120" y="61"/>
                  </a:lnTo>
                  <a:lnTo>
                    <a:pt x="101" y="66"/>
                  </a:lnTo>
                  <a:lnTo>
                    <a:pt x="80" y="74"/>
                  </a:lnTo>
                  <a:lnTo>
                    <a:pt x="36" y="97"/>
                  </a:lnTo>
                  <a:lnTo>
                    <a:pt x="33" y="100"/>
                  </a:lnTo>
                  <a:lnTo>
                    <a:pt x="29" y="101"/>
                  </a:lnTo>
                  <a:lnTo>
                    <a:pt x="31" y="97"/>
                  </a:lnTo>
                  <a:lnTo>
                    <a:pt x="34" y="95"/>
                  </a:lnTo>
                  <a:lnTo>
                    <a:pt x="48" y="86"/>
                  </a:lnTo>
                  <a:lnTo>
                    <a:pt x="76" y="72"/>
                  </a:lnTo>
                  <a:lnTo>
                    <a:pt x="88" y="65"/>
                  </a:lnTo>
                  <a:lnTo>
                    <a:pt x="97" y="54"/>
                  </a:lnTo>
                  <a:lnTo>
                    <a:pt x="97" y="43"/>
                  </a:lnTo>
                  <a:lnTo>
                    <a:pt x="93"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72" name="Freeform 268"/>
            <p:cNvSpPr>
              <a:spLocks/>
            </p:cNvSpPr>
            <p:nvPr/>
          </p:nvSpPr>
          <p:spPr bwMode="auto">
            <a:xfrm>
              <a:off x="2964" y="71"/>
              <a:ext cx="33" cy="24"/>
            </a:xfrm>
            <a:custGeom>
              <a:avLst/>
              <a:gdLst>
                <a:gd name="T0" fmla="*/ 33 w 33"/>
                <a:gd name="T1" fmla="*/ 0 h 24"/>
                <a:gd name="T2" fmla="*/ 31 w 33"/>
                <a:gd name="T3" fmla="*/ 6 h 24"/>
                <a:gd name="T4" fmla="*/ 23 w 33"/>
                <a:gd name="T5" fmla="*/ 17 h 24"/>
                <a:gd name="T6" fmla="*/ 10 w 33"/>
                <a:gd name="T7" fmla="*/ 24 h 24"/>
                <a:gd name="T8" fmla="*/ 0 w 33"/>
                <a:gd name="T9" fmla="*/ 23 h 24"/>
                <a:gd name="T10" fmla="*/ 0 w 33"/>
                <a:gd name="T11" fmla="*/ 15 h 24"/>
                <a:gd name="T12" fmla="*/ 8 w 33"/>
                <a:gd name="T13" fmla="*/ 9 h 24"/>
                <a:gd name="T14" fmla="*/ 16 w 33"/>
                <a:gd name="T15" fmla="*/ 5 h 24"/>
                <a:gd name="T16" fmla="*/ 33 w 3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33" y="0"/>
                  </a:moveTo>
                  <a:lnTo>
                    <a:pt x="31" y="6"/>
                  </a:lnTo>
                  <a:lnTo>
                    <a:pt x="23" y="17"/>
                  </a:lnTo>
                  <a:lnTo>
                    <a:pt x="10" y="24"/>
                  </a:lnTo>
                  <a:lnTo>
                    <a:pt x="0" y="23"/>
                  </a:lnTo>
                  <a:lnTo>
                    <a:pt x="0" y="15"/>
                  </a:lnTo>
                  <a:lnTo>
                    <a:pt x="8" y="9"/>
                  </a:lnTo>
                  <a:lnTo>
                    <a:pt x="16" y="5"/>
                  </a:ln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73" name="Freeform 269"/>
            <p:cNvSpPr>
              <a:spLocks/>
            </p:cNvSpPr>
            <p:nvPr/>
          </p:nvSpPr>
          <p:spPr bwMode="auto">
            <a:xfrm>
              <a:off x="2824" y="2"/>
              <a:ext cx="108" cy="58"/>
            </a:xfrm>
            <a:custGeom>
              <a:avLst/>
              <a:gdLst>
                <a:gd name="T0" fmla="*/ 82 w 108"/>
                <a:gd name="T1" fmla="*/ 33 h 58"/>
                <a:gd name="T2" fmla="*/ 82 w 108"/>
                <a:gd name="T3" fmla="*/ 39 h 58"/>
                <a:gd name="T4" fmla="*/ 74 w 108"/>
                <a:gd name="T5" fmla="*/ 48 h 58"/>
                <a:gd name="T6" fmla="*/ 63 w 108"/>
                <a:gd name="T7" fmla="*/ 56 h 58"/>
                <a:gd name="T8" fmla="*/ 47 w 108"/>
                <a:gd name="T9" fmla="*/ 58 h 58"/>
                <a:gd name="T10" fmla="*/ 34 w 108"/>
                <a:gd name="T11" fmla="*/ 57 h 58"/>
                <a:gd name="T12" fmla="*/ 19 w 108"/>
                <a:gd name="T13" fmla="*/ 53 h 58"/>
                <a:gd name="T14" fmla="*/ 17 w 108"/>
                <a:gd name="T15" fmla="*/ 51 h 58"/>
                <a:gd name="T16" fmla="*/ 25 w 108"/>
                <a:gd name="T17" fmla="*/ 42 h 58"/>
                <a:gd name="T18" fmla="*/ 36 w 108"/>
                <a:gd name="T19" fmla="*/ 39 h 58"/>
                <a:gd name="T20" fmla="*/ 38 w 108"/>
                <a:gd name="T21" fmla="*/ 38 h 58"/>
                <a:gd name="T22" fmla="*/ 34 w 108"/>
                <a:gd name="T23" fmla="*/ 36 h 58"/>
                <a:gd name="T24" fmla="*/ 15 w 108"/>
                <a:gd name="T25" fmla="*/ 33 h 58"/>
                <a:gd name="T26" fmla="*/ 2 w 108"/>
                <a:gd name="T27" fmla="*/ 26 h 58"/>
                <a:gd name="T28" fmla="*/ 0 w 108"/>
                <a:gd name="T29" fmla="*/ 23 h 58"/>
                <a:gd name="T30" fmla="*/ 4 w 108"/>
                <a:gd name="T31" fmla="*/ 21 h 58"/>
                <a:gd name="T32" fmla="*/ 11 w 108"/>
                <a:gd name="T33" fmla="*/ 16 h 58"/>
                <a:gd name="T34" fmla="*/ 30 w 108"/>
                <a:gd name="T35" fmla="*/ 10 h 58"/>
                <a:gd name="T36" fmla="*/ 47 w 108"/>
                <a:gd name="T37" fmla="*/ 11 h 58"/>
                <a:gd name="T38" fmla="*/ 61 w 108"/>
                <a:gd name="T39" fmla="*/ 14 h 58"/>
                <a:gd name="T40" fmla="*/ 65 w 108"/>
                <a:gd name="T41" fmla="*/ 15 h 58"/>
                <a:gd name="T42" fmla="*/ 66 w 108"/>
                <a:gd name="T43" fmla="*/ 12 h 58"/>
                <a:gd name="T44" fmla="*/ 66 w 108"/>
                <a:gd name="T45" fmla="*/ 8 h 58"/>
                <a:gd name="T46" fmla="*/ 70 w 108"/>
                <a:gd name="T47" fmla="*/ 2 h 58"/>
                <a:gd name="T48" fmla="*/ 74 w 108"/>
                <a:gd name="T49" fmla="*/ 0 h 58"/>
                <a:gd name="T50" fmla="*/ 82 w 108"/>
                <a:gd name="T51" fmla="*/ 2 h 58"/>
                <a:gd name="T52" fmla="*/ 97 w 108"/>
                <a:gd name="T53" fmla="*/ 9 h 58"/>
                <a:gd name="T54" fmla="*/ 106 w 108"/>
                <a:gd name="T55" fmla="*/ 17 h 58"/>
                <a:gd name="T56" fmla="*/ 108 w 108"/>
                <a:gd name="T57" fmla="*/ 28 h 58"/>
                <a:gd name="T58" fmla="*/ 106 w 108"/>
                <a:gd name="T59" fmla="*/ 32 h 58"/>
                <a:gd name="T60" fmla="*/ 99 w 108"/>
                <a:gd name="T61" fmla="*/ 36 h 58"/>
                <a:gd name="T62" fmla="*/ 95 w 108"/>
                <a:gd name="T63" fmla="*/ 36 h 58"/>
                <a:gd name="T64" fmla="*/ 91 w 108"/>
                <a:gd name="T65" fmla="*/ 34 h 58"/>
                <a:gd name="T66" fmla="*/ 80 w 108"/>
                <a:gd name="T67" fmla="*/ 28 h 58"/>
                <a:gd name="T68" fmla="*/ 57 w 108"/>
                <a:gd name="T69" fmla="*/ 22 h 58"/>
                <a:gd name="T70" fmla="*/ 36 w 108"/>
                <a:gd name="T71" fmla="*/ 21 h 58"/>
                <a:gd name="T72" fmla="*/ 27 w 108"/>
                <a:gd name="T73" fmla="*/ 21 h 58"/>
                <a:gd name="T74" fmla="*/ 19 w 108"/>
                <a:gd name="T75" fmla="*/ 26 h 58"/>
                <a:gd name="T76" fmla="*/ 21 w 108"/>
                <a:gd name="T77" fmla="*/ 28 h 58"/>
                <a:gd name="T78" fmla="*/ 30 w 108"/>
                <a:gd name="T79" fmla="*/ 30 h 58"/>
                <a:gd name="T80" fmla="*/ 42 w 108"/>
                <a:gd name="T81" fmla="*/ 30 h 58"/>
                <a:gd name="T82" fmla="*/ 47 w 108"/>
                <a:gd name="T83" fmla="*/ 28 h 58"/>
                <a:gd name="T84" fmla="*/ 42 w 108"/>
                <a:gd name="T85" fmla="*/ 24 h 58"/>
                <a:gd name="T86" fmla="*/ 36 w 108"/>
                <a:gd name="T87" fmla="*/ 26 h 58"/>
                <a:gd name="T88" fmla="*/ 38 w 108"/>
                <a:gd name="T89" fmla="*/ 27 h 58"/>
                <a:gd name="T90" fmla="*/ 40 w 108"/>
                <a:gd name="T91" fmla="*/ 28 h 58"/>
                <a:gd name="T92" fmla="*/ 32 w 108"/>
                <a:gd name="T93" fmla="*/ 28 h 58"/>
                <a:gd name="T94" fmla="*/ 27 w 108"/>
                <a:gd name="T95" fmla="*/ 28 h 58"/>
                <a:gd name="T96" fmla="*/ 27 w 108"/>
                <a:gd name="T97" fmla="*/ 26 h 58"/>
                <a:gd name="T98" fmla="*/ 32 w 108"/>
                <a:gd name="T99" fmla="*/ 23 h 58"/>
                <a:gd name="T100" fmla="*/ 42 w 108"/>
                <a:gd name="T101" fmla="*/ 22 h 58"/>
                <a:gd name="T102" fmla="*/ 59 w 108"/>
                <a:gd name="T103" fmla="*/ 24 h 58"/>
                <a:gd name="T104" fmla="*/ 70 w 108"/>
                <a:gd name="T105" fmla="*/ 28 h 58"/>
                <a:gd name="T106" fmla="*/ 82 w 108"/>
                <a:gd name="T10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8">
                  <a:moveTo>
                    <a:pt x="82" y="33"/>
                  </a:moveTo>
                  <a:lnTo>
                    <a:pt x="82" y="39"/>
                  </a:lnTo>
                  <a:lnTo>
                    <a:pt x="74" y="48"/>
                  </a:lnTo>
                  <a:lnTo>
                    <a:pt x="63" y="56"/>
                  </a:lnTo>
                  <a:lnTo>
                    <a:pt x="47" y="58"/>
                  </a:lnTo>
                  <a:lnTo>
                    <a:pt x="34" y="57"/>
                  </a:lnTo>
                  <a:lnTo>
                    <a:pt x="19" y="53"/>
                  </a:lnTo>
                  <a:lnTo>
                    <a:pt x="17" y="51"/>
                  </a:lnTo>
                  <a:lnTo>
                    <a:pt x="25" y="42"/>
                  </a:lnTo>
                  <a:lnTo>
                    <a:pt x="36" y="39"/>
                  </a:lnTo>
                  <a:lnTo>
                    <a:pt x="38" y="38"/>
                  </a:lnTo>
                  <a:lnTo>
                    <a:pt x="34" y="36"/>
                  </a:lnTo>
                  <a:lnTo>
                    <a:pt x="15" y="33"/>
                  </a:lnTo>
                  <a:lnTo>
                    <a:pt x="2" y="26"/>
                  </a:lnTo>
                  <a:lnTo>
                    <a:pt x="0" y="23"/>
                  </a:lnTo>
                  <a:lnTo>
                    <a:pt x="4" y="21"/>
                  </a:lnTo>
                  <a:lnTo>
                    <a:pt x="11" y="16"/>
                  </a:lnTo>
                  <a:lnTo>
                    <a:pt x="30" y="10"/>
                  </a:lnTo>
                  <a:lnTo>
                    <a:pt x="47" y="11"/>
                  </a:lnTo>
                  <a:lnTo>
                    <a:pt x="61" y="14"/>
                  </a:lnTo>
                  <a:lnTo>
                    <a:pt x="65" y="15"/>
                  </a:lnTo>
                  <a:lnTo>
                    <a:pt x="66" y="12"/>
                  </a:lnTo>
                  <a:lnTo>
                    <a:pt x="66" y="8"/>
                  </a:lnTo>
                  <a:lnTo>
                    <a:pt x="70" y="2"/>
                  </a:lnTo>
                  <a:lnTo>
                    <a:pt x="74" y="0"/>
                  </a:lnTo>
                  <a:lnTo>
                    <a:pt x="82" y="2"/>
                  </a:lnTo>
                  <a:lnTo>
                    <a:pt x="97" y="9"/>
                  </a:lnTo>
                  <a:lnTo>
                    <a:pt x="106" y="17"/>
                  </a:lnTo>
                  <a:lnTo>
                    <a:pt x="108" y="28"/>
                  </a:lnTo>
                  <a:lnTo>
                    <a:pt x="106" y="32"/>
                  </a:lnTo>
                  <a:lnTo>
                    <a:pt x="99" y="36"/>
                  </a:lnTo>
                  <a:lnTo>
                    <a:pt x="95" y="36"/>
                  </a:lnTo>
                  <a:lnTo>
                    <a:pt x="91" y="34"/>
                  </a:lnTo>
                  <a:lnTo>
                    <a:pt x="80" y="28"/>
                  </a:lnTo>
                  <a:lnTo>
                    <a:pt x="57" y="22"/>
                  </a:lnTo>
                  <a:lnTo>
                    <a:pt x="36" y="21"/>
                  </a:lnTo>
                  <a:lnTo>
                    <a:pt x="27" y="21"/>
                  </a:lnTo>
                  <a:lnTo>
                    <a:pt x="19" y="26"/>
                  </a:lnTo>
                  <a:lnTo>
                    <a:pt x="21" y="28"/>
                  </a:lnTo>
                  <a:lnTo>
                    <a:pt x="30" y="30"/>
                  </a:lnTo>
                  <a:lnTo>
                    <a:pt x="42" y="30"/>
                  </a:lnTo>
                  <a:lnTo>
                    <a:pt x="47" y="28"/>
                  </a:lnTo>
                  <a:lnTo>
                    <a:pt x="42" y="24"/>
                  </a:lnTo>
                  <a:lnTo>
                    <a:pt x="36" y="26"/>
                  </a:lnTo>
                  <a:lnTo>
                    <a:pt x="38" y="27"/>
                  </a:lnTo>
                  <a:lnTo>
                    <a:pt x="40" y="28"/>
                  </a:lnTo>
                  <a:lnTo>
                    <a:pt x="32" y="28"/>
                  </a:lnTo>
                  <a:lnTo>
                    <a:pt x="27" y="28"/>
                  </a:lnTo>
                  <a:lnTo>
                    <a:pt x="27" y="26"/>
                  </a:lnTo>
                  <a:lnTo>
                    <a:pt x="32" y="23"/>
                  </a:lnTo>
                  <a:lnTo>
                    <a:pt x="42" y="22"/>
                  </a:lnTo>
                  <a:lnTo>
                    <a:pt x="59" y="24"/>
                  </a:lnTo>
                  <a:lnTo>
                    <a:pt x="70" y="28"/>
                  </a:lnTo>
                  <a:lnTo>
                    <a:pt x="82"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74" name="Freeform 270"/>
            <p:cNvSpPr>
              <a:spLocks/>
            </p:cNvSpPr>
            <p:nvPr/>
          </p:nvSpPr>
          <p:spPr bwMode="auto">
            <a:xfrm>
              <a:off x="2621" y="56"/>
              <a:ext cx="281" cy="245"/>
            </a:xfrm>
            <a:custGeom>
              <a:avLst/>
              <a:gdLst>
                <a:gd name="T0" fmla="*/ 201 w 281"/>
                <a:gd name="T1" fmla="*/ 21 h 245"/>
                <a:gd name="T2" fmla="*/ 224 w 281"/>
                <a:gd name="T3" fmla="*/ 53 h 245"/>
                <a:gd name="T4" fmla="*/ 268 w 281"/>
                <a:gd name="T5" fmla="*/ 72 h 245"/>
                <a:gd name="T6" fmla="*/ 281 w 281"/>
                <a:gd name="T7" fmla="*/ 109 h 245"/>
                <a:gd name="T8" fmla="*/ 230 w 281"/>
                <a:gd name="T9" fmla="*/ 143 h 245"/>
                <a:gd name="T10" fmla="*/ 178 w 281"/>
                <a:gd name="T11" fmla="*/ 132 h 245"/>
                <a:gd name="T12" fmla="*/ 144 w 281"/>
                <a:gd name="T13" fmla="*/ 154 h 245"/>
                <a:gd name="T14" fmla="*/ 201 w 281"/>
                <a:gd name="T15" fmla="*/ 161 h 245"/>
                <a:gd name="T16" fmla="*/ 182 w 281"/>
                <a:gd name="T17" fmla="*/ 142 h 245"/>
                <a:gd name="T18" fmla="*/ 195 w 281"/>
                <a:gd name="T19" fmla="*/ 150 h 245"/>
                <a:gd name="T20" fmla="*/ 165 w 281"/>
                <a:gd name="T21" fmla="*/ 160 h 245"/>
                <a:gd name="T22" fmla="*/ 171 w 281"/>
                <a:gd name="T23" fmla="*/ 137 h 245"/>
                <a:gd name="T24" fmla="*/ 220 w 281"/>
                <a:gd name="T25" fmla="*/ 149 h 245"/>
                <a:gd name="T26" fmla="*/ 195 w 281"/>
                <a:gd name="T27" fmla="*/ 178 h 245"/>
                <a:gd name="T28" fmla="*/ 159 w 281"/>
                <a:gd name="T29" fmla="*/ 202 h 245"/>
                <a:gd name="T30" fmla="*/ 116 w 281"/>
                <a:gd name="T31" fmla="*/ 201 h 245"/>
                <a:gd name="T32" fmla="*/ 78 w 281"/>
                <a:gd name="T33" fmla="*/ 202 h 245"/>
                <a:gd name="T34" fmla="*/ 99 w 281"/>
                <a:gd name="T35" fmla="*/ 229 h 245"/>
                <a:gd name="T36" fmla="*/ 104 w 281"/>
                <a:gd name="T37" fmla="*/ 210 h 245"/>
                <a:gd name="T38" fmla="*/ 89 w 281"/>
                <a:gd name="T39" fmla="*/ 211 h 245"/>
                <a:gd name="T40" fmla="*/ 101 w 281"/>
                <a:gd name="T41" fmla="*/ 211 h 245"/>
                <a:gd name="T42" fmla="*/ 82 w 281"/>
                <a:gd name="T43" fmla="*/ 220 h 245"/>
                <a:gd name="T44" fmla="*/ 110 w 281"/>
                <a:gd name="T45" fmla="*/ 203 h 245"/>
                <a:gd name="T46" fmla="*/ 114 w 281"/>
                <a:gd name="T47" fmla="*/ 240 h 245"/>
                <a:gd name="T48" fmla="*/ 72 w 281"/>
                <a:gd name="T49" fmla="*/ 241 h 245"/>
                <a:gd name="T50" fmla="*/ 59 w 281"/>
                <a:gd name="T51" fmla="*/ 202 h 245"/>
                <a:gd name="T52" fmla="*/ 34 w 281"/>
                <a:gd name="T53" fmla="*/ 166 h 245"/>
                <a:gd name="T54" fmla="*/ 64 w 281"/>
                <a:gd name="T55" fmla="*/ 136 h 245"/>
                <a:gd name="T56" fmla="*/ 123 w 281"/>
                <a:gd name="T57" fmla="*/ 120 h 245"/>
                <a:gd name="T58" fmla="*/ 121 w 281"/>
                <a:gd name="T59" fmla="*/ 151 h 245"/>
                <a:gd name="T60" fmla="*/ 91 w 281"/>
                <a:gd name="T61" fmla="*/ 141 h 245"/>
                <a:gd name="T62" fmla="*/ 112 w 281"/>
                <a:gd name="T63" fmla="*/ 141 h 245"/>
                <a:gd name="T64" fmla="*/ 108 w 281"/>
                <a:gd name="T65" fmla="*/ 130 h 245"/>
                <a:gd name="T66" fmla="*/ 89 w 281"/>
                <a:gd name="T67" fmla="*/ 149 h 245"/>
                <a:gd name="T68" fmla="*/ 123 w 281"/>
                <a:gd name="T69" fmla="*/ 157 h 245"/>
                <a:gd name="T70" fmla="*/ 135 w 281"/>
                <a:gd name="T71" fmla="*/ 124 h 245"/>
                <a:gd name="T72" fmla="*/ 85 w 281"/>
                <a:gd name="T73" fmla="*/ 113 h 245"/>
                <a:gd name="T74" fmla="*/ 40 w 281"/>
                <a:gd name="T75" fmla="*/ 144 h 245"/>
                <a:gd name="T76" fmla="*/ 13 w 281"/>
                <a:gd name="T77" fmla="*/ 112 h 245"/>
                <a:gd name="T78" fmla="*/ 2 w 281"/>
                <a:gd name="T79" fmla="*/ 64 h 245"/>
                <a:gd name="T80" fmla="*/ 55 w 281"/>
                <a:gd name="T81" fmla="*/ 46 h 245"/>
                <a:gd name="T82" fmla="*/ 87 w 281"/>
                <a:gd name="T83" fmla="*/ 67 h 245"/>
                <a:gd name="T84" fmla="*/ 129 w 281"/>
                <a:gd name="T85" fmla="*/ 32 h 245"/>
                <a:gd name="T86" fmla="*/ 95 w 281"/>
                <a:gd name="T87" fmla="*/ 21 h 245"/>
                <a:gd name="T88" fmla="*/ 101 w 281"/>
                <a:gd name="T89" fmla="*/ 24 h 245"/>
                <a:gd name="T90" fmla="*/ 121 w 281"/>
                <a:gd name="T91" fmla="*/ 38 h 245"/>
                <a:gd name="T92" fmla="*/ 87 w 281"/>
                <a:gd name="T93" fmla="*/ 60 h 245"/>
                <a:gd name="T94" fmla="*/ 59 w 281"/>
                <a:gd name="T95" fmla="*/ 32 h 245"/>
                <a:gd name="T96" fmla="*/ 131 w 281"/>
                <a:gd name="T97" fmla="*/ 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45">
                  <a:moveTo>
                    <a:pt x="150" y="22"/>
                  </a:moveTo>
                  <a:lnTo>
                    <a:pt x="165" y="17"/>
                  </a:lnTo>
                  <a:lnTo>
                    <a:pt x="182" y="15"/>
                  </a:lnTo>
                  <a:lnTo>
                    <a:pt x="201" y="21"/>
                  </a:lnTo>
                  <a:lnTo>
                    <a:pt x="214" y="32"/>
                  </a:lnTo>
                  <a:lnTo>
                    <a:pt x="214" y="44"/>
                  </a:lnTo>
                  <a:lnTo>
                    <a:pt x="207" y="56"/>
                  </a:lnTo>
                  <a:lnTo>
                    <a:pt x="224" y="53"/>
                  </a:lnTo>
                  <a:lnTo>
                    <a:pt x="252" y="54"/>
                  </a:lnTo>
                  <a:lnTo>
                    <a:pt x="260" y="58"/>
                  </a:lnTo>
                  <a:lnTo>
                    <a:pt x="266" y="64"/>
                  </a:lnTo>
                  <a:lnTo>
                    <a:pt x="268" y="72"/>
                  </a:lnTo>
                  <a:lnTo>
                    <a:pt x="260" y="82"/>
                  </a:lnTo>
                  <a:lnTo>
                    <a:pt x="252" y="88"/>
                  </a:lnTo>
                  <a:lnTo>
                    <a:pt x="271" y="99"/>
                  </a:lnTo>
                  <a:lnTo>
                    <a:pt x="281" y="109"/>
                  </a:lnTo>
                  <a:lnTo>
                    <a:pt x="281" y="117"/>
                  </a:lnTo>
                  <a:lnTo>
                    <a:pt x="277" y="125"/>
                  </a:lnTo>
                  <a:lnTo>
                    <a:pt x="260" y="138"/>
                  </a:lnTo>
                  <a:lnTo>
                    <a:pt x="230" y="143"/>
                  </a:lnTo>
                  <a:lnTo>
                    <a:pt x="222" y="143"/>
                  </a:lnTo>
                  <a:lnTo>
                    <a:pt x="207" y="137"/>
                  </a:lnTo>
                  <a:lnTo>
                    <a:pt x="197" y="135"/>
                  </a:lnTo>
                  <a:lnTo>
                    <a:pt x="178" y="132"/>
                  </a:lnTo>
                  <a:lnTo>
                    <a:pt x="156" y="137"/>
                  </a:lnTo>
                  <a:lnTo>
                    <a:pt x="146" y="141"/>
                  </a:lnTo>
                  <a:lnTo>
                    <a:pt x="142" y="147"/>
                  </a:lnTo>
                  <a:lnTo>
                    <a:pt x="144" y="154"/>
                  </a:lnTo>
                  <a:lnTo>
                    <a:pt x="152" y="159"/>
                  </a:lnTo>
                  <a:lnTo>
                    <a:pt x="173" y="165"/>
                  </a:lnTo>
                  <a:lnTo>
                    <a:pt x="192" y="163"/>
                  </a:lnTo>
                  <a:lnTo>
                    <a:pt x="201" y="161"/>
                  </a:lnTo>
                  <a:lnTo>
                    <a:pt x="207" y="155"/>
                  </a:lnTo>
                  <a:lnTo>
                    <a:pt x="207" y="150"/>
                  </a:lnTo>
                  <a:lnTo>
                    <a:pt x="201" y="147"/>
                  </a:lnTo>
                  <a:lnTo>
                    <a:pt x="182" y="142"/>
                  </a:lnTo>
                  <a:lnTo>
                    <a:pt x="175" y="143"/>
                  </a:lnTo>
                  <a:lnTo>
                    <a:pt x="180" y="144"/>
                  </a:lnTo>
                  <a:lnTo>
                    <a:pt x="188" y="145"/>
                  </a:lnTo>
                  <a:lnTo>
                    <a:pt x="195" y="150"/>
                  </a:lnTo>
                  <a:lnTo>
                    <a:pt x="195" y="157"/>
                  </a:lnTo>
                  <a:lnTo>
                    <a:pt x="188" y="161"/>
                  </a:lnTo>
                  <a:lnTo>
                    <a:pt x="176" y="161"/>
                  </a:lnTo>
                  <a:lnTo>
                    <a:pt x="165" y="160"/>
                  </a:lnTo>
                  <a:lnTo>
                    <a:pt x="156" y="155"/>
                  </a:lnTo>
                  <a:lnTo>
                    <a:pt x="154" y="147"/>
                  </a:lnTo>
                  <a:lnTo>
                    <a:pt x="161" y="139"/>
                  </a:lnTo>
                  <a:lnTo>
                    <a:pt x="171" y="137"/>
                  </a:lnTo>
                  <a:lnTo>
                    <a:pt x="184" y="136"/>
                  </a:lnTo>
                  <a:lnTo>
                    <a:pt x="199" y="138"/>
                  </a:lnTo>
                  <a:lnTo>
                    <a:pt x="211" y="143"/>
                  </a:lnTo>
                  <a:lnTo>
                    <a:pt x="220" y="149"/>
                  </a:lnTo>
                  <a:lnTo>
                    <a:pt x="222" y="157"/>
                  </a:lnTo>
                  <a:lnTo>
                    <a:pt x="220" y="166"/>
                  </a:lnTo>
                  <a:lnTo>
                    <a:pt x="211" y="173"/>
                  </a:lnTo>
                  <a:lnTo>
                    <a:pt x="195" y="178"/>
                  </a:lnTo>
                  <a:lnTo>
                    <a:pt x="169" y="179"/>
                  </a:lnTo>
                  <a:lnTo>
                    <a:pt x="169" y="187"/>
                  </a:lnTo>
                  <a:lnTo>
                    <a:pt x="165" y="195"/>
                  </a:lnTo>
                  <a:lnTo>
                    <a:pt x="159" y="202"/>
                  </a:lnTo>
                  <a:lnTo>
                    <a:pt x="140" y="209"/>
                  </a:lnTo>
                  <a:lnTo>
                    <a:pt x="131" y="210"/>
                  </a:lnTo>
                  <a:lnTo>
                    <a:pt x="125" y="209"/>
                  </a:lnTo>
                  <a:lnTo>
                    <a:pt x="116" y="201"/>
                  </a:lnTo>
                  <a:lnTo>
                    <a:pt x="108" y="197"/>
                  </a:lnTo>
                  <a:lnTo>
                    <a:pt x="93" y="195"/>
                  </a:lnTo>
                  <a:lnTo>
                    <a:pt x="83" y="197"/>
                  </a:lnTo>
                  <a:lnTo>
                    <a:pt x="78" y="202"/>
                  </a:lnTo>
                  <a:lnTo>
                    <a:pt x="74" y="215"/>
                  </a:lnTo>
                  <a:lnTo>
                    <a:pt x="82" y="226"/>
                  </a:lnTo>
                  <a:lnTo>
                    <a:pt x="89" y="229"/>
                  </a:lnTo>
                  <a:lnTo>
                    <a:pt x="99" y="229"/>
                  </a:lnTo>
                  <a:lnTo>
                    <a:pt x="104" y="226"/>
                  </a:lnTo>
                  <a:lnTo>
                    <a:pt x="108" y="222"/>
                  </a:lnTo>
                  <a:lnTo>
                    <a:pt x="108" y="215"/>
                  </a:lnTo>
                  <a:lnTo>
                    <a:pt x="104" y="210"/>
                  </a:lnTo>
                  <a:lnTo>
                    <a:pt x="102" y="208"/>
                  </a:lnTo>
                  <a:lnTo>
                    <a:pt x="95" y="207"/>
                  </a:lnTo>
                  <a:lnTo>
                    <a:pt x="89" y="209"/>
                  </a:lnTo>
                  <a:lnTo>
                    <a:pt x="89" y="211"/>
                  </a:lnTo>
                  <a:lnTo>
                    <a:pt x="89" y="214"/>
                  </a:lnTo>
                  <a:lnTo>
                    <a:pt x="91" y="211"/>
                  </a:lnTo>
                  <a:lnTo>
                    <a:pt x="97" y="210"/>
                  </a:lnTo>
                  <a:lnTo>
                    <a:pt x="101" y="211"/>
                  </a:lnTo>
                  <a:lnTo>
                    <a:pt x="102" y="216"/>
                  </a:lnTo>
                  <a:lnTo>
                    <a:pt x="101" y="221"/>
                  </a:lnTo>
                  <a:lnTo>
                    <a:pt x="93" y="223"/>
                  </a:lnTo>
                  <a:lnTo>
                    <a:pt x="82" y="220"/>
                  </a:lnTo>
                  <a:lnTo>
                    <a:pt x="78" y="213"/>
                  </a:lnTo>
                  <a:lnTo>
                    <a:pt x="83" y="204"/>
                  </a:lnTo>
                  <a:lnTo>
                    <a:pt x="93" y="201"/>
                  </a:lnTo>
                  <a:lnTo>
                    <a:pt x="110" y="203"/>
                  </a:lnTo>
                  <a:lnTo>
                    <a:pt x="118" y="209"/>
                  </a:lnTo>
                  <a:lnTo>
                    <a:pt x="123" y="220"/>
                  </a:lnTo>
                  <a:lnTo>
                    <a:pt x="121" y="232"/>
                  </a:lnTo>
                  <a:lnTo>
                    <a:pt x="114" y="240"/>
                  </a:lnTo>
                  <a:lnTo>
                    <a:pt x="104" y="244"/>
                  </a:lnTo>
                  <a:lnTo>
                    <a:pt x="95" y="245"/>
                  </a:lnTo>
                  <a:lnTo>
                    <a:pt x="83" y="245"/>
                  </a:lnTo>
                  <a:lnTo>
                    <a:pt x="72" y="241"/>
                  </a:lnTo>
                  <a:lnTo>
                    <a:pt x="61" y="234"/>
                  </a:lnTo>
                  <a:lnTo>
                    <a:pt x="53" y="222"/>
                  </a:lnTo>
                  <a:lnTo>
                    <a:pt x="55" y="208"/>
                  </a:lnTo>
                  <a:lnTo>
                    <a:pt x="59" y="202"/>
                  </a:lnTo>
                  <a:lnTo>
                    <a:pt x="51" y="198"/>
                  </a:lnTo>
                  <a:lnTo>
                    <a:pt x="38" y="189"/>
                  </a:lnTo>
                  <a:lnTo>
                    <a:pt x="30" y="178"/>
                  </a:lnTo>
                  <a:lnTo>
                    <a:pt x="34" y="166"/>
                  </a:lnTo>
                  <a:lnTo>
                    <a:pt x="47" y="160"/>
                  </a:lnTo>
                  <a:lnTo>
                    <a:pt x="63" y="157"/>
                  </a:lnTo>
                  <a:lnTo>
                    <a:pt x="63" y="149"/>
                  </a:lnTo>
                  <a:lnTo>
                    <a:pt x="64" y="136"/>
                  </a:lnTo>
                  <a:lnTo>
                    <a:pt x="78" y="123"/>
                  </a:lnTo>
                  <a:lnTo>
                    <a:pt x="91" y="117"/>
                  </a:lnTo>
                  <a:lnTo>
                    <a:pt x="108" y="117"/>
                  </a:lnTo>
                  <a:lnTo>
                    <a:pt x="123" y="120"/>
                  </a:lnTo>
                  <a:lnTo>
                    <a:pt x="131" y="125"/>
                  </a:lnTo>
                  <a:lnTo>
                    <a:pt x="135" y="137"/>
                  </a:lnTo>
                  <a:lnTo>
                    <a:pt x="129" y="147"/>
                  </a:lnTo>
                  <a:lnTo>
                    <a:pt x="121" y="151"/>
                  </a:lnTo>
                  <a:lnTo>
                    <a:pt x="112" y="153"/>
                  </a:lnTo>
                  <a:lnTo>
                    <a:pt x="102" y="151"/>
                  </a:lnTo>
                  <a:lnTo>
                    <a:pt x="95" y="149"/>
                  </a:lnTo>
                  <a:lnTo>
                    <a:pt x="91" y="141"/>
                  </a:lnTo>
                  <a:lnTo>
                    <a:pt x="95" y="135"/>
                  </a:lnTo>
                  <a:lnTo>
                    <a:pt x="102" y="132"/>
                  </a:lnTo>
                  <a:lnTo>
                    <a:pt x="108" y="135"/>
                  </a:lnTo>
                  <a:lnTo>
                    <a:pt x="112" y="141"/>
                  </a:lnTo>
                  <a:lnTo>
                    <a:pt x="114" y="144"/>
                  </a:lnTo>
                  <a:lnTo>
                    <a:pt x="116" y="138"/>
                  </a:lnTo>
                  <a:lnTo>
                    <a:pt x="114" y="135"/>
                  </a:lnTo>
                  <a:lnTo>
                    <a:pt x="108" y="130"/>
                  </a:lnTo>
                  <a:lnTo>
                    <a:pt x="97" y="129"/>
                  </a:lnTo>
                  <a:lnTo>
                    <a:pt x="89" y="133"/>
                  </a:lnTo>
                  <a:lnTo>
                    <a:pt x="85" y="143"/>
                  </a:lnTo>
                  <a:lnTo>
                    <a:pt x="89" y="149"/>
                  </a:lnTo>
                  <a:lnTo>
                    <a:pt x="93" y="155"/>
                  </a:lnTo>
                  <a:lnTo>
                    <a:pt x="102" y="159"/>
                  </a:lnTo>
                  <a:lnTo>
                    <a:pt x="112" y="160"/>
                  </a:lnTo>
                  <a:lnTo>
                    <a:pt x="123" y="157"/>
                  </a:lnTo>
                  <a:lnTo>
                    <a:pt x="131" y="153"/>
                  </a:lnTo>
                  <a:lnTo>
                    <a:pt x="137" y="144"/>
                  </a:lnTo>
                  <a:lnTo>
                    <a:pt x="140" y="133"/>
                  </a:lnTo>
                  <a:lnTo>
                    <a:pt x="135" y="124"/>
                  </a:lnTo>
                  <a:lnTo>
                    <a:pt x="123" y="115"/>
                  </a:lnTo>
                  <a:lnTo>
                    <a:pt x="112" y="112"/>
                  </a:lnTo>
                  <a:lnTo>
                    <a:pt x="99" y="111"/>
                  </a:lnTo>
                  <a:lnTo>
                    <a:pt x="85" y="113"/>
                  </a:lnTo>
                  <a:lnTo>
                    <a:pt x="72" y="119"/>
                  </a:lnTo>
                  <a:lnTo>
                    <a:pt x="61" y="131"/>
                  </a:lnTo>
                  <a:lnTo>
                    <a:pt x="57" y="145"/>
                  </a:lnTo>
                  <a:lnTo>
                    <a:pt x="40" y="144"/>
                  </a:lnTo>
                  <a:lnTo>
                    <a:pt x="27" y="141"/>
                  </a:lnTo>
                  <a:lnTo>
                    <a:pt x="15" y="133"/>
                  </a:lnTo>
                  <a:lnTo>
                    <a:pt x="9" y="123"/>
                  </a:lnTo>
                  <a:lnTo>
                    <a:pt x="13" y="112"/>
                  </a:lnTo>
                  <a:lnTo>
                    <a:pt x="23" y="101"/>
                  </a:lnTo>
                  <a:lnTo>
                    <a:pt x="8" y="93"/>
                  </a:lnTo>
                  <a:lnTo>
                    <a:pt x="0" y="79"/>
                  </a:lnTo>
                  <a:lnTo>
                    <a:pt x="2" y="64"/>
                  </a:lnTo>
                  <a:lnTo>
                    <a:pt x="8" y="56"/>
                  </a:lnTo>
                  <a:lnTo>
                    <a:pt x="15" y="50"/>
                  </a:lnTo>
                  <a:lnTo>
                    <a:pt x="32" y="45"/>
                  </a:lnTo>
                  <a:lnTo>
                    <a:pt x="55" y="46"/>
                  </a:lnTo>
                  <a:lnTo>
                    <a:pt x="57" y="53"/>
                  </a:lnTo>
                  <a:lnTo>
                    <a:pt x="63" y="60"/>
                  </a:lnTo>
                  <a:lnTo>
                    <a:pt x="74" y="66"/>
                  </a:lnTo>
                  <a:lnTo>
                    <a:pt x="87" y="67"/>
                  </a:lnTo>
                  <a:lnTo>
                    <a:pt x="99" y="65"/>
                  </a:lnTo>
                  <a:lnTo>
                    <a:pt x="118" y="54"/>
                  </a:lnTo>
                  <a:lnTo>
                    <a:pt x="127" y="40"/>
                  </a:lnTo>
                  <a:lnTo>
                    <a:pt x="129" y="32"/>
                  </a:lnTo>
                  <a:lnTo>
                    <a:pt x="125" y="23"/>
                  </a:lnTo>
                  <a:lnTo>
                    <a:pt x="114" y="17"/>
                  </a:lnTo>
                  <a:lnTo>
                    <a:pt x="102" y="17"/>
                  </a:lnTo>
                  <a:lnTo>
                    <a:pt x="95" y="21"/>
                  </a:lnTo>
                  <a:lnTo>
                    <a:pt x="89" y="29"/>
                  </a:lnTo>
                  <a:lnTo>
                    <a:pt x="91" y="35"/>
                  </a:lnTo>
                  <a:lnTo>
                    <a:pt x="93" y="30"/>
                  </a:lnTo>
                  <a:lnTo>
                    <a:pt x="101" y="24"/>
                  </a:lnTo>
                  <a:lnTo>
                    <a:pt x="110" y="23"/>
                  </a:lnTo>
                  <a:lnTo>
                    <a:pt x="118" y="24"/>
                  </a:lnTo>
                  <a:lnTo>
                    <a:pt x="121" y="28"/>
                  </a:lnTo>
                  <a:lnTo>
                    <a:pt x="121" y="38"/>
                  </a:lnTo>
                  <a:lnTo>
                    <a:pt x="118" y="47"/>
                  </a:lnTo>
                  <a:lnTo>
                    <a:pt x="110" y="53"/>
                  </a:lnTo>
                  <a:lnTo>
                    <a:pt x="99" y="58"/>
                  </a:lnTo>
                  <a:lnTo>
                    <a:pt x="87" y="60"/>
                  </a:lnTo>
                  <a:lnTo>
                    <a:pt x="76" y="58"/>
                  </a:lnTo>
                  <a:lnTo>
                    <a:pt x="66" y="52"/>
                  </a:lnTo>
                  <a:lnTo>
                    <a:pt x="61" y="42"/>
                  </a:lnTo>
                  <a:lnTo>
                    <a:pt x="59" y="32"/>
                  </a:lnTo>
                  <a:lnTo>
                    <a:pt x="64" y="22"/>
                  </a:lnTo>
                  <a:lnTo>
                    <a:pt x="82" y="6"/>
                  </a:lnTo>
                  <a:lnTo>
                    <a:pt x="106" y="0"/>
                  </a:lnTo>
                  <a:lnTo>
                    <a:pt x="131" y="3"/>
                  </a:lnTo>
                  <a:lnTo>
                    <a:pt x="142" y="10"/>
                  </a:lnTo>
                  <a:lnTo>
                    <a:pt x="150" y="22"/>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7375" name="Freeform 271"/>
            <p:cNvSpPr>
              <a:spLocks/>
            </p:cNvSpPr>
            <p:nvPr/>
          </p:nvSpPr>
          <p:spPr bwMode="auto">
            <a:xfrm>
              <a:off x="2756" y="131"/>
              <a:ext cx="74" cy="51"/>
            </a:xfrm>
            <a:custGeom>
              <a:avLst/>
              <a:gdLst>
                <a:gd name="T0" fmla="*/ 49 w 74"/>
                <a:gd name="T1" fmla="*/ 31 h 51"/>
                <a:gd name="T2" fmla="*/ 53 w 74"/>
                <a:gd name="T3" fmla="*/ 31 h 51"/>
                <a:gd name="T4" fmla="*/ 51 w 74"/>
                <a:gd name="T5" fmla="*/ 33 h 51"/>
                <a:gd name="T6" fmla="*/ 43 w 74"/>
                <a:gd name="T7" fmla="*/ 36 h 51"/>
                <a:gd name="T8" fmla="*/ 32 w 74"/>
                <a:gd name="T9" fmla="*/ 36 h 51"/>
                <a:gd name="T10" fmla="*/ 26 w 74"/>
                <a:gd name="T11" fmla="*/ 31 h 51"/>
                <a:gd name="T12" fmla="*/ 28 w 74"/>
                <a:gd name="T13" fmla="*/ 24 h 51"/>
                <a:gd name="T14" fmla="*/ 43 w 74"/>
                <a:gd name="T15" fmla="*/ 16 h 51"/>
                <a:gd name="T16" fmla="*/ 60 w 74"/>
                <a:gd name="T17" fmla="*/ 15 h 51"/>
                <a:gd name="T18" fmla="*/ 70 w 74"/>
                <a:gd name="T19" fmla="*/ 20 h 51"/>
                <a:gd name="T20" fmla="*/ 74 w 74"/>
                <a:gd name="T21" fmla="*/ 30 h 51"/>
                <a:gd name="T22" fmla="*/ 68 w 74"/>
                <a:gd name="T23" fmla="*/ 38 h 51"/>
                <a:gd name="T24" fmla="*/ 53 w 74"/>
                <a:gd name="T25" fmla="*/ 46 h 51"/>
                <a:gd name="T26" fmla="*/ 36 w 74"/>
                <a:gd name="T27" fmla="*/ 51 h 51"/>
                <a:gd name="T28" fmla="*/ 21 w 74"/>
                <a:gd name="T29" fmla="*/ 51 h 51"/>
                <a:gd name="T30" fmla="*/ 9 w 74"/>
                <a:gd name="T31" fmla="*/ 48 h 51"/>
                <a:gd name="T32" fmla="*/ 5 w 74"/>
                <a:gd name="T33" fmla="*/ 44 h 51"/>
                <a:gd name="T34" fmla="*/ 2 w 74"/>
                <a:gd name="T35" fmla="*/ 42 h 51"/>
                <a:gd name="T36" fmla="*/ 0 w 74"/>
                <a:gd name="T37" fmla="*/ 34 h 51"/>
                <a:gd name="T38" fmla="*/ 2 w 74"/>
                <a:gd name="T39" fmla="*/ 25 h 51"/>
                <a:gd name="T40" fmla="*/ 15 w 74"/>
                <a:gd name="T41" fmla="*/ 12 h 51"/>
                <a:gd name="T42" fmla="*/ 34 w 74"/>
                <a:gd name="T43" fmla="*/ 2 h 51"/>
                <a:gd name="T44" fmla="*/ 51 w 74"/>
                <a:gd name="T45" fmla="*/ 0 h 51"/>
                <a:gd name="T46" fmla="*/ 57 w 74"/>
                <a:gd name="T47" fmla="*/ 1 h 51"/>
                <a:gd name="T48" fmla="*/ 53 w 74"/>
                <a:gd name="T49" fmla="*/ 1 h 51"/>
                <a:gd name="T50" fmla="*/ 40 w 74"/>
                <a:gd name="T51" fmla="*/ 3 h 51"/>
                <a:gd name="T52" fmla="*/ 28 w 74"/>
                <a:gd name="T53" fmla="*/ 7 h 51"/>
                <a:gd name="T54" fmla="*/ 19 w 74"/>
                <a:gd name="T55" fmla="*/ 14 h 51"/>
                <a:gd name="T56" fmla="*/ 9 w 74"/>
                <a:gd name="T57" fmla="*/ 24 h 51"/>
                <a:gd name="T58" fmla="*/ 7 w 74"/>
                <a:gd name="T59" fmla="*/ 33 h 51"/>
                <a:gd name="T60" fmla="*/ 9 w 74"/>
                <a:gd name="T61" fmla="*/ 39 h 51"/>
                <a:gd name="T62" fmla="*/ 15 w 74"/>
                <a:gd name="T63" fmla="*/ 44 h 51"/>
                <a:gd name="T64" fmla="*/ 32 w 74"/>
                <a:gd name="T65" fmla="*/ 48 h 51"/>
                <a:gd name="T66" fmla="*/ 43 w 74"/>
                <a:gd name="T67" fmla="*/ 45 h 51"/>
                <a:gd name="T68" fmla="*/ 55 w 74"/>
                <a:gd name="T69" fmla="*/ 42 h 51"/>
                <a:gd name="T70" fmla="*/ 62 w 74"/>
                <a:gd name="T71" fmla="*/ 36 h 51"/>
                <a:gd name="T72" fmla="*/ 66 w 74"/>
                <a:gd name="T73" fmla="*/ 31 h 51"/>
                <a:gd name="T74" fmla="*/ 62 w 74"/>
                <a:gd name="T75" fmla="*/ 24 h 51"/>
                <a:gd name="T76" fmla="*/ 53 w 74"/>
                <a:gd name="T77" fmla="*/ 21 h 51"/>
                <a:gd name="T78" fmla="*/ 41 w 74"/>
                <a:gd name="T79" fmla="*/ 21 h 51"/>
                <a:gd name="T80" fmla="*/ 32 w 74"/>
                <a:gd name="T81" fmla="*/ 26 h 51"/>
                <a:gd name="T82" fmla="*/ 32 w 74"/>
                <a:gd name="T83" fmla="*/ 30 h 51"/>
                <a:gd name="T84" fmla="*/ 38 w 74"/>
                <a:gd name="T85" fmla="*/ 32 h 51"/>
                <a:gd name="T86" fmla="*/ 49 w 74"/>
                <a:gd name="T8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51">
                  <a:moveTo>
                    <a:pt x="49" y="31"/>
                  </a:moveTo>
                  <a:lnTo>
                    <a:pt x="53" y="31"/>
                  </a:lnTo>
                  <a:lnTo>
                    <a:pt x="51" y="33"/>
                  </a:lnTo>
                  <a:lnTo>
                    <a:pt x="43" y="36"/>
                  </a:lnTo>
                  <a:lnTo>
                    <a:pt x="32" y="36"/>
                  </a:lnTo>
                  <a:lnTo>
                    <a:pt x="26" y="31"/>
                  </a:lnTo>
                  <a:lnTo>
                    <a:pt x="28" y="24"/>
                  </a:lnTo>
                  <a:lnTo>
                    <a:pt x="43" y="16"/>
                  </a:lnTo>
                  <a:lnTo>
                    <a:pt x="60" y="15"/>
                  </a:lnTo>
                  <a:lnTo>
                    <a:pt x="70" y="20"/>
                  </a:lnTo>
                  <a:lnTo>
                    <a:pt x="74" y="30"/>
                  </a:lnTo>
                  <a:lnTo>
                    <a:pt x="68" y="38"/>
                  </a:lnTo>
                  <a:lnTo>
                    <a:pt x="53" y="46"/>
                  </a:lnTo>
                  <a:lnTo>
                    <a:pt x="36" y="51"/>
                  </a:lnTo>
                  <a:lnTo>
                    <a:pt x="21" y="51"/>
                  </a:lnTo>
                  <a:lnTo>
                    <a:pt x="9" y="48"/>
                  </a:lnTo>
                  <a:lnTo>
                    <a:pt x="5" y="44"/>
                  </a:lnTo>
                  <a:lnTo>
                    <a:pt x="2" y="42"/>
                  </a:lnTo>
                  <a:lnTo>
                    <a:pt x="0" y="34"/>
                  </a:lnTo>
                  <a:lnTo>
                    <a:pt x="2" y="25"/>
                  </a:lnTo>
                  <a:lnTo>
                    <a:pt x="15" y="12"/>
                  </a:lnTo>
                  <a:lnTo>
                    <a:pt x="34" y="2"/>
                  </a:lnTo>
                  <a:lnTo>
                    <a:pt x="51" y="0"/>
                  </a:lnTo>
                  <a:lnTo>
                    <a:pt x="57" y="1"/>
                  </a:lnTo>
                  <a:lnTo>
                    <a:pt x="53" y="1"/>
                  </a:lnTo>
                  <a:lnTo>
                    <a:pt x="40" y="3"/>
                  </a:lnTo>
                  <a:lnTo>
                    <a:pt x="28" y="7"/>
                  </a:lnTo>
                  <a:lnTo>
                    <a:pt x="19" y="14"/>
                  </a:lnTo>
                  <a:lnTo>
                    <a:pt x="9" y="24"/>
                  </a:lnTo>
                  <a:lnTo>
                    <a:pt x="7" y="33"/>
                  </a:lnTo>
                  <a:lnTo>
                    <a:pt x="9" y="39"/>
                  </a:lnTo>
                  <a:lnTo>
                    <a:pt x="15" y="44"/>
                  </a:lnTo>
                  <a:lnTo>
                    <a:pt x="32" y="48"/>
                  </a:lnTo>
                  <a:lnTo>
                    <a:pt x="43" y="45"/>
                  </a:lnTo>
                  <a:lnTo>
                    <a:pt x="55" y="42"/>
                  </a:lnTo>
                  <a:lnTo>
                    <a:pt x="62" y="36"/>
                  </a:lnTo>
                  <a:lnTo>
                    <a:pt x="66" y="31"/>
                  </a:lnTo>
                  <a:lnTo>
                    <a:pt x="62" y="24"/>
                  </a:lnTo>
                  <a:lnTo>
                    <a:pt x="53" y="21"/>
                  </a:lnTo>
                  <a:lnTo>
                    <a:pt x="41" y="21"/>
                  </a:lnTo>
                  <a:lnTo>
                    <a:pt x="32" y="26"/>
                  </a:lnTo>
                  <a:lnTo>
                    <a:pt x="32" y="30"/>
                  </a:lnTo>
                  <a:lnTo>
                    <a:pt x="38" y="32"/>
                  </a:lnTo>
                  <a:lnTo>
                    <a:pt x="49" y="31"/>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7378" name="AutoShape 274"/>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vi-VN"/>
          </a:p>
        </p:txBody>
      </p:sp>
      <p:sp>
        <p:nvSpPr>
          <p:cNvPr id="47380" name="Text Box 276"/>
          <p:cNvSpPr txBox="1">
            <a:spLocks noChangeArrowheads="1"/>
          </p:cNvSpPr>
          <p:nvPr/>
        </p:nvSpPr>
        <p:spPr bwMode="auto">
          <a:xfrm>
            <a:off x="1066800" y="4191000"/>
            <a:ext cx="7010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vi-VN" sz="3600">
              <a:solidFill>
                <a:srgbClr val="000099"/>
              </a:solidFill>
              <a:latin typeface="VNI-Times" pitchFamily="2" charset="0"/>
            </a:endParaRPr>
          </a:p>
        </p:txBody>
      </p:sp>
      <p:sp>
        <p:nvSpPr>
          <p:cNvPr id="47382" name="Text Box 278"/>
          <p:cNvSpPr txBox="1">
            <a:spLocks noChangeArrowheads="1"/>
          </p:cNvSpPr>
          <p:nvPr/>
        </p:nvSpPr>
        <p:spPr bwMode="auto">
          <a:xfrm>
            <a:off x="791369" y="1652454"/>
            <a:ext cx="83058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3200" dirty="0" err="1">
                <a:solidFill>
                  <a:srgbClr val="000099"/>
                </a:solidFill>
                <a:latin typeface="VNI-Times" pitchFamily="2" charset="0"/>
              </a:rPr>
              <a:t>Quan</a:t>
            </a:r>
            <a:r>
              <a:rPr lang="en-US" sz="3200" dirty="0">
                <a:solidFill>
                  <a:srgbClr val="000099"/>
                </a:solidFill>
                <a:latin typeface="VNI-Times" pitchFamily="2" charset="0"/>
              </a:rPr>
              <a:t> </a:t>
            </a:r>
            <a:r>
              <a:rPr lang="en-US" sz="3200" dirty="0" err="1">
                <a:solidFill>
                  <a:srgbClr val="000099"/>
                </a:solidFill>
                <a:latin typeface="VNI-Times" pitchFamily="2" charset="0"/>
              </a:rPr>
              <a:t>saùt</a:t>
            </a:r>
            <a:r>
              <a:rPr lang="en-US" sz="3200" dirty="0">
                <a:solidFill>
                  <a:srgbClr val="000099"/>
                </a:solidFill>
                <a:latin typeface="VNI-Times" pitchFamily="2" charset="0"/>
              </a:rPr>
              <a:t> </a:t>
            </a:r>
            <a:r>
              <a:rPr lang="en-US" sz="3200" dirty="0" err="1" smtClean="0">
                <a:solidFill>
                  <a:srgbClr val="000099"/>
                </a:solidFill>
                <a:latin typeface="VNI-Times" pitchFamily="2" charset="0"/>
              </a:rPr>
              <a:t>tranh</a:t>
            </a:r>
            <a:r>
              <a:rPr lang="en-US" sz="3200" dirty="0" smtClean="0">
                <a:solidFill>
                  <a:srgbClr val="000099"/>
                </a:solidFill>
                <a:latin typeface="VNI-Times" pitchFamily="2" charset="0"/>
              </a:rPr>
              <a:t> 1, 2  </a:t>
            </a:r>
            <a:r>
              <a:rPr lang="en-US" sz="3200" dirty="0" err="1">
                <a:solidFill>
                  <a:srgbClr val="000099"/>
                </a:solidFill>
                <a:latin typeface="VNI-Times" pitchFamily="2" charset="0"/>
              </a:rPr>
              <a:t>vaø</a:t>
            </a:r>
            <a:r>
              <a:rPr lang="en-US" sz="3200" dirty="0">
                <a:solidFill>
                  <a:srgbClr val="000099"/>
                </a:solidFill>
                <a:latin typeface="VNI-Times" pitchFamily="2" charset="0"/>
              </a:rPr>
              <a:t> </a:t>
            </a:r>
            <a:r>
              <a:rPr lang="en-US" sz="3200" dirty="0" err="1">
                <a:solidFill>
                  <a:srgbClr val="000099"/>
                </a:solidFill>
                <a:latin typeface="VNI-Times" pitchFamily="2" charset="0"/>
              </a:rPr>
              <a:t>cho</a:t>
            </a:r>
            <a:r>
              <a:rPr lang="en-US" sz="3200" dirty="0">
                <a:solidFill>
                  <a:srgbClr val="000099"/>
                </a:solidFill>
                <a:latin typeface="VNI-Times" pitchFamily="2" charset="0"/>
              </a:rPr>
              <a:t> </a:t>
            </a:r>
            <a:r>
              <a:rPr lang="en-US" sz="3200" dirty="0" err="1">
                <a:solidFill>
                  <a:srgbClr val="000099"/>
                </a:solidFill>
                <a:latin typeface="VNI-Times" pitchFamily="2" charset="0"/>
              </a:rPr>
              <a:t>bieát</a:t>
            </a:r>
            <a:r>
              <a:rPr lang="en-US" sz="3200" dirty="0">
                <a:solidFill>
                  <a:srgbClr val="000099"/>
                </a:solidFill>
                <a:latin typeface="VNI-Times" pitchFamily="2" charset="0"/>
              </a:rPr>
              <a:t> :</a:t>
            </a:r>
            <a:r>
              <a:rPr lang="en-US" sz="3200" dirty="0" err="1">
                <a:solidFill>
                  <a:srgbClr val="000099"/>
                </a:solidFill>
                <a:latin typeface="VNI-Times" pitchFamily="2" charset="0"/>
              </a:rPr>
              <a:t>Tieáng</a:t>
            </a:r>
            <a:r>
              <a:rPr lang="en-US" sz="3200" dirty="0">
                <a:solidFill>
                  <a:srgbClr val="000099"/>
                </a:solidFill>
                <a:latin typeface="VNI-Times" pitchFamily="2" charset="0"/>
              </a:rPr>
              <a:t> </a:t>
            </a:r>
            <a:r>
              <a:rPr lang="en-US" sz="3200" dirty="0" err="1">
                <a:solidFill>
                  <a:srgbClr val="000099"/>
                </a:solidFill>
                <a:latin typeface="VNI-Times" pitchFamily="2" charset="0"/>
              </a:rPr>
              <a:t>oàn</a:t>
            </a:r>
            <a:r>
              <a:rPr lang="en-US" sz="3200" dirty="0">
                <a:solidFill>
                  <a:srgbClr val="000099"/>
                </a:solidFill>
                <a:latin typeface="VNI-Times" pitchFamily="2" charset="0"/>
              </a:rPr>
              <a:t> </a:t>
            </a:r>
            <a:r>
              <a:rPr lang="en-US" sz="3200" dirty="0" err="1">
                <a:solidFill>
                  <a:srgbClr val="000099"/>
                </a:solidFill>
                <a:latin typeface="VNI-Times" pitchFamily="2" charset="0"/>
              </a:rPr>
              <a:t>coù</a:t>
            </a:r>
            <a:r>
              <a:rPr lang="en-US" sz="3200" dirty="0">
                <a:solidFill>
                  <a:srgbClr val="000099"/>
                </a:solidFill>
                <a:latin typeface="VNI-Times" pitchFamily="2" charset="0"/>
              </a:rPr>
              <a:t> </a:t>
            </a:r>
            <a:r>
              <a:rPr lang="en-US" sz="3200" dirty="0" err="1">
                <a:solidFill>
                  <a:srgbClr val="000099"/>
                </a:solidFill>
                <a:latin typeface="VNI-Times" pitchFamily="2" charset="0"/>
              </a:rPr>
              <a:t>aûnh</a:t>
            </a:r>
            <a:r>
              <a:rPr lang="en-US" sz="3200" dirty="0">
                <a:solidFill>
                  <a:srgbClr val="000099"/>
                </a:solidFill>
                <a:latin typeface="VNI-Times" pitchFamily="2" charset="0"/>
              </a:rPr>
              <a:t> </a:t>
            </a:r>
            <a:r>
              <a:rPr lang="en-US" sz="3200" dirty="0" err="1">
                <a:solidFill>
                  <a:srgbClr val="000099"/>
                </a:solidFill>
                <a:latin typeface="VNI-Times" pitchFamily="2" charset="0"/>
              </a:rPr>
              <a:t>höôûng</a:t>
            </a:r>
            <a:r>
              <a:rPr lang="en-US" sz="3200" dirty="0">
                <a:solidFill>
                  <a:srgbClr val="000099"/>
                </a:solidFill>
                <a:latin typeface="VNI-Times" pitchFamily="2" charset="0"/>
              </a:rPr>
              <a:t> </a:t>
            </a:r>
            <a:r>
              <a:rPr lang="en-US" sz="3200" dirty="0" err="1">
                <a:solidFill>
                  <a:srgbClr val="000099"/>
                </a:solidFill>
                <a:latin typeface="VNI-Times" pitchFamily="2" charset="0"/>
              </a:rPr>
              <a:t>nhö</a:t>
            </a:r>
            <a:r>
              <a:rPr lang="en-US" sz="3200" dirty="0">
                <a:solidFill>
                  <a:srgbClr val="000099"/>
                </a:solidFill>
                <a:latin typeface="VNI-Times" pitchFamily="2" charset="0"/>
              </a:rPr>
              <a:t> </a:t>
            </a:r>
            <a:r>
              <a:rPr lang="en-US" sz="3200" dirty="0" err="1">
                <a:solidFill>
                  <a:srgbClr val="000099"/>
                </a:solidFill>
                <a:latin typeface="VNI-Times" pitchFamily="2" charset="0"/>
              </a:rPr>
              <a:t>theá</a:t>
            </a:r>
            <a:r>
              <a:rPr lang="en-US" sz="3200" dirty="0">
                <a:solidFill>
                  <a:srgbClr val="000099"/>
                </a:solidFill>
                <a:latin typeface="VNI-Times" pitchFamily="2" charset="0"/>
              </a:rPr>
              <a:t> </a:t>
            </a:r>
            <a:r>
              <a:rPr lang="en-US" sz="3200" dirty="0" err="1">
                <a:solidFill>
                  <a:srgbClr val="000099"/>
                </a:solidFill>
                <a:latin typeface="VNI-Times" pitchFamily="2" charset="0"/>
              </a:rPr>
              <a:t>naøo</a:t>
            </a:r>
            <a:r>
              <a:rPr lang="en-US" sz="3200" dirty="0">
                <a:solidFill>
                  <a:srgbClr val="000099"/>
                </a:solidFill>
                <a:latin typeface="VNI-Times" pitchFamily="2" charset="0"/>
              </a:rPr>
              <a:t> </a:t>
            </a:r>
            <a:r>
              <a:rPr lang="en-US" sz="3200" dirty="0" err="1">
                <a:solidFill>
                  <a:srgbClr val="000099"/>
                </a:solidFill>
                <a:latin typeface="VNI-Times" pitchFamily="2" charset="0"/>
              </a:rPr>
              <a:t>tôùi</a:t>
            </a:r>
            <a:r>
              <a:rPr lang="en-US" sz="3200" dirty="0">
                <a:solidFill>
                  <a:srgbClr val="000099"/>
                </a:solidFill>
                <a:latin typeface="VNI-Times" pitchFamily="2" charset="0"/>
              </a:rPr>
              <a:t> </a:t>
            </a:r>
            <a:r>
              <a:rPr lang="en-US" sz="3200" dirty="0" err="1">
                <a:solidFill>
                  <a:srgbClr val="000099"/>
                </a:solidFill>
                <a:latin typeface="VNI-Times" pitchFamily="2" charset="0"/>
              </a:rPr>
              <a:t>söùc</a:t>
            </a:r>
            <a:r>
              <a:rPr lang="en-US" sz="3200" dirty="0">
                <a:solidFill>
                  <a:srgbClr val="000099"/>
                </a:solidFill>
                <a:latin typeface="VNI-Times" pitchFamily="2" charset="0"/>
              </a:rPr>
              <a:t> </a:t>
            </a:r>
            <a:r>
              <a:rPr lang="en-US" sz="3200" dirty="0" err="1">
                <a:solidFill>
                  <a:srgbClr val="000099"/>
                </a:solidFill>
                <a:latin typeface="VNI-Times" pitchFamily="2" charset="0"/>
              </a:rPr>
              <a:t>khoûe</a:t>
            </a:r>
            <a:r>
              <a:rPr lang="en-US" sz="3200" dirty="0">
                <a:solidFill>
                  <a:srgbClr val="000099"/>
                </a:solidFill>
                <a:latin typeface="VNI-Times" pitchFamily="2" charset="0"/>
              </a:rPr>
              <a:t> </a:t>
            </a:r>
            <a:r>
              <a:rPr lang="en-US" sz="3200" dirty="0" err="1">
                <a:solidFill>
                  <a:srgbClr val="000099"/>
                </a:solidFill>
                <a:latin typeface="VNI-Times" pitchFamily="2" charset="0"/>
              </a:rPr>
              <a:t>cuûa</a:t>
            </a:r>
            <a:r>
              <a:rPr lang="en-US" sz="3200" dirty="0">
                <a:solidFill>
                  <a:srgbClr val="000099"/>
                </a:solidFill>
                <a:latin typeface="VNI-Times" pitchFamily="2" charset="0"/>
              </a:rPr>
              <a:t> con </a:t>
            </a:r>
            <a:r>
              <a:rPr lang="en-US" sz="3200" dirty="0" err="1">
                <a:solidFill>
                  <a:srgbClr val="000099"/>
                </a:solidFill>
                <a:latin typeface="VNI-Times" pitchFamily="2" charset="0"/>
              </a:rPr>
              <a:t>ngöôøi</a:t>
            </a:r>
            <a:r>
              <a:rPr lang="en-US" sz="3200" dirty="0">
                <a:solidFill>
                  <a:srgbClr val="000099"/>
                </a:solidFill>
                <a:latin typeface="VNI-Times" pitchFamily="2" charset="0"/>
              </a:rPr>
              <a:t>?</a:t>
            </a:r>
          </a:p>
        </p:txBody>
      </p:sp>
      <p:pic>
        <p:nvPicPr>
          <p:cNvPr id="47383" name="Picture 12" descr="BOOKANI2"/>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23393" y="4112530"/>
            <a:ext cx="309721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1" name="Text Box 13"/>
          <p:cNvSpPr txBox="1">
            <a:spLocks noChangeArrowheads="1"/>
          </p:cNvSpPr>
          <p:nvPr/>
        </p:nvSpPr>
        <p:spPr bwMode="auto">
          <a:xfrm>
            <a:off x="3359174" y="4029075"/>
            <a:ext cx="23764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FF3300"/>
                </a:solidFill>
              </a:rPr>
              <a:t>SGK /  88</a:t>
            </a:r>
          </a:p>
        </p:txBody>
      </p:sp>
    </p:spTree>
    <p:extLst>
      <p:ext uri="{BB962C8B-B14F-4D97-AF65-F5344CB8AC3E}">
        <p14:creationId xmlns:p14="http://schemas.microsoft.com/office/powerpoint/2010/main" xmlns="" val="4282363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7382">
                                            <p:txEl>
                                              <p:pRg st="0" end="0"/>
                                            </p:txEl>
                                          </p:spTgt>
                                        </p:tgtEl>
                                        <p:attrNameLst>
                                          <p:attrName>style.visibility</p:attrName>
                                        </p:attrNameLst>
                                      </p:cBhvr>
                                      <p:to>
                                        <p:strVal val="visible"/>
                                      </p:to>
                                    </p:set>
                                    <p:anim calcmode="discrete" valueType="clr">
                                      <p:cBhvr override="childStyle">
                                        <p:cTn id="7" dur="80"/>
                                        <p:tgtEl>
                                          <p:spTgt spid="473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38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738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61"/>
                                        </p:tgtEl>
                                        <p:attrNameLst>
                                          <p:attrName>style.visibility</p:attrName>
                                        </p:attrNameLst>
                                      </p:cBhvr>
                                      <p:to>
                                        <p:strVal val="visible"/>
                                      </p:to>
                                    </p:set>
                                    <p:anim calcmode="discrete" valueType="clr">
                                      <p:cBhvr override="childStyle">
                                        <p:cTn id="14" dur="80"/>
                                        <p:tgtEl>
                                          <p:spTgt spid="2766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61"/>
                                        </p:tgtEl>
                                        <p:attrNameLst>
                                          <p:attrName>fillcolor</p:attrName>
                                        </p:attrNameLst>
                                      </p:cBhvr>
                                      <p:tavLst>
                                        <p:tav tm="0">
                                          <p:val>
                                            <p:clrVal>
                                              <a:schemeClr val="accent2"/>
                                            </p:clrVal>
                                          </p:val>
                                        </p:tav>
                                        <p:tav tm="50000">
                                          <p:val>
                                            <p:clrVal>
                                              <a:schemeClr val="hlink"/>
                                            </p:clrVal>
                                          </p:val>
                                        </p:tav>
                                      </p:tavLst>
                                    </p:anim>
                                    <p:set>
                                      <p:cBhvr>
                                        <p:cTn id="16" dur="80"/>
                                        <p:tgtEl>
                                          <p:spTgt spid="276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371600"/>
            <a:ext cx="4267200" cy="3733800"/>
          </a:xfrm>
          <a:prstGeom prst="rect">
            <a:avLst/>
          </a:prstGeom>
          <a:noFill/>
          <a:ln w="28575">
            <a:solidFill>
              <a:srgbClr val="663300"/>
            </a:solidFill>
            <a:miter lim="800000"/>
            <a:headEnd/>
            <a:tailEnd/>
          </a:ln>
          <a:extLst>
            <a:ext uri="{909E8E84-426E-40DD-AFC4-6F175D3DCCD1}">
              <a14:hiddenFill xmlns:a14="http://schemas.microsoft.com/office/drawing/2010/main" xmlns="">
                <a:solidFill>
                  <a:srgbClr val="FFFFFF"/>
                </a:solidFill>
              </a14:hiddenFill>
            </a:ext>
          </a:extLst>
        </p:spPr>
      </p:pic>
      <p:pic>
        <p:nvPicPr>
          <p:cNvPr id="4813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336675"/>
            <a:ext cx="4572000" cy="376872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8134" name="Text Box 6"/>
          <p:cNvSpPr txBox="1">
            <a:spLocks noChangeArrowheads="1"/>
          </p:cNvSpPr>
          <p:nvPr/>
        </p:nvSpPr>
        <p:spPr bwMode="auto">
          <a:xfrm>
            <a:off x="381000" y="152400"/>
            <a:ext cx="8763000" cy="1798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3200">
                <a:latin typeface="VNI-Times" pitchFamily="2" charset="0"/>
              </a:rPr>
              <a:t>Tieáng oàn coù aûnh höôûng nhö theá naøo tôùi söùc khoûe cuûa con ngöôøi?</a:t>
            </a:r>
          </a:p>
          <a:p>
            <a:pPr>
              <a:spcBef>
                <a:spcPct val="50000"/>
              </a:spcBef>
            </a:pPr>
            <a:endParaRPr lang="en-US" sz="3200">
              <a:latin typeface="VNI-Times" pitchFamily="2" charset="0"/>
            </a:endParaRPr>
          </a:p>
        </p:txBody>
      </p:sp>
      <p:sp>
        <p:nvSpPr>
          <p:cNvPr id="48135" name="Text Box 7"/>
          <p:cNvSpPr txBox="1">
            <a:spLocks noChangeArrowheads="1"/>
          </p:cNvSpPr>
          <p:nvPr/>
        </p:nvSpPr>
        <p:spPr bwMode="auto">
          <a:xfrm>
            <a:off x="381000" y="5486400"/>
            <a:ext cx="8763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dirty="0" smtClean="0">
                <a:solidFill>
                  <a:srgbClr val="FF0066"/>
                </a:solidFill>
                <a:latin typeface="VNI-Times" pitchFamily="2" charset="0"/>
              </a:rPr>
              <a:t> </a:t>
            </a:r>
            <a:r>
              <a:rPr lang="en-US" sz="3200" dirty="0" err="1">
                <a:solidFill>
                  <a:srgbClr val="000099"/>
                </a:solidFill>
                <a:latin typeface="VNI-Times" pitchFamily="2" charset="0"/>
              </a:rPr>
              <a:t>Tieáng</a:t>
            </a:r>
            <a:r>
              <a:rPr lang="en-US" sz="3200" dirty="0">
                <a:solidFill>
                  <a:srgbClr val="000099"/>
                </a:solidFill>
                <a:latin typeface="VNI-Times" pitchFamily="2" charset="0"/>
              </a:rPr>
              <a:t> </a:t>
            </a:r>
            <a:r>
              <a:rPr lang="en-US" sz="3200" dirty="0" err="1">
                <a:solidFill>
                  <a:srgbClr val="000099"/>
                </a:solidFill>
                <a:latin typeface="VNI-Times" pitchFamily="2" charset="0"/>
              </a:rPr>
              <a:t>oàn</a:t>
            </a:r>
            <a:r>
              <a:rPr lang="en-US" sz="3200" dirty="0">
                <a:solidFill>
                  <a:srgbClr val="000099"/>
                </a:solidFill>
                <a:latin typeface="VNI-Times" pitchFamily="2" charset="0"/>
              </a:rPr>
              <a:t> </a:t>
            </a:r>
            <a:r>
              <a:rPr lang="en-US" sz="3200" dirty="0" err="1">
                <a:solidFill>
                  <a:srgbClr val="000099"/>
                </a:solidFill>
                <a:latin typeface="VNI-Times" pitchFamily="2" charset="0"/>
              </a:rPr>
              <a:t>coù</a:t>
            </a:r>
            <a:r>
              <a:rPr lang="en-US" sz="3200" dirty="0">
                <a:solidFill>
                  <a:srgbClr val="000099"/>
                </a:solidFill>
                <a:latin typeface="VNI-Times" pitchFamily="2" charset="0"/>
              </a:rPr>
              <a:t> </a:t>
            </a:r>
            <a:r>
              <a:rPr lang="en-US" sz="3200" dirty="0" err="1">
                <a:solidFill>
                  <a:srgbClr val="000099"/>
                </a:solidFill>
                <a:latin typeface="VNI-Times" pitchFamily="2" charset="0"/>
              </a:rPr>
              <a:t>theå</a:t>
            </a:r>
            <a:r>
              <a:rPr lang="en-US" sz="3200" dirty="0">
                <a:solidFill>
                  <a:srgbClr val="000099"/>
                </a:solidFill>
                <a:latin typeface="VNI-Times" pitchFamily="2" charset="0"/>
              </a:rPr>
              <a:t> </a:t>
            </a:r>
            <a:r>
              <a:rPr lang="en-US" sz="3200" dirty="0" err="1">
                <a:solidFill>
                  <a:srgbClr val="000099"/>
                </a:solidFill>
                <a:latin typeface="VNI-Times" pitchFamily="2" charset="0"/>
              </a:rPr>
              <a:t>gaây</a:t>
            </a:r>
            <a:r>
              <a:rPr lang="en-US" sz="3200" dirty="0">
                <a:solidFill>
                  <a:srgbClr val="000099"/>
                </a:solidFill>
                <a:latin typeface="VNI-Times" pitchFamily="2" charset="0"/>
              </a:rPr>
              <a:t> </a:t>
            </a:r>
            <a:r>
              <a:rPr lang="en-US" sz="3200" dirty="0" err="1">
                <a:solidFill>
                  <a:srgbClr val="000099"/>
                </a:solidFill>
                <a:latin typeface="VNI-Times" pitchFamily="2" charset="0"/>
              </a:rPr>
              <a:t>maát</a:t>
            </a:r>
            <a:r>
              <a:rPr lang="en-US" sz="3200" dirty="0">
                <a:solidFill>
                  <a:srgbClr val="000099"/>
                </a:solidFill>
                <a:latin typeface="VNI-Times" pitchFamily="2" charset="0"/>
              </a:rPr>
              <a:t> </a:t>
            </a:r>
            <a:r>
              <a:rPr lang="en-US" sz="3200" dirty="0" err="1">
                <a:solidFill>
                  <a:srgbClr val="000099"/>
                </a:solidFill>
                <a:latin typeface="VNI-Times" pitchFamily="2" charset="0"/>
              </a:rPr>
              <a:t>nguû</a:t>
            </a:r>
            <a:r>
              <a:rPr lang="en-US" sz="3200" dirty="0">
                <a:solidFill>
                  <a:srgbClr val="000099"/>
                </a:solidFill>
                <a:latin typeface="VNI-Times" pitchFamily="2" charset="0"/>
              </a:rPr>
              <a:t>, </a:t>
            </a:r>
            <a:r>
              <a:rPr lang="en-US" sz="3200" dirty="0" err="1">
                <a:solidFill>
                  <a:srgbClr val="000099"/>
                </a:solidFill>
                <a:latin typeface="VNI-Times" pitchFamily="2" charset="0"/>
              </a:rPr>
              <a:t>ñau</a:t>
            </a:r>
            <a:r>
              <a:rPr lang="en-US" sz="3200" dirty="0">
                <a:solidFill>
                  <a:srgbClr val="000099"/>
                </a:solidFill>
                <a:latin typeface="VNI-Times" pitchFamily="2" charset="0"/>
              </a:rPr>
              <a:t> </a:t>
            </a:r>
            <a:r>
              <a:rPr lang="en-US" sz="3200" dirty="0" err="1">
                <a:solidFill>
                  <a:srgbClr val="000099"/>
                </a:solidFill>
                <a:latin typeface="VNI-Times" pitchFamily="2" charset="0"/>
              </a:rPr>
              <a:t>ñaàu</a:t>
            </a:r>
            <a:r>
              <a:rPr lang="en-US" sz="3200" dirty="0">
                <a:solidFill>
                  <a:srgbClr val="000099"/>
                </a:solidFill>
                <a:latin typeface="VNI-Times" pitchFamily="2" charset="0"/>
              </a:rPr>
              <a:t>, </a:t>
            </a:r>
            <a:r>
              <a:rPr lang="en-US" sz="3200" dirty="0" err="1">
                <a:solidFill>
                  <a:srgbClr val="000099"/>
                </a:solidFill>
                <a:latin typeface="VNI-Times" pitchFamily="2" charset="0"/>
              </a:rPr>
              <a:t>suy</a:t>
            </a:r>
            <a:r>
              <a:rPr lang="en-US" sz="3200" dirty="0">
                <a:solidFill>
                  <a:srgbClr val="000099"/>
                </a:solidFill>
                <a:latin typeface="VNI-Times" pitchFamily="2" charset="0"/>
              </a:rPr>
              <a:t> </a:t>
            </a:r>
            <a:r>
              <a:rPr lang="en-US" sz="3200" dirty="0" err="1">
                <a:solidFill>
                  <a:srgbClr val="000099"/>
                </a:solidFill>
                <a:latin typeface="VNI-Times" pitchFamily="2" charset="0"/>
              </a:rPr>
              <a:t>nhöôïc</a:t>
            </a:r>
            <a:r>
              <a:rPr lang="en-US" sz="3200" dirty="0">
                <a:solidFill>
                  <a:srgbClr val="000099"/>
                </a:solidFill>
                <a:latin typeface="VNI-Times" pitchFamily="2" charset="0"/>
              </a:rPr>
              <a:t> </a:t>
            </a:r>
            <a:r>
              <a:rPr lang="en-US" sz="3200" dirty="0" err="1">
                <a:solidFill>
                  <a:srgbClr val="000099"/>
                </a:solidFill>
                <a:latin typeface="VNI-Times" pitchFamily="2" charset="0"/>
              </a:rPr>
              <a:t>tinh</a:t>
            </a:r>
            <a:r>
              <a:rPr lang="en-US" sz="3200" dirty="0">
                <a:solidFill>
                  <a:srgbClr val="000099"/>
                </a:solidFill>
                <a:latin typeface="VNI-Times" pitchFamily="2" charset="0"/>
              </a:rPr>
              <a:t> </a:t>
            </a:r>
            <a:r>
              <a:rPr lang="en-US" sz="3200" dirty="0" err="1">
                <a:solidFill>
                  <a:srgbClr val="000099"/>
                </a:solidFill>
                <a:latin typeface="VNI-Times" pitchFamily="2" charset="0"/>
              </a:rPr>
              <a:t>thaàn</a:t>
            </a:r>
            <a:r>
              <a:rPr lang="en-US" sz="3200" dirty="0">
                <a:solidFill>
                  <a:srgbClr val="000099"/>
                </a:solidFill>
                <a:latin typeface="VNI-Times" pitchFamily="2" charset="0"/>
              </a:rPr>
              <a:t>, </a:t>
            </a:r>
            <a:r>
              <a:rPr lang="en-US" sz="3200" dirty="0" err="1">
                <a:solidFill>
                  <a:srgbClr val="000099"/>
                </a:solidFill>
                <a:latin typeface="VNI-Times" pitchFamily="2" charset="0"/>
              </a:rPr>
              <a:t>coù</a:t>
            </a:r>
            <a:r>
              <a:rPr lang="en-US" sz="3200" dirty="0">
                <a:solidFill>
                  <a:srgbClr val="000099"/>
                </a:solidFill>
                <a:latin typeface="VNI-Times" pitchFamily="2" charset="0"/>
              </a:rPr>
              <a:t> </a:t>
            </a:r>
            <a:r>
              <a:rPr lang="en-US" sz="3200" dirty="0" err="1">
                <a:solidFill>
                  <a:srgbClr val="000099"/>
                </a:solidFill>
                <a:latin typeface="VNI-Times" pitchFamily="2" charset="0"/>
              </a:rPr>
              <a:t>haïi</a:t>
            </a:r>
            <a:r>
              <a:rPr lang="en-US" sz="3200" dirty="0">
                <a:solidFill>
                  <a:srgbClr val="000099"/>
                </a:solidFill>
                <a:latin typeface="VNI-Times" pitchFamily="2" charset="0"/>
              </a:rPr>
              <a:t> </a:t>
            </a:r>
            <a:r>
              <a:rPr lang="en-US" sz="3200" dirty="0" err="1">
                <a:solidFill>
                  <a:srgbClr val="000099"/>
                </a:solidFill>
                <a:latin typeface="VNI-Times" pitchFamily="2" charset="0"/>
              </a:rPr>
              <a:t>cho</a:t>
            </a:r>
            <a:r>
              <a:rPr lang="en-US" sz="3200" dirty="0">
                <a:solidFill>
                  <a:srgbClr val="000099"/>
                </a:solidFill>
                <a:latin typeface="VNI-Times" pitchFamily="2" charset="0"/>
              </a:rPr>
              <a:t> tai… </a:t>
            </a:r>
          </a:p>
        </p:txBody>
      </p:sp>
    </p:spTree>
    <p:extLst>
      <p:ext uri="{BB962C8B-B14F-4D97-AF65-F5344CB8AC3E}">
        <p14:creationId xmlns:p14="http://schemas.microsoft.com/office/powerpoint/2010/main" xmlns="" val="1189583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8135">
                                            <p:txEl>
                                              <p:pRg st="0" end="0"/>
                                            </p:txEl>
                                          </p:spTgt>
                                        </p:tgtEl>
                                        <p:attrNameLst>
                                          <p:attrName>style.visibility</p:attrName>
                                        </p:attrNameLst>
                                      </p:cBhvr>
                                      <p:to>
                                        <p:strVal val="visible"/>
                                      </p:to>
                                    </p:set>
                                    <p:anim calcmode="discrete" valueType="clr">
                                      <p:cBhvr override="childStyle">
                                        <p:cTn id="7" dur="80"/>
                                        <p:tgtEl>
                                          <p:spTgt spid="481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813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7175" cy="6858000"/>
            <a:chOff x="-2" y="0"/>
            <a:chExt cx="5762" cy="4320"/>
          </a:xfrm>
        </p:grpSpPr>
        <p:sp>
          <p:nvSpPr>
            <p:cNvPr id="49155" name="AutoShape 3"/>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p>
          </p:txBody>
        </p:sp>
        <p:grpSp>
          <p:nvGrpSpPr>
            <p:cNvPr id="49156" name="Group 4"/>
            <p:cNvGrpSpPr>
              <a:grpSpLocks/>
            </p:cNvGrpSpPr>
            <p:nvPr/>
          </p:nvGrpSpPr>
          <p:grpSpPr bwMode="auto">
            <a:xfrm>
              <a:off x="-2" y="12"/>
              <a:ext cx="5760" cy="4308"/>
              <a:chOff x="-2" y="12"/>
              <a:chExt cx="5760" cy="4308"/>
            </a:xfrm>
          </p:grpSpPr>
          <p:sp>
            <p:nvSpPr>
              <p:cNvPr id="49157" name="Freeform 5"/>
              <p:cNvSpPr>
                <a:spLocks/>
              </p:cNvSpPr>
              <p:nvPr/>
            </p:nvSpPr>
            <p:spPr bwMode="auto">
              <a:xfrm>
                <a:off x="192" y="3792"/>
                <a:ext cx="159" cy="434"/>
              </a:xfrm>
              <a:custGeom>
                <a:avLst/>
                <a:gdLst>
                  <a:gd name="T0" fmla="*/ 24 w 159"/>
                  <a:gd name="T1" fmla="*/ 2 h 434"/>
                  <a:gd name="T2" fmla="*/ 26 w 159"/>
                  <a:gd name="T3" fmla="*/ 11 h 434"/>
                  <a:gd name="T4" fmla="*/ 36 w 159"/>
                  <a:gd name="T5" fmla="*/ 9 h 434"/>
                  <a:gd name="T6" fmla="*/ 45 w 159"/>
                  <a:gd name="T7" fmla="*/ 10 h 434"/>
                  <a:gd name="T8" fmla="*/ 59 w 159"/>
                  <a:gd name="T9" fmla="*/ 14 h 434"/>
                  <a:gd name="T10" fmla="*/ 70 w 159"/>
                  <a:gd name="T11" fmla="*/ 26 h 434"/>
                  <a:gd name="T12" fmla="*/ 79 w 159"/>
                  <a:gd name="T13" fmla="*/ 50 h 434"/>
                  <a:gd name="T14" fmla="*/ 79 w 159"/>
                  <a:gd name="T15" fmla="*/ 80 h 434"/>
                  <a:gd name="T16" fmla="*/ 66 w 159"/>
                  <a:gd name="T17" fmla="*/ 114 h 434"/>
                  <a:gd name="T18" fmla="*/ 22 w 159"/>
                  <a:gd name="T19" fmla="*/ 189 h 434"/>
                  <a:gd name="T20" fmla="*/ 7 w 159"/>
                  <a:gd name="T21" fmla="*/ 223 h 434"/>
                  <a:gd name="T22" fmla="*/ 0 w 159"/>
                  <a:gd name="T23" fmla="*/ 259 h 434"/>
                  <a:gd name="T24" fmla="*/ 7 w 159"/>
                  <a:gd name="T25" fmla="*/ 297 h 434"/>
                  <a:gd name="T26" fmla="*/ 22 w 159"/>
                  <a:gd name="T27" fmla="*/ 333 h 434"/>
                  <a:gd name="T28" fmla="*/ 41 w 159"/>
                  <a:gd name="T29" fmla="*/ 363 h 434"/>
                  <a:gd name="T30" fmla="*/ 57 w 159"/>
                  <a:gd name="T31" fmla="*/ 384 h 434"/>
                  <a:gd name="T32" fmla="*/ 76 w 159"/>
                  <a:gd name="T33" fmla="*/ 401 h 434"/>
                  <a:gd name="T34" fmla="*/ 100 w 159"/>
                  <a:gd name="T35" fmla="*/ 418 h 434"/>
                  <a:gd name="T36" fmla="*/ 129 w 159"/>
                  <a:gd name="T37" fmla="*/ 431 h 434"/>
                  <a:gd name="T38" fmla="*/ 155 w 159"/>
                  <a:gd name="T39" fmla="*/ 434 h 434"/>
                  <a:gd name="T40" fmla="*/ 159 w 159"/>
                  <a:gd name="T41" fmla="*/ 428 h 434"/>
                  <a:gd name="T42" fmla="*/ 153 w 159"/>
                  <a:gd name="T43" fmla="*/ 421 h 434"/>
                  <a:gd name="T44" fmla="*/ 146 w 159"/>
                  <a:gd name="T45" fmla="*/ 418 h 434"/>
                  <a:gd name="T46" fmla="*/ 134 w 159"/>
                  <a:gd name="T47" fmla="*/ 418 h 434"/>
                  <a:gd name="T48" fmla="*/ 133 w 159"/>
                  <a:gd name="T49" fmla="*/ 422 h 434"/>
                  <a:gd name="T50" fmla="*/ 134 w 159"/>
                  <a:gd name="T51" fmla="*/ 426 h 434"/>
                  <a:gd name="T52" fmla="*/ 142 w 159"/>
                  <a:gd name="T53" fmla="*/ 428 h 434"/>
                  <a:gd name="T54" fmla="*/ 148 w 159"/>
                  <a:gd name="T55" fmla="*/ 428 h 434"/>
                  <a:gd name="T56" fmla="*/ 148 w 159"/>
                  <a:gd name="T57" fmla="*/ 425 h 434"/>
                  <a:gd name="T58" fmla="*/ 146 w 159"/>
                  <a:gd name="T59" fmla="*/ 424 h 434"/>
                  <a:gd name="T60" fmla="*/ 146 w 159"/>
                  <a:gd name="T61" fmla="*/ 425 h 434"/>
                  <a:gd name="T62" fmla="*/ 146 w 159"/>
                  <a:gd name="T63" fmla="*/ 428 h 434"/>
                  <a:gd name="T64" fmla="*/ 144 w 159"/>
                  <a:gd name="T65" fmla="*/ 428 h 434"/>
                  <a:gd name="T66" fmla="*/ 138 w 159"/>
                  <a:gd name="T67" fmla="*/ 425 h 434"/>
                  <a:gd name="T68" fmla="*/ 136 w 159"/>
                  <a:gd name="T69" fmla="*/ 421 h 434"/>
                  <a:gd name="T70" fmla="*/ 136 w 159"/>
                  <a:gd name="T71" fmla="*/ 420 h 434"/>
                  <a:gd name="T72" fmla="*/ 142 w 159"/>
                  <a:gd name="T73" fmla="*/ 419 h 434"/>
                  <a:gd name="T74" fmla="*/ 152 w 159"/>
                  <a:gd name="T75" fmla="*/ 422 h 434"/>
                  <a:gd name="T76" fmla="*/ 153 w 159"/>
                  <a:gd name="T77" fmla="*/ 428 h 434"/>
                  <a:gd name="T78" fmla="*/ 152 w 159"/>
                  <a:gd name="T79" fmla="*/ 432 h 434"/>
                  <a:gd name="T80" fmla="*/ 146 w 159"/>
                  <a:gd name="T81" fmla="*/ 433 h 434"/>
                  <a:gd name="T82" fmla="*/ 127 w 159"/>
                  <a:gd name="T83" fmla="*/ 431 h 434"/>
                  <a:gd name="T84" fmla="*/ 106 w 159"/>
                  <a:gd name="T85" fmla="*/ 421 h 434"/>
                  <a:gd name="T86" fmla="*/ 91 w 159"/>
                  <a:gd name="T87" fmla="*/ 412 h 434"/>
                  <a:gd name="T88" fmla="*/ 74 w 159"/>
                  <a:gd name="T89" fmla="*/ 395 h 434"/>
                  <a:gd name="T90" fmla="*/ 62 w 159"/>
                  <a:gd name="T91" fmla="*/ 381 h 434"/>
                  <a:gd name="T92" fmla="*/ 53 w 159"/>
                  <a:gd name="T93" fmla="*/ 360 h 434"/>
                  <a:gd name="T94" fmla="*/ 53 w 159"/>
                  <a:gd name="T95" fmla="*/ 334 h 434"/>
                  <a:gd name="T96" fmla="*/ 64 w 159"/>
                  <a:gd name="T97" fmla="*/ 299 h 434"/>
                  <a:gd name="T98" fmla="*/ 91 w 159"/>
                  <a:gd name="T99" fmla="*/ 256 h 434"/>
                  <a:gd name="T100" fmla="*/ 112 w 159"/>
                  <a:gd name="T101" fmla="*/ 225 h 434"/>
                  <a:gd name="T102" fmla="*/ 127 w 159"/>
                  <a:gd name="T103" fmla="*/ 186 h 434"/>
                  <a:gd name="T104" fmla="*/ 131 w 159"/>
                  <a:gd name="T105" fmla="*/ 155 h 434"/>
                  <a:gd name="T106" fmla="*/ 125 w 159"/>
                  <a:gd name="T107" fmla="*/ 124 h 434"/>
                  <a:gd name="T108" fmla="*/ 108 w 159"/>
                  <a:gd name="T109" fmla="*/ 92 h 434"/>
                  <a:gd name="T110" fmla="*/ 85 w 159"/>
                  <a:gd name="T111" fmla="*/ 59 h 434"/>
                  <a:gd name="T112" fmla="*/ 81 w 159"/>
                  <a:gd name="T113" fmla="*/ 41 h 434"/>
                  <a:gd name="T114" fmla="*/ 76 w 159"/>
                  <a:gd name="T115" fmla="*/ 24 h 434"/>
                  <a:gd name="T116" fmla="*/ 60 w 159"/>
                  <a:gd name="T117" fmla="*/ 10 h 434"/>
                  <a:gd name="T118" fmla="*/ 43 w 159"/>
                  <a:gd name="T119" fmla="*/ 2 h 434"/>
                  <a:gd name="T120" fmla="*/ 34 w 159"/>
                  <a:gd name="T121" fmla="*/ 0 h 434"/>
                  <a:gd name="T122" fmla="*/ 2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2"/>
                    </a:moveTo>
                    <a:lnTo>
                      <a:pt x="26" y="11"/>
                    </a:lnTo>
                    <a:lnTo>
                      <a:pt x="36" y="9"/>
                    </a:lnTo>
                    <a:lnTo>
                      <a:pt x="45" y="10"/>
                    </a:lnTo>
                    <a:lnTo>
                      <a:pt x="59" y="14"/>
                    </a:lnTo>
                    <a:lnTo>
                      <a:pt x="70" y="26"/>
                    </a:lnTo>
                    <a:lnTo>
                      <a:pt x="79" y="50"/>
                    </a:lnTo>
                    <a:lnTo>
                      <a:pt x="79" y="80"/>
                    </a:lnTo>
                    <a:lnTo>
                      <a:pt x="66" y="114"/>
                    </a:lnTo>
                    <a:lnTo>
                      <a:pt x="22" y="189"/>
                    </a:lnTo>
                    <a:lnTo>
                      <a:pt x="7" y="223"/>
                    </a:lnTo>
                    <a:lnTo>
                      <a:pt x="0" y="259"/>
                    </a:lnTo>
                    <a:lnTo>
                      <a:pt x="7" y="297"/>
                    </a:lnTo>
                    <a:lnTo>
                      <a:pt x="22" y="333"/>
                    </a:lnTo>
                    <a:lnTo>
                      <a:pt x="41" y="363"/>
                    </a:lnTo>
                    <a:lnTo>
                      <a:pt x="57" y="384"/>
                    </a:lnTo>
                    <a:lnTo>
                      <a:pt x="76" y="401"/>
                    </a:lnTo>
                    <a:lnTo>
                      <a:pt x="100" y="418"/>
                    </a:lnTo>
                    <a:lnTo>
                      <a:pt x="129" y="431"/>
                    </a:lnTo>
                    <a:lnTo>
                      <a:pt x="155" y="434"/>
                    </a:lnTo>
                    <a:lnTo>
                      <a:pt x="159" y="428"/>
                    </a:lnTo>
                    <a:lnTo>
                      <a:pt x="153" y="421"/>
                    </a:lnTo>
                    <a:lnTo>
                      <a:pt x="146" y="418"/>
                    </a:lnTo>
                    <a:lnTo>
                      <a:pt x="134" y="418"/>
                    </a:lnTo>
                    <a:lnTo>
                      <a:pt x="133" y="422"/>
                    </a:lnTo>
                    <a:lnTo>
                      <a:pt x="134" y="426"/>
                    </a:lnTo>
                    <a:lnTo>
                      <a:pt x="142" y="428"/>
                    </a:lnTo>
                    <a:lnTo>
                      <a:pt x="148" y="428"/>
                    </a:lnTo>
                    <a:lnTo>
                      <a:pt x="148" y="425"/>
                    </a:lnTo>
                    <a:lnTo>
                      <a:pt x="146" y="424"/>
                    </a:lnTo>
                    <a:lnTo>
                      <a:pt x="146" y="425"/>
                    </a:lnTo>
                    <a:lnTo>
                      <a:pt x="146" y="428"/>
                    </a:lnTo>
                    <a:lnTo>
                      <a:pt x="144" y="428"/>
                    </a:lnTo>
                    <a:lnTo>
                      <a:pt x="138" y="425"/>
                    </a:lnTo>
                    <a:lnTo>
                      <a:pt x="136" y="421"/>
                    </a:lnTo>
                    <a:lnTo>
                      <a:pt x="136" y="420"/>
                    </a:lnTo>
                    <a:lnTo>
                      <a:pt x="142" y="419"/>
                    </a:lnTo>
                    <a:lnTo>
                      <a:pt x="152" y="422"/>
                    </a:lnTo>
                    <a:lnTo>
                      <a:pt x="153" y="428"/>
                    </a:lnTo>
                    <a:lnTo>
                      <a:pt x="152" y="432"/>
                    </a:lnTo>
                    <a:lnTo>
                      <a:pt x="146" y="433"/>
                    </a:lnTo>
                    <a:lnTo>
                      <a:pt x="127" y="431"/>
                    </a:lnTo>
                    <a:lnTo>
                      <a:pt x="106" y="421"/>
                    </a:lnTo>
                    <a:lnTo>
                      <a:pt x="91" y="412"/>
                    </a:lnTo>
                    <a:lnTo>
                      <a:pt x="74" y="395"/>
                    </a:lnTo>
                    <a:lnTo>
                      <a:pt x="62" y="381"/>
                    </a:lnTo>
                    <a:lnTo>
                      <a:pt x="53" y="360"/>
                    </a:lnTo>
                    <a:lnTo>
                      <a:pt x="53" y="334"/>
                    </a:lnTo>
                    <a:lnTo>
                      <a:pt x="64" y="299"/>
                    </a:lnTo>
                    <a:lnTo>
                      <a:pt x="91" y="256"/>
                    </a:lnTo>
                    <a:lnTo>
                      <a:pt x="112" y="225"/>
                    </a:lnTo>
                    <a:lnTo>
                      <a:pt x="127" y="186"/>
                    </a:lnTo>
                    <a:lnTo>
                      <a:pt x="131" y="155"/>
                    </a:lnTo>
                    <a:lnTo>
                      <a:pt x="125" y="124"/>
                    </a:lnTo>
                    <a:lnTo>
                      <a:pt x="108" y="92"/>
                    </a:lnTo>
                    <a:lnTo>
                      <a:pt x="85" y="59"/>
                    </a:lnTo>
                    <a:lnTo>
                      <a:pt x="81" y="41"/>
                    </a:lnTo>
                    <a:lnTo>
                      <a:pt x="76" y="24"/>
                    </a:lnTo>
                    <a:lnTo>
                      <a:pt x="60" y="10"/>
                    </a:lnTo>
                    <a:lnTo>
                      <a:pt x="43" y="2"/>
                    </a:lnTo>
                    <a:lnTo>
                      <a:pt x="34" y="0"/>
                    </a:lnTo>
                    <a:lnTo>
                      <a:pt x="2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58" name="Freeform 6"/>
              <p:cNvSpPr>
                <a:spLocks/>
              </p:cNvSpPr>
              <p:nvPr/>
            </p:nvSpPr>
            <p:spPr bwMode="auto">
              <a:xfrm>
                <a:off x="220" y="2561"/>
                <a:ext cx="160" cy="437"/>
              </a:xfrm>
              <a:custGeom>
                <a:avLst/>
                <a:gdLst>
                  <a:gd name="T0" fmla="*/ 25 w 160"/>
                  <a:gd name="T1" fmla="*/ 1 h 437"/>
                  <a:gd name="T2" fmla="*/ 27 w 160"/>
                  <a:gd name="T3" fmla="*/ 10 h 437"/>
                  <a:gd name="T4" fmla="*/ 34 w 160"/>
                  <a:gd name="T5" fmla="*/ 8 h 437"/>
                  <a:gd name="T6" fmla="*/ 46 w 160"/>
                  <a:gd name="T7" fmla="*/ 8 h 437"/>
                  <a:gd name="T8" fmla="*/ 57 w 160"/>
                  <a:gd name="T9" fmla="*/ 13 h 437"/>
                  <a:gd name="T10" fmla="*/ 70 w 160"/>
                  <a:gd name="T11" fmla="*/ 25 h 437"/>
                  <a:gd name="T12" fmla="*/ 78 w 160"/>
                  <a:gd name="T13" fmla="*/ 49 h 437"/>
                  <a:gd name="T14" fmla="*/ 80 w 160"/>
                  <a:gd name="T15" fmla="*/ 79 h 437"/>
                  <a:gd name="T16" fmla="*/ 67 w 160"/>
                  <a:gd name="T17" fmla="*/ 114 h 437"/>
                  <a:gd name="T18" fmla="*/ 23 w 160"/>
                  <a:gd name="T19" fmla="*/ 187 h 437"/>
                  <a:gd name="T20" fmla="*/ 6 w 160"/>
                  <a:gd name="T21" fmla="*/ 223 h 437"/>
                  <a:gd name="T22" fmla="*/ 0 w 160"/>
                  <a:gd name="T23" fmla="*/ 258 h 437"/>
                  <a:gd name="T24" fmla="*/ 6 w 160"/>
                  <a:gd name="T25" fmla="*/ 296 h 437"/>
                  <a:gd name="T26" fmla="*/ 23 w 160"/>
                  <a:gd name="T27" fmla="*/ 331 h 437"/>
                  <a:gd name="T28" fmla="*/ 42 w 160"/>
                  <a:gd name="T29" fmla="*/ 362 h 437"/>
                  <a:gd name="T30" fmla="*/ 57 w 160"/>
                  <a:gd name="T31" fmla="*/ 383 h 437"/>
                  <a:gd name="T32" fmla="*/ 74 w 160"/>
                  <a:gd name="T33" fmla="*/ 402 h 437"/>
                  <a:gd name="T34" fmla="*/ 101 w 160"/>
                  <a:gd name="T35" fmla="*/ 421 h 437"/>
                  <a:gd name="T36" fmla="*/ 129 w 160"/>
                  <a:gd name="T37" fmla="*/ 434 h 437"/>
                  <a:gd name="T38" fmla="*/ 142 w 160"/>
                  <a:gd name="T39" fmla="*/ 437 h 437"/>
                  <a:gd name="T40" fmla="*/ 156 w 160"/>
                  <a:gd name="T41" fmla="*/ 434 h 437"/>
                  <a:gd name="T42" fmla="*/ 160 w 160"/>
                  <a:gd name="T43" fmla="*/ 428 h 437"/>
                  <a:gd name="T44" fmla="*/ 154 w 160"/>
                  <a:gd name="T45" fmla="*/ 421 h 437"/>
                  <a:gd name="T46" fmla="*/ 144 w 160"/>
                  <a:gd name="T47" fmla="*/ 416 h 437"/>
                  <a:gd name="T48" fmla="*/ 135 w 160"/>
                  <a:gd name="T49" fmla="*/ 416 h 437"/>
                  <a:gd name="T50" fmla="*/ 133 w 160"/>
                  <a:gd name="T51" fmla="*/ 421 h 437"/>
                  <a:gd name="T52" fmla="*/ 135 w 160"/>
                  <a:gd name="T53" fmla="*/ 426 h 437"/>
                  <a:gd name="T54" fmla="*/ 142 w 160"/>
                  <a:gd name="T55" fmla="*/ 428 h 437"/>
                  <a:gd name="T56" fmla="*/ 148 w 160"/>
                  <a:gd name="T57" fmla="*/ 428 h 437"/>
                  <a:gd name="T58" fmla="*/ 148 w 160"/>
                  <a:gd name="T59" fmla="*/ 425 h 437"/>
                  <a:gd name="T60" fmla="*/ 144 w 160"/>
                  <a:gd name="T61" fmla="*/ 422 h 437"/>
                  <a:gd name="T62" fmla="*/ 146 w 160"/>
                  <a:gd name="T63" fmla="*/ 425 h 437"/>
                  <a:gd name="T64" fmla="*/ 146 w 160"/>
                  <a:gd name="T65" fmla="*/ 427 h 437"/>
                  <a:gd name="T66" fmla="*/ 144 w 160"/>
                  <a:gd name="T67" fmla="*/ 427 h 437"/>
                  <a:gd name="T68" fmla="*/ 139 w 160"/>
                  <a:gd name="T69" fmla="*/ 425 h 437"/>
                  <a:gd name="T70" fmla="*/ 137 w 160"/>
                  <a:gd name="T71" fmla="*/ 421 h 437"/>
                  <a:gd name="T72" fmla="*/ 139 w 160"/>
                  <a:gd name="T73" fmla="*/ 419 h 437"/>
                  <a:gd name="T74" fmla="*/ 141 w 160"/>
                  <a:gd name="T75" fmla="*/ 419 h 437"/>
                  <a:gd name="T76" fmla="*/ 150 w 160"/>
                  <a:gd name="T77" fmla="*/ 422 h 437"/>
                  <a:gd name="T78" fmla="*/ 154 w 160"/>
                  <a:gd name="T79" fmla="*/ 428 h 437"/>
                  <a:gd name="T80" fmla="*/ 152 w 160"/>
                  <a:gd name="T81" fmla="*/ 431 h 437"/>
                  <a:gd name="T82" fmla="*/ 146 w 160"/>
                  <a:gd name="T83" fmla="*/ 433 h 437"/>
                  <a:gd name="T84" fmla="*/ 127 w 160"/>
                  <a:gd name="T85" fmla="*/ 431 h 437"/>
                  <a:gd name="T86" fmla="*/ 106 w 160"/>
                  <a:gd name="T87" fmla="*/ 421 h 437"/>
                  <a:gd name="T88" fmla="*/ 91 w 160"/>
                  <a:gd name="T89" fmla="*/ 410 h 437"/>
                  <a:gd name="T90" fmla="*/ 74 w 160"/>
                  <a:gd name="T91" fmla="*/ 395 h 437"/>
                  <a:gd name="T92" fmla="*/ 63 w 160"/>
                  <a:gd name="T93" fmla="*/ 380 h 437"/>
                  <a:gd name="T94" fmla="*/ 55 w 160"/>
                  <a:gd name="T95" fmla="*/ 360 h 437"/>
                  <a:gd name="T96" fmla="*/ 53 w 160"/>
                  <a:gd name="T97" fmla="*/ 333 h 437"/>
                  <a:gd name="T98" fmla="*/ 65 w 160"/>
                  <a:gd name="T99" fmla="*/ 299 h 437"/>
                  <a:gd name="T100" fmla="*/ 91 w 160"/>
                  <a:gd name="T101" fmla="*/ 254 h 437"/>
                  <a:gd name="T102" fmla="*/ 112 w 160"/>
                  <a:gd name="T103" fmla="*/ 224 h 437"/>
                  <a:gd name="T104" fmla="*/ 129 w 160"/>
                  <a:gd name="T105" fmla="*/ 187 h 437"/>
                  <a:gd name="T106" fmla="*/ 131 w 160"/>
                  <a:gd name="T107" fmla="*/ 155 h 437"/>
                  <a:gd name="T108" fmla="*/ 124 w 160"/>
                  <a:gd name="T109" fmla="*/ 122 h 437"/>
                  <a:gd name="T110" fmla="*/ 108 w 160"/>
                  <a:gd name="T111" fmla="*/ 91 h 437"/>
                  <a:gd name="T112" fmla="*/ 84 w 160"/>
                  <a:gd name="T113" fmla="*/ 59 h 437"/>
                  <a:gd name="T114" fmla="*/ 82 w 160"/>
                  <a:gd name="T115" fmla="*/ 41 h 437"/>
                  <a:gd name="T116" fmla="*/ 74 w 160"/>
                  <a:gd name="T117" fmla="*/ 24 h 437"/>
                  <a:gd name="T118" fmla="*/ 61 w 160"/>
                  <a:gd name="T119" fmla="*/ 8 h 437"/>
                  <a:gd name="T120" fmla="*/ 44 w 160"/>
                  <a:gd name="T121" fmla="*/ 1 h 437"/>
                  <a:gd name="T122" fmla="*/ 34 w 160"/>
                  <a:gd name="T123" fmla="*/ 0 h 437"/>
                  <a:gd name="T124" fmla="*/ 2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1"/>
                    </a:moveTo>
                    <a:lnTo>
                      <a:pt x="27" y="10"/>
                    </a:lnTo>
                    <a:lnTo>
                      <a:pt x="34" y="8"/>
                    </a:lnTo>
                    <a:lnTo>
                      <a:pt x="46" y="8"/>
                    </a:lnTo>
                    <a:lnTo>
                      <a:pt x="57" y="13"/>
                    </a:lnTo>
                    <a:lnTo>
                      <a:pt x="70" y="25"/>
                    </a:lnTo>
                    <a:lnTo>
                      <a:pt x="78" y="49"/>
                    </a:lnTo>
                    <a:lnTo>
                      <a:pt x="80" y="79"/>
                    </a:lnTo>
                    <a:lnTo>
                      <a:pt x="67" y="114"/>
                    </a:lnTo>
                    <a:lnTo>
                      <a:pt x="23" y="187"/>
                    </a:lnTo>
                    <a:lnTo>
                      <a:pt x="6" y="223"/>
                    </a:lnTo>
                    <a:lnTo>
                      <a:pt x="0" y="258"/>
                    </a:lnTo>
                    <a:lnTo>
                      <a:pt x="6" y="296"/>
                    </a:lnTo>
                    <a:lnTo>
                      <a:pt x="23" y="331"/>
                    </a:lnTo>
                    <a:lnTo>
                      <a:pt x="42" y="362"/>
                    </a:lnTo>
                    <a:lnTo>
                      <a:pt x="57" y="383"/>
                    </a:lnTo>
                    <a:lnTo>
                      <a:pt x="74" y="402"/>
                    </a:lnTo>
                    <a:lnTo>
                      <a:pt x="101" y="421"/>
                    </a:lnTo>
                    <a:lnTo>
                      <a:pt x="129" y="434"/>
                    </a:lnTo>
                    <a:lnTo>
                      <a:pt x="142" y="437"/>
                    </a:lnTo>
                    <a:lnTo>
                      <a:pt x="156" y="434"/>
                    </a:lnTo>
                    <a:lnTo>
                      <a:pt x="160" y="428"/>
                    </a:lnTo>
                    <a:lnTo>
                      <a:pt x="154" y="421"/>
                    </a:lnTo>
                    <a:lnTo>
                      <a:pt x="144" y="416"/>
                    </a:lnTo>
                    <a:lnTo>
                      <a:pt x="135" y="416"/>
                    </a:lnTo>
                    <a:lnTo>
                      <a:pt x="133" y="421"/>
                    </a:lnTo>
                    <a:lnTo>
                      <a:pt x="135" y="426"/>
                    </a:lnTo>
                    <a:lnTo>
                      <a:pt x="142" y="428"/>
                    </a:lnTo>
                    <a:lnTo>
                      <a:pt x="148" y="428"/>
                    </a:lnTo>
                    <a:lnTo>
                      <a:pt x="148" y="425"/>
                    </a:lnTo>
                    <a:lnTo>
                      <a:pt x="144" y="422"/>
                    </a:lnTo>
                    <a:lnTo>
                      <a:pt x="146" y="425"/>
                    </a:lnTo>
                    <a:lnTo>
                      <a:pt x="146" y="427"/>
                    </a:lnTo>
                    <a:lnTo>
                      <a:pt x="144" y="427"/>
                    </a:lnTo>
                    <a:lnTo>
                      <a:pt x="139" y="425"/>
                    </a:lnTo>
                    <a:lnTo>
                      <a:pt x="137" y="421"/>
                    </a:lnTo>
                    <a:lnTo>
                      <a:pt x="139" y="419"/>
                    </a:lnTo>
                    <a:lnTo>
                      <a:pt x="141" y="419"/>
                    </a:lnTo>
                    <a:lnTo>
                      <a:pt x="150" y="422"/>
                    </a:lnTo>
                    <a:lnTo>
                      <a:pt x="154" y="428"/>
                    </a:lnTo>
                    <a:lnTo>
                      <a:pt x="152" y="431"/>
                    </a:lnTo>
                    <a:lnTo>
                      <a:pt x="146" y="433"/>
                    </a:lnTo>
                    <a:lnTo>
                      <a:pt x="127" y="431"/>
                    </a:lnTo>
                    <a:lnTo>
                      <a:pt x="106" y="421"/>
                    </a:lnTo>
                    <a:lnTo>
                      <a:pt x="91" y="410"/>
                    </a:lnTo>
                    <a:lnTo>
                      <a:pt x="74" y="395"/>
                    </a:lnTo>
                    <a:lnTo>
                      <a:pt x="63" y="380"/>
                    </a:lnTo>
                    <a:lnTo>
                      <a:pt x="55" y="360"/>
                    </a:lnTo>
                    <a:lnTo>
                      <a:pt x="53" y="333"/>
                    </a:lnTo>
                    <a:lnTo>
                      <a:pt x="65" y="299"/>
                    </a:lnTo>
                    <a:lnTo>
                      <a:pt x="91" y="254"/>
                    </a:lnTo>
                    <a:lnTo>
                      <a:pt x="112" y="224"/>
                    </a:lnTo>
                    <a:lnTo>
                      <a:pt x="129" y="187"/>
                    </a:lnTo>
                    <a:lnTo>
                      <a:pt x="131" y="155"/>
                    </a:lnTo>
                    <a:lnTo>
                      <a:pt x="124" y="122"/>
                    </a:lnTo>
                    <a:lnTo>
                      <a:pt x="108" y="91"/>
                    </a:lnTo>
                    <a:lnTo>
                      <a:pt x="84" y="59"/>
                    </a:lnTo>
                    <a:lnTo>
                      <a:pt x="82" y="41"/>
                    </a:lnTo>
                    <a:lnTo>
                      <a:pt x="74" y="24"/>
                    </a:lnTo>
                    <a:lnTo>
                      <a:pt x="61" y="8"/>
                    </a:lnTo>
                    <a:lnTo>
                      <a:pt x="44" y="1"/>
                    </a:lnTo>
                    <a:lnTo>
                      <a:pt x="34" y="0"/>
                    </a:lnTo>
                    <a:lnTo>
                      <a:pt x="2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59" name="Freeform 7"/>
              <p:cNvSpPr>
                <a:spLocks/>
              </p:cNvSpPr>
              <p:nvPr/>
            </p:nvSpPr>
            <p:spPr bwMode="auto">
              <a:xfrm>
                <a:off x="78" y="3197"/>
                <a:ext cx="157" cy="431"/>
              </a:xfrm>
              <a:custGeom>
                <a:avLst/>
                <a:gdLst>
                  <a:gd name="T0" fmla="*/ 24 w 157"/>
                  <a:gd name="T1" fmla="*/ 0 h 431"/>
                  <a:gd name="T2" fmla="*/ 26 w 157"/>
                  <a:gd name="T3" fmla="*/ 9 h 431"/>
                  <a:gd name="T4" fmla="*/ 34 w 157"/>
                  <a:gd name="T5" fmla="*/ 7 h 431"/>
                  <a:gd name="T6" fmla="*/ 45 w 157"/>
                  <a:gd name="T7" fmla="*/ 8 h 431"/>
                  <a:gd name="T8" fmla="*/ 57 w 157"/>
                  <a:gd name="T9" fmla="*/ 12 h 431"/>
                  <a:gd name="T10" fmla="*/ 70 w 157"/>
                  <a:gd name="T11" fmla="*/ 24 h 431"/>
                  <a:gd name="T12" fmla="*/ 78 w 157"/>
                  <a:gd name="T13" fmla="*/ 46 h 431"/>
                  <a:gd name="T14" fmla="*/ 78 w 157"/>
                  <a:gd name="T15" fmla="*/ 77 h 431"/>
                  <a:gd name="T16" fmla="*/ 66 w 157"/>
                  <a:gd name="T17" fmla="*/ 111 h 431"/>
                  <a:gd name="T18" fmla="*/ 23 w 157"/>
                  <a:gd name="T19" fmla="*/ 184 h 431"/>
                  <a:gd name="T20" fmla="*/ 7 w 157"/>
                  <a:gd name="T21" fmla="*/ 219 h 431"/>
                  <a:gd name="T22" fmla="*/ 0 w 157"/>
                  <a:gd name="T23" fmla="*/ 255 h 431"/>
                  <a:gd name="T24" fmla="*/ 7 w 157"/>
                  <a:gd name="T25" fmla="*/ 291 h 431"/>
                  <a:gd name="T26" fmla="*/ 23 w 157"/>
                  <a:gd name="T27" fmla="*/ 327 h 431"/>
                  <a:gd name="T28" fmla="*/ 40 w 157"/>
                  <a:gd name="T29" fmla="*/ 357 h 431"/>
                  <a:gd name="T30" fmla="*/ 55 w 157"/>
                  <a:gd name="T31" fmla="*/ 377 h 431"/>
                  <a:gd name="T32" fmla="*/ 74 w 157"/>
                  <a:gd name="T33" fmla="*/ 396 h 431"/>
                  <a:gd name="T34" fmla="*/ 100 w 157"/>
                  <a:gd name="T35" fmla="*/ 416 h 431"/>
                  <a:gd name="T36" fmla="*/ 127 w 157"/>
                  <a:gd name="T37" fmla="*/ 429 h 431"/>
                  <a:gd name="T38" fmla="*/ 142 w 157"/>
                  <a:gd name="T39" fmla="*/ 431 h 431"/>
                  <a:gd name="T40" fmla="*/ 154 w 157"/>
                  <a:gd name="T41" fmla="*/ 429 h 431"/>
                  <a:gd name="T42" fmla="*/ 157 w 157"/>
                  <a:gd name="T43" fmla="*/ 423 h 431"/>
                  <a:gd name="T44" fmla="*/ 152 w 157"/>
                  <a:gd name="T45" fmla="*/ 416 h 431"/>
                  <a:gd name="T46" fmla="*/ 144 w 157"/>
                  <a:gd name="T47" fmla="*/ 411 h 431"/>
                  <a:gd name="T48" fmla="*/ 133 w 157"/>
                  <a:gd name="T49" fmla="*/ 412 h 431"/>
                  <a:gd name="T50" fmla="*/ 131 w 157"/>
                  <a:gd name="T51" fmla="*/ 416 h 431"/>
                  <a:gd name="T52" fmla="*/ 135 w 157"/>
                  <a:gd name="T53" fmla="*/ 420 h 431"/>
                  <a:gd name="T54" fmla="*/ 140 w 157"/>
                  <a:gd name="T55" fmla="*/ 423 h 431"/>
                  <a:gd name="T56" fmla="*/ 146 w 157"/>
                  <a:gd name="T57" fmla="*/ 423 h 431"/>
                  <a:gd name="T58" fmla="*/ 146 w 157"/>
                  <a:gd name="T59" fmla="*/ 419 h 431"/>
                  <a:gd name="T60" fmla="*/ 144 w 157"/>
                  <a:gd name="T61" fmla="*/ 418 h 431"/>
                  <a:gd name="T62" fmla="*/ 144 w 157"/>
                  <a:gd name="T63" fmla="*/ 419 h 431"/>
                  <a:gd name="T64" fmla="*/ 144 w 157"/>
                  <a:gd name="T65" fmla="*/ 422 h 431"/>
                  <a:gd name="T66" fmla="*/ 142 w 157"/>
                  <a:gd name="T67" fmla="*/ 422 h 431"/>
                  <a:gd name="T68" fmla="*/ 136 w 157"/>
                  <a:gd name="T69" fmla="*/ 419 h 431"/>
                  <a:gd name="T70" fmla="*/ 135 w 157"/>
                  <a:gd name="T71" fmla="*/ 416 h 431"/>
                  <a:gd name="T72" fmla="*/ 136 w 157"/>
                  <a:gd name="T73" fmla="*/ 414 h 431"/>
                  <a:gd name="T74" fmla="*/ 140 w 157"/>
                  <a:gd name="T75" fmla="*/ 413 h 431"/>
                  <a:gd name="T76" fmla="*/ 150 w 157"/>
                  <a:gd name="T77" fmla="*/ 417 h 431"/>
                  <a:gd name="T78" fmla="*/ 152 w 157"/>
                  <a:gd name="T79" fmla="*/ 423 h 431"/>
                  <a:gd name="T80" fmla="*/ 150 w 157"/>
                  <a:gd name="T81" fmla="*/ 425 h 431"/>
                  <a:gd name="T82" fmla="*/ 144 w 157"/>
                  <a:gd name="T83" fmla="*/ 428 h 431"/>
                  <a:gd name="T84" fmla="*/ 125 w 157"/>
                  <a:gd name="T85" fmla="*/ 425 h 431"/>
                  <a:gd name="T86" fmla="*/ 104 w 157"/>
                  <a:gd name="T87" fmla="*/ 416 h 431"/>
                  <a:gd name="T88" fmla="*/ 89 w 157"/>
                  <a:gd name="T89" fmla="*/ 406 h 431"/>
                  <a:gd name="T90" fmla="*/ 72 w 157"/>
                  <a:gd name="T91" fmla="*/ 389 h 431"/>
                  <a:gd name="T92" fmla="*/ 61 w 157"/>
                  <a:gd name="T93" fmla="*/ 375 h 431"/>
                  <a:gd name="T94" fmla="*/ 53 w 157"/>
                  <a:gd name="T95" fmla="*/ 354 h 431"/>
                  <a:gd name="T96" fmla="*/ 51 w 157"/>
                  <a:gd name="T97" fmla="*/ 328 h 431"/>
                  <a:gd name="T98" fmla="*/ 62 w 157"/>
                  <a:gd name="T99" fmla="*/ 294 h 431"/>
                  <a:gd name="T100" fmla="*/ 91 w 157"/>
                  <a:gd name="T101" fmla="*/ 250 h 431"/>
                  <a:gd name="T102" fmla="*/ 110 w 157"/>
                  <a:gd name="T103" fmla="*/ 220 h 431"/>
                  <a:gd name="T104" fmla="*/ 125 w 157"/>
                  <a:gd name="T105" fmla="*/ 183 h 431"/>
                  <a:gd name="T106" fmla="*/ 129 w 157"/>
                  <a:gd name="T107" fmla="*/ 152 h 431"/>
                  <a:gd name="T108" fmla="*/ 123 w 157"/>
                  <a:gd name="T109" fmla="*/ 121 h 431"/>
                  <a:gd name="T110" fmla="*/ 106 w 157"/>
                  <a:gd name="T111" fmla="*/ 88 h 431"/>
                  <a:gd name="T112" fmla="*/ 83 w 157"/>
                  <a:gd name="T113" fmla="*/ 57 h 431"/>
                  <a:gd name="T114" fmla="*/ 81 w 157"/>
                  <a:gd name="T115" fmla="*/ 39 h 431"/>
                  <a:gd name="T116" fmla="*/ 74 w 157"/>
                  <a:gd name="T117" fmla="*/ 22 h 431"/>
                  <a:gd name="T118" fmla="*/ 59 w 157"/>
                  <a:gd name="T119" fmla="*/ 8 h 431"/>
                  <a:gd name="T120" fmla="*/ 43 w 157"/>
                  <a:gd name="T121" fmla="*/ 0 h 431"/>
                  <a:gd name="T122" fmla="*/ 34 w 157"/>
                  <a:gd name="T123" fmla="*/ 0 h 431"/>
                  <a:gd name="T124" fmla="*/ 24 w 157"/>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1">
                    <a:moveTo>
                      <a:pt x="24" y="0"/>
                    </a:moveTo>
                    <a:lnTo>
                      <a:pt x="26" y="9"/>
                    </a:lnTo>
                    <a:lnTo>
                      <a:pt x="34" y="7"/>
                    </a:lnTo>
                    <a:lnTo>
                      <a:pt x="45" y="8"/>
                    </a:lnTo>
                    <a:lnTo>
                      <a:pt x="57" y="12"/>
                    </a:lnTo>
                    <a:lnTo>
                      <a:pt x="70" y="24"/>
                    </a:lnTo>
                    <a:lnTo>
                      <a:pt x="78" y="46"/>
                    </a:lnTo>
                    <a:lnTo>
                      <a:pt x="78" y="77"/>
                    </a:lnTo>
                    <a:lnTo>
                      <a:pt x="66" y="111"/>
                    </a:lnTo>
                    <a:lnTo>
                      <a:pt x="23" y="184"/>
                    </a:lnTo>
                    <a:lnTo>
                      <a:pt x="7" y="219"/>
                    </a:lnTo>
                    <a:lnTo>
                      <a:pt x="0" y="255"/>
                    </a:lnTo>
                    <a:lnTo>
                      <a:pt x="7" y="291"/>
                    </a:lnTo>
                    <a:lnTo>
                      <a:pt x="23" y="327"/>
                    </a:lnTo>
                    <a:lnTo>
                      <a:pt x="40" y="357"/>
                    </a:lnTo>
                    <a:lnTo>
                      <a:pt x="55" y="377"/>
                    </a:lnTo>
                    <a:lnTo>
                      <a:pt x="74" y="396"/>
                    </a:lnTo>
                    <a:lnTo>
                      <a:pt x="100" y="416"/>
                    </a:lnTo>
                    <a:lnTo>
                      <a:pt x="127" y="429"/>
                    </a:lnTo>
                    <a:lnTo>
                      <a:pt x="142" y="431"/>
                    </a:lnTo>
                    <a:lnTo>
                      <a:pt x="154" y="429"/>
                    </a:lnTo>
                    <a:lnTo>
                      <a:pt x="157" y="423"/>
                    </a:lnTo>
                    <a:lnTo>
                      <a:pt x="152" y="416"/>
                    </a:lnTo>
                    <a:lnTo>
                      <a:pt x="144" y="411"/>
                    </a:lnTo>
                    <a:lnTo>
                      <a:pt x="133" y="412"/>
                    </a:lnTo>
                    <a:lnTo>
                      <a:pt x="131" y="416"/>
                    </a:lnTo>
                    <a:lnTo>
                      <a:pt x="135" y="420"/>
                    </a:lnTo>
                    <a:lnTo>
                      <a:pt x="140" y="423"/>
                    </a:lnTo>
                    <a:lnTo>
                      <a:pt x="146" y="423"/>
                    </a:lnTo>
                    <a:lnTo>
                      <a:pt x="146" y="419"/>
                    </a:lnTo>
                    <a:lnTo>
                      <a:pt x="144" y="418"/>
                    </a:lnTo>
                    <a:lnTo>
                      <a:pt x="144" y="419"/>
                    </a:lnTo>
                    <a:lnTo>
                      <a:pt x="144" y="422"/>
                    </a:lnTo>
                    <a:lnTo>
                      <a:pt x="142" y="422"/>
                    </a:lnTo>
                    <a:lnTo>
                      <a:pt x="136" y="419"/>
                    </a:lnTo>
                    <a:lnTo>
                      <a:pt x="135" y="416"/>
                    </a:lnTo>
                    <a:lnTo>
                      <a:pt x="136" y="414"/>
                    </a:lnTo>
                    <a:lnTo>
                      <a:pt x="140" y="413"/>
                    </a:lnTo>
                    <a:lnTo>
                      <a:pt x="150" y="417"/>
                    </a:lnTo>
                    <a:lnTo>
                      <a:pt x="152" y="423"/>
                    </a:lnTo>
                    <a:lnTo>
                      <a:pt x="150" y="425"/>
                    </a:lnTo>
                    <a:lnTo>
                      <a:pt x="144" y="428"/>
                    </a:lnTo>
                    <a:lnTo>
                      <a:pt x="125" y="425"/>
                    </a:lnTo>
                    <a:lnTo>
                      <a:pt x="104" y="416"/>
                    </a:lnTo>
                    <a:lnTo>
                      <a:pt x="89" y="406"/>
                    </a:lnTo>
                    <a:lnTo>
                      <a:pt x="72" y="389"/>
                    </a:lnTo>
                    <a:lnTo>
                      <a:pt x="61" y="375"/>
                    </a:lnTo>
                    <a:lnTo>
                      <a:pt x="53" y="354"/>
                    </a:lnTo>
                    <a:lnTo>
                      <a:pt x="51" y="328"/>
                    </a:lnTo>
                    <a:lnTo>
                      <a:pt x="62" y="294"/>
                    </a:lnTo>
                    <a:lnTo>
                      <a:pt x="91" y="250"/>
                    </a:lnTo>
                    <a:lnTo>
                      <a:pt x="110" y="220"/>
                    </a:lnTo>
                    <a:lnTo>
                      <a:pt x="125" y="183"/>
                    </a:lnTo>
                    <a:lnTo>
                      <a:pt x="129" y="152"/>
                    </a:lnTo>
                    <a:lnTo>
                      <a:pt x="123" y="121"/>
                    </a:lnTo>
                    <a:lnTo>
                      <a:pt x="106" y="88"/>
                    </a:lnTo>
                    <a:lnTo>
                      <a:pt x="83" y="57"/>
                    </a:lnTo>
                    <a:lnTo>
                      <a:pt x="81" y="39"/>
                    </a:lnTo>
                    <a:lnTo>
                      <a:pt x="74" y="22"/>
                    </a:lnTo>
                    <a:lnTo>
                      <a:pt x="59" y="8"/>
                    </a:lnTo>
                    <a:lnTo>
                      <a:pt x="43" y="0"/>
                    </a:lnTo>
                    <a:lnTo>
                      <a:pt x="34" y="0"/>
                    </a:lnTo>
                    <a:lnTo>
                      <a:pt x="2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0" name="Freeform 8"/>
              <p:cNvSpPr>
                <a:spLocks/>
              </p:cNvSpPr>
              <p:nvPr/>
            </p:nvSpPr>
            <p:spPr bwMode="auto">
              <a:xfrm>
                <a:off x="72" y="2768"/>
                <a:ext cx="156" cy="479"/>
              </a:xfrm>
              <a:custGeom>
                <a:avLst/>
                <a:gdLst>
                  <a:gd name="T0" fmla="*/ 105 w 156"/>
                  <a:gd name="T1" fmla="*/ 478 h 479"/>
                  <a:gd name="T2" fmla="*/ 103 w 156"/>
                  <a:gd name="T3" fmla="*/ 468 h 479"/>
                  <a:gd name="T4" fmla="*/ 93 w 156"/>
                  <a:gd name="T5" fmla="*/ 469 h 479"/>
                  <a:gd name="T6" fmla="*/ 84 w 156"/>
                  <a:gd name="T7" fmla="*/ 468 h 479"/>
                  <a:gd name="T8" fmla="*/ 68 w 156"/>
                  <a:gd name="T9" fmla="*/ 463 h 479"/>
                  <a:gd name="T10" fmla="*/ 57 w 156"/>
                  <a:gd name="T11" fmla="*/ 450 h 479"/>
                  <a:gd name="T12" fmla="*/ 49 w 156"/>
                  <a:gd name="T13" fmla="*/ 425 h 479"/>
                  <a:gd name="T14" fmla="*/ 53 w 156"/>
                  <a:gd name="T15" fmla="*/ 391 h 479"/>
                  <a:gd name="T16" fmla="*/ 68 w 156"/>
                  <a:gd name="T17" fmla="*/ 354 h 479"/>
                  <a:gd name="T18" fmla="*/ 123 w 156"/>
                  <a:gd name="T19" fmla="*/ 275 h 479"/>
                  <a:gd name="T20" fmla="*/ 144 w 156"/>
                  <a:gd name="T21" fmla="*/ 238 h 479"/>
                  <a:gd name="T22" fmla="*/ 156 w 156"/>
                  <a:gd name="T23" fmla="*/ 200 h 479"/>
                  <a:gd name="T24" fmla="*/ 152 w 156"/>
                  <a:gd name="T25" fmla="*/ 159 h 479"/>
                  <a:gd name="T26" fmla="*/ 139 w 156"/>
                  <a:gd name="T27" fmla="*/ 119 h 479"/>
                  <a:gd name="T28" fmla="*/ 122 w 156"/>
                  <a:gd name="T29" fmla="*/ 86 h 479"/>
                  <a:gd name="T30" fmla="*/ 106 w 156"/>
                  <a:gd name="T31" fmla="*/ 62 h 479"/>
                  <a:gd name="T32" fmla="*/ 89 w 156"/>
                  <a:gd name="T33" fmla="*/ 41 h 479"/>
                  <a:gd name="T34" fmla="*/ 63 w 156"/>
                  <a:gd name="T35" fmla="*/ 18 h 479"/>
                  <a:gd name="T36" fmla="*/ 32 w 156"/>
                  <a:gd name="T37" fmla="*/ 3 h 479"/>
                  <a:gd name="T38" fmla="*/ 19 w 156"/>
                  <a:gd name="T39" fmla="*/ 0 h 479"/>
                  <a:gd name="T40" fmla="*/ 6 w 156"/>
                  <a:gd name="T41" fmla="*/ 2 h 479"/>
                  <a:gd name="T42" fmla="*/ 0 w 156"/>
                  <a:gd name="T43" fmla="*/ 9 h 479"/>
                  <a:gd name="T44" fmla="*/ 4 w 156"/>
                  <a:gd name="T45" fmla="*/ 16 h 479"/>
                  <a:gd name="T46" fmla="*/ 13 w 156"/>
                  <a:gd name="T47" fmla="*/ 22 h 479"/>
                  <a:gd name="T48" fmla="*/ 27 w 156"/>
                  <a:gd name="T49" fmla="*/ 22 h 479"/>
                  <a:gd name="T50" fmla="*/ 29 w 156"/>
                  <a:gd name="T51" fmla="*/ 16 h 479"/>
                  <a:gd name="T52" fmla="*/ 25 w 156"/>
                  <a:gd name="T53" fmla="*/ 12 h 479"/>
                  <a:gd name="T54" fmla="*/ 19 w 156"/>
                  <a:gd name="T55" fmla="*/ 9 h 479"/>
                  <a:gd name="T56" fmla="*/ 12 w 156"/>
                  <a:gd name="T57" fmla="*/ 9 h 479"/>
                  <a:gd name="T58" fmla="*/ 12 w 156"/>
                  <a:gd name="T59" fmla="*/ 14 h 479"/>
                  <a:gd name="T60" fmla="*/ 15 w 156"/>
                  <a:gd name="T61" fmla="*/ 15 h 479"/>
                  <a:gd name="T62" fmla="*/ 13 w 156"/>
                  <a:gd name="T63" fmla="*/ 12 h 479"/>
                  <a:gd name="T64" fmla="*/ 13 w 156"/>
                  <a:gd name="T65" fmla="*/ 10 h 479"/>
                  <a:gd name="T66" fmla="*/ 17 w 156"/>
                  <a:gd name="T67" fmla="*/ 10 h 479"/>
                  <a:gd name="T68" fmla="*/ 23 w 156"/>
                  <a:gd name="T69" fmla="*/ 14 h 479"/>
                  <a:gd name="T70" fmla="*/ 23 w 156"/>
                  <a:gd name="T71" fmla="*/ 17 h 479"/>
                  <a:gd name="T72" fmla="*/ 23 w 156"/>
                  <a:gd name="T73" fmla="*/ 20 h 479"/>
                  <a:gd name="T74" fmla="*/ 19 w 156"/>
                  <a:gd name="T75" fmla="*/ 20 h 479"/>
                  <a:gd name="T76" fmla="*/ 8 w 156"/>
                  <a:gd name="T77" fmla="*/ 16 h 479"/>
                  <a:gd name="T78" fmla="*/ 6 w 156"/>
                  <a:gd name="T79" fmla="*/ 9 h 479"/>
                  <a:gd name="T80" fmla="*/ 8 w 156"/>
                  <a:gd name="T81" fmla="*/ 6 h 479"/>
                  <a:gd name="T82" fmla="*/ 15 w 156"/>
                  <a:gd name="T83" fmla="*/ 4 h 479"/>
                  <a:gd name="T84" fmla="*/ 34 w 156"/>
                  <a:gd name="T85" fmla="*/ 8 h 479"/>
                  <a:gd name="T86" fmla="*/ 57 w 156"/>
                  <a:gd name="T87" fmla="*/ 18 h 479"/>
                  <a:gd name="T88" fmla="*/ 72 w 156"/>
                  <a:gd name="T89" fmla="*/ 30 h 479"/>
                  <a:gd name="T90" fmla="*/ 89 w 156"/>
                  <a:gd name="T91" fmla="*/ 48 h 479"/>
                  <a:gd name="T92" fmla="*/ 99 w 156"/>
                  <a:gd name="T93" fmla="*/ 65 h 479"/>
                  <a:gd name="T94" fmla="*/ 108 w 156"/>
                  <a:gd name="T95" fmla="*/ 88 h 479"/>
                  <a:gd name="T96" fmla="*/ 106 w 156"/>
                  <a:gd name="T97" fmla="*/ 117 h 479"/>
                  <a:gd name="T98" fmla="*/ 89 w 156"/>
                  <a:gd name="T99" fmla="*/ 154 h 479"/>
                  <a:gd name="T100" fmla="*/ 57 w 156"/>
                  <a:gd name="T101" fmla="*/ 200 h 479"/>
                  <a:gd name="T102" fmla="*/ 32 w 156"/>
                  <a:gd name="T103" fmla="*/ 232 h 479"/>
                  <a:gd name="T104" fmla="*/ 10 w 156"/>
                  <a:gd name="T105" fmla="*/ 273 h 479"/>
                  <a:gd name="T106" fmla="*/ 4 w 156"/>
                  <a:gd name="T107" fmla="*/ 307 h 479"/>
                  <a:gd name="T108" fmla="*/ 8 w 156"/>
                  <a:gd name="T109" fmla="*/ 341 h 479"/>
                  <a:gd name="T110" fmla="*/ 23 w 156"/>
                  <a:gd name="T111" fmla="*/ 377 h 479"/>
                  <a:gd name="T112" fmla="*/ 46 w 156"/>
                  <a:gd name="T113" fmla="*/ 413 h 479"/>
                  <a:gd name="T114" fmla="*/ 46 w 156"/>
                  <a:gd name="T115" fmla="*/ 433 h 479"/>
                  <a:gd name="T116" fmla="*/ 51 w 156"/>
                  <a:gd name="T117" fmla="*/ 451 h 479"/>
                  <a:gd name="T118" fmla="*/ 67 w 156"/>
                  <a:gd name="T119" fmla="*/ 468 h 479"/>
                  <a:gd name="T120" fmla="*/ 84 w 156"/>
                  <a:gd name="T121" fmla="*/ 476 h 479"/>
                  <a:gd name="T122" fmla="*/ 93 w 156"/>
                  <a:gd name="T123" fmla="*/ 479 h 479"/>
                  <a:gd name="T124" fmla="*/ 105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478"/>
                    </a:moveTo>
                    <a:lnTo>
                      <a:pt x="103" y="468"/>
                    </a:lnTo>
                    <a:lnTo>
                      <a:pt x="93" y="469"/>
                    </a:lnTo>
                    <a:lnTo>
                      <a:pt x="84" y="468"/>
                    </a:lnTo>
                    <a:lnTo>
                      <a:pt x="68" y="463"/>
                    </a:lnTo>
                    <a:lnTo>
                      <a:pt x="57" y="450"/>
                    </a:lnTo>
                    <a:lnTo>
                      <a:pt x="49" y="425"/>
                    </a:lnTo>
                    <a:lnTo>
                      <a:pt x="53" y="391"/>
                    </a:lnTo>
                    <a:lnTo>
                      <a:pt x="68" y="354"/>
                    </a:lnTo>
                    <a:lnTo>
                      <a:pt x="123" y="275"/>
                    </a:lnTo>
                    <a:lnTo>
                      <a:pt x="144" y="238"/>
                    </a:lnTo>
                    <a:lnTo>
                      <a:pt x="156" y="200"/>
                    </a:lnTo>
                    <a:lnTo>
                      <a:pt x="152" y="159"/>
                    </a:lnTo>
                    <a:lnTo>
                      <a:pt x="139" y="119"/>
                    </a:lnTo>
                    <a:lnTo>
                      <a:pt x="122" y="86"/>
                    </a:lnTo>
                    <a:lnTo>
                      <a:pt x="106" y="62"/>
                    </a:lnTo>
                    <a:lnTo>
                      <a:pt x="89" y="41"/>
                    </a:lnTo>
                    <a:lnTo>
                      <a:pt x="63" y="18"/>
                    </a:lnTo>
                    <a:lnTo>
                      <a:pt x="32" y="3"/>
                    </a:lnTo>
                    <a:lnTo>
                      <a:pt x="19" y="0"/>
                    </a:lnTo>
                    <a:lnTo>
                      <a:pt x="6" y="2"/>
                    </a:lnTo>
                    <a:lnTo>
                      <a:pt x="0" y="9"/>
                    </a:lnTo>
                    <a:lnTo>
                      <a:pt x="4" y="16"/>
                    </a:lnTo>
                    <a:lnTo>
                      <a:pt x="13" y="22"/>
                    </a:lnTo>
                    <a:lnTo>
                      <a:pt x="27" y="22"/>
                    </a:lnTo>
                    <a:lnTo>
                      <a:pt x="29" y="16"/>
                    </a:lnTo>
                    <a:lnTo>
                      <a:pt x="25" y="12"/>
                    </a:lnTo>
                    <a:lnTo>
                      <a:pt x="19" y="9"/>
                    </a:lnTo>
                    <a:lnTo>
                      <a:pt x="12" y="9"/>
                    </a:lnTo>
                    <a:lnTo>
                      <a:pt x="12" y="14"/>
                    </a:lnTo>
                    <a:lnTo>
                      <a:pt x="15" y="15"/>
                    </a:lnTo>
                    <a:lnTo>
                      <a:pt x="13" y="12"/>
                    </a:lnTo>
                    <a:lnTo>
                      <a:pt x="13" y="10"/>
                    </a:lnTo>
                    <a:lnTo>
                      <a:pt x="17" y="10"/>
                    </a:lnTo>
                    <a:lnTo>
                      <a:pt x="23" y="14"/>
                    </a:lnTo>
                    <a:lnTo>
                      <a:pt x="23" y="17"/>
                    </a:lnTo>
                    <a:lnTo>
                      <a:pt x="23" y="20"/>
                    </a:lnTo>
                    <a:lnTo>
                      <a:pt x="19" y="20"/>
                    </a:lnTo>
                    <a:lnTo>
                      <a:pt x="8" y="16"/>
                    </a:lnTo>
                    <a:lnTo>
                      <a:pt x="6" y="9"/>
                    </a:lnTo>
                    <a:lnTo>
                      <a:pt x="8" y="6"/>
                    </a:lnTo>
                    <a:lnTo>
                      <a:pt x="15" y="4"/>
                    </a:lnTo>
                    <a:lnTo>
                      <a:pt x="34" y="8"/>
                    </a:lnTo>
                    <a:lnTo>
                      <a:pt x="57" y="18"/>
                    </a:lnTo>
                    <a:lnTo>
                      <a:pt x="72" y="30"/>
                    </a:lnTo>
                    <a:lnTo>
                      <a:pt x="89" y="48"/>
                    </a:lnTo>
                    <a:lnTo>
                      <a:pt x="99" y="65"/>
                    </a:lnTo>
                    <a:lnTo>
                      <a:pt x="108" y="88"/>
                    </a:lnTo>
                    <a:lnTo>
                      <a:pt x="106" y="117"/>
                    </a:lnTo>
                    <a:lnTo>
                      <a:pt x="89" y="154"/>
                    </a:lnTo>
                    <a:lnTo>
                      <a:pt x="57" y="200"/>
                    </a:lnTo>
                    <a:lnTo>
                      <a:pt x="32" y="232"/>
                    </a:lnTo>
                    <a:lnTo>
                      <a:pt x="10" y="273"/>
                    </a:lnTo>
                    <a:lnTo>
                      <a:pt x="4" y="307"/>
                    </a:lnTo>
                    <a:lnTo>
                      <a:pt x="8" y="341"/>
                    </a:lnTo>
                    <a:lnTo>
                      <a:pt x="23" y="377"/>
                    </a:lnTo>
                    <a:lnTo>
                      <a:pt x="46" y="413"/>
                    </a:lnTo>
                    <a:lnTo>
                      <a:pt x="46" y="433"/>
                    </a:lnTo>
                    <a:lnTo>
                      <a:pt x="51" y="451"/>
                    </a:lnTo>
                    <a:lnTo>
                      <a:pt x="67" y="468"/>
                    </a:lnTo>
                    <a:lnTo>
                      <a:pt x="84" y="476"/>
                    </a:lnTo>
                    <a:lnTo>
                      <a:pt x="93" y="479"/>
                    </a:lnTo>
                    <a:lnTo>
                      <a:pt x="105"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1" name="Freeform 9"/>
              <p:cNvSpPr>
                <a:spLocks/>
              </p:cNvSpPr>
              <p:nvPr/>
            </p:nvSpPr>
            <p:spPr bwMode="auto">
              <a:xfrm>
                <a:off x="211" y="2935"/>
                <a:ext cx="184" cy="457"/>
              </a:xfrm>
              <a:custGeom>
                <a:avLst/>
                <a:gdLst>
                  <a:gd name="T0" fmla="*/ 2 w 184"/>
                  <a:gd name="T1" fmla="*/ 456 h 457"/>
                  <a:gd name="T2" fmla="*/ 3 w 184"/>
                  <a:gd name="T3" fmla="*/ 446 h 457"/>
                  <a:gd name="T4" fmla="*/ 13 w 184"/>
                  <a:gd name="T5" fmla="*/ 449 h 457"/>
                  <a:gd name="T6" fmla="*/ 24 w 184"/>
                  <a:gd name="T7" fmla="*/ 449 h 457"/>
                  <a:gd name="T8" fmla="*/ 38 w 184"/>
                  <a:gd name="T9" fmla="*/ 445 h 457"/>
                  <a:gd name="T10" fmla="*/ 53 w 184"/>
                  <a:gd name="T11" fmla="*/ 432 h 457"/>
                  <a:gd name="T12" fmla="*/ 62 w 184"/>
                  <a:gd name="T13" fmla="*/ 408 h 457"/>
                  <a:gd name="T14" fmla="*/ 66 w 184"/>
                  <a:gd name="T15" fmla="*/ 375 h 457"/>
                  <a:gd name="T16" fmla="*/ 57 w 184"/>
                  <a:gd name="T17" fmla="*/ 338 h 457"/>
                  <a:gd name="T18" fmla="*/ 17 w 184"/>
                  <a:gd name="T19" fmla="*/ 258 h 457"/>
                  <a:gd name="T20" fmla="*/ 3 w 184"/>
                  <a:gd name="T21" fmla="*/ 221 h 457"/>
                  <a:gd name="T22" fmla="*/ 0 w 184"/>
                  <a:gd name="T23" fmla="*/ 182 h 457"/>
                  <a:gd name="T24" fmla="*/ 9 w 184"/>
                  <a:gd name="T25" fmla="*/ 144 h 457"/>
                  <a:gd name="T26" fmla="*/ 30 w 184"/>
                  <a:gd name="T27" fmla="*/ 106 h 457"/>
                  <a:gd name="T28" fmla="*/ 51 w 184"/>
                  <a:gd name="T29" fmla="*/ 74 h 457"/>
                  <a:gd name="T30" fmla="*/ 70 w 184"/>
                  <a:gd name="T31" fmla="*/ 53 h 457"/>
                  <a:gd name="T32" fmla="*/ 91 w 184"/>
                  <a:gd name="T33" fmla="*/ 34 h 457"/>
                  <a:gd name="T34" fmla="*/ 121 w 184"/>
                  <a:gd name="T35" fmla="*/ 13 h 457"/>
                  <a:gd name="T36" fmla="*/ 151 w 184"/>
                  <a:gd name="T37" fmla="*/ 1 h 457"/>
                  <a:gd name="T38" fmla="*/ 167 w 184"/>
                  <a:gd name="T39" fmla="*/ 0 h 457"/>
                  <a:gd name="T40" fmla="*/ 180 w 184"/>
                  <a:gd name="T41" fmla="*/ 3 h 457"/>
                  <a:gd name="T42" fmla="*/ 184 w 184"/>
                  <a:gd name="T43" fmla="*/ 9 h 457"/>
                  <a:gd name="T44" fmla="*/ 178 w 184"/>
                  <a:gd name="T45" fmla="*/ 16 h 457"/>
                  <a:gd name="T46" fmla="*/ 167 w 184"/>
                  <a:gd name="T47" fmla="*/ 21 h 457"/>
                  <a:gd name="T48" fmla="*/ 155 w 184"/>
                  <a:gd name="T49" fmla="*/ 19 h 457"/>
                  <a:gd name="T50" fmla="*/ 153 w 184"/>
                  <a:gd name="T51" fmla="*/ 15 h 457"/>
                  <a:gd name="T52" fmla="*/ 157 w 184"/>
                  <a:gd name="T53" fmla="*/ 11 h 457"/>
                  <a:gd name="T54" fmla="*/ 165 w 184"/>
                  <a:gd name="T55" fmla="*/ 7 h 457"/>
                  <a:gd name="T56" fmla="*/ 170 w 184"/>
                  <a:gd name="T57" fmla="*/ 9 h 457"/>
                  <a:gd name="T58" fmla="*/ 170 w 184"/>
                  <a:gd name="T59" fmla="*/ 12 h 457"/>
                  <a:gd name="T60" fmla="*/ 169 w 184"/>
                  <a:gd name="T61" fmla="*/ 13 h 457"/>
                  <a:gd name="T62" fmla="*/ 170 w 184"/>
                  <a:gd name="T63" fmla="*/ 12 h 457"/>
                  <a:gd name="T64" fmla="*/ 170 w 184"/>
                  <a:gd name="T65" fmla="*/ 10 h 457"/>
                  <a:gd name="T66" fmla="*/ 167 w 184"/>
                  <a:gd name="T67" fmla="*/ 10 h 457"/>
                  <a:gd name="T68" fmla="*/ 159 w 184"/>
                  <a:gd name="T69" fmla="*/ 12 h 457"/>
                  <a:gd name="T70" fmla="*/ 159 w 184"/>
                  <a:gd name="T71" fmla="*/ 16 h 457"/>
                  <a:gd name="T72" fmla="*/ 159 w 184"/>
                  <a:gd name="T73" fmla="*/ 18 h 457"/>
                  <a:gd name="T74" fmla="*/ 163 w 184"/>
                  <a:gd name="T75" fmla="*/ 18 h 457"/>
                  <a:gd name="T76" fmla="*/ 174 w 184"/>
                  <a:gd name="T77" fmla="*/ 16 h 457"/>
                  <a:gd name="T78" fmla="*/ 178 w 184"/>
                  <a:gd name="T79" fmla="*/ 9 h 457"/>
                  <a:gd name="T80" fmla="*/ 176 w 184"/>
                  <a:gd name="T81" fmla="*/ 6 h 457"/>
                  <a:gd name="T82" fmla="*/ 169 w 184"/>
                  <a:gd name="T83" fmla="*/ 4 h 457"/>
                  <a:gd name="T84" fmla="*/ 150 w 184"/>
                  <a:gd name="T85" fmla="*/ 5 h 457"/>
                  <a:gd name="T86" fmla="*/ 127 w 184"/>
                  <a:gd name="T87" fmla="*/ 15 h 457"/>
                  <a:gd name="T88" fmla="*/ 108 w 184"/>
                  <a:gd name="T89" fmla="*/ 25 h 457"/>
                  <a:gd name="T90" fmla="*/ 89 w 184"/>
                  <a:gd name="T91" fmla="*/ 41 h 457"/>
                  <a:gd name="T92" fmla="*/ 76 w 184"/>
                  <a:gd name="T93" fmla="*/ 57 h 457"/>
                  <a:gd name="T94" fmla="*/ 66 w 184"/>
                  <a:gd name="T95" fmla="*/ 78 h 457"/>
                  <a:gd name="T96" fmla="*/ 62 w 184"/>
                  <a:gd name="T97" fmla="*/ 106 h 457"/>
                  <a:gd name="T98" fmla="*/ 70 w 184"/>
                  <a:gd name="T99" fmla="*/ 143 h 457"/>
                  <a:gd name="T100" fmla="*/ 96 w 184"/>
                  <a:gd name="T101" fmla="*/ 191 h 457"/>
                  <a:gd name="T102" fmla="*/ 114 w 184"/>
                  <a:gd name="T103" fmla="*/ 223 h 457"/>
                  <a:gd name="T104" fmla="*/ 127 w 184"/>
                  <a:gd name="T105" fmla="*/ 264 h 457"/>
                  <a:gd name="T106" fmla="*/ 127 w 184"/>
                  <a:gd name="T107" fmla="*/ 298 h 457"/>
                  <a:gd name="T108" fmla="*/ 117 w 184"/>
                  <a:gd name="T109" fmla="*/ 331 h 457"/>
                  <a:gd name="T110" fmla="*/ 98 w 184"/>
                  <a:gd name="T111" fmla="*/ 363 h 457"/>
                  <a:gd name="T112" fmla="*/ 70 w 184"/>
                  <a:gd name="T113" fmla="*/ 397 h 457"/>
                  <a:gd name="T114" fmla="*/ 66 w 184"/>
                  <a:gd name="T115" fmla="*/ 416 h 457"/>
                  <a:gd name="T116" fmla="*/ 57 w 184"/>
                  <a:gd name="T117" fmla="*/ 433 h 457"/>
                  <a:gd name="T118" fmla="*/ 40 w 184"/>
                  <a:gd name="T119" fmla="*/ 449 h 457"/>
                  <a:gd name="T120" fmla="*/ 22 w 184"/>
                  <a:gd name="T121" fmla="*/ 457 h 457"/>
                  <a:gd name="T122" fmla="*/ 11 w 184"/>
                  <a:gd name="T123" fmla="*/ 457 h 457"/>
                  <a:gd name="T124" fmla="*/ 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2" y="456"/>
                    </a:moveTo>
                    <a:lnTo>
                      <a:pt x="3" y="446"/>
                    </a:lnTo>
                    <a:lnTo>
                      <a:pt x="13" y="449"/>
                    </a:lnTo>
                    <a:lnTo>
                      <a:pt x="24" y="449"/>
                    </a:lnTo>
                    <a:lnTo>
                      <a:pt x="38" y="445"/>
                    </a:lnTo>
                    <a:lnTo>
                      <a:pt x="53" y="432"/>
                    </a:lnTo>
                    <a:lnTo>
                      <a:pt x="62" y="408"/>
                    </a:lnTo>
                    <a:lnTo>
                      <a:pt x="66" y="375"/>
                    </a:lnTo>
                    <a:lnTo>
                      <a:pt x="57" y="338"/>
                    </a:lnTo>
                    <a:lnTo>
                      <a:pt x="17" y="258"/>
                    </a:lnTo>
                    <a:lnTo>
                      <a:pt x="3" y="221"/>
                    </a:lnTo>
                    <a:lnTo>
                      <a:pt x="0" y="182"/>
                    </a:lnTo>
                    <a:lnTo>
                      <a:pt x="9" y="144"/>
                    </a:lnTo>
                    <a:lnTo>
                      <a:pt x="30" y="106"/>
                    </a:lnTo>
                    <a:lnTo>
                      <a:pt x="51" y="74"/>
                    </a:lnTo>
                    <a:lnTo>
                      <a:pt x="70" y="53"/>
                    </a:lnTo>
                    <a:lnTo>
                      <a:pt x="91" y="34"/>
                    </a:lnTo>
                    <a:lnTo>
                      <a:pt x="121" y="13"/>
                    </a:lnTo>
                    <a:lnTo>
                      <a:pt x="151" y="1"/>
                    </a:lnTo>
                    <a:lnTo>
                      <a:pt x="167" y="0"/>
                    </a:lnTo>
                    <a:lnTo>
                      <a:pt x="180" y="3"/>
                    </a:lnTo>
                    <a:lnTo>
                      <a:pt x="184" y="9"/>
                    </a:lnTo>
                    <a:lnTo>
                      <a:pt x="178" y="16"/>
                    </a:lnTo>
                    <a:lnTo>
                      <a:pt x="167" y="21"/>
                    </a:lnTo>
                    <a:lnTo>
                      <a:pt x="155" y="19"/>
                    </a:lnTo>
                    <a:lnTo>
                      <a:pt x="153" y="15"/>
                    </a:lnTo>
                    <a:lnTo>
                      <a:pt x="157" y="11"/>
                    </a:lnTo>
                    <a:lnTo>
                      <a:pt x="165" y="7"/>
                    </a:lnTo>
                    <a:lnTo>
                      <a:pt x="170" y="9"/>
                    </a:lnTo>
                    <a:lnTo>
                      <a:pt x="170" y="12"/>
                    </a:lnTo>
                    <a:lnTo>
                      <a:pt x="169" y="13"/>
                    </a:lnTo>
                    <a:lnTo>
                      <a:pt x="170" y="12"/>
                    </a:lnTo>
                    <a:lnTo>
                      <a:pt x="170" y="10"/>
                    </a:lnTo>
                    <a:lnTo>
                      <a:pt x="167" y="10"/>
                    </a:lnTo>
                    <a:lnTo>
                      <a:pt x="159" y="12"/>
                    </a:lnTo>
                    <a:lnTo>
                      <a:pt x="159" y="16"/>
                    </a:lnTo>
                    <a:lnTo>
                      <a:pt x="159" y="18"/>
                    </a:lnTo>
                    <a:lnTo>
                      <a:pt x="163" y="18"/>
                    </a:lnTo>
                    <a:lnTo>
                      <a:pt x="174" y="16"/>
                    </a:lnTo>
                    <a:lnTo>
                      <a:pt x="178" y="9"/>
                    </a:lnTo>
                    <a:lnTo>
                      <a:pt x="176" y="6"/>
                    </a:lnTo>
                    <a:lnTo>
                      <a:pt x="169" y="4"/>
                    </a:lnTo>
                    <a:lnTo>
                      <a:pt x="150" y="5"/>
                    </a:lnTo>
                    <a:lnTo>
                      <a:pt x="127" y="15"/>
                    </a:lnTo>
                    <a:lnTo>
                      <a:pt x="108" y="25"/>
                    </a:lnTo>
                    <a:lnTo>
                      <a:pt x="89" y="41"/>
                    </a:lnTo>
                    <a:lnTo>
                      <a:pt x="76" y="57"/>
                    </a:lnTo>
                    <a:lnTo>
                      <a:pt x="66" y="78"/>
                    </a:lnTo>
                    <a:lnTo>
                      <a:pt x="62" y="106"/>
                    </a:lnTo>
                    <a:lnTo>
                      <a:pt x="70" y="143"/>
                    </a:lnTo>
                    <a:lnTo>
                      <a:pt x="96" y="191"/>
                    </a:lnTo>
                    <a:lnTo>
                      <a:pt x="114" y="223"/>
                    </a:lnTo>
                    <a:lnTo>
                      <a:pt x="127" y="264"/>
                    </a:lnTo>
                    <a:lnTo>
                      <a:pt x="127" y="298"/>
                    </a:lnTo>
                    <a:lnTo>
                      <a:pt x="117" y="331"/>
                    </a:lnTo>
                    <a:lnTo>
                      <a:pt x="98" y="363"/>
                    </a:lnTo>
                    <a:lnTo>
                      <a:pt x="70" y="397"/>
                    </a:lnTo>
                    <a:lnTo>
                      <a:pt x="66" y="416"/>
                    </a:lnTo>
                    <a:lnTo>
                      <a:pt x="57" y="433"/>
                    </a:lnTo>
                    <a:lnTo>
                      <a:pt x="40" y="449"/>
                    </a:lnTo>
                    <a:lnTo>
                      <a:pt x="22" y="457"/>
                    </a:lnTo>
                    <a:lnTo>
                      <a:pt x="11" y="457"/>
                    </a:lnTo>
                    <a:lnTo>
                      <a:pt x="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2" name="Freeform 10"/>
              <p:cNvSpPr>
                <a:spLocks/>
              </p:cNvSpPr>
              <p:nvPr/>
            </p:nvSpPr>
            <p:spPr bwMode="auto">
              <a:xfrm>
                <a:off x="8" y="3536"/>
                <a:ext cx="307" cy="541"/>
              </a:xfrm>
              <a:custGeom>
                <a:avLst/>
                <a:gdLst>
                  <a:gd name="T0" fmla="*/ 5 w 307"/>
                  <a:gd name="T1" fmla="*/ 526 h 541"/>
                  <a:gd name="T2" fmla="*/ 28 w 307"/>
                  <a:gd name="T3" fmla="*/ 530 h 541"/>
                  <a:gd name="T4" fmla="*/ 66 w 307"/>
                  <a:gd name="T5" fmla="*/ 513 h 541"/>
                  <a:gd name="T6" fmla="*/ 93 w 307"/>
                  <a:gd name="T7" fmla="*/ 446 h 541"/>
                  <a:gd name="T8" fmla="*/ 57 w 307"/>
                  <a:gd name="T9" fmla="*/ 301 h 541"/>
                  <a:gd name="T10" fmla="*/ 51 w 307"/>
                  <a:gd name="T11" fmla="*/ 208 h 541"/>
                  <a:gd name="T12" fmla="*/ 102 w 307"/>
                  <a:gd name="T13" fmla="*/ 117 h 541"/>
                  <a:gd name="T14" fmla="*/ 161 w 307"/>
                  <a:gd name="T15" fmla="*/ 57 h 541"/>
                  <a:gd name="T16" fmla="*/ 231 w 307"/>
                  <a:gd name="T17" fmla="*/ 14 h 541"/>
                  <a:gd name="T18" fmla="*/ 269 w 307"/>
                  <a:gd name="T19" fmla="*/ 1 h 541"/>
                  <a:gd name="T20" fmla="*/ 303 w 307"/>
                  <a:gd name="T21" fmla="*/ 5 h 541"/>
                  <a:gd name="T22" fmla="*/ 298 w 307"/>
                  <a:gd name="T23" fmla="*/ 21 h 541"/>
                  <a:gd name="T24" fmla="*/ 277 w 307"/>
                  <a:gd name="T25" fmla="*/ 26 h 541"/>
                  <a:gd name="T26" fmla="*/ 269 w 307"/>
                  <a:gd name="T27" fmla="*/ 18 h 541"/>
                  <a:gd name="T28" fmla="*/ 284 w 307"/>
                  <a:gd name="T29" fmla="*/ 9 h 541"/>
                  <a:gd name="T30" fmla="*/ 292 w 307"/>
                  <a:gd name="T31" fmla="*/ 14 h 541"/>
                  <a:gd name="T32" fmla="*/ 286 w 307"/>
                  <a:gd name="T33" fmla="*/ 18 h 541"/>
                  <a:gd name="T34" fmla="*/ 290 w 307"/>
                  <a:gd name="T35" fmla="*/ 12 h 541"/>
                  <a:gd name="T36" fmla="*/ 279 w 307"/>
                  <a:gd name="T37" fmla="*/ 14 h 541"/>
                  <a:gd name="T38" fmla="*/ 277 w 307"/>
                  <a:gd name="T39" fmla="*/ 21 h 541"/>
                  <a:gd name="T40" fmla="*/ 294 w 307"/>
                  <a:gd name="T41" fmla="*/ 20 h 541"/>
                  <a:gd name="T42" fmla="*/ 299 w 307"/>
                  <a:gd name="T43" fmla="*/ 12 h 541"/>
                  <a:gd name="T44" fmla="*/ 290 w 307"/>
                  <a:gd name="T45" fmla="*/ 6 h 541"/>
                  <a:gd name="T46" fmla="*/ 237 w 307"/>
                  <a:gd name="T47" fmla="*/ 15 h 541"/>
                  <a:gd name="T48" fmla="*/ 187 w 307"/>
                  <a:gd name="T49" fmla="*/ 44 h 541"/>
                  <a:gd name="T50" fmla="*/ 151 w 307"/>
                  <a:gd name="T51" fmla="*/ 87 h 541"/>
                  <a:gd name="T52" fmla="*/ 144 w 307"/>
                  <a:gd name="T53" fmla="*/ 165 h 541"/>
                  <a:gd name="T54" fmla="*/ 180 w 307"/>
                  <a:gd name="T55" fmla="*/ 266 h 541"/>
                  <a:gd name="T56" fmla="*/ 184 w 307"/>
                  <a:gd name="T57" fmla="*/ 356 h 541"/>
                  <a:gd name="T58" fmla="*/ 134 w 307"/>
                  <a:gd name="T59" fmla="*/ 435 h 541"/>
                  <a:gd name="T60" fmla="*/ 85 w 307"/>
                  <a:gd name="T61" fmla="*/ 495 h 541"/>
                  <a:gd name="T62" fmla="*/ 47 w 307"/>
                  <a:gd name="T63" fmla="*/ 532 h 541"/>
                  <a:gd name="T64" fmla="*/ 11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0" y="538"/>
                    </a:moveTo>
                    <a:lnTo>
                      <a:pt x="5" y="526"/>
                    </a:lnTo>
                    <a:lnTo>
                      <a:pt x="15" y="530"/>
                    </a:lnTo>
                    <a:lnTo>
                      <a:pt x="28" y="530"/>
                    </a:lnTo>
                    <a:lnTo>
                      <a:pt x="45" y="526"/>
                    </a:lnTo>
                    <a:lnTo>
                      <a:pt x="66" y="513"/>
                    </a:lnTo>
                    <a:lnTo>
                      <a:pt x="83" y="484"/>
                    </a:lnTo>
                    <a:lnTo>
                      <a:pt x="93" y="446"/>
                    </a:lnTo>
                    <a:lnTo>
                      <a:pt x="89" y="400"/>
                    </a:lnTo>
                    <a:lnTo>
                      <a:pt x="57" y="301"/>
                    </a:lnTo>
                    <a:lnTo>
                      <a:pt x="47" y="254"/>
                    </a:lnTo>
                    <a:lnTo>
                      <a:pt x="51" y="208"/>
                    </a:lnTo>
                    <a:lnTo>
                      <a:pt x="70" y="162"/>
                    </a:lnTo>
                    <a:lnTo>
                      <a:pt x="102" y="117"/>
                    </a:lnTo>
                    <a:lnTo>
                      <a:pt x="134" y="81"/>
                    </a:lnTo>
                    <a:lnTo>
                      <a:pt x="161" y="57"/>
                    </a:lnTo>
                    <a:lnTo>
                      <a:pt x="191" y="36"/>
                    </a:lnTo>
                    <a:lnTo>
                      <a:pt x="231" y="14"/>
                    </a:lnTo>
                    <a:lnTo>
                      <a:pt x="250" y="6"/>
                    </a:lnTo>
                    <a:lnTo>
                      <a:pt x="269" y="1"/>
                    </a:lnTo>
                    <a:lnTo>
                      <a:pt x="288" y="0"/>
                    </a:lnTo>
                    <a:lnTo>
                      <a:pt x="303" y="5"/>
                    </a:lnTo>
                    <a:lnTo>
                      <a:pt x="307" y="13"/>
                    </a:lnTo>
                    <a:lnTo>
                      <a:pt x="298" y="21"/>
                    </a:lnTo>
                    <a:lnTo>
                      <a:pt x="284" y="25"/>
                    </a:lnTo>
                    <a:lnTo>
                      <a:pt x="277" y="26"/>
                    </a:lnTo>
                    <a:lnTo>
                      <a:pt x="269" y="24"/>
                    </a:lnTo>
                    <a:lnTo>
                      <a:pt x="269" y="18"/>
                    </a:lnTo>
                    <a:lnTo>
                      <a:pt x="275" y="13"/>
                    </a:lnTo>
                    <a:lnTo>
                      <a:pt x="284" y="9"/>
                    </a:lnTo>
                    <a:lnTo>
                      <a:pt x="292" y="12"/>
                    </a:lnTo>
                    <a:lnTo>
                      <a:pt x="292" y="14"/>
                    </a:lnTo>
                    <a:lnTo>
                      <a:pt x="290" y="17"/>
                    </a:lnTo>
                    <a:lnTo>
                      <a:pt x="286" y="18"/>
                    </a:lnTo>
                    <a:lnTo>
                      <a:pt x="288" y="15"/>
                    </a:lnTo>
                    <a:lnTo>
                      <a:pt x="290" y="12"/>
                    </a:lnTo>
                    <a:lnTo>
                      <a:pt x="286" y="12"/>
                    </a:lnTo>
                    <a:lnTo>
                      <a:pt x="279" y="14"/>
                    </a:lnTo>
                    <a:lnTo>
                      <a:pt x="275" y="19"/>
                    </a:lnTo>
                    <a:lnTo>
                      <a:pt x="277" y="21"/>
                    </a:lnTo>
                    <a:lnTo>
                      <a:pt x="280" y="23"/>
                    </a:lnTo>
                    <a:lnTo>
                      <a:pt x="294" y="20"/>
                    </a:lnTo>
                    <a:lnTo>
                      <a:pt x="299" y="17"/>
                    </a:lnTo>
                    <a:lnTo>
                      <a:pt x="299" y="12"/>
                    </a:lnTo>
                    <a:lnTo>
                      <a:pt x="298" y="8"/>
                    </a:lnTo>
                    <a:lnTo>
                      <a:pt x="290" y="6"/>
                    </a:lnTo>
                    <a:lnTo>
                      <a:pt x="267" y="6"/>
                    </a:lnTo>
                    <a:lnTo>
                      <a:pt x="237" y="15"/>
                    </a:lnTo>
                    <a:lnTo>
                      <a:pt x="214" y="26"/>
                    </a:lnTo>
                    <a:lnTo>
                      <a:pt x="187" y="44"/>
                    </a:lnTo>
                    <a:lnTo>
                      <a:pt x="169" y="62"/>
                    </a:lnTo>
                    <a:lnTo>
                      <a:pt x="151" y="87"/>
                    </a:lnTo>
                    <a:lnTo>
                      <a:pt x="140" y="121"/>
                    </a:lnTo>
                    <a:lnTo>
                      <a:pt x="144" y="165"/>
                    </a:lnTo>
                    <a:lnTo>
                      <a:pt x="167" y="225"/>
                    </a:lnTo>
                    <a:lnTo>
                      <a:pt x="180" y="266"/>
                    </a:lnTo>
                    <a:lnTo>
                      <a:pt x="189" y="316"/>
                    </a:lnTo>
                    <a:lnTo>
                      <a:pt x="184" y="356"/>
                    </a:lnTo>
                    <a:lnTo>
                      <a:pt x="165" y="396"/>
                    </a:lnTo>
                    <a:lnTo>
                      <a:pt x="134" y="435"/>
                    </a:lnTo>
                    <a:lnTo>
                      <a:pt x="94" y="472"/>
                    </a:lnTo>
                    <a:lnTo>
                      <a:pt x="85" y="495"/>
                    </a:lnTo>
                    <a:lnTo>
                      <a:pt x="70" y="514"/>
                    </a:lnTo>
                    <a:lnTo>
                      <a:pt x="47" y="532"/>
                    </a:lnTo>
                    <a:lnTo>
                      <a:pt x="24" y="541"/>
                    </a:lnTo>
                    <a:lnTo>
                      <a:pt x="11" y="541"/>
                    </a:lnTo>
                    <a:lnTo>
                      <a:pt x="0"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3" name="Freeform 11"/>
              <p:cNvSpPr>
                <a:spLocks/>
              </p:cNvSpPr>
              <p:nvPr/>
            </p:nvSpPr>
            <p:spPr bwMode="auto">
              <a:xfrm>
                <a:off x="40" y="2303"/>
                <a:ext cx="305" cy="540"/>
              </a:xfrm>
              <a:custGeom>
                <a:avLst/>
                <a:gdLst>
                  <a:gd name="T0" fmla="*/ 4 w 305"/>
                  <a:gd name="T1" fmla="*/ 527 h 540"/>
                  <a:gd name="T2" fmla="*/ 28 w 305"/>
                  <a:gd name="T3" fmla="*/ 530 h 540"/>
                  <a:gd name="T4" fmla="*/ 64 w 305"/>
                  <a:gd name="T5" fmla="*/ 512 h 540"/>
                  <a:gd name="T6" fmla="*/ 93 w 305"/>
                  <a:gd name="T7" fmla="*/ 445 h 540"/>
                  <a:gd name="T8" fmla="*/ 57 w 305"/>
                  <a:gd name="T9" fmla="*/ 301 h 540"/>
                  <a:gd name="T10" fmla="*/ 51 w 305"/>
                  <a:gd name="T11" fmla="*/ 208 h 540"/>
                  <a:gd name="T12" fmla="*/ 102 w 305"/>
                  <a:gd name="T13" fmla="*/ 118 h 540"/>
                  <a:gd name="T14" fmla="*/ 161 w 305"/>
                  <a:gd name="T15" fmla="*/ 57 h 540"/>
                  <a:gd name="T16" fmla="*/ 229 w 305"/>
                  <a:gd name="T17" fmla="*/ 13 h 540"/>
                  <a:gd name="T18" fmla="*/ 269 w 305"/>
                  <a:gd name="T19" fmla="*/ 0 h 540"/>
                  <a:gd name="T20" fmla="*/ 302 w 305"/>
                  <a:gd name="T21" fmla="*/ 4 h 540"/>
                  <a:gd name="T22" fmla="*/ 298 w 305"/>
                  <a:gd name="T23" fmla="*/ 21 h 540"/>
                  <a:gd name="T24" fmla="*/ 277 w 305"/>
                  <a:gd name="T25" fmla="*/ 25 h 540"/>
                  <a:gd name="T26" fmla="*/ 269 w 305"/>
                  <a:gd name="T27" fmla="*/ 17 h 540"/>
                  <a:gd name="T28" fmla="*/ 283 w 305"/>
                  <a:gd name="T29" fmla="*/ 10 h 540"/>
                  <a:gd name="T30" fmla="*/ 292 w 305"/>
                  <a:gd name="T31" fmla="*/ 15 h 540"/>
                  <a:gd name="T32" fmla="*/ 286 w 305"/>
                  <a:gd name="T33" fmla="*/ 17 h 540"/>
                  <a:gd name="T34" fmla="*/ 288 w 305"/>
                  <a:gd name="T35" fmla="*/ 12 h 540"/>
                  <a:gd name="T36" fmla="*/ 277 w 305"/>
                  <a:gd name="T37" fmla="*/ 15 h 540"/>
                  <a:gd name="T38" fmla="*/ 275 w 305"/>
                  <a:gd name="T39" fmla="*/ 21 h 540"/>
                  <a:gd name="T40" fmla="*/ 292 w 305"/>
                  <a:gd name="T41" fmla="*/ 19 h 540"/>
                  <a:gd name="T42" fmla="*/ 300 w 305"/>
                  <a:gd name="T43" fmla="*/ 12 h 540"/>
                  <a:gd name="T44" fmla="*/ 288 w 305"/>
                  <a:gd name="T45" fmla="*/ 5 h 540"/>
                  <a:gd name="T46" fmla="*/ 235 w 305"/>
                  <a:gd name="T47" fmla="*/ 15 h 540"/>
                  <a:gd name="T48" fmla="*/ 186 w 305"/>
                  <a:gd name="T49" fmla="*/ 45 h 540"/>
                  <a:gd name="T50" fmla="*/ 152 w 305"/>
                  <a:gd name="T51" fmla="*/ 87 h 540"/>
                  <a:gd name="T52" fmla="*/ 144 w 305"/>
                  <a:gd name="T53" fmla="*/ 166 h 540"/>
                  <a:gd name="T54" fmla="*/ 180 w 305"/>
                  <a:gd name="T55" fmla="*/ 265 h 540"/>
                  <a:gd name="T56" fmla="*/ 182 w 305"/>
                  <a:gd name="T57" fmla="*/ 356 h 540"/>
                  <a:gd name="T58" fmla="*/ 135 w 305"/>
                  <a:gd name="T59" fmla="*/ 434 h 540"/>
                  <a:gd name="T60" fmla="*/ 85 w 305"/>
                  <a:gd name="T61" fmla="*/ 495 h 540"/>
                  <a:gd name="T62" fmla="*/ 47 w 305"/>
                  <a:gd name="T63" fmla="*/ 533 h 540"/>
                  <a:gd name="T64" fmla="*/ 11 w 305"/>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540">
                    <a:moveTo>
                      <a:pt x="0" y="537"/>
                    </a:moveTo>
                    <a:lnTo>
                      <a:pt x="4" y="527"/>
                    </a:lnTo>
                    <a:lnTo>
                      <a:pt x="15" y="529"/>
                    </a:lnTo>
                    <a:lnTo>
                      <a:pt x="28" y="530"/>
                    </a:lnTo>
                    <a:lnTo>
                      <a:pt x="45" y="527"/>
                    </a:lnTo>
                    <a:lnTo>
                      <a:pt x="64" y="512"/>
                    </a:lnTo>
                    <a:lnTo>
                      <a:pt x="83" y="483"/>
                    </a:lnTo>
                    <a:lnTo>
                      <a:pt x="93" y="445"/>
                    </a:lnTo>
                    <a:lnTo>
                      <a:pt x="89" y="400"/>
                    </a:lnTo>
                    <a:lnTo>
                      <a:pt x="57" y="301"/>
                    </a:lnTo>
                    <a:lnTo>
                      <a:pt x="47" y="254"/>
                    </a:lnTo>
                    <a:lnTo>
                      <a:pt x="51" y="208"/>
                    </a:lnTo>
                    <a:lnTo>
                      <a:pt x="70" y="161"/>
                    </a:lnTo>
                    <a:lnTo>
                      <a:pt x="102" y="118"/>
                    </a:lnTo>
                    <a:lnTo>
                      <a:pt x="135" y="82"/>
                    </a:lnTo>
                    <a:lnTo>
                      <a:pt x="161" y="57"/>
                    </a:lnTo>
                    <a:lnTo>
                      <a:pt x="190" y="35"/>
                    </a:lnTo>
                    <a:lnTo>
                      <a:pt x="229" y="13"/>
                    </a:lnTo>
                    <a:lnTo>
                      <a:pt x="250" y="5"/>
                    </a:lnTo>
                    <a:lnTo>
                      <a:pt x="269" y="0"/>
                    </a:lnTo>
                    <a:lnTo>
                      <a:pt x="288" y="0"/>
                    </a:lnTo>
                    <a:lnTo>
                      <a:pt x="302" y="4"/>
                    </a:lnTo>
                    <a:lnTo>
                      <a:pt x="305" y="12"/>
                    </a:lnTo>
                    <a:lnTo>
                      <a:pt x="298" y="21"/>
                    </a:lnTo>
                    <a:lnTo>
                      <a:pt x="285" y="25"/>
                    </a:lnTo>
                    <a:lnTo>
                      <a:pt x="277" y="25"/>
                    </a:lnTo>
                    <a:lnTo>
                      <a:pt x="269" y="23"/>
                    </a:lnTo>
                    <a:lnTo>
                      <a:pt x="269" y="17"/>
                    </a:lnTo>
                    <a:lnTo>
                      <a:pt x="275" y="12"/>
                    </a:lnTo>
                    <a:lnTo>
                      <a:pt x="283" y="10"/>
                    </a:lnTo>
                    <a:lnTo>
                      <a:pt x="292" y="11"/>
                    </a:lnTo>
                    <a:lnTo>
                      <a:pt x="292" y="15"/>
                    </a:lnTo>
                    <a:lnTo>
                      <a:pt x="290" y="16"/>
                    </a:lnTo>
                    <a:lnTo>
                      <a:pt x="286" y="17"/>
                    </a:lnTo>
                    <a:lnTo>
                      <a:pt x="288" y="16"/>
                    </a:lnTo>
                    <a:lnTo>
                      <a:pt x="288" y="12"/>
                    </a:lnTo>
                    <a:lnTo>
                      <a:pt x="286" y="11"/>
                    </a:lnTo>
                    <a:lnTo>
                      <a:pt x="277" y="15"/>
                    </a:lnTo>
                    <a:lnTo>
                      <a:pt x="273" y="19"/>
                    </a:lnTo>
                    <a:lnTo>
                      <a:pt x="275" y="21"/>
                    </a:lnTo>
                    <a:lnTo>
                      <a:pt x="279" y="22"/>
                    </a:lnTo>
                    <a:lnTo>
                      <a:pt x="292" y="19"/>
                    </a:lnTo>
                    <a:lnTo>
                      <a:pt x="298" y="16"/>
                    </a:lnTo>
                    <a:lnTo>
                      <a:pt x="300" y="12"/>
                    </a:lnTo>
                    <a:lnTo>
                      <a:pt x="298" y="7"/>
                    </a:lnTo>
                    <a:lnTo>
                      <a:pt x="288" y="5"/>
                    </a:lnTo>
                    <a:lnTo>
                      <a:pt x="266" y="6"/>
                    </a:lnTo>
                    <a:lnTo>
                      <a:pt x="235" y="15"/>
                    </a:lnTo>
                    <a:lnTo>
                      <a:pt x="212" y="27"/>
                    </a:lnTo>
                    <a:lnTo>
                      <a:pt x="186" y="45"/>
                    </a:lnTo>
                    <a:lnTo>
                      <a:pt x="167" y="61"/>
                    </a:lnTo>
                    <a:lnTo>
                      <a:pt x="152" y="87"/>
                    </a:lnTo>
                    <a:lnTo>
                      <a:pt x="140" y="120"/>
                    </a:lnTo>
                    <a:lnTo>
                      <a:pt x="144" y="166"/>
                    </a:lnTo>
                    <a:lnTo>
                      <a:pt x="165" y="224"/>
                    </a:lnTo>
                    <a:lnTo>
                      <a:pt x="180" y="265"/>
                    </a:lnTo>
                    <a:lnTo>
                      <a:pt x="190" y="316"/>
                    </a:lnTo>
                    <a:lnTo>
                      <a:pt x="182" y="356"/>
                    </a:lnTo>
                    <a:lnTo>
                      <a:pt x="163" y="396"/>
                    </a:lnTo>
                    <a:lnTo>
                      <a:pt x="135" y="434"/>
                    </a:lnTo>
                    <a:lnTo>
                      <a:pt x="93" y="473"/>
                    </a:lnTo>
                    <a:lnTo>
                      <a:pt x="85" y="495"/>
                    </a:lnTo>
                    <a:lnTo>
                      <a:pt x="70" y="515"/>
                    </a:lnTo>
                    <a:lnTo>
                      <a:pt x="47" y="533"/>
                    </a:lnTo>
                    <a:lnTo>
                      <a:pt x="25" y="540"/>
                    </a:lnTo>
                    <a:lnTo>
                      <a:pt x="11" y="540"/>
                    </a:lnTo>
                    <a:lnTo>
                      <a:pt x="0"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4" name="Freeform 12"/>
              <p:cNvSpPr>
                <a:spLocks/>
              </p:cNvSpPr>
              <p:nvPr/>
            </p:nvSpPr>
            <p:spPr bwMode="auto">
              <a:xfrm>
                <a:off x="182" y="3569"/>
                <a:ext cx="180" cy="297"/>
              </a:xfrm>
              <a:custGeom>
                <a:avLst/>
                <a:gdLst>
                  <a:gd name="T0" fmla="*/ 61 w 180"/>
                  <a:gd name="T1" fmla="*/ 257 h 297"/>
                  <a:gd name="T2" fmla="*/ 51 w 180"/>
                  <a:gd name="T3" fmla="*/ 257 h 297"/>
                  <a:gd name="T4" fmla="*/ 44 w 180"/>
                  <a:gd name="T5" fmla="*/ 258 h 297"/>
                  <a:gd name="T6" fmla="*/ 34 w 180"/>
                  <a:gd name="T7" fmla="*/ 263 h 297"/>
                  <a:gd name="T8" fmla="*/ 29 w 180"/>
                  <a:gd name="T9" fmla="*/ 269 h 297"/>
                  <a:gd name="T10" fmla="*/ 29 w 180"/>
                  <a:gd name="T11" fmla="*/ 277 h 297"/>
                  <a:gd name="T12" fmla="*/ 31 w 180"/>
                  <a:gd name="T13" fmla="*/ 285 h 297"/>
                  <a:gd name="T14" fmla="*/ 38 w 180"/>
                  <a:gd name="T15" fmla="*/ 289 h 297"/>
                  <a:gd name="T16" fmla="*/ 57 w 180"/>
                  <a:gd name="T17" fmla="*/ 297 h 297"/>
                  <a:gd name="T18" fmla="*/ 72 w 180"/>
                  <a:gd name="T19" fmla="*/ 297 h 297"/>
                  <a:gd name="T20" fmla="*/ 91 w 180"/>
                  <a:gd name="T21" fmla="*/ 293 h 297"/>
                  <a:gd name="T22" fmla="*/ 108 w 180"/>
                  <a:gd name="T23" fmla="*/ 285 h 297"/>
                  <a:gd name="T24" fmla="*/ 122 w 180"/>
                  <a:gd name="T25" fmla="*/ 271 h 297"/>
                  <a:gd name="T26" fmla="*/ 131 w 180"/>
                  <a:gd name="T27" fmla="*/ 255 h 297"/>
                  <a:gd name="T28" fmla="*/ 137 w 180"/>
                  <a:gd name="T29" fmla="*/ 235 h 297"/>
                  <a:gd name="T30" fmla="*/ 135 w 180"/>
                  <a:gd name="T31" fmla="*/ 213 h 297"/>
                  <a:gd name="T32" fmla="*/ 131 w 180"/>
                  <a:gd name="T33" fmla="*/ 205 h 297"/>
                  <a:gd name="T34" fmla="*/ 154 w 180"/>
                  <a:gd name="T35" fmla="*/ 193 h 297"/>
                  <a:gd name="T36" fmla="*/ 171 w 180"/>
                  <a:gd name="T37" fmla="*/ 178 h 297"/>
                  <a:gd name="T38" fmla="*/ 180 w 180"/>
                  <a:gd name="T39" fmla="*/ 153 h 297"/>
                  <a:gd name="T40" fmla="*/ 180 w 180"/>
                  <a:gd name="T41" fmla="*/ 142 h 297"/>
                  <a:gd name="T42" fmla="*/ 177 w 180"/>
                  <a:gd name="T43" fmla="*/ 128 h 297"/>
                  <a:gd name="T44" fmla="*/ 163 w 180"/>
                  <a:gd name="T45" fmla="*/ 110 h 297"/>
                  <a:gd name="T46" fmla="*/ 141 w 180"/>
                  <a:gd name="T47" fmla="*/ 88 h 297"/>
                  <a:gd name="T48" fmla="*/ 127 w 180"/>
                  <a:gd name="T49" fmla="*/ 72 h 297"/>
                  <a:gd name="T50" fmla="*/ 116 w 180"/>
                  <a:gd name="T51" fmla="*/ 57 h 297"/>
                  <a:gd name="T52" fmla="*/ 106 w 180"/>
                  <a:gd name="T53" fmla="*/ 35 h 297"/>
                  <a:gd name="T54" fmla="*/ 105 w 180"/>
                  <a:gd name="T55" fmla="*/ 9 h 297"/>
                  <a:gd name="T56" fmla="*/ 106 w 180"/>
                  <a:gd name="T57" fmla="*/ 0 h 297"/>
                  <a:gd name="T58" fmla="*/ 76 w 180"/>
                  <a:gd name="T59" fmla="*/ 26 h 297"/>
                  <a:gd name="T60" fmla="*/ 51 w 180"/>
                  <a:gd name="T61" fmla="*/ 50 h 297"/>
                  <a:gd name="T62" fmla="*/ 31 w 180"/>
                  <a:gd name="T63" fmla="*/ 75 h 297"/>
                  <a:gd name="T64" fmla="*/ 12 w 180"/>
                  <a:gd name="T65" fmla="*/ 104 h 297"/>
                  <a:gd name="T66" fmla="*/ 2 w 180"/>
                  <a:gd name="T67" fmla="*/ 125 h 297"/>
                  <a:gd name="T68" fmla="*/ 0 w 180"/>
                  <a:gd name="T69" fmla="*/ 150 h 297"/>
                  <a:gd name="T70" fmla="*/ 2 w 180"/>
                  <a:gd name="T71" fmla="*/ 163 h 297"/>
                  <a:gd name="T72" fmla="*/ 10 w 180"/>
                  <a:gd name="T73" fmla="*/ 179 h 297"/>
                  <a:gd name="T74" fmla="*/ 25 w 180"/>
                  <a:gd name="T75" fmla="*/ 196 h 297"/>
                  <a:gd name="T76" fmla="*/ 53 w 180"/>
                  <a:gd name="T77" fmla="*/ 208 h 297"/>
                  <a:gd name="T78" fmla="*/ 76 w 180"/>
                  <a:gd name="T79" fmla="*/ 213 h 297"/>
                  <a:gd name="T80" fmla="*/ 99 w 180"/>
                  <a:gd name="T81" fmla="*/ 211 h 297"/>
                  <a:gd name="T82" fmla="*/ 122 w 180"/>
                  <a:gd name="T83" fmla="*/ 209 h 297"/>
                  <a:gd name="T84" fmla="*/ 125 w 180"/>
                  <a:gd name="T85" fmla="*/ 226 h 297"/>
                  <a:gd name="T86" fmla="*/ 125 w 180"/>
                  <a:gd name="T87" fmla="*/ 241 h 297"/>
                  <a:gd name="T88" fmla="*/ 118 w 180"/>
                  <a:gd name="T89" fmla="*/ 258 h 297"/>
                  <a:gd name="T90" fmla="*/ 101 w 180"/>
                  <a:gd name="T91" fmla="*/ 277 h 297"/>
                  <a:gd name="T92" fmla="*/ 84 w 180"/>
                  <a:gd name="T93" fmla="*/ 287 h 297"/>
                  <a:gd name="T94" fmla="*/ 65 w 180"/>
                  <a:gd name="T95" fmla="*/ 289 h 297"/>
                  <a:gd name="T96" fmla="*/ 48 w 180"/>
                  <a:gd name="T97" fmla="*/ 286 h 297"/>
                  <a:gd name="T98" fmla="*/ 40 w 180"/>
                  <a:gd name="T99" fmla="*/ 281 h 297"/>
                  <a:gd name="T100" fmla="*/ 38 w 180"/>
                  <a:gd name="T101" fmla="*/ 274 h 297"/>
                  <a:gd name="T102" fmla="*/ 44 w 180"/>
                  <a:gd name="T103" fmla="*/ 265 h 297"/>
                  <a:gd name="T104" fmla="*/ 53 w 180"/>
                  <a:gd name="T105" fmla="*/ 259 h 297"/>
                  <a:gd name="T106" fmla="*/ 61 w 180"/>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7">
                    <a:moveTo>
                      <a:pt x="61" y="257"/>
                    </a:moveTo>
                    <a:lnTo>
                      <a:pt x="51" y="257"/>
                    </a:lnTo>
                    <a:lnTo>
                      <a:pt x="44" y="258"/>
                    </a:lnTo>
                    <a:lnTo>
                      <a:pt x="34" y="263"/>
                    </a:lnTo>
                    <a:lnTo>
                      <a:pt x="29" y="269"/>
                    </a:lnTo>
                    <a:lnTo>
                      <a:pt x="29" y="277"/>
                    </a:lnTo>
                    <a:lnTo>
                      <a:pt x="31" y="285"/>
                    </a:lnTo>
                    <a:lnTo>
                      <a:pt x="38" y="289"/>
                    </a:lnTo>
                    <a:lnTo>
                      <a:pt x="57" y="297"/>
                    </a:lnTo>
                    <a:lnTo>
                      <a:pt x="72" y="297"/>
                    </a:lnTo>
                    <a:lnTo>
                      <a:pt x="91" y="293"/>
                    </a:lnTo>
                    <a:lnTo>
                      <a:pt x="108" y="285"/>
                    </a:lnTo>
                    <a:lnTo>
                      <a:pt x="122" y="271"/>
                    </a:lnTo>
                    <a:lnTo>
                      <a:pt x="131" y="255"/>
                    </a:lnTo>
                    <a:lnTo>
                      <a:pt x="137" y="235"/>
                    </a:lnTo>
                    <a:lnTo>
                      <a:pt x="135" y="213"/>
                    </a:lnTo>
                    <a:lnTo>
                      <a:pt x="131" y="205"/>
                    </a:lnTo>
                    <a:lnTo>
                      <a:pt x="154" y="193"/>
                    </a:lnTo>
                    <a:lnTo>
                      <a:pt x="171" y="178"/>
                    </a:lnTo>
                    <a:lnTo>
                      <a:pt x="180" y="153"/>
                    </a:lnTo>
                    <a:lnTo>
                      <a:pt x="180" y="142"/>
                    </a:lnTo>
                    <a:lnTo>
                      <a:pt x="177" y="128"/>
                    </a:lnTo>
                    <a:lnTo>
                      <a:pt x="163" y="110"/>
                    </a:lnTo>
                    <a:lnTo>
                      <a:pt x="141" y="88"/>
                    </a:lnTo>
                    <a:lnTo>
                      <a:pt x="127" y="72"/>
                    </a:lnTo>
                    <a:lnTo>
                      <a:pt x="116" y="57"/>
                    </a:lnTo>
                    <a:lnTo>
                      <a:pt x="106" y="35"/>
                    </a:lnTo>
                    <a:lnTo>
                      <a:pt x="105" y="9"/>
                    </a:lnTo>
                    <a:lnTo>
                      <a:pt x="106" y="0"/>
                    </a:lnTo>
                    <a:lnTo>
                      <a:pt x="76" y="26"/>
                    </a:lnTo>
                    <a:lnTo>
                      <a:pt x="51" y="50"/>
                    </a:lnTo>
                    <a:lnTo>
                      <a:pt x="31" y="75"/>
                    </a:lnTo>
                    <a:lnTo>
                      <a:pt x="12" y="104"/>
                    </a:lnTo>
                    <a:lnTo>
                      <a:pt x="2" y="125"/>
                    </a:lnTo>
                    <a:lnTo>
                      <a:pt x="0" y="150"/>
                    </a:lnTo>
                    <a:lnTo>
                      <a:pt x="2" y="163"/>
                    </a:lnTo>
                    <a:lnTo>
                      <a:pt x="10" y="179"/>
                    </a:lnTo>
                    <a:lnTo>
                      <a:pt x="25" y="196"/>
                    </a:lnTo>
                    <a:lnTo>
                      <a:pt x="53" y="208"/>
                    </a:lnTo>
                    <a:lnTo>
                      <a:pt x="76" y="213"/>
                    </a:lnTo>
                    <a:lnTo>
                      <a:pt x="99" y="211"/>
                    </a:lnTo>
                    <a:lnTo>
                      <a:pt x="122" y="209"/>
                    </a:lnTo>
                    <a:lnTo>
                      <a:pt x="125" y="226"/>
                    </a:lnTo>
                    <a:lnTo>
                      <a:pt x="125" y="241"/>
                    </a:lnTo>
                    <a:lnTo>
                      <a:pt x="118" y="258"/>
                    </a:lnTo>
                    <a:lnTo>
                      <a:pt x="101" y="277"/>
                    </a:lnTo>
                    <a:lnTo>
                      <a:pt x="84" y="287"/>
                    </a:lnTo>
                    <a:lnTo>
                      <a:pt x="65" y="289"/>
                    </a:lnTo>
                    <a:lnTo>
                      <a:pt x="48" y="286"/>
                    </a:lnTo>
                    <a:lnTo>
                      <a:pt x="40" y="281"/>
                    </a:lnTo>
                    <a:lnTo>
                      <a:pt x="38" y="274"/>
                    </a:lnTo>
                    <a:lnTo>
                      <a:pt x="44" y="265"/>
                    </a:lnTo>
                    <a:lnTo>
                      <a:pt x="53" y="259"/>
                    </a:lnTo>
                    <a:lnTo>
                      <a:pt x="61"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5" name="Freeform 13"/>
              <p:cNvSpPr>
                <a:spLocks/>
              </p:cNvSpPr>
              <p:nvPr/>
            </p:nvSpPr>
            <p:spPr bwMode="auto">
              <a:xfrm>
                <a:off x="152" y="3372"/>
                <a:ext cx="163" cy="221"/>
              </a:xfrm>
              <a:custGeom>
                <a:avLst/>
                <a:gdLst>
                  <a:gd name="T0" fmla="*/ 30 w 163"/>
                  <a:gd name="T1" fmla="*/ 190 h 221"/>
                  <a:gd name="T2" fmla="*/ 25 w 163"/>
                  <a:gd name="T3" fmla="*/ 188 h 221"/>
                  <a:gd name="T4" fmla="*/ 7 w 163"/>
                  <a:gd name="T5" fmla="*/ 190 h 221"/>
                  <a:gd name="T6" fmla="*/ 2 w 163"/>
                  <a:gd name="T7" fmla="*/ 195 h 221"/>
                  <a:gd name="T8" fmla="*/ 0 w 163"/>
                  <a:gd name="T9" fmla="*/ 201 h 221"/>
                  <a:gd name="T10" fmla="*/ 4 w 163"/>
                  <a:gd name="T11" fmla="*/ 212 h 221"/>
                  <a:gd name="T12" fmla="*/ 17 w 163"/>
                  <a:gd name="T13" fmla="*/ 220 h 221"/>
                  <a:gd name="T14" fmla="*/ 28 w 163"/>
                  <a:gd name="T15" fmla="*/ 221 h 221"/>
                  <a:gd name="T16" fmla="*/ 45 w 163"/>
                  <a:gd name="T17" fmla="*/ 221 h 221"/>
                  <a:gd name="T18" fmla="*/ 61 w 163"/>
                  <a:gd name="T19" fmla="*/ 217 h 221"/>
                  <a:gd name="T20" fmla="*/ 76 w 163"/>
                  <a:gd name="T21" fmla="*/ 208 h 221"/>
                  <a:gd name="T22" fmla="*/ 89 w 163"/>
                  <a:gd name="T23" fmla="*/ 197 h 221"/>
                  <a:gd name="T24" fmla="*/ 99 w 163"/>
                  <a:gd name="T25" fmla="*/ 183 h 221"/>
                  <a:gd name="T26" fmla="*/ 102 w 163"/>
                  <a:gd name="T27" fmla="*/ 166 h 221"/>
                  <a:gd name="T28" fmla="*/ 102 w 163"/>
                  <a:gd name="T29" fmla="*/ 160 h 221"/>
                  <a:gd name="T30" fmla="*/ 125 w 163"/>
                  <a:gd name="T31" fmla="*/ 154 h 221"/>
                  <a:gd name="T32" fmla="*/ 144 w 163"/>
                  <a:gd name="T33" fmla="*/ 143 h 221"/>
                  <a:gd name="T34" fmla="*/ 159 w 163"/>
                  <a:gd name="T35" fmla="*/ 125 h 221"/>
                  <a:gd name="T36" fmla="*/ 163 w 163"/>
                  <a:gd name="T37" fmla="*/ 106 h 221"/>
                  <a:gd name="T38" fmla="*/ 159 w 163"/>
                  <a:gd name="T39" fmla="*/ 91 h 221"/>
                  <a:gd name="T40" fmla="*/ 148 w 163"/>
                  <a:gd name="T41" fmla="*/ 72 h 221"/>
                  <a:gd name="T42" fmla="*/ 142 w 163"/>
                  <a:gd name="T43" fmla="*/ 57 h 221"/>
                  <a:gd name="T44" fmla="*/ 136 w 163"/>
                  <a:gd name="T45" fmla="*/ 26 h 221"/>
                  <a:gd name="T46" fmla="*/ 142 w 163"/>
                  <a:gd name="T47" fmla="*/ 7 h 221"/>
                  <a:gd name="T48" fmla="*/ 148 w 163"/>
                  <a:gd name="T49" fmla="*/ 0 h 221"/>
                  <a:gd name="T50" fmla="*/ 116 w 163"/>
                  <a:gd name="T51" fmla="*/ 15 h 221"/>
                  <a:gd name="T52" fmla="*/ 62 w 163"/>
                  <a:gd name="T53" fmla="*/ 46 h 221"/>
                  <a:gd name="T54" fmla="*/ 40 w 163"/>
                  <a:gd name="T55" fmla="*/ 67 h 221"/>
                  <a:gd name="T56" fmla="*/ 26 w 163"/>
                  <a:gd name="T57" fmla="*/ 82 h 221"/>
                  <a:gd name="T58" fmla="*/ 17 w 163"/>
                  <a:gd name="T59" fmla="*/ 102 h 221"/>
                  <a:gd name="T60" fmla="*/ 15 w 163"/>
                  <a:gd name="T61" fmla="*/ 124 h 221"/>
                  <a:gd name="T62" fmla="*/ 23 w 163"/>
                  <a:gd name="T63" fmla="*/ 139 h 221"/>
                  <a:gd name="T64" fmla="*/ 40 w 163"/>
                  <a:gd name="T65" fmla="*/ 152 h 221"/>
                  <a:gd name="T66" fmla="*/ 59 w 163"/>
                  <a:gd name="T67" fmla="*/ 158 h 221"/>
                  <a:gd name="T68" fmla="*/ 76 w 163"/>
                  <a:gd name="T69" fmla="*/ 160 h 221"/>
                  <a:gd name="T70" fmla="*/ 95 w 163"/>
                  <a:gd name="T71" fmla="*/ 161 h 221"/>
                  <a:gd name="T72" fmla="*/ 93 w 163"/>
                  <a:gd name="T73" fmla="*/ 175 h 221"/>
                  <a:gd name="T74" fmla="*/ 87 w 163"/>
                  <a:gd name="T75" fmla="*/ 187 h 221"/>
                  <a:gd name="T76" fmla="*/ 78 w 163"/>
                  <a:gd name="T77" fmla="*/ 199 h 221"/>
                  <a:gd name="T78" fmla="*/ 57 w 163"/>
                  <a:gd name="T79" fmla="*/ 211 h 221"/>
                  <a:gd name="T80" fmla="*/ 42 w 163"/>
                  <a:gd name="T81" fmla="*/ 215 h 221"/>
                  <a:gd name="T82" fmla="*/ 25 w 163"/>
                  <a:gd name="T83" fmla="*/ 215 h 221"/>
                  <a:gd name="T84" fmla="*/ 11 w 163"/>
                  <a:gd name="T85" fmla="*/ 211 h 221"/>
                  <a:gd name="T86" fmla="*/ 7 w 163"/>
                  <a:gd name="T87" fmla="*/ 206 h 221"/>
                  <a:gd name="T88" fmla="*/ 7 w 163"/>
                  <a:gd name="T89" fmla="*/ 200 h 221"/>
                  <a:gd name="T90" fmla="*/ 15 w 163"/>
                  <a:gd name="T91" fmla="*/ 194 h 221"/>
                  <a:gd name="T92" fmla="*/ 25 w 163"/>
                  <a:gd name="T93" fmla="*/ 191 h 221"/>
                  <a:gd name="T94" fmla="*/ 30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30" y="190"/>
                    </a:moveTo>
                    <a:lnTo>
                      <a:pt x="25" y="188"/>
                    </a:lnTo>
                    <a:lnTo>
                      <a:pt x="7" y="190"/>
                    </a:lnTo>
                    <a:lnTo>
                      <a:pt x="2" y="195"/>
                    </a:lnTo>
                    <a:lnTo>
                      <a:pt x="0" y="201"/>
                    </a:lnTo>
                    <a:lnTo>
                      <a:pt x="4" y="212"/>
                    </a:lnTo>
                    <a:lnTo>
                      <a:pt x="17" y="220"/>
                    </a:lnTo>
                    <a:lnTo>
                      <a:pt x="28" y="221"/>
                    </a:lnTo>
                    <a:lnTo>
                      <a:pt x="45" y="221"/>
                    </a:lnTo>
                    <a:lnTo>
                      <a:pt x="61" y="217"/>
                    </a:lnTo>
                    <a:lnTo>
                      <a:pt x="76" y="208"/>
                    </a:lnTo>
                    <a:lnTo>
                      <a:pt x="89" y="197"/>
                    </a:lnTo>
                    <a:lnTo>
                      <a:pt x="99" y="183"/>
                    </a:lnTo>
                    <a:lnTo>
                      <a:pt x="102" y="166"/>
                    </a:lnTo>
                    <a:lnTo>
                      <a:pt x="102" y="160"/>
                    </a:lnTo>
                    <a:lnTo>
                      <a:pt x="125" y="154"/>
                    </a:lnTo>
                    <a:lnTo>
                      <a:pt x="144" y="143"/>
                    </a:lnTo>
                    <a:lnTo>
                      <a:pt x="159" y="125"/>
                    </a:lnTo>
                    <a:lnTo>
                      <a:pt x="163" y="106"/>
                    </a:lnTo>
                    <a:lnTo>
                      <a:pt x="159" y="91"/>
                    </a:lnTo>
                    <a:lnTo>
                      <a:pt x="148" y="72"/>
                    </a:lnTo>
                    <a:lnTo>
                      <a:pt x="142" y="57"/>
                    </a:lnTo>
                    <a:lnTo>
                      <a:pt x="136" y="26"/>
                    </a:lnTo>
                    <a:lnTo>
                      <a:pt x="142" y="7"/>
                    </a:lnTo>
                    <a:lnTo>
                      <a:pt x="148" y="0"/>
                    </a:lnTo>
                    <a:lnTo>
                      <a:pt x="116" y="15"/>
                    </a:lnTo>
                    <a:lnTo>
                      <a:pt x="62" y="46"/>
                    </a:lnTo>
                    <a:lnTo>
                      <a:pt x="40" y="67"/>
                    </a:lnTo>
                    <a:lnTo>
                      <a:pt x="26" y="82"/>
                    </a:lnTo>
                    <a:lnTo>
                      <a:pt x="17" y="102"/>
                    </a:lnTo>
                    <a:lnTo>
                      <a:pt x="15" y="124"/>
                    </a:lnTo>
                    <a:lnTo>
                      <a:pt x="23" y="139"/>
                    </a:lnTo>
                    <a:lnTo>
                      <a:pt x="40" y="152"/>
                    </a:lnTo>
                    <a:lnTo>
                      <a:pt x="59" y="158"/>
                    </a:lnTo>
                    <a:lnTo>
                      <a:pt x="76" y="160"/>
                    </a:lnTo>
                    <a:lnTo>
                      <a:pt x="95" y="161"/>
                    </a:lnTo>
                    <a:lnTo>
                      <a:pt x="93" y="175"/>
                    </a:lnTo>
                    <a:lnTo>
                      <a:pt x="87" y="187"/>
                    </a:lnTo>
                    <a:lnTo>
                      <a:pt x="78" y="199"/>
                    </a:lnTo>
                    <a:lnTo>
                      <a:pt x="57" y="211"/>
                    </a:lnTo>
                    <a:lnTo>
                      <a:pt x="42" y="215"/>
                    </a:lnTo>
                    <a:lnTo>
                      <a:pt x="25" y="215"/>
                    </a:lnTo>
                    <a:lnTo>
                      <a:pt x="11" y="211"/>
                    </a:lnTo>
                    <a:lnTo>
                      <a:pt x="7" y="206"/>
                    </a:lnTo>
                    <a:lnTo>
                      <a:pt x="7" y="200"/>
                    </a:lnTo>
                    <a:lnTo>
                      <a:pt x="15" y="194"/>
                    </a:lnTo>
                    <a:lnTo>
                      <a:pt x="25" y="191"/>
                    </a:lnTo>
                    <a:lnTo>
                      <a:pt x="30"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6" name="Freeform 14"/>
              <p:cNvSpPr>
                <a:spLocks/>
              </p:cNvSpPr>
              <p:nvPr/>
            </p:nvSpPr>
            <p:spPr bwMode="auto">
              <a:xfrm>
                <a:off x="214" y="2337"/>
                <a:ext cx="179" cy="296"/>
              </a:xfrm>
              <a:custGeom>
                <a:avLst/>
                <a:gdLst>
                  <a:gd name="T0" fmla="*/ 59 w 179"/>
                  <a:gd name="T1" fmla="*/ 258 h 296"/>
                  <a:gd name="T2" fmla="*/ 50 w 179"/>
                  <a:gd name="T3" fmla="*/ 256 h 296"/>
                  <a:gd name="T4" fmla="*/ 42 w 179"/>
                  <a:gd name="T5" fmla="*/ 258 h 296"/>
                  <a:gd name="T6" fmla="*/ 33 w 179"/>
                  <a:gd name="T7" fmla="*/ 262 h 296"/>
                  <a:gd name="T8" fmla="*/ 27 w 179"/>
                  <a:gd name="T9" fmla="*/ 268 h 296"/>
                  <a:gd name="T10" fmla="*/ 27 w 179"/>
                  <a:gd name="T11" fmla="*/ 277 h 296"/>
                  <a:gd name="T12" fmla="*/ 31 w 179"/>
                  <a:gd name="T13" fmla="*/ 285 h 296"/>
                  <a:gd name="T14" fmla="*/ 37 w 179"/>
                  <a:gd name="T15" fmla="*/ 290 h 296"/>
                  <a:gd name="T16" fmla="*/ 57 w 179"/>
                  <a:gd name="T17" fmla="*/ 296 h 296"/>
                  <a:gd name="T18" fmla="*/ 71 w 179"/>
                  <a:gd name="T19" fmla="*/ 296 h 296"/>
                  <a:gd name="T20" fmla="*/ 90 w 179"/>
                  <a:gd name="T21" fmla="*/ 292 h 296"/>
                  <a:gd name="T22" fmla="*/ 107 w 179"/>
                  <a:gd name="T23" fmla="*/ 284 h 296"/>
                  <a:gd name="T24" fmla="*/ 122 w 179"/>
                  <a:gd name="T25" fmla="*/ 271 h 296"/>
                  <a:gd name="T26" fmla="*/ 131 w 179"/>
                  <a:gd name="T27" fmla="*/ 254 h 296"/>
                  <a:gd name="T28" fmla="*/ 135 w 179"/>
                  <a:gd name="T29" fmla="*/ 236 h 296"/>
                  <a:gd name="T30" fmla="*/ 133 w 179"/>
                  <a:gd name="T31" fmla="*/ 212 h 296"/>
                  <a:gd name="T32" fmla="*/ 130 w 179"/>
                  <a:gd name="T33" fmla="*/ 205 h 296"/>
                  <a:gd name="T34" fmla="*/ 152 w 179"/>
                  <a:gd name="T35" fmla="*/ 194 h 296"/>
                  <a:gd name="T36" fmla="*/ 169 w 179"/>
                  <a:gd name="T37" fmla="*/ 177 h 296"/>
                  <a:gd name="T38" fmla="*/ 179 w 179"/>
                  <a:gd name="T39" fmla="*/ 153 h 296"/>
                  <a:gd name="T40" fmla="*/ 179 w 179"/>
                  <a:gd name="T41" fmla="*/ 143 h 296"/>
                  <a:gd name="T42" fmla="*/ 175 w 179"/>
                  <a:gd name="T43" fmla="*/ 128 h 296"/>
                  <a:gd name="T44" fmla="*/ 164 w 179"/>
                  <a:gd name="T45" fmla="*/ 110 h 296"/>
                  <a:gd name="T46" fmla="*/ 141 w 179"/>
                  <a:gd name="T47" fmla="*/ 87 h 296"/>
                  <a:gd name="T48" fmla="*/ 126 w 179"/>
                  <a:gd name="T49" fmla="*/ 72 h 296"/>
                  <a:gd name="T50" fmla="*/ 114 w 179"/>
                  <a:gd name="T51" fmla="*/ 56 h 296"/>
                  <a:gd name="T52" fmla="*/ 105 w 179"/>
                  <a:gd name="T53" fmla="*/ 35 h 296"/>
                  <a:gd name="T54" fmla="*/ 103 w 179"/>
                  <a:gd name="T55" fmla="*/ 8 h 296"/>
                  <a:gd name="T56" fmla="*/ 105 w 179"/>
                  <a:gd name="T57" fmla="*/ 0 h 296"/>
                  <a:gd name="T58" fmla="*/ 74 w 179"/>
                  <a:gd name="T59" fmla="*/ 25 h 296"/>
                  <a:gd name="T60" fmla="*/ 50 w 179"/>
                  <a:gd name="T61" fmla="*/ 49 h 296"/>
                  <a:gd name="T62" fmla="*/ 29 w 179"/>
                  <a:gd name="T63" fmla="*/ 74 h 296"/>
                  <a:gd name="T64" fmla="*/ 10 w 179"/>
                  <a:gd name="T65" fmla="*/ 103 h 296"/>
                  <a:gd name="T66" fmla="*/ 2 w 179"/>
                  <a:gd name="T67" fmla="*/ 126 h 296"/>
                  <a:gd name="T68" fmla="*/ 0 w 179"/>
                  <a:gd name="T69" fmla="*/ 150 h 296"/>
                  <a:gd name="T70" fmla="*/ 2 w 179"/>
                  <a:gd name="T71" fmla="*/ 163 h 296"/>
                  <a:gd name="T72" fmla="*/ 8 w 179"/>
                  <a:gd name="T73" fmla="*/ 179 h 296"/>
                  <a:gd name="T74" fmla="*/ 23 w 179"/>
                  <a:gd name="T75" fmla="*/ 195 h 296"/>
                  <a:gd name="T76" fmla="*/ 52 w 179"/>
                  <a:gd name="T77" fmla="*/ 208 h 296"/>
                  <a:gd name="T78" fmla="*/ 76 w 179"/>
                  <a:gd name="T79" fmla="*/ 212 h 296"/>
                  <a:gd name="T80" fmla="*/ 97 w 179"/>
                  <a:gd name="T81" fmla="*/ 212 h 296"/>
                  <a:gd name="T82" fmla="*/ 120 w 179"/>
                  <a:gd name="T83" fmla="*/ 208 h 296"/>
                  <a:gd name="T84" fmla="*/ 124 w 179"/>
                  <a:gd name="T85" fmla="*/ 225 h 296"/>
                  <a:gd name="T86" fmla="*/ 124 w 179"/>
                  <a:gd name="T87" fmla="*/ 242 h 296"/>
                  <a:gd name="T88" fmla="*/ 118 w 179"/>
                  <a:gd name="T89" fmla="*/ 259 h 296"/>
                  <a:gd name="T90" fmla="*/ 99 w 179"/>
                  <a:gd name="T91" fmla="*/ 278 h 296"/>
                  <a:gd name="T92" fmla="*/ 84 w 179"/>
                  <a:gd name="T93" fmla="*/ 286 h 296"/>
                  <a:gd name="T94" fmla="*/ 63 w 179"/>
                  <a:gd name="T95" fmla="*/ 290 h 296"/>
                  <a:gd name="T96" fmla="*/ 46 w 179"/>
                  <a:gd name="T97" fmla="*/ 286 h 296"/>
                  <a:gd name="T98" fmla="*/ 38 w 179"/>
                  <a:gd name="T99" fmla="*/ 280 h 296"/>
                  <a:gd name="T100" fmla="*/ 37 w 179"/>
                  <a:gd name="T101" fmla="*/ 274 h 296"/>
                  <a:gd name="T102" fmla="*/ 42 w 179"/>
                  <a:gd name="T103" fmla="*/ 265 h 296"/>
                  <a:gd name="T104" fmla="*/ 52 w 179"/>
                  <a:gd name="T105" fmla="*/ 259 h 296"/>
                  <a:gd name="T106" fmla="*/ 59 w 179"/>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258"/>
                    </a:moveTo>
                    <a:lnTo>
                      <a:pt x="50" y="256"/>
                    </a:lnTo>
                    <a:lnTo>
                      <a:pt x="42" y="258"/>
                    </a:lnTo>
                    <a:lnTo>
                      <a:pt x="33" y="262"/>
                    </a:lnTo>
                    <a:lnTo>
                      <a:pt x="27" y="268"/>
                    </a:lnTo>
                    <a:lnTo>
                      <a:pt x="27" y="277"/>
                    </a:lnTo>
                    <a:lnTo>
                      <a:pt x="31" y="285"/>
                    </a:lnTo>
                    <a:lnTo>
                      <a:pt x="37" y="290"/>
                    </a:lnTo>
                    <a:lnTo>
                      <a:pt x="57" y="296"/>
                    </a:lnTo>
                    <a:lnTo>
                      <a:pt x="71" y="296"/>
                    </a:lnTo>
                    <a:lnTo>
                      <a:pt x="90" y="292"/>
                    </a:lnTo>
                    <a:lnTo>
                      <a:pt x="107" y="284"/>
                    </a:lnTo>
                    <a:lnTo>
                      <a:pt x="122" y="271"/>
                    </a:lnTo>
                    <a:lnTo>
                      <a:pt x="131" y="254"/>
                    </a:lnTo>
                    <a:lnTo>
                      <a:pt x="135" y="236"/>
                    </a:lnTo>
                    <a:lnTo>
                      <a:pt x="133" y="212"/>
                    </a:lnTo>
                    <a:lnTo>
                      <a:pt x="130" y="205"/>
                    </a:lnTo>
                    <a:lnTo>
                      <a:pt x="152" y="194"/>
                    </a:lnTo>
                    <a:lnTo>
                      <a:pt x="169" y="177"/>
                    </a:lnTo>
                    <a:lnTo>
                      <a:pt x="179" y="153"/>
                    </a:lnTo>
                    <a:lnTo>
                      <a:pt x="179" y="143"/>
                    </a:lnTo>
                    <a:lnTo>
                      <a:pt x="175" y="128"/>
                    </a:lnTo>
                    <a:lnTo>
                      <a:pt x="164" y="110"/>
                    </a:lnTo>
                    <a:lnTo>
                      <a:pt x="141" y="87"/>
                    </a:lnTo>
                    <a:lnTo>
                      <a:pt x="126" y="72"/>
                    </a:lnTo>
                    <a:lnTo>
                      <a:pt x="114" y="56"/>
                    </a:lnTo>
                    <a:lnTo>
                      <a:pt x="105" y="35"/>
                    </a:lnTo>
                    <a:lnTo>
                      <a:pt x="103" y="8"/>
                    </a:lnTo>
                    <a:lnTo>
                      <a:pt x="105" y="0"/>
                    </a:lnTo>
                    <a:lnTo>
                      <a:pt x="74" y="25"/>
                    </a:lnTo>
                    <a:lnTo>
                      <a:pt x="50" y="49"/>
                    </a:lnTo>
                    <a:lnTo>
                      <a:pt x="29" y="74"/>
                    </a:lnTo>
                    <a:lnTo>
                      <a:pt x="10" y="103"/>
                    </a:lnTo>
                    <a:lnTo>
                      <a:pt x="2" y="126"/>
                    </a:lnTo>
                    <a:lnTo>
                      <a:pt x="0" y="150"/>
                    </a:lnTo>
                    <a:lnTo>
                      <a:pt x="2" y="163"/>
                    </a:lnTo>
                    <a:lnTo>
                      <a:pt x="8" y="179"/>
                    </a:lnTo>
                    <a:lnTo>
                      <a:pt x="23" y="195"/>
                    </a:lnTo>
                    <a:lnTo>
                      <a:pt x="52" y="208"/>
                    </a:lnTo>
                    <a:lnTo>
                      <a:pt x="76" y="212"/>
                    </a:lnTo>
                    <a:lnTo>
                      <a:pt x="97" y="212"/>
                    </a:lnTo>
                    <a:lnTo>
                      <a:pt x="120" y="208"/>
                    </a:lnTo>
                    <a:lnTo>
                      <a:pt x="124" y="225"/>
                    </a:lnTo>
                    <a:lnTo>
                      <a:pt x="124" y="242"/>
                    </a:lnTo>
                    <a:lnTo>
                      <a:pt x="118" y="259"/>
                    </a:lnTo>
                    <a:lnTo>
                      <a:pt x="99" y="278"/>
                    </a:lnTo>
                    <a:lnTo>
                      <a:pt x="84" y="286"/>
                    </a:lnTo>
                    <a:lnTo>
                      <a:pt x="63" y="290"/>
                    </a:lnTo>
                    <a:lnTo>
                      <a:pt x="46" y="286"/>
                    </a:lnTo>
                    <a:lnTo>
                      <a:pt x="38" y="280"/>
                    </a:lnTo>
                    <a:lnTo>
                      <a:pt x="37" y="274"/>
                    </a:lnTo>
                    <a:lnTo>
                      <a:pt x="42" y="265"/>
                    </a:lnTo>
                    <a:lnTo>
                      <a:pt x="52" y="259"/>
                    </a:lnTo>
                    <a:lnTo>
                      <a:pt x="5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7" name="Freeform 15"/>
              <p:cNvSpPr>
                <a:spLocks/>
              </p:cNvSpPr>
              <p:nvPr/>
            </p:nvSpPr>
            <p:spPr bwMode="auto">
              <a:xfrm>
                <a:off x="203" y="3902"/>
                <a:ext cx="61" cy="262"/>
              </a:xfrm>
              <a:custGeom>
                <a:avLst/>
                <a:gdLst>
                  <a:gd name="T0" fmla="*/ 61 w 61"/>
                  <a:gd name="T1" fmla="*/ 0 h 262"/>
                  <a:gd name="T2" fmla="*/ 51 w 61"/>
                  <a:gd name="T3" fmla="*/ 20 h 262"/>
                  <a:gd name="T4" fmla="*/ 30 w 61"/>
                  <a:gd name="T5" fmla="*/ 52 h 262"/>
                  <a:gd name="T6" fmla="*/ 10 w 61"/>
                  <a:gd name="T7" fmla="*/ 94 h 262"/>
                  <a:gd name="T8" fmla="*/ 0 w 61"/>
                  <a:gd name="T9" fmla="*/ 141 h 262"/>
                  <a:gd name="T10" fmla="*/ 4 w 61"/>
                  <a:gd name="T11" fmla="*/ 190 h 262"/>
                  <a:gd name="T12" fmla="*/ 19 w 61"/>
                  <a:gd name="T13" fmla="*/ 229 h 262"/>
                  <a:gd name="T14" fmla="*/ 32 w 61"/>
                  <a:gd name="T15" fmla="*/ 254 h 262"/>
                  <a:gd name="T16" fmla="*/ 40 w 61"/>
                  <a:gd name="T17" fmla="*/ 262 h 262"/>
                  <a:gd name="T18" fmla="*/ 32 w 61"/>
                  <a:gd name="T19" fmla="*/ 243 h 262"/>
                  <a:gd name="T20" fmla="*/ 23 w 61"/>
                  <a:gd name="T21" fmla="*/ 209 h 262"/>
                  <a:gd name="T22" fmla="*/ 25 w 61"/>
                  <a:gd name="T23" fmla="*/ 164 h 262"/>
                  <a:gd name="T24" fmla="*/ 25 w 61"/>
                  <a:gd name="T25" fmla="*/ 164 h 262"/>
                  <a:gd name="T26" fmla="*/ 23 w 61"/>
                  <a:gd name="T27" fmla="*/ 166 h 262"/>
                  <a:gd name="T28" fmla="*/ 17 w 61"/>
                  <a:gd name="T29" fmla="*/ 169 h 262"/>
                  <a:gd name="T30" fmla="*/ 11 w 61"/>
                  <a:gd name="T31" fmla="*/ 165 h 262"/>
                  <a:gd name="T32" fmla="*/ 10 w 61"/>
                  <a:gd name="T33" fmla="*/ 159 h 262"/>
                  <a:gd name="T34" fmla="*/ 11 w 61"/>
                  <a:gd name="T35" fmla="*/ 152 h 262"/>
                  <a:gd name="T36" fmla="*/ 17 w 61"/>
                  <a:gd name="T37" fmla="*/ 149 h 262"/>
                  <a:gd name="T38" fmla="*/ 21 w 61"/>
                  <a:gd name="T39" fmla="*/ 153 h 262"/>
                  <a:gd name="T40" fmla="*/ 21 w 61"/>
                  <a:gd name="T41" fmla="*/ 155 h 262"/>
                  <a:gd name="T42" fmla="*/ 19 w 61"/>
                  <a:gd name="T43" fmla="*/ 154 h 262"/>
                  <a:gd name="T44" fmla="*/ 17 w 61"/>
                  <a:gd name="T45" fmla="*/ 152 h 262"/>
                  <a:gd name="T46" fmla="*/ 13 w 61"/>
                  <a:gd name="T47" fmla="*/ 154 h 262"/>
                  <a:gd name="T48" fmla="*/ 13 w 61"/>
                  <a:gd name="T49" fmla="*/ 158 h 262"/>
                  <a:gd name="T50" fmla="*/ 13 w 61"/>
                  <a:gd name="T51" fmla="*/ 161 h 262"/>
                  <a:gd name="T52" fmla="*/ 17 w 61"/>
                  <a:gd name="T53" fmla="*/ 164 h 262"/>
                  <a:gd name="T54" fmla="*/ 25 w 61"/>
                  <a:gd name="T55" fmla="*/ 160 h 262"/>
                  <a:gd name="T56" fmla="*/ 27 w 61"/>
                  <a:gd name="T57" fmla="*/ 155 h 262"/>
                  <a:gd name="T58" fmla="*/ 38 w 61"/>
                  <a:gd name="T59" fmla="*/ 94 h 262"/>
                  <a:gd name="T60" fmla="*/ 51 w 61"/>
                  <a:gd name="T61" fmla="*/ 40 h 262"/>
                  <a:gd name="T62" fmla="*/ 61 w 61"/>
                  <a:gd name="T63" fmla="*/ 3 h 262"/>
                  <a:gd name="T64" fmla="*/ 61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61" y="0"/>
                    </a:moveTo>
                    <a:lnTo>
                      <a:pt x="51" y="20"/>
                    </a:lnTo>
                    <a:lnTo>
                      <a:pt x="30" y="52"/>
                    </a:lnTo>
                    <a:lnTo>
                      <a:pt x="10" y="94"/>
                    </a:lnTo>
                    <a:lnTo>
                      <a:pt x="0" y="141"/>
                    </a:lnTo>
                    <a:lnTo>
                      <a:pt x="4" y="190"/>
                    </a:lnTo>
                    <a:lnTo>
                      <a:pt x="19" y="229"/>
                    </a:lnTo>
                    <a:lnTo>
                      <a:pt x="32" y="254"/>
                    </a:lnTo>
                    <a:lnTo>
                      <a:pt x="40" y="262"/>
                    </a:lnTo>
                    <a:lnTo>
                      <a:pt x="32" y="243"/>
                    </a:lnTo>
                    <a:lnTo>
                      <a:pt x="23" y="209"/>
                    </a:lnTo>
                    <a:lnTo>
                      <a:pt x="25" y="164"/>
                    </a:lnTo>
                    <a:lnTo>
                      <a:pt x="25" y="164"/>
                    </a:lnTo>
                    <a:lnTo>
                      <a:pt x="23" y="166"/>
                    </a:lnTo>
                    <a:lnTo>
                      <a:pt x="17" y="169"/>
                    </a:lnTo>
                    <a:lnTo>
                      <a:pt x="11" y="165"/>
                    </a:lnTo>
                    <a:lnTo>
                      <a:pt x="10" y="159"/>
                    </a:lnTo>
                    <a:lnTo>
                      <a:pt x="11" y="152"/>
                    </a:lnTo>
                    <a:lnTo>
                      <a:pt x="17" y="149"/>
                    </a:lnTo>
                    <a:lnTo>
                      <a:pt x="21" y="153"/>
                    </a:lnTo>
                    <a:lnTo>
                      <a:pt x="21" y="155"/>
                    </a:lnTo>
                    <a:lnTo>
                      <a:pt x="19" y="154"/>
                    </a:lnTo>
                    <a:lnTo>
                      <a:pt x="17" y="152"/>
                    </a:lnTo>
                    <a:lnTo>
                      <a:pt x="13" y="154"/>
                    </a:lnTo>
                    <a:lnTo>
                      <a:pt x="13" y="158"/>
                    </a:lnTo>
                    <a:lnTo>
                      <a:pt x="13" y="161"/>
                    </a:lnTo>
                    <a:lnTo>
                      <a:pt x="17" y="164"/>
                    </a:lnTo>
                    <a:lnTo>
                      <a:pt x="25" y="160"/>
                    </a:lnTo>
                    <a:lnTo>
                      <a:pt x="27" y="155"/>
                    </a:lnTo>
                    <a:lnTo>
                      <a:pt x="38" y="94"/>
                    </a:lnTo>
                    <a:lnTo>
                      <a:pt x="51" y="40"/>
                    </a:lnTo>
                    <a:lnTo>
                      <a:pt x="61" y="3"/>
                    </a:lnTo>
                    <a:lnTo>
                      <a:pt x="6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8" name="Freeform 16"/>
              <p:cNvSpPr>
                <a:spLocks/>
              </p:cNvSpPr>
              <p:nvPr/>
            </p:nvSpPr>
            <p:spPr bwMode="auto">
              <a:xfrm>
                <a:off x="232" y="3858"/>
                <a:ext cx="83" cy="295"/>
              </a:xfrm>
              <a:custGeom>
                <a:avLst/>
                <a:gdLst>
                  <a:gd name="T0" fmla="*/ 11 w 83"/>
                  <a:gd name="T1" fmla="*/ 295 h 295"/>
                  <a:gd name="T2" fmla="*/ 11 w 83"/>
                  <a:gd name="T3" fmla="*/ 268 h 295"/>
                  <a:gd name="T4" fmla="*/ 17 w 83"/>
                  <a:gd name="T5" fmla="*/ 239 h 295"/>
                  <a:gd name="T6" fmla="*/ 34 w 83"/>
                  <a:gd name="T7" fmla="*/ 207 h 295"/>
                  <a:gd name="T8" fmla="*/ 66 w 83"/>
                  <a:gd name="T9" fmla="*/ 155 h 295"/>
                  <a:gd name="T10" fmla="*/ 79 w 83"/>
                  <a:gd name="T11" fmla="*/ 127 h 295"/>
                  <a:gd name="T12" fmla="*/ 83 w 83"/>
                  <a:gd name="T13" fmla="*/ 99 h 295"/>
                  <a:gd name="T14" fmla="*/ 77 w 83"/>
                  <a:gd name="T15" fmla="*/ 64 h 295"/>
                  <a:gd name="T16" fmla="*/ 64 w 83"/>
                  <a:gd name="T17" fmla="*/ 29 h 295"/>
                  <a:gd name="T18" fmla="*/ 45 w 83"/>
                  <a:gd name="T19" fmla="*/ 0 h 295"/>
                  <a:gd name="T20" fmla="*/ 36 w 83"/>
                  <a:gd name="T21" fmla="*/ 39 h 295"/>
                  <a:gd name="T22" fmla="*/ 24 w 83"/>
                  <a:gd name="T23" fmla="*/ 103 h 295"/>
                  <a:gd name="T24" fmla="*/ 13 w 83"/>
                  <a:gd name="T25" fmla="*/ 148 h 295"/>
                  <a:gd name="T26" fmla="*/ 13 w 83"/>
                  <a:gd name="T27" fmla="*/ 156 h 295"/>
                  <a:gd name="T28" fmla="*/ 17 w 83"/>
                  <a:gd name="T29" fmla="*/ 162 h 295"/>
                  <a:gd name="T30" fmla="*/ 26 w 83"/>
                  <a:gd name="T31" fmla="*/ 166 h 295"/>
                  <a:gd name="T32" fmla="*/ 36 w 83"/>
                  <a:gd name="T33" fmla="*/ 163 h 295"/>
                  <a:gd name="T34" fmla="*/ 43 w 83"/>
                  <a:gd name="T35" fmla="*/ 157 h 295"/>
                  <a:gd name="T36" fmla="*/ 53 w 83"/>
                  <a:gd name="T37" fmla="*/ 143 h 295"/>
                  <a:gd name="T38" fmla="*/ 55 w 83"/>
                  <a:gd name="T39" fmla="*/ 127 h 295"/>
                  <a:gd name="T40" fmla="*/ 55 w 83"/>
                  <a:gd name="T41" fmla="*/ 123 h 295"/>
                  <a:gd name="T42" fmla="*/ 49 w 83"/>
                  <a:gd name="T43" fmla="*/ 119 h 295"/>
                  <a:gd name="T44" fmla="*/ 45 w 83"/>
                  <a:gd name="T45" fmla="*/ 120 h 295"/>
                  <a:gd name="T46" fmla="*/ 39 w 83"/>
                  <a:gd name="T47" fmla="*/ 126 h 295"/>
                  <a:gd name="T48" fmla="*/ 37 w 83"/>
                  <a:gd name="T49" fmla="*/ 130 h 295"/>
                  <a:gd name="T50" fmla="*/ 39 w 83"/>
                  <a:gd name="T51" fmla="*/ 132 h 295"/>
                  <a:gd name="T52" fmla="*/ 43 w 83"/>
                  <a:gd name="T53" fmla="*/ 131 h 295"/>
                  <a:gd name="T54" fmla="*/ 45 w 83"/>
                  <a:gd name="T55" fmla="*/ 130 h 295"/>
                  <a:gd name="T56" fmla="*/ 45 w 83"/>
                  <a:gd name="T57" fmla="*/ 132 h 295"/>
                  <a:gd name="T58" fmla="*/ 37 w 83"/>
                  <a:gd name="T59" fmla="*/ 136 h 295"/>
                  <a:gd name="T60" fmla="*/ 34 w 83"/>
                  <a:gd name="T61" fmla="*/ 132 h 295"/>
                  <a:gd name="T62" fmla="*/ 34 w 83"/>
                  <a:gd name="T63" fmla="*/ 124 h 295"/>
                  <a:gd name="T64" fmla="*/ 39 w 83"/>
                  <a:gd name="T65" fmla="*/ 117 h 295"/>
                  <a:gd name="T66" fmla="*/ 49 w 83"/>
                  <a:gd name="T67" fmla="*/ 113 h 295"/>
                  <a:gd name="T68" fmla="*/ 55 w 83"/>
                  <a:gd name="T69" fmla="*/ 115 h 295"/>
                  <a:gd name="T70" fmla="*/ 58 w 83"/>
                  <a:gd name="T71" fmla="*/ 123 h 295"/>
                  <a:gd name="T72" fmla="*/ 55 w 83"/>
                  <a:gd name="T73" fmla="*/ 145 h 295"/>
                  <a:gd name="T74" fmla="*/ 49 w 83"/>
                  <a:gd name="T75" fmla="*/ 157 h 295"/>
                  <a:gd name="T76" fmla="*/ 41 w 83"/>
                  <a:gd name="T77" fmla="*/ 166 h 295"/>
                  <a:gd name="T78" fmla="*/ 34 w 83"/>
                  <a:gd name="T79" fmla="*/ 172 h 295"/>
                  <a:gd name="T80" fmla="*/ 26 w 83"/>
                  <a:gd name="T81" fmla="*/ 173 h 295"/>
                  <a:gd name="T82" fmla="*/ 19 w 83"/>
                  <a:gd name="T83" fmla="*/ 171 h 295"/>
                  <a:gd name="T84" fmla="*/ 13 w 83"/>
                  <a:gd name="T85" fmla="*/ 166 h 295"/>
                  <a:gd name="T86" fmla="*/ 9 w 83"/>
                  <a:gd name="T87" fmla="*/ 157 h 295"/>
                  <a:gd name="T88" fmla="*/ 7 w 83"/>
                  <a:gd name="T89" fmla="*/ 165 h 295"/>
                  <a:gd name="T90" fmla="*/ 5 w 83"/>
                  <a:gd name="T91" fmla="*/ 184 h 295"/>
                  <a:gd name="T92" fmla="*/ 0 w 83"/>
                  <a:gd name="T93" fmla="*/ 220 h 295"/>
                  <a:gd name="T94" fmla="*/ 0 w 83"/>
                  <a:gd name="T95" fmla="*/ 251 h 295"/>
                  <a:gd name="T96" fmla="*/ 3 w 83"/>
                  <a:gd name="T97" fmla="*/ 275 h 295"/>
                  <a:gd name="T98" fmla="*/ 11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295"/>
                    </a:moveTo>
                    <a:lnTo>
                      <a:pt x="11" y="268"/>
                    </a:lnTo>
                    <a:lnTo>
                      <a:pt x="17" y="239"/>
                    </a:lnTo>
                    <a:lnTo>
                      <a:pt x="34" y="207"/>
                    </a:lnTo>
                    <a:lnTo>
                      <a:pt x="66" y="155"/>
                    </a:lnTo>
                    <a:lnTo>
                      <a:pt x="79" y="127"/>
                    </a:lnTo>
                    <a:lnTo>
                      <a:pt x="83" y="99"/>
                    </a:lnTo>
                    <a:lnTo>
                      <a:pt x="77" y="64"/>
                    </a:lnTo>
                    <a:lnTo>
                      <a:pt x="64" y="29"/>
                    </a:lnTo>
                    <a:lnTo>
                      <a:pt x="45" y="0"/>
                    </a:lnTo>
                    <a:lnTo>
                      <a:pt x="36" y="39"/>
                    </a:lnTo>
                    <a:lnTo>
                      <a:pt x="24" y="103"/>
                    </a:lnTo>
                    <a:lnTo>
                      <a:pt x="13" y="148"/>
                    </a:lnTo>
                    <a:lnTo>
                      <a:pt x="13" y="156"/>
                    </a:lnTo>
                    <a:lnTo>
                      <a:pt x="17" y="162"/>
                    </a:lnTo>
                    <a:lnTo>
                      <a:pt x="26" y="166"/>
                    </a:lnTo>
                    <a:lnTo>
                      <a:pt x="36" y="163"/>
                    </a:lnTo>
                    <a:lnTo>
                      <a:pt x="43" y="157"/>
                    </a:lnTo>
                    <a:lnTo>
                      <a:pt x="53" y="143"/>
                    </a:lnTo>
                    <a:lnTo>
                      <a:pt x="55" y="127"/>
                    </a:lnTo>
                    <a:lnTo>
                      <a:pt x="55" y="123"/>
                    </a:lnTo>
                    <a:lnTo>
                      <a:pt x="49" y="119"/>
                    </a:lnTo>
                    <a:lnTo>
                      <a:pt x="45" y="120"/>
                    </a:lnTo>
                    <a:lnTo>
                      <a:pt x="39" y="126"/>
                    </a:lnTo>
                    <a:lnTo>
                      <a:pt x="37" y="130"/>
                    </a:lnTo>
                    <a:lnTo>
                      <a:pt x="39" y="132"/>
                    </a:lnTo>
                    <a:lnTo>
                      <a:pt x="43" y="131"/>
                    </a:lnTo>
                    <a:lnTo>
                      <a:pt x="45" y="130"/>
                    </a:lnTo>
                    <a:lnTo>
                      <a:pt x="45" y="132"/>
                    </a:lnTo>
                    <a:lnTo>
                      <a:pt x="37" y="136"/>
                    </a:lnTo>
                    <a:lnTo>
                      <a:pt x="34" y="132"/>
                    </a:lnTo>
                    <a:lnTo>
                      <a:pt x="34" y="124"/>
                    </a:lnTo>
                    <a:lnTo>
                      <a:pt x="39" y="117"/>
                    </a:lnTo>
                    <a:lnTo>
                      <a:pt x="49" y="113"/>
                    </a:lnTo>
                    <a:lnTo>
                      <a:pt x="55" y="115"/>
                    </a:lnTo>
                    <a:lnTo>
                      <a:pt x="58" y="123"/>
                    </a:lnTo>
                    <a:lnTo>
                      <a:pt x="55" y="145"/>
                    </a:lnTo>
                    <a:lnTo>
                      <a:pt x="49" y="157"/>
                    </a:lnTo>
                    <a:lnTo>
                      <a:pt x="41" y="166"/>
                    </a:lnTo>
                    <a:lnTo>
                      <a:pt x="34" y="172"/>
                    </a:lnTo>
                    <a:lnTo>
                      <a:pt x="26" y="173"/>
                    </a:lnTo>
                    <a:lnTo>
                      <a:pt x="19" y="171"/>
                    </a:lnTo>
                    <a:lnTo>
                      <a:pt x="13" y="166"/>
                    </a:lnTo>
                    <a:lnTo>
                      <a:pt x="9" y="157"/>
                    </a:lnTo>
                    <a:lnTo>
                      <a:pt x="7" y="165"/>
                    </a:lnTo>
                    <a:lnTo>
                      <a:pt x="5" y="184"/>
                    </a:lnTo>
                    <a:lnTo>
                      <a:pt x="0" y="220"/>
                    </a:lnTo>
                    <a:lnTo>
                      <a:pt x="0" y="251"/>
                    </a:lnTo>
                    <a:lnTo>
                      <a:pt x="3"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69" name="Freeform 17"/>
              <p:cNvSpPr>
                <a:spLocks/>
              </p:cNvSpPr>
              <p:nvPr/>
            </p:nvSpPr>
            <p:spPr bwMode="auto">
              <a:xfrm>
                <a:off x="230" y="2669"/>
                <a:ext cx="62" cy="264"/>
              </a:xfrm>
              <a:custGeom>
                <a:avLst/>
                <a:gdLst>
                  <a:gd name="T0" fmla="*/ 62 w 62"/>
                  <a:gd name="T1" fmla="*/ 0 h 264"/>
                  <a:gd name="T2" fmla="*/ 53 w 62"/>
                  <a:gd name="T3" fmla="*/ 20 h 264"/>
                  <a:gd name="T4" fmla="*/ 32 w 62"/>
                  <a:gd name="T5" fmla="*/ 54 h 264"/>
                  <a:gd name="T6" fmla="*/ 11 w 62"/>
                  <a:gd name="T7" fmla="*/ 96 h 264"/>
                  <a:gd name="T8" fmla="*/ 0 w 62"/>
                  <a:gd name="T9" fmla="*/ 141 h 264"/>
                  <a:gd name="T10" fmla="*/ 5 w 62"/>
                  <a:gd name="T11" fmla="*/ 191 h 264"/>
                  <a:gd name="T12" fmla="*/ 19 w 62"/>
                  <a:gd name="T13" fmla="*/ 229 h 264"/>
                  <a:gd name="T14" fmla="*/ 34 w 62"/>
                  <a:gd name="T15" fmla="*/ 254 h 264"/>
                  <a:gd name="T16" fmla="*/ 41 w 62"/>
                  <a:gd name="T17" fmla="*/ 264 h 264"/>
                  <a:gd name="T18" fmla="*/ 34 w 62"/>
                  <a:gd name="T19" fmla="*/ 245 h 264"/>
                  <a:gd name="T20" fmla="*/ 24 w 62"/>
                  <a:gd name="T21" fmla="*/ 211 h 264"/>
                  <a:gd name="T22" fmla="*/ 26 w 62"/>
                  <a:gd name="T23" fmla="*/ 164 h 264"/>
                  <a:gd name="T24" fmla="*/ 26 w 62"/>
                  <a:gd name="T25" fmla="*/ 165 h 264"/>
                  <a:gd name="T26" fmla="*/ 24 w 62"/>
                  <a:gd name="T27" fmla="*/ 168 h 264"/>
                  <a:gd name="T28" fmla="*/ 17 w 62"/>
                  <a:gd name="T29" fmla="*/ 170 h 264"/>
                  <a:gd name="T30" fmla="*/ 13 w 62"/>
                  <a:gd name="T31" fmla="*/ 167 h 264"/>
                  <a:gd name="T32" fmla="*/ 9 w 62"/>
                  <a:gd name="T33" fmla="*/ 159 h 264"/>
                  <a:gd name="T34" fmla="*/ 13 w 62"/>
                  <a:gd name="T35" fmla="*/ 153 h 264"/>
                  <a:gd name="T36" fmla="*/ 19 w 62"/>
                  <a:gd name="T37" fmla="*/ 151 h 264"/>
                  <a:gd name="T38" fmla="*/ 22 w 62"/>
                  <a:gd name="T39" fmla="*/ 155 h 264"/>
                  <a:gd name="T40" fmla="*/ 22 w 62"/>
                  <a:gd name="T41" fmla="*/ 157 h 264"/>
                  <a:gd name="T42" fmla="*/ 21 w 62"/>
                  <a:gd name="T43" fmla="*/ 156 h 264"/>
                  <a:gd name="T44" fmla="*/ 19 w 62"/>
                  <a:gd name="T45" fmla="*/ 153 h 264"/>
                  <a:gd name="T46" fmla="*/ 15 w 62"/>
                  <a:gd name="T47" fmla="*/ 156 h 264"/>
                  <a:gd name="T48" fmla="*/ 13 w 62"/>
                  <a:gd name="T49" fmla="*/ 159 h 264"/>
                  <a:gd name="T50" fmla="*/ 15 w 62"/>
                  <a:gd name="T51" fmla="*/ 163 h 264"/>
                  <a:gd name="T52" fmla="*/ 19 w 62"/>
                  <a:gd name="T53" fmla="*/ 165 h 264"/>
                  <a:gd name="T54" fmla="*/ 24 w 62"/>
                  <a:gd name="T55" fmla="*/ 161 h 264"/>
                  <a:gd name="T56" fmla="*/ 26 w 62"/>
                  <a:gd name="T57" fmla="*/ 157 h 264"/>
                  <a:gd name="T58" fmla="*/ 39 w 62"/>
                  <a:gd name="T59" fmla="*/ 95 h 264"/>
                  <a:gd name="T60" fmla="*/ 55 w 62"/>
                  <a:gd name="T61" fmla="*/ 42 h 264"/>
                  <a:gd name="T62" fmla="*/ 62 w 62"/>
                  <a:gd name="T63" fmla="*/ 5 h 264"/>
                  <a:gd name="T64" fmla="*/ 62 w 62"/>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4">
                    <a:moveTo>
                      <a:pt x="62" y="0"/>
                    </a:moveTo>
                    <a:lnTo>
                      <a:pt x="53" y="20"/>
                    </a:lnTo>
                    <a:lnTo>
                      <a:pt x="32" y="54"/>
                    </a:lnTo>
                    <a:lnTo>
                      <a:pt x="11" y="96"/>
                    </a:lnTo>
                    <a:lnTo>
                      <a:pt x="0" y="141"/>
                    </a:lnTo>
                    <a:lnTo>
                      <a:pt x="5" y="191"/>
                    </a:lnTo>
                    <a:lnTo>
                      <a:pt x="19" y="229"/>
                    </a:lnTo>
                    <a:lnTo>
                      <a:pt x="34" y="254"/>
                    </a:lnTo>
                    <a:lnTo>
                      <a:pt x="41" y="264"/>
                    </a:lnTo>
                    <a:lnTo>
                      <a:pt x="34" y="245"/>
                    </a:lnTo>
                    <a:lnTo>
                      <a:pt x="24" y="211"/>
                    </a:lnTo>
                    <a:lnTo>
                      <a:pt x="26" y="164"/>
                    </a:lnTo>
                    <a:lnTo>
                      <a:pt x="26" y="165"/>
                    </a:lnTo>
                    <a:lnTo>
                      <a:pt x="24" y="168"/>
                    </a:lnTo>
                    <a:lnTo>
                      <a:pt x="17" y="170"/>
                    </a:lnTo>
                    <a:lnTo>
                      <a:pt x="13" y="167"/>
                    </a:lnTo>
                    <a:lnTo>
                      <a:pt x="9" y="159"/>
                    </a:lnTo>
                    <a:lnTo>
                      <a:pt x="13" y="153"/>
                    </a:lnTo>
                    <a:lnTo>
                      <a:pt x="19" y="151"/>
                    </a:lnTo>
                    <a:lnTo>
                      <a:pt x="22" y="155"/>
                    </a:lnTo>
                    <a:lnTo>
                      <a:pt x="22" y="157"/>
                    </a:lnTo>
                    <a:lnTo>
                      <a:pt x="21" y="156"/>
                    </a:lnTo>
                    <a:lnTo>
                      <a:pt x="19" y="153"/>
                    </a:lnTo>
                    <a:lnTo>
                      <a:pt x="15" y="156"/>
                    </a:lnTo>
                    <a:lnTo>
                      <a:pt x="13" y="159"/>
                    </a:lnTo>
                    <a:lnTo>
                      <a:pt x="15" y="163"/>
                    </a:lnTo>
                    <a:lnTo>
                      <a:pt x="19" y="165"/>
                    </a:lnTo>
                    <a:lnTo>
                      <a:pt x="24" y="161"/>
                    </a:lnTo>
                    <a:lnTo>
                      <a:pt x="26" y="157"/>
                    </a:lnTo>
                    <a:lnTo>
                      <a:pt x="39" y="95"/>
                    </a:lnTo>
                    <a:lnTo>
                      <a:pt x="55" y="42"/>
                    </a:lnTo>
                    <a:lnTo>
                      <a:pt x="62" y="5"/>
                    </a:lnTo>
                    <a:lnTo>
                      <a:pt x="6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0" name="Freeform 18"/>
              <p:cNvSpPr>
                <a:spLocks/>
              </p:cNvSpPr>
              <p:nvPr/>
            </p:nvSpPr>
            <p:spPr bwMode="auto">
              <a:xfrm>
                <a:off x="260" y="2627"/>
                <a:ext cx="84" cy="295"/>
              </a:xfrm>
              <a:custGeom>
                <a:avLst/>
                <a:gdLst>
                  <a:gd name="T0" fmla="*/ 11 w 84"/>
                  <a:gd name="T1" fmla="*/ 295 h 295"/>
                  <a:gd name="T2" fmla="*/ 11 w 84"/>
                  <a:gd name="T3" fmla="*/ 267 h 295"/>
                  <a:gd name="T4" fmla="*/ 17 w 84"/>
                  <a:gd name="T5" fmla="*/ 239 h 295"/>
                  <a:gd name="T6" fmla="*/ 34 w 84"/>
                  <a:gd name="T7" fmla="*/ 206 h 295"/>
                  <a:gd name="T8" fmla="*/ 66 w 84"/>
                  <a:gd name="T9" fmla="*/ 155 h 295"/>
                  <a:gd name="T10" fmla="*/ 78 w 84"/>
                  <a:gd name="T11" fmla="*/ 127 h 295"/>
                  <a:gd name="T12" fmla="*/ 84 w 84"/>
                  <a:gd name="T13" fmla="*/ 98 h 295"/>
                  <a:gd name="T14" fmla="*/ 78 w 84"/>
                  <a:gd name="T15" fmla="*/ 64 h 295"/>
                  <a:gd name="T16" fmla="*/ 65 w 84"/>
                  <a:gd name="T17" fmla="*/ 29 h 295"/>
                  <a:gd name="T18" fmla="*/ 44 w 84"/>
                  <a:gd name="T19" fmla="*/ 0 h 295"/>
                  <a:gd name="T20" fmla="*/ 36 w 84"/>
                  <a:gd name="T21" fmla="*/ 38 h 295"/>
                  <a:gd name="T22" fmla="*/ 25 w 84"/>
                  <a:gd name="T23" fmla="*/ 103 h 295"/>
                  <a:gd name="T24" fmla="*/ 11 w 84"/>
                  <a:gd name="T25" fmla="*/ 147 h 295"/>
                  <a:gd name="T26" fmla="*/ 13 w 84"/>
                  <a:gd name="T27" fmla="*/ 156 h 295"/>
                  <a:gd name="T28" fmla="*/ 17 w 84"/>
                  <a:gd name="T29" fmla="*/ 162 h 295"/>
                  <a:gd name="T30" fmla="*/ 27 w 84"/>
                  <a:gd name="T31" fmla="*/ 165 h 295"/>
                  <a:gd name="T32" fmla="*/ 36 w 84"/>
                  <a:gd name="T33" fmla="*/ 163 h 295"/>
                  <a:gd name="T34" fmla="*/ 44 w 84"/>
                  <a:gd name="T35" fmla="*/ 157 h 295"/>
                  <a:gd name="T36" fmla="*/ 53 w 84"/>
                  <a:gd name="T37" fmla="*/ 141 h 295"/>
                  <a:gd name="T38" fmla="*/ 57 w 84"/>
                  <a:gd name="T39" fmla="*/ 127 h 295"/>
                  <a:gd name="T40" fmla="*/ 53 w 84"/>
                  <a:gd name="T41" fmla="*/ 121 h 295"/>
                  <a:gd name="T42" fmla="*/ 49 w 84"/>
                  <a:gd name="T43" fmla="*/ 119 h 295"/>
                  <a:gd name="T44" fmla="*/ 44 w 84"/>
                  <a:gd name="T45" fmla="*/ 119 h 295"/>
                  <a:gd name="T46" fmla="*/ 38 w 84"/>
                  <a:gd name="T47" fmla="*/ 125 h 295"/>
                  <a:gd name="T48" fmla="*/ 38 w 84"/>
                  <a:gd name="T49" fmla="*/ 130 h 295"/>
                  <a:gd name="T50" fmla="*/ 40 w 84"/>
                  <a:gd name="T51" fmla="*/ 132 h 295"/>
                  <a:gd name="T52" fmla="*/ 44 w 84"/>
                  <a:gd name="T53" fmla="*/ 130 h 295"/>
                  <a:gd name="T54" fmla="*/ 46 w 84"/>
                  <a:gd name="T55" fmla="*/ 130 h 295"/>
                  <a:gd name="T56" fmla="*/ 44 w 84"/>
                  <a:gd name="T57" fmla="*/ 133 h 295"/>
                  <a:gd name="T58" fmla="*/ 38 w 84"/>
                  <a:gd name="T59" fmla="*/ 135 h 295"/>
                  <a:gd name="T60" fmla="*/ 34 w 84"/>
                  <a:gd name="T61" fmla="*/ 132 h 295"/>
                  <a:gd name="T62" fmla="*/ 34 w 84"/>
                  <a:gd name="T63" fmla="*/ 124 h 295"/>
                  <a:gd name="T64" fmla="*/ 40 w 84"/>
                  <a:gd name="T65" fmla="*/ 115 h 295"/>
                  <a:gd name="T66" fmla="*/ 49 w 84"/>
                  <a:gd name="T67" fmla="*/ 113 h 295"/>
                  <a:gd name="T68" fmla="*/ 55 w 84"/>
                  <a:gd name="T69" fmla="*/ 115 h 295"/>
                  <a:gd name="T70" fmla="*/ 59 w 84"/>
                  <a:gd name="T71" fmla="*/ 121 h 295"/>
                  <a:gd name="T72" fmla="*/ 57 w 84"/>
                  <a:gd name="T73" fmla="*/ 145 h 295"/>
                  <a:gd name="T74" fmla="*/ 49 w 84"/>
                  <a:gd name="T75" fmla="*/ 157 h 295"/>
                  <a:gd name="T76" fmla="*/ 42 w 84"/>
                  <a:gd name="T77" fmla="*/ 165 h 295"/>
                  <a:gd name="T78" fmla="*/ 34 w 84"/>
                  <a:gd name="T79" fmla="*/ 170 h 295"/>
                  <a:gd name="T80" fmla="*/ 27 w 84"/>
                  <a:gd name="T81" fmla="*/ 173 h 295"/>
                  <a:gd name="T82" fmla="*/ 19 w 84"/>
                  <a:gd name="T83" fmla="*/ 170 h 295"/>
                  <a:gd name="T84" fmla="*/ 15 w 84"/>
                  <a:gd name="T85" fmla="*/ 165 h 295"/>
                  <a:gd name="T86" fmla="*/ 9 w 84"/>
                  <a:gd name="T87" fmla="*/ 157 h 295"/>
                  <a:gd name="T88" fmla="*/ 8 w 84"/>
                  <a:gd name="T89" fmla="*/ 163 h 295"/>
                  <a:gd name="T90" fmla="*/ 4 w 84"/>
                  <a:gd name="T91" fmla="*/ 183 h 295"/>
                  <a:gd name="T92" fmla="*/ 0 w 84"/>
                  <a:gd name="T93" fmla="*/ 219 h 295"/>
                  <a:gd name="T94" fmla="*/ 0 w 84"/>
                  <a:gd name="T95" fmla="*/ 251 h 295"/>
                  <a:gd name="T96" fmla="*/ 4 w 84"/>
                  <a:gd name="T97" fmla="*/ 275 h 295"/>
                  <a:gd name="T98" fmla="*/ 11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295"/>
                    </a:moveTo>
                    <a:lnTo>
                      <a:pt x="11" y="267"/>
                    </a:lnTo>
                    <a:lnTo>
                      <a:pt x="17" y="239"/>
                    </a:lnTo>
                    <a:lnTo>
                      <a:pt x="34" y="206"/>
                    </a:lnTo>
                    <a:lnTo>
                      <a:pt x="66" y="155"/>
                    </a:lnTo>
                    <a:lnTo>
                      <a:pt x="78" y="127"/>
                    </a:lnTo>
                    <a:lnTo>
                      <a:pt x="84" y="98"/>
                    </a:lnTo>
                    <a:lnTo>
                      <a:pt x="78" y="64"/>
                    </a:lnTo>
                    <a:lnTo>
                      <a:pt x="65" y="29"/>
                    </a:lnTo>
                    <a:lnTo>
                      <a:pt x="44" y="0"/>
                    </a:lnTo>
                    <a:lnTo>
                      <a:pt x="36" y="38"/>
                    </a:lnTo>
                    <a:lnTo>
                      <a:pt x="25" y="103"/>
                    </a:lnTo>
                    <a:lnTo>
                      <a:pt x="11" y="147"/>
                    </a:lnTo>
                    <a:lnTo>
                      <a:pt x="13" y="156"/>
                    </a:lnTo>
                    <a:lnTo>
                      <a:pt x="17" y="162"/>
                    </a:lnTo>
                    <a:lnTo>
                      <a:pt x="27" y="165"/>
                    </a:lnTo>
                    <a:lnTo>
                      <a:pt x="36" y="163"/>
                    </a:lnTo>
                    <a:lnTo>
                      <a:pt x="44" y="157"/>
                    </a:lnTo>
                    <a:lnTo>
                      <a:pt x="53" y="141"/>
                    </a:lnTo>
                    <a:lnTo>
                      <a:pt x="57" y="127"/>
                    </a:lnTo>
                    <a:lnTo>
                      <a:pt x="53" y="121"/>
                    </a:lnTo>
                    <a:lnTo>
                      <a:pt x="49" y="119"/>
                    </a:lnTo>
                    <a:lnTo>
                      <a:pt x="44" y="119"/>
                    </a:lnTo>
                    <a:lnTo>
                      <a:pt x="38" y="125"/>
                    </a:lnTo>
                    <a:lnTo>
                      <a:pt x="38" y="130"/>
                    </a:lnTo>
                    <a:lnTo>
                      <a:pt x="40" y="132"/>
                    </a:lnTo>
                    <a:lnTo>
                      <a:pt x="44" y="130"/>
                    </a:lnTo>
                    <a:lnTo>
                      <a:pt x="46" y="130"/>
                    </a:lnTo>
                    <a:lnTo>
                      <a:pt x="44" y="133"/>
                    </a:lnTo>
                    <a:lnTo>
                      <a:pt x="38" y="135"/>
                    </a:lnTo>
                    <a:lnTo>
                      <a:pt x="34" y="132"/>
                    </a:lnTo>
                    <a:lnTo>
                      <a:pt x="34" y="124"/>
                    </a:lnTo>
                    <a:lnTo>
                      <a:pt x="40" y="115"/>
                    </a:lnTo>
                    <a:lnTo>
                      <a:pt x="49" y="113"/>
                    </a:lnTo>
                    <a:lnTo>
                      <a:pt x="55" y="115"/>
                    </a:lnTo>
                    <a:lnTo>
                      <a:pt x="59" y="121"/>
                    </a:lnTo>
                    <a:lnTo>
                      <a:pt x="57" y="145"/>
                    </a:lnTo>
                    <a:lnTo>
                      <a:pt x="49" y="157"/>
                    </a:lnTo>
                    <a:lnTo>
                      <a:pt x="42" y="165"/>
                    </a:lnTo>
                    <a:lnTo>
                      <a:pt x="34" y="170"/>
                    </a:lnTo>
                    <a:lnTo>
                      <a:pt x="27" y="173"/>
                    </a:lnTo>
                    <a:lnTo>
                      <a:pt x="19" y="170"/>
                    </a:lnTo>
                    <a:lnTo>
                      <a:pt x="15" y="165"/>
                    </a:lnTo>
                    <a:lnTo>
                      <a:pt x="9" y="157"/>
                    </a:lnTo>
                    <a:lnTo>
                      <a:pt x="8" y="163"/>
                    </a:lnTo>
                    <a:lnTo>
                      <a:pt x="4" y="183"/>
                    </a:lnTo>
                    <a:lnTo>
                      <a:pt x="0" y="219"/>
                    </a:lnTo>
                    <a:lnTo>
                      <a:pt x="0" y="251"/>
                    </a:lnTo>
                    <a:lnTo>
                      <a:pt x="4" y="275"/>
                    </a:lnTo>
                    <a:lnTo>
                      <a:pt x="11"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1" name="Freeform 19"/>
              <p:cNvSpPr>
                <a:spLocks/>
              </p:cNvSpPr>
              <p:nvPr/>
            </p:nvSpPr>
            <p:spPr bwMode="auto">
              <a:xfrm>
                <a:off x="87" y="3303"/>
                <a:ext cx="63" cy="260"/>
              </a:xfrm>
              <a:custGeom>
                <a:avLst/>
                <a:gdLst>
                  <a:gd name="T0" fmla="*/ 63 w 63"/>
                  <a:gd name="T1" fmla="*/ 0 h 260"/>
                  <a:gd name="T2" fmla="*/ 52 w 63"/>
                  <a:gd name="T3" fmla="*/ 21 h 260"/>
                  <a:gd name="T4" fmla="*/ 33 w 63"/>
                  <a:gd name="T5" fmla="*/ 53 h 260"/>
                  <a:gd name="T6" fmla="*/ 12 w 63"/>
                  <a:gd name="T7" fmla="*/ 95 h 260"/>
                  <a:gd name="T8" fmla="*/ 0 w 63"/>
                  <a:gd name="T9" fmla="*/ 141 h 260"/>
                  <a:gd name="T10" fmla="*/ 4 w 63"/>
                  <a:gd name="T11" fmla="*/ 188 h 260"/>
                  <a:gd name="T12" fmla="*/ 19 w 63"/>
                  <a:gd name="T13" fmla="*/ 227 h 260"/>
                  <a:gd name="T14" fmla="*/ 34 w 63"/>
                  <a:gd name="T15" fmla="*/ 251 h 260"/>
                  <a:gd name="T16" fmla="*/ 42 w 63"/>
                  <a:gd name="T17" fmla="*/ 260 h 260"/>
                  <a:gd name="T18" fmla="*/ 34 w 63"/>
                  <a:gd name="T19" fmla="*/ 241 h 260"/>
                  <a:gd name="T20" fmla="*/ 25 w 63"/>
                  <a:gd name="T21" fmla="*/ 209 h 260"/>
                  <a:gd name="T22" fmla="*/ 27 w 63"/>
                  <a:gd name="T23" fmla="*/ 163 h 260"/>
                  <a:gd name="T24" fmla="*/ 27 w 63"/>
                  <a:gd name="T25" fmla="*/ 163 h 260"/>
                  <a:gd name="T26" fmla="*/ 23 w 63"/>
                  <a:gd name="T27" fmla="*/ 166 h 260"/>
                  <a:gd name="T28" fmla="*/ 17 w 63"/>
                  <a:gd name="T29" fmla="*/ 168 h 260"/>
                  <a:gd name="T30" fmla="*/ 12 w 63"/>
                  <a:gd name="T31" fmla="*/ 165 h 260"/>
                  <a:gd name="T32" fmla="*/ 10 w 63"/>
                  <a:gd name="T33" fmla="*/ 157 h 260"/>
                  <a:gd name="T34" fmla="*/ 14 w 63"/>
                  <a:gd name="T35" fmla="*/ 151 h 260"/>
                  <a:gd name="T36" fmla="*/ 17 w 63"/>
                  <a:gd name="T37" fmla="*/ 149 h 260"/>
                  <a:gd name="T38" fmla="*/ 23 w 63"/>
                  <a:gd name="T39" fmla="*/ 153 h 260"/>
                  <a:gd name="T40" fmla="*/ 23 w 63"/>
                  <a:gd name="T41" fmla="*/ 155 h 260"/>
                  <a:gd name="T42" fmla="*/ 21 w 63"/>
                  <a:gd name="T43" fmla="*/ 154 h 260"/>
                  <a:gd name="T44" fmla="*/ 19 w 63"/>
                  <a:gd name="T45" fmla="*/ 151 h 260"/>
                  <a:gd name="T46" fmla="*/ 15 w 63"/>
                  <a:gd name="T47" fmla="*/ 154 h 260"/>
                  <a:gd name="T48" fmla="*/ 14 w 63"/>
                  <a:gd name="T49" fmla="*/ 157 h 260"/>
                  <a:gd name="T50" fmla="*/ 14 w 63"/>
                  <a:gd name="T51" fmla="*/ 161 h 260"/>
                  <a:gd name="T52" fmla="*/ 19 w 63"/>
                  <a:gd name="T53" fmla="*/ 163 h 260"/>
                  <a:gd name="T54" fmla="*/ 25 w 63"/>
                  <a:gd name="T55" fmla="*/ 160 h 260"/>
                  <a:gd name="T56" fmla="*/ 27 w 63"/>
                  <a:gd name="T57" fmla="*/ 155 h 260"/>
                  <a:gd name="T58" fmla="*/ 40 w 63"/>
                  <a:gd name="T59" fmla="*/ 94 h 260"/>
                  <a:gd name="T60" fmla="*/ 53 w 63"/>
                  <a:gd name="T61" fmla="*/ 41 h 260"/>
                  <a:gd name="T62" fmla="*/ 61 w 63"/>
                  <a:gd name="T63" fmla="*/ 5 h 260"/>
                  <a:gd name="T64" fmla="*/ 63 w 63"/>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0"/>
                    </a:moveTo>
                    <a:lnTo>
                      <a:pt x="52" y="21"/>
                    </a:lnTo>
                    <a:lnTo>
                      <a:pt x="33" y="53"/>
                    </a:lnTo>
                    <a:lnTo>
                      <a:pt x="12" y="95"/>
                    </a:lnTo>
                    <a:lnTo>
                      <a:pt x="0" y="141"/>
                    </a:lnTo>
                    <a:lnTo>
                      <a:pt x="4" y="188"/>
                    </a:lnTo>
                    <a:lnTo>
                      <a:pt x="19" y="227"/>
                    </a:lnTo>
                    <a:lnTo>
                      <a:pt x="34" y="251"/>
                    </a:lnTo>
                    <a:lnTo>
                      <a:pt x="42" y="260"/>
                    </a:lnTo>
                    <a:lnTo>
                      <a:pt x="34" y="241"/>
                    </a:lnTo>
                    <a:lnTo>
                      <a:pt x="25" y="209"/>
                    </a:lnTo>
                    <a:lnTo>
                      <a:pt x="27" y="163"/>
                    </a:lnTo>
                    <a:lnTo>
                      <a:pt x="27" y="163"/>
                    </a:lnTo>
                    <a:lnTo>
                      <a:pt x="23" y="166"/>
                    </a:lnTo>
                    <a:lnTo>
                      <a:pt x="17" y="168"/>
                    </a:lnTo>
                    <a:lnTo>
                      <a:pt x="12" y="165"/>
                    </a:lnTo>
                    <a:lnTo>
                      <a:pt x="10" y="157"/>
                    </a:lnTo>
                    <a:lnTo>
                      <a:pt x="14" y="151"/>
                    </a:lnTo>
                    <a:lnTo>
                      <a:pt x="17" y="149"/>
                    </a:lnTo>
                    <a:lnTo>
                      <a:pt x="23" y="153"/>
                    </a:lnTo>
                    <a:lnTo>
                      <a:pt x="23" y="155"/>
                    </a:lnTo>
                    <a:lnTo>
                      <a:pt x="21" y="154"/>
                    </a:lnTo>
                    <a:lnTo>
                      <a:pt x="19" y="151"/>
                    </a:lnTo>
                    <a:lnTo>
                      <a:pt x="15" y="154"/>
                    </a:lnTo>
                    <a:lnTo>
                      <a:pt x="14" y="157"/>
                    </a:lnTo>
                    <a:lnTo>
                      <a:pt x="14" y="161"/>
                    </a:lnTo>
                    <a:lnTo>
                      <a:pt x="19" y="163"/>
                    </a:lnTo>
                    <a:lnTo>
                      <a:pt x="25" y="160"/>
                    </a:lnTo>
                    <a:lnTo>
                      <a:pt x="27" y="155"/>
                    </a:lnTo>
                    <a:lnTo>
                      <a:pt x="40" y="94"/>
                    </a:lnTo>
                    <a:lnTo>
                      <a:pt x="53" y="41"/>
                    </a:lnTo>
                    <a:lnTo>
                      <a:pt x="61" y="5"/>
                    </a:lnTo>
                    <a:lnTo>
                      <a:pt x="6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2" name="Freeform 20"/>
              <p:cNvSpPr>
                <a:spLocks/>
              </p:cNvSpPr>
              <p:nvPr/>
            </p:nvSpPr>
            <p:spPr bwMode="auto">
              <a:xfrm>
                <a:off x="118" y="3261"/>
                <a:ext cx="81" cy="293"/>
              </a:xfrm>
              <a:custGeom>
                <a:avLst/>
                <a:gdLst>
                  <a:gd name="T0" fmla="*/ 11 w 81"/>
                  <a:gd name="T1" fmla="*/ 293 h 293"/>
                  <a:gd name="T2" fmla="*/ 9 w 81"/>
                  <a:gd name="T3" fmla="*/ 265 h 293"/>
                  <a:gd name="T4" fmla="*/ 15 w 81"/>
                  <a:gd name="T5" fmla="*/ 236 h 293"/>
                  <a:gd name="T6" fmla="*/ 32 w 81"/>
                  <a:gd name="T7" fmla="*/ 204 h 293"/>
                  <a:gd name="T8" fmla="*/ 66 w 81"/>
                  <a:gd name="T9" fmla="*/ 153 h 293"/>
                  <a:gd name="T10" fmla="*/ 77 w 81"/>
                  <a:gd name="T11" fmla="*/ 126 h 293"/>
                  <a:gd name="T12" fmla="*/ 81 w 81"/>
                  <a:gd name="T13" fmla="*/ 97 h 293"/>
                  <a:gd name="T14" fmla="*/ 76 w 81"/>
                  <a:gd name="T15" fmla="*/ 63 h 293"/>
                  <a:gd name="T16" fmla="*/ 62 w 81"/>
                  <a:gd name="T17" fmla="*/ 28 h 293"/>
                  <a:gd name="T18" fmla="*/ 43 w 81"/>
                  <a:gd name="T19" fmla="*/ 0 h 293"/>
                  <a:gd name="T20" fmla="*/ 36 w 81"/>
                  <a:gd name="T21" fmla="*/ 39 h 293"/>
                  <a:gd name="T22" fmla="*/ 22 w 81"/>
                  <a:gd name="T23" fmla="*/ 102 h 293"/>
                  <a:gd name="T24" fmla="*/ 11 w 81"/>
                  <a:gd name="T25" fmla="*/ 147 h 293"/>
                  <a:gd name="T26" fmla="*/ 13 w 81"/>
                  <a:gd name="T27" fmla="*/ 154 h 293"/>
                  <a:gd name="T28" fmla="*/ 17 w 81"/>
                  <a:gd name="T29" fmla="*/ 160 h 293"/>
                  <a:gd name="T30" fmla="*/ 24 w 81"/>
                  <a:gd name="T31" fmla="*/ 163 h 293"/>
                  <a:gd name="T32" fmla="*/ 34 w 81"/>
                  <a:gd name="T33" fmla="*/ 162 h 293"/>
                  <a:gd name="T34" fmla="*/ 43 w 81"/>
                  <a:gd name="T35" fmla="*/ 156 h 293"/>
                  <a:gd name="T36" fmla="*/ 53 w 81"/>
                  <a:gd name="T37" fmla="*/ 141 h 293"/>
                  <a:gd name="T38" fmla="*/ 55 w 81"/>
                  <a:gd name="T39" fmla="*/ 126 h 293"/>
                  <a:gd name="T40" fmla="*/ 53 w 81"/>
                  <a:gd name="T41" fmla="*/ 120 h 293"/>
                  <a:gd name="T42" fmla="*/ 47 w 81"/>
                  <a:gd name="T43" fmla="*/ 117 h 293"/>
                  <a:gd name="T44" fmla="*/ 43 w 81"/>
                  <a:gd name="T45" fmla="*/ 118 h 293"/>
                  <a:gd name="T46" fmla="*/ 38 w 81"/>
                  <a:gd name="T47" fmla="*/ 124 h 293"/>
                  <a:gd name="T48" fmla="*/ 36 w 81"/>
                  <a:gd name="T49" fmla="*/ 127 h 293"/>
                  <a:gd name="T50" fmla="*/ 38 w 81"/>
                  <a:gd name="T51" fmla="*/ 131 h 293"/>
                  <a:gd name="T52" fmla="*/ 43 w 81"/>
                  <a:gd name="T53" fmla="*/ 129 h 293"/>
                  <a:gd name="T54" fmla="*/ 43 w 81"/>
                  <a:gd name="T55" fmla="*/ 127 h 293"/>
                  <a:gd name="T56" fmla="*/ 43 w 81"/>
                  <a:gd name="T57" fmla="*/ 131 h 293"/>
                  <a:gd name="T58" fmla="*/ 38 w 81"/>
                  <a:gd name="T59" fmla="*/ 135 h 293"/>
                  <a:gd name="T60" fmla="*/ 32 w 81"/>
                  <a:gd name="T61" fmla="*/ 131 h 293"/>
                  <a:gd name="T62" fmla="*/ 32 w 81"/>
                  <a:gd name="T63" fmla="*/ 123 h 293"/>
                  <a:gd name="T64" fmla="*/ 40 w 81"/>
                  <a:gd name="T65" fmla="*/ 114 h 293"/>
                  <a:gd name="T66" fmla="*/ 47 w 81"/>
                  <a:gd name="T67" fmla="*/ 112 h 293"/>
                  <a:gd name="T68" fmla="*/ 53 w 81"/>
                  <a:gd name="T69" fmla="*/ 114 h 293"/>
                  <a:gd name="T70" fmla="*/ 57 w 81"/>
                  <a:gd name="T71" fmla="*/ 120 h 293"/>
                  <a:gd name="T72" fmla="*/ 55 w 81"/>
                  <a:gd name="T73" fmla="*/ 143 h 293"/>
                  <a:gd name="T74" fmla="*/ 49 w 81"/>
                  <a:gd name="T75" fmla="*/ 155 h 293"/>
                  <a:gd name="T76" fmla="*/ 41 w 81"/>
                  <a:gd name="T77" fmla="*/ 163 h 293"/>
                  <a:gd name="T78" fmla="*/ 32 w 81"/>
                  <a:gd name="T79" fmla="*/ 169 h 293"/>
                  <a:gd name="T80" fmla="*/ 24 w 81"/>
                  <a:gd name="T81" fmla="*/ 171 h 293"/>
                  <a:gd name="T82" fmla="*/ 19 w 81"/>
                  <a:gd name="T83" fmla="*/ 169 h 293"/>
                  <a:gd name="T84" fmla="*/ 13 w 81"/>
                  <a:gd name="T85" fmla="*/ 165 h 293"/>
                  <a:gd name="T86" fmla="*/ 9 w 81"/>
                  <a:gd name="T87" fmla="*/ 155 h 293"/>
                  <a:gd name="T88" fmla="*/ 7 w 81"/>
                  <a:gd name="T89" fmla="*/ 162 h 293"/>
                  <a:gd name="T90" fmla="*/ 3 w 81"/>
                  <a:gd name="T91" fmla="*/ 181 h 293"/>
                  <a:gd name="T92" fmla="*/ 0 w 81"/>
                  <a:gd name="T93" fmla="*/ 217 h 293"/>
                  <a:gd name="T94" fmla="*/ 0 w 81"/>
                  <a:gd name="T95" fmla="*/ 247 h 293"/>
                  <a:gd name="T96" fmla="*/ 3 w 81"/>
                  <a:gd name="T97" fmla="*/ 271 h 293"/>
                  <a:gd name="T98" fmla="*/ 11 w 81"/>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3">
                    <a:moveTo>
                      <a:pt x="11" y="293"/>
                    </a:moveTo>
                    <a:lnTo>
                      <a:pt x="9" y="265"/>
                    </a:lnTo>
                    <a:lnTo>
                      <a:pt x="15" y="236"/>
                    </a:lnTo>
                    <a:lnTo>
                      <a:pt x="32" y="204"/>
                    </a:lnTo>
                    <a:lnTo>
                      <a:pt x="66" y="153"/>
                    </a:lnTo>
                    <a:lnTo>
                      <a:pt x="77" y="126"/>
                    </a:lnTo>
                    <a:lnTo>
                      <a:pt x="81" y="97"/>
                    </a:lnTo>
                    <a:lnTo>
                      <a:pt x="76" y="63"/>
                    </a:lnTo>
                    <a:lnTo>
                      <a:pt x="62" y="28"/>
                    </a:lnTo>
                    <a:lnTo>
                      <a:pt x="43" y="0"/>
                    </a:lnTo>
                    <a:lnTo>
                      <a:pt x="36" y="39"/>
                    </a:lnTo>
                    <a:lnTo>
                      <a:pt x="22" y="102"/>
                    </a:lnTo>
                    <a:lnTo>
                      <a:pt x="11" y="147"/>
                    </a:lnTo>
                    <a:lnTo>
                      <a:pt x="13" y="154"/>
                    </a:lnTo>
                    <a:lnTo>
                      <a:pt x="17" y="160"/>
                    </a:lnTo>
                    <a:lnTo>
                      <a:pt x="24" y="163"/>
                    </a:lnTo>
                    <a:lnTo>
                      <a:pt x="34" y="162"/>
                    </a:lnTo>
                    <a:lnTo>
                      <a:pt x="43" y="156"/>
                    </a:lnTo>
                    <a:lnTo>
                      <a:pt x="53" y="141"/>
                    </a:lnTo>
                    <a:lnTo>
                      <a:pt x="55" y="126"/>
                    </a:lnTo>
                    <a:lnTo>
                      <a:pt x="53" y="120"/>
                    </a:lnTo>
                    <a:lnTo>
                      <a:pt x="47" y="117"/>
                    </a:lnTo>
                    <a:lnTo>
                      <a:pt x="43" y="118"/>
                    </a:lnTo>
                    <a:lnTo>
                      <a:pt x="38" y="124"/>
                    </a:lnTo>
                    <a:lnTo>
                      <a:pt x="36" y="127"/>
                    </a:lnTo>
                    <a:lnTo>
                      <a:pt x="38" y="131"/>
                    </a:lnTo>
                    <a:lnTo>
                      <a:pt x="43" y="129"/>
                    </a:lnTo>
                    <a:lnTo>
                      <a:pt x="43" y="127"/>
                    </a:lnTo>
                    <a:lnTo>
                      <a:pt x="43" y="131"/>
                    </a:lnTo>
                    <a:lnTo>
                      <a:pt x="38" y="135"/>
                    </a:lnTo>
                    <a:lnTo>
                      <a:pt x="32" y="131"/>
                    </a:lnTo>
                    <a:lnTo>
                      <a:pt x="32" y="123"/>
                    </a:lnTo>
                    <a:lnTo>
                      <a:pt x="40" y="114"/>
                    </a:lnTo>
                    <a:lnTo>
                      <a:pt x="47" y="112"/>
                    </a:lnTo>
                    <a:lnTo>
                      <a:pt x="53" y="114"/>
                    </a:lnTo>
                    <a:lnTo>
                      <a:pt x="57" y="120"/>
                    </a:lnTo>
                    <a:lnTo>
                      <a:pt x="55" y="143"/>
                    </a:lnTo>
                    <a:lnTo>
                      <a:pt x="49" y="155"/>
                    </a:lnTo>
                    <a:lnTo>
                      <a:pt x="41" y="163"/>
                    </a:lnTo>
                    <a:lnTo>
                      <a:pt x="32" y="169"/>
                    </a:lnTo>
                    <a:lnTo>
                      <a:pt x="24" y="171"/>
                    </a:lnTo>
                    <a:lnTo>
                      <a:pt x="19" y="169"/>
                    </a:lnTo>
                    <a:lnTo>
                      <a:pt x="13" y="165"/>
                    </a:lnTo>
                    <a:lnTo>
                      <a:pt x="9" y="155"/>
                    </a:lnTo>
                    <a:lnTo>
                      <a:pt x="7" y="162"/>
                    </a:lnTo>
                    <a:lnTo>
                      <a:pt x="3" y="181"/>
                    </a:lnTo>
                    <a:lnTo>
                      <a:pt x="0" y="217"/>
                    </a:lnTo>
                    <a:lnTo>
                      <a:pt x="0" y="247"/>
                    </a:lnTo>
                    <a:lnTo>
                      <a:pt x="3" y="271"/>
                    </a:lnTo>
                    <a:lnTo>
                      <a:pt x="1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3" name="Freeform 21"/>
              <p:cNvSpPr>
                <a:spLocks/>
              </p:cNvSpPr>
              <p:nvPr/>
            </p:nvSpPr>
            <p:spPr bwMode="auto">
              <a:xfrm>
                <a:off x="135" y="2843"/>
                <a:ext cx="83" cy="284"/>
              </a:xfrm>
              <a:custGeom>
                <a:avLst/>
                <a:gdLst>
                  <a:gd name="T0" fmla="*/ 0 w 83"/>
                  <a:gd name="T1" fmla="*/ 284 h 284"/>
                  <a:gd name="T2" fmla="*/ 13 w 83"/>
                  <a:gd name="T3" fmla="*/ 262 h 284"/>
                  <a:gd name="T4" fmla="*/ 38 w 83"/>
                  <a:gd name="T5" fmla="*/ 228 h 284"/>
                  <a:gd name="T6" fmla="*/ 64 w 83"/>
                  <a:gd name="T7" fmla="*/ 183 h 284"/>
                  <a:gd name="T8" fmla="*/ 81 w 83"/>
                  <a:gd name="T9" fmla="*/ 133 h 284"/>
                  <a:gd name="T10" fmla="*/ 83 w 83"/>
                  <a:gd name="T11" fmla="*/ 105 h 284"/>
                  <a:gd name="T12" fmla="*/ 81 w 83"/>
                  <a:gd name="T13" fmla="*/ 79 h 284"/>
                  <a:gd name="T14" fmla="*/ 68 w 83"/>
                  <a:gd name="T15" fmla="*/ 37 h 284"/>
                  <a:gd name="T16" fmla="*/ 55 w 83"/>
                  <a:gd name="T17" fmla="*/ 9 h 284"/>
                  <a:gd name="T18" fmla="*/ 47 w 83"/>
                  <a:gd name="T19" fmla="*/ 0 h 284"/>
                  <a:gd name="T20" fmla="*/ 55 w 83"/>
                  <a:gd name="T21" fmla="*/ 20 h 284"/>
                  <a:gd name="T22" fmla="*/ 62 w 83"/>
                  <a:gd name="T23" fmla="*/ 57 h 284"/>
                  <a:gd name="T24" fmla="*/ 57 w 83"/>
                  <a:gd name="T25" fmla="*/ 108 h 284"/>
                  <a:gd name="T26" fmla="*/ 57 w 83"/>
                  <a:gd name="T27" fmla="*/ 108 h 284"/>
                  <a:gd name="T28" fmla="*/ 59 w 83"/>
                  <a:gd name="T29" fmla="*/ 104 h 284"/>
                  <a:gd name="T30" fmla="*/ 66 w 83"/>
                  <a:gd name="T31" fmla="*/ 102 h 284"/>
                  <a:gd name="T32" fmla="*/ 72 w 83"/>
                  <a:gd name="T33" fmla="*/ 105 h 284"/>
                  <a:gd name="T34" fmla="*/ 72 w 83"/>
                  <a:gd name="T35" fmla="*/ 114 h 284"/>
                  <a:gd name="T36" fmla="*/ 68 w 83"/>
                  <a:gd name="T37" fmla="*/ 120 h 284"/>
                  <a:gd name="T38" fmla="*/ 62 w 83"/>
                  <a:gd name="T39" fmla="*/ 122 h 284"/>
                  <a:gd name="T40" fmla="*/ 59 w 83"/>
                  <a:gd name="T41" fmla="*/ 119 h 284"/>
                  <a:gd name="T42" fmla="*/ 59 w 83"/>
                  <a:gd name="T43" fmla="*/ 116 h 284"/>
                  <a:gd name="T44" fmla="*/ 60 w 83"/>
                  <a:gd name="T45" fmla="*/ 117 h 284"/>
                  <a:gd name="T46" fmla="*/ 62 w 83"/>
                  <a:gd name="T47" fmla="*/ 120 h 284"/>
                  <a:gd name="T48" fmla="*/ 66 w 83"/>
                  <a:gd name="T49" fmla="*/ 117 h 284"/>
                  <a:gd name="T50" fmla="*/ 68 w 83"/>
                  <a:gd name="T51" fmla="*/ 114 h 284"/>
                  <a:gd name="T52" fmla="*/ 68 w 83"/>
                  <a:gd name="T53" fmla="*/ 110 h 284"/>
                  <a:gd name="T54" fmla="*/ 64 w 83"/>
                  <a:gd name="T55" fmla="*/ 108 h 284"/>
                  <a:gd name="T56" fmla="*/ 57 w 83"/>
                  <a:gd name="T57" fmla="*/ 111 h 284"/>
                  <a:gd name="T58" fmla="*/ 53 w 83"/>
                  <a:gd name="T59" fmla="*/ 115 h 284"/>
                  <a:gd name="T60" fmla="*/ 34 w 83"/>
                  <a:gd name="T61" fmla="*/ 182 h 284"/>
                  <a:gd name="T62" fmla="*/ 13 w 83"/>
                  <a:gd name="T63" fmla="*/ 240 h 284"/>
                  <a:gd name="T64" fmla="*/ 2 w 83"/>
                  <a:gd name="T65" fmla="*/ 279 h 284"/>
                  <a:gd name="T66" fmla="*/ 0 w 83"/>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284"/>
                    </a:moveTo>
                    <a:lnTo>
                      <a:pt x="13" y="262"/>
                    </a:lnTo>
                    <a:lnTo>
                      <a:pt x="38" y="228"/>
                    </a:lnTo>
                    <a:lnTo>
                      <a:pt x="64" y="183"/>
                    </a:lnTo>
                    <a:lnTo>
                      <a:pt x="81" y="133"/>
                    </a:lnTo>
                    <a:lnTo>
                      <a:pt x="83" y="105"/>
                    </a:lnTo>
                    <a:lnTo>
                      <a:pt x="81" y="79"/>
                    </a:lnTo>
                    <a:lnTo>
                      <a:pt x="68" y="37"/>
                    </a:lnTo>
                    <a:lnTo>
                      <a:pt x="55" y="9"/>
                    </a:lnTo>
                    <a:lnTo>
                      <a:pt x="47" y="0"/>
                    </a:lnTo>
                    <a:lnTo>
                      <a:pt x="55" y="20"/>
                    </a:lnTo>
                    <a:lnTo>
                      <a:pt x="62" y="57"/>
                    </a:lnTo>
                    <a:lnTo>
                      <a:pt x="57" y="108"/>
                    </a:lnTo>
                    <a:lnTo>
                      <a:pt x="57" y="108"/>
                    </a:lnTo>
                    <a:lnTo>
                      <a:pt x="59" y="104"/>
                    </a:lnTo>
                    <a:lnTo>
                      <a:pt x="66" y="102"/>
                    </a:lnTo>
                    <a:lnTo>
                      <a:pt x="72" y="105"/>
                    </a:lnTo>
                    <a:lnTo>
                      <a:pt x="72" y="114"/>
                    </a:lnTo>
                    <a:lnTo>
                      <a:pt x="68" y="120"/>
                    </a:lnTo>
                    <a:lnTo>
                      <a:pt x="62" y="122"/>
                    </a:lnTo>
                    <a:lnTo>
                      <a:pt x="59" y="119"/>
                    </a:lnTo>
                    <a:lnTo>
                      <a:pt x="59" y="116"/>
                    </a:lnTo>
                    <a:lnTo>
                      <a:pt x="60" y="117"/>
                    </a:lnTo>
                    <a:lnTo>
                      <a:pt x="62" y="120"/>
                    </a:lnTo>
                    <a:lnTo>
                      <a:pt x="66" y="117"/>
                    </a:lnTo>
                    <a:lnTo>
                      <a:pt x="68" y="114"/>
                    </a:lnTo>
                    <a:lnTo>
                      <a:pt x="68" y="110"/>
                    </a:lnTo>
                    <a:lnTo>
                      <a:pt x="64" y="108"/>
                    </a:lnTo>
                    <a:lnTo>
                      <a:pt x="57" y="111"/>
                    </a:lnTo>
                    <a:lnTo>
                      <a:pt x="53" y="115"/>
                    </a:lnTo>
                    <a:lnTo>
                      <a:pt x="34" y="182"/>
                    </a:lnTo>
                    <a:lnTo>
                      <a:pt x="13" y="240"/>
                    </a:lnTo>
                    <a:lnTo>
                      <a:pt x="2" y="279"/>
                    </a:lnTo>
                    <a:lnTo>
                      <a:pt x="0"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4" name="Freeform 22"/>
              <p:cNvSpPr>
                <a:spLocks/>
              </p:cNvSpPr>
              <p:nvPr/>
            </p:nvSpPr>
            <p:spPr bwMode="auto">
              <a:xfrm>
                <a:off x="85" y="2854"/>
                <a:ext cx="107" cy="319"/>
              </a:xfrm>
              <a:custGeom>
                <a:avLst/>
                <a:gdLst>
                  <a:gd name="T0" fmla="*/ 97 w 107"/>
                  <a:gd name="T1" fmla="*/ 0 h 319"/>
                  <a:gd name="T2" fmla="*/ 95 w 107"/>
                  <a:gd name="T3" fmla="*/ 30 h 319"/>
                  <a:gd name="T4" fmla="*/ 86 w 107"/>
                  <a:gd name="T5" fmla="*/ 61 h 319"/>
                  <a:gd name="T6" fmla="*/ 78 w 107"/>
                  <a:gd name="T7" fmla="*/ 79 h 319"/>
                  <a:gd name="T8" fmla="*/ 65 w 107"/>
                  <a:gd name="T9" fmla="*/ 97 h 319"/>
                  <a:gd name="T10" fmla="*/ 23 w 107"/>
                  <a:gd name="T11" fmla="*/ 151 h 319"/>
                  <a:gd name="T12" fmla="*/ 8 w 107"/>
                  <a:gd name="T13" fmla="*/ 179 h 319"/>
                  <a:gd name="T14" fmla="*/ 0 w 107"/>
                  <a:gd name="T15" fmla="*/ 211 h 319"/>
                  <a:gd name="T16" fmla="*/ 2 w 107"/>
                  <a:gd name="T17" fmla="*/ 249 h 319"/>
                  <a:gd name="T18" fmla="*/ 14 w 107"/>
                  <a:gd name="T19" fmla="*/ 287 h 319"/>
                  <a:gd name="T20" fmla="*/ 33 w 107"/>
                  <a:gd name="T21" fmla="*/ 319 h 319"/>
                  <a:gd name="T22" fmla="*/ 44 w 107"/>
                  <a:gd name="T23" fmla="*/ 278 h 319"/>
                  <a:gd name="T24" fmla="*/ 65 w 107"/>
                  <a:gd name="T25" fmla="*/ 208 h 319"/>
                  <a:gd name="T26" fmla="*/ 82 w 107"/>
                  <a:gd name="T27" fmla="*/ 160 h 319"/>
                  <a:gd name="T28" fmla="*/ 80 w 107"/>
                  <a:gd name="T29" fmla="*/ 152 h 319"/>
                  <a:gd name="T30" fmla="*/ 76 w 107"/>
                  <a:gd name="T31" fmla="*/ 145 h 319"/>
                  <a:gd name="T32" fmla="*/ 69 w 107"/>
                  <a:gd name="T33" fmla="*/ 140 h 319"/>
                  <a:gd name="T34" fmla="*/ 57 w 107"/>
                  <a:gd name="T35" fmla="*/ 141 h 319"/>
                  <a:gd name="T36" fmla="*/ 48 w 107"/>
                  <a:gd name="T37" fmla="*/ 148 h 319"/>
                  <a:gd name="T38" fmla="*/ 36 w 107"/>
                  <a:gd name="T39" fmla="*/ 165 h 319"/>
                  <a:gd name="T40" fmla="*/ 33 w 107"/>
                  <a:gd name="T41" fmla="*/ 181 h 319"/>
                  <a:gd name="T42" fmla="*/ 35 w 107"/>
                  <a:gd name="T43" fmla="*/ 187 h 319"/>
                  <a:gd name="T44" fmla="*/ 38 w 107"/>
                  <a:gd name="T45" fmla="*/ 190 h 319"/>
                  <a:gd name="T46" fmla="*/ 44 w 107"/>
                  <a:gd name="T47" fmla="*/ 189 h 319"/>
                  <a:gd name="T48" fmla="*/ 52 w 107"/>
                  <a:gd name="T49" fmla="*/ 183 h 319"/>
                  <a:gd name="T50" fmla="*/ 54 w 107"/>
                  <a:gd name="T51" fmla="*/ 179 h 319"/>
                  <a:gd name="T52" fmla="*/ 52 w 107"/>
                  <a:gd name="T53" fmla="*/ 176 h 319"/>
                  <a:gd name="T54" fmla="*/ 46 w 107"/>
                  <a:gd name="T55" fmla="*/ 178 h 319"/>
                  <a:gd name="T56" fmla="*/ 44 w 107"/>
                  <a:gd name="T57" fmla="*/ 179 h 319"/>
                  <a:gd name="T58" fmla="*/ 46 w 107"/>
                  <a:gd name="T59" fmla="*/ 176 h 319"/>
                  <a:gd name="T60" fmla="*/ 54 w 107"/>
                  <a:gd name="T61" fmla="*/ 172 h 319"/>
                  <a:gd name="T62" fmla="*/ 57 w 107"/>
                  <a:gd name="T63" fmla="*/ 176 h 319"/>
                  <a:gd name="T64" fmla="*/ 55 w 107"/>
                  <a:gd name="T65" fmla="*/ 185 h 319"/>
                  <a:gd name="T66" fmla="*/ 48 w 107"/>
                  <a:gd name="T67" fmla="*/ 194 h 319"/>
                  <a:gd name="T68" fmla="*/ 38 w 107"/>
                  <a:gd name="T69" fmla="*/ 196 h 319"/>
                  <a:gd name="T70" fmla="*/ 33 w 107"/>
                  <a:gd name="T71" fmla="*/ 194 h 319"/>
                  <a:gd name="T72" fmla="*/ 29 w 107"/>
                  <a:gd name="T73" fmla="*/ 187 h 319"/>
                  <a:gd name="T74" fmla="*/ 35 w 107"/>
                  <a:gd name="T75" fmla="*/ 161 h 319"/>
                  <a:gd name="T76" fmla="*/ 42 w 107"/>
                  <a:gd name="T77" fmla="*/ 148 h 319"/>
                  <a:gd name="T78" fmla="*/ 52 w 107"/>
                  <a:gd name="T79" fmla="*/ 140 h 319"/>
                  <a:gd name="T80" fmla="*/ 61 w 107"/>
                  <a:gd name="T81" fmla="*/ 134 h 319"/>
                  <a:gd name="T82" fmla="*/ 69 w 107"/>
                  <a:gd name="T83" fmla="*/ 133 h 319"/>
                  <a:gd name="T84" fmla="*/ 76 w 107"/>
                  <a:gd name="T85" fmla="*/ 135 h 319"/>
                  <a:gd name="T86" fmla="*/ 82 w 107"/>
                  <a:gd name="T87" fmla="*/ 140 h 319"/>
                  <a:gd name="T88" fmla="*/ 86 w 107"/>
                  <a:gd name="T89" fmla="*/ 151 h 319"/>
                  <a:gd name="T90" fmla="*/ 88 w 107"/>
                  <a:gd name="T91" fmla="*/ 142 h 319"/>
                  <a:gd name="T92" fmla="*/ 93 w 107"/>
                  <a:gd name="T93" fmla="*/ 121 h 319"/>
                  <a:gd name="T94" fmla="*/ 103 w 107"/>
                  <a:gd name="T95" fmla="*/ 82 h 319"/>
                  <a:gd name="T96" fmla="*/ 107 w 107"/>
                  <a:gd name="T97" fmla="*/ 49 h 319"/>
                  <a:gd name="T98" fmla="*/ 103 w 107"/>
                  <a:gd name="T99" fmla="*/ 22 h 319"/>
                  <a:gd name="T100" fmla="*/ 97 w 107"/>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0"/>
                    </a:moveTo>
                    <a:lnTo>
                      <a:pt x="95" y="30"/>
                    </a:lnTo>
                    <a:lnTo>
                      <a:pt x="86" y="61"/>
                    </a:lnTo>
                    <a:lnTo>
                      <a:pt x="78" y="79"/>
                    </a:lnTo>
                    <a:lnTo>
                      <a:pt x="65" y="97"/>
                    </a:lnTo>
                    <a:lnTo>
                      <a:pt x="23" y="151"/>
                    </a:lnTo>
                    <a:lnTo>
                      <a:pt x="8" y="179"/>
                    </a:lnTo>
                    <a:lnTo>
                      <a:pt x="0" y="211"/>
                    </a:lnTo>
                    <a:lnTo>
                      <a:pt x="2" y="249"/>
                    </a:lnTo>
                    <a:lnTo>
                      <a:pt x="14" y="287"/>
                    </a:lnTo>
                    <a:lnTo>
                      <a:pt x="33" y="319"/>
                    </a:lnTo>
                    <a:lnTo>
                      <a:pt x="44" y="278"/>
                    </a:lnTo>
                    <a:lnTo>
                      <a:pt x="65" y="208"/>
                    </a:lnTo>
                    <a:lnTo>
                      <a:pt x="82" y="160"/>
                    </a:lnTo>
                    <a:lnTo>
                      <a:pt x="80" y="152"/>
                    </a:lnTo>
                    <a:lnTo>
                      <a:pt x="76" y="145"/>
                    </a:lnTo>
                    <a:lnTo>
                      <a:pt x="69" y="140"/>
                    </a:lnTo>
                    <a:lnTo>
                      <a:pt x="57" y="141"/>
                    </a:lnTo>
                    <a:lnTo>
                      <a:pt x="48" y="148"/>
                    </a:lnTo>
                    <a:lnTo>
                      <a:pt x="36" y="165"/>
                    </a:lnTo>
                    <a:lnTo>
                      <a:pt x="33" y="181"/>
                    </a:lnTo>
                    <a:lnTo>
                      <a:pt x="35" y="187"/>
                    </a:lnTo>
                    <a:lnTo>
                      <a:pt x="38" y="190"/>
                    </a:lnTo>
                    <a:lnTo>
                      <a:pt x="44" y="189"/>
                    </a:lnTo>
                    <a:lnTo>
                      <a:pt x="52" y="183"/>
                    </a:lnTo>
                    <a:lnTo>
                      <a:pt x="54" y="179"/>
                    </a:lnTo>
                    <a:lnTo>
                      <a:pt x="52" y="176"/>
                    </a:lnTo>
                    <a:lnTo>
                      <a:pt x="46" y="178"/>
                    </a:lnTo>
                    <a:lnTo>
                      <a:pt x="44" y="179"/>
                    </a:lnTo>
                    <a:lnTo>
                      <a:pt x="46" y="176"/>
                    </a:lnTo>
                    <a:lnTo>
                      <a:pt x="54" y="172"/>
                    </a:lnTo>
                    <a:lnTo>
                      <a:pt x="57" y="176"/>
                    </a:lnTo>
                    <a:lnTo>
                      <a:pt x="55" y="185"/>
                    </a:lnTo>
                    <a:lnTo>
                      <a:pt x="48" y="194"/>
                    </a:lnTo>
                    <a:lnTo>
                      <a:pt x="38" y="196"/>
                    </a:lnTo>
                    <a:lnTo>
                      <a:pt x="33" y="194"/>
                    </a:lnTo>
                    <a:lnTo>
                      <a:pt x="29" y="187"/>
                    </a:lnTo>
                    <a:lnTo>
                      <a:pt x="35" y="161"/>
                    </a:lnTo>
                    <a:lnTo>
                      <a:pt x="42" y="148"/>
                    </a:lnTo>
                    <a:lnTo>
                      <a:pt x="52" y="140"/>
                    </a:lnTo>
                    <a:lnTo>
                      <a:pt x="61" y="134"/>
                    </a:lnTo>
                    <a:lnTo>
                      <a:pt x="69" y="133"/>
                    </a:lnTo>
                    <a:lnTo>
                      <a:pt x="76" y="135"/>
                    </a:lnTo>
                    <a:lnTo>
                      <a:pt x="82" y="140"/>
                    </a:lnTo>
                    <a:lnTo>
                      <a:pt x="86" y="151"/>
                    </a:lnTo>
                    <a:lnTo>
                      <a:pt x="88" y="142"/>
                    </a:lnTo>
                    <a:lnTo>
                      <a:pt x="93" y="121"/>
                    </a:lnTo>
                    <a:lnTo>
                      <a:pt x="103" y="82"/>
                    </a:lnTo>
                    <a:lnTo>
                      <a:pt x="107" y="49"/>
                    </a:lnTo>
                    <a:lnTo>
                      <a:pt x="103" y="22"/>
                    </a:lnTo>
                    <a:lnTo>
                      <a:pt x="9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5" name="Freeform 23"/>
              <p:cNvSpPr>
                <a:spLocks/>
              </p:cNvSpPr>
              <p:nvPr/>
            </p:nvSpPr>
            <p:spPr bwMode="auto">
              <a:xfrm>
                <a:off x="220" y="3000"/>
                <a:ext cx="55" cy="279"/>
              </a:xfrm>
              <a:custGeom>
                <a:avLst/>
                <a:gdLst>
                  <a:gd name="T0" fmla="*/ 53 w 55"/>
                  <a:gd name="T1" fmla="*/ 279 h 279"/>
                  <a:gd name="T2" fmla="*/ 44 w 55"/>
                  <a:gd name="T3" fmla="*/ 256 h 279"/>
                  <a:gd name="T4" fmla="*/ 25 w 55"/>
                  <a:gd name="T5" fmla="*/ 221 h 279"/>
                  <a:gd name="T6" fmla="*/ 8 w 55"/>
                  <a:gd name="T7" fmla="*/ 176 h 279"/>
                  <a:gd name="T8" fmla="*/ 0 w 55"/>
                  <a:gd name="T9" fmla="*/ 127 h 279"/>
                  <a:gd name="T10" fmla="*/ 2 w 55"/>
                  <a:gd name="T11" fmla="*/ 99 h 279"/>
                  <a:gd name="T12" fmla="*/ 10 w 55"/>
                  <a:gd name="T13" fmla="*/ 75 h 279"/>
                  <a:gd name="T14" fmla="*/ 29 w 55"/>
                  <a:gd name="T15" fmla="*/ 35 h 279"/>
                  <a:gd name="T16" fmla="*/ 48 w 55"/>
                  <a:gd name="T17" fmla="*/ 9 h 279"/>
                  <a:gd name="T18" fmla="*/ 55 w 55"/>
                  <a:gd name="T19" fmla="*/ 0 h 279"/>
                  <a:gd name="T20" fmla="*/ 44 w 55"/>
                  <a:gd name="T21" fmla="*/ 20 h 279"/>
                  <a:gd name="T22" fmla="*/ 32 w 55"/>
                  <a:gd name="T23" fmla="*/ 55 h 279"/>
                  <a:gd name="T24" fmla="*/ 29 w 55"/>
                  <a:gd name="T25" fmla="*/ 103 h 279"/>
                  <a:gd name="T26" fmla="*/ 29 w 55"/>
                  <a:gd name="T27" fmla="*/ 103 h 279"/>
                  <a:gd name="T28" fmla="*/ 27 w 55"/>
                  <a:gd name="T29" fmla="*/ 101 h 279"/>
                  <a:gd name="T30" fmla="*/ 21 w 55"/>
                  <a:gd name="T31" fmla="*/ 97 h 279"/>
                  <a:gd name="T32" fmla="*/ 15 w 55"/>
                  <a:gd name="T33" fmla="*/ 102 h 279"/>
                  <a:gd name="T34" fmla="*/ 13 w 55"/>
                  <a:gd name="T35" fmla="*/ 109 h 279"/>
                  <a:gd name="T36" fmla="*/ 15 w 55"/>
                  <a:gd name="T37" fmla="*/ 115 h 279"/>
                  <a:gd name="T38" fmla="*/ 19 w 55"/>
                  <a:gd name="T39" fmla="*/ 117 h 279"/>
                  <a:gd name="T40" fmla="*/ 25 w 55"/>
                  <a:gd name="T41" fmla="*/ 115 h 279"/>
                  <a:gd name="T42" fmla="*/ 25 w 55"/>
                  <a:gd name="T43" fmla="*/ 111 h 279"/>
                  <a:gd name="T44" fmla="*/ 23 w 55"/>
                  <a:gd name="T45" fmla="*/ 113 h 279"/>
                  <a:gd name="T46" fmla="*/ 19 w 55"/>
                  <a:gd name="T47" fmla="*/ 115 h 279"/>
                  <a:gd name="T48" fmla="*/ 15 w 55"/>
                  <a:gd name="T49" fmla="*/ 113 h 279"/>
                  <a:gd name="T50" fmla="*/ 15 w 55"/>
                  <a:gd name="T51" fmla="*/ 109 h 279"/>
                  <a:gd name="T52" fmla="*/ 17 w 55"/>
                  <a:gd name="T53" fmla="*/ 105 h 279"/>
                  <a:gd name="T54" fmla="*/ 21 w 55"/>
                  <a:gd name="T55" fmla="*/ 103 h 279"/>
                  <a:gd name="T56" fmla="*/ 29 w 55"/>
                  <a:gd name="T57" fmla="*/ 108 h 279"/>
                  <a:gd name="T58" fmla="*/ 29 w 55"/>
                  <a:gd name="T59" fmla="*/ 111 h 279"/>
                  <a:gd name="T60" fmla="*/ 36 w 55"/>
                  <a:gd name="T61" fmla="*/ 179 h 279"/>
                  <a:gd name="T62" fmla="*/ 48 w 55"/>
                  <a:gd name="T63" fmla="*/ 235 h 279"/>
                  <a:gd name="T64" fmla="*/ 53 w 55"/>
                  <a:gd name="T65" fmla="*/ 274 h 279"/>
                  <a:gd name="T66" fmla="*/ 53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53" y="279"/>
                    </a:moveTo>
                    <a:lnTo>
                      <a:pt x="44" y="256"/>
                    </a:lnTo>
                    <a:lnTo>
                      <a:pt x="25" y="221"/>
                    </a:lnTo>
                    <a:lnTo>
                      <a:pt x="8" y="176"/>
                    </a:lnTo>
                    <a:lnTo>
                      <a:pt x="0" y="127"/>
                    </a:lnTo>
                    <a:lnTo>
                      <a:pt x="2" y="99"/>
                    </a:lnTo>
                    <a:lnTo>
                      <a:pt x="10" y="75"/>
                    </a:lnTo>
                    <a:lnTo>
                      <a:pt x="29" y="35"/>
                    </a:lnTo>
                    <a:lnTo>
                      <a:pt x="48" y="9"/>
                    </a:lnTo>
                    <a:lnTo>
                      <a:pt x="55" y="0"/>
                    </a:lnTo>
                    <a:lnTo>
                      <a:pt x="44" y="20"/>
                    </a:lnTo>
                    <a:lnTo>
                      <a:pt x="32" y="55"/>
                    </a:lnTo>
                    <a:lnTo>
                      <a:pt x="29" y="103"/>
                    </a:lnTo>
                    <a:lnTo>
                      <a:pt x="29" y="103"/>
                    </a:lnTo>
                    <a:lnTo>
                      <a:pt x="27" y="101"/>
                    </a:lnTo>
                    <a:lnTo>
                      <a:pt x="21" y="97"/>
                    </a:lnTo>
                    <a:lnTo>
                      <a:pt x="15" y="102"/>
                    </a:lnTo>
                    <a:lnTo>
                      <a:pt x="13" y="109"/>
                    </a:lnTo>
                    <a:lnTo>
                      <a:pt x="15" y="115"/>
                    </a:lnTo>
                    <a:lnTo>
                      <a:pt x="19" y="117"/>
                    </a:lnTo>
                    <a:lnTo>
                      <a:pt x="25" y="115"/>
                    </a:lnTo>
                    <a:lnTo>
                      <a:pt x="25" y="111"/>
                    </a:lnTo>
                    <a:lnTo>
                      <a:pt x="23" y="113"/>
                    </a:lnTo>
                    <a:lnTo>
                      <a:pt x="19" y="115"/>
                    </a:lnTo>
                    <a:lnTo>
                      <a:pt x="15" y="113"/>
                    </a:lnTo>
                    <a:lnTo>
                      <a:pt x="15" y="109"/>
                    </a:lnTo>
                    <a:lnTo>
                      <a:pt x="17" y="105"/>
                    </a:lnTo>
                    <a:lnTo>
                      <a:pt x="21" y="103"/>
                    </a:lnTo>
                    <a:lnTo>
                      <a:pt x="29" y="108"/>
                    </a:lnTo>
                    <a:lnTo>
                      <a:pt x="29" y="111"/>
                    </a:lnTo>
                    <a:lnTo>
                      <a:pt x="36" y="179"/>
                    </a:lnTo>
                    <a:lnTo>
                      <a:pt x="48" y="235"/>
                    </a:lnTo>
                    <a:lnTo>
                      <a:pt x="53" y="274"/>
                    </a:lnTo>
                    <a:lnTo>
                      <a:pt x="53"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6" name="Freeform 24"/>
              <p:cNvSpPr>
                <a:spLocks/>
              </p:cNvSpPr>
              <p:nvPr/>
            </p:nvSpPr>
            <p:spPr bwMode="auto">
              <a:xfrm>
                <a:off x="254" y="3011"/>
                <a:ext cx="78" cy="314"/>
              </a:xfrm>
              <a:custGeom>
                <a:avLst/>
                <a:gdLst>
                  <a:gd name="T0" fmla="*/ 19 w 78"/>
                  <a:gd name="T1" fmla="*/ 0 h 314"/>
                  <a:gd name="T2" fmla="*/ 15 w 78"/>
                  <a:gd name="T3" fmla="*/ 30 h 314"/>
                  <a:gd name="T4" fmla="*/ 19 w 78"/>
                  <a:gd name="T5" fmla="*/ 60 h 314"/>
                  <a:gd name="T6" fmla="*/ 34 w 78"/>
                  <a:gd name="T7" fmla="*/ 96 h 314"/>
                  <a:gd name="T8" fmla="*/ 65 w 78"/>
                  <a:gd name="T9" fmla="*/ 151 h 314"/>
                  <a:gd name="T10" fmla="*/ 76 w 78"/>
                  <a:gd name="T11" fmla="*/ 180 h 314"/>
                  <a:gd name="T12" fmla="*/ 78 w 78"/>
                  <a:gd name="T13" fmla="*/ 211 h 314"/>
                  <a:gd name="T14" fmla="*/ 69 w 78"/>
                  <a:gd name="T15" fmla="*/ 248 h 314"/>
                  <a:gd name="T16" fmla="*/ 52 w 78"/>
                  <a:gd name="T17" fmla="*/ 284 h 314"/>
                  <a:gd name="T18" fmla="*/ 27 w 78"/>
                  <a:gd name="T19" fmla="*/ 314 h 314"/>
                  <a:gd name="T20" fmla="*/ 23 w 78"/>
                  <a:gd name="T21" fmla="*/ 272 h 314"/>
                  <a:gd name="T22" fmla="*/ 15 w 78"/>
                  <a:gd name="T23" fmla="*/ 204 h 314"/>
                  <a:gd name="T24" fmla="*/ 8 w 78"/>
                  <a:gd name="T25" fmla="*/ 156 h 314"/>
                  <a:gd name="T26" fmla="*/ 10 w 78"/>
                  <a:gd name="T27" fmla="*/ 147 h 314"/>
                  <a:gd name="T28" fmla="*/ 14 w 78"/>
                  <a:gd name="T29" fmla="*/ 141 h 314"/>
                  <a:gd name="T30" fmla="*/ 23 w 78"/>
                  <a:gd name="T31" fmla="*/ 138 h 314"/>
                  <a:gd name="T32" fmla="*/ 33 w 78"/>
                  <a:gd name="T33" fmla="*/ 140 h 314"/>
                  <a:gd name="T34" fmla="*/ 42 w 78"/>
                  <a:gd name="T35" fmla="*/ 147 h 314"/>
                  <a:gd name="T36" fmla="*/ 50 w 78"/>
                  <a:gd name="T37" fmla="*/ 164 h 314"/>
                  <a:gd name="T38" fmla="*/ 52 w 78"/>
                  <a:gd name="T39" fmla="*/ 180 h 314"/>
                  <a:gd name="T40" fmla="*/ 50 w 78"/>
                  <a:gd name="T41" fmla="*/ 186 h 314"/>
                  <a:gd name="T42" fmla="*/ 44 w 78"/>
                  <a:gd name="T43" fmla="*/ 188 h 314"/>
                  <a:gd name="T44" fmla="*/ 38 w 78"/>
                  <a:gd name="T45" fmla="*/ 188 h 314"/>
                  <a:gd name="T46" fmla="*/ 33 w 78"/>
                  <a:gd name="T47" fmla="*/ 181 h 314"/>
                  <a:gd name="T48" fmla="*/ 33 w 78"/>
                  <a:gd name="T49" fmla="*/ 176 h 314"/>
                  <a:gd name="T50" fmla="*/ 34 w 78"/>
                  <a:gd name="T51" fmla="*/ 174 h 314"/>
                  <a:gd name="T52" fmla="*/ 38 w 78"/>
                  <a:gd name="T53" fmla="*/ 176 h 314"/>
                  <a:gd name="T54" fmla="*/ 40 w 78"/>
                  <a:gd name="T55" fmla="*/ 177 h 314"/>
                  <a:gd name="T56" fmla="*/ 40 w 78"/>
                  <a:gd name="T57" fmla="*/ 174 h 314"/>
                  <a:gd name="T58" fmla="*/ 33 w 78"/>
                  <a:gd name="T59" fmla="*/ 170 h 314"/>
                  <a:gd name="T60" fmla="*/ 29 w 78"/>
                  <a:gd name="T61" fmla="*/ 174 h 314"/>
                  <a:gd name="T62" fmla="*/ 27 w 78"/>
                  <a:gd name="T63" fmla="*/ 182 h 314"/>
                  <a:gd name="T64" fmla="*/ 33 w 78"/>
                  <a:gd name="T65" fmla="*/ 190 h 314"/>
                  <a:gd name="T66" fmla="*/ 42 w 78"/>
                  <a:gd name="T67" fmla="*/ 194 h 314"/>
                  <a:gd name="T68" fmla="*/ 50 w 78"/>
                  <a:gd name="T69" fmla="*/ 192 h 314"/>
                  <a:gd name="T70" fmla="*/ 53 w 78"/>
                  <a:gd name="T71" fmla="*/ 186 h 314"/>
                  <a:gd name="T72" fmla="*/ 53 w 78"/>
                  <a:gd name="T73" fmla="*/ 162 h 314"/>
                  <a:gd name="T74" fmla="*/ 48 w 78"/>
                  <a:gd name="T75" fmla="*/ 147 h 314"/>
                  <a:gd name="T76" fmla="*/ 40 w 78"/>
                  <a:gd name="T77" fmla="*/ 138 h 314"/>
                  <a:gd name="T78" fmla="*/ 31 w 78"/>
                  <a:gd name="T79" fmla="*/ 133 h 314"/>
                  <a:gd name="T80" fmla="*/ 23 w 78"/>
                  <a:gd name="T81" fmla="*/ 130 h 314"/>
                  <a:gd name="T82" fmla="*/ 15 w 78"/>
                  <a:gd name="T83" fmla="*/ 133 h 314"/>
                  <a:gd name="T84" fmla="*/ 10 w 78"/>
                  <a:gd name="T85" fmla="*/ 136 h 314"/>
                  <a:gd name="T86" fmla="*/ 6 w 78"/>
                  <a:gd name="T87" fmla="*/ 146 h 314"/>
                  <a:gd name="T88" fmla="*/ 4 w 78"/>
                  <a:gd name="T89" fmla="*/ 139 h 314"/>
                  <a:gd name="T90" fmla="*/ 2 w 78"/>
                  <a:gd name="T91" fmla="*/ 117 h 314"/>
                  <a:gd name="T92" fmla="*/ 0 w 78"/>
                  <a:gd name="T93" fmla="*/ 80 h 314"/>
                  <a:gd name="T94" fmla="*/ 2 w 78"/>
                  <a:gd name="T95" fmla="*/ 46 h 314"/>
                  <a:gd name="T96" fmla="*/ 10 w 78"/>
                  <a:gd name="T97" fmla="*/ 21 h 314"/>
                  <a:gd name="T98" fmla="*/ 19 w 78"/>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0"/>
                    </a:moveTo>
                    <a:lnTo>
                      <a:pt x="15" y="30"/>
                    </a:lnTo>
                    <a:lnTo>
                      <a:pt x="19" y="60"/>
                    </a:lnTo>
                    <a:lnTo>
                      <a:pt x="34" y="96"/>
                    </a:lnTo>
                    <a:lnTo>
                      <a:pt x="65" y="151"/>
                    </a:lnTo>
                    <a:lnTo>
                      <a:pt x="76" y="180"/>
                    </a:lnTo>
                    <a:lnTo>
                      <a:pt x="78" y="211"/>
                    </a:lnTo>
                    <a:lnTo>
                      <a:pt x="69" y="248"/>
                    </a:lnTo>
                    <a:lnTo>
                      <a:pt x="52" y="284"/>
                    </a:lnTo>
                    <a:lnTo>
                      <a:pt x="27" y="314"/>
                    </a:lnTo>
                    <a:lnTo>
                      <a:pt x="23" y="272"/>
                    </a:lnTo>
                    <a:lnTo>
                      <a:pt x="15" y="204"/>
                    </a:lnTo>
                    <a:lnTo>
                      <a:pt x="8" y="156"/>
                    </a:lnTo>
                    <a:lnTo>
                      <a:pt x="10" y="147"/>
                    </a:lnTo>
                    <a:lnTo>
                      <a:pt x="14" y="141"/>
                    </a:lnTo>
                    <a:lnTo>
                      <a:pt x="23" y="138"/>
                    </a:lnTo>
                    <a:lnTo>
                      <a:pt x="33" y="140"/>
                    </a:lnTo>
                    <a:lnTo>
                      <a:pt x="42" y="147"/>
                    </a:lnTo>
                    <a:lnTo>
                      <a:pt x="50" y="164"/>
                    </a:lnTo>
                    <a:lnTo>
                      <a:pt x="52" y="180"/>
                    </a:lnTo>
                    <a:lnTo>
                      <a:pt x="50" y="186"/>
                    </a:lnTo>
                    <a:lnTo>
                      <a:pt x="44" y="188"/>
                    </a:lnTo>
                    <a:lnTo>
                      <a:pt x="38" y="188"/>
                    </a:lnTo>
                    <a:lnTo>
                      <a:pt x="33" y="181"/>
                    </a:lnTo>
                    <a:lnTo>
                      <a:pt x="33" y="176"/>
                    </a:lnTo>
                    <a:lnTo>
                      <a:pt x="34" y="174"/>
                    </a:lnTo>
                    <a:lnTo>
                      <a:pt x="38" y="176"/>
                    </a:lnTo>
                    <a:lnTo>
                      <a:pt x="40" y="177"/>
                    </a:lnTo>
                    <a:lnTo>
                      <a:pt x="40" y="174"/>
                    </a:lnTo>
                    <a:lnTo>
                      <a:pt x="33" y="170"/>
                    </a:lnTo>
                    <a:lnTo>
                      <a:pt x="29" y="174"/>
                    </a:lnTo>
                    <a:lnTo>
                      <a:pt x="27" y="182"/>
                    </a:lnTo>
                    <a:lnTo>
                      <a:pt x="33" y="190"/>
                    </a:lnTo>
                    <a:lnTo>
                      <a:pt x="42" y="194"/>
                    </a:lnTo>
                    <a:lnTo>
                      <a:pt x="50" y="192"/>
                    </a:lnTo>
                    <a:lnTo>
                      <a:pt x="53" y="186"/>
                    </a:lnTo>
                    <a:lnTo>
                      <a:pt x="53" y="162"/>
                    </a:lnTo>
                    <a:lnTo>
                      <a:pt x="48" y="147"/>
                    </a:lnTo>
                    <a:lnTo>
                      <a:pt x="40" y="138"/>
                    </a:lnTo>
                    <a:lnTo>
                      <a:pt x="31" y="133"/>
                    </a:lnTo>
                    <a:lnTo>
                      <a:pt x="23" y="130"/>
                    </a:lnTo>
                    <a:lnTo>
                      <a:pt x="15" y="133"/>
                    </a:lnTo>
                    <a:lnTo>
                      <a:pt x="10" y="136"/>
                    </a:lnTo>
                    <a:lnTo>
                      <a:pt x="6" y="146"/>
                    </a:lnTo>
                    <a:lnTo>
                      <a:pt x="4" y="139"/>
                    </a:lnTo>
                    <a:lnTo>
                      <a:pt x="2" y="117"/>
                    </a:lnTo>
                    <a:lnTo>
                      <a:pt x="0" y="80"/>
                    </a:lnTo>
                    <a:lnTo>
                      <a:pt x="2" y="46"/>
                    </a:lnTo>
                    <a:lnTo>
                      <a:pt x="10" y="21"/>
                    </a:lnTo>
                    <a:lnTo>
                      <a:pt x="1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7" name="Freeform 25"/>
              <p:cNvSpPr>
                <a:spLocks/>
              </p:cNvSpPr>
              <p:nvPr/>
            </p:nvSpPr>
            <p:spPr bwMode="auto">
              <a:xfrm>
                <a:off x="65" y="3607"/>
                <a:ext cx="94" cy="337"/>
              </a:xfrm>
              <a:custGeom>
                <a:avLst/>
                <a:gdLst>
                  <a:gd name="T0" fmla="*/ 37 w 94"/>
                  <a:gd name="T1" fmla="*/ 337 h 337"/>
                  <a:gd name="T2" fmla="*/ 30 w 94"/>
                  <a:gd name="T3" fmla="*/ 309 h 337"/>
                  <a:gd name="T4" fmla="*/ 17 w 94"/>
                  <a:gd name="T5" fmla="*/ 265 h 337"/>
                  <a:gd name="T6" fmla="*/ 3 w 94"/>
                  <a:gd name="T7" fmla="*/ 209 h 337"/>
                  <a:gd name="T8" fmla="*/ 0 w 94"/>
                  <a:gd name="T9" fmla="*/ 179 h 337"/>
                  <a:gd name="T10" fmla="*/ 3 w 94"/>
                  <a:gd name="T11" fmla="*/ 149 h 337"/>
                  <a:gd name="T12" fmla="*/ 13 w 94"/>
                  <a:gd name="T13" fmla="*/ 116 h 337"/>
                  <a:gd name="T14" fmla="*/ 24 w 94"/>
                  <a:gd name="T15" fmla="*/ 87 h 337"/>
                  <a:gd name="T16" fmla="*/ 39 w 94"/>
                  <a:gd name="T17" fmla="*/ 62 h 337"/>
                  <a:gd name="T18" fmla="*/ 55 w 94"/>
                  <a:gd name="T19" fmla="*/ 40 h 337"/>
                  <a:gd name="T20" fmla="*/ 83 w 94"/>
                  <a:gd name="T21" fmla="*/ 10 h 337"/>
                  <a:gd name="T22" fmla="*/ 94 w 94"/>
                  <a:gd name="T23" fmla="*/ 0 h 337"/>
                  <a:gd name="T24" fmla="*/ 77 w 94"/>
                  <a:gd name="T25" fmla="*/ 24 h 337"/>
                  <a:gd name="T26" fmla="*/ 66 w 94"/>
                  <a:gd name="T27" fmla="*/ 44 h 337"/>
                  <a:gd name="T28" fmla="*/ 56 w 94"/>
                  <a:gd name="T29" fmla="*/ 64 h 337"/>
                  <a:gd name="T30" fmla="*/ 43 w 94"/>
                  <a:gd name="T31" fmla="*/ 123 h 337"/>
                  <a:gd name="T32" fmla="*/ 43 w 94"/>
                  <a:gd name="T33" fmla="*/ 123 h 337"/>
                  <a:gd name="T34" fmla="*/ 41 w 94"/>
                  <a:gd name="T35" fmla="*/ 119 h 337"/>
                  <a:gd name="T36" fmla="*/ 34 w 94"/>
                  <a:gd name="T37" fmla="*/ 116 h 337"/>
                  <a:gd name="T38" fmla="*/ 26 w 94"/>
                  <a:gd name="T39" fmla="*/ 119 h 337"/>
                  <a:gd name="T40" fmla="*/ 22 w 94"/>
                  <a:gd name="T41" fmla="*/ 128 h 337"/>
                  <a:gd name="T42" fmla="*/ 22 w 94"/>
                  <a:gd name="T43" fmla="*/ 136 h 337"/>
                  <a:gd name="T44" fmla="*/ 28 w 94"/>
                  <a:gd name="T45" fmla="*/ 140 h 337"/>
                  <a:gd name="T46" fmla="*/ 36 w 94"/>
                  <a:gd name="T47" fmla="*/ 136 h 337"/>
                  <a:gd name="T48" fmla="*/ 36 w 94"/>
                  <a:gd name="T49" fmla="*/ 133 h 337"/>
                  <a:gd name="T50" fmla="*/ 34 w 94"/>
                  <a:gd name="T51" fmla="*/ 134 h 337"/>
                  <a:gd name="T52" fmla="*/ 30 w 94"/>
                  <a:gd name="T53" fmla="*/ 136 h 337"/>
                  <a:gd name="T54" fmla="*/ 26 w 94"/>
                  <a:gd name="T55" fmla="*/ 133 h 337"/>
                  <a:gd name="T56" fmla="*/ 26 w 94"/>
                  <a:gd name="T57" fmla="*/ 128 h 337"/>
                  <a:gd name="T58" fmla="*/ 28 w 94"/>
                  <a:gd name="T59" fmla="*/ 124 h 337"/>
                  <a:gd name="T60" fmla="*/ 34 w 94"/>
                  <a:gd name="T61" fmla="*/ 122 h 337"/>
                  <a:gd name="T62" fmla="*/ 41 w 94"/>
                  <a:gd name="T63" fmla="*/ 128 h 337"/>
                  <a:gd name="T64" fmla="*/ 41 w 94"/>
                  <a:gd name="T65" fmla="*/ 133 h 337"/>
                  <a:gd name="T66" fmla="*/ 39 w 94"/>
                  <a:gd name="T67" fmla="*/ 213 h 337"/>
                  <a:gd name="T68" fmla="*/ 39 w 94"/>
                  <a:gd name="T69" fmla="*/ 283 h 337"/>
                  <a:gd name="T70" fmla="*/ 39 w 94"/>
                  <a:gd name="T71" fmla="*/ 331 h 337"/>
                  <a:gd name="T72" fmla="*/ 37 w 94"/>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337"/>
                    </a:moveTo>
                    <a:lnTo>
                      <a:pt x="30" y="309"/>
                    </a:lnTo>
                    <a:lnTo>
                      <a:pt x="17" y="265"/>
                    </a:lnTo>
                    <a:lnTo>
                      <a:pt x="3" y="209"/>
                    </a:lnTo>
                    <a:lnTo>
                      <a:pt x="0" y="179"/>
                    </a:lnTo>
                    <a:lnTo>
                      <a:pt x="3" y="149"/>
                    </a:lnTo>
                    <a:lnTo>
                      <a:pt x="13" y="116"/>
                    </a:lnTo>
                    <a:lnTo>
                      <a:pt x="24" y="87"/>
                    </a:lnTo>
                    <a:lnTo>
                      <a:pt x="39" y="62"/>
                    </a:lnTo>
                    <a:lnTo>
                      <a:pt x="55" y="40"/>
                    </a:lnTo>
                    <a:lnTo>
                      <a:pt x="83" y="10"/>
                    </a:lnTo>
                    <a:lnTo>
                      <a:pt x="94" y="0"/>
                    </a:lnTo>
                    <a:lnTo>
                      <a:pt x="77" y="24"/>
                    </a:lnTo>
                    <a:lnTo>
                      <a:pt x="66" y="44"/>
                    </a:lnTo>
                    <a:lnTo>
                      <a:pt x="56" y="64"/>
                    </a:lnTo>
                    <a:lnTo>
                      <a:pt x="43" y="123"/>
                    </a:lnTo>
                    <a:lnTo>
                      <a:pt x="43" y="123"/>
                    </a:lnTo>
                    <a:lnTo>
                      <a:pt x="41" y="119"/>
                    </a:lnTo>
                    <a:lnTo>
                      <a:pt x="34" y="116"/>
                    </a:lnTo>
                    <a:lnTo>
                      <a:pt x="26" y="119"/>
                    </a:lnTo>
                    <a:lnTo>
                      <a:pt x="22" y="128"/>
                    </a:lnTo>
                    <a:lnTo>
                      <a:pt x="22" y="136"/>
                    </a:lnTo>
                    <a:lnTo>
                      <a:pt x="28" y="140"/>
                    </a:lnTo>
                    <a:lnTo>
                      <a:pt x="36" y="136"/>
                    </a:lnTo>
                    <a:lnTo>
                      <a:pt x="36" y="133"/>
                    </a:lnTo>
                    <a:lnTo>
                      <a:pt x="34" y="134"/>
                    </a:lnTo>
                    <a:lnTo>
                      <a:pt x="30" y="136"/>
                    </a:lnTo>
                    <a:lnTo>
                      <a:pt x="26" y="133"/>
                    </a:lnTo>
                    <a:lnTo>
                      <a:pt x="26" y="128"/>
                    </a:lnTo>
                    <a:lnTo>
                      <a:pt x="28" y="124"/>
                    </a:lnTo>
                    <a:lnTo>
                      <a:pt x="34" y="122"/>
                    </a:lnTo>
                    <a:lnTo>
                      <a:pt x="41" y="128"/>
                    </a:lnTo>
                    <a:lnTo>
                      <a:pt x="41" y="133"/>
                    </a:lnTo>
                    <a:lnTo>
                      <a:pt x="39" y="213"/>
                    </a:lnTo>
                    <a:lnTo>
                      <a:pt x="39" y="283"/>
                    </a:lnTo>
                    <a:lnTo>
                      <a:pt x="39" y="331"/>
                    </a:lnTo>
                    <a:lnTo>
                      <a:pt x="3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8" name="Freeform 26"/>
              <p:cNvSpPr>
                <a:spLocks/>
              </p:cNvSpPr>
              <p:nvPr/>
            </p:nvSpPr>
            <p:spPr bwMode="auto">
              <a:xfrm>
                <a:off x="104" y="3620"/>
                <a:ext cx="84" cy="379"/>
              </a:xfrm>
              <a:custGeom>
                <a:avLst/>
                <a:gdLst>
                  <a:gd name="T0" fmla="*/ 52 w 84"/>
                  <a:gd name="T1" fmla="*/ 0 h 379"/>
                  <a:gd name="T2" fmla="*/ 42 w 84"/>
                  <a:gd name="T3" fmla="*/ 36 h 379"/>
                  <a:gd name="T4" fmla="*/ 40 w 84"/>
                  <a:gd name="T5" fmla="*/ 73 h 379"/>
                  <a:gd name="T6" fmla="*/ 52 w 84"/>
                  <a:gd name="T7" fmla="*/ 117 h 379"/>
                  <a:gd name="T8" fmla="*/ 76 w 84"/>
                  <a:gd name="T9" fmla="*/ 186 h 379"/>
                  <a:gd name="T10" fmla="*/ 84 w 84"/>
                  <a:gd name="T11" fmla="*/ 222 h 379"/>
                  <a:gd name="T12" fmla="*/ 80 w 84"/>
                  <a:gd name="T13" fmla="*/ 259 h 379"/>
                  <a:gd name="T14" fmla="*/ 63 w 84"/>
                  <a:gd name="T15" fmla="*/ 303 h 379"/>
                  <a:gd name="T16" fmla="*/ 35 w 84"/>
                  <a:gd name="T17" fmla="*/ 345 h 379"/>
                  <a:gd name="T18" fmla="*/ 0 w 84"/>
                  <a:gd name="T19" fmla="*/ 379 h 379"/>
                  <a:gd name="T20" fmla="*/ 2 w 84"/>
                  <a:gd name="T21" fmla="*/ 363 h 379"/>
                  <a:gd name="T22" fmla="*/ 2 w 84"/>
                  <a:gd name="T23" fmla="*/ 330 h 379"/>
                  <a:gd name="T24" fmla="*/ 6 w 84"/>
                  <a:gd name="T25" fmla="*/ 246 h 379"/>
                  <a:gd name="T26" fmla="*/ 6 w 84"/>
                  <a:gd name="T27" fmla="*/ 188 h 379"/>
                  <a:gd name="T28" fmla="*/ 10 w 84"/>
                  <a:gd name="T29" fmla="*/ 178 h 379"/>
                  <a:gd name="T30" fmla="*/ 17 w 84"/>
                  <a:gd name="T31" fmla="*/ 171 h 379"/>
                  <a:gd name="T32" fmla="*/ 29 w 84"/>
                  <a:gd name="T33" fmla="*/ 168 h 379"/>
                  <a:gd name="T34" fmla="*/ 42 w 84"/>
                  <a:gd name="T35" fmla="*/ 170 h 379"/>
                  <a:gd name="T36" fmla="*/ 50 w 84"/>
                  <a:gd name="T37" fmla="*/ 180 h 379"/>
                  <a:gd name="T38" fmla="*/ 57 w 84"/>
                  <a:gd name="T39" fmla="*/ 200 h 379"/>
                  <a:gd name="T40" fmla="*/ 55 w 84"/>
                  <a:gd name="T41" fmla="*/ 219 h 379"/>
                  <a:gd name="T42" fmla="*/ 52 w 84"/>
                  <a:gd name="T43" fmla="*/ 226 h 379"/>
                  <a:gd name="T44" fmla="*/ 44 w 84"/>
                  <a:gd name="T45" fmla="*/ 230 h 379"/>
                  <a:gd name="T46" fmla="*/ 38 w 84"/>
                  <a:gd name="T47" fmla="*/ 228 h 379"/>
                  <a:gd name="T48" fmla="*/ 33 w 84"/>
                  <a:gd name="T49" fmla="*/ 219 h 379"/>
                  <a:gd name="T50" fmla="*/ 33 w 84"/>
                  <a:gd name="T51" fmla="*/ 214 h 379"/>
                  <a:gd name="T52" fmla="*/ 35 w 84"/>
                  <a:gd name="T53" fmla="*/ 211 h 379"/>
                  <a:gd name="T54" fmla="*/ 40 w 84"/>
                  <a:gd name="T55" fmla="*/ 214 h 379"/>
                  <a:gd name="T56" fmla="*/ 42 w 84"/>
                  <a:gd name="T57" fmla="*/ 216 h 379"/>
                  <a:gd name="T58" fmla="*/ 42 w 84"/>
                  <a:gd name="T59" fmla="*/ 211 h 379"/>
                  <a:gd name="T60" fmla="*/ 35 w 84"/>
                  <a:gd name="T61" fmla="*/ 206 h 379"/>
                  <a:gd name="T62" fmla="*/ 29 w 84"/>
                  <a:gd name="T63" fmla="*/ 211 h 379"/>
                  <a:gd name="T64" fmla="*/ 25 w 84"/>
                  <a:gd name="T65" fmla="*/ 222 h 379"/>
                  <a:gd name="T66" fmla="*/ 31 w 84"/>
                  <a:gd name="T67" fmla="*/ 231 h 379"/>
                  <a:gd name="T68" fmla="*/ 42 w 84"/>
                  <a:gd name="T69" fmla="*/ 237 h 379"/>
                  <a:gd name="T70" fmla="*/ 50 w 84"/>
                  <a:gd name="T71" fmla="*/ 235 h 379"/>
                  <a:gd name="T72" fmla="*/ 55 w 84"/>
                  <a:gd name="T73" fmla="*/ 226 h 379"/>
                  <a:gd name="T74" fmla="*/ 61 w 84"/>
                  <a:gd name="T75" fmla="*/ 214 h 379"/>
                  <a:gd name="T76" fmla="*/ 61 w 84"/>
                  <a:gd name="T77" fmla="*/ 196 h 379"/>
                  <a:gd name="T78" fmla="*/ 57 w 84"/>
                  <a:gd name="T79" fmla="*/ 181 h 379"/>
                  <a:gd name="T80" fmla="*/ 50 w 84"/>
                  <a:gd name="T81" fmla="*/ 169 h 379"/>
                  <a:gd name="T82" fmla="*/ 40 w 84"/>
                  <a:gd name="T83" fmla="*/ 162 h 379"/>
                  <a:gd name="T84" fmla="*/ 33 w 84"/>
                  <a:gd name="T85" fmla="*/ 158 h 379"/>
                  <a:gd name="T86" fmla="*/ 23 w 84"/>
                  <a:gd name="T87" fmla="*/ 159 h 379"/>
                  <a:gd name="T88" fmla="*/ 14 w 84"/>
                  <a:gd name="T89" fmla="*/ 165 h 379"/>
                  <a:gd name="T90" fmla="*/ 6 w 84"/>
                  <a:gd name="T91" fmla="*/ 176 h 379"/>
                  <a:gd name="T92" fmla="*/ 6 w 84"/>
                  <a:gd name="T93" fmla="*/ 166 h 379"/>
                  <a:gd name="T94" fmla="*/ 8 w 84"/>
                  <a:gd name="T95" fmla="*/ 141 h 379"/>
                  <a:gd name="T96" fmla="*/ 14 w 84"/>
                  <a:gd name="T97" fmla="*/ 96 h 379"/>
                  <a:gd name="T98" fmla="*/ 23 w 84"/>
                  <a:gd name="T99" fmla="*/ 56 h 379"/>
                  <a:gd name="T100" fmla="*/ 35 w 84"/>
                  <a:gd name="T101" fmla="*/ 25 h 379"/>
                  <a:gd name="T102" fmla="*/ 52 w 84"/>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0"/>
                    </a:moveTo>
                    <a:lnTo>
                      <a:pt x="42" y="36"/>
                    </a:lnTo>
                    <a:lnTo>
                      <a:pt x="40" y="73"/>
                    </a:lnTo>
                    <a:lnTo>
                      <a:pt x="52" y="117"/>
                    </a:lnTo>
                    <a:lnTo>
                      <a:pt x="76" y="186"/>
                    </a:lnTo>
                    <a:lnTo>
                      <a:pt x="84" y="222"/>
                    </a:lnTo>
                    <a:lnTo>
                      <a:pt x="80" y="259"/>
                    </a:lnTo>
                    <a:lnTo>
                      <a:pt x="63" y="303"/>
                    </a:lnTo>
                    <a:lnTo>
                      <a:pt x="35" y="345"/>
                    </a:lnTo>
                    <a:lnTo>
                      <a:pt x="0" y="379"/>
                    </a:lnTo>
                    <a:lnTo>
                      <a:pt x="2" y="363"/>
                    </a:lnTo>
                    <a:lnTo>
                      <a:pt x="2" y="330"/>
                    </a:lnTo>
                    <a:lnTo>
                      <a:pt x="6" y="246"/>
                    </a:lnTo>
                    <a:lnTo>
                      <a:pt x="6" y="188"/>
                    </a:lnTo>
                    <a:lnTo>
                      <a:pt x="10" y="178"/>
                    </a:lnTo>
                    <a:lnTo>
                      <a:pt x="17" y="171"/>
                    </a:lnTo>
                    <a:lnTo>
                      <a:pt x="29" y="168"/>
                    </a:lnTo>
                    <a:lnTo>
                      <a:pt x="42" y="170"/>
                    </a:lnTo>
                    <a:lnTo>
                      <a:pt x="50" y="180"/>
                    </a:lnTo>
                    <a:lnTo>
                      <a:pt x="57" y="200"/>
                    </a:lnTo>
                    <a:lnTo>
                      <a:pt x="55" y="219"/>
                    </a:lnTo>
                    <a:lnTo>
                      <a:pt x="52" y="226"/>
                    </a:lnTo>
                    <a:lnTo>
                      <a:pt x="44" y="230"/>
                    </a:lnTo>
                    <a:lnTo>
                      <a:pt x="38" y="228"/>
                    </a:lnTo>
                    <a:lnTo>
                      <a:pt x="33" y="219"/>
                    </a:lnTo>
                    <a:lnTo>
                      <a:pt x="33" y="214"/>
                    </a:lnTo>
                    <a:lnTo>
                      <a:pt x="35" y="211"/>
                    </a:lnTo>
                    <a:lnTo>
                      <a:pt x="40" y="214"/>
                    </a:lnTo>
                    <a:lnTo>
                      <a:pt x="42" y="216"/>
                    </a:lnTo>
                    <a:lnTo>
                      <a:pt x="42" y="211"/>
                    </a:lnTo>
                    <a:lnTo>
                      <a:pt x="35" y="206"/>
                    </a:lnTo>
                    <a:lnTo>
                      <a:pt x="29" y="211"/>
                    </a:lnTo>
                    <a:lnTo>
                      <a:pt x="25" y="222"/>
                    </a:lnTo>
                    <a:lnTo>
                      <a:pt x="31" y="231"/>
                    </a:lnTo>
                    <a:lnTo>
                      <a:pt x="42" y="237"/>
                    </a:lnTo>
                    <a:lnTo>
                      <a:pt x="50" y="235"/>
                    </a:lnTo>
                    <a:lnTo>
                      <a:pt x="55" y="226"/>
                    </a:lnTo>
                    <a:lnTo>
                      <a:pt x="61" y="214"/>
                    </a:lnTo>
                    <a:lnTo>
                      <a:pt x="61" y="196"/>
                    </a:lnTo>
                    <a:lnTo>
                      <a:pt x="57" y="181"/>
                    </a:lnTo>
                    <a:lnTo>
                      <a:pt x="50" y="169"/>
                    </a:lnTo>
                    <a:lnTo>
                      <a:pt x="40" y="162"/>
                    </a:lnTo>
                    <a:lnTo>
                      <a:pt x="33" y="158"/>
                    </a:lnTo>
                    <a:lnTo>
                      <a:pt x="23" y="159"/>
                    </a:lnTo>
                    <a:lnTo>
                      <a:pt x="14" y="165"/>
                    </a:lnTo>
                    <a:lnTo>
                      <a:pt x="6" y="176"/>
                    </a:lnTo>
                    <a:lnTo>
                      <a:pt x="6" y="166"/>
                    </a:lnTo>
                    <a:lnTo>
                      <a:pt x="8" y="141"/>
                    </a:lnTo>
                    <a:lnTo>
                      <a:pt x="14" y="96"/>
                    </a:lnTo>
                    <a:lnTo>
                      <a:pt x="23" y="56"/>
                    </a:lnTo>
                    <a:lnTo>
                      <a:pt x="35" y="25"/>
                    </a:lnTo>
                    <a:lnTo>
                      <a:pt x="5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79" name="Freeform 27"/>
              <p:cNvSpPr>
                <a:spLocks/>
              </p:cNvSpPr>
              <p:nvPr/>
            </p:nvSpPr>
            <p:spPr bwMode="auto">
              <a:xfrm>
                <a:off x="97" y="2374"/>
                <a:ext cx="95" cy="337"/>
              </a:xfrm>
              <a:custGeom>
                <a:avLst/>
                <a:gdLst>
                  <a:gd name="T0" fmla="*/ 36 w 95"/>
                  <a:gd name="T1" fmla="*/ 337 h 337"/>
                  <a:gd name="T2" fmla="*/ 30 w 95"/>
                  <a:gd name="T3" fmla="*/ 309 h 337"/>
                  <a:gd name="T4" fmla="*/ 15 w 95"/>
                  <a:gd name="T5" fmla="*/ 264 h 337"/>
                  <a:gd name="T6" fmla="*/ 2 w 95"/>
                  <a:gd name="T7" fmla="*/ 209 h 337"/>
                  <a:gd name="T8" fmla="*/ 0 w 95"/>
                  <a:gd name="T9" fmla="*/ 179 h 337"/>
                  <a:gd name="T10" fmla="*/ 4 w 95"/>
                  <a:gd name="T11" fmla="*/ 149 h 337"/>
                  <a:gd name="T12" fmla="*/ 11 w 95"/>
                  <a:gd name="T13" fmla="*/ 116 h 337"/>
                  <a:gd name="T14" fmla="*/ 24 w 95"/>
                  <a:gd name="T15" fmla="*/ 86 h 337"/>
                  <a:gd name="T16" fmla="*/ 40 w 95"/>
                  <a:gd name="T17" fmla="*/ 61 h 337"/>
                  <a:gd name="T18" fmla="*/ 55 w 95"/>
                  <a:gd name="T19" fmla="*/ 40 h 337"/>
                  <a:gd name="T20" fmla="*/ 81 w 95"/>
                  <a:gd name="T21" fmla="*/ 11 h 337"/>
                  <a:gd name="T22" fmla="*/ 95 w 95"/>
                  <a:gd name="T23" fmla="*/ 0 h 337"/>
                  <a:gd name="T24" fmla="*/ 78 w 95"/>
                  <a:gd name="T25" fmla="*/ 23 h 337"/>
                  <a:gd name="T26" fmla="*/ 64 w 95"/>
                  <a:gd name="T27" fmla="*/ 44 h 337"/>
                  <a:gd name="T28" fmla="*/ 57 w 95"/>
                  <a:gd name="T29" fmla="*/ 64 h 337"/>
                  <a:gd name="T30" fmla="*/ 43 w 95"/>
                  <a:gd name="T31" fmla="*/ 122 h 337"/>
                  <a:gd name="T32" fmla="*/ 42 w 95"/>
                  <a:gd name="T33" fmla="*/ 122 h 337"/>
                  <a:gd name="T34" fmla="*/ 40 w 95"/>
                  <a:gd name="T35" fmla="*/ 119 h 337"/>
                  <a:gd name="T36" fmla="*/ 34 w 95"/>
                  <a:gd name="T37" fmla="*/ 115 h 337"/>
                  <a:gd name="T38" fmla="*/ 26 w 95"/>
                  <a:gd name="T39" fmla="*/ 119 h 337"/>
                  <a:gd name="T40" fmla="*/ 21 w 95"/>
                  <a:gd name="T41" fmla="*/ 127 h 337"/>
                  <a:gd name="T42" fmla="*/ 23 w 95"/>
                  <a:gd name="T43" fmla="*/ 136 h 337"/>
                  <a:gd name="T44" fmla="*/ 28 w 95"/>
                  <a:gd name="T45" fmla="*/ 139 h 337"/>
                  <a:gd name="T46" fmla="*/ 34 w 95"/>
                  <a:gd name="T47" fmla="*/ 136 h 337"/>
                  <a:gd name="T48" fmla="*/ 36 w 95"/>
                  <a:gd name="T49" fmla="*/ 132 h 337"/>
                  <a:gd name="T50" fmla="*/ 32 w 95"/>
                  <a:gd name="T51" fmla="*/ 134 h 337"/>
                  <a:gd name="T52" fmla="*/ 30 w 95"/>
                  <a:gd name="T53" fmla="*/ 137 h 337"/>
                  <a:gd name="T54" fmla="*/ 26 w 95"/>
                  <a:gd name="T55" fmla="*/ 133 h 337"/>
                  <a:gd name="T56" fmla="*/ 26 w 95"/>
                  <a:gd name="T57" fmla="*/ 128 h 337"/>
                  <a:gd name="T58" fmla="*/ 28 w 95"/>
                  <a:gd name="T59" fmla="*/ 124 h 337"/>
                  <a:gd name="T60" fmla="*/ 32 w 95"/>
                  <a:gd name="T61" fmla="*/ 122 h 337"/>
                  <a:gd name="T62" fmla="*/ 40 w 95"/>
                  <a:gd name="T63" fmla="*/ 128 h 337"/>
                  <a:gd name="T64" fmla="*/ 42 w 95"/>
                  <a:gd name="T65" fmla="*/ 133 h 337"/>
                  <a:gd name="T66" fmla="*/ 38 w 95"/>
                  <a:gd name="T67" fmla="*/ 213 h 337"/>
                  <a:gd name="T68" fmla="*/ 40 w 95"/>
                  <a:gd name="T69" fmla="*/ 283 h 337"/>
                  <a:gd name="T70" fmla="*/ 38 w 95"/>
                  <a:gd name="T71" fmla="*/ 331 h 337"/>
                  <a:gd name="T72" fmla="*/ 36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337"/>
                    </a:moveTo>
                    <a:lnTo>
                      <a:pt x="30" y="309"/>
                    </a:lnTo>
                    <a:lnTo>
                      <a:pt x="15" y="264"/>
                    </a:lnTo>
                    <a:lnTo>
                      <a:pt x="2" y="209"/>
                    </a:lnTo>
                    <a:lnTo>
                      <a:pt x="0" y="179"/>
                    </a:lnTo>
                    <a:lnTo>
                      <a:pt x="4" y="149"/>
                    </a:lnTo>
                    <a:lnTo>
                      <a:pt x="11" y="116"/>
                    </a:lnTo>
                    <a:lnTo>
                      <a:pt x="24" y="86"/>
                    </a:lnTo>
                    <a:lnTo>
                      <a:pt x="40" y="61"/>
                    </a:lnTo>
                    <a:lnTo>
                      <a:pt x="55" y="40"/>
                    </a:lnTo>
                    <a:lnTo>
                      <a:pt x="81" y="11"/>
                    </a:lnTo>
                    <a:lnTo>
                      <a:pt x="95" y="0"/>
                    </a:lnTo>
                    <a:lnTo>
                      <a:pt x="78" y="23"/>
                    </a:lnTo>
                    <a:lnTo>
                      <a:pt x="64" y="44"/>
                    </a:lnTo>
                    <a:lnTo>
                      <a:pt x="57" y="64"/>
                    </a:lnTo>
                    <a:lnTo>
                      <a:pt x="43" y="122"/>
                    </a:lnTo>
                    <a:lnTo>
                      <a:pt x="42" y="122"/>
                    </a:lnTo>
                    <a:lnTo>
                      <a:pt x="40" y="119"/>
                    </a:lnTo>
                    <a:lnTo>
                      <a:pt x="34" y="115"/>
                    </a:lnTo>
                    <a:lnTo>
                      <a:pt x="26" y="119"/>
                    </a:lnTo>
                    <a:lnTo>
                      <a:pt x="21" y="127"/>
                    </a:lnTo>
                    <a:lnTo>
                      <a:pt x="23" y="136"/>
                    </a:lnTo>
                    <a:lnTo>
                      <a:pt x="28" y="139"/>
                    </a:lnTo>
                    <a:lnTo>
                      <a:pt x="34" y="136"/>
                    </a:lnTo>
                    <a:lnTo>
                      <a:pt x="36" y="132"/>
                    </a:lnTo>
                    <a:lnTo>
                      <a:pt x="32" y="134"/>
                    </a:lnTo>
                    <a:lnTo>
                      <a:pt x="30" y="137"/>
                    </a:lnTo>
                    <a:lnTo>
                      <a:pt x="26" y="133"/>
                    </a:lnTo>
                    <a:lnTo>
                      <a:pt x="26" y="128"/>
                    </a:lnTo>
                    <a:lnTo>
                      <a:pt x="28" y="124"/>
                    </a:lnTo>
                    <a:lnTo>
                      <a:pt x="32" y="122"/>
                    </a:lnTo>
                    <a:lnTo>
                      <a:pt x="40" y="128"/>
                    </a:lnTo>
                    <a:lnTo>
                      <a:pt x="42" y="133"/>
                    </a:lnTo>
                    <a:lnTo>
                      <a:pt x="38" y="213"/>
                    </a:lnTo>
                    <a:lnTo>
                      <a:pt x="40" y="283"/>
                    </a:lnTo>
                    <a:lnTo>
                      <a:pt x="38" y="331"/>
                    </a:lnTo>
                    <a:lnTo>
                      <a:pt x="36"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0" name="Freeform 28"/>
              <p:cNvSpPr>
                <a:spLocks/>
              </p:cNvSpPr>
              <p:nvPr/>
            </p:nvSpPr>
            <p:spPr bwMode="auto">
              <a:xfrm>
                <a:off x="137" y="2386"/>
                <a:ext cx="83" cy="380"/>
              </a:xfrm>
              <a:custGeom>
                <a:avLst/>
                <a:gdLst>
                  <a:gd name="T0" fmla="*/ 51 w 83"/>
                  <a:gd name="T1" fmla="*/ 0 h 380"/>
                  <a:gd name="T2" fmla="*/ 41 w 83"/>
                  <a:gd name="T3" fmla="*/ 36 h 380"/>
                  <a:gd name="T4" fmla="*/ 40 w 83"/>
                  <a:gd name="T5" fmla="*/ 73 h 380"/>
                  <a:gd name="T6" fmla="*/ 51 w 83"/>
                  <a:gd name="T7" fmla="*/ 118 h 380"/>
                  <a:gd name="T8" fmla="*/ 76 w 83"/>
                  <a:gd name="T9" fmla="*/ 187 h 380"/>
                  <a:gd name="T10" fmla="*/ 83 w 83"/>
                  <a:gd name="T11" fmla="*/ 223 h 380"/>
                  <a:gd name="T12" fmla="*/ 79 w 83"/>
                  <a:gd name="T13" fmla="*/ 260 h 380"/>
                  <a:gd name="T14" fmla="*/ 60 w 83"/>
                  <a:gd name="T15" fmla="*/ 303 h 380"/>
                  <a:gd name="T16" fmla="*/ 34 w 83"/>
                  <a:gd name="T17" fmla="*/ 347 h 380"/>
                  <a:gd name="T18" fmla="*/ 0 w 83"/>
                  <a:gd name="T19" fmla="*/ 380 h 380"/>
                  <a:gd name="T20" fmla="*/ 2 w 83"/>
                  <a:gd name="T21" fmla="*/ 363 h 380"/>
                  <a:gd name="T22" fmla="*/ 2 w 83"/>
                  <a:gd name="T23" fmla="*/ 330 h 380"/>
                  <a:gd name="T24" fmla="*/ 5 w 83"/>
                  <a:gd name="T25" fmla="*/ 246 h 380"/>
                  <a:gd name="T26" fmla="*/ 3 w 83"/>
                  <a:gd name="T27" fmla="*/ 188 h 380"/>
                  <a:gd name="T28" fmla="*/ 9 w 83"/>
                  <a:gd name="T29" fmla="*/ 179 h 380"/>
                  <a:gd name="T30" fmla="*/ 17 w 83"/>
                  <a:gd name="T31" fmla="*/ 171 h 380"/>
                  <a:gd name="T32" fmla="*/ 28 w 83"/>
                  <a:gd name="T33" fmla="*/ 168 h 380"/>
                  <a:gd name="T34" fmla="*/ 40 w 83"/>
                  <a:gd name="T35" fmla="*/ 171 h 380"/>
                  <a:gd name="T36" fmla="*/ 47 w 83"/>
                  <a:gd name="T37" fmla="*/ 180 h 380"/>
                  <a:gd name="T38" fmla="*/ 55 w 83"/>
                  <a:gd name="T39" fmla="*/ 201 h 380"/>
                  <a:gd name="T40" fmla="*/ 55 w 83"/>
                  <a:gd name="T41" fmla="*/ 219 h 380"/>
                  <a:gd name="T42" fmla="*/ 49 w 83"/>
                  <a:gd name="T43" fmla="*/ 227 h 380"/>
                  <a:gd name="T44" fmla="*/ 43 w 83"/>
                  <a:gd name="T45" fmla="*/ 230 h 380"/>
                  <a:gd name="T46" fmla="*/ 38 w 83"/>
                  <a:gd name="T47" fmla="*/ 229 h 380"/>
                  <a:gd name="T48" fmla="*/ 32 w 83"/>
                  <a:gd name="T49" fmla="*/ 221 h 380"/>
                  <a:gd name="T50" fmla="*/ 32 w 83"/>
                  <a:gd name="T51" fmla="*/ 215 h 380"/>
                  <a:gd name="T52" fmla="*/ 34 w 83"/>
                  <a:gd name="T53" fmla="*/ 211 h 380"/>
                  <a:gd name="T54" fmla="*/ 40 w 83"/>
                  <a:gd name="T55" fmla="*/ 215 h 380"/>
                  <a:gd name="T56" fmla="*/ 41 w 83"/>
                  <a:gd name="T57" fmla="*/ 216 h 380"/>
                  <a:gd name="T58" fmla="*/ 41 w 83"/>
                  <a:gd name="T59" fmla="*/ 211 h 380"/>
                  <a:gd name="T60" fmla="*/ 34 w 83"/>
                  <a:gd name="T61" fmla="*/ 207 h 380"/>
                  <a:gd name="T62" fmla="*/ 26 w 83"/>
                  <a:gd name="T63" fmla="*/ 211 h 380"/>
                  <a:gd name="T64" fmla="*/ 24 w 83"/>
                  <a:gd name="T65" fmla="*/ 222 h 380"/>
                  <a:gd name="T66" fmla="*/ 30 w 83"/>
                  <a:gd name="T67" fmla="*/ 231 h 380"/>
                  <a:gd name="T68" fmla="*/ 41 w 83"/>
                  <a:gd name="T69" fmla="*/ 237 h 380"/>
                  <a:gd name="T70" fmla="*/ 49 w 83"/>
                  <a:gd name="T71" fmla="*/ 235 h 380"/>
                  <a:gd name="T72" fmla="*/ 55 w 83"/>
                  <a:gd name="T73" fmla="*/ 228 h 380"/>
                  <a:gd name="T74" fmla="*/ 58 w 83"/>
                  <a:gd name="T75" fmla="*/ 215 h 380"/>
                  <a:gd name="T76" fmla="*/ 58 w 83"/>
                  <a:gd name="T77" fmla="*/ 198 h 380"/>
                  <a:gd name="T78" fmla="*/ 55 w 83"/>
                  <a:gd name="T79" fmla="*/ 181 h 380"/>
                  <a:gd name="T80" fmla="*/ 47 w 83"/>
                  <a:gd name="T81" fmla="*/ 169 h 380"/>
                  <a:gd name="T82" fmla="*/ 40 w 83"/>
                  <a:gd name="T83" fmla="*/ 162 h 380"/>
                  <a:gd name="T84" fmla="*/ 30 w 83"/>
                  <a:gd name="T85" fmla="*/ 158 h 380"/>
                  <a:gd name="T86" fmla="*/ 21 w 83"/>
                  <a:gd name="T87" fmla="*/ 161 h 380"/>
                  <a:gd name="T88" fmla="*/ 13 w 83"/>
                  <a:gd name="T89" fmla="*/ 165 h 380"/>
                  <a:gd name="T90" fmla="*/ 5 w 83"/>
                  <a:gd name="T91" fmla="*/ 177 h 380"/>
                  <a:gd name="T92" fmla="*/ 5 w 83"/>
                  <a:gd name="T93" fmla="*/ 168 h 380"/>
                  <a:gd name="T94" fmla="*/ 7 w 83"/>
                  <a:gd name="T95" fmla="*/ 141 h 380"/>
                  <a:gd name="T96" fmla="*/ 11 w 83"/>
                  <a:gd name="T97" fmla="*/ 96 h 380"/>
                  <a:gd name="T98" fmla="*/ 22 w 83"/>
                  <a:gd name="T99" fmla="*/ 56 h 380"/>
                  <a:gd name="T100" fmla="*/ 34 w 83"/>
                  <a:gd name="T101" fmla="*/ 26 h 380"/>
                  <a:gd name="T102" fmla="*/ 51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51" y="0"/>
                    </a:moveTo>
                    <a:lnTo>
                      <a:pt x="41" y="36"/>
                    </a:lnTo>
                    <a:lnTo>
                      <a:pt x="40" y="73"/>
                    </a:lnTo>
                    <a:lnTo>
                      <a:pt x="51" y="118"/>
                    </a:lnTo>
                    <a:lnTo>
                      <a:pt x="76" y="187"/>
                    </a:lnTo>
                    <a:lnTo>
                      <a:pt x="83" y="223"/>
                    </a:lnTo>
                    <a:lnTo>
                      <a:pt x="79" y="260"/>
                    </a:lnTo>
                    <a:lnTo>
                      <a:pt x="60" y="303"/>
                    </a:lnTo>
                    <a:lnTo>
                      <a:pt x="34" y="347"/>
                    </a:lnTo>
                    <a:lnTo>
                      <a:pt x="0" y="380"/>
                    </a:lnTo>
                    <a:lnTo>
                      <a:pt x="2" y="363"/>
                    </a:lnTo>
                    <a:lnTo>
                      <a:pt x="2" y="330"/>
                    </a:lnTo>
                    <a:lnTo>
                      <a:pt x="5" y="246"/>
                    </a:lnTo>
                    <a:lnTo>
                      <a:pt x="3" y="188"/>
                    </a:lnTo>
                    <a:lnTo>
                      <a:pt x="9" y="179"/>
                    </a:lnTo>
                    <a:lnTo>
                      <a:pt x="17" y="171"/>
                    </a:lnTo>
                    <a:lnTo>
                      <a:pt x="28" y="168"/>
                    </a:lnTo>
                    <a:lnTo>
                      <a:pt x="40" y="171"/>
                    </a:lnTo>
                    <a:lnTo>
                      <a:pt x="47" y="180"/>
                    </a:lnTo>
                    <a:lnTo>
                      <a:pt x="55" y="201"/>
                    </a:lnTo>
                    <a:lnTo>
                      <a:pt x="55" y="219"/>
                    </a:lnTo>
                    <a:lnTo>
                      <a:pt x="49" y="227"/>
                    </a:lnTo>
                    <a:lnTo>
                      <a:pt x="43" y="230"/>
                    </a:lnTo>
                    <a:lnTo>
                      <a:pt x="38" y="229"/>
                    </a:lnTo>
                    <a:lnTo>
                      <a:pt x="32" y="221"/>
                    </a:lnTo>
                    <a:lnTo>
                      <a:pt x="32" y="215"/>
                    </a:lnTo>
                    <a:lnTo>
                      <a:pt x="34" y="211"/>
                    </a:lnTo>
                    <a:lnTo>
                      <a:pt x="40" y="215"/>
                    </a:lnTo>
                    <a:lnTo>
                      <a:pt x="41" y="216"/>
                    </a:lnTo>
                    <a:lnTo>
                      <a:pt x="41" y="211"/>
                    </a:lnTo>
                    <a:lnTo>
                      <a:pt x="34" y="207"/>
                    </a:lnTo>
                    <a:lnTo>
                      <a:pt x="26" y="211"/>
                    </a:lnTo>
                    <a:lnTo>
                      <a:pt x="24" y="222"/>
                    </a:lnTo>
                    <a:lnTo>
                      <a:pt x="30" y="231"/>
                    </a:lnTo>
                    <a:lnTo>
                      <a:pt x="41" y="237"/>
                    </a:lnTo>
                    <a:lnTo>
                      <a:pt x="49" y="235"/>
                    </a:lnTo>
                    <a:lnTo>
                      <a:pt x="55" y="228"/>
                    </a:lnTo>
                    <a:lnTo>
                      <a:pt x="58" y="215"/>
                    </a:lnTo>
                    <a:lnTo>
                      <a:pt x="58" y="198"/>
                    </a:lnTo>
                    <a:lnTo>
                      <a:pt x="55" y="181"/>
                    </a:lnTo>
                    <a:lnTo>
                      <a:pt x="47" y="169"/>
                    </a:lnTo>
                    <a:lnTo>
                      <a:pt x="40" y="162"/>
                    </a:lnTo>
                    <a:lnTo>
                      <a:pt x="30" y="158"/>
                    </a:lnTo>
                    <a:lnTo>
                      <a:pt x="21" y="161"/>
                    </a:lnTo>
                    <a:lnTo>
                      <a:pt x="13" y="165"/>
                    </a:lnTo>
                    <a:lnTo>
                      <a:pt x="5" y="177"/>
                    </a:lnTo>
                    <a:lnTo>
                      <a:pt x="5" y="168"/>
                    </a:lnTo>
                    <a:lnTo>
                      <a:pt x="7" y="141"/>
                    </a:lnTo>
                    <a:lnTo>
                      <a:pt x="11" y="96"/>
                    </a:lnTo>
                    <a:lnTo>
                      <a:pt x="22" y="56"/>
                    </a:lnTo>
                    <a:lnTo>
                      <a:pt x="34" y="26"/>
                    </a:lnTo>
                    <a:lnTo>
                      <a:pt x="5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1" name="Freeform 29"/>
              <p:cNvSpPr>
                <a:spLocks/>
              </p:cNvSpPr>
              <p:nvPr/>
            </p:nvSpPr>
            <p:spPr bwMode="auto">
              <a:xfrm>
                <a:off x="252" y="3589"/>
                <a:ext cx="93" cy="182"/>
              </a:xfrm>
              <a:custGeom>
                <a:avLst/>
                <a:gdLst>
                  <a:gd name="T0" fmla="*/ 25 w 93"/>
                  <a:gd name="T1" fmla="*/ 0 h 182"/>
                  <a:gd name="T2" fmla="*/ 27 w 93"/>
                  <a:gd name="T3" fmla="*/ 12 h 182"/>
                  <a:gd name="T4" fmla="*/ 38 w 93"/>
                  <a:gd name="T5" fmla="*/ 40 h 182"/>
                  <a:gd name="T6" fmla="*/ 61 w 93"/>
                  <a:gd name="T7" fmla="*/ 67 h 182"/>
                  <a:gd name="T8" fmla="*/ 82 w 93"/>
                  <a:gd name="T9" fmla="*/ 94 h 182"/>
                  <a:gd name="T10" fmla="*/ 93 w 93"/>
                  <a:gd name="T11" fmla="*/ 129 h 182"/>
                  <a:gd name="T12" fmla="*/ 93 w 93"/>
                  <a:gd name="T13" fmla="*/ 146 h 182"/>
                  <a:gd name="T14" fmla="*/ 86 w 93"/>
                  <a:gd name="T15" fmla="*/ 163 h 182"/>
                  <a:gd name="T16" fmla="*/ 69 w 93"/>
                  <a:gd name="T17" fmla="*/ 178 h 182"/>
                  <a:gd name="T18" fmla="*/ 59 w 93"/>
                  <a:gd name="T19" fmla="*/ 182 h 182"/>
                  <a:gd name="T20" fmla="*/ 46 w 93"/>
                  <a:gd name="T21" fmla="*/ 161 h 182"/>
                  <a:gd name="T22" fmla="*/ 38 w 93"/>
                  <a:gd name="T23" fmla="*/ 148 h 182"/>
                  <a:gd name="T24" fmla="*/ 42 w 93"/>
                  <a:gd name="T25" fmla="*/ 142 h 182"/>
                  <a:gd name="T26" fmla="*/ 50 w 93"/>
                  <a:gd name="T27" fmla="*/ 140 h 182"/>
                  <a:gd name="T28" fmla="*/ 57 w 93"/>
                  <a:gd name="T29" fmla="*/ 142 h 182"/>
                  <a:gd name="T30" fmla="*/ 55 w 93"/>
                  <a:gd name="T31" fmla="*/ 146 h 182"/>
                  <a:gd name="T32" fmla="*/ 48 w 93"/>
                  <a:gd name="T33" fmla="*/ 147 h 182"/>
                  <a:gd name="T34" fmla="*/ 46 w 93"/>
                  <a:gd name="T35" fmla="*/ 146 h 182"/>
                  <a:gd name="T36" fmla="*/ 46 w 93"/>
                  <a:gd name="T37" fmla="*/ 149 h 182"/>
                  <a:gd name="T38" fmla="*/ 55 w 93"/>
                  <a:gd name="T39" fmla="*/ 151 h 182"/>
                  <a:gd name="T40" fmla="*/ 65 w 93"/>
                  <a:gd name="T41" fmla="*/ 147 h 182"/>
                  <a:gd name="T42" fmla="*/ 67 w 93"/>
                  <a:gd name="T43" fmla="*/ 142 h 182"/>
                  <a:gd name="T44" fmla="*/ 65 w 93"/>
                  <a:gd name="T45" fmla="*/ 137 h 182"/>
                  <a:gd name="T46" fmla="*/ 57 w 93"/>
                  <a:gd name="T47" fmla="*/ 134 h 182"/>
                  <a:gd name="T48" fmla="*/ 50 w 93"/>
                  <a:gd name="T49" fmla="*/ 133 h 182"/>
                  <a:gd name="T50" fmla="*/ 42 w 93"/>
                  <a:gd name="T51" fmla="*/ 135 h 182"/>
                  <a:gd name="T52" fmla="*/ 35 w 93"/>
                  <a:gd name="T53" fmla="*/ 141 h 182"/>
                  <a:gd name="T54" fmla="*/ 33 w 93"/>
                  <a:gd name="T55" fmla="*/ 145 h 182"/>
                  <a:gd name="T56" fmla="*/ 21 w 93"/>
                  <a:gd name="T57" fmla="*/ 128 h 182"/>
                  <a:gd name="T58" fmla="*/ 4 w 93"/>
                  <a:gd name="T59" fmla="*/ 97 h 182"/>
                  <a:gd name="T60" fmla="*/ 0 w 93"/>
                  <a:gd name="T61" fmla="*/ 64 h 182"/>
                  <a:gd name="T62" fmla="*/ 6 w 93"/>
                  <a:gd name="T63" fmla="*/ 30 h 182"/>
                  <a:gd name="T64" fmla="*/ 19 w 93"/>
                  <a:gd name="T65" fmla="*/ 9 h 182"/>
                  <a:gd name="T66" fmla="*/ 25 w 93"/>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0"/>
                    </a:moveTo>
                    <a:lnTo>
                      <a:pt x="27" y="12"/>
                    </a:lnTo>
                    <a:lnTo>
                      <a:pt x="38" y="40"/>
                    </a:lnTo>
                    <a:lnTo>
                      <a:pt x="61" y="67"/>
                    </a:lnTo>
                    <a:lnTo>
                      <a:pt x="82" y="94"/>
                    </a:lnTo>
                    <a:lnTo>
                      <a:pt x="93" y="129"/>
                    </a:lnTo>
                    <a:lnTo>
                      <a:pt x="93" y="146"/>
                    </a:lnTo>
                    <a:lnTo>
                      <a:pt x="86" y="163"/>
                    </a:lnTo>
                    <a:lnTo>
                      <a:pt x="69" y="178"/>
                    </a:lnTo>
                    <a:lnTo>
                      <a:pt x="59" y="182"/>
                    </a:lnTo>
                    <a:lnTo>
                      <a:pt x="46" y="161"/>
                    </a:lnTo>
                    <a:lnTo>
                      <a:pt x="38" y="148"/>
                    </a:lnTo>
                    <a:lnTo>
                      <a:pt x="42" y="142"/>
                    </a:lnTo>
                    <a:lnTo>
                      <a:pt x="50" y="140"/>
                    </a:lnTo>
                    <a:lnTo>
                      <a:pt x="57" y="142"/>
                    </a:lnTo>
                    <a:lnTo>
                      <a:pt x="55" y="146"/>
                    </a:lnTo>
                    <a:lnTo>
                      <a:pt x="48" y="147"/>
                    </a:lnTo>
                    <a:lnTo>
                      <a:pt x="46" y="146"/>
                    </a:lnTo>
                    <a:lnTo>
                      <a:pt x="46" y="149"/>
                    </a:lnTo>
                    <a:lnTo>
                      <a:pt x="55" y="151"/>
                    </a:lnTo>
                    <a:lnTo>
                      <a:pt x="65" y="147"/>
                    </a:lnTo>
                    <a:lnTo>
                      <a:pt x="67" y="142"/>
                    </a:lnTo>
                    <a:lnTo>
                      <a:pt x="65" y="137"/>
                    </a:lnTo>
                    <a:lnTo>
                      <a:pt x="57" y="134"/>
                    </a:lnTo>
                    <a:lnTo>
                      <a:pt x="50" y="133"/>
                    </a:lnTo>
                    <a:lnTo>
                      <a:pt x="42" y="135"/>
                    </a:lnTo>
                    <a:lnTo>
                      <a:pt x="35" y="141"/>
                    </a:lnTo>
                    <a:lnTo>
                      <a:pt x="33" y="145"/>
                    </a:lnTo>
                    <a:lnTo>
                      <a:pt x="21" y="128"/>
                    </a:lnTo>
                    <a:lnTo>
                      <a:pt x="4" y="97"/>
                    </a:lnTo>
                    <a:lnTo>
                      <a:pt x="0" y="64"/>
                    </a:lnTo>
                    <a:lnTo>
                      <a:pt x="6" y="30"/>
                    </a:lnTo>
                    <a:lnTo>
                      <a:pt x="19" y="9"/>
                    </a:lnTo>
                    <a:lnTo>
                      <a:pt x="2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2" name="Freeform 30"/>
              <p:cNvSpPr>
                <a:spLocks/>
              </p:cNvSpPr>
              <p:nvPr/>
            </p:nvSpPr>
            <p:spPr bwMode="auto">
              <a:xfrm>
                <a:off x="192" y="3593"/>
                <a:ext cx="110" cy="183"/>
              </a:xfrm>
              <a:custGeom>
                <a:avLst/>
                <a:gdLst>
                  <a:gd name="T0" fmla="*/ 110 w 110"/>
                  <a:gd name="T1" fmla="*/ 180 h 183"/>
                  <a:gd name="T2" fmla="*/ 104 w 110"/>
                  <a:gd name="T3" fmla="*/ 167 h 183"/>
                  <a:gd name="T4" fmla="*/ 85 w 110"/>
                  <a:gd name="T5" fmla="*/ 142 h 183"/>
                  <a:gd name="T6" fmla="*/ 70 w 110"/>
                  <a:gd name="T7" fmla="*/ 119 h 183"/>
                  <a:gd name="T8" fmla="*/ 59 w 110"/>
                  <a:gd name="T9" fmla="*/ 95 h 183"/>
                  <a:gd name="T10" fmla="*/ 51 w 110"/>
                  <a:gd name="T11" fmla="*/ 87 h 183"/>
                  <a:gd name="T12" fmla="*/ 40 w 110"/>
                  <a:gd name="T13" fmla="*/ 86 h 183"/>
                  <a:gd name="T14" fmla="*/ 30 w 110"/>
                  <a:gd name="T15" fmla="*/ 89 h 183"/>
                  <a:gd name="T16" fmla="*/ 30 w 110"/>
                  <a:gd name="T17" fmla="*/ 93 h 183"/>
                  <a:gd name="T18" fmla="*/ 36 w 110"/>
                  <a:gd name="T19" fmla="*/ 96 h 183"/>
                  <a:gd name="T20" fmla="*/ 40 w 110"/>
                  <a:gd name="T21" fmla="*/ 98 h 183"/>
                  <a:gd name="T22" fmla="*/ 40 w 110"/>
                  <a:gd name="T23" fmla="*/ 95 h 183"/>
                  <a:gd name="T24" fmla="*/ 38 w 110"/>
                  <a:gd name="T25" fmla="*/ 93 h 183"/>
                  <a:gd name="T26" fmla="*/ 43 w 110"/>
                  <a:gd name="T27" fmla="*/ 95 h 183"/>
                  <a:gd name="T28" fmla="*/ 45 w 110"/>
                  <a:gd name="T29" fmla="*/ 99 h 183"/>
                  <a:gd name="T30" fmla="*/ 43 w 110"/>
                  <a:gd name="T31" fmla="*/ 101 h 183"/>
                  <a:gd name="T32" fmla="*/ 38 w 110"/>
                  <a:gd name="T33" fmla="*/ 101 h 183"/>
                  <a:gd name="T34" fmla="*/ 30 w 110"/>
                  <a:gd name="T35" fmla="*/ 98 h 183"/>
                  <a:gd name="T36" fmla="*/ 22 w 110"/>
                  <a:gd name="T37" fmla="*/ 93 h 183"/>
                  <a:gd name="T38" fmla="*/ 21 w 110"/>
                  <a:gd name="T39" fmla="*/ 86 h 183"/>
                  <a:gd name="T40" fmla="*/ 22 w 110"/>
                  <a:gd name="T41" fmla="*/ 81 h 183"/>
                  <a:gd name="T42" fmla="*/ 26 w 110"/>
                  <a:gd name="T43" fmla="*/ 78 h 183"/>
                  <a:gd name="T44" fmla="*/ 40 w 110"/>
                  <a:gd name="T45" fmla="*/ 77 h 183"/>
                  <a:gd name="T46" fmla="*/ 51 w 110"/>
                  <a:gd name="T47" fmla="*/ 82 h 183"/>
                  <a:gd name="T48" fmla="*/ 55 w 110"/>
                  <a:gd name="T49" fmla="*/ 84 h 183"/>
                  <a:gd name="T50" fmla="*/ 53 w 110"/>
                  <a:gd name="T51" fmla="*/ 53 h 183"/>
                  <a:gd name="T52" fmla="*/ 60 w 110"/>
                  <a:gd name="T53" fmla="*/ 23 h 183"/>
                  <a:gd name="T54" fmla="*/ 76 w 110"/>
                  <a:gd name="T55" fmla="*/ 0 h 183"/>
                  <a:gd name="T56" fmla="*/ 53 w 110"/>
                  <a:gd name="T57" fmla="*/ 21 h 183"/>
                  <a:gd name="T58" fmla="*/ 22 w 110"/>
                  <a:gd name="T59" fmla="*/ 56 h 183"/>
                  <a:gd name="T60" fmla="*/ 5 w 110"/>
                  <a:gd name="T61" fmla="*/ 87 h 183"/>
                  <a:gd name="T62" fmla="*/ 0 w 110"/>
                  <a:gd name="T63" fmla="*/ 118 h 183"/>
                  <a:gd name="T64" fmla="*/ 3 w 110"/>
                  <a:gd name="T65" fmla="*/ 138 h 183"/>
                  <a:gd name="T66" fmla="*/ 13 w 110"/>
                  <a:gd name="T67" fmla="*/ 154 h 183"/>
                  <a:gd name="T68" fmla="*/ 28 w 110"/>
                  <a:gd name="T69" fmla="*/ 167 h 183"/>
                  <a:gd name="T70" fmla="*/ 45 w 110"/>
                  <a:gd name="T71" fmla="*/ 177 h 183"/>
                  <a:gd name="T72" fmla="*/ 66 w 110"/>
                  <a:gd name="T73" fmla="*/ 183 h 183"/>
                  <a:gd name="T74" fmla="*/ 87 w 110"/>
                  <a:gd name="T75" fmla="*/ 183 h 183"/>
                  <a:gd name="T76" fmla="*/ 110 w 110"/>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180"/>
                    </a:moveTo>
                    <a:lnTo>
                      <a:pt x="104" y="167"/>
                    </a:lnTo>
                    <a:lnTo>
                      <a:pt x="85" y="142"/>
                    </a:lnTo>
                    <a:lnTo>
                      <a:pt x="70" y="119"/>
                    </a:lnTo>
                    <a:lnTo>
                      <a:pt x="59" y="95"/>
                    </a:lnTo>
                    <a:lnTo>
                      <a:pt x="51" y="87"/>
                    </a:lnTo>
                    <a:lnTo>
                      <a:pt x="40" y="86"/>
                    </a:lnTo>
                    <a:lnTo>
                      <a:pt x="30" y="89"/>
                    </a:lnTo>
                    <a:lnTo>
                      <a:pt x="30" y="93"/>
                    </a:lnTo>
                    <a:lnTo>
                      <a:pt x="36" y="96"/>
                    </a:lnTo>
                    <a:lnTo>
                      <a:pt x="40" y="98"/>
                    </a:lnTo>
                    <a:lnTo>
                      <a:pt x="40" y="95"/>
                    </a:lnTo>
                    <a:lnTo>
                      <a:pt x="38" y="93"/>
                    </a:lnTo>
                    <a:lnTo>
                      <a:pt x="43" y="95"/>
                    </a:lnTo>
                    <a:lnTo>
                      <a:pt x="45" y="99"/>
                    </a:lnTo>
                    <a:lnTo>
                      <a:pt x="43" y="101"/>
                    </a:lnTo>
                    <a:lnTo>
                      <a:pt x="38" y="101"/>
                    </a:lnTo>
                    <a:lnTo>
                      <a:pt x="30" y="98"/>
                    </a:lnTo>
                    <a:lnTo>
                      <a:pt x="22" y="93"/>
                    </a:lnTo>
                    <a:lnTo>
                      <a:pt x="21" y="86"/>
                    </a:lnTo>
                    <a:lnTo>
                      <a:pt x="22" y="81"/>
                    </a:lnTo>
                    <a:lnTo>
                      <a:pt x="26" y="78"/>
                    </a:lnTo>
                    <a:lnTo>
                      <a:pt x="40" y="77"/>
                    </a:lnTo>
                    <a:lnTo>
                      <a:pt x="51" y="82"/>
                    </a:lnTo>
                    <a:lnTo>
                      <a:pt x="55" y="84"/>
                    </a:lnTo>
                    <a:lnTo>
                      <a:pt x="53" y="53"/>
                    </a:lnTo>
                    <a:lnTo>
                      <a:pt x="60" y="23"/>
                    </a:lnTo>
                    <a:lnTo>
                      <a:pt x="76" y="0"/>
                    </a:lnTo>
                    <a:lnTo>
                      <a:pt x="53" y="21"/>
                    </a:lnTo>
                    <a:lnTo>
                      <a:pt x="22" y="56"/>
                    </a:lnTo>
                    <a:lnTo>
                      <a:pt x="5" y="87"/>
                    </a:lnTo>
                    <a:lnTo>
                      <a:pt x="0" y="118"/>
                    </a:lnTo>
                    <a:lnTo>
                      <a:pt x="3" y="138"/>
                    </a:lnTo>
                    <a:lnTo>
                      <a:pt x="13" y="154"/>
                    </a:lnTo>
                    <a:lnTo>
                      <a:pt x="28" y="167"/>
                    </a:lnTo>
                    <a:lnTo>
                      <a:pt x="45" y="177"/>
                    </a:lnTo>
                    <a:lnTo>
                      <a:pt x="66" y="183"/>
                    </a:lnTo>
                    <a:lnTo>
                      <a:pt x="87" y="183"/>
                    </a:lnTo>
                    <a:lnTo>
                      <a:pt x="11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3" name="Freeform 31"/>
              <p:cNvSpPr>
                <a:spLocks/>
              </p:cNvSpPr>
              <p:nvPr/>
            </p:nvSpPr>
            <p:spPr bwMode="auto">
              <a:xfrm>
                <a:off x="237" y="3386"/>
                <a:ext cx="63" cy="143"/>
              </a:xfrm>
              <a:custGeom>
                <a:avLst/>
                <a:gdLst>
                  <a:gd name="T0" fmla="*/ 48 w 63"/>
                  <a:gd name="T1" fmla="*/ 0 h 143"/>
                  <a:gd name="T2" fmla="*/ 46 w 63"/>
                  <a:gd name="T3" fmla="*/ 8 h 143"/>
                  <a:gd name="T4" fmla="*/ 46 w 63"/>
                  <a:gd name="T5" fmla="*/ 32 h 143"/>
                  <a:gd name="T6" fmla="*/ 55 w 63"/>
                  <a:gd name="T7" fmla="*/ 55 h 143"/>
                  <a:gd name="T8" fmla="*/ 63 w 63"/>
                  <a:gd name="T9" fmla="*/ 79 h 143"/>
                  <a:gd name="T10" fmla="*/ 63 w 63"/>
                  <a:gd name="T11" fmla="*/ 107 h 143"/>
                  <a:gd name="T12" fmla="*/ 57 w 63"/>
                  <a:gd name="T13" fmla="*/ 120 h 143"/>
                  <a:gd name="T14" fmla="*/ 44 w 63"/>
                  <a:gd name="T15" fmla="*/ 132 h 143"/>
                  <a:gd name="T16" fmla="*/ 27 w 63"/>
                  <a:gd name="T17" fmla="*/ 140 h 143"/>
                  <a:gd name="T18" fmla="*/ 17 w 63"/>
                  <a:gd name="T19" fmla="*/ 143 h 143"/>
                  <a:gd name="T20" fmla="*/ 14 w 63"/>
                  <a:gd name="T21" fmla="*/ 126 h 143"/>
                  <a:gd name="T22" fmla="*/ 12 w 63"/>
                  <a:gd name="T23" fmla="*/ 114 h 143"/>
                  <a:gd name="T24" fmla="*/ 15 w 63"/>
                  <a:gd name="T25" fmla="*/ 110 h 143"/>
                  <a:gd name="T26" fmla="*/ 25 w 63"/>
                  <a:gd name="T27" fmla="*/ 109 h 143"/>
                  <a:gd name="T28" fmla="*/ 27 w 63"/>
                  <a:gd name="T29" fmla="*/ 113 h 143"/>
                  <a:gd name="T30" fmla="*/ 25 w 63"/>
                  <a:gd name="T31" fmla="*/ 115 h 143"/>
                  <a:gd name="T32" fmla="*/ 21 w 63"/>
                  <a:gd name="T33" fmla="*/ 115 h 143"/>
                  <a:gd name="T34" fmla="*/ 17 w 63"/>
                  <a:gd name="T35" fmla="*/ 114 h 143"/>
                  <a:gd name="T36" fmla="*/ 17 w 63"/>
                  <a:gd name="T37" fmla="*/ 116 h 143"/>
                  <a:gd name="T38" fmla="*/ 23 w 63"/>
                  <a:gd name="T39" fmla="*/ 119 h 143"/>
                  <a:gd name="T40" fmla="*/ 32 w 63"/>
                  <a:gd name="T41" fmla="*/ 116 h 143"/>
                  <a:gd name="T42" fmla="*/ 36 w 63"/>
                  <a:gd name="T43" fmla="*/ 114 h 143"/>
                  <a:gd name="T44" fmla="*/ 36 w 63"/>
                  <a:gd name="T45" fmla="*/ 109 h 143"/>
                  <a:gd name="T46" fmla="*/ 27 w 63"/>
                  <a:gd name="T47" fmla="*/ 104 h 143"/>
                  <a:gd name="T48" fmla="*/ 17 w 63"/>
                  <a:gd name="T49" fmla="*/ 105 h 143"/>
                  <a:gd name="T50" fmla="*/ 12 w 63"/>
                  <a:gd name="T51" fmla="*/ 108 h 143"/>
                  <a:gd name="T52" fmla="*/ 8 w 63"/>
                  <a:gd name="T53" fmla="*/ 110 h 143"/>
                  <a:gd name="T54" fmla="*/ 4 w 63"/>
                  <a:gd name="T55" fmla="*/ 97 h 143"/>
                  <a:gd name="T56" fmla="*/ 0 w 63"/>
                  <a:gd name="T57" fmla="*/ 71 h 143"/>
                  <a:gd name="T58" fmla="*/ 8 w 63"/>
                  <a:gd name="T59" fmla="*/ 47 h 143"/>
                  <a:gd name="T60" fmla="*/ 23 w 63"/>
                  <a:gd name="T61" fmla="*/ 20 h 143"/>
                  <a:gd name="T62" fmla="*/ 38 w 63"/>
                  <a:gd name="T63" fmla="*/ 6 h 143"/>
                  <a:gd name="T64" fmla="*/ 48 w 63"/>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0"/>
                    </a:moveTo>
                    <a:lnTo>
                      <a:pt x="46" y="8"/>
                    </a:lnTo>
                    <a:lnTo>
                      <a:pt x="46" y="32"/>
                    </a:lnTo>
                    <a:lnTo>
                      <a:pt x="55" y="55"/>
                    </a:lnTo>
                    <a:lnTo>
                      <a:pt x="63" y="79"/>
                    </a:lnTo>
                    <a:lnTo>
                      <a:pt x="63" y="107"/>
                    </a:lnTo>
                    <a:lnTo>
                      <a:pt x="57" y="120"/>
                    </a:lnTo>
                    <a:lnTo>
                      <a:pt x="44" y="132"/>
                    </a:lnTo>
                    <a:lnTo>
                      <a:pt x="27" y="140"/>
                    </a:lnTo>
                    <a:lnTo>
                      <a:pt x="17" y="143"/>
                    </a:lnTo>
                    <a:lnTo>
                      <a:pt x="14" y="126"/>
                    </a:lnTo>
                    <a:lnTo>
                      <a:pt x="12" y="114"/>
                    </a:lnTo>
                    <a:lnTo>
                      <a:pt x="15" y="110"/>
                    </a:lnTo>
                    <a:lnTo>
                      <a:pt x="25" y="109"/>
                    </a:lnTo>
                    <a:lnTo>
                      <a:pt x="27" y="113"/>
                    </a:lnTo>
                    <a:lnTo>
                      <a:pt x="25" y="115"/>
                    </a:lnTo>
                    <a:lnTo>
                      <a:pt x="21" y="115"/>
                    </a:lnTo>
                    <a:lnTo>
                      <a:pt x="17" y="114"/>
                    </a:lnTo>
                    <a:lnTo>
                      <a:pt x="17" y="116"/>
                    </a:lnTo>
                    <a:lnTo>
                      <a:pt x="23" y="119"/>
                    </a:lnTo>
                    <a:lnTo>
                      <a:pt x="32" y="116"/>
                    </a:lnTo>
                    <a:lnTo>
                      <a:pt x="36" y="114"/>
                    </a:lnTo>
                    <a:lnTo>
                      <a:pt x="36" y="109"/>
                    </a:lnTo>
                    <a:lnTo>
                      <a:pt x="27" y="104"/>
                    </a:lnTo>
                    <a:lnTo>
                      <a:pt x="17" y="105"/>
                    </a:lnTo>
                    <a:lnTo>
                      <a:pt x="12" y="108"/>
                    </a:lnTo>
                    <a:lnTo>
                      <a:pt x="8" y="110"/>
                    </a:lnTo>
                    <a:lnTo>
                      <a:pt x="4" y="97"/>
                    </a:lnTo>
                    <a:lnTo>
                      <a:pt x="0" y="71"/>
                    </a:lnTo>
                    <a:lnTo>
                      <a:pt x="8" y="47"/>
                    </a:lnTo>
                    <a:lnTo>
                      <a:pt x="23" y="20"/>
                    </a:lnTo>
                    <a:lnTo>
                      <a:pt x="38" y="6"/>
                    </a:lnTo>
                    <a:lnTo>
                      <a:pt x="4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4" name="Freeform 32"/>
              <p:cNvSpPr>
                <a:spLocks/>
              </p:cNvSpPr>
              <p:nvPr/>
            </p:nvSpPr>
            <p:spPr bwMode="auto">
              <a:xfrm>
                <a:off x="177" y="3387"/>
                <a:ext cx="98" cy="143"/>
              </a:xfrm>
              <a:custGeom>
                <a:avLst/>
                <a:gdLst>
                  <a:gd name="T0" fmla="*/ 70 w 98"/>
                  <a:gd name="T1" fmla="*/ 143 h 143"/>
                  <a:gd name="T2" fmla="*/ 68 w 98"/>
                  <a:gd name="T3" fmla="*/ 132 h 143"/>
                  <a:gd name="T4" fmla="*/ 62 w 98"/>
                  <a:gd name="T5" fmla="*/ 110 h 143"/>
                  <a:gd name="T6" fmla="*/ 55 w 98"/>
                  <a:gd name="T7" fmla="*/ 71 h 143"/>
                  <a:gd name="T8" fmla="*/ 51 w 98"/>
                  <a:gd name="T9" fmla="*/ 64 h 143"/>
                  <a:gd name="T10" fmla="*/ 43 w 98"/>
                  <a:gd name="T11" fmla="*/ 60 h 143"/>
                  <a:gd name="T12" fmla="*/ 36 w 98"/>
                  <a:gd name="T13" fmla="*/ 63 h 143"/>
                  <a:gd name="T14" fmla="*/ 36 w 98"/>
                  <a:gd name="T15" fmla="*/ 69 h 143"/>
                  <a:gd name="T16" fmla="*/ 39 w 98"/>
                  <a:gd name="T17" fmla="*/ 70 h 143"/>
                  <a:gd name="T18" fmla="*/ 39 w 98"/>
                  <a:gd name="T19" fmla="*/ 66 h 143"/>
                  <a:gd name="T20" fmla="*/ 43 w 98"/>
                  <a:gd name="T21" fmla="*/ 70 h 143"/>
                  <a:gd name="T22" fmla="*/ 41 w 98"/>
                  <a:gd name="T23" fmla="*/ 73 h 143"/>
                  <a:gd name="T24" fmla="*/ 32 w 98"/>
                  <a:gd name="T25" fmla="*/ 70 h 143"/>
                  <a:gd name="T26" fmla="*/ 28 w 98"/>
                  <a:gd name="T27" fmla="*/ 58 h 143"/>
                  <a:gd name="T28" fmla="*/ 36 w 98"/>
                  <a:gd name="T29" fmla="*/ 54 h 143"/>
                  <a:gd name="T30" fmla="*/ 45 w 98"/>
                  <a:gd name="T31" fmla="*/ 55 h 143"/>
                  <a:gd name="T32" fmla="*/ 56 w 98"/>
                  <a:gd name="T33" fmla="*/ 61 h 143"/>
                  <a:gd name="T34" fmla="*/ 64 w 98"/>
                  <a:gd name="T35" fmla="*/ 37 h 143"/>
                  <a:gd name="T36" fmla="*/ 79 w 98"/>
                  <a:gd name="T37" fmla="*/ 17 h 143"/>
                  <a:gd name="T38" fmla="*/ 98 w 98"/>
                  <a:gd name="T39" fmla="*/ 0 h 143"/>
                  <a:gd name="T40" fmla="*/ 75 w 98"/>
                  <a:gd name="T41" fmla="*/ 13 h 143"/>
                  <a:gd name="T42" fmla="*/ 39 w 98"/>
                  <a:gd name="T43" fmla="*/ 36 h 143"/>
                  <a:gd name="T44" fmla="*/ 17 w 98"/>
                  <a:gd name="T45" fmla="*/ 58 h 143"/>
                  <a:gd name="T46" fmla="*/ 1 w 98"/>
                  <a:gd name="T47" fmla="*/ 79 h 143"/>
                  <a:gd name="T48" fmla="*/ 0 w 98"/>
                  <a:gd name="T49" fmla="*/ 96 h 143"/>
                  <a:gd name="T50" fmla="*/ 1 w 98"/>
                  <a:gd name="T51" fmla="*/ 110 h 143"/>
                  <a:gd name="T52" fmla="*/ 7 w 98"/>
                  <a:gd name="T53" fmla="*/ 122 h 143"/>
                  <a:gd name="T54" fmla="*/ 20 w 98"/>
                  <a:gd name="T55" fmla="*/ 132 h 143"/>
                  <a:gd name="T56" fmla="*/ 34 w 98"/>
                  <a:gd name="T57" fmla="*/ 138 h 143"/>
                  <a:gd name="T58" fmla="*/ 51 w 98"/>
                  <a:gd name="T59" fmla="*/ 142 h 143"/>
                  <a:gd name="T60" fmla="*/ 70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70" y="143"/>
                    </a:moveTo>
                    <a:lnTo>
                      <a:pt x="68" y="132"/>
                    </a:lnTo>
                    <a:lnTo>
                      <a:pt x="62" y="110"/>
                    </a:lnTo>
                    <a:lnTo>
                      <a:pt x="55" y="71"/>
                    </a:lnTo>
                    <a:lnTo>
                      <a:pt x="51" y="64"/>
                    </a:lnTo>
                    <a:lnTo>
                      <a:pt x="43" y="60"/>
                    </a:lnTo>
                    <a:lnTo>
                      <a:pt x="36" y="63"/>
                    </a:lnTo>
                    <a:lnTo>
                      <a:pt x="36" y="69"/>
                    </a:lnTo>
                    <a:lnTo>
                      <a:pt x="39" y="70"/>
                    </a:lnTo>
                    <a:lnTo>
                      <a:pt x="39" y="66"/>
                    </a:lnTo>
                    <a:lnTo>
                      <a:pt x="43" y="70"/>
                    </a:lnTo>
                    <a:lnTo>
                      <a:pt x="41" y="73"/>
                    </a:lnTo>
                    <a:lnTo>
                      <a:pt x="32" y="70"/>
                    </a:lnTo>
                    <a:lnTo>
                      <a:pt x="28" y="58"/>
                    </a:lnTo>
                    <a:lnTo>
                      <a:pt x="36" y="54"/>
                    </a:lnTo>
                    <a:lnTo>
                      <a:pt x="45" y="55"/>
                    </a:lnTo>
                    <a:lnTo>
                      <a:pt x="56" y="61"/>
                    </a:lnTo>
                    <a:lnTo>
                      <a:pt x="64" y="37"/>
                    </a:lnTo>
                    <a:lnTo>
                      <a:pt x="79" y="17"/>
                    </a:lnTo>
                    <a:lnTo>
                      <a:pt x="98" y="0"/>
                    </a:lnTo>
                    <a:lnTo>
                      <a:pt x="75" y="13"/>
                    </a:lnTo>
                    <a:lnTo>
                      <a:pt x="39" y="36"/>
                    </a:lnTo>
                    <a:lnTo>
                      <a:pt x="17" y="58"/>
                    </a:lnTo>
                    <a:lnTo>
                      <a:pt x="1" y="79"/>
                    </a:lnTo>
                    <a:lnTo>
                      <a:pt x="0" y="96"/>
                    </a:lnTo>
                    <a:lnTo>
                      <a:pt x="1" y="110"/>
                    </a:lnTo>
                    <a:lnTo>
                      <a:pt x="7" y="122"/>
                    </a:lnTo>
                    <a:lnTo>
                      <a:pt x="20" y="132"/>
                    </a:lnTo>
                    <a:lnTo>
                      <a:pt x="34" y="138"/>
                    </a:lnTo>
                    <a:lnTo>
                      <a:pt x="51" y="142"/>
                    </a:lnTo>
                    <a:lnTo>
                      <a:pt x="70"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5" name="Freeform 33"/>
              <p:cNvSpPr>
                <a:spLocks/>
              </p:cNvSpPr>
              <p:nvPr/>
            </p:nvSpPr>
            <p:spPr bwMode="auto">
              <a:xfrm>
                <a:off x="285" y="2356"/>
                <a:ext cx="93" cy="182"/>
              </a:xfrm>
              <a:custGeom>
                <a:avLst/>
                <a:gdLst>
                  <a:gd name="T0" fmla="*/ 24 w 93"/>
                  <a:gd name="T1" fmla="*/ 0 h 182"/>
                  <a:gd name="T2" fmla="*/ 24 w 93"/>
                  <a:gd name="T3" fmla="*/ 12 h 182"/>
                  <a:gd name="T4" fmla="*/ 38 w 93"/>
                  <a:gd name="T5" fmla="*/ 41 h 182"/>
                  <a:gd name="T6" fmla="*/ 59 w 93"/>
                  <a:gd name="T7" fmla="*/ 67 h 182"/>
                  <a:gd name="T8" fmla="*/ 79 w 93"/>
                  <a:gd name="T9" fmla="*/ 95 h 182"/>
                  <a:gd name="T10" fmla="*/ 93 w 93"/>
                  <a:gd name="T11" fmla="*/ 130 h 182"/>
                  <a:gd name="T12" fmla="*/ 91 w 93"/>
                  <a:gd name="T13" fmla="*/ 146 h 182"/>
                  <a:gd name="T14" fmla="*/ 83 w 93"/>
                  <a:gd name="T15" fmla="*/ 164 h 182"/>
                  <a:gd name="T16" fmla="*/ 66 w 93"/>
                  <a:gd name="T17" fmla="*/ 179 h 182"/>
                  <a:gd name="T18" fmla="*/ 57 w 93"/>
                  <a:gd name="T19" fmla="*/ 182 h 182"/>
                  <a:gd name="T20" fmla="*/ 43 w 93"/>
                  <a:gd name="T21" fmla="*/ 162 h 182"/>
                  <a:gd name="T22" fmla="*/ 38 w 93"/>
                  <a:gd name="T23" fmla="*/ 155 h 182"/>
                  <a:gd name="T24" fmla="*/ 36 w 93"/>
                  <a:gd name="T25" fmla="*/ 149 h 182"/>
                  <a:gd name="T26" fmla="*/ 40 w 93"/>
                  <a:gd name="T27" fmla="*/ 143 h 182"/>
                  <a:gd name="T28" fmla="*/ 47 w 93"/>
                  <a:gd name="T29" fmla="*/ 140 h 182"/>
                  <a:gd name="T30" fmla="*/ 55 w 93"/>
                  <a:gd name="T31" fmla="*/ 143 h 182"/>
                  <a:gd name="T32" fmla="*/ 53 w 93"/>
                  <a:gd name="T33" fmla="*/ 148 h 182"/>
                  <a:gd name="T34" fmla="*/ 47 w 93"/>
                  <a:gd name="T35" fmla="*/ 148 h 182"/>
                  <a:gd name="T36" fmla="*/ 43 w 93"/>
                  <a:gd name="T37" fmla="*/ 146 h 182"/>
                  <a:gd name="T38" fmla="*/ 45 w 93"/>
                  <a:gd name="T39" fmla="*/ 150 h 182"/>
                  <a:gd name="T40" fmla="*/ 53 w 93"/>
                  <a:gd name="T41" fmla="*/ 152 h 182"/>
                  <a:gd name="T42" fmla="*/ 62 w 93"/>
                  <a:gd name="T43" fmla="*/ 148 h 182"/>
                  <a:gd name="T44" fmla="*/ 64 w 93"/>
                  <a:gd name="T45" fmla="*/ 144 h 182"/>
                  <a:gd name="T46" fmla="*/ 62 w 93"/>
                  <a:gd name="T47" fmla="*/ 138 h 182"/>
                  <a:gd name="T48" fmla="*/ 57 w 93"/>
                  <a:gd name="T49" fmla="*/ 134 h 182"/>
                  <a:gd name="T50" fmla="*/ 47 w 93"/>
                  <a:gd name="T51" fmla="*/ 134 h 182"/>
                  <a:gd name="T52" fmla="*/ 40 w 93"/>
                  <a:gd name="T53" fmla="*/ 136 h 182"/>
                  <a:gd name="T54" fmla="*/ 32 w 93"/>
                  <a:gd name="T55" fmla="*/ 142 h 182"/>
                  <a:gd name="T56" fmla="*/ 30 w 93"/>
                  <a:gd name="T57" fmla="*/ 145 h 182"/>
                  <a:gd name="T58" fmla="*/ 19 w 93"/>
                  <a:gd name="T59" fmla="*/ 130 h 182"/>
                  <a:gd name="T60" fmla="*/ 2 w 93"/>
                  <a:gd name="T61" fmla="*/ 97 h 182"/>
                  <a:gd name="T62" fmla="*/ 0 w 93"/>
                  <a:gd name="T63" fmla="*/ 66 h 182"/>
                  <a:gd name="T64" fmla="*/ 5 w 93"/>
                  <a:gd name="T65" fmla="*/ 30 h 182"/>
                  <a:gd name="T66" fmla="*/ 17 w 93"/>
                  <a:gd name="T67" fmla="*/ 10 h 182"/>
                  <a:gd name="T68" fmla="*/ 24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24" y="0"/>
                    </a:moveTo>
                    <a:lnTo>
                      <a:pt x="24" y="12"/>
                    </a:lnTo>
                    <a:lnTo>
                      <a:pt x="38" y="41"/>
                    </a:lnTo>
                    <a:lnTo>
                      <a:pt x="59" y="67"/>
                    </a:lnTo>
                    <a:lnTo>
                      <a:pt x="79" y="95"/>
                    </a:lnTo>
                    <a:lnTo>
                      <a:pt x="93" y="130"/>
                    </a:lnTo>
                    <a:lnTo>
                      <a:pt x="91" y="146"/>
                    </a:lnTo>
                    <a:lnTo>
                      <a:pt x="83" y="164"/>
                    </a:lnTo>
                    <a:lnTo>
                      <a:pt x="66" y="179"/>
                    </a:lnTo>
                    <a:lnTo>
                      <a:pt x="57" y="182"/>
                    </a:lnTo>
                    <a:lnTo>
                      <a:pt x="43" y="162"/>
                    </a:lnTo>
                    <a:lnTo>
                      <a:pt x="38" y="155"/>
                    </a:lnTo>
                    <a:lnTo>
                      <a:pt x="36" y="149"/>
                    </a:lnTo>
                    <a:lnTo>
                      <a:pt x="40" y="143"/>
                    </a:lnTo>
                    <a:lnTo>
                      <a:pt x="47" y="140"/>
                    </a:lnTo>
                    <a:lnTo>
                      <a:pt x="55" y="143"/>
                    </a:lnTo>
                    <a:lnTo>
                      <a:pt x="53" y="148"/>
                    </a:lnTo>
                    <a:lnTo>
                      <a:pt x="47" y="148"/>
                    </a:lnTo>
                    <a:lnTo>
                      <a:pt x="43" y="146"/>
                    </a:lnTo>
                    <a:lnTo>
                      <a:pt x="45" y="150"/>
                    </a:lnTo>
                    <a:lnTo>
                      <a:pt x="53" y="152"/>
                    </a:lnTo>
                    <a:lnTo>
                      <a:pt x="62" y="148"/>
                    </a:lnTo>
                    <a:lnTo>
                      <a:pt x="64" y="144"/>
                    </a:lnTo>
                    <a:lnTo>
                      <a:pt x="62" y="138"/>
                    </a:lnTo>
                    <a:lnTo>
                      <a:pt x="57" y="134"/>
                    </a:lnTo>
                    <a:lnTo>
                      <a:pt x="47" y="134"/>
                    </a:lnTo>
                    <a:lnTo>
                      <a:pt x="40" y="136"/>
                    </a:lnTo>
                    <a:lnTo>
                      <a:pt x="32" y="142"/>
                    </a:lnTo>
                    <a:lnTo>
                      <a:pt x="30" y="145"/>
                    </a:lnTo>
                    <a:lnTo>
                      <a:pt x="19" y="130"/>
                    </a:lnTo>
                    <a:lnTo>
                      <a:pt x="2" y="97"/>
                    </a:lnTo>
                    <a:lnTo>
                      <a:pt x="0" y="66"/>
                    </a:lnTo>
                    <a:lnTo>
                      <a:pt x="5" y="30"/>
                    </a:lnTo>
                    <a:lnTo>
                      <a:pt x="17" y="10"/>
                    </a:lnTo>
                    <a:lnTo>
                      <a:pt x="2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6" name="Freeform 34"/>
              <p:cNvSpPr>
                <a:spLocks/>
              </p:cNvSpPr>
              <p:nvPr/>
            </p:nvSpPr>
            <p:spPr bwMode="auto">
              <a:xfrm>
                <a:off x="222" y="2362"/>
                <a:ext cx="110" cy="182"/>
              </a:xfrm>
              <a:custGeom>
                <a:avLst/>
                <a:gdLst>
                  <a:gd name="T0" fmla="*/ 110 w 110"/>
                  <a:gd name="T1" fmla="*/ 179 h 182"/>
                  <a:gd name="T2" fmla="*/ 104 w 110"/>
                  <a:gd name="T3" fmla="*/ 167 h 182"/>
                  <a:gd name="T4" fmla="*/ 85 w 110"/>
                  <a:gd name="T5" fmla="*/ 140 h 182"/>
                  <a:gd name="T6" fmla="*/ 70 w 110"/>
                  <a:gd name="T7" fmla="*/ 119 h 182"/>
                  <a:gd name="T8" fmla="*/ 59 w 110"/>
                  <a:gd name="T9" fmla="*/ 95 h 182"/>
                  <a:gd name="T10" fmla="*/ 51 w 110"/>
                  <a:gd name="T11" fmla="*/ 85 h 182"/>
                  <a:gd name="T12" fmla="*/ 40 w 110"/>
                  <a:gd name="T13" fmla="*/ 84 h 182"/>
                  <a:gd name="T14" fmla="*/ 32 w 110"/>
                  <a:gd name="T15" fmla="*/ 88 h 182"/>
                  <a:gd name="T16" fmla="*/ 32 w 110"/>
                  <a:gd name="T17" fmla="*/ 91 h 182"/>
                  <a:gd name="T18" fmla="*/ 36 w 110"/>
                  <a:gd name="T19" fmla="*/ 96 h 182"/>
                  <a:gd name="T20" fmla="*/ 40 w 110"/>
                  <a:gd name="T21" fmla="*/ 97 h 182"/>
                  <a:gd name="T22" fmla="*/ 40 w 110"/>
                  <a:gd name="T23" fmla="*/ 94 h 182"/>
                  <a:gd name="T24" fmla="*/ 38 w 110"/>
                  <a:gd name="T25" fmla="*/ 91 h 182"/>
                  <a:gd name="T26" fmla="*/ 46 w 110"/>
                  <a:gd name="T27" fmla="*/ 95 h 182"/>
                  <a:gd name="T28" fmla="*/ 46 w 110"/>
                  <a:gd name="T29" fmla="*/ 97 h 182"/>
                  <a:gd name="T30" fmla="*/ 46 w 110"/>
                  <a:gd name="T31" fmla="*/ 101 h 182"/>
                  <a:gd name="T32" fmla="*/ 38 w 110"/>
                  <a:gd name="T33" fmla="*/ 100 h 182"/>
                  <a:gd name="T34" fmla="*/ 30 w 110"/>
                  <a:gd name="T35" fmla="*/ 97 h 182"/>
                  <a:gd name="T36" fmla="*/ 23 w 110"/>
                  <a:gd name="T37" fmla="*/ 91 h 182"/>
                  <a:gd name="T38" fmla="*/ 21 w 110"/>
                  <a:gd name="T39" fmla="*/ 84 h 182"/>
                  <a:gd name="T40" fmla="*/ 23 w 110"/>
                  <a:gd name="T41" fmla="*/ 79 h 182"/>
                  <a:gd name="T42" fmla="*/ 27 w 110"/>
                  <a:gd name="T43" fmla="*/ 77 h 182"/>
                  <a:gd name="T44" fmla="*/ 40 w 110"/>
                  <a:gd name="T45" fmla="*/ 77 h 182"/>
                  <a:gd name="T46" fmla="*/ 51 w 110"/>
                  <a:gd name="T47" fmla="*/ 80 h 182"/>
                  <a:gd name="T48" fmla="*/ 55 w 110"/>
                  <a:gd name="T49" fmla="*/ 83 h 182"/>
                  <a:gd name="T50" fmla="*/ 55 w 110"/>
                  <a:gd name="T51" fmla="*/ 52 h 182"/>
                  <a:gd name="T52" fmla="*/ 63 w 110"/>
                  <a:gd name="T53" fmla="*/ 23 h 182"/>
                  <a:gd name="T54" fmla="*/ 76 w 110"/>
                  <a:gd name="T55" fmla="*/ 0 h 182"/>
                  <a:gd name="T56" fmla="*/ 55 w 110"/>
                  <a:gd name="T57" fmla="*/ 19 h 182"/>
                  <a:gd name="T58" fmla="*/ 23 w 110"/>
                  <a:gd name="T59" fmla="*/ 54 h 182"/>
                  <a:gd name="T60" fmla="*/ 8 w 110"/>
                  <a:gd name="T61" fmla="*/ 85 h 182"/>
                  <a:gd name="T62" fmla="*/ 0 w 110"/>
                  <a:gd name="T63" fmla="*/ 116 h 182"/>
                  <a:gd name="T64" fmla="*/ 4 w 110"/>
                  <a:gd name="T65" fmla="*/ 137 h 182"/>
                  <a:gd name="T66" fmla="*/ 13 w 110"/>
                  <a:gd name="T67" fmla="*/ 154 h 182"/>
                  <a:gd name="T68" fmla="*/ 29 w 110"/>
                  <a:gd name="T69" fmla="*/ 167 h 182"/>
                  <a:gd name="T70" fmla="*/ 46 w 110"/>
                  <a:gd name="T71" fmla="*/ 176 h 182"/>
                  <a:gd name="T72" fmla="*/ 66 w 110"/>
                  <a:gd name="T73" fmla="*/ 181 h 182"/>
                  <a:gd name="T74" fmla="*/ 89 w 110"/>
                  <a:gd name="T75" fmla="*/ 182 h 182"/>
                  <a:gd name="T76" fmla="*/ 11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179"/>
                    </a:moveTo>
                    <a:lnTo>
                      <a:pt x="104" y="167"/>
                    </a:lnTo>
                    <a:lnTo>
                      <a:pt x="85" y="140"/>
                    </a:lnTo>
                    <a:lnTo>
                      <a:pt x="70" y="119"/>
                    </a:lnTo>
                    <a:lnTo>
                      <a:pt x="59" y="95"/>
                    </a:lnTo>
                    <a:lnTo>
                      <a:pt x="51" y="85"/>
                    </a:lnTo>
                    <a:lnTo>
                      <a:pt x="40" y="84"/>
                    </a:lnTo>
                    <a:lnTo>
                      <a:pt x="32" y="88"/>
                    </a:lnTo>
                    <a:lnTo>
                      <a:pt x="32" y="91"/>
                    </a:lnTo>
                    <a:lnTo>
                      <a:pt x="36" y="96"/>
                    </a:lnTo>
                    <a:lnTo>
                      <a:pt x="40" y="97"/>
                    </a:lnTo>
                    <a:lnTo>
                      <a:pt x="40" y="94"/>
                    </a:lnTo>
                    <a:lnTo>
                      <a:pt x="38" y="91"/>
                    </a:lnTo>
                    <a:lnTo>
                      <a:pt x="46" y="95"/>
                    </a:lnTo>
                    <a:lnTo>
                      <a:pt x="46" y="97"/>
                    </a:lnTo>
                    <a:lnTo>
                      <a:pt x="46" y="101"/>
                    </a:lnTo>
                    <a:lnTo>
                      <a:pt x="38" y="100"/>
                    </a:lnTo>
                    <a:lnTo>
                      <a:pt x="30" y="97"/>
                    </a:lnTo>
                    <a:lnTo>
                      <a:pt x="23" y="91"/>
                    </a:lnTo>
                    <a:lnTo>
                      <a:pt x="21" y="84"/>
                    </a:lnTo>
                    <a:lnTo>
                      <a:pt x="23" y="79"/>
                    </a:lnTo>
                    <a:lnTo>
                      <a:pt x="27" y="77"/>
                    </a:lnTo>
                    <a:lnTo>
                      <a:pt x="40" y="77"/>
                    </a:lnTo>
                    <a:lnTo>
                      <a:pt x="51" y="80"/>
                    </a:lnTo>
                    <a:lnTo>
                      <a:pt x="55" y="83"/>
                    </a:lnTo>
                    <a:lnTo>
                      <a:pt x="55" y="52"/>
                    </a:lnTo>
                    <a:lnTo>
                      <a:pt x="63" y="23"/>
                    </a:lnTo>
                    <a:lnTo>
                      <a:pt x="76" y="0"/>
                    </a:lnTo>
                    <a:lnTo>
                      <a:pt x="55" y="19"/>
                    </a:lnTo>
                    <a:lnTo>
                      <a:pt x="23" y="54"/>
                    </a:lnTo>
                    <a:lnTo>
                      <a:pt x="8" y="85"/>
                    </a:lnTo>
                    <a:lnTo>
                      <a:pt x="0" y="116"/>
                    </a:lnTo>
                    <a:lnTo>
                      <a:pt x="4" y="137"/>
                    </a:lnTo>
                    <a:lnTo>
                      <a:pt x="13" y="154"/>
                    </a:lnTo>
                    <a:lnTo>
                      <a:pt x="29" y="167"/>
                    </a:lnTo>
                    <a:lnTo>
                      <a:pt x="46" y="176"/>
                    </a:lnTo>
                    <a:lnTo>
                      <a:pt x="66" y="181"/>
                    </a:lnTo>
                    <a:lnTo>
                      <a:pt x="89" y="182"/>
                    </a:lnTo>
                    <a:lnTo>
                      <a:pt x="11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7" name="Freeform 35"/>
              <p:cNvSpPr>
                <a:spLocks/>
              </p:cNvSpPr>
              <p:nvPr/>
            </p:nvSpPr>
            <p:spPr bwMode="auto">
              <a:xfrm>
                <a:off x="192" y="103"/>
                <a:ext cx="159" cy="434"/>
              </a:xfrm>
              <a:custGeom>
                <a:avLst/>
                <a:gdLst>
                  <a:gd name="T0" fmla="*/ 24 w 159"/>
                  <a:gd name="T1" fmla="*/ 433 h 434"/>
                  <a:gd name="T2" fmla="*/ 26 w 159"/>
                  <a:gd name="T3" fmla="*/ 423 h 434"/>
                  <a:gd name="T4" fmla="*/ 36 w 159"/>
                  <a:gd name="T5" fmla="*/ 426 h 434"/>
                  <a:gd name="T6" fmla="*/ 45 w 159"/>
                  <a:gd name="T7" fmla="*/ 425 h 434"/>
                  <a:gd name="T8" fmla="*/ 59 w 159"/>
                  <a:gd name="T9" fmla="*/ 421 h 434"/>
                  <a:gd name="T10" fmla="*/ 70 w 159"/>
                  <a:gd name="T11" fmla="*/ 409 h 434"/>
                  <a:gd name="T12" fmla="*/ 79 w 159"/>
                  <a:gd name="T13" fmla="*/ 385 h 434"/>
                  <a:gd name="T14" fmla="*/ 79 w 159"/>
                  <a:gd name="T15" fmla="*/ 355 h 434"/>
                  <a:gd name="T16" fmla="*/ 66 w 159"/>
                  <a:gd name="T17" fmla="*/ 320 h 434"/>
                  <a:gd name="T18" fmla="*/ 22 w 159"/>
                  <a:gd name="T19" fmla="*/ 246 h 434"/>
                  <a:gd name="T20" fmla="*/ 7 w 159"/>
                  <a:gd name="T21" fmla="*/ 212 h 434"/>
                  <a:gd name="T22" fmla="*/ 0 w 159"/>
                  <a:gd name="T23" fmla="*/ 175 h 434"/>
                  <a:gd name="T24" fmla="*/ 7 w 159"/>
                  <a:gd name="T25" fmla="*/ 139 h 434"/>
                  <a:gd name="T26" fmla="*/ 22 w 159"/>
                  <a:gd name="T27" fmla="*/ 102 h 434"/>
                  <a:gd name="T28" fmla="*/ 41 w 159"/>
                  <a:gd name="T29" fmla="*/ 72 h 434"/>
                  <a:gd name="T30" fmla="*/ 57 w 159"/>
                  <a:gd name="T31" fmla="*/ 52 h 434"/>
                  <a:gd name="T32" fmla="*/ 76 w 159"/>
                  <a:gd name="T33" fmla="*/ 34 h 434"/>
                  <a:gd name="T34" fmla="*/ 100 w 159"/>
                  <a:gd name="T35" fmla="*/ 17 h 434"/>
                  <a:gd name="T36" fmla="*/ 129 w 159"/>
                  <a:gd name="T37" fmla="*/ 5 h 434"/>
                  <a:gd name="T38" fmla="*/ 155 w 159"/>
                  <a:gd name="T39" fmla="*/ 0 h 434"/>
                  <a:gd name="T40" fmla="*/ 159 w 159"/>
                  <a:gd name="T41" fmla="*/ 6 h 434"/>
                  <a:gd name="T42" fmla="*/ 153 w 159"/>
                  <a:gd name="T43" fmla="*/ 13 h 434"/>
                  <a:gd name="T44" fmla="*/ 146 w 159"/>
                  <a:gd name="T45" fmla="*/ 17 h 434"/>
                  <a:gd name="T46" fmla="*/ 134 w 159"/>
                  <a:gd name="T47" fmla="*/ 17 h 434"/>
                  <a:gd name="T48" fmla="*/ 133 w 159"/>
                  <a:gd name="T49" fmla="*/ 12 h 434"/>
                  <a:gd name="T50" fmla="*/ 134 w 159"/>
                  <a:gd name="T51" fmla="*/ 9 h 434"/>
                  <a:gd name="T52" fmla="*/ 142 w 159"/>
                  <a:gd name="T53" fmla="*/ 6 h 434"/>
                  <a:gd name="T54" fmla="*/ 148 w 159"/>
                  <a:gd name="T55" fmla="*/ 6 h 434"/>
                  <a:gd name="T56" fmla="*/ 148 w 159"/>
                  <a:gd name="T57" fmla="*/ 10 h 434"/>
                  <a:gd name="T58" fmla="*/ 146 w 159"/>
                  <a:gd name="T59" fmla="*/ 11 h 434"/>
                  <a:gd name="T60" fmla="*/ 146 w 159"/>
                  <a:gd name="T61" fmla="*/ 10 h 434"/>
                  <a:gd name="T62" fmla="*/ 146 w 159"/>
                  <a:gd name="T63" fmla="*/ 6 h 434"/>
                  <a:gd name="T64" fmla="*/ 144 w 159"/>
                  <a:gd name="T65" fmla="*/ 6 h 434"/>
                  <a:gd name="T66" fmla="*/ 138 w 159"/>
                  <a:gd name="T67" fmla="*/ 10 h 434"/>
                  <a:gd name="T68" fmla="*/ 136 w 159"/>
                  <a:gd name="T69" fmla="*/ 13 h 434"/>
                  <a:gd name="T70" fmla="*/ 136 w 159"/>
                  <a:gd name="T71" fmla="*/ 15 h 434"/>
                  <a:gd name="T72" fmla="*/ 142 w 159"/>
                  <a:gd name="T73" fmla="*/ 16 h 434"/>
                  <a:gd name="T74" fmla="*/ 152 w 159"/>
                  <a:gd name="T75" fmla="*/ 12 h 434"/>
                  <a:gd name="T76" fmla="*/ 153 w 159"/>
                  <a:gd name="T77" fmla="*/ 6 h 434"/>
                  <a:gd name="T78" fmla="*/ 152 w 159"/>
                  <a:gd name="T79" fmla="*/ 3 h 434"/>
                  <a:gd name="T80" fmla="*/ 146 w 159"/>
                  <a:gd name="T81" fmla="*/ 1 h 434"/>
                  <a:gd name="T82" fmla="*/ 127 w 159"/>
                  <a:gd name="T83" fmla="*/ 4 h 434"/>
                  <a:gd name="T84" fmla="*/ 106 w 159"/>
                  <a:gd name="T85" fmla="*/ 13 h 434"/>
                  <a:gd name="T86" fmla="*/ 91 w 159"/>
                  <a:gd name="T87" fmla="*/ 23 h 434"/>
                  <a:gd name="T88" fmla="*/ 74 w 159"/>
                  <a:gd name="T89" fmla="*/ 40 h 434"/>
                  <a:gd name="T90" fmla="*/ 62 w 159"/>
                  <a:gd name="T91" fmla="*/ 54 h 434"/>
                  <a:gd name="T92" fmla="*/ 53 w 159"/>
                  <a:gd name="T93" fmla="*/ 74 h 434"/>
                  <a:gd name="T94" fmla="*/ 53 w 159"/>
                  <a:gd name="T95" fmla="*/ 101 h 434"/>
                  <a:gd name="T96" fmla="*/ 64 w 159"/>
                  <a:gd name="T97" fmla="*/ 136 h 434"/>
                  <a:gd name="T98" fmla="*/ 91 w 159"/>
                  <a:gd name="T99" fmla="*/ 179 h 434"/>
                  <a:gd name="T100" fmla="*/ 112 w 159"/>
                  <a:gd name="T101" fmla="*/ 210 h 434"/>
                  <a:gd name="T102" fmla="*/ 127 w 159"/>
                  <a:gd name="T103" fmla="*/ 248 h 434"/>
                  <a:gd name="T104" fmla="*/ 131 w 159"/>
                  <a:gd name="T105" fmla="*/ 279 h 434"/>
                  <a:gd name="T106" fmla="*/ 125 w 159"/>
                  <a:gd name="T107" fmla="*/ 312 h 434"/>
                  <a:gd name="T108" fmla="*/ 108 w 159"/>
                  <a:gd name="T109" fmla="*/ 343 h 434"/>
                  <a:gd name="T110" fmla="*/ 85 w 159"/>
                  <a:gd name="T111" fmla="*/ 375 h 434"/>
                  <a:gd name="T112" fmla="*/ 81 w 159"/>
                  <a:gd name="T113" fmla="*/ 393 h 434"/>
                  <a:gd name="T114" fmla="*/ 76 w 159"/>
                  <a:gd name="T115" fmla="*/ 410 h 434"/>
                  <a:gd name="T116" fmla="*/ 60 w 159"/>
                  <a:gd name="T117" fmla="*/ 425 h 434"/>
                  <a:gd name="T118" fmla="*/ 43 w 159"/>
                  <a:gd name="T119" fmla="*/ 433 h 434"/>
                  <a:gd name="T120" fmla="*/ 34 w 159"/>
                  <a:gd name="T121" fmla="*/ 434 h 434"/>
                  <a:gd name="T122" fmla="*/ 2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24" y="433"/>
                    </a:moveTo>
                    <a:lnTo>
                      <a:pt x="26" y="423"/>
                    </a:lnTo>
                    <a:lnTo>
                      <a:pt x="36" y="426"/>
                    </a:lnTo>
                    <a:lnTo>
                      <a:pt x="45" y="425"/>
                    </a:lnTo>
                    <a:lnTo>
                      <a:pt x="59" y="421"/>
                    </a:lnTo>
                    <a:lnTo>
                      <a:pt x="70" y="409"/>
                    </a:lnTo>
                    <a:lnTo>
                      <a:pt x="79" y="385"/>
                    </a:lnTo>
                    <a:lnTo>
                      <a:pt x="79" y="355"/>
                    </a:lnTo>
                    <a:lnTo>
                      <a:pt x="66" y="320"/>
                    </a:lnTo>
                    <a:lnTo>
                      <a:pt x="22" y="246"/>
                    </a:lnTo>
                    <a:lnTo>
                      <a:pt x="7" y="212"/>
                    </a:lnTo>
                    <a:lnTo>
                      <a:pt x="0" y="175"/>
                    </a:lnTo>
                    <a:lnTo>
                      <a:pt x="7" y="139"/>
                    </a:lnTo>
                    <a:lnTo>
                      <a:pt x="22" y="102"/>
                    </a:lnTo>
                    <a:lnTo>
                      <a:pt x="41" y="72"/>
                    </a:lnTo>
                    <a:lnTo>
                      <a:pt x="57" y="52"/>
                    </a:lnTo>
                    <a:lnTo>
                      <a:pt x="76" y="34"/>
                    </a:lnTo>
                    <a:lnTo>
                      <a:pt x="100" y="17"/>
                    </a:lnTo>
                    <a:lnTo>
                      <a:pt x="129" y="5"/>
                    </a:lnTo>
                    <a:lnTo>
                      <a:pt x="155" y="0"/>
                    </a:lnTo>
                    <a:lnTo>
                      <a:pt x="159" y="6"/>
                    </a:lnTo>
                    <a:lnTo>
                      <a:pt x="153" y="13"/>
                    </a:lnTo>
                    <a:lnTo>
                      <a:pt x="146" y="17"/>
                    </a:lnTo>
                    <a:lnTo>
                      <a:pt x="134" y="17"/>
                    </a:lnTo>
                    <a:lnTo>
                      <a:pt x="133" y="12"/>
                    </a:lnTo>
                    <a:lnTo>
                      <a:pt x="134" y="9"/>
                    </a:lnTo>
                    <a:lnTo>
                      <a:pt x="142" y="6"/>
                    </a:lnTo>
                    <a:lnTo>
                      <a:pt x="148" y="6"/>
                    </a:lnTo>
                    <a:lnTo>
                      <a:pt x="148" y="10"/>
                    </a:lnTo>
                    <a:lnTo>
                      <a:pt x="146" y="11"/>
                    </a:lnTo>
                    <a:lnTo>
                      <a:pt x="146" y="10"/>
                    </a:lnTo>
                    <a:lnTo>
                      <a:pt x="146" y="6"/>
                    </a:lnTo>
                    <a:lnTo>
                      <a:pt x="144" y="6"/>
                    </a:lnTo>
                    <a:lnTo>
                      <a:pt x="138" y="10"/>
                    </a:lnTo>
                    <a:lnTo>
                      <a:pt x="136" y="13"/>
                    </a:lnTo>
                    <a:lnTo>
                      <a:pt x="136" y="15"/>
                    </a:lnTo>
                    <a:lnTo>
                      <a:pt x="142" y="16"/>
                    </a:lnTo>
                    <a:lnTo>
                      <a:pt x="152" y="12"/>
                    </a:lnTo>
                    <a:lnTo>
                      <a:pt x="153" y="6"/>
                    </a:lnTo>
                    <a:lnTo>
                      <a:pt x="152" y="3"/>
                    </a:lnTo>
                    <a:lnTo>
                      <a:pt x="146" y="1"/>
                    </a:lnTo>
                    <a:lnTo>
                      <a:pt x="127" y="4"/>
                    </a:lnTo>
                    <a:lnTo>
                      <a:pt x="106" y="13"/>
                    </a:lnTo>
                    <a:lnTo>
                      <a:pt x="91" y="23"/>
                    </a:lnTo>
                    <a:lnTo>
                      <a:pt x="74" y="40"/>
                    </a:lnTo>
                    <a:lnTo>
                      <a:pt x="62" y="54"/>
                    </a:lnTo>
                    <a:lnTo>
                      <a:pt x="53" y="74"/>
                    </a:lnTo>
                    <a:lnTo>
                      <a:pt x="53" y="101"/>
                    </a:lnTo>
                    <a:lnTo>
                      <a:pt x="64" y="136"/>
                    </a:lnTo>
                    <a:lnTo>
                      <a:pt x="91" y="179"/>
                    </a:lnTo>
                    <a:lnTo>
                      <a:pt x="112" y="210"/>
                    </a:lnTo>
                    <a:lnTo>
                      <a:pt x="127" y="248"/>
                    </a:lnTo>
                    <a:lnTo>
                      <a:pt x="131" y="279"/>
                    </a:lnTo>
                    <a:lnTo>
                      <a:pt x="125" y="312"/>
                    </a:lnTo>
                    <a:lnTo>
                      <a:pt x="108" y="343"/>
                    </a:lnTo>
                    <a:lnTo>
                      <a:pt x="85" y="375"/>
                    </a:lnTo>
                    <a:lnTo>
                      <a:pt x="81" y="393"/>
                    </a:lnTo>
                    <a:lnTo>
                      <a:pt x="76" y="410"/>
                    </a:lnTo>
                    <a:lnTo>
                      <a:pt x="60" y="425"/>
                    </a:lnTo>
                    <a:lnTo>
                      <a:pt x="43" y="433"/>
                    </a:lnTo>
                    <a:lnTo>
                      <a:pt x="34" y="434"/>
                    </a:lnTo>
                    <a:lnTo>
                      <a:pt x="2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8" name="Freeform 36"/>
              <p:cNvSpPr>
                <a:spLocks/>
              </p:cNvSpPr>
              <p:nvPr/>
            </p:nvSpPr>
            <p:spPr bwMode="auto">
              <a:xfrm>
                <a:off x="220" y="1332"/>
                <a:ext cx="160" cy="437"/>
              </a:xfrm>
              <a:custGeom>
                <a:avLst/>
                <a:gdLst>
                  <a:gd name="T0" fmla="*/ 25 w 160"/>
                  <a:gd name="T1" fmla="*/ 435 h 437"/>
                  <a:gd name="T2" fmla="*/ 27 w 160"/>
                  <a:gd name="T3" fmla="*/ 427 h 437"/>
                  <a:gd name="T4" fmla="*/ 34 w 160"/>
                  <a:gd name="T5" fmla="*/ 428 h 437"/>
                  <a:gd name="T6" fmla="*/ 46 w 160"/>
                  <a:gd name="T7" fmla="*/ 428 h 437"/>
                  <a:gd name="T8" fmla="*/ 57 w 160"/>
                  <a:gd name="T9" fmla="*/ 423 h 437"/>
                  <a:gd name="T10" fmla="*/ 70 w 160"/>
                  <a:gd name="T11" fmla="*/ 411 h 437"/>
                  <a:gd name="T12" fmla="*/ 78 w 160"/>
                  <a:gd name="T13" fmla="*/ 389 h 437"/>
                  <a:gd name="T14" fmla="*/ 80 w 160"/>
                  <a:gd name="T15" fmla="*/ 357 h 437"/>
                  <a:gd name="T16" fmla="*/ 67 w 160"/>
                  <a:gd name="T17" fmla="*/ 323 h 437"/>
                  <a:gd name="T18" fmla="*/ 23 w 160"/>
                  <a:gd name="T19" fmla="*/ 249 h 437"/>
                  <a:gd name="T20" fmla="*/ 6 w 160"/>
                  <a:gd name="T21" fmla="*/ 214 h 437"/>
                  <a:gd name="T22" fmla="*/ 0 w 160"/>
                  <a:gd name="T23" fmla="*/ 179 h 437"/>
                  <a:gd name="T24" fmla="*/ 6 w 160"/>
                  <a:gd name="T25" fmla="*/ 140 h 437"/>
                  <a:gd name="T26" fmla="*/ 23 w 160"/>
                  <a:gd name="T27" fmla="*/ 106 h 437"/>
                  <a:gd name="T28" fmla="*/ 42 w 160"/>
                  <a:gd name="T29" fmla="*/ 74 h 437"/>
                  <a:gd name="T30" fmla="*/ 57 w 160"/>
                  <a:gd name="T31" fmla="*/ 54 h 437"/>
                  <a:gd name="T32" fmla="*/ 74 w 160"/>
                  <a:gd name="T33" fmla="*/ 35 h 437"/>
                  <a:gd name="T34" fmla="*/ 101 w 160"/>
                  <a:gd name="T35" fmla="*/ 16 h 437"/>
                  <a:gd name="T36" fmla="*/ 129 w 160"/>
                  <a:gd name="T37" fmla="*/ 2 h 437"/>
                  <a:gd name="T38" fmla="*/ 142 w 160"/>
                  <a:gd name="T39" fmla="*/ 0 h 437"/>
                  <a:gd name="T40" fmla="*/ 156 w 160"/>
                  <a:gd name="T41" fmla="*/ 2 h 437"/>
                  <a:gd name="T42" fmla="*/ 160 w 160"/>
                  <a:gd name="T43" fmla="*/ 8 h 437"/>
                  <a:gd name="T44" fmla="*/ 154 w 160"/>
                  <a:gd name="T45" fmla="*/ 16 h 437"/>
                  <a:gd name="T46" fmla="*/ 144 w 160"/>
                  <a:gd name="T47" fmla="*/ 20 h 437"/>
                  <a:gd name="T48" fmla="*/ 135 w 160"/>
                  <a:gd name="T49" fmla="*/ 20 h 437"/>
                  <a:gd name="T50" fmla="*/ 133 w 160"/>
                  <a:gd name="T51" fmla="*/ 16 h 437"/>
                  <a:gd name="T52" fmla="*/ 135 w 160"/>
                  <a:gd name="T53" fmla="*/ 11 h 437"/>
                  <a:gd name="T54" fmla="*/ 142 w 160"/>
                  <a:gd name="T55" fmla="*/ 8 h 437"/>
                  <a:gd name="T56" fmla="*/ 148 w 160"/>
                  <a:gd name="T57" fmla="*/ 8 h 437"/>
                  <a:gd name="T58" fmla="*/ 148 w 160"/>
                  <a:gd name="T59" fmla="*/ 12 h 437"/>
                  <a:gd name="T60" fmla="*/ 144 w 160"/>
                  <a:gd name="T61" fmla="*/ 14 h 437"/>
                  <a:gd name="T62" fmla="*/ 146 w 160"/>
                  <a:gd name="T63" fmla="*/ 12 h 437"/>
                  <a:gd name="T64" fmla="*/ 146 w 160"/>
                  <a:gd name="T65" fmla="*/ 10 h 437"/>
                  <a:gd name="T66" fmla="*/ 144 w 160"/>
                  <a:gd name="T67" fmla="*/ 10 h 437"/>
                  <a:gd name="T68" fmla="*/ 139 w 160"/>
                  <a:gd name="T69" fmla="*/ 12 h 437"/>
                  <a:gd name="T70" fmla="*/ 137 w 160"/>
                  <a:gd name="T71" fmla="*/ 17 h 437"/>
                  <a:gd name="T72" fmla="*/ 139 w 160"/>
                  <a:gd name="T73" fmla="*/ 18 h 437"/>
                  <a:gd name="T74" fmla="*/ 141 w 160"/>
                  <a:gd name="T75" fmla="*/ 18 h 437"/>
                  <a:gd name="T76" fmla="*/ 150 w 160"/>
                  <a:gd name="T77" fmla="*/ 14 h 437"/>
                  <a:gd name="T78" fmla="*/ 154 w 160"/>
                  <a:gd name="T79" fmla="*/ 8 h 437"/>
                  <a:gd name="T80" fmla="*/ 152 w 160"/>
                  <a:gd name="T81" fmla="*/ 6 h 437"/>
                  <a:gd name="T82" fmla="*/ 146 w 160"/>
                  <a:gd name="T83" fmla="*/ 5 h 437"/>
                  <a:gd name="T84" fmla="*/ 127 w 160"/>
                  <a:gd name="T85" fmla="*/ 6 h 437"/>
                  <a:gd name="T86" fmla="*/ 106 w 160"/>
                  <a:gd name="T87" fmla="*/ 16 h 437"/>
                  <a:gd name="T88" fmla="*/ 91 w 160"/>
                  <a:gd name="T89" fmla="*/ 26 h 437"/>
                  <a:gd name="T90" fmla="*/ 74 w 160"/>
                  <a:gd name="T91" fmla="*/ 42 h 437"/>
                  <a:gd name="T92" fmla="*/ 63 w 160"/>
                  <a:gd name="T93" fmla="*/ 58 h 437"/>
                  <a:gd name="T94" fmla="*/ 55 w 160"/>
                  <a:gd name="T95" fmla="*/ 78 h 437"/>
                  <a:gd name="T96" fmla="*/ 53 w 160"/>
                  <a:gd name="T97" fmla="*/ 104 h 437"/>
                  <a:gd name="T98" fmla="*/ 65 w 160"/>
                  <a:gd name="T99" fmla="*/ 138 h 437"/>
                  <a:gd name="T100" fmla="*/ 91 w 160"/>
                  <a:gd name="T101" fmla="*/ 182 h 437"/>
                  <a:gd name="T102" fmla="*/ 112 w 160"/>
                  <a:gd name="T103" fmla="*/ 212 h 437"/>
                  <a:gd name="T104" fmla="*/ 129 w 160"/>
                  <a:gd name="T105" fmla="*/ 249 h 437"/>
                  <a:gd name="T106" fmla="*/ 131 w 160"/>
                  <a:gd name="T107" fmla="*/ 282 h 437"/>
                  <a:gd name="T108" fmla="*/ 124 w 160"/>
                  <a:gd name="T109" fmla="*/ 314 h 437"/>
                  <a:gd name="T110" fmla="*/ 108 w 160"/>
                  <a:gd name="T111" fmla="*/ 345 h 437"/>
                  <a:gd name="T112" fmla="*/ 84 w 160"/>
                  <a:gd name="T113" fmla="*/ 378 h 437"/>
                  <a:gd name="T114" fmla="*/ 82 w 160"/>
                  <a:gd name="T115" fmla="*/ 396 h 437"/>
                  <a:gd name="T116" fmla="*/ 74 w 160"/>
                  <a:gd name="T117" fmla="*/ 413 h 437"/>
                  <a:gd name="T118" fmla="*/ 61 w 160"/>
                  <a:gd name="T119" fmla="*/ 428 h 437"/>
                  <a:gd name="T120" fmla="*/ 44 w 160"/>
                  <a:gd name="T121" fmla="*/ 435 h 437"/>
                  <a:gd name="T122" fmla="*/ 34 w 160"/>
                  <a:gd name="T123" fmla="*/ 437 h 437"/>
                  <a:gd name="T124" fmla="*/ 2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25" y="435"/>
                    </a:moveTo>
                    <a:lnTo>
                      <a:pt x="27" y="427"/>
                    </a:lnTo>
                    <a:lnTo>
                      <a:pt x="34" y="428"/>
                    </a:lnTo>
                    <a:lnTo>
                      <a:pt x="46" y="428"/>
                    </a:lnTo>
                    <a:lnTo>
                      <a:pt x="57" y="423"/>
                    </a:lnTo>
                    <a:lnTo>
                      <a:pt x="70" y="411"/>
                    </a:lnTo>
                    <a:lnTo>
                      <a:pt x="78" y="389"/>
                    </a:lnTo>
                    <a:lnTo>
                      <a:pt x="80" y="357"/>
                    </a:lnTo>
                    <a:lnTo>
                      <a:pt x="67" y="323"/>
                    </a:lnTo>
                    <a:lnTo>
                      <a:pt x="23" y="249"/>
                    </a:lnTo>
                    <a:lnTo>
                      <a:pt x="6" y="214"/>
                    </a:lnTo>
                    <a:lnTo>
                      <a:pt x="0" y="179"/>
                    </a:lnTo>
                    <a:lnTo>
                      <a:pt x="6" y="140"/>
                    </a:lnTo>
                    <a:lnTo>
                      <a:pt x="23" y="106"/>
                    </a:lnTo>
                    <a:lnTo>
                      <a:pt x="42" y="74"/>
                    </a:lnTo>
                    <a:lnTo>
                      <a:pt x="57" y="54"/>
                    </a:lnTo>
                    <a:lnTo>
                      <a:pt x="74" y="35"/>
                    </a:lnTo>
                    <a:lnTo>
                      <a:pt x="101" y="16"/>
                    </a:lnTo>
                    <a:lnTo>
                      <a:pt x="129" y="2"/>
                    </a:lnTo>
                    <a:lnTo>
                      <a:pt x="142" y="0"/>
                    </a:lnTo>
                    <a:lnTo>
                      <a:pt x="156" y="2"/>
                    </a:lnTo>
                    <a:lnTo>
                      <a:pt x="160" y="8"/>
                    </a:lnTo>
                    <a:lnTo>
                      <a:pt x="154" y="16"/>
                    </a:lnTo>
                    <a:lnTo>
                      <a:pt x="144" y="20"/>
                    </a:lnTo>
                    <a:lnTo>
                      <a:pt x="135" y="20"/>
                    </a:lnTo>
                    <a:lnTo>
                      <a:pt x="133" y="16"/>
                    </a:lnTo>
                    <a:lnTo>
                      <a:pt x="135" y="11"/>
                    </a:lnTo>
                    <a:lnTo>
                      <a:pt x="142" y="8"/>
                    </a:lnTo>
                    <a:lnTo>
                      <a:pt x="148" y="8"/>
                    </a:lnTo>
                    <a:lnTo>
                      <a:pt x="148" y="12"/>
                    </a:lnTo>
                    <a:lnTo>
                      <a:pt x="144" y="14"/>
                    </a:lnTo>
                    <a:lnTo>
                      <a:pt x="146" y="12"/>
                    </a:lnTo>
                    <a:lnTo>
                      <a:pt x="146" y="10"/>
                    </a:lnTo>
                    <a:lnTo>
                      <a:pt x="144" y="10"/>
                    </a:lnTo>
                    <a:lnTo>
                      <a:pt x="139" y="12"/>
                    </a:lnTo>
                    <a:lnTo>
                      <a:pt x="137" y="17"/>
                    </a:lnTo>
                    <a:lnTo>
                      <a:pt x="139" y="18"/>
                    </a:lnTo>
                    <a:lnTo>
                      <a:pt x="141" y="18"/>
                    </a:lnTo>
                    <a:lnTo>
                      <a:pt x="150" y="14"/>
                    </a:lnTo>
                    <a:lnTo>
                      <a:pt x="154" y="8"/>
                    </a:lnTo>
                    <a:lnTo>
                      <a:pt x="152" y="6"/>
                    </a:lnTo>
                    <a:lnTo>
                      <a:pt x="146" y="5"/>
                    </a:lnTo>
                    <a:lnTo>
                      <a:pt x="127" y="6"/>
                    </a:lnTo>
                    <a:lnTo>
                      <a:pt x="106" y="16"/>
                    </a:lnTo>
                    <a:lnTo>
                      <a:pt x="91" y="26"/>
                    </a:lnTo>
                    <a:lnTo>
                      <a:pt x="74" y="42"/>
                    </a:lnTo>
                    <a:lnTo>
                      <a:pt x="63" y="58"/>
                    </a:lnTo>
                    <a:lnTo>
                      <a:pt x="55" y="78"/>
                    </a:lnTo>
                    <a:lnTo>
                      <a:pt x="53" y="104"/>
                    </a:lnTo>
                    <a:lnTo>
                      <a:pt x="65" y="138"/>
                    </a:lnTo>
                    <a:lnTo>
                      <a:pt x="91" y="182"/>
                    </a:lnTo>
                    <a:lnTo>
                      <a:pt x="112" y="212"/>
                    </a:lnTo>
                    <a:lnTo>
                      <a:pt x="129" y="249"/>
                    </a:lnTo>
                    <a:lnTo>
                      <a:pt x="131" y="282"/>
                    </a:lnTo>
                    <a:lnTo>
                      <a:pt x="124" y="314"/>
                    </a:lnTo>
                    <a:lnTo>
                      <a:pt x="108" y="345"/>
                    </a:lnTo>
                    <a:lnTo>
                      <a:pt x="84" y="378"/>
                    </a:lnTo>
                    <a:lnTo>
                      <a:pt x="82" y="396"/>
                    </a:lnTo>
                    <a:lnTo>
                      <a:pt x="74" y="413"/>
                    </a:lnTo>
                    <a:lnTo>
                      <a:pt x="61" y="428"/>
                    </a:lnTo>
                    <a:lnTo>
                      <a:pt x="44" y="435"/>
                    </a:lnTo>
                    <a:lnTo>
                      <a:pt x="34" y="437"/>
                    </a:lnTo>
                    <a:lnTo>
                      <a:pt x="2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89" name="Freeform 37"/>
              <p:cNvSpPr>
                <a:spLocks/>
              </p:cNvSpPr>
              <p:nvPr/>
            </p:nvSpPr>
            <p:spPr bwMode="auto">
              <a:xfrm>
                <a:off x="78" y="701"/>
                <a:ext cx="157" cy="432"/>
              </a:xfrm>
              <a:custGeom>
                <a:avLst/>
                <a:gdLst>
                  <a:gd name="T0" fmla="*/ 24 w 157"/>
                  <a:gd name="T1" fmla="*/ 432 h 432"/>
                  <a:gd name="T2" fmla="*/ 26 w 157"/>
                  <a:gd name="T3" fmla="*/ 422 h 432"/>
                  <a:gd name="T4" fmla="*/ 34 w 157"/>
                  <a:gd name="T5" fmla="*/ 425 h 432"/>
                  <a:gd name="T6" fmla="*/ 45 w 157"/>
                  <a:gd name="T7" fmla="*/ 424 h 432"/>
                  <a:gd name="T8" fmla="*/ 57 w 157"/>
                  <a:gd name="T9" fmla="*/ 420 h 432"/>
                  <a:gd name="T10" fmla="*/ 70 w 157"/>
                  <a:gd name="T11" fmla="*/ 408 h 432"/>
                  <a:gd name="T12" fmla="*/ 78 w 157"/>
                  <a:gd name="T13" fmla="*/ 385 h 432"/>
                  <a:gd name="T14" fmla="*/ 78 w 157"/>
                  <a:gd name="T15" fmla="*/ 355 h 432"/>
                  <a:gd name="T16" fmla="*/ 66 w 157"/>
                  <a:gd name="T17" fmla="*/ 321 h 432"/>
                  <a:gd name="T18" fmla="*/ 23 w 157"/>
                  <a:gd name="T19" fmla="*/ 247 h 432"/>
                  <a:gd name="T20" fmla="*/ 7 w 157"/>
                  <a:gd name="T21" fmla="*/ 213 h 432"/>
                  <a:gd name="T22" fmla="*/ 0 w 157"/>
                  <a:gd name="T23" fmla="*/ 177 h 432"/>
                  <a:gd name="T24" fmla="*/ 7 w 157"/>
                  <a:gd name="T25" fmla="*/ 139 h 432"/>
                  <a:gd name="T26" fmla="*/ 23 w 157"/>
                  <a:gd name="T27" fmla="*/ 105 h 432"/>
                  <a:gd name="T28" fmla="*/ 40 w 157"/>
                  <a:gd name="T29" fmla="*/ 75 h 432"/>
                  <a:gd name="T30" fmla="*/ 55 w 157"/>
                  <a:gd name="T31" fmla="*/ 54 h 432"/>
                  <a:gd name="T32" fmla="*/ 74 w 157"/>
                  <a:gd name="T33" fmla="*/ 35 h 432"/>
                  <a:gd name="T34" fmla="*/ 100 w 157"/>
                  <a:gd name="T35" fmla="*/ 16 h 432"/>
                  <a:gd name="T36" fmla="*/ 127 w 157"/>
                  <a:gd name="T37" fmla="*/ 3 h 432"/>
                  <a:gd name="T38" fmla="*/ 142 w 157"/>
                  <a:gd name="T39" fmla="*/ 0 h 432"/>
                  <a:gd name="T40" fmla="*/ 154 w 157"/>
                  <a:gd name="T41" fmla="*/ 3 h 432"/>
                  <a:gd name="T42" fmla="*/ 157 w 157"/>
                  <a:gd name="T43" fmla="*/ 9 h 432"/>
                  <a:gd name="T44" fmla="*/ 152 w 157"/>
                  <a:gd name="T45" fmla="*/ 16 h 432"/>
                  <a:gd name="T46" fmla="*/ 144 w 157"/>
                  <a:gd name="T47" fmla="*/ 20 h 432"/>
                  <a:gd name="T48" fmla="*/ 133 w 157"/>
                  <a:gd name="T49" fmla="*/ 20 h 432"/>
                  <a:gd name="T50" fmla="*/ 131 w 157"/>
                  <a:gd name="T51" fmla="*/ 16 h 432"/>
                  <a:gd name="T52" fmla="*/ 135 w 157"/>
                  <a:gd name="T53" fmla="*/ 11 h 432"/>
                  <a:gd name="T54" fmla="*/ 140 w 157"/>
                  <a:gd name="T55" fmla="*/ 9 h 432"/>
                  <a:gd name="T56" fmla="*/ 146 w 157"/>
                  <a:gd name="T57" fmla="*/ 9 h 432"/>
                  <a:gd name="T58" fmla="*/ 146 w 157"/>
                  <a:gd name="T59" fmla="*/ 12 h 432"/>
                  <a:gd name="T60" fmla="*/ 144 w 157"/>
                  <a:gd name="T61" fmla="*/ 14 h 432"/>
                  <a:gd name="T62" fmla="*/ 144 w 157"/>
                  <a:gd name="T63" fmla="*/ 12 h 432"/>
                  <a:gd name="T64" fmla="*/ 144 w 157"/>
                  <a:gd name="T65" fmla="*/ 10 h 432"/>
                  <a:gd name="T66" fmla="*/ 142 w 157"/>
                  <a:gd name="T67" fmla="*/ 10 h 432"/>
                  <a:gd name="T68" fmla="*/ 136 w 157"/>
                  <a:gd name="T69" fmla="*/ 12 h 432"/>
                  <a:gd name="T70" fmla="*/ 135 w 157"/>
                  <a:gd name="T71" fmla="*/ 16 h 432"/>
                  <a:gd name="T72" fmla="*/ 136 w 157"/>
                  <a:gd name="T73" fmla="*/ 18 h 432"/>
                  <a:gd name="T74" fmla="*/ 140 w 157"/>
                  <a:gd name="T75" fmla="*/ 18 h 432"/>
                  <a:gd name="T76" fmla="*/ 150 w 157"/>
                  <a:gd name="T77" fmla="*/ 15 h 432"/>
                  <a:gd name="T78" fmla="*/ 152 w 157"/>
                  <a:gd name="T79" fmla="*/ 9 h 432"/>
                  <a:gd name="T80" fmla="*/ 150 w 157"/>
                  <a:gd name="T81" fmla="*/ 6 h 432"/>
                  <a:gd name="T82" fmla="*/ 144 w 157"/>
                  <a:gd name="T83" fmla="*/ 4 h 432"/>
                  <a:gd name="T84" fmla="*/ 125 w 157"/>
                  <a:gd name="T85" fmla="*/ 6 h 432"/>
                  <a:gd name="T86" fmla="*/ 104 w 157"/>
                  <a:gd name="T87" fmla="*/ 16 h 432"/>
                  <a:gd name="T88" fmla="*/ 89 w 157"/>
                  <a:gd name="T89" fmla="*/ 26 h 432"/>
                  <a:gd name="T90" fmla="*/ 72 w 157"/>
                  <a:gd name="T91" fmla="*/ 42 h 432"/>
                  <a:gd name="T92" fmla="*/ 61 w 157"/>
                  <a:gd name="T93" fmla="*/ 57 h 432"/>
                  <a:gd name="T94" fmla="*/ 53 w 157"/>
                  <a:gd name="T95" fmla="*/ 77 h 432"/>
                  <a:gd name="T96" fmla="*/ 51 w 157"/>
                  <a:gd name="T97" fmla="*/ 104 h 432"/>
                  <a:gd name="T98" fmla="*/ 62 w 157"/>
                  <a:gd name="T99" fmla="*/ 138 h 432"/>
                  <a:gd name="T100" fmla="*/ 91 w 157"/>
                  <a:gd name="T101" fmla="*/ 181 h 432"/>
                  <a:gd name="T102" fmla="*/ 110 w 157"/>
                  <a:gd name="T103" fmla="*/ 211 h 432"/>
                  <a:gd name="T104" fmla="*/ 125 w 157"/>
                  <a:gd name="T105" fmla="*/ 249 h 432"/>
                  <a:gd name="T106" fmla="*/ 129 w 157"/>
                  <a:gd name="T107" fmla="*/ 280 h 432"/>
                  <a:gd name="T108" fmla="*/ 123 w 157"/>
                  <a:gd name="T109" fmla="*/ 311 h 432"/>
                  <a:gd name="T110" fmla="*/ 106 w 157"/>
                  <a:gd name="T111" fmla="*/ 343 h 432"/>
                  <a:gd name="T112" fmla="*/ 83 w 157"/>
                  <a:gd name="T113" fmla="*/ 375 h 432"/>
                  <a:gd name="T114" fmla="*/ 81 w 157"/>
                  <a:gd name="T115" fmla="*/ 392 h 432"/>
                  <a:gd name="T116" fmla="*/ 74 w 157"/>
                  <a:gd name="T117" fmla="*/ 409 h 432"/>
                  <a:gd name="T118" fmla="*/ 59 w 157"/>
                  <a:gd name="T119" fmla="*/ 424 h 432"/>
                  <a:gd name="T120" fmla="*/ 43 w 157"/>
                  <a:gd name="T121" fmla="*/ 432 h 432"/>
                  <a:gd name="T122" fmla="*/ 34 w 157"/>
                  <a:gd name="T123" fmla="*/ 432 h 432"/>
                  <a:gd name="T124" fmla="*/ 24 w 157"/>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32">
                    <a:moveTo>
                      <a:pt x="24" y="432"/>
                    </a:moveTo>
                    <a:lnTo>
                      <a:pt x="26" y="422"/>
                    </a:lnTo>
                    <a:lnTo>
                      <a:pt x="34" y="425"/>
                    </a:lnTo>
                    <a:lnTo>
                      <a:pt x="45" y="424"/>
                    </a:lnTo>
                    <a:lnTo>
                      <a:pt x="57" y="420"/>
                    </a:lnTo>
                    <a:lnTo>
                      <a:pt x="70" y="408"/>
                    </a:lnTo>
                    <a:lnTo>
                      <a:pt x="78" y="385"/>
                    </a:lnTo>
                    <a:lnTo>
                      <a:pt x="78" y="355"/>
                    </a:lnTo>
                    <a:lnTo>
                      <a:pt x="66" y="321"/>
                    </a:lnTo>
                    <a:lnTo>
                      <a:pt x="23" y="247"/>
                    </a:lnTo>
                    <a:lnTo>
                      <a:pt x="7" y="213"/>
                    </a:lnTo>
                    <a:lnTo>
                      <a:pt x="0" y="177"/>
                    </a:lnTo>
                    <a:lnTo>
                      <a:pt x="7" y="139"/>
                    </a:lnTo>
                    <a:lnTo>
                      <a:pt x="23" y="105"/>
                    </a:lnTo>
                    <a:lnTo>
                      <a:pt x="40" y="75"/>
                    </a:lnTo>
                    <a:lnTo>
                      <a:pt x="55" y="54"/>
                    </a:lnTo>
                    <a:lnTo>
                      <a:pt x="74" y="35"/>
                    </a:lnTo>
                    <a:lnTo>
                      <a:pt x="100" y="16"/>
                    </a:lnTo>
                    <a:lnTo>
                      <a:pt x="127" y="3"/>
                    </a:lnTo>
                    <a:lnTo>
                      <a:pt x="142" y="0"/>
                    </a:lnTo>
                    <a:lnTo>
                      <a:pt x="154" y="3"/>
                    </a:lnTo>
                    <a:lnTo>
                      <a:pt x="157" y="9"/>
                    </a:lnTo>
                    <a:lnTo>
                      <a:pt x="152" y="16"/>
                    </a:lnTo>
                    <a:lnTo>
                      <a:pt x="144" y="20"/>
                    </a:lnTo>
                    <a:lnTo>
                      <a:pt x="133" y="20"/>
                    </a:lnTo>
                    <a:lnTo>
                      <a:pt x="131" y="16"/>
                    </a:lnTo>
                    <a:lnTo>
                      <a:pt x="135" y="11"/>
                    </a:lnTo>
                    <a:lnTo>
                      <a:pt x="140" y="9"/>
                    </a:lnTo>
                    <a:lnTo>
                      <a:pt x="146" y="9"/>
                    </a:lnTo>
                    <a:lnTo>
                      <a:pt x="146" y="12"/>
                    </a:lnTo>
                    <a:lnTo>
                      <a:pt x="144" y="14"/>
                    </a:lnTo>
                    <a:lnTo>
                      <a:pt x="144" y="12"/>
                    </a:lnTo>
                    <a:lnTo>
                      <a:pt x="144" y="10"/>
                    </a:lnTo>
                    <a:lnTo>
                      <a:pt x="142" y="10"/>
                    </a:lnTo>
                    <a:lnTo>
                      <a:pt x="136" y="12"/>
                    </a:lnTo>
                    <a:lnTo>
                      <a:pt x="135" y="16"/>
                    </a:lnTo>
                    <a:lnTo>
                      <a:pt x="136" y="18"/>
                    </a:lnTo>
                    <a:lnTo>
                      <a:pt x="140" y="18"/>
                    </a:lnTo>
                    <a:lnTo>
                      <a:pt x="150" y="15"/>
                    </a:lnTo>
                    <a:lnTo>
                      <a:pt x="152" y="9"/>
                    </a:lnTo>
                    <a:lnTo>
                      <a:pt x="150" y="6"/>
                    </a:lnTo>
                    <a:lnTo>
                      <a:pt x="144" y="4"/>
                    </a:lnTo>
                    <a:lnTo>
                      <a:pt x="125" y="6"/>
                    </a:lnTo>
                    <a:lnTo>
                      <a:pt x="104" y="16"/>
                    </a:lnTo>
                    <a:lnTo>
                      <a:pt x="89" y="26"/>
                    </a:lnTo>
                    <a:lnTo>
                      <a:pt x="72" y="42"/>
                    </a:lnTo>
                    <a:lnTo>
                      <a:pt x="61" y="57"/>
                    </a:lnTo>
                    <a:lnTo>
                      <a:pt x="53" y="77"/>
                    </a:lnTo>
                    <a:lnTo>
                      <a:pt x="51" y="104"/>
                    </a:lnTo>
                    <a:lnTo>
                      <a:pt x="62" y="138"/>
                    </a:lnTo>
                    <a:lnTo>
                      <a:pt x="91" y="181"/>
                    </a:lnTo>
                    <a:lnTo>
                      <a:pt x="110" y="211"/>
                    </a:lnTo>
                    <a:lnTo>
                      <a:pt x="125" y="249"/>
                    </a:lnTo>
                    <a:lnTo>
                      <a:pt x="129" y="280"/>
                    </a:lnTo>
                    <a:lnTo>
                      <a:pt x="123" y="311"/>
                    </a:lnTo>
                    <a:lnTo>
                      <a:pt x="106" y="343"/>
                    </a:lnTo>
                    <a:lnTo>
                      <a:pt x="83" y="375"/>
                    </a:lnTo>
                    <a:lnTo>
                      <a:pt x="81" y="392"/>
                    </a:lnTo>
                    <a:lnTo>
                      <a:pt x="74" y="409"/>
                    </a:lnTo>
                    <a:lnTo>
                      <a:pt x="59" y="424"/>
                    </a:lnTo>
                    <a:lnTo>
                      <a:pt x="43" y="432"/>
                    </a:lnTo>
                    <a:lnTo>
                      <a:pt x="34" y="432"/>
                    </a:lnTo>
                    <a:lnTo>
                      <a:pt x="24"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0" name="Freeform 38"/>
              <p:cNvSpPr>
                <a:spLocks/>
              </p:cNvSpPr>
              <p:nvPr/>
            </p:nvSpPr>
            <p:spPr bwMode="auto">
              <a:xfrm>
                <a:off x="72" y="1083"/>
                <a:ext cx="156" cy="479"/>
              </a:xfrm>
              <a:custGeom>
                <a:avLst/>
                <a:gdLst>
                  <a:gd name="T0" fmla="*/ 105 w 156"/>
                  <a:gd name="T1" fmla="*/ 1 h 479"/>
                  <a:gd name="T2" fmla="*/ 103 w 156"/>
                  <a:gd name="T3" fmla="*/ 10 h 479"/>
                  <a:gd name="T4" fmla="*/ 93 w 156"/>
                  <a:gd name="T5" fmla="*/ 9 h 479"/>
                  <a:gd name="T6" fmla="*/ 84 w 156"/>
                  <a:gd name="T7" fmla="*/ 10 h 479"/>
                  <a:gd name="T8" fmla="*/ 68 w 156"/>
                  <a:gd name="T9" fmla="*/ 15 h 479"/>
                  <a:gd name="T10" fmla="*/ 57 w 156"/>
                  <a:gd name="T11" fmla="*/ 28 h 479"/>
                  <a:gd name="T12" fmla="*/ 49 w 156"/>
                  <a:gd name="T13" fmla="*/ 55 h 479"/>
                  <a:gd name="T14" fmla="*/ 53 w 156"/>
                  <a:gd name="T15" fmla="*/ 87 h 479"/>
                  <a:gd name="T16" fmla="*/ 68 w 156"/>
                  <a:gd name="T17" fmla="*/ 124 h 479"/>
                  <a:gd name="T18" fmla="*/ 123 w 156"/>
                  <a:gd name="T19" fmla="*/ 204 h 479"/>
                  <a:gd name="T20" fmla="*/ 144 w 156"/>
                  <a:gd name="T21" fmla="*/ 241 h 479"/>
                  <a:gd name="T22" fmla="*/ 156 w 156"/>
                  <a:gd name="T23" fmla="*/ 280 h 479"/>
                  <a:gd name="T24" fmla="*/ 152 w 156"/>
                  <a:gd name="T25" fmla="*/ 320 h 479"/>
                  <a:gd name="T26" fmla="*/ 139 w 156"/>
                  <a:gd name="T27" fmla="*/ 359 h 479"/>
                  <a:gd name="T28" fmla="*/ 122 w 156"/>
                  <a:gd name="T29" fmla="*/ 393 h 479"/>
                  <a:gd name="T30" fmla="*/ 106 w 156"/>
                  <a:gd name="T31" fmla="*/ 417 h 479"/>
                  <a:gd name="T32" fmla="*/ 89 w 156"/>
                  <a:gd name="T33" fmla="*/ 439 h 479"/>
                  <a:gd name="T34" fmla="*/ 63 w 156"/>
                  <a:gd name="T35" fmla="*/ 460 h 479"/>
                  <a:gd name="T36" fmla="*/ 32 w 156"/>
                  <a:gd name="T37" fmla="*/ 476 h 479"/>
                  <a:gd name="T38" fmla="*/ 19 w 156"/>
                  <a:gd name="T39" fmla="*/ 479 h 479"/>
                  <a:gd name="T40" fmla="*/ 6 w 156"/>
                  <a:gd name="T41" fmla="*/ 477 h 479"/>
                  <a:gd name="T42" fmla="*/ 0 w 156"/>
                  <a:gd name="T43" fmla="*/ 471 h 479"/>
                  <a:gd name="T44" fmla="*/ 4 w 156"/>
                  <a:gd name="T45" fmla="*/ 463 h 479"/>
                  <a:gd name="T46" fmla="*/ 13 w 156"/>
                  <a:gd name="T47" fmla="*/ 457 h 479"/>
                  <a:gd name="T48" fmla="*/ 27 w 156"/>
                  <a:gd name="T49" fmla="*/ 457 h 479"/>
                  <a:gd name="T50" fmla="*/ 29 w 156"/>
                  <a:gd name="T51" fmla="*/ 463 h 479"/>
                  <a:gd name="T52" fmla="*/ 25 w 156"/>
                  <a:gd name="T53" fmla="*/ 466 h 479"/>
                  <a:gd name="T54" fmla="*/ 19 w 156"/>
                  <a:gd name="T55" fmla="*/ 470 h 479"/>
                  <a:gd name="T56" fmla="*/ 12 w 156"/>
                  <a:gd name="T57" fmla="*/ 470 h 479"/>
                  <a:gd name="T58" fmla="*/ 12 w 156"/>
                  <a:gd name="T59" fmla="*/ 465 h 479"/>
                  <a:gd name="T60" fmla="*/ 15 w 156"/>
                  <a:gd name="T61" fmla="*/ 464 h 479"/>
                  <a:gd name="T62" fmla="*/ 13 w 156"/>
                  <a:gd name="T63" fmla="*/ 466 h 479"/>
                  <a:gd name="T64" fmla="*/ 13 w 156"/>
                  <a:gd name="T65" fmla="*/ 469 h 479"/>
                  <a:gd name="T66" fmla="*/ 17 w 156"/>
                  <a:gd name="T67" fmla="*/ 469 h 479"/>
                  <a:gd name="T68" fmla="*/ 23 w 156"/>
                  <a:gd name="T69" fmla="*/ 465 h 479"/>
                  <a:gd name="T70" fmla="*/ 23 w 156"/>
                  <a:gd name="T71" fmla="*/ 461 h 479"/>
                  <a:gd name="T72" fmla="*/ 23 w 156"/>
                  <a:gd name="T73" fmla="*/ 459 h 479"/>
                  <a:gd name="T74" fmla="*/ 19 w 156"/>
                  <a:gd name="T75" fmla="*/ 459 h 479"/>
                  <a:gd name="T76" fmla="*/ 8 w 156"/>
                  <a:gd name="T77" fmla="*/ 463 h 479"/>
                  <a:gd name="T78" fmla="*/ 6 w 156"/>
                  <a:gd name="T79" fmla="*/ 470 h 479"/>
                  <a:gd name="T80" fmla="*/ 8 w 156"/>
                  <a:gd name="T81" fmla="*/ 472 h 479"/>
                  <a:gd name="T82" fmla="*/ 15 w 156"/>
                  <a:gd name="T83" fmla="*/ 475 h 479"/>
                  <a:gd name="T84" fmla="*/ 34 w 156"/>
                  <a:gd name="T85" fmla="*/ 471 h 479"/>
                  <a:gd name="T86" fmla="*/ 57 w 156"/>
                  <a:gd name="T87" fmla="*/ 460 h 479"/>
                  <a:gd name="T88" fmla="*/ 72 w 156"/>
                  <a:gd name="T89" fmla="*/ 448 h 479"/>
                  <a:gd name="T90" fmla="*/ 89 w 156"/>
                  <a:gd name="T91" fmla="*/ 430 h 479"/>
                  <a:gd name="T92" fmla="*/ 99 w 156"/>
                  <a:gd name="T93" fmla="*/ 413 h 479"/>
                  <a:gd name="T94" fmla="*/ 108 w 156"/>
                  <a:gd name="T95" fmla="*/ 392 h 479"/>
                  <a:gd name="T96" fmla="*/ 106 w 156"/>
                  <a:gd name="T97" fmla="*/ 362 h 479"/>
                  <a:gd name="T98" fmla="*/ 89 w 156"/>
                  <a:gd name="T99" fmla="*/ 325 h 479"/>
                  <a:gd name="T100" fmla="*/ 57 w 156"/>
                  <a:gd name="T101" fmla="*/ 279 h 479"/>
                  <a:gd name="T102" fmla="*/ 32 w 156"/>
                  <a:gd name="T103" fmla="*/ 247 h 479"/>
                  <a:gd name="T104" fmla="*/ 10 w 156"/>
                  <a:gd name="T105" fmla="*/ 206 h 479"/>
                  <a:gd name="T106" fmla="*/ 4 w 156"/>
                  <a:gd name="T107" fmla="*/ 172 h 479"/>
                  <a:gd name="T108" fmla="*/ 8 w 156"/>
                  <a:gd name="T109" fmla="*/ 138 h 479"/>
                  <a:gd name="T110" fmla="*/ 23 w 156"/>
                  <a:gd name="T111" fmla="*/ 102 h 479"/>
                  <a:gd name="T112" fmla="*/ 46 w 156"/>
                  <a:gd name="T113" fmla="*/ 66 h 479"/>
                  <a:gd name="T114" fmla="*/ 46 w 156"/>
                  <a:gd name="T115" fmla="*/ 46 h 479"/>
                  <a:gd name="T116" fmla="*/ 51 w 156"/>
                  <a:gd name="T117" fmla="*/ 28 h 479"/>
                  <a:gd name="T118" fmla="*/ 67 w 156"/>
                  <a:gd name="T119" fmla="*/ 10 h 479"/>
                  <a:gd name="T120" fmla="*/ 84 w 156"/>
                  <a:gd name="T121" fmla="*/ 2 h 479"/>
                  <a:gd name="T122" fmla="*/ 93 w 156"/>
                  <a:gd name="T123" fmla="*/ 0 h 479"/>
                  <a:gd name="T124" fmla="*/ 105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105" y="1"/>
                    </a:moveTo>
                    <a:lnTo>
                      <a:pt x="103" y="10"/>
                    </a:lnTo>
                    <a:lnTo>
                      <a:pt x="93" y="9"/>
                    </a:lnTo>
                    <a:lnTo>
                      <a:pt x="84" y="10"/>
                    </a:lnTo>
                    <a:lnTo>
                      <a:pt x="68" y="15"/>
                    </a:lnTo>
                    <a:lnTo>
                      <a:pt x="57" y="28"/>
                    </a:lnTo>
                    <a:lnTo>
                      <a:pt x="49" y="55"/>
                    </a:lnTo>
                    <a:lnTo>
                      <a:pt x="53" y="87"/>
                    </a:lnTo>
                    <a:lnTo>
                      <a:pt x="68" y="124"/>
                    </a:lnTo>
                    <a:lnTo>
                      <a:pt x="123" y="204"/>
                    </a:lnTo>
                    <a:lnTo>
                      <a:pt x="144" y="241"/>
                    </a:lnTo>
                    <a:lnTo>
                      <a:pt x="156" y="280"/>
                    </a:lnTo>
                    <a:lnTo>
                      <a:pt x="152" y="320"/>
                    </a:lnTo>
                    <a:lnTo>
                      <a:pt x="139" y="359"/>
                    </a:lnTo>
                    <a:lnTo>
                      <a:pt x="122" y="393"/>
                    </a:lnTo>
                    <a:lnTo>
                      <a:pt x="106" y="417"/>
                    </a:lnTo>
                    <a:lnTo>
                      <a:pt x="89" y="439"/>
                    </a:lnTo>
                    <a:lnTo>
                      <a:pt x="63" y="460"/>
                    </a:lnTo>
                    <a:lnTo>
                      <a:pt x="32" y="476"/>
                    </a:lnTo>
                    <a:lnTo>
                      <a:pt x="19" y="479"/>
                    </a:lnTo>
                    <a:lnTo>
                      <a:pt x="6" y="477"/>
                    </a:lnTo>
                    <a:lnTo>
                      <a:pt x="0" y="471"/>
                    </a:lnTo>
                    <a:lnTo>
                      <a:pt x="4" y="463"/>
                    </a:lnTo>
                    <a:lnTo>
                      <a:pt x="13" y="457"/>
                    </a:lnTo>
                    <a:lnTo>
                      <a:pt x="27" y="457"/>
                    </a:lnTo>
                    <a:lnTo>
                      <a:pt x="29" y="463"/>
                    </a:lnTo>
                    <a:lnTo>
                      <a:pt x="25" y="466"/>
                    </a:lnTo>
                    <a:lnTo>
                      <a:pt x="19" y="470"/>
                    </a:lnTo>
                    <a:lnTo>
                      <a:pt x="12" y="470"/>
                    </a:lnTo>
                    <a:lnTo>
                      <a:pt x="12" y="465"/>
                    </a:lnTo>
                    <a:lnTo>
                      <a:pt x="15" y="464"/>
                    </a:lnTo>
                    <a:lnTo>
                      <a:pt x="13" y="466"/>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60"/>
                    </a:lnTo>
                    <a:lnTo>
                      <a:pt x="72" y="448"/>
                    </a:lnTo>
                    <a:lnTo>
                      <a:pt x="89" y="430"/>
                    </a:lnTo>
                    <a:lnTo>
                      <a:pt x="99" y="413"/>
                    </a:lnTo>
                    <a:lnTo>
                      <a:pt x="108" y="392"/>
                    </a:lnTo>
                    <a:lnTo>
                      <a:pt x="106" y="362"/>
                    </a:lnTo>
                    <a:lnTo>
                      <a:pt x="89" y="325"/>
                    </a:lnTo>
                    <a:lnTo>
                      <a:pt x="57" y="279"/>
                    </a:lnTo>
                    <a:lnTo>
                      <a:pt x="32" y="247"/>
                    </a:lnTo>
                    <a:lnTo>
                      <a:pt x="10" y="206"/>
                    </a:lnTo>
                    <a:lnTo>
                      <a:pt x="4" y="172"/>
                    </a:lnTo>
                    <a:lnTo>
                      <a:pt x="8" y="138"/>
                    </a:lnTo>
                    <a:lnTo>
                      <a:pt x="23" y="102"/>
                    </a:lnTo>
                    <a:lnTo>
                      <a:pt x="46" y="66"/>
                    </a:lnTo>
                    <a:lnTo>
                      <a:pt x="46" y="46"/>
                    </a:lnTo>
                    <a:lnTo>
                      <a:pt x="51" y="28"/>
                    </a:lnTo>
                    <a:lnTo>
                      <a:pt x="67" y="10"/>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1" name="Freeform 39"/>
              <p:cNvSpPr>
                <a:spLocks/>
              </p:cNvSpPr>
              <p:nvPr/>
            </p:nvSpPr>
            <p:spPr bwMode="auto">
              <a:xfrm>
                <a:off x="211" y="938"/>
                <a:ext cx="184" cy="458"/>
              </a:xfrm>
              <a:custGeom>
                <a:avLst/>
                <a:gdLst>
                  <a:gd name="T0" fmla="*/ 2 w 184"/>
                  <a:gd name="T1" fmla="*/ 1 h 458"/>
                  <a:gd name="T2" fmla="*/ 3 w 184"/>
                  <a:gd name="T3" fmla="*/ 10 h 458"/>
                  <a:gd name="T4" fmla="*/ 13 w 184"/>
                  <a:gd name="T5" fmla="*/ 8 h 458"/>
                  <a:gd name="T6" fmla="*/ 24 w 184"/>
                  <a:gd name="T7" fmla="*/ 8 h 458"/>
                  <a:gd name="T8" fmla="*/ 38 w 184"/>
                  <a:gd name="T9" fmla="*/ 13 h 458"/>
                  <a:gd name="T10" fmla="*/ 53 w 184"/>
                  <a:gd name="T11" fmla="*/ 25 h 458"/>
                  <a:gd name="T12" fmla="*/ 62 w 184"/>
                  <a:gd name="T13" fmla="*/ 49 h 458"/>
                  <a:gd name="T14" fmla="*/ 66 w 184"/>
                  <a:gd name="T15" fmla="*/ 81 h 458"/>
                  <a:gd name="T16" fmla="*/ 57 w 184"/>
                  <a:gd name="T17" fmla="*/ 118 h 458"/>
                  <a:gd name="T18" fmla="*/ 17 w 184"/>
                  <a:gd name="T19" fmla="*/ 197 h 458"/>
                  <a:gd name="T20" fmla="*/ 3 w 184"/>
                  <a:gd name="T21" fmla="*/ 236 h 458"/>
                  <a:gd name="T22" fmla="*/ 0 w 184"/>
                  <a:gd name="T23" fmla="*/ 274 h 458"/>
                  <a:gd name="T24" fmla="*/ 9 w 184"/>
                  <a:gd name="T25" fmla="*/ 313 h 458"/>
                  <a:gd name="T26" fmla="*/ 30 w 184"/>
                  <a:gd name="T27" fmla="*/ 351 h 458"/>
                  <a:gd name="T28" fmla="*/ 51 w 184"/>
                  <a:gd name="T29" fmla="*/ 382 h 458"/>
                  <a:gd name="T30" fmla="*/ 70 w 184"/>
                  <a:gd name="T31" fmla="*/ 404 h 458"/>
                  <a:gd name="T32" fmla="*/ 91 w 184"/>
                  <a:gd name="T33" fmla="*/ 423 h 458"/>
                  <a:gd name="T34" fmla="*/ 121 w 184"/>
                  <a:gd name="T35" fmla="*/ 443 h 458"/>
                  <a:gd name="T36" fmla="*/ 151 w 184"/>
                  <a:gd name="T37" fmla="*/ 455 h 458"/>
                  <a:gd name="T38" fmla="*/ 167 w 184"/>
                  <a:gd name="T39" fmla="*/ 458 h 458"/>
                  <a:gd name="T40" fmla="*/ 180 w 184"/>
                  <a:gd name="T41" fmla="*/ 454 h 458"/>
                  <a:gd name="T42" fmla="*/ 184 w 184"/>
                  <a:gd name="T43" fmla="*/ 448 h 458"/>
                  <a:gd name="T44" fmla="*/ 178 w 184"/>
                  <a:gd name="T45" fmla="*/ 440 h 458"/>
                  <a:gd name="T46" fmla="*/ 167 w 184"/>
                  <a:gd name="T47" fmla="*/ 436 h 458"/>
                  <a:gd name="T48" fmla="*/ 155 w 184"/>
                  <a:gd name="T49" fmla="*/ 437 h 458"/>
                  <a:gd name="T50" fmla="*/ 153 w 184"/>
                  <a:gd name="T51" fmla="*/ 442 h 458"/>
                  <a:gd name="T52" fmla="*/ 157 w 184"/>
                  <a:gd name="T53" fmla="*/ 446 h 458"/>
                  <a:gd name="T54" fmla="*/ 165 w 184"/>
                  <a:gd name="T55" fmla="*/ 449 h 458"/>
                  <a:gd name="T56" fmla="*/ 170 w 184"/>
                  <a:gd name="T57" fmla="*/ 448 h 458"/>
                  <a:gd name="T58" fmla="*/ 170 w 184"/>
                  <a:gd name="T59" fmla="*/ 444 h 458"/>
                  <a:gd name="T60" fmla="*/ 169 w 184"/>
                  <a:gd name="T61" fmla="*/ 443 h 458"/>
                  <a:gd name="T62" fmla="*/ 170 w 184"/>
                  <a:gd name="T63" fmla="*/ 444 h 458"/>
                  <a:gd name="T64" fmla="*/ 170 w 184"/>
                  <a:gd name="T65" fmla="*/ 447 h 458"/>
                  <a:gd name="T66" fmla="*/ 167 w 184"/>
                  <a:gd name="T67" fmla="*/ 447 h 458"/>
                  <a:gd name="T68" fmla="*/ 159 w 184"/>
                  <a:gd name="T69" fmla="*/ 444 h 458"/>
                  <a:gd name="T70" fmla="*/ 159 w 184"/>
                  <a:gd name="T71" fmla="*/ 441 h 458"/>
                  <a:gd name="T72" fmla="*/ 159 w 184"/>
                  <a:gd name="T73" fmla="*/ 438 h 458"/>
                  <a:gd name="T74" fmla="*/ 163 w 184"/>
                  <a:gd name="T75" fmla="*/ 438 h 458"/>
                  <a:gd name="T76" fmla="*/ 174 w 184"/>
                  <a:gd name="T77" fmla="*/ 441 h 458"/>
                  <a:gd name="T78" fmla="*/ 178 w 184"/>
                  <a:gd name="T79" fmla="*/ 448 h 458"/>
                  <a:gd name="T80" fmla="*/ 176 w 184"/>
                  <a:gd name="T81" fmla="*/ 452 h 458"/>
                  <a:gd name="T82" fmla="*/ 169 w 184"/>
                  <a:gd name="T83" fmla="*/ 453 h 458"/>
                  <a:gd name="T84" fmla="*/ 150 w 184"/>
                  <a:gd name="T85" fmla="*/ 452 h 458"/>
                  <a:gd name="T86" fmla="*/ 127 w 184"/>
                  <a:gd name="T87" fmla="*/ 442 h 458"/>
                  <a:gd name="T88" fmla="*/ 108 w 184"/>
                  <a:gd name="T89" fmla="*/ 431 h 458"/>
                  <a:gd name="T90" fmla="*/ 89 w 184"/>
                  <a:gd name="T91" fmla="*/ 416 h 458"/>
                  <a:gd name="T92" fmla="*/ 76 w 184"/>
                  <a:gd name="T93" fmla="*/ 400 h 458"/>
                  <a:gd name="T94" fmla="*/ 66 w 184"/>
                  <a:gd name="T95" fmla="*/ 379 h 458"/>
                  <a:gd name="T96" fmla="*/ 62 w 184"/>
                  <a:gd name="T97" fmla="*/ 351 h 458"/>
                  <a:gd name="T98" fmla="*/ 70 w 184"/>
                  <a:gd name="T99" fmla="*/ 314 h 458"/>
                  <a:gd name="T100" fmla="*/ 96 w 184"/>
                  <a:gd name="T101" fmla="*/ 266 h 458"/>
                  <a:gd name="T102" fmla="*/ 114 w 184"/>
                  <a:gd name="T103" fmla="*/ 233 h 458"/>
                  <a:gd name="T104" fmla="*/ 127 w 184"/>
                  <a:gd name="T105" fmla="*/ 193 h 458"/>
                  <a:gd name="T106" fmla="*/ 127 w 184"/>
                  <a:gd name="T107" fmla="*/ 159 h 458"/>
                  <a:gd name="T108" fmla="*/ 117 w 184"/>
                  <a:gd name="T109" fmla="*/ 127 h 458"/>
                  <a:gd name="T110" fmla="*/ 98 w 184"/>
                  <a:gd name="T111" fmla="*/ 93 h 458"/>
                  <a:gd name="T112" fmla="*/ 70 w 184"/>
                  <a:gd name="T113" fmla="*/ 60 h 458"/>
                  <a:gd name="T114" fmla="*/ 66 w 184"/>
                  <a:gd name="T115" fmla="*/ 40 h 458"/>
                  <a:gd name="T116" fmla="*/ 57 w 184"/>
                  <a:gd name="T117" fmla="*/ 24 h 458"/>
                  <a:gd name="T118" fmla="*/ 40 w 184"/>
                  <a:gd name="T119" fmla="*/ 8 h 458"/>
                  <a:gd name="T120" fmla="*/ 22 w 184"/>
                  <a:gd name="T121" fmla="*/ 1 h 458"/>
                  <a:gd name="T122" fmla="*/ 11 w 184"/>
                  <a:gd name="T123" fmla="*/ 0 h 458"/>
                  <a:gd name="T124" fmla="*/ 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2" y="1"/>
                    </a:moveTo>
                    <a:lnTo>
                      <a:pt x="3" y="10"/>
                    </a:lnTo>
                    <a:lnTo>
                      <a:pt x="13" y="8"/>
                    </a:lnTo>
                    <a:lnTo>
                      <a:pt x="24" y="8"/>
                    </a:lnTo>
                    <a:lnTo>
                      <a:pt x="38" y="13"/>
                    </a:lnTo>
                    <a:lnTo>
                      <a:pt x="53" y="25"/>
                    </a:lnTo>
                    <a:lnTo>
                      <a:pt x="62" y="49"/>
                    </a:lnTo>
                    <a:lnTo>
                      <a:pt x="66" y="81"/>
                    </a:lnTo>
                    <a:lnTo>
                      <a:pt x="57" y="118"/>
                    </a:lnTo>
                    <a:lnTo>
                      <a:pt x="17" y="197"/>
                    </a:lnTo>
                    <a:lnTo>
                      <a:pt x="3" y="236"/>
                    </a:lnTo>
                    <a:lnTo>
                      <a:pt x="0" y="274"/>
                    </a:lnTo>
                    <a:lnTo>
                      <a:pt x="9" y="313"/>
                    </a:lnTo>
                    <a:lnTo>
                      <a:pt x="30" y="351"/>
                    </a:lnTo>
                    <a:lnTo>
                      <a:pt x="51" y="382"/>
                    </a:lnTo>
                    <a:lnTo>
                      <a:pt x="70" y="404"/>
                    </a:lnTo>
                    <a:lnTo>
                      <a:pt x="91" y="423"/>
                    </a:lnTo>
                    <a:lnTo>
                      <a:pt x="121" y="443"/>
                    </a:lnTo>
                    <a:lnTo>
                      <a:pt x="151" y="455"/>
                    </a:lnTo>
                    <a:lnTo>
                      <a:pt x="167" y="458"/>
                    </a:lnTo>
                    <a:lnTo>
                      <a:pt x="180" y="454"/>
                    </a:lnTo>
                    <a:lnTo>
                      <a:pt x="184" y="448"/>
                    </a:lnTo>
                    <a:lnTo>
                      <a:pt x="178" y="440"/>
                    </a:lnTo>
                    <a:lnTo>
                      <a:pt x="167" y="436"/>
                    </a:lnTo>
                    <a:lnTo>
                      <a:pt x="155" y="437"/>
                    </a:lnTo>
                    <a:lnTo>
                      <a:pt x="153" y="442"/>
                    </a:lnTo>
                    <a:lnTo>
                      <a:pt x="157" y="446"/>
                    </a:lnTo>
                    <a:lnTo>
                      <a:pt x="165" y="449"/>
                    </a:lnTo>
                    <a:lnTo>
                      <a:pt x="170" y="448"/>
                    </a:lnTo>
                    <a:lnTo>
                      <a:pt x="170" y="444"/>
                    </a:lnTo>
                    <a:lnTo>
                      <a:pt x="169" y="443"/>
                    </a:lnTo>
                    <a:lnTo>
                      <a:pt x="170" y="444"/>
                    </a:lnTo>
                    <a:lnTo>
                      <a:pt x="170" y="447"/>
                    </a:lnTo>
                    <a:lnTo>
                      <a:pt x="167" y="447"/>
                    </a:lnTo>
                    <a:lnTo>
                      <a:pt x="159" y="444"/>
                    </a:lnTo>
                    <a:lnTo>
                      <a:pt x="159" y="441"/>
                    </a:lnTo>
                    <a:lnTo>
                      <a:pt x="159" y="438"/>
                    </a:lnTo>
                    <a:lnTo>
                      <a:pt x="163" y="438"/>
                    </a:lnTo>
                    <a:lnTo>
                      <a:pt x="174" y="441"/>
                    </a:lnTo>
                    <a:lnTo>
                      <a:pt x="178" y="448"/>
                    </a:lnTo>
                    <a:lnTo>
                      <a:pt x="176" y="452"/>
                    </a:lnTo>
                    <a:lnTo>
                      <a:pt x="169" y="453"/>
                    </a:lnTo>
                    <a:lnTo>
                      <a:pt x="150" y="452"/>
                    </a:lnTo>
                    <a:lnTo>
                      <a:pt x="127" y="442"/>
                    </a:lnTo>
                    <a:lnTo>
                      <a:pt x="108" y="431"/>
                    </a:lnTo>
                    <a:lnTo>
                      <a:pt x="89" y="416"/>
                    </a:lnTo>
                    <a:lnTo>
                      <a:pt x="76" y="400"/>
                    </a:lnTo>
                    <a:lnTo>
                      <a:pt x="66" y="379"/>
                    </a:lnTo>
                    <a:lnTo>
                      <a:pt x="62" y="351"/>
                    </a:lnTo>
                    <a:lnTo>
                      <a:pt x="70" y="314"/>
                    </a:lnTo>
                    <a:lnTo>
                      <a:pt x="96" y="266"/>
                    </a:lnTo>
                    <a:lnTo>
                      <a:pt x="114" y="233"/>
                    </a:lnTo>
                    <a:lnTo>
                      <a:pt x="127" y="193"/>
                    </a:lnTo>
                    <a:lnTo>
                      <a:pt x="127" y="159"/>
                    </a:lnTo>
                    <a:lnTo>
                      <a:pt x="117" y="127"/>
                    </a:lnTo>
                    <a:lnTo>
                      <a:pt x="98" y="93"/>
                    </a:lnTo>
                    <a:lnTo>
                      <a:pt x="70" y="60"/>
                    </a:lnTo>
                    <a:lnTo>
                      <a:pt x="66" y="40"/>
                    </a:lnTo>
                    <a:lnTo>
                      <a:pt x="57" y="24"/>
                    </a:lnTo>
                    <a:lnTo>
                      <a:pt x="40" y="8"/>
                    </a:lnTo>
                    <a:lnTo>
                      <a:pt x="22" y="1"/>
                    </a:lnTo>
                    <a:lnTo>
                      <a:pt x="11" y="0"/>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2" name="Freeform 40"/>
              <p:cNvSpPr>
                <a:spLocks/>
              </p:cNvSpPr>
              <p:nvPr/>
            </p:nvSpPr>
            <p:spPr bwMode="auto">
              <a:xfrm>
                <a:off x="8" y="254"/>
                <a:ext cx="307" cy="540"/>
              </a:xfrm>
              <a:custGeom>
                <a:avLst/>
                <a:gdLst>
                  <a:gd name="T0" fmla="*/ 5 w 307"/>
                  <a:gd name="T1" fmla="*/ 13 h 540"/>
                  <a:gd name="T2" fmla="*/ 28 w 307"/>
                  <a:gd name="T3" fmla="*/ 10 h 540"/>
                  <a:gd name="T4" fmla="*/ 66 w 307"/>
                  <a:gd name="T5" fmla="*/ 27 h 540"/>
                  <a:gd name="T6" fmla="*/ 93 w 307"/>
                  <a:gd name="T7" fmla="*/ 94 h 540"/>
                  <a:gd name="T8" fmla="*/ 57 w 307"/>
                  <a:gd name="T9" fmla="*/ 239 h 540"/>
                  <a:gd name="T10" fmla="*/ 51 w 307"/>
                  <a:gd name="T11" fmla="*/ 331 h 540"/>
                  <a:gd name="T12" fmla="*/ 102 w 307"/>
                  <a:gd name="T13" fmla="*/ 422 h 540"/>
                  <a:gd name="T14" fmla="*/ 161 w 307"/>
                  <a:gd name="T15" fmla="*/ 482 h 540"/>
                  <a:gd name="T16" fmla="*/ 231 w 307"/>
                  <a:gd name="T17" fmla="*/ 525 h 540"/>
                  <a:gd name="T18" fmla="*/ 269 w 307"/>
                  <a:gd name="T19" fmla="*/ 539 h 540"/>
                  <a:gd name="T20" fmla="*/ 303 w 307"/>
                  <a:gd name="T21" fmla="*/ 535 h 540"/>
                  <a:gd name="T22" fmla="*/ 298 w 307"/>
                  <a:gd name="T23" fmla="*/ 518 h 540"/>
                  <a:gd name="T24" fmla="*/ 277 w 307"/>
                  <a:gd name="T25" fmla="*/ 513 h 540"/>
                  <a:gd name="T26" fmla="*/ 269 w 307"/>
                  <a:gd name="T27" fmla="*/ 522 h 540"/>
                  <a:gd name="T28" fmla="*/ 284 w 307"/>
                  <a:gd name="T29" fmla="*/ 530 h 540"/>
                  <a:gd name="T30" fmla="*/ 292 w 307"/>
                  <a:gd name="T31" fmla="*/ 525 h 540"/>
                  <a:gd name="T32" fmla="*/ 286 w 307"/>
                  <a:gd name="T33" fmla="*/ 522 h 540"/>
                  <a:gd name="T34" fmla="*/ 290 w 307"/>
                  <a:gd name="T35" fmla="*/ 528 h 540"/>
                  <a:gd name="T36" fmla="*/ 279 w 307"/>
                  <a:gd name="T37" fmla="*/ 525 h 540"/>
                  <a:gd name="T38" fmla="*/ 277 w 307"/>
                  <a:gd name="T39" fmla="*/ 518 h 540"/>
                  <a:gd name="T40" fmla="*/ 294 w 307"/>
                  <a:gd name="T41" fmla="*/ 519 h 540"/>
                  <a:gd name="T42" fmla="*/ 299 w 307"/>
                  <a:gd name="T43" fmla="*/ 528 h 540"/>
                  <a:gd name="T44" fmla="*/ 290 w 307"/>
                  <a:gd name="T45" fmla="*/ 534 h 540"/>
                  <a:gd name="T46" fmla="*/ 237 w 307"/>
                  <a:gd name="T47" fmla="*/ 524 h 540"/>
                  <a:gd name="T48" fmla="*/ 187 w 307"/>
                  <a:gd name="T49" fmla="*/ 495 h 540"/>
                  <a:gd name="T50" fmla="*/ 151 w 307"/>
                  <a:gd name="T51" fmla="*/ 452 h 540"/>
                  <a:gd name="T52" fmla="*/ 144 w 307"/>
                  <a:gd name="T53" fmla="*/ 374 h 540"/>
                  <a:gd name="T54" fmla="*/ 180 w 307"/>
                  <a:gd name="T55" fmla="*/ 274 h 540"/>
                  <a:gd name="T56" fmla="*/ 184 w 307"/>
                  <a:gd name="T57" fmla="*/ 184 h 540"/>
                  <a:gd name="T58" fmla="*/ 134 w 307"/>
                  <a:gd name="T59" fmla="*/ 106 h 540"/>
                  <a:gd name="T60" fmla="*/ 85 w 307"/>
                  <a:gd name="T61" fmla="*/ 45 h 540"/>
                  <a:gd name="T62" fmla="*/ 47 w 307"/>
                  <a:gd name="T63" fmla="*/ 7 h 540"/>
                  <a:gd name="T64" fmla="*/ 11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0" y="1"/>
                    </a:moveTo>
                    <a:lnTo>
                      <a:pt x="5" y="13"/>
                    </a:lnTo>
                    <a:lnTo>
                      <a:pt x="15" y="10"/>
                    </a:lnTo>
                    <a:lnTo>
                      <a:pt x="28" y="10"/>
                    </a:lnTo>
                    <a:lnTo>
                      <a:pt x="45" y="13"/>
                    </a:lnTo>
                    <a:lnTo>
                      <a:pt x="66" y="27"/>
                    </a:lnTo>
                    <a:lnTo>
                      <a:pt x="83" y="55"/>
                    </a:lnTo>
                    <a:lnTo>
                      <a:pt x="93" y="94"/>
                    </a:lnTo>
                    <a:lnTo>
                      <a:pt x="89" y="139"/>
                    </a:lnTo>
                    <a:lnTo>
                      <a:pt x="57" y="239"/>
                    </a:lnTo>
                    <a:lnTo>
                      <a:pt x="47" y="286"/>
                    </a:lnTo>
                    <a:lnTo>
                      <a:pt x="51" y="331"/>
                    </a:lnTo>
                    <a:lnTo>
                      <a:pt x="70" y="378"/>
                    </a:lnTo>
                    <a:lnTo>
                      <a:pt x="102" y="422"/>
                    </a:lnTo>
                    <a:lnTo>
                      <a:pt x="134" y="458"/>
                    </a:lnTo>
                    <a:lnTo>
                      <a:pt x="161" y="482"/>
                    </a:lnTo>
                    <a:lnTo>
                      <a:pt x="191" y="504"/>
                    </a:lnTo>
                    <a:lnTo>
                      <a:pt x="231" y="525"/>
                    </a:lnTo>
                    <a:lnTo>
                      <a:pt x="250" y="534"/>
                    </a:lnTo>
                    <a:lnTo>
                      <a:pt x="269" y="539"/>
                    </a:lnTo>
                    <a:lnTo>
                      <a:pt x="288" y="540"/>
                    </a:lnTo>
                    <a:lnTo>
                      <a:pt x="303" y="535"/>
                    </a:lnTo>
                    <a:lnTo>
                      <a:pt x="307" y="527"/>
                    </a:lnTo>
                    <a:lnTo>
                      <a:pt x="298" y="518"/>
                    </a:lnTo>
                    <a:lnTo>
                      <a:pt x="284" y="513"/>
                    </a:lnTo>
                    <a:lnTo>
                      <a:pt x="277" y="513"/>
                    </a:lnTo>
                    <a:lnTo>
                      <a:pt x="269" y="516"/>
                    </a:lnTo>
                    <a:lnTo>
                      <a:pt x="269" y="522"/>
                    </a:lnTo>
                    <a:lnTo>
                      <a:pt x="275" y="527"/>
                    </a:lnTo>
                    <a:lnTo>
                      <a:pt x="284" y="530"/>
                    </a:lnTo>
                    <a:lnTo>
                      <a:pt x="292" y="528"/>
                    </a:lnTo>
                    <a:lnTo>
                      <a:pt x="292" y="525"/>
                    </a:lnTo>
                    <a:lnTo>
                      <a:pt x="290" y="523"/>
                    </a:lnTo>
                    <a:lnTo>
                      <a:pt x="286" y="522"/>
                    </a:lnTo>
                    <a:lnTo>
                      <a:pt x="288" y="524"/>
                    </a:lnTo>
                    <a:lnTo>
                      <a:pt x="290" y="528"/>
                    </a:lnTo>
                    <a:lnTo>
                      <a:pt x="286" y="528"/>
                    </a:lnTo>
                    <a:lnTo>
                      <a:pt x="279" y="525"/>
                    </a:lnTo>
                    <a:lnTo>
                      <a:pt x="275" y="521"/>
                    </a:lnTo>
                    <a:lnTo>
                      <a:pt x="277" y="518"/>
                    </a:lnTo>
                    <a:lnTo>
                      <a:pt x="280" y="517"/>
                    </a:lnTo>
                    <a:lnTo>
                      <a:pt x="294" y="519"/>
                    </a:lnTo>
                    <a:lnTo>
                      <a:pt x="299" y="524"/>
                    </a:lnTo>
                    <a:lnTo>
                      <a:pt x="299" y="528"/>
                    </a:lnTo>
                    <a:lnTo>
                      <a:pt x="298" y="531"/>
                    </a:lnTo>
                    <a:lnTo>
                      <a:pt x="290" y="534"/>
                    </a:lnTo>
                    <a:lnTo>
                      <a:pt x="267" y="534"/>
                    </a:lnTo>
                    <a:lnTo>
                      <a:pt x="237" y="524"/>
                    </a:lnTo>
                    <a:lnTo>
                      <a:pt x="214" y="513"/>
                    </a:lnTo>
                    <a:lnTo>
                      <a:pt x="187" y="495"/>
                    </a:lnTo>
                    <a:lnTo>
                      <a:pt x="169" y="477"/>
                    </a:lnTo>
                    <a:lnTo>
                      <a:pt x="151" y="452"/>
                    </a:lnTo>
                    <a:lnTo>
                      <a:pt x="140" y="419"/>
                    </a:lnTo>
                    <a:lnTo>
                      <a:pt x="144" y="374"/>
                    </a:lnTo>
                    <a:lnTo>
                      <a:pt x="167" y="314"/>
                    </a:lnTo>
                    <a:lnTo>
                      <a:pt x="180" y="274"/>
                    </a:lnTo>
                    <a:lnTo>
                      <a:pt x="189" y="223"/>
                    </a:lnTo>
                    <a:lnTo>
                      <a:pt x="184" y="184"/>
                    </a:lnTo>
                    <a:lnTo>
                      <a:pt x="165" y="144"/>
                    </a:lnTo>
                    <a:lnTo>
                      <a:pt x="134" y="106"/>
                    </a:lnTo>
                    <a:lnTo>
                      <a:pt x="94" y="67"/>
                    </a:lnTo>
                    <a:lnTo>
                      <a:pt x="85" y="45"/>
                    </a:lnTo>
                    <a:lnTo>
                      <a:pt x="70" y="25"/>
                    </a:lnTo>
                    <a:lnTo>
                      <a:pt x="47" y="7"/>
                    </a:lnTo>
                    <a:lnTo>
                      <a:pt x="24" y="0"/>
                    </a:lnTo>
                    <a:lnTo>
                      <a:pt x="11" y="0"/>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3" name="Freeform 41"/>
              <p:cNvSpPr>
                <a:spLocks/>
              </p:cNvSpPr>
              <p:nvPr/>
            </p:nvSpPr>
            <p:spPr bwMode="auto">
              <a:xfrm>
                <a:off x="40" y="1487"/>
                <a:ext cx="305" cy="539"/>
              </a:xfrm>
              <a:custGeom>
                <a:avLst/>
                <a:gdLst>
                  <a:gd name="T0" fmla="*/ 4 w 305"/>
                  <a:gd name="T1" fmla="*/ 14 h 539"/>
                  <a:gd name="T2" fmla="*/ 28 w 305"/>
                  <a:gd name="T3" fmla="*/ 9 h 539"/>
                  <a:gd name="T4" fmla="*/ 64 w 305"/>
                  <a:gd name="T5" fmla="*/ 27 h 539"/>
                  <a:gd name="T6" fmla="*/ 93 w 305"/>
                  <a:gd name="T7" fmla="*/ 94 h 539"/>
                  <a:gd name="T8" fmla="*/ 57 w 305"/>
                  <a:gd name="T9" fmla="*/ 240 h 539"/>
                  <a:gd name="T10" fmla="*/ 51 w 305"/>
                  <a:gd name="T11" fmla="*/ 332 h 539"/>
                  <a:gd name="T12" fmla="*/ 102 w 305"/>
                  <a:gd name="T13" fmla="*/ 422 h 539"/>
                  <a:gd name="T14" fmla="*/ 161 w 305"/>
                  <a:gd name="T15" fmla="*/ 483 h 539"/>
                  <a:gd name="T16" fmla="*/ 229 w 305"/>
                  <a:gd name="T17" fmla="*/ 526 h 539"/>
                  <a:gd name="T18" fmla="*/ 269 w 305"/>
                  <a:gd name="T19" fmla="*/ 539 h 539"/>
                  <a:gd name="T20" fmla="*/ 302 w 305"/>
                  <a:gd name="T21" fmla="*/ 536 h 539"/>
                  <a:gd name="T22" fmla="*/ 298 w 305"/>
                  <a:gd name="T23" fmla="*/ 519 h 539"/>
                  <a:gd name="T24" fmla="*/ 277 w 305"/>
                  <a:gd name="T25" fmla="*/ 514 h 539"/>
                  <a:gd name="T26" fmla="*/ 269 w 305"/>
                  <a:gd name="T27" fmla="*/ 523 h 539"/>
                  <a:gd name="T28" fmla="*/ 283 w 305"/>
                  <a:gd name="T29" fmla="*/ 530 h 539"/>
                  <a:gd name="T30" fmla="*/ 292 w 305"/>
                  <a:gd name="T31" fmla="*/ 526 h 539"/>
                  <a:gd name="T32" fmla="*/ 286 w 305"/>
                  <a:gd name="T33" fmla="*/ 523 h 539"/>
                  <a:gd name="T34" fmla="*/ 288 w 305"/>
                  <a:gd name="T35" fmla="*/ 527 h 539"/>
                  <a:gd name="T36" fmla="*/ 277 w 305"/>
                  <a:gd name="T37" fmla="*/ 525 h 539"/>
                  <a:gd name="T38" fmla="*/ 275 w 305"/>
                  <a:gd name="T39" fmla="*/ 519 h 539"/>
                  <a:gd name="T40" fmla="*/ 286 w 305"/>
                  <a:gd name="T41" fmla="*/ 518 h 539"/>
                  <a:gd name="T42" fmla="*/ 298 w 305"/>
                  <a:gd name="T43" fmla="*/ 524 h 539"/>
                  <a:gd name="T44" fmla="*/ 298 w 305"/>
                  <a:gd name="T45" fmla="*/ 532 h 539"/>
                  <a:gd name="T46" fmla="*/ 266 w 305"/>
                  <a:gd name="T47" fmla="*/ 533 h 539"/>
                  <a:gd name="T48" fmla="*/ 212 w 305"/>
                  <a:gd name="T49" fmla="*/ 513 h 539"/>
                  <a:gd name="T50" fmla="*/ 167 w 305"/>
                  <a:gd name="T51" fmla="*/ 478 h 539"/>
                  <a:gd name="T52" fmla="*/ 140 w 305"/>
                  <a:gd name="T53" fmla="*/ 419 h 539"/>
                  <a:gd name="T54" fmla="*/ 165 w 305"/>
                  <a:gd name="T55" fmla="*/ 315 h 539"/>
                  <a:gd name="T56" fmla="*/ 190 w 305"/>
                  <a:gd name="T57" fmla="*/ 224 h 539"/>
                  <a:gd name="T58" fmla="*/ 163 w 305"/>
                  <a:gd name="T59" fmla="*/ 144 h 539"/>
                  <a:gd name="T60" fmla="*/ 93 w 305"/>
                  <a:gd name="T61" fmla="*/ 67 h 539"/>
                  <a:gd name="T62" fmla="*/ 70 w 305"/>
                  <a:gd name="T63" fmla="*/ 25 h 539"/>
                  <a:gd name="T64" fmla="*/ 25 w 305"/>
                  <a:gd name="T65" fmla="*/ 0 h 539"/>
                  <a:gd name="T66" fmla="*/ 0 w 305"/>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539">
                    <a:moveTo>
                      <a:pt x="0" y="2"/>
                    </a:moveTo>
                    <a:lnTo>
                      <a:pt x="4" y="14"/>
                    </a:lnTo>
                    <a:lnTo>
                      <a:pt x="15" y="11"/>
                    </a:lnTo>
                    <a:lnTo>
                      <a:pt x="28" y="9"/>
                    </a:lnTo>
                    <a:lnTo>
                      <a:pt x="45" y="13"/>
                    </a:lnTo>
                    <a:lnTo>
                      <a:pt x="64" y="27"/>
                    </a:lnTo>
                    <a:lnTo>
                      <a:pt x="83" y="56"/>
                    </a:lnTo>
                    <a:lnTo>
                      <a:pt x="93" y="94"/>
                    </a:lnTo>
                    <a:lnTo>
                      <a:pt x="89" y="140"/>
                    </a:lnTo>
                    <a:lnTo>
                      <a:pt x="57" y="240"/>
                    </a:lnTo>
                    <a:lnTo>
                      <a:pt x="47" y="285"/>
                    </a:lnTo>
                    <a:lnTo>
                      <a:pt x="51" y="332"/>
                    </a:lnTo>
                    <a:lnTo>
                      <a:pt x="70" y="379"/>
                    </a:lnTo>
                    <a:lnTo>
                      <a:pt x="102" y="422"/>
                    </a:lnTo>
                    <a:lnTo>
                      <a:pt x="135" y="458"/>
                    </a:lnTo>
                    <a:lnTo>
                      <a:pt x="161" y="483"/>
                    </a:lnTo>
                    <a:lnTo>
                      <a:pt x="190" y="505"/>
                    </a:lnTo>
                    <a:lnTo>
                      <a:pt x="229" y="526"/>
                    </a:lnTo>
                    <a:lnTo>
                      <a:pt x="250" y="535"/>
                    </a:lnTo>
                    <a:lnTo>
                      <a:pt x="269" y="539"/>
                    </a:lnTo>
                    <a:lnTo>
                      <a:pt x="288" y="539"/>
                    </a:lnTo>
                    <a:lnTo>
                      <a:pt x="302" y="536"/>
                    </a:lnTo>
                    <a:lnTo>
                      <a:pt x="305" y="527"/>
                    </a:lnTo>
                    <a:lnTo>
                      <a:pt x="298" y="519"/>
                    </a:lnTo>
                    <a:lnTo>
                      <a:pt x="285" y="514"/>
                    </a:lnTo>
                    <a:lnTo>
                      <a:pt x="277" y="514"/>
                    </a:lnTo>
                    <a:lnTo>
                      <a:pt x="269" y="517"/>
                    </a:lnTo>
                    <a:lnTo>
                      <a:pt x="269" y="523"/>
                    </a:lnTo>
                    <a:lnTo>
                      <a:pt x="275" y="527"/>
                    </a:lnTo>
                    <a:lnTo>
                      <a:pt x="283" y="530"/>
                    </a:lnTo>
                    <a:lnTo>
                      <a:pt x="292" y="529"/>
                    </a:lnTo>
                    <a:lnTo>
                      <a:pt x="292" y="526"/>
                    </a:lnTo>
                    <a:lnTo>
                      <a:pt x="290" y="524"/>
                    </a:lnTo>
                    <a:lnTo>
                      <a:pt x="286" y="523"/>
                    </a:lnTo>
                    <a:lnTo>
                      <a:pt x="288" y="524"/>
                    </a:lnTo>
                    <a:lnTo>
                      <a:pt x="288" y="527"/>
                    </a:lnTo>
                    <a:lnTo>
                      <a:pt x="286" y="529"/>
                    </a:lnTo>
                    <a:lnTo>
                      <a:pt x="277" y="525"/>
                    </a:lnTo>
                    <a:lnTo>
                      <a:pt x="273" y="520"/>
                    </a:lnTo>
                    <a:lnTo>
                      <a:pt x="275" y="519"/>
                    </a:lnTo>
                    <a:lnTo>
                      <a:pt x="279" y="518"/>
                    </a:lnTo>
                    <a:lnTo>
                      <a:pt x="286" y="518"/>
                    </a:lnTo>
                    <a:lnTo>
                      <a:pt x="292" y="520"/>
                    </a:lnTo>
                    <a:lnTo>
                      <a:pt x="298" y="524"/>
                    </a:lnTo>
                    <a:lnTo>
                      <a:pt x="300" y="527"/>
                    </a:lnTo>
                    <a:lnTo>
                      <a:pt x="298" y="532"/>
                    </a:lnTo>
                    <a:lnTo>
                      <a:pt x="288" y="535"/>
                    </a:lnTo>
                    <a:lnTo>
                      <a:pt x="266" y="533"/>
                    </a:lnTo>
                    <a:lnTo>
                      <a:pt x="235" y="525"/>
                    </a:lnTo>
                    <a:lnTo>
                      <a:pt x="212" y="513"/>
                    </a:lnTo>
                    <a:lnTo>
                      <a:pt x="186" y="495"/>
                    </a:lnTo>
                    <a:lnTo>
                      <a:pt x="167" y="478"/>
                    </a:lnTo>
                    <a:lnTo>
                      <a:pt x="152" y="453"/>
                    </a:lnTo>
                    <a:lnTo>
                      <a:pt x="140" y="419"/>
                    </a:lnTo>
                    <a:lnTo>
                      <a:pt x="144" y="374"/>
                    </a:lnTo>
                    <a:lnTo>
                      <a:pt x="165" y="315"/>
                    </a:lnTo>
                    <a:lnTo>
                      <a:pt x="180" y="274"/>
                    </a:lnTo>
                    <a:lnTo>
                      <a:pt x="190" y="224"/>
                    </a:lnTo>
                    <a:lnTo>
                      <a:pt x="182" y="183"/>
                    </a:lnTo>
                    <a:lnTo>
                      <a:pt x="163" y="144"/>
                    </a:lnTo>
                    <a:lnTo>
                      <a:pt x="135" y="105"/>
                    </a:lnTo>
                    <a:lnTo>
                      <a:pt x="93" y="67"/>
                    </a:lnTo>
                    <a:lnTo>
                      <a:pt x="85" y="44"/>
                    </a:lnTo>
                    <a:lnTo>
                      <a:pt x="70" y="25"/>
                    </a:lnTo>
                    <a:lnTo>
                      <a:pt x="47" y="8"/>
                    </a:lnTo>
                    <a:lnTo>
                      <a:pt x="25" y="0"/>
                    </a:lnTo>
                    <a:lnTo>
                      <a:pt x="11" y="0"/>
                    </a:lnTo>
                    <a:lnTo>
                      <a:pt x="0"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4" name="Freeform 42"/>
              <p:cNvSpPr>
                <a:spLocks/>
              </p:cNvSpPr>
              <p:nvPr/>
            </p:nvSpPr>
            <p:spPr bwMode="auto">
              <a:xfrm>
                <a:off x="182" y="464"/>
                <a:ext cx="180" cy="296"/>
              </a:xfrm>
              <a:custGeom>
                <a:avLst/>
                <a:gdLst>
                  <a:gd name="T0" fmla="*/ 61 w 180"/>
                  <a:gd name="T1" fmla="*/ 40 h 296"/>
                  <a:gd name="T2" fmla="*/ 51 w 180"/>
                  <a:gd name="T3" fmla="*/ 40 h 296"/>
                  <a:gd name="T4" fmla="*/ 44 w 180"/>
                  <a:gd name="T5" fmla="*/ 38 h 296"/>
                  <a:gd name="T6" fmla="*/ 34 w 180"/>
                  <a:gd name="T7" fmla="*/ 34 h 296"/>
                  <a:gd name="T8" fmla="*/ 29 w 180"/>
                  <a:gd name="T9" fmla="*/ 28 h 296"/>
                  <a:gd name="T10" fmla="*/ 29 w 180"/>
                  <a:gd name="T11" fmla="*/ 19 h 296"/>
                  <a:gd name="T12" fmla="*/ 31 w 180"/>
                  <a:gd name="T13" fmla="*/ 12 h 296"/>
                  <a:gd name="T14" fmla="*/ 38 w 180"/>
                  <a:gd name="T15" fmla="*/ 7 h 296"/>
                  <a:gd name="T16" fmla="*/ 57 w 180"/>
                  <a:gd name="T17" fmla="*/ 0 h 296"/>
                  <a:gd name="T18" fmla="*/ 72 w 180"/>
                  <a:gd name="T19" fmla="*/ 0 h 296"/>
                  <a:gd name="T20" fmla="*/ 91 w 180"/>
                  <a:gd name="T21" fmla="*/ 4 h 296"/>
                  <a:gd name="T22" fmla="*/ 108 w 180"/>
                  <a:gd name="T23" fmla="*/ 12 h 296"/>
                  <a:gd name="T24" fmla="*/ 122 w 180"/>
                  <a:gd name="T25" fmla="*/ 25 h 296"/>
                  <a:gd name="T26" fmla="*/ 131 w 180"/>
                  <a:gd name="T27" fmla="*/ 42 h 296"/>
                  <a:gd name="T28" fmla="*/ 137 w 180"/>
                  <a:gd name="T29" fmla="*/ 61 h 296"/>
                  <a:gd name="T30" fmla="*/ 135 w 180"/>
                  <a:gd name="T31" fmla="*/ 84 h 296"/>
                  <a:gd name="T32" fmla="*/ 131 w 180"/>
                  <a:gd name="T33" fmla="*/ 91 h 296"/>
                  <a:gd name="T34" fmla="*/ 154 w 180"/>
                  <a:gd name="T35" fmla="*/ 103 h 296"/>
                  <a:gd name="T36" fmla="*/ 171 w 180"/>
                  <a:gd name="T37" fmla="*/ 119 h 296"/>
                  <a:gd name="T38" fmla="*/ 180 w 180"/>
                  <a:gd name="T39" fmla="*/ 144 h 296"/>
                  <a:gd name="T40" fmla="*/ 180 w 180"/>
                  <a:gd name="T41" fmla="*/ 155 h 296"/>
                  <a:gd name="T42" fmla="*/ 177 w 180"/>
                  <a:gd name="T43" fmla="*/ 169 h 296"/>
                  <a:gd name="T44" fmla="*/ 163 w 180"/>
                  <a:gd name="T45" fmla="*/ 187 h 296"/>
                  <a:gd name="T46" fmla="*/ 141 w 180"/>
                  <a:gd name="T47" fmla="*/ 209 h 296"/>
                  <a:gd name="T48" fmla="*/ 127 w 180"/>
                  <a:gd name="T49" fmla="*/ 224 h 296"/>
                  <a:gd name="T50" fmla="*/ 116 w 180"/>
                  <a:gd name="T51" fmla="*/ 241 h 296"/>
                  <a:gd name="T52" fmla="*/ 106 w 180"/>
                  <a:gd name="T53" fmla="*/ 261 h 296"/>
                  <a:gd name="T54" fmla="*/ 105 w 180"/>
                  <a:gd name="T55" fmla="*/ 288 h 296"/>
                  <a:gd name="T56" fmla="*/ 106 w 180"/>
                  <a:gd name="T57" fmla="*/ 296 h 296"/>
                  <a:gd name="T58" fmla="*/ 76 w 180"/>
                  <a:gd name="T59" fmla="*/ 271 h 296"/>
                  <a:gd name="T60" fmla="*/ 51 w 180"/>
                  <a:gd name="T61" fmla="*/ 247 h 296"/>
                  <a:gd name="T62" fmla="*/ 31 w 180"/>
                  <a:gd name="T63" fmla="*/ 222 h 296"/>
                  <a:gd name="T64" fmla="*/ 12 w 180"/>
                  <a:gd name="T65" fmla="*/ 194 h 296"/>
                  <a:gd name="T66" fmla="*/ 2 w 180"/>
                  <a:gd name="T67" fmla="*/ 171 h 296"/>
                  <a:gd name="T68" fmla="*/ 0 w 180"/>
                  <a:gd name="T69" fmla="*/ 146 h 296"/>
                  <a:gd name="T70" fmla="*/ 2 w 180"/>
                  <a:gd name="T71" fmla="*/ 133 h 296"/>
                  <a:gd name="T72" fmla="*/ 10 w 180"/>
                  <a:gd name="T73" fmla="*/ 118 h 296"/>
                  <a:gd name="T74" fmla="*/ 25 w 180"/>
                  <a:gd name="T75" fmla="*/ 101 h 296"/>
                  <a:gd name="T76" fmla="*/ 53 w 180"/>
                  <a:gd name="T77" fmla="*/ 89 h 296"/>
                  <a:gd name="T78" fmla="*/ 76 w 180"/>
                  <a:gd name="T79" fmla="*/ 84 h 296"/>
                  <a:gd name="T80" fmla="*/ 99 w 180"/>
                  <a:gd name="T81" fmla="*/ 85 h 296"/>
                  <a:gd name="T82" fmla="*/ 122 w 180"/>
                  <a:gd name="T83" fmla="*/ 89 h 296"/>
                  <a:gd name="T84" fmla="*/ 125 w 180"/>
                  <a:gd name="T85" fmla="*/ 71 h 296"/>
                  <a:gd name="T86" fmla="*/ 125 w 180"/>
                  <a:gd name="T87" fmla="*/ 55 h 296"/>
                  <a:gd name="T88" fmla="*/ 118 w 180"/>
                  <a:gd name="T89" fmla="*/ 37 h 296"/>
                  <a:gd name="T90" fmla="*/ 101 w 180"/>
                  <a:gd name="T91" fmla="*/ 19 h 296"/>
                  <a:gd name="T92" fmla="*/ 84 w 180"/>
                  <a:gd name="T93" fmla="*/ 10 h 296"/>
                  <a:gd name="T94" fmla="*/ 65 w 180"/>
                  <a:gd name="T95" fmla="*/ 7 h 296"/>
                  <a:gd name="T96" fmla="*/ 48 w 180"/>
                  <a:gd name="T97" fmla="*/ 11 h 296"/>
                  <a:gd name="T98" fmla="*/ 40 w 180"/>
                  <a:gd name="T99" fmla="*/ 16 h 296"/>
                  <a:gd name="T100" fmla="*/ 38 w 180"/>
                  <a:gd name="T101" fmla="*/ 23 h 296"/>
                  <a:gd name="T102" fmla="*/ 44 w 180"/>
                  <a:gd name="T103" fmla="*/ 31 h 296"/>
                  <a:gd name="T104" fmla="*/ 53 w 180"/>
                  <a:gd name="T105" fmla="*/ 37 h 296"/>
                  <a:gd name="T106" fmla="*/ 61 w 180"/>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96">
                    <a:moveTo>
                      <a:pt x="61" y="40"/>
                    </a:moveTo>
                    <a:lnTo>
                      <a:pt x="51" y="40"/>
                    </a:lnTo>
                    <a:lnTo>
                      <a:pt x="44" y="38"/>
                    </a:lnTo>
                    <a:lnTo>
                      <a:pt x="34" y="34"/>
                    </a:lnTo>
                    <a:lnTo>
                      <a:pt x="29" y="28"/>
                    </a:lnTo>
                    <a:lnTo>
                      <a:pt x="29" y="19"/>
                    </a:lnTo>
                    <a:lnTo>
                      <a:pt x="31" y="12"/>
                    </a:lnTo>
                    <a:lnTo>
                      <a:pt x="38" y="7"/>
                    </a:lnTo>
                    <a:lnTo>
                      <a:pt x="57" y="0"/>
                    </a:lnTo>
                    <a:lnTo>
                      <a:pt x="72" y="0"/>
                    </a:lnTo>
                    <a:lnTo>
                      <a:pt x="91" y="4"/>
                    </a:lnTo>
                    <a:lnTo>
                      <a:pt x="108" y="12"/>
                    </a:lnTo>
                    <a:lnTo>
                      <a:pt x="122" y="25"/>
                    </a:lnTo>
                    <a:lnTo>
                      <a:pt x="131" y="42"/>
                    </a:lnTo>
                    <a:lnTo>
                      <a:pt x="137" y="61"/>
                    </a:lnTo>
                    <a:lnTo>
                      <a:pt x="135" y="84"/>
                    </a:lnTo>
                    <a:lnTo>
                      <a:pt x="131" y="91"/>
                    </a:lnTo>
                    <a:lnTo>
                      <a:pt x="154" y="103"/>
                    </a:lnTo>
                    <a:lnTo>
                      <a:pt x="171" y="119"/>
                    </a:lnTo>
                    <a:lnTo>
                      <a:pt x="180" y="144"/>
                    </a:lnTo>
                    <a:lnTo>
                      <a:pt x="180" y="155"/>
                    </a:lnTo>
                    <a:lnTo>
                      <a:pt x="177" y="169"/>
                    </a:lnTo>
                    <a:lnTo>
                      <a:pt x="163" y="187"/>
                    </a:lnTo>
                    <a:lnTo>
                      <a:pt x="141" y="209"/>
                    </a:lnTo>
                    <a:lnTo>
                      <a:pt x="127" y="224"/>
                    </a:lnTo>
                    <a:lnTo>
                      <a:pt x="116" y="241"/>
                    </a:lnTo>
                    <a:lnTo>
                      <a:pt x="106" y="261"/>
                    </a:lnTo>
                    <a:lnTo>
                      <a:pt x="105" y="288"/>
                    </a:lnTo>
                    <a:lnTo>
                      <a:pt x="106" y="296"/>
                    </a:lnTo>
                    <a:lnTo>
                      <a:pt x="76" y="271"/>
                    </a:lnTo>
                    <a:lnTo>
                      <a:pt x="51" y="247"/>
                    </a:lnTo>
                    <a:lnTo>
                      <a:pt x="31" y="222"/>
                    </a:lnTo>
                    <a:lnTo>
                      <a:pt x="12" y="194"/>
                    </a:lnTo>
                    <a:lnTo>
                      <a:pt x="2" y="171"/>
                    </a:lnTo>
                    <a:lnTo>
                      <a:pt x="0" y="146"/>
                    </a:lnTo>
                    <a:lnTo>
                      <a:pt x="2" y="133"/>
                    </a:lnTo>
                    <a:lnTo>
                      <a:pt x="10" y="118"/>
                    </a:lnTo>
                    <a:lnTo>
                      <a:pt x="25" y="101"/>
                    </a:lnTo>
                    <a:lnTo>
                      <a:pt x="53" y="89"/>
                    </a:lnTo>
                    <a:lnTo>
                      <a:pt x="76" y="84"/>
                    </a:lnTo>
                    <a:lnTo>
                      <a:pt x="99" y="85"/>
                    </a:lnTo>
                    <a:lnTo>
                      <a:pt x="122" y="89"/>
                    </a:lnTo>
                    <a:lnTo>
                      <a:pt x="125" y="71"/>
                    </a:lnTo>
                    <a:lnTo>
                      <a:pt x="125" y="55"/>
                    </a:lnTo>
                    <a:lnTo>
                      <a:pt x="118" y="37"/>
                    </a:lnTo>
                    <a:lnTo>
                      <a:pt x="101" y="19"/>
                    </a:lnTo>
                    <a:lnTo>
                      <a:pt x="84" y="10"/>
                    </a:lnTo>
                    <a:lnTo>
                      <a:pt x="65" y="7"/>
                    </a:lnTo>
                    <a:lnTo>
                      <a:pt x="48" y="11"/>
                    </a:lnTo>
                    <a:lnTo>
                      <a:pt x="40" y="16"/>
                    </a:lnTo>
                    <a:lnTo>
                      <a:pt x="38" y="23"/>
                    </a:lnTo>
                    <a:lnTo>
                      <a:pt x="44" y="31"/>
                    </a:lnTo>
                    <a:lnTo>
                      <a:pt x="53" y="37"/>
                    </a:lnTo>
                    <a:lnTo>
                      <a:pt x="61"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5" name="Freeform 43"/>
              <p:cNvSpPr>
                <a:spLocks/>
              </p:cNvSpPr>
              <p:nvPr/>
            </p:nvSpPr>
            <p:spPr bwMode="auto">
              <a:xfrm>
                <a:off x="152" y="736"/>
                <a:ext cx="163" cy="222"/>
              </a:xfrm>
              <a:custGeom>
                <a:avLst/>
                <a:gdLst>
                  <a:gd name="T0" fmla="*/ 30 w 163"/>
                  <a:gd name="T1" fmla="*/ 31 h 222"/>
                  <a:gd name="T2" fmla="*/ 25 w 163"/>
                  <a:gd name="T3" fmla="*/ 34 h 222"/>
                  <a:gd name="T4" fmla="*/ 7 w 163"/>
                  <a:gd name="T5" fmla="*/ 31 h 222"/>
                  <a:gd name="T6" fmla="*/ 2 w 163"/>
                  <a:gd name="T7" fmla="*/ 27 h 222"/>
                  <a:gd name="T8" fmla="*/ 0 w 163"/>
                  <a:gd name="T9" fmla="*/ 21 h 222"/>
                  <a:gd name="T10" fmla="*/ 4 w 163"/>
                  <a:gd name="T11" fmla="*/ 10 h 222"/>
                  <a:gd name="T12" fmla="*/ 17 w 163"/>
                  <a:gd name="T13" fmla="*/ 1 h 222"/>
                  <a:gd name="T14" fmla="*/ 28 w 163"/>
                  <a:gd name="T15" fmla="*/ 0 h 222"/>
                  <a:gd name="T16" fmla="*/ 45 w 163"/>
                  <a:gd name="T17" fmla="*/ 0 h 222"/>
                  <a:gd name="T18" fmla="*/ 61 w 163"/>
                  <a:gd name="T19" fmla="*/ 5 h 222"/>
                  <a:gd name="T20" fmla="*/ 76 w 163"/>
                  <a:gd name="T21" fmla="*/ 13 h 222"/>
                  <a:gd name="T22" fmla="*/ 89 w 163"/>
                  <a:gd name="T23" fmla="*/ 24 h 222"/>
                  <a:gd name="T24" fmla="*/ 99 w 163"/>
                  <a:gd name="T25" fmla="*/ 37 h 222"/>
                  <a:gd name="T26" fmla="*/ 102 w 163"/>
                  <a:gd name="T27" fmla="*/ 57 h 222"/>
                  <a:gd name="T28" fmla="*/ 102 w 163"/>
                  <a:gd name="T29" fmla="*/ 63 h 222"/>
                  <a:gd name="T30" fmla="*/ 125 w 163"/>
                  <a:gd name="T31" fmla="*/ 69 h 222"/>
                  <a:gd name="T32" fmla="*/ 144 w 163"/>
                  <a:gd name="T33" fmla="*/ 78 h 222"/>
                  <a:gd name="T34" fmla="*/ 159 w 163"/>
                  <a:gd name="T35" fmla="*/ 96 h 222"/>
                  <a:gd name="T36" fmla="*/ 163 w 163"/>
                  <a:gd name="T37" fmla="*/ 115 h 222"/>
                  <a:gd name="T38" fmla="*/ 159 w 163"/>
                  <a:gd name="T39" fmla="*/ 131 h 222"/>
                  <a:gd name="T40" fmla="*/ 148 w 163"/>
                  <a:gd name="T41" fmla="*/ 150 h 222"/>
                  <a:gd name="T42" fmla="*/ 142 w 163"/>
                  <a:gd name="T43" fmla="*/ 163 h 222"/>
                  <a:gd name="T44" fmla="*/ 136 w 163"/>
                  <a:gd name="T45" fmla="*/ 196 h 222"/>
                  <a:gd name="T46" fmla="*/ 142 w 163"/>
                  <a:gd name="T47" fmla="*/ 215 h 222"/>
                  <a:gd name="T48" fmla="*/ 148 w 163"/>
                  <a:gd name="T49" fmla="*/ 222 h 222"/>
                  <a:gd name="T50" fmla="*/ 116 w 163"/>
                  <a:gd name="T51" fmla="*/ 206 h 222"/>
                  <a:gd name="T52" fmla="*/ 62 w 163"/>
                  <a:gd name="T53" fmla="*/ 175 h 222"/>
                  <a:gd name="T54" fmla="*/ 40 w 163"/>
                  <a:gd name="T55" fmla="*/ 156 h 222"/>
                  <a:gd name="T56" fmla="*/ 26 w 163"/>
                  <a:gd name="T57" fmla="*/ 139 h 222"/>
                  <a:gd name="T58" fmla="*/ 17 w 163"/>
                  <a:gd name="T59" fmla="*/ 121 h 222"/>
                  <a:gd name="T60" fmla="*/ 15 w 163"/>
                  <a:gd name="T61" fmla="*/ 97 h 222"/>
                  <a:gd name="T62" fmla="*/ 23 w 163"/>
                  <a:gd name="T63" fmla="*/ 83 h 222"/>
                  <a:gd name="T64" fmla="*/ 40 w 163"/>
                  <a:gd name="T65" fmla="*/ 70 h 222"/>
                  <a:gd name="T66" fmla="*/ 59 w 163"/>
                  <a:gd name="T67" fmla="*/ 64 h 222"/>
                  <a:gd name="T68" fmla="*/ 76 w 163"/>
                  <a:gd name="T69" fmla="*/ 61 h 222"/>
                  <a:gd name="T70" fmla="*/ 95 w 163"/>
                  <a:gd name="T71" fmla="*/ 60 h 222"/>
                  <a:gd name="T72" fmla="*/ 93 w 163"/>
                  <a:gd name="T73" fmla="*/ 47 h 222"/>
                  <a:gd name="T74" fmla="*/ 87 w 163"/>
                  <a:gd name="T75" fmla="*/ 35 h 222"/>
                  <a:gd name="T76" fmla="*/ 78 w 163"/>
                  <a:gd name="T77" fmla="*/ 23 h 222"/>
                  <a:gd name="T78" fmla="*/ 57 w 163"/>
                  <a:gd name="T79" fmla="*/ 11 h 222"/>
                  <a:gd name="T80" fmla="*/ 42 w 163"/>
                  <a:gd name="T81" fmla="*/ 6 h 222"/>
                  <a:gd name="T82" fmla="*/ 25 w 163"/>
                  <a:gd name="T83" fmla="*/ 6 h 222"/>
                  <a:gd name="T84" fmla="*/ 11 w 163"/>
                  <a:gd name="T85" fmla="*/ 11 h 222"/>
                  <a:gd name="T86" fmla="*/ 7 w 163"/>
                  <a:gd name="T87" fmla="*/ 16 h 222"/>
                  <a:gd name="T88" fmla="*/ 7 w 163"/>
                  <a:gd name="T89" fmla="*/ 22 h 222"/>
                  <a:gd name="T90" fmla="*/ 15 w 163"/>
                  <a:gd name="T91" fmla="*/ 28 h 222"/>
                  <a:gd name="T92" fmla="*/ 25 w 163"/>
                  <a:gd name="T93" fmla="*/ 30 h 222"/>
                  <a:gd name="T94" fmla="*/ 30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30" y="31"/>
                    </a:moveTo>
                    <a:lnTo>
                      <a:pt x="25" y="34"/>
                    </a:lnTo>
                    <a:lnTo>
                      <a:pt x="7" y="31"/>
                    </a:lnTo>
                    <a:lnTo>
                      <a:pt x="2" y="27"/>
                    </a:lnTo>
                    <a:lnTo>
                      <a:pt x="0" y="21"/>
                    </a:lnTo>
                    <a:lnTo>
                      <a:pt x="4" y="10"/>
                    </a:lnTo>
                    <a:lnTo>
                      <a:pt x="17" y="1"/>
                    </a:lnTo>
                    <a:lnTo>
                      <a:pt x="28" y="0"/>
                    </a:lnTo>
                    <a:lnTo>
                      <a:pt x="45" y="0"/>
                    </a:lnTo>
                    <a:lnTo>
                      <a:pt x="61" y="5"/>
                    </a:lnTo>
                    <a:lnTo>
                      <a:pt x="76" y="13"/>
                    </a:lnTo>
                    <a:lnTo>
                      <a:pt x="89" y="24"/>
                    </a:lnTo>
                    <a:lnTo>
                      <a:pt x="99" y="37"/>
                    </a:lnTo>
                    <a:lnTo>
                      <a:pt x="102" y="57"/>
                    </a:lnTo>
                    <a:lnTo>
                      <a:pt x="102" y="63"/>
                    </a:lnTo>
                    <a:lnTo>
                      <a:pt x="125" y="69"/>
                    </a:lnTo>
                    <a:lnTo>
                      <a:pt x="144" y="78"/>
                    </a:lnTo>
                    <a:lnTo>
                      <a:pt x="159" y="96"/>
                    </a:lnTo>
                    <a:lnTo>
                      <a:pt x="163" y="115"/>
                    </a:lnTo>
                    <a:lnTo>
                      <a:pt x="159" y="131"/>
                    </a:lnTo>
                    <a:lnTo>
                      <a:pt x="148" y="150"/>
                    </a:lnTo>
                    <a:lnTo>
                      <a:pt x="142" y="163"/>
                    </a:lnTo>
                    <a:lnTo>
                      <a:pt x="136" y="196"/>
                    </a:lnTo>
                    <a:lnTo>
                      <a:pt x="142" y="215"/>
                    </a:lnTo>
                    <a:lnTo>
                      <a:pt x="148" y="222"/>
                    </a:lnTo>
                    <a:lnTo>
                      <a:pt x="116" y="206"/>
                    </a:lnTo>
                    <a:lnTo>
                      <a:pt x="62" y="175"/>
                    </a:lnTo>
                    <a:lnTo>
                      <a:pt x="40" y="156"/>
                    </a:lnTo>
                    <a:lnTo>
                      <a:pt x="26" y="139"/>
                    </a:lnTo>
                    <a:lnTo>
                      <a:pt x="17" y="121"/>
                    </a:lnTo>
                    <a:lnTo>
                      <a:pt x="15" y="97"/>
                    </a:lnTo>
                    <a:lnTo>
                      <a:pt x="23" y="83"/>
                    </a:lnTo>
                    <a:lnTo>
                      <a:pt x="40" y="70"/>
                    </a:lnTo>
                    <a:lnTo>
                      <a:pt x="59" y="64"/>
                    </a:lnTo>
                    <a:lnTo>
                      <a:pt x="76" y="61"/>
                    </a:lnTo>
                    <a:lnTo>
                      <a:pt x="95" y="60"/>
                    </a:lnTo>
                    <a:lnTo>
                      <a:pt x="93" y="47"/>
                    </a:lnTo>
                    <a:lnTo>
                      <a:pt x="87" y="35"/>
                    </a:lnTo>
                    <a:lnTo>
                      <a:pt x="78" y="23"/>
                    </a:lnTo>
                    <a:lnTo>
                      <a:pt x="57" y="11"/>
                    </a:lnTo>
                    <a:lnTo>
                      <a:pt x="42" y="6"/>
                    </a:lnTo>
                    <a:lnTo>
                      <a:pt x="25" y="6"/>
                    </a:lnTo>
                    <a:lnTo>
                      <a:pt x="11" y="11"/>
                    </a:lnTo>
                    <a:lnTo>
                      <a:pt x="7" y="16"/>
                    </a:lnTo>
                    <a:lnTo>
                      <a:pt x="7" y="22"/>
                    </a:lnTo>
                    <a:lnTo>
                      <a:pt x="15" y="28"/>
                    </a:lnTo>
                    <a:lnTo>
                      <a:pt x="25" y="30"/>
                    </a:lnTo>
                    <a:lnTo>
                      <a:pt x="30"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6" name="Freeform 44"/>
              <p:cNvSpPr>
                <a:spLocks/>
              </p:cNvSpPr>
              <p:nvPr/>
            </p:nvSpPr>
            <p:spPr bwMode="auto">
              <a:xfrm>
                <a:off x="214" y="1697"/>
                <a:ext cx="179" cy="296"/>
              </a:xfrm>
              <a:custGeom>
                <a:avLst/>
                <a:gdLst>
                  <a:gd name="T0" fmla="*/ 59 w 179"/>
                  <a:gd name="T1" fmla="*/ 38 h 296"/>
                  <a:gd name="T2" fmla="*/ 50 w 179"/>
                  <a:gd name="T3" fmla="*/ 39 h 296"/>
                  <a:gd name="T4" fmla="*/ 42 w 179"/>
                  <a:gd name="T5" fmla="*/ 38 h 296"/>
                  <a:gd name="T6" fmla="*/ 33 w 179"/>
                  <a:gd name="T7" fmla="*/ 33 h 296"/>
                  <a:gd name="T8" fmla="*/ 27 w 179"/>
                  <a:gd name="T9" fmla="*/ 27 h 296"/>
                  <a:gd name="T10" fmla="*/ 27 w 179"/>
                  <a:gd name="T11" fmla="*/ 19 h 296"/>
                  <a:gd name="T12" fmla="*/ 31 w 179"/>
                  <a:gd name="T13" fmla="*/ 12 h 296"/>
                  <a:gd name="T14" fmla="*/ 37 w 179"/>
                  <a:gd name="T15" fmla="*/ 6 h 296"/>
                  <a:gd name="T16" fmla="*/ 57 w 179"/>
                  <a:gd name="T17" fmla="*/ 0 h 296"/>
                  <a:gd name="T18" fmla="*/ 71 w 179"/>
                  <a:gd name="T19" fmla="*/ 0 h 296"/>
                  <a:gd name="T20" fmla="*/ 90 w 179"/>
                  <a:gd name="T21" fmla="*/ 3 h 296"/>
                  <a:gd name="T22" fmla="*/ 107 w 179"/>
                  <a:gd name="T23" fmla="*/ 12 h 296"/>
                  <a:gd name="T24" fmla="*/ 122 w 179"/>
                  <a:gd name="T25" fmla="*/ 25 h 296"/>
                  <a:gd name="T26" fmla="*/ 131 w 179"/>
                  <a:gd name="T27" fmla="*/ 42 h 296"/>
                  <a:gd name="T28" fmla="*/ 135 w 179"/>
                  <a:gd name="T29" fmla="*/ 60 h 296"/>
                  <a:gd name="T30" fmla="*/ 133 w 179"/>
                  <a:gd name="T31" fmla="*/ 84 h 296"/>
                  <a:gd name="T32" fmla="*/ 130 w 179"/>
                  <a:gd name="T33" fmla="*/ 91 h 296"/>
                  <a:gd name="T34" fmla="*/ 152 w 179"/>
                  <a:gd name="T35" fmla="*/ 102 h 296"/>
                  <a:gd name="T36" fmla="*/ 169 w 179"/>
                  <a:gd name="T37" fmla="*/ 118 h 296"/>
                  <a:gd name="T38" fmla="*/ 179 w 179"/>
                  <a:gd name="T39" fmla="*/ 143 h 296"/>
                  <a:gd name="T40" fmla="*/ 179 w 179"/>
                  <a:gd name="T41" fmla="*/ 153 h 296"/>
                  <a:gd name="T42" fmla="*/ 175 w 179"/>
                  <a:gd name="T43" fmla="*/ 167 h 296"/>
                  <a:gd name="T44" fmla="*/ 164 w 179"/>
                  <a:gd name="T45" fmla="*/ 185 h 296"/>
                  <a:gd name="T46" fmla="*/ 141 w 179"/>
                  <a:gd name="T47" fmla="*/ 208 h 296"/>
                  <a:gd name="T48" fmla="*/ 126 w 179"/>
                  <a:gd name="T49" fmla="*/ 224 h 296"/>
                  <a:gd name="T50" fmla="*/ 114 w 179"/>
                  <a:gd name="T51" fmla="*/ 239 h 296"/>
                  <a:gd name="T52" fmla="*/ 105 w 179"/>
                  <a:gd name="T53" fmla="*/ 261 h 296"/>
                  <a:gd name="T54" fmla="*/ 103 w 179"/>
                  <a:gd name="T55" fmla="*/ 287 h 296"/>
                  <a:gd name="T56" fmla="*/ 105 w 179"/>
                  <a:gd name="T57" fmla="*/ 296 h 296"/>
                  <a:gd name="T58" fmla="*/ 74 w 179"/>
                  <a:gd name="T59" fmla="*/ 271 h 296"/>
                  <a:gd name="T60" fmla="*/ 50 w 179"/>
                  <a:gd name="T61" fmla="*/ 247 h 296"/>
                  <a:gd name="T62" fmla="*/ 29 w 179"/>
                  <a:gd name="T63" fmla="*/ 221 h 296"/>
                  <a:gd name="T64" fmla="*/ 10 w 179"/>
                  <a:gd name="T65" fmla="*/ 193 h 296"/>
                  <a:gd name="T66" fmla="*/ 2 w 179"/>
                  <a:gd name="T67" fmla="*/ 170 h 296"/>
                  <a:gd name="T68" fmla="*/ 0 w 179"/>
                  <a:gd name="T69" fmla="*/ 145 h 296"/>
                  <a:gd name="T70" fmla="*/ 2 w 179"/>
                  <a:gd name="T71" fmla="*/ 133 h 296"/>
                  <a:gd name="T72" fmla="*/ 8 w 179"/>
                  <a:gd name="T73" fmla="*/ 117 h 296"/>
                  <a:gd name="T74" fmla="*/ 23 w 179"/>
                  <a:gd name="T75" fmla="*/ 100 h 296"/>
                  <a:gd name="T76" fmla="*/ 52 w 179"/>
                  <a:gd name="T77" fmla="*/ 87 h 296"/>
                  <a:gd name="T78" fmla="*/ 76 w 179"/>
                  <a:gd name="T79" fmla="*/ 84 h 296"/>
                  <a:gd name="T80" fmla="*/ 97 w 179"/>
                  <a:gd name="T81" fmla="*/ 84 h 296"/>
                  <a:gd name="T82" fmla="*/ 120 w 179"/>
                  <a:gd name="T83" fmla="*/ 87 h 296"/>
                  <a:gd name="T84" fmla="*/ 124 w 179"/>
                  <a:gd name="T85" fmla="*/ 70 h 296"/>
                  <a:gd name="T86" fmla="*/ 124 w 179"/>
                  <a:gd name="T87" fmla="*/ 54 h 296"/>
                  <a:gd name="T88" fmla="*/ 118 w 179"/>
                  <a:gd name="T89" fmla="*/ 37 h 296"/>
                  <a:gd name="T90" fmla="*/ 99 w 179"/>
                  <a:gd name="T91" fmla="*/ 18 h 296"/>
                  <a:gd name="T92" fmla="*/ 84 w 179"/>
                  <a:gd name="T93" fmla="*/ 9 h 296"/>
                  <a:gd name="T94" fmla="*/ 63 w 179"/>
                  <a:gd name="T95" fmla="*/ 6 h 296"/>
                  <a:gd name="T96" fmla="*/ 46 w 179"/>
                  <a:gd name="T97" fmla="*/ 9 h 296"/>
                  <a:gd name="T98" fmla="*/ 38 w 179"/>
                  <a:gd name="T99" fmla="*/ 15 h 296"/>
                  <a:gd name="T100" fmla="*/ 37 w 179"/>
                  <a:gd name="T101" fmla="*/ 21 h 296"/>
                  <a:gd name="T102" fmla="*/ 42 w 179"/>
                  <a:gd name="T103" fmla="*/ 31 h 296"/>
                  <a:gd name="T104" fmla="*/ 52 w 179"/>
                  <a:gd name="T105" fmla="*/ 36 h 296"/>
                  <a:gd name="T106" fmla="*/ 59 w 179"/>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59" y="38"/>
                    </a:moveTo>
                    <a:lnTo>
                      <a:pt x="50" y="39"/>
                    </a:lnTo>
                    <a:lnTo>
                      <a:pt x="42" y="38"/>
                    </a:lnTo>
                    <a:lnTo>
                      <a:pt x="33" y="33"/>
                    </a:lnTo>
                    <a:lnTo>
                      <a:pt x="27" y="27"/>
                    </a:lnTo>
                    <a:lnTo>
                      <a:pt x="27" y="19"/>
                    </a:lnTo>
                    <a:lnTo>
                      <a:pt x="31" y="12"/>
                    </a:lnTo>
                    <a:lnTo>
                      <a:pt x="37" y="6"/>
                    </a:lnTo>
                    <a:lnTo>
                      <a:pt x="57" y="0"/>
                    </a:lnTo>
                    <a:lnTo>
                      <a:pt x="71" y="0"/>
                    </a:lnTo>
                    <a:lnTo>
                      <a:pt x="90" y="3"/>
                    </a:lnTo>
                    <a:lnTo>
                      <a:pt x="107" y="12"/>
                    </a:lnTo>
                    <a:lnTo>
                      <a:pt x="122" y="25"/>
                    </a:lnTo>
                    <a:lnTo>
                      <a:pt x="131" y="42"/>
                    </a:lnTo>
                    <a:lnTo>
                      <a:pt x="135" y="60"/>
                    </a:lnTo>
                    <a:lnTo>
                      <a:pt x="133" y="84"/>
                    </a:lnTo>
                    <a:lnTo>
                      <a:pt x="130" y="91"/>
                    </a:lnTo>
                    <a:lnTo>
                      <a:pt x="152" y="102"/>
                    </a:lnTo>
                    <a:lnTo>
                      <a:pt x="169" y="118"/>
                    </a:lnTo>
                    <a:lnTo>
                      <a:pt x="179" y="143"/>
                    </a:lnTo>
                    <a:lnTo>
                      <a:pt x="179" y="153"/>
                    </a:lnTo>
                    <a:lnTo>
                      <a:pt x="175" y="167"/>
                    </a:lnTo>
                    <a:lnTo>
                      <a:pt x="164" y="185"/>
                    </a:lnTo>
                    <a:lnTo>
                      <a:pt x="141" y="208"/>
                    </a:lnTo>
                    <a:lnTo>
                      <a:pt x="126" y="224"/>
                    </a:lnTo>
                    <a:lnTo>
                      <a:pt x="114" y="239"/>
                    </a:lnTo>
                    <a:lnTo>
                      <a:pt x="105" y="261"/>
                    </a:lnTo>
                    <a:lnTo>
                      <a:pt x="103" y="287"/>
                    </a:lnTo>
                    <a:lnTo>
                      <a:pt x="105" y="296"/>
                    </a:lnTo>
                    <a:lnTo>
                      <a:pt x="74" y="271"/>
                    </a:lnTo>
                    <a:lnTo>
                      <a:pt x="50" y="247"/>
                    </a:lnTo>
                    <a:lnTo>
                      <a:pt x="29" y="221"/>
                    </a:lnTo>
                    <a:lnTo>
                      <a:pt x="10" y="193"/>
                    </a:lnTo>
                    <a:lnTo>
                      <a:pt x="2" y="170"/>
                    </a:lnTo>
                    <a:lnTo>
                      <a:pt x="0" y="145"/>
                    </a:lnTo>
                    <a:lnTo>
                      <a:pt x="2" y="133"/>
                    </a:lnTo>
                    <a:lnTo>
                      <a:pt x="8" y="117"/>
                    </a:lnTo>
                    <a:lnTo>
                      <a:pt x="23" y="100"/>
                    </a:lnTo>
                    <a:lnTo>
                      <a:pt x="52" y="87"/>
                    </a:lnTo>
                    <a:lnTo>
                      <a:pt x="76" y="84"/>
                    </a:lnTo>
                    <a:lnTo>
                      <a:pt x="97" y="84"/>
                    </a:lnTo>
                    <a:lnTo>
                      <a:pt x="120" y="87"/>
                    </a:lnTo>
                    <a:lnTo>
                      <a:pt x="124" y="70"/>
                    </a:lnTo>
                    <a:lnTo>
                      <a:pt x="124" y="54"/>
                    </a:lnTo>
                    <a:lnTo>
                      <a:pt x="118" y="37"/>
                    </a:lnTo>
                    <a:lnTo>
                      <a:pt x="99" y="18"/>
                    </a:lnTo>
                    <a:lnTo>
                      <a:pt x="84" y="9"/>
                    </a:lnTo>
                    <a:lnTo>
                      <a:pt x="63" y="6"/>
                    </a:lnTo>
                    <a:lnTo>
                      <a:pt x="46" y="9"/>
                    </a:lnTo>
                    <a:lnTo>
                      <a:pt x="38" y="15"/>
                    </a:lnTo>
                    <a:lnTo>
                      <a:pt x="37" y="21"/>
                    </a:lnTo>
                    <a:lnTo>
                      <a:pt x="42" y="31"/>
                    </a:lnTo>
                    <a:lnTo>
                      <a:pt x="52" y="36"/>
                    </a:lnTo>
                    <a:lnTo>
                      <a:pt x="5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7" name="Freeform 45"/>
              <p:cNvSpPr>
                <a:spLocks/>
              </p:cNvSpPr>
              <p:nvPr/>
            </p:nvSpPr>
            <p:spPr bwMode="auto">
              <a:xfrm>
                <a:off x="203" y="165"/>
                <a:ext cx="61" cy="263"/>
              </a:xfrm>
              <a:custGeom>
                <a:avLst/>
                <a:gdLst>
                  <a:gd name="T0" fmla="*/ 61 w 61"/>
                  <a:gd name="T1" fmla="*/ 263 h 263"/>
                  <a:gd name="T2" fmla="*/ 51 w 61"/>
                  <a:gd name="T3" fmla="*/ 243 h 263"/>
                  <a:gd name="T4" fmla="*/ 30 w 61"/>
                  <a:gd name="T5" fmla="*/ 210 h 263"/>
                  <a:gd name="T6" fmla="*/ 10 w 61"/>
                  <a:gd name="T7" fmla="*/ 168 h 263"/>
                  <a:gd name="T8" fmla="*/ 0 w 61"/>
                  <a:gd name="T9" fmla="*/ 122 h 263"/>
                  <a:gd name="T10" fmla="*/ 4 w 61"/>
                  <a:gd name="T11" fmla="*/ 72 h 263"/>
                  <a:gd name="T12" fmla="*/ 19 w 61"/>
                  <a:gd name="T13" fmla="*/ 34 h 263"/>
                  <a:gd name="T14" fmla="*/ 32 w 61"/>
                  <a:gd name="T15" fmla="*/ 10 h 263"/>
                  <a:gd name="T16" fmla="*/ 40 w 61"/>
                  <a:gd name="T17" fmla="*/ 0 h 263"/>
                  <a:gd name="T18" fmla="*/ 32 w 61"/>
                  <a:gd name="T19" fmla="*/ 20 h 263"/>
                  <a:gd name="T20" fmla="*/ 23 w 61"/>
                  <a:gd name="T21" fmla="*/ 53 h 263"/>
                  <a:gd name="T22" fmla="*/ 25 w 61"/>
                  <a:gd name="T23" fmla="*/ 99 h 263"/>
                  <a:gd name="T24" fmla="*/ 25 w 61"/>
                  <a:gd name="T25" fmla="*/ 99 h 263"/>
                  <a:gd name="T26" fmla="*/ 23 w 61"/>
                  <a:gd name="T27" fmla="*/ 96 h 263"/>
                  <a:gd name="T28" fmla="*/ 17 w 61"/>
                  <a:gd name="T29" fmla="*/ 94 h 263"/>
                  <a:gd name="T30" fmla="*/ 11 w 61"/>
                  <a:gd name="T31" fmla="*/ 98 h 263"/>
                  <a:gd name="T32" fmla="*/ 10 w 61"/>
                  <a:gd name="T33" fmla="*/ 104 h 263"/>
                  <a:gd name="T34" fmla="*/ 11 w 61"/>
                  <a:gd name="T35" fmla="*/ 111 h 263"/>
                  <a:gd name="T36" fmla="*/ 17 w 61"/>
                  <a:gd name="T37" fmla="*/ 113 h 263"/>
                  <a:gd name="T38" fmla="*/ 21 w 61"/>
                  <a:gd name="T39" fmla="*/ 110 h 263"/>
                  <a:gd name="T40" fmla="*/ 21 w 61"/>
                  <a:gd name="T41" fmla="*/ 107 h 263"/>
                  <a:gd name="T42" fmla="*/ 19 w 61"/>
                  <a:gd name="T43" fmla="*/ 108 h 263"/>
                  <a:gd name="T44" fmla="*/ 17 w 61"/>
                  <a:gd name="T45" fmla="*/ 111 h 263"/>
                  <a:gd name="T46" fmla="*/ 13 w 61"/>
                  <a:gd name="T47" fmla="*/ 108 h 263"/>
                  <a:gd name="T48" fmla="*/ 13 w 61"/>
                  <a:gd name="T49" fmla="*/ 105 h 263"/>
                  <a:gd name="T50" fmla="*/ 13 w 61"/>
                  <a:gd name="T51" fmla="*/ 101 h 263"/>
                  <a:gd name="T52" fmla="*/ 17 w 61"/>
                  <a:gd name="T53" fmla="*/ 99 h 263"/>
                  <a:gd name="T54" fmla="*/ 25 w 61"/>
                  <a:gd name="T55" fmla="*/ 104 h 263"/>
                  <a:gd name="T56" fmla="*/ 27 w 61"/>
                  <a:gd name="T57" fmla="*/ 107 h 263"/>
                  <a:gd name="T58" fmla="*/ 38 w 61"/>
                  <a:gd name="T59" fmla="*/ 168 h 263"/>
                  <a:gd name="T60" fmla="*/ 51 w 61"/>
                  <a:gd name="T61" fmla="*/ 222 h 263"/>
                  <a:gd name="T62" fmla="*/ 61 w 61"/>
                  <a:gd name="T63" fmla="*/ 259 h 263"/>
                  <a:gd name="T64" fmla="*/ 61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61" y="263"/>
                    </a:moveTo>
                    <a:lnTo>
                      <a:pt x="51" y="243"/>
                    </a:lnTo>
                    <a:lnTo>
                      <a:pt x="30" y="210"/>
                    </a:lnTo>
                    <a:lnTo>
                      <a:pt x="10" y="168"/>
                    </a:lnTo>
                    <a:lnTo>
                      <a:pt x="0" y="122"/>
                    </a:lnTo>
                    <a:lnTo>
                      <a:pt x="4" y="72"/>
                    </a:lnTo>
                    <a:lnTo>
                      <a:pt x="19" y="34"/>
                    </a:lnTo>
                    <a:lnTo>
                      <a:pt x="32" y="10"/>
                    </a:lnTo>
                    <a:lnTo>
                      <a:pt x="40" y="0"/>
                    </a:lnTo>
                    <a:lnTo>
                      <a:pt x="32" y="20"/>
                    </a:lnTo>
                    <a:lnTo>
                      <a:pt x="23" y="53"/>
                    </a:lnTo>
                    <a:lnTo>
                      <a:pt x="25" y="99"/>
                    </a:lnTo>
                    <a:lnTo>
                      <a:pt x="25" y="99"/>
                    </a:lnTo>
                    <a:lnTo>
                      <a:pt x="23" y="96"/>
                    </a:lnTo>
                    <a:lnTo>
                      <a:pt x="17" y="94"/>
                    </a:lnTo>
                    <a:lnTo>
                      <a:pt x="11" y="98"/>
                    </a:lnTo>
                    <a:lnTo>
                      <a:pt x="10" y="104"/>
                    </a:lnTo>
                    <a:lnTo>
                      <a:pt x="11" y="111"/>
                    </a:lnTo>
                    <a:lnTo>
                      <a:pt x="17" y="113"/>
                    </a:lnTo>
                    <a:lnTo>
                      <a:pt x="21" y="110"/>
                    </a:lnTo>
                    <a:lnTo>
                      <a:pt x="21" y="107"/>
                    </a:lnTo>
                    <a:lnTo>
                      <a:pt x="19" y="108"/>
                    </a:lnTo>
                    <a:lnTo>
                      <a:pt x="17" y="111"/>
                    </a:lnTo>
                    <a:lnTo>
                      <a:pt x="13" y="108"/>
                    </a:lnTo>
                    <a:lnTo>
                      <a:pt x="13" y="105"/>
                    </a:lnTo>
                    <a:lnTo>
                      <a:pt x="13" y="101"/>
                    </a:lnTo>
                    <a:lnTo>
                      <a:pt x="17" y="99"/>
                    </a:lnTo>
                    <a:lnTo>
                      <a:pt x="25" y="104"/>
                    </a:lnTo>
                    <a:lnTo>
                      <a:pt x="27" y="107"/>
                    </a:lnTo>
                    <a:lnTo>
                      <a:pt x="38" y="168"/>
                    </a:lnTo>
                    <a:lnTo>
                      <a:pt x="51" y="222"/>
                    </a:lnTo>
                    <a:lnTo>
                      <a:pt x="61" y="259"/>
                    </a:lnTo>
                    <a:lnTo>
                      <a:pt x="61"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8" name="Freeform 46"/>
              <p:cNvSpPr>
                <a:spLocks/>
              </p:cNvSpPr>
              <p:nvPr/>
            </p:nvSpPr>
            <p:spPr bwMode="auto">
              <a:xfrm>
                <a:off x="232" y="176"/>
                <a:ext cx="83" cy="295"/>
              </a:xfrm>
              <a:custGeom>
                <a:avLst/>
                <a:gdLst>
                  <a:gd name="T0" fmla="*/ 11 w 83"/>
                  <a:gd name="T1" fmla="*/ 0 h 295"/>
                  <a:gd name="T2" fmla="*/ 11 w 83"/>
                  <a:gd name="T3" fmla="*/ 28 h 295"/>
                  <a:gd name="T4" fmla="*/ 17 w 83"/>
                  <a:gd name="T5" fmla="*/ 57 h 295"/>
                  <a:gd name="T6" fmla="*/ 34 w 83"/>
                  <a:gd name="T7" fmla="*/ 89 h 295"/>
                  <a:gd name="T8" fmla="*/ 66 w 83"/>
                  <a:gd name="T9" fmla="*/ 141 h 295"/>
                  <a:gd name="T10" fmla="*/ 79 w 83"/>
                  <a:gd name="T11" fmla="*/ 168 h 295"/>
                  <a:gd name="T12" fmla="*/ 83 w 83"/>
                  <a:gd name="T13" fmla="*/ 197 h 295"/>
                  <a:gd name="T14" fmla="*/ 77 w 83"/>
                  <a:gd name="T15" fmla="*/ 232 h 295"/>
                  <a:gd name="T16" fmla="*/ 64 w 83"/>
                  <a:gd name="T17" fmla="*/ 266 h 295"/>
                  <a:gd name="T18" fmla="*/ 45 w 83"/>
                  <a:gd name="T19" fmla="*/ 295 h 295"/>
                  <a:gd name="T20" fmla="*/ 36 w 83"/>
                  <a:gd name="T21" fmla="*/ 257 h 295"/>
                  <a:gd name="T22" fmla="*/ 24 w 83"/>
                  <a:gd name="T23" fmla="*/ 192 h 295"/>
                  <a:gd name="T24" fmla="*/ 13 w 83"/>
                  <a:gd name="T25" fmla="*/ 148 h 295"/>
                  <a:gd name="T26" fmla="*/ 13 w 83"/>
                  <a:gd name="T27" fmla="*/ 139 h 295"/>
                  <a:gd name="T28" fmla="*/ 17 w 83"/>
                  <a:gd name="T29" fmla="*/ 133 h 295"/>
                  <a:gd name="T30" fmla="*/ 26 w 83"/>
                  <a:gd name="T31" fmla="*/ 130 h 295"/>
                  <a:gd name="T32" fmla="*/ 36 w 83"/>
                  <a:gd name="T33" fmla="*/ 132 h 295"/>
                  <a:gd name="T34" fmla="*/ 43 w 83"/>
                  <a:gd name="T35" fmla="*/ 138 h 295"/>
                  <a:gd name="T36" fmla="*/ 53 w 83"/>
                  <a:gd name="T37" fmla="*/ 153 h 295"/>
                  <a:gd name="T38" fmla="*/ 55 w 83"/>
                  <a:gd name="T39" fmla="*/ 168 h 295"/>
                  <a:gd name="T40" fmla="*/ 55 w 83"/>
                  <a:gd name="T41" fmla="*/ 173 h 295"/>
                  <a:gd name="T42" fmla="*/ 49 w 83"/>
                  <a:gd name="T43" fmla="*/ 177 h 295"/>
                  <a:gd name="T44" fmla="*/ 45 w 83"/>
                  <a:gd name="T45" fmla="*/ 175 h 295"/>
                  <a:gd name="T46" fmla="*/ 39 w 83"/>
                  <a:gd name="T47" fmla="*/ 169 h 295"/>
                  <a:gd name="T48" fmla="*/ 37 w 83"/>
                  <a:gd name="T49" fmla="*/ 166 h 295"/>
                  <a:gd name="T50" fmla="*/ 39 w 83"/>
                  <a:gd name="T51" fmla="*/ 163 h 295"/>
                  <a:gd name="T52" fmla="*/ 43 w 83"/>
                  <a:gd name="T53" fmla="*/ 166 h 295"/>
                  <a:gd name="T54" fmla="*/ 45 w 83"/>
                  <a:gd name="T55" fmla="*/ 166 h 295"/>
                  <a:gd name="T56" fmla="*/ 45 w 83"/>
                  <a:gd name="T57" fmla="*/ 163 h 295"/>
                  <a:gd name="T58" fmla="*/ 37 w 83"/>
                  <a:gd name="T59" fmla="*/ 160 h 295"/>
                  <a:gd name="T60" fmla="*/ 34 w 83"/>
                  <a:gd name="T61" fmla="*/ 163 h 295"/>
                  <a:gd name="T62" fmla="*/ 34 w 83"/>
                  <a:gd name="T63" fmla="*/ 172 h 295"/>
                  <a:gd name="T64" fmla="*/ 39 w 83"/>
                  <a:gd name="T65" fmla="*/ 179 h 295"/>
                  <a:gd name="T66" fmla="*/ 49 w 83"/>
                  <a:gd name="T67" fmla="*/ 183 h 295"/>
                  <a:gd name="T68" fmla="*/ 55 w 83"/>
                  <a:gd name="T69" fmla="*/ 180 h 295"/>
                  <a:gd name="T70" fmla="*/ 58 w 83"/>
                  <a:gd name="T71" fmla="*/ 173 h 295"/>
                  <a:gd name="T72" fmla="*/ 55 w 83"/>
                  <a:gd name="T73" fmla="*/ 151 h 295"/>
                  <a:gd name="T74" fmla="*/ 49 w 83"/>
                  <a:gd name="T75" fmla="*/ 138 h 295"/>
                  <a:gd name="T76" fmla="*/ 41 w 83"/>
                  <a:gd name="T77" fmla="*/ 130 h 295"/>
                  <a:gd name="T78" fmla="*/ 34 w 83"/>
                  <a:gd name="T79" fmla="*/ 125 h 295"/>
                  <a:gd name="T80" fmla="*/ 26 w 83"/>
                  <a:gd name="T81" fmla="*/ 123 h 295"/>
                  <a:gd name="T82" fmla="*/ 19 w 83"/>
                  <a:gd name="T83" fmla="*/ 125 h 295"/>
                  <a:gd name="T84" fmla="*/ 13 w 83"/>
                  <a:gd name="T85" fmla="*/ 130 h 295"/>
                  <a:gd name="T86" fmla="*/ 9 w 83"/>
                  <a:gd name="T87" fmla="*/ 139 h 295"/>
                  <a:gd name="T88" fmla="*/ 7 w 83"/>
                  <a:gd name="T89" fmla="*/ 131 h 295"/>
                  <a:gd name="T90" fmla="*/ 5 w 83"/>
                  <a:gd name="T91" fmla="*/ 112 h 295"/>
                  <a:gd name="T92" fmla="*/ 0 w 83"/>
                  <a:gd name="T93" fmla="*/ 76 h 295"/>
                  <a:gd name="T94" fmla="*/ 0 w 83"/>
                  <a:gd name="T95" fmla="*/ 45 h 295"/>
                  <a:gd name="T96" fmla="*/ 3 w 83"/>
                  <a:gd name="T97" fmla="*/ 21 h 295"/>
                  <a:gd name="T98" fmla="*/ 11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11" y="0"/>
                    </a:moveTo>
                    <a:lnTo>
                      <a:pt x="11" y="28"/>
                    </a:lnTo>
                    <a:lnTo>
                      <a:pt x="17" y="57"/>
                    </a:lnTo>
                    <a:lnTo>
                      <a:pt x="34" y="89"/>
                    </a:lnTo>
                    <a:lnTo>
                      <a:pt x="66" y="141"/>
                    </a:lnTo>
                    <a:lnTo>
                      <a:pt x="79" y="168"/>
                    </a:lnTo>
                    <a:lnTo>
                      <a:pt x="83" y="197"/>
                    </a:lnTo>
                    <a:lnTo>
                      <a:pt x="77" y="232"/>
                    </a:lnTo>
                    <a:lnTo>
                      <a:pt x="64" y="266"/>
                    </a:lnTo>
                    <a:lnTo>
                      <a:pt x="45" y="295"/>
                    </a:lnTo>
                    <a:lnTo>
                      <a:pt x="36" y="257"/>
                    </a:lnTo>
                    <a:lnTo>
                      <a:pt x="24" y="192"/>
                    </a:lnTo>
                    <a:lnTo>
                      <a:pt x="13" y="148"/>
                    </a:lnTo>
                    <a:lnTo>
                      <a:pt x="13" y="139"/>
                    </a:lnTo>
                    <a:lnTo>
                      <a:pt x="17" y="133"/>
                    </a:lnTo>
                    <a:lnTo>
                      <a:pt x="26" y="130"/>
                    </a:lnTo>
                    <a:lnTo>
                      <a:pt x="36" y="132"/>
                    </a:lnTo>
                    <a:lnTo>
                      <a:pt x="43" y="138"/>
                    </a:lnTo>
                    <a:lnTo>
                      <a:pt x="53" y="153"/>
                    </a:lnTo>
                    <a:lnTo>
                      <a:pt x="55" y="168"/>
                    </a:lnTo>
                    <a:lnTo>
                      <a:pt x="55" y="173"/>
                    </a:lnTo>
                    <a:lnTo>
                      <a:pt x="49" y="177"/>
                    </a:lnTo>
                    <a:lnTo>
                      <a:pt x="45" y="175"/>
                    </a:lnTo>
                    <a:lnTo>
                      <a:pt x="39" y="169"/>
                    </a:lnTo>
                    <a:lnTo>
                      <a:pt x="37" y="166"/>
                    </a:lnTo>
                    <a:lnTo>
                      <a:pt x="39" y="163"/>
                    </a:lnTo>
                    <a:lnTo>
                      <a:pt x="43" y="166"/>
                    </a:lnTo>
                    <a:lnTo>
                      <a:pt x="45" y="166"/>
                    </a:lnTo>
                    <a:lnTo>
                      <a:pt x="45" y="163"/>
                    </a:lnTo>
                    <a:lnTo>
                      <a:pt x="37" y="160"/>
                    </a:lnTo>
                    <a:lnTo>
                      <a:pt x="34" y="163"/>
                    </a:lnTo>
                    <a:lnTo>
                      <a:pt x="34" y="172"/>
                    </a:lnTo>
                    <a:lnTo>
                      <a:pt x="39" y="179"/>
                    </a:lnTo>
                    <a:lnTo>
                      <a:pt x="49" y="183"/>
                    </a:lnTo>
                    <a:lnTo>
                      <a:pt x="55" y="180"/>
                    </a:lnTo>
                    <a:lnTo>
                      <a:pt x="58" y="173"/>
                    </a:lnTo>
                    <a:lnTo>
                      <a:pt x="55" y="151"/>
                    </a:lnTo>
                    <a:lnTo>
                      <a:pt x="49" y="138"/>
                    </a:lnTo>
                    <a:lnTo>
                      <a:pt x="41" y="130"/>
                    </a:lnTo>
                    <a:lnTo>
                      <a:pt x="34" y="125"/>
                    </a:lnTo>
                    <a:lnTo>
                      <a:pt x="26" y="123"/>
                    </a:lnTo>
                    <a:lnTo>
                      <a:pt x="19" y="125"/>
                    </a:lnTo>
                    <a:lnTo>
                      <a:pt x="13" y="130"/>
                    </a:lnTo>
                    <a:lnTo>
                      <a:pt x="9" y="139"/>
                    </a:lnTo>
                    <a:lnTo>
                      <a:pt x="7" y="131"/>
                    </a:lnTo>
                    <a:lnTo>
                      <a:pt x="5" y="112"/>
                    </a:lnTo>
                    <a:lnTo>
                      <a:pt x="0" y="76"/>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199" name="Freeform 47"/>
              <p:cNvSpPr>
                <a:spLocks/>
              </p:cNvSpPr>
              <p:nvPr/>
            </p:nvSpPr>
            <p:spPr bwMode="auto">
              <a:xfrm>
                <a:off x="230" y="1397"/>
                <a:ext cx="62" cy="262"/>
              </a:xfrm>
              <a:custGeom>
                <a:avLst/>
                <a:gdLst>
                  <a:gd name="T0" fmla="*/ 62 w 62"/>
                  <a:gd name="T1" fmla="*/ 262 h 262"/>
                  <a:gd name="T2" fmla="*/ 53 w 62"/>
                  <a:gd name="T3" fmla="*/ 243 h 262"/>
                  <a:gd name="T4" fmla="*/ 32 w 62"/>
                  <a:gd name="T5" fmla="*/ 210 h 262"/>
                  <a:gd name="T6" fmla="*/ 11 w 62"/>
                  <a:gd name="T7" fmla="*/ 168 h 262"/>
                  <a:gd name="T8" fmla="*/ 0 w 62"/>
                  <a:gd name="T9" fmla="*/ 122 h 262"/>
                  <a:gd name="T10" fmla="*/ 5 w 62"/>
                  <a:gd name="T11" fmla="*/ 73 h 262"/>
                  <a:gd name="T12" fmla="*/ 19 w 62"/>
                  <a:gd name="T13" fmla="*/ 35 h 262"/>
                  <a:gd name="T14" fmla="*/ 34 w 62"/>
                  <a:gd name="T15" fmla="*/ 9 h 262"/>
                  <a:gd name="T16" fmla="*/ 41 w 62"/>
                  <a:gd name="T17" fmla="*/ 0 h 262"/>
                  <a:gd name="T18" fmla="*/ 34 w 62"/>
                  <a:gd name="T19" fmla="*/ 19 h 262"/>
                  <a:gd name="T20" fmla="*/ 24 w 62"/>
                  <a:gd name="T21" fmla="*/ 53 h 262"/>
                  <a:gd name="T22" fmla="*/ 26 w 62"/>
                  <a:gd name="T23" fmla="*/ 99 h 262"/>
                  <a:gd name="T24" fmla="*/ 26 w 62"/>
                  <a:gd name="T25" fmla="*/ 98 h 262"/>
                  <a:gd name="T26" fmla="*/ 24 w 62"/>
                  <a:gd name="T27" fmla="*/ 96 h 262"/>
                  <a:gd name="T28" fmla="*/ 17 w 62"/>
                  <a:gd name="T29" fmla="*/ 93 h 262"/>
                  <a:gd name="T30" fmla="*/ 13 w 62"/>
                  <a:gd name="T31" fmla="*/ 97 h 262"/>
                  <a:gd name="T32" fmla="*/ 9 w 62"/>
                  <a:gd name="T33" fmla="*/ 104 h 262"/>
                  <a:gd name="T34" fmla="*/ 13 w 62"/>
                  <a:gd name="T35" fmla="*/ 110 h 262"/>
                  <a:gd name="T36" fmla="*/ 19 w 62"/>
                  <a:gd name="T37" fmla="*/ 113 h 262"/>
                  <a:gd name="T38" fmla="*/ 22 w 62"/>
                  <a:gd name="T39" fmla="*/ 109 h 262"/>
                  <a:gd name="T40" fmla="*/ 22 w 62"/>
                  <a:gd name="T41" fmla="*/ 107 h 262"/>
                  <a:gd name="T42" fmla="*/ 21 w 62"/>
                  <a:gd name="T43" fmla="*/ 108 h 262"/>
                  <a:gd name="T44" fmla="*/ 19 w 62"/>
                  <a:gd name="T45" fmla="*/ 110 h 262"/>
                  <a:gd name="T46" fmla="*/ 15 w 62"/>
                  <a:gd name="T47" fmla="*/ 108 h 262"/>
                  <a:gd name="T48" fmla="*/ 13 w 62"/>
                  <a:gd name="T49" fmla="*/ 104 h 262"/>
                  <a:gd name="T50" fmla="*/ 15 w 62"/>
                  <a:gd name="T51" fmla="*/ 101 h 262"/>
                  <a:gd name="T52" fmla="*/ 19 w 62"/>
                  <a:gd name="T53" fmla="*/ 98 h 262"/>
                  <a:gd name="T54" fmla="*/ 24 w 62"/>
                  <a:gd name="T55" fmla="*/ 102 h 262"/>
                  <a:gd name="T56" fmla="*/ 26 w 62"/>
                  <a:gd name="T57" fmla="*/ 107 h 262"/>
                  <a:gd name="T58" fmla="*/ 39 w 62"/>
                  <a:gd name="T59" fmla="*/ 169 h 262"/>
                  <a:gd name="T60" fmla="*/ 55 w 62"/>
                  <a:gd name="T61" fmla="*/ 222 h 262"/>
                  <a:gd name="T62" fmla="*/ 62 w 62"/>
                  <a:gd name="T63" fmla="*/ 259 h 262"/>
                  <a:gd name="T64" fmla="*/ 62 w 62"/>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2">
                    <a:moveTo>
                      <a:pt x="62" y="262"/>
                    </a:moveTo>
                    <a:lnTo>
                      <a:pt x="53" y="243"/>
                    </a:lnTo>
                    <a:lnTo>
                      <a:pt x="32" y="210"/>
                    </a:lnTo>
                    <a:lnTo>
                      <a:pt x="11" y="168"/>
                    </a:lnTo>
                    <a:lnTo>
                      <a:pt x="0" y="122"/>
                    </a:lnTo>
                    <a:lnTo>
                      <a:pt x="5" y="73"/>
                    </a:lnTo>
                    <a:lnTo>
                      <a:pt x="19" y="35"/>
                    </a:lnTo>
                    <a:lnTo>
                      <a:pt x="34" y="9"/>
                    </a:lnTo>
                    <a:lnTo>
                      <a:pt x="41" y="0"/>
                    </a:lnTo>
                    <a:lnTo>
                      <a:pt x="34" y="19"/>
                    </a:lnTo>
                    <a:lnTo>
                      <a:pt x="24" y="53"/>
                    </a:lnTo>
                    <a:lnTo>
                      <a:pt x="26" y="99"/>
                    </a:lnTo>
                    <a:lnTo>
                      <a:pt x="26" y="98"/>
                    </a:lnTo>
                    <a:lnTo>
                      <a:pt x="24" y="96"/>
                    </a:lnTo>
                    <a:lnTo>
                      <a:pt x="17" y="93"/>
                    </a:lnTo>
                    <a:lnTo>
                      <a:pt x="13" y="97"/>
                    </a:lnTo>
                    <a:lnTo>
                      <a:pt x="9" y="104"/>
                    </a:lnTo>
                    <a:lnTo>
                      <a:pt x="13" y="110"/>
                    </a:lnTo>
                    <a:lnTo>
                      <a:pt x="19" y="113"/>
                    </a:lnTo>
                    <a:lnTo>
                      <a:pt x="22" y="109"/>
                    </a:lnTo>
                    <a:lnTo>
                      <a:pt x="22" y="107"/>
                    </a:lnTo>
                    <a:lnTo>
                      <a:pt x="21" y="108"/>
                    </a:lnTo>
                    <a:lnTo>
                      <a:pt x="19" y="110"/>
                    </a:lnTo>
                    <a:lnTo>
                      <a:pt x="15" y="108"/>
                    </a:lnTo>
                    <a:lnTo>
                      <a:pt x="13" y="104"/>
                    </a:lnTo>
                    <a:lnTo>
                      <a:pt x="15" y="101"/>
                    </a:lnTo>
                    <a:lnTo>
                      <a:pt x="19" y="98"/>
                    </a:lnTo>
                    <a:lnTo>
                      <a:pt x="24" y="102"/>
                    </a:lnTo>
                    <a:lnTo>
                      <a:pt x="26" y="107"/>
                    </a:lnTo>
                    <a:lnTo>
                      <a:pt x="39" y="169"/>
                    </a:lnTo>
                    <a:lnTo>
                      <a:pt x="55" y="222"/>
                    </a:lnTo>
                    <a:lnTo>
                      <a:pt x="62" y="259"/>
                    </a:lnTo>
                    <a:lnTo>
                      <a:pt x="62"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0" name="Freeform 48"/>
              <p:cNvSpPr>
                <a:spLocks/>
              </p:cNvSpPr>
              <p:nvPr/>
            </p:nvSpPr>
            <p:spPr bwMode="auto">
              <a:xfrm>
                <a:off x="260" y="1408"/>
                <a:ext cx="84" cy="295"/>
              </a:xfrm>
              <a:custGeom>
                <a:avLst/>
                <a:gdLst>
                  <a:gd name="T0" fmla="*/ 11 w 84"/>
                  <a:gd name="T1" fmla="*/ 0 h 295"/>
                  <a:gd name="T2" fmla="*/ 11 w 84"/>
                  <a:gd name="T3" fmla="*/ 27 h 295"/>
                  <a:gd name="T4" fmla="*/ 17 w 84"/>
                  <a:gd name="T5" fmla="*/ 56 h 295"/>
                  <a:gd name="T6" fmla="*/ 34 w 84"/>
                  <a:gd name="T7" fmla="*/ 88 h 295"/>
                  <a:gd name="T8" fmla="*/ 66 w 84"/>
                  <a:gd name="T9" fmla="*/ 140 h 295"/>
                  <a:gd name="T10" fmla="*/ 78 w 84"/>
                  <a:gd name="T11" fmla="*/ 167 h 295"/>
                  <a:gd name="T12" fmla="*/ 84 w 84"/>
                  <a:gd name="T13" fmla="*/ 196 h 295"/>
                  <a:gd name="T14" fmla="*/ 78 w 84"/>
                  <a:gd name="T15" fmla="*/ 231 h 295"/>
                  <a:gd name="T16" fmla="*/ 65 w 84"/>
                  <a:gd name="T17" fmla="*/ 266 h 295"/>
                  <a:gd name="T18" fmla="*/ 44 w 84"/>
                  <a:gd name="T19" fmla="*/ 295 h 295"/>
                  <a:gd name="T20" fmla="*/ 36 w 84"/>
                  <a:gd name="T21" fmla="*/ 256 h 295"/>
                  <a:gd name="T22" fmla="*/ 25 w 84"/>
                  <a:gd name="T23" fmla="*/ 191 h 295"/>
                  <a:gd name="T24" fmla="*/ 11 w 84"/>
                  <a:gd name="T25" fmla="*/ 147 h 295"/>
                  <a:gd name="T26" fmla="*/ 13 w 84"/>
                  <a:gd name="T27" fmla="*/ 140 h 295"/>
                  <a:gd name="T28" fmla="*/ 17 w 84"/>
                  <a:gd name="T29" fmla="*/ 134 h 295"/>
                  <a:gd name="T30" fmla="*/ 27 w 84"/>
                  <a:gd name="T31" fmla="*/ 129 h 295"/>
                  <a:gd name="T32" fmla="*/ 36 w 84"/>
                  <a:gd name="T33" fmla="*/ 132 h 295"/>
                  <a:gd name="T34" fmla="*/ 44 w 84"/>
                  <a:gd name="T35" fmla="*/ 138 h 295"/>
                  <a:gd name="T36" fmla="*/ 53 w 84"/>
                  <a:gd name="T37" fmla="*/ 153 h 295"/>
                  <a:gd name="T38" fmla="*/ 57 w 84"/>
                  <a:gd name="T39" fmla="*/ 167 h 295"/>
                  <a:gd name="T40" fmla="*/ 53 w 84"/>
                  <a:gd name="T41" fmla="*/ 173 h 295"/>
                  <a:gd name="T42" fmla="*/ 49 w 84"/>
                  <a:gd name="T43" fmla="*/ 176 h 295"/>
                  <a:gd name="T44" fmla="*/ 44 w 84"/>
                  <a:gd name="T45" fmla="*/ 176 h 295"/>
                  <a:gd name="T46" fmla="*/ 38 w 84"/>
                  <a:gd name="T47" fmla="*/ 170 h 295"/>
                  <a:gd name="T48" fmla="*/ 38 w 84"/>
                  <a:gd name="T49" fmla="*/ 166 h 295"/>
                  <a:gd name="T50" fmla="*/ 40 w 84"/>
                  <a:gd name="T51" fmla="*/ 163 h 295"/>
                  <a:gd name="T52" fmla="*/ 44 w 84"/>
                  <a:gd name="T53" fmla="*/ 165 h 295"/>
                  <a:gd name="T54" fmla="*/ 46 w 84"/>
                  <a:gd name="T55" fmla="*/ 166 h 295"/>
                  <a:gd name="T56" fmla="*/ 44 w 84"/>
                  <a:gd name="T57" fmla="*/ 161 h 295"/>
                  <a:gd name="T58" fmla="*/ 38 w 84"/>
                  <a:gd name="T59" fmla="*/ 159 h 295"/>
                  <a:gd name="T60" fmla="*/ 34 w 84"/>
                  <a:gd name="T61" fmla="*/ 163 h 295"/>
                  <a:gd name="T62" fmla="*/ 34 w 84"/>
                  <a:gd name="T63" fmla="*/ 171 h 295"/>
                  <a:gd name="T64" fmla="*/ 40 w 84"/>
                  <a:gd name="T65" fmla="*/ 178 h 295"/>
                  <a:gd name="T66" fmla="*/ 49 w 84"/>
                  <a:gd name="T67" fmla="*/ 182 h 295"/>
                  <a:gd name="T68" fmla="*/ 55 w 84"/>
                  <a:gd name="T69" fmla="*/ 179 h 295"/>
                  <a:gd name="T70" fmla="*/ 59 w 84"/>
                  <a:gd name="T71" fmla="*/ 173 h 295"/>
                  <a:gd name="T72" fmla="*/ 57 w 84"/>
                  <a:gd name="T73" fmla="*/ 150 h 295"/>
                  <a:gd name="T74" fmla="*/ 49 w 84"/>
                  <a:gd name="T75" fmla="*/ 138 h 295"/>
                  <a:gd name="T76" fmla="*/ 42 w 84"/>
                  <a:gd name="T77" fmla="*/ 129 h 295"/>
                  <a:gd name="T78" fmla="*/ 34 w 84"/>
                  <a:gd name="T79" fmla="*/ 124 h 295"/>
                  <a:gd name="T80" fmla="*/ 27 w 84"/>
                  <a:gd name="T81" fmla="*/ 122 h 295"/>
                  <a:gd name="T82" fmla="*/ 19 w 84"/>
                  <a:gd name="T83" fmla="*/ 124 h 295"/>
                  <a:gd name="T84" fmla="*/ 15 w 84"/>
                  <a:gd name="T85" fmla="*/ 129 h 295"/>
                  <a:gd name="T86" fmla="*/ 9 w 84"/>
                  <a:gd name="T87" fmla="*/ 138 h 295"/>
                  <a:gd name="T88" fmla="*/ 8 w 84"/>
                  <a:gd name="T89" fmla="*/ 132 h 295"/>
                  <a:gd name="T90" fmla="*/ 4 w 84"/>
                  <a:gd name="T91" fmla="*/ 111 h 295"/>
                  <a:gd name="T92" fmla="*/ 0 w 84"/>
                  <a:gd name="T93" fmla="*/ 75 h 295"/>
                  <a:gd name="T94" fmla="*/ 0 w 84"/>
                  <a:gd name="T95" fmla="*/ 44 h 295"/>
                  <a:gd name="T96" fmla="*/ 4 w 84"/>
                  <a:gd name="T97" fmla="*/ 20 h 295"/>
                  <a:gd name="T98" fmla="*/ 11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11" y="0"/>
                    </a:moveTo>
                    <a:lnTo>
                      <a:pt x="11" y="27"/>
                    </a:lnTo>
                    <a:lnTo>
                      <a:pt x="17" y="56"/>
                    </a:lnTo>
                    <a:lnTo>
                      <a:pt x="34" y="88"/>
                    </a:lnTo>
                    <a:lnTo>
                      <a:pt x="66" y="140"/>
                    </a:lnTo>
                    <a:lnTo>
                      <a:pt x="78" y="167"/>
                    </a:lnTo>
                    <a:lnTo>
                      <a:pt x="84" y="196"/>
                    </a:lnTo>
                    <a:lnTo>
                      <a:pt x="78" y="231"/>
                    </a:lnTo>
                    <a:lnTo>
                      <a:pt x="65" y="266"/>
                    </a:lnTo>
                    <a:lnTo>
                      <a:pt x="44" y="295"/>
                    </a:lnTo>
                    <a:lnTo>
                      <a:pt x="36" y="256"/>
                    </a:lnTo>
                    <a:lnTo>
                      <a:pt x="25" y="191"/>
                    </a:lnTo>
                    <a:lnTo>
                      <a:pt x="11" y="147"/>
                    </a:lnTo>
                    <a:lnTo>
                      <a:pt x="13" y="140"/>
                    </a:lnTo>
                    <a:lnTo>
                      <a:pt x="17" y="134"/>
                    </a:lnTo>
                    <a:lnTo>
                      <a:pt x="27" y="129"/>
                    </a:lnTo>
                    <a:lnTo>
                      <a:pt x="36" y="132"/>
                    </a:lnTo>
                    <a:lnTo>
                      <a:pt x="44" y="138"/>
                    </a:lnTo>
                    <a:lnTo>
                      <a:pt x="53" y="153"/>
                    </a:lnTo>
                    <a:lnTo>
                      <a:pt x="57" y="167"/>
                    </a:lnTo>
                    <a:lnTo>
                      <a:pt x="53" y="173"/>
                    </a:lnTo>
                    <a:lnTo>
                      <a:pt x="49" y="176"/>
                    </a:lnTo>
                    <a:lnTo>
                      <a:pt x="44" y="176"/>
                    </a:lnTo>
                    <a:lnTo>
                      <a:pt x="38" y="170"/>
                    </a:lnTo>
                    <a:lnTo>
                      <a:pt x="38" y="166"/>
                    </a:lnTo>
                    <a:lnTo>
                      <a:pt x="40" y="163"/>
                    </a:lnTo>
                    <a:lnTo>
                      <a:pt x="44" y="165"/>
                    </a:lnTo>
                    <a:lnTo>
                      <a:pt x="46" y="166"/>
                    </a:lnTo>
                    <a:lnTo>
                      <a:pt x="44" y="161"/>
                    </a:lnTo>
                    <a:lnTo>
                      <a:pt x="38" y="159"/>
                    </a:lnTo>
                    <a:lnTo>
                      <a:pt x="34" y="163"/>
                    </a:lnTo>
                    <a:lnTo>
                      <a:pt x="34" y="171"/>
                    </a:lnTo>
                    <a:lnTo>
                      <a:pt x="40" y="178"/>
                    </a:lnTo>
                    <a:lnTo>
                      <a:pt x="49" y="182"/>
                    </a:lnTo>
                    <a:lnTo>
                      <a:pt x="55" y="179"/>
                    </a:lnTo>
                    <a:lnTo>
                      <a:pt x="59" y="173"/>
                    </a:lnTo>
                    <a:lnTo>
                      <a:pt x="57" y="150"/>
                    </a:lnTo>
                    <a:lnTo>
                      <a:pt x="49" y="138"/>
                    </a:lnTo>
                    <a:lnTo>
                      <a:pt x="42" y="129"/>
                    </a:lnTo>
                    <a:lnTo>
                      <a:pt x="34" y="124"/>
                    </a:lnTo>
                    <a:lnTo>
                      <a:pt x="27" y="122"/>
                    </a:lnTo>
                    <a:lnTo>
                      <a:pt x="19" y="124"/>
                    </a:lnTo>
                    <a:lnTo>
                      <a:pt x="15" y="129"/>
                    </a:lnTo>
                    <a:lnTo>
                      <a:pt x="9" y="138"/>
                    </a:lnTo>
                    <a:lnTo>
                      <a:pt x="8" y="132"/>
                    </a:lnTo>
                    <a:lnTo>
                      <a:pt x="4" y="111"/>
                    </a:lnTo>
                    <a:lnTo>
                      <a:pt x="0" y="75"/>
                    </a:lnTo>
                    <a:lnTo>
                      <a:pt x="0" y="44"/>
                    </a:lnTo>
                    <a:lnTo>
                      <a:pt x="4" y="20"/>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1" name="Freeform 49"/>
              <p:cNvSpPr>
                <a:spLocks/>
              </p:cNvSpPr>
              <p:nvPr/>
            </p:nvSpPr>
            <p:spPr bwMode="auto">
              <a:xfrm>
                <a:off x="87" y="766"/>
                <a:ext cx="63" cy="260"/>
              </a:xfrm>
              <a:custGeom>
                <a:avLst/>
                <a:gdLst>
                  <a:gd name="T0" fmla="*/ 63 w 63"/>
                  <a:gd name="T1" fmla="*/ 260 h 260"/>
                  <a:gd name="T2" fmla="*/ 52 w 63"/>
                  <a:gd name="T3" fmla="*/ 240 h 260"/>
                  <a:gd name="T4" fmla="*/ 33 w 63"/>
                  <a:gd name="T5" fmla="*/ 208 h 260"/>
                  <a:gd name="T6" fmla="*/ 12 w 63"/>
                  <a:gd name="T7" fmla="*/ 166 h 260"/>
                  <a:gd name="T8" fmla="*/ 0 w 63"/>
                  <a:gd name="T9" fmla="*/ 120 h 260"/>
                  <a:gd name="T10" fmla="*/ 4 w 63"/>
                  <a:gd name="T11" fmla="*/ 72 h 260"/>
                  <a:gd name="T12" fmla="*/ 19 w 63"/>
                  <a:gd name="T13" fmla="*/ 34 h 260"/>
                  <a:gd name="T14" fmla="*/ 34 w 63"/>
                  <a:gd name="T15" fmla="*/ 10 h 260"/>
                  <a:gd name="T16" fmla="*/ 42 w 63"/>
                  <a:gd name="T17" fmla="*/ 0 h 260"/>
                  <a:gd name="T18" fmla="*/ 34 w 63"/>
                  <a:gd name="T19" fmla="*/ 19 h 260"/>
                  <a:gd name="T20" fmla="*/ 25 w 63"/>
                  <a:gd name="T21" fmla="*/ 52 h 260"/>
                  <a:gd name="T22" fmla="*/ 27 w 63"/>
                  <a:gd name="T23" fmla="*/ 97 h 260"/>
                  <a:gd name="T24" fmla="*/ 27 w 63"/>
                  <a:gd name="T25" fmla="*/ 97 h 260"/>
                  <a:gd name="T26" fmla="*/ 23 w 63"/>
                  <a:gd name="T27" fmla="*/ 95 h 260"/>
                  <a:gd name="T28" fmla="*/ 17 w 63"/>
                  <a:gd name="T29" fmla="*/ 92 h 260"/>
                  <a:gd name="T30" fmla="*/ 12 w 63"/>
                  <a:gd name="T31" fmla="*/ 96 h 260"/>
                  <a:gd name="T32" fmla="*/ 10 w 63"/>
                  <a:gd name="T33" fmla="*/ 103 h 260"/>
                  <a:gd name="T34" fmla="*/ 14 w 63"/>
                  <a:gd name="T35" fmla="*/ 109 h 260"/>
                  <a:gd name="T36" fmla="*/ 17 w 63"/>
                  <a:gd name="T37" fmla="*/ 112 h 260"/>
                  <a:gd name="T38" fmla="*/ 23 w 63"/>
                  <a:gd name="T39" fmla="*/ 108 h 260"/>
                  <a:gd name="T40" fmla="*/ 23 w 63"/>
                  <a:gd name="T41" fmla="*/ 106 h 260"/>
                  <a:gd name="T42" fmla="*/ 21 w 63"/>
                  <a:gd name="T43" fmla="*/ 107 h 260"/>
                  <a:gd name="T44" fmla="*/ 19 w 63"/>
                  <a:gd name="T45" fmla="*/ 109 h 260"/>
                  <a:gd name="T46" fmla="*/ 15 w 63"/>
                  <a:gd name="T47" fmla="*/ 107 h 260"/>
                  <a:gd name="T48" fmla="*/ 14 w 63"/>
                  <a:gd name="T49" fmla="*/ 103 h 260"/>
                  <a:gd name="T50" fmla="*/ 14 w 63"/>
                  <a:gd name="T51" fmla="*/ 100 h 260"/>
                  <a:gd name="T52" fmla="*/ 19 w 63"/>
                  <a:gd name="T53" fmla="*/ 97 h 260"/>
                  <a:gd name="T54" fmla="*/ 25 w 63"/>
                  <a:gd name="T55" fmla="*/ 101 h 260"/>
                  <a:gd name="T56" fmla="*/ 27 w 63"/>
                  <a:gd name="T57" fmla="*/ 106 h 260"/>
                  <a:gd name="T58" fmla="*/ 40 w 63"/>
                  <a:gd name="T59" fmla="*/ 167 h 260"/>
                  <a:gd name="T60" fmla="*/ 53 w 63"/>
                  <a:gd name="T61" fmla="*/ 220 h 260"/>
                  <a:gd name="T62" fmla="*/ 61 w 63"/>
                  <a:gd name="T63" fmla="*/ 256 h 260"/>
                  <a:gd name="T64" fmla="*/ 63 w 63"/>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260">
                    <a:moveTo>
                      <a:pt x="63" y="260"/>
                    </a:moveTo>
                    <a:lnTo>
                      <a:pt x="52" y="240"/>
                    </a:lnTo>
                    <a:lnTo>
                      <a:pt x="33" y="208"/>
                    </a:lnTo>
                    <a:lnTo>
                      <a:pt x="12" y="166"/>
                    </a:lnTo>
                    <a:lnTo>
                      <a:pt x="0" y="120"/>
                    </a:lnTo>
                    <a:lnTo>
                      <a:pt x="4" y="72"/>
                    </a:lnTo>
                    <a:lnTo>
                      <a:pt x="19" y="34"/>
                    </a:lnTo>
                    <a:lnTo>
                      <a:pt x="34" y="10"/>
                    </a:lnTo>
                    <a:lnTo>
                      <a:pt x="42" y="0"/>
                    </a:lnTo>
                    <a:lnTo>
                      <a:pt x="34" y="19"/>
                    </a:lnTo>
                    <a:lnTo>
                      <a:pt x="25" y="52"/>
                    </a:lnTo>
                    <a:lnTo>
                      <a:pt x="27" y="97"/>
                    </a:lnTo>
                    <a:lnTo>
                      <a:pt x="27" y="97"/>
                    </a:lnTo>
                    <a:lnTo>
                      <a:pt x="23" y="95"/>
                    </a:lnTo>
                    <a:lnTo>
                      <a:pt x="17" y="92"/>
                    </a:lnTo>
                    <a:lnTo>
                      <a:pt x="12" y="96"/>
                    </a:lnTo>
                    <a:lnTo>
                      <a:pt x="10" y="103"/>
                    </a:lnTo>
                    <a:lnTo>
                      <a:pt x="14" y="109"/>
                    </a:lnTo>
                    <a:lnTo>
                      <a:pt x="17" y="112"/>
                    </a:lnTo>
                    <a:lnTo>
                      <a:pt x="23" y="108"/>
                    </a:lnTo>
                    <a:lnTo>
                      <a:pt x="23" y="106"/>
                    </a:lnTo>
                    <a:lnTo>
                      <a:pt x="21" y="107"/>
                    </a:lnTo>
                    <a:lnTo>
                      <a:pt x="19" y="109"/>
                    </a:lnTo>
                    <a:lnTo>
                      <a:pt x="15" y="107"/>
                    </a:lnTo>
                    <a:lnTo>
                      <a:pt x="14" y="103"/>
                    </a:lnTo>
                    <a:lnTo>
                      <a:pt x="14" y="100"/>
                    </a:lnTo>
                    <a:lnTo>
                      <a:pt x="19" y="97"/>
                    </a:lnTo>
                    <a:lnTo>
                      <a:pt x="25" y="101"/>
                    </a:lnTo>
                    <a:lnTo>
                      <a:pt x="27" y="106"/>
                    </a:lnTo>
                    <a:lnTo>
                      <a:pt x="40" y="167"/>
                    </a:lnTo>
                    <a:lnTo>
                      <a:pt x="53" y="220"/>
                    </a:lnTo>
                    <a:lnTo>
                      <a:pt x="61" y="256"/>
                    </a:lnTo>
                    <a:lnTo>
                      <a:pt x="63"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2" name="Freeform 50"/>
              <p:cNvSpPr>
                <a:spLocks/>
              </p:cNvSpPr>
              <p:nvPr/>
            </p:nvSpPr>
            <p:spPr bwMode="auto">
              <a:xfrm>
                <a:off x="118" y="776"/>
                <a:ext cx="81" cy="292"/>
              </a:xfrm>
              <a:custGeom>
                <a:avLst/>
                <a:gdLst>
                  <a:gd name="T0" fmla="*/ 11 w 81"/>
                  <a:gd name="T1" fmla="*/ 0 h 292"/>
                  <a:gd name="T2" fmla="*/ 9 w 81"/>
                  <a:gd name="T3" fmla="*/ 29 h 292"/>
                  <a:gd name="T4" fmla="*/ 15 w 81"/>
                  <a:gd name="T5" fmla="*/ 56 h 292"/>
                  <a:gd name="T6" fmla="*/ 32 w 81"/>
                  <a:gd name="T7" fmla="*/ 90 h 292"/>
                  <a:gd name="T8" fmla="*/ 66 w 81"/>
                  <a:gd name="T9" fmla="*/ 140 h 292"/>
                  <a:gd name="T10" fmla="*/ 77 w 81"/>
                  <a:gd name="T11" fmla="*/ 166 h 292"/>
                  <a:gd name="T12" fmla="*/ 81 w 81"/>
                  <a:gd name="T13" fmla="*/ 195 h 292"/>
                  <a:gd name="T14" fmla="*/ 76 w 81"/>
                  <a:gd name="T15" fmla="*/ 230 h 292"/>
                  <a:gd name="T16" fmla="*/ 62 w 81"/>
                  <a:gd name="T17" fmla="*/ 265 h 292"/>
                  <a:gd name="T18" fmla="*/ 43 w 81"/>
                  <a:gd name="T19" fmla="*/ 292 h 292"/>
                  <a:gd name="T20" fmla="*/ 36 w 81"/>
                  <a:gd name="T21" fmla="*/ 254 h 292"/>
                  <a:gd name="T22" fmla="*/ 22 w 81"/>
                  <a:gd name="T23" fmla="*/ 190 h 292"/>
                  <a:gd name="T24" fmla="*/ 11 w 81"/>
                  <a:gd name="T25" fmla="*/ 146 h 292"/>
                  <a:gd name="T26" fmla="*/ 13 w 81"/>
                  <a:gd name="T27" fmla="*/ 139 h 292"/>
                  <a:gd name="T28" fmla="*/ 17 w 81"/>
                  <a:gd name="T29" fmla="*/ 133 h 292"/>
                  <a:gd name="T30" fmla="*/ 24 w 81"/>
                  <a:gd name="T31" fmla="*/ 129 h 292"/>
                  <a:gd name="T32" fmla="*/ 34 w 81"/>
                  <a:gd name="T33" fmla="*/ 130 h 292"/>
                  <a:gd name="T34" fmla="*/ 43 w 81"/>
                  <a:gd name="T35" fmla="*/ 136 h 292"/>
                  <a:gd name="T36" fmla="*/ 53 w 81"/>
                  <a:gd name="T37" fmla="*/ 152 h 292"/>
                  <a:gd name="T38" fmla="*/ 55 w 81"/>
                  <a:gd name="T39" fmla="*/ 166 h 292"/>
                  <a:gd name="T40" fmla="*/ 53 w 81"/>
                  <a:gd name="T41" fmla="*/ 172 h 292"/>
                  <a:gd name="T42" fmla="*/ 47 w 81"/>
                  <a:gd name="T43" fmla="*/ 176 h 292"/>
                  <a:gd name="T44" fmla="*/ 43 w 81"/>
                  <a:gd name="T45" fmla="*/ 175 h 292"/>
                  <a:gd name="T46" fmla="*/ 38 w 81"/>
                  <a:gd name="T47" fmla="*/ 169 h 292"/>
                  <a:gd name="T48" fmla="*/ 36 w 81"/>
                  <a:gd name="T49" fmla="*/ 164 h 292"/>
                  <a:gd name="T50" fmla="*/ 38 w 81"/>
                  <a:gd name="T51" fmla="*/ 162 h 292"/>
                  <a:gd name="T52" fmla="*/ 43 w 81"/>
                  <a:gd name="T53" fmla="*/ 164 h 292"/>
                  <a:gd name="T54" fmla="*/ 43 w 81"/>
                  <a:gd name="T55" fmla="*/ 165 h 292"/>
                  <a:gd name="T56" fmla="*/ 43 w 81"/>
                  <a:gd name="T57" fmla="*/ 162 h 292"/>
                  <a:gd name="T58" fmla="*/ 38 w 81"/>
                  <a:gd name="T59" fmla="*/ 158 h 292"/>
                  <a:gd name="T60" fmla="*/ 32 w 81"/>
                  <a:gd name="T61" fmla="*/ 163 h 292"/>
                  <a:gd name="T62" fmla="*/ 32 w 81"/>
                  <a:gd name="T63" fmla="*/ 170 h 292"/>
                  <a:gd name="T64" fmla="*/ 40 w 81"/>
                  <a:gd name="T65" fmla="*/ 178 h 292"/>
                  <a:gd name="T66" fmla="*/ 47 w 81"/>
                  <a:gd name="T67" fmla="*/ 181 h 292"/>
                  <a:gd name="T68" fmla="*/ 53 w 81"/>
                  <a:gd name="T69" fmla="*/ 178 h 292"/>
                  <a:gd name="T70" fmla="*/ 57 w 81"/>
                  <a:gd name="T71" fmla="*/ 172 h 292"/>
                  <a:gd name="T72" fmla="*/ 55 w 81"/>
                  <a:gd name="T73" fmla="*/ 150 h 292"/>
                  <a:gd name="T74" fmla="*/ 49 w 81"/>
                  <a:gd name="T75" fmla="*/ 138 h 292"/>
                  <a:gd name="T76" fmla="*/ 41 w 81"/>
                  <a:gd name="T77" fmla="*/ 129 h 292"/>
                  <a:gd name="T78" fmla="*/ 32 w 81"/>
                  <a:gd name="T79" fmla="*/ 123 h 292"/>
                  <a:gd name="T80" fmla="*/ 24 w 81"/>
                  <a:gd name="T81" fmla="*/ 122 h 292"/>
                  <a:gd name="T82" fmla="*/ 19 w 81"/>
                  <a:gd name="T83" fmla="*/ 123 h 292"/>
                  <a:gd name="T84" fmla="*/ 13 w 81"/>
                  <a:gd name="T85" fmla="*/ 128 h 292"/>
                  <a:gd name="T86" fmla="*/ 9 w 81"/>
                  <a:gd name="T87" fmla="*/ 138 h 292"/>
                  <a:gd name="T88" fmla="*/ 7 w 81"/>
                  <a:gd name="T89" fmla="*/ 130 h 292"/>
                  <a:gd name="T90" fmla="*/ 3 w 81"/>
                  <a:gd name="T91" fmla="*/ 111 h 292"/>
                  <a:gd name="T92" fmla="*/ 0 w 81"/>
                  <a:gd name="T93" fmla="*/ 75 h 292"/>
                  <a:gd name="T94" fmla="*/ 0 w 81"/>
                  <a:gd name="T95" fmla="*/ 45 h 292"/>
                  <a:gd name="T96" fmla="*/ 3 w 81"/>
                  <a:gd name="T97" fmla="*/ 21 h 292"/>
                  <a:gd name="T98" fmla="*/ 11 w 81"/>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292">
                    <a:moveTo>
                      <a:pt x="11" y="0"/>
                    </a:moveTo>
                    <a:lnTo>
                      <a:pt x="9" y="29"/>
                    </a:lnTo>
                    <a:lnTo>
                      <a:pt x="15" y="56"/>
                    </a:lnTo>
                    <a:lnTo>
                      <a:pt x="32" y="90"/>
                    </a:lnTo>
                    <a:lnTo>
                      <a:pt x="66" y="140"/>
                    </a:lnTo>
                    <a:lnTo>
                      <a:pt x="77" y="166"/>
                    </a:lnTo>
                    <a:lnTo>
                      <a:pt x="81" y="195"/>
                    </a:lnTo>
                    <a:lnTo>
                      <a:pt x="76" y="230"/>
                    </a:lnTo>
                    <a:lnTo>
                      <a:pt x="62" y="265"/>
                    </a:lnTo>
                    <a:lnTo>
                      <a:pt x="43" y="292"/>
                    </a:lnTo>
                    <a:lnTo>
                      <a:pt x="36" y="254"/>
                    </a:lnTo>
                    <a:lnTo>
                      <a:pt x="22" y="190"/>
                    </a:lnTo>
                    <a:lnTo>
                      <a:pt x="11" y="146"/>
                    </a:lnTo>
                    <a:lnTo>
                      <a:pt x="13" y="139"/>
                    </a:lnTo>
                    <a:lnTo>
                      <a:pt x="17" y="133"/>
                    </a:lnTo>
                    <a:lnTo>
                      <a:pt x="24" y="129"/>
                    </a:lnTo>
                    <a:lnTo>
                      <a:pt x="34" y="130"/>
                    </a:lnTo>
                    <a:lnTo>
                      <a:pt x="43" y="136"/>
                    </a:lnTo>
                    <a:lnTo>
                      <a:pt x="53" y="152"/>
                    </a:lnTo>
                    <a:lnTo>
                      <a:pt x="55" y="166"/>
                    </a:lnTo>
                    <a:lnTo>
                      <a:pt x="53" y="172"/>
                    </a:lnTo>
                    <a:lnTo>
                      <a:pt x="47" y="176"/>
                    </a:lnTo>
                    <a:lnTo>
                      <a:pt x="43" y="175"/>
                    </a:lnTo>
                    <a:lnTo>
                      <a:pt x="38" y="169"/>
                    </a:lnTo>
                    <a:lnTo>
                      <a:pt x="36" y="164"/>
                    </a:lnTo>
                    <a:lnTo>
                      <a:pt x="38" y="162"/>
                    </a:lnTo>
                    <a:lnTo>
                      <a:pt x="43" y="164"/>
                    </a:lnTo>
                    <a:lnTo>
                      <a:pt x="43" y="165"/>
                    </a:lnTo>
                    <a:lnTo>
                      <a:pt x="43" y="162"/>
                    </a:lnTo>
                    <a:lnTo>
                      <a:pt x="38" y="158"/>
                    </a:lnTo>
                    <a:lnTo>
                      <a:pt x="32" y="163"/>
                    </a:lnTo>
                    <a:lnTo>
                      <a:pt x="32" y="170"/>
                    </a:lnTo>
                    <a:lnTo>
                      <a:pt x="40" y="178"/>
                    </a:lnTo>
                    <a:lnTo>
                      <a:pt x="47" y="181"/>
                    </a:lnTo>
                    <a:lnTo>
                      <a:pt x="53" y="178"/>
                    </a:lnTo>
                    <a:lnTo>
                      <a:pt x="57" y="172"/>
                    </a:lnTo>
                    <a:lnTo>
                      <a:pt x="55" y="150"/>
                    </a:lnTo>
                    <a:lnTo>
                      <a:pt x="49" y="138"/>
                    </a:lnTo>
                    <a:lnTo>
                      <a:pt x="41" y="129"/>
                    </a:lnTo>
                    <a:lnTo>
                      <a:pt x="32" y="123"/>
                    </a:lnTo>
                    <a:lnTo>
                      <a:pt x="24" y="122"/>
                    </a:lnTo>
                    <a:lnTo>
                      <a:pt x="19" y="123"/>
                    </a:lnTo>
                    <a:lnTo>
                      <a:pt x="13" y="128"/>
                    </a:lnTo>
                    <a:lnTo>
                      <a:pt x="9" y="138"/>
                    </a:lnTo>
                    <a:lnTo>
                      <a:pt x="7" y="130"/>
                    </a:lnTo>
                    <a:lnTo>
                      <a:pt x="3" y="111"/>
                    </a:lnTo>
                    <a:lnTo>
                      <a:pt x="0" y="75"/>
                    </a:lnTo>
                    <a:lnTo>
                      <a:pt x="0" y="45"/>
                    </a:lnTo>
                    <a:lnTo>
                      <a:pt x="3" y="21"/>
                    </a:lnTo>
                    <a:lnTo>
                      <a:pt x="1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3" name="Freeform 51"/>
              <p:cNvSpPr>
                <a:spLocks/>
              </p:cNvSpPr>
              <p:nvPr/>
            </p:nvSpPr>
            <p:spPr bwMode="auto">
              <a:xfrm>
                <a:off x="135" y="1203"/>
                <a:ext cx="83" cy="284"/>
              </a:xfrm>
              <a:custGeom>
                <a:avLst/>
                <a:gdLst>
                  <a:gd name="T0" fmla="*/ 0 w 83"/>
                  <a:gd name="T1" fmla="*/ 0 h 284"/>
                  <a:gd name="T2" fmla="*/ 13 w 83"/>
                  <a:gd name="T3" fmla="*/ 21 h 284"/>
                  <a:gd name="T4" fmla="*/ 38 w 83"/>
                  <a:gd name="T5" fmla="*/ 56 h 284"/>
                  <a:gd name="T6" fmla="*/ 64 w 83"/>
                  <a:gd name="T7" fmla="*/ 100 h 284"/>
                  <a:gd name="T8" fmla="*/ 81 w 83"/>
                  <a:gd name="T9" fmla="*/ 151 h 284"/>
                  <a:gd name="T10" fmla="*/ 83 w 83"/>
                  <a:gd name="T11" fmla="*/ 178 h 284"/>
                  <a:gd name="T12" fmla="*/ 81 w 83"/>
                  <a:gd name="T13" fmla="*/ 205 h 284"/>
                  <a:gd name="T14" fmla="*/ 68 w 83"/>
                  <a:gd name="T15" fmla="*/ 247 h 284"/>
                  <a:gd name="T16" fmla="*/ 55 w 83"/>
                  <a:gd name="T17" fmla="*/ 274 h 284"/>
                  <a:gd name="T18" fmla="*/ 47 w 83"/>
                  <a:gd name="T19" fmla="*/ 284 h 284"/>
                  <a:gd name="T20" fmla="*/ 55 w 83"/>
                  <a:gd name="T21" fmla="*/ 263 h 284"/>
                  <a:gd name="T22" fmla="*/ 62 w 83"/>
                  <a:gd name="T23" fmla="*/ 226 h 284"/>
                  <a:gd name="T24" fmla="*/ 57 w 83"/>
                  <a:gd name="T25" fmla="*/ 176 h 284"/>
                  <a:gd name="T26" fmla="*/ 57 w 83"/>
                  <a:gd name="T27" fmla="*/ 176 h 284"/>
                  <a:gd name="T28" fmla="*/ 59 w 83"/>
                  <a:gd name="T29" fmla="*/ 179 h 284"/>
                  <a:gd name="T30" fmla="*/ 66 w 83"/>
                  <a:gd name="T31" fmla="*/ 182 h 284"/>
                  <a:gd name="T32" fmla="*/ 72 w 83"/>
                  <a:gd name="T33" fmla="*/ 178 h 284"/>
                  <a:gd name="T34" fmla="*/ 72 w 83"/>
                  <a:gd name="T35" fmla="*/ 170 h 284"/>
                  <a:gd name="T36" fmla="*/ 68 w 83"/>
                  <a:gd name="T37" fmla="*/ 164 h 284"/>
                  <a:gd name="T38" fmla="*/ 62 w 83"/>
                  <a:gd name="T39" fmla="*/ 161 h 284"/>
                  <a:gd name="T40" fmla="*/ 59 w 83"/>
                  <a:gd name="T41" fmla="*/ 165 h 284"/>
                  <a:gd name="T42" fmla="*/ 59 w 83"/>
                  <a:gd name="T43" fmla="*/ 167 h 284"/>
                  <a:gd name="T44" fmla="*/ 60 w 83"/>
                  <a:gd name="T45" fmla="*/ 166 h 284"/>
                  <a:gd name="T46" fmla="*/ 62 w 83"/>
                  <a:gd name="T47" fmla="*/ 164 h 284"/>
                  <a:gd name="T48" fmla="*/ 66 w 83"/>
                  <a:gd name="T49" fmla="*/ 166 h 284"/>
                  <a:gd name="T50" fmla="*/ 68 w 83"/>
                  <a:gd name="T51" fmla="*/ 170 h 284"/>
                  <a:gd name="T52" fmla="*/ 68 w 83"/>
                  <a:gd name="T53" fmla="*/ 173 h 284"/>
                  <a:gd name="T54" fmla="*/ 64 w 83"/>
                  <a:gd name="T55" fmla="*/ 176 h 284"/>
                  <a:gd name="T56" fmla="*/ 57 w 83"/>
                  <a:gd name="T57" fmla="*/ 172 h 284"/>
                  <a:gd name="T58" fmla="*/ 53 w 83"/>
                  <a:gd name="T59" fmla="*/ 167 h 284"/>
                  <a:gd name="T60" fmla="*/ 34 w 83"/>
                  <a:gd name="T61" fmla="*/ 102 h 284"/>
                  <a:gd name="T62" fmla="*/ 13 w 83"/>
                  <a:gd name="T63" fmla="*/ 44 h 284"/>
                  <a:gd name="T64" fmla="*/ 2 w 83"/>
                  <a:gd name="T65" fmla="*/ 4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0"/>
                    </a:lnTo>
                    <a:lnTo>
                      <a:pt x="81" y="151"/>
                    </a:lnTo>
                    <a:lnTo>
                      <a:pt x="83" y="178"/>
                    </a:lnTo>
                    <a:lnTo>
                      <a:pt x="81" y="205"/>
                    </a:lnTo>
                    <a:lnTo>
                      <a:pt x="68" y="247"/>
                    </a:lnTo>
                    <a:lnTo>
                      <a:pt x="55" y="274"/>
                    </a:lnTo>
                    <a:lnTo>
                      <a:pt x="47" y="284"/>
                    </a:lnTo>
                    <a:lnTo>
                      <a:pt x="55" y="263"/>
                    </a:lnTo>
                    <a:lnTo>
                      <a:pt x="62" y="226"/>
                    </a:lnTo>
                    <a:lnTo>
                      <a:pt x="57" y="176"/>
                    </a:lnTo>
                    <a:lnTo>
                      <a:pt x="57" y="176"/>
                    </a:lnTo>
                    <a:lnTo>
                      <a:pt x="59" y="179"/>
                    </a:lnTo>
                    <a:lnTo>
                      <a:pt x="66" y="182"/>
                    </a:lnTo>
                    <a:lnTo>
                      <a:pt x="72" y="178"/>
                    </a:lnTo>
                    <a:lnTo>
                      <a:pt x="72" y="170"/>
                    </a:lnTo>
                    <a:lnTo>
                      <a:pt x="68" y="164"/>
                    </a:lnTo>
                    <a:lnTo>
                      <a:pt x="62" y="161"/>
                    </a:lnTo>
                    <a:lnTo>
                      <a:pt x="59" y="165"/>
                    </a:lnTo>
                    <a:lnTo>
                      <a:pt x="59" y="167"/>
                    </a:lnTo>
                    <a:lnTo>
                      <a:pt x="60" y="166"/>
                    </a:lnTo>
                    <a:lnTo>
                      <a:pt x="62" y="164"/>
                    </a:lnTo>
                    <a:lnTo>
                      <a:pt x="66" y="166"/>
                    </a:lnTo>
                    <a:lnTo>
                      <a:pt x="68" y="170"/>
                    </a:lnTo>
                    <a:lnTo>
                      <a:pt x="68" y="173"/>
                    </a:lnTo>
                    <a:lnTo>
                      <a:pt x="64" y="176"/>
                    </a:lnTo>
                    <a:lnTo>
                      <a:pt x="57" y="172"/>
                    </a:lnTo>
                    <a:lnTo>
                      <a:pt x="53" y="167"/>
                    </a:lnTo>
                    <a:lnTo>
                      <a:pt x="34" y="102"/>
                    </a:lnTo>
                    <a:lnTo>
                      <a:pt x="13" y="44"/>
                    </a:lnTo>
                    <a:lnTo>
                      <a:pt x="2" y="4"/>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4" name="Freeform 52"/>
              <p:cNvSpPr>
                <a:spLocks/>
              </p:cNvSpPr>
              <p:nvPr/>
            </p:nvSpPr>
            <p:spPr bwMode="auto">
              <a:xfrm>
                <a:off x="85" y="1157"/>
                <a:ext cx="107" cy="319"/>
              </a:xfrm>
              <a:custGeom>
                <a:avLst/>
                <a:gdLst>
                  <a:gd name="T0" fmla="*/ 97 w 107"/>
                  <a:gd name="T1" fmla="*/ 319 h 319"/>
                  <a:gd name="T2" fmla="*/ 95 w 107"/>
                  <a:gd name="T3" fmla="*/ 289 h 319"/>
                  <a:gd name="T4" fmla="*/ 86 w 107"/>
                  <a:gd name="T5" fmla="*/ 258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1 h 319"/>
                  <a:gd name="T24" fmla="*/ 65 w 107"/>
                  <a:gd name="T25" fmla="*/ 110 h 319"/>
                  <a:gd name="T26" fmla="*/ 82 w 107"/>
                  <a:gd name="T27" fmla="*/ 160 h 319"/>
                  <a:gd name="T28" fmla="*/ 80 w 107"/>
                  <a:gd name="T29" fmla="*/ 167 h 319"/>
                  <a:gd name="T30" fmla="*/ 76 w 107"/>
                  <a:gd name="T31" fmla="*/ 174 h 319"/>
                  <a:gd name="T32" fmla="*/ 69 w 107"/>
                  <a:gd name="T33" fmla="*/ 179 h 319"/>
                  <a:gd name="T34" fmla="*/ 57 w 107"/>
                  <a:gd name="T35" fmla="*/ 177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0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3 h 319"/>
                  <a:gd name="T86" fmla="*/ 82 w 107"/>
                  <a:gd name="T87" fmla="*/ 179 h 319"/>
                  <a:gd name="T88" fmla="*/ 86 w 107"/>
                  <a:gd name="T89" fmla="*/ 168 h 319"/>
                  <a:gd name="T90" fmla="*/ 88 w 107"/>
                  <a:gd name="T91" fmla="*/ 176 h 319"/>
                  <a:gd name="T92" fmla="*/ 93 w 107"/>
                  <a:gd name="T93" fmla="*/ 198 h 319"/>
                  <a:gd name="T94" fmla="*/ 103 w 107"/>
                  <a:gd name="T95" fmla="*/ 236 h 319"/>
                  <a:gd name="T96" fmla="*/ 107 w 107"/>
                  <a:gd name="T97" fmla="*/ 270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9"/>
                    </a:lnTo>
                    <a:lnTo>
                      <a:pt x="86" y="258"/>
                    </a:lnTo>
                    <a:lnTo>
                      <a:pt x="78" y="240"/>
                    </a:lnTo>
                    <a:lnTo>
                      <a:pt x="65" y="222"/>
                    </a:lnTo>
                    <a:lnTo>
                      <a:pt x="23" y="168"/>
                    </a:lnTo>
                    <a:lnTo>
                      <a:pt x="8" y="139"/>
                    </a:lnTo>
                    <a:lnTo>
                      <a:pt x="0" y="108"/>
                    </a:lnTo>
                    <a:lnTo>
                      <a:pt x="2" y="70"/>
                    </a:lnTo>
                    <a:lnTo>
                      <a:pt x="14" y="31"/>
                    </a:lnTo>
                    <a:lnTo>
                      <a:pt x="33" y="0"/>
                    </a:lnTo>
                    <a:lnTo>
                      <a:pt x="44" y="41"/>
                    </a:lnTo>
                    <a:lnTo>
                      <a:pt x="65" y="110"/>
                    </a:lnTo>
                    <a:lnTo>
                      <a:pt x="82" y="160"/>
                    </a:lnTo>
                    <a:lnTo>
                      <a:pt x="80" y="167"/>
                    </a:lnTo>
                    <a:lnTo>
                      <a:pt x="76" y="174"/>
                    </a:lnTo>
                    <a:lnTo>
                      <a:pt x="69" y="179"/>
                    </a:lnTo>
                    <a:lnTo>
                      <a:pt x="57" y="177"/>
                    </a:lnTo>
                    <a:lnTo>
                      <a:pt x="48" y="170"/>
                    </a:lnTo>
                    <a:lnTo>
                      <a:pt x="36" y="154"/>
                    </a:lnTo>
                    <a:lnTo>
                      <a:pt x="33" y="139"/>
                    </a:lnTo>
                    <a:lnTo>
                      <a:pt x="35" y="132"/>
                    </a:lnTo>
                    <a:lnTo>
                      <a:pt x="38" y="128"/>
                    </a:lnTo>
                    <a:lnTo>
                      <a:pt x="44" y="130"/>
                    </a:lnTo>
                    <a:lnTo>
                      <a:pt x="52" y="136"/>
                    </a:lnTo>
                    <a:lnTo>
                      <a:pt x="54" y="139"/>
                    </a:lnTo>
                    <a:lnTo>
                      <a:pt x="52" y="143"/>
                    </a:lnTo>
                    <a:lnTo>
                      <a:pt x="46" y="140"/>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3"/>
                    </a:lnTo>
                    <a:lnTo>
                      <a:pt x="82" y="179"/>
                    </a:lnTo>
                    <a:lnTo>
                      <a:pt x="86" y="168"/>
                    </a:lnTo>
                    <a:lnTo>
                      <a:pt x="88" y="176"/>
                    </a:lnTo>
                    <a:lnTo>
                      <a:pt x="93" y="198"/>
                    </a:lnTo>
                    <a:lnTo>
                      <a:pt x="103" y="236"/>
                    </a:lnTo>
                    <a:lnTo>
                      <a:pt x="107" y="270"/>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5" name="Freeform 53"/>
              <p:cNvSpPr>
                <a:spLocks/>
              </p:cNvSpPr>
              <p:nvPr/>
            </p:nvSpPr>
            <p:spPr bwMode="auto">
              <a:xfrm>
                <a:off x="72" y="1909"/>
                <a:ext cx="156" cy="478"/>
              </a:xfrm>
              <a:custGeom>
                <a:avLst/>
                <a:gdLst>
                  <a:gd name="T0" fmla="*/ 105 w 156"/>
                  <a:gd name="T1" fmla="*/ 1 h 478"/>
                  <a:gd name="T2" fmla="*/ 103 w 156"/>
                  <a:gd name="T3" fmla="*/ 11 h 478"/>
                  <a:gd name="T4" fmla="*/ 93 w 156"/>
                  <a:gd name="T5" fmla="*/ 9 h 478"/>
                  <a:gd name="T6" fmla="*/ 84 w 156"/>
                  <a:gd name="T7" fmla="*/ 11 h 478"/>
                  <a:gd name="T8" fmla="*/ 68 w 156"/>
                  <a:gd name="T9" fmla="*/ 15 h 478"/>
                  <a:gd name="T10" fmla="*/ 57 w 156"/>
                  <a:gd name="T11" fmla="*/ 29 h 478"/>
                  <a:gd name="T12" fmla="*/ 49 w 156"/>
                  <a:gd name="T13" fmla="*/ 55 h 478"/>
                  <a:gd name="T14" fmla="*/ 53 w 156"/>
                  <a:gd name="T15" fmla="*/ 87 h 478"/>
                  <a:gd name="T16" fmla="*/ 68 w 156"/>
                  <a:gd name="T17" fmla="*/ 125 h 478"/>
                  <a:gd name="T18" fmla="*/ 123 w 156"/>
                  <a:gd name="T19" fmla="*/ 204 h 478"/>
                  <a:gd name="T20" fmla="*/ 144 w 156"/>
                  <a:gd name="T21" fmla="*/ 241 h 478"/>
                  <a:gd name="T22" fmla="*/ 156 w 156"/>
                  <a:gd name="T23" fmla="*/ 279 h 478"/>
                  <a:gd name="T24" fmla="*/ 152 w 156"/>
                  <a:gd name="T25" fmla="*/ 320 h 478"/>
                  <a:gd name="T26" fmla="*/ 139 w 156"/>
                  <a:gd name="T27" fmla="*/ 360 h 478"/>
                  <a:gd name="T28" fmla="*/ 122 w 156"/>
                  <a:gd name="T29" fmla="*/ 393 h 478"/>
                  <a:gd name="T30" fmla="*/ 106 w 156"/>
                  <a:gd name="T31" fmla="*/ 416 h 478"/>
                  <a:gd name="T32" fmla="*/ 89 w 156"/>
                  <a:gd name="T33" fmla="*/ 437 h 478"/>
                  <a:gd name="T34" fmla="*/ 63 w 156"/>
                  <a:gd name="T35" fmla="*/ 460 h 478"/>
                  <a:gd name="T36" fmla="*/ 32 w 156"/>
                  <a:gd name="T37" fmla="*/ 476 h 478"/>
                  <a:gd name="T38" fmla="*/ 19 w 156"/>
                  <a:gd name="T39" fmla="*/ 478 h 478"/>
                  <a:gd name="T40" fmla="*/ 6 w 156"/>
                  <a:gd name="T41" fmla="*/ 476 h 478"/>
                  <a:gd name="T42" fmla="*/ 0 w 156"/>
                  <a:gd name="T43" fmla="*/ 470 h 478"/>
                  <a:gd name="T44" fmla="*/ 4 w 156"/>
                  <a:gd name="T45" fmla="*/ 461 h 478"/>
                  <a:gd name="T46" fmla="*/ 13 w 156"/>
                  <a:gd name="T47" fmla="*/ 457 h 478"/>
                  <a:gd name="T48" fmla="*/ 27 w 156"/>
                  <a:gd name="T49" fmla="*/ 457 h 478"/>
                  <a:gd name="T50" fmla="*/ 29 w 156"/>
                  <a:gd name="T51" fmla="*/ 461 h 478"/>
                  <a:gd name="T52" fmla="*/ 25 w 156"/>
                  <a:gd name="T53" fmla="*/ 466 h 478"/>
                  <a:gd name="T54" fmla="*/ 19 w 156"/>
                  <a:gd name="T55" fmla="*/ 470 h 478"/>
                  <a:gd name="T56" fmla="*/ 12 w 156"/>
                  <a:gd name="T57" fmla="*/ 470 h 478"/>
                  <a:gd name="T58" fmla="*/ 12 w 156"/>
                  <a:gd name="T59" fmla="*/ 465 h 478"/>
                  <a:gd name="T60" fmla="*/ 15 w 156"/>
                  <a:gd name="T61" fmla="*/ 464 h 478"/>
                  <a:gd name="T62" fmla="*/ 13 w 156"/>
                  <a:gd name="T63" fmla="*/ 465 h 478"/>
                  <a:gd name="T64" fmla="*/ 13 w 156"/>
                  <a:gd name="T65" fmla="*/ 469 h 478"/>
                  <a:gd name="T66" fmla="*/ 17 w 156"/>
                  <a:gd name="T67" fmla="*/ 469 h 478"/>
                  <a:gd name="T68" fmla="*/ 23 w 156"/>
                  <a:gd name="T69" fmla="*/ 465 h 478"/>
                  <a:gd name="T70" fmla="*/ 23 w 156"/>
                  <a:gd name="T71" fmla="*/ 461 h 478"/>
                  <a:gd name="T72" fmla="*/ 23 w 156"/>
                  <a:gd name="T73" fmla="*/ 459 h 478"/>
                  <a:gd name="T74" fmla="*/ 19 w 156"/>
                  <a:gd name="T75" fmla="*/ 459 h 478"/>
                  <a:gd name="T76" fmla="*/ 8 w 156"/>
                  <a:gd name="T77" fmla="*/ 463 h 478"/>
                  <a:gd name="T78" fmla="*/ 6 w 156"/>
                  <a:gd name="T79" fmla="*/ 470 h 478"/>
                  <a:gd name="T80" fmla="*/ 8 w 156"/>
                  <a:gd name="T81" fmla="*/ 472 h 478"/>
                  <a:gd name="T82" fmla="*/ 15 w 156"/>
                  <a:gd name="T83" fmla="*/ 475 h 478"/>
                  <a:gd name="T84" fmla="*/ 34 w 156"/>
                  <a:gd name="T85" fmla="*/ 471 h 478"/>
                  <a:gd name="T86" fmla="*/ 57 w 156"/>
                  <a:gd name="T87" fmla="*/ 459 h 478"/>
                  <a:gd name="T88" fmla="*/ 72 w 156"/>
                  <a:gd name="T89" fmla="*/ 448 h 478"/>
                  <a:gd name="T90" fmla="*/ 89 w 156"/>
                  <a:gd name="T91" fmla="*/ 430 h 478"/>
                  <a:gd name="T92" fmla="*/ 99 w 156"/>
                  <a:gd name="T93" fmla="*/ 413 h 478"/>
                  <a:gd name="T94" fmla="*/ 108 w 156"/>
                  <a:gd name="T95" fmla="*/ 391 h 478"/>
                  <a:gd name="T96" fmla="*/ 106 w 156"/>
                  <a:gd name="T97" fmla="*/ 362 h 478"/>
                  <a:gd name="T98" fmla="*/ 89 w 156"/>
                  <a:gd name="T99" fmla="*/ 325 h 478"/>
                  <a:gd name="T100" fmla="*/ 57 w 156"/>
                  <a:gd name="T101" fmla="*/ 278 h 478"/>
                  <a:gd name="T102" fmla="*/ 32 w 156"/>
                  <a:gd name="T103" fmla="*/ 247 h 478"/>
                  <a:gd name="T104" fmla="*/ 10 w 156"/>
                  <a:gd name="T105" fmla="*/ 206 h 478"/>
                  <a:gd name="T106" fmla="*/ 4 w 156"/>
                  <a:gd name="T107" fmla="*/ 172 h 478"/>
                  <a:gd name="T108" fmla="*/ 8 w 156"/>
                  <a:gd name="T109" fmla="*/ 138 h 478"/>
                  <a:gd name="T110" fmla="*/ 23 w 156"/>
                  <a:gd name="T111" fmla="*/ 102 h 478"/>
                  <a:gd name="T112" fmla="*/ 46 w 156"/>
                  <a:gd name="T113" fmla="*/ 66 h 478"/>
                  <a:gd name="T114" fmla="*/ 46 w 156"/>
                  <a:gd name="T115" fmla="*/ 47 h 478"/>
                  <a:gd name="T116" fmla="*/ 51 w 156"/>
                  <a:gd name="T117" fmla="*/ 29 h 478"/>
                  <a:gd name="T118" fmla="*/ 67 w 156"/>
                  <a:gd name="T119" fmla="*/ 11 h 478"/>
                  <a:gd name="T120" fmla="*/ 84 w 156"/>
                  <a:gd name="T121" fmla="*/ 2 h 478"/>
                  <a:gd name="T122" fmla="*/ 93 w 156"/>
                  <a:gd name="T123" fmla="*/ 0 h 478"/>
                  <a:gd name="T124" fmla="*/ 105 w 156"/>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8">
                    <a:moveTo>
                      <a:pt x="105" y="1"/>
                    </a:moveTo>
                    <a:lnTo>
                      <a:pt x="103" y="11"/>
                    </a:lnTo>
                    <a:lnTo>
                      <a:pt x="93" y="9"/>
                    </a:lnTo>
                    <a:lnTo>
                      <a:pt x="84" y="11"/>
                    </a:lnTo>
                    <a:lnTo>
                      <a:pt x="68" y="15"/>
                    </a:lnTo>
                    <a:lnTo>
                      <a:pt x="57" y="29"/>
                    </a:lnTo>
                    <a:lnTo>
                      <a:pt x="49" y="55"/>
                    </a:lnTo>
                    <a:lnTo>
                      <a:pt x="53" y="87"/>
                    </a:lnTo>
                    <a:lnTo>
                      <a:pt x="68" y="125"/>
                    </a:lnTo>
                    <a:lnTo>
                      <a:pt x="123" y="204"/>
                    </a:lnTo>
                    <a:lnTo>
                      <a:pt x="144" y="241"/>
                    </a:lnTo>
                    <a:lnTo>
                      <a:pt x="156" y="279"/>
                    </a:lnTo>
                    <a:lnTo>
                      <a:pt x="152" y="320"/>
                    </a:lnTo>
                    <a:lnTo>
                      <a:pt x="139" y="360"/>
                    </a:lnTo>
                    <a:lnTo>
                      <a:pt x="122" y="393"/>
                    </a:lnTo>
                    <a:lnTo>
                      <a:pt x="106" y="416"/>
                    </a:lnTo>
                    <a:lnTo>
                      <a:pt x="89" y="437"/>
                    </a:lnTo>
                    <a:lnTo>
                      <a:pt x="63" y="460"/>
                    </a:lnTo>
                    <a:lnTo>
                      <a:pt x="32" y="476"/>
                    </a:lnTo>
                    <a:lnTo>
                      <a:pt x="19" y="478"/>
                    </a:lnTo>
                    <a:lnTo>
                      <a:pt x="6" y="476"/>
                    </a:lnTo>
                    <a:lnTo>
                      <a:pt x="0" y="470"/>
                    </a:lnTo>
                    <a:lnTo>
                      <a:pt x="4" y="461"/>
                    </a:lnTo>
                    <a:lnTo>
                      <a:pt x="13" y="457"/>
                    </a:lnTo>
                    <a:lnTo>
                      <a:pt x="27" y="457"/>
                    </a:lnTo>
                    <a:lnTo>
                      <a:pt x="29" y="461"/>
                    </a:lnTo>
                    <a:lnTo>
                      <a:pt x="25" y="466"/>
                    </a:lnTo>
                    <a:lnTo>
                      <a:pt x="19" y="470"/>
                    </a:lnTo>
                    <a:lnTo>
                      <a:pt x="12" y="470"/>
                    </a:lnTo>
                    <a:lnTo>
                      <a:pt x="12" y="465"/>
                    </a:lnTo>
                    <a:lnTo>
                      <a:pt x="15" y="464"/>
                    </a:lnTo>
                    <a:lnTo>
                      <a:pt x="13" y="465"/>
                    </a:lnTo>
                    <a:lnTo>
                      <a:pt x="13" y="469"/>
                    </a:lnTo>
                    <a:lnTo>
                      <a:pt x="17" y="469"/>
                    </a:lnTo>
                    <a:lnTo>
                      <a:pt x="23" y="465"/>
                    </a:lnTo>
                    <a:lnTo>
                      <a:pt x="23" y="461"/>
                    </a:lnTo>
                    <a:lnTo>
                      <a:pt x="23" y="459"/>
                    </a:lnTo>
                    <a:lnTo>
                      <a:pt x="19" y="459"/>
                    </a:lnTo>
                    <a:lnTo>
                      <a:pt x="8" y="463"/>
                    </a:lnTo>
                    <a:lnTo>
                      <a:pt x="6" y="470"/>
                    </a:lnTo>
                    <a:lnTo>
                      <a:pt x="8" y="472"/>
                    </a:lnTo>
                    <a:lnTo>
                      <a:pt x="15" y="475"/>
                    </a:lnTo>
                    <a:lnTo>
                      <a:pt x="34" y="471"/>
                    </a:lnTo>
                    <a:lnTo>
                      <a:pt x="57" y="459"/>
                    </a:lnTo>
                    <a:lnTo>
                      <a:pt x="72" y="448"/>
                    </a:lnTo>
                    <a:lnTo>
                      <a:pt x="89" y="430"/>
                    </a:lnTo>
                    <a:lnTo>
                      <a:pt x="99" y="413"/>
                    </a:lnTo>
                    <a:lnTo>
                      <a:pt x="108" y="391"/>
                    </a:lnTo>
                    <a:lnTo>
                      <a:pt x="106" y="362"/>
                    </a:lnTo>
                    <a:lnTo>
                      <a:pt x="89" y="325"/>
                    </a:lnTo>
                    <a:lnTo>
                      <a:pt x="57" y="278"/>
                    </a:lnTo>
                    <a:lnTo>
                      <a:pt x="32" y="247"/>
                    </a:lnTo>
                    <a:lnTo>
                      <a:pt x="10" y="206"/>
                    </a:lnTo>
                    <a:lnTo>
                      <a:pt x="4" y="172"/>
                    </a:lnTo>
                    <a:lnTo>
                      <a:pt x="8" y="138"/>
                    </a:lnTo>
                    <a:lnTo>
                      <a:pt x="23" y="102"/>
                    </a:lnTo>
                    <a:lnTo>
                      <a:pt x="46" y="66"/>
                    </a:lnTo>
                    <a:lnTo>
                      <a:pt x="46" y="47"/>
                    </a:lnTo>
                    <a:lnTo>
                      <a:pt x="51" y="29"/>
                    </a:lnTo>
                    <a:lnTo>
                      <a:pt x="67" y="11"/>
                    </a:lnTo>
                    <a:lnTo>
                      <a:pt x="84" y="2"/>
                    </a:lnTo>
                    <a:lnTo>
                      <a:pt x="93" y="0"/>
                    </a:lnTo>
                    <a:lnTo>
                      <a:pt x="10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6" name="Freeform 54"/>
              <p:cNvSpPr>
                <a:spLocks/>
              </p:cNvSpPr>
              <p:nvPr/>
            </p:nvSpPr>
            <p:spPr bwMode="auto">
              <a:xfrm>
                <a:off x="135" y="2029"/>
                <a:ext cx="83" cy="284"/>
              </a:xfrm>
              <a:custGeom>
                <a:avLst/>
                <a:gdLst>
                  <a:gd name="T0" fmla="*/ 0 w 83"/>
                  <a:gd name="T1" fmla="*/ 0 h 284"/>
                  <a:gd name="T2" fmla="*/ 13 w 83"/>
                  <a:gd name="T3" fmla="*/ 21 h 284"/>
                  <a:gd name="T4" fmla="*/ 38 w 83"/>
                  <a:gd name="T5" fmla="*/ 56 h 284"/>
                  <a:gd name="T6" fmla="*/ 64 w 83"/>
                  <a:gd name="T7" fmla="*/ 102 h 284"/>
                  <a:gd name="T8" fmla="*/ 81 w 83"/>
                  <a:gd name="T9" fmla="*/ 151 h 284"/>
                  <a:gd name="T10" fmla="*/ 83 w 83"/>
                  <a:gd name="T11" fmla="*/ 178 h 284"/>
                  <a:gd name="T12" fmla="*/ 81 w 83"/>
                  <a:gd name="T13" fmla="*/ 204 h 284"/>
                  <a:gd name="T14" fmla="*/ 68 w 83"/>
                  <a:gd name="T15" fmla="*/ 246 h 284"/>
                  <a:gd name="T16" fmla="*/ 55 w 83"/>
                  <a:gd name="T17" fmla="*/ 274 h 284"/>
                  <a:gd name="T18" fmla="*/ 47 w 83"/>
                  <a:gd name="T19" fmla="*/ 284 h 284"/>
                  <a:gd name="T20" fmla="*/ 55 w 83"/>
                  <a:gd name="T21" fmla="*/ 262 h 284"/>
                  <a:gd name="T22" fmla="*/ 62 w 83"/>
                  <a:gd name="T23" fmla="*/ 226 h 284"/>
                  <a:gd name="T24" fmla="*/ 57 w 83"/>
                  <a:gd name="T25" fmla="*/ 176 h 284"/>
                  <a:gd name="T26" fmla="*/ 57 w 83"/>
                  <a:gd name="T27" fmla="*/ 176 h 284"/>
                  <a:gd name="T28" fmla="*/ 59 w 83"/>
                  <a:gd name="T29" fmla="*/ 178 h 284"/>
                  <a:gd name="T30" fmla="*/ 66 w 83"/>
                  <a:gd name="T31" fmla="*/ 181 h 284"/>
                  <a:gd name="T32" fmla="*/ 72 w 83"/>
                  <a:gd name="T33" fmla="*/ 177 h 284"/>
                  <a:gd name="T34" fmla="*/ 72 w 83"/>
                  <a:gd name="T35" fmla="*/ 170 h 284"/>
                  <a:gd name="T36" fmla="*/ 68 w 83"/>
                  <a:gd name="T37" fmla="*/ 163 h 284"/>
                  <a:gd name="T38" fmla="*/ 62 w 83"/>
                  <a:gd name="T39" fmla="*/ 160 h 284"/>
                  <a:gd name="T40" fmla="*/ 59 w 83"/>
                  <a:gd name="T41" fmla="*/ 164 h 284"/>
                  <a:gd name="T42" fmla="*/ 59 w 83"/>
                  <a:gd name="T43" fmla="*/ 168 h 284"/>
                  <a:gd name="T44" fmla="*/ 60 w 83"/>
                  <a:gd name="T45" fmla="*/ 166 h 284"/>
                  <a:gd name="T46" fmla="*/ 62 w 83"/>
                  <a:gd name="T47" fmla="*/ 164 h 284"/>
                  <a:gd name="T48" fmla="*/ 66 w 83"/>
                  <a:gd name="T49" fmla="*/ 166 h 284"/>
                  <a:gd name="T50" fmla="*/ 68 w 83"/>
                  <a:gd name="T51" fmla="*/ 170 h 284"/>
                  <a:gd name="T52" fmla="*/ 68 w 83"/>
                  <a:gd name="T53" fmla="*/ 174 h 284"/>
                  <a:gd name="T54" fmla="*/ 64 w 83"/>
                  <a:gd name="T55" fmla="*/ 176 h 284"/>
                  <a:gd name="T56" fmla="*/ 57 w 83"/>
                  <a:gd name="T57" fmla="*/ 172 h 284"/>
                  <a:gd name="T58" fmla="*/ 53 w 83"/>
                  <a:gd name="T59" fmla="*/ 168 h 284"/>
                  <a:gd name="T60" fmla="*/ 34 w 83"/>
                  <a:gd name="T61" fmla="*/ 102 h 284"/>
                  <a:gd name="T62" fmla="*/ 13 w 83"/>
                  <a:gd name="T63" fmla="*/ 44 h 284"/>
                  <a:gd name="T64" fmla="*/ 2 w 83"/>
                  <a:gd name="T65" fmla="*/ 5 h 284"/>
                  <a:gd name="T66" fmla="*/ 0 w 83"/>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284">
                    <a:moveTo>
                      <a:pt x="0" y="0"/>
                    </a:moveTo>
                    <a:lnTo>
                      <a:pt x="13" y="21"/>
                    </a:lnTo>
                    <a:lnTo>
                      <a:pt x="38" y="56"/>
                    </a:lnTo>
                    <a:lnTo>
                      <a:pt x="64" y="102"/>
                    </a:lnTo>
                    <a:lnTo>
                      <a:pt x="81" y="151"/>
                    </a:lnTo>
                    <a:lnTo>
                      <a:pt x="83" y="178"/>
                    </a:lnTo>
                    <a:lnTo>
                      <a:pt x="81" y="204"/>
                    </a:lnTo>
                    <a:lnTo>
                      <a:pt x="68" y="246"/>
                    </a:lnTo>
                    <a:lnTo>
                      <a:pt x="55" y="274"/>
                    </a:lnTo>
                    <a:lnTo>
                      <a:pt x="47" y="284"/>
                    </a:lnTo>
                    <a:lnTo>
                      <a:pt x="55" y="262"/>
                    </a:lnTo>
                    <a:lnTo>
                      <a:pt x="62" y="226"/>
                    </a:lnTo>
                    <a:lnTo>
                      <a:pt x="57" y="176"/>
                    </a:lnTo>
                    <a:lnTo>
                      <a:pt x="57" y="176"/>
                    </a:lnTo>
                    <a:lnTo>
                      <a:pt x="59" y="178"/>
                    </a:lnTo>
                    <a:lnTo>
                      <a:pt x="66" y="181"/>
                    </a:lnTo>
                    <a:lnTo>
                      <a:pt x="72" y="177"/>
                    </a:lnTo>
                    <a:lnTo>
                      <a:pt x="72" y="170"/>
                    </a:lnTo>
                    <a:lnTo>
                      <a:pt x="68" y="163"/>
                    </a:lnTo>
                    <a:lnTo>
                      <a:pt x="62" y="160"/>
                    </a:lnTo>
                    <a:lnTo>
                      <a:pt x="59" y="164"/>
                    </a:lnTo>
                    <a:lnTo>
                      <a:pt x="59" y="168"/>
                    </a:lnTo>
                    <a:lnTo>
                      <a:pt x="60" y="166"/>
                    </a:lnTo>
                    <a:lnTo>
                      <a:pt x="62" y="164"/>
                    </a:lnTo>
                    <a:lnTo>
                      <a:pt x="66" y="166"/>
                    </a:lnTo>
                    <a:lnTo>
                      <a:pt x="68" y="170"/>
                    </a:lnTo>
                    <a:lnTo>
                      <a:pt x="68" y="174"/>
                    </a:lnTo>
                    <a:lnTo>
                      <a:pt x="64" y="176"/>
                    </a:lnTo>
                    <a:lnTo>
                      <a:pt x="57" y="172"/>
                    </a:lnTo>
                    <a:lnTo>
                      <a:pt x="53" y="168"/>
                    </a:lnTo>
                    <a:lnTo>
                      <a:pt x="34" y="102"/>
                    </a:lnTo>
                    <a:lnTo>
                      <a:pt x="13" y="44"/>
                    </a:lnTo>
                    <a:lnTo>
                      <a:pt x="2"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7" name="Freeform 55"/>
              <p:cNvSpPr>
                <a:spLocks/>
              </p:cNvSpPr>
              <p:nvPr/>
            </p:nvSpPr>
            <p:spPr bwMode="auto">
              <a:xfrm>
                <a:off x="85" y="1983"/>
                <a:ext cx="107" cy="319"/>
              </a:xfrm>
              <a:custGeom>
                <a:avLst/>
                <a:gdLst>
                  <a:gd name="T0" fmla="*/ 97 w 107"/>
                  <a:gd name="T1" fmla="*/ 319 h 319"/>
                  <a:gd name="T2" fmla="*/ 95 w 107"/>
                  <a:gd name="T3" fmla="*/ 288 h 319"/>
                  <a:gd name="T4" fmla="*/ 86 w 107"/>
                  <a:gd name="T5" fmla="*/ 257 h 319"/>
                  <a:gd name="T6" fmla="*/ 78 w 107"/>
                  <a:gd name="T7" fmla="*/ 240 h 319"/>
                  <a:gd name="T8" fmla="*/ 65 w 107"/>
                  <a:gd name="T9" fmla="*/ 222 h 319"/>
                  <a:gd name="T10" fmla="*/ 23 w 107"/>
                  <a:gd name="T11" fmla="*/ 168 h 319"/>
                  <a:gd name="T12" fmla="*/ 8 w 107"/>
                  <a:gd name="T13" fmla="*/ 139 h 319"/>
                  <a:gd name="T14" fmla="*/ 0 w 107"/>
                  <a:gd name="T15" fmla="*/ 108 h 319"/>
                  <a:gd name="T16" fmla="*/ 2 w 107"/>
                  <a:gd name="T17" fmla="*/ 70 h 319"/>
                  <a:gd name="T18" fmla="*/ 14 w 107"/>
                  <a:gd name="T19" fmla="*/ 31 h 319"/>
                  <a:gd name="T20" fmla="*/ 33 w 107"/>
                  <a:gd name="T21" fmla="*/ 0 h 319"/>
                  <a:gd name="T22" fmla="*/ 44 w 107"/>
                  <a:gd name="T23" fmla="*/ 42 h 319"/>
                  <a:gd name="T24" fmla="*/ 65 w 107"/>
                  <a:gd name="T25" fmla="*/ 110 h 319"/>
                  <a:gd name="T26" fmla="*/ 82 w 107"/>
                  <a:gd name="T27" fmla="*/ 160 h 319"/>
                  <a:gd name="T28" fmla="*/ 80 w 107"/>
                  <a:gd name="T29" fmla="*/ 168 h 319"/>
                  <a:gd name="T30" fmla="*/ 76 w 107"/>
                  <a:gd name="T31" fmla="*/ 174 h 319"/>
                  <a:gd name="T32" fmla="*/ 69 w 107"/>
                  <a:gd name="T33" fmla="*/ 178 h 319"/>
                  <a:gd name="T34" fmla="*/ 57 w 107"/>
                  <a:gd name="T35" fmla="*/ 178 h 319"/>
                  <a:gd name="T36" fmla="*/ 48 w 107"/>
                  <a:gd name="T37" fmla="*/ 170 h 319"/>
                  <a:gd name="T38" fmla="*/ 36 w 107"/>
                  <a:gd name="T39" fmla="*/ 154 h 319"/>
                  <a:gd name="T40" fmla="*/ 33 w 107"/>
                  <a:gd name="T41" fmla="*/ 139 h 319"/>
                  <a:gd name="T42" fmla="*/ 35 w 107"/>
                  <a:gd name="T43" fmla="*/ 132 h 319"/>
                  <a:gd name="T44" fmla="*/ 38 w 107"/>
                  <a:gd name="T45" fmla="*/ 128 h 319"/>
                  <a:gd name="T46" fmla="*/ 44 w 107"/>
                  <a:gd name="T47" fmla="*/ 130 h 319"/>
                  <a:gd name="T48" fmla="*/ 52 w 107"/>
                  <a:gd name="T49" fmla="*/ 136 h 319"/>
                  <a:gd name="T50" fmla="*/ 54 w 107"/>
                  <a:gd name="T51" fmla="*/ 139 h 319"/>
                  <a:gd name="T52" fmla="*/ 52 w 107"/>
                  <a:gd name="T53" fmla="*/ 143 h 319"/>
                  <a:gd name="T54" fmla="*/ 46 w 107"/>
                  <a:gd name="T55" fmla="*/ 142 h 319"/>
                  <a:gd name="T56" fmla="*/ 44 w 107"/>
                  <a:gd name="T57" fmla="*/ 139 h 319"/>
                  <a:gd name="T58" fmla="*/ 46 w 107"/>
                  <a:gd name="T59" fmla="*/ 143 h 319"/>
                  <a:gd name="T60" fmla="*/ 54 w 107"/>
                  <a:gd name="T61" fmla="*/ 146 h 319"/>
                  <a:gd name="T62" fmla="*/ 57 w 107"/>
                  <a:gd name="T63" fmla="*/ 143 h 319"/>
                  <a:gd name="T64" fmla="*/ 55 w 107"/>
                  <a:gd name="T65" fmla="*/ 133 h 319"/>
                  <a:gd name="T66" fmla="*/ 48 w 107"/>
                  <a:gd name="T67" fmla="*/ 125 h 319"/>
                  <a:gd name="T68" fmla="*/ 38 w 107"/>
                  <a:gd name="T69" fmla="*/ 122 h 319"/>
                  <a:gd name="T70" fmla="*/ 33 w 107"/>
                  <a:gd name="T71" fmla="*/ 125 h 319"/>
                  <a:gd name="T72" fmla="*/ 29 w 107"/>
                  <a:gd name="T73" fmla="*/ 132 h 319"/>
                  <a:gd name="T74" fmla="*/ 35 w 107"/>
                  <a:gd name="T75" fmla="*/ 157 h 319"/>
                  <a:gd name="T76" fmla="*/ 42 w 107"/>
                  <a:gd name="T77" fmla="*/ 170 h 319"/>
                  <a:gd name="T78" fmla="*/ 52 w 107"/>
                  <a:gd name="T79" fmla="*/ 180 h 319"/>
                  <a:gd name="T80" fmla="*/ 61 w 107"/>
                  <a:gd name="T81" fmla="*/ 185 h 319"/>
                  <a:gd name="T82" fmla="*/ 69 w 107"/>
                  <a:gd name="T83" fmla="*/ 186 h 319"/>
                  <a:gd name="T84" fmla="*/ 76 w 107"/>
                  <a:gd name="T85" fmla="*/ 184 h 319"/>
                  <a:gd name="T86" fmla="*/ 82 w 107"/>
                  <a:gd name="T87" fmla="*/ 179 h 319"/>
                  <a:gd name="T88" fmla="*/ 86 w 107"/>
                  <a:gd name="T89" fmla="*/ 168 h 319"/>
                  <a:gd name="T90" fmla="*/ 88 w 107"/>
                  <a:gd name="T91" fmla="*/ 176 h 319"/>
                  <a:gd name="T92" fmla="*/ 93 w 107"/>
                  <a:gd name="T93" fmla="*/ 198 h 319"/>
                  <a:gd name="T94" fmla="*/ 103 w 107"/>
                  <a:gd name="T95" fmla="*/ 235 h 319"/>
                  <a:gd name="T96" fmla="*/ 107 w 107"/>
                  <a:gd name="T97" fmla="*/ 269 h 319"/>
                  <a:gd name="T98" fmla="*/ 103 w 107"/>
                  <a:gd name="T99" fmla="*/ 296 h 319"/>
                  <a:gd name="T100" fmla="*/ 97 w 107"/>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319">
                    <a:moveTo>
                      <a:pt x="97" y="319"/>
                    </a:moveTo>
                    <a:lnTo>
                      <a:pt x="95" y="288"/>
                    </a:lnTo>
                    <a:lnTo>
                      <a:pt x="86" y="257"/>
                    </a:lnTo>
                    <a:lnTo>
                      <a:pt x="78" y="240"/>
                    </a:lnTo>
                    <a:lnTo>
                      <a:pt x="65" y="222"/>
                    </a:lnTo>
                    <a:lnTo>
                      <a:pt x="23" y="168"/>
                    </a:lnTo>
                    <a:lnTo>
                      <a:pt x="8" y="139"/>
                    </a:lnTo>
                    <a:lnTo>
                      <a:pt x="0" y="108"/>
                    </a:lnTo>
                    <a:lnTo>
                      <a:pt x="2" y="70"/>
                    </a:lnTo>
                    <a:lnTo>
                      <a:pt x="14" y="31"/>
                    </a:lnTo>
                    <a:lnTo>
                      <a:pt x="33" y="0"/>
                    </a:lnTo>
                    <a:lnTo>
                      <a:pt x="44" y="42"/>
                    </a:lnTo>
                    <a:lnTo>
                      <a:pt x="65" y="110"/>
                    </a:lnTo>
                    <a:lnTo>
                      <a:pt x="82" y="160"/>
                    </a:lnTo>
                    <a:lnTo>
                      <a:pt x="80" y="168"/>
                    </a:lnTo>
                    <a:lnTo>
                      <a:pt x="76" y="174"/>
                    </a:lnTo>
                    <a:lnTo>
                      <a:pt x="69" y="178"/>
                    </a:lnTo>
                    <a:lnTo>
                      <a:pt x="57" y="178"/>
                    </a:lnTo>
                    <a:lnTo>
                      <a:pt x="48" y="170"/>
                    </a:lnTo>
                    <a:lnTo>
                      <a:pt x="36" y="154"/>
                    </a:lnTo>
                    <a:lnTo>
                      <a:pt x="33" y="139"/>
                    </a:lnTo>
                    <a:lnTo>
                      <a:pt x="35" y="132"/>
                    </a:lnTo>
                    <a:lnTo>
                      <a:pt x="38" y="128"/>
                    </a:lnTo>
                    <a:lnTo>
                      <a:pt x="44" y="130"/>
                    </a:lnTo>
                    <a:lnTo>
                      <a:pt x="52" y="136"/>
                    </a:lnTo>
                    <a:lnTo>
                      <a:pt x="54" y="139"/>
                    </a:lnTo>
                    <a:lnTo>
                      <a:pt x="52" y="143"/>
                    </a:lnTo>
                    <a:lnTo>
                      <a:pt x="46" y="142"/>
                    </a:lnTo>
                    <a:lnTo>
                      <a:pt x="44" y="139"/>
                    </a:lnTo>
                    <a:lnTo>
                      <a:pt x="46" y="143"/>
                    </a:lnTo>
                    <a:lnTo>
                      <a:pt x="54" y="146"/>
                    </a:lnTo>
                    <a:lnTo>
                      <a:pt x="57" y="143"/>
                    </a:lnTo>
                    <a:lnTo>
                      <a:pt x="55" y="133"/>
                    </a:lnTo>
                    <a:lnTo>
                      <a:pt x="48" y="125"/>
                    </a:lnTo>
                    <a:lnTo>
                      <a:pt x="38" y="122"/>
                    </a:lnTo>
                    <a:lnTo>
                      <a:pt x="33" y="125"/>
                    </a:lnTo>
                    <a:lnTo>
                      <a:pt x="29" y="132"/>
                    </a:lnTo>
                    <a:lnTo>
                      <a:pt x="35" y="157"/>
                    </a:lnTo>
                    <a:lnTo>
                      <a:pt x="42" y="170"/>
                    </a:lnTo>
                    <a:lnTo>
                      <a:pt x="52" y="180"/>
                    </a:lnTo>
                    <a:lnTo>
                      <a:pt x="61" y="185"/>
                    </a:lnTo>
                    <a:lnTo>
                      <a:pt x="69" y="186"/>
                    </a:lnTo>
                    <a:lnTo>
                      <a:pt x="76" y="184"/>
                    </a:lnTo>
                    <a:lnTo>
                      <a:pt x="82" y="179"/>
                    </a:lnTo>
                    <a:lnTo>
                      <a:pt x="86" y="168"/>
                    </a:lnTo>
                    <a:lnTo>
                      <a:pt x="88" y="176"/>
                    </a:lnTo>
                    <a:lnTo>
                      <a:pt x="93" y="198"/>
                    </a:lnTo>
                    <a:lnTo>
                      <a:pt x="103" y="235"/>
                    </a:lnTo>
                    <a:lnTo>
                      <a:pt x="107" y="269"/>
                    </a:lnTo>
                    <a:lnTo>
                      <a:pt x="103" y="296"/>
                    </a:lnTo>
                    <a:lnTo>
                      <a:pt x="97"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8" name="Freeform 56"/>
              <p:cNvSpPr>
                <a:spLocks/>
              </p:cNvSpPr>
              <p:nvPr/>
            </p:nvSpPr>
            <p:spPr bwMode="auto">
              <a:xfrm>
                <a:off x="220" y="1050"/>
                <a:ext cx="55" cy="280"/>
              </a:xfrm>
              <a:custGeom>
                <a:avLst/>
                <a:gdLst>
                  <a:gd name="T0" fmla="*/ 53 w 55"/>
                  <a:gd name="T1" fmla="*/ 0 h 280"/>
                  <a:gd name="T2" fmla="*/ 44 w 55"/>
                  <a:gd name="T3" fmla="*/ 23 h 280"/>
                  <a:gd name="T4" fmla="*/ 25 w 55"/>
                  <a:gd name="T5" fmla="*/ 59 h 280"/>
                  <a:gd name="T6" fmla="*/ 8 w 55"/>
                  <a:gd name="T7" fmla="*/ 103 h 280"/>
                  <a:gd name="T8" fmla="*/ 0 w 55"/>
                  <a:gd name="T9" fmla="*/ 153 h 280"/>
                  <a:gd name="T10" fmla="*/ 2 w 55"/>
                  <a:gd name="T11" fmla="*/ 180 h 280"/>
                  <a:gd name="T12" fmla="*/ 10 w 55"/>
                  <a:gd name="T13" fmla="*/ 205 h 280"/>
                  <a:gd name="T14" fmla="*/ 29 w 55"/>
                  <a:gd name="T15" fmla="*/ 245 h 280"/>
                  <a:gd name="T16" fmla="*/ 48 w 55"/>
                  <a:gd name="T17" fmla="*/ 270 h 280"/>
                  <a:gd name="T18" fmla="*/ 55 w 55"/>
                  <a:gd name="T19" fmla="*/ 280 h 280"/>
                  <a:gd name="T20" fmla="*/ 44 w 55"/>
                  <a:gd name="T21" fmla="*/ 261 h 280"/>
                  <a:gd name="T22" fmla="*/ 32 w 55"/>
                  <a:gd name="T23" fmla="*/ 226 h 280"/>
                  <a:gd name="T24" fmla="*/ 29 w 55"/>
                  <a:gd name="T25" fmla="*/ 177 h 280"/>
                  <a:gd name="T26" fmla="*/ 29 w 55"/>
                  <a:gd name="T27" fmla="*/ 177 h 280"/>
                  <a:gd name="T28" fmla="*/ 27 w 55"/>
                  <a:gd name="T29" fmla="*/ 179 h 280"/>
                  <a:gd name="T30" fmla="*/ 21 w 55"/>
                  <a:gd name="T31" fmla="*/ 181 h 280"/>
                  <a:gd name="T32" fmla="*/ 15 w 55"/>
                  <a:gd name="T33" fmla="*/ 179 h 280"/>
                  <a:gd name="T34" fmla="*/ 13 w 55"/>
                  <a:gd name="T35" fmla="*/ 171 h 280"/>
                  <a:gd name="T36" fmla="*/ 15 w 55"/>
                  <a:gd name="T37" fmla="*/ 165 h 280"/>
                  <a:gd name="T38" fmla="*/ 19 w 55"/>
                  <a:gd name="T39" fmla="*/ 162 h 280"/>
                  <a:gd name="T40" fmla="*/ 25 w 55"/>
                  <a:gd name="T41" fmla="*/ 165 h 280"/>
                  <a:gd name="T42" fmla="*/ 25 w 55"/>
                  <a:gd name="T43" fmla="*/ 168 h 280"/>
                  <a:gd name="T44" fmla="*/ 23 w 55"/>
                  <a:gd name="T45" fmla="*/ 167 h 280"/>
                  <a:gd name="T46" fmla="*/ 19 w 55"/>
                  <a:gd name="T47" fmla="*/ 165 h 280"/>
                  <a:gd name="T48" fmla="*/ 15 w 55"/>
                  <a:gd name="T49" fmla="*/ 167 h 280"/>
                  <a:gd name="T50" fmla="*/ 15 w 55"/>
                  <a:gd name="T51" fmla="*/ 171 h 280"/>
                  <a:gd name="T52" fmla="*/ 17 w 55"/>
                  <a:gd name="T53" fmla="*/ 174 h 280"/>
                  <a:gd name="T54" fmla="*/ 21 w 55"/>
                  <a:gd name="T55" fmla="*/ 177 h 280"/>
                  <a:gd name="T56" fmla="*/ 29 w 55"/>
                  <a:gd name="T57" fmla="*/ 172 h 280"/>
                  <a:gd name="T58" fmla="*/ 29 w 55"/>
                  <a:gd name="T59" fmla="*/ 168 h 280"/>
                  <a:gd name="T60" fmla="*/ 36 w 55"/>
                  <a:gd name="T61" fmla="*/ 101 h 280"/>
                  <a:gd name="T62" fmla="*/ 48 w 55"/>
                  <a:gd name="T63" fmla="*/ 45 h 280"/>
                  <a:gd name="T64" fmla="*/ 53 w 55"/>
                  <a:gd name="T65" fmla="*/ 5 h 280"/>
                  <a:gd name="T66" fmla="*/ 53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53" y="0"/>
                    </a:moveTo>
                    <a:lnTo>
                      <a:pt x="44" y="23"/>
                    </a:lnTo>
                    <a:lnTo>
                      <a:pt x="25" y="59"/>
                    </a:lnTo>
                    <a:lnTo>
                      <a:pt x="8" y="103"/>
                    </a:lnTo>
                    <a:lnTo>
                      <a:pt x="0" y="153"/>
                    </a:lnTo>
                    <a:lnTo>
                      <a:pt x="2" y="180"/>
                    </a:lnTo>
                    <a:lnTo>
                      <a:pt x="10" y="205"/>
                    </a:lnTo>
                    <a:lnTo>
                      <a:pt x="29" y="245"/>
                    </a:lnTo>
                    <a:lnTo>
                      <a:pt x="48" y="270"/>
                    </a:lnTo>
                    <a:lnTo>
                      <a:pt x="55" y="280"/>
                    </a:lnTo>
                    <a:lnTo>
                      <a:pt x="44" y="261"/>
                    </a:lnTo>
                    <a:lnTo>
                      <a:pt x="32" y="226"/>
                    </a:lnTo>
                    <a:lnTo>
                      <a:pt x="29" y="177"/>
                    </a:lnTo>
                    <a:lnTo>
                      <a:pt x="29" y="177"/>
                    </a:lnTo>
                    <a:lnTo>
                      <a:pt x="27" y="179"/>
                    </a:lnTo>
                    <a:lnTo>
                      <a:pt x="21" y="181"/>
                    </a:lnTo>
                    <a:lnTo>
                      <a:pt x="15" y="179"/>
                    </a:lnTo>
                    <a:lnTo>
                      <a:pt x="13" y="171"/>
                    </a:lnTo>
                    <a:lnTo>
                      <a:pt x="15" y="165"/>
                    </a:lnTo>
                    <a:lnTo>
                      <a:pt x="19" y="162"/>
                    </a:lnTo>
                    <a:lnTo>
                      <a:pt x="25" y="165"/>
                    </a:lnTo>
                    <a:lnTo>
                      <a:pt x="25" y="168"/>
                    </a:lnTo>
                    <a:lnTo>
                      <a:pt x="23" y="167"/>
                    </a:lnTo>
                    <a:lnTo>
                      <a:pt x="19" y="165"/>
                    </a:lnTo>
                    <a:lnTo>
                      <a:pt x="15" y="167"/>
                    </a:lnTo>
                    <a:lnTo>
                      <a:pt x="15" y="171"/>
                    </a:lnTo>
                    <a:lnTo>
                      <a:pt x="17" y="174"/>
                    </a:lnTo>
                    <a:lnTo>
                      <a:pt x="21" y="177"/>
                    </a:lnTo>
                    <a:lnTo>
                      <a:pt x="29" y="172"/>
                    </a:lnTo>
                    <a:lnTo>
                      <a:pt x="29" y="168"/>
                    </a:lnTo>
                    <a:lnTo>
                      <a:pt x="36" y="101"/>
                    </a:lnTo>
                    <a:lnTo>
                      <a:pt x="48" y="45"/>
                    </a:lnTo>
                    <a:lnTo>
                      <a:pt x="53" y="5"/>
                    </a:lnTo>
                    <a:lnTo>
                      <a:pt x="5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09" name="Freeform 57"/>
              <p:cNvSpPr>
                <a:spLocks/>
              </p:cNvSpPr>
              <p:nvPr/>
            </p:nvSpPr>
            <p:spPr bwMode="auto">
              <a:xfrm>
                <a:off x="254" y="1005"/>
                <a:ext cx="78" cy="314"/>
              </a:xfrm>
              <a:custGeom>
                <a:avLst/>
                <a:gdLst>
                  <a:gd name="T0" fmla="*/ 19 w 78"/>
                  <a:gd name="T1" fmla="*/ 314 h 314"/>
                  <a:gd name="T2" fmla="*/ 15 w 78"/>
                  <a:gd name="T3" fmla="*/ 285 h 314"/>
                  <a:gd name="T4" fmla="*/ 19 w 78"/>
                  <a:gd name="T5" fmla="*/ 254 h 314"/>
                  <a:gd name="T6" fmla="*/ 34 w 78"/>
                  <a:gd name="T7" fmla="*/ 218 h 314"/>
                  <a:gd name="T8" fmla="*/ 65 w 78"/>
                  <a:gd name="T9" fmla="*/ 163 h 314"/>
                  <a:gd name="T10" fmla="*/ 76 w 78"/>
                  <a:gd name="T11" fmla="*/ 134 h 314"/>
                  <a:gd name="T12" fmla="*/ 78 w 78"/>
                  <a:gd name="T13" fmla="*/ 103 h 314"/>
                  <a:gd name="T14" fmla="*/ 69 w 78"/>
                  <a:gd name="T15" fmla="*/ 66 h 314"/>
                  <a:gd name="T16" fmla="*/ 52 w 78"/>
                  <a:gd name="T17" fmla="*/ 30 h 314"/>
                  <a:gd name="T18" fmla="*/ 27 w 78"/>
                  <a:gd name="T19" fmla="*/ 0 h 314"/>
                  <a:gd name="T20" fmla="*/ 23 w 78"/>
                  <a:gd name="T21" fmla="*/ 41 h 314"/>
                  <a:gd name="T22" fmla="*/ 15 w 78"/>
                  <a:gd name="T23" fmla="*/ 110 h 314"/>
                  <a:gd name="T24" fmla="*/ 8 w 78"/>
                  <a:gd name="T25" fmla="*/ 158 h 314"/>
                  <a:gd name="T26" fmla="*/ 10 w 78"/>
                  <a:gd name="T27" fmla="*/ 166 h 314"/>
                  <a:gd name="T28" fmla="*/ 14 w 78"/>
                  <a:gd name="T29" fmla="*/ 172 h 314"/>
                  <a:gd name="T30" fmla="*/ 23 w 78"/>
                  <a:gd name="T31" fmla="*/ 176 h 314"/>
                  <a:gd name="T32" fmla="*/ 33 w 78"/>
                  <a:gd name="T33" fmla="*/ 174 h 314"/>
                  <a:gd name="T34" fmla="*/ 42 w 78"/>
                  <a:gd name="T35" fmla="*/ 166 h 314"/>
                  <a:gd name="T36" fmla="*/ 50 w 78"/>
                  <a:gd name="T37" fmla="*/ 150 h 314"/>
                  <a:gd name="T38" fmla="*/ 52 w 78"/>
                  <a:gd name="T39" fmla="*/ 134 h 314"/>
                  <a:gd name="T40" fmla="*/ 50 w 78"/>
                  <a:gd name="T41" fmla="*/ 128 h 314"/>
                  <a:gd name="T42" fmla="*/ 44 w 78"/>
                  <a:gd name="T43" fmla="*/ 126 h 314"/>
                  <a:gd name="T44" fmla="*/ 38 w 78"/>
                  <a:gd name="T45" fmla="*/ 126 h 314"/>
                  <a:gd name="T46" fmla="*/ 33 w 78"/>
                  <a:gd name="T47" fmla="*/ 133 h 314"/>
                  <a:gd name="T48" fmla="*/ 33 w 78"/>
                  <a:gd name="T49" fmla="*/ 138 h 314"/>
                  <a:gd name="T50" fmla="*/ 34 w 78"/>
                  <a:gd name="T51" fmla="*/ 140 h 314"/>
                  <a:gd name="T52" fmla="*/ 38 w 78"/>
                  <a:gd name="T53" fmla="*/ 138 h 314"/>
                  <a:gd name="T54" fmla="*/ 40 w 78"/>
                  <a:gd name="T55" fmla="*/ 136 h 314"/>
                  <a:gd name="T56" fmla="*/ 40 w 78"/>
                  <a:gd name="T57" fmla="*/ 140 h 314"/>
                  <a:gd name="T58" fmla="*/ 33 w 78"/>
                  <a:gd name="T59" fmla="*/ 144 h 314"/>
                  <a:gd name="T60" fmla="*/ 29 w 78"/>
                  <a:gd name="T61" fmla="*/ 140 h 314"/>
                  <a:gd name="T62" fmla="*/ 27 w 78"/>
                  <a:gd name="T63" fmla="*/ 132 h 314"/>
                  <a:gd name="T64" fmla="*/ 33 w 78"/>
                  <a:gd name="T65" fmla="*/ 123 h 314"/>
                  <a:gd name="T66" fmla="*/ 42 w 78"/>
                  <a:gd name="T67" fmla="*/ 120 h 314"/>
                  <a:gd name="T68" fmla="*/ 50 w 78"/>
                  <a:gd name="T69" fmla="*/ 122 h 314"/>
                  <a:gd name="T70" fmla="*/ 53 w 78"/>
                  <a:gd name="T71" fmla="*/ 128 h 314"/>
                  <a:gd name="T72" fmla="*/ 53 w 78"/>
                  <a:gd name="T73" fmla="*/ 152 h 314"/>
                  <a:gd name="T74" fmla="*/ 48 w 78"/>
                  <a:gd name="T75" fmla="*/ 166 h 314"/>
                  <a:gd name="T76" fmla="*/ 40 w 78"/>
                  <a:gd name="T77" fmla="*/ 175 h 314"/>
                  <a:gd name="T78" fmla="*/ 31 w 78"/>
                  <a:gd name="T79" fmla="*/ 181 h 314"/>
                  <a:gd name="T80" fmla="*/ 23 w 78"/>
                  <a:gd name="T81" fmla="*/ 183 h 314"/>
                  <a:gd name="T82" fmla="*/ 15 w 78"/>
                  <a:gd name="T83" fmla="*/ 181 h 314"/>
                  <a:gd name="T84" fmla="*/ 10 w 78"/>
                  <a:gd name="T85" fmla="*/ 177 h 314"/>
                  <a:gd name="T86" fmla="*/ 6 w 78"/>
                  <a:gd name="T87" fmla="*/ 166 h 314"/>
                  <a:gd name="T88" fmla="*/ 4 w 78"/>
                  <a:gd name="T89" fmla="*/ 175 h 314"/>
                  <a:gd name="T90" fmla="*/ 2 w 78"/>
                  <a:gd name="T91" fmla="*/ 196 h 314"/>
                  <a:gd name="T92" fmla="*/ 0 w 78"/>
                  <a:gd name="T93" fmla="*/ 234 h 314"/>
                  <a:gd name="T94" fmla="*/ 2 w 78"/>
                  <a:gd name="T95" fmla="*/ 267 h 314"/>
                  <a:gd name="T96" fmla="*/ 10 w 78"/>
                  <a:gd name="T97" fmla="*/ 292 h 314"/>
                  <a:gd name="T98" fmla="*/ 19 w 78"/>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314">
                    <a:moveTo>
                      <a:pt x="19" y="314"/>
                    </a:moveTo>
                    <a:lnTo>
                      <a:pt x="15" y="285"/>
                    </a:lnTo>
                    <a:lnTo>
                      <a:pt x="19" y="254"/>
                    </a:lnTo>
                    <a:lnTo>
                      <a:pt x="34" y="218"/>
                    </a:lnTo>
                    <a:lnTo>
                      <a:pt x="65" y="163"/>
                    </a:lnTo>
                    <a:lnTo>
                      <a:pt x="76" y="134"/>
                    </a:lnTo>
                    <a:lnTo>
                      <a:pt x="78" y="103"/>
                    </a:lnTo>
                    <a:lnTo>
                      <a:pt x="69" y="66"/>
                    </a:lnTo>
                    <a:lnTo>
                      <a:pt x="52" y="30"/>
                    </a:lnTo>
                    <a:lnTo>
                      <a:pt x="27" y="0"/>
                    </a:lnTo>
                    <a:lnTo>
                      <a:pt x="23" y="41"/>
                    </a:lnTo>
                    <a:lnTo>
                      <a:pt x="15" y="110"/>
                    </a:lnTo>
                    <a:lnTo>
                      <a:pt x="8" y="158"/>
                    </a:lnTo>
                    <a:lnTo>
                      <a:pt x="10" y="166"/>
                    </a:lnTo>
                    <a:lnTo>
                      <a:pt x="14" y="172"/>
                    </a:lnTo>
                    <a:lnTo>
                      <a:pt x="23" y="176"/>
                    </a:lnTo>
                    <a:lnTo>
                      <a:pt x="33" y="174"/>
                    </a:lnTo>
                    <a:lnTo>
                      <a:pt x="42" y="166"/>
                    </a:lnTo>
                    <a:lnTo>
                      <a:pt x="50" y="150"/>
                    </a:lnTo>
                    <a:lnTo>
                      <a:pt x="52" y="134"/>
                    </a:lnTo>
                    <a:lnTo>
                      <a:pt x="50" y="128"/>
                    </a:lnTo>
                    <a:lnTo>
                      <a:pt x="44" y="126"/>
                    </a:lnTo>
                    <a:lnTo>
                      <a:pt x="38" y="126"/>
                    </a:lnTo>
                    <a:lnTo>
                      <a:pt x="33" y="133"/>
                    </a:lnTo>
                    <a:lnTo>
                      <a:pt x="33" y="138"/>
                    </a:lnTo>
                    <a:lnTo>
                      <a:pt x="34" y="140"/>
                    </a:lnTo>
                    <a:lnTo>
                      <a:pt x="38" y="138"/>
                    </a:lnTo>
                    <a:lnTo>
                      <a:pt x="40" y="136"/>
                    </a:lnTo>
                    <a:lnTo>
                      <a:pt x="40" y="140"/>
                    </a:lnTo>
                    <a:lnTo>
                      <a:pt x="33" y="144"/>
                    </a:lnTo>
                    <a:lnTo>
                      <a:pt x="29" y="140"/>
                    </a:lnTo>
                    <a:lnTo>
                      <a:pt x="27" y="132"/>
                    </a:lnTo>
                    <a:lnTo>
                      <a:pt x="33" y="123"/>
                    </a:lnTo>
                    <a:lnTo>
                      <a:pt x="42" y="120"/>
                    </a:lnTo>
                    <a:lnTo>
                      <a:pt x="50" y="122"/>
                    </a:lnTo>
                    <a:lnTo>
                      <a:pt x="53" y="128"/>
                    </a:lnTo>
                    <a:lnTo>
                      <a:pt x="53" y="152"/>
                    </a:lnTo>
                    <a:lnTo>
                      <a:pt x="48" y="166"/>
                    </a:lnTo>
                    <a:lnTo>
                      <a:pt x="40" y="175"/>
                    </a:lnTo>
                    <a:lnTo>
                      <a:pt x="31" y="181"/>
                    </a:lnTo>
                    <a:lnTo>
                      <a:pt x="23" y="183"/>
                    </a:lnTo>
                    <a:lnTo>
                      <a:pt x="15" y="181"/>
                    </a:lnTo>
                    <a:lnTo>
                      <a:pt x="10" y="177"/>
                    </a:lnTo>
                    <a:lnTo>
                      <a:pt x="6" y="166"/>
                    </a:lnTo>
                    <a:lnTo>
                      <a:pt x="4" y="175"/>
                    </a:lnTo>
                    <a:lnTo>
                      <a:pt x="2" y="196"/>
                    </a:lnTo>
                    <a:lnTo>
                      <a:pt x="0" y="234"/>
                    </a:lnTo>
                    <a:lnTo>
                      <a:pt x="2" y="267"/>
                    </a:lnTo>
                    <a:lnTo>
                      <a:pt x="10" y="292"/>
                    </a:lnTo>
                    <a:lnTo>
                      <a:pt x="19"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0" name="Freeform 58"/>
              <p:cNvSpPr>
                <a:spLocks/>
              </p:cNvSpPr>
              <p:nvPr/>
            </p:nvSpPr>
            <p:spPr bwMode="auto">
              <a:xfrm>
                <a:off x="65" y="386"/>
                <a:ext cx="94" cy="337"/>
              </a:xfrm>
              <a:custGeom>
                <a:avLst/>
                <a:gdLst>
                  <a:gd name="T0" fmla="*/ 37 w 94"/>
                  <a:gd name="T1" fmla="*/ 0 h 337"/>
                  <a:gd name="T2" fmla="*/ 30 w 94"/>
                  <a:gd name="T3" fmla="*/ 28 h 337"/>
                  <a:gd name="T4" fmla="*/ 17 w 94"/>
                  <a:gd name="T5" fmla="*/ 72 h 337"/>
                  <a:gd name="T6" fmla="*/ 3 w 94"/>
                  <a:gd name="T7" fmla="*/ 127 h 337"/>
                  <a:gd name="T8" fmla="*/ 0 w 94"/>
                  <a:gd name="T9" fmla="*/ 157 h 337"/>
                  <a:gd name="T10" fmla="*/ 3 w 94"/>
                  <a:gd name="T11" fmla="*/ 187 h 337"/>
                  <a:gd name="T12" fmla="*/ 13 w 94"/>
                  <a:gd name="T13" fmla="*/ 221 h 337"/>
                  <a:gd name="T14" fmla="*/ 24 w 94"/>
                  <a:gd name="T15" fmla="*/ 249 h 337"/>
                  <a:gd name="T16" fmla="*/ 39 w 94"/>
                  <a:gd name="T17" fmla="*/ 275 h 337"/>
                  <a:gd name="T18" fmla="*/ 55 w 94"/>
                  <a:gd name="T19" fmla="*/ 296 h 337"/>
                  <a:gd name="T20" fmla="*/ 83 w 94"/>
                  <a:gd name="T21" fmla="*/ 326 h 337"/>
                  <a:gd name="T22" fmla="*/ 94 w 94"/>
                  <a:gd name="T23" fmla="*/ 337 h 337"/>
                  <a:gd name="T24" fmla="*/ 77 w 94"/>
                  <a:gd name="T25" fmla="*/ 313 h 337"/>
                  <a:gd name="T26" fmla="*/ 66 w 94"/>
                  <a:gd name="T27" fmla="*/ 293 h 337"/>
                  <a:gd name="T28" fmla="*/ 56 w 94"/>
                  <a:gd name="T29" fmla="*/ 272 h 337"/>
                  <a:gd name="T30" fmla="*/ 43 w 94"/>
                  <a:gd name="T31" fmla="*/ 214 h 337"/>
                  <a:gd name="T32" fmla="*/ 43 w 94"/>
                  <a:gd name="T33" fmla="*/ 214 h 337"/>
                  <a:gd name="T34" fmla="*/ 41 w 94"/>
                  <a:gd name="T35" fmla="*/ 217 h 337"/>
                  <a:gd name="T36" fmla="*/ 34 w 94"/>
                  <a:gd name="T37" fmla="*/ 221 h 337"/>
                  <a:gd name="T38" fmla="*/ 26 w 94"/>
                  <a:gd name="T39" fmla="*/ 217 h 337"/>
                  <a:gd name="T40" fmla="*/ 22 w 94"/>
                  <a:gd name="T41" fmla="*/ 209 h 337"/>
                  <a:gd name="T42" fmla="*/ 22 w 94"/>
                  <a:gd name="T43" fmla="*/ 200 h 337"/>
                  <a:gd name="T44" fmla="*/ 28 w 94"/>
                  <a:gd name="T45" fmla="*/ 197 h 337"/>
                  <a:gd name="T46" fmla="*/ 36 w 94"/>
                  <a:gd name="T47" fmla="*/ 200 h 337"/>
                  <a:gd name="T48" fmla="*/ 36 w 94"/>
                  <a:gd name="T49" fmla="*/ 204 h 337"/>
                  <a:gd name="T50" fmla="*/ 34 w 94"/>
                  <a:gd name="T51" fmla="*/ 203 h 337"/>
                  <a:gd name="T52" fmla="*/ 30 w 94"/>
                  <a:gd name="T53" fmla="*/ 200 h 337"/>
                  <a:gd name="T54" fmla="*/ 26 w 94"/>
                  <a:gd name="T55" fmla="*/ 204 h 337"/>
                  <a:gd name="T56" fmla="*/ 26 w 94"/>
                  <a:gd name="T57" fmla="*/ 209 h 337"/>
                  <a:gd name="T58" fmla="*/ 28 w 94"/>
                  <a:gd name="T59" fmla="*/ 214 h 337"/>
                  <a:gd name="T60" fmla="*/ 34 w 94"/>
                  <a:gd name="T61" fmla="*/ 215 h 337"/>
                  <a:gd name="T62" fmla="*/ 41 w 94"/>
                  <a:gd name="T63" fmla="*/ 209 h 337"/>
                  <a:gd name="T64" fmla="*/ 41 w 94"/>
                  <a:gd name="T65" fmla="*/ 204 h 337"/>
                  <a:gd name="T66" fmla="*/ 39 w 94"/>
                  <a:gd name="T67" fmla="*/ 124 h 337"/>
                  <a:gd name="T68" fmla="*/ 39 w 94"/>
                  <a:gd name="T69" fmla="*/ 54 h 337"/>
                  <a:gd name="T70" fmla="*/ 39 w 94"/>
                  <a:gd name="T71" fmla="*/ 6 h 337"/>
                  <a:gd name="T72" fmla="*/ 37 w 94"/>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337">
                    <a:moveTo>
                      <a:pt x="37" y="0"/>
                    </a:moveTo>
                    <a:lnTo>
                      <a:pt x="30" y="28"/>
                    </a:lnTo>
                    <a:lnTo>
                      <a:pt x="17" y="72"/>
                    </a:lnTo>
                    <a:lnTo>
                      <a:pt x="3" y="127"/>
                    </a:lnTo>
                    <a:lnTo>
                      <a:pt x="0" y="157"/>
                    </a:lnTo>
                    <a:lnTo>
                      <a:pt x="3" y="187"/>
                    </a:lnTo>
                    <a:lnTo>
                      <a:pt x="13" y="221"/>
                    </a:lnTo>
                    <a:lnTo>
                      <a:pt x="24" y="249"/>
                    </a:lnTo>
                    <a:lnTo>
                      <a:pt x="39" y="275"/>
                    </a:lnTo>
                    <a:lnTo>
                      <a:pt x="55" y="296"/>
                    </a:lnTo>
                    <a:lnTo>
                      <a:pt x="83" y="326"/>
                    </a:lnTo>
                    <a:lnTo>
                      <a:pt x="94" y="337"/>
                    </a:lnTo>
                    <a:lnTo>
                      <a:pt x="77" y="313"/>
                    </a:lnTo>
                    <a:lnTo>
                      <a:pt x="66" y="293"/>
                    </a:lnTo>
                    <a:lnTo>
                      <a:pt x="56" y="272"/>
                    </a:lnTo>
                    <a:lnTo>
                      <a:pt x="43" y="214"/>
                    </a:lnTo>
                    <a:lnTo>
                      <a:pt x="43" y="214"/>
                    </a:lnTo>
                    <a:lnTo>
                      <a:pt x="41" y="217"/>
                    </a:lnTo>
                    <a:lnTo>
                      <a:pt x="34" y="221"/>
                    </a:lnTo>
                    <a:lnTo>
                      <a:pt x="26" y="217"/>
                    </a:lnTo>
                    <a:lnTo>
                      <a:pt x="22" y="209"/>
                    </a:lnTo>
                    <a:lnTo>
                      <a:pt x="22" y="200"/>
                    </a:lnTo>
                    <a:lnTo>
                      <a:pt x="28" y="197"/>
                    </a:lnTo>
                    <a:lnTo>
                      <a:pt x="36" y="200"/>
                    </a:lnTo>
                    <a:lnTo>
                      <a:pt x="36" y="204"/>
                    </a:lnTo>
                    <a:lnTo>
                      <a:pt x="34" y="203"/>
                    </a:lnTo>
                    <a:lnTo>
                      <a:pt x="30" y="200"/>
                    </a:lnTo>
                    <a:lnTo>
                      <a:pt x="26" y="204"/>
                    </a:lnTo>
                    <a:lnTo>
                      <a:pt x="26" y="209"/>
                    </a:lnTo>
                    <a:lnTo>
                      <a:pt x="28" y="214"/>
                    </a:lnTo>
                    <a:lnTo>
                      <a:pt x="34" y="215"/>
                    </a:lnTo>
                    <a:lnTo>
                      <a:pt x="41" y="209"/>
                    </a:lnTo>
                    <a:lnTo>
                      <a:pt x="41" y="204"/>
                    </a:lnTo>
                    <a:lnTo>
                      <a:pt x="39" y="124"/>
                    </a:lnTo>
                    <a:lnTo>
                      <a:pt x="39" y="54"/>
                    </a:lnTo>
                    <a:lnTo>
                      <a:pt x="39" y="6"/>
                    </a:lnTo>
                    <a:lnTo>
                      <a:pt x="3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1" name="Freeform 59"/>
              <p:cNvSpPr>
                <a:spLocks/>
              </p:cNvSpPr>
              <p:nvPr/>
            </p:nvSpPr>
            <p:spPr bwMode="auto">
              <a:xfrm>
                <a:off x="104" y="331"/>
                <a:ext cx="84" cy="379"/>
              </a:xfrm>
              <a:custGeom>
                <a:avLst/>
                <a:gdLst>
                  <a:gd name="T0" fmla="*/ 52 w 84"/>
                  <a:gd name="T1" fmla="*/ 379 h 379"/>
                  <a:gd name="T2" fmla="*/ 42 w 84"/>
                  <a:gd name="T3" fmla="*/ 343 h 379"/>
                  <a:gd name="T4" fmla="*/ 40 w 84"/>
                  <a:gd name="T5" fmla="*/ 306 h 379"/>
                  <a:gd name="T6" fmla="*/ 52 w 84"/>
                  <a:gd name="T7" fmla="*/ 263 h 379"/>
                  <a:gd name="T8" fmla="*/ 76 w 84"/>
                  <a:gd name="T9" fmla="*/ 193 h 379"/>
                  <a:gd name="T10" fmla="*/ 84 w 84"/>
                  <a:gd name="T11" fmla="*/ 157 h 379"/>
                  <a:gd name="T12" fmla="*/ 80 w 84"/>
                  <a:gd name="T13" fmla="*/ 120 h 379"/>
                  <a:gd name="T14" fmla="*/ 63 w 84"/>
                  <a:gd name="T15" fmla="*/ 75 h 379"/>
                  <a:gd name="T16" fmla="*/ 35 w 84"/>
                  <a:gd name="T17" fmla="*/ 33 h 379"/>
                  <a:gd name="T18" fmla="*/ 0 w 84"/>
                  <a:gd name="T19" fmla="*/ 0 h 379"/>
                  <a:gd name="T20" fmla="*/ 2 w 84"/>
                  <a:gd name="T21" fmla="*/ 17 h 379"/>
                  <a:gd name="T22" fmla="*/ 2 w 84"/>
                  <a:gd name="T23" fmla="*/ 49 h 379"/>
                  <a:gd name="T24" fmla="*/ 6 w 84"/>
                  <a:gd name="T25" fmla="*/ 133 h 379"/>
                  <a:gd name="T26" fmla="*/ 6 w 84"/>
                  <a:gd name="T27" fmla="*/ 191 h 379"/>
                  <a:gd name="T28" fmla="*/ 10 w 84"/>
                  <a:gd name="T29" fmla="*/ 201 h 379"/>
                  <a:gd name="T30" fmla="*/ 17 w 84"/>
                  <a:gd name="T31" fmla="*/ 207 h 379"/>
                  <a:gd name="T32" fmla="*/ 29 w 84"/>
                  <a:gd name="T33" fmla="*/ 211 h 379"/>
                  <a:gd name="T34" fmla="*/ 42 w 84"/>
                  <a:gd name="T35" fmla="*/ 209 h 379"/>
                  <a:gd name="T36" fmla="*/ 50 w 84"/>
                  <a:gd name="T37" fmla="*/ 199 h 379"/>
                  <a:gd name="T38" fmla="*/ 57 w 84"/>
                  <a:gd name="T39" fmla="*/ 179 h 379"/>
                  <a:gd name="T40" fmla="*/ 55 w 84"/>
                  <a:gd name="T41" fmla="*/ 159 h 379"/>
                  <a:gd name="T42" fmla="*/ 52 w 84"/>
                  <a:gd name="T43" fmla="*/ 152 h 379"/>
                  <a:gd name="T44" fmla="*/ 44 w 84"/>
                  <a:gd name="T45" fmla="*/ 149 h 379"/>
                  <a:gd name="T46" fmla="*/ 38 w 84"/>
                  <a:gd name="T47" fmla="*/ 151 h 379"/>
                  <a:gd name="T48" fmla="*/ 33 w 84"/>
                  <a:gd name="T49" fmla="*/ 159 h 379"/>
                  <a:gd name="T50" fmla="*/ 33 w 84"/>
                  <a:gd name="T51" fmla="*/ 164 h 379"/>
                  <a:gd name="T52" fmla="*/ 35 w 84"/>
                  <a:gd name="T53" fmla="*/ 168 h 379"/>
                  <a:gd name="T54" fmla="*/ 40 w 84"/>
                  <a:gd name="T55" fmla="*/ 164 h 379"/>
                  <a:gd name="T56" fmla="*/ 42 w 84"/>
                  <a:gd name="T57" fmla="*/ 163 h 379"/>
                  <a:gd name="T58" fmla="*/ 42 w 84"/>
                  <a:gd name="T59" fmla="*/ 168 h 379"/>
                  <a:gd name="T60" fmla="*/ 35 w 84"/>
                  <a:gd name="T61" fmla="*/ 173 h 379"/>
                  <a:gd name="T62" fmla="*/ 29 w 84"/>
                  <a:gd name="T63" fmla="*/ 168 h 379"/>
                  <a:gd name="T64" fmla="*/ 25 w 84"/>
                  <a:gd name="T65" fmla="*/ 157 h 379"/>
                  <a:gd name="T66" fmla="*/ 31 w 84"/>
                  <a:gd name="T67" fmla="*/ 147 h 379"/>
                  <a:gd name="T68" fmla="*/ 42 w 84"/>
                  <a:gd name="T69" fmla="*/ 143 h 379"/>
                  <a:gd name="T70" fmla="*/ 50 w 84"/>
                  <a:gd name="T71" fmla="*/ 144 h 379"/>
                  <a:gd name="T72" fmla="*/ 55 w 84"/>
                  <a:gd name="T73" fmla="*/ 152 h 379"/>
                  <a:gd name="T74" fmla="*/ 61 w 84"/>
                  <a:gd name="T75" fmla="*/ 164 h 379"/>
                  <a:gd name="T76" fmla="*/ 61 w 84"/>
                  <a:gd name="T77" fmla="*/ 182 h 379"/>
                  <a:gd name="T78" fmla="*/ 57 w 84"/>
                  <a:gd name="T79" fmla="*/ 198 h 379"/>
                  <a:gd name="T80" fmla="*/ 50 w 84"/>
                  <a:gd name="T81" fmla="*/ 210 h 379"/>
                  <a:gd name="T82" fmla="*/ 40 w 84"/>
                  <a:gd name="T83" fmla="*/ 217 h 379"/>
                  <a:gd name="T84" fmla="*/ 33 w 84"/>
                  <a:gd name="T85" fmla="*/ 221 h 379"/>
                  <a:gd name="T86" fmla="*/ 23 w 84"/>
                  <a:gd name="T87" fmla="*/ 219 h 379"/>
                  <a:gd name="T88" fmla="*/ 14 w 84"/>
                  <a:gd name="T89" fmla="*/ 213 h 379"/>
                  <a:gd name="T90" fmla="*/ 6 w 84"/>
                  <a:gd name="T91" fmla="*/ 203 h 379"/>
                  <a:gd name="T92" fmla="*/ 6 w 84"/>
                  <a:gd name="T93" fmla="*/ 212 h 379"/>
                  <a:gd name="T94" fmla="*/ 8 w 84"/>
                  <a:gd name="T95" fmla="*/ 237 h 379"/>
                  <a:gd name="T96" fmla="*/ 14 w 84"/>
                  <a:gd name="T97" fmla="*/ 283 h 379"/>
                  <a:gd name="T98" fmla="*/ 23 w 84"/>
                  <a:gd name="T99" fmla="*/ 322 h 379"/>
                  <a:gd name="T100" fmla="*/ 35 w 84"/>
                  <a:gd name="T101" fmla="*/ 352 h 379"/>
                  <a:gd name="T102" fmla="*/ 52 w 84"/>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379">
                    <a:moveTo>
                      <a:pt x="52" y="379"/>
                    </a:moveTo>
                    <a:lnTo>
                      <a:pt x="42" y="343"/>
                    </a:lnTo>
                    <a:lnTo>
                      <a:pt x="40" y="306"/>
                    </a:lnTo>
                    <a:lnTo>
                      <a:pt x="52" y="263"/>
                    </a:lnTo>
                    <a:lnTo>
                      <a:pt x="76" y="193"/>
                    </a:lnTo>
                    <a:lnTo>
                      <a:pt x="84" y="157"/>
                    </a:lnTo>
                    <a:lnTo>
                      <a:pt x="80" y="120"/>
                    </a:lnTo>
                    <a:lnTo>
                      <a:pt x="63" y="75"/>
                    </a:lnTo>
                    <a:lnTo>
                      <a:pt x="35" y="33"/>
                    </a:lnTo>
                    <a:lnTo>
                      <a:pt x="0" y="0"/>
                    </a:lnTo>
                    <a:lnTo>
                      <a:pt x="2" y="17"/>
                    </a:lnTo>
                    <a:lnTo>
                      <a:pt x="2" y="49"/>
                    </a:lnTo>
                    <a:lnTo>
                      <a:pt x="6" y="133"/>
                    </a:lnTo>
                    <a:lnTo>
                      <a:pt x="6" y="191"/>
                    </a:lnTo>
                    <a:lnTo>
                      <a:pt x="10" y="201"/>
                    </a:lnTo>
                    <a:lnTo>
                      <a:pt x="17" y="207"/>
                    </a:lnTo>
                    <a:lnTo>
                      <a:pt x="29" y="211"/>
                    </a:lnTo>
                    <a:lnTo>
                      <a:pt x="42" y="209"/>
                    </a:lnTo>
                    <a:lnTo>
                      <a:pt x="50" y="199"/>
                    </a:lnTo>
                    <a:lnTo>
                      <a:pt x="57" y="179"/>
                    </a:lnTo>
                    <a:lnTo>
                      <a:pt x="55" y="159"/>
                    </a:lnTo>
                    <a:lnTo>
                      <a:pt x="52" y="152"/>
                    </a:lnTo>
                    <a:lnTo>
                      <a:pt x="44" y="149"/>
                    </a:lnTo>
                    <a:lnTo>
                      <a:pt x="38" y="151"/>
                    </a:lnTo>
                    <a:lnTo>
                      <a:pt x="33" y="159"/>
                    </a:lnTo>
                    <a:lnTo>
                      <a:pt x="33" y="164"/>
                    </a:lnTo>
                    <a:lnTo>
                      <a:pt x="35" y="168"/>
                    </a:lnTo>
                    <a:lnTo>
                      <a:pt x="40" y="164"/>
                    </a:lnTo>
                    <a:lnTo>
                      <a:pt x="42" y="163"/>
                    </a:lnTo>
                    <a:lnTo>
                      <a:pt x="42" y="168"/>
                    </a:lnTo>
                    <a:lnTo>
                      <a:pt x="35" y="173"/>
                    </a:lnTo>
                    <a:lnTo>
                      <a:pt x="29" y="168"/>
                    </a:lnTo>
                    <a:lnTo>
                      <a:pt x="25" y="157"/>
                    </a:lnTo>
                    <a:lnTo>
                      <a:pt x="31" y="147"/>
                    </a:lnTo>
                    <a:lnTo>
                      <a:pt x="42" y="143"/>
                    </a:lnTo>
                    <a:lnTo>
                      <a:pt x="50" y="144"/>
                    </a:lnTo>
                    <a:lnTo>
                      <a:pt x="55" y="152"/>
                    </a:lnTo>
                    <a:lnTo>
                      <a:pt x="61" y="164"/>
                    </a:lnTo>
                    <a:lnTo>
                      <a:pt x="61" y="182"/>
                    </a:lnTo>
                    <a:lnTo>
                      <a:pt x="57" y="198"/>
                    </a:lnTo>
                    <a:lnTo>
                      <a:pt x="50" y="210"/>
                    </a:lnTo>
                    <a:lnTo>
                      <a:pt x="40" y="217"/>
                    </a:lnTo>
                    <a:lnTo>
                      <a:pt x="33" y="221"/>
                    </a:lnTo>
                    <a:lnTo>
                      <a:pt x="23" y="219"/>
                    </a:lnTo>
                    <a:lnTo>
                      <a:pt x="14" y="213"/>
                    </a:lnTo>
                    <a:lnTo>
                      <a:pt x="6" y="203"/>
                    </a:lnTo>
                    <a:lnTo>
                      <a:pt x="6" y="212"/>
                    </a:lnTo>
                    <a:lnTo>
                      <a:pt x="8" y="237"/>
                    </a:lnTo>
                    <a:lnTo>
                      <a:pt x="14" y="283"/>
                    </a:lnTo>
                    <a:lnTo>
                      <a:pt x="23" y="322"/>
                    </a:lnTo>
                    <a:lnTo>
                      <a:pt x="35" y="352"/>
                    </a:lnTo>
                    <a:lnTo>
                      <a:pt x="5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2" name="Freeform 60"/>
              <p:cNvSpPr>
                <a:spLocks/>
              </p:cNvSpPr>
              <p:nvPr/>
            </p:nvSpPr>
            <p:spPr bwMode="auto">
              <a:xfrm>
                <a:off x="97" y="1619"/>
                <a:ext cx="95" cy="337"/>
              </a:xfrm>
              <a:custGeom>
                <a:avLst/>
                <a:gdLst>
                  <a:gd name="T0" fmla="*/ 36 w 95"/>
                  <a:gd name="T1" fmla="*/ 0 h 337"/>
                  <a:gd name="T2" fmla="*/ 30 w 95"/>
                  <a:gd name="T3" fmla="*/ 27 h 337"/>
                  <a:gd name="T4" fmla="*/ 15 w 95"/>
                  <a:gd name="T5" fmla="*/ 72 h 337"/>
                  <a:gd name="T6" fmla="*/ 2 w 95"/>
                  <a:gd name="T7" fmla="*/ 128 h 337"/>
                  <a:gd name="T8" fmla="*/ 0 w 95"/>
                  <a:gd name="T9" fmla="*/ 158 h 337"/>
                  <a:gd name="T10" fmla="*/ 4 w 95"/>
                  <a:gd name="T11" fmla="*/ 188 h 337"/>
                  <a:gd name="T12" fmla="*/ 11 w 95"/>
                  <a:gd name="T13" fmla="*/ 221 h 337"/>
                  <a:gd name="T14" fmla="*/ 24 w 95"/>
                  <a:gd name="T15" fmla="*/ 249 h 337"/>
                  <a:gd name="T16" fmla="*/ 40 w 95"/>
                  <a:gd name="T17" fmla="*/ 275 h 337"/>
                  <a:gd name="T18" fmla="*/ 55 w 95"/>
                  <a:gd name="T19" fmla="*/ 297 h 337"/>
                  <a:gd name="T20" fmla="*/ 81 w 95"/>
                  <a:gd name="T21" fmla="*/ 327 h 337"/>
                  <a:gd name="T22" fmla="*/ 95 w 95"/>
                  <a:gd name="T23" fmla="*/ 337 h 337"/>
                  <a:gd name="T24" fmla="*/ 78 w 95"/>
                  <a:gd name="T25" fmla="*/ 314 h 337"/>
                  <a:gd name="T26" fmla="*/ 64 w 95"/>
                  <a:gd name="T27" fmla="*/ 292 h 337"/>
                  <a:gd name="T28" fmla="*/ 57 w 95"/>
                  <a:gd name="T29" fmla="*/ 273 h 337"/>
                  <a:gd name="T30" fmla="*/ 43 w 95"/>
                  <a:gd name="T31" fmla="*/ 213 h 337"/>
                  <a:gd name="T32" fmla="*/ 42 w 95"/>
                  <a:gd name="T33" fmla="*/ 213 h 337"/>
                  <a:gd name="T34" fmla="*/ 40 w 95"/>
                  <a:gd name="T35" fmla="*/ 218 h 337"/>
                  <a:gd name="T36" fmla="*/ 34 w 95"/>
                  <a:gd name="T37" fmla="*/ 221 h 337"/>
                  <a:gd name="T38" fmla="*/ 26 w 95"/>
                  <a:gd name="T39" fmla="*/ 218 h 337"/>
                  <a:gd name="T40" fmla="*/ 21 w 95"/>
                  <a:gd name="T41" fmla="*/ 209 h 337"/>
                  <a:gd name="T42" fmla="*/ 23 w 95"/>
                  <a:gd name="T43" fmla="*/ 201 h 337"/>
                  <a:gd name="T44" fmla="*/ 28 w 95"/>
                  <a:gd name="T45" fmla="*/ 197 h 337"/>
                  <a:gd name="T46" fmla="*/ 34 w 95"/>
                  <a:gd name="T47" fmla="*/ 201 h 337"/>
                  <a:gd name="T48" fmla="*/ 36 w 95"/>
                  <a:gd name="T49" fmla="*/ 205 h 337"/>
                  <a:gd name="T50" fmla="*/ 32 w 95"/>
                  <a:gd name="T51" fmla="*/ 202 h 337"/>
                  <a:gd name="T52" fmla="*/ 30 w 95"/>
                  <a:gd name="T53" fmla="*/ 200 h 337"/>
                  <a:gd name="T54" fmla="*/ 26 w 95"/>
                  <a:gd name="T55" fmla="*/ 203 h 337"/>
                  <a:gd name="T56" fmla="*/ 26 w 95"/>
                  <a:gd name="T57" fmla="*/ 208 h 337"/>
                  <a:gd name="T58" fmla="*/ 28 w 95"/>
                  <a:gd name="T59" fmla="*/ 213 h 337"/>
                  <a:gd name="T60" fmla="*/ 32 w 95"/>
                  <a:gd name="T61" fmla="*/ 215 h 337"/>
                  <a:gd name="T62" fmla="*/ 40 w 95"/>
                  <a:gd name="T63" fmla="*/ 208 h 337"/>
                  <a:gd name="T64" fmla="*/ 42 w 95"/>
                  <a:gd name="T65" fmla="*/ 203 h 337"/>
                  <a:gd name="T66" fmla="*/ 38 w 95"/>
                  <a:gd name="T67" fmla="*/ 123 h 337"/>
                  <a:gd name="T68" fmla="*/ 40 w 95"/>
                  <a:gd name="T69" fmla="*/ 55 h 337"/>
                  <a:gd name="T70" fmla="*/ 38 w 95"/>
                  <a:gd name="T71" fmla="*/ 6 h 337"/>
                  <a:gd name="T72" fmla="*/ 36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36" y="0"/>
                    </a:moveTo>
                    <a:lnTo>
                      <a:pt x="30" y="27"/>
                    </a:lnTo>
                    <a:lnTo>
                      <a:pt x="15" y="72"/>
                    </a:lnTo>
                    <a:lnTo>
                      <a:pt x="2" y="128"/>
                    </a:lnTo>
                    <a:lnTo>
                      <a:pt x="0" y="158"/>
                    </a:lnTo>
                    <a:lnTo>
                      <a:pt x="4" y="188"/>
                    </a:lnTo>
                    <a:lnTo>
                      <a:pt x="11" y="221"/>
                    </a:lnTo>
                    <a:lnTo>
                      <a:pt x="24" y="249"/>
                    </a:lnTo>
                    <a:lnTo>
                      <a:pt x="40" y="275"/>
                    </a:lnTo>
                    <a:lnTo>
                      <a:pt x="55" y="297"/>
                    </a:lnTo>
                    <a:lnTo>
                      <a:pt x="81" y="327"/>
                    </a:lnTo>
                    <a:lnTo>
                      <a:pt x="95" y="337"/>
                    </a:lnTo>
                    <a:lnTo>
                      <a:pt x="78" y="314"/>
                    </a:lnTo>
                    <a:lnTo>
                      <a:pt x="64" y="292"/>
                    </a:lnTo>
                    <a:lnTo>
                      <a:pt x="57" y="273"/>
                    </a:lnTo>
                    <a:lnTo>
                      <a:pt x="43" y="213"/>
                    </a:lnTo>
                    <a:lnTo>
                      <a:pt x="42" y="213"/>
                    </a:lnTo>
                    <a:lnTo>
                      <a:pt x="40" y="218"/>
                    </a:lnTo>
                    <a:lnTo>
                      <a:pt x="34" y="221"/>
                    </a:lnTo>
                    <a:lnTo>
                      <a:pt x="26" y="218"/>
                    </a:lnTo>
                    <a:lnTo>
                      <a:pt x="21" y="209"/>
                    </a:lnTo>
                    <a:lnTo>
                      <a:pt x="23" y="201"/>
                    </a:lnTo>
                    <a:lnTo>
                      <a:pt x="28" y="197"/>
                    </a:lnTo>
                    <a:lnTo>
                      <a:pt x="34" y="201"/>
                    </a:lnTo>
                    <a:lnTo>
                      <a:pt x="36" y="205"/>
                    </a:lnTo>
                    <a:lnTo>
                      <a:pt x="32" y="202"/>
                    </a:lnTo>
                    <a:lnTo>
                      <a:pt x="30" y="200"/>
                    </a:lnTo>
                    <a:lnTo>
                      <a:pt x="26" y="203"/>
                    </a:lnTo>
                    <a:lnTo>
                      <a:pt x="26" y="208"/>
                    </a:lnTo>
                    <a:lnTo>
                      <a:pt x="28" y="213"/>
                    </a:lnTo>
                    <a:lnTo>
                      <a:pt x="32" y="215"/>
                    </a:lnTo>
                    <a:lnTo>
                      <a:pt x="40" y="208"/>
                    </a:lnTo>
                    <a:lnTo>
                      <a:pt x="42" y="203"/>
                    </a:lnTo>
                    <a:lnTo>
                      <a:pt x="38" y="123"/>
                    </a:lnTo>
                    <a:lnTo>
                      <a:pt x="40" y="55"/>
                    </a:lnTo>
                    <a:lnTo>
                      <a:pt x="38" y="6"/>
                    </a:lnTo>
                    <a:lnTo>
                      <a:pt x="3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3" name="Freeform 61"/>
              <p:cNvSpPr>
                <a:spLocks/>
              </p:cNvSpPr>
              <p:nvPr/>
            </p:nvSpPr>
            <p:spPr bwMode="auto">
              <a:xfrm>
                <a:off x="137" y="1563"/>
                <a:ext cx="83" cy="381"/>
              </a:xfrm>
              <a:custGeom>
                <a:avLst/>
                <a:gdLst>
                  <a:gd name="T0" fmla="*/ 51 w 83"/>
                  <a:gd name="T1" fmla="*/ 381 h 381"/>
                  <a:gd name="T2" fmla="*/ 41 w 83"/>
                  <a:gd name="T3" fmla="*/ 345 h 381"/>
                  <a:gd name="T4" fmla="*/ 40 w 83"/>
                  <a:gd name="T5" fmla="*/ 307 h 381"/>
                  <a:gd name="T6" fmla="*/ 51 w 83"/>
                  <a:gd name="T7" fmla="*/ 263 h 381"/>
                  <a:gd name="T8" fmla="*/ 76 w 83"/>
                  <a:gd name="T9" fmla="*/ 194 h 381"/>
                  <a:gd name="T10" fmla="*/ 83 w 83"/>
                  <a:gd name="T11" fmla="*/ 158 h 381"/>
                  <a:gd name="T12" fmla="*/ 79 w 83"/>
                  <a:gd name="T13" fmla="*/ 120 h 381"/>
                  <a:gd name="T14" fmla="*/ 60 w 83"/>
                  <a:gd name="T15" fmla="*/ 77 h 381"/>
                  <a:gd name="T16" fmla="*/ 34 w 83"/>
                  <a:gd name="T17" fmla="*/ 34 h 381"/>
                  <a:gd name="T18" fmla="*/ 0 w 83"/>
                  <a:gd name="T19" fmla="*/ 0 h 381"/>
                  <a:gd name="T20" fmla="*/ 2 w 83"/>
                  <a:gd name="T21" fmla="*/ 17 h 381"/>
                  <a:gd name="T22" fmla="*/ 2 w 83"/>
                  <a:gd name="T23" fmla="*/ 51 h 381"/>
                  <a:gd name="T24" fmla="*/ 5 w 83"/>
                  <a:gd name="T25" fmla="*/ 135 h 381"/>
                  <a:gd name="T26" fmla="*/ 3 w 83"/>
                  <a:gd name="T27" fmla="*/ 192 h 381"/>
                  <a:gd name="T28" fmla="*/ 9 w 83"/>
                  <a:gd name="T29" fmla="*/ 202 h 381"/>
                  <a:gd name="T30" fmla="*/ 17 w 83"/>
                  <a:gd name="T31" fmla="*/ 209 h 381"/>
                  <a:gd name="T32" fmla="*/ 28 w 83"/>
                  <a:gd name="T33" fmla="*/ 213 h 381"/>
                  <a:gd name="T34" fmla="*/ 40 w 83"/>
                  <a:gd name="T35" fmla="*/ 209 h 381"/>
                  <a:gd name="T36" fmla="*/ 47 w 83"/>
                  <a:gd name="T37" fmla="*/ 201 h 381"/>
                  <a:gd name="T38" fmla="*/ 55 w 83"/>
                  <a:gd name="T39" fmla="*/ 179 h 381"/>
                  <a:gd name="T40" fmla="*/ 55 w 83"/>
                  <a:gd name="T41" fmla="*/ 161 h 381"/>
                  <a:gd name="T42" fmla="*/ 49 w 83"/>
                  <a:gd name="T43" fmla="*/ 154 h 381"/>
                  <a:gd name="T44" fmla="*/ 43 w 83"/>
                  <a:gd name="T45" fmla="*/ 150 h 381"/>
                  <a:gd name="T46" fmla="*/ 38 w 83"/>
                  <a:gd name="T47" fmla="*/ 152 h 381"/>
                  <a:gd name="T48" fmla="*/ 32 w 83"/>
                  <a:gd name="T49" fmla="*/ 160 h 381"/>
                  <a:gd name="T50" fmla="*/ 32 w 83"/>
                  <a:gd name="T51" fmla="*/ 166 h 381"/>
                  <a:gd name="T52" fmla="*/ 34 w 83"/>
                  <a:gd name="T53" fmla="*/ 170 h 381"/>
                  <a:gd name="T54" fmla="*/ 40 w 83"/>
                  <a:gd name="T55" fmla="*/ 166 h 381"/>
                  <a:gd name="T56" fmla="*/ 41 w 83"/>
                  <a:gd name="T57" fmla="*/ 165 h 381"/>
                  <a:gd name="T58" fmla="*/ 41 w 83"/>
                  <a:gd name="T59" fmla="*/ 170 h 381"/>
                  <a:gd name="T60" fmla="*/ 34 w 83"/>
                  <a:gd name="T61" fmla="*/ 173 h 381"/>
                  <a:gd name="T62" fmla="*/ 26 w 83"/>
                  <a:gd name="T63" fmla="*/ 170 h 381"/>
                  <a:gd name="T64" fmla="*/ 24 w 83"/>
                  <a:gd name="T65" fmla="*/ 159 h 381"/>
                  <a:gd name="T66" fmla="*/ 30 w 83"/>
                  <a:gd name="T67" fmla="*/ 149 h 381"/>
                  <a:gd name="T68" fmla="*/ 41 w 83"/>
                  <a:gd name="T69" fmla="*/ 143 h 381"/>
                  <a:gd name="T70" fmla="*/ 49 w 83"/>
                  <a:gd name="T71" fmla="*/ 146 h 381"/>
                  <a:gd name="T72" fmla="*/ 55 w 83"/>
                  <a:gd name="T73" fmla="*/ 153 h 381"/>
                  <a:gd name="T74" fmla="*/ 58 w 83"/>
                  <a:gd name="T75" fmla="*/ 166 h 381"/>
                  <a:gd name="T76" fmla="*/ 58 w 83"/>
                  <a:gd name="T77" fmla="*/ 183 h 381"/>
                  <a:gd name="T78" fmla="*/ 55 w 83"/>
                  <a:gd name="T79" fmla="*/ 200 h 381"/>
                  <a:gd name="T80" fmla="*/ 47 w 83"/>
                  <a:gd name="T81" fmla="*/ 212 h 381"/>
                  <a:gd name="T82" fmla="*/ 40 w 83"/>
                  <a:gd name="T83" fmla="*/ 219 h 381"/>
                  <a:gd name="T84" fmla="*/ 30 w 83"/>
                  <a:gd name="T85" fmla="*/ 222 h 381"/>
                  <a:gd name="T86" fmla="*/ 21 w 83"/>
                  <a:gd name="T87" fmla="*/ 220 h 381"/>
                  <a:gd name="T88" fmla="*/ 13 w 83"/>
                  <a:gd name="T89" fmla="*/ 215 h 381"/>
                  <a:gd name="T90" fmla="*/ 5 w 83"/>
                  <a:gd name="T91" fmla="*/ 204 h 381"/>
                  <a:gd name="T92" fmla="*/ 5 w 83"/>
                  <a:gd name="T93" fmla="*/ 213 h 381"/>
                  <a:gd name="T94" fmla="*/ 7 w 83"/>
                  <a:gd name="T95" fmla="*/ 239 h 381"/>
                  <a:gd name="T96" fmla="*/ 11 w 83"/>
                  <a:gd name="T97" fmla="*/ 285 h 381"/>
                  <a:gd name="T98" fmla="*/ 22 w 83"/>
                  <a:gd name="T99" fmla="*/ 324 h 381"/>
                  <a:gd name="T100" fmla="*/ 34 w 83"/>
                  <a:gd name="T101" fmla="*/ 354 h 381"/>
                  <a:gd name="T102" fmla="*/ 51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51" y="381"/>
                    </a:moveTo>
                    <a:lnTo>
                      <a:pt x="41" y="345"/>
                    </a:lnTo>
                    <a:lnTo>
                      <a:pt x="40" y="307"/>
                    </a:lnTo>
                    <a:lnTo>
                      <a:pt x="51" y="263"/>
                    </a:lnTo>
                    <a:lnTo>
                      <a:pt x="76" y="194"/>
                    </a:lnTo>
                    <a:lnTo>
                      <a:pt x="83" y="158"/>
                    </a:lnTo>
                    <a:lnTo>
                      <a:pt x="79" y="120"/>
                    </a:lnTo>
                    <a:lnTo>
                      <a:pt x="60" y="77"/>
                    </a:lnTo>
                    <a:lnTo>
                      <a:pt x="34" y="34"/>
                    </a:lnTo>
                    <a:lnTo>
                      <a:pt x="0" y="0"/>
                    </a:lnTo>
                    <a:lnTo>
                      <a:pt x="2" y="17"/>
                    </a:lnTo>
                    <a:lnTo>
                      <a:pt x="2" y="51"/>
                    </a:lnTo>
                    <a:lnTo>
                      <a:pt x="5" y="135"/>
                    </a:lnTo>
                    <a:lnTo>
                      <a:pt x="3" y="192"/>
                    </a:lnTo>
                    <a:lnTo>
                      <a:pt x="9" y="202"/>
                    </a:lnTo>
                    <a:lnTo>
                      <a:pt x="17" y="209"/>
                    </a:lnTo>
                    <a:lnTo>
                      <a:pt x="28" y="213"/>
                    </a:lnTo>
                    <a:lnTo>
                      <a:pt x="40" y="209"/>
                    </a:lnTo>
                    <a:lnTo>
                      <a:pt x="47" y="201"/>
                    </a:lnTo>
                    <a:lnTo>
                      <a:pt x="55" y="179"/>
                    </a:lnTo>
                    <a:lnTo>
                      <a:pt x="55" y="161"/>
                    </a:lnTo>
                    <a:lnTo>
                      <a:pt x="49" y="154"/>
                    </a:lnTo>
                    <a:lnTo>
                      <a:pt x="43" y="150"/>
                    </a:lnTo>
                    <a:lnTo>
                      <a:pt x="38" y="152"/>
                    </a:lnTo>
                    <a:lnTo>
                      <a:pt x="32" y="160"/>
                    </a:lnTo>
                    <a:lnTo>
                      <a:pt x="32" y="166"/>
                    </a:lnTo>
                    <a:lnTo>
                      <a:pt x="34" y="170"/>
                    </a:lnTo>
                    <a:lnTo>
                      <a:pt x="40" y="166"/>
                    </a:lnTo>
                    <a:lnTo>
                      <a:pt x="41" y="165"/>
                    </a:lnTo>
                    <a:lnTo>
                      <a:pt x="41" y="170"/>
                    </a:lnTo>
                    <a:lnTo>
                      <a:pt x="34" y="173"/>
                    </a:lnTo>
                    <a:lnTo>
                      <a:pt x="26" y="170"/>
                    </a:lnTo>
                    <a:lnTo>
                      <a:pt x="24" y="159"/>
                    </a:lnTo>
                    <a:lnTo>
                      <a:pt x="30" y="149"/>
                    </a:lnTo>
                    <a:lnTo>
                      <a:pt x="41" y="143"/>
                    </a:lnTo>
                    <a:lnTo>
                      <a:pt x="49" y="146"/>
                    </a:lnTo>
                    <a:lnTo>
                      <a:pt x="55" y="153"/>
                    </a:lnTo>
                    <a:lnTo>
                      <a:pt x="58" y="166"/>
                    </a:lnTo>
                    <a:lnTo>
                      <a:pt x="58" y="183"/>
                    </a:lnTo>
                    <a:lnTo>
                      <a:pt x="55" y="200"/>
                    </a:lnTo>
                    <a:lnTo>
                      <a:pt x="47" y="212"/>
                    </a:lnTo>
                    <a:lnTo>
                      <a:pt x="40" y="219"/>
                    </a:lnTo>
                    <a:lnTo>
                      <a:pt x="30" y="222"/>
                    </a:lnTo>
                    <a:lnTo>
                      <a:pt x="21" y="220"/>
                    </a:lnTo>
                    <a:lnTo>
                      <a:pt x="13" y="215"/>
                    </a:lnTo>
                    <a:lnTo>
                      <a:pt x="5" y="204"/>
                    </a:lnTo>
                    <a:lnTo>
                      <a:pt x="5" y="213"/>
                    </a:lnTo>
                    <a:lnTo>
                      <a:pt x="7" y="239"/>
                    </a:lnTo>
                    <a:lnTo>
                      <a:pt x="11" y="285"/>
                    </a:lnTo>
                    <a:lnTo>
                      <a:pt x="22" y="324"/>
                    </a:lnTo>
                    <a:lnTo>
                      <a:pt x="34" y="354"/>
                    </a:lnTo>
                    <a:lnTo>
                      <a:pt x="51"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4" name="Freeform 62"/>
              <p:cNvSpPr>
                <a:spLocks/>
              </p:cNvSpPr>
              <p:nvPr/>
            </p:nvSpPr>
            <p:spPr bwMode="auto">
              <a:xfrm>
                <a:off x="252" y="559"/>
                <a:ext cx="93" cy="182"/>
              </a:xfrm>
              <a:custGeom>
                <a:avLst/>
                <a:gdLst>
                  <a:gd name="T0" fmla="*/ 25 w 93"/>
                  <a:gd name="T1" fmla="*/ 182 h 182"/>
                  <a:gd name="T2" fmla="*/ 27 w 93"/>
                  <a:gd name="T3" fmla="*/ 170 h 182"/>
                  <a:gd name="T4" fmla="*/ 38 w 93"/>
                  <a:gd name="T5" fmla="*/ 141 h 182"/>
                  <a:gd name="T6" fmla="*/ 61 w 93"/>
                  <a:gd name="T7" fmla="*/ 115 h 182"/>
                  <a:gd name="T8" fmla="*/ 82 w 93"/>
                  <a:gd name="T9" fmla="*/ 87 h 182"/>
                  <a:gd name="T10" fmla="*/ 93 w 93"/>
                  <a:gd name="T11" fmla="*/ 52 h 182"/>
                  <a:gd name="T12" fmla="*/ 93 w 93"/>
                  <a:gd name="T13" fmla="*/ 36 h 182"/>
                  <a:gd name="T14" fmla="*/ 86 w 93"/>
                  <a:gd name="T15" fmla="*/ 19 h 182"/>
                  <a:gd name="T16" fmla="*/ 69 w 93"/>
                  <a:gd name="T17" fmla="*/ 3 h 182"/>
                  <a:gd name="T18" fmla="*/ 59 w 93"/>
                  <a:gd name="T19" fmla="*/ 0 h 182"/>
                  <a:gd name="T20" fmla="*/ 46 w 93"/>
                  <a:gd name="T21" fmla="*/ 20 h 182"/>
                  <a:gd name="T22" fmla="*/ 38 w 93"/>
                  <a:gd name="T23" fmla="*/ 35 h 182"/>
                  <a:gd name="T24" fmla="*/ 42 w 93"/>
                  <a:gd name="T25" fmla="*/ 41 h 182"/>
                  <a:gd name="T26" fmla="*/ 50 w 93"/>
                  <a:gd name="T27" fmla="*/ 42 h 182"/>
                  <a:gd name="T28" fmla="*/ 57 w 93"/>
                  <a:gd name="T29" fmla="*/ 39 h 182"/>
                  <a:gd name="T30" fmla="*/ 55 w 93"/>
                  <a:gd name="T31" fmla="*/ 36 h 182"/>
                  <a:gd name="T32" fmla="*/ 48 w 93"/>
                  <a:gd name="T33" fmla="*/ 35 h 182"/>
                  <a:gd name="T34" fmla="*/ 46 w 93"/>
                  <a:gd name="T35" fmla="*/ 36 h 182"/>
                  <a:gd name="T36" fmla="*/ 46 w 93"/>
                  <a:gd name="T37" fmla="*/ 32 h 182"/>
                  <a:gd name="T38" fmla="*/ 55 w 93"/>
                  <a:gd name="T39" fmla="*/ 31 h 182"/>
                  <a:gd name="T40" fmla="*/ 65 w 93"/>
                  <a:gd name="T41" fmla="*/ 35 h 182"/>
                  <a:gd name="T42" fmla="*/ 67 w 93"/>
                  <a:gd name="T43" fmla="*/ 39 h 182"/>
                  <a:gd name="T44" fmla="*/ 65 w 93"/>
                  <a:gd name="T45" fmla="*/ 44 h 182"/>
                  <a:gd name="T46" fmla="*/ 57 w 93"/>
                  <a:gd name="T47" fmla="*/ 48 h 182"/>
                  <a:gd name="T48" fmla="*/ 50 w 93"/>
                  <a:gd name="T49" fmla="*/ 49 h 182"/>
                  <a:gd name="T50" fmla="*/ 42 w 93"/>
                  <a:gd name="T51" fmla="*/ 46 h 182"/>
                  <a:gd name="T52" fmla="*/ 35 w 93"/>
                  <a:gd name="T53" fmla="*/ 41 h 182"/>
                  <a:gd name="T54" fmla="*/ 33 w 93"/>
                  <a:gd name="T55" fmla="*/ 37 h 182"/>
                  <a:gd name="T56" fmla="*/ 21 w 93"/>
                  <a:gd name="T57" fmla="*/ 54 h 182"/>
                  <a:gd name="T58" fmla="*/ 4 w 93"/>
                  <a:gd name="T59" fmla="*/ 85 h 182"/>
                  <a:gd name="T60" fmla="*/ 0 w 93"/>
                  <a:gd name="T61" fmla="*/ 117 h 182"/>
                  <a:gd name="T62" fmla="*/ 6 w 93"/>
                  <a:gd name="T63" fmla="*/ 152 h 182"/>
                  <a:gd name="T64" fmla="*/ 19 w 93"/>
                  <a:gd name="T65" fmla="*/ 172 h 182"/>
                  <a:gd name="T66" fmla="*/ 25 w 93"/>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82">
                    <a:moveTo>
                      <a:pt x="25" y="182"/>
                    </a:moveTo>
                    <a:lnTo>
                      <a:pt x="27" y="170"/>
                    </a:lnTo>
                    <a:lnTo>
                      <a:pt x="38" y="141"/>
                    </a:lnTo>
                    <a:lnTo>
                      <a:pt x="61" y="115"/>
                    </a:lnTo>
                    <a:lnTo>
                      <a:pt x="82" y="87"/>
                    </a:lnTo>
                    <a:lnTo>
                      <a:pt x="93" y="52"/>
                    </a:lnTo>
                    <a:lnTo>
                      <a:pt x="93" y="36"/>
                    </a:lnTo>
                    <a:lnTo>
                      <a:pt x="86" y="19"/>
                    </a:lnTo>
                    <a:lnTo>
                      <a:pt x="69" y="3"/>
                    </a:lnTo>
                    <a:lnTo>
                      <a:pt x="59" y="0"/>
                    </a:lnTo>
                    <a:lnTo>
                      <a:pt x="46" y="20"/>
                    </a:lnTo>
                    <a:lnTo>
                      <a:pt x="38" y="35"/>
                    </a:lnTo>
                    <a:lnTo>
                      <a:pt x="42" y="41"/>
                    </a:lnTo>
                    <a:lnTo>
                      <a:pt x="50" y="42"/>
                    </a:lnTo>
                    <a:lnTo>
                      <a:pt x="57" y="39"/>
                    </a:lnTo>
                    <a:lnTo>
                      <a:pt x="55" y="36"/>
                    </a:lnTo>
                    <a:lnTo>
                      <a:pt x="48" y="35"/>
                    </a:lnTo>
                    <a:lnTo>
                      <a:pt x="46" y="36"/>
                    </a:lnTo>
                    <a:lnTo>
                      <a:pt x="46" y="32"/>
                    </a:lnTo>
                    <a:lnTo>
                      <a:pt x="55" y="31"/>
                    </a:lnTo>
                    <a:lnTo>
                      <a:pt x="65" y="35"/>
                    </a:lnTo>
                    <a:lnTo>
                      <a:pt x="67" y="39"/>
                    </a:lnTo>
                    <a:lnTo>
                      <a:pt x="65" y="44"/>
                    </a:lnTo>
                    <a:lnTo>
                      <a:pt x="57" y="48"/>
                    </a:lnTo>
                    <a:lnTo>
                      <a:pt x="50" y="49"/>
                    </a:lnTo>
                    <a:lnTo>
                      <a:pt x="42" y="46"/>
                    </a:lnTo>
                    <a:lnTo>
                      <a:pt x="35" y="41"/>
                    </a:lnTo>
                    <a:lnTo>
                      <a:pt x="33" y="37"/>
                    </a:lnTo>
                    <a:lnTo>
                      <a:pt x="21" y="54"/>
                    </a:lnTo>
                    <a:lnTo>
                      <a:pt x="4" y="85"/>
                    </a:lnTo>
                    <a:lnTo>
                      <a:pt x="0" y="117"/>
                    </a:lnTo>
                    <a:lnTo>
                      <a:pt x="6" y="152"/>
                    </a:lnTo>
                    <a:lnTo>
                      <a:pt x="19" y="172"/>
                    </a:lnTo>
                    <a:lnTo>
                      <a:pt x="25"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5" name="Freeform 63"/>
              <p:cNvSpPr>
                <a:spLocks/>
              </p:cNvSpPr>
              <p:nvPr/>
            </p:nvSpPr>
            <p:spPr bwMode="auto">
              <a:xfrm>
                <a:off x="192" y="554"/>
                <a:ext cx="110" cy="182"/>
              </a:xfrm>
              <a:custGeom>
                <a:avLst/>
                <a:gdLst>
                  <a:gd name="T0" fmla="*/ 110 w 110"/>
                  <a:gd name="T1" fmla="*/ 2 h 182"/>
                  <a:gd name="T2" fmla="*/ 104 w 110"/>
                  <a:gd name="T3" fmla="*/ 16 h 182"/>
                  <a:gd name="T4" fmla="*/ 85 w 110"/>
                  <a:gd name="T5" fmla="*/ 41 h 182"/>
                  <a:gd name="T6" fmla="*/ 70 w 110"/>
                  <a:gd name="T7" fmla="*/ 63 h 182"/>
                  <a:gd name="T8" fmla="*/ 59 w 110"/>
                  <a:gd name="T9" fmla="*/ 87 h 182"/>
                  <a:gd name="T10" fmla="*/ 51 w 110"/>
                  <a:gd name="T11" fmla="*/ 96 h 182"/>
                  <a:gd name="T12" fmla="*/ 40 w 110"/>
                  <a:gd name="T13" fmla="*/ 98 h 182"/>
                  <a:gd name="T14" fmla="*/ 30 w 110"/>
                  <a:gd name="T15" fmla="*/ 93 h 182"/>
                  <a:gd name="T16" fmla="*/ 30 w 110"/>
                  <a:gd name="T17" fmla="*/ 90 h 182"/>
                  <a:gd name="T18" fmla="*/ 36 w 110"/>
                  <a:gd name="T19" fmla="*/ 86 h 182"/>
                  <a:gd name="T20" fmla="*/ 40 w 110"/>
                  <a:gd name="T21" fmla="*/ 85 h 182"/>
                  <a:gd name="T22" fmla="*/ 40 w 110"/>
                  <a:gd name="T23" fmla="*/ 87 h 182"/>
                  <a:gd name="T24" fmla="*/ 38 w 110"/>
                  <a:gd name="T25" fmla="*/ 90 h 182"/>
                  <a:gd name="T26" fmla="*/ 43 w 110"/>
                  <a:gd name="T27" fmla="*/ 87 h 182"/>
                  <a:gd name="T28" fmla="*/ 45 w 110"/>
                  <a:gd name="T29" fmla="*/ 84 h 182"/>
                  <a:gd name="T30" fmla="*/ 43 w 110"/>
                  <a:gd name="T31" fmla="*/ 81 h 182"/>
                  <a:gd name="T32" fmla="*/ 38 w 110"/>
                  <a:gd name="T33" fmla="*/ 81 h 182"/>
                  <a:gd name="T34" fmla="*/ 30 w 110"/>
                  <a:gd name="T35" fmla="*/ 85 h 182"/>
                  <a:gd name="T36" fmla="*/ 22 w 110"/>
                  <a:gd name="T37" fmla="*/ 90 h 182"/>
                  <a:gd name="T38" fmla="*/ 21 w 110"/>
                  <a:gd name="T39" fmla="*/ 97 h 182"/>
                  <a:gd name="T40" fmla="*/ 22 w 110"/>
                  <a:gd name="T41" fmla="*/ 102 h 182"/>
                  <a:gd name="T42" fmla="*/ 26 w 110"/>
                  <a:gd name="T43" fmla="*/ 104 h 182"/>
                  <a:gd name="T44" fmla="*/ 40 w 110"/>
                  <a:gd name="T45" fmla="*/ 105 h 182"/>
                  <a:gd name="T46" fmla="*/ 51 w 110"/>
                  <a:gd name="T47" fmla="*/ 101 h 182"/>
                  <a:gd name="T48" fmla="*/ 55 w 110"/>
                  <a:gd name="T49" fmla="*/ 98 h 182"/>
                  <a:gd name="T50" fmla="*/ 53 w 110"/>
                  <a:gd name="T51" fmla="*/ 129 h 182"/>
                  <a:gd name="T52" fmla="*/ 60 w 110"/>
                  <a:gd name="T53" fmla="*/ 159 h 182"/>
                  <a:gd name="T54" fmla="*/ 76 w 110"/>
                  <a:gd name="T55" fmla="*/ 182 h 182"/>
                  <a:gd name="T56" fmla="*/ 53 w 110"/>
                  <a:gd name="T57" fmla="*/ 162 h 182"/>
                  <a:gd name="T58" fmla="*/ 22 w 110"/>
                  <a:gd name="T59" fmla="*/ 127 h 182"/>
                  <a:gd name="T60" fmla="*/ 5 w 110"/>
                  <a:gd name="T61" fmla="*/ 96 h 182"/>
                  <a:gd name="T62" fmla="*/ 0 w 110"/>
                  <a:gd name="T63" fmla="*/ 66 h 182"/>
                  <a:gd name="T64" fmla="*/ 3 w 110"/>
                  <a:gd name="T65" fmla="*/ 44 h 182"/>
                  <a:gd name="T66" fmla="*/ 13 w 110"/>
                  <a:gd name="T67" fmla="*/ 29 h 182"/>
                  <a:gd name="T68" fmla="*/ 28 w 110"/>
                  <a:gd name="T69" fmla="*/ 16 h 182"/>
                  <a:gd name="T70" fmla="*/ 45 w 110"/>
                  <a:gd name="T71" fmla="*/ 6 h 182"/>
                  <a:gd name="T72" fmla="*/ 66 w 110"/>
                  <a:gd name="T73" fmla="*/ 0 h 182"/>
                  <a:gd name="T74" fmla="*/ 87 w 110"/>
                  <a:gd name="T75" fmla="*/ 0 h 182"/>
                  <a:gd name="T76" fmla="*/ 110 w 110"/>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110" y="2"/>
                    </a:moveTo>
                    <a:lnTo>
                      <a:pt x="104" y="16"/>
                    </a:lnTo>
                    <a:lnTo>
                      <a:pt x="85" y="41"/>
                    </a:lnTo>
                    <a:lnTo>
                      <a:pt x="70" y="63"/>
                    </a:lnTo>
                    <a:lnTo>
                      <a:pt x="59" y="87"/>
                    </a:lnTo>
                    <a:lnTo>
                      <a:pt x="51" y="96"/>
                    </a:lnTo>
                    <a:lnTo>
                      <a:pt x="40" y="98"/>
                    </a:lnTo>
                    <a:lnTo>
                      <a:pt x="30" y="93"/>
                    </a:lnTo>
                    <a:lnTo>
                      <a:pt x="30" y="90"/>
                    </a:lnTo>
                    <a:lnTo>
                      <a:pt x="36" y="86"/>
                    </a:lnTo>
                    <a:lnTo>
                      <a:pt x="40" y="85"/>
                    </a:lnTo>
                    <a:lnTo>
                      <a:pt x="40" y="87"/>
                    </a:lnTo>
                    <a:lnTo>
                      <a:pt x="38" y="90"/>
                    </a:lnTo>
                    <a:lnTo>
                      <a:pt x="43" y="87"/>
                    </a:lnTo>
                    <a:lnTo>
                      <a:pt x="45" y="84"/>
                    </a:lnTo>
                    <a:lnTo>
                      <a:pt x="43" y="81"/>
                    </a:lnTo>
                    <a:lnTo>
                      <a:pt x="38" y="81"/>
                    </a:lnTo>
                    <a:lnTo>
                      <a:pt x="30" y="85"/>
                    </a:lnTo>
                    <a:lnTo>
                      <a:pt x="22" y="90"/>
                    </a:lnTo>
                    <a:lnTo>
                      <a:pt x="21" y="97"/>
                    </a:lnTo>
                    <a:lnTo>
                      <a:pt x="22" y="102"/>
                    </a:lnTo>
                    <a:lnTo>
                      <a:pt x="26" y="104"/>
                    </a:lnTo>
                    <a:lnTo>
                      <a:pt x="40" y="105"/>
                    </a:lnTo>
                    <a:lnTo>
                      <a:pt x="51" y="101"/>
                    </a:lnTo>
                    <a:lnTo>
                      <a:pt x="55" y="98"/>
                    </a:lnTo>
                    <a:lnTo>
                      <a:pt x="53" y="129"/>
                    </a:lnTo>
                    <a:lnTo>
                      <a:pt x="60" y="159"/>
                    </a:lnTo>
                    <a:lnTo>
                      <a:pt x="76" y="182"/>
                    </a:lnTo>
                    <a:lnTo>
                      <a:pt x="53" y="162"/>
                    </a:lnTo>
                    <a:lnTo>
                      <a:pt x="22" y="127"/>
                    </a:lnTo>
                    <a:lnTo>
                      <a:pt x="5" y="96"/>
                    </a:lnTo>
                    <a:lnTo>
                      <a:pt x="0" y="66"/>
                    </a:lnTo>
                    <a:lnTo>
                      <a:pt x="3" y="44"/>
                    </a:lnTo>
                    <a:lnTo>
                      <a:pt x="13" y="29"/>
                    </a:lnTo>
                    <a:lnTo>
                      <a:pt x="28" y="16"/>
                    </a:lnTo>
                    <a:lnTo>
                      <a:pt x="45" y="6"/>
                    </a:lnTo>
                    <a:lnTo>
                      <a:pt x="66" y="0"/>
                    </a:lnTo>
                    <a:lnTo>
                      <a:pt x="87" y="0"/>
                    </a:lnTo>
                    <a:lnTo>
                      <a:pt x="11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6" name="Freeform 64"/>
              <p:cNvSpPr>
                <a:spLocks/>
              </p:cNvSpPr>
              <p:nvPr/>
            </p:nvSpPr>
            <p:spPr bwMode="auto">
              <a:xfrm>
                <a:off x="237" y="801"/>
                <a:ext cx="63" cy="144"/>
              </a:xfrm>
              <a:custGeom>
                <a:avLst/>
                <a:gdLst>
                  <a:gd name="T0" fmla="*/ 48 w 63"/>
                  <a:gd name="T1" fmla="*/ 144 h 144"/>
                  <a:gd name="T2" fmla="*/ 46 w 63"/>
                  <a:gd name="T3" fmla="*/ 134 h 144"/>
                  <a:gd name="T4" fmla="*/ 46 w 63"/>
                  <a:gd name="T5" fmla="*/ 111 h 144"/>
                  <a:gd name="T6" fmla="*/ 55 w 63"/>
                  <a:gd name="T7" fmla="*/ 87 h 144"/>
                  <a:gd name="T8" fmla="*/ 63 w 63"/>
                  <a:gd name="T9" fmla="*/ 65 h 144"/>
                  <a:gd name="T10" fmla="*/ 63 w 63"/>
                  <a:gd name="T11" fmla="*/ 36 h 144"/>
                  <a:gd name="T12" fmla="*/ 57 w 63"/>
                  <a:gd name="T13" fmla="*/ 23 h 144"/>
                  <a:gd name="T14" fmla="*/ 44 w 63"/>
                  <a:gd name="T15" fmla="*/ 11 h 144"/>
                  <a:gd name="T16" fmla="*/ 27 w 63"/>
                  <a:gd name="T17" fmla="*/ 1 h 144"/>
                  <a:gd name="T18" fmla="*/ 17 w 63"/>
                  <a:gd name="T19" fmla="*/ 0 h 144"/>
                  <a:gd name="T20" fmla="*/ 14 w 63"/>
                  <a:gd name="T21" fmla="*/ 18 h 144"/>
                  <a:gd name="T22" fmla="*/ 12 w 63"/>
                  <a:gd name="T23" fmla="*/ 29 h 144"/>
                  <a:gd name="T24" fmla="*/ 15 w 63"/>
                  <a:gd name="T25" fmla="*/ 32 h 144"/>
                  <a:gd name="T26" fmla="*/ 25 w 63"/>
                  <a:gd name="T27" fmla="*/ 34 h 144"/>
                  <a:gd name="T28" fmla="*/ 27 w 63"/>
                  <a:gd name="T29" fmla="*/ 30 h 144"/>
                  <a:gd name="T30" fmla="*/ 25 w 63"/>
                  <a:gd name="T31" fmla="*/ 28 h 144"/>
                  <a:gd name="T32" fmla="*/ 21 w 63"/>
                  <a:gd name="T33" fmla="*/ 28 h 144"/>
                  <a:gd name="T34" fmla="*/ 17 w 63"/>
                  <a:gd name="T35" fmla="*/ 29 h 144"/>
                  <a:gd name="T36" fmla="*/ 17 w 63"/>
                  <a:gd name="T37" fmla="*/ 26 h 144"/>
                  <a:gd name="T38" fmla="*/ 23 w 63"/>
                  <a:gd name="T39" fmla="*/ 24 h 144"/>
                  <a:gd name="T40" fmla="*/ 32 w 63"/>
                  <a:gd name="T41" fmla="*/ 26 h 144"/>
                  <a:gd name="T42" fmla="*/ 36 w 63"/>
                  <a:gd name="T43" fmla="*/ 29 h 144"/>
                  <a:gd name="T44" fmla="*/ 36 w 63"/>
                  <a:gd name="T45" fmla="*/ 34 h 144"/>
                  <a:gd name="T46" fmla="*/ 27 w 63"/>
                  <a:gd name="T47" fmla="*/ 38 h 144"/>
                  <a:gd name="T48" fmla="*/ 17 w 63"/>
                  <a:gd name="T49" fmla="*/ 38 h 144"/>
                  <a:gd name="T50" fmla="*/ 12 w 63"/>
                  <a:gd name="T51" fmla="*/ 35 h 144"/>
                  <a:gd name="T52" fmla="*/ 8 w 63"/>
                  <a:gd name="T53" fmla="*/ 32 h 144"/>
                  <a:gd name="T54" fmla="*/ 4 w 63"/>
                  <a:gd name="T55" fmla="*/ 45 h 144"/>
                  <a:gd name="T56" fmla="*/ 0 w 63"/>
                  <a:gd name="T57" fmla="*/ 72 h 144"/>
                  <a:gd name="T58" fmla="*/ 8 w 63"/>
                  <a:gd name="T59" fmla="*/ 97 h 144"/>
                  <a:gd name="T60" fmla="*/ 23 w 63"/>
                  <a:gd name="T61" fmla="*/ 122 h 144"/>
                  <a:gd name="T62" fmla="*/ 38 w 63"/>
                  <a:gd name="T63" fmla="*/ 137 h 144"/>
                  <a:gd name="T64" fmla="*/ 48 w 63"/>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4">
                    <a:moveTo>
                      <a:pt x="48" y="144"/>
                    </a:moveTo>
                    <a:lnTo>
                      <a:pt x="46" y="134"/>
                    </a:lnTo>
                    <a:lnTo>
                      <a:pt x="46" y="111"/>
                    </a:lnTo>
                    <a:lnTo>
                      <a:pt x="55" y="87"/>
                    </a:lnTo>
                    <a:lnTo>
                      <a:pt x="63" y="65"/>
                    </a:lnTo>
                    <a:lnTo>
                      <a:pt x="63" y="36"/>
                    </a:lnTo>
                    <a:lnTo>
                      <a:pt x="57" y="23"/>
                    </a:lnTo>
                    <a:lnTo>
                      <a:pt x="44" y="11"/>
                    </a:lnTo>
                    <a:lnTo>
                      <a:pt x="27" y="1"/>
                    </a:lnTo>
                    <a:lnTo>
                      <a:pt x="17" y="0"/>
                    </a:lnTo>
                    <a:lnTo>
                      <a:pt x="14" y="18"/>
                    </a:lnTo>
                    <a:lnTo>
                      <a:pt x="12" y="29"/>
                    </a:lnTo>
                    <a:lnTo>
                      <a:pt x="15" y="32"/>
                    </a:lnTo>
                    <a:lnTo>
                      <a:pt x="25" y="34"/>
                    </a:lnTo>
                    <a:lnTo>
                      <a:pt x="27" y="30"/>
                    </a:lnTo>
                    <a:lnTo>
                      <a:pt x="25" y="28"/>
                    </a:lnTo>
                    <a:lnTo>
                      <a:pt x="21" y="28"/>
                    </a:lnTo>
                    <a:lnTo>
                      <a:pt x="17" y="29"/>
                    </a:lnTo>
                    <a:lnTo>
                      <a:pt x="17" y="26"/>
                    </a:lnTo>
                    <a:lnTo>
                      <a:pt x="23" y="24"/>
                    </a:lnTo>
                    <a:lnTo>
                      <a:pt x="32" y="26"/>
                    </a:lnTo>
                    <a:lnTo>
                      <a:pt x="36" y="29"/>
                    </a:lnTo>
                    <a:lnTo>
                      <a:pt x="36" y="34"/>
                    </a:lnTo>
                    <a:lnTo>
                      <a:pt x="27" y="38"/>
                    </a:lnTo>
                    <a:lnTo>
                      <a:pt x="17" y="38"/>
                    </a:lnTo>
                    <a:lnTo>
                      <a:pt x="12" y="35"/>
                    </a:lnTo>
                    <a:lnTo>
                      <a:pt x="8" y="32"/>
                    </a:lnTo>
                    <a:lnTo>
                      <a:pt x="4" y="45"/>
                    </a:lnTo>
                    <a:lnTo>
                      <a:pt x="0" y="72"/>
                    </a:lnTo>
                    <a:lnTo>
                      <a:pt x="8" y="97"/>
                    </a:lnTo>
                    <a:lnTo>
                      <a:pt x="23" y="122"/>
                    </a:lnTo>
                    <a:lnTo>
                      <a:pt x="38" y="137"/>
                    </a:lnTo>
                    <a:lnTo>
                      <a:pt x="48"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7" name="Freeform 65"/>
              <p:cNvSpPr>
                <a:spLocks/>
              </p:cNvSpPr>
              <p:nvPr/>
            </p:nvSpPr>
            <p:spPr bwMode="auto">
              <a:xfrm>
                <a:off x="177" y="800"/>
                <a:ext cx="98" cy="142"/>
              </a:xfrm>
              <a:custGeom>
                <a:avLst/>
                <a:gdLst>
                  <a:gd name="T0" fmla="*/ 70 w 98"/>
                  <a:gd name="T1" fmla="*/ 0 h 142"/>
                  <a:gd name="T2" fmla="*/ 68 w 98"/>
                  <a:gd name="T3" fmla="*/ 11 h 142"/>
                  <a:gd name="T4" fmla="*/ 62 w 98"/>
                  <a:gd name="T5" fmla="*/ 32 h 142"/>
                  <a:gd name="T6" fmla="*/ 55 w 98"/>
                  <a:gd name="T7" fmla="*/ 72 h 142"/>
                  <a:gd name="T8" fmla="*/ 51 w 98"/>
                  <a:gd name="T9" fmla="*/ 79 h 142"/>
                  <a:gd name="T10" fmla="*/ 43 w 98"/>
                  <a:gd name="T11" fmla="*/ 82 h 142"/>
                  <a:gd name="T12" fmla="*/ 36 w 98"/>
                  <a:gd name="T13" fmla="*/ 80 h 142"/>
                  <a:gd name="T14" fmla="*/ 36 w 98"/>
                  <a:gd name="T15" fmla="*/ 73 h 142"/>
                  <a:gd name="T16" fmla="*/ 39 w 98"/>
                  <a:gd name="T17" fmla="*/ 73 h 142"/>
                  <a:gd name="T18" fmla="*/ 39 w 98"/>
                  <a:gd name="T19" fmla="*/ 76 h 142"/>
                  <a:gd name="T20" fmla="*/ 43 w 98"/>
                  <a:gd name="T21" fmla="*/ 73 h 142"/>
                  <a:gd name="T22" fmla="*/ 41 w 98"/>
                  <a:gd name="T23" fmla="*/ 69 h 142"/>
                  <a:gd name="T24" fmla="*/ 32 w 98"/>
                  <a:gd name="T25" fmla="*/ 73 h 142"/>
                  <a:gd name="T26" fmla="*/ 28 w 98"/>
                  <a:gd name="T27" fmla="*/ 85 h 142"/>
                  <a:gd name="T28" fmla="*/ 36 w 98"/>
                  <a:gd name="T29" fmla="*/ 88 h 142"/>
                  <a:gd name="T30" fmla="*/ 45 w 98"/>
                  <a:gd name="T31" fmla="*/ 87 h 142"/>
                  <a:gd name="T32" fmla="*/ 56 w 98"/>
                  <a:gd name="T33" fmla="*/ 81 h 142"/>
                  <a:gd name="T34" fmla="*/ 64 w 98"/>
                  <a:gd name="T35" fmla="*/ 105 h 142"/>
                  <a:gd name="T36" fmla="*/ 79 w 98"/>
                  <a:gd name="T37" fmla="*/ 126 h 142"/>
                  <a:gd name="T38" fmla="*/ 98 w 98"/>
                  <a:gd name="T39" fmla="*/ 142 h 142"/>
                  <a:gd name="T40" fmla="*/ 75 w 98"/>
                  <a:gd name="T41" fmla="*/ 129 h 142"/>
                  <a:gd name="T42" fmla="*/ 39 w 98"/>
                  <a:gd name="T43" fmla="*/ 106 h 142"/>
                  <a:gd name="T44" fmla="*/ 17 w 98"/>
                  <a:gd name="T45" fmla="*/ 85 h 142"/>
                  <a:gd name="T46" fmla="*/ 1 w 98"/>
                  <a:gd name="T47" fmla="*/ 63 h 142"/>
                  <a:gd name="T48" fmla="*/ 0 w 98"/>
                  <a:gd name="T49" fmla="*/ 46 h 142"/>
                  <a:gd name="T50" fmla="*/ 1 w 98"/>
                  <a:gd name="T51" fmla="*/ 32 h 142"/>
                  <a:gd name="T52" fmla="*/ 7 w 98"/>
                  <a:gd name="T53" fmla="*/ 20 h 142"/>
                  <a:gd name="T54" fmla="*/ 20 w 98"/>
                  <a:gd name="T55" fmla="*/ 11 h 142"/>
                  <a:gd name="T56" fmla="*/ 34 w 98"/>
                  <a:gd name="T57" fmla="*/ 5 h 142"/>
                  <a:gd name="T58" fmla="*/ 51 w 98"/>
                  <a:gd name="T59" fmla="*/ 1 h 142"/>
                  <a:gd name="T60" fmla="*/ 70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70" y="0"/>
                    </a:moveTo>
                    <a:lnTo>
                      <a:pt x="68" y="11"/>
                    </a:lnTo>
                    <a:lnTo>
                      <a:pt x="62" y="32"/>
                    </a:lnTo>
                    <a:lnTo>
                      <a:pt x="55" y="72"/>
                    </a:lnTo>
                    <a:lnTo>
                      <a:pt x="51" y="79"/>
                    </a:lnTo>
                    <a:lnTo>
                      <a:pt x="43" y="82"/>
                    </a:lnTo>
                    <a:lnTo>
                      <a:pt x="36" y="80"/>
                    </a:lnTo>
                    <a:lnTo>
                      <a:pt x="36" y="73"/>
                    </a:lnTo>
                    <a:lnTo>
                      <a:pt x="39" y="73"/>
                    </a:lnTo>
                    <a:lnTo>
                      <a:pt x="39" y="76"/>
                    </a:lnTo>
                    <a:lnTo>
                      <a:pt x="43" y="73"/>
                    </a:lnTo>
                    <a:lnTo>
                      <a:pt x="41" y="69"/>
                    </a:lnTo>
                    <a:lnTo>
                      <a:pt x="32" y="73"/>
                    </a:lnTo>
                    <a:lnTo>
                      <a:pt x="28" y="85"/>
                    </a:lnTo>
                    <a:lnTo>
                      <a:pt x="36" y="88"/>
                    </a:lnTo>
                    <a:lnTo>
                      <a:pt x="45" y="87"/>
                    </a:lnTo>
                    <a:lnTo>
                      <a:pt x="56" y="81"/>
                    </a:lnTo>
                    <a:lnTo>
                      <a:pt x="64" y="105"/>
                    </a:lnTo>
                    <a:lnTo>
                      <a:pt x="79" y="126"/>
                    </a:lnTo>
                    <a:lnTo>
                      <a:pt x="98" y="142"/>
                    </a:lnTo>
                    <a:lnTo>
                      <a:pt x="75" y="129"/>
                    </a:lnTo>
                    <a:lnTo>
                      <a:pt x="39" y="106"/>
                    </a:lnTo>
                    <a:lnTo>
                      <a:pt x="17" y="85"/>
                    </a:lnTo>
                    <a:lnTo>
                      <a:pt x="1" y="63"/>
                    </a:lnTo>
                    <a:lnTo>
                      <a:pt x="0" y="46"/>
                    </a:lnTo>
                    <a:lnTo>
                      <a:pt x="1" y="32"/>
                    </a:lnTo>
                    <a:lnTo>
                      <a:pt x="7" y="20"/>
                    </a:lnTo>
                    <a:lnTo>
                      <a:pt x="20" y="11"/>
                    </a:lnTo>
                    <a:lnTo>
                      <a:pt x="34" y="5"/>
                    </a:lnTo>
                    <a:lnTo>
                      <a:pt x="51" y="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8" name="Freeform 66"/>
              <p:cNvSpPr>
                <a:spLocks/>
              </p:cNvSpPr>
              <p:nvPr/>
            </p:nvSpPr>
            <p:spPr bwMode="auto">
              <a:xfrm>
                <a:off x="209" y="2034"/>
                <a:ext cx="165" cy="220"/>
              </a:xfrm>
              <a:custGeom>
                <a:avLst/>
                <a:gdLst>
                  <a:gd name="T0" fmla="*/ 32 w 165"/>
                  <a:gd name="T1" fmla="*/ 31 h 220"/>
                  <a:gd name="T2" fmla="*/ 26 w 165"/>
                  <a:gd name="T3" fmla="*/ 33 h 220"/>
                  <a:gd name="T4" fmla="*/ 9 w 165"/>
                  <a:gd name="T5" fmla="*/ 31 h 220"/>
                  <a:gd name="T6" fmla="*/ 4 w 165"/>
                  <a:gd name="T7" fmla="*/ 26 h 220"/>
                  <a:gd name="T8" fmla="*/ 0 w 165"/>
                  <a:gd name="T9" fmla="*/ 20 h 220"/>
                  <a:gd name="T10" fmla="*/ 4 w 165"/>
                  <a:gd name="T11" fmla="*/ 9 h 220"/>
                  <a:gd name="T12" fmla="*/ 19 w 165"/>
                  <a:gd name="T13" fmla="*/ 2 h 220"/>
                  <a:gd name="T14" fmla="*/ 30 w 165"/>
                  <a:gd name="T15" fmla="*/ 0 h 220"/>
                  <a:gd name="T16" fmla="*/ 45 w 165"/>
                  <a:gd name="T17" fmla="*/ 0 h 220"/>
                  <a:gd name="T18" fmla="*/ 62 w 165"/>
                  <a:gd name="T19" fmla="*/ 4 h 220"/>
                  <a:gd name="T20" fmla="*/ 78 w 165"/>
                  <a:gd name="T21" fmla="*/ 13 h 220"/>
                  <a:gd name="T22" fmla="*/ 91 w 165"/>
                  <a:gd name="T23" fmla="*/ 25 h 220"/>
                  <a:gd name="T24" fmla="*/ 100 w 165"/>
                  <a:gd name="T25" fmla="*/ 38 h 220"/>
                  <a:gd name="T26" fmla="*/ 104 w 165"/>
                  <a:gd name="T27" fmla="*/ 56 h 220"/>
                  <a:gd name="T28" fmla="*/ 104 w 165"/>
                  <a:gd name="T29" fmla="*/ 62 h 220"/>
                  <a:gd name="T30" fmla="*/ 127 w 165"/>
                  <a:gd name="T31" fmla="*/ 68 h 220"/>
                  <a:gd name="T32" fmla="*/ 146 w 165"/>
                  <a:gd name="T33" fmla="*/ 77 h 220"/>
                  <a:gd name="T34" fmla="*/ 161 w 165"/>
                  <a:gd name="T35" fmla="*/ 95 h 220"/>
                  <a:gd name="T36" fmla="*/ 165 w 165"/>
                  <a:gd name="T37" fmla="*/ 115 h 220"/>
                  <a:gd name="T38" fmla="*/ 161 w 165"/>
                  <a:gd name="T39" fmla="*/ 130 h 220"/>
                  <a:gd name="T40" fmla="*/ 150 w 165"/>
                  <a:gd name="T41" fmla="*/ 149 h 220"/>
                  <a:gd name="T42" fmla="*/ 142 w 165"/>
                  <a:gd name="T43" fmla="*/ 164 h 220"/>
                  <a:gd name="T44" fmla="*/ 138 w 165"/>
                  <a:gd name="T45" fmla="*/ 194 h 220"/>
                  <a:gd name="T46" fmla="*/ 144 w 165"/>
                  <a:gd name="T47" fmla="*/ 214 h 220"/>
                  <a:gd name="T48" fmla="*/ 150 w 165"/>
                  <a:gd name="T49" fmla="*/ 220 h 220"/>
                  <a:gd name="T50" fmla="*/ 117 w 165"/>
                  <a:gd name="T51" fmla="*/ 206 h 220"/>
                  <a:gd name="T52" fmla="*/ 64 w 165"/>
                  <a:gd name="T53" fmla="*/ 175 h 220"/>
                  <a:gd name="T54" fmla="*/ 42 w 165"/>
                  <a:gd name="T55" fmla="*/ 155 h 220"/>
                  <a:gd name="T56" fmla="*/ 26 w 165"/>
                  <a:gd name="T57" fmla="*/ 139 h 220"/>
                  <a:gd name="T58" fmla="*/ 19 w 165"/>
                  <a:gd name="T59" fmla="*/ 121 h 220"/>
                  <a:gd name="T60" fmla="*/ 17 w 165"/>
                  <a:gd name="T61" fmla="*/ 98 h 220"/>
                  <a:gd name="T62" fmla="*/ 24 w 165"/>
                  <a:gd name="T63" fmla="*/ 83 h 220"/>
                  <a:gd name="T64" fmla="*/ 42 w 165"/>
                  <a:gd name="T65" fmla="*/ 70 h 220"/>
                  <a:gd name="T66" fmla="*/ 59 w 165"/>
                  <a:gd name="T67" fmla="*/ 63 h 220"/>
                  <a:gd name="T68" fmla="*/ 78 w 165"/>
                  <a:gd name="T69" fmla="*/ 61 h 220"/>
                  <a:gd name="T70" fmla="*/ 97 w 165"/>
                  <a:gd name="T71" fmla="*/ 61 h 220"/>
                  <a:gd name="T72" fmla="*/ 95 w 165"/>
                  <a:gd name="T73" fmla="*/ 47 h 220"/>
                  <a:gd name="T74" fmla="*/ 89 w 165"/>
                  <a:gd name="T75" fmla="*/ 34 h 220"/>
                  <a:gd name="T76" fmla="*/ 78 w 165"/>
                  <a:gd name="T77" fmla="*/ 22 h 220"/>
                  <a:gd name="T78" fmla="*/ 59 w 165"/>
                  <a:gd name="T79" fmla="*/ 10 h 220"/>
                  <a:gd name="T80" fmla="*/ 43 w 165"/>
                  <a:gd name="T81" fmla="*/ 6 h 220"/>
                  <a:gd name="T82" fmla="*/ 26 w 165"/>
                  <a:gd name="T83" fmla="*/ 6 h 220"/>
                  <a:gd name="T84" fmla="*/ 13 w 165"/>
                  <a:gd name="T85" fmla="*/ 11 h 220"/>
                  <a:gd name="T86" fmla="*/ 9 w 165"/>
                  <a:gd name="T87" fmla="*/ 15 h 220"/>
                  <a:gd name="T88" fmla="*/ 9 w 165"/>
                  <a:gd name="T89" fmla="*/ 21 h 220"/>
                  <a:gd name="T90" fmla="*/ 17 w 165"/>
                  <a:gd name="T91" fmla="*/ 27 h 220"/>
                  <a:gd name="T92" fmla="*/ 26 w 165"/>
                  <a:gd name="T93" fmla="*/ 31 h 220"/>
                  <a:gd name="T94" fmla="*/ 32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32" y="31"/>
                    </a:moveTo>
                    <a:lnTo>
                      <a:pt x="26" y="33"/>
                    </a:lnTo>
                    <a:lnTo>
                      <a:pt x="9" y="31"/>
                    </a:lnTo>
                    <a:lnTo>
                      <a:pt x="4" y="26"/>
                    </a:lnTo>
                    <a:lnTo>
                      <a:pt x="0" y="20"/>
                    </a:lnTo>
                    <a:lnTo>
                      <a:pt x="4" y="9"/>
                    </a:lnTo>
                    <a:lnTo>
                      <a:pt x="19" y="2"/>
                    </a:lnTo>
                    <a:lnTo>
                      <a:pt x="30" y="0"/>
                    </a:lnTo>
                    <a:lnTo>
                      <a:pt x="45" y="0"/>
                    </a:lnTo>
                    <a:lnTo>
                      <a:pt x="62" y="4"/>
                    </a:lnTo>
                    <a:lnTo>
                      <a:pt x="78" y="13"/>
                    </a:lnTo>
                    <a:lnTo>
                      <a:pt x="91" y="25"/>
                    </a:lnTo>
                    <a:lnTo>
                      <a:pt x="100" y="38"/>
                    </a:lnTo>
                    <a:lnTo>
                      <a:pt x="104" y="56"/>
                    </a:lnTo>
                    <a:lnTo>
                      <a:pt x="104" y="62"/>
                    </a:lnTo>
                    <a:lnTo>
                      <a:pt x="127" y="68"/>
                    </a:lnTo>
                    <a:lnTo>
                      <a:pt x="146" y="77"/>
                    </a:lnTo>
                    <a:lnTo>
                      <a:pt x="161" y="95"/>
                    </a:lnTo>
                    <a:lnTo>
                      <a:pt x="165" y="115"/>
                    </a:lnTo>
                    <a:lnTo>
                      <a:pt x="161" y="130"/>
                    </a:lnTo>
                    <a:lnTo>
                      <a:pt x="150" y="149"/>
                    </a:lnTo>
                    <a:lnTo>
                      <a:pt x="142" y="164"/>
                    </a:lnTo>
                    <a:lnTo>
                      <a:pt x="138" y="194"/>
                    </a:lnTo>
                    <a:lnTo>
                      <a:pt x="144" y="214"/>
                    </a:lnTo>
                    <a:lnTo>
                      <a:pt x="150" y="220"/>
                    </a:lnTo>
                    <a:lnTo>
                      <a:pt x="117" y="206"/>
                    </a:lnTo>
                    <a:lnTo>
                      <a:pt x="64" y="175"/>
                    </a:lnTo>
                    <a:lnTo>
                      <a:pt x="42" y="155"/>
                    </a:lnTo>
                    <a:lnTo>
                      <a:pt x="26" y="139"/>
                    </a:lnTo>
                    <a:lnTo>
                      <a:pt x="19" y="121"/>
                    </a:lnTo>
                    <a:lnTo>
                      <a:pt x="17" y="98"/>
                    </a:lnTo>
                    <a:lnTo>
                      <a:pt x="24" y="83"/>
                    </a:lnTo>
                    <a:lnTo>
                      <a:pt x="42" y="70"/>
                    </a:lnTo>
                    <a:lnTo>
                      <a:pt x="59" y="63"/>
                    </a:lnTo>
                    <a:lnTo>
                      <a:pt x="78" y="61"/>
                    </a:lnTo>
                    <a:lnTo>
                      <a:pt x="97" y="61"/>
                    </a:lnTo>
                    <a:lnTo>
                      <a:pt x="95" y="47"/>
                    </a:lnTo>
                    <a:lnTo>
                      <a:pt x="89" y="34"/>
                    </a:lnTo>
                    <a:lnTo>
                      <a:pt x="78" y="22"/>
                    </a:lnTo>
                    <a:lnTo>
                      <a:pt x="59" y="10"/>
                    </a:lnTo>
                    <a:lnTo>
                      <a:pt x="43" y="6"/>
                    </a:lnTo>
                    <a:lnTo>
                      <a:pt x="26" y="6"/>
                    </a:lnTo>
                    <a:lnTo>
                      <a:pt x="13" y="11"/>
                    </a:lnTo>
                    <a:lnTo>
                      <a:pt x="9" y="15"/>
                    </a:lnTo>
                    <a:lnTo>
                      <a:pt x="9" y="21"/>
                    </a:lnTo>
                    <a:lnTo>
                      <a:pt x="17" y="27"/>
                    </a:lnTo>
                    <a:lnTo>
                      <a:pt x="26" y="31"/>
                    </a:lnTo>
                    <a:lnTo>
                      <a:pt x="32"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19" name="Freeform 67"/>
              <p:cNvSpPr>
                <a:spLocks/>
              </p:cNvSpPr>
              <p:nvPr/>
            </p:nvSpPr>
            <p:spPr bwMode="auto">
              <a:xfrm>
                <a:off x="296" y="2098"/>
                <a:ext cx="63" cy="143"/>
              </a:xfrm>
              <a:custGeom>
                <a:avLst/>
                <a:gdLst>
                  <a:gd name="T0" fmla="*/ 48 w 63"/>
                  <a:gd name="T1" fmla="*/ 143 h 143"/>
                  <a:gd name="T2" fmla="*/ 46 w 63"/>
                  <a:gd name="T3" fmla="*/ 135 h 143"/>
                  <a:gd name="T4" fmla="*/ 46 w 63"/>
                  <a:gd name="T5" fmla="*/ 111 h 143"/>
                  <a:gd name="T6" fmla="*/ 55 w 63"/>
                  <a:gd name="T7" fmla="*/ 88 h 143"/>
                  <a:gd name="T8" fmla="*/ 63 w 63"/>
                  <a:gd name="T9" fmla="*/ 65 h 143"/>
                  <a:gd name="T10" fmla="*/ 63 w 63"/>
                  <a:gd name="T11" fmla="*/ 36 h 143"/>
                  <a:gd name="T12" fmla="*/ 55 w 63"/>
                  <a:gd name="T13" fmla="*/ 24 h 143"/>
                  <a:gd name="T14" fmla="*/ 44 w 63"/>
                  <a:gd name="T15" fmla="*/ 12 h 143"/>
                  <a:gd name="T16" fmla="*/ 27 w 63"/>
                  <a:gd name="T17" fmla="*/ 3 h 143"/>
                  <a:gd name="T18" fmla="*/ 17 w 63"/>
                  <a:gd name="T19" fmla="*/ 0 h 143"/>
                  <a:gd name="T20" fmla="*/ 13 w 63"/>
                  <a:gd name="T21" fmla="*/ 18 h 143"/>
                  <a:gd name="T22" fmla="*/ 11 w 63"/>
                  <a:gd name="T23" fmla="*/ 29 h 143"/>
                  <a:gd name="T24" fmla="*/ 15 w 63"/>
                  <a:gd name="T25" fmla="*/ 34 h 143"/>
                  <a:gd name="T26" fmla="*/ 23 w 63"/>
                  <a:gd name="T27" fmla="*/ 34 h 143"/>
                  <a:gd name="T28" fmla="*/ 27 w 63"/>
                  <a:gd name="T29" fmla="*/ 31 h 143"/>
                  <a:gd name="T30" fmla="*/ 25 w 63"/>
                  <a:gd name="T31" fmla="*/ 28 h 143"/>
                  <a:gd name="T32" fmla="*/ 21 w 63"/>
                  <a:gd name="T33" fmla="*/ 29 h 143"/>
                  <a:gd name="T34" fmla="*/ 17 w 63"/>
                  <a:gd name="T35" fmla="*/ 29 h 143"/>
                  <a:gd name="T36" fmla="*/ 17 w 63"/>
                  <a:gd name="T37" fmla="*/ 27 h 143"/>
                  <a:gd name="T38" fmla="*/ 23 w 63"/>
                  <a:gd name="T39" fmla="*/ 25 h 143"/>
                  <a:gd name="T40" fmla="*/ 32 w 63"/>
                  <a:gd name="T41" fmla="*/ 27 h 143"/>
                  <a:gd name="T42" fmla="*/ 36 w 63"/>
                  <a:gd name="T43" fmla="*/ 29 h 143"/>
                  <a:gd name="T44" fmla="*/ 36 w 63"/>
                  <a:gd name="T45" fmla="*/ 34 h 143"/>
                  <a:gd name="T46" fmla="*/ 25 w 63"/>
                  <a:gd name="T47" fmla="*/ 39 h 143"/>
                  <a:gd name="T48" fmla="*/ 17 w 63"/>
                  <a:gd name="T49" fmla="*/ 39 h 143"/>
                  <a:gd name="T50" fmla="*/ 11 w 63"/>
                  <a:gd name="T51" fmla="*/ 35 h 143"/>
                  <a:gd name="T52" fmla="*/ 8 w 63"/>
                  <a:gd name="T53" fmla="*/ 33 h 143"/>
                  <a:gd name="T54" fmla="*/ 4 w 63"/>
                  <a:gd name="T55" fmla="*/ 47 h 143"/>
                  <a:gd name="T56" fmla="*/ 0 w 63"/>
                  <a:gd name="T57" fmla="*/ 73 h 143"/>
                  <a:gd name="T58" fmla="*/ 8 w 63"/>
                  <a:gd name="T59" fmla="*/ 97 h 143"/>
                  <a:gd name="T60" fmla="*/ 23 w 63"/>
                  <a:gd name="T61" fmla="*/ 123 h 143"/>
                  <a:gd name="T62" fmla="*/ 38 w 63"/>
                  <a:gd name="T63" fmla="*/ 137 h 143"/>
                  <a:gd name="T64" fmla="*/ 48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48" y="143"/>
                    </a:moveTo>
                    <a:lnTo>
                      <a:pt x="46" y="135"/>
                    </a:lnTo>
                    <a:lnTo>
                      <a:pt x="46" y="111"/>
                    </a:lnTo>
                    <a:lnTo>
                      <a:pt x="55" y="88"/>
                    </a:lnTo>
                    <a:lnTo>
                      <a:pt x="63" y="65"/>
                    </a:lnTo>
                    <a:lnTo>
                      <a:pt x="63" y="36"/>
                    </a:lnTo>
                    <a:lnTo>
                      <a:pt x="55" y="24"/>
                    </a:lnTo>
                    <a:lnTo>
                      <a:pt x="44" y="12"/>
                    </a:lnTo>
                    <a:lnTo>
                      <a:pt x="27" y="3"/>
                    </a:lnTo>
                    <a:lnTo>
                      <a:pt x="17" y="0"/>
                    </a:lnTo>
                    <a:lnTo>
                      <a:pt x="13" y="18"/>
                    </a:lnTo>
                    <a:lnTo>
                      <a:pt x="11" y="29"/>
                    </a:lnTo>
                    <a:lnTo>
                      <a:pt x="15" y="34"/>
                    </a:lnTo>
                    <a:lnTo>
                      <a:pt x="23" y="34"/>
                    </a:lnTo>
                    <a:lnTo>
                      <a:pt x="27" y="31"/>
                    </a:lnTo>
                    <a:lnTo>
                      <a:pt x="25" y="28"/>
                    </a:lnTo>
                    <a:lnTo>
                      <a:pt x="21" y="29"/>
                    </a:lnTo>
                    <a:lnTo>
                      <a:pt x="17" y="29"/>
                    </a:lnTo>
                    <a:lnTo>
                      <a:pt x="17" y="27"/>
                    </a:lnTo>
                    <a:lnTo>
                      <a:pt x="23" y="25"/>
                    </a:lnTo>
                    <a:lnTo>
                      <a:pt x="32" y="27"/>
                    </a:lnTo>
                    <a:lnTo>
                      <a:pt x="36" y="29"/>
                    </a:lnTo>
                    <a:lnTo>
                      <a:pt x="36" y="34"/>
                    </a:lnTo>
                    <a:lnTo>
                      <a:pt x="25" y="39"/>
                    </a:lnTo>
                    <a:lnTo>
                      <a:pt x="17" y="39"/>
                    </a:lnTo>
                    <a:lnTo>
                      <a:pt x="11" y="35"/>
                    </a:lnTo>
                    <a:lnTo>
                      <a:pt x="8" y="33"/>
                    </a:lnTo>
                    <a:lnTo>
                      <a:pt x="4" y="47"/>
                    </a:lnTo>
                    <a:lnTo>
                      <a:pt x="0" y="73"/>
                    </a:lnTo>
                    <a:lnTo>
                      <a:pt x="8" y="97"/>
                    </a:lnTo>
                    <a:lnTo>
                      <a:pt x="23" y="123"/>
                    </a:lnTo>
                    <a:lnTo>
                      <a:pt x="38" y="137"/>
                    </a:lnTo>
                    <a:lnTo>
                      <a:pt x="4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0" name="Freeform 68"/>
              <p:cNvSpPr>
                <a:spLocks/>
              </p:cNvSpPr>
              <p:nvPr/>
            </p:nvSpPr>
            <p:spPr bwMode="auto">
              <a:xfrm>
                <a:off x="233" y="2098"/>
                <a:ext cx="99" cy="141"/>
              </a:xfrm>
              <a:custGeom>
                <a:avLst/>
                <a:gdLst>
                  <a:gd name="T0" fmla="*/ 73 w 99"/>
                  <a:gd name="T1" fmla="*/ 0 h 141"/>
                  <a:gd name="T2" fmla="*/ 71 w 99"/>
                  <a:gd name="T3" fmla="*/ 10 h 141"/>
                  <a:gd name="T4" fmla="*/ 63 w 99"/>
                  <a:gd name="T5" fmla="*/ 33 h 141"/>
                  <a:gd name="T6" fmla="*/ 57 w 99"/>
                  <a:gd name="T7" fmla="*/ 71 h 141"/>
                  <a:gd name="T8" fmla="*/ 54 w 99"/>
                  <a:gd name="T9" fmla="*/ 79 h 141"/>
                  <a:gd name="T10" fmla="*/ 46 w 99"/>
                  <a:gd name="T11" fmla="*/ 82 h 141"/>
                  <a:gd name="T12" fmla="*/ 38 w 99"/>
                  <a:gd name="T13" fmla="*/ 79 h 141"/>
                  <a:gd name="T14" fmla="*/ 38 w 99"/>
                  <a:gd name="T15" fmla="*/ 73 h 141"/>
                  <a:gd name="T16" fmla="*/ 42 w 99"/>
                  <a:gd name="T17" fmla="*/ 72 h 141"/>
                  <a:gd name="T18" fmla="*/ 42 w 99"/>
                  <a:gd name="T19" fmla="*/ 76 h 141"/>
                  <a:gd name="T20" fmla="*/ 46 w 99"/>
                  <a:gd name="T21" fmla="*/ 73 h 141"/>
                  <a:gd name="T22" fmla="*/ 44 w 99"/>
                  <a:gd name="T23" fmla="*/ 69 h 141"/>
                  <a:gd name="T24" fmla="*/ 35 w 99"/>
                  <a:gd name="T25" fmla="*/ 73 h 141"/>
                  <a:gd name="T26" fmla="*/ 31 w 99"/>
                  <a:gd name="T27" fmla="*/ 83 h 141"/>
                  <a:gd name="T28" fmla="*/ 38 w 99"/>
                  <a:gd name="T29" fmla="*/ 88 h 141"/>
                  <a:gd name="T30" fmla="*/ 48 w 99"/>
                  <a:gd name="T31" fmla="*/ 88 h 141"/>
                  <a:gd name="T32" fmla="*/ 57 w 99"/>
                  <a:gd name="T33" fmla="*/ 81 h 141"/>
                  <a:gd name="T34" fmla="*/ 67 w 99"/>
                  <a:gd name="T35" fmla="*/ 103 h 141"/>
                  <a:gd name="T36" fmla="*/ 82 w 99"/>
                  <a:gd name="T37" fmla="*/ 125 h 141"/>
                  <a:gd name="T38" fmla="*/ 99 w 99"/>
                  <a:gd name="T39" fmla="*/ 141 h 141"/>
                  <a:gd name="T40" fmla="*/ 76 w 99"/>
                  <a:gd name="T41" fmla="*/ 129 h 141"/>
                  <a:gd name="T42" fmla="*/ 42 w 99"/>
                  <a:gd name="T43" fmla="*/ 106 h 141"/>
                  <a:gd name="T44" fmla="*/ 19 w 99"/>
                  <a:gd name="T45" fmla="*/ 84 h 141"/>
                  <a:gd name="T46" fmla="*/ 4 w 99"/>
                  <a:gd name="T47" fmla="*/ 63 h 141"/>
                  <a:gd name="T48" fmla="*/ 0 w 99"/>
                  <a:gd name="T49" fmla="*/ 46 h 141"/>
                  <a:gd name="T50" fmla="*/ 2 w 99"/>
                  <a:gd name="T51" fmla="*/ 33 h 141"/>
                  <a:gd name="T52" fmla="*/ 10 w 99"/>
                  <a:gd name="T53" fmla="*/ 21 h 141"/>
                  <a:gd name="T54" fmla="*/ 21 w 99"/>
                  <a:gd name="T55" fmla="*/ 11 h 141"/>
                  <a:gd name="T56" fmla="*/ 36 w 99"/>
                  <a:gd name="T57" fmla="*/ 4 h 141"/>
                  <a:gd name="T58" fmla="*/ 54 w 99"/>
                  <a:gd name="T59" fmla="*/ 0 h 141"/>
                  <a:gd name="T60" fmla="*/ 73 w 99"/>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41">
                    <a:moveTo>
                      <a:pt x="73" y="0"/>
                    </a:moveTo>
                    <a:lnTo>
                      <a:pt x="71" y="10"/>
                    </a:lnTo>
                    <a:lnTo>
                      <a:pt x="63" y="33"/>
                    </a:lnTo>
                    <a:lnTo>
                      <a:pt x="57" y="71"/>
                    </a:lnTo>
                    <a:lnTo>
                      <a:pt x="54" y="79"/>
                    </a:lnTo>
                    <a:lnTo>
                      <a:pt x="46" y="82"/>
                    </a:lnTo>
                    <a:lnTo>
                      <a:pt x="38" y="79"/>
                    </a:lnTo>
                    <a:lnTo>
                      <a:pt x="38" y="73"/>
                    </a:lnTo>
                    <a:lnTo>
                      <a:pt x="42" y="72"/>
                    </a:lnTo>
                    <a:lnTo>
                      <a:pt x="42" y="76"/>
                    </a:lnTo>
                    <a:lnTo>
                      <a:pt x="46" y="73"/>
                    </a:lnTo>
                    <a:lnTo>
                      <a:pt x="44" y="69"/>
                    </a:lnTo>
                    <a:lnTo>
                      <a:pt x="35" y="73"/>
                    </a:lnTo>
                    <a:lnTo>
                      <a:pt x="31" y="83"/>
                    </a:lnTo>
                    <a:lnTo>
                      <a:pt x="38" y="88"/>
                    </a:lnTo>
                    <a:lnTo>
                      <a:pt x="48" y="88"/>
                    </a:lnTo>
                    <a:lnTo>
                      <a:pt x="57" y="81"/>
                    </a:lnTo>
                    <a:lnTo>
                      <a:pt x="67" y="103"/>
                    </a:lnTo>
                    <a:lnTo>
                      <a:pt x="82" y="125"/>
                    </a:lnTo>
                    <a:lnTo>
                      <a:pt x="99" y="141"/>
                    </a:lnTo>
                    <a:lnTo>
                      <a:pt x="76" y="129"/>
                    </a:lnTo>
                    <a:lnTo>
                      <a:pt x="42" y="106"/>
                    </a:lnTo>
                    <a:lnTo>
                      <a:pt x="19" y="84"/>
                    </a:lnTo>
                    <a:lnTo>
                      <a:pt x="4" y="63"/>
                    </a:lnTo>
                    <a:lnTo>
                      <a:pt x="0" y="46"/>
                    </a:lnTo>
                    <a:lnTo>
                      <a:pt x="2" y="33"/>
                    </a:lnTo>
                    <a:lnTo>
                      <a:pt x="10" y="21"/>
                    </a:lnTo>
                    <a:lnTo>
                      <a:pt x="21" y="11"/>
                    </a:lnTo>
                    <a:lnTo>
                      <a:pt x="36" y="4"/>
                    </a:lnTo>
                    <a:lnTo>
                      <a:pt x="54" y="0"/>
                    </a:lnTo>
                    <a:lnTo>
                      <a:pt x="73"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1" name="Freeform 69"/>
              <p:cNvSpPr>
                <a:spLocks/>
              </p:cNvSpPr>
              <p:nvPr/>
            </p:nvSpPr>
            <p:spPr bwMode="auto">
              <a:xfrm>
                <a:off x="5519" y="1909"/>
                <a:ext cx="157" cy="478"/>
              </a:xfrm>
              <a:custGeom>
                <a:avLst/>
                <a:gdLst>
                  <a:gd name="T0" fmla="*/ 51 w 157"/>
                  <a:gd name="T1" fmla="*/ 1 h 478"/>
                  <a:gd name="T2" fmla="*/ 53 w 157"/>
                  <a:gd name="T3" fmla="*/ 11 h 478"/>
                  <a:gd name="T4" fmla="*/ 63 w 157"/>
                  <a:gd name="T5" fmla="*/ 9 h 478"/>
                  <a:gd name="T6" fmla="*/ 74 w 157"/>
                  <a:gd name="T7" fmla="*/ 11 h 478"/>
                  <a:gd name="T8" fmla="*/ 87 w 157"/>
                  <a:gd name="T9" fmla="*/ 15 h 478"/>
                  <a:gd name="T10" fmla="*/ 99 w 157"/>
                  <a:gd name="T11" fmla="*/ 29 h 478"/>
                  <a:gd name="T12" fmla="*/ 106 w 157"/>
                  <a:gd name="T13" fmla="*/ 55 h 478"/>
                  <a:gd name="T14" fmla="*/ 102 w 157"/>
                  <a:gd name="T15" fmla="*/ 87 h 478"/>
                  <a:gd name="T16" fmla="*/ 87 w 157"/>
                  <a:gd name="T17" fmla="*/ 125 h 478"/>
                  <a:gd name="T18" fmla="*/ 32 w 157"/>
                  <a:gd name="T19" fmla="*/ 204 h 478"/>
                  <a:gd name="T20" fmla="*/ 11 w 157"/>
                  <a:gd name="T21" fmla="*/ 241 h 478"/>
                  <a:gd name="T22" fmla="*/ 0 w 157"/>
                  <a:gd name="T23" fmla="*/ 279 h 478"/>
                  <a:gd name="T24" fmla="*/ 4 w 157"/>
                  <a:gd name="T25" fmla="*/ 320 h 478"/>
                  <a:gd name="T26" fmla="*/ 17 w 157"/>
                  <a:gd name="T27" fmla="*/ 360 h 478"/>
                  <a:gd name="T28" fmla="*/ 34 w 157"/>
                  <a:gd name="T29" fmla="*/ 393 h 478"/>
                  <a:gd name="T30" fmla="*/ 49 w 157"/>
                  <a:gd name="T31" fmla="*/ 416 h 478"/>
                  <a:gd name="T32" fmla="*/ 66 w 157"/>
                  <a:gd name="T33" fmla="*/ 437 h 478"/>
                  <a:gd name="T34" fmla="*/ 93 w 157"/>
                  <a:gd name="T35" fmla="*/ 460 h 478"/>
                  <a:gd name="T36" fmla="*/ 123 w 157"/>
                  <a:gd name="T37" fmla="*/ 476 h 478"/>
                  <a:gd name="T38" fmla="*/ 137 w 157"/>
                  <a:gd name="T39" fmla="*/ 478 h 478"/>
                  <a:gd name="T40" fmla="*/ 150 w 157"/>
                  <a:gd name="T41" fmla="*/ 476 h 478"/>
                  <a:gd name="T42" fmla="*/ 157 w 157"/>
                  <a:gd name="T43" fmla="*/ 470 h 478"/>
                  <a:gd name="T44" fmla="*/ 152 w 157"/>
                  <a:gd name="T45" fmla="*/ 461 h 478"/>
                  <a:gd name="T46" fmla="*/ 140 w 157"/>
                  <a:gd name="T47" fmla="*/ 457 h 478"/>
                  <a:gd name="T48" fmla="*/ 129 w 157"/>
                  <a:gd name="T49" fmla="*/ 457 h 478"/>
                  <a:gd name="T50" fmla="*/ 127 w 157"/>
                  <a:gd name="T51" fmla="*/ 461 h 478"/>
                  <a:gd name="T52" fmla="*/ 131 w 157"/>
                  <a:gd name="T53" fmla="*/ 466 h 478"/>
                  <a:gd name="T54" fmla="*/ 137 w 157"/>
                  <a:gd name="T55" fmla="*/ 470 h 478"/>
                  <a:gd name="T56" fmla="*/ 144 w 157"/>
                  <a:gd name="T57" fmla="*/ 470 h 478"/>
                  <a:gd name="T58" fmla="*/ 144 w 157"/>
                  <a:gd name="T59" fmla="*/ 465 h 478"/>
                  <a:gd name="T60" fmla="*/ 140 w 157"/>
                  <a:gd name="T61" fmla="*/ 464 h 478"/>
                  <a:gd name="T62" fmla="*/ 142 w 157"/>
                  <a:gd name="T63" fmla="*/ 465 h 478"/>
                  <a:gd name="T64" fmla="*/ 142 w 157"/>
                  <a:gd name="T65" fmla="*/ 469 h 478"/>
                  <a:gd name="T66" fmla="*/ 139 w 157"/>
                  <a:gd name="T67" fmla="*/ 469 h 478"/>
                  <a:gd name="T68" fmla="*/ 133 w 157"/>
                  <a:gd name="T69" fmla="*/ 465 h 478"/>
                  <a:gd name="T70" fmla="*/ 131 w 157"/>
                  <a:gd name="T71" fmla="*/ 461 h 478"/>
                  <a:gd name="T72" fmla="*/ 133 w 157"/>
                  <a:gd name="T73" fmla="*/ 459 h 478"/>
                  <a:gd name="T74" fmla="*/ 137 w 157"/>
                  <a:gd name="T75" fmla="*/ 459 h 478"/>
                  <a:gd name="T76" fmla="*/ 148 w 157"/>
                  <a:gd name="T77" fmla="*/ 463 h 478"/>
                  <a:gd name="T78" fmla="*/ 150 w 157"/>
                  <a:gd name="T79" fmla="*/ 470 h 478"/>
                  <a:gd name="T80" fmla="*/ 148 w 157"/>
                  <a:gd name="T81" fmla="*/ 472 h 478"/>
                  <a:gd name="T82" fmla="*/ 140 w 157"/>
                  <a:gd name="T83" fmla="*/ 475 h 478"/>
                  <a:gd name="T84" fmla="*/ 121 w 157"/>
                  <a:gd name="T85" fmla="*/ 471 h 478"/>
                  <a:gd name="T86" fmla="*/ 99 w 157"/>
                  <a:gd name="T87" fmla="*/ 459 h 478"/>
                  <a:gd name="T88" fmla="*/ 83 w 157"/>
                  <a:gd name="T89" fmla="*/ 448 h 478"/>
                  <a:gd name="T90" fmla="*/ 66 w 157"/>
                  <a:gd name="T91" fmla="*/ 430 h 478"/>
                  <a:gd name="T92" fmla="*/ 55 w 157"/>
                  <a:gd name="T93" fmla="*/ 413 h 478"/>
                  <a:gd name="T94" fmla="*/ 47 w 157"/>
                  <a:gd name="T95" fmla="*/ 391 h 478"/>
                  <a:gd name="T96" fmla="*/ 49 w 157"/>
                  <a:gd name="T97" fmla="*/ 362 h 478"/>
                  <a:gd name="T98" fmla="*/ 64 w 157"/>
                  <a:gd name="T99" fmla="*/ 325 h 478"/>
                  <a:gd name="T100" fmla="*/ 99 w 157"/>
                  <a:gd name="T101" fmla="*/ 278 h 478"/>
                  <a:gd name="T102" fmla="*/ 123 w 157"/>
                  <a:gd name="T103" fmla="*/ 247 h 478"/>
                  <a:gd name="T104" fmla="*/ 146 w 157"/>
                  <a:gd name="T105" fmla="*/ 206 h 478"/>
                  <a:gd name="T106" fmla="*/ 152 w 157"/>
                  <a:gd name="T107" fmla="*/ 172 h 478"/>
                  <a:gd name="T108" fmla="*/ 148 w 157"/>
                  <a:gd name="T109" fmla="*/ 138 h 478"/>
                  <a:gd name="T110" fmla="*/ 135 w 157"/>
                  <a:gd name="T111" fmla="*/ 102 h 478"/>
                  <a:gd name="T112" fmla="*/ 112 w 157"/>
                  <a:gd name="T113" fmla="*/ 66 h 478"/>
                  <a:gd name="T114" fmla="*/ 110 w 157"/>
                  <a:gd name="T115" fmla="*/ 47 h 478"/>
                  <a:gd name="T116" fmla="*/ 104 w 157"/>
                  <a:gd name="T117" fmla="*/ 29 h 478"/>
                  <a:gd name="T118" fmla="*/ 89 w 157"/>
                  <a:gd name="T119" fmla="*/ 11 h 478"/>
                  <a:gd name="T120" fmla="*/ 74 w 157"/>
                  <a:gd name="T121" fmla="*/ 2 h 478"/>
                  <a:gd name="T122" fmla="*/ 63 w 157"/>
                  <a:gd name="T123" fmla="*/ 0 h 478"/>
                  <a:gd name="T124" fmla="*/ 51 w 157"/>
                  <a:gd name="T125"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478">
                    <a:moveTo>
                      <a:pt x="51" y="1"/>
                    </a:moveTo>
                    <a:lnTo>
                      <a:pt x="53" y="11"/>
                    </a:lnTo>
                    <a:lnTo>
                      <a:pt x="63" y="9"/>
                    </a:lnTo>
                    <a:lnTo>
                      <a:pt x="74" y="11"/>
                    </a:lnTo>
                    <a:lnTo>
                      <a:pt x="87" y="15"/>
                    </a:lnTo>
                    <a:lnTo>
                      <a:pt x="99" y="29"/>
                    </a:lnTo>
                    <a:lnTo>
                      <a:pt x="106" y="55"/>
                    </a:lnTo>
                    <a:lnTo>
                      <a:pt x="102" y="87"/>
                    </a:lnTo>
                    <a:lnTo>
                      <a:pt x="87" y="125"/>
                    </a:lnTo>
                    <a:lnTo>
                      <a:pt x="32" y="204"/>
                    </a:lnTo>
                    <a:lnTo>
                      <a:pt x="11" y="241"/>
                    </a:lnTo>
                    <a:lnTo>
                      <a:pt x="0" y="279"/>
                    </a:lnTo>
                    <a:lnTo>
                      <a:pt x="4" y="320"/>
                    </a:lnTo>
                    <a:lnTo>
                      <a:pt x="17" y="360"/>
                    </a:lnTo>
                    <a:lnTo>
                      <a:pt x="34" y="393"/>
                    </a:lnTo>
                    <a:lnTo>
                      <a:pt x="49" y="416"/>
                    </a:lnTo>
                    <a:lnTo>
                      <a:pt x="66" y="437"/>
                    </a:lnTo>
                    <a:lnTo>
                      <a:pt x="93" y="460"/>
                    </a:lnTo>
                    <a:lnTo>
                      <a:pt x="123" y="476"/>
                    </a:lnTo>
                    <a:lnTo>
                      <a:pt x="137" y="478"/>
                    </a:lnTo>
                    <a:lnTo>
                      <a:pt x="150" y="476"/>
                    </a:lnTo>
                    <a:lnTo>
                      <a:pt x="157" y="470"/>
                    </a:lnTo>
                    <a:lnTo>
                      <a:pt x="152" y="461"/>
                    </a:lnTo>
                    <a:lnTo>
                      <a:pt x="140" y="457"/>
                    </a:lnTo>
                    <a:lnTo>
                      <a:pt x="129" y="457"/>
                    </a:lnTo>
                    <a:lnTo>
                      <a:pt x="127" y="461"/>
                    </a:lnTo>
                    <a:lnTo>
                      <a:pt x="131" y="466"/>
                    </a:lnTo>
                    <a:lnTo>
                      <a:pt x="137" y="470"/>
                    </a:lnTo>
                    <a:lnTo>
                      <a:pt x="144" y="470"/>
                    </a:lnTo>
                    <a:lnTo>
                      <a:pt x="144" y="465"/>
                    </a:lnTo>
                    <a:lnTo>
                      <a:pt x="140" y="464"/>
                    </a:lnTo>
                    <a:lnTo>
                      <a:pt x="142" y="465"/>
                    </a:lnTo>
                    <a:lnTo>
                      <a:pt x="142" y="469"/>
                    </a:lnTo>
                    <a:lnTo>
                      <a:pt x="139" y="469"/>
                    </a:lnTo>
                    <a:lnTo>
                      <a:pt x="133" y="465"/>
                    </a:lnTo>
                    <a:lnTo>
                      <a:pt x="131" y="461"/>
                    </a:lnTo>
                    <a:lnTo>
                      <a:pt x="133" y="459"/>
                    </a:lnTo>
                    <a:lnTo>
                      <a:pt x="137" y="459"/>
                    </a:lnTo>
                    <a:lnTo>
                      <a:pt x="148" y="463"/>
                    </a:lnTo>
                    <a:lnTo>
                      <a:pt x="150" y="470"/>
                    </a:lnTo>
                    <a:lnTo>
                      <a:pt x="148" y="472"/>
                    </a:lnTo>
                    <a:lnTo>
                      <a:pt x="140" y="475"/>
                    </a:lnTo>
                    <a:lnTo>
                      <a:pt x="121" y="471"/>
                    </a:lnTo>
                    <a:lnTo>
                      <a:pt x="99" y="459"/>
                    </a:lnTo>
                    <a:lnTo>
                      <a:pt x="83" y="448"/>
                    </a:lnTo>
                    <a:lnTo>
                      <a:pt x="66" y="430"/>
                    </a:lnTo>
                    <a:lnTo>
                      <a:pt x="55" y="413"/>
                    </a:lnTo>
                    <a:lnTo>
                      <a:pt x="47" y="391"/>
                    </a:lnTo>
                    <a:lnTo>
                      <a:pt x="49" y="362"/>
                    </a:lnTo>
                    <a:lnTo>
                      <a:pt x="64" y="325"/>
                    </a:lnTo>
                    <a:lnTo>
                      <a:pt x="99" y="278"/>
                    </a:lnTo>
                    <a:lnTo>
                      <a:pt x="123" y="247"/>
                    </a:lnTo>
                    <a:lnTo>
                      <a:pt x="146" y="206"/>
                    </a:lnTo>
                    <a:lnTo>
                      <a:pt x="152" y="172"/>
                    </a:lnTo>
                    <a:lnTo>
                      <a:pt x="148" y="138"/>
                    </a:lnTo>
                    <a:lnTo>
                      <a:pt x="135" y="102"/>
                    </a:lnTo>
                    <a:lnTo>
                      <a:pt x="112" y="66"/>
                    </a:lnTo>
                    <a:lnTo>
                      <a:pt x="110" y="47"/>
                    </a:lnTo>
                    <a:lnTo>
                      <a:pt x="104" y="29"/>
                    </a:lnTo>
                    <a:lnTo>
                      <a:pt x="89" y="11"/>
                    </a:lnTo>
                    <a:lnTo>
                      <a:pt x="74" y="2"/>
                    </a:lnTo>
                    <a:lnTo>
                      <a:pt x="63"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2" name="Freeform 70"/>
              <p:cNvSpPr>
                <a:spLocks/>
              </p:cNvSpPr>
              <p:nvPr/>
            </p:nvSpPr>
            <p:spPr bwMode="auto">
              <a:xfrm>
                <a:off x="5528" y="2029"/>
                <a:ext cx="84" cy="284"/>
              </a:xfrm>
              <a:custGeom>
                <a:avLst/>
                <a:gdLst>
                  <a:gd name="T0" fmla="*/ 84 w 84"/>
                  <a:gd name="T1" fmla="*/ 0 h 284"/>
                  <a:gd name="T2" fmla="*/ 71 w 84"/>
                  <a:gd name="T3" fmla="*/ 21 h 284"/>
                  <a:gd name="T4" fmla="*/ 44 w 84"/>
                  <a:gd name="T5" fmla="*/ 56 h 284"/>
                  <a:gd name="T6" fmla="*/ 19 w 84"/>
                  <a:gd name="T7" fmla="*/ 102 h 284"/>
                  <a:gd name="T8" fmla="*/ 2 w 84"/>
                  <a:gd name="T9" fmla="*/ 151 h 284"/>
                  <a:gd name="T10" fmla="*/ 0 w 84"/>
                  <a:gd name="T11" fmla="*/ 178 h 284"/>
                  <a:gd name="T12" fmla="*/ 2 w 84"/>
                  <a:gd name="T13" fmla="*/ 204 h 284"/>
                  <a:gd name="T14" fmla="*/ 14 w 84"/>
                  <a:gd name="T15" fmla="*/ 246 h 284"/>
                  <a:gd name="T16" fmla="*/ 29 w 84"/>
                  <a:gd name="T17" fmla="*/ 274 h 284"/>
                  <a:gd name="T18" fmla="*/ 35 w 84"/>
                  <a:gd name="T19" fmla="*/ 284 h 284"/>
                  <a:gd name="T20" fmla="*/ 29 w 84"/>
                  <a:gd name="T21" fmla="*/ 262 h 284"/>
                  <a:gd name="T22" fmla="*/ 21 w 84"/>
                  <a:gd name="T23" fmla="*/ 226 h 284"/>
                  <a:gd name="T24" fmla="*/ 29 w 84"/>
                  <a:gd name="T25" fmla="*/ 176 h 284"/>
                  <a:gd name="T26" fmla="*/ 27 w 84"/>
                  <a:gd name="T27" fmla="*/ 176 h 284"/>
                  <a:gd name="T28" fmla="*/ 25 w 84"/>
                  <a:gd name="T29" fmla="*/ 178 h 284"/>
                  <a:gd name="T30" fmla="*/ 19 w 84"/>
                  <a:gd name="T31" fmla="*/ 181 h 284"/>
                  <a:gd name="T32" fmla="*/ 12 w 84"/>
                  <a:gd name="T33" fmla="*/ 177 h 284"/>
                  <a:gd name="T34" fmla="*/ 12 w 84"/>
                  <a:gd name="T35" fmla="*/ 170 h 284"/>
                  <a:gd name="T36" fmla="*/ 16 w 84"/>
                  <a:gd name="T37" fmla="*/ 163 h 284"/>
                  <a:gd name="T38" fmla="*/ 19 w 84"/>
                  <a:gd name="T39" fmla="*/ 160 h 284"/>
                  <a:gd name="T40" fmla="*/ 25 w 84"/>
                  <a:gd name="T41" fmla="*/ 164 h 284"/>
                  <a:gd name="T42" fmla="*/ 25 w 84"/>
                  <a:gd name="T43" fmla="*/ 168 h 284"/>
                  <a:gd name="T44" fmla="*/ 23 w 84"/>
                  <a:gd name="T45" fmla="*/ 166 h 284"/>
                  <a:gd name="T46" fmla="*/ 19 w 84"/>
                  <a:gd name="T47" fmla="*/ 164 h 284"/>
                  <a:gd name="T48" fmla="*/ 16 w 84"/>
                  <a:gd name="T49" fmla="*/ 166 h 284"/>
                  <a:gd name="T50" fmla="*/ 16 w 84"/>
                  <a:gd name="T51" fmla="*/ 170 h 284"/>
                  <a:gd name="T52" fmla="*/ 16 w 84"/>
                  <a:gd name="T53" fmla="*/ 174 h 284"/>
                  <a:gd name="T54" fmla="*/ 19 w 84"/>
                  <a:gd name="T55" fmla="*/ 176 h 284"/>
                  <a:gd name="T56" fmla="*/ 27 w 84"/>
                  <a:gd name="T57" fmla="*/ 172 h 284"/>
                  <a:gd name="T58" fmla="*/ 31 w 84"/>
                  <a:gd name="T59" fmla="*/ 168 h 284"/>
                  <a:gd name="T60" fmla="*/ 50 w 84"/>
                  <a:gd name="T61" fmla="*/ 102 h 284"/>
                  <a:gd name="T62" fmla="*/ 71 w 84"/>
                  <a:gd name="T63" fmla="*/ 44 h 284"/>
                  <a:gd name="T64" fmla="*/ 84 w 84"/>
                  <a:gd name="T65" fmla="*/ 5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4" y="56"/>
                    </a:lnTo>
                    <a:lnTo>
                      <a:pt x="19" y="102"/>
                    </a:lnTo>
                    <a:lnTo>
                      <a:pt x="2" y="151"/>
                    </a:lnTo>
                    <a:lnTo>
                      <a:pt x="0" y="178"/>
                    </a:lnTo>
                    <a:lnTo>
                      <a:pt x="2" y="204"/>
                    </a:lnTo>
                    <a:lnTo>
                      <a:pt x="14" y="246"/>
                    </a:lnTo>
                    <a:lnTo>
                      <a:pt x="29" y="274"/>
                    </a:lnTo>
                    <a:lnTo>
                      <a:pt x="35" y="284"/>
                    </a:lnTo>
                    <a:lnTo>
                      <a:pt x="29" y="262"/>
                    </a:lnTo>
                    <a:lnTo>
                      <a:pt x="21" y="226"/>
                    </a:lnTo>
                    <a:lnTo>
                      <a:pt x="29" y="176"/>
                    </a:lnTo>
                    <a:lnTo>
                      <a:pt x="27" y="176"/>
                    </a:lnTo>
                    <a:lnTo>
                      <a:pt x="25" y="178"/>
                    </a:lnTo>
                    <a:lnTo>
                      <a:pt x="19" y="181"/>
                    </a:lnTo>
                    <a:lnTo>
                      <a:pt x="12" y="177"/>
                    </a:lnTo>
                    <a:lnTo>
                      <a:pt x="12" y="170"/>
                    </a:lnTo>
                    <a:lnTo>
                      <a:pt x="16" y="163"/>
                    </a:lnTo>
                    <a:lnTo>
                      <a:pt x="19" y="160"/>
                    </a:lnTo>
                    <a:lnTo>
                      <a:pt x="25" y="164"/>
                    </a:lnTo>
                    <a:lnTo>
                      <a:pt x="25" y="168"/>
                    </a:lnTo>
                    <a:lnTo>
                      <a:pt x="23" y="166"/>
                    </a:lnTo>
                    <a:lnTo>
                      <a:pt x="19" y="164"/>
                    </a:lnTo>
                    <a:lnTo>
                      <a:pt x="16" y="166"/>
                    </a:lnTo>
                    <a:lnTo>
                      <a:pt x="16" y="170"/>
                    </a:lnTo>
                    <a:lnTo>
                      <a:pt x="16" y="174"/>
                    </a:lnTo>
                    <a:lnTo>
                      <a:pt x="19" y="176"/>
                    </a:lnTo>
                    <a:lnTo>
                      <a:pt x="27" y="172"/>
                    </a:lnTo>
                    <a:lnTo>
                      <a:pt x="31" y="168"/>
                    </a:lnTo>
                    <a:lnTo>
                      <a:pt x="50" y="102"/>
                    </a:lnTo>
                    <a:lnTo>
                      <a:pt x="71" y="44"/>
                    </a:lnTo>
                    <a:lnTo>
                      <a:pt x="84" y="5"/>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3" name="Freeform 71"/>
              <p:cNvSpPr>
                <a:spLocks/>
              </p:cNvSpPr>
              <p:nvPr/>
            </p:nvSpPr>
            <p:spPr bwMode="auto">
              <a:xfrm>
                <a:off x="5555" y="1983"/>
                <a:ext cx="106" cy="319"/>
              </a:xfrm>
              <a:custGeom>
                <a:avLst/>
                <a:gdLst>
                  <a:gd name="T0" fmla="*/ 10 w 106"/>
                  <a:gd name="T1" fmla="*/ 319 h 319"/>
                  <a:gd name="T2" fmla="*/ 11 w 106"/>
                  <a:gd name="T3" fmla="*/ 288 h 319"/>
                  <a:gd name="T4" fmla="*/ 21 w 106"/>
                  <a:gd name="T5" fmla="*/ 257 h 319"/>
                  <a:gd name="T6" fmla="*/ 28 w 106"/>
                  <a:gd name="T7" fmla="*/ 240 h 319"/>
                  <a:gd name="T8" fmla="*/ 42 w 106"/>
                  <a:gd name="T9" fmla="*/ 222 h 319"/>
                  <a:gd name="T10" fmla="*/ 84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2 h 319"/>
                  <a:gd name="T24" fmla="*/ 42 w 106"/>
                  <a:gd name="T25" fmla="*/ 110 h 319"/>
                  <a:gd name="T26" fmla="*/ 25 w 106"/>
                  <a:gd name="T27" fmla="*/ 160 h 319"/>
                  <a:gd name="T28" fmla="*/ 25 w 106"/>
                  <a:gd name="T29" fmla="*/ 168 h 319"/>
                  <a:gd name="T30" fmla="*/ 28 w 106"/>
                  <a:gd name="T31" fmla="*/ 174 h 319"/>
                  <a:gd name="T32" fmla="*/ 38 w 106"/>
                  <a:gd name="T33" fmla="*/ 178 h 319"/>
                  <a:gd name="T34" fmla="*/ 47 w 106"/>
                  <a:gd name="T35" fmla="*/ 178 h 319"/>
                  <a:gd name="T36" fmla="*/ 57 w 106"/>
                  <a:gd name="T37" fmla="*/ 170 h 319"/>
                  <a:gd name="T38" fmla="*/ 70 w 106"/>
                  <a:gd name="T39" fmla="*/ 154 h 319"/>
                  <a:gd name="T40" fmla="*/ 74 w 106"/>
                  <a:gd name="T41" fmla="*/ 139 h 319"/>
                  <a:gd name="T42" fmla="*/ 72 w 106"/>
                  <a:gd name="T43" fmla="*/ 132 h 319"/>
                  <a:gd name="T44" fmla="*/ 68 w 106"/>
                  <a:gd name="T45" fmla="*/ 128 h 319"/>
                  <a:gd name="T46" fmla="*/ 63 w 106"/>
                  <a:gd name="T47" fmla="*/ 130 h 319"/>
                  <a:gd name="T48" fmla="*/ 57 w 106"/>
                  <a:gd name="T49" fmla="*/ 136 h 319"/>
                  <a:gd name="T50" fmla="*/ 53 w 106"/>
                  <a:gd name="T51" fmla="*/ 139 h 319"/>
                  <a:gd name="T52" fmla="*/ 55 w 106"/>
                  <a:gd name="T53" fmla="*/ 143 h 319"/>
                  <a:gd name="T54" fmla="*/ 61 w 106"/>
                  <a:gd name="T55" fmla="*/ 142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8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30 w 106"/>
                  <a:gd name="T85" fmla="*/ 184 h 319"/>
                  <a:gd name="T86" fmla="*/ 25 w 106"/>
                  <a:gd name="T87" fmla="*/ 179 h 319"/>
                  <a:gd name="T88" fmla="*/ 21 w 106"/>
                  <a:gd name="T89" fmla="*/ 168 h 319"/>
                  <a:gd name="T90" fmla="*/ 19 w 106"/>
                  <a:gd name="T91" fmla="*/ 176 h 319"/>
                  <a:gd name="T92" fmla="*/ 13 w 106"/>
                  <a:gd name="T93" fmla="*/ 198 h 319"/>
                  <a:gd name="T94" fmla="*/ 4 w 106"/>
                  <a:gd name="T95" fmla="*/ 235 h 319"/>
                  <a:gd name="T96" fmla="*/ 0 w 106"/>
                  <a:gd name="T97" fmla="*/ 269 h 319"/>
                  <a:gd name="T98" fmla="*/ 2 w 106"/>
                  <a:gd name="T99" fmla="*/ 296 h 319"/>
                  <a:gd name="T100" fmla="*/ 10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10" y="319"/>
                    </a:moveTo>
                    <a:lnTo>
                      <a:pt x="11" y="288"/>
                    </a:lnTo>
                    <a:lnTo>
                      <a:pt x="21" y="257"/>
                    </a:lnTo>
                    <a:lnTo>
                      <a:pt x="28" y="240"/>
                    </a:lnTo>
                    <a:lnTo>
                      <a:pt x="42" y="222"/>
                    </a:lnTo>
                    <a:lnTo>
                      <a:pt x="84" y="168"/>
                    </a:lnTo>
                    <a:lnTo>
                      <a:pt x="99" y="139"/>
                    </a:lnTo>
                    <a:lnTo>
                      <a:pt x="106" y="108"/>
                    </a:lnTo>
                    <a:lnTo>
                      <a:pt x="104" y="70"/>
                    </a:lnTo>
                    <a:lnTo>
                      <a:pt x="93" y="31"/>
                    </a:lnTo>
                    <a:lnTo>
                      <a:pt x="74" y="0"/>
                    </a:lnTo>
                    <a:lnTo>
                      <a:pt x="63" y="42"/>
                    </a:lnTo>
                    <a:lnTo>
                      <a:pt x="42" y="110"/>
                    </a:lnTo>
                    <a:lnTo>
                      <a:pt x="25" y="160"/>
                    </a:lnTo>
                    <a:lnTo>
                      <a:pt x="25" y="168"/>
                    </a:lnTo>
                    <a:lnTo>
                      <a:pt x="28" y="174"/>
                    </a:lnTo>
                    <a:lnTo>
                      <a:pt x="38" y="178"/>
                    </a:lnTo>
                    <a:lnTo>
                      <a:pt x="47" y="178"/>
                    </a:lnTo>
                    <a:lnTo>
                      <a:pt x="57" y="170"/>
                    </a:lnTo>
                    <a:lnTo>
                      <a:pt x="70" y="154"/>
                    </a:lnTo>
                    <a:lnTo>
                      <a:pt x="74" y="139"/>
                    </a:lnTo>
                    <a:lnTo>
                      <a:pt x="72" y="132"/>
                    </a:lnTo>
                    <a:lnTo>
                      <a:pt x="68" y="128"/>
                    </a:lnTo>
                    <a:lnTo>
                      <a:pt x="63" y="130"/>
                    </a:lnTo>
                    <a:lnTo>
                      <a:pt x="57" y="136"/>
                    </a:lnTo>
                    <a:lnTo>
                      <a:pt x="53" y="139"/>
                    </a:lnTo>
                    <a:lnTo>
                      <a:pt x="55" y="143"/>
                    </a:lnTo>
                    <a:lnTo>
                      <a:pt x="61" y="142"/>
                    </a:lnTo>
                    <a:lnTo>
                      <a:pt x="63" y="139"/>
                    </a:lnTo>
                    <a:lnTo>
                      <a:pt x="61" y="143"/>
                    </a:lnTo>
                    <a:lnTo>
                      <a:pt x="53" y="146"/>
                    </a:lnTo>
                    <a:lnTo>
                      <a:pt x="49" y="143"/>
                    </a:lnTo>
                    <a:lnTo>
                      <a:pt x="49" y="133"/>
                    </a:lnTo>
                    <a:lnTo>
                      <a:pt x="57" y="125"/>
                    </a:lnTo>
                    <a:lnTo>
                      <a:pt x="68" y="122"/>
                    </a:lnTo>
                    <a:lnTo>
                      <a:pt x="74" y="125"/>
                    </a:lnTo>
                    <a:lnTo>
                      <a:pt x="78" y="132"/>
                    </a:lnTo>
                    <a:lnTo>
                      <a:pt x="72" y="157"/>
                    </a:lnTo>
                    <a:lnTo>
                      <a:pt x="65" y="170"/>
                    </a:lnTo>
                    <a:lnTo>
                      <a:pt x="55" y="180"/>
                    </a:lnTo>
                    <a:lnTo>
                      <a:pt x="46" y="185"/>
                    </a:lnTo>
                    <a:lnTo>
                      <a:pt x="38" y="186"/>
                    </a:lnTo>
                    <a:lnTo>
                      <a:pt x="30" y="184"/>
                    </a:lnTo>
                    <a:lnTo>
                      <a:pt x="25" y="179"/>
                    </a:lnTo>
                    <a:lnTo>
                      <a:pt x="21" y="168"/>
                    </a:lnTo>
                    <a:lnTo>
                      <a:pt x="19" y="176"/>
                    </a:lnTo>
                    <a:lnTo>
                      <a:pt x="13" y="198"/>
                    </a:lnTo>
                    <a:lnTo>
                      <a:pt x="4" y="235"/>
                    </a:lnTo>
                    <a:lnTo>
                      <a:pt x="0" y="269"/>
                    </a:lnTo>
                    <a:lnTo>
                      <a:pt x="2" y="296"/>
                    </a:lnTo>
                    <a:lnTo>
                      <a:pt x="10"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4" name="Freeform 72"/>
              <p:cNvSpPr>
                <a:spLocks/>
              </p:cNvSpPr>
              <p:nvPr/>
            </p:nvSpPr>
            <p:spPr bwMode="auto">
              <a:xfrm>
                <a:off x="5373" y="2034"/>
                <a:ext cx="165" cy="220"/>
              </a:xfrm>
              <a:custGeom>
                <a:avLst/>
                <a:gdLst>
                  <a:gd name="T0" fmla="*/ 133 w 165"/>
                  <a:gd name="T1" fmla="*/ 31 h 220"/>
                  <a:gd name="T2" fmla="*/ 138 w 165"/>
                  <a:gd name="T3" fmla="*/ 33 h 220"/>
                  <a:gd name="T4" fmla="*/ 155 w 165"/>
                  <a:gd name="T5" fmla="*/ 31 h 220"/>
                  <a:gd name="T6" fmla="*/ 161 w 165"/>
                  <a:gd name="T7" fmla="*/ 26 h 220"/>
                  <a:gd name="T8" fmla="*/ 165 w 165"/>
                  <a:gd name="T9" fmla="*/ 20 h 220"/>
                  <a:gd name="T10" fmla="*/ 161 w 165"/>
                  <a:gd name="T11" fmla="*/ 9 h 220"/>
                  <a:gd name="T12" fmla="*/ 146 w 165"/>
                  <a:gd name="T13" fmla="*/ 2 h 220"/>
                  <a:gd name="T14" fmla="*/ 135 w 165"/>
                  <a:gd name="T15" fmla="*/ 0 h 220"/>
                  <a:gd name="T16" fmla="*/ 119 w 165"/>
                  <a:gd name="T17" fmla="*/ 0 h 220"/>
                  <a:gd name="T18" fmla="*/ 102 w 165"/>
                  <a:gd name="T19" fmla="*/ 4 h 220"/>
                  <a:gd name="T20" fmla="*/ 87 w 165"/>
                  <a:gd name="T21" fmla="*/ 13 h 220"/>
                  <a:gd name="T22" fmla="*/ 74 w 165"/>
                  <a:gd name="T23" fmla="*/ 25 h 220"/>
                  <a:gd name="T24" fmla="*/ 64 w 165"/>
                  <a:gd name="T25" fmla="*/ 38 h 220"/>
                  <a:gd name="T26" fmla="*/ 61 w 165"/>
                  <a:gd name="T27" fmla="*/ 56 h 220"/>
                  <a:gd name="T28" fmla="*/ 59 w 165"/>
                  <a:gd name="T29" fmla="*/ 62 h 220"/>
                  <a:gd name="T30" fmla="*/ 38 w 165"/>
                  <a:gd name="T31" fmla="*/ 68 h 220"/>
                  <a:gd name="T32" fmla="*/ 19 w 165"/>
                  <a:gd name="T33" fmla="*/ 77 h 220"/>
                  <a:gd name="T34" fmla="*/ 4 w 165"/>
                  <a:gd name="T35" fmla="*/ 95 h 220"/>
                  <a:gd name="T36" fmla="*/ 0 w 165"/>
                  <a:gd name="T37" fmla="*/ 115 h 220"/>
                  <a:gd name="T38" fmla="*/ 4 w 165"/>
                  <a:gd name="T39" fmla="*/ 130 h 220"/>
                  <a:gd name="T40" fmla="*/ 15 w 165"/>
                  <a:gd name="T41" fmla="*/ 149 h 220"/>
                  <a:gd name="T42" fmla="*/ 23 w 165"/>
                  <a:gd name="T43" fmla="*/ 164 h 220"/>
                  <a:gd name="T44" fmla="*/ 26 w 165"/>
                  <a:gd name="T45" fmla="*/ 194 h 220"/>
                  <a:gd name="T46" fmla="*/ 21 w 165"/>
                  <a:gd name="T47" fmla="*/ 214 h 220"/>
                  <a:gd name="T48" fmla="*/ 17 w 165"/>
                  <a:gd name="T49" fmla="*/ 220 h 220"/>
                  <a:gd name="T50" fmla="*/ 49 w 165"/>
                  <a:gd name="T51" fmla="*/ 206 h 220"/>
                  <a:gd name="T52" fmla="*/ 100 w 165"/>
                  <a:gd name="T53" fmla="*/ 175 h 220"/>
                  <a:gd name="T54" fmla="*/ 123 w 165"/>
                  <a:gd name="T55" fmla="*/ 155 h 220"/>
                  <a:gd name="T56" fmla="*/ 138 w 165"/>
                  <a:gd name="T57" fmla="*/ 139 h 220"/>
                  <a:gd name="T58" fmla="*/ 146 w 165"/>
                  <a:gd name="T59" fmla="*/ 121 h 220"/>
                  <a:gd name="T60" fmla="*/ 148 w 165"/>
                  <a:gd name="T61" fmla="*/ 98 h 220"/>
                  <a:gd name="T62" fmla="*/ 142 w 165"/>
                  <a:gd name="T63" fmla="*/ 83 h 220"/>
                  <a:gd name="T64" fmla="*/ 123 w 165"/>
                  <a:gd name="T65" fmla="*/ 70 h 220"/>
                  <a:gd name="T66" fmla="*/ 104 w 165"/>
                  <a:gd name="T67" fmla="*/ 63 h 220"/>
                  <a:gd name="T68" fmla="*/ 87 w 165"/>
                  <a:gd name="T69" fmla="*/ 61 h 220"/>
                  <a:gd name="T70" fmla="*/ 68 w 165"/>
                  <a:gd name="T71" fmla="*/ 61 h 220"/>
                  <a:gd name="T72" fmla="*/ 70 w 165"/>
                  <a:gd name="T73" fmla="*/ 47 h 220"/>
                  <a:gd name="T74" fmla="*/ 76 w 165"/>
                  <a:gd name="T75" fmla="*/ 34 h 220"/>
                  <a:gd name="T76" fmla="*/ 87 w 165"/>
                  <a:gd name="T77" fmla="*/ 22 h 220"/>
                  <a:gd name="T78" fmla="*/ 106 w 165"/>
                  <a:gd name="T79" fmla="*/ 10 h 220"/>
                  <a:gd name="T80" fmla="*/ 121 w 165"/>
                  <a:gd name="T81" fmla="*/ 6 h 220"/>
                  <a:gd name="T82" fmla="*/ 138 w 165"/>
                  <a:gd name="T83" fmla="*/ 6 h 220"/>
                  <a:gd name="T84" fmla="*/ 152 w 165"/>
                  <a:gd name="T85" fmla="*/ 11 h 220"/>
                  <a:gd name="T86" fmla="*/ 155 w 165"/>
                  <a:gd name="T87" fmla="*/ 15 h 220"/>
                  <a:gd name="T88" fmla="*/ 155 w 165"/>
                  <a:gd name="T89" fmla="*/ 21 h 220"/>
                  <a:gd name="T90" fmla="*/ 148 w 165"/>
                  <a:gd name="T91" fmla="*/ 27 h 220"/>
                  <a:gd name="T92" fmla="*/ 138 w 165"/>
                  <a:gd name="T93" fmla="*/ 31 h 220"/>
                  <a:gd name="T94" fmla="*/ 133 w 165"/>
                  <a:gd name="T95" fmla="*/ 3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220">
                    <a:moveTo>
                      <a:pt x="133" y="31"/>
                    </a:moveTo>
                    <a:lnTo>
                      <a:pt x="138" y="33"/>
                    </a:lnTo>
                    <a:lnTo>
                      <a:pt x="155" y="31"/>
                    </a:lnTo>
                    <a:lnTo>
                      <a:pt x="161" y="26"/>
                    </a:lnTo>
                    <a:lnTo>
                      <a:pt x="165" y="20"/>
                    </a:lnTo>
                    <a:lnTo>
                      <a:pt x="161" y="9"/>
                    </a:lnTo>
                    <a:lnTo>
                      <a:pt x="146" y="2"/>
                    </a:lnTo>
                    <a:lnTo>
                      <a:pt x="135" y="0"/>
                    </a:lnTo>
                    <a:lnTo>
                      <a:pt x="119" y="0"/>
                    </a:lnTo>
                    <a:lnTo>
                      <a:pt x="102" y="4"/>
                    </a:lnTo>
                    <a:lnTo>
                      <a:pt x="87" y="13"/>
                    </a:lnTo>
                    <a:lnTo>
                      <a:pt x="74" y="25"/>
                    </a:lnTo>
                    <a:lnTo>
                      <a:pt x="64" y="38"/>
                    </a:lnTo>
                    <a:lnTo>
                      <a:pt x="61" y="56"/>
                    </a:lnTo>
                    <a:lnTo>
                      <a:pt x="59" y="62"/>
                    </a:lnTo>
                    <a:lnTo>
                      <a:pt x="38" y="68"/>
                    </a:lnTo>
                    <a:lnTo>
                      <a:pt x="19" y="77"/>
                    </a:lnTo>
                    <a:lnTo>
                      <a:pt x="4" y="95"/>
                    </a:lnTo>
                    <a:lnTo>
                      <a:pt x="0" y="115"/>
                    </a:lnTo>
                    <a:lnTo>
                      <a:pt x="4" y="130"/>
                    </a:lnTo>
                    <a:lnTo>
                      <a:pt x="15" y="149"/>
                    </a:lnTo>
                    <a:lnTo>
                      <a:pt x="23" y="164"/>
                    </a:lnTo>
                    <a:lnTo>
                      <a:pt x="26" y="194"/>
                    </a:lnTo>
                    <a:lnTo>
                      <a:pt x="21" y="214"/>
                    </a:lnTo>
                    <a:lnTo>
                      <a:pt x="17" y="220"/>
                    </a:lnTo>
                    <a:lnTo>
                      <a:pt x="49" y="206"/>
                    </a:lnTo>
                    <a:lnTo>
                      <a:pt x="100" y="175"/>
                    </a:lnTo>
                    <a:lnTo>
                      <a:pt x="123" y="155"/>
                    </a:lnTo>
                    <a:lnTo>
                      <a:pt x="138" y="139"/>
                    </a:lnTo>
                    <a:lnTo>
                      <a:pt x="146" y="121"/>
                    </a:lnTo>
                    <a:lnTo>
                      <a:pt x="148" y="98"/>
                    </a:lnTo>
                    <a:lnTo>
                      <a:pt x="142" y="83"/>
                    </a:lnTo>
                    <a:lnTo>
                      <a:pt x="123" y="70"/>
                    </a:lnTo>
                    <a:lnTo>
                      <a:pt x="104" y="63"/>
                    </a:lnTo>
                    <a:lnTo>
                      <a:pt x="87" y="61"/>
                    </a:lnTo>
                    <a:lnTo>
                      <a:pt x="68" y="61"/>
                    </a:lnTo>
                    <a:lnTo>
                      <a:pt x="70" y="47"/>
                    </a:lnTo>
                    <a:lnTo>
                      <a:pt x="76" y="34"/>
                    </a:lnTo>
                    <a:lnTo>
                      <a:pt x="87" y="22"/>
                    </a:lnTo>
                    <a:lnTo>
                      <a:pt x="106" y="10"/>
                    </a:lnTo>
                    <a:lnTo>
                      <a:pt x="121" y="6"/>
                    </a:lnTo>
                    <a:lnTo>
                      <a:pt x="138" y="6"/>
                    </a:lnTo>
                    <a:lnTo>
                      <a:pt x="152" y="11"/>
                    </a:lnTo>
                    <a:lnTo>
                      <a:pt x="155" y="15"/>
                    </a:lnTo>
                    <a:lnTo>
                      <a:pt x="155" y="21"/>
                    </a:lnTo>
                    <a:lnTo>
                      <a:pt x="148" y="27"/>
                    </a:lnTo>
                    <a:lnTo>
                      <a:pt x="138" y="31"/>
                    </a:lnTo>
                    <a:lnTo>
                      <a:pt x="133"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5" name="Freeform 73"/>
              <p:cNvSpPr>
                <a:spLocks/>
              </p:cNvSpPr>
              <p:nvPr/>
            </p:nvSpPr>
            <p:spPr bwMode="auto">
              <a:xfrm>
                <a:off x="5388" y="2098"/>
                <a:ext cx="63" cy="143"/>
              </a:xfrm>
              <a:custGeom>
                <a:avLst/>
                <a:gdLst>
                  <a:gd name="T0" fmla="*/ 15 w 63"/>
                  <a:gd name="T1" fmla="*/ 143 h 143"/>
                  <a:gd name="T2" fmla="*/ 17 w 63"/>
                  <a:gd name="T3" fmla="*/ 135 h 143"/>
                  <a:gd name="T4" fmla="*/ 17 w 63"/>
                  <a:gd name="T5" fmla="*/ 111 h 143"/>
                  <a:gd name="T6" fmla="*/ 8 w 63"/>
                  <a:gd name="T7" fmla="*/ 88 h 143"/>
                  <a:gd name="T8" fmla="*/ 0 w 63"/>
                  <a:gd name="T9" fmla="*/ 65 h 143"/>
                  <a:gd name="T10" fmla="*/ 2 w 63"/>
                  <a:gd name="T11" fmla="*/ 36 h 143"/>
                  <a:gd name="T12" fmla="*/ 8 w 63"/>
                  <a:gd name="T13" fmla="*/ 24 h 143"/>
                  <a:gd name="T14" fmla="*/ 19 w 63"/>
                  <a:gd name="T15" fmla="*/ 12 h 143"/>
                  <a:gd name="T16" fmla="*/ 36 w 63"/>
                  <a:gd name="T17" fmla="*/ 3 h 143"/>
                  <a:gd name="T18" fmla="*/ 44 w 63"/>
                  <a:gd name="T19" fmla="*/ 0 h 143"/>
                  <a:gd name="T20" fmla="*/ 49 w 63"/>
                  <a:gd name="T21" fmla="*/ 18 h 143"/>
                  <a:gd name="T22" fmla="*/ 51 w 63"/>
                  <a:gd name="T23" fmla="*/ 29 h 143"/>
                  <a:gd name="T24" fmla="*/ 46 w 63"/>
                  <a:gd name="T25" fmla="*/ 34 h 143"/>
                  <a:gd name="T26" fmla="*/ 40 w 63"/>
                  <a:gd name="T27" fmla="*/ 34 h 143"/>
                  <a:gd name="T28" fmla="*/ 34 w 63"/>
                  <a:gd name="T29" fmla="*/ 31 h 143"/>
                  <a:gd name="T30" fmla="*/ 38 w 63"/>
                  <a:gd name="T31" fmla="*/ 28 h 143"/>
                  <a:gd name="T32" fmla="*/ 44 w 63"/>
                  <a:gd name="T33" fmla="*/ 29 h 143"/>
                  <a:gd name="T34" fmla="*/ 44 w 63"/>
                  <a:gd name="T35" fmla="*/ 29 h 143"/>
                  <a:gd name="T36" fmla="*/ 46 w 63"/>
                  <a:gd name="T37" fmla="*/ 27 h 143"/>
                  <a:gd name="T38" fmla="*/ 40 w 63"/>
                  <a:gd name="T39" fmla="*/ 25 h 143"/>
                  <a:gd name="T40" fmla="*/ 30 w 63"/>
                  <a:gd name="T41" fmla="*/ 27 h 143"/>
                  <a:gd name="T42" fmla="*/ 27 w 63"/>
                  <a:gd name="T43" fmla="*/ 29 h 143"/>
                  <a:gd name="T44" fmla="*/ 27 w 63"/>
                  <a:gd name="T45" fmla="*/ 34 h 143"/>
                  <a:gd name="T46" fmla="*/ 36 w 63"/>
                  <a:gd name="T47" fmla="*/ 39 h 143"/>
                  <a:gd name="T48" fmla="*/ 44 w 63"/>
                  <a:gd name="T49" fmla="*/ 39 h 143"/>
                  <a:gd name="T50" fmla="*/ 53 w 63"/>
                  <a:gd name="T51" fmla="*/ 35 h 143"/>
                  <a:gd name="T52" fmla="*/ 55 w 63"/>
                  <a:gd name="T53" fmla="*/ 33 h 143"/>
                  <a:gd name="T54" fmla="*/ 59 w 63"/>
                  <a:gd name="T55" fmla="*/ 47 h 143"/>
                  <a:gd name="T56" fmla="*/ 63 w 63"/>
                  <a:gd name="T57" fmla="*/ 73 h 143"/>
                  <a:gd name="T58" fmla="*/ 55 w 63"/>
                  <a:gd name="T59" fmla="*/ 97 h 143"/>
                  <a:gd name="T60" fmla="*/ 40 w 63"/>
                  <a:gd name="T61" fmla="*/ 123 h 143"/>
                  <a:gd name="T62" fmla="*/ 25 w 63"/>
                  <a:gd name="T63" fmla="*/ 137 h 143"/>
                  <a:gd name="T64" fmla="*/ 15 w 63"/>
                  <a:gd name="T6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43">
                    <a:moveTo>
                      <a:pt x="15" y="143"/>
                    </a:moveTo>
                    <a:lnTo>
                      <a:pt x="17" y="135"/>
                    </a:lnTo>
                    <a:lnTo>
                      <a:pt x="17" y="111"/>
                    </a:lnTo>
                    <a:lnTo>
                      <a:pt x="8" y="88"/>
                    </a:lnTo>
                    <a:lnTo>
                      <a:pt x="0" y="65"/>
                    </a:lnTo>
                    <a:lnTo>
                      <a:pt x="2" y="36"/>
                    </a:lnTo>
                    <a:lnTo>
                      <a:pt x="8" y="24"/>
                    </a:lnTo>
                    <a:lnTo>
                      <a:pt x="19" y="12"/>
                    </a:lnTo>
                    <a:lnTo>
                      <a:pt x="36" y="3"/>
                    </a:lnTo>
                    <a:lnTo>
                      <a:pt x="44" y="0"/>
                    </a:lnTo>
                    <a:lnTo>
                      <a:pt x="49" y="18"/>
                    </a:lnTo>
                    <a:lnTo>
                      <a:pt x="51" y="29"/>
                    </a:lnTo>
                    <a:lnTo>
                      <a:pt x="46" y="34"/>
                    </a:lnTo>
                    <a:lnTo>
                      <a:pt x="40" y="34"/>
                    </a:lnTo>
                    <a:lnTo>
                      <a:pt x="34" y="31"/>
                    </a:lnTo>
                    <a:lnTo>
                      <a:pt x="38" y="28"/>
                    </a:lnTo>
                    <a:lnTo>
                      <a:pt x="44" y="29"/>
                    </a:lnTo>
                    <a:lnTo>
                      <a:pt x="44" y="29"/>
                    </a:lnTo>
                    <a:lnTo>
                      <a:pt x="46" y="27"/>
                    </a:lnTo>
                    <a:lnTo>
                      <a:pt x="40" y="25"/>
                    </a:lnTo>
                    <a:lnTo>
                      <a:pt x="30" y="27"/>
                    </a:lnTo>
                    <a:lnTo>
                      <a:pt x="27" y="29"/>
                    </a:lnTo>
                    <a:lnTo>
                      <a:pt x="27" y="34"/>
                    </a:lnTo>
                    <a:lnTo>
                      <a:pt x="36" y="39"/>
                    </a:lnTo>
                    <a:lnTo>
                      <a:pt x="44" y="39"/>
                    </a:lnTo>
                    <a:lnTo>
                      <a:pt x="53" y="35"/>
                    </a:lnTo>
                    <a:lnTo>
                      <a:pt x="55" y="33"/>
                    </a:lnTo>
                    <a:lnTo>
                      <a:pt x="59" y="47"/>
                    </a:lnTo>
                    <a:lnTo>
                      <a:pt x="63" y="73"/>
                    </a:lnTo>
                    <a:lnTo>
                      <a:pt x="55" y="97"/>
                    </a:lnTo>
                    <a:lnTo>
                      <a:pt x="40" y="123"/>
                    </a:lnTo>
                    <a:lnTo>
                      <a:pt x="25" y="137"/>
                    </a:lnTo>
                    <a:lnTo>
                      <a:pt x="15"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6" name="Freeform 74"/>
              <p:cNvSpPr>
                <a:spLocks/>
              </p:cNvSpPr>
              <p:nvPr/>
            </p:nvSpPr>
            <p:spPr bwMode="auto">
              <a:xfrm>
                <a:off x="5415" y="2098"/>
                <a:ext cx="96" cy="141"/>
              </a:xfrm>
              <a:custGeom>
                <a:avLst/>
                <a:gdLst>
                  <a:gd name="T0" fmla="*/ 26 w 96"/>
                  <a:gd name="T1" fmla="*/ 0 h 141"/>
                  <a:gd name="T2" fmla="*/ 26 w 96"/>
                  <a:gd name="T3" fmla="*/ 10 h 141"/>
                  <a:gd name="T4" fmla="*/ 36 w 96"/>
                  <a:gd name="T5" fmla="*/ 33 h 141"/>
                  <a:gd name="T6" fmla="*/ 41 w 96"/>
                  <a:gd name="T7" fmla="*/ 71 h 141"/>
                  <a:gd name="T8" fmla="*/ 45 w 96"/>
                  <a:gd name="T9" fmla="*/ 79 h 141"/>
                  <a:gd name="T10" fmla="*/ 53 w 96"/>
                  <a:gd name="T11" fmla="*/ 82 h 141"/>
                  <a:gd name="T12" fmla="*/ 60 w 96"/>
                  <a:gd name="T13" fmla="*/ 79 h 141"/>
                  <a:gd name="T14" fmla="*/ 60 w 96"/>
                  <a:gd name="T15" fmla="*/ 73 h 141"/>
                  <a:gd name="T16" fmla="*/ 57 w 96"/>
                  <a:gd name="T17" fmla="*/ 72 h 141"/>
                  <a:gd name="T18" fmla="*/ 57 w 96"/>
                  <a:gd name="T19" fmla="*/ 76 h 141"/>
                  <a:gd name="T20" fmla="*/ 53 w 96"/>
                  <a:gd name="T21" fmla="*/ 73 h 141"/>
                  <a:gd name="T22" fmla="*/ 55 w 96"/>
                  <a:gd name="T23" fmla="*/ 69 h 141"/>
                  <a:gd name="T24" fmla="*/ 64 w 96"/>
                  <a:gd name="T25" fmla="*/ 73 h 141"/>
                  <a:gd name="T26" fmla="*/ 68 w 96"/>
                  <a:gd name="T27" fmla="*/ 83 h 141"/>
                  <a:gd name="T28" fmla="*/ 60 w 96"/>
                  <a:gd name="T29" fmla="*/ 88 h 141"/>
                  <a:gd name="T30" fmla="*/ 51 w 96"/>
                  <a:gd name="T31" fmla="*/ 88 h 141"/>
                  <a:gd name="T32" fmla="*/ 41 w 96"/>
                  <a:gd name="T33" fmla="*/ 81 h 141"/>
                  <a:gd name="T34" fmla="*/ 32 w 96"/>
                  <a:gd name="T35" fmla="*/ 103 h 141"/>
                  <a:gd name="T36" fmla="*/ 17 w 96"/>
                  <a:gd name="T37" fmla="*/ 125 h 141"/>
                  <a:gd name="T38" fmla="*/ 0 w 96"/>
                  <a:gd name="T39" fmla="*/ 141 h 141"/>
                  <a:gd name="T40" fmla="*/ 22 w 96"/>
                  <a:gd name="T41" fmla="*/ 129 h 141"/>
                  <a:gd name="T42" fmla="*/ 57 w 96"/>
                  <a:gd name="T43" fmla="*/ 106 h 141"/>
                  <a:gd name="T44" fmla="*/ 81 w 96"/>
                  <a:gd name="T45" fmla="*/ 84 h 141"/>
                  <a:gd name="T46" fmla="*/ 94 w 96"/>
                  <a:gd name="T47" fmla="*/ 63 h 141"/>
                  <a:gd name="T48" fmla="*/ 96 w 96"/>
                  <a:gd name="T49" fmla="*/ 46 h 141"/>
                  <a:gd name="T50" fmla="*/ 94 w 96"/>
                  <a:gd name="T51" fmla="*/ 33 h 141"/>
                  <a:gd name="T52" fmla="*/ 89 w 96"/>
                  <a:gd name="T53" fmla="*/ 21 h 141"/>
                  <a:gd name="T54" fmla="*/ 77 w 96"/>
                  <a:gd name="T55" fmla="*/ 11 h 141"/>
                  <a:gd name="T56" fmla="*/ 62 w 96"/>
                  <a:gd name="T57" fmla="*/ 4 h 141"/>
                  <a:gd name="T58" fmla="*/ 45 w 96"/>
                  <a:gd name="T59" fmla="*/ 0 h 141"/>
                  <a:gd name="T60" fmla="*/ 26 w 96"/>
                  <a:gd name="T6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41">
                    <a:moveTo>
                      <a:pt x="26" y="0"/>
                    </a:moveTo>
                    <a:lnTo>
                      <a:pt x="26" y="10"/>
                    </a:lnTo>
                    <a:lnTo>
                      <a:pt x="36" y="33"/>
                    </a:lnTo>
                    <a:lnTo>
                      <a:pt x="41" y="71"/>
                    </a:lnTo>
                    <a:lnTo>
                      <a:pt x="45" y="79"/>
                    </a:lnTo>
                    <a:lnTo>
                      <a:pt x="53" y="82"/>
                    </a:lnTo>
                    <a:lnTo>
                      <a:pt x="60" y="79"/>
                    </a:lnTo>
                    <a:lnTo>
                      <a:pt x="60" y="73"/>
                    </a:lnTo>
                    <a:lnTo>
                      <a:pt x="57" y="72"/>
                    </a:lnTo>
                    <a:lnTo>
                      <a:pt x="57" y="76"/>
                    </a:lnTo>
                    <a:lnTo>
                      <a:pt x="53" y="73"/>
                    </a:lnTo>
                    <a:lnTo>
                      <a:pt x="55" y="69"/>
                    </a:lnTo>
                    <a:lnTo>
                      <a:pt x="64" y="73"/>
                    </a:lnTo>
                    <a:lnTo>
                      <a:pt x="68" y="83"/>
                    </a:lnTo>
                    <a:lnTo>
                      <a:pt x="60" y="88"/>
                    </a:lnTo>
                    <a:lnTo>
                      <a:pt x="51" y="88"/>
                    </a:lnTo>
                    <a:lnTo>
                      <a:pt x="41" y="81"/>
                    </a:lnTo>
                    <a:lnTo>
                      <a:pt x="32" y="103"/>
                    </a:lnTo>
                    <a:lnTo>
                      <a:pt x="17" y="125"/>
                    </a:lnTo>
                    <a:lnTo>
                      <a:pt x="0" y="141"/>
                    </a:lnTo>
                    <a:lnTo>
                      <a:pt x="22" y="129"/>
                    </a:lnTo>
                    <a:lnTo>
                      <a:pt x="57" y="106"/>
                    </a:lnTo>
                    <a:lnTo>
                      <a:pt x="81" y="84"/>
                    </a:lnTo>
                    <a:lnTo>
                      <a:pt x="94" y="63"/>
                    </a:lnTo>
                    <a:lnTo>
                      <a:pt x="96" y="46"/>
                    </a:lnTo>
                    <a:lnTo>
                      <a:pt x="94" y="33"/>
                    </a:lnTo>
                    <a:lnTo>
                      <a:pt x="89" y="21"/>
                    </a:lnTo>
                    <a:lnTo>
                      <a:pt x="77" y="11"/>
                    </a:lnTo>
                    <a:lnTo>
                      <a:pt x="62" y="4"/>
                    </a:lnTo>
                    <a:lnTo>
                      <a:pt x="45" y="0"/>
                    </a:lnTo>
                    <a:lnTo>
                      <a:pt x="2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7" name="Freeform 75"/>
              <p:cNvSpPr>
                <a:spLocks/>
              </p:cNvSpPr>
              <p:nvPr/>
            </p:nvSpPr>
            <p:spPr bwMode="auto">
              <a:xfrm>
                <a:off x="285" y="1791"/>
                <a:ext cx="93" cy="183"/>
              </a:xfrm>
              <a:custGeom>
                <a:avLst/>
                <a:gdLst>
                  <a:gd name="T0" fmla="*/ 24 w 93"/>
                  <a:gd name="T1" fmla="*/ 183 h 183"/>
                  <a:gd name="T2" fmla="*/ 24 w 93"/>
                  <a:gd name="T3" fmla="*/ 171 h 183"/>
                  <a:gd name="T4" fmla="*/ 38 w 93"/>
                  <a:gd name="T5" fmla="*/ 142 h 183"/>
                  <a:gd name="T6" fmla="*/ 59 w 93"/>
                  <a:gd name="T7" fmla="*/ 115 h 183"/>
                  <a:gd name="T8" fmla="*/ 79 w 93"/>
                  <a:gd name="T9" fmla="*/ 88 h 183"/>
                  <a:gd name="T10" fmla="*/ 93 w 93"/>
                  <a:gd name="T11" fmla="*/ 53 h 183"/>
                  <a:gd name="T12" fmla="*/ 91 w 93"/>
                  <a:gd name="T13" fmla="*/ 36 h 183"/>
                  <a:gd name="T14" fmla="*/ 83 w 93"/>
                  <a:gd name="T15" fmla="*/ 18 h 183"/>
                  <a:gd name="T16" fmla="*/ 66 w 93"/>
                  <a:gd name="T17" fmla="*/ 4 h 183"/>
                  <a:gd name="T18" fmla="*/ 57 w 93"/>
                  <a:gd name="T19" fmla="*/ 0 h 183"/>
                  <a:gd name="T20" fmla="*/ 43 w 93"/>
                  <a:gd name="T21" fmla="*/ 21 h 183"/>
                  <a:gd name="T22" fmla="*/ 38 w 93"/>
                  <a:gd name="T23" fmla="*/ 28 h 183"/>
                  <a:gd name="T24" fmla="*/ 36 w 93"/>
                  <a:gd name="T25" fmla="*/ 34 h 183"/>
                  <a:gd name="T26" fmla="*/ 40 w 93"/>
                  <a:gd name="T27" fmla="*/ 40 h 183"/>
                  <a:gd name="T28" fmla="*/ 47 w 93"/>
                  <a:gd name="T29" fmla="*/ 42 h 183"/>
                  <a:gd name="T30" fmla="*/ 55 w 93"/>
                  <a:gd name="T31" fmla="*/ 40 h 183"/>
                  <a:gd name="T32" fmla="*/ 53 w 93"/>
                  <a:gd name="T33" fmla="*/ 35 h 183"/>
                  <a:gd name="T34" fmla="*/ 47 w 93"/>
                  <a:gd name="T35" fmla="*/ 35 h 183"/>
                  <a:gd name="T36" fmla="*/ 43 w 93"/>
                  <a:gd name="T37" fmla="*/ 36 h 183"/>
                  <a:gd name="T38" fmla="*/ 45 w 93"/>
                  <a:gd name="T39" fmla="*/ 33 h 183"/>
                  <a:gd name="T40" fmla="*/ 53 w 93"/>
                  <a:gd name="T41" fmla="*/ 30 h 183"/>
                  <a:gd name="T42" fmla="*/ 62 w 93"/>
                  <a:gd name="T43" fmla="*/ 35 h 183"/>
                  <a:gd name="T44" fmla="*/ 64 w 93"/>
                  <a:gd name="T45" fmla="*/ 39 h 183"/>
                  <a:gd name="T46" fmla="*/ 62 w 93"/>
                  <a:gd name="T47" fmla="*/ 45 h 183"/>
                  <a:gd name="T48" fmla="*/ 57 w 93"/>
                  <a:gd name="T49" fmla="*/ 48 h 183"/>
                  <a:gd name="T50" fmla="*/ 47 w 93"/>
                  <a:gd name="T51" fmla="*/ 49 h 183"/>
                  <a:gd name="T52" fmla="*/ 40 w 93"/>
                  <a:gd name="T53" fmla="*/ 47 h 183"/>
                  <a:gd name="T54" fmla="*/ 32 w 93"/>
                  <a:gd name="T55" fmla="*/ 41 h 183"/>
                  <a:gd name="T56" fmla="*/ 30 w 93"/>
                  <a:gd name="T57" fmla="*/ 37 h 183"/>
                  <a:gd name="T58" fmla="*/ 19 w 93"/>
                  <a:gd name="T59" fmla="*/ 53 h 183"/>
                  <a:gd name="T60" fmla="*/ 2 w 93"/>
                  <a:gd name="T61" fmla="*/ 85 h 183"/>
                  <a:gd name="T62" fmla="*/ 0 w 93"/>
                  <a:gd name="T63" fmla="*/ 117 h 183"/>
                  <a:gd name="T64" fmla="*/ 5 w 93"/>
                  <a:gd name="T65" fmla="*/ 153 h 183"/>
                  <a:gd name="T66" fmla="*/ 17 w 93"/>
                  <a:gd name="T67" fmla="*/ 173 h 183"/>
                  <a:gd name="T68" fmla="*/ 24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24" y="183"/>
                    </a:moveTo>
                    <a:lnTo>
                      <a:pt x="24" y="171"/>
                    </a:lnTo>
                    <a:lnTo>
                      <a:pt x="38" y="142"/>
                    </a:lnTo>
                    <a:lnTo>
                      <a:pt x="59" y="115"/>
                    </a:lnTo>
                    <a:lnTo>
                      <a:pt x="79" y="88"/>
                    </a:lnTo>
                    <a:lnTo>
                      <a:pt x="93" y="53"/>
                    </a:lnTo>
                    <a:lnTo>
                      <a:pt x="91" y="36"/>
                    </a:lnTo>
                    <a:lnTo>
                      <a:pt x="83" y="18"/>
                    </a:lnTo>
                    <a:lnTo>
                      <a:pt x="66" y="4"/>
                    </a:lnTo>
                    <a:lnTo>
                      <a:pt x="57" y="0"/>
                    </a:lnTo>
                    <a:lnTo>
                      <a:pt x="43" y="21"/>
                    </a:lnTo>
                    <a:lnTo>
                      <a:pt x="38" y="28"/>
                    </a:lnTo>
                    <a:lnTo>
                      <a:pt x="36" y="34"/>
                    </a:lnTo>
                    <a:lnTo>
                      <a:pt x="40" y="40"/>
                    </a:lnTo>
                    <a:lnTo>
                      <a:pt x="47" y="42"/>
                    </a:lnTo>
                    <a:lnTo>
                      <a:pt x="55" y="40"/>
                    </a:lnTo>
                    <a:lnTo>
                      <a:pt x="53" y="35"/>
                    </a:lnTo>
                    <a:lnTo>
                      <a:pt x="47" y="35"/>
                    </a:lnTo>
                    <a:lnTo>
                      <a:pt x="43" y="36"/>
                    </a:lnTo>
                    <a:lnTo>
                      <a:pt x="45" y="33"/>
                    </a:lnTo>
                    <a:lnTo>
                      <a:pt x="53" y="30"/>
                    </a:lnTo>
                    <a:lnTo>
                      <a:pt x="62" y="35"/>
                    </a:lnTo>
                    <a:lnTo>
                      <a:pt x="64" y="39"/>
                    </a:lnTo>
                    <a:lnTo>
                      <a:pt x="62" y="45"/>
                    </a:lnTo>
                    <a:lnTo>
                      <a:pt x="57" y="48"/>
                    </a:lnTo>
                    <a:lnTo>
                      <a:pt x="47" y="49"/>
                    </a:lnTo>
                    <a:lnTo>
                      <a:pt x="40" y="47"/>
                    </a:lnTo>
                    <a:lnTo>
                      <a:pt x="32" y="41"/>
                    </a:lnTo>
                    <a:lnTo>
                      <a:pt x="30" y="37"/>
                    </a:lnTo>
                    <a:lnTo>
                      <a:pt x="19" y="53"/>
                    </a:lnTo>
                    <a:lnTo>
                      <a:pt x="2" y="85"/>
                    </a:lnTo>
                    <a:lnTo>
                      <a:pt x="0" y="117"/>
                    </a:lnTo>
                    <a:lnTo>
                      <a:pt x="5" y="153"/>
                    </a:lnTo>
                    <a:lnTo>
                      <a:pt x="17" y="173"/>
                    </a:lnTo>
                    <a:lnTo>
                      <a:pt x="24"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8" name="Freeform 76"/>
              <p:cNvSpPr>
                <a:spLocks/>
              </p:cNvSpPr>
              <p:nvPr/>
            </p:nvSpPr>
            <p:spPr bwMode="auto">
              <a:xfrm>
                <a:off x="222" y="1785"/>
                <a:ext cx="110" cy="183"/>
              </a:xfrm>
              <a:custGeom>
                <a:avLst/>
                <a:gdLst>
                  <a:gd name="T0" fmla="*/ 110 w 110"/>
                  <a:gd name="T1" fmla="*/ 4 h 183"/>
                  <a:gd name="T2" fmla="*/ 104 w 110"/>
                  <a:gd name="T3" fmla="*/ 16 h 183"/>
                  <a:gd name="T4" fmla="*/ 85 w 110"/>
                  <a:gd name="T5" fmla="*/ 42 h 183"/>
                  <a:gd name="T6" fmla="*/ 70 w 110"/>
                  <a:gd name="T7" fmla="*/ 64 h 183"/>
                  <a:gd name="T8" fmla="*/ 59 w 110"/>
                  <a:gd name="T9" fmla="*/ 88 h 183"/>
                  <a:gd name="T10" fmla="*/ 51 w 110"/>
                  <a:gd name="T11" fmla="*/ 97 h 183"/>
                  <a:gd name="T12" fmla="*/ 40 w 110"/>
                  <a:gd name="T13" fmla="*/ 99 h 183"/>
                  <a:gd name="T14" fmla="*/ 32 w 110"/>
                  <a:gd name="T15" fmla="*/ 95 h 183"/>
                  <a:gd name="T16" fmla="*/ 32 w 110"/>
                  <a:gd name="T17" fmla="*/ 91 h 183"/>
                  <a:gd name="T18" fmla="*/ 36 w 110"/>
                  <a:gd name="T19" fmla="*/ 87 h 183"/>
                  <a:gd name="T20" fmla="*/ 40 w 110"/>
                  <a:gd name="T21" fmla="*/ 85 h 183"/>
                  <a:gd name="T22" fmla="*/ 40 w 110"/>
                  <a:gd name="T23" fmla="*/ 89 h 183"/>
                  <a:gd name="T24" fmla="*/ 38 w 110"/>
                  <a:gd name="T25" fmla="*/ 91 h 183"/>
                  <a:gd name="T26" fmla="*/ 46 w 110"/>
                  <a:gd name="T27" fmla="*/ 88 h 183"/>
                  <a:gd name="T28" fmla="*/ 46 w 110"/>
                  <a:gd name="T29" fmla="*/ 84 h 183"/>
                  <a:gd name="T30" fmla="*/ 46 w 110"/>
                  <a:gd name="T31" fmla="*/ 82 h 183"/>
                  <a:gd name="T32" fmla="*/ 38 w 110"/>
                  <a:gd name="T33" fmla="*/ 83 h 183"/>
                  <a:gd name="T34" fmla="*/ 30 w 110"/>
                  <a:gd name="T35" fmla="*/ 85 h 183"/>
                  <a:gd name="T36" fmla="*/ 23 w 110"/>
                  <a:gd name="T37" fmla="*/ 91 h 183"/>
                  <a:gd name="T38" fmla="*/ 21 w 110"/>
                  <a:gd name="T39" fmla="*/ 99 h 183"/>
                  <a:gd name="T40" fmla="*/ 23 w 110"/>
                  <a:gd name="T41" fmla="*/ 103 h 183"/>
                  <a:gd name="T42" fmla="*/ 27 w 110"/>
                  <a:gd name="T43" fmla="*/ 106 h 183"/>
                  <a:gd name="T44" fmla="*/ 40 w 110"/>
                  <a:gd name="T45" fmla="*/ 106 h 183"/>
                  <a:gd name="T46" fmla="*/ 51 w 110"/>
                  <a:gd name="T47" fmla="*/ 102 h 183"/>
                  <a:gd name="T48" fmla="*/ 55 w 110"/>
                  <a:gd name="T49" fmla="*/ 100 h 183"/>
                  <a:gd name="T50" fmla="*/ 55 w 110"/>
                  <a:gd name="T51" fmla="*/ 131 h 183"/>
                  <a:gd name="T52" fmla="*/ 63 w 110"/>
                  <a:gd name="T53" fmla="*/ 160 h 183"/>
                  <a:gd name="T54" fmla="*/ 76 w 110"/>
                  <a:gd name="T55" fmla="*/ 183 h 183"/>
                  <a:gd name="T56" fmla="*/ 55 w 110"/>
                  <a:gd name="T57" fmla="*/ 163 h 183"/>
                  <a:gd name="T58" fmla="*/ 23 w 110"/>
                  <a:gd name="T59" fmla="*/ 129 h 183"/>
                  <a:gd name="T60" fmla="*/ 8 w 110"/>
                  <a:gd name="T61" fmla="*/ 97 h 183"/>
                  <a:gd name="T62" fmla="*/ 0 w 110"/>
                  <a:gd name="T63" fmla="*/ 66 h 183"/>
                  <a:gd name="T64" fmla="*/ 4 w 110"/>
                  <a:gd name="T65" fmla="*/ 46 h 183"/>
                  <a:gd name="T66" fmla="*/ 13 w 110"/>
                  <a:gd name="T67" fmla="*/ 29 h 183"/>
                  <a:gd name="T68" fmla="*/ 29 w 110"/>
                  <a:gd name="T69" fmla="*/ 16 h 183"/>
                  <a:gd name="T70" fmla="*/ 46 w 110"/>
                  <a:gd name="T71" fmla="*/ 6 h 183"/>
                  <a:gd name="T72" fmla="*/ 66 w 110"/>
                  <a:gd name="T73" fmla="*/ 2 h 183"/>
                  <a:gd name="T74" fmla="*/ 89 w 110"/>
                  <a:gd name="T75" fmla="*/ 0 h 183"/>
                  <a:gd name="T76" fmla="*/ 11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110" y="4"/>
                    </a:moveTo>
                    <a:lnTo>
                      <a:pt x="104" y="16"/>
                    </a:lnTo>
                    <a:lnTo>
                      <a:pt x="85" y="42"/>
                    </a:lnTo>
                    <a:lnTo>
                      <a:pt x="70" y="64"/>
                    </a:lnTo>
                    <a:lnTo>
                      <a:pt x="59" y="88"/>
                    </a:lnTo>
                    <a:lnTo>
                      <a:pt x="51" y="97"/>
                    </a:lnTo>
                    <a:lnTo>
                      <a:pt x="40" y="99"/>
                    </a:lnTo>
                    <a:lnTo>
                      <a:pt x="32" y="95"/>
                    </a:lnTo>
                    <a:lnTo>
                      <a:pt x="32" y="91"/>
                    </a:lnTo>
                    <a:lnTo>
                      <a:pt x="36" y="87"/>
                    </a:lnTo>
                    <a:lnTo>
                      <a:pt x="40" y="85"/>
                    </a:lnTo>
                    <a:lnTo>
                      <a:pt x="40" y="89"/>
                    </a:lnTo>
                    <a:lnTo>
                      <a:pt x="38" y="91"/>
                    </a:lnTo>
                    <a:lnTo>
                      <a:pt x="46" y="88"/>
                    </a:lnTo>
                    <a:lnTo>
                      <a:pt x="46" y="84"/>
                    </a:lnTo>
                    <a:lnTo>
                      <a:pt x="46" y="82"/>
                    </a:lnTo>
                    <a:lnTo>
                      <a:pt x="38" y="83"/>
                    </a:lnTo>
                    <a:lnTo>
                      <a:pt x="30" y="85"/>
                    </a:lnTo>
                    <a:lnTo>
                      <a:pt x="23" y="91"/>
                    </a:lnTo>
                    <a:lnTo>
                      <a:pt x="21" y="99"/>
                    </a:lnTo>
                    <a:lnTo>
                      <a:pt x="23" y="103"/>
                    </a:lnTo>
                    <a:lnTo>
                      <a:pt x="27" y="106"/>
                    </a:lnTo>
                    <a:lnTo>
                      <a:pt x="40" y="106"/>
                    </a:lnTo>
                    <a:lnTo>
                      <a:pt x="51" y="102"/>
                    </a:lnTo>
                    <a:lnTo>
                      <a:pt x="55" y="100"/>
                    </a:lnTo>
                    <a:lnTo>
                      <a:pt x="55" y="131"/>
                    </a:lnTo>
                    <a:lnTo>
                      <a:pt x="63" y="160"/>
                    </a:lnTo>
                    <a:lnTo>
                      <a:pt x="76" y="183"/>
                    </a:lnTo>
                    <a:lnTo>
                      <a:pt x="55" y="163"/>
                    </a:lnTo>
                    <a:lnTo>
                      <a:pt x="23" y="129"/>
                    </a:lnTo>
                    <a:lnTo>
                      <a:pt x="8" y="97"/>
                    </a:lnTo>
                    <a:lnTo>
                      <a:pt x="0" y="66"/>
                    </a:lnTo>
                    <a:lnTo>
                      <a:pt x="4" y="46"/>
                    </a:lnTo>
                    <a:lnTo>
                      <a:pt x="13" y="29"/>
                    </a:lnTo>
                    <a:lnTo>
                      <a:pt x="29" y="16"/>
                    </a:lnTo>
                    <a:lnTo>
                      <a:pt x="46" y="6"/>
                    </a:lnTo>
                    <a:lnTo>
                      <a:pt x="66" y="2"/>
                    </a:lnTo>
                    <a:lnTo>
                      <a:pt x="89" y="0"/>
                    </a:lnTo>
                    <a:lnTo>
                      <a:pt x="11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29" name="Freeform 77"/>
              <p:cNvSpPr>
                <a:spLocks/>
              </p:cNvSpPr>
              <p:nvPr/>
            </p:nvSpPr>
            <p:spPr bwMode="auto">
              <a:xfrm>
                <a:off x="5413" y="3792"/>
                <a:ext cx="159" cy="434"/>
              </a:xfrm>
              <a:custGeom>
                <a:avLst/>
                <a:gdLst>
                  <a:gd name="T0" fmla="*/ 134 w 159"/>
                  <a:gd name="T1" fmla="*/ 2 h 434"/>
                  <a:gd name="T2" fmla="*/ 134 w 159"/>
                  <a:gd name="T3" fmla="*/ 11 h 434"/>
                  <a:gd name="T4" fmla="*/ 125 w 159"/>
                  <a:gd name="T5" fmla="*/ 9 h 434"/>
                  <a:gd name="T6" fmla="*/ 115 w 159"/>
                  <a:gd name="T7" fmla="*/ 10 h 434"/>
                  <a:gd name="T8" fmla="*/ 102 w 159"/>
                  <a:gd name="T9" fmla="*/ 14 h 434"/>
                  <a:gd name="T10" fmla="*/ 89 w 159"/>
                  <a:gd name="T11" fmla="*/ 26 h 434"/>
                  <a:gd name="T12" fmla="*/ 81 w 159"/>
                  <a:gd name="T13" fmla="*/ 50 h 434"/>
                  <a:gd name="T14" fmla="*/ 81 w 159"/>
                  <a:gd name="T15" fmla="*/ 80 h 434"/>
                  <a:gd name="T16" fmla="*/ 93 w 159"/>
                  <a:gd name="T17" fmla="*/ 114 h 434"/>
                  <a:gd name="T18" fmla="*/ 136 w 159"/>
                  <a:gd name="T19" fmla="*/ 189 h 434"/>
                  <a:gd name="T20" fmla="*/ 153 w 159"/>
                  <a:gd name="T21" fmla="*/ 223 h 434"/>
                  <a:gd name="T22" fmla="*/ 159 w 159"/>
                  <a:gd name="T23" fmla="*/ 259 h 434"/>
                  <a:gd name="T24" fmla="*/ 153 w 159"/>
                  <a:gd name="T25" fmla="*/ 297 h 434"/>
                  <a:gd name="T26" fmla="*/ 138 w 159"/>
                  <a:gd name="T27" fmla="*/ 333 h 434"/>
                  <a:gd name="T28" fmla="*/ 119 w 159"/>
                  <a:gd name="T29" fmla="*/ 363 h 434"/>
                  <a:gd name="T30" fmla="*/ 104 w 159"/>
                  <a:gd name="T31" fmla="*/ 384 h 434"/>
                  <a:gd name="T32" fmla="*/ 85 w 159"/>
                  <a:gd name="T33" fmla="*/ 401 h 434"/>
                  <a:gd name="T34" fmla="*/ 60 w 159"/>
                  <a:gd name="T35" fmla="*/ 418 h 434"/>
                  <a:gd name="T36" fmla="*/ 32 w 159"/>
                  <a:gd name="T37" fmla="*/ 431 h 434"/>
                  <a:gd name="T38" fmla="*/ 5 w 159"/>
                  <a:gd name="T39" fmla="*/ 434 h 434"/>
                  <a:gd name="T40" fmla="*/ 0 w 159"/>
                  <a:gd name="T41" fmla="*/ 428 h 434"/>
                  <a:gd name="T42" fmla="*/ 5 w 159"/>
                  <a:gd name="T43" fmla="*/ 421 h 434"/>
                  <a:gd name="T44" fmla="*/ 15 w 159"/>
                  <a:gd name="T45" fmla="*/ 418 h 434"/>
                  <a:gd name="T46" fmla="*/ 26 w 159"/>
                  <a:gd name="T47" fmla="*/ 418 h 434"/>
                  <a:gd name="T48" fmla="*/ 28 w 159"/>
                  <a:gd name="T49" fmla="*/ 422 h 434"/>
                  <a:gd name="T50" fmla="*/ 24 w 159"/>
                  <a:gd name="T51" fmla="*/ 426 h 434"/>
                  <a:gd name="T52" fmla="*/ 19 w 159"/>
                  <a:gd name="T53" fmla="*/ 428 h 434"/>
                  <a:gd name="T54" fmla="*/ 11 w 159"/>
                  <a:gd name="T55" fmla="*/ 428 h 434"/>
                  <a:gd name="T56" fmla="*/ 13 w 159"/>
                  <a:gd name="T57" fmla="*/ 425 h 434"/>
                  <a:gd name="T58" fmla="*/ 15 w 159"/>
                  <a:gd name="T59" fmla="*/ 424 h 434"/>
                  <a:gd name="T60" fmla="*/ 15 w 159"/>
                  <a:gd name="T61" fmla="*/ 425 h 434"/>
                  <a:gd name="T62" fmla="*/ 13 w 159"/>
                  <a:gd name="T63" fmla="*/ 428 h 434"/>
                  <a:gd name="T64" fmla="*/ 17 w 159"/>
                  <a:gd name="T65" fmla="*/ 428 h 434"/>
                  <a:gd name="T66" fmla="*/ 22 w 159"/>
                  <a:gd name="T67" fmla="*/ 425 h 434"/>
                  <a:gd name="T68" fmla="*/ 24 w 159"/>
                  <a:gd name="T69" fmla="*/ 421 h 434"/>
                  <a:gd name="T70" fmla="*/ 22 w 159"/>
                  <a:gd name="T71" fmla="*/ 420 h 434"/>
                  <a:gd name="T72" fmla="*/ 19 w 159"/>
                  <a:gd name="T73" fmla="*/ 419 h 434"/>
                  <a:gd name="T74" fmla="*/ 9 w 159"/>
                  <a:gd name="T75" fmla="*/ 422 h 434"/>
                  <a:gd name="T76" fmla="*/ 5 w 159"/>
                  <a:gd name="T77" fmla="*/ 428 h 434"/>
                  <a:gd name="T78" fmla="*/ 9 w 159"/>
                  <a:gd name="T79" fmla="*/ 432 h 434"/>
                  <a:gd name="T80" fmla="*/ 15 w 159"/>
                  <a:gd name="T81" fmla="*/ 433 h 434"/>
                  <a:gd name="T82" fmla="*/ 34 w 159"/>
                  <a:gd name="T83" fmla="*/ 431 h 434"/>
                  <a:gd name="T84" fmla="*/ 55 w 159"/>
                  <a:gd name="T85" fmla="*/ 421 h 434"/>
                  <a:gd name="T86" fmla="*/ 70 w 159"/>
                  <a:gd name="T87" fmla="*/ 412 h 434"/>
                  <a:gd name="T88" fmla="*/ 87 w 159"/>
                  <a:gd name="T89" fmla="*/ 395 h 434"/>
                  <a:gd name="T90" fmla="*/ 98 w 159"/>
                  <a:gd name="T91" fmla="*/ 381 h 434"/>
                  <a:gd name="T92" fmla="*/ 106 w 159"/>
                  <a:gd name="T93" fmla="*/ 360 h 434"/>
                  <a:gd name="T94" fmla="*/ 108 w 159"/>
                  <a:gd name="T95" fmla="*/ 334 h 434"/>
                  <a:gd name="T96" fmla="*/ 96 w 159"/>
                  <a:gd name="T97" fmla="*/ 299 h 434"/>
                  <a:gd name="T98" fmla="*/ 70 w 159"/>
                  <a:gd name="T99" fmla="*/ 256 h 434"/>
                  <a:gd name="T100" fmla="*/ 49 w 159"/>
                  <a:gd name="T101" fmla="*/ 225 h 434"/>
                  <a:gd name="T102" fmla="*/ 32 w 159"/>
                  <a:gd name="T103" fmla="*/ 186 h 434"/>
                  <a:gd name="T104" fmla="*/ 30 w 159"/>
                  <a:gd name="T105" fmla="*/ 155 h 434"/>
                  <a:gd name="T106" fmla="*/ 36 w 159"/>
                  <a:gd name="T107" fmla="*/ 124 h 434"/>
                  <a:gd name="T108" fmla="*/ 53 w 159"/>
                  <a:gd name="T109" fmla="*/ 92 h 434"/>
                  <a:gd name="T110" fmla="*/ 76 w 159"/>
                  <a:gd name="T111" fmla="*/ 59 h 434"/>
                  <a:gd name="T112" fmla="*/ 79 w 159"/>
                  <a:gd name="T113" fmla="*/ 41 h 434"/>
                  <a:gd name="T114" fmla="*/ 85 w 159"/>
                  <a:gd name="T115" fmla="*/ 24 h 434"/>
                  <a:gd name="T116" fmla="*/ 100 w 159"/>
                  <a:gd name="T117" fmla="*/ 10 h 434"/>
                  <a:gd name="T118" fmla="*/ 115 w 159"/>
                  <a:gd name="T119" fmla="*/ 2 h 434"/>
                  <a:gd name="T120" fmla="*/ 127 w 159"/>
                  <a:gd name="T121" fmla="*/ 0 h 434"/>
                  <a:gd name="T122" fmla="*/ 134 w 159"/>
                  <a:gd name="T123"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2"/>
                    </a:moveTo>
                    <a:lnTo>
                      <a:pt x="134" y="11"/>
                    </a:lnTo>
                    <a:lnTo>
                      <a:pt x="125" y="9"/>
                    </a:lnTo>
                    <a:lnTo>
                      <a:pt x="115" y="10"/>
                    </a:lnTo>
                    <a:lnTo>
                      <a:pt x="102" y="14"/>
                    </a:lnTo>
                    <a:lnTo>
                      <a:pt x="89" y="26"/>
                    </a:lnTo>
                    <a:lnTo>
                      <a:pt x="81" y="50"/>
                    </a:lnTo>
                    <a:lnTo>
                      <a:pt x="81" y="80"/>
                    </a:lnTo>
                    <a:lnTo>
                      <a:pt x="93" y="114"/>
                    </a:lnTo>
                    <a:lnTo>
                      <a:pt x="136" y="189"/>
                    </a:lnTo>
                    <a:lnTo>
                      <a:pt x="153" y="223"/>
                    </a:lnTo>
                    <a:lnTo>
                      <a:pt x="159" y="259"/>
                    </a:lnTo>
                    <a:lnTo>
                      <a:pt x="153" y="297"/>
                    </a:lnTo>
                    <a:lnTo>
                      <a:pt x="138" y="333"/>
                    </a:lnTo>
                    <a:lnTo>
                      <a:pt x="119" y="363"/>
                    </a:lnTo>
                    <a:lnTo>
                      <a:pt x="104" y="384"/>
                    </a:lnTo>
                    <a:lnTo>
                      <a:pt x="85" y="401"/>
                    </a:lnTo>
                    <a:lnTo>
                      <a:pt x="60" y="418"/>
                    </a:lnTo>
                    <a:lnTo>
                      <a:pt x="32" y="431"/>
                    </a:lnTo>
                    <a:lnTo>
                      <a:pt x="5" y="434"/>
                    </a:lnTo>
                    <a:lnTo>
                      <a:pt x="0" y="428"/>
                    </a:lnTo>
                    <a:lnTo>
                      <a:pt x="5" y="421"/>
                    </a:lnTo>
                    <a:lnTo>
                      <a:pt x="15" y="418"/>
                    </a:lnTo>
                    <a:lnTo>
                      <a:pt x="26" y="418"/>
                    </a:lnTo>
                    <a:lnTo>
                      <a:pt x="28" y="422"/>
                    </a:lnTo>
                    <a:lnTo>
                      <a:pt x="24" y="426"/>
                    </a:lnTo>
                    <a:lnTo>
                      <a:pt x="19" y="428"/>
                    </a:lnTo>
                    <a:lnTo>
                      <a:pt x="11" y="428"/>
                    </a:lnTo>
                    <a:lnTo>
                      <a:pt x="13" y="425"/>
                    </a:lnTo>
                    <a:lnTo>
                      <a:pt x="15" y="424"/>
                    </a:lnTo>
                    <a:lnTo>
                      <a:pt x="15" y="425"/>
                    </a:lnTo>
                    <a:lnTo>
                      <a:pt x="13" y="428"/>
                    </a:lnTo>
                    <a:lnTo>
                      <a:pt x="17" y="428"/>
                    </a:lnTo>
                    <a:lnTo>
                      <a:pt x="22" y="425"/>
                    </a:lnTo>
                    <a:lnTo>
                      <a:pt x="24" y="421"/>
                    </a:lnTo>
                    <a:lnTo>
                      <a:pt x="22" y="420"/>
                    </a:lnTo>
                    <a:lnTo>
                      <a:pt x="19" y="419"/>
                    </a:lnTo>
                    <a:lnTo>
                      <a:pt x="9" y="422"/>
                    </a:lnTo>
                    <a:lnTo>
                      <a:pt x="5" y="428"/>
                    </a:lnTo>
                    <a:lnTo>
                      <a:pt x="9" y="432"/>
                    </a:lnTo>
                    <a:lnTo>
                      <a:pt x="15" y="433"/>
                    </a:lnTo>
                    <a:lnTo>
                      <a:pt x="34" y="431"/>
                    </a:lnTo>
                    <a:lnTo>
                      <a:pt x="55" y="421"/>
                    </a:lnTo>
                    <a:lnTo>
                      <a:pt x="70" y="412"/>
                    </a:lnTo>
                    <a:lnTo>
                      <a:pt x="87" y="395"/>
                    </a:lnTo>
                    <a:lnTo>
                      <a:pt x="98" y="381"/>
                    </a:lnTo>
                    <a:lnTo>
                      <a:pt x="106" y="360"/>
                    </a:lnTo>
                    <a:lnTo>
                      <a:pt x="108" y="334"/>
                    </a:lnTo>
                    <a:lnTo>
                      <a:pt x="96" y="299"/>
                    </a:lnTo>
                    <a:lnTo>
                      <a:pt x="70" y="256"/>
                    </a:lnTo>
                    <a:lnTo>
                      <a:pt x="49" y="225"/>
                    </a:lnTo>
                    <a:lnTo>
                      <a:pt x="32" y="186"/>
                    </a:lnTo>
                    <a:lnTo>
                      <a:pt x="30" y="155"/>
                    </a:lnTo>
                    <a:lnTo>
                      <a:pt x="36" y="124"/>
                    </a:lnTo>
                    <a:lnTo>
                      <a:pt x="53" y="92"/>
                    </a:lnTo>
                    <a:lnTo>
                      <a:pt x="76" y="59"/>
                    </a:lnTo>
                    <a:lnTo>
                      <a:pt x="79" y="41"/>
                    </a:lnTo>
                    <a:lnTo>
                      <a:pt x="85" y="24"/>
                    </a:lnTo>
                    <a:lnTo>
                      <a:pt x="100" y="10"/>
                    </a:lnTo>
                    <a:lnTo>
                      <a:pt x="115" y="2"/>
                    </a:lnTo>
                    <a:lnTo>
                      <a:pt x="127" y="0"/>
                    </a:lnTo>
                    <a:lnTo>
                      <a:pt x="134"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0" name="Freeform 78"/>
              <p:cNvSpPr>
                <a:spLocks/>
              </p:cNvSpPr>
              <p:nvPr/>
            </p:nvSpPr>
            <p:spPr bwMode="auto">
              <a:xfrm>
                <a:off x="5386" y="2561"/>
                <a:ext cx="160" cy="437"/>
              </a:xfrm>
              <a:custGeom>
                <a:avLst/>
                <a:gdLst>
                  <a:gd name="T0" fmla="*/ 135 w 160"/>
                  <a:gd name="T1" fmla="*/ 1 h 437"/>
                  <a:gd name="T2" fmla="*/ 133 w 160"/>
                  <a:gd name="T3" fmla="*/ 10 h 437"/>
                  <a:gd name="T4" fmla="*/ 123 w 160"/>
                  <a:gd name="T5" fmla="*/ 8 h 437"/>
                  <a:gd name="T6" fmla="*/ 114 w 160"/>
                  <a:gd name="T7" fmla="*/ 8 h 437"/>
                  <a:gd name="T8" fmla="*/ 101 w 160"/>
                  <a:gd name="T9" fmla="*/ 13 h 437"/>
                  <a:gd name="T10" fmla="*/ 89 w 160"/>
                  <a:gd name="T11" fmla="*/ 25 h 437"/>
                  <a:gd name="T12" fmla="*/ 80 w 160"/>
                  <a:gd name="T13" fmla="*/ 49 h 437"/>
                  <a:gd name="T14" fmla="*/ 80 w 160"/>
                  <a:gd name="T15" fmla="*/ 79 h 437"/>
                  <a:gd name="T16" fmla="*/ 91 w 160"/>
                  <a:gd name="T17" fmla="*/ 114 h 437"/>
                  <a:gd name="T18" fmla="*/ 135 w 160"/>
                  <a:gd name="T19" fmla="*/ 187 h 437"/>
                  <a:gd name="T20" fmla="*/ 152 w 160"/>
                  <a:gd name="T21" fmla="*/ 223 h 437"/>
                  <a:gd name="T22" fmla="*/ 160 w 160"/>
                  <a:gd name="T23" fmla="*/ 258 h 437"/>
                  <a:gd name="T24" fmla="*/ 152 w 160"/>
                  <a:gd name="T25" fmla="*/ 296 h 437"/>
                  <a:gd name="T26" fmla="*/ 137 w 160"/>
                  <a:gd name="T27" fmla="*/ 331 h 437"/>
                  <a:gd name="T28" fmla="*/ 118 w 160"/>
                  <a:gd name="T29" fmla="*/ 362 h 437"/>
                  <a:gd name="T30" fmla="*/ 103 w 160"/>
                  <a:gd name="T31" fmla="*/ 383 h 437"/>
                  <a:gd name="T32" fmla="*/ 84 w 160"/>
                  <a:gd name="T33" fmla="*/ 402 h 437"/>
                  <a:gd name="T34" fmla="*/ 59 w 160"/>
                  <a:gd name="T35" fmla="*/ 421 h 437"/>
                  <a:gd name="T36" fmla="*/ 29 w 160"/>
                  <a:gd name="T37" fmla="*/ 434 h 437"/>
                  <a:gd name="T38" fmla="*/ 17 w 160"/>
                  <a:gd name="T39" fmla="*/ 437 h 437"/>
                  <a:gd name="T40" fmla="*/ 4 w 160"/>
                  <a:gd name="T41" fmla="*/ 434 h 437"/>
                  <a:gd name="T42" fmla="*/ 0 w 160"/>
                  <a:gd name="T43" fmla="*/ 428 h 437"/>
                  <a:gd name="T44" fmla="*/ 4 w 160"/>
                  <a:gd name="T45" fmla="*/ 421 h 437"/>
                  <a:gd name="T46" fmla="*/ 13 w 160"/>
                  <a:gd name="T47" fmla="*/ 416 h 437"/>
                  <a:gd name="T48" fmla="*/ 25 w 160"/>
                  <a:gd name="T49" fmla="*/ 416 h 437"/>
                  <a:gd name="T50" fmla="*/ 27 w 160"/>
                  <a:gd name="T51" fmla="*/ 421 h 437"/>
                  <a:gd name="T52" fmla="*/ 23 w 160"/>
                  <a:gd name="T53" fmla="*/ 426 h 437"/>
                  <a:gd name="T54" fmla="*/ 17 w 160"/>
                  <a:gd name="T55" fmla="*/ 428 h 437"/>
                  <a:gd name="T56" fmla="*/ 10 w 160"/>
                  <a:gd name="T57" fmla="*/ 428 h 437"/>
                  <a:gd name="T58" fmla="*/ 12 w 160"/>
                  <a:gd name="T59" fmla="*/ 425 h 437"/>
                  <a:gd name="T60" fmla="*/ 13 w 160"/>
                  <a:gd name="T61" fmla="*/ 422 h 437"/>
                  <a:gd name="T62" fmla="*/ 13 w 160"/>
                  <a:gd name="T63" fmla="*/ 425 h 437"/>
                  <a:gd name="T64" fmla="*/ 13 w 160"/>
                  <a:gd name="T65" fmla="*/ 427 h 437"/>
                  <a:gd name="T66" fmla="*/ 15 w 160"/>
                  <a:gd name="T67" fmla="*/ 427 h 437"/>
                  <a:gd name="T68" fmla="*/ 21 w 160"/>
                  <a:gd name="T69" fmla="*/ 425 h 437"/>
                  <a:gd name="T70" fmla="*/ 23 w 160"/>
                  <a:gd name="T71" fmla="*/ 421 h 437"/>
                  <a:gd name="T72" fmla="*/ 21 w 160"/>
                  <a:gd name="T73" fmla="*/ 419 h 437"/>
                  <a:gd name="T74" fmla="*/ 17 w 160"/>
                  <a:gd name="T75" fmla="*/ 419 h 437"/>
                  <a:gd name="T76" fmla="*/ 8 w 160"/>
                  <a:gd name="T77" fmla="*/ 422 h 437"/>
                  <a:gd name="T78" fmla="*/ 4 w 160"/>
                  <a:gd name="T79" fmla="*/ 428 h 437"/>
                  <a:gd name="T80" fmla="*/ 8 w 160"/>
                  <a:gd name="T81" fmla="*/ 431 h 437"/>
                  <a:gd name="T82" fmla="*/ 13 w 160"/>
                  <a:gd name="T83" fmla="*/ 433 h 437"/>
                  <a:gd name="T84" fmla="*/ 32 w 160"/>
                  <a:gd name="T85" fmla="*/ 431 h 437"/>
                  <a:gd name="T86" fmla="*/ 53 w 160"/>
                  <a:gd name="T87" fmla="*/ 421 h 437"/>
                  <a:gd name="T88" fmla="*/ 68 w 160"/>
                  <a:gd name="T89" fmla="*/ 410 h 437"/>
                  <a:gd name="T90" fmla="*/ 86 w 160"/>
                  <a:gd name="T91" fmla="*/ 395 h 437"/>
                  <a:gd name="T92" fmla="*/ 97 w 160"/>
                  <a:gd name="T93" fmla="*/ 380 h 437"/>
                  <a:gd name="T94" fmla="*/ 105 w 160"/>
                  <a:gd name="T95" fmla="*/ 360 h 437"/>
                  <a:gd name="T96" fmla="*/ 106 w 160"/>
                  <a:gd name="T97" fmla="*/ 333 h 437"/>
                  <a:gd name="T98" fmla="*/ 95 w 160"/>
                  <a:gd name="T99" fmla="*/ 299 h 437"/>
                  <a:gd name="T100" fmla="*/ 68 w 160"/>
                  <a:gd name="T101" fmla="*/ 254 h 437"/>
                  <a:gd name="T102" fmla="*/ 48 w 160"/>
                  <a:gd name="T103" fmla="*/ 224 h 437"/>
                  <a:gd name="T104" fmla="*/ 30 w 160"/>
                  <a:gd name="T105" fmla="*/ 187 h 437"/>
                  <a:gd name="T106" fmla="*/ 29 w 160"/>
                  <a:gd name="T107" fmla="*/ 155 h 437"/>
                  <a:gd name="T108" fmla="*/ 36 w 160"/>
                  <a:gd name="T109" fmla="*/ 122 h 437"/>
                  <a:gd name="T110" fmla="*/ 51 w 160"/>
                  <a:gd name="T111" fmla="*/ 91 h 437"/>
                  <a:gd name="T112" fmla="*/ 74 w 160"/>
                  <a:gd name="T113" fmla="*/ 59 h 437"/>
                  <a:gd name="T114" fmla="*/ 78 w 160"/>
                  <a:gd name="T115" fmla="*/ 41 h 437"/>
                  <a:gd name="T116" fmla="*/ 84 w 160"/>
                  <a:gd name="T117" fmla="*/ 24 h 437"/>
                  <a:gd name="T118" fmla="*/ 99 w 160"/>
                  <a:gd name="T119" fmla="*/ 8 h 437"/>
                  <a:gd name="T120" fmla="*/ 114 w 160"/>
                  <a:gd name="T121" fmla="*/ 1 h 437"/>
                  <a:gd name="T122" fmla="*/ 125 w 160"/>
                  <a:gd name="T123" fmla="*/ 0 h 437"/>
                  <a:gd name="T124" fmla="*/ 135 w 160"/>
                  <a:gd name="T1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1"/>
                    </a:moveTo>
                    <a:lnTo>
                      <a:pt x="133" y="10"/>
                    </a:lnTo>
                    <a:lnTo>
                      <a:pt x="123" y="8"/>
                    </a:lnTo>
                    <a:lnTo>
                      <a:pt x="114" y="8"/>
                    </a:lnTo>
                    <a:lnTo>
                      <a:pt x="101" y="13"/>
                    </a:lnTo>
                    <a:lnTo>
                      <a:pt x="89" y="25"/>
                    </a:lnTo>
                    <a:lnTo>
                      <a:pt x="80" y="49"/>
                    </a:lnTo>
                    <a:lnTo>
                      <a:pt x="80" y="79"/>
                    </a:lnTo>
                    <a:lnTo>
                      <a:pt x="91" y="114"/>
                    </a:lnTo>
                    <a:lnTo>
                      <a:pt x="135" y="187"/>
                    </a:lnTo>
                    <a:lnTo>
                      <a:pt x="152" y="223"/>
                    </a:lnTo>
                    <a:lnTo>
                      <a:pt x="160" y="258"/>
                    </a:lnTo>
                    <a:lnTo>
                      <a:pt x="152" y="296"/>
                    </a:lnTo>
                    <a:lnTo>
                      <a:pt x="137" y="331"/>
                    </a:lnTo>
                    <a:lnTo>
                      <a:pt x="118" y="362"/>
                    </a:lnTo>
                    <a:lnTo>
                      <a:pt x="103" y="383"/>
                    </a:lnTo>
                    <a:lnTo>
                      <a:pt x="84" y="402"/>
                    </a:lnTo>
                    <a:lnTo>
                      <a:pt x="59" y="421"/>
                    </a:lnTo>
                    <a:lnTo>
                      <a:pt x="29" y="434"/>
                    </a:lnTo>
                    <a:lnTo>
                      <a:pt x="17" y="437"/>
                    </a:lnTo>
                    <a:lnTo>
                      <a:pt x="4" y="434"/>
                    </a:lnTo>
                    <a:lnTo>
                      <a:pt x="0" y="428"/>
                    </a:lnTo>
                    <a:lnTo>
                      <a:pt x="4" y="421"/>
                    </a:lnTo>
                    <a:lnTo>
                      <a:pt x="13" y="416"/>
                    </a:lnTo>
                    <a:lnTo>
                      <a:pt x="25" y="416"/>
                    </a:lnTo>
                    <a:lnTo>
                      <a:pt x="27" y="421"/>
                    </a:lnTo>
                    <a:lnTo>
                      <a:pt x="23" y="426"/>
                    </a:lnTo>
                    <a:lnTo>
                      <a:pt x="17" y="428"/>
                    </a:lnTo>
                    <a:lnTo>
                      <a:pt x="10" y="428"/>
                    </a:lnTo>
                    <a:lnTo>
                      <a:pt x="12" y="425"/>
                    </a:lnTo>
                    <a:lnTo>
                      <a:pt x="13" y="422"/>
                    </a:lnTo>
                    <a:lnTo>
                      <a:pt x="13" y="425"/>
                    </a:lnTo>
                    <a:lnTo>
                      <a:pt x="13" y="427"/>
                    </a:lnTo>
                    <a:lnTo>
                      <a:pt x="15" y="427"/>
                    </a:lnTo>
                    <a:lnTo>
                      <a:pt x="21" y="425"/>
                    </a:lnTo>
                    <a:lnTo>
                      <a:pt x="23" y="421"/>
                    </a:lnTo>
                    <a:lnTo>
                      <a:pt x="21" y="419"/>
                    </a:lnTo>
                    <a:lnTo>
                      <a:pt x="17" y="419"/>
                    </a:lnTo>
                    <a:lnTo>
                      <a:pt x="8" y="422"/>
                    </a:lnTo>
                    <a:lnTo>
                      <a:pt x="4" y="428"/>
                    </a:lnTo>
                    <a:lnTo>
                      <a:pt x="8" y="431"/>
                    </a:lnTo>
                    <a:lnTo>
                      <a:pt x="13" y="433"/>
                    </a:lnTo>
                    <a:lnTo>
                      <a:pt x="32" y="431"/>
                    </a:lnTo>
                    <a:lnTo>
                      <a:pt x="53" y="421"/>
                    </a:lnTo>
                    <a:lnTo>
                      <a:pt x="68" y="410"/>
                    </a:lnTo>
                    <a:lnTo>
                      <a:pt x="86" y="395"/>
                    </a:lnTo>
                    <a:lnTo>
                      <a:pt x="97" y="380"/>
                    </a:lnTo>
                    <a:lnTo>
                      <a:pt x="105" y="360"/>
                    </a:lnTo>
                    <a:lnTo>
                      <a:pt x="106" y="333"/>
                    </a:lnTo>
                    <a:lnTo>
                      <a:pt x="95" y="299"/>
                    </a:lnTo>
                    <a:lnTo>
                      <a:pt x="68" y="254"/>
                    </a:lnTo>
                    <a:lnTo>
                      <a:pt x="48" y="224"/>
                    </a:lnTo>
                    <a:lnTo>
                      <a:pt x="30" y="187"/>
                    </a:lnTo>
                    <a:lnTo>
                      <a:pt x="29" y="155"/>
                    </a:lnTo>
                    <a:lnTo>
                      <a:pt x="36" y="122"/>
                    </a:lnTo>
                    <a:lnTo>
                      <a:pt x="51" y="91"/>
                    </a:lnTo>
                    <a:lnTo>
                      <a:pt x="74" y="59"/>
                    </a:lnTo>
                    <a:lnTo>
                      <a:pt x="78" y="41"/>
                    </a:lnTo>
                    <a:lnTo>
                      <a:pt x="84" y="24"/>
                    </a:lnTo>
                    <a:lnTo>
                      <a:pt x="99" y="8"/>
                    </a:lnTo>
                    <a:lnTo>
                      <a:pt x="114" y="1"/>
                    </a:lnTo>
                    <a:lnTo>
                      <a:pt x="125" y="0"/>
                    </a:lnTo>
                    <a:lnTo>
                      <a:pt x="135"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1" name="Freeform 79"/>
              <p:cNvSpPr>
                <a:spLocks/>
              </p:cNvSpPr>
              <p:nvPr/>
            </p:nvSpPr>
            <p:spPr bwMode="auto">
              <a:xfrm>
                <a:off x="5530" y="3197"/>
                <a:ext cx="158" cy="431"/>
              </a:xfrm>
              <a:custGeom>
                <a:avLst/>
                <a:gdLst>
                  <a:gd name="T0" fmla="*/ 133 w 158"/>
                  <a:gd name="T1" fmla="*/ 0 h 431"/>
                  <a:gd name="T2" fmla="*/ 131 w 158"/>
                  <a:gd name="T3" fmla="*/ 9 h 431"/>
                  <a:gd name="T4" fmla="*/ 124 w 158"/>
                  <a:gd name="T5" fmla="*/ 7 h 431"/>
                  <a:gd name="T6" fmla="*/ 112 w 158"/>
                  <a:gd name="T7" fmla="*/ 8 h 431"/>
                  <a:gd name="T8" fmla="*/ 101 w 158"/>
                  <a:gd name="T9" fmla="*/ 12 h 431"/>
                  <a:gd name="T10" fmla="*/ 88 w 158"/>
                  <a:gd name="T11" fmla="*/ 24 h 431"/>
                  <a:gd name="T12" fmla="*/ 80 w 158"/>
                  <a:gd name="T13" fmla="*/ 46 h 431"/>
                  <a:gd name="T14" fmla="*/ 80 w 158"/>
                  <a:gd name="T15" fmla="*/ 77 h 431"/>
                  <a:gd name="T16" fmla="*/ 91 w 158"/>
                  <a:gd name="T17" fmla="*/ 111 h 431"/>
                  <a:gd name="T18" fmla="*/ 135 w 158"/>
                  <a:gd name="T19" fmla="*/ 184 h 431"/>
                  <a:gd name="T20" fmla="*/ 150 w 158"/>
                  <a:gd name="T21" fmla="*/ 219 h 431"/>
                  <a:gd name="T22" fmla="*/ 158 w 158"/>
                  <a:gd name="T23" fmla="*/ 255 h 431"/>
                  <a:gd name="T24" fmla="*/ 150 w 158"/>
                  <a:gd name="T25" fmla="*/ 291 h 431"/>
                  <a:gd name="T26" fmla="*/ 135 w 158"/>
                  <a:gd name="T27" fmla="*/ 327 h 431"/>
                  <a:gd name="T28" fmla="*/ 116 w 158"/>
                  <a:gd name="T29" fmla="*/ 357 h 431"/>
                  <a:gd name="T30" fmla="*/ 101 w 158"/>
                  <a:gd name="T31" fmla="*/ 377 h 431"/>
                  <a:gd name="T32" fmla="*/ 84 w 158"/>
                  <a:gd name="T33" fmla="*/ 396 h 431"/>
                  <a:gd name="T34" fmla="*/ 57 w 158"/>
                  <a:gd name="T35" fmla="*/ 416 h 431"/>
                  <a:gd name="T36" fmla="*/ 31 w 158"/>
                  <a:gd name="T37" fmla="*/ 429 h 431"/>
                  <a:gd name="T38" fmla="*/ 16 w 158"/>
                  <a:gd name="T39" fmla="*/ 431 h 431"/>
                  <a:gd name="T40" fmla="*/ 4 w 158"/>
                  <a:gd name="T41" fmla="*/ 429 h 431"/>
                  <a:gd name="T42" fmla="*/ 0 w 158"/>
                  <a:gd name="T43" fmla="*/ 423 h 431"/>
                  <a:gd name="T44" fmla="*/ 4 w 158"/>
                  <a:gd name="T45" fmla="*/ 416 h 431"/>
                  <a:gd name="T46" fmla="*/ 14 w 158"/>
                  <a:gd name="T47" fmla="*/ 411 h 431"/>
                  <a:gd name="T48" fmla="*/ 25 w 158"/>
                  <a:gd name="T49" fmla="*/ 412 h 431"/>
                  <a:gd name="T50" fmla="*/ 27 w 158"/>
                  <a:gd name="T51" fmla="*/ 416 h 431"/>
                  <a:gd name="T52" fmla="*/ 23 w 158"/>
                  <a:gd name="T53" fmla="*/ 420 h 431"/>
                  <a:gd name="T54" fmla="*/ 17 w 158"/>
                  <a:gd name="T55" fmla="*/ 423 h 431"/>
                  <a:gd name="T56" fmla="*/ 10 w 158"/>
                  <a:gd name="T57" fmla="*/ 423 h 431"/>
                  <a:gd name="T58" fmla="*/ 12 w 158"/>
                  <a:gd name="T59" fmla="*/ 419 h 431"/>
                  <a:gd name="T60" fmla="*/ 14 w 158"/>
                  <a:gd name="T61" fmla="*/ 418 h 431"/>
                  <a:gd name="T62" fmla="*/ 14 w 158"/>
                  <a:gd name="T63" fmla="*/ 419 h 431"/>
                  <a:gd name="T64" fmla="*/ 12 w 158"/>
                  <a:gd name="T65" fmla="*/ 422 h 431"/>
                  <a:gd name="T66" fmla="*/ 16 w 158"/>
                  <a:gd name="T67" fmla="*/ 422 h 431"/>
                  <a:gd name="T68" fmla="*/ 21 w 158"/>
                  <a:gd name="T69" fmla="*/ 419 h 431"/>
                  <a:gd name="T70" fmla="*/ 23 w 158"/>
                  <a:gd name="T71" fmla="*/ 416 h 431"/>
                  <a:gd name="T72" fmla="*/ 21 w 158"/>
                  <a:gd name="T73" fmla="*/ 414 h 431"/>
                  <a:gd name="T74" fmla="*/ 17 w 158"/>
                  <a:gd name="T75" fmla="*/ 413 h 431"/>
                  <a:gd name="T76" fmla="*/ 8 w 158"/>
                  <a:gd name="T77" fmla="*/ 417 h 431"/>
                  <a:gd name="T78" fmla="*/ 4 w 158"/>
                  <a:gd name="T79" fmla="*/ 423 h 431"/>
                  <a:gd name="T80" fmla="*/ 8 w 158"/>
                  <a:gd name="T81" fmla="*/ 425 h 431"/>
                  <a:gd name="T82" fmla="*/ 14 w 158"/>
                  <a:gd name="T83" fmla="*/ 428 h 431"/>
                  <a:gd name="T84" fmla="*/ 31 w 158"/>
                  <a:gd name="T85" fmla="*/ 425 h 431"/>
                  <a:gd name="T86" fmla="*/ 52 w 158"/>
                  <a:gd name="T87" fmla="*/ 416 h 431"/>
                  <a:gd name="T88" fmla="*/ 69 w 158"/>
                  <a:gd name="T89" fmla="*/ 406 h 431"/>
                  <a:gd name="T90" fmla="*/ 84 w 158"/>
                  <a:gd name="T91" fmla="*/ 389 h 431"/>
                  <a:gd name="T92" fmla="*/ 95 w 158"/>
                  <a:gd name="T93" fmla="*/ 375 h 431"/>
                  <a:gd name="T94" fmla="*/ 105 w 158"/>
                  <a:gd name="T95" fmla="*/ 354 h 431"/>
                  <a:gd name="T96" fmla="*/ 105 w 158"/>
                  <a:gd name="T97" fmla="*/ 328 h 431"/>
                  <a:gd name="T98" fmla="*/ 93 w 158"/>
                  <a:gd name="T99" fmla="*/ 294 h 431"/>
                  <a:gd name="T100" fmla="*/ 67 w 158"/>
                  <a:gd name="T101" fmla="*/ 250 h 431"/>
                  <a:gd name="T102" fmla="*/ 48 w 158"/>
                  <a:gd name="T103" fmla="*/ 220 h 431"/>
                  <a:gd name="T104" fmla="*/ 31 w 158"/>
                  <a:gd name="T105" fmla="*/ 183 h 431"/>
                  <a:gd name="T106" fmla="*/ 29 w 158"/>
                  <a:gd name="T107" fmla="*/ 152 h 431"/>
                  <a:gd name="T108" fmla="*/ 35 w 158"/>
                  <a:gd name="T109" fmla="*/ 121 h 431"/>
                  <a:gd name="T110" fmla="*/ 50 w 158"/>
                  <a:gd name="T111" fmla="*/ 88 h 431"/>
                  <a:gd name="T112" fmla="*/ 74 w 158"/>
                  <a:gd name="T113" fmla="*/ 57 h 431"/>
                  <a:gd name="T114" fmla="*/ 76 w 158"/>
                  <a:gd name="T115" fmla="*/ 39 h 431"/>
                  <a:gd name="T116" fmla="*/ 84 w 158"/>
                  <a:gd name="T117" fmla="*/ 22 h 431"/>
                  <a:gd name="T118" fmla="*/ 97 w 158"/>
                  <a:gd name="T119" fmla="*/ 8 h 431"/>
                  <a:gd name="T120" fmla="*/ 114 w 158"/>
                  <a:gd name="T121" fmla="*/ 0 h 431"/>
                  <a:gd name="T122" fmla="*/ 124 w 158"/>
                  <a:gd name="T123" fmla="*/ 0 h 431"/>
                  <a:gd name="T124" fmla="*/ 133 w 158"/>
                  <a:gd name="T1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1">
                    <a:moveTo>
                      <a:pt x="133" y="0"/>
                    </a:moveTo>
                    <a:lnTo>
                      <a:pt x="131" y="9"/>
                    </a:lnTo>
                    <a:lnTo>
                      <a:pt x="124" y="7"/>
                    </a:lnTo>
                    <a:lnTo>
                      <a:pt x="112" y="8"/>
                    </a:lnTo>
                    <a:lnTo>
                      <a:pt x="101" y="12"/>
                    </a:lnTo>
                    <a:lnTo>
                      <a:pt x="88" y="24"/>
                    </a:lnTo>
                    <a:lnTo>
                      <a:pt x="80" y="46"/>
                    </a:lnTo>
                    <a:lnTo>
                      <a:pt x="80" y="77"/>
                    </a:lnTo>
                    <a:lnTo>
                      <a:pt x="91" y="111"/>
                    </a:lnTo>
                    <a:lnTo>
                      <a:pt x="135" y="184"/>
                    </a:lnTo>
                    <a:lnTo>
                      <a:pt x="150" y="219"/>
                    </a:lnTo>
                    <a:lnTo>
                      <a:pt x="158" y="255"/>
                    </a:lnTo>
                    <a:lnTo>
                      <a:pt x="150" y="291"/>
                    </a:lnTo>
                    <a:lnTo>
                      <a:pt x="135" y="327"/>
                    </a:lnTo>
                    <a:lnTo>
                      <a:pt x="116" y="357"/>
                    </a:lnTo>
                    <a:lnTo>
                      <a:pt x="101" y="377"/>
                    </a:lnTo>
                    <a:lnTo>
                      <a:pt x="84" y="396"/>
                    </a:lnTo>
                    <a:lnTo>
                      <a:pt x="57" y="416"/>
                    </a:lnTo>
                    <a:lnTo>
                      <a:pt x="31" y="429"/>
                    </a:lnTo>
                    <a:lnTo>
                      <a:pt x="16" y="431"/>
                    </a:lnTo>
                    <a:lnTo>
                      <a:pt x="4" y="429"/>
                    </a:lnTo>
                    <a:lnTo>
                      <a:pt x="0" y="423"/>
                    </a:lnTo>
                    <a:lnTo>
                      <a:pt x="4" y="416"/>
                    </a:lnTo>
                    <a:lnTo>
                      <a:pt x="14" y="411"/>
                    </a:lnTo>
                    <a:lnTo>
                      <a:pt x="25" y="412"/>
                    </a:lnTo>
                    <a:lnTo>
                      <a:pt x="27" y="416"/>
                    </a:lnTo>
                    <a:lnTo>
                      <a:pt x="23" y="420"/>
                    </a:lnTo>
                    <a:lnTo>
                      <a:pt x="17" y="423"/>
                    </a:lnTo>
                    <a:lnTo>
                      <a:pt x="10" y="423"/>
                    </a:lnTo>
                    <a:lnTo>
                      <a:pt x="12" y="419"/>
                    </a:lnTo>
                    <a:lnTo>
                      <a:pt x="14" y="418"/>
                    </a:lnTo>
                    <a:lnTo>
                      <a:pt x="14" y="419"/>
                    </a:lnTo>
                    <a:lnTo>
                      <a:pt x="12" y="422"/>
                    </a:lnTo>
                    <a:lnTo>
                      <a:pt x="16" y="422"/>
                    </a:lnTo>
                    <a:lnTo>
                      <a:pt x="21" y="419"/>
                    </a:lnTo>
                    <a:lnTo>
                      <a:pt x="23" y="416"/>
                    </a:lnTo>
                    <a:lnTo>
                      <a:pt x="21" y="414"/>
                    </a:lnTo>
                    <a:lnTo>
                      <a:pt x="17" y="413"/>
                    </a:lnTo>
                    <a:lnTo>
                      <a:pt x="8" y="417"/>
                    </a:lnTo>
                    <a:lnTo>
                      <a:pt x="4" y="423"/>
                    </a:lnTo>
                    <a:lnTo>
                      <a:pt x="8" y="425"/>
                    </a:lnTo>
                    <a:lnTo>
                      <a:pt x="14" y="428"/>
                    </a:lnTo>
                    <a:lnTo>
                      <a:pt x="31" y="425"/>
                    </a:lnTo>
                    <a:lnTo>
                      <a:pt x="52" y="416"/>
                    </a:lnTo>
                    <a:lnTo>
                      <a:pt x="69" y="406"/>
                    </a:lnTo>
                    <a:lnTo>
                      <a:pt x="84" y="389"/>
                    </a:lnTo>
                    <a:lnTo>
                      <a:pt x="95" y="375"/>
                    </a:lnTo>
                    <a:lnTo>
                      <a:pt x="105" y="354"/>
                    </a:lnTo>
                    <a:lnTo>
                      <a:pt x="105" y="328"/>
                    </a:lnTo>
                    <a:lnTo>
                      <a:pt x="93" y="294"/>
                    </a:lnTo>
                    <a:lnTo>
                      <a:pt x="67" y="250"/>
                    </a:lnTo>
                    <a:lnTo>
                      <a:pt x="48" y="220"/>
                    </a:lnTo>
                    <a:lnTo>
                      <a:pt x="31" y="183"/>
                    </a:lnTo>
                    <a:lnTo>
                      <a:pt x="29" y="152"/>
                    </a:lnTo>
                    <a:lnTo>
                      <a:pt x="35" y="121"/>
                    </a:lnTo>
                    <a:lnTo>
                      <a:pt x="50" y="88"/>
                    </a:lnTo>
                    <a:lnTo>
                      <a:pt x="74" y="57"/>
                    </a:lnTo>
                    <a:lnTo>
                      <a:pt x="76" y="39"/>
                    </a:lnTo>
                    <a:lnTo>
                      <a:pt x="84" y="22"/>
                    </a:lnTo>
                    <a:lnTo>
                      <a:pt x="97" y="8"/>
                    </a:lnTo>
                    <a:lnTo>
                      <a:pt x="114" y="0"/>
                    </a:lnTo>
                    <a:lnTo>
                      <a:pt x="124" y="0"/>
                    </a:lnTo>
                    <a:lnTo>
                      <a:pt x="13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2" name="Freeform 80"/>
              <p:cNvSpPr>
                <a:spLocks/>
              </p:cNvSpPr>
              <p:nvPr/>
            </p:nvSpPr>
            <p:spPr bwMode="auto">
              <a:xfrm>
                <a:off x="5538" y="2768"/>
                <a:ext cx="156" cy="479"/>
              </a:xfrm>
              <a:custGeom>
                <a:avLst/>
                <a:gdLst>
                  <a:gd name="T0" fmla="*/ 51 w 156"/>
                  <a:gd name="T1" fmla="*/ 478 h 479"/>
                  <a:gd name="T2" fmla="*/ 51 w 156"/>
                  <a:gd name="T3" fmla="*/ 468 h 479"/>
                  <a:gd name="T4" fmla="*/ 63 w 156"/>
                  <a:gd name="T5" fmla="*/ 469 h 479"/>
                  <a:gd name="T6" fmla="*/ 72 w 156"/>
                  <a:gd name="T7" fmla="*/ 468 h 479"/>
                  <a:gd name="T8" fmla="*/ 85 w 156"/>
                  <a:gd name="T9" fmla="*/ 463 h 479"/>
                  <a:gd name="T10" fmla="*/ 99 w 156"/>
                  <a:gd name="T11" fmla="*/ 450 h 479"/>
                  <a:gd name="T12" fmla="*/ 106 w 156"/>
                  <a:gd name="T13" fmla="*/ 425 h 479"/>
                  <a:gd name="T14" fmla="*/ 102 w 156"/>
                  <a:gd name="T15" fmla="*/ 391 h 479"/>
                  <a:gd name="T16" fmla="*/ 85 w 156"/>
                  <a:gd name="T17" fmla="*/ 354 h 479"/>
                  <a:gd name="T18" fmla="*/ 32 w 156"/>
                  <a:gd name="T19" fmla="*/ 275 h 479"/>
                  <a:gd name="T20" fmla="*/ 9 w 156"/>
                  <a:gd name="T21" fmla="*/ 238 h 479"/>
                  <a:gd name="T22" fmla="*/ 0 w 156"/>
                  <a:gd name="T23" fmla="*/ 200 h 479"/>
                  <a:gd name="T24" fmla="*/ 2 w 156"/>
                  <a:gd name="T25" fmla="*/ 159 h 479"/>
                  <a:gd name="T26" fmla="*/ 15 w 156"/>
                  <a:gd name="T27" fmla="*/ 119 h 479"/>
                  <a:gd name="T28" fmla="*/ 34 w 156"/>
                  <a:gd name="T29" fmla="*/ 86 h 479"/>
                  <a:gd name="T30" fmla="*/ 47 w 156"/>
                  <a:gd name="T31" fmla="*/ 62 h 479"/>
                  <a:gd name="T32" fmla="*/ 66 w 156"/>
                  <a:gd name="T33" fmla="*/ 41 h 479"/>
                  <a:gd name="T34" fmla="*/ 93 w 156"/>
                  <a:gd name="T35" fmla="*/ 18 h 479"/>
                  <a:gd name="T36" fmla="*/ 121 w 156"/>
                  <a:gd name="T37" fmla="*/ 3 h 479"/>
                  <a:gd name="T38" fmla="*/ 137 w 156"/>
                  <a:gd name="T39" fmla="*/ 0 h 479"/>
                  <a:gd name="T40" fmla="*/ 150 w 156"/>
                  <a:gd name="T41" fmla="*/ 2 h 479"/>
                  <a:gd name="T42" fmla="*/ 156 w 156"/>
                  <a:gd name="T43" fmla="*/ 9 h 479"/>
                  <a:gd name="T44" fmla="*/ 150 w 156"/>
                  <a:gd name="T45" fmla="*/ 16 h 479"/>
                  <a:gd name="T46" fmla="*/ 140 w 156"/>
                  <a:gd name="T47" fmla="*/ 22 h 479"/>
                  <a:gd name="T48" fmla="*/ 129 w 156"/>
                  <a:gd name="T49" fmla="*/ 22 h 479"/>
                  <a:gd name="T50" fmla="*/ 127 w 156"/>
                  <a:gd name="T51" fmla="*/ 16 h 479"/>
                  <a:gd name="T52" fmla="*/ 129 w 156"/>
                  <a:gd name="T53" fmla="*/ 12 h 479"/>
                  <a:gd name="T54" fmla="*/ 137 w 156"/>
                  <a:gd name="T55" fmla="*/ 9 h 479"/>
                  <a:gd name="T56" fmla="*/ 144 w 156"/>
                  <a:gd name="T57" fmla="*/ 9 h 479"/>
                  <a:gd name="T58" fmla="*/ 144 w 156"/>
                  <a:gd name="T59" fmla="*/ 14 h 479"/>
                  <a:gd name="T60" fmla="*/ 140 w 156"/>
                  <a:gd name="T61" fmla="*/ 15 h 479"/>
                  <a:gd name="T62" fmla="*/ 142 w 156"/>
                  <a:gd name="T63" fmla="*/ 12 h 479"/>
                  <a:gd name="T64" fmla="*/ 142 w 156"/>
                  <a:gd name="T65" fmla="*/ 10 h 479"/>
                  <a:gd name="T66" fmla="*/ 138 w 156"/>
                  <a:gd name="T67" fmla="*/ 10 h 479"/>
                  <a:gd name="T68" fmla="*/ 133 w 156"/>
                  <a:gd name="T69" fmla="*/ 14 h 479"/>
                  <a:gd name="T70" fmla="*/ 131 w 156"/>
                  <a:gd name="T71" fmla="*/ 17 h 479"/>
                  <a:gd name="T72" fmla="*/ 133 w 156"/>
                  <a:gd name="T73" fmla="*/ 20 h 479"/>
                  <a:gd name="T74" fmla="*/ 137 w 156"/>
                  <a:gd name="T75" fmla="*/ 20 h 479"/>
                  <a:gd name="T76" fmla="*/ 148 w 156"/>
                  <a:gd name="T77" fmla="*/ 16 h 479"/>
                  <a:gd name="T78" fmla="*/ 150 w 156"/>
                  <a:gd name="T79" fmla="*/ 9 h 479"/>
                  <a:gd name="T80" fmla="*/ 148 w 156"/>
                  <a:gd name="T81" fmla="*/ 6 h 479"/>
                  <a:gd name="T82" fmla="*/ 140 w 156"/>
                  <a:gd name="T83" fmla="*/ 4 h 479"/>
                  <a:gd name="T84" fmla="*/ 121 w 156"/>
                  <a:gd name="T85" fmla="*/ 8 h 479"/>
                  <a:gd name="T86" fmla="*/ 99 w 156"/>
                  <a:gd name="T87" fmla="*/ 18 h 479"/>
                  <a:gd name="T88" fmla="*/ 83 w 156"/>
                  <a:gd name="T89" fmla="*/ 30 h 479"/>
                  <a:gd name="T90" fmla="*/ 66 w 156"/>
                  <a:gd name="T91" fmla="*/ 48 h 479"/>
                  <a:gd name="T92" fmla="*/ 55 w 156"/>
                  <a:gd name="T93" fmla="*/ 65 h 479"/>
                  <a:gd name="T94" fmla="*/ 47 w 156"/>
                  <a:gd name="T95" fmla="*/ 88 h 479"/>
                  <a:gd name="T96" fmla="*/ 49 w 156"/>
                  <a:gd name="T97" fmla="*/ 117 h 479"/>
                  <a:gd name="T98" fmla="*/ 64 w 156"/>
                  <a:gd name="T99" fmla="*/ 154 h 479"/>
                  <a:gd name="T100" fmla="*/ 99 w 156"/>
                  <a:gd name="T101" fmla="*/ 200 h 479"/>
                  <a:gd name="T102" fmla="*/ 123 w 156"/>
                  <a:gd name="T103" fmla="*/ 232 h 479"/>
                  <a:gd name="T104" fmla="*/ 144 w 156"/>
                  <a:gd name="T105" fmla="*/ 273 h 479"/>
                  <a:gd name="T106" fmla="*/ 152 w 156"/>
                  <a:gd name="T107" fmla="*/ 307 h 479"/>
                  <a:gd name="T108" fmla="*/ 148 w 156"/>
                  <a:gd name="T109" fmla="*/ 341 h 479"/>
                  <a:gd name="T110" fmla="*/ 133 w 156"/>
                  <a:gd name="T111" fmla="*/ 377 h 479"/>
                  <a:gd name="T112" fmla="*/ 110 w 156"/>
                  <a:gd name="T113" fmla="*/ 413 h 479"/>
                  <a:gd name="T114" fmla="*/ 110 w 156"/>
                  <a:gd name="T115" fmla="*/ 433 h 479"/>
                  <a:gd name="T116" fmla="*/ 104 w 156"/>
                  <a:gd name="T117" fmla="*/ 451 h 479"/>
                  <a:gd name="T118" fmla="*/ 89 w 156"/>
                  <a:gd name="T119" fmla="*/ 468 h 479"/>
                  <a:gd name="T120" fmla="*/ 72 w 156"/>
                  <a:gd name="T121" fmla="*/ 476 h 479"/>
                  <a:gd name="T122" fmla="*/ 61 w 156"/>
                  <a:gd name="T123" fmla="*/ 479 h 479"/>
                  <a:gd name="T124" fmla="*/ 51 w 156"/>
                  <a:gd name="T1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478"/>
                    </a:moveTo>
                    <a:lnTo>
                      <a:pt x="51" y="468"/>
                    </a:lnTo>
                    <a:lnTo>
                      <a:pt x="63" y="469"/>
                    </a:lnTo>
                    <a:lnTo>
                      <a:pt x="72" y="468"/>
                    </a:lnTo>
                    <a:lnTo>
                      <a:pt x="85" y="463"/>
                    </a:lnTo>
                    <a:lnTo>
                      <a:pt x="99" y="450"/>
                    </a:lnTo>
                    <a:lnTo>
                      <a:pt x="106" y="425"/>
                    </a:lnTo>
                    <a:lnTo>
                      <a:pt x="102" y="391"/>
                    </a:lnTo>
                    <a:lnTo>
                      <a:pt x="85" y="354"/>
                    </a:lnTo>
                    <a:lnTo>
                      <a:pt x="32" y="275"/>
                    </a:lnTo>
                    <a:lnTo>
                      <a:pt x="9" y="238"/>
                    </a:lnTo>
                    <a:lnTo>
                      <a:pt x="0" y="200"/>
                    </a:lnTo>
                    <a:lnTo>
                      <a:pt x="2" y="159"/>
                    </a:lnTo>
                    <a:lnTo>
                      <a:pt x="15" y="119"/>
                    </a:lnTo>
                    <a:lnTo>
                      <a:pt x="34" y="86"/>
                    </a:lnTo>
                    <a:lnTo>
                      <a:pt x="47" y="62"/>
                    </a:lnTo>
                    <a:lnTo>
                      <a:pt x="66" y="41"/>
                    </a:lnTo>
                    <a:lnTo>
                      <a:pt x="93" y="18"/>
                    </a:lnTo>
                    <a:lnTo>
                      <a:pt x="121" y="3"/>
                    </a:lnTo>
                    <a:lnTo>
                      <a:pt x="137" y="0"/>
                    </a:lnTo>
                    <a:lnTo>
                      <a:pt x="150" y="2"/>
                    </a:lnTo>
                    <a:lnTo>
                      <a:pt x="156" y="9"/>
                    </a:lnTo>
                    <a:lnTo>
                      <a:pt x="150" y="16"/>
                    </a:lnTo>
                    <a:lnTo>
                      <a:pt x="140" y="22"/>
                    </a:lnTo>
                    <a:lnTo>
                      <a:pt x="129" y="22"/>
                    </a:lnTo>
                    <a:lnTo>
                      <a:pt x="127" y="16"/>
                    </a:lnTo>
                    <a:lnTo>
                      <a:pt x="129" y="12"/>
                    </a:lnTo>
                    <a:lnTo>
                      <a:pt x="137" y="9"/>
                    </a:lnTo>
                    <a:lnTo>
                      <a:pt x="144" y="9"/>
                    </a:lnTo>
                    <a:lnTo>
                      <a:pt x="144" y="14"/>
                    </a:lnTo>
                    <a:lnTo>
                      <a:pt x="140" y="15"/>
                    </a:lnTo>
                    <a:lnTo>
                      <a:pt x="142" y="12"/>
                    </a:lnTo>
                    <a:lnTo>
                      <a:pt x="142" y="10"/>
                    </a:lnTo>
                    <a:lnTo>
                      <a:pt x="138" y="10"/>
                    </a:lnTo>
                    <a:lnTo>
                      <a:pt x="133" y="14"/>
                    </a:lnTo>
                    <a:lnTo>
                      <a:pt x="131" y="17"/>
                    </a:lnTo>
                    <a:lnTo>
                      <a:pt x="133" y="20"/>
                    </a:lnTo>
                    <a:lnTo>
                      <a:pt x="137" y="20"/>
                    </a:lnTo>
                    <a:lnTo>
                      <a:pt x="148" y="16"/>
                    </a:lnTo>
                    <a:lnTo>
                      <a:pt x="150" y="9"/>
                    </a:lnTo>
                    <a:lnTo>
                      <a:pt x="148" y="6"/>
                    </a:lnTo>
                    <a:lnTo>
                      <a:pt x="140" y="4"/>
                    </a:lnTo>
                    <a:lnTo>
                      <a:pt x="121" y="8"/>
                    </a:lnTo>
                    <a:lnTo>
                      <a:pt x="99" y="18"/>
                    </a:lnTo>
                    <a:lnTo>
                      <a:pt x="83" y="30"/>
                    </a:lnTo>
                    <a:lnTo>
                      <a:pt x="66" y="48"/>
                    </a:lnTo>
                    <a:lnTo>
                      <a:pt x="55" y="65"/>
                    </a:lnTo>
                    <a:lnTo>
                      <a:pt x="47" y="88"/>
                    </a:lnTo>
                    <a:lnTo>
                      <a:pt x="49" y="117"/>
                    </a:lnTo>
                    <a:lnTo>
                      <a:pt x="64" y="154"/>
                    </a:lnTo>
                    <a:lnTo>
                      <a:pt x="99" y="200"/>
                    </a:lnTo>
                    <a:lnTo>
                      <a:pt x="123" y="232"/>
                    </a:lnTo>
                    <a:lnTo>
                      <a:pt x="144" y="273"/>
                    </a:lnTo>
                    <a:lnTo>
                      <a:pt x="152" y="307"/>
                    </a:lnTo>
                    <a:lnTo>
                      <a:pt x="148" y="341"/>
                    </a:lnTo>
                    <a:lnTo>
                      <a:pt x="133" y="377"/>
                    </a:lnTo>
                    <a:lnTo>
                      <a:pt x="110" y="413"/>
                    </a:lnTo>
                    <a:lnTo>
                      <a:pt x="110" y="433"/>
                    </a:lnTo>
                    <a:lnTo>
                      <a:pt x="104" y="451"/>
                    </a:lnTo>
                    <a:lnTo>
                      <a:pt x="89" y="468"/>
                    </a:lnTo>
                    <a:lnTo>
                      <a:pt x="72" y="476"/>
                    </a:lnTo>
                    <a:lnTo>
                      <a:pt x="61" y="479"/>
                    </a:lnTo>
                    <a:lnTo>
                      <a:pt x="51" y="47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3" name="Freeform 81"/>
              <p:cNvSpPr>
                <a:spLocks/>
              </p:cNvSpPr>
              <p:nvPr/>
            </p:nvSpPr>
            <p:spPr bwMode="auto">
              <a:xfrm>
                <a:off x="5371" y="2935"/>
                <a:ext cx="184" cy="457"/>
              </a:xfrm>
              <a:custGeom>
                <a:avLst/>
                <a:gdLst>
                  <a:gd name="T0" fmla="*/ 182 w 184"/>
                  <a:gd name="T1" fmla="*/ 456 h 457"/>
                  <a:gd name="T2" fmla="*/ 178 w 184"/>
                  <a:gd name="T3" fmla="*/ 446 h 457"/>
                  <a:gd name="T4" fmla="*/ 169 w 184"/>
                  <a:gd name="T5" fmla="*/ 449 h 457"/>
                  <a:gd name="T6" fmla="*/ 159 w 184"/>
                  <a:gd name="T7" fmla="*/ 449 h 457"/>
                  <a:gd name="T8" fmla="*/ 146 w 184"/>
                  <a:gd name="T9" fmla="*/ 445 h 457"/>
                  <a:gd name="T10" fmla="*/ 131 w 184"/>
                  <a:gd name="T11" fmla="*/ 432 h 457"/>
                  <a:gd name="T12" fmla="*/ 121 w 184"/>
                  <a:gd name="T13" fmla="*/ 408 h 457"/>
                  <a:gd name="T14" fmla="*/ 118 w 184"/>
                  <a:gd name="T15" fmla="*/ 375 h 457"/>
                  <a:gd name="T16" fmla="*/ 127 w 184"/>
                  <a:gd name="T17" fmla="*/ 338 h 457"/>
                  <a:gd name="T18" fmla="*/ 167 w 184"/>
                  <a:gd name="T19" fmla="*/ 258 h 457"/>
                  <a:gd name="T20" fmla="*/ 180 w 184"/>
                  <a:gd name="T21" fmla="*/ 221 h 457"/>
                  <a:gd name="T22" fmla="*/ 184 w 184"/>
                  <a:gd name="T23" fmla="*/ 182 h 457"/>
                  <a:gd name="T24" fmla="*/ 173 w 184"/>
                  <a:gd name="T25" fmla="*/ 144 h 457"/>
                  <a:gd name="T26" fmla="*/ 154 w 184"/>
                  <a:gd name="T27" fmla="*/ 106 h 457"/>
                  <a:gd name="T28" fmla="*/ 131 w 184"/>
                  <a:gd name="T29" fmla="*/ 74 h 457"/>
                  <a:gd name="T30" fmla="*/ 114 w 184"/>
                  <a:gd name="T31" fmla="*/ 53 h 457"/>
                  <a:gd name="T32" fmla="*/ 93 w 184"/>
                  <a:gd name="T33" fmla="*/ 34 h 457"/>
                  <a:gd name="T34" fmla="*/ 63 w 184"/>
                  <a:gd name="T35" fmla="*/ 13 h 457"/>
                  <a:gd name="T36" fmla="*/ 32 w 184"/>
                  <a:gd name="T37" fmla="*/ 1 h 457"/>
                  <a:gd name="T38" fmla="*/ 17 w 184"/>
                  <a:gd name="T39" fmla="*/ 0 h 457"/>
                  <a:gd name="T40" fmla="*/ 4 w 184"/>
                  <a:gd name="T41" fmla="*/ 3 h 457"/>
                  <a:gd name="T42" fmla="*/ 0 w 184"/>
                  <a:gd name="T43" fmla="*/ 9 h 457"/>
                  <a:gd name="T44" fmla="*/ 6 w 184"/>
                  <a:gd name="T45" fmla="*/ 16 h 457"/>
                  <a:gd name="T46" fmla="*/ 15 w 184"/>
                  <a:gd name="T47" fmla="*/ 21 h 457"/>
                  <a:gd name="T48" fmla="*/ 28 w 184"/>
                  <a:gd name="T49" fmla="*/ 19 h 457"/>
                  <a:gd name="T50" fmla="*/ 28 w 184"/>
                  <a:gd name="T51" fmla="*/ 15 h 457"/>
                  <a:gd name="T52" fmla="*/ 25 w 184"/>
                  <a:gd name="T53" fmla="*/ 11 h 457"/>
                  <a:gd name="T54" fmla="*/ 19 w 184"/>
                  <a:gd name="T55" fmla="*/ 7 h 457"/>
                  <a:gd name="T56" fmla="*/ 11 w 184"/>
                  <a:gd name="T57" fmla="*/ 9 h 457"/>
                  <a:gd name="T58" fmla="*/ 11 w 184"/>
                  <a:gd name="T59" fmla="*/ 12 h 457"/>
                  <a:gd name="T60" fmla="*/ 15 w 184"/>
                  <a:gd name="T61" fmla="*/ 13 h 457"/>
                  <a:gd name="T62" fmla="*/ 13 w 184"/>
                  <a:gd name="T63" fmla="*/ 12 h 457"/>
                  <a:gd name="T64" fmla="*/ 13 w 184"/>
                  <a:gd name="T65" fmla="*/ 10 h 457"/>
                  <a:gd name="T66" fmla="*/ 17 w 184"/>
                  <a:gd name="T67" fmla="*/ 10 h 457"/>
                  <a:gd name="T68" fmla="*/ 23 w 184"/>
                  <a:gd name="T69" fmla="*/ 12 h 457"/>
                  <a:gd name="T70" fmla="*/ 25 w 184"/>
                  <a:gd name="T71" fmla="*/ 16 h 457"/>
                  <a:gd name="T72" fmla="*/ 25 w 184"/>
                  <a:gd name="T73" fmla="*/ 18 h 457"/>
                  <a:gd name="T74" fmla="*/ 19 w 184"/>
                  <a:gd name="T75" fmla="*/ 18 h 457"/>
                  <a:gd name="T76" fmla="*/ 9 w 184"/>
                  <a:gd name="T77" fmla="*/ 16 h 457"/>
                  <a:gd name="T78" fmla="*/ 6 w 184"/>
                  <a:gd name="T79" fmla="*/ 9 h 457"/>
                  <a:gd name="T80" fmla="*/ 8 w 184"/>
                  <a:gd name="T81" fmla="*/ 6 h 457"/>
                  <a:gd name="T82" fmla="*/ 15 w 184"/>
                  <a:gd name="T83" fmla="*/ 4 h 457"/>
                  <a:gd name="T84" fmla="*/ 34 w 184"/>
                  <a:gd name="T85" fmla="*/ 5 h 457"/>
                  <a:gd name="T86" fmla="*/ 57 w 184"/>
                  <a:gd name="T87" fmla="*/ 15 h 457"/>
                  <a:gd name="T88" fmla="*/ 74 w 184"/>
                  <a:gd name="T89" fmla="*/ 25 h 457"/>
                  <a:gd name="T90" fmla="*/ 95 w 184"/>
                  <a:gd name="T91" fmla="*/ 41 h 457"/>
                  <a:gd name="T92" fmla="*/ 106 w 184"/>
                  <a:gd name="T93" fmla="*/ 57 h 457"/>
                  <a:gd name="T94" fmla="*/ 118 w 184"/>
                  <a:gd name="T95" fmla="*/ 78 h 457"/>
                  <a:gd name="T96" fmla="*/ 121 w 184"/>
                  <a:gd name="T97" fmla="*/ 106 h 457"/>
                  <a:gd name="T98" fmla="*/ 112 w 184"/>
                  <a:gd name="T99" fmla="*/ 143 h 457"/>
                  <a:gd name="T100" fmla="*/ 87 w 184"/>
                  <a:gd name="T101" fmla="*/ 191 h 457"/>
                  <a:gd name="T102" fmla="*/ 70 w 184"/>
                  <a:gd name="T103" fmla="*/ 223 h 457"/>
                  <a:gd name="T104" fmla="*/ 55 w 184"/>
                  <a:gd name="T105" fmla="*/ 264 h 457"/>
                  <a:gd name="T106" fmla="*/ 55 w 184"/>
                  <a:gd name="T107" fmla="*/ 298 h 457"/>
                  <a:gd name="T108" fmla="*/ 66 w 184"/>
                  <a:gd name="T109" fmla="*/ 331 h 457"/>
                  <a:gd name="T110" fmla="*/ 85 w 184"/>
                  <a:gd name="T111" fmla="*/ 363 h 457"/>
                  <a:gd name="T112" fmla="*/ 114 w 184"/>
                  <a:gd name="T113" fmla="*/ 397 h 457"/>
                  <a:gd name="T114" fmla="*/ 118 w 184"/>
                  <a:gd name="T115" fmla="*/ 416 h 457"/>
                  <a:gd name="T116" fmla="*/ 127 w 184"/>
                  <a:gd name="T117" fmla="*/ 433 h 457"/>
                  <a:gd name="T118" fmla="*/ 144 w 184"/>
                  <a:gd name="T119" fmla="*/ 449 h 457"/>
                  <a:gd name="T120" fmla="*/ 161 w 184"/>
                  <a:gd name="T121" fmla="*/ 457 h 457"/>
                  <a:gd name="T122" fmla="*/ 173 w 184"/>
                  <a:gd name="T123" fmla="*/ 457 h 457"/>
                  <a:gd name="T124" fmla="*/ 182 w 184"/>
                  <a:gd name="T125"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7">
                    <a:moveTo>
                      <a:pt x="182" y="456"/>
                    </a:moveTo>
                    <a:lnTo>
                      <a:pt x="178" y="446"/>
                    </a:lnTo>
                    <a:lnTo>
                      <a:pt x="169" y="449"/>
                    </a:lnTo>
                    <a:lnTo>
                      <a:pt x="159" y="449"/>
                    </a:lnTo>
                    <a:lnTo>
                      <a:pt x="146" y="445"/>
                    </a:lnTo>
                    <a:lnTo>
                      <a:pt x="131" y="432"/>
                    </a:lnTo>
                    <a:lnTo>
                      <a:pt x="121" y="408"/>
                    </a:lnTo>
                    <a:lnTo>
                      <a:pt x="118" y="375"/>
                    </a:lnTo>
                    <a:lnTo>
                      <a:pt x="127" y="338"/>
                    </a:lnTo>
                    <a:lnTo>
                      <a:pt x="167" y="258"/>
                    </a:lnTo>
                    <a:lnTo>
                      <a:pt x="180" y="221"/>
                    </a:lnTo>
                    <a:lnTo>
                      <a:pt x="184" y="182"/>
                    </a:lnTo>
                    <a:lnTo>
                      <a:pt x="173" y="144"/>
                    </a:lnTo>
                    <a:lnTo>
                      <a:pt x="154" y="106"/>
                    </a:lnTo>
                    <a:lnTo>
                      <a:pt x="131" y="74"/>
                    </a:lnTo>
                    <a:lnTo>
                      <a:pt x="114" y="53"/>
                    </a:lnTo>
                    <a:lnTo>
                      <a:pt x="93" y="34"/>
                    </a:lnTo>
                    <a:lnTo>
                      <a:pt x="63" y="13"/>
                    </a:lnTo>
                    <a:lnTo>
                      <a:pt x="32" y="1"/>
                    </a:lnTo>
                    <a:lnTo>
                      <a:pt x="17" y="0"/>
                    </a:lnTo>
                    <a:lnTo>
                      <a:pt x="4" y="3"/>
                    </a:lnTo>
                    <a:lnTo>
                      <a:pt x="0" y="9"/>
                    </a:lnTo>
                    <a:lnTo>
                      <a:pt x="6" y="16"/>
                    </a:lnTo>
                    <a:lnTo>
                      <a:pt x="15" y="21"/>
                    </a:lnTo>
                    <a:lnTo>
                      <a:pt x="28" y="19"/>
                    </a:lnTo>
                    <a:lnTo>
                      <a:pt x="28" y="15"/>
                    </a:lnTo>
                    <a:lnTo>
                      <a:pt x="25" y="11"/>
                    </a:lnTo>
                    <a:lnTo>
                      <a:pt x="19" y="7"/>
                    </a:lnTo>
                    <a:lnTo>
                      <a:pt x="11" y="9"/>
                    </a:lnTo>
                    <a:lnTo>
                      <a:pt x="11" y="12"/>
                    </a:lnTo>
                    <a:lnTo>
                      <a:pt x="15" y="13"/>
                    </a:lnTo>
                    <a:lnTo>
                      <a:pt x="13" y="12"/>
                    </a:lnTo>
                    <a:lnTo>
                      <a:pt x="13" y="10"/>
                    </a:lnTo>
                    <a:lnTo>
                      <a:pt x="17" y="10"/>
                    </a:lnTo>
                    <a:lnTo>
                      <a:pt x="23" y="12"/>
                    </a:lnTo>
                    <a:lnTo>
                      <a:pt x="25" y="16"/>
                    </a:lnTo>
                    <a:lnTo>
                      <a:pt x="25" y="18"/>
                    </a:lnTo>
                    <a:lnTo>
                      <a:pt x="19" y="18"/>
                    </a:lnTo>
                    <a:lnTo>
                      <a:pt x="9" y="16"/>
                    </a:lnTo>
                    <a:lnTo>
                      <a:pt x="6" y="9"/>
                    </a:lnTo>
                    <a:lnTo>
                      <a:pt x="8" y="6"/>
                    </a:lnTo>
                    <a:lnTo>
                      <a:pt x="15" y="4"/>
                    </a:lnTo>
                    <a:lnTo>
                      <a:pt x="34" y="5"/>
                    </a:lnTo>
                    <a:lnTo>
                      <a:pt x="57" y="15"/>
                    </a:lnTo>
                    <a:lnTo>
                      <a:pt x="74" y="25"/>
                    </a:lnTo>
                    <a:lnTo>
                      <a:pt x="95" y="41"/>
                    </a:lnTo>
                    <a:lnTo>
                      <a:pt x="106" y="57"/>
                    </a:lnTo>
                    <a:lnTo>
                      <a:pt x="118" y="78"/>
                    </a:lnTo>
                    <a:lnTo>
                      <a:pt x="121" y="106"/>
                    </a:lnTo>
                    <a:lnTo>
                      <a:pt x="112" y="143"/>
                    </a:lnTo>
                    <a:lnTo>
                      <a:pt x="87" y="191"/>
                    </a:lnTo>
                    <a:lnTo>
                      <a:pt x="70" y="223"/>
                    </a:lnTo>
                    <a:lnTo>
                      <a:pt x="55" y="264"/>
                    </a:lnTo>
                    <a:lnTo>
                      <a:pt x="55" y="298"/>
                    </a:lnTo>
                    <a:lnTo>
                      <a:pt x="66" y="331"/>
                    </a:lnTo>
                    <a:lnTo>
                      <a:pt x="85" y="363"/>
                    </a:lnTo>
                    <a:lnTo>
                      <a:pt x="114" y="397"/>
                    </a:lnTo>
                    <a:lnTo>
                      <a:pt x="118" y="416"/>
                    </a:lnTo>
                    <a:lnTo>
                      <a:pt x="127" y="433"/>
                    </a:lnTo>
                    <a:lnTo>
                      <a:pt x="144" y="449"/>
                    </a:lnTo>
                    <a:lnTo>
                      <a:pt x="161" y="457"/>
                    </a:lnTo>
                    <a:lnTo>
                      <a:pt x="173" y="457"/>
                    </a:lnTo>
                    <a:lnTo>
                      <a:pt x="182" y="45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4" name="Freeform 82"/>
              <p:cNvSpPr>
                <a:spLocks/>
              </p:cNvSpPr>
              <p:nvPr/>
            </p:nvSpPr>
            <p:spPr bwMode="auto">
              <a:xfrm>
                <a:off x="5451" y="3536"/>
                <a:ext cx="307" cy="541"/>
              </a:xfrm>
              <a:custGeom>
                <a:avLst/>
                <a:gdLst>
                  <a:gd name="T0" fmla="*/ 301 w 307"/>
                  <a:gd name="T1" fmla="*/ 526 h 541"/>
                  <a:gd name="T2" fmla="*/ 279 w 307"/>
                  <a:gd name="T3" fmla="*/ 530 h 541"/>
                  <a:gd name="T4" fmla="*/ 241 w 307"/>
                  <a:gd name="T5" fmla="*/ 513 h 541"/>
                  <a:gd name="T6" fmla="*/ 212 w 307"/>
                  <a:gd name="T7" fmla="*/ 446 h 541"/>
                  <a:gd name="T8" fmla="*/ 248 w 307"/>
                  <a:gd name="T9" fmla="*/ 301 h 541"/>
                  <a:gd name="T10" fmla="*/ 256 w 307"/>
                  <a:gd name="T11" fmla="*/ 208 h 541"/>
                  <a:gd name="T12" fmla="*/ 205 w 307"/>
                  <a:gd name="T13" fmla="*/ 117 h 541"/>
                  <a:gd name="T14" fmla="*/ 144 w 307"/>
                  <a:gd name="T15" fmla="*/ 57 h 541"/>
                  <a:gd name="T16" fmla="*/ 76 w 307"/>
                  <a:gd name="T17" fmla="*/ 14 h 541"/>
                  <a:gd name="T18" fmla="*/ 36 w 307"/>
                  <a:gd name="T19" fmla="*/ 1 h 541"/>
                  <a:gd name="T20" fmla="*/ 3 w 307"/>
                  <a:gd name="T21" fmla="*/ 5 h 541"/>
                  <a:gd name="T22" fmla="*/ 9 w 307"/>
                  <a:gd name="T23" fmla="*/ 21 h 541"/>
                  <a:gd name="T24" fmla="*/ 30 w 307"/>
                  <a:gd name="T25" fmla="*/ 26 h 541"/>
                  <a:gd name="T26" fmla="*/ 36 w 307"/>
                  <a:gd name="T27" fmla="*/ 18 h 541"/>
                  <a:gd name="T28" fmla="*/ 22 w 307"/>
                  <a:gd name="T29" fmla="*/ 9 h 541"/>
                  <a:gd name="T30" fmla="*/ 13 w 307"/>
                  <a:gd name="T31" fmla="*/ 14 h 541"/>
                  <a:gd name="T32" fmla="*/ 19 w 307"/>
                  <a:gd name="T33" fmla="*/ 18 h 541"/>
                  <a:gd name="T34" fmla="*/ 17 w 307"/>
                  <a:gd name="T35" fmla="*/ 12 h 541"/>
                  <a:gd name="T36" fmla="*/ 28 w 307"/>
                  <a:gd name="T37" fmla="*/ 14 h 541"/>
                  <a:gd name="T38" fmla="*/ 30 w 307"/>
                  <a:gd name="T39" fmla="*/ 21 h 541"/>
                  <a:gd name="T40" fmla="*/ 13 w 307"/>
                  <a:gd name="T41" fmla="*/ 20 h 541"/>
                  <a:gd name="T42" fmla="*/ 5 w 307"/>
                  <a:gd name="T43" fmla="*/ 12 h 541"/>
                  <a:gd name="T44" fmla="*/ 17 w 307"/>
                  <a:gd name="T45" fmla="*/ 6 h 541"/>
                  <a:gd name="T46" fmla="*/ 70 w 307"/>
                  <a:gd name="T47" fmla="*/ 15 h 541"/>
                  <a:gd name="T48" fmla="*/ 119 w 307"/>
                  <a:gd name="T49" fmla="*/ 44 h 541"/>
                  <a:gd name="T50" fmla="*/ 155 w 307"/>
                  <a:gd name="T51" fmla="*/ 87 h 541"/>
                  <a:gd name="T52" fmla="*/ 161 w 307"/>
                  <a:gd name="T53" fmla="*/ 165 h 541"/>
                  <a:gd name="T54" fmla="*/ 125 w 307"/>
                  <a:gd name="T55" fmla="*/ 266 h 541"/>
                  <a:gd name="T56" fmla="*/ 123 w 307"/>
                  <a:gd name="T57" fmla="*/ 356 h 541"/>
                  <a:gd name="T58" fmla="*/ 172 w 307"/>
                  <a:gd name="T59" fmla="*/ 435 h 541"/>
                  <a:gd name="T60" fmla="*/ 222 w 307"/>
                  <a:gd name="T61" fmla="*/ 495 h 541"/>
                  <a:gd name="T62" fmla="*/ 260 w 307"/>
                  <a:gd name="T63" fmla="*/ 532 h 541"/>
                  <a:gd name="T64" fmla="*/ 296 w 307"/>
                  <a:gd name="T6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1">
                    <a:moveTo>
                      <a:pt x="307" y="538"/>
                    </a:moveTo>
                    <a:lnTo>
                      <a:pt x="301" y="526"/>
                    </a:lnTo>
                    <a:lnTo>
                      <a:pt x="292" y="530"/>
                    </a:lnTo>
                    <a:lnTo>
                      <a:pt x="279" y="530"/>
                    </a:lnTo>
                    <a:lnTo>
                      <a:pt x="260" y="526"/>
                    </a:lnTo>
                    <a:lnTo>
                      <a:pt x="241" y="513"/>
                    </a:lnTo>
                    <a:lnTo>
                      <a:pt x="224" y="484"/>
                    </a:lnTo>
                    <a:lnTo>
                      <a:pt x="212" y="446"/>
                    </a:lnTo>
                    <a:lnTo>
                      <a:pt x="216" y="400"/>
                    </a:lnTo>
                    <a:lnTo>
                      <a:pt x="248" y="301"/>
                    </a:lnTo>
                    <a:lnTo>
                      <a:pt x="260" y="254"/>
                    </a:lnTo>
                    <a:lnTo>
                      <a:pt x="256" y="208"/>
                    </a:lnTo>
                    <a:lnTo>
                      <a:pt x="235" y="162"/>
                    </a:lnTo>
                    <a:lnTo>
                      <a:pt x="205" y="117"/>
                    </a:lnTo>
                    <a:lnTo>
                      <a:pt x="170" y="81"/>
                    </a:lnTo>
                    <a:lnTo>
                      <a:pt x="144" y="57"/>
                    </a:lnTo>
                    <a:lnTo>
                      <a:pt x="115" y="36"/>
                    </a:lnTo>
                    <a:lnTo>
                      <a:pt x="76" y="14"/>
                    </a:lnTo>
                    <a:lnTo>
                      <a:pt x="55" y="6"/>
                    </a:lnTo>
                    <a:lnTo>
                      <a:pt x="36" y="1"/>
                    </a:lnTo>
                    <a:lnTo>
                      <a:pt x="19" y="0"/>
                    </a:lnTo>
                    <a:lnTo>
                      <a:pt x="3" y="5"/>
                    </a:lnTo>
                    <a:lnTo>
                      <a:pt x="0" y="13"/>
                    </a:lnTo>
                    <a:lnTo>
                      <a:pt x="9" y="21"/>
                    </a:lnTo>
                    <a:lnTo>
                      <a:pt x="22" y="25"/>
                    </a:lnTo>
                    <a:lnTo>
                      <a:pt x="30" y="26"/>
                    </a:lnTo>
                    <a:lnTo>
                      <a:pt x="36" y="24"/>
                    </a:lnTo>
                    <a:lnTo>
                      <a:pt x="36" y="18"/>
                    </a:lnTo>
                    <a:lnTo>
                      <a:pt x="32" y="13"/>
                    </a:lnTo>
                    <a:lnTo>
                      <a:pt x="22" y="9"/>
                    </a:lnTo>
                    <a:lnTo>
                      <a:pt x="13" y="12"/>
                    </a:lnTo>
                    <a:lnTo>
                      <a:pt x="13" y="14"/>
                    </a:lnTo>
                    <a:lnTo>
                      <a:pt x="15" y="17"/>
                    </a:lnTo>
                    <a:lnTo>
                      <a:pt x="19" y="18"/>
                    </a:lnTo>
                    <a:lnTo>
                      <a:pt x="17" y="15"/>
                    </a:lnTo>
                    <a:lnTo>
                      <a:pt x="17" y="12"/>
                    </a:lnTo>
                    <a:lnTo>
                      <a:pt x="21" y="12"/>
                    </a:lnTo>
                    <a:lnTo>
                      <a:pt x="28" y="14"/>
                    </a:lnTo>
                    <a:lnTo>
                      <a:pt x="32" y="19"/>
                    </a:lnTo>
                    <a:lnTo>
                      <a:pt x="30" y="21"/>
                    </a:lnTo>
                    <a:lnTo>
                      <a:pt x="26" y="23"/>
                    </a:lnTo>
                    <a:lnTo>
                      <a:pt x="13" y="20"/>
                    </a:lnTo>
                    <a:lnTo>
                      <a:pt x="7" y="17"/>
                    </a:lnTo>
                    <a:lnTo>
                      <a:pt x="5" y="12"/>
                    </a:lnTo>
                    <a:lnTo>
                      <a:pt x="9" y="8"/>
                    </a:lnTo>
                    <a:lnTo>
                      <a:pt x="17" y="6"/>
                    </a:lnTo>
                    <a:lnTo>
                      <a:pt x="40" y="6"/>
                    </a:lnTo>
                    <a:lnTo>
                      <a:pt x="70" y="15"/>
                    </a:lnTo>
                    <a:lnTo>
                      <a:pt x="93" y="26"/>
                    </a:lnTo>
                    <a:lnTo>
                      <a:pt x="119" y="44"/>
                    </a:lnTo>
                    <a:lnTo>
                      <a:pt x="138" y="62"/>
                    </a:lnTo>
                    <a:lnTo>
                      <a:pt x="155" y="87"/>
                    </a:lnTo>
                    <a:lnTo>
                      <a:pt x="165" y="121"/>
                    </a:lnTo>
                    <a:lnTo>
                      <a:pt x="161" y="165"/>
                    </a:lnTo>
                    <a:lnTo>
                      <a:pt x="140" y="225"/>
                    </a:lnTo>
                    <a:lnTo>
                      <a:pt x="125" y="266"/>
                    </a:lnTo>
                    <a:lnTo>
                      <a:pt x="117" y="316"/>
                    </a:lnTo>
                    <a:lnTo>
                      <a:pt x="123" y="356"/>
                    </a:lnTo>
                    <a:lnTo>
                      <a:pt x="142" y="396"/>
                    </a:lnTo>
                    <a:lnTo>
                      <a:pt x="172" y="435"/>
                    </a:lnTo>
                    <a:lnTo>
                      <a:pt x="212" y="472"/>
                    </a:lnTo>
                    <a:lnTo>
                      <a:pt x="222" y="495"/>
                    </a:lnTo>
                    <a:lnTo>
                      <a:pt x="235" y="514"/>
                    </a:lnTo>
                    <a:lnTo>
                      <a:pt x="260" y="532"/>
                    </a:lnTo>
                    <a:lnTo>
                      <a:pt x="282" y="541"/>
                    </a:lnTo>
                    <a:lnTo>
                      <a:pt x="296" y="541"/>
                    </a:lnTo>
                    <a:lnTo>
                      <a:pt x="307" y="5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5" name="Freeform 83"/>
              <p:cNvSpPr>
                <a:spLocks/>
              </p:cNvSpPr>
              <p:nvPr/>
            </p:nvSpPr>
            <p:spPr bwMode="auto">
              <a:xfrm>
                <a:off x="5418" y="2303"/>
                <a:ext cx="308" cy="540"/>
              </a:xfrm>
              <a:custGeom>
                <a:avLst/>
                <a:gdLst>
                  <a:gd name="T0" fmla="*/ 302 w 308"/>
                  <a:gd name="T1" fmla="*/ 527 h 540"/>
                  <a:gd name="T2" fmla="*/ 279 w 308"/>
                  <a:gd name="T3" fmla="*/ 530 h 540"/>
                  <a:gd name="T4" fmla="*/ 241 w 308"/>
                  <a:gd name="T5" fmla="*/ 512 h 540"/>
                  <a:gd name="T6" fmla="*/ 215 w 308"/>
                  <a:gd name="T7" fmla="*/ 445 h 540"/>
                  <a:gd name="T8" fmla="*/ 251 w 308"/>
                  <a:gd name="T9" fmla="*/ 301 h 540"/>
                  <a:gd name="T10" fmla="*/ 257 w 308"/>
                  <a:gd name="T11" fmla="*/ 208 h 540"/>
                  <a:gd name="T12" fmla="*/ 205 w 308"/>
                  <a:gd name="T13" fmla="*/ 118 h 540"/>
                  <a:gd name="T14" fmla="*/ 147 w 308"/>
                  <a:gd name="T15" fmla="*/ 57 h 540"/>
                  <a:gd name="T16" fmla="*/ 78 w 308"/>
                  <a:gd name="T17" fmla="*/ 13 h 540"/>
                  <a:gd name="T18" fmla="*/ 38 w 308"/>
                  <a:gd name="T19" fmla="*/ 0 h 540"/>
                  <a:gd name="T20" fmla="*/ 4 w 308"/>
                  <a:gd name="T21" fmla="*/ 4 h 540"/>
                  <a:gd name="T22" fmla="*/ 10 w 308"/>
                  <a:gd name="T23" fmla="*/ 21 h 540"/>
                  <a:gd name="T24" fmla="*/ 31 w 308"/>
                  <a:gd name="T25" fmla="*/ 25 h 540"/>
                  <a:gd name="T26" fmla="*/ 38 w 308"/>
                  <a:gd name="T27" fmla="*/ 17 h 540"/>
                  <a:gd name="T28" fmla="*/ 23 w 308"/>
                  <a:gd name="T29" fmla="*/ 10 h 540"/>
                  <a:gd name="T30" fmla="*/ 16 w 308"/>
                  <a:gd name="T31" fmla="*/ 15 h 540"/>
                  <a:gd name="T32" fmla="*/ 21 w 308"/>
                  <a:gd name="T33" fmla="*/ 17 h 540"/>
                  <a:gd name="T34" fmla="*/ 17 w 308"/>
                  <a:gd name="T35" fmla="*/ 12 h 540"/>
                  <a:gd name="T36" fmla="*/ 29 w 308"/>
                  <a:gd name="T37" fmla="*/ 15 h 540"/>
                  <a:gd name="T38" fmla="*/ 33 w 308"/>
                  <a:gd name="T39" fmla="*/ 21 h 540"/>
                  <a:gd name="T40" fmla="*/ 14 w 308"/>
                  <a:gd name="T41" fmla="*/ 19 h 540"/>
                  <a:gd name="T42" fmla="*/ 8 w 308"/>
                  <a:gd name="T43" fmla="*/ 12 h 540"/>
                  <a:gd name="T44" fmla="*/ 17 w 308"/>
                  <a:gd name="T45" fmla="*/ 5 h 540"/>
                  <a:gd name="T46" fmla="*/ 71 w 308"/>
                  <a:gd name="T47" fmla="*/ 15 h 540"/>
                  <a:gd name="T48" fmla="*/ 120 w 308"/>
                  <a:gd name="T49" fmla="*/ 45 h 540"/>
                  <a:gd name="T50" fmla="*/ 156 w 308"/>
                  <a:gd name="T51" fmla="*/ 87 h 540"/>
                  <a:gd name="T52" fmla="*/ 164 w 308"/>
                  <a:gd name="T53" fmla="*/ 166 h 540"/>
                  <a:gd name="T54" fmla="*/ 128 w 308"/>
                  <a:gd name="T55" fmla="*/ 265 h 540"/>
                  <a:gd name="T56" fmla="*/ 126 w 308"/>
                  <a:gd name="T57" fmla="*/ 356 h 540"/>
                  <a:gd name="T58" fmla="*/ 173 w 308"/>
                  <a:gd name="T59" fmla="*/ 434 h 540"/>
                  <a:gd name="T60" fmla="*/ 222 w 308"/>
                  <a:gd name="T61" fmla="*/ 495 h 540"/>
                  <a:gd name="T62" fmla="*/ 260 w 308"/>
                  <a:gd name="T63" fmla="*/ 533 h 540"/>
                  <a:gd name="T64" fmla="*/ 296 w 308"/>
                  <a:gd name="T6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540">
                    <a:moveTo>
                      <a:pt x="308" y="537"/>
                    </a:moveTo>
                    <a:lnTo>
                      <a:pt x="302" y="527"/>
                    </a:lnTo>
                    <a:lnTo>
                      <a:pt x="293" y="529"/>
                    </a:lnTo>
                    <a:lnTo>
                      <a:pt x="279" y="530"/>
                    </a:lnTo>
                    <a:lnTo>
                      <a:pt x="262" y="527"/>
                    </a:lnTo>
                    <a:lnTo>
                      <a:pt x="241" y="512"/>
                    </a:lnTo>
                    <a:lnTo>
                      <a:pt x="224" y="483"/>
                    </a:lnTo>
                    <a:lnTo>
                      <a:pt x="215" y="445"/>
                    </a:lnTo>
                    <a:lnTo>
                      <a:pt x="219" y="400"/>
                    </a:lnTo>
                    <a:lnTo>
                      <a:pt x="251" y="301"/>
                    </a:lnTo>
                    <a:lnTo>
                      <a:pt x="260" y="254"/>
                    </a:lnTo>
                    <a:lnTo>
                      <a:pt x="257" y="208"/>
                    </a:lnTo>
                    <a:lnTo>
                      <a:pt x="238" y="161"/>
                    </a:lnTo>
                    <a:lnTo>
                      <a:pt x="205" y="118"/>
                    </a:lnTo>
                    <a:lnTo>
                      <a:pt x="173" y="82"/>
                    </a:lnTo>
                    <a:lnTo>
                      <a:pt x="147" y="57"/>
                    </a:lnTo>
                    <a:lnTo>
                      <a:pt x="116" y="35"/>
                    </a:lnTo>
                    <a:lnTo>
                      <a:pt x="78" y="13"/>
                    </a:lnTo>
                    <a:lnTo>
                      <a:pt x="57" y="5"/>
                    </a:lnTo>
                    <a:lnTo>
                      <a:pt x="38" y="0"/>
                    </a:lnTo>
                    <a:lnTo>
                      <a:pt x="19" y="0"/>
                    </a:lnTo>
                    <a:lnTo>
                      <a:pt x="4" y="4"/>
                    </a:lnTo>
                    <a:lnTo>
                      <a:pt x="0" y="12"/>
                    </a:lnTo>
                    <a:lnTo>
                      <a:pt x="10" y="21"/>
                    </a:lnTo>
                    <a:lnTo>
                      <a:pt x="23" y="25"/>
                    </a:lnTo>
                    <a:lnTo>
                      <a:pt x="31" y="25"/>
                    </a:lnTo>
                    <a:lnTo>
                      <a:pt x="38" y="23"/>
                    </a:lnTo>
                    <a:lnTo>
                      <a:pt x="38" y="17"/>
                    </a:lnTo>
                    <a:lnTo>
                      <a:pt x="33" y="12"/>
                    </a:lnTo>
                    <a:lnTo>
                      <a:pt x="23" y="10"/>
                    </a:lnTo>
                    <a:lnTo>
                      <a:pt x="16" y="11"/>
                    </a:lnTo>
                    <a:lnTo>
                      <a:pt x="16" y="15"/>
                    </a:lnTo>
                    <a:lnTo>
                      <a:pt x="17" y="16"/>
                    </a:lnTo>
                    <a:lnTo>
                      <a:pt x="21" y="17"/>
                    </a:lnTo>
                    <a:lnTo>
                      <a:pt x="19" y="16"/>
                    </a:lnTo>
                    <a:lnTo>
                      <a:pt x="17" y="12"/>
                    </a:lnTo>
                    <a:lnTo>
                      <a:pt x="21" y="11"/>
                    </a:lnTo>
                    <a:lnTo>
                      <a:pt x="29" y="15"/>
                    </a:lnTo>
                    <a:lnTo>
                      <a:pt x="33" y="19"/>
                    </a:lnTo>
                    <a:lnTo>
                      <a:pt x="33" y="21"/>
                    </a:lnTo>
                    <a:lnTo>
                      <a:pt x="27" y="22"/>
                    </a:lnTo>
                    <a:lnTo>
                      <a:pt x="14" y="19"/>
                    </a:lnTo>
                    <a:lnTo>
                      <a:pt x="10" y="16"/>
                    </a:lnTo>
                    <a:lnTo>
                      <a:pt x="8" y="12"/>
                    </a:lnTo>
                    <a:lnTo>
                      <a:pt x="10" y="7"/>
                    </a:lnTo>
                    <a:lnTo>
                      <a:pt x="17" y="5"/>
                    </a:lnTo>
                    <a:lnTo>
                      <a:pt x="42" y="6"/>
                    </a:lnTo>
                    <a:lnTo>
                      <a:pt x="71" y="15"/>
                    </a:lnTo>
                    <a:lnTo>
                      <a:pt x="95" y="27"/>
                    </a:lnTo>
                    <a:lnTo>
                      <a:pt x="120" y="45"/>
                    </a:lnTo>
                    <a:lnTo>
                      <a:pt x="139" y="61"/>
                    </a:lnTo>
                    <a:lnTo>
                      <a:pt x="156" y="87"/>
                    </a:lnTo>
                    <a:lnTo>
                      <a:pt x="167" y="120"/>
                    </a:lnTo>
                    <a:lnTo>
                      <a:pt x="164" y="166"/>
                    </a:lnTo>
                    <a:lnTo>
                      <a:pt x="143" y="224"/>
                    </a:lnTo>
                    <a:lnTo>
                      <a:pt x="128" y="265"/>
                    </a:lnTo>
                    <a:lnTo>
                      <a:pt x="118" y="316"/>
                    </a:lnTo>
                    <a:lnTo>
                      <a:pt x="126" y="356"/>
                    </a:lnTo>
                    <a:lnTo>
                      <a:pt x="143" y="396"/>
                    </a:lnTo>
                    <a:lnTo>
                      <a:pt x="173" y="434"/>
                    </a:lnTo>
                    <a:lnTo>
                      <a:pt x="213" y="473"/>
                    </a:lnTo>
                    <a:lnTo>
                      <a:pt x="222" y="495"/>
                    </a:lnTo>
                    <a:lnTo>
                      <a:pt x="238" y="515"/>
                    </a:lnTo>
                    <a:lnTo>
                      <a:pt x="260" y="533"/>
                    </a:lnTo>
                    <a:lnTo>
                      <a:pt x="283" y="540"/>
                    </a:lnTo>
                    <a:lnTo>
                      <a:pt x="296" y="540"/>
                    </a:lnTo>
                    <a:lnTo>
                      <a:pt x="308" y="5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6" name="Freeform 84"/>
              <p:cNvSpPr>
                <a:spLocks/>
              </p:cNvSpPr>
              <p:nvPr/>
            </p:nvSpPr>
            <p:spPr bwMode="auto">
              <a:xfrm>
                <a:off x="5403" y="3569"/>
                <a:ext cx="179" cy="297"/>
              </a:xfrm>
              <a:custGeom>
                <a:avLst/>
                <a:gdLst>
                  <a:gd name="T0" fmla="*/ 120 w 179"/>
                  <a:gd name="T1" fmla="*/ 257 h 297"/>
                  <a:gd name="T2" fmla="*/ 127 w 179"/>
                  <a:gd name="T3" fmla="*/ 257 h 297"/>
                  <a:gd name="T4" fmla="*/ 137 w 179"/>
                  <a:gd name="T5" fmla="*/ 258 h 297"/>
                  <a:gd name="T6" fmla="*/ 146 w 179"/>
                  <a:gd name="T7" fmla="*/ 263 h 297"/>
                  <a:gd name="T8" fmla="*/ 152 w 179"/>
                  <a:gd name="T9" fmla="*/ 269 h 297"/>
                  <a:gd name="T10" fmla="*/ 152 w 179"/>
                  <a:gd name="T11" fmla="*/ 277 h 297"/>
                  <a:gd name="T12" fmla="*/ 148 w 179"/>
                  <a:gd name="T13" fmla="*/ 285 h 297"/>
                  <a:gd name="T14" fmla="*/ 143 w 179"/>
                  <a:gd name="T15" fmla="*/ 289 h 297"/>
                  <a:gd name="T16" fmla="*/ 122 w 179"/>
                  <a:gd name="T17" fmla="*/ 297 h 297"/>
                  <a:gd name="T18" fmla="*/ 108 w 179"/>
                  <a:gd name="T19" fmla="*/ 297 h 297"/>
                  <a:gd name="T20" fmla="*/ 89 w 179"/>
                  <a:gd name="T21" fmla="*/ 293 h 297"/>
                  <a:gd name="T22" fmla="*/ 72 w 179"/>
                  <a:gd name="T23" fmla="*/ 285 h 297"/>
                  <a:gd name="T24" fmla="*/ 57 w 179"/>
                  <a:gd name="T25" fmla="*/ 271 h 297"/>
                  <a:gd name="T26" fmla="*/ 48 w 179"/>
                  <a:gd name="T27" fmla="*/ 255 h 297"/>
                  <a:gd name="T28" fmla="*/ 44 w 179"/>
                  <a:gd name="T29" fmla="*/ 235 h 297"/>
                  <a:gd name="T30" fmla="*/ 46 w 179"/>
                  <a:gd name="T31" fmla="*/ 213 h 297"/>
                  <a:gd name="T32" fmla="*/ 50 w 179"/>
                  <a:gd name="T33" fmla="*/ 205 h 297"/>
                  <a:gd name="T34" fmla="*/ 27 w 179"/>
                  <a:gd name="T35" fmla="*/ 193 h 297"/>
                  <a:gd name="T36" fmla="*/ 10 w 179"/>
                  <a:gd name="T37" fmla="*/ 178 h 297"/>
                  <a:gd name="T38" fmla="*/ 0 w 179"/>
                  <a:gd name="T39" fmla="*/ 153 h 297"/>
                  <a:gd name="T40" fmla="*/ 0 w 179"/>
                  <a:gd name="T41" fmla="*/ 142 h 297"/>
                  <a:gd name="T42" fmla="*/ 4 w 179"/>
                  <a:gd name="T43" fmla="*/ 128 h 297"/>
                  <a:gd name="T44" fmla="*/ 15 w 179"/>
                  <a:gd name="T45" fmla="*/ 110 h 297"/>
                  <a:gd name="T46" fmla="*/ 38 w 179"/>
                  <a:gd name="T47" fmla="*/ 88 h 297"/>
                  <a:gd name="T48" fmla="*/ 53 w 179"/>
                  <a:gd name="T49" fmla="*/ 72 h 297"/>
                  <a:gd name="T50" fmla="*/ 65 w 179"/>
                  <a:gd name="T51" fmla="*/ 57 h 297"/>
                  <a:gd name="T52" fmla="*/ 74 w 179"/>
                  <a:gd name="T53" fmla="*/ 35 h 297"/>
                  <a:gd name="T54" fmla="*/ 76 w 179"/>
                  <a:gd name="T55" fmla="*/ 9 h 297"/>
                  <a:gd name="T56" fmla="*/ 74 w 179"/>
                  <a:gd name="T57" fmla="*/ 0 h 297"/>
                  <a:gd name="T58" fmla="*/ 105 w 179"/>
                  <a:gd name="T59" fmla="*/ 26 h 297"/>
                  <a:gd name="T60" fmla="*/ 129 w 179"/>
                  <a:gd name="T61" fmla="*/ 50 h 297"/>
                  <a:gd name="T62" fmla="*/ 150 w 179"/>
                  <a:gd name="T63" fmla="*/ 75 h 297"/>
                  <a:gd name="T64" fmla="*/ 169 w 179"/>
                  <a:gd name="T65" fmla="*/ 104 h 297"/>
                  <a:gd name="T66" fmla="*/ 177 w 179"/>
                  <a:gd name="T67" fmla="*/ 125 h 297"/>
                  <a:gd name="T68" fmla="*/ 179 w 179"/>
                  <a:gd name="T69" fmla="*/ 150 h 297"/>
                  <a:gd name="T70" fmla="*/ 177 w 179"/>
                  <a:gd name="T71" fmla="*/ 163 h 297"/>
                  <a:gd name="T72" fmla="*/ 169 w 179"/>
                  <a:gd name="T73" fmla="*/ 179 h 297"/>
                  <a:gd name="T74" fmla="*/ 156 w 179"/>
                  <a:gd name="T75" fmla="*/ 196 h 297"/>
                  <a:gd name="T76" fmla="*/ 127 w 179"/>
                  <a:gd name="T77" fmla="*/ 208 h 297"/>
                  <a:gd name="T78" fmla="*/ 103 w 179"/>
                  <a:gd name="T79" fmla="*/ 213 h 297"/>
                  <a:gd name="T80" fmla="*/ 82 w 179"/>
                  <a:gd name="T81" fmla="*/ 211 h 297"/>
                  <a:gd name="T82" fmla="*/ 59 w 179"/>
                  <a:gd name="T83" fmla="*/ 209 h 297"/>
                  <a:gd name="T84" fmla="*/ 55 w 179"/>
                  <a:gd name="T85" fmla="*/ 226 h 297"/>
                  <a:gd name="T86" fmla="*/ 55 w 179"/>
                  <a:gd name="T87" fmla="*/ 241 h 297"/>
                  <a:gd name="T88" fmla="*/ 61 w 179"/>
                  <a:gd name="T89" fmla="*/ 258 h 297"/>
                  <a:gd name="T90" fmla="*/ 80 w 179"/>
                  <a:gd name="T91" fmla="*/ 277 h 297"/>
                  <a:gd name="T92" fmla="*/ 95 w 179"/>
                  <a:gd name="T93" fmla="*/ 287 h 297"/>
                  <a:gd name="T94" fmla="*/ 116 w 179"/>
                  <a:gd name="T95" fmla="*/ 289 h 297"/>
                  <a:gd name="T96" fmla="*/ 133 w 179"/>
                  <a:gd name="T97" fmla="*/ 286 h 297"/>
                  <a:gd name="T98" fmla="*/ 141 w 179"/>
                  <a:gd name="T99" fmla="*/ 281 h 297"/>
                  <a:gd name="T100" fmla="*/ 143 w 179"/>
                  <a:gd name="T101" fmla="*/ 274 h 297"/>
                  <a:gd name="T102" fmla="*/ 137 w 179"/>
                  <a:gd name="T103" fmla="*/ 265 h 297"/>
                  <a:gd name="T104" fmla="*/ 127 w 179"/>
                  <a:gd name="T105" fmla="*/ 259 h 297"/>
                  <a:gd name="T106" fmla="*/ 120 w 179"/>
                  <a:gd name="T107" fmla="*/ 25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7">
                    <a:moveTo>
                      <a:pt x="120" y="257"/>
                    </a:moveTo>
                    <a:lnTo>
                      <a:pt x="127" y="257"/>
                    </a:lnTo>
                    <a:lnTo>
                      <a:pt x="137" y="258"/>
                    </a:lnTo>
                    <a:lnTo>
                      <a:pt x="146" y="263"/>
                    </a:lnTo>
                    <a:lnTo>
                      <a:pt x="152" y="269"/>
                    </a:lnTo>
                    <a:lnTo>
                      <a:pt x="152" y="277"/>
                    </a:lnTo>
                    <a:lnTo>
                      <a:pt x="148" y="285"/>
                    </a:lnTo>
                    <a:lnTo>
                      <a:pt x="143" y="289"/>
                    </a:lnTo>
                    <a:lnTo>
                      <a:pt x="122" y="297"/>
                    </a:lnTo>
                    <a:lnTo>
                      <a:pt x="108" y="297"/>
                    </a:lnTo>
                    <a:lnTo>
                      <a:pt x="89" y="293"/>
                    </a:lnTo>
                    <a:lnTo>
                      <a:pt x="72" y="285"/>
                    </a:lnTo>
                    <a:lnTo>
                      <a:pt x="57" y="271"/>
                    </a:lnTo>
                    <a:lnTo>
                      <a:pt x="48" y="255"/>
                    </a:lnTo>
                    <a:lnTo>
                      <a:pt x="44" y="235"/>
                    </a:lnTo>
                    <a:lnTo>
                      <a:pt x="46" y="213"/>
                    </a:lnTo>
                    <a:lnTo>
                      <a:pt x="50" y="205"/>
                    </a:lnTo>
                    <a:lnTo>
                      <a:pt x="27" y="193"/>
                    </a:lnTo>
                    <a:lnTo>
                      <a:pt x="10" y="178"/>
                    </a:lnTo>
                    <a:lnTo>
                      <a:pt x="0" y="153"/>
                    </a:lnTo>
                    <a:lnTo>
                      <a:pt x="0" y="142"/>
                    </a:lnTo>
                    <a:lnTo>
                      <a:pt x="4" y="128"/>
                    </a:lnTo>
                    <a:lnTo>
                      <a:pt x="15" y="110"/>
                    </a:lnTo>
                    <a:lnTo>
                      <a:pt x="38" y="88"/>
                    </a:lnTo>
                    <a:lnTo>
                      <a:pt x="53" y="72"/>
                    </a:lnTo>
                    <a:lnTo>
                      <a:pt x="65" y="57"/>
                    </a:lnTo>
                    <a:lnTo>
                      <a:pt x="74" y="35"/>
                    </a:lnTo>
                    <a:lnTo>
                      <a:pt x="76" y="9"/>
                    </a:lnTo>
                    <a:lnTo>
                      <a:pt x="74" y="0"/>
                    </a:lnTo>
                    <a:lnTo>
                      <a:pt x="105" y="26"/>
                    </a:lnTo>
                    <a:lnTo>
                      <a:pt x="129" y="50"/>
                    </a:lnTo>
                    <a:lnTo>
                      <a:pt x="150" y="75"/>
                    </a:lnTo>
                    <a:lnTo>
                      <a:pt x="169" y="104"/>
                    </a:lnTo>
                    <a:lnTo>
                      <a:pt x="177" y="125"/>
                    </a:lnTo>
                    <a:lnTo>
                      <a:pt x="179" y="150"/>
                    </a:lnTo>
                    <a:lnTo>
                      <a:pt x="177" y="163"/>
                    </a:lnTo>
                    <a:lnTo>
                      <a:pt x="169" y="179"/>
                    </a:lnTo>
                    <a:lnTo>
                      <a:pt x="156" y="196"/>
                    </a:lnTo>
                    <a:lnTo>
                      <a:pt x="127" y="208"/>
                    </a:lnTo>
                    <a:lnTo>
                      <a:pt x="103" y="213"/>
                    </a:lnTo>
                    <a:lnTo>
                      <a:pt x="82" y="211"/>
                    </a:lnTo>
                    <a:lnTo>
                      <a:pt x="59" y="209"/>
                    </a:lnTo>
                    <a:lnTo>
                      <a:pt x="55" y="226"/>
                    </a:lnTo>
                    <a:lnTo>
                      <a:pt x="55" y="241"/>
                    </a:lnTo>
                    <a:lnTo>
                      <a:pt x="61" y="258"/>
                    </a:lnTo>
                    <a:lnTo>
                      <a:pt x="80" y="277"/>
                    </a:lnTo>
                    <a:lnTo>
                      <a:pt x="95" y="287"/>
                    </a:lnTo>
                    <a:lnTo>
                      <a:pt x="116" y="289"/>
                    </a:lnTo>
                    <a:lnTo>
                      <a:pt x="133" y="286"/>
                    </a:lnTo>
                    <a:lnTo>
                      <a:pt x="141" y="281"/>
                    </a:lnTo>
                    <a:lnTo>
                      <a:pt x="143" y="274"/>
                    </a:lnTo>
                    <a:lnTo>
                      <a:pt x="137" y="265"/>
                    </a:lnTo>
                    <a:lnTo>
                      <a:pt x="127" y="259"/>
                    </a:lnTo>
                    <a:lnTo>
                      <a:pt x="120" y="25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7" name="Freeform 85"/>
              <p:cNvSpPr>
                <a:spLocks/>
              </p:cNvSpPr>
              <p:nvPr/>
            </p:nvSpPr>
            <p:spPr bwMode="auto">
              <a:xfrm>
                <a:off x="5451" y="3372"/>
                <a:ext cx="163" cy="221"/>
              </a:xfrm>
              <a:custGeom>
                <a:avLst/>
                <a:gdLst>
                  <a:gd name="T0" fmla="*/ 131 w 163"/>
                  <a:gd name="T1" fmla="*/ 190 h 221"/>
                  <a:gd name="T2" fmla="*/ 138 w 163"/>
                  <a:gd name="T3" fmla="*/ 188 h 221"/>
                  <a:gd name="T4" fmla="*/ 153 w 163"/>
                  <a:gd name="T5" fmla="*/ 190 h 221"/>
                  <a:gd name="T6" fmla="*/ 161 w 163"/>
                  <a:gd name="T7" fmla="*/ 195 h 221"/>
                  <a:gd name="T8" fmla="*/ 163 w 163"/>
                  <a:gd name="T9" fmla="*/ 201 h 221"/>
                  <a:gd name="T10" fmla="*/ 159 w 163"/>
                  <a:gd name="T11" fmla="*/ 212 h 221"/>
                  <a:gd name="T12" fmla="*/ 146 w 163"/>
                  <a:gd name="T13" fmla="*/ 220 h 221"/>
                  <a:gd name="T14" fmla="*/ 134 w 163"/>
                  <a:gd name="T15" fmla="*/ 221 h 221"/>
                  <a:gd name="T16" fmla="*/ 117 w 163"/>
                  <a:gd name="T17" fmla="*/ 221 h 221"/>
                  <a:gd name="T18" fmla="*/ 102 w 163"/>
                  <a:gd name="T19" fmla="*/ 217 h 221"/>
                  <a:gd name="T20" fmla="*/ 87 w 163"/>
                  <a:gd name="T21" fmla="*/ 208 h 221"/>
                  <a:gd name="T22" fmla="*/ 74 w 163"/>
                  <a:gd name="T23" fmla="*/ 197 h 221"/>
                  <a:gd name="T24" fmla="*/ 64 w 163"/>
                  <a:gd name="T25" fmla="*/ 183 h 221"/>
                  <a:gd name="T26" fmla="*/ 58 w 163"/>
                  <a:gd name="T27" fmla="*/ 166 h 221"/>
                  <a:gd name="T28" fmla="*/ 58 w 163"/>
                  <a:gd name="T29" fmla="*/ 160 h 221"/>
                  <a:gd name="T30" fmla="*/ 38 w 163"/>
                  <a:gd name="T31" fmla="*/ 154 h 221"/>
                  <a:gd name="T32" fmla="*/ 19 w 163"/>
                  <a:gd name="T33" fmla="*/ 143 h 221"/>
                  <a:gd name="T34" fmla="*/ 3 w 163"/>
                  <a:gd name="T35" fmla="*/ 125 h 221"/>
                  <a:gd name="T36" fmla="*/ 0 w 163"/>
                  <a:gd name="T37" fmla="*/ 106 h 221"/>
                  <a:gd name="T38" fmla="*/ 3 w 163"/>
                  <a:gd name="T39" fmla="*/ 91 h 221"/>
                  <a:gd name="T40" fmla="*/ 15 w 163"/>
                  <a:gd name="T41" fmla="*/ 72 h 221"/>
                  <a:gd name="T42" fmla="*/ 21 w 163"/>
                  <a:gd name="T43" fmla="*/ 57 h 221"/>
                  <a:gd name="T44" fmla="*/ 26 w 163"/>
                  <a:gd name="T45" fmla="*/ 26 h 221"/>
                  <a:gd name="T46" fmla="*/ 19 w 163"/>
                  <a:gd name="T47" fmla="*/ 7 h 221"/>
                  <a:gd name="T48" fmla="*/ 15 w 163"/>
                  <a:gd name="T49" fmla="*/ 0 h 221"/>
                  <a:gd name="T50" fmla="*/ 47 w 163"/>
                  <a:gd name="T51" fmla="*/ 15 h 221"/>
                  <a:gd name="T52" fmla="*/ 98 w 163"/>
                  <a:gd name="T53" fmla="*/ 46 h 221"/>
                  <a:gd name="T54" fmla="*/ 123 w 163"/>
                  <a:gd name="T55" fmla="*/ 67 h 221"/>
                  <a:gd name="T56" fmla="*/ 136 w 163"/>
                  <a:gd name="T57" fmla="*/ 82 h 221"/>
                  <a:gd name="T58" fmla="*/ 146 w 163"/>
                  <a:gd name="T59" fmla="*/ 102 h 221"/>
                  <a:gd name="T60" fmla="*/ 148 w 163"/>
                  <a:gd name="T61" fmla="*/ 124 h 221"/>
                  <a:gd name="T62" fmla="*/ 140 w 163"/>
                  <a:gd name="T63" fmla="*/ 139 h 221"/>
                  <a:gd name="T64" fmla="*/ 121 w 163"/>
                  <a:gd name="T65" fmla="*/ 152 h 221"/>
                  <a:gd name="T66" fmla="*/ 104 w 163"/>
                  <a:gd name="T67" fmla="*/ 158 h 221"/>
                  <a:gd name="T68" fmla="*/ 87 w 163"/>
                  <a:gd name="T69" fmla="*/ 160 h 221"/>
                  <a:gd name="T70" fmla="*/ 68 w 163"/>
                  <a:gd name="T71" fmla="*/ 161 h 221"/>
                  <a:gd name="T72" fmla="*/ 70 w 163"/>
                  <a:gd name="T73" fmla="*/ 175 h 221"/>
                  <a:gd name="T74" fmla="*/ 76 w 163"/>
                  <a:gd name="T75" fmla="*/ 187 h 221"/>
                  <a:gd name="T76" fmla="*/ 85 w 163"/>
                  <a:gd name="T77" fmla="*/ 199 h 221"/>
                  <a:gd name="T78" fmla="*/ 106 w 163"/>
                  <a:gd name="T79" fmla="*/ 211 h 221"/>
                  <a:gd name="T80" fmla="*/ 121 w 163"/>
                  <a:gd name="T81" fmla="*/ 215 h 221"/>
                  <a:gd name="T82" fmla="*/ 138 w 163"/>
                  <a:gd name="T83" fmla="*/ 215 h 221"/>
                  <a:gd name="T84" fmla="*/ 151 w 163"/>
                  <a:gd name="T85" fmla="*/ 211 h 221"/>
                  <a:gd name="T86" fmla="*/ 153 w 163"/>
                  <a:gd name="T87" fmla="*/ 206 h 221"/>
                  <a:gd name="T88" fmla="*/ 153 w 163"/>
                  <a:gd name="T89" fmla="*/ 200 h 221"/>
                  <a:gd name="T90" fmla="*/ 148 w 163"/>
                  <a:gd name="T91" fmla="*/ 194 h 221"/>
                  <a:gd name="T92" fmla="*/ 138 w 163"/>
                  <a:gd name="T93" fmla="*/ 191 h 221"/>
                  <a:gd name="T94" fmla="*/ 131 w 163"/>
                  <a:gd name="T95" fmla="*/ 19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1">
                    <a:moveTo>
                      <a:pt x="131" y="190"/>
                    </a:moveTo>
                    <a:lnTo>
                      <a:pt x="138" y="188"/>
                    </a:lnTo>
                    <a:lnTo>
                      <a:pt x="153" y="190"/>
                    </a:lnTo>
                    <a:lnTo>
                      <a:pt x="161" y="195"/>
                    </a:lnTo>
                    <a:lnTo>
                      <a:pt x="163" y="201"/>
                    </a:lnTo>
                    <a:lnTo>
                      <a:pt x="159" y="212"/>
                    </a:lnTo>
                    <a:lnTo>
                      <a:pt x="146" y="220"/>
                    </a:lnTo>
                    <a:lnTo>
                      <a:pt x="134" y="221"/>
                    </a:lnTo>
                    <a:lnTo>
                      <a:pt x="117" y="221"/>
                    </a:lnTo>
                    <a:lnTo>
                      <a:pt x="102" y="217"/>
                    </a:lnTo>
                    <a:lnTo>
                      <a:pt x="87" y="208"/>
                    </a:lnTo>
                    <a:lnTo>
                      <a:pt x="74" y="197"/>
                    </a:lnTo>
                    <a:lnTo>
                      <a:pt x="64" y="183"/>
                    </a:lnTo>
                    <a:lnTo>
                      <a:pt x="58" y="166"/>
                    </a:lnTo>
                    <a:lnTo>
                      <a:pt x="58" y="160"/>
                    </a:lnTo>
                    <a:lnTo>
                      <a:pt x="38" y="154"/>
                    </a:lnTo>
                    <a:lnTo>
                      <a:pt x="19" y="143"/>
                    </a:lnTo>
                    <a:lnTo>
                      <a:pt x="3" y="125"/>
                    </a:lnTo>
                    <a:lnTo>
                      <a:pt x="0" y="106"/>
                    </a:lnTo>
                    <a:lnTo>
                      <a:pt x="3" y="91"/>
                    </a:lnTo>
                    <a:lnTo>
                      <a:pt x="15" y="72"/>
                    </a:lnTo>
                    <a:lnTo>
                      <a:pt x="21" y="57"/>
                    </a:lnTo>
                    <a:lnTo>
                      <a:pt x="26" y="26"/>
                    </a:lnTo>
                    <a:lnTo>
                      <a:pt x="19" y="7"/>
                    </a:lnTo>
                    <a:lnTo>
                      <a:pt x="15" y="0"/>
                    </a:lnTo>
                    <a:lnTo>
                      <a:pt x="47" y="15"/>
                    </a:lnTo>
                    <a:lnTo>
                      <a:pt x="98" y="46"/>
                    </a:lnTo>
                    <a:lnTo>
                      <a:pt x="123" y="67"/>
                    </a:lnTo>
                    <a:lnTo>
                      <a:pt x="136" y="82"/>
                    </a:lnTo>
                    <a:lnTo>
                      <a:pt x="146" y="102"/>
                    </a:lnTo>
                    <a:lnTo>
                      <a:pt x="148" y="124"/>
                    </a:lnTo>
                    <a:lnTo>
                      <a:pt x="140" y="139"/>
                    </a:lnTo>
                    <a:lnTo>
                      <a:pt x="121" y="152"/>
                    </a:lnTo>
                    <a:lnTo>
                      <a:pt x="104" y="158"/>
                    </a:lnTo>
                    <a:lnTo>
                      <a:pt x="87" y="160"/>
                    </a:lnTo>
                    <a:lnTo>
                      <a:pt x="68" y="161"/>
                    </a:lnTo>
                    <a:lnTo>
                      <a:pt x="70" y="175"/>
                    </a:lnTo>
                    <a:lnTo>
                      <a:pt x="76" y="187"/>
                    </a:lnTo>
                    <a:lnTo>
                      <a:pt x="85" y="199"/>
                    </a:lnTo>
                    <a:lnTo>
                      <a:pt x="106" y="211"/>
                    </a:lnTo>
                    <a:lnTo>
                      <a:pt x="121" y="215"/>
                    </a:lnTo>
                    <a:lnTo>
                      <a:pt x="138" y="215"/>
                    </a:lnTo>
                    <a:lnTo>
                      <a:pt x="151" y="211"/>
                    </a:lnTo>
                    <a:lnTo>
                      <a:pt x="153" y="206"/>
                    </a:lnTo>
                    <a:lnTo>
                      <a:pt x="153" y="200"/>
                    </a:lnTo>
                    <a:lnTo>
                      <a:pt x="148" y="194"/>
                    </a:lnTo>
                    <a:lnTo>
                      <a:pt x="138" y="191"/>
                    </a:lnTo>
                    <a:lnTo>
                      <a:pt x="131" y="19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8" name="Freeform 86"/>
              <p:cNvSpPr>
                <a:spLocks/>
              </p:cNvSpPr>
              <p:nvPr/>
            </p:nvSpPr>
            <p:spPr bwMode="auto">
              <a:xfrm>
                <a:off x="5373" y="2337"/>
                <a:ext cx="178" cy="296"/>
              </a:xfrm>
              <a:custGeom>
                <a:avLst/>
                <a:gdLst>
                  <a:gd name="T0" fmla="*/ 119 w 178"/>
                  <a:gd name="T1" fmla="*/ 258 h 296"/>
                  <a:gd name="T2" fmla="*/ 127 w 178"/>
                  <a:gd name="T3" fmla="*/ 256 h 296"/>
                  <a:gd name="T4" fmla="*/ 136 w 178"/>
                  <a:gd name="T5" fmla="*/ 258 h 296"/>
                  <a:gd name="T6" fmla="*/ 146 w 178"/>
                  <a:gd name="T7" fmla="*/ 262 h 296"/>
                  <a:gd name="T8" fmla="*/ 152 w 178"/>
                  <a:gd name="T9" fmla="*/ 268 h 296"/>
                  <a:gd name="T10" fmla="*/ 152 w 178"/>
                  <a:gd name="T11" fmla="*/ 277 h 296"/>
                  <a:gd name="T12" fmla="*/ 148 w 178"/>
                  <a:gd name="T13" fmla="*/ 285 h 296"/>
                  <a:gd name="T14" fmla="*/ 142 w 178"/>
                  <a:gd name="T15" fmla="*/ 290 h 296"/>
                  <a:gd name="T16" fmla="*/ 121 w 178"/>
                  <a:gd name="T17" fmla="*/ 296 h 296"/>
                  <a:gd name="T18" fmla="*/ 106 w 178"/>
                  <a:gd name="T19" fmla="*/ 296 h 296"/>
                  <a:gd name="T20" fmla="*/ 89 w 178"/>
                  <a:gd name="T21" fmla="*/ 292 h 296"/>
                  <a:gd name="T22" fmla="*/ 72 w 178"/>
                  <a:gd name="T23" fmla="*/ 284 h 296"/>
                  <a:gd name="T24" fmla="*/ 57 w 178"/>
                  <a:gd name="T25" fmla="*/ 271 h 296"/>
                  <a:gd name="T26" fmla="*/ 47 w 178"/>
                  <a:gd name="T27" fmla="*/ 254 h 296"/>
                  <a:gd name="T28" fmla="*/ 43 w 178"/>
                  <a:gd name="T29" fmla="*/ 236 h 296"/>
                  <a:gd name="T30" fmla="*/ 45 w 178"/>
                  <a:gd name="T31" fmla="*/ 212 h 296"/>
                  <a:gd name="T32" fmla="*/ 49 w 178"/>
                  <a:gd name="T33" fmla="*/ 205 h 296"/>
                  <a:gd name="T34" fmla="*/ 26 w 178"/>
                  <a:gd name="T35" fmla="*/ 194 h 296"/>
                  <a:gd name="T36" fmla="*/ 9 w 178"/>
                  <a:gd name="T37" fmla="*/ 177 h 296"/>
                  <a:gd name="T38" fmla="*/ 0 w 178"/>
                  <a:gd name="T39" fmla="*/ 153 h 296"/>
                  <a:gd name="T40" fmla="*/ 0 w 178"/>
                  <a:gd name="T41" fmla="*/ 143 h 296"/>
                  <a:gd name="T42" fmla="*/ 4 w 178"/>
                  <a:gd name="T43" fmla="*/ 128 h 296"/>
                  <a:gd name="T44" fmla="*/ 15 w 178"/>
                  <a:gd name="T45" fmla="*/ 110 h 296"/>
                  <a:gd name="T46" fmla="*/ 38 w 178"/>
                  <a:gd name="T47" fmla="*/ 87 h 296"/>
                  <a:gd name="T48" fmla="*/ 53 w 178"/>
                  <a:gd name="T49" fmla="*/ 72 h 296"/>
                  <a:gd name="T50" fmla="*/ 64 w 178"/>
                  <a:gd name="T51" fmla="*/ 56 h 296"/>
                  <a:gd name="T52" fmla="*/ 74 w 178"/>
                  <a:gd name="T53" fmla="*/ 35 h 296"/>
                  <a:gd name="T54" fmla="*/ 76 w 178"/>
                  <a:gd name="T55" fmla="*/ 8 h 296"/>
                  <a:gd name="T56" fmla="*/ 74 w 178"/>
                  <a:gd name="T57" fmla="*/ 0 h 296"/>
                  <a:gd name="T58" fmla="*/ 104 w 178"/>
                  <a:gd name="T59" fmla="*/ 25 h 296"/>
                  <a:gd name="T60" fmla="*/ 129 w 178"/>
                  <a:gd name="T61" fmla="*/ 49 h 296"/>
                  <a:gd name="T62" fmla="*/ 150 w 178"/>
                  <a:gd name="T63" fmla="*/ 74 h 296"/>
                  <a:gd name="T64" fmla="*/ 167 w 178"/>
                  <a:gd name="T65" fmla="*/ 103 h 296"/>
                  <a:gd name="T66" fmla="*/ 176 w 178"/>
                  <a:gd name="T67" fmla="*/ 126 h 296"/>
                  <a:gd name="T68" fmla="*/ 178 w 178"/>
                  <a:gd name="T69" fmla="*/ 150 h 296"/>
                  <a:gd name="T70" fmla="*/ 176 w 178"/>
                  <a:gd name="T71" fmla="*/ 163 h 296"/>
                  <a:gd name="T72" fmla="*/ 169 w 178"/>
                  <a:gd name="T73" fmla="*/ 179 h 296"/>
                  <a:gd name="T74" fmla="*/ 155 w 178"/>
                  <a:gd name="T75" fmla="*/ 195 h 296"/>
                  <a:gd name="T76" fmla="*/ 127 w 178"/>
                  <a:gd name="T77" fmla="*/ 208 h 296"/>
                  <a:gd name="T78" fmla="*/ 102 w 178"/>
                  <a:gd name="T79" fmla="*/ 212 h 296"/>
                  <a:gd name="T80" fmla="*/ 81 w 178"/>
                  <a:gd name="T81" fmla="*/ 212 h 296"/>
                  <a:gd name="T82" fmla="*/ 59 w 178"/>
                  <a:gd name="T83" fmla="*/ 208 h 296"/>
                  <a:gd name="T84" fmla="*/ 53 w 178"/>
                  <a:gd name="T85" fmla="*/ 225 h 296"/>
                  <a:gd name="T86" fmla="*/ 55 w 178"/>
                  <a:gd name="T87" fmla="*/ 242 h 296"/>
                  <a:gd name="T88" fmla="*/ 61 w 178"/>
                  <a:gd name="T89" fmla="*/ 259 h 296"/>
                  <a:gd name="T90" fmla="*/ 80 w 178"/>
                  <a:gd name="T91" fmla="*/ 278 h 296"/>
                  <a:gd name="T92" fmla="*/ 95 w 178"/>
                  <a:gd name="T93" fmla="*/ 286 h 296"/>
                  <a:gd name="T94" fmla="*/ 114 w 178"/>
                  <a:gd name="T95" fmla="*/ 290 h 296"/>
                  <a:gd name="T96" fmla="*/ 133 w 178"/>
                  <a:gd name="T97" fmla="*/ 286 h 296"/>
                  <a:gd name="T98" fmla="*/ 138 w 178"/>
                  <a:gd name="T99" fmla="*/ 280 h 296"/>
                  <a:gd name="T100" fmla="*/ 142 w 178"/>
                  <a:gd name="T101" fmla="*/ 274 h 296"/>
                  <a:gd name="T102" fmla="*/ 136 w 178"/>
                  <a:gd name="T103" fmla="*/ 265 h 296"/>
                  <a:gd name="T104" fmla="*/ 127 w 178"/>
                  <a:gd name="T105" fmla="*/ 259 h 296"/>
                  <a:gd name="T106" fmla="*/ 119 w 178"/>
                  <a:gd name="T107" fmla="*/ 25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258"/>
                    </a:moveTo>
                    <a:lnTo>
                      <a:pt x="127" y="256"/>
                    </a:lnTo>
                    <a:lnTo>
                      <a:pt x="136" y="258"/>
                    </a:lnTo>
                    <a:lnTo>
                      <a:pt x="146" y="262"/>
                    </a:lnTo>
                    <a:lnTo>
                      <a:pt x="152" y="268"/>
                    </a:lnTo>
                    <a:lnTo>
                      <a:pt x="152" y="277"/>
                    </a:lnTo>
                    <a:lnTo>
                      <a:pt x="148" y="285"/>
                    </a:lnTo>
                    <a:lnTo>
                      <a:pt x="142" y="290"/>
                    </a:lnTo>
                    <a:lnTo>
                      <a:pt x="121" y="296"/>
                    </a:lnTo>
                    <a:lnTo>
                      <a:pt x="106" y="296"/>
                    </a:lnTo>
                    <a:lnTo>
                      <a:pt x="89" y="292"/>
                    </a:lnTo>
                    <a:lnTo>
                      <a:pt x="72" y="284"/>
                    </a:lnTo>
                    <a:lnTo>
                      <a:pt x="57" y="271"/>
                    </a:lnTo>
                    <a:lnTo>
                      <a:pt x="47" y="254"/>
                    </a:lnTo>
                    <a:lnTo>
                      <a:pt x="43" y="236"/>
                    </a:lnTo>
                    <a:lnTo>
                      <a:pt x="45" y="212"/>
                    </a:lnTo>
                    <a:lnTo>
                      <a:pt x="49" y="205"/>
                    </a:lnTo>
                    <a:lnTo>
                      <a:pt x="26" y="194"/>
                    </a:lnTo>
                    <a:lnTo>
                      <a:pt x="9" y="177"/>
                    </a:lnTo>
                    <a:lnTo>
                      <a:pt x="0" y="153"/>
                    </a:lnTo>
                    <a:lnTo>
                      <a:pt x="0" y="143"/>
                    </a:lnTo>
                    <a:lnTo>
                      <a:pt x="4" y="128"/>
                    </a:lnTo>
                    <a:lnTo>
                      <a:pt x="15" y="110"/>
                    </a:lnTo>
                    <a:lnTo>
                      <a:pt x="38" y="87"/>
                    </a:lnTo>
                    <a:lnTo>
                      <a:pt x="53" y="72"/>
                    </a:lnTo>
                    <a:lnTo>
                      <a:pt x="64" y="56"/>
                    </a:lnTo>
                    <a:lnTo>
                      <a:pt x="74" y="35"/>
                    </a:lnTo>
                    <a:lnTo>
                      <a:pt x="76" y="8"/>
                    </a:lnTo>
                    <a:lnTo>
                      <a:pt x="74" y="0"/>
                    </a:lnTo>
                    <a:lnTo>
                      <a:pt x="104" y="25"/>
                    </a:lnTo>
                    <a:lnTo>
                      <a:pt x="129" y="49"/>
                    </a:lnTo>
                    <a:lnTo>
                      <a:pt x="150" y="74"/>
                    </a:lnTo>
                    <a:lnTo>
                      <a:pt x="167" y="103"/>
                    </a:lnTo>
                    <a:lnTo>
                      <a:pt x="176" y="126"/>
                    </a:lnTo>
                    <a:lnTo>
                      <a:pt x="178" y="150"/>
                    </a:lnTo>
                    <a:lnTo>
                      <a:pt x="176" y="163"/>
                    </a:lnTo>
                    <a:lnTo>
                      <a:pt x="169" y="179"/>
                    </a:lnTo>
                    <a:lnTo>
                      <a:pt x="155" y="195"/>
                    </a:lnTo>
                    <a:lnTo>
                      <a:pt x="127" y="208"/>
                    </a:lnTo>
                    <a:lnTo>
                      <a:pt x="102" y="212"/>
                    </a:lnTo>
                    <a:lnTo>
                      <a:pt x="81" y="212"/>
                    </a:lnTo>
                    <a:lnTo>
                      <a:pt x="59" y="208"/>
                    </a:lnTo>
                    <a:lnTo>
                      <a:pt x="53" y="225"/>
                    </a:lnTo>
                    <a:lnTo>
                      <a:pt x="55" y="242"/>
                    </a:lnTo>
                    <a:lnTo>
                      <a:pt x="61" y="259"/>
                    </a:lnTo>
                    <a:lnTo>
                      <a:pt x="80" y="278"/>
                    </a:lnTo>
                    <a:lnTo>
                      <a:pt x="95" y="286"/>
                    </a:lnTo>
                    <a:lnTo>
                      <a:pt x="114" y="290"/>
                    </a:lnTo>
                    <a:lnTo>
                      <a:pt x="133" y="286"/>
                    </a:lnTo>
                    <a:lnTo>
                      <a:pt x="138" y="280"/>
                    </a:lnTo>
                    <a:lnTo>
                      <a:pt x="142" y="274"/>
                    </a:lnTo>
                    <a:lnTo>
                      <a:pt x="136" y="265"/>
                    </a:lnTo>
                    <a:lnTo>
                      <a:pt x="127" y="259"/>
                    </a:lnTo>
                    <a:lnTo>
                      <a:pt x="119" y="25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39" name="Freeform 87"/>
              <p:cNvSpPr>
                <a:spLocks/>
              </p:cNvSpPr>
              <p:nvPr/>
            </p:nvSpPr>
            <p:spPr bwMode="auto">
              <a:xfrm>
                <a:off x="5502" y="3902"/>
                <a:ext cx="61" cy="262"/>
              </a:xfrm>
              <a:custGeom>
                <a:avLst/>
                <a:gdLst>
                  <a:gd name="T0" fmla="*/ 0 w 61"/>
                  <a:gd name="T1" fmla="*/ 0 h 262"/>
                  <a:gd name="T2" fmla="*/ 9 w 61"/>
                  <a:gd name="T3" fmla="*/ 20 h 262"/>
                  <a:gd name="T4" fmla="*/ 28 w 61"/>
                  <a:gd name="T5" fmla="*/ 52 h 262"/>
                  <a:gd name="T6" fmla="*/ 49 w 61"/>
                  <a:gd name="T7" fmla="*/ 94 h 262"/>
                  <a:gd name="T8" fmla="*/ 61 w 61"/>
                  <a:gd name="T9" fmla="*/ 141 h 262"/>
                  <a:gd name="T10" fmla="*/ 57 w 61"/>
                  <a:gd name="T11" fmla="*/ 190 h 262"/>
                  <a:gd name="T12" fmla="*/ 42 w 61"/>
                  <a:gd name="T13" fmla="*/ 229 h 262"/>
                  <a:gd name="T14" fmla="*/ 26 w 61"/>
                  <a:gd name="T15" fmla="*/ 254 h 262"/>
                  <a:gd name="T16" fmla="*/ 19 w 61"/>
                  <a:gd name="T17" fmla="*/ 262 h 262"/>
                  <a:gd name="T18" fmla="*/ 28 w 61"/>
                  <a:gd name="T19" fmla="*/ 243 h 262"/>
                  <a:gd name="T20" fmla="*/ 36 w 61"/>
                  <a:gd name="T21" fmla="*/ 209 h 262"/>
                  <a:gd name="T22" fmla="*/ 36 w 61"/>
                  <a:gd name="T23" fmla="*/ 164 h 262"/>
                  <a:gd name="T24" fmla="*/ 36 w 61"/>
                  <a:gd name="T25" fmla="*/ 164 h 262"/>
                  <a:gd name="T26" fmla="*/ 38 w 61"/>
                  <a:gd name="T27" fmla="*/ 166 h 262"/>
                  <a:gd name="T28" fmla="*/ 44 w 61"/>
                  <a:gd name="T29" fmla="*/ 169 h 262"/>
                  <a:gd name="T30" fmla="*/ 49 w 61"/>
                  <a:gd name="T31" fmla="*/ 165 h 262"/>
                  <a:gd name="T32" fmla="*/ 51 w 61"/>
                  <a:gd name="T33" fmla="*/ 159 h 262"/>
                  <a:gd name="T34" fmla="*/ 47 w 61"/>
                  <a:gd name="T35" fmla="*/ 152 h 262"/>
                  <a:gd name="T36" fmla="*/ 44 w 61"/>
                  <a:gd name="T37" fmla="*/ 149 h 262"/>
                  <a:gd name="T38" fmla="*/ 40 w 61"/>
                  <a:gd name="T39" fmla="*/ 153 h 262"/>
                  <a:gd name="T40" fmla="*/ 40 w 61"/>
                  <a:gd name="T41" fmla="*/ 155 h 262"/>
                  <a:gd name="T42" fmla="*/ 42 w 61"/>
                  <a:gd name="T43" fmla="*/ 154 h 262"/>
                  <a:gd name="T44" fmla="*/ 44 w 61"/>
                  <a:gd name="T45" fmla="*/ 152 h 262"/>
                  <a:gd name="T46" fmla="*/ 45 w 61"/>
                  <a:gd name="T47" fmla="*/ 154 h 262"/>
                  <a:gd name="T48" fmla="*/ 47 w 61"/>
                  <a:gd name="T49" fmla="*/ 158 h 262"/>
                  <a:gd name="T50" fmla="*/ 47 w 61"/>
                  <a:gd name="T51" fmla="*/ 161 h 262"/>
                  <a:gd name="T52" fmla="*/ 44 w 61"/>
                  <a:gd name="T53" fmla="*/ 164 h 262"/>
                  <a:gd name="T54" fmla="*/ 36 w 61"/>
                  <a:gd name="T55" fmla="*/ 160 h 262"/>
                  <a:gd name="T56" fmla="*/ 34 w 61"/>
                  <a:gd name="T57" fmla="*/ 155 h 262"/>
                  <a:gd name="T58" fmla="*/ 23 w 61"/>
                  <a:gd name="T59" fmla="*/ 94 h 262"/>
                  <a:gd name="T60" fmla="*/ 7 w 61"/>
                  <a:gd name="T61" fmla="*/ 40 h 262"/>
                  <a:gd name="T62" fmla="*/ 0 w 61"/>
                  <a:gd name="T63" fmla="*/ 3 h 262"/>
                  <a:gd name="T64" fmla="*/ 0 w 61"/>
                  <a:gd name="T6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0"/>
                    </a:moveTo>
                    <a:lnTo>
                      <a:pt x="9" y="20"/>
                    </a:lnTo>
                    <a:lnTo>
                      <a:pt x="28" y="52"/>
                    </a:lnTo>
                    <a:lnTo>
                      <a:pt x="49" y="94"/>
                    </a:lnTo>
                    <a:lnTo>
                      <a:pt x="61" y="141"/>
                    </a:lnTo>
                    <a:lnTo>
                      <a:pt x="57" y="190"/>
                    </a:lnTo>
                    <a:lnTo>
                      <a:pt x="42" y="229"/>
                    </a:lnTo>
                    <a:lnTo>
                      <a:pt x="26" y="254"/>
                    </a:lnTo>
                    <a:lnTo>
                      <a:pt x="19" y="262"/>
                    </a:lnTo>
                    <a:lnTo>
                      <a:pt x="28" y="243"/>
                    </a:lnTo>
                    <a:lnTo>
                      <a:pt x="36" y="209"/>
                    </a:lnTo>
                    <a:lnTo>
                      <a:pt x="36" y="164"/>
                    </a:lnTo>
                    <a:lnTo>
                      <a:pt x="36" y="164"/>
                    </a:lnTo>
                    <a:lnTo>
                      <a:pt x="38" y="166"/>
                    </a:lnTo>
                    <a:lnTo>
                      <a:pt x="44" y="169"/>
                    </a:lnTo>
                    <a:lnTo>
                      <a:pt x="49" y="165"/>
                    </a:lnTo>
                    <a:lnTo>
                      <a:pt x="51" y="159"/>
                    </a:lnTo>
                    <a:lnTo>
                      <a:pt x="47" y="152"/>
                    </a:lnTo>
                    <a:lnTo>
                      <a:pt x="44" y="149"/>
                    </a:lnTo>
                    <a:lnTo>
                      <a:pt x="40" y="153"/>
                    </a:lnTo>
                    <a:lnTo>
                      <a:pt x="40" y="155"/>
                    </a:lnTo>
                    <a:lnTo>
                      <a:pt x="42" y="154"/>
                    </a:lnTo>
                    <a:lnTo>
                      <a:pt x="44" y="152"/>
                    </a:lnTo>
                    <a:lnTo>
                      <a:pt x="45" y="154"/>
                    </a:lnTo>
                    <a:lnTo>
                      <a:pt x="47" y="158"/>
                    </a:lnTo>
                    <a:lnTo>
                      <a:pt x="47" y="161"/>
                    </a:lnTo>
                    <a:lnTo>
                      <a:pt x="44" y="164"/>
                    </a:lnTo>
                    <a:lnTo>
                      <a:pt x="36" y="160"/>
                    </a:lnTo>
                    <a:lnTo>
                      <a:pt x="34" y="155"/>
                    </a:lnTo>
                    <a:lnTo>
                      <a:pt x="23" y="94"/>
                    </a:lnTo>
                    <a:lnTo>
                      <a:pt x="7" y="40"/>
                    </a:lnTo>
                    <a:lnTo>
                      <a:pt x="0" y="3"/>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0" name="Freeform 88"/>
              <p:cNvSpPr>
                <a:spLocks/>
              </p:cNvSpPr>
              <p:nvPr/>
            </p:nvSpPr>
            <p:spPr bwMode="auto">
              <a:xfrm>
                <a:off x="5451" y="3858"/>
                <a:ext cx="83" cy="295"/>
              </a:xfrm>
              <a:custGeom>
                <a:avLst/>
                <a:gdLst>
                  <a:gd name="T0" fmla="*/ 70 w 83"/>
                  <a:gd name="T1" fmla="*/ 295 h 295"/>
                  <a:gd name="T2" fmla="*/ 72 w 83"/>
                  <a:gd name="T3" fmla="*/ 268 h 295"/>
                  <a:gd name="T4" fmla="*/ 66 w 83"/>
                  <a:gd name="T5" fmla="*/ 239 h 295"/>
                  <a:gd name="T6" fmla="*/ 49 w 83"/>
                  <a:gd name="T7" fmla="*/ 207 h 295"/>
                  <a:gd name="T8" fmla="*/ 15 w 83"/>
                  <a:gd name="T9" fmla="*/ 155 h 295"/>
                  <a:gd name="T10" fmla="*/ 3 w 83"/>
                  <a:gd name="T11" fmla="*/ 127 h 295"/>
                  <a:gd name="T12" fmla="*/ 0 w 83"/>
                  <a:gd name="T13" fmla="*/ 99 h 295"/>
                  <a:gd name="T14" fmla="*/ 5 w 83"/>
                  <a:gd name="T15" fmla="*/ 64 h 295"/>
                  <a:gd name="T16" fmla="*/ 19 w 83"/>
                  <a:gd name="T17" fmla="*/ 29 h 295"/>
                  <a:gd name="T18" fmla="*/ 38 w 83"/>
                  <a:gd name="T19" fmla="*/ 0 h 295"/>
                  <a:gd name="T20" fmla="*/ 45 w 83"/>
                  <a:gd name="T21" fmla="*/ 39 h 295"/>
                  <a:gd name="T22" fmla="*/ 58 w 83"/>
                  <a:gd name="T23" fmla="*/ 103 h 295"/>
                  <a:gd name="T24" fmla="*/ 70 w 83"/>
                  <a:gd name="T25" fmla="*/ 148 h 295"/>
                  <a:gd name="T26" fmla="*/ 68 w 83"/>
                  <a:gd name="T27" fmla="*/ 156 h 295"/>
                  <a:gd name="T28" fmla="*/ 64 w 83"/>
                  <a:gd name="T29" fmla="*/ 162 h 295"/>
                  <a:gd name="T30" fmla="*/ 57 w 83"/>
                  <a:gd name="T31" fmla="*/ 166 h 295"/>
                  <a:gd name="T32" fmla="*/ 47 w 83"/>
                  <a:gd name="T33" fmla="*/ 163 h 295"/>
                  <a:gd name="T34" fmla="*/ 38 w 83"/>
                  <a:gd name="T35" fmla="*/ 157 h 295"/>
                  <a:gd name="T36" fmla="*/ 28 w 83"/>
                  <a:gd name="T37" fmla="*/ 143 h 295"/>
                  <a:gd name="T38" fmla="*/ 26 w 83"/>
                  <a:gd name="T39" fmla="*/ 127 h 295"/>
                  <a:gd name="T40" fmla="*/ 28 w 83"/>
                  <a:gd name="T41" fmla="*/ 123 h 295"/>
                  <a:gd name="T42" fmla="*/ 34 w 83"/>
                  <a:gd name="T43" fmla="*/ 119 h 295"/>
                  <a:gd name="T44" fmla="*/ 38 w 83"/>
                  <a:gd name="T45" fmla="*/ 120 h 295"/>
                  <a:gd name="T46" fmla="*/ 43 w 83"/>
                  <a:gd name="T47" fmla="*/ 126 h 295"/>
                  <a:gd name="T48" fmla="*/ 45 w 83"/>
                  <a:gd name="T49" fmla="*/ 130 h 295"/>
                  <a:gd name="T50" fmla="*/ 43 w 83"/>
                  <a:gd name="T51" fmla="*/ 132 h 295"/>
                  <a:gd name="T52" fmla="*/ 38 w 83"/>
                  <a:gd name="T53" fmla="*/ 131 h 295"/>
                  <a:gd name="T54" fmla="*/ 38 w 83"/>
                  <a:gd name="T55" fmla="*/ 130 h 295"/>
                  <a:gd name="T56" fmla="*/ 38 w 83"/>
                  <a:gd name="T57" fmla="*/ 132 h 295"/>
                  <a:gd name="T58" fmla="*/ 45 w 83"/>
                  <a:gd name="T59" fmla="*/ 136 h 295"/>
                  <a:gd name="T60" fmla="*/ 49 w 83"/>
                  <a:gd name="T61" fmla="*/ 132 h 295"/>
                  <a:gd name="T62" fmla="*/ 49 w 83"/>
                  <a:gd name="T63" fmla="*/ 124 h 295"/>
                  <a:gd name="T64" fmla="*/ 43 w 83"/>
                  <a:gd name="T65" fmla="*/ 117 h 295"/>
                  <a:gd name="T66" fmla="*/ 34 w 83"/>
                  <a:gd name="T67" fmla="*/ 113 h 295"/>
                  <a:gd name="T68" fmla="*/ 28 w 83"/>
                  <a:gd name="T69" fmla="*/ 115 h 295"/>
                  <a:gd name="T70" fmla="*/ 24 w 83"/>
                  <a:gd name="T71" fmla="*/ 123 h 295"/>
                  <a:gd name="T72" fmla="*/ 26 w 83"/>
                  <a:gd name="T73" fmla="*/ 145 h 295"/>
                  <a:gd name="T74" fmla="*/ 32 w 83"/>
                  <a:gd name="T75" fmla="*/ 157 h 295"/>
                  <a:gd name="T76" fmla="*/ 41 w 83"/>
                  <a:gd name="T77" fmla="*/ 166 h 295"/>
                  <a:gd name="T78" fmla="*/ 49 w 83"/>
                  <a:gd name="T79" fmla="*/ 172 h 295"/>
                  <a:gd name="T80" fmla="*/ 57 w 83"/>
                  <a:gd name="T81" fmla="*/ 173 h 295"/>
                  <a:gd name="T82" fmla="*/ 64 w 83"/>
                  <a:gd name="T83" fmla="*/ 171 h 295"/>
                  <a:gd name="T84" fmla="*/ 68 w 83"/>
                  <a:gd name="T85" fmla="*/ 166 h 295"/>
                  <a:gd name="T86" fmla="*/ 72 w 83"/>
                  <a:gd name="T87" fmla="*/ 157 h 295"/>
                  <a:gd name="T88" fmla="*/ 74 w 83"/>
                  <a:gd name="T89" fmla="*/ 165 h 295"/>
                  <a:gd name="T90" fmla="*/ 77 w 83"/>
                  <a:gd name="T91" fmla="*/ 184 h 295"/>
                  <a:gd name="T92" fmla="*/ 83 w 83"/>
                  <a:gd name="T93" fmla="*/ 220 h 295"/>
                  <a:gd name="T94" fmla="*/ 83 w 83"/>
                  <a:gd name="T95" fmla="*/ 251 h 295"/>
                  <a:gd name="T96" fmla="*/ 79 w 83"/>
                  <a:gd name="T97" fmla="*/ 275 h 295"/>
                  <a:gd name="T98" fmla="*/ 70 w 83"/>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295"/>
                    </a:moveTo>
                    <a:lnTo>
                      <a:pt x="72" y="268"/>
                    </a:lnTo>
                    <a:lnTo>
                      <a:pt x="66" y="239"/>
                    </a:lnTo>
                    <a:lnTo>
                      <a:pt x="49" y="207"/>
                    </a:lnTo>
                    <a:lnTo>
                      <a:pt x="15" y="155"/>
                    </a:lnTo>
                    <a:lnTo>
                      <a:pt x="3" y="127"/>
                    </a:lnTo>
                    <a:lnTo>
                      <a:pt x="0" y="99"/>
                    </a:lnTo>
                    <a:lnTo>
                      <a:pt x="5" y="64"/>
                    </a:lnTo>
                    <a:lnTo>
                      <a:pt x="19" y="29"/>
                    </a:lnTo>
                    <a:lnTo>
                      <a:pt x="38" y="0"/>
                    </a:lnTo>
                    <a:lnTo>
                      <a:pt x="45" y="39"/>
                    </a:lnTo>
                    <a:lnTo>
                      <a:pt x="58" y="103"/>
                    </a:lnTo>
                    <a:lnTo>
                      <a:pt x="70" y="148"/>
                    </a:lnTo>
                    <a:lnTo>
                      <a:pt x="68" y="156"/>
                    </a:lnTo>
                    <a:lnTo>
                      <a:pt x="64" y="162"/>
                    </a:lnTo>
                    <a:lnTo>
                      <a:pt x="57" y="166"/>
                    </a:lnTo>
                    <a:lnTo>
                      <a:pt x="47" y="163"/>
                    </a:lnTo>
                    <a:lnTo>
                      <a:pt x="38" y="157"/>
                    </a:lnTo>
                    <a:lnTo>
                      <a:pt x="28" y="143"/>
                    </a:lnTo>
                    <a:lnTo>
                      <a:pt x="26" y="127"/>
                    </a:lnTo>
                    <a:lnTo>
                      <a:pt x="28" y="123"/>
                    </a:lnTo>
                    <a:lnTo>
                      <a:pt x="34" y="119"/>
                    </a:lnTo>
                    <a:lnTo>
                      <a:pt x="38" y="120"/>
                    </a:lnTo>
                    <a:lnTo>
                      <a:pt x="43" y="126"/>
                    </a:lnTo>
                    <a:lnTo>
                      <a:pt x="45" y="130"/>
                    </a:lnTo>
                    <a:lnTo>
                      <a:pt x="43" y="132"/>
                    </a:lnTo>
                    <a:lnTo>
                      <a:pt x="38" y="131"/>
                    </a:lnTo>
                    <a:lnTo>
                      <a:pt x="38" y="130"/>
                    </a:lnTo>
                    <a:lnTo>
                      <a:pt x="38" y="132"/>
                    </a:lnTo>
                    <a:lnTo>
                      <a:pt x="45" y="136"/>
                    </a:lnTo>
                    <a:lnTo>
                      <a:pt x="49" y="132"/>
                    </a:lnTo>
                    <a:lnTo>
                      <a:pt x="49" y="124"/>
                    </a:lnTo>
                    <a:lnTo>
                      <a:pt x="43" y="117"/>
                    </a:lnTo>
                    <a:lnTo>
                      <a:pt x="34" y="113"/>
                    </a:lnTo>
                    <a:lnTo>
                      <a:pt x="28" y="115"/>
                    </a:lnTo>
                    <a:lnTo>
                      <a:pt x="24" y="123"/>
                    </a:lnTo>
                    <a:lnTo>
                      <a:pt x="26" y="145"/>
                    </a:lnTo>
                    <a:lnTo>
                      <a:pt x="32" y="157"/>
                    </a:lnTo>
                    <a:lnTo>
                      <a:pt x="41" y="166"/>
                    </a:lnTo>
                    <a:lnTo>
                      <a:pt x="49" y="172"/>
                    </a:lnTo>
                    <a:lnTo>
                      <a:pt x="57" y="173"/>
                    </a:lnTo>
                    <a:lnTo>
                      <a:pt x="64" y="171"/>
                    </a:lnTo>
                    <a:lnTo>
                      <a:pt x="68" y="166"/>
                    </a:lnTo>
                    <a:lnTo>
                      <a:pt x="72" y="157"/>
                    </a:lnTo>
                    <a:lnTo>
                      <a:pt x="74" y="165"/>
                    </a:lnTo>
                    <a:lnTo>
                      <a:pt x="77" y="184"/>
                    </a:lnTo>
                    <a:lnTo>
                      <a:pt x="83" y="220"/>
                    </a:lnTo>
                    <a:lnTo>
                      <a:pt x="83" y="251"/>
                    </a:lnTo>
                    <a:lnTo>
                      <a:pt x="79" y="275"/>
                    </a:lnTo>
                    <a:lnTo>
                      <a:pt x="70"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1" name="Freeform 89"/>
              <p:cNvSpPr>
                <a:spLocks/>
              </p:cNvSpPr>
              <p:nvPr/>
            </p:nvSpPr>
            <p:spPr bwMode="auto">
              <a:xfrm>
                <a:off x="5473" y="2669"/>
                <a:ext cx="61" cy="264"/>
              </a:xfrm>
              <a:custGeom>
                <a:avLst/>
                <a:gdLst>
                  <a:gd name="T0" fmla="*/ 0 w 61"/>
                  <a:gd name="T1" fmla="*/ 0 h 264"/>
                  <a:gd name="T2" fmla="*/ 10 w 61"/>
                  <a:gd name="T3" fmla="*/ 20 h 264"/>
                  <a:gd name="T4" fmla="*/ 31 w 61"/>
                  <a:gd name="T5" fmla="*/ 54 h 264"/>
                  <a:gd name="T6" fmla="*/ 52 w 61"/>
                  <a:gd name="T7" fmla="*/ 96 h 264"/>
                  <a:gd name="T8" fmla="*/ 61 w 61"/>
                  <a:gd name="T9" fmla="*/ 141 h 264"/>
                  <a:gd name="T10" fmla="*/ 57 w 61"/>
                  <a:gd name="T11" fmla="*/ 191 h 264"/>
                  <a:gd name="T12" fmla="*/ 42 w 61"/>
                  <a:gd name="T13" fmla="*/ 229 h 264"/>
                  <a:gd name="T14" fmla="*/ 27 w 61"/>
                  <a:gd name="T15" fmla="*/ 254 h 264"/>
                  <a:gd name="T16" fmla="*/ 19 w 61"/>
                  <a:gd name="T17" fmla="*/ 264 h 264"/>
                  <a:gd name="T18" fmla="*/ 29 w 61"/>
                  <a:gd name="T19" fmla="*/ 245 h 264"/>
                  <a:gd name="T20" fmla="*/ 36 w 61"/>
                  <a:gd name="T21" fmla="*/ 211 h 264"/>
                  <a:gd name="T22" fmla="*/ 36 w 61"/>
                  <a:gd name="T23" fmla="*/ 164 h 264"/>
                  <a:gd name="T24" fmla="*/ 36 w 61"/>
                  <a:gd name="T25" fmla="*/ 165 h 264"/>
                  <a:gd name="T26" fmla="*/ 38 w 61"/>
                  <a:gd name="T27" fmla="*/ 168 h 264"/>
                  <a:gd name="T28" fmla="*/ 46 w 61"/>
                  <a:gd name="T29" fmla="*/ 170 h 264"/>
                  <a:gd name="T30" fmla="*/ 50 w 61"/>
                  <a:gd name="T31" fmla="*/ 167 h 264"/>
                  <a:gd name="T32" fmla="*/ 52 w 61"/>
                  <a:gd name="T33" fmla="*/ 159 h 264"/>
                  <a:gd name="T34" fmla="*/ 50 w 61"/>
                  <a:gd name="T35" fmla="*/ 153 h 264"/>
                  <a:gd name="T36" fmla="*/ 44 w 61"/>
                  <a:gd name="T37" fmla="*/ 151 h 264"/>
                  <a:gd name="T38" fmla="*/ 40 w 61"/>
                  <a:gd name="T39" fmla="*/ 155 h 264"/>
                  <a:gd name="T40" fmla="*/ 40 w 61"/>
                  <a:gd name="T41" fmla="*/ 157 h 264"/>
                  <a:gd name="T42" fmla="*/ 42 w 61"/>
                  <a:gd name="T43" fmla="*/ 156 h 264"/>
                  <a:gd name="T44" fmla="*/ 44 w 61"/>
                  <a:gd name="T45" fmla="*/ 153 h 264"/>
                  <a:gd name="T46" fmla="*/ 48 w 61"/>
                  <a:gd name="T47" fmla="*/ 156 h 264"/>
                  <a:gd name="T48" fmla="*/ 48 w 61"/>
                  <a:gd name="T49" fmla="*/ 159 h 264"/>
                  <a:gd name="T50" fmla="*/ 48 w 61"/>
                  <a:gd name="T51" fmla="*/ 163 h 264"/>
                  <a:gd name="T52" fmla="*/ 44 w 61"/>
                  <a:gd name="T53" fmla="*/ 165 h 264"/>
                  <a:gd name="T54" fmla="*/ 36 w 61"/>
                  <a:gd name="T55" fmla="*/ 161 h 264"/>
                  <a:gd name="T56" fmla="*/ 35 w 61"/>
                  <a:gd name="T57" fmla="*/ 157 h 264"/>
                  <a:gd name="T58" fmla="*/ 23 w 61"/>
                  <a:gd name="T59" fmla="*/ 95 h 264"/>
                  <a:gd name="T60" fmla="*/ 8 w 61"/>
                  <a:gd name="T61" fmla="*/ 42 h 264"/>
                  <a:gd name="T62" fmla="*/ 0 w 61"/>
                  <a:gd name="T63" fmla="*/ 5 h 264"/>
                  <a:gd name="T64" fmla="*/ 0 w 61"/>
                  <a:gd name="T65"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4">
                    <a:moveTo>
                      <a:pt x="0" y="0"/>
                    </a:moveTo>
                    <a:lnTo>
                      <a:pt x="10" y="20"/>
                    </a:lnTo>
                    <a:lnTo>
                      <a:pt x="31" y="54"/>
                    </a:lnTo>
                    <a:lnTo>
                      <a:pt x="52" y="96"/>
                    </a:lnTo>
                    <a:lnTo>
                      <a:pt x="61" y="141"/>
                    </a:lnTo>
                    <a:lnTo>
                      <a:pt x="57" y="191"/>
                    </a:lnTo>
                    <a:lnTo>
                      <a:pt x="42" y="229"/>
                    </a:lnTo>
                    <a:lnTo>
                      <a:pt x="27" y="254"/>
                    </a:lnTo>
                    <a:lnTo>
                      <a:pt x="19" y="264"/>
                    </a:lnTo>
                    <a:lnTo>
                      <a:pt x="29" y="245"/>
                    </a:lnTo>
                    <a:lnTo>
                      <a:pt x="36" y="211"/>
                    </a:lnTo>
                    <a:lnTo>
                      <a:pt x="36" y="164"/>
                    </a:lnTo>
                    <a:lnTo>
                      <a:pt x="36" y="165"/>
                    </a:lnTo>
                    <a:lnTo>
                      <a:pt x="38" y="168"/>
                    </a:lnTo>
                    <a:lnTo>
                      <a:pt x="46" y="170"/>
                    </a:lnTo>
                    <a:lnTo>
                      <a:pt x="50" y="167"/>
                    </a:lnTo>
                    <a:lnTo>
                      <a:pt x="52" y="159"/>
                    </a:lnTo>
                    <a:lnTo>
                      <a:pt x="50" y="153"/>
                    </a:lnTo>
                    <a:lnTo>
                      <a:pt x="44" y="151"/>
                    </a:lnTo>
                    <a:lnTo>
                      <a:pt x="40" y="155"/>
                    </a:lnTo>
                    <a:lnTo>
                      <a:pt x="40" y="157"/>
                    </a:lnTo>
                    <a:lnTo>
                      <a:pt x="42" y="156"/>
                    </a:lnTo>
                    <a:lnTo>
                      <a:pt x="44" y="153"/>
                    </a:lnTo>
                    <a:lnTo>
                      <a:pt x="48" y="156"/>
                    </a:lnTo>
                    <a:lnTo>
                      <a:pt x="48" y="159"/>
                    </a:lnTo>
                    <a:lnTo>
                      <a:pt x="48" y="163"/>
                    </a:lnTo>
                    <a:lnTo>
                      <a:pt x="44" y="165"/>
                    </a:lnTo>
                    <a:lnTo>
                      <a:pt x="36" y="161"/>
                    </a:lnTo>
                    <a:lnTo>
                      <a:pt x="35" y="157"/>
                    </a:lnTo>
                    <a:lnTo>
                      <a:pt x="23" y="95"/>
                    </a:lnTo>
                    <a:lnTo>
                      <a:pt x="8" y="42"/>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2" name="Freeform 90"/>
              <p:cNvSpPr>
                <a:spLocks/>
              </p:cNvSpPr>
              <p:nvPr/>
            </p:nvSpPr>
            <p:spPr bwMode="auto">
              <a:xfrm>
                <a:off x="5422" y="2627"/>
                <a:ext cx="84" cy="295"/>
              </a:xfrm>
              <a:custGeom>
                <a:avLst/>
                <a:gdLst>
                  <a:gd name="T0" fmla="*/ 72 w 84"/>
                  <a:gd name="T1" fmla="*/ 295 h 295"/>
                  <a:gd name="T2" fmla="*/ 72 w 84"/>
                  <a:gd name="T3" fmla="*/ 267 h 295"/>
                  <a:gd name="T4" fmla="*/ 67 w 84"/>
                  <a:gd name="T5" fmla="*/ 239 h 295"/>
                  <a:gd name="T6" fmla="*/ 50 w 84"/>
                  <a:gd name="T7" fmla="*/ 206 h 295"/>
                  <a:gd name="T8" fmla="*/ 15 w 84"/>
                  <a:gd name="T9" fmla="*/ 155 h 295"/>
                  <a:gd name="T10" fmla="*/ 4 w 84"/>
                  <a:gd name="T11" fmla="*/ 127 h 295"/>
                  <a:gd name="T12" fmla="*/ 0 w 84"/>
                  <a:gd name="T13" fmla="*/ 98 h 295"/>
                  <a:gd name="T14" fmla="*/ 6 w 84"/>
                  <a:gd name="T15" fmla="*/ 64 h 295"/>
                  <a:gd name="T16" fmla="*/ 19 w 84"/>
                  <a:gd name="T17" fmla="*/ 29 h 295"/>
                  <a:gd name="T18" fmla="*/ 38 w 84"/>
                  <a:gd name="T19" fmla="*/ 0 h 295"/>
                  <a:gd name="T20" fmla="*/ 46 w 84"/>
                  <a:gd name="T21" fmla="*/ 38 h 295"/>
                  <a:gd name="T22" fmla="*/ 59 w 84"/>
                  <a:gd name="T23" fmla="*/ 103 h 295"/>
                  <a:gd name="T24" fmla="*/ 70 w 84"/>
                  <a:gd name="T25" fmla="*/ 147 h 295"/>
                  <a:gd name="T26" fmla="*/ 70 w 84"/>
                  <a:gd name="T27" fmla="*/ 156 h 295"/>
                  <a:gd name="T28" fmla="*/ 65 w 84"/>
                  <a:gd name="T29" fmla="*/ 162 h 295"/>
                  <a:gd name="T30" fmla="*/ 57 w 84"/>
                  <a:gd name="T31" fmla="*/ 165 h 295"/>
                  <a:gd name="T32" fmla="*/ 48 w 84"/>
                  <a:gd name="T33" fmla="*/ 163 h 295"/>
                  <a:gd name="T34" fmla="*/ 40 w 84"/>
                  <a:gd name="T35" fmla="*/ 157 h 295"/>
                  <a:gd name="T36" fmla="*/ 29 w 84"/>
                  <a:gd name="T37" fmla="*/ 141 h 295"/>
                  <a:gd name="T38" fmla="*/ 27 w 84"/>
                  <a:gd name="T39" fmla="*/ 127 h 295"/>
                  <a:gd name="T40" fmla="*/ 29 w 84"/>
                  <a:gd name="T41" fmla="*/ 121 h 295"/>
                  <a:gd name="T42" fmla="*/ 34 w 84"/>
                  <a:gd name="T43" fmla="*/ 119 h 295"/>
                  <a:gd name="T44" fmla="*/ 38 w 84"/>
                  <a:gd name="T45" fmla="*/ 119 h 295"/>
                  <a:gd name="T46" fmla="*/ 44 w 84"/>
                  <a:gd name="T47" fmla="*/ 125 h 295"/>
                  <a:gd name="T48" fmla="*/ 46 w 84"/>
                  <a:gd name="T49" fmla="*/ 130 h 295"/>
                  <a:gd name="T50" fmla="*/ 44 w 84"/>
                  <a:gd name="T51" fmla="*/ 132 h 295"/>
                  <a:gd name="T52" fmla="*/ 40 w 84"/>
                  <a:gd name="T53" fmla="*/ 130 h 295"/>
                  <a:gd name="T54" fmla="*/ 38 w 84"/>
                  <a:gd name="T55" fmla="*/ 130 h 295"/>
                  <a:gd name="T56" fmla="*/ 38 w 84"/>
                  <a:gd name="T57" fmla="*/ 133 h 295"/>
                  <a:gd name="T58" fmla="*/ 46 w 84"/>
                  <a:gd name="T59" fmla="*/ 135 h 295"/>
                  <a:gd name="T60" fmla="*/ 50 w 84"/>
                  <a:gd name="T61" fmla="*/ 132 h 295"/>
                  <a:gd name="T62" fmla="*/ 50 w 84"/>
                  <a:gd name="T63" fmla="*/ 124 h 295"/>
                  <a:gd name="T64" fmla="*/ 44 w 84"/>
                  <a:gd name="T65" fmla="*/ 115 h 295"/>
                  <a:gd name="T66" fmla="*/ 34 w 84"/>
                  <a:gd name="T67" fmla="*/ 113 h 295"/>
                  <a:gd name="T68" fmla="*/ 29 w 84"/>
                  <a:gd name="T69" fmla="*/ 115 h 295"/>
                  <a:gd name="T70" fmla="*/ 25 w 84"/>
                  <a:gd name="T71" fmla="*/ 121 h 295"/>
                  <a:gd name="T72" fmla="*/ 27 w 84"/>
                  <a:gd name="T73" fmla="*/ 145 h 295"/>
                  <a:gd name="T74" fmla="*/ 34 w 84"/>
                  <a:gd name="T75" fmla="*/ 157 h 295"/>
                  <a:gd name="T76" fmla="*/ 42 w 84"/>
                  <a:gd name="T77" fmla="*/ 165 h 295"/>
                  <a:gd name="T78" fmla="*/ 50 w 84"/>
                  <a:gd name="T79" fmla="*/ 170 h 295"/>
                  <a:gd name="T80" fmla="*/ 57 w 84"/>
                  <a:gd name="T81" fmla="*/ 173 h 295"/>
                  <a:gd name="T82" fmla="*/ 65 w 84"/>
                  <a:gd name="T83" fmla="*/ 170 h 295"/>
                  <a:gd name="T84" fmla="*/ 69 w 84"/>
                  <a:gd name="T85" fmla="*/ 165 h 295"/>
                  <a:gd name="T86" fmla="*/ 74 w 84"/>
                  <a:gd name="T87" fmla="*/ 157 h 295"/>
                  <a:gd name="T88" fmla="*/ 74 w 84"/>
                  <a:gd name="T89" fmla="*/ 163 h 295"/>
                  <a:gd name="T90" fmla="*/ 78 w 84"/>
                  <a:gd name="T91" fmla="*/ 183 h 295"/>
                  <a:gd name="T92" fmla="*/ 84 w 84"/>
                  <a:gd name="T93" fmla="*/ 219 h 295"/>
                  <a:gd name="T94" fmla="*/ 84 w 84"/>
                  <a:gd name="T95" fmla="*/ 251 h 295"/>
                  <a:gd name="T96" fmla="*/ 80 w 84"/>
                  <a:gd name="T97" fmla="*/ 275 h 295"/>
                  <a:gd name="T98" fmla="*/ 72 w 84"/>
                  <a:gd name="T99"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295"/>
                    </a:moveTo>
                    <a:lnTo>
                      <a:pt x="72" y="267"/>
                    </a:lnTo>
                    <a:lnTo>
                      <a:pt x="67" y="239"/>
                    </a:lnTo>
                    <a:lnTo>
                      <a:pt x="50" y="206"/>
                    </a:lnTo>
                    <a:lnTo>
                      <a:pt x="15" y="155"/>
                    </a:lnTo>
                    <a:lnTo>
                      <a:pt x="4" y="127"/>
                    </a:lnTo>
                    <a:lnTo>
                      <a:pt x="0" y="98"/>
                    </a:lnTo>
                    <a:lnTo>
                      <a:pt x="6" y="64"/>
                    </a:lnTo>
                    <a:lnTo>
                      <a:pt x="19" y="29"/>
                    </a:lnTo>
                    <a:lnTo>
                      <a:pt x="38" y="0"/>
                    </a:lnTo>
                    <a:lnTo>
                      <a:pt x="46" y="38"/>
                    </a:lnTo>
                    <a:lnTo>
                      <a:pt x="59" y="103"/>
                    </a:lnTo>
                    <a:lnTo>
                      <a:pt x="70" y="147"/>
                    </a:lnTo>
                    <a:lnTo>
                      <a:pt x="70" y="156"/>
                    </a:lnTo>
                    <a:lnTo>
                      <a:pt x="65" y="162"/>
                    </a:lnTo>
                    <a:lnTo>
                      <a:pt x="57" y="165"/>
                    </a:lnTo>
                    <a:lnTo>
                      <a:pt x="48" y="163"/>
                    </a:lnTo>
                    <a:lnTo>
                      <a:pt x="40" y="157"/>
                    </a:lnTo>
                    <a:lnTo>
                      <a:pt x="29" y="141"/>
                    </a:lnTo>
                    <a:lnTo>
                      <a:pt x="27" y="127"/>
                    </a:lnTo>
                    <a:lnTo>
                      <a:pt x="29" y="121"/>
                    </a:lnTo>
                    <a:lnTo>
                      <a:pt x="34" y="119"/>
                    </a:lnTo>
                    <a:lnTo>
                      <a:pt x="38" y="119"/>
                    </a:lnTo>
                    <a:lnTo>
                      <a:pt x="44" y="125"/>
                    </a:lnTo>
                    <a:lnTo>
                      <a:pt x="46" y="130"/>
                    </a:lnTo>
                    <a:lnTo>
                      <a:pt x="44" y="132"/>
                    </a:lnTo>
                    <a:lnTo>
                      <a:pt x="40" y="130"/>
                    </a:lnTo>
                    <a:lnTo>
                      <a:pt x="38" y="130"/>
                    </a:lnTo>
                    <a:lnTo>
                      <a:pt x="38" y="133"/>
                    </a:lnTo>
                    <a:lnTo>
                      <a:pt x="46" y="135"/>
                    </a:lnTo>
                    <a:lnTo>
                      <a:pt x="50" y="132"/>
                    </a:lnTo>
                    <a:lnTo>
                      <a:pt x="50" y="124"/>
                    </a:lnTo>
                    <a:lnTo>
                      <a:pt x="44" y="115"/>
                    </a:lnTo>
                    <a:lnTo>
                      <a:pt x="34" y="113"/>
                    </a:lnTo>
                    <a:lnTo>
                      <a:pt x="29" y="115"/>
                    </a:lnTo>
                    <a:lnTo>
                      <a:pt x="25" y="121"/>
                    </a:lnTo>
                    <a:lnTo>
                      <a:pt x="27" y="145"/>
                    </a:lnTo>
                    <a:lnTo>
                      <a:pt x="34" y="157"/>
                    </a:lnTo>
                    <a:lnTo>
                      <a:pt x="42" y="165"/>
                    </a:lnTo>
                    <a:lnTo>
                      <a:pt x="50" y="170"/>
                    </a:lnTo>
                    <a:lnTo>
                      <a:pt x="57" y="173"/>
                    </a:lnTo>
                    <a:lnTo>
                      <a:pt x="65" y="170"/>
                    </a:lnTo>
                    <a:lnTo>
                      <a:pt x="69" y="165"/>
                    </a:lnTo>
                    <a:lnTo>
                      <a:pt x="74" y="157"/>
                    </a:lnTo>
                    <a:lnTo>
                      <a:pt x="74" y="163"/>
                    </a:lnTo>
                    <a:lnTo>
                      <a:pt x="78" y="183"/>
                    </a:lnTo>
                    <a:lnTo>
                      <a:pt x="84" y="219"/>
                    </a:lnTo>
                    <a:lnTo>
                      <a:pt x="84" y="251"/>
                    </a:lnTo>
                    <a:lnTo>
                      <a:pt x="80" y="275"/>
                    </a:lnTo>
                    <a:lnTo>
                      <a:pt x="72" y="29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3" name="Freeform 91"/>
              <p:cNvSpPr>
                <a:spLocks/>
              </p:cNvSpPr>
              <p:nvPr/>
            </p:nvSpPr>
            <p:spPr bwMode="auto">
              <a:xfrm>
                <a:off x="5616" y="3303"/>
                <a:ext cx="62" cy="260"/>
              </a:xfrm>
              <a:custGeom>
                <a:avLst/>
                <a:gdLst>
                  <a:gd name="T0" fmla="*/ 0 w 62"/>
                  <a:gd name="T1" fmla="*/ 0 h 260"/>
                  <a:gd name="T2" fmla="*/ 9 w 62"/>
                  <a:gd name="T3" fmla="*/ 21 h 260"/>
                  <a:gd name="T4" fmla="*/ 30 w 62"/>
                  <a:gd name="T5" fmla="*/ 53 h 260"/>
                  <a:gd name="T6" fmla="*/ 51 w 62"/>
                  <a:gd name="T7" fmla="*/ 95 h 260"/>
                  <a:gd name="T8" fmla="*/ 62 w 62"/>
                  <a:gd name="T9" fmla="*/ 141 h 260"/>
                  <a:gd name="T10" fmla="*/ 57 w 62"/>
                  <a:gd name="T11" fmla="*/ 188 h 260"/>
                  <a:gd name="T12" fmla="*/ 43 w 62"/>
                  <a:gd name="T13" fmla="*/ 227 h 260"/>
                  <a:gd name="T14" fmla="*/ 28 w 62"/>
                  <a:gd name="T15" fmla="*/ 251 h 260"/>
                  <a:gd name="T16" fmla="*/ 21 w 62"/>
                  <a:gd name="T17" fmla="*/ 260 h 260"/>
                  <a:gd name="T18" fmla="*/ 28 w 62"/>
                  <a:gd name="T19" fmla="*/ 241 h 260"/>
                  <a:gd name="T20" fmla="*/ 38 w 62"/>
                  <a:gd name="T21" fmla="*/ 209 h 260"/>
                  <a:gd name="T22" fmla="*/ 36 w 62"/>
                  <a:gd name="T23" fmla="*/ 163 h 260"/>
                  <a:gd name="T24" fmla="*/ 36 w 62"/>
                  <a:gd name="T25" fmla="*/ 163 h 260"/>
                  <a:gd name="T26" fmla="*/ 38 w 62"/>
                  <a:gd name="T27" fmla="*/ 166 h 260"/>
                  <a:gd name="T28" fmla="*/ 45 w 62"/>
                  <a:gd name="T29" fmla="*/ 168 h 260"/>
                  <a:gd name="T30" fmla="*/ 51 w 62"/>
                  <a:gd name="T31" fmla="*/ 165 h 260"/>
                  <a:gd name="T32" fmla="*/ 51 w 62"/>
                  <a:gd name="T33" fmla="*/ 157 h 260"/>
                  <a:gd name="T34" fmla="*/ 49 w 62"/>
                  <a:gd name="T35" fmla="*/ 151 h 260"/>
                  <a:gd name="T36" fmla="*/ 43 w 62"/>
                  <a:gd name="T37" fmla="*/ 149 h 260"/>
                  <a:gd name="T38" fmla="*/ 40 w 62"/>
                  <a:gd name="T39" fmla="*/ 153 h 260"/>
                  <a:gd name="T40" fmla="*/ 40 w 62"/>
                  <a:gd name="T41" fmla="*/ 155 h 260"/>
                  <a:gd name="T42" fmla="*/ 42 w 62"/>
                  <a:gd name="T43" fmla="*/ 154 h 260"/>
                  <a:gd name="T44" fmla="*/ 43 w 62"/>
                  <a:gd name="T45" fmla="*/ 151 h 260"/>
                  <a:gd name="T46" fmla="*/ 47 w 62"/>
                  <a:gd name="T47" fmla="*/ 154 h 260"/>
                  <a:gd name="T48" fmla="*/ 47 w 62"/>
                  <a:gd name="T49" fmla="*/ 157 h 260"/>
                  <a:gd name="T50" fmla="*/ 47 w 62"/>
                  <a:gd name="T51" fmla="*/ 161 h 260"/>
                  <a:gd name="T52" fmla="*/ 43 w 62"/>
                  <a:gd name="T53" fmla="*/ 163 h 260"/>
                  <a:gd name="T54" fmla="*/ 38 w 62"/>
                  <a:gd name="T55" fmla="*/ 160 h 260"/>
                  <a:gd name="T56" fmla="*/ 34 w 62"/>
                  <a:gd name="T57" fmla="*/ 155 h 260"/>
                  <a:gd name="T58" fmla="*/ 23 w 62"/>
                  <a:gd name="T59" fmla="*/ 94 h 260"/>
                  <a:gd name="T60" fmla="*/ 7 w 62"/>
                  <a:gd name="T61" fmla="*/ 41 h 260"/>
                  <a:gd name="T62" fmla="*/ 0 w 62"/>
                  <a:gd name="T63" fmla="*/ 5 h 260"/>
                  <a:gd name="T64" fmla="*/ 0 w 62"/>
                  <a:gd name="T6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0"/>
                    </a:moveTo>
                    <a:lnTo>
                      <a:pt x="9" y="21"/>
                    </a:lnTo>
                    <a:lnTo>
                      <a:pt x="30" y="53"/>
                    </a:lnTo>
                    <a:lnTo>
                      <a:pt x="51" y="95"/>
                    </a:lnTo>
                    <a:lnTo>
                      <a:pt x="62" y="141"/>
                    </a:lnTo>
                    <a:lnTo>
                      <a:pt x="57" y="188"/>
                    </a:lnTo>
                    <a:lnTo>
                      <a:pt x="43" y="227"/>
                    </a:lnTo>
                    <a:lnTo>
                      <a:pt x="28" y="251"/>
                    </a:lnTo>
                    <a:lnTo>
                      <a:pt x="21" y="260"/>
                    </a:lnTo>
                    <a:lnTo>
                      <a:pt x="28" y="241"/>
                    </a:lnTo>
                    <a:lnTo>
                      <a:pt x="38" y="209"/>
                    </a:lnTo>
                    <a:lnTo>
                      <a:pt x="36" y="163"/>
                    </a:lnTo>
                    <a:lnTo>
                      <a:pt x="36" y="163"/>
                    </a:lnTo>
                    <a:lnTo>
                      <a:pt x="38" y="166"/>
                    </a:lnTo>
                    <a:lnTo>
                      <a:pt x="45" y="168"/>
                    </a:lnTo>
                    <a:lnTo>
                      <a:pt x="51" y="165"/>
                    </a:lnTo>
                    <a:lnTo>
                      <a:pt x="51" y="157"/>
                    </a:lnTo>
                    <a:lnTo>
                      <a:pt x="49" y="151"/>
                    </a:lnTo>
                    <a:lnTo>
                      <a:pt x="43" y="149"/>
                    </a:lnTo>
                    <a:lnTo>
                      <a:pt x="40" y="153"/>
                    </a:lnTo>
                    <a:lnTo>
                      <a:pt x="40" y="155"/>
                    </a:lnTo>
                    <a:lnTo>
                      <a:pt x="42" y="154"/>
                    </a:lnTo>
                    <a:lnTo>
                      <a:pt x="43" y="151"/>
                    </a:lnTo>
                    <a:lnTo>
                      <a:pt x="47" y="154"/>
                    </a:lnTo>
                    <a:lnTo>
                      <a:pt x="47" y="157"/>
                    </a:lnTo>
                    <a:lnTo>
                      <a:pt x="47" y="161"/>
                    </a:lnTo>
                    <a:lnTo>
                      <a:pt x="43" y="163"/>
                    </a:lnTo>
                    <a:lnTo>
                      <a:pt x="38" y="160"/>
                    </a:lnTo>
                    <a:lnTo>
                      <a:pt x="34" y="155"/>
                    </a:lnTo>
                    <a:lnTo>
                      <a:pt x="23" y="94"/>
                    </a:lnTo>
                    <a:lnTo>
                      <a:pt x="7" y="41"/>
                    </a:lnTo>
                    <a:lnTo>
                      <a:pt x="0" y="5"/>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4" name="Freeform 92"/>
              <p:cNvSpPr>
                <a:spLocks/>
              </p:cNvSpPr>
              <p:nvPr/>
            </p:nvSpPr>
            <p:spPr bwMode="auto">
              <a:xfrm>
                <a:off x="5566" y="3261"/>
                <a:ext cx="82" cy="293"/>
              </a:xfrm>
              <a:custGeom>
                <a:avLst/>
                <a:gdLst>
                  <a:gd name="T0" fmla="*/ 71 w 82"/>
                  <a:gd name="T1" fmla="*/ 293 h 293"/>
                  <a:gd name="T2" fmla="*/ 71 w 82"/>
                  <a:gd name="T3" fmla="*/ 265 h 293"/>
                  <a:gd name="T4" fmla="*/ 65 w 82"/>
                  <a:gd name="T5" fmla="*/ 236 h 293"/>
                  <a:gd name="T6" fmla="*/ 48 w 82"/>
                  <a:gd name="T7" fmla="*/ 204 h 293"/>
                  <a:gd name="T8" fmla="*/ 16 w 82"/>
                  <a:gd name="T9" fmla="*/ 153 h 293"/>
                  <a:gd name="T10" fmla="*/ 4 w 82"/>
                  <a:gd name="T11" fmla="*/ 126 h 293"/>
                  <a:gd name="T12" fmla="*/ 0 w 82"/>
                  <a:gd name="T13" fmla="*/ 97 h 293"/>
                  <a:gd name="T14" fmla="*/ 4 w 82"/>
                  <a:gd name="T15" fmla="*/ 63 h 293"/>
                  <a:gd name="T16" fmla="*/ 17 w 82"/>
                  <a:gd name="T17" fmla="*/ 28 h 293"/>
                  <a:gd name="T18" fmla="*/ 38 w 82"/>
                  <a:gd name="T19" fmla="*/ 0 h 293"/>
                  <a:gd name="T20" fmla="*/ 46 w 82"/>
                  <a:gd name="T21" fmla="*/ 39 h 293"/>
                  <a:gd name="T22" fmla="*/ 57 w 82"/>
                  <a:gd name="T23" fmla="*/ 102 h 293"/>
                  <a:gd name="T24" fmla="*/ 71 w 82"/>
                  <a:gd name="T25" fmla="*/ 147 h 293"/>
                  <a:gd name="T26" fmla="*/ 69 w 82"/>
                  <a:gd name="T27" fmla="*/ 154 h 293"/>
                  <a:gd name="T28" fmla="*/ 65 w 82"/>
                  <a:gd name="T29" fmla="*/ 160 h 293"/>
                  <a:gd name="T30" fmla="*/ 55 w 82"/>
                  <a:gd name="T31" fmla="*/ 163 h 293"/>
                  <a:gd name="T32" fmla="*/ 46 w 82"/>
                  <a:gd name="T33" fmla="*/ 162 h 293"/>
                  <a:gd name="T34" fmla="*/ 38 w 82"/>
                  <a:gd name="T35" fmla="*/ 156 h 293"/>
                  <a:gd name="T36" fmla="*/ 29 w 82"/>
                  <a:gd name="T37" fmla="*/ 141 h 293"/>
                  <a:gd name="T38" fmla="*/ 27 w 82"/>
                  <a:gd name="T39" fmla="*/ 126 h 293"/>
                  <a:gd name="T40" fmla="*/ 29 w 82"/>
                  <a:gd name="T41" fmla="*/ 120 h 293"/>
                  <a:gd name="T42" fmla="*/ 33 w 82"/>
                  <a:gd name="T43" fmla="*/ 117 h 293"/>
                  <a:gd name="T44" fmla="*/ 38 w 82"/>
                  <a:gd name="T45" fmla="*/ 118 h 293"/>
                  <a:gd name="T46" fmla="*/ 44 w 82"/>
                  <a:gd name="T47" fmla="*/ 124 h 293"/>
                  <a:gd name="T48" fmla="*/ 46 w 82"/>
                  <a:gd name="T49" fmla="*/ 127 h 293"/>
                  <a:gd name="T50" fmla="*/ 42 w 82"/>
                  <a:gd name="T51" fmla="*/ 131 h 293"/>
                  <a:gd name="T52" fmla="*/ 38 w 82"/>
                  <a:gd name="T53" fmla="*/ 129 h 293"/>
                  <a:gd name="T54" fmla="*/ 36 w 82"/>
                  <a:gd name="T55" fmla="*/ 127 h 293"/>
                  <a:gd name="T56" fmla="*/ 38 w 82"/>
                  <a:gd name="T57" fmla="*/ 131 h 293"/>
                  <a:gd name="T58" fmla="*/ 44 w 82"/>
                  <a:gd name="T59" fmla="*/ 135 h 293"/>
                  <a:gd name="T60" fmla="*/ 48 w 82"/>
                  <a:gd name="T61" fmla="*/ 131 h 293"/>
                  <a:gd name="T62" fmla="*/ 48 w 82"/>
                  <a:gd name="T63" fmla="*/ 123 h 293"/>
                  <a:gd name="T64" fmla="*/ 42 w 82"/>
                  <a:gd name="T65" fmla="*/ 114 h 293"/>
                  <a:gd name="T66" fmla="*/ 33 w 82"/>
                  <a:gd name="T67" fmla="*/ 112 h 293"/>
                  <a:gd name="T68" fmla="*/ 27 w 82"/>
                  <a:gd name="T69" fmla="*/ 114 h 293"/>
                  <a:gd name="T70" fmla="*/ 23 w 82"/>
                  <a:gd name="T71" fmla="*/ 120 h 293"/>
                  <a:gd name="T72" fmla="*/ 27 w 82"/>
                  <a:gd name="T73" fmla="*/ 143 h 293"/>
                  <a:gd name="T74" fmla="*/ 33 w 82"/>
                  <a:gd name="T75" fmla="*/ 155 h 293"/>
                  <a:gd name="T76" fmla="*/ 40 w 82"/>
                  <a:gd name="T77" fmla="*/ 163 h 293"/>
                  <a:gd name="T78" fmla="*/ 48 w 82"/>
                  <a:gd name="T79" fmla="*/ 169 h 293"/>
                  <a:gd name="T80" fmla="*/ 55 w 82"/>
                  <a:gd name="T81" fmla="*/ 171 h 293"/>
                  <a:gd name="T82" fmla="*/ 63 w 82"/>
                  <a:gd name="T83" fmla="*/ 169 h 293"/>
                  <a:gd name="T84" fmla="*/ 69 w 82"/>
                  <a:gd name="T85" fmla="*/ 165 h 293"/>
                  <a:gd name="T86" fmla="*/ 73 w 82"/>
                  <a:gd name="T87" fmla="*/ 155 h 293"/>
                  <a:gd name="T88" fmla="*/ 74 w 82"/>
                  <a:gd name="T89" fmla="*/ 162 h 293"/>
                  <a:gd name="T90" fmla="*/ 78 w 82"/>
                  <a:gd name="T91" fmla="*/ 181 h 293"/>
                  <a:gd name="T92" fmla="*/ 82 w 82"/>
                  <a:gd name="T93" fmla="*/ 217 h 293"/>
                  <a:gd name="T94" fmla="*/ 82 w 82"/>
                  <a:gd name="T95" fmla="*/ 247 h 293"/>
                  <a:gd name="T96" fmla="*/ 78 w 82"/>
                  <a:gd name="T97" fmla="*/ 271 h 293"/>
                  <a:gd name="T98" fmla="*/ 71 w 82"/>
                  <a:gd name="T9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3">
                    <a:moveTo>
                      <a:pt x="71" y="293"/>
                    </a:moveTo>
                    <a:lnTo>
                      <a:pt x="71" y="265"/>
                    </a:lnTo>
                    <a:lnTo>
                      <a:pt x="65" y="236"/>
                    </a:lnTo>
                    <a:lnTo>
                      <a:pt x="48" y="204"/>
                    </a:lnTo>
                    <a:lnTo>
                      <a:pt x="16" y="153"/>
                    </a:lnTo>
                    <a:lnTo>
                      <a:pt x="4" y="126"/>
                    </a:lnTo>
                    <a:lnTo>
                      <a:pt x="0" y="97"/>
                    </a:lnTo>
                    <a:lnTo>
                      <a:pt x="4" y="63"/>
                    </a:lnTo>
                    <a:lnTo>
                      <a:pt x="17" y="28"/>
                    </a:lnTo>
                    <a:lnTo>
                      <a:pt x="38" y="0"/>
                    </a:lnTo>
                    <a:lnTo>
                      <a:pt x="46" y="39"/>
                    </a:lnTo>
                    <a:lnTo>
                      <a:pt x="57" y="102"/>
                    </a:lnTo>
                    <a:lnTo>
                      <a:pt x="71" y="147"/>
                    </a:lnTo>
                    <a:lnTo>
                      <a:pt x="69" y="154"/>
                    </a:lnTo>
                    <a:lnTo>
                      <a:pt x="65" y="160"/>
                    </a:lnTo>
                    <a:lnTo>
                      <a:pt x="55" y="163"/>
                    </a:lnTo>
                    <a:lnTo>
                      <a:pt x="46" y="162"/>
                    </a:lnTo>
                    <a:lnTo>
                      <a:pt x="38" y="156"/>
                    </a:lnTo>
                    <a:lnTo>
                      <a:pt x="29" y="141"/>
                    </a:lnTo>
                    <a:lnTo>
                      <a:pt x="27" y="126"/>
                    </a:lnTo>
                    <a:lnTo>
                      <a:pt x="29" y="120"/>
                    </a:lnTo>
                    <a:lnTo>
                      <a:pt x="33" y="117"/>
                    </a:lnTo>
                    <a:lnTo>
                      <a:pt x="38" y="118"/>
                    </a:lnTo>
                    <a:lnTo>
                      <a:pt x="44" y="124"/>
                    </a:lnTo>
                    <a:lnTo>
                      <a:pt x="46" y="127"/>
                    </a:lnTo>
                    <a:lnTo>
                      <a:pt x="42" y="131"/>
                    </a:lnTo>
                    <a:lnTo>
                      <a:pt x="38" y="129"/>
                    </a:lnTo>
                    <a:lnTo>
                      <a:pt x="36" y="127"/>
                    </a:lnTo>
                    <a:lnTo>
                      <a:pt x="38" y="131"/>
                    </a:lnTo>
                    <a:lnTo>
                      <a:pt x="44" y="135"/>
                    </a:lnTo>
                    <a:lnTo>
                      <a:pt x="48" y="131"/>
                    </a:lnTo>
                    <a:lnTo>
                      <a:pt x="48" y="123"/>
                    </a:lnTo>
                    <a:lnTo>
                      <a:pt x="42" y="114"/>
                    </a:lnTo>
                    <a:lnTo>
                      <a:pt x="33" y="112"/>
                    </a:lnTo>
                    <a:lnTo>
                      <a:pt x="27" y="114"/>
                    </a:lnTo>
                    <a:lnTo>
                      <a:pt x="23" y="120"/>
                    </a:lnTo>
                    <a:lnTo>
                      <a:pt x="27" y="143"/>
                    </a:lnTo>
                    <a:lnTo>
                      <a:pt x="33" y="155"/>
                    </a:lnTo>
                    <a:lnTo>
                      <a:pt x="40" y="163"/>
                    </a:lnTo>
                    <a:lnTo>
                      <a:pt x="48" y="169"/>
                    </a:lnTo>
                    <a:lnTo>
                      <a:pt x="55" y="171"/>
                    </a:lnTo>
                    <a:lnTo>
                      <a:pt x="63" y="169"/>
                    </a:lnTo>
                    <a:lnTo>
                      <a:pt x="69" y="165"/>
                    </a:lnTo>
                    <a:lnTo>
                      <a:pt x="73" y="155"/>
                    </a:lnTo>
                    <a:lnTo>
                      <a:pt x="74" y="162"/>
                    </a:lnTo>
                    <a:lnTo>
                      <a:pt x="78" y="181"/>
                    </a:lnTo>
                    <a:lnTo>
                      <a:pt x="82" y="217"/>
                    </a:lnTo>
                    <a:lnTo>
                      <a:pt x="82" y="247"/>
                    </a:lnTo>
                    <a:lnTo>
                      <a:pt x="78" y="271"/>
                    </a:lnTo>
                    <a:lnTo>
                      <a:pt x="71" y="29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5" name="Freeform 93"/>
              <p:cNvSpPr>
                <a:spLocks/>
              </p:cNvSpPr>
              <p:nvPr/>
            </p:nvSpPr>
            <p:spPr bwMode="auto">
              <a:xfrm>
                <a:off x="5547" y="2843"/>
                <a:ext cx="84" cy="284"/>
              </a:xfrm>
              <a:custGeom>
                <a:avLst/>
                <a:gdLst>
                  <a:gd name="T0" fmla="*/ 84 w 84"/>
                  <a:gd name="T1" fmla="*/ 284 h 284"/>
                  <a:gd name="T2" fmla="*/ 71 w 84"/>
                  <a:gd name="T3" fmla="*/ 262 h 284"/>
                  <a:gd name="T4" fmla="*/ 46 w 84"/>
                  <a:gd name="T5" fmla="*/ 228 h 284"/>
                  <a:gd name="T6" fmla="*/ 19 w 84"/>
                  <a:gd name="T7" fmla="*/ 183 h 284"/>
                  <a:gd name="T8" fmla="*/ 2 w 84"/>
                  <a:gd name="T9" fmla="*/ 133 h 284"/>
                  <a:gd name="T10" fmla="*/ 0 w 84"/>
                  <a:gd name="T11" fmla="*/ 105 h 284"/>
                  <a:gd name="T12" fmla="*/ 2 w 84"/>
                  <a:gd name="T13" fmla="*/ 79 h 284"/>
                  <a:gd name="T14" fmla="*/ 14 w 84"/>
                  <a:gd name="T15" fmla="*/ 37 h 284"/>
                  <a:gd name="T16" fmla="*/ 29 w 84"/>
                  <a:gd name="T17" fmla="*/ 9 h 284"/>
                  <a:gd name="T18" fmla="*/ 35 w 84"/>
                  <a:gd name="T19" fmla="*/ 0 h 284"/>
                  <a:gd name="T20" fmla="*/ 29 w 84"/>
                  <a:gd name="T21" fmla="*/ 20 h 284"/>
                  <a:gd name="T22" fmla="*/ 21 w 84"/>
                  <a:gd name="T23" fmla="*/ 57 h 284"/>
                  <a:gd name="T24" fmla="*/ 27 w 84"/>
                  <a:gd name="T25" fmla="*/ 108 h 284"/>
                  <a:gd name="T26" fmla="*/ 27 w 84"/>
                  <a:gd name="T27" fmla="*/ 108 h 284"/>
                  <a:gd name="T28" fmla="*/ 25 w 84"/>
                  <a:gd name="T29" fmla="*/ 104 h 284"/>
                  <a:gd name="T30" fmla="*/ 18 w 84"/>
                  <a:gd name="T31" fmla="*/ 102 h 284"/>
                  <a:gd name="T32" fmla="*/ 12 w 84"/>
                  <a:gd name="T33" fmla="*/ 105 h 284"/>
                  <a:gd name="T34" fmla="*/ 12 w 84"/>
                  <a:gd name="T35" fmla="*/ 114 h 284"/>
                  <a:gd name="T36" fmla="*/ 14 w 84"/>
                  <a:gd name="T37" fmla="*/ 120 h 284"/>
                  <a:gd name="T38" fmla="*/ 19 w 84"/>
                  <a:gd name="T39" fmla="*/ 122 h 284"/>
                  <a:gd name="T40" fmla="*/ 25 w 84"/>
                  <a:gd name="T41" fmla="*/ 119 h 284"/>
                  <a:gd name="T42" fmla="*/ 23 w 84"/>
                  <a:gd name="T43" fmla="*/ 116 h 284"/>
                  <a:gd name="T44" fmla="*/ 23 w 84"/>
                  <a:gd name="T45" fmla="*/ 117 h 284"/>
                  <a:gd name="T46" fmla="*/ 19 w 84"/>
                  <a:gd name="T47" fmla="*/ 120 h 284"/>
                  <a:gd name="T48" fmla="*/ 16 w 84"/>
                  <a:gd name="T49" fmla="*/ 117 h 284"/>
                  <a:gd name="T50" fmla="*/ 16 w 84"/>
                  <a:gd name="T51" fmla="*/ 114 h 284"/>
                  <a:gd name="T52" fmla="*/ 16 w 84"/>
                  <a:gd name="T53" fmla="*/ 110 h 284"/>
                  <a:gd name="T54" fmla="*/ 19 w 84"/>
                  <a:gd name="T55" fmla="*/ 108 h 284"/>
                  <a:gd name="T56" fmla="*/ 27 w 84"/>
                  <a:gd name="T57" fmla="*/ 111 h 284"/>
                  <a:gd name="T58" fmla="*/ 29 w 84"/>
                  <a:gd name="T59" fmla="*/ 115 h 284"/>
                  <a:gd name="T60" fmla="*/ 48 w 84"/>
                  <a:gd name="T61" fmla="*/ 182 h 284"/>
                  <a:gd name="T62" fmla="*/ 71 w 84"/>
                  <a:gd name="T63" fmla="*/ 240 h 284"/>
                  <a:gd name="T64" fmla="*/ 82 w 84"/>
                  <a:gd name="T65" fmla="*/ 279 h 284"/>
                  <a:gd name="T66" fmla="*/ 84 w 84"/>
                  <a:gd name="T6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284"/>
                    </a:moveTo>
                    <a:lnTo>
                      <a:pt x="71" y="262"/>
                    </a:lnTo>
                    <a:lnTo>
                      <a:pt x="46" y="228"/>
                    </a:lnTo>
                    <a:lnTo>
                      <a:pt x="19" y="183"/>
                    </a:lnTo>
                    <a:lnTo>
                      <a:pt x="2" y="133"/>
                    </a:lnTo>
                    <a:lnTo>
                      <a:pt x="0" y="105"/>
                    </a:lnTo>
                    <a:lnTo>
                      <a:pt x="2" y="79"/>
                    </a:lnTo>
                    <a:lnTo>
                      <a:pt x="14" y="37"/>
                    </a:lnTo>
                    <a:lnTo>
                      <a:pt x="29" y="9"/>
                    </a:lnTo>
                    <a:lnTo>
                      <a:pt x="35" y="0"/>
                    </a:lnTo>
                    <a:lnTo>
                      <a:pt x="29" y="20"/>
                    </a:lnTo>
                    <a:lnTo>
                      <a:pt x="21" y="57"/>
                    </a:lnTo>
                    <a:lnTo>
                      <a:pt x="27" y="108"/>
                    </a:lnTo>
                    <a:lnTo>
                      <a:pt x="27" y="108"/>
                    </a:lnTo>
                    <a:lnTo>
                      <a:pt x="25" y="104"/>
                    </a:lnTo>
                    <a:lnTo>
                      <a:pt x="18" y="102"/>
                    </a:lnTo>
                    <a:lnTo>
                      <a:pt x="12" y="105"/>
                    </a:lnTo>
                    <a:lnTo>
                      <a:pt x="12" y="114"/>
                    </a:lnTo>
                    <a:lnTo>
                      <a:pt x="14" y="120"/>
                    </a:lnTo>
                    <a:lnTo>
                      <a:pt x="19" y="122"/>
                    </a:lnTo>
                    <a:lnTo>
                      <a:pt x="25" y="119"/>
                    </a:lnTo>
                    <a:lnTo>
                      <a:pt x="23" y="116"/>
                    </a:lnTo>
                    <a:lnTo>
                      <a:pt x="23" y="117"/>
                    </a:lnTo>
                    <a:lnTo>
                      <a:pt x="19" y="120"/>
                    </a:lnTo>
                    <a:lnTo>
                      <a:pt x="16" y="117"/>
                    </a:lnTo>
                    <a:lnTo>
                      <a:pt x="16" y="114"/>
                    </a:lnTo>
                    <a:lnTo>
                      <a:pt x="16" y="110"/>
                    </a:lnTo>
                    <a:lnTo>
                      <a:pt x="19" y="108"/>
                    </a:lnTo>
                    <a:lnTo>
                      <a:pt x="27" y="111"/>
                    </a:lnTo>
                    <a:lnTo>
                      <a:pt x="29" y="115"/>
                    </a:lnTo>
                    <a:lnTo>
                      <a:pt x="48" y="182"/>
                    </a:lnTo>
                    <a:lnTo>
                      <a:pt x="71" y="240"/>
                    </a:lnTo>
                    <a:lnTo>
                      <a:pt x="82" y="279"/>
                    </a:lnTo>
                    <a:lnTo>
                      <a:pt x="84" y="28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6" name="Freeform 94"/>
              <p:cNvSpPr>
                <a:spLocks/>
              </p:cNvSpPr>
              <p:nvPr/>
            </p:nvSpPr>
            <p:spPr bwMode="auto">
              <a:xfrm>
                <a:off x="5574" y="2854"/>
                <a:ext cx="106" cy="319"/>
              </a:xfrm>
              <a:custGeom>
                <a:avLst/>
                <a:gdLst>
                  <a:gd name="T0" fmla="*/ 8 w 106"/>
                  <a:gd name="T1" fmla="*/ 0 h 319"/>
                  <a:gd name="T2" fmla="*/ 9 w 106"/>
                  <a:gd name="T3" fmla="*/ 30 h 319"/>
                  <a:gd name="T4" fmla="*/ 19 w 106"/>
                  <a:gd name="T5" fmla="*/ 61 h 319"/>
                  <a:gd name="T6" fmla="*/ 28 w 106"/>
                  <a:gd name="T7" fmla="*/ 79 h 319"/>
                  <a:gd name="T8" fmla="*/ 42 w 106"/>
                  <a:gd name="T9" fmla="*/ 97 h 319"/>
                  <a:gd name="T10" fmla="*/ 82 w 106"/>
                  <a:gd name="T11" fmla="*/ 151 h 319"/>
                  <a:gd name="T12" fmla="*/ 99 w 106"/>
                  <a:gd name="T13" fmla="*/ 179 h 319"/>
                  <a:gd name="T14" fmla="*/ 106 w 106"/>
                  <a:gd name="T15" fmla="*/ 211 h 319"/>
                  <a:gd name="T16" fmla="*/ 104 w 106"/>
                  <a:gd name="T17" fmla="*/ 249 h 319"/>
                  <a:gd name="T18" fmla="*/ 93 w 106"/>
                  <a:gd name="T19" fmla="*/ 287 h 319"/>
                  <a:gd name="T20" fmla="*/ 74 w 106"/>
                  <a:gd name="T21" fmla="*/ 319 h 319"/>
                  <a:gd name="T22" fmla="*/ 63 w 106"/>
                  <a:gd name="T23" fmla="*/ 278 h 319"/>
                  <a:gd name="T24" fmla="*/ 42 w 106"/>
                  <a:gd name="T25" fmla="*/ 208 h 319"/>
                  <a:gd name="T26" fmla="*/ 25 w 106"/>
                  <a:gd name="T27" fmla="*/ 160 h 319"/>
                  <a:gd name="T28" fmla="*/ 25 w 106"/>
                  <a:gd name="T29" fmla="*/ 152 h 319"/>
                  <a:gd name="T30" fmla="*/ 28 w 106"/>
                  <a:gd name="T31" fmla="*/ 145 h 319"/>
                  <a:gd name="T32" fmla="*/ 38 w 106"/>
                  <a:gd name="T33" fmla="*/ 140 h 319"/>
                  <a:gd name="T34" fmla="*/ 47 w 106"/>
                  <a:gd name="T35" fmla="*/ 141 h 319"/>
                  <a:gd name="T36" fmla="*/ 57 w 106"/>
                  <a:gd name="T37" fmla="*/ 148 h 319"/>
                  <a:gd name="T38" fmla="*/ 70 w 106"/>
                  <a:gd name="T39" fmla="*/ 165 h 319"/>
                  <a:gd name="T40" fmla="*/ 74 w 106"/>
                  <a:gd name="T41" fmla="*/ 181 h 319"/>
                  <a:gd name="T42" fmla="*/ 72 w 106"/>
                  <a:gd name="T43" fmla="*/ 187 h 319"/>
                  <a:gd name="T44" fmla="*/ 66 w 106"/>
                  <a:gd name="T45" fmla="*/ 190 h 319"/>
                  <a:gd name="T46" fmla="*/ 63 w 106"/>
                  <a:gd name="T47" fmla="*/ 189 h 319"/>
                  <a:gd name="T48" fmla="*/ 55 w 106"/>
                  <a:gd name="T49" fmla="*/ 183 h 319"/>
                  <a:gd name="T50" fmla="*/ 53 w 106"/>
                  <a:gd name="T51" fmla="*/ 179 h 319"/>
                  <a:gd name="T52" fmla="*/ 55 w 106"/>
                  <a:gd name="T53" fmla="*/ 176 h 319"/>
                  <a:gd name="T54" fmla="*/ 61 w 106"/>
                  <a:gd name="T55" fmla="*/ 178 h 319"/>
                  <a:gd name="T56" fmla="*/ 63 w 106"/>
                  <a:gd name="T57" fmla="*/ 179 h 319"/>
                  <a:gd name="T58" fmla="*/ 61 w 106"/>
                  <a:gd name="T59" fmla="*/ 176 h 319"/>
                  <a:gd name="T60" fmla="*/ 53 w 106"/>
                  <a:gd name="T61" fmla="*/ 172 h 319"/>
                  <a:gd name="T62" fmla="*/ 49 w 106"/>
                  <a:gd name="T63" fmla="*/ 176 h 319"/>
                  <a:gd name="T64" fmla="*/ 49 w 106"/>
                  <a:gd name="T65" fmla="*/ 185 h 319"/>
                  <a:gd name="T66" fmla="*/ 57 w 106"/>
                  <a:gd name="T67" fmla="*/ 194 h 319"/>
                  <a:gd name="T68" fmla="*/ 68 w 106"/>
                  <a:gd name="T69" fmla="*/ 196 h 319"/>
                  <a:gd name="T70" fmla="*/ 74 w 106"/>
                  <a:gd name="T71" fmla="*/ 194 h 319"/>
                  <a:gd name="T72" fmla="*/ 76 w 106"/>
                  <a:gd name="T73" fmla="*/ 187 h 319"/>
                  <a:gd name="T74" fmla="*/ 72 w 106"/>
                  <a:gd name="T75" fmla="*/ 161 h 319"/>
                  <a:gd name="T76" fmla="*/ 65 w 106"/>
                  <a:gd name="T77" fmla="*/ 148 h 319"/>
                  <a:gd name="T78" fmla="*/ 55 w 106"/>
                  <a:gd name="T79" fmla="*/ 140 h 319"/>
                  <a:gd name="T80" fmla="*/ 46 w 106"/>
                  <a:gd name="T81" fmla="*/ 134 h 319"/>
                  <a:gd name="T82" fmla="*/ 38 w 106"/>
                  <a:gd name="T83" fmla="*/ 133 h 319"/>
                  <a:gd name="T84" fmla="*/ 28 w 106"/>
                  <a:gd name="T85" fmla="*/ 135 h 319"/>
                  <a:gd name="T86" fmla="*/ 25 w 106"/>
                  <a:gd name="T87" fmla="*/ 140 h 319"/>
                  <a:gd name="T88" fmla="*/ 21 w 106"/>
                  <a:gd name="T89" fmla="*/ 151 h 319"/>
                  <a:gd name="T90" fmla="*/ 19 w 106"/>
                  <a:gd name="T91" fmla="*/ 142 h 319"/>
                  <a:gd name="T92" fmla="*/ 13 w 106"/>
                  <a:gd name="T93" fmla="*/ 121 h 319"/>
                  <a:gd name="T94" fmla="*/ 4 w 106"/>
                  <a:gd name="T95" fmla="*/ 82 h 319"/>
                  <a:gd name="T96" fmla="*/ 0 w 106"/>
                  <a:gd name="T97" fmla="*/ 49 h 319"/>
                  <a:gd name="T98" fmla="*/ 2 w 106"/>
                  <a:gd name="T99" fmla="*/ 22 h 319"/>
                  <a:gd name="T100" fmla="*/ 8 w 106"/>
                  <a:gd name="T10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0"/>
                    </a:moveTo>
                    <a:lnTo>
                      <a:pt x="9" y="30"/>
                    </a:lnTo>
                    <a:lnTo>
                      <a:pt x="19" y="61"/>
                    </a:lnTo>
                    <a:lnTo>
                      <a:pt x="28" y="79"/>
                    </a:lnTo>
                    <a:lnTo>
                      <a:pt x="42" y="97"/>
                    </a:lnTo>
                    <a:lnTo>
                      <a:pt x="82" y="151"/>
                    </a:lnTo>
                    <a:lnTo>
                      <a:pt x="99" y="179"/>
                    </a:lnTo>
                    <a:lnTo>
                      <a:pt x="106" y="211"/>
                    </a:lnTo>
                    <a:lnTo>
                      <a:pt x="104" y="249"/>
                    </a:lnTo>
                    <a:lnTo>
                      <a:pt x="93" y="287"/>
                    </a:lnTo>
                    <a:lnTo>
                      <a:pt x="74" y="319"/>
                    </a:lnTo>
                    <a:lnTo>
                      <a:pt x="63" y="278"/>
                    </a:lnTo>
                    <a:lnTo>
                      <a:pt x="42" y="208"/>
                    </a:lnTo>
                    <a:lnTo>
                      <a:pt x="25" y="160"/>
                    </a:lnTo>
                    <a:lnTo>
                      <a:pt x="25" y="152"/>
                    </a:lnTo>
                    <a:lnTo>
                      <a:pt x="28" y="145"/>
                    </a:lnTo>
                    <a:lnTo>
                      <a:pt x="38" y="140"/>
                    </a:lnTo>
                    <a:lnTo>
                      <a:pt x="47" y="141"/>
                    </a:lnTo>
                    <a:lnTo>
                      <a:pt x="57" y="148"/>
                    </a:lnTo>
                    <a:lnTo>
                      <a:pt x="70" y="165"/>
                    </a:lnTo>
                    <a:lnTo>
                      <a:pt x="74" y="181"/>
                    </a:lnTo>
                    <a:lnTo>
                      <a:pt x="72" y="187"/>
                    </a:lnTo>
                    <a:lnTo>
                      <a:pt x="66" y="190"/>
                    </a:lnTo>
                    <a:lnTo>
                      <a:pt x="63" y="189"/>
                    </a:lnTo>
                    <a:lnTo>
                      <a:pt x="55" y="183"/>
                    </a:lnTo>
                    <a:lnTo>
                      <a:pt x="53" y="179"/>
                    </a:lnTo>
                    <a:lnTo>
                      <a:pt x="55" y="176"/>
                    </a:lnTo>
                    <a:lnTo>
                      <a:pt x="61" y="178"/>
                    </a:lnTo>
                    <a:lnTo>
                      <a:pt x="63" y="179"/>
                    </a:lnTo>
                    <a:lnTo>
                      <a:pt x="61" y="176"/>
                    </a:lnTo>
                    <a:lnTo>
                      <a:pt x="53" y="172"/>
                    </a:lnTo>
                    <a:lnTo>
                      <a:pt x="49" y="176"/>
                    </a:lnTo>
                    <a:lnTo>
                      <a:pt x="49" y="185"/>
                    </a:lnTo>
                    <a:lnTo>
                      <a:pt x="57" y="194"/>
                    </a:lnTo>
                    <a:lnTo>
                      <a:pt x="68" y="196"/>
                    </a:lnTo>
                    <a:lnTo>
                      <a:pt x="74" y="194"/>
                    </a:lnTo>
                    <a:lnTo>
                      <a:pt x="76" y="187"/>
                    </a:lnTo>
                    <a:lnTo>
                      <a:pt x="72" y="161"/>
                    </a:lnTo>
                    <a:lnTo>
                      <a:pt x="65" y="148"/>
                    </a:lnTo>
                    <a:lnTo>
                      <a:pt x="55" y="140"/>
                    </a:lnTo>
                    <a:lnTo>
                      <a:pt x="46" y="134"/>
                    </a:lnTo>
                    <a:lnTo>
                      <a:pt x="38" y="133"/>
                    </a:lnTo>
                    <a:lnTo>
                      <a:pt x="28" y="135"/>
                    </a:lnTo>
                    <a:lnTo>
                      <a:pt x="25" y="140"/>
                    </a:lnTo>
                    <a:lnTo>
                      <a:pt x="21" y="151"/>
                    </a:lnTo>
                    <a:lnTo>
                      <a:pt x="19" y="142"/>
                    </a:lnTo>
                    <a:lnTo>
                      <a:pt x="13" y="121"/>
                    </a:lnTo>
                    <a:lnTo>
                      <a:pt x="4" y="82"/>
                    </a:lnTo>
                    <a:lnTo>
                      <a:pt x="0" y="49"/>
                    </a:lnTo>
                    <a:lnTo>
                      <a:pt x="2" y="22"/>
                    </a:lnTo>
                    <a:lnTo>
                      <a:pt x="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7" name="Freeform 95"/>
              <p:cNvSpPr>
                <a:spLocks/>
              </p:cNvSpPr>
              <p:nvPr/>
            </p:nvSpPr>
            <p:spPr bwMode="auto">
              <a:xfrm>
                <a:off x="5491" y="3000"/>
                <a:ext cx="55" cy="279"/>
              </a:xfrm>
              <a:custGeom>
                <a:avLst/>
                <a:gdLst>
                  <a:gd name="T0" fmla="*/ 1 w 55"/>
                  <a:gd name="T1" fmla="*/ 279 h 279"/>
                  <a:gd name="T2" fmla="*/ 11 w 55"/>
                  <a:gd name="T3" fmla="*/ 256 h 279"/>
                  <a:gd name="T4" fmla="*/ 30 w 55"/>
                  <a:gd name="T5" fmla="*/ 221 h 279"/>
                  <a:gd name="T6" fmla="*/ 47 w 55"/>
                  <a:gd name="T7" fmla="*/ 176 h 279"/>
                  <a:gd name="T8" fmla="*/ 55 w 55"/>
                  <a:gd name="T9" fmla="*/ 127 h 279"/>
                  <a:gd name="T10" fmla="*/ 53 w 55"/>
                  <a:gd name="T11" fmla="*/ 99 h 279"/>
                  <a:gd name="T12" fmla="*/ 45 w 55"/>
                  <a:gd name="T13" fmla="*/ 75 h 279"/>
                  <a:gd name="T14" fmla="*/ 26 w 55"/>
                  <a:gd name="T15" fmla="*/ 35 h 279"/>
                  <a:gd name="T16" fmla="*/ 7 w 55"/>
                  <a:gd name="T17" fmla="*/ 9 h 279"/>
                  <a:gd name="T18" fmla="*/ 0 w 55"/>
                  <a:gd name="T19" fmla="*/ 0 h 279"/>
                  <a:gd name="T20" fmla="*/ 9 w 55"/>
                  <a:gd name="T21" fmla="*/ 20 h 279"/>
                  <a:gd name="T22" fmla="*/ 22 w 55"/>
                  <a:gd name="T23" fmla="*/ 55 h 279"/>
                  <a:gd name="T24" fmla="*/ 24 w 55"/>
                  <a:gd name="T25" fmla="*/ 103 h 279"/>
                  <a:gd name="T26" fmla="*/ 26 w 55"/>
                  <a:gd name="T27" fmla="*/ 103 h 279"/>
                  <a:gd name="T28" fmla="*/ 28 w 55"/>
                  <a:gd name="T29" fmla="*/ 101 h 279"/>
                  <a:gd name="T30" fmla="*/ 34 w 55"/>
                  <a:gd name="T31" fmla="*/ 97 h 279"/>
                  <a:gd name="T32" fmla="*/ 39 w 55"/>
                  <a:gd name="T33" fmla="*/ 102 h 279"/>
                  <a:gd name="T34" fmla="*/ 41 w 55"/>
                  <a:gd name="T35" fmla="*/ 109 h 279"/>
                  <a:gd name="T36" fmla="*/ 39 w 55"/>
                  <a:gd name="T37" fmla="*/ 115 h 279"/>
                  <a:gd name="T38" fmla="*/ 36 w 55"/>
                  <a:gd name="T39" fmla="*/ 117 h 279"/>
                  <a:gd name="T40" fmla="*/ 30 w 55"/>
                  <a:gd name="T41" fmla="*/ 115 h 279"/>
                  <a:gd name="T42" fmla="*/ 30 w 55"/>
                  <a:gd name="T43" fmla="*/ 111 h 279"/>
                  <a:gd name="T44" fmla="*/ 32 w 55"/>
                  <a:gd name="T45" fmla="*/ 113 h 279"/>
                  <a:gd name="T46" fmla="*/ 34 w 55"/>
                  <a:gd name="T47" fmla="*/ 115 h 279"/>
                  <a:gd name="T48" fmla="*/ 37 w 55"/>
                  <a:gd name="T49" fmla="*/ 113 h 279"/>
                  <a:gd name="T50" fmla="*/ 39 w 55"/>
                  <a:gd name="T51" fmla="*/ 109 h 279"/>
                  <a:gd name="T52" fmla="*/ 37 w 55"/>
                  <a:gd name="T53" fmla="*/ 105 h 279"/>
                  <a:gd name="T54" fmla="*/ 34 w 55"/>
                  <a:gd name="T55" fmla="*/ 103 h 279"/>
                  <a:gd name="T56" fmla="*/ 26 w 55"/>
                  <a:gd name="T57" fmla="*/ 108 h 279"/>
                  <a:gd name="T58" fmla="*/ 24 w 55"/>
                  <a:gd name="T59" fmla="*/ 111 h 279"/>
                  <a:gd name="T60" fmla="*/ 17 w 55"/>
                  <a:gd name="T61" fmla="*/ 179 h 279"/>
                  <a:gd name="T62" fmla="*/ 7 w 55"/>
                  <a:gd name="T63" fmla="*/ 235 h 279"/>
                  <a:gd name="T64" fmla="*/ 1 w 55"/>
                  <a:gd name="T65" fmla="*/ 274 h 279"/>
                  <a:gd name="T66" fmla="*/ 1 w 55"/>
                  <a:gd name="T6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79">
                    <a:moveTo>
                      <a:pt x="1" y="279"/>
                    </a:moveTo>
                    <a:lnTo>
                      <a:pt x="11" y="256"/>
                    </a:lnTo>
                    <a:lnTo>
                      <a:pt x="30" y="221"/>
                    </a:lnTo>
                    <a:lnTo>
                      <a:pt x="47" y="176"/>
                    </a:lnTo>
                    <a:lnTo>
                      <a:pt x="55" y="127"/>
                    </a:lnTo>
                    <a:lnTo>
                      <a:pt x="53" y="99"/>
                    </a:lnTo>
                    <a:lnTo>
                      <a:pt x="45" y="75"/>
                    </a:lnTo>
                    <a:lnTo>
                      <a:pt x="26" y="35"/>
                    </a:lnTo>
                    <a:lnTo>
                      <a:pt x="7" y="9"/>
                    </a:lnTo>
                    <a:lnTo>
                      <a:pt x="0" y="0"/>
                    </a:lnTo>
                    <a:lnTo>
                      <a:pt x="9" y="20"/>
                    </a:lnTo>
                    <a:lnTo>
                      <a:pt x="22" y="55"/>
                    </a:lnTo>
                    <a:lnTo>
                      <a:pt x="24" y="103"/>
                    </a:lnTo>
                    <a:lnTo>
                      <a:pt x="26" y="103"/>
                    </a:lnTo>
                    <a:lnTo>
                      <a:pt x="28" y="101"/>
                    </a:lnTo>
                    <a:lnTo>
                      <a:pt x="34" y="97"/>
                    </a:lnTo>
                    <a:lnTo>
                      <a:pt x="39" y="102"/>
                    </a:lnTo>
                    <a:lnTo>
                      <a:pt x="41" y="109"/>
                    </a:lnTo>
                    <a:lnTo>
                      <a:pt x="39" y="115"/>
                    </a:lnTo>
                    <a:lnTo>
                      <a:pt x="36" y="117"/>
                    </a:lnTo>
                    <a:lnTo>
                      <a:pt x="30" y="115"/>
                    </a:lnTo>
                    <a:lnTo>
                      <a:pt x="30" y="111"/>
                    </a:lnTo>
                    <a:lnTo>
                      <a:pt x="32" y="113"/>
                    </a:lnTo>
                    <a:lnTo>
                      <a:pt x="34" y="115"/>
                    </a:lnTo>
                    <a:lnTo>
                      <a:pt x="37" y="113"/>
                    </a:lnTo>
                    <a:lnTo>
                      <a:pt x="39" y="109"/>
                    </a:lnTo>
                    <a:lnTo>
                      <a:pt x="37" y="105"/>
                    </a:lnTo>
                    <a:lnTo>
                      <a:pt x="34" y="103"/>
                    </a:lnTo>
                    <a:lnTo>
                      <a:pt x="26" y="108"/>
                    </a:lnTo>
                    <a:lnTo>
                      <a:pt x="24" y="111"/>
                    </a:lnTo>
                    <a:lnTo>
                      <a:pt x="17" y="179"/>
                    </a:lnTo>
                    <a:lnTo>
                      <a:pt x="7" y="235"/>
                    </a:lnTo>
                    <a:lnTo>
                      <a:pt x="1" y="274"/>
                    </a:lnTo>
                    <a:lnTo>
                      <a:pt x="1" y="2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8" name="Freeform 96"/>
              <p:cNvSpPr>
                <a:spLocks/>
              </p:cNvSpPr>
              <p:nvPr/>
            </p:nvSpPr>
            <p:spPr bwMode="auto">
              <a:xfrm>
                <a:off x="5434" y="3011"/>
                <a:ext cx="77" cy="314"/>
              </a:xfrm>
              <a:custGeom>
                <a:avLst/>
                <a:gdLst>
                  <a:gd name="T0" fmla="*/ 58 w 77"/>
                  <a:gd name="T1" fmla="*/ 0 h 314"/>
                  <a:gd name="T2" fmla="*/ 62 w 77"/>
                  <a:gd name="T3" fmla="*/ 30 h 314"/>
                  <a:gd name="T4" fmla="*/ 58 w 77"/>
                  <a:gd name="T5" fmla="*/ 60 h 314"/>
                  <a:gd name="T6" fmla="*/ 43 w 77"/>
                  <a:gd name="T7" fmla="*/ 96 h 314"/>
                  <a:gd name="T8" fmla="*/ 13 w 77"/>
                  <a:gd name="T9" fmla="*/ 151 h 314"/>
                  <a:gd name="T10" fmla="*/ 1 w 77"/>
                  <a:gd name="T11" fmla="*/ 180 h 314"/>
                  <a:gd name="T12" fmla="*/ 0 w 77"/>
                  <a:gd name="T13" fmla="*/ 211 h 314"/>
                  <a:gd name="T14" fmla="*/ 9 w 77"/>
                  <a:gd name="T15" fmla="*/ 248 h 314"/>
                  <a:gd name="T16" fmla="*/ 26 w 77"/>
                  <a:gd name="T17" fmla="*/ 284 h 314"/>
                  <a:gd name="T18" fmla="*/ 49 w 77"/>
                  <a:gd name="T19" fmla="*/ 314 h 314"/>
                  <a:gd name="T20" fmla="*/ 55 w 77"/>
                  <a:gd name="T21" fmla="*/ 272 h 314"/>
                  <a:gd name="T22" fmla="*/ 62 w 77"/>
                  <a:gd name="T23" fmla="*/ 204 h 314"/>
                  <a:gd name="T24" fmla="*/ 70 w 77"/>
                  <a:gd name="T25" fmla="*/ 156 h 314"/>
                  <a:gd name="T26" fmla="*/ 68 w 77"/>
                  <a:gd name="T27" fmla="*/ 147 h 314"/>
                  <a:gd name="T28" fmla="*/ 62 w 77"/>
                  <a:gd name="T29" fmla="*/ 141 h 314"/>
                  <a:gd name="T30" fmla="*/ 55 w 77"/>
                  <a:gd name="T31" fmla="*/ 138 h 314"/>
                  <a:gd name="T32" fmla="*/ 43 w 77"/>
                  <a:gd name="T33" fmla="*/ 140 h 314"/>
                  <a:gd name="T34" fmla="*/ 36 w 77"/>
                  <a:gd name="T35" fmla="*/ 147 h 314"/>
                  <a:gd name="T36" fmla="*/ 26 w 77"/>
                  <a:gd name="T37" fmla="*/ 164 h 314"/>
                  <a:gd name="T38" fmla="*/ 26 w 77"/>
                  <a:gd name="T39" fmla="*/ 180 h 314"/>
                  <a:gd name="T40" fmla="*/ 28 w 77"/>
                  <a:gd name="T41" fmla="*/ 186 h 314"/>
                  <a:gd name="T42" fmla="*/ 34 w 77"/>
                  <a:gd name="T43" fmla="*/ 188 h 314"/>
                  <a:gd name="T44" fmla="*/ 39 w 77"/>
                  <a:gd name="T45" fmla="*/ 188 h 314"/>
                  <a:gd name="T46" fmla="*/ 45 w 77"/>
                  <a:gd name="T47" fmla="*/ 181 h 314"/>
                  <a:gd name="T48" fmla="*/ 45 w 77"/>
                  <a:gd name="T49" fmla="*/ 176 h 314"/>
                  <a:gd name="T50" fmla="*/ 43 w 77"/>
                  <a:gd name="T51" fmla="*/ 174 h 314"/>
                  <a:gd name="T52" fmla="*/ 39 w 77"/>
                  <a:gd name="T53" fmla="*/ 176 h 314"/>
                  <a:gd name="T54" fmla="*/ 36 w 77"/>
                  <a:gd name="T55" fmla="*/ 177 h 314"/>
                  <a:gd name="T56" fmla="*/ 38 w 77"/>
                  <a:gd name="T57" fmla="*/ 174 h 314"/>
                  <a:gd name="T58" fmla="*/ 43 w 77"/>
                  <a:gd name="T59" fmla="*/ 170 h 314"/>
                  <a:gd name="T60" fmla="*/ 49 w 77"/>
                  <a:gd name="T61" fmla="*/ 174 h 314"/>
                  <a:gd name="T62" fmla="*/ 49 w 77"/>
                  <a:gd name="T63" fmla="*/ 182 h 314"/>
                  <a:gd name="T64" fmla="*/ 43 w 77"/>
                  <a:gd name="T65" fmla="*/ 190 h 314"/>
                  <a:gd name="T66" fmla="*/ 34 w 77"/>
                  <a:gd name="T67" fmla="*/ 194 h 314"/>
                  <a:gd name="T68" fmla="*/ 28 w 77"/>
                  <a:gd name="T69" fmla="*/ 192 h 314"/>
                  <a:gd name="T70" fmla="*/ 24 w 77"/>
                  <a:gd name="T71" fmla="*/ 186 h 314"/>
                  <a:gd name="T72" fmla="*/ 24 w 77"/>
                  <a:gd name="T73" fmla="*/ 162 h 314"/>
                  <a:gd name="T74" fmla="*/ 30 w 77"/>
                  <a:gd name="T75" fmla="*/ 147 h 314"/>
                  <a:gd name="T76" fmla="*/ 38 w 77"/>
                  <a:gd name="T77" fmla="*/ 138 h 314"/>
                  <a:gd name="T78" fmla="*/ 45 w 77"/>
                  <a:gd name="T79" fmla="*/ 133 h 314"/>
                  <a:gd name="T80" fmla="*/ 53 w 77"/>
                  <a:gd name="T81" fmla="*/ 130 h 314"/>
                  <a:gd name="T82" fmla="*/ 62 w 77"/>
                  <a:gd name="T83" fmla="*/ 133 h 314"/>
                  <a:gd name="T84" fmla="*/ 66 w 77"/>
                  <a:gd name="T85" fmla="*/ 136 h 314"/>
                  <a:gd name="T86" fmla="*/ 72 w 77"/>
                  <a:gd name="T87" fmla="*/ 146 h 314"/>
                  <a:gd name="T88" fmla="*/ 74 w 77"/>
                  <a:gd name="T89" fmla="*/ 139 h 314"/>
                  <a:gd name="T90" fmla="*/ 74 w 77"/>
                  <a:gd name="T91" fmla="*/ 117 h 314"/>
                  <a:gd name="T92" fmla="*/ 77 w 77"/>
                  <a:gd name="T93" fmla="*/ 80 h 314"/>
                  <a:gd name="T94" fmla="*/ 74 w 77"/>
                  <a:gd name="T95" fmla="*/ 46 h 314"/>
                  <a:gd name="T96" fmla="*/ 68 w 77"/>
                  <a:gd name="T97" fmla="*/ 21 h 314"/>
                  <a:gd name="T98" fmla="*/ 58 w 77"/>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0"/>
                    </a:moveTo>
                    <a:lnTo>
                      <a:pt x="62" y="30"/>
                    </a:lnTo>
                    <a:lnTo>
                      <a:pt x="58" y="60"/>
                    </a:lnTo>
                    <a:lnTo>
                      <a:pt x="43" y="96"/>
                    </a:lnTo>
                    <a:lnTo>
                      <a:pt x="13" y="151"/>
                    </a:lnTo>
                    <a:lnTo>
                      <a:pt x="1" y="180"/>
                    </a:lnTo>
                    <a:lnTo>
                      <a:pt x="0" y="211"/>
                    </a:lnTo>
                    <a:lnTo>
                      <a:pt x="9" y="248"/>
                    </a:lnTo>
                    <a:lnTo>
                      <a:pt x="26" y="284"/>
                    </a:lnTo>
                    <a:lnTo>
                      <a:pt x="49" y="314"/>
                    </a:lnTo>
                    <a:lnTo>
                      <a:pt x="55" y="272"/>
                    </a:lnTo>
                    <a:lnTo>
                      <a:pt x="62" y="204"/>
                    </a:lnTo>
                    <a:lnTo>
                      <a:pt x="70" y="156"/>
                    </a:lnTo>
                    <a:lnTo>
                      <a:pt x="68" y="147"/>
                    </a:lnTo>
                    <a:lnTo>
                      <a:pt x="62" y="141"/>
                    </a:lnTo>
                    <a:lnTo>
                      <a:pt x="55" y="138"/>
                    </a:lnTo>
                    <a:lnTo>
                      <a:pt x="43" y="140"/>
                    </a:lnTo>
                    <a:lnTo>
                      <a:pt x="36" y="147"/>
                    </a:lnTo>
                    <a:lnTo>
                      <a:pt x="26" y="164"/>
                    </a:lnTo>
                    <a:lnTo>
                      <a:pt x="26" y="180"/>
                    </a:lnTo>
                    <a:lnTo>
                      <a:pt x="28" y="186"/>
                    </a:lnTo>
                    <a:lnTo>
                      <a:pt x="34" y="188"/>
                    </a:lnTo>
                    <a:lnTo>
                      <a:pt x="39" y="188"/>
                    </a:lnTo>
                    <a:lnTo>
                      <a:pt x="45" y="181"/>
                    </a:lnTo>
                    <a:lnTo>
                      <a:pt x="45" y="176"/>
                    </a:lnTo>
                    <a:lnTo>
                      <a:pt x="43" y="174"/>
                    </a:lnTo>
                    <a:lnTo>
                      <a:pt x="39" y="176"/>
                    </a:lnTo>
                    <a:lnTo>
                      <a:pt x="36" y="177"/>
                    </a:lnTo>
                    <a:lnTo>
                      <a:pt x="38" y="174"/>
                    </a:lnTo>
                    <a:lnTo>
                      <a:pt x="43" y="170"/>
                    </a:lnTo>
                    <a:lnTo>
                      <a:pt x="49" y="174"/>
                    </a:lnTo>
                    <a:lnTo>
                      <a:pt x="49" y="182"/>
                    </a:lnTo>
                    <a:lnTo>
                      <a:pt x="43" y="190"/>
                    </a:lnTo>
                    <a:lnTo>
                      <a:pt x="34" y="194"/>
                    </a:lnTo>
                    <a:lnTo>
                      <a:pt x="28" y="192"/>
                    </a:lnTo>
                    <a:lnTo>
                      <a:pt x="24" y="186"/>
                    </a:lnTo>
                    <a:lnTo>
                      <a:pt x="24" y="162"/>
                    </a:lnTo>
                    <a:lnTo>
                      <a:pt x="30" y="147"/>
                    </a:lnTo>
                    <a:lnTo>
                      <a:pt x="38" y="138"/>
                    </a:lnTo>
                    <a:lnTo>
                      <a:pt x="45" y="133"/>
                    </a:lnTo>
                    <a:lnTo>
                      <a:pt x="53" y="130"/>
                    </a:lnTo>
                    <a:lnTo>
                      <a:pt x="62" y="133"/>
                    </a:lnTo>
                    <a:lnTo>
                      <a:pt x="66" y="136"/>
                    </a:lnTo>
                    <a:lnTo>
                      <a:pt x="72" y="146"/>
                    </a:lnTo>
                    <a:lnTo>
                      <a:pt x="74" y="139"/>
                    </a:lnTo>
                    <a:lnTo>
                      <a:pt x="74" y="117"/>
                    </a:lnTo>
                    <a:lnTo>
                      <a:pt x="77" y="80"/>
                    </a:lnTo>
                    <a:lnTo>
                      <a:pt x="74" y="46"/>
                    </a:lnTo>
                    <a:lnTo>
                      <a:pt x="68" y="21"/>
                    </a:lnTo>
                    <a:lnTo>
                      <a:pt x="5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49" name="Freeform 97"/>
              <p:cNvSpPr>
                <a:spLocks/>
              </p:cNvSpPr>
              <p:nvPr/>
            </p:nvSpPr>
            <p:spPr bwMode="auto">
              <a:xfrm>
                <a:off x="5604" y="3607"/>
                <a:ext cx="95" cy="337"/>
              </a:xfrm>
              <a:custGeom>
                <a:avLst/>
                <a:gdLst>
                  <a:gd name="T0" fmla="*/ 59 w 95"/>
                  <a:gd name="T1" fmla="*/ 337 h 337"/>
                  <a:gd name="T2" fmla="*/ 65 w 95"/>
                  <a:gd name="T3" fmla="*/ 309 h 337"/>
                  <a:gd name="T4" fmla="*/ 80 w 95"/>
                  <a:gd name="T5" fmla="*/ 265 h 337"/>
                  <a:gd name="T6" fmla="*/ 93 w 95"/>
                  <a:gd name="T7" fmla="*/ 209 h 337"/>
                  <a:gd name="T8" fmla="*/ 95 w 95"/>
                  <a:gd name="T9" fmla="*/ 179 h 337"/>
                  <a:gd name="T10" fmla="*/ 93 w 95"/>
                  <a:gd name="T11" fmla="*/ 149 h 337"/>
                  <a:gd name="T12" fmla="*/ 84 w 95"/>
                  <a:gd name="T13" fmla="*/ 116 h 337"/>
                  <a:gd name="T14" fmla="*/ 72 w 95"/>
                  <a:gd name="T15" fmla="*/ 87 h 337"/>
                  <a:gd name="T16" fmla="*/ 57 w 95"/>
                  <a:gd name="T17" fmla="*/ 62 h 337"/>
                  <a:gd name="T18" fmla="*/ 40 w 95"/>
                  <a:gd name="T19" fmla="*/ 40 h 337"/>
                  <a:gd name="T20" fmla="*/ 14 w 95"/>
                  <a:gd name="T21" fmla="*/ 10 h 337"/>
                  <a:gd name="T22" fmla="*/ 0 w 95"/>
                  <a:gd name="T23" fmla="*/ 0 h 337"/>
                  <a:gd name="T24" fmla="*/ 17 w 95"/>
                  <a:gd name="T25" fmla="*/ 24 h 337"/>
                  <a:gd name="T26" fmla="*/ 31 w 95"/>
                  <a:gd name="T27" fmla="*/ 44 h 337"/>
                  <a:gd name="T28" fmla="*/ 40 w 95"/>
                  <a:gd name="T29" fmla="*/ 64 h 337"/>
                  <a:gd name="T30" fmla="*/ 52 w 95"/>
                  <a:gd name="T31" fmla="*/ 123 h 337"/>
                  <a:gd name="T32" fmla="*/ 54 w 95"/>
                  <a:gd name="T33" fmla="*/ 123 h 337"/>
                  <a:gd name="T34" fmla="*/ 55 w 95"/>
                  <a:gd name="T35" fmla="*/ 119 h 337"/>
                  <a:gd name="T36" fmla="*/ 63 w 95"/>
                  <a:gd name="T37" fmla="*/ 116 h 337"/>
                  <a:gd name="T38" fmla="*/ 71 w 95"/>
                  <a:gd name="T39" fmla="*/ 119 h 337"/>
                  <a:gd name="T40" fmla="*/ 74 w 95"/>
                  <a:gd name="T41" fmla="*/ 128 h 337"/>
                  <a:gd name="T42" fmla="*/ 72 w 95"/>
                  <a:gd name="T43" fmla="*/ 136 h 337"/>
                  <a:gd name="T44" fmla="*/ 69 w 95"/>
                  <a:gd name="T45" fmla="*/ 140 h 337"/>
                  <a:gd name="T46" fmla="*/ 61 w 95"/>
                  <a:gd name="T47" fmla="*/ 136 h 337"/>
                  <a:gd name="T48" fmla="*/ 61 w 95"/>
                  <a:gd name="T49" fmla="*/ 133 h 337"/>
                  <a:gd name="T50" fmla="*/ 63 w 95"/>
                  <a:gd name="T51" fmla="*/ 134 h 337"/>
                  <a:gd name="T52" fmla="*/ 67 w 95"/>
                  <a:gd name="T53" fmla="*/ 136 h 337"/>
                  <a:gd name="T54" fmla="*/ 71 w 95"/>
                  <a:gd name="T55" fmla="*/ 133 h 337"/>
                  <a:gd name="T56" fmla="*/ 71 w 95"/>
                  <a:gd name="T57" fmla="*/ 128 h 337"/>
                  <a:gd name="T58" fmla="*/ 69 w 95"/>
                  <a:gd name="T59" fmla="*/ 124 h 337"/>
                  <a:gd name="T60" fmla="*/ 63 w 95"/>
                  <a:gd name="T61" fmla="*/ 122 h 337"/>
                  <a:gd name="T62" fmla="*/ 55 w 95"/>
                  <a:gd name="T63" fmla="*/ 128 h 337"/>
                  <a:gd name="T64" fmla="*/ 54 w 95"/>
                  <a:gd name="T65" fmla="*/ 133 h 337"/>
                  <a:gd name="T66" fmla="*/ 57 w 95"/>
                  <a:gd name="T67" fmla="*/ 213 h 337"/>
                  <a:gd name="T68" fmla="*/ 57 w 95"/>
                  <a:gd name="T69" fmla="*/ 283 h 337"/>
                  <a:gd name="T70" fmla="*/ 57 w 95"/>
                  <a:gd name="T71" fmla="*/ 331 h 337"/>
                  <a:gd name="T72" fmla="*/ 59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337"/>
                    </a:moveTo>
                    <a:lnTo>
                      <a:pt x="65" y="309"/>
                    </a:lnTo>
                    <a:lnTo>
                      <a:pt x="80" y="265"/>
                    </a:lnTo>
                    <a:lnTo>
                      <a:pt x="93" y="209"/>
                    </a:lnTo>
                    <a:lnTo>
                      <a:pt x="95" y="179"/>
                    </a:lnTo>
                    <a:lnTo>
                      <a:pt x="93" y="149"/>
                    </a:lnTo>
                    <a:lnTo>
                      <a:pt x="84" y="116"/>
                    </a:lnTo>
                    <a:lnTo>
                      <a:pt x="72" y="87"/>
                    </a:lnTo>
                    <a:lnTo>
                      <a:pt x="57" y="62"/>
                    </a:lnTo>
                    <a:lnTo>
                      <a:pt x="40" y="40"/>
                    </a:lnTo>
                    <a:lnTo>
                      <a:pt x="14" y="10"/>
                    </a:lnTo>
                    <a:lnTo>
                      <a:pt x="0" y="0"/>
                    </a:lnTo>
                    <a:lnTo>
                      <a:pt x="17" y="24"/>
                    </a:lnTo>
                    <a:lnTo>
                      <a:pt x="31" y="44"/>
                    </a:lnTo>
                    <a:lnTo>
                      <a:pt x="40" y="64"/>
                    </a:lnTo>
                    <a:lnTo>
                      <a:pt x="52" y="123"/>
                    </a:lnTo>
                    <a:lnTo>
                      <a:pt x="54" y="123"/>
                    </a:lnTo>
                    <a:lnTo>
                      <a:pt x="55" y="119"/>
                    </a:lnTo>
                    <a:lnTo>
                      <a:pt x="63" y="116"/>
                    </a:lnTo>
                    <a:lnTo>
                      <a:pt x="71" y="119"/>
                    </a:lnTo>
                    <a:lnTo>
                      <a:pt x="74" y="128"/>
                    </a:lnTo>
                    <a:lnTo>
                      <a:pt x="72" y="136"/>
                    </a:lnTo>
                    <a:lnTo>
                      <a:pt x="69" y="140"/>
                    </a:lnTo>
                    <a:lnTo>
                      <a:pt x="61" y="136"/>
                    </a:lnTo>
                    <a:lnTo>
                      <a:pt x="61" y="133"/>
                    </a:lnTo>
                    <a:lnTo>
                      <a:pt x="63" y="134"/>
                    </a:lnTo>
                    <a:lnTo>
                      <a:pt x="67" y="136"/>
                    </a:lnTo>
                    <a:lnTo>
                      <a:pt x="71" y="133"/>
                    </a:lnTo>
                    <a:lnTo>
                      <a:pt x="71" y="128"/>
                    </a:lnTo>
                    <a:lnTo>
                      <a:pt x="69" y="124"/>
                    </a:lnTo>
                    <a:lnTo>
                      <a:pt x="63" y="122"/>
                    </a:lnTo>
                    <a:lnTo>
                      <a:pt x="55" y="128"/>
                    </a:lnTo>
                    <a:lnTo>
                      <a:pt x="54" y="133"/>
                    </a:lnTo>
                    <a:lnTo>
                      <a:pt x="57" y="213"/>
                    </a:lnTo>
                    <a:lnTo>
                      <a:pt x="57" y="283"/>
                    </a:lnTo>
                    <a:lnTo>
                      <a:pt x="57" y="331"/>
                    </a:lnTo>
                    <a:lnTo>
                      <a:pt x="59"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0" name="Freeform 98"/>
              <p:cNvSpPr>
                <a:spLocks/>
              </p:cNvSpPr>
              <p:nvPr/>
            </p:nvSpPr>
            <p:spPr bwMode="auto">
              <a:xfrm>
                <a:off x="5576" y="3620"/>
                <a:ext cx="85" cy="379"/>
              </a:xfrm>
              <a:custGeom>
                <a:avLst/>
                <a:gdLst>
                  <a:gd name="T0" fmla="*/ 32 w 85"/>
                  <a:gd name="T1" fmla="*/ 0 h 379"/>
                  <a:gd name="T2" fmla="*/ 44 w 85"/>
                  <a:gd name="T3" fmla="*/ 36 h 379"/>
                  <a:gd name="T4" fmla="*/ 45 w 85"/>
                  <a:gd name="T5" fmla="*/ 73 h 379"/>
                  <a:gd name="T6" fmla="*/ 34 w 85"/>
                  <a:gd name="T7" fmla="*/ 117 h 379"/>
                  <a:gd name="T8" fmla="*/ 7 w 85"/>
                  <a:gd name="T9" fmla="*/ 186 h 379"/>
                  <a:gd name="T10" fmla="*/ 0 w 85"/>
                  <a:gd name="T11" fmla="*/ 222 h 379"/>
                  <a:gd name="T12" fmla="*/ 6 w 85"/>
                  <a:gd name="T13" fmla="*/ 259 h 379"/>
                  <a:gd name="T14" fmla="*/ 23 w 85"/>
                  <a:gd name="T15" fmla="*/ 303 h 379"/>
                  <a:gd name="T16" fmla="*/ 51 w 85"/>
                  <a:gd name="T17" fmla="*/ 345 h 379"/>
                  <a:gd name="T18" fmla="*/ 85 w 85"/>
                  <a:gd name="T19" fmla="*/ 379 h 379"/>
                  <a:gd name="T20" fmla="*/ 83 w 85"/>
                  <a:gd name="T21" fmla="*/ 363 h 379"/>
                  <a:gd name="T22" fmla="*/ 83 w 85"/>
                  <a:gd name="T23" fmla="*/ 330 h 379"/>
                  <a:gd name="T24" fmla="*/ 78 w 85"/>
                  <a:gd name="T25" fmla="*/ 246 h 379"/>
                  <a:gd name="T26" fmla="*/ 80 w 85"/>
                  <a:gd name="T27" fmla="*/ 188 h 379"/>
                  <a:gd name="T28" fmla="*/ 74 w 85"/>
                  <a:gd name="T29" fmla="*/ 178 h 379"/>
                  <a:gd name="T30" fmla="*/ 68 w 85"/>
                  <a:gd name="T31" fmla="*/ 171 h 379"/>
                  <a:gd name="T32" fmla="*/ 55 w 85"/>
                  <a:gd name="T33" fmla="*/ 168 h 379"/>
                  <a:gd name="T34" fmla="*/ 44 w 85"/>
                  <a:gd name="T35" fmla="*/ 170 h 379"/>
                  <a:gd name="T36" fmla="*/ 36 w 85"/>
                  <a:gd name="T37" fmla="*/ 180 h 379"/>
                  <a:gd name="T38" fmla="*/ 28 w 85"/>
                  <a:gd name="T39" fmla="*/ 200 h 379"/>
                  <a:gd name="T40" fmla="*/ 30 w 85"/>
                  <a:gd name="T41" fmla="*/ 219 h 379"/>
                  <a:gd name="T42" fmla="*/ 34 w 85"/>
                  <a:gd name="T43" fmla="*/ 226 h 379"/>
                  <a:gd name="T44" fmla="*/ 42 w 85"/>
                  <a:gd name="T45" fmla="*/ 230 h 379"/>
                  <a:gd name="T46" fmla="*/ 47 w 85"/>
                  <a:gd name="T47" fmla="*/ 228 h 379"/>
                  <a:gd name="T48" fmla="*/ 51 w 85"/>
                  <a:gd name="T49" fmla="*/ 219 h 379"/>
                  <a:gd name="T50" fmla="*/ 53 w 85"/>
                  <a:gd name="T51" fmla="*/ 214 h 379"/>
                  <a:gd name="T52" fmla="*/ 49 w 85"/>
                  <a:gd name="T53" fmla="*/ 211 h 379"/>
                  <a:gd name="T54" fmla="*/ 45 w 85"/>
                  <a:gd name="T55" fmla="*/ 214 h 379"/>
                  <a:gd name="T56" fmla="*/ 44 w 85"/>
                  <a:gd name="T57" fmla="*/ 216 h 379"/>
                  <a:gd name="T58" fmla="*/ 44 w 85"/>
                  <a:gd name="T59" fmla="*/ 211 h 379"/>
                  <a:gd name="T60" fmla="*/ 49 w 85"/>
                  <a:gd name="T61" fmla="*/ 206 h 379"/>
                  <a:gd name="T62" fmla="*/ 57 w 85"/>
                  <a:gd name="T63" fmla="*/ 211 h 379"/>
                  <a:gd name="T64" fmla="*/ 61 w 85"/>
                  <a:gd name="T65" fmla="*/ 222 h 379"/>
                  <a:gd name="T66" fmla="*/ 55 w 85"/>
                  <a:gd name="T67" fmla="*/ 231 h 379"/>
                  <a:gd name="T68" fmla="*/ 44 w 85"/>
                  <a:gd name="T69" fmla="*/ 237 h 379"/>
                  <a:gd name="T70" fmla="*/ 36 w 85"/>
                  <a:gd name="T71" fmla="*/ 235 h 379"/>
                  <a:gd name="T72" fmla="*/ 28 w 85"/>
                  <a:gd name="T73" fmla="*/ 226 h 379"/>
                  <a:gd name="T74" fmla="*/ 25 w 85"/>
                  <a:gd name="T75" fmla="*/ 214 h 379"/>
                  <a:gd name="T76" fmla="*/ 25 w 85"/>
                  <a:gd name="T77" fmla="*/ 196 h 379"/>
                  <a:gd name="T78" fmla="*/ 28 w 85"/>
                  <a:gd name="T79" fmla="*/ 181 h 379"/>
                  <a:gd name="T80" fmla="*/ 36 w 85"/>
                  <a:gd name="T81" fmla="*/ 169 h 379"/>
                  <a:gd name="T82" fmla="*/ 45 w 85"/>
                  <a:gd name="T83" fmla="*/ 162 h 379"/>
                  <a:gd name="T84" fmla="*/ 53 w 85"/>
                  <a:gd name="T85" fmla="*/ 158 h 379"/>
                  <a:gd name="T86" fmla="*/ 63 w 85"/>
                  <a:gd name="T87" fmla="*/ 159 h 379"/>
                  <a:gd name="T88" fmla="*/ 70 w 85"/>
                  <a:gd name="T89" fmla="*/ 165 h 379"/>
                  <a:gd name="T90" fmla="*/ 80 w 85"/>
                  <a:gd name="T91" fmla="*/ 176 h 379"/>
                  <a:gd name="T92" fmla="*/ 80 w 85"/>
                  <a:gd name="T93" fmla="*/ 166 h 379"/>
                  <a:gd name="T94" fmla="*/ 78 w 85"/>
                  <a:gd name="T95" fmla="*/ 141 h 379"/>
                  <a:gd name="T96" fmla="*/ 72 w 85"/>
                  <a:gd name="T97" fmla="*/ 96 h 379"/>
                  <a:gd name="T98" fmla="*/ 63 w 85"/>
                  <a:gd name="T99" fmla="*/ 56 h 379"/>
                  <a:gd name="T100" fmla="*/ 49 w 85"/>
                  <a:gd name="T101" fmla="*/ 25 h 379"/>
                  <a:gd name="T102" fmla="*/ 32 w 85"/>
                  <a:gd name="T10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0"/>
                    </a:moveTo>
                    <a:lnTo>
                      <a:pt x="44" y="36"/>
                    </a:lnTo>
                    <a:lnTo>
                      <a:pt x="45" y="73"/>
                    </a:lnTo>
                    <a:lnTo>
                      <a:pt x="34" y="117"/>
                    </a:lnTo>
                    <a:lnTo>
                      <a:pt x="7" y="186"/>
                    </a:lnTo>
                    <a:lnTo>
                      <a:pt x="0" y="222"/>
                    </a:lnTo>
                    <a:lnTo>
                      <a:pt x="6" y="259"/>
                    </a:lnTo>
                    <a:lnTo>
                      <a:pt x="23" y="303"/>
                    </a:lnTo>
                    <a:lnTo>
                      <a:pt x="51" y="345"/>
                    </a:lnTo>
                    <a:lnTo>
                      <a:pt x="85" y="379"/>
                    </a:lnTo>
                    <a:lnTo>
                      <a:pt x="83" y="363"/>
                    </a:lnTo>
                    <a:lnTo>
                      <a:pt x="83" y="330"/>
                    </a:lnTo>
                    <a:lnTo>
                      <a:pt x="78" y="246"/>
                    </a:lnTo>
                    <a:lnTo>
                      <a:pt x="80" y="188"/>
                    </a:lnTo>
                    <a:lnTo>
                      <a:pt x="74" y="178"/>
                    </a:lnTo>
                    <a:lnTo>
                      <a:pt x="68" y="171"/>
                    </a:lnTo>
                    <a:lnTo>
                      <a:pt x="55" y="168"/>
                    </a:lnTo>
                    <a:lnTo>
                      <a:pt x="44" y="170"/>
                    </a:lnTo>
                    <a:lnTo>
                      <a:pt x="36" y="180"/>
                    </a:lnTo>
                    <a:lnTo>
                      <a:pt x="28" y="200"/>
                    </a:lnTo>
                    <a:lnTo>
                      <a:pt x="30" y="219"/>
                    </a:lnTo>
                    <a:lnTo>
                      <a:pt x="34" y="226"/>
                    </a:lnTo>
                    <a:lnTo>
                      <a:pt x="42" y="230"/>
                    </a:lnTo>
                    <a:lnTo>
                      <a:pt x="47" y="228"/>
                    </a:lnTo>
                    <a:lnTo>
                      <a:pt x="51" y="219"/>
                    </a:lnTo>
                    <a:lnTo>
                      <a:pt x="53" y="214"/>
                    </a:lnTo>
                    <a:lnTo>
                      <a:pt x="49" y="211"/>
                    </a:lnTo>
                    <a:lnTo>
                      <a:pt x="45" y="214"/>
                    </a:lnTo>
                    <a:lnTo>
                      <a:pt x="44" y="216"/>
                    </a:lnTo>
                    <a:lnTo>
                      <a:pt x="44" y="211"/>
                    </a:lnTo>
                    <a:lnTo>
                      <a:pt x="49" y="206"/>
                    </a:lnTo>
                    <a:lnTo>
                      <a:pt x="57" y="211"/>
                    </a:lnTo>
                    <a:lnTo>
                      <a:pt x="61" y="222"/>
                    </a:lnTo>
                    <a:lnTo>
                      <a:pt x="55" y="231"/>
                    </a:lnTo>
                    <a:lnTo>
                      <a:pt x="44" y="237"/>
                    </a:lnTo>
                    <a:lnTo>
                      <a:pt x="36" y="235"/>
                    </a:lnTo>
                    <a:lnTo>
                      <a:pt x="28" y="226"/>
                    </a:lnTo>
                    <a:lnTo>
                      <a:pt x="25" y="214"/>
                    </a:lnTo>
                    <a:lnTo>
                      <a:pt x="25" y="196"/>
                    </a:lnTo>
                    <a:lnTo>
                      <a:pt x="28" y="181"/>
                    </a:lnTo>
                    <a:lnTo>
                      <a:pt x="36" y="169"/>
                    </a:lnTo>
                    <a:lnTo>
                      <a:pt x="45" y="162"/>
                    </a:lnTo>
                    <a:lnTo>
                      <a:pt x="53" y="158"/>
                    </a:lnTo>
                    <a:lnTo>
                      <a:pt x="63" y="159"/>
                    </a:lnTo>
                    <a:lnTo>
                      <a:pt x="70" y="165"/>
                    </a:lnTo>
                    <a:lnTo>
                      <a:pt x="80" y="176"/>
                    </a:lnTo>
                    <a:lnTo>
                      <a:pt x="80" y="166"/>
                    </a:lnTo>
                    <a:lnTo>
                      <a:pt x="78" y="141"/>
                    </a:lnTo>
                    <a:lnTo>
                      <a:pt x="72" y="96"/>
                    </a:lnTo>
                    <a:lnTo>
                      <a:pt x="63" y="56"/>
                    </a:lnTo>
                    <a:lnTo>
                      <a:pt x="49" y="25"/>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1" name="Freeform 99"/>
              <p:cNvSpPr>
                <a:spLocks/>
              </p:cNvSpPr>
              <p:nvPr/>
            </p:nvSpPr>
            <p:spPr bwMode="auto">
              <a:xfrm>
                <a:off x="5574" y="2374"/>
                <a:ext cx="95" cy="337"/>
              </a:xfrm>
              <a:custGeom>
                <a:avLst/>
                <a:gdLst>
                  <a:gd name="T0" fmla="*/ 57 w 95"/>
                  <a:gd name="T1" fmla="*/ 337 h 337"/>
                  <a:gd name="T2" fmla="*/ 65 w 95"/>
                  <a:gd name="T3" fmla="*/ 309 h 337"/>
                  <a:gd name="T4" fmla="*/ 80 w 95"/>
                  <a:gd name="T5" fmla="*/ 264 h 337"/>
                  <a:gd name="T6" fmla="*/ 93 w 95"/>
                  <a:gd name="T7" fmla="*/ 209 h 337"/>
                  <a:gd name="T8" fmla="*/ 95 w 95"/>
                  <a:gd name="T9" fmla="*/ 179 h 337"/>
                  <a:gd name="T10" fmla="*/ 91 w 95"/>
                  <a:gd name="T11" fmla="*/ 149 h 337"/>
                  <a:gd name="T12" fmla="*/ 82 w 95"/>
                  <a:gd name="T13" fmla="*/ 116 h 337"/>
                  <a:gd name="T14" fmla="*/ 70 w 95"/>
                  <a:gd name="T15" fmla="*/ 86 h 337"/>
                  <a:gd name="T16" fmla="*/ 55 w 95"/>
                  <a:gd name="T17" fmla="*/ 61 h 337"/>
                  <a:gd name="T18" fmla="*/ 40 w 95"/>
                  <a:gd name="T19" fmla="*/ 40 h 337"/>
                  <a:gd name="T20" fmla="*/ 11 w 95"/>
                  <a:gd name="T21" fmla="*/ 11 h 337"/>
                  <a:gd name="T22" fmla="*/ 0 w 95"/>
                  <a:gd name="T23" fmla="*/ 0 h 337"/>
                  <a:gd name="T24" fmla="*/ 17 w 95"/>
                  <a:gd name="T25" fmla="*/ 23 h 337"/>
                  <a:gd name="T26" fmla="*/ 28 w 95"/>
                  <a:gd name="T27" fmla="*/ 44 h 337"/>
                  <a:gd name="T28" fmla="*/ 38 w 95"/>
                  <a:gd name="T29" fmla="*/ 64 h 337"/>
                  <a:gd name="T30" fmla="*/ 51 w 95"/>
                  <a:gd name="T31" fmla="*/ 122 h 337"/>
                  <a:gd name="T32" fmla="*/ 51 w 95"/>
                  <a:gd name="T33" fmla="*/ 122 h 337"/>
                  <a:gd name="T34" fmla="*/ 53 w 95"/>
                  <a:gd name="T35" fmla="*/ 119 h 337"/>
                  <a:gd name="T36" fmla="*/ 61 w 95"/>
                  <a:gd name="T37" fmla="*/ 115 h 337"/>
                  <a:gd name="T38" fmla="*/ 68 w 95"/>
                  <a:gd name="T39" fmla="*/ 119 h 337"/>
                  <a:gd name="T40" fmla="*/ 72 w 95"/>
                  <a:gd name="T41" fmla="*/ 127 h 337"/>
                  <a:gd name="T42" fmla="*/ 72 w 95"/>
                  <a:gd name="T43" fmla="*/ 136 h 337"/>
                  <a:gd name="T44" fmla="*/ 66 w 95"/>
                  <a:gd name="T45" fmla="*/ 139 h 337"/>
                  <a:gd name="T46" fmla="*/ 61 w 95"/>
                  <a:gd name="T47" fmla="*/ 136 h 337"/>
                  <a:gd name="T48" fmla="*/ 59 w 95"/>
                  <a:gd name="T49" fmla="*/ 132 h 337"/>
                  <a:gd name="T50" fmla="*/ 61 w 95"/>
                  <a:gd name="T51" fmla="*/ 134 h 337"/>
                  <a:gd name="T52" fmla="*/ 65 w 95"/>
                  <a:gd name="T53" fmla="*/ 137 h 337"/>
                  <a:gd name="T54" fmla="*/ 68 w 95"/>
                  <a:gd name="T55" fmla="*/ 133 h 337"/>
                  <a:gd name="T56" fmla="*/ 68 w 95"/>
                  <a:gd name="T57" fmla="*/ 128 h 337"/>
                  <a:gd name="T58" fmla="*/ 66 w 95"/>
                  <a:gd name="T59" fmla="*/ 124 h 337"/>
                  <a:gd name="T60" fmla="*/ 61 w 95"/>
                  <a:gd name="T61" fmla="*/ 122 h 337"/>
                  <a:gd name="T62" fmla="*/ 53 w 95"/>
                  <a:gd name="T63" fmla="*/ 128 h 337"/>
                  <a:gd name="T64" fmla="*/ 53 w 95"/>
                  <a:gd name="T65" fmla="*/ 133 h 337"/>
                  <a:gd name="T66" fmla="*/ 57 w 95"/>
                  <a:gd name="T67" fmla="*/ 213 h 337"/>
                  <a:gd name="T68" fmla="*/ 55 w 95"/>
                  <a:gd name="T69" fmla="*/ 283 h 337"/>
                  <a:gd name="T70" fmla="*/ 57 w 95"/>
                  <a:gd name="T71" fmla="*/ 331 h 337"/>
                  <a:gd name="T72" fmla="*/ 57 w 95"/>
                  <a:gd name="T73"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337"/>
                    </a:moveTo>
                    <a:lnTo>
                      <a:pt x="65" y="309"/>
                    </a:lnTo>
                    <a:lnTo>
                      <a:pt x="80" y="264"/>
                    </a:lnTo>
                    <a:lnTo>
                      <a:pt x="93" y="209"/>
                    </a:lnTo>
                    <a:lnTo>
                      <a:pt x="95" y="179"/>
                    </a:lnTo>
                    <a:lnTo>
                      <a:pt x="91" y="149"/>
                    </a:lnTo>
                    <a:lnTo>
                      <a:pt x="82" y="116"/>
                    </a:lnTo>
                    <a:lnTo>
                      <a:pt x="70" y="86"/>
                    </a:lnTo>
                    <a:lnTo>
                      <a:pt x="55" y="61"/>
                    </a:lnTo>
                    <a:lnTo>
                      <a:pt x="40" y="40"/>
                    </a:lnTo>
                    <a:lnTo>
                      <a:pt x="11" y="11"/>
                    </a:lnTo>
                    <a:lnTo>
                      <a:pt x="0" y="0"/>
                    </a:lnTo>
                    <a:lnTo>
                      <a:pt x="17" y="23"/>
                    </a:lnTo>
                    <a:lnTo>
                      <a:pt x="28" y="44"/>
                    </a:lnTo>
                    <a:lnTo>
                      <a:pt x="38" y="64"/>
                    </a:lnTo>
                    <a:lnTo>
                      <a:pt x="51" y="122"/>
                    </a:lnTo>
                    <a:lnTo>
                      <a:pt x="51" y="122"/>
                    </a:lnTo>
                    <a:lnTo>
                      <a:pt x="53" y="119"/>
                    </a:lnTo>
                    <a:lnTo>
                      <a:pt x="61" y="115"/>
                    </a:lnTo>
                    <a:lnTo>
                      <a:pt x="68" y="119"/>
                    </a:lnTo>
                    <a:lnTo>
                      <a:pt x="72" y="127"/>
                    </a:lnTo>
                    <a:lnTo>
                      <a:pt x="72" y="136"/>
                    </a:lnTo>
                    <a:lnTo>
                      <a:pt x="66" y="139"/>
                    </a:lnTo>
                    <a:lnTo>
                      <a:pt x="61" y="136"/>
                    </a:lnTo>
                    <a:lnTo>
                      <a:pt x="59" y="132"/>
                    </a:lnTo>
                    <a:lnTo>
                      <a:pt x="61" y="134"/>
                    </a:lnTo>
                    <a:lnTo>
                      <a:pt x="65" y="137"/>
                    </a:lnTo>
                    <a:lnTo>
                      <a:pt x="68" y="133"/>
                    </a:lnTo>
                    <a:lnTo>
                      <a:pt x="68" y="128"/>
                    </a:lnTo>
                    <a:lnTo>
                      <a:pt x="66" y="124"/>
                    </a:lnTo>
                    <a:lnTo>
                      <a:pt x="61" y="122"/>
                    </a:lnTo>
                    <a:lnTo>
                      <a:pt x="53" y="128"/>
                    </a:lnTo>
                    <a:lnTo>
                      <a:pt x="53" y="133"/>
                    </a:lnTo>
                    <a:lnTo>
                      <a:pt x="57" y="213"/>
                    </a:lnTo>
                    <a:lnTo>
                      <a:pt x="55" y="283"/>
                    </a:lnTo>
                    <a:lnTo>
                      <a:pt x="57" y="331"/>
                    </a:lnTo>
                    <a:lnTo>
                      <a:pt x="57" y="3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2" name="Freeform 100"/>
              <p:cNvSpPr>
                <a:spLocks/>
              </p:cNvSpPr>
              <p:nvPr/>
            </p:nvSpPr>
            <p:spPr bwMode="auto">
              <a:xfrm>
                <a:off x="5546" y="2386"/>
                <a:ext cx="83" cy="380"/>
              </a:xfrm>
              <a:custGeom>
                <a:avLst/>
                <a:gdLst>
                  <a:gd name="T0" fmla="*/ 32 w 83"/>
                  <a:gd name="T1" fmla="*/ 0 h 380"/>
                  <a:gd name="T2" fmla="*/ 41 w 83"/>
                  <a:gd name="T3" fmla="*/ 36 h 380"/>
                  <a:gd name="T4" fmla="*/ 43 w 83"/>
                  <a:gd name="T5" fmla="*/ 73 h 380"/>
                  <a:gd name="T6" fmla="*/ 32 w 83"/>
                  <a:gd name="T7" fmla="*/ 118 h 380"/>
                  <a:gd name="T8" fmla="*/ 7 w 83"/>
                  <a:gd name="T9" fmla="*/ 187 h 380"/>
                  <a:gd name="T10" fmla="*/ 0 w 83"/>
                  <a:gd name="T11" fmla="*/ 223 h 380"/>
                  <a:gd name="T12" fmla="*/ 3 w 83"/>
                  <a:gd name="T13" fmla="*/ 260 h 380"/>
                  <a:gd name="T14" fmla="*/ 20 w 83"/>
                  <a:gd name="T15" fmla="*/ 303 h 380"/>
                  <a:gd name="T16" fmla="*/ 49 w 83"/>
                  <a:gd name="T17" fmla="*/ 347 h 380"/>
                  <a:gd name="T18" fmla="*/ 83 w 83"/>
                  <a:gd name="T19" fmla="*/ 380 h 380"/>
                  <a:gd name="T20" fmla="*/ 81 w 83"/>
                  <a:gd name="T21" fmla="*/ 363 h 380"/>
                  <a:gd name="T22" fmla="*/ 81 w 83"/>
                  <a:gd name="T23" fmla="*/ 330 h 380"/>
                  <a:gd name="T24" fmla="*/ 77 w 83"/>
                  <a:gd name="T25" fmla="*/ 246 h 380"/>
                  <a:gd name="T26" fmla="*/ 77 w 83"/>
                  <a:gd name="T27" fmla="*/ 188 h 380"/>
                  <a:gd name="T28" fmla="*/ 74 w 83"/>
                  <a:gd name="T29" fmla="*/ 179 h 380"/>
                  <a:gd name="T30" fmla="*/ 66 w 83"/>
                  <a:gd name="T31" fmla="*/ 171 h 380"/>
                  <a:gd name="T32" fmla="*/ 55 w 83"/>
                  <a:gd name="T33" fmla="*/ 168 h 380"/>
                  <a:gd name="T34" fmla="*/ 43 w 83"/>
                  <a:gd name="T35" fmla="*/ 171 h 380"/>
                  <a:gd name="T36" fmla="*/ 34 w 83"/>
                  <a:gd name="T37" fmla="*/ 180 h 380"/>
                  <a:gd name="T38" fmla="*/ 26 w 83"/>
                  <a:gd name="T39" fmla="*/ 201 h 380"/>
                  <a:gd name="T40" fmla="*/ 28 w 83"/>
                  <a:gd name="T41" fmla="*/ 219 h 380"/>
                  <a:gd name="T42" fmla="*/ 34 w 83"/>
                  <a:gd name="T43" fmla="*/ 227 h 380"/>
                  <a:gd name="T44" fmla="*/ 39 w 83"/>
                  <a:gd name="T45" fmla="*/ 230 h 380"/>
                  <a:gd name="T46" fmla="*/ 45 w 83"/>
                  <a:gd name="T47" fmla="*/ 229 h 380"/>
                  <a:gd name="T48" fmla="*/ 51 w 83"/>
                  <a:gd name="T49" fmla="*/ 221 h 380"/>
                  <a:gd name="T50" fmla="*/ 51 w 83"/>
                  <a:gd name="T51" fmla="*/ 215 h 380"/>
                  <a:gd name="T52" fmla="*/ 49 w 83"/>
                  <a:gd name="T53" fmla="*/ 211 h 380"/>
                  <a:gd name="T54" fmla="*/ 43 w 83"/>
                  <a:gd name="T55" fmla="*/ 215 h 380"/>
                  <a:gd name="T56" fmla="*/ 41 w 83"/>
                  <a:gd name="T57" fmla="*/ 216 h 380"/>
                  <a:gd name="T58" fmla="*/ 41 w 83"/>
                  <a:gd name="T59" fmla="*/ 211 h 380"/>
                  <a:gd name="T60" fmla="*/ 49 w 83"/>
                  <a:gd name="T61" fmla="*/ 207 h 380"/>
                  <a:gd name="T62" fmla="*/ 56 w 83"/>
                  <a:gd name="T63" fmla="*/ 211 h 380"/>
                  <a:gd name="T64" fmla="*/ 58 w 83"/>
                  <a:gd name="T65" fmla="*/ 222 h 380"/>
                  <a:gd name="T66" fmla="*/ 53 w 83"/>
                  <a:gd name="T67" fmla="*/ 231 h 380"/>
                  <a:gd name="T68" fmla="*/ 41 w 83"/>
                  <a:gd name="T69" fmla="*/ 237 h 380"/>
                  <a:gd name="T70" fmla="*/ 34 w 83"/>
                  <a:gd name="T71" fmla="*/ 235 h 380"/>
                  <a:gd name="T72" fmla="*/ 28 w 83"/>
                  <a:gd name="T73" fmla="*/ 228 h 380"/>
                  <a:gd name="T74" fmla="*/ 24 w 83"/>
                  <a:gd name="T75" fmla="*/ 215 h 380"/>
                  <a:gd name="T76" fmla="*/ 24 w 83"/>
                  <a:gd name="T77" fmla="*/ 198 h 380"/>
                  <a:gd name="T78" fmla="*/ 26 w 83"/>
                  <a:gd name="T79" fmla="*/ 181 h 380"/>
                  <a:gd name="T80" fmla="*/ 34 w 83"/>
                  <a:gd name="T81" fmla="*/ 169 h 380"/>
                  <a:gd name="T82" fmla="*/ 43 w 83"/>
                  <a:gd name="T83" fmla="*/ 162 h 380"/>
                  <a:gd name="T84" fmla="*/ 53 w 83"/>
                  <a:gd name="T85" fmla="*/ 158 h 380"/>
                  <a:gd name="T86" fmla="*/ 62 w 83"/>
                  <a:gd name="T87" fmla="*/ 161 h 380"/>
                  <a:gd name="T88" fmla="*/ 70 w 83"/>
                  <a:gd name="T89" fmla="*/ 165 h 380"/>
                  <a:gd name="T90" fmla="*/ 77 w 83"/>
                  <a:gd name="T91" fmla="*/ 177 h 380"/>
                  <a:gd name="T92" fmla="*/ 77 w 83"/>
                  <a:gd name="T93" fmla="*/ 168 h 380"/>
                  <a:gd name="T94" fmla="*/ 75 w 83"/>
                  <a:gd name="T95" fmla="*/ 141 h 380"/>
                  <a:gd name="T96" fmla="*/ 70 w 83"/>
                  <a:gd name="T97" fmla="*/ 96 h 380"/>
                  <a:gd name="T98" fmla="*/ 60 w 83"/>
                  <a:gd name="T99" fmla="*/ 56 h 380"/>
                  <a:gd name="T100" fmla="*/ 49 w 83"/>
                  <a:gd name="T101" fmla="*/ 26 h 380"/>
                  <a:gd name="T102" fmla="*/ 32 w 83"/>
                  <a:gd name="T10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0">
                    <a:moveTo>
                      <a:pt x="32" y="0"/>
                    </a:moveTo>
                    <a:lnTo>
                      <a:pt x="41" y="36"/>
                    </a:lnTo>
                    <a:lnTo>
                      <a:pt x="43" y="73"/>
                    </a:lnTo>
                    <a:lnTo>
                      <a:pt x="32" y="118"/>
                    </a:lnTo>
                    <a:lnTo>
                      <a:pt x="7" y="187"/>
                    </a:lnTo>
                    <a:lnTo>
                      <a:pt x="0" y="223"/>
                    </a:lnTo>
                    <a:lnTo>
                      <a:pt x="3" y="260"/>
                    </a:lnTo>
                    <a:lnTo>
                      <a:pt x="20" y="303"/>
                    </a:lnTo>
                    <a:lnTo>
                      <a:pt x="49" y="347"/>
                    </a:lnTo>
                    <a:lnTo>
                      <a:pt x="83" y="380"/>
                    </a:lnTo>
                    <a:lnTo>
                      <a:pt x="81" y="363"/>
                    </a:lnTo>
                    <a:lnTo>
                      <a:pt x="81" y="330"/>
                    </a:lnTo>
                    <a:lnTo>
                      <a:pt x="77" y="246"/>
                    </a:lnTo>
                    <a:lnTo>
                      <a:pt x="77" y="188"/>
                    </a:lnTo>
                    <a:lnTo>
                      <a:pt x="74" y="179"/>
                    </a:lnTo>
                    <a:lnTo>
                      <a:pt x="66" y="171"/>
                    </a:lnTo>
                    <a:lnTo>
                      <a:pt x="55" y="168"/>
                    </a:lnTo>
                    <a:lnTo>
                      <a:pt x="43" y="171"/>
                    </a:lnTo>
                    <a:lnTo>
                      <a:pt x="34" y="180"/>
                    </a:lnTo>
                    <a:lnTo>
                      <a:pt x="26" y="201"/>
                    </a:lnTo>
                    <a:lnTo>
                      <a:pt x="28" y="219"/>
                    </a:lnTo>
                    <a:lnTo>
                      <a:pt x="34" y="227"/>
                    </a:lnTo>
                    <a:lnTo>
                      <a:pt x="39" y="230"/>
                    </a:lnTo>
                    <a:lnTo>
                      <a:pt x="45" y="229"/>
                    </a:lnTo>
                    <a:lnTo>
                      <a:pt x="51" y="221"/>
                    </a:lnTo>
                    <a:lnTo>
                      <a:pt x="51" y="215"/>
                    </a:lnTo>
                    <a:lnTo>
                      <a:pt x="49" y="211"/>
                    </a:lnTo>
                    <a:lnTo>
                      <a:pt x="43" y="215"/>
                    </a:lnTo>
                    <a:lnTo>
                      <a:pt x="41" y="216"/>
                    </a:lnTo>
                    <a:lnTo>
                      <a:pt x="41" y="211"/>
                    </a:lnTo>
                    <a:lnTo>
                      <a:pt x="49" y="207"/>
                    </a:lnTo>
                    <a:lnTo>
                      <a:pt x="56" y="211"/>
                    </a:lnTo>
                    <a:lnTo>
                      <a:pt x="58" y="222"/>
                    </a:lnTo>
                    <a:lnTo>
                      <a:pt x="53" y="231"/>
                    </a:lnTo>
                    <a:lnTo>
                      <a:pt x="41" y="237"/>
                    </a:lnTo>
                    <a:lnTo>
                      <a:pt x="34" y="235"/>
                    </a:lnTo>
                    <a:lnTo>
                      <a:pt x="28" y="228"/>
                    </a:lnTo>
                    <a:lnTo>
                      <a:pt x="24" y="215"/>
                    </a:lnTo>
                    <a:lnTo>
                      <a:pt x="24" y="198"/>
                    </a:lnTo>
                    <a:lnTo>
                      <a:pt x="26" y="181"/>
                    </a:lnTo>
                    <a:lnTo>
                      <a:pt x="34" y="169"/>
                    </a:lnTo>
                    <a:lnTo>
                      <a:pt x="43" y="162"/>
                    </a:lnTo>
                    <a:lnTo>
                      <a:pt x="53" y="158"/>
                    </a:lnTo>
                    <a:lnTo>
                      <a:pt x="62" y="161"/>
                    </a:lnTo>
                    <a:lnTo>
                      <a:pt x="70" y="165"/>
                    </a:lnTo>
                    <a:lnTo>
                      <a:pt x="77" y="177"/>
                    </a:lnTo>
                    <a:lnTo>
                      <a:pt x="77" y="168"/>
                    </a:lnTo>
                    <a:lnTo>
                      <a:pt x="75" y="141"/>
                    </a:lnTo>
                    <a:lnTo>
                      <a:pt x="70" y="96"/>
                    </a:lnTo>
                    <a:lnTo>
                      <a:pt x="60" y="56"/>
                    </a:lnTo>
                    <a:lnTo>
                      <a:pt x="49" y="26"/>
                    </a:lnTo>
                    <a:lnTo>
                      <a:pt x="3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3" name="Freeform 101"/>
              <p:cNvSpPr>
                <a:spLocks/>
              </p:cNvSpPr>
              <p:nvPr/>
            </p:nvSpPr>
            <p:spPr bwMode="auto">
              <a:xfrm>
                <a:off x="5418" y="3589"/>
                <a:ext cx="95" cy="182"/>
              </a:xfrm>
              <a:custGeom>
                <a:avLst/>
                <a:gdLst>
                  <a:gd name="T0" fmla="*/ 69 w 95"/>
                  <a:gd name="T1" fmla="*/ 0 h 182"/>
                  <a:gd name="T2" fmla="*/ 69 w 95"/>
                  <a:gd name="T3" fmla="*/ 12 h 182"/>
                  <a:gd name="T4" fmla="*/ 55 w 95"/>
                  <a:gd name="T5" fmla="*/ 40 h 182"/>
                  <a:gd name="T6" fmla="*/ 35 w 95"/>
                  <a:gd name="T7" fmla="*/ 67 h 182"/>
                  <a:gd name="T8" fmla="*/ 14 w 95"/>
                  <a:gd name="T9" fmla="*/ 94 h 182"/>
                  <a:gd name="T10" fmla="*/ 0 w 95"/>
                  <a:gd name="T11" fmla="*/ 129 h 182"/>
                  <a:gd name="T12" fmla="*/ 2 w 95"/>
                  <a:gd name="T13" fmla="*/ 146 h 182"/>
                  <a:gd name="T14" fmla="*/ 10 w 95"/>
                  <a:gd name="T15" fmla="*/ 163 h 182"/>
                  <a:gd name="T16" fmla="*/ 27 w 95"/>
                  <a:gd name="T17" fmla="*/ 178 h 182"/>
                  <a:gd name="T18" fmla="*/ 36 w 95"/>
                  <a:gd name="T19" fmla="*/ 182 h 182"/>
                  <a:gd name="T20" fmla="*/ 48 w 95"/>
                  <a:gd name="T21" fmla="*/ 161 h 182"/>
                  <a:gd name="T22" fmla="*/ 57 w 95"/>
                  <a:gd name="T23" fmla="*/ 148 h 182"/>
                  <a:gd name="T24" fmla="*/ 54 w 95"/>
                  <a:gd name="T25" fmla="*/ 142 h 182"/>
                  <a:gd name="T26" fmla="*/ 46 w 95"/>
                  <a:gd name="T27" fmla="*/ 140 h 182"/>
                  <a:gd name="T28" fmla="*/ 38 w 95"/>
                  <a:gd name="T29" fmla="*/ 142 h 182"/>
                  <a:gd name="T30" fmla="*/ 40 w 95"/>
                  <a:gd name="T31" fmla="*/ 146 h 182"/>
                  <a:gd name="T32" fmla="*/ 46 w 95"/>
                  <a:gd name="T33" fmla="*/ 147 h 182"/>
                  <a:gd name="T34" fmla="*/ 50 w 95"/>
                  <a:gd name="T35" fmla="*/ 146 h 182"/>
                  <a:gd name="T36" fmla="*/ 48 w 95"/>
                  <a:gd name="T37" fmla="*/ 149 h 182"/>
                  <a:gd name="T38" fmla="*/ 40 w 95"/>
                  <a:gd name="T39" fmla="*/ 151 h 182"/>
                  <a:gd name="T40" fmla="*/ 31 w 95"/>
                  <a:gd name="T41" fmla="*/ 147 h 182"/>
                  <a:gd name="T42" fmla="*/ 29 w 95"/>
                  <a:gd name="T43" fmla="*/ 142 h 182"/>
                  <a:gd name="T44" fmla="*/ 31 w 95"/>
                  <a:gd name="T45" fmla="*/ 137 h 182"/>
                  <a:gd name="T46" fmla="*/ 36 w 95"/>
                  <a:gd name="T47" fmla="*/ 134 h 182"/>
                  <a:gd name="T48" fmla="*/ 46 w 95"/>
                  <a:gd name="T49" fmla="*/ 133 h 182"/>
                  <a:gd name="T50" fmla="*/ 54 w 95"/>
                  <a:gd name="T51" fmla="*/ 135 h 182"/>
                  <a:gd name="T52" fmla="*/ 61 w 95"/>
                  <a:gd name="T53" fmla="*/ 141 h 182"/>
                  <a:gd name="T54" fmla="*/ 63 w 95"/>
                  <a:gd name="T55" fmla="*/ 145 h 182"/>
                  <a:gd name="T56" fmla="*/ 74 w 95"/>
                  <a:gd name="T57" fmla="*/ 128 h 182"/>
                  <a:gd name="T58" fmla="*/ 90 w 95"/>
                  <a:gd name="T59" fmla="*/ 97 h 182"/>
                  <a:gd name="T60" fmla="*/ 95 w 95"/>
                  <a:gd name="T61" fmla="*/ 64 h 182"/>
                  <a:gd name="T62" fmla="*/ 88 w 95"/>
                  <a:gd name="T63" fmla="*/ 30 h 182"/>
                  <a:gd name="T64" fmla="*/ 76 w 95"/>
                  <a:gd name="T65" fmla="*/ 9 h 182"/>
                  <a:gd name="T66" fmla="*/ 69 w 95"/>
                  <a:gd name="T6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0"/>
                    </a:moveTo>
                    <a:lnTo>
                      <a:pt x="69" y="12"/>
                    </a:lnTo>
                    <a:lnTo>
                      <a:pt x="55" y="40"/>
                    </a:lnTo>
                    <a:lnTo>
                      <a:pt x="35" y="67"/>
                    </a:lnTo>
                    <a:lnTo>
                      <a:pt x="14" y="94"/>
                    </a:lnTo>
                    <a:lnTo>
                      <a:pt x="0" y="129"/>
                    </a:lnTo>
                    <a:lnTo>
                      <a:pt x="2" y="146"/>
                    </a:lnTo>
                    <a:lnTo>
                      <a:pt x="10" y="163"/>
                    </a:lnTo>
                    <a:lnTo>
                      <a:pt x="27" y="178"/>
                    </a:lnTo>
                    <a:lnTo>
                      <a:pt x="36" y="182"/>
                    </a:lnTo>
                    <a:lnTo>
                      <a:pt x="48" y="161"/>
                    </a:lnTo>
                    <a:lnTo>
                      <a:pt x="57" y="148"/>
                    </a:lnTo>
                    <a:lnTo>
                      <a:pt x="54" y="142"/>
                    </a:lnTo>
                    <a:lnTo>
                      <a:pt x="46" y="140"/>
                    </a:lnTo>
                    <a:lnTo>
                      <a:pt x="38" y="142"/>
                    </a:lnTo>
                    <a:lnTo>
                      <a:pt x="40" y="146"/>
                    </a:lnTo>
                    <a:lnTo>
                      <a:pt x="46" y="147"/>
                    </a:lnTo>
                    <a:lnTo>
                      <a:pt x="50" y="146"/>
                    </a:lnTo>
                    <a:lnTo>
                      <a:pt x="48" y="149"/>
                    </a:lnTo>
                    <a:lnTo>
                      <a:pt x="40" y="151"/>
                    </a:lnTo>
                    <a:lnTo>
                      <a:pt x="31" y="147"/>
                    </a:lnTo>
                    <a:lnTo>
                      <a:pt x="29" y="142"/>
                    </a:lnTo>
                    <a:lnTo>
                      <a:pt x="31" y="137"/>
                    </a:lnTo>
                    <a:lnTo>
                      <a:pt x="36" y="134"/>
                    </a:lnTo>
                    <a:lnTo>
                      <a:pt x="46" y="133"/>
                    </a:lnTo>
                    <a:lnTo>
                      <a:pt x="54" y="135"/>
                    </a:lnTo>
                    <a:lnTo>
                      <a:pt x="61" y="141"/>
                    </a:lnTo>
                    <a:lnTo>
                      <a:pt x="63" y="145"/>
                    </a:lnTo>
                    <a:lnTo>
                      <a:pt x="74" y="128"/>
                    </a:lnTo>
                    <a:lnTo>
                      <a:pt x="90" y="97"/>
                    </a:lnTo>
                    <a:lnTo>
                      <a:pt x="95" y="64"/>
                    </a:lnTo>
                    <a:lnTo>
                      <a:pt x="88" y="30"/>
                    </a:lnTo>
                    <a:lnTo>
                      <a:pt x="76" y="9"/>
                    </a:lnTo>
                    <a:lnTo>
                      <a:pt x="6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4" name="Freeform 102"/>
              <p:cNvSpPr>
                <a:spLocks/>
              </p:cNvSpPr>
              <p:nvPr/>
            </p:nvSpPr>
            <p:spPr bwMode="auto">
              <a:xfrm>
                <a:off x="5464" y="3593"/>
                <a:ext cx="108" cy="183"/>
              </a:xfrm>
              <a:custGeom>
                <a:avLst/>
                <a:gdLst>
                  <a:gd name="T0" fmla="*/ 0 w 108"/>
                  <a:gd name="T1" fmla="*/ 180 h 183"/>
                  <a:gd name="T2" fmla="*/ 6 w 108"/>
                  <a:gd name="T3" fmla="*/ 167 h 183"/>
                  <a:gd name="T4" fmla="*/ 25 w 108"/>
                  <a:gd name="T5" fmla="*/ 142 h 183"/>
                  <a:gd name="T6" fmla="*/ 40 w 108"/>
                  <a:gd name="T7" fmla="*/ 119 h 183"/>
                  <a:gd name="T8" fmla="*/ 51 w 108"/>
                  <a:gd name="T9" fmla="*/ 95 h 183"/>
                  <a:gd name="T10" fmla="*/ 59 w 108"/>
                  <a:gd name="T11" fmla="*/ 87 h 183"/>
                  <a:gd name="T12" fmla="*/ 70 w 108"/>
                  <a:gd name="T13" fmla="*/ 86 h 183"/>
                  <a:gd name="T14" fmla="*/ 78 w 108"/>
                  <a:gd name="T15" fmla="*/ 89 h 183"/>
                  <a:gd name="T16" fmla="*/ 78 w 108"/>
                  <a:gd name="T17" fmla="*/ 93 h 183"/>
                  <a:gd name="T18" fmla="*/ 74 w 108"/>
                  <a:gd name="T19" fmla="*/ 96 h 183"/>
                  <a:gd name="T20" fmla="*/ 70 w 108"/>
                  <a:gd name="T21" fmla="*/ 98 h 183"/>
                  <a:gd name="T22" fmla="*/ 70 w 108"/>
                  <a:gd name="T23" fmla="*/ 95 h 183"/>
                  <a:gd name="T24" fmla="*/ 72 w 108"/>
                  <a:gd name="T25" fmla="*/ 93 h 183"/>
                  <a:gd name="T26" fmla="*/ 66 w 108"/>
                  <a:gd name="T27" fmla="*/ 95 h 183"/>
                  <a:gd name="T28" fmla="*/ 64 w 108"/>
                  <a:gd name="T29" fmla="*/ 99 h 183"/>
                  <a:gd name="T30" fmla="*/ 66 w 108"/>
                  <a:gd name="T31" fmla="*/ 101 h 183"/>
                  <a:gd name="T32" fmla="*/ 72 w 108"/>
                  <a:gd name="T33" fmla="*/ 101 h 183"/>
                  <a:gd name="T34" fmla="*/ 80 w 108"/>
                  <a:gd name="T35" fmla="*/ 98 h 183"/>
                  <a:gd name="T36" fmla="*/ 85 w 108"/>
                  <a:gd name="T37" fmla="*/ 93 h 183"/>
                  <a:gd name="T38" fmla="*/ 89 w 108"/>
                  <a:gd name="T39" fmla="*/ 86 h 183"/>
                  <a:gd name="T40" fmla="*/ 87 w 108"/>
                  <a:gd name="T41" fmla="*/ 81 h 183"/>
                  <a:gd name="T42" fmla="*/ 83 w 108"/>
                  <a:gd name="T43" fmla="*/ 78 h 183"/>
                  <a:gd name="T44" fmla="*/ 70 w 108"/>
                  <a:gd name="T45" fmla="*/ 77 h 183"/>
                  <a:gd name="T46" fmla="*/ 59 w 108"/>
                  <a:gd name="T47" fmla="*/ 82 h 183"/>
                  <a:gd name="T48" fmla="*/ 55 w 108"/>
                  <a:gd name="T49" fmla="*/ 84 h 183"/>
                  <a:gd name="T50" fmla="*/ 55 w 108"/>
                  <a:gd name="T51" fmla="*/ 53 h 183"/>
                  <a:gd name="T52" fmla="*/ 47 w 108"/>
                  <a:gd name="T53" fmla="*/ 23 h 183"/>
                  <a:gd name="T54" fmla="*/ 34 w 108"/>
                  <a:gd name="T55" fmla="*/ 0 h 183"/>
                  <a:gd name="T56" fmla="*/ 55 w 108"/>
                  <a:gd name="T57" fmla="*/ 21 h 183"/>
                  <a:gd name="T58" fmla="*/ 85 w 108"/>
                  <a:gd name="T59" fmla="*/ 56 h 183"/>
                  <a:gd name="T60" fmla="*/ 102 w 108"/>
                  <a:gd name="T61" fmla="*/ 87 h 183"/>
                  <a:gd name="T62" fmla="*/ 108 w 108"/>
                  <a:gd name="T63" fmla="*/ 118 h 183"/>
                  <a:gd name="T64" fmla="*/ 106 w 108"/>
                  <a:gd name="T65" fmla="*/ 138 h 183"/>
                  <a:gd name="T66" fmla="*/ 97 w 108"/>
                  <a:gd name="T67" fmla="*/ 154 h 183"/>
                  <a:gd name="T68" fmla="*/ 82 w 108"/>
                  <a:gd name="T69" fmla="*/ 167 h 183"/>
                  <a:gd name="T70" fmla="*/ 64 w 108"/>
                  <a:gd name="T71" fmla="*/ 177 h 183"/>
                  <a:gd name="T72" fmla="*/ 44 w 108"/>
                  <a:gd name="T73" fmla="*/ 183 h 183"/>
                  <a:gd name="T74" fmla="*/ 23 w 108"/>
                  <a:gd name="T75" fmla="*/ 183 h 183"/>
                  <a:gd name="T76" fmla="*/ 0 w 108"/>
                  <a:gd name="T77"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3">
                    <a:moveTo>
                      <a:pt x="0" y="180"/>
                    </a:moveTo>
                    <a:lnTo>
                      <a:pt x="6" y="167"/>
                    </a:lnTo>
                    <a:lnTo>
                      <a:pt x="25" y="142"/>
                    </a:lnTo>
                    <a:lnTo>
                      <a:pt x="40" y="119"/>
                    </a:lnTo>
                    <a:lnTo>
                      <a:pt x="51" y="95"/>
                    </a:lnTo>
                    <a:lnTo>
                      <a:pt x="59" y="87"/>
                    </a:lnTo>
                    <a:lnTo>
                      <a:pt x="70" y="86"/>
                    </a:lnTo>
                    <a:lnTo>
                      <a:pt x="78" y="89"/>
                    </a:lnTo>
                    <a:lnTo>
                      <a:pt x="78" y="93"/>
                    </a:lnTo>
                    <a:lnTo>
                      <a:pt x="74" y="96"/>
                    </a:lnTo>
                    <a:lnTo>
                      <a:pt x="70" y="98"/>
                    </a:lnTo>
                    <a:lnTo>
                      <a:pt x="70" y="95"/>
                    </a:lnTo>
                    <a:lnTo>
                      <a:pt x="72" y="93"/>
                    </a:lnTo>
                    <a:lnTo>
                      <a:pt x="66" y="95"/>
                    </a:lnTo>
                    <a:lnTo>
                      <a:pt x="64" y="99"/>
                    </a:lnTo>
                    <a:lnTo>
                      <a:pt x="66" y="101"/>
                    </a:lnTo>
                    <a:lnTo>
                      <a:pt x="72" y="101"/>
                    </a:lnTo>
                    <a:lnTo>
                      <a:pt x="80" y="98"/>
                    </a:lnTo>
                    <a:lnTo>
                      <a:pt x="85" y="93"/>
                    </a:lnTo>
                    <a:lnTo>
                      <a:pt x="89" y="86"/>
                    </a:lnTo>
                    <a:lnTo>
                      <a:pt x="87" y="81"/>
                    </a:lnTo>
                    <a:lnTo>
                      <a:pt x="83" y="78"/>
                    </a:lnTo>
                    <a:lnTo>
                      <a:pt x="70" y="77"/>
                    </a:lnTo>
                    <a:lnTo>
                      <a:pt x="59" y="82"/>
                    </a:lnTo>
                    <a:lnTo>
                      <a:pt x="55" y="84"/>
                    </a:lnTo>
                    <a:lnTo>
                      <a:pt x="55" y="53"/>
                    </a:lnTo>
                    <a:lnTo>
                      <a:pt x="47" y="23"/>
                    </a:lnTo>
                    <a:lnTo>
                      <a:pt x="34" y="0"/>
                    </a:lnTo>
                    <a:lnTo>
                      <a:pt x="55" y="21"/>
                    </a:lnTo>
                    <a:lnTo>
                      <a:pt x="85" y="56"/>
                    </a:lnTo>
                    <a:lnTo>
                      <a:pt x="102" y="87"/>
                    </a:lnTo>
                    <a:lnTo>
                      <a:pt x="108" y="118"/>
                    </a:lnTo>
                    <a:lnTo>
                      <a:pt x="106" y="138"/>
                    </a:lnTo>
                    <a:lnTo>
                      <a:pt x="97" y="154"/>
                    </a:lnTo>
                    <a:lnTo>
                      <a:pt x="82" y="167"/>
                    </a:lnTo>
                    <a:lnTo>
                      <a:pt x="64" y="177"/>
                    </a:lnTo>
                    <a:lnTo>
                      <a:pt x="44" y="183"/>
                    </a:lnTo>
                    <a:lnTo>
                      <a:pt x="23" y="183"/>
                    </a:lnTo>
                    <a:lnTo>
                      <a:pt x="0" y="18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5" name="Freeform 103"/>
              <p:cNvSpPr>
                <a:spLocks/>
              </p:cNvSpPr>
              <p:nvPr/>
            </p:nvSpPr>
            <p:spPr bwMode="auto">
              <a:xfrm>
                <a:off x="5464" y="3386"/>
                <a:ext cx="64" cy="143"/>
              </a:xfrm>
              <a:custGeom>
                <a:avLst/>
                <a:gdLst>
                  <a:gd name="T0" fmla="*/ 15 w 64"/>
                  <a:gd name="T1" fmla="*/ 0 h 143"/>
                  <a:gd name="T2" fmla="*/ 19 w 64"/>
                  <a:gd name="T3" fmla="*/ 8 h 143"/>
                  <a:gd name="T4" fmla="*/ 19 w 64"/>
                  <a:gd name="T5" fmla="*/ 32 h 143"/>
                  <a:gd name="T6" fmla="*/ 9 w 64"/>
                  <a:gd name="T7" fmla="*/ 55 h 143"/>
                  <a:gd name="T8" fmla="*/ 0 w 64"/>
                  <a:gd name="T9" fmla="*/ 79 h 143"/>
                  <a:gd name="T10" fmla="*/ 2 w 64"/>
                  <a:gd name="T11" fmla="*/ 107 h 143"/>
                  <a:gd name="T12" fmla="*/ 8 w 64"/>
                  <a:gd name="T13" fmla="*/ 120 h 143"/>
                  <a:gd name="T14" fmla="*/ 19 w 64"/>
                  <a:gd name="T15" fmla="*/ 132 h 143"/>
                  <a:gd name="T16" fmla="*/ 38 w 64"/>
                  <a:gd name="T17" fmla="*/ 140 h 143"/>
                  <a:gd name="T18" fmla="*/ 45 w 64"/>
                  <a:gd name="T19" fmla="*/ 143 h 143"/>
                  <a:gd name="T20" fmla="*/ 51 w 64"/>
                  <a:gd name="T21" fmla="*/ 126 h 143"/>
                  <a:gd name="T22" fmla="*/ 53 w 64"/>
                  <a:gd name="T23" fmla="*/ 114 h 143"/>
                  <a:gd name="T24" fmla="*/ 47 w 64"/>
                  <a:gd name="T25" fmla="*/ 110 h 143"/>
                  <a:gd name="T26" fmla="*/ 40 w 64"/>
                  <a:gd name="T27" fmla="*/ 109 h 143"/>
                  <a:gd name="T28" fmla="*/ 36 w 64"/>
                  <a:gd name="T29" fmla="*/ 113 h 143"/>
                  <a:gd name="T30" fmla="*/ 40 w 64"/>
                  <a:gd name="T31" fmla="*/ 115 h 143"/>
                  <a:gd name="T32" fmla="*/ 44 w 64"/>
                  <a:gd name="T33" fmla="*/ 115 h 143"/>
                  <a:gd name="T34" fmla="*/ 45 w 64"/>
                  <a:gd name="T35" fmla="*/ 114 h 143"/>
                  <a:gd name="T36" fmla="*/ 45 w 64"/>
                  <a:gd name="T37" fmla="*/ 116 h 143"/>
                  <a:gd name="T38" fmla="*/ 42 w 64"/>
                  <a:gd name="T39" fmla="*/ 119 h 143"/>
                  <a:gd name="T40" fmla="*/ 32 w 64"/>
                  <a:gd name="T41" fmla="*/ 116 h 143"/>
                  <a:gd name="T42" fmla="*/ 28 w 64"/>
                  <a:gd name="T43" fmla="*/ 114 h 143"/>
                  <a:gd name="T44" fmla="*/ 28 w 64"/>
                  <a:gd name="T45" fmla="*/ 109 h 143"/>
                  <a:gd name="T46" fmla="*/ 38 w 64"/>
                  <a:gd name="T47" fmla="*/ 104 h 143"/>
                  <a:gd name="T48" fmla="*/ 45 w 64"/>
                  <a:gd name="T49" fmla="*/ 105 h 143"/>
                  <a:gd name="T50" fmla="*/ 53 w 64"/>
                  <a:gd name="T51" fmla="*/ 108 h 143"/>
                  <a:gd name="T52" fmla="*/ 57 w 64"/>
                  <a:gd name="T53" fmla="*/ 110 h 143"/>
                  <a:gd name="T54" fmla="*/ 61 w 64"/>
                  <a:gd name="T55" fmla="*/ 97 h 143"/>
                  <a:gd name="T56" fmla="*/ 64 w 64"/>
                  <a:gd name="T57" fmla="*/ 71 h 143"/>
                  <a:gd name="T58" fmla="*/ 57 w 64"/>
                  <a:gd name="T59" fmla="*/ 47 h 143"/>
                  <a:gd name="T60" fmla="*/ 42 w 64"/>
                  <a:gd name="T61" fmla="*/ 20 h 143"/>
                  <a:gd name="T62" fmla="*/ 25 w 64"/>
                  <a:gd name="T63" fmla="*/ 6 h 143"/>
                  <a:gd name="T64" fmla="*/ 15 w 6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3">
                    <a:moveTo>
                      <a:pt x="15" y="0"/>
                    </a:moveTo>
                    <a:lnTo>
                      <a:pt x="19" y="8"/>
                    </a:lnTo>
                    <a:lnTo>
                      <a:pt x="19" y="32"/>
                    </a:lnTo>
                    <a:lnTo>
                      <a:pt x="9" y="55"/>
                    </a:lnTo>
                    <a:lnTo>
                      <a:pt x="0" y="79"/>
                    </a:lnTo>
                    <a:lnTo>
                      <a:pt x="2" y="107"/>
                    </a:lnTo>
                    <a:lnTo>
                      <a:pt x="8" y="120"/>
                    </a:lnTo>
                    <a:lnTo>
                      <a:pt x="19" y="132"/>
                    </a:lnTo>
                    <a:lnTo>
                      <a:pt x="38" y="140"/>
                    </a:lnTo>
                    <a:lnTo>
                      <a:pt x="45" y="143"/>
                    </a:lnTo>
                    <a:lnTo>
                      <a:pt x="51" y="126"/>
                    </a:lnTo>
                    <a:lnTo>
                      <a:pt x="53" y="114"/>
                    </a:lnTo>
                    <a:lnTo>
                      <a:pt x="47" y="110"/>
                    </a:lnTo>
                    <a:lnTo>
                      <a:pt x="40" y="109"/>
                    </a:lnTo>
                    <a:lnTo>
                      <a:pt x="36" y="113"/>
                    </a:lnTo>
                    <a:lnTo>
                      <a:pt x="40" y="115"/>
                    </a:lnTo>
                    <a:lnTo>
                      <a:pt x="44" y="115"/>
                    </a:lnTo>
                    <a:lnTo>
                      <a:pt x="45" y="114"/>
                    </a:lnTo>
                    <a:lnTo>
                      <a:pt x="45" y="116"/>
                    </a:lnTo>
                    <a:lnTo>
                      <a:pt x="42" y="119"/>
                    </a:lnTo>
                    <a:lnTo>
                      <a:pt x="32" y="116"/>
                    </a:lnTo>
                    <a:lnTo>
                      <a:pt x="28" y="114"/>
                    </a:lnTo>
                    <a:lnTo>
                      <a:pt x="28" y="109"/>
                    </a:lnTo>
                    <a:lnTo>
                      <a:pt x="38" y="104"/>
                    </a:lnTo>
                    <a:lnTo>
                      <a:pt x="45" y="105"/>
                    </a:lnTo>
                    <a:lnTo>
                      <a:pt x="53" y="108"/>
                    </a:lnTo>
                    <a:lnTo>
                      <a:pt x="57" y="110"/>
                    </a:lnTo>
                    <a:lnTo>
                      <a:pt x="61" y="97"/>
                    </a:lnTo>
                    <a:lnTo>
                      <a:pt x="64" y="71"/>
                    </a:lnTo>
                    <a:lnTo>
                      <a:pt x="57" y="47"/>
                    </a:lnTo>
                    <a:lnTo>
                      <a:pt x="42" y="20"/>
                    </a:lnTo>
                    <a:lnTo>
                      <a:pt x="25" y="6"/>
                    </a:lnTo>
                    <a:lnTo>
                      <a:pt x="15"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6" name="Freeform 104"/>
              <p:cNvSpPr>
                <a:spLocks/>
              </p:cNvSpPr>
              <p:nvPr/>
            </p:nvSpPr>
            <p:spPr bwMode="auto">
              <a:xfrm>
                <a:off x="5491" y="3387"/>
                <a:ext cx="98" cy="143"/>
              </a:xfrm>
              <a:custGeom>
                <a:avLst/>
                <a:gdLst>
                  <a:gd name="T0" fmla="*/ 28 w 98"/>
                  <a:gd name="T1" fmla="*/ 143 h 143"/>
                  <a:gd name="T2" fmla="*/ 28 w 98"/>
                  <a:gd name="T3" fmla="*/ 132 h 143"/>
                  <a:gd name="T4" fmla="*/ 36 w 98"/>
                  <a:gd name="T5" fmla="*/ 110 h 143"/>
                  <a:gd name="T6" fmla="*/ 43 w 98"/>
                  <a:gd name="T7" fmla="*/ 71 h 143"/>
                  <a:gd name="T8" fmla="*/ 47 w 98"/>
                  <a:gd name="T9" fmla="*/ 64 h 143"/>
                  <a:gd name="T10" fmla="*/ 55 w 98"/>
                  <a:gd name="T11" fmla="*/ 60 h 143"/>
                  <a:gd name="T12" fmla="*/ 62 w 98"/>
                  <a:gd name="T13" fmla="*/ 63 h 143"/>
                  <a:gd name="T14" fmla="*/ 60 w 98"/>
                  <a:gd name="T15" fmla="*/ 69 h 143"/>
                  <a:gd name="T16" fmla="*/ 58 w 98"/>
                  <a:gd name="T17" fmla="*/ 70 h 143"/>
                  <a:gd name="T18" fmla="*/ 58 w 98"/>
                  <a:gd name="T19" fmla="*/ 66 h 143"/>
                  <a:gd name="T20" fmla="*/ 55 w 98"/>
                  <a:gd name="T21" fmla="*/ 70 h 143"/>
                  <a:gd name="T22" fmla="*/ 56 w 98"/>
                  <a:gd name="T23" fmla="*/ 73 h 143"/>
                  <a:gd name="T24" fmla="*/ 66 w 98"/>
                  <a:gd name="T25" fmla="*/ 70 h 143"/>
                  <a:gd name="T26" fmla="*/ 70 w 98"/>
                  <a:gd name="T27" fmla="*/ 58 h 143"/>
                  <a:gd name="T28" fmla="*/ 62 w 98"/>
                  <a:gd name="T29" fmla="*/ 54 h 143"/>
                  <a:gd name="T30" fmla="*/ 53 w 98"/>
                  <a:gd name="T31" fmla="*/ 55 h 143"/>
                  <a:gd name="T32" fmla="*/ 41 w 98"/>
                  <a:gd name="T33" fmla="*/ 61 h 143"/>
                  <a:gd name="T34" fmla="*/ 34 w 98"/>
                  <a:gd name="T35" fmla="*/ 37 h 143"/>
                  <a:gd name="T36" fmla="*/ 18 w 98"/>
                  <a:gd name="T37" fmla="*/ 17 h 143"/>
                  <a:gd name="T38" fmla="*/ 0 w 98"/>
                  <a:gd name="T39" fmla="*/ 0 h 143"/>
                  <a:gd name="T40" fmla="*/ 22 w 98"/>
                  <a:gd name="T41" fmla="*/ 13 h 143"/>
                  <a:gd name="T42" fmla="*/ 58 w 98"/>
                  <a:gd name="T43" fmla="*/ 36 h 143"/>
                  <a:gd name="T44" fmla="*/ 81 w 98"/>
                  <a:gd name="T45" fmla="*/ 58 h 143"/>
                  <a:gd name="T46" fmla="*/ 94 w 98"/>
                  <a:gd name="T47" fmla="*/ 79 h 143"/>
                  <a:gd name="T48" fmla="*/ 98 w 98"/>
                  <a:gd name="T49" fmla="*/ 96 h 143"/>
                  <a:gd name="T50" fmla="*/ 96 w 98"/>
                  <a:gd name="T51" fmla="*/ 110 h 143"/>
                  <a:gd name="T52" fmla="*/ 89 w 98"/>
                  <a:gd name="T53" fmla="*/ 122 h 143"/>
                  <a:gd name="T54" fmla="*/ 77 w 98"/>
                  <a:gd name="T55" fmla="*/ 132 h 143"/>
                  <a:gd name="T56" fmla="*/ 62 w 98"/>
                  <a:gd name="T57" fmla="*/ 138 h 143"/>
                  <a:gd name="T58" fmla="*/ 47 w 98"/>
                  <a:gd name="T59" fmla="*/ 142 h 143"/>
                  <a:gd name="T60" fmla="*/ 28 w 98"/>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3">
                    <a:moveTo>
                      <a:pt x="28" y="143"/>
                    </a:moveTo>
                    <a:lnTo>
                      <a:pt x="28" y="132"/>
                    </a:lnTo>
                    <a:lnTo>
                      <a:pt x="36" y="110"/>
                    </a:lnTo>
                    <a:lnTo>
                      <a:pt x="43" y="71"/>
                    </a:lnTo>
                    <a:lnTo>
                      <a:pt x="47" y="64"/>
                    </a:lnTo>
                    <a:lnTo>
                      <a:pt x="55" y="60"/>
                    </a:lnTo>
                    <a:lnTo>
                      <a:pt x="62" y="63"/>
                    </a:lnTo>
                    <a:lnTo>
                      <a:pt x="60" y="69"/>
                    </a:lnTo>
                    <a:lnTo>
                      <a:pt x="58" y="70"/>
                    </a:lnTo>
                    <a:lnTo>
                      <a:pt x="58" y="66"/>
                    </a:lnTo>
                    <a:lnTo>
                      <a:pt x="55" y="70"/>
                    </a:lnTo>
                    <a:lnTo>
                      <a:pt x="56" y="73"/>
                    </a:lnTo>
                    <a:lnTo>
                      <a:pt x="66" y="70"/>
                    </a:lnTo>
                    <a:lnTo>
                      <a:pt x="70" y="58"/>
                    </a:lnTo>
                    <a:lnTo>
                      <a:pt x="62" y="54"/>
                    </a:lnTo>
                    <a:lnTo>
                      <a:pt x="53" y="55"/>
                    </a:lnTo>
                    <a:lnTo>
                      <a:pt x="41" y="61"/>
                    </a:lnTo>
                    <a:lnTo>
                      <a:pt x="34" y="37"/>
                    </a:lnTo>
                    <a:lnTo>
                      <a:pt x="18" y="17"/>
                    </a:lnTo>
                    <a:lnTo>
                      <a:pt x="0" y="0"/>
                    </a:lnTo>
                    <a:lnTo>
                      <a:pt x="22" y="13"/>
                    </a:lnTo>
                    <a:lnTo>
                      <a:pt x="58" y="36"/>
                    </a:lnTo>
                    <a:lnTo>
                      <a:pt x="81" y="58"/>
                    </a:lnTo>
                    <a:lnTo>
                      <a:pt x="94" y="79"/>
                    </a:lnTo>
                    <a:lnTo>
                      <a:pt x="98" y="96"/>
                    </a:lnTo>
                    <a:lnTo>
                      <a:pt x="96" y="110"/>
                    </a:lnTo>
                    <a:lnTo>
                      <a:pt x="89" y="122"/>
                    </a:lnTo>
                    <a:lnTo>
                      <a:pt x="77" y="132"/>
                    </a:lnTo>
                    <a:lnTo>
                      <a:pt x="62" y="138"/>
                    </a:lnTo>
                    <a:lnTo>
                      <a:pt x="47" y="142"/>
                    </a:lnTo>
                    <a:lnTo>
                      <a:pt x="28" y="1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7" name="Freeform 105"/>
              <p:cNvSpPr>
                <a:spLocks/>
              </p:cNvSpPr>
              <p:nvPr/>
            </p:nvSpPr>
            <p:spPr bwMode="auto">
              <a:xfrm>
                <a:off x="5388" y="2356"/>
                <a:ext cx="93" cy="182"/>
              </a:xfrm>
              <a:custGeom>
                <a:avLst/>
                <a:gdLst>
                  <a:gd name="T0" fmla="*/ 68 w 93"/>
                  <a:gd name="T1" fmla="*/ 0 h 182"/>
                  <a:gd name="T2" fmla="*/ 66 w 93"/>
                  <a:gd name="T3" fmla="*/ 12 h 182"/>
                  <a:gd name="T4" fmla="*/ 55 w 93"/>
                  <a:gd name="T5" fmla="*/ 41 h 182"/>
                  <a:gd name="T6" fmla="*/ 34 w 93"/>
                  <a:gd name="T7" fmla="*/ 67 h 182"/>
                  <a:gd name="T8" fmla="*/ 11 w 93"/>
                  <a:gd name="T9" fmla="*/ 95 h 182"/>
                  <a:gd name="T10" fmla="*/ 0 w 93"/>
                  <a:gd name="T11" fmla="*/ 130 h 182"/>
                  <a:gd name="T12" fmla="*/ 2 w 93"/>
                  <a:gd name="T13" fmla="*/ 146 h 182"/>
                  <a:gd name="T14" fmla="*/ 10 w 93"/>
                  <a:gd name="T15" fmla="*/ 164 h 182"/>
                  <a:gd name="T16" fmla="*/ 25 w 93"/>
                  <a:gd name="T17" fmla="*/ 179 h 182"/>
                  <a:gd name="T18" fmla="*/ 34 w 93"/>
                  <a:gd name="T19" fmla="*/ 182 h 182"/>
                  <a:gd name="T20" fmla="*/ 47 w 93"/>
                  <a:gd name="T21" fmla="*/ 162 h 182"/>
                  <a:gd name="T22" fmla="*/ 53 w 93"/>
                  <a:gd name="T23" fmla="*/ 155 h 182"/>
                  <a:gd name="T24" fmla="*/ 57 w 93"/>
                  <a:gd name="T25" fmla="*/ 149 h 182"/>
                  <a:gd name="T26" fmla="*/ 53 w 93"/>
                  <a:gd name="T27" fmla="*/ 143 h 182"/>
                  <a:gd name="T28" fmla="*/ 44 w 93"/>
                  <a:gd name="T29" fmla="*/ 140 h 182"/>
                  <a:gd name="T30" fmla="*/ 38 w 93"/>
                  <a:gd name="T31" fmla="*/ 143 h 182"/>
                  <a:gd name="T32" fmla="*/ 40 w 93"/>
                  <a:gd name="T33" fmla="*/ 148 h 182"/>
                  <a:gd name="T34" fmla="*/ 46 w 93"/>
                  <a:gd name="T35" fmla="*/ 148 h 182"/>
                  <a:gd name="T36" fmla="*/ 49 w 93"/>
                  <a:gd name="T37" fmla="*/ 146 h 182"/>
                  <a:gd name="T38" fmla="*/ 47 w 93"/>
                  <a:gd name="T39" fmla="*/ 150 h 182"/>
                  <a:gd name="T40" fmla="*/ 40 w 93"/>
                  <a:gd name="T41" fmla="*/ 152 h 182"/>
                  <a:gd name="T42" fmla="*/ 30 w 93"/>
                  <a:gd name="T43" fmla="*/ 148 h 182"/>
                  <a:gd name="T44" fmla="*/ 28 w 93"/>
                  <a:gd name="T45" fmla="*/ 144 h 182"/>
                  <a:gd name="T46" fmla="*/ 30 w 93"/>
                  <a:gd name="T47" fmla="*/ 138 h 182"/>
                  <a:gd name="T48" fmla="*/ 36 w 93"/>
                  <a:gd name="T49" fmla="*/ 134 h 182"/>
                  <a:gd name="T50" fmla="*/ 44 w 93"/>
                  <a:gd name="T51" fmla="*/ 134 h 182"/>
                  <a:gd name="T52" fmla="*/ 53 w 93"/>
                  <a:gd name="T53" fmla="*/ 136 h 182"/>
                  <a:gd name="T54" fmla="*/ 59 w 93"/>
                  <a:gd name="T55" fmla="*/ 142 h 182"/>
                  <a:gd name="T56" fmla="*/ 63 w 93"/>
                  <a:gd name="T57" fmla="*/ 145 h 182"/>
                  <a:gd name="T58" fmla="*/ 74 w 93"/>
                  <a:gd name="T59" fmla="*/ 130 h 182"/>
                  <a:gd name="T60" fmla="*/ 89 w 93"/>
                  <a:gd name="T61" fmla="*/ 97 h 182"/>
                  <a:gd name="T62" fmla="*/ 93 w 93"/>
                  <a:gd name="T63" fmla="*/ 66 h 182"/>
                  <a:gd name="T64" fmla="*/ 87 w 93"/>
                  <a:gd name="T65" fmla="*/ 30 h 182"/>
                  <a:gd name="T66" fmla="*/ 76 w 93"/>
                  <a:gd name="T67" fmla="*/ 10 h 182"/>
                  <a:gd name="T68" fmla="*/ 68 w 93"/>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2">
                    <a:moveTo>
                      <a:pt x="68" y="0"/>
                    </a:moveTo>
                    <a:lnTo>
                      <a:pt x="66" y="12"/>
                    </a:lnTo>
                    <a:lnTo>
                      <a:pt x="55" y="41"/>
                    </a:lnTo>
                    <a:lnTo>
                      <a:pt x="34" y="67"/>
                    </a:lnTo>
                    <a:lnTo>
                      <a:pt x="11" y="95"/>
                    </a:lnTo>
                    <a:lnTo>
                      <a:pt x="0" y="130"/>
                    </a:lnTo>
                    <a:lnTo>
                      <a:pt x="2" y="146"/>
                    </a:lnTo>
                    <a:lnTo>
                      <a:pt x="10" y="164"/>
                    </a:lnTo>
                    <a:lnTo>
                      <a:pt x="25" y="179"/>
                    </a:lnTo>
                    <a:lnTo>
                      <a:pt x="34" y="182"/>
                    </a:lnTo>
                    <a:lnTo>
                      <a:pt x="47" y="162"/>
                    </a:lnTo>
                    <a:lnTo>
                      <a:pt x="53" y="155"/>
                    </a:lnTo>
                    <a:lnTo>
                      <a:pt x="57" y="149"/>
                    </a:lnTo>
                    <a:lnTo>
                      <a:pt x="53" y="143"/>
                    </a:lnTo>
                    <a:lnTo>
                      <a:pt x="44" y="140"/>
                    </a:lnTo>
                    <a:lnTo>
                      <a:pt x="38" y="143"/>
                    </a:lnTo>
                    <a:lnTo>
                      <a:pt x="40" y="148"/>
                    </a:lnTo>
                    <a:lnTo>
                      <a:pt x="46" y="148"/>
                    </a:lnTo>
                    <a:lnTo>
                      <a:pt x="49" y="146"/>
                    </a:lnTo>
                    <a:lnTo>
                      <a:pt x="47" y="150"/>
                    </a:lnTo>
                    <a:lnTo>
                      <a:pt x="40" y="152"/>
                    </a:lnTo>
                    <a:lnTo>
                      <a:pt x="30" y="148"/>
                    </a:lnTo>
                    <a:lnTo>
                      <a:pt x="28" y="144"/>
                    </a:lnTo>
                    <a:lnTo>
                      <a:pt x="30" y="138"/>
                    </a:lnTo>
                    <a:lnTo>
                      <a:pt x="36" y="134"/>
                    </a:lnTo>
                    <a:lnTo>
                      <a:pt x="44" y="134"/>
                    </a:lnTo>
                    <a:lnTo>
                      <a:pt x="53" y="136"/>
                    </a:lnTo>
                    <a:lnTo>
                      <a:pt x="59" y="142"/>
                    </a:lnTo>
                    <a:lnTo>
                      <a:pt x="63" y="145"/>
                    </a:lnTo>
                    <a:lnTo>
                      <a:pt x="74" y="130"/>
                    </a:lnTo>
                    <a:lnTo>
                      <a:pt x="89" y="97"/>
                    </a:lnTo>
                    <a:lnTo>
                      <a:pt x="93" y="66"/>
                    </a:lnTo>
                    <a:lnTo>
                      <a:pt x="87" y="30"/>
                    </a:lnTo>
                    <a:lnTo>
                      <a:pt x="76" y="10"/>
                    </a:lnTo>
                    <a:lnTo>
                      <a:pt x="6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8" name="Freeform 106"/>
              <p:cNvSpPr>
                <a:spLocks/>
              </p:cNvSpPr>
              <p:nvPr/>
            </p:nvSpPr>
            <p:spPr bwMode="auto">
              <a:xfrm>
                <a:off x="5432" y="2362"/>
                <a:ext cx="110" cy="182"/>
              </a:xfrm>
              <a:custGeom>
                <a:avLst/>
                <a:gdLst>
                  <a:gd name="T0" fmla="*/ 0 w 110"/>
                  <a:gd name="T1" fmla="*/ 179 h 182"/>
                  <a:gd name="T2" fmla="*/ 5 w 110"/>
                  <a:gd name="T3" fmla="*/ 167 h 182"/>
                  <a:gd name="T4" fmla="*/ 26 w 110"/>
                  <a:gd name="T5" fmla="*/ 140 h 182"/>
                  <a:gd name="T6" fmla="*/ 41 w 110"/>
                  <a:gd name="T7" fmla="*/ 119 h 182"/>
                  <a:gd name="T8" fmla="*/ 51 w 110"/>
                  <a:gd name="T9" fmla="*/ 95 h 182"/>
                  <a:gd name="T10" fmla="*/ 60 w 110"/>
                  <a:gd name="T11" fmla="*/ 85 h 182"/>
                  <a:gd name="T12" fmla="*/ 72 w 110"/>
                  <a:gd name="T13" fmla="*/ 84 h 182"/>
                  <a:gd name="T14" fmla="*/ 79 w 110"/>
                  <a:gd name="T15" fmla="*/ 88 h 182"/>
                  <a:gd name="T16" fmla="*/ 79 w 110"/>
                  <a:gd name="T17" fmla="*/ 91 h 182"/>
                  <a:gd name="T18" fmla="*/ 76 w 110"/>
                  <a:gd name="T19" fmla="*/ 96 h 182"/>
                  <a:gd name="T20" fmla="*/ 72 w 110"/>
                  <a:gd name="T21" fmla="*/ 97 h 182"/>
                  <a:gd name="T22" fmla="*/ 72 w 110"/>
                  <a:gd name="T23" fmla="*/ 94 h 182"/>
                  <a:gd name="T24" fmla="*/ 74 w 110"/>
                  <a:gd name="T25" fmla="*/ 91 h 182"/>
                  <a:gd name="T26" fmla="*/ 66 w 110"/>
                  <a:gd name="T27" fmla="*/ 95 h 182"/>
                  <a:gd name="T28" fmla="*/ 64 w 110"/>
                  <a:gd name="T29" fmla="*/ 97 h 182"/>
                  <a:gd name="T30" fmla="*/ 66 w 110"/>
                  <a:gd name="T31" fmla="*/ 101 h 182"/>
                  <a:gd name="T32" fmla="*/ 74 w 110"/>
                  <a:gd name="T33" fmla="*/ 100 h 182"/>
                  <a:gd name="T34" fmla="*/ 81 w 110"/>
                  <a:gd name="T35" fmla="*/ 97 h 182"/>
                  <a:gd name="T36" fmla="*/ 87 w 110"/>
                  <a:gd name="T37" fmla="*/ 91 h 182"/>
                  <a:gd name="T38" fmla="*/ 91 w 110"/>
                  <a:gd name="T39" fmla="*/ 84 h 182"/>
                  <a:gd name="T40" fmla="*/ 89 w 110"/>
                  <a:gd name="T41" fmla="*/ 79 h 182"/>
                  <a:gd name="T42" fmla="*/ 83 w 110"/>
                  <a:gd name="T43" fmla="*/ 77 h 182"/>
                  <a:gd name="T44" fmla="*/ 72 w 110"/>
                  <a:gd name="T45" fmla="*/ 77 h 182"/>
                  <a:gd name="T46" fmla="*/ 60 w 110"/>
                  <a:gd name="T47" fmla="*/ 80 h 182"/>
                  <a:gd name="T48" fmla="*/ 55 w 110"/>
                  <a:gd name="T49" fmla="*/ 83 h 182"/>
                  <a:gd name="T50" fmla="*/ 57 w 110"/>
                  <a:gd name="T51" fmla="*/ 52 h 182"/>
                  <a:gd name="T52" fmla="*/ 49 w 110"/>
                  <a:gd name="T53" fmla="*/ 23 h 182"/>
                  <a:gd name="T54" fmla="*/ 36 w 110"/>
                  <a:gd name="T55" fmla="*/ 0 h 182"/>
                  <a:gd name="T56" fmla="*/ 57 w 110"/>
                  <a:gd name="T57" fmla="*/ 19 h 182"/>
                  <a:gd name="T58" fmla="*/ 87 w 110"/>
                  <a:gd name="T59" fmla="*/ 54 h 182"/>
                  <a:gd name="T60" fmla="*/ 104 w 110"/>
                  <a:gd name="T61" fmla="*/ 85 h 182"/>
                  <a:gd name="T62" fmla="*/ 110 w 110"/>
                  <a:gd name="T63" fmla="*/ 116 h 182"/>
                  <a:gd name="T64" fmla="*/ 106 w 110"/>
                  <a:gd name="T65" fmla="*/ 137 h 182"/>
                  <a:gd name="T66" fmla="*/ 96 w 110"/>
                  <a:gd name="T67" fmla="*/ 154 h 182"/>
                  <a:gd name="T68" fmla="*/ 83 w 110"/>
                  <a:gd name="T69" fmla="*/ 167 h 182"/>
                  <a:gd name="T70" fmla="*/ 64 w 110"/>
                  <a:gd name="T71" fmla="*/ 176 h 182"/>
                  <a:gd name="T72" fmla="*/ 45 w 110"/>
                  <a:gd name="T73" fmla="*/ 181 h 182"/>
                  <a:gd name="T74" fmla="*/ 22 w 110"/>
                  <a:gd name="T75" fmla="*/ 182 h 182"/>
                  <a:gd name="T76" fmla="*/ 0 w 110"/>
                  <a:gd name="T77" fmla="*/ 17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2">
                    <a:moveTo>
                      <a:pt x="0" y="179"/>
                    </a:moveTo>
                    <a:lnTo>
                      <a:pt x="5" y="167"/>
                    </a:lnTo>
                    <a:lnTo>
                      <a:pt x="26" y="140"/>
                    </a:lnTo>
                    <a:lnTo>
                      <a:pt x="41" y="119"/>
                    </a:lnTo>
                    <a:lnTo>
                      <a:pt x="51" y="95"/>
                    </a:lnTo>
                    <a:lnTo>
                      <a:pt x="60" y="85"/>
                    </a:lnTo>
                    <a:lnTo>
                      <a:pt x="72" y="84"/>
                    </a:lnTo>
                    <a:lnTo>
                      <a:pt x="79" y="88"/>
                    </a:lnTo>
                    <a:lnTo>
                      <a:pt x="79" y="91"/>
                    </a:lnTo>
                    <a:lnTo>
                      <a:pt x="76" y="96"/>
                    </a:lnTo>
                    <a:lnTo>
                      <a:pt x="72" y="97"/>
                    </a:lnTo>
                    <a:lnTo>
                      <a:pt x="72" y="94"/>
                    </a:lnTo>
                    <a:lnTo>
                      <a:pt x="74" y="91"/>
                    </a:lnTo>
                    <a:lnTo>
                      <a:pt x="66" y="95"/>
                    </a:lnTo>
                    <a:lnTo>
                      <a:pt x="64" y="97"/>
                    </a:lnTo>
                    <a:lnTo>
                      <a:pt x="66" y="101"/>
                    </a:lnTo>
                    <a:lnTo>
                      <a:pt x="74" y="100"/>
                    </a:lnTo>
                    <a:lnTo>
                      <a:pt x="81" y="97"/>
                    </a:lnTo>
                    <a:lnTo>
                      <a:pt x="87" y="91"/>
                    </a:lnTo>
                    <a:lnTo>
                      <a:pt x="91" y="84"/>
                    </a:lnTo>
                    <a:lnTo>
                      <a:pt x="89" y="79"/>
                    </a:lnTo>
                    <a:lnTo>
                      <a:pt x="83" y="77"/>
                    </a:lnTo>
                    <a:lnTo>
                      <a:pt x="72" y="77"/>
                    </a:lnTo>
                    <a:lnTo>
                      <a:pt x="60" y="80"/>
                    </a:lnTo>
                    <a:lnTo>
                      <a:pt x="55" y="83"/>
                    </a:lnTo>
                    <a:lnTo>
                      <a:pt x="57" y="52"/>
                    </a:lnTo>
                    <a:lnTo>
                      <a:pt x="49" y="23"/>
                    </a:lnTo>
                    <a:lnTo>
                      <a:pt x="36" y="0"/>
                    </a:lnTo>
                    <a:lnTo>
                      <a:pt x="57" y="19"/>
                    </a:lnTo>
                    <a:lnTo>
                      <a:pt x="87" y="54"/>
                    </a:lnTo>
                    <a:lnTo>
                      <a:pt x="104" y="85"/>
                    </a:lnTo>
                    <a:lnTo>
                      <a:pt x="110" y="116"/>
                    </a:lnTo>
                    <a:lnTo>
                      <a:pt x="106" y="137"/>
                    </a:lnTo>
                    <a:lnTo>
                      <a:pt x="96" y="154"/>
                    </a:lnTo>
                    <a:lnTo>
                      <a:pt x="83" y="167"/>
                    </a:lnTo>
                    <a:lnTo>
                      <a:pt x="64" y="176"/>
                    </a:lnTo>
                    <a:lnTo>
                      <a:pt x="45" y="181"/>
                    </a:lnTo>
                    <a:lnTo>
                      <a:pt x="22" y="182"/>
                    </a:lnTo>
                    <a:lnTo>
                      <a:pt x="0" y="1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59" name="Freeform 107"/>
              <p:cNvSpPr>
                <a:spLocks/>
              </p:cNvSpPr>
              <p:nvPr/>
            </p:nvSpPr>
            <p:spPr bwMode="auto">
              <a:xfrm>
                <a:off x="5413" y="103"/>
                <a:ext cx="159" cy="434"/>
              </a:xfrm>
              <a:custGeom>
                <a:avLst/>
                <a:gdLst>
                  <a:gd name="T0" fmla="*/ 134 w 159"/>
                  <a:gd name="T1" fmla="*/ 433 h 434"/>
                  <a:gd name="T2" fmla="*/ 134 w 159"/>
                  <a:gd name="T3" fmla="*/ 423 h 434"/>
                  <a:gd name="T4" fmla="*/ 125 w 159"/>
                  <a:gd name="T5" fmla="*/ 426 h 434"/>
                  <a:gd name="T6" fmla="*/ 115 w 159"/>
                  <a:gd name="T7" fmla="*/ 425 h 434"/>
                  <a:gd name="T8" fmla="*/ 102 w 159"/>
                  <a:gd name="T9" fmla="*/ 421 h 434"/>
                  <a:gd name="T10" fmla="*/ 89 w 159"/>
                  <a:gd name="T11" fmla="*/ 409 h 434"/>
                  <a:gd name="T12" fmla="*/ 81 w 159"/>
                  <a:gd name="T13" fmla="*/ 385 h 434"/>
                  <a:gd name="T14" fmla="*/ 81 w 159"/>
                  <a:gd name="T15" fmla="*/ 355 h 434"/>
                  <a:gd name="T16" fmla="*/ 93 w 159"/>
                  <a:gd name="T17" fmla="*/ 320 h 434"/>
                  <a:gd name="T18" fmla="*/ 136 w 159"/>
                  <a:gd name="T19" fmla="*/ 246 h 434"/>
                  <a:gd name="T20" fmla="*/ 153 w 159"/>
                  <a:gd name="T21" fmla="*/ 212 h 434"/>
                  <a:gd name="T22" fmla="*/ 159 w 159"/>
                  <a:gd name="T23" fmla="*/ 175 h 434"/>
                  <a:gd name="T24" fmla="*/ 153 w 159"/>
                  <a:gd name="T25" fmla="*/ 139 h 434"/>
                  <a:gd name="T26" fmla="*/ 138 w 159"/>
                  <a:gd name="T27" fmla="*/ 102 h 434"/>
                  <a:gd name="T28" fmla="*/ 119 w 159"/>
                  <a:gd name="T29" fmla="*/ 72 h 434"/>
                  <a:gd name="T30" fmla="*/ 104 w 159"/>
                  <a:gd name="T31" fmla="*/ 52 h 434"/>
                  <a:gd name="T32" fmla="*/ 85 w 159"/>
                  <a:gd name="T33" fmla="*/ 34 h 434"/>
                  <a:gd name="T34" fmla="*/ 60 w 159"/>
                  <a:gd name="T35" fmla="*/ 17 h 434"/>
                  <a:gd name="T36" fmla="*/ 32 w 159"/>
                  <a:gd name="T37" fmla="*/ 5 h 434"/>
                  <a:gd name="T38" fmla="*/ 5 w 159"/>
                  <a:gd name="T39" fmla="*/ 0 h 434"/>
                  <a:gd name="T40" fmla="*/ 0 w 159"/>
                  <a:gd name="T41" fmla="*/ 6 h 434"/>
                  <a:gd name="T42" fmla="*/ 5 w 159"/>
                  <a:gd name="T43" fmla="*/ 13 h 434"/>
                  <a:gd name="T44" fmla="*/ 15 w 159"/>
                  <a:gd name="T45" fmla="*/ 17 h 434"/>
                  <a:gd name="T46" fmla="*/ 26 w 159"/>
                  <a:gd name="T47" fmla="*/ 17 h 434"/>
                  <a:gd name="T48" fmla="*/ 28 w 159"/>
                  <a:gd name="T49" fmla="*/ 12 h 434"/>
                  <a:gd name="T50" fmla="*/ 24 w 159"/>
                  <a:gd name="T51" fmla="*/ 9 h 434"/>
                  <a:gd name="T52" fmla="*/ 19 w 159"/>
                  <a:gd name="T53" fmla="*/ 6 h 434"/>
                  <a:gd name="T54" fmla="*/ 11 w 159"/>
                  <a:gd name="T55" fmla="*/ 6 h 434"/>
                  <a:gd name="T56" fmla="*/ 13 w 159"/>
                  <a:gd name="T57" fmla="*/ 10 h 434"/>
                  <a:gd name="T58" fmla="*/ 15 w 159"/>
                  <a:gd name="T59" fmla="*/ 11 h 434"/>
                  <a:gd name="T60" fmla="*/ 15 w 159"/>
                  <a:gd name="T61" fmla="*/ 10 h 434"/>
                  <a:gd name="T62" fmla="*/ 13 w 159"/>
                  <a:gd name="T63" fmla="*/ 6 h 434"/>
                  <a:gd name="T64" fmla="*/ 17 w 159"/>
                  <a:gd name="T65" fmla="*/ 6 h 434"/>
                  <a:gd name="T66" fmla="*/ 22 w 159"/>
                  <a:gd name="T67" fmla="*/ 10 h 434"/>
                  <a:gd name="T68" fmla="*/ 24 w 159"/>
                  <a:gd name="T69" fmla="*/ 13 h 434"/>
                  <a:gd name="T70" fmla="*/ 22 w 159"/>
                  <a:gd name="T71" fmla="*/ 15 h 434"/>
                  <a:gd name="T72" fmla="*/ 19 w 159"/>
                  <a:gd name="T73" fmla="*/ 16 h 434"/>
                  <a:gd name="T74" fmla="*/ 9 w 159"/>
                  <a:gd name="T75" fmla="*/ 12 h 434"/>
                  <a:gd name="T76" fmla="*/ 5 w 159"/>
                  <a:gd name="T77" fmla="*/ 6 h 434"/>
                  <a:gd name="T78" fmla="*/ 9 w 159"/>
                  <a:gd name="T79" fmla="*/ 3 h 434"/>
                  <a:gd name="T80" fmla="*/ 15 w 159"/>
                  <a:gd name="T81" fmla="*/ 1 h 434"/>
                  <a:gd name="T82" fmla="*/ 34 w 159"/>
                  <a:gd name="T83" fmla="*/ 4 h 434"/>
                  <a:gd name="T84" fmla="*/ 55 w 159"/>
                  <a:gd name="T85" fmla="*/ 13 h 434"/>
                  <a:gd name="T86" fmla="*/ 70 w 159"/>
                  <a:gd name="T87" fmla="*/ 23 h 434"/>
                  <a:gd name="T88" fmla="*/ 87 w 159"/>
                  <a:gd name="T89" fmla="*/ 40 h 434"/>
                  <a:gd name="T90" fmla="*/ 98 w 159"/>
                  <a:gd name="T91" fmla="*/ 54 h 434"/>
                  <a:gd name="T92" fmla="*/ 106 w 159"/>
                  <a:gd name="T93" fmla="*/ 74 h 434"/>
                  <a:gd name="T94" fmla="*/ 108 w 159"/>
                  <a:gd name="T95" fmla="*/ 101 h 434"/>
                  <a:gd name="T96" fmla="*/ 96 w 159"/>
                  <a:gd name="T97" fmla="*/ 136 h 434"/>
                  <a:gd name="T98" fmla="*/ 70 w 159"/>
                  <a:gd name="T99" fmla="*/ 179 h 434"/>
                  <a:gd name="T100" fmla="*/ 49 w 159"/>
                  <a:gd name="T101" fmla="*/ 210 h 434"/>
                  <a:gd name="T102" fmla="*/ 32 w 159"/>
                  <a:gd name="T103" fmla="*/ 248 h 434"/>
                  <a:gd name="T104" fmla="*/ 30 w 159"/>
                  <a:gd name="T105" fmla="*/ 279 h 434"/>
                  <a:gd name="T106" fmla="*/ 36 w 159"/>
                  <a:gd name="T107" fmla="*/ 312 h 434"/>
                  <a:gd name="T108" fmla="*/ 53 w 159"/>
                  <a:gd name="T109" fmla="*/ 343 h 434"/>
                  <a:gd name="T110" fmla="*/ 76 w 159"/>
                  <a:gd name="T111" fmla="*/ 375 h 434"/>
                  <a:gd name="T112" fmla="*/ 79 w 159"/>
                  <a:gd name="T113" fmla="*/ 393 h 434"/>
                  <a:gd name="T114" fmla="*/ 85 w 159"/>
                  <a:gd name="T115" fmla="*/ 410 h 434"/>
                  <a:gd name="T116" fmla="*/ 100 w 159"/>
                  <a:gd name="T117" fmla="*/ 425 h 434"/>
                  <a:gd name="T118" fmla="*/ 115 w 159"/>
                  <a:gd name="T119" fmla="*/ 433 h 434"/>
                  <a:gd name="T120" fmla="*/ 127 w 159"/>
                  <a:gd name="T121" fmla="*/ 434 h 434"/>
                  <a:gd name="T122" fmla="*/ 134 w 159"/>
                  <a:gd name="T123"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434">
                    <a:moveTo>
                      <a:pt x="134" y="433"/>
                    </a:moveTo>
                    <a:lnTo>
                      <a:pt x="134" y="423"/>
                    </a:lnTo>
                    <a:lnTo>
                      <a:pt x="125" y="426"/>
                    </a:lnTo>
                    <a:lnTo>
                      <a:pt x="115" y="425"/>
                    </a:lnTo>
                    <a:lnTo>
                      <a:pt x="102" y="421"/>
                    </a:lnTo>
                    <a:lnTo>
                      <a:pt x="89" y="409"/>
                    </a:lnTo>
                    <a:lnTo>
                      <a:pt x="81" y="385"/>
                    </a:lnTo>
                    <a:lnTo>
                      <a:pt x="81" y="355"/>
                    </a:lnTo>
                    <a:lnTo>
                      <a:pt x="93" y="320"/>
                    </a:lnTo>
                    <a:lnTo>
                      <a:pt x="136" y="246"/>
                    </a:lnTo>
                    <a:lnTo>
                      <a:pt x="153" y="212"/>
                    </a:lnTo>
                    <a:lnTo>
                      <a:pt x="159" y="175"/>
                    </a:lnTo>
                    <a:lnTo>
                      <a:pt x="153" y="139"/>
                    </a:lnTo>
                    <a:lnTo>
                      <a:pt x="138" y="102"/>
                    </a:lnTo>
                    <a:lnTo>
                      <a:pt x="119" y="72"/>
                    </a:lnTo>
                    <a:lnTo>
                      <a:pt x="104" y="52"/>
                    </a:lnTo>
                    <a:lnTo>
                      <a:pt x="85" y="34"/>
                    </a:lnTo>
                    <a:lnTo>
                      <a:pt x="60" y="17"/>
                    </a:lnTo>
                    <a:lnTo>
                      <a:pt x="32" y="5"/>
                    </a:lnTo>
                    <a:lnTo>
                      <a:pt x="5" y="0"/>
                    </a:lnTo>
                    <a:lnTo>
                      <a:pt x="0" y="6"/>
                    </a:lnTo>
                    <a:lnTo>
                      <a:pt x="5" y="13"/>
                    </a:lnTo>
                    <a:lnTo>
                      <a:pt x="15" y="17"/>
                    </a:lnTo>
                    <a:lnTo>
                      <a:pt x="26" y="17"/>
                    </a:lnTo>
                    <a:lnTo>
                      <a:pt x="28" y="12"/>
                    </a:lnTo>
                    <a:lnTo>
                      <a:pt x="24" y="9"/>
                    </a:lnTo>
                    <a:lnTo>
                      <a:pt x="19" y="6"/>
                    </a:lnTo>
                    <a:lnTo>
                      <a:pt x="11" y="6"/>
                    </a:lnTo>
                    <a:lnTo>
                      <a:pt x="13" y="10"/>
                    </a:lnTo>
                    <a:lnTo>
                      <a:pt x="15" y="11"/>
                    </a:lnTo>
                    <a:lnTo>
                      <a:pt x="15" y="10"/>
                    </a:lnTo>
                    <a:lnTo>
                      <a:pt x="13" y="6"/>
                    </a:lnTo>
                    <a:lnTo>
                      <a:pt x="17" y="6"/>
                    </a:lnTo>
                    <a:lnTo>
                      <a:pt x="22" y="10"/>
                    </a:lnTo>
                    <a:lnTo>
                      <a:pt x="24" y="13"/>
                    </a:lnTo>
                    <a:lnTo>
                      <a:pt x="22" y="15"/>
                    </a:lnTo>
                    <a:lnTo>
                      <a:pt x="19" y="16"/>
                    </a:lnTo>
                    <a:lnTo>
                      <a:pt x="9" y="12"/>
                    </a:lnTo>
                    <a:lnTo>
                      <a:pt x="5" y="6"/>
                    </a:lnTo>
                    <a:lnTo>
                      <a:pt x="9" y="3"/>
                    </a:lnTo>
                    <a:lnTo>
                      <a:pt x="15" y="1"/>
                    </a:lnTo>
                    <a:lnTo>
                      <a:pt x="34" y="4"/>
                    </a:lnTo>
                    <a:lnTo>
                      <a:pt x="55" y="13"/>
                    </a:lnTo>
                    <a:lnTo>
                      <a:pt x="70" y="23"/>
                    </a:lnTo>
                    <a:lnTo>
                      <a:pt x="87" y="40"/>
                    </a:lnTo>
                    <a:lnTo>
                      <a:pt x="98" y="54"/>
                    </a:lnTo>
                    <a:lnTo>
                      <a:pt x="106" y="74"/>
                    </a:lnTo>
                    <a:lnTo>
                      <a:pt x="108" y="101"/>
                    </a:lnTo>
                    <a:lnTo>
                      <a:pt x="96" y="136"/>
                    </a:lnTo>
                    <a:lnTo>
                      <a:pt x="70" y="179"/>
                    </a:lnTo>
                    <a:lnTo>
                      <a:pt x="49" y="210"/>
                    </a:lnTo>
                    <a:lnTo>
                      <a:pt x="32" y="248"/>
                    </a:lnTo>
                    <a:lnTo>
                      <a:pt x="30" y="279"/>
                    </a:lnTo>
                    <a:lnTo>
                      <a:pt x="36" y="312"/>
                    </a:lnTo>
                    <a:lnTo>
                      <a:pt x="53" y="343"/>
                    </a:lnTo>
                    <a:lnTo>
                      <a:pt x="76" y="375"/>
                    </a:lnTo>
                    <a:lnTo>
                      <a:pt x="79" y="393"/>
                    </a:lnTo>
                    <a:lnTo>
                      <a:pt x="85" y="410"/>
                    </a:lnTo>
                    <a:lnTo>
                      <a:pt x="100" y="425"/>
                    </a:lnTo>
                    <a:lnTo>
                      <a:pt x="115" y="433"/>
                    </a:lnTo>
                    <a:lnTo>
                      <a:pt x="127" y="434"/>
                    </a:lnTo>
                    <a:lnTo>
                      <a:pt x="134" y="43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0" name="Freeform 108"/>
              <p:cNvSpPr>
                <a:spLocks/>
              </p:cNvSpPr>
              <p:nvPr/>
            </p:nvSpPr>
            <p:spPr bwMode="auto">
              <a:xfrm>
                <a:off x="5386" y="1332"/>
                <a:ext cx="160" cy="437"/>
              </a:xfrm>
              <a:custGeom>
                <a:avLst/>
                <a:gdLst>
                  <a:gd name="T0" fmla="*/ 135 w 160"/>
                  <a:gd name="T1" fmla="*/ 435 h 437"/>
                  <a:gd name="T2" fmla="*/ 133 w 160"/>
                  <a:gd name="T3" fmla="*/ 427 h 437"/>
                  <a:gd name="T4" fmla="*/ 123 w 160"/>
                  <a:gd name="T5" fmla="*/ 428 h 437"/>
                  <a:gd name="T6" fmla="*/ 114 w 160"/>
                  <a:gd name="T7" fmla="*/ 428 h 437"/>
                  <a:gd name="T8" fmla="*/ 101 w 160"/>
                  <a:gd name="T9" fmla="*/ 423 h 437"/>
                  <a:gd name="T10" fmla="*/ 89 w 160"/>
                  <a:gd name="T11" fmla="*/ 411 h 437"/>
                  <a:gd name="T12" fmla="*/ 80 w 160"/>
                  <a:gd name="T13" fmla="*/ 389 h 437"/>
                  <a:gd name="T14" fmla="*/ 80 w 160"/>
                  <a:gd name="T15" fmla="*/ 357 h 437"/>
                  <a:gd name="T16" fmla="*/ 91 w 160"/>
                  <a:gd name="T17" fmla="*/ 323 h 437"/>
                  <a:gd name="T18" fmla="*/ 135 w 160"/>
                  <a:gd name="T19" fmla="*/ 249 h 437"/>
                  <a:gd name="T20" fmla="*/ 152 w 160"/>
                  <a:gd name="T21" fmla="*/ 214 h 437"/>
                  <a:gd name="T22" fmla="*/ 160 w 160"/>
                  <a:gd name="T23" fmla="*/ 179 h 437"/>
                  <a:gd name="T24" fmla="*/ 152 w 160"/>
                  <a:gd name="T25" fmla="*/ 140 h 437"/>
                  <a:gd name="T26" fmla="*/ 137 w 160"/>
                  <a:gd name="T27" fmla="*/ 106 h 437"/>
                  <a:gd name="T28" fmla="*/ 118 w 160"/>
                  <a:gd name="T29" fmla="*/ 74 h 437"/>
                  <a:gd name="T30" fmla="*/ 103 w 160"/>
                  <a:gd name="T31" fmla="*/ 54 h 437"/>
                  <a:gd name="T32" fmla="*/ 84 w 160"/>
                  <a:gd name="T33" fmla="*/ 35 h 437"/>
                  <a:gd name="T34" fmla="*/ 59 w 160"/>
                  <a:gd name="T35" fmla="*/ 16 h 437"/>
                  <a:gd name="T36" fmla="*/ 29 w 160"/>
                  <a:gd name="T37" fmla="*/ 2 h 437"/>
                  <a:gd name="T38" fmla="*/ 17 w 160"/>
                  <a:gd name="T39" fmla="*/ 0 h 437"/>
                  <a:gd name="T40" fmla="*/ 4 w 160"/>
                  <a:gd name="T41" fmla="*/ 2 h 437"/>
                  <a:gd name="T42" fmla="*/ 0 w 160"/>
                  <a:gd name="T43" fmla="*/ 8 h 437"/>
                  <a:gd name="T44" fmla="*/ 4 w 160"/>
                  <a:gd name="T45" fmla="*/ 16 h 437"/>
                  <a:gd name="T46" fmla="*/ 13 w 160"/>
                  <a:gd name="T47" fmla="*/ 20 h 437"/>
                  <a:gd name="T48" fmla="*/ 25 w 160"/>
                  <a:gd name="T49" fmla="*/ 20 h 437"/>
                  <a:gd name="T50" fmla="*/ 27 w 160"/>
                  <a:gd name="T51" fmla="*/ 16 h 437"/>
                  <a:gd name="T52" fmla="*/ 23 w 160"/>
                  <a:gd name="T53" fmla="*/ 11 h 437"/>
                  <a:gd name="T54" fmla="*/ 17 w 160"/>
                  <a:gd name="T55" fmla="*/ 8 h 437"/>
                  <a:gd name="T56" fmla="*/ 10 w 160"/>
                  <a:gd name="T57" fmla="*/ 8 h 437"/>
                  <a:gd name="T58" fmla="*/ 12 w 160"/>
                  <a:gd name="T59" fmla="*/ 12 h 437"/>
                  <a:gd name="T60" fmla="*/ 13 w 160"/>
                  <a:gd name="T61" fmla="*/ 14 h 437"/>
                  <a:gd name="T62" fmla="*/ 13 w 160"/>
                  <a:gd name="T63" fmla="*/ 12 h 437"/>
                  <a:gd name="T64" fmla="*/ 13 w 160"/>
                  <a:gd name="T65" fmla="*/ 10 h 437"/>
                  <a:gd name="T66" fmla="*/ 15 w 160"/>
                  <a:gd name="T67" fmla="*/ 10 h 437"/>
                  <a:gd name="T68" fmla="*/ 21 w 160"/>
                  <a:gd name="T69" fmla="*/ 12 h 437"/>
                  <a:gd name="T70" fmla="*/ 23 w 160"/>
                  <a:gd name="T71" fmla="*/ 17 h 437"/>
                  <a:gd name="T72" fmla="*/ 21 w 160"/>
                  <a:gd name="T73" fmla="*/ 18 h 437"/>
                  <a:gd name="T74" fmla="*/ 17 w 160"/>
                  <a:gd name="T75" fmla="*/ 18 h 437"/>
                  <a:gd name="T76" fmla="*/ 8 w 160"/>
                  <a:gd name="T77" fmla="*/ 14 h 437"/>
                  <a:gd name="T78" fmla="*/ 4 w 160"/>
                  <a:gd name="T79" fmla="*/ 8 h 437"/>
                  <a:gd name="T80" fmla="*/ 8 w 160"/>
                  <a:gd name="T81" fmla="*/ 6 h 437"/>
                  <a:gd name="T82" fmla="*/ 13 w 160"/>
                  <a:gd name="T83" fmla="*/ 5 h 437"/>
                  <a:gd name="T84" fmla="*/ 32 w 160"/>
                  <a:gd name="T85" fmla="*/ 6 h 437"/>
                  <a:gd name="T86" fmla="*/ 53 w 160"/>
                  <a:gd name="T87" fmla="*/ 16 h 437"/>
                  <a:gd name="T88" fmla="*/ 68 w 160"/>
                  <a:gd name="T89" fmla="*/ 26 h 437"/>
                  <a:gd name="T90" fmla="*/ 86 w 160"/>
                  <a:gd name="T91" fmla="*/ 42 h 437"/>
                  <a:gd name="T92" fmla="*/ 97 w 160"/>
                  <a:gd name="T93" fmla="*/ 58 h 437"/>
                  <a:gd name="T94" fmla="*/ 105 w 160"/>
                  <a:gd name="T95" fmla="*/ 78 h 437"/>
                  <a:gd name="T96" fmla="*/ 106 w 160"/>
                  <a:gd name="T97" fmla="*/ 104 h 437"/>
                  <a:gd name="T98" fmla="*/ 95 w 160"/>
                  <a:gd name="T99" fmla="*/ 138 h 437"/>
                  <a:gd name="T100" fmla="*/ 68 w 160"/>
                  <a:gd name="T101" fmla="*/ 182 h 437"/>
                  <a:gd name="T102" fmla="*/ 48 w 160"/>
                  <a:gd name="T103" fmla="*/ 212 h 437"/>
                  <a:gd name="T104" fmla="*/ 30 w 160"/>
                  <a:gd name="T105" fmla="*/ 249 h 437"/>
                  <a:gd name="T106" fmla="*/ 29 w 160"/>
                  <a:gd name="T107" fmla="*/ 282 h 437"/>
                  <a:gd name="T108" fmla="*/ 36 w 160"/>
                  <a:gd name="T109" fmla="*/ 314 h 437"/>
                  <a:gd name="T110" fmla="*/ 51 w 160"/>
                  <a:gd name="T111" fmla="*/ 345 h 437"/>
                  <a:gd name="T112" fmla="*/ 74 w 160"/>
                  <a:gd name="T113" fmla="*/ 378 h 437"/>
                  <a:gd name="T114" fmla="*/ 78 w 160"/>
                  <a:gd name="T115" fmla="*/ 396 h 437"/>
                  <a:gd name="T116" fmla="*/ 84 w 160"/>
                  <a:gd name="T117" fmla="*/ 413 h 437"/>
                  <a:gd name="T118" fmla="*/ 99 w 160"/>
                  <a:gd name="T119" fmla="*/ 428 h 437"/>
                  <a:gd name="T120" fmla="*/ 114 w 160"/>
                  <a:gd name="T121" fmla="*/ 435 h 437"/>
                  <a:gd name="T122" fmla="*/ 125 w 160"/>
                  <a:gd name="T123" fmla="*/ 437 h 437"/>
                  <a:gd name="T124" fmla="*/ 135 w 160"/>
                  <a:gd name="T125"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437">
                    <a:moveTo>
                      <a:pt x="135" y="435"/>
                    </a:moveTo>
                    <a:lnTo>
                      <a:pt x="133" y="427"/>
                    </a:lnTo>
                    <a:lnTo>
                      <a:pt x="123" y="428"/>
                    </a:lnTo>
                    <a:lnTo>
                      <a:pt x="114" y="428"/>
                    </a:lnTo>
                    <a:lnTo>
                      <a:pt x="101" y="423"/>
                    </a:lnTo>
                    <a:lnTo>
                      <a:pt x="89" y="411"/>
                    </a:lnTo>
                    <a:lnTo>
                      <a:pt x="80" y="389"/>
                    </a:lnTo>
                    <a:lnTo>
                      <a:pt x="80" y="357"/>
                    </a:lnTo>
                    <a:lnTo>
                      <a:pt x="91" y="323"/>
                    </a:lnTo>
                    <a:lnTo>
                      <a:pt x="135" y="249"/>
                    </a:lnTo>
                    <a:lnTo>
                      <a:pt x="152" y="214"/>
                    </a:lnTo>
                    <a:lnTo>
                      <a:pt x="160" y="179"/>
                    </a:lnTo>
                    <a:lnTo>
                      <a:pt x="152" y="140"/>
                    </a:lnTo>
                    <a:lnTo>
                      <a:pt x="137" y="106"/>
                    </a:lnTo>
                    <a:lnTo>
                      <a:pt x="118" y="74"/>
                    </a:lnTo>
                    <a:lnTo>
                      <a:pt x="103" y="54"/>
                    </a:lnTo>
                    <a:lnTo>
                      <a:pt x="84" y="35"/>
                    </a:lnTo>
                    <a:lnTo>
                      <a:pt x="59" y="16"/>
                    </a:lnTo>
                    <a:lnTo>
                      <a:pt x="29" y="2"/>
                    </a:lnTo>
                    <a:lnTo>
                      <a:pt x="17" y="0"/>
                    </a:lnTo>
                    <a:lnTo>
                      <a:pt x="4" y="2"/>
                    </a:lnTo>
                    <a:lnTo>
                      <a:pt x="0" y="8"/>
                    </a:lnTo>
                    <a:lnTo>
                      <a:pt x="4" y="16"/>
                    </a:lnTo>
                    <a:lnTo>
                      <a:pt x="13" y="20"/>
                    </a:lnTo>
                    <a:lnTo>
                      <a:pt x="25" y="20"/>
                    </a:lnTo>
                    <a:lnTo>
                      <a:pt x="27" y="16"/>
                    </a:lnTo>
                    <a:lnTo>
                      <a:pt x="23" y="11"/>
                    </a:lnTo>
                    <a:lnTo>
                      <a:pt x="17" y="8"/>
                    </a:lnTo>
                    <a:lnTo>
                      <a:pt x="10" y="8"/>
                    </a:lnTo>
                    <a:lnTo>
                      <a:pt x="12" y="12"/>
                    </a:lnTo>
                    <a:lnTo>
                      <a:pt x="13" y="14"/>
                    </a:lnTo>
                    <a:lnTo>
                      <a:pt x="13" y="12"/>
                    </a:lnTo>
                    <a:lnTo>
                      <a:pt x="13" y="10"/>
                    </a:lnTo>
                    <a:lnTo>
                      <a:pt x="15" y="10"/>
                    </a:lnTo>
                    <a:lnTo>
                      <a:pt x="21" y="12"/>
                    </a:lnTo>
                    <a:lnTo>
                      <a:pt x="23" y="17"/>
                    </a:lnTo>
                    <a:lnTo>
                      <a:pt x="21" y="18"/>
                    </a:lnTo>
                    <a:lnTo>
                      <a:pt x="17" y="18"/>
                    </a:lnTo>
                    <a:lnTo>
                      <a:pt x="8" y="14"/>
                    </a:lnTo>
                    <a:lnTo>
                      <a:pt x="4" y="8"/>
                    </a:lnTo>
                    <a:lnTo>
                      <a:pt x="8" y="6"/>
                    </a:lnTo>
                    <a:lnTo>
                      <a:pt x="13" y="5"/>
                    </a:lnTo>
                    <a:lnTo>
                      <a:pt x="32" y="6"/>
                    </a:lnTo>
                    <a:lnTo>
                      <a:pt x="53" y="16"/>
                    </a:lnTo>
                    <a:lnTo>
                      <a:pt x="68" y="26"/>
                    </a:lnTo>
                    <a:lnTo>
                      <a:pt x="86" y="42"/>
                    </a:lnTo>
                    <a:lnTo>
                      <a:pt x="97" y="58"/>
                    </a:lnTo>
                    <a:lnTo>
                      <a:pt x="105" y="78"/>
                    </a:lnTo>
                    <a:lnTo>
                      <a:pt x="106" y="104"/>
                    </a:lnTo>
                    <a:lnTo>
                      <a:pt x="95" y="138"/>
                    </a:lnTo>
                    <a:lnTo>
                      <a:pt x="68" y="182"/>
                    </a:lnTo>
                    <a:lnTo>
                      <a:pt x="48" y="212"/>
                    </a:lnTo>
                    <a:lnTo>
                      <a:pt x="30" y="249"/>
                    </a:lnTo>
                    <a:lnTo>
                      <a:pt x="29" y="282"/>
                    </a:lnTo>
                    <a:lnTo>
                      <a:pt x="36" y="314"/>
                    </a:lnTo>
                    <a:lnTo>
                      <a:pt x="51" y="345"/>
                    </a:lnTo>
                    <a:lnTo>
                      <a:pt x="74" y="378"/>
                    </a:lnTo>
                    <a:lnTo>
                      <a:pt x="78" y="396"/>
                    </a:lnTo>
                    <a:lnTo>
                      <a:pt x="84" y="413"/>
                    </a:lnTo>
                    <a:lnTo>
                      <a:pt x="99" y="428"/>
                    </a:lnTo>
                    <a:lnTo>
                      <a:pt x="114" y="435"/>
                    </a:lnTo>
                    <a:lnTo>
                      <a:pt x="125" y="437"/>
                    </a:lnTo>
                    <a:lnTo>
                      <a:pt x="135" y="43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1" name="Freeform 109"/>
              <p:cNvSpPr>
                <a:spLocks/>
              </p:cNvSpPr>
              <p:nvPr/>
            </p:nvSpPr>
            <p:spPr bwMode="auto">
              <a:xfrm>
                <a:off x="5530" y="701"/>
                <a:ext cx="158" cy="432"/>
              </a:xfrm>
              <a:custGeom>
                <a:avLst/>
                <a:gdLst>
                  <a:gd name="T0" fmla="*/ 133 w 158"/>
                  <a:gd name="T1" fmla="*/ 432 h 432"/>
                  <a:gd name="T2" fmla="*/ 131 w 158"/>
                  <a:gd name="T3" fmla="*/ 422 h 432"/>
                  <a:gd name="T4" fmla="*/ 124 w 158"/>
                  <a:gd name="T5" fmla="*/ 425 h 432"/>
                  <a:gd name="T6" fmla="*/ 112 w 158"/>
                  <a:gd name="T7" fmla="*/ 424 h 432"/>
                  <a:gd name="T8" fmla="*/ 101 w 158"/>
                  <a:gd name="T9" fmla="*/ 420 h 432"/>
                  <a:gd name="T10" fmla="*/ 88 w 158"/>
                  <a:gd name="T11" fmla="*/ 408 h 432"/>
                  <a:gd name="T12" fmla="*/ 80 w 158"/>
                  <a:gd name="T13" fmla="*/ 385 h 432"/>
                  <a:gd name="T14" fmla="*/ 80 w 158"/>
                  <a:gd name="T15" fmla="*/ 355 h 432"/>
                  <a:gd name="T16" fmla="*/ 91 w 158"/>
                  <a:gd name="T17" fmla="*/ 321 h 432"/>
                  <a:gd name="T18" fmla="*/ 135 w 158"/>
                  <a:gd name="T19" fmla="*/ 247 h 432"/>
                  <a:gd name="T20" fmla="*/ 150 w 158"/>
                  <a:gd name="T21" fmla="*/ 213 h 432"/>
                  <a:gd name="T22" fmla="*/ 158 w 158"/>
                  <a:gd name="T23" fmla="*/ 177 h 432"/>
                  <a:gd name="T24" fmla="*/ 150 w 158"/>
                  <a:gd name="T25" fmla="*/ 139 h 432"/>
                  <a:gd name="T26" fmla="*/ 135 w 158"/>
                  <a:gd name="T27" fmla="*/ 105 h 432"/>
                  <a:gd name="T28" fmla="*/ 116 w 158"/>
                  <a:gd name="T29" fmla="*/ 75 h 432"/>
                  <a:gd name="T30" fmla="*/ 101 w 158"/>
                  <a:gd name="T31" fmla="*/ 54 h 432"/>
                  <a:gd name="T32" fmla="*/ 84 w 158"/>
                  <a:gd name="T33" fmla="*/ 35 h 432"/>
                  <a:gd name="T34" fmla="*/ 57 w 158"/>
                  <a:gd name="T35" fmla="*/ 16 h 432"/>
                  <a:gd name="T36" fmla="*/ 31 w 158"/>
                  <a:gd name="T37" fmla="*/ 3 h 432"/>
                  <a:gd name="T38" fmla="*/ 16 w 158"/>
                  <a:gd name="T39" fmla="*/ 0 h 432"/>
                  <a:gd name="T40" fmla="*/ 4 w 158"/>
                  <a:gd name="T41" fmla="*/ 3 h 432"/>
                  <a:gd name="T42" fmla="*/ 0 w 158"/>
                  <a:gd name="T43" fmla="*/ 9 h 432"/>
                  <a:gd name="T44" fmla="*/ 4 w 158"/>
                  <a:gd name="T45" fmla="*/ 16 h 432"/>
                  <a:gd name="T46" fmla="*/ 14 w 158"/>
                  <a:gd name="T47" fmla="*/ 20 h 432"/>
                  <a:gd name="T48" fmla="*/ 25 w 158"/>
                  <a:gd name="T49" fmla="*/ 20 h 432"/>
                  <a:gd name="T50" fmla="*/ 27 w 158"/>
                  <a:gd name="T51" fmla="*/ 16 h 432"/>
                  <a:gd name="T52" fmla="*/ 23 w 158"/>
                  <a:gd name="T53" fmla="*/ 11 h 432"/>
                  <a:gd name="T54" fmla="*/ 17 w 158"/>
                  <a:gd name="T55" fmla="*/ 9 h 432"/>
                  <a:gd name="T56" fmla="*/ 10 w 158"/>
                  <a:gd name="T57" fmla="*/ 9 h 432"/>
                  <a:gd name="T58" fmla="*/ 12 w 158"/>
                  <a:gd name="T59" fmla="*/ 12 h 432"/>
                  <a:gd name="T60" fmla="*/ 14 w 158"/>
                  <a:gd name="T61" fmla="*/ 14 h 432"/>
                  <a:gd name="T62" fmla="*/ 14 w 158"/>
                  <a:gd name="T63" fmla="*/ 12 h 432"/>
                  <a:gd name="T64" fmla="*/ 12 w 158"/>
                  <a:gd name="T65" fmla="*/ 10 h 432"/>
                  <a:gd name="T66" fmla="*/ 16 w 158"/>
                  <a:gd name="T67" fmla="*/ 10 h 432"/>
                  <a:gd name="T68" fmla="*/ 21 w 158"/>
                  <a:gd name="T69" fmla="*/ 12 h 432"/>
                  <a:gd name="T70" fmla="*/ 23 w 158"/>
                  <a:gd name="T71" fmla="*/ 16 h 432"/>
                  <a:gd name="T72" fmla="*/ 21 w 158"/>
                  <a:gd name="T73" fmla="*/ 18 h 432"/>
                  <a:gd name="T74" fmla="*/ 17 w 158"/>
                  <a:gd name="T75" fmla="*/ 18 h 432"/>
                  <a:gd name="T76" fmla="*/ 8 w 158"/>
                  <a:gd name="T77" fmla="*/ 15 h 432"/>
                  <a:gd name="T78" fmla="*/ 4 w 158"/>
                  <a:gd name="T79" fmla="*/ 9 h 432"/>
                  <a:gd name="T80" fmla="*/ 8 w 158"/>
                  <a:gd name="T81" fmla="*/ 6 h 432"/>
                  <a:gd name="T82" fmla="*/ 14 w 158"/>
                  <a:gd name="T83" fmla="*/ 4 h 432"/>
                  <a:gd name="T84" fmla="*/ 31 w 158"/>
                  <a:gd name="T85" fmla="*/ 6 h 432"/>
                  <a:gd name="T86" fmla="*/ 52 w 158"/>
                  <a:gd name="T87" fmla="*/ 16 h 432"/>
                  <a:gd name="T88" fmla="*/ 69 w 158"/>
                  <a:gd name="T89" fmla="*/ 26 h 432"/>
                  <a:gd name="T90" fmla="*/ 84 w 158"/>
                  <a:gd name="T91" fmla="*/ 42 h 432"/>
                  <a:gd name="T92" fmla="*/ 95 w 158"/>
                  <a:gd name="T93" fmla="*/ 57 h 432"/>
                  <a:gd name="T94" fmla="*/ 105 w 158"/>
                  <a:gd name="T95" fmla="*/ 77 h 432"/>
                  <a:gd name="T96" fmla="*/ 105 w 158"/>
                  <a:gd name="T97" fmla="*/ 104 h 432"/>
                  <a:gd name="T98" fmla="*/ 93 w 158"/>
                  <a:gd name="T99" fmla="*/ 138 h 432"/>
                  <a:gd name="T100" fmla="*/ 67 w 158"/>
                  <a:gd name="T101" fmla="*/ 181 h 432"/>
                  <a:gd name="T102" fmla="*/ 48 w 158"/>
                  <a:gd name="T103" fmla="*/ 211 h 432"/>
                  <a:gd name="T104" fmla="*/ 31 w 158"/>
                  <a:gd name="T105" fmla="*/ 249 h 432"/>
                  <a:gd name="T106" fmla="*/ 29 w 158"/>
                  <a:gd name="T107" fmla="*/ 280 h 432"/>
                  <a:gd name="T108" fmla="*/ 35 w 158"/>
                  <a:gd name="T109" fmla="*/ 311 h 432"/>
                  <a:gd name="T110" fmla="*/ 50 w 158"/>
                  <a:gd name="T111" fmla="*/ 343 h 432"/>
                  <a:gd name="T112" fmla="*/ 74 w 158"/>
                  <a:gd name="T113" fmla="*/ 375 h 432"/>
                  <a:gd name="T114" fmla="*/ 76 w 158"/>
                  <a:gd name="T115" fmla="*/ 392 h 432"/>
                  <a:gd name="T116" fmla="*/ 84 w 158"/>
                  <a:gd name="T117" fmla="*/ 409 h 432"/>
                  <a:gd name="T118" fmla="*/ 97 w 158"/>
                  <a:gd name="T119" fmla="*/ 424 h 432"/>
                  <a:gd name="T120" fmla="*/ 114 w 158"/>
                  <a:gd name="T121" fmla="*/ 432 h 432"/>
                  <a:gd name="T122" fmla="*/ 124 w 158"/>
                  <a:gd name="T123" fmla="*/ 432 h 432"/>
                  <a:gd name="T124" fmla="*/ 133 w 158"/>
                  <a:gd name="T12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432">
                    <a:moveTo>
                      <a:pt x="133" y="432"/>
                    </a:moveTo>
                    <a:lnTo>
                      <a:pt x="131" y="422"/>
                    </a:lnTo>
                    <a:lnTo>
                      <a:pt x="124" y="425"/>
                    </a:lnTo>
                    <a:lnTo>
                      <a:pt x="112" y="424"/>
                    </a:lnTo>
                    <a:lnTo>
                      <a:pt x="101" y="420"/>
                    </a:lnTo>
                    <a:lnTo>
                      <a:pt x="88" y="408"/>
                    </a:lnTo>
                    <a:lnTo>
                      <a:pt x="80" y="385"/>
                    </a:lnTo>
                    <a:lnTo>
                      <a:pt x="80" y="355"/>
                    </a:lnTo>
                    <a:lnTo>
                      <a:pt x="91" y="321"/>
                    </a:lnTo>
                    <a:lnTo>
                      <a:pt x="135" y="247"/>
                    </a:lnTo>
                    <a:lnTo>
                      <a:pt x="150" y="213"/>
                    </a:lnTo>
                    <a:lnTo>
                      <a:pt x="158" y="177"/>
                    </a:lnTo>
                    <a:lnTo>
                      <a:pt x="150" y="139"/>
                    </a:lnTo>
                    <a:lnTo>
                      <a:pt x="135" y="105"/>
                    </a:lnTo>
                    <a:lnTo>
                      <a:pt x="116" y="75"/>
                    </a:lnTo>
                    <a:lnTo>
                      <a:pt x="101" y="54"/>
                    </a:lnTo>
                    <a:lnTo>
                      <a:pt x="84" y="35"/>
                    </a:lnTo>
                    <a:lnTo>
                      <a:pt x="57" y="16"/>
                    </a:lnTo>
                    <a:lnTo>
                      <a:pt x="31" y="3"/>
                    </a:lnTo>
                    <a:lnTo>
                      <a:pt x="16" y="0"/>
                    </a:lnTo>
                    <a:lnTo>
                      <a:pt x="4" y="3"/>
                    </a:lnTo>
                    <a:lnTo>
                      <a:pt x="0" y="9"/>
                    </a:lnTo>
                    <a:lnTo>
                      <a:pt x="4" y="16"/>
                    </a:lnTo>
                    <a:lnTo>
                      <a:pt x="14" y="20"/>
                    </a:lnTo>
                    <a:lnTo>
                      <a:pt x="25" y="20"/>
                    </a:lnTo>
                    <a:lnTo>
                      <a:pt x="27" y="16"/>
                    </a:lnTo>
                    <a:lnTo>
                      <a:pt x="23" y="11"/>
                    </a:lnTo>
                    <a:lnTo>
                      <a:pt x="17" y="9"/>
                    </a:lnTo>
                    <a:lnTo>
                      <a:pt x="10" y="9"/>
                    </a:lnTo>
                    <a:lnTo>
                      <a:pt x="12" y="12"/>
                    </a:lnTo>
                    <a:lnTo>
                      <a:pt x="14" y="14"/>
                    </a:lnTo>
                    <a:lnTo>
                      <a:pt x="14" y="12"/>
                    </a:lnTo>
                    <a:lnTo>
                      <a:pt x="12" y="10"/>
                    </a:lnTo>
                    <a:lnTo>
                      <a:pt x="16" y="10"/>
                    </a:lnTo>
                    <a:lnTo>
                      <a:pt x="21" y="12"/>
                    </a:lnTo>
                    <a:lnTo>
                      <a:pt x="23" y="16"/>
                    </a:lnTo>
                    <a:lnTo>
                      <a:pt x="21" y="18"/>
                    </a:lnTo>
                    <a:lnTo>
                      <a:pt x="17" y="18"/>
                    </a:lnTo>
                    <a:lnTo>
                      <a:pt x="8" y="15"/>
                    </a:lnTo>
                    <a:lnTo>
                      <a:pt x="4" y="9"/>
                    </a:lnTo>
                    <a:lnTo>
                      <a:pt x="8" y="6"/>
                    </a:lnTo>
                    <a:lnTo>
                      <a:pt x="14" y="4"/>
                    </a:lnTo>
                    <a:lnTo>
                      <a:pt x="31" y="6"/>
                    </a:lnTo>
                    <a:lnTo>
                      <a:pt x="52" y="16"/>
                    </a:lnTo>
                    <a:lnTo>
                      <a:pt x="69" y="26"/>
                    </a:lnTo>
                    <a:lnTo>
                      <a:pt x="84" y="42"/>
                    </a:lnTo>
                    <a:lnTo>
                      <a:pt x="95" y="57"/>
                    </a:lnTo>
                    <a:lnTo>
                      <a:pt x="105" y="77"/>
                    </a:lnTo>
                    <a:lnTo>
                      <a:pt x="105" y="104"/>
                    </a:lnTo>
                    <a:lnTo>
                      <a:pt x="93" y="138"/>
                    </a:lnTo>
                    <a:lnTo>
                      <a:pt x="67" y="181"/>
                    </a:lnTo>
                    <a:lnTo>
                      <a:pt x="48" y="211"/>
                    </a:lnTo>
                    <a:lnTo>
                      <a:pt x="31" y="249"/>
                    </a:lnTo>
                    <a:lnTo>
                      <a:pt x="29" y="280"/>
                    </a:lnTo>
                    <a:lnTo>
                      <a:pt x="35" y="311"/>
                    </a:lnTo>
                    <a:lnTo>
                      <a:pt x="50" y="343"/>
                    </a:lnTo>
                    <a:lnTo>
                      <a:pt x="74" y="375"/>
                    </a:lnTo>
                    <a:lnTo>
                      <a:pt x="76" y="392"/>
                    </a:lnTo>
                    <a:lnTo>
                      <a:pt x="84" y="409"/>
                    </a:lnTo>
                    <a:lnTo>
                      <a:pt x="97" y="424"/>
                    </a:lnTo>
                    <a:lnTo>
                      <a:pt x="114" y="432"/>
                    </a:lnTo>
                    <a:lnTo>
                      <a:pt x="124" y="432"/>
                    </a:lnTo>
                    <a:lnTo>
                      <a:pt x="133" y="4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2" name="Freeform 110"/>
              <p:cNvSpPr>
                <a:spLocks/>
              </p:cNvSpPr>
              <p:nvPr/>
            </p:nvSpPr>
            <p:spPr bwMode="auto">
              <a:xfrm>
                <a:off x="5538" y="1083"/>
                <a:ext cx="156" cy="479"/>
              </a:xfrm>
              <a:custGeom>
                <a:avLst/>
                <a:gdLst>
                  <a:gd name="T0" fmla="*/ 51 w 156"/>
                  <a:gd name="T1" fmla="*/ 1 h 479"/>
                  <a:gd name="T2" fmla="*/ 51 w 156"/>
                  <a:gd name="T3" fmla="*/ 10 h 479"/>
                  <a:gd name="T4" fmla="*/ 63 w 156"/>
                  <a:gd name="T5" fmla="*/ 9 h 479"/>
                  <a:gd name="T6" fmla="*/ 72 w 156"/>
                  <a:gd name="T7" fmla="*/ 10 h 479"/>
                  <a:gd name="T8" fmla="*/ 85 w 156"/>
                  <a:gd name="T9" fmla="*/ 15 h 479"/>
                  <a:gd name="T10" fmla="*/ 99 w 156"/>
                  <a:gd name="T11" fmla="*/ 28 h 479"/>
                  <a:gd name="T12" fmla="*/ 106 w 156"/>
                  <a:gd name="T13" fmla="*/ 55 h 479"/>
                  <a:gd name="T14" fmla="*/ 102 w 156"/>
                  <a:gd name="T15" fmla="*/ 87 h 479"/>
                  <a:gd name="T16" fmla="*/ 85 w 156"/>
                  <a:gd name="T17" fmla="*/ 124 h 479"/>
                  <a:gd name="T18" fmla="*/ 32 w 156"/>
                  <a:gd name="T19" fmla="*/ 204 h 479"/>
                  <a:gd name="T20" fmla="*/ 9 w 156"/>
                  <a:gd name="T21" fmla="*/ 241 h 479"/>
                  <a:gd name="T22" fmla="*/ 0 w 156"/>
                  <a:gd name="T23" fmla="*/ 280 h 479"/>
                  <a:gd name="T24" fmla="*/ 2 w 156"/>
                  <a:gd name="T25" fmla="*/ 320 h 479"/>
                  <a:gd name="T26" fmla="*/ 15 w 156"/>
                  <a:gd name="T27" fmla="*/ 359 h 479"/>
                  <a:gd name="T28" fmla="*/ 34 w 156"/>
                  <a:gd name="T29" fmla="*/ 393 h 479"/>
                  <a:gd name="T30" fmla="*/ 47 w 156"/>
                  <a:gd name="T31" fmla="*/ 417 h 479"/>
                  <a:gd name="T32" fmla="*/ 66 w 156"/>
                  <a:gd name="T33" fmla="*/ 439 h 479"/>
                  <a:gd name="T34" fmla="*/ 93 w 156"/>
                  <a:gd name="T35" fmla="*/ 460 h 479"/>
                  <a:gd name="T36" fmla="*/ 121 w 156"/>
                  <a:gd name="T37" fmla="*/ 476 h 479"/>
                  <a:gd name="T38" fmla="*/ 137 w 156"/>
                  <a:gd name="T39" fmla="*/ 479 h 479"/>
                  <a:gd name="T40" fmla="*/ 150 w 156"/>
                  <a:gd name="T41" fmla="*/ 477 h 479"/>
                  <a:gd name="T42" fmla="*/ 156 w 156"/>
                  <a:gd name="T43" fmla="*/ 471 h 479"/>
                  <a:gd name="T44" fmla="*/ 150 w 156"/>
                  <a:gd name="T45" fmla="*/ 463 h 479"/>
                  <a:gd name="T46" fmla="*/ 140 w 156"/>
                  <a:gd name="T47" fmla="*/ 457 h 479"/>
                  <a:gd name="T48" fmla="*/ 129 w 156"/>
                  <a:gd name="T49" fmla="*/ 457 h 479"/>
                  <a:gd name="T50" fmla="*/ 127 w 156"/>
                  <a:gd name="T51" fmla="*/ 463 h 479"/>
                  <a:gd name="T52" fmla="*/ 129 w 156"/>
                  <a:gd name="T53" fmla="*/ 466 h 479"/>
                  <a:gd name="T54" fmla="*/ 137 w 156"/>
                  <a:gd name="T55" fmla="*/ 470 h 479"/>
                  <a:gd name="T56" fmla="*/ 144 w 156"/>
                  <a:gd name="T57" fmla="*/ 470 h 479"/>
                  <a:gd name="T58" fmla="*/ 144 w 156"/>
                  <a:gd name="T59" fmla="*/ 465 h 479"/>
                  <a:gd name="T60" fmla="*/ 140 w 156"/>
                  <a:gd name="T61" fmla="*/ 464 h 479"/>
                  <a:gd name="T62" fmla="*/ 142 w 156"/>
                  <a:gd name="T63" fmla="*/ 466 h 479"/>
                  <a:gd name="T64" fmla="*/ 142 w 156"/>
                  <a:gd name="T65" fmla="*/ 469 h 479"/>
                  <a:gd name="T66" fmla="*/ 138 w 156"/>
                  <a:gd name="T67" fmla="*/ 469 h 479"/>
                  <a:gd name="T68" fmla="*/ 133 w 156"/>
                  <a:gd name="T69" fmla="*/ 465 h 479"/>
                  <a:gd name="T70" fmla="*/ 131 w 156"/>
                  <a:gd name="T71" fmla="*/ 461 h 479"/>
                  <a:gd name="T72" fmla="*/ 133 w 156"/>
                  <a:gd name="T73" fmla="*/ 459 h 479"/>
                  <a:gd name="T74" fmla="*/ 137 w 156"/>
                  <a:gd name="T75" fmla="*/ 459 h 479"/>
                  <a:gd name="T76" fmla="*/ 148 w 156"/>
                  <a:gd name="T77" fmla="*/ 463 h 479"/>
                  <a:gd name="T78" fmla="*/ 150 w 156"/>
                  <a:gd name="T79" fmla="*/ 470 h 479"/>
                  <a:gd name="T80" fmla="*/ 148 w 156"/>
                  <a:gd name="T81" fmla="*/ 472 h 479"/>
                  <a:gd name="T82" fmla="*/ 140 w 156"/>
                  <a:gd name="T83" fmla="*/ 475 h 479"/>
                  <a:gd name="T84" fmla="*/ 121 w 156"/>
                  <a:gd name="T85" fmla="*/ 471 h 479"/>
                  <a:gd name="T86" fmla="*/ 99 w 156"/>
                  <a:gd name="T87" fmla="*/ 460 h 479"/>
                  <a:gd name="T88" fmla="*/ 83 w 156"/>
                  <a:gd name="T89" fmla="*/ 448 h 479"/>
                  <a:gd name="T90" fmla="*/ 66 w 156"/>
                  <a:gd name="T91" fmla="*/ 430 h 479"/>
                  <a:gd name="T92" fmla="*/ 55 w 156"/>
                  <a:gd name="T93" fmla="*/ 413 h 479"/>
                  <a:gd name="T94" fmla="*/ 47 w 156"/>
                  <a:gd name="T95" fmla="*/ 392 h 479"/>
                  <a:gd name="T96" fmla="*/ 49 w 156"/>
                  <a:gd name="T97" fmla="*/ 362 h 479"/>
                  <a:gd name="T98" fmla="*/ 64 w 156"/>
                  <a:gd name="T99" fmla="*/ 325 h 479"/>
                  <a:gd name="T100" fmla="*/ 99 w 156"/>
                  <a:gd name="T101" fmla="*/ 279 h 479"/>
                  <a:gd name="T102" fmla="*/ 123 w 156"/>
                  <a:gd name="T103" fmla="*/ 247 h 479"/>
                  <a:gd name="T104" fmla="*/ 144 w 156"/>
                  <a:gd name="T105" fmla="*/ 206 h 479"/>
                  <a:gd name="T106" fmla="*/ 152 w 156"/>
                  <a:gd name="T107" fmla="*/ 172 h 479"/>
                  <a:gd name="T108" fmla="*/ 148 w 156"/>
                  <a:gd name="T109" fmla="*/ 138 h 479"/>
                  <a:gd name="T110" fmla="*/ 133 w 156"/>
                  <a:gd name="T111" fmla="*/ 102 h 479"/>
                  <a:gd name="T112" fmla="*/ 110 w 156"/>
                  <a:gd name="T113" fmla="*/ 66 h 479"/>
                  <a:gd name="T114" fmla="*/ 110 w 156"/>
                  <a:gd name="T115" fmla="*/ 46 h 479"/>
                  <a:gd name="T116" fmla="*/ 104 w 156"/>
                  <a:gd name="T117" fmla="*/ 28 h 479"/>
                  <a:gd name="T118" fmla="*/ 89 w 156"/>
                  <a:gd name="T119" fmla="*/ 10 h 479"/>
                  <a:gd name="T120" fmla="*/ 72 w 156"/>
                  <a:gd name="T121" fmla="*/ 2 h 479"/>
                  <a:gd name="T122" fmla="*/ 61 w 156"/>
                  <a:gd name="T123" fmla="*/ 0 h 479"/>
                  <a:gd name="T124" fmla="*/ 51 w 156"/>
                  <a:gd name="T125"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479">
                    <a:moveTo>
                      <a:pt x="51" y="1"/>
                    </a:moveTo>
                    <a:lnTo>
                      <a:pt x="51" y="10"/>
                    </a:lnTo>
                    <a:lnTo>
                      <a:pt x="63" y="9"/>
                    </a:lnTo>
                    <a:lnTo>
                      <a:pt x="72" y="10"/>
                    </a:lnTo>
                    <a:lnTo>
                      <a:pt x="85" y="15"/>
                    </a:lnTo>
                    <a:lnTo>
                      <a:pt x="99" y="28"/>
                    </a:lnTo>
                    <a:lnTo>
                      <a:pt x="106" y="55"/>
                    </a:lnTo>
                    <a:lnTo>
                      <a:pt x="102" y="87"/>
                    </a:lnTo>
                    <a:lnTo>
                      <a:pt x="85" y="124"/>
                    </a:lnTo>
                    <a:lnTo>
                      <a:pt x="32" y="204"/>
                    </a:lnTo>
                    <a:lnTo>
                      <a:pt x="9" y="241"/>
                    </a:lnTo>
                    <a:lnTo>
                      <a:pt x="0" y="280"/>
                    </a:lnTo>
                    <a:lnTo>
                      <a:pt x="2" y="320"/>
                    </a:lnTo>
                    <a:lnTo>
                      <a:pt x="15" y="359"/>
                    </a:lnTo>
                    <a:lnTo>
                      <a:pt x="34" y="393"/>
                    </a:lnTo>
                    <a:lnTo>
                      <a:pt x="47" y="417"/>
                    </a:lnTo>
                    <a:lnTo>
                      <a:pt x="66" y="439"/>
                    </a:lnTo>
                    <a:lnTo>
                      <a:pt x="93" y="460"/>
                    </a:lnTo>
                    <a:lnTo>
                      <a:pt x="121" y="476"/>
                    </a:lnTo>
                    <a:lnTo>
                      <a:pt x="137" y="479"/>
                    </a:lnTo>
                    <a:lnTo>
                      <a:pt x="150" y="477"/>
                    </a:lnTo>
                    <a:lnTo>
                      <a:pt x="156" y="471"/>
                    </a:lnTo>
                    <a:lnTo>
                      <a:pt x="150" y="463"/>
                    </a:lnTo>
                    <a:lnTo>
                      <a:pt x="140" y="457"/>
                    </a:lnTo>
                    <a:lnTo>
                      <a:pt x="129" y="457"/>
                    </a:lnTo>
                    <a:lnTo>
                      <a:pt x="127" y="463"/>
                    </a:lnTo>
                    <a:lnTo>
                      <a:pt x="129" y="466"/>
                    </a:lnTo>
                    <a:lnTo>
                      <a:pt x="137" y="470"/>
                    </a:lnTo>
                    <a:lnTo>
                      <a:pt x="144" y="470"/>
                    </a:lnTo>
                    <a:lnTo>
                      <a:pt x="144" y="465"/>
                    </a:lnTo>
                    <a:lnTo>
                      <a:pt x="140" y="464"/>
                    </a:lnTo>
                    <a:lnTo>
                      <a:pt x="142" y="466"/>
                    </a:lnTo>
                    <a:lnTo>
                      <a:pt x="142" y="469"/>
                    </a:lnTo>
                    <a:lnTo>
                      <a:pt x="138" y="469"/>
                    </a:lnTo>
                    <a:lnTo>
                      <a:pt x="133" y="465"/>
                    </a:lnTo>
                    <a:lnTo>
                      <a:pt x="131" y="461"/>
                    </a:lnTo>
                    <a:lnTo>
                      <a:pt x="133" y="459"/>
                    </a:lnTo>
                    <a:lnTo>
                      <a:pt x="137" y="459"/>
                    </a:lnTo>
                    <a:lnTo>
                      <a:pt x="148" y="463"/>
                    </a:lnTo>
                    <a:lnTo>
                      <a:pt x="150" y="470"/>
                    </a:lnTo>
                    <a:lnTo>
                      <a:pt x="148" y="472"/>
                    </a:lnTo>
                    <a:lnTo>
                      <a:pt x="140" y="475"/>
                    </a:lnTo>
                    <a:lnTo>
                      <a:pt x="121" y="471"/>
                    </a:lnTo>
                    <a:lnTo>
                      <a:pt x="99" y="460"/>
                    </a:lnTo>
                    <a:lnTo>
                      <a:pt x="83" y="448"/>
                    </a:lnTo>
                    <a:lnTo>
                      <a:pt x="66" y="430"/>
                    </a:lnTo>
                    <a:lnTo>
                      <a:pt x="55" y="413"/>
                    </a:lnTo>
                    <a:lnTo>
                      <a:pt x="47" y="392"/>
                    </a:lnTo>
                    <a:lnTo>
                      <a:pt x="49" y="362"/>
                    </a:lnTo>
                    <a:lnTo>
                      <a:pt x="64" y="325"/>
                    </a:lnTo>
                    <a:lnTo>
                      <a:pt x="99" y="279"/>
                    </a:lnTo>
                    <a:lnTo>
                      <a:pt x="123" y="247"/>
                    </a:lnTo>
                    <a:lnTo>
                      <a:pt x="144" y="206"/>
                    </a:lnTo>
                    <a:lnTo>
                      <a:pt x="152" y="172"/>
                    </a:lnTo>
                    <a:lnTo>
                      <a:pt x="148" y="138"/>
                    </a:lnTo>
                    <a:lnTo>
                      <a:pt x="133" y="102"/>
                    </a:lnTo>
                    <a:lnTo>
                      <a:pt x="110" y="66"/>
                    </a:lnTo>
                    <a:lnTo>
                      <a:pt x="110" y="46"/>
                    </a:lnTo>
                    <a:lnTo>
                      <a:pt x="104" y="28"/>
                    </a:lnTo>
                    <a:lnTo>
                      <a:pt x="89" y="10"/>
                    </a:lnTo>
                    <a:lnTo>
                      <a:pt x="72" y="2"/>
                    </a:lnTo>
                    <a:lnTo>
                      <a:pt x="61" y="0"/>
                    </a:lnTo>
                    <a:lnTo>
                      <a:pt x="51"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3" name="Freeform 111"/>
              <p:cNvSpPr>
                <a:spLocks/>
              </p:cNvSpPr>
              <p:nvPr/>
            </p:nvSpPr>
            <p:spPr bwMode="auto">
              <a:xfrm>
                <a:off x="5371" y="938"/>
                <a:ext cx="184" cy="458"/>
              </a:xfrm>
              <a:custGeom>
                <a:avLst/>
                <a:gdLst>
                  <a:gd name="T0" fmla="*/ 182 w 184"/>
                  <a:gd name="T1" fmla="*/ 1 h 458"/>
                  <a:gd name="T2" fmla="*/ 178 w 184"/>
                  <a:gd name="T3" fmla="*/ 10 h 458"/>
                  <a:gd name="T4" fmla="*/ 169 w 184"/>
                  <a:gd name="T5" fmla="*/ 8 h 458"/>
                  <a:gd name="T6" fmla="*/ 159 w 184"/>
                  <a:gd name="T7" fmla="*/ 8 h 458"/>
                  <a:gd name="T8" fmla="*/ 146 w 184"/>
                  <a:gd name="T9" fmla="*/ 13 h 458"/>
                  <a:gd name="T10" fmla="*/ 131 w 184"/>
                  <a:gd name="T11" fmla="*/ 25 h 458"/>
                  <a:gd name="T12" fmla="*/ 121 w 184"/>
                  <a:gd name="T13" fmla="*/ 49 h 458"/>
                  <a:gd name="T14" fmla="*/ 118 w 184"/>
                  <a:gd name="T15" fmla="*/ 81 h 458"/>
                  <a:gd name="T16" fmla="*/ 127 w 184"/>
                  <a:gd name="T17" fmla="*/ 118 h 458"/>
                  <a:gd name="T18" fmla="*/ 167 w 184"/>
                  <a:gd name="T19" fmla="*/ 197 h 458"/>
                  <a:gd name="T20" fmla="*/ 180 w 184"/>
                  <a:gd name="T21" fmla="*/ 236 h 458"/>
                  <a:gd name="T22" fmla="*/ 184 w 184"/>
                  <a:gd name="T23" fmla="*/ 274 h 458"/>
                  <a:gd name="T24" fmla="*/ 173 w 184"/>
                  <a:gd name="T25" fmla="*/ 313 h 458"/>
                  <a:gd name="T26" fmla="*/ 154 w 184"/>
                  <a:gd name="T27" fmla="*/ 351 h 458"/>
                  <a:gd name="T28" fmla="*/ 131 w 184"/>
                  <a:gd name="T29" fmla="*/ 382 h 458"/>
                  <a:gd name="T30" fmla="*/ 114 w 184"/>
                  <a:gd name="T31" fmla="*/ 404 h 458"/>
                  <a:gd name="T32" fmla="*/ 93 w 184"/>
                  <a:gd name="T33" fmla="*/ 423 h 458"/>
                  <a:gd name="T34" fmla="*/ 63 w 184"/>
                  <a:gd name="T35" fmla="*/ 443 h 458"/>
                  <a:gd name="T36" fmla="*/ 32 w 184"/>
                  <a:gd name="T37" fmla="*/ 455 h 458"/>
                  <a:gd name="T38" fmla="*/ 17 w 184"/>
                  <a:gd name="T39" fmla="*/ 458 h 458"/>
                  <a:gd name="T40" fmla="*/ 4 w 184"/>
                  <a:gd name="T41" fmla="*/ 454 h 458"/>
                  <a:gd name="T42" fmla="*/ 0 w 184"/>
                  <a:gd name="T43" fmla="*/ 448 h 458"/>
                  <a:gd name="T44" fmla="*/ 6 w 184"/>
                  <a:gd name="T45" fmla="*/ 440 h 458"/>
                  <a:gd name="T46" fmla="*/ 15 w 184"/>
                  <a:gd name="T47" fmla="*/ 436 h 458"/>
                  <a:gd name="T48" fmla="*/ 28 w 184"/>
                  <a:gd name="T49" fmla="*/ 437 h 458"/>
                  <a:gd name="T50" fmla="*/ 28 w 184"/>
                  <a:gd name="T51" fmla="*/ 442 h 458"/>
                  <a:gd name="T52" fmla="*/ 25 w 184"/>
                  <a:gd name="T53" fmla="*/ 446 h 458"/>
                  <a:gd name="T54" fmla="*/ 19 w 184"/>
                  <a:gd name="T55" fmla="*/ 449 h 458"/>
                  <a:gd name="T56" fmla="*/ 11 w 184"/>
                  <a:gd name="T57" fmla="*/ 448 h 458"/>
                  <a:gd name="T58" fmla="*/ 11 w 184"/>
                  <a:gd name="T59" fmla="*/ 444 h 458"/>
                  <a:gd name="T60" fmla="*/ 15 w 184"/>
                  <a:gd name="T61" fmla="*/ 443 h 458"/>
                  <a:gd name="T62" fmla="*/ 13 w 184"/>
                  <a:gd name="T63" fmla="*/ 444 h 458"/>
                  <a:gd name="T64" fmla="*/ 13 w 184"/>
                  <a:gd name="T65" fmla="*/ 447 h 458"/>
                  <a:gd name="T66" fmla="*/ 17 w 184"/>
                  <a:gd name="T67" fmla="*/ 447 h 458"/>
                  <a:gd name="T68" fmla="*/ 23 w 184"/>
                  <a:gd name="T69" fmla="*/ 444 h 458"/>
                  <a:gd name="T70" fmla="*/ 25 w 184"/>
                  <a:gd name="T71" fmla="*/ 441 h 458"/>
                  <a:gd name="T72" fmla="*/ 25 w 184"/>
                  <a:gd name="T73" fmla="*/ 438 h 458"/>
                  <a:gd name="T74" fmla="*/ 19 w 184"/>
                  <a:gd name="T75" fmla="*/ 438 h 458"/>
                  <a:gd name="T76" fmla="*/ 9 w 184"/>
                  <a:gd name="T77" fmla="*/ 441 h 458"/>
                  <a:gd name="T78" fmla="*/ 6 w 184"/>
                  <a:gd name="T79" fmla="*/ 448 h 458"/>
                  <a:gd name="T80" fmla="*/ 8 w 184"/>
                  <a:gd name="T81" fmla="*/ 452 h 458"/>
                  <a:gd name="T82" fmla="*/ 15 w 184"/>
                  <a:gd name="T83" fmla="*/ 453 h 458"/>
                  <a:gd name="T84" fmla="*/ 34 w 184"/>
                  <a:gd name="T85" fmla="*/ 452 h 458"/>
                  <a:gd name="T86" fmla="*/ 57 w 184"/>
                  <a:gd name="T87" fmla="*/ 442 h 458"/>
                  <a:gd name="T88" fmla="*/ 74 w 184"/>
                  <a:gd name="T89" fmla="*/ 431 h 458"/>
                  <a:gd name="T90" fmla="*/ 95 w 184"/>
                  <a:gd name="T91" fmla="*/ 416 h 458"/>
                  <a:gd name="T92" fmla="*/ 106 w 184"/>
                  <a:gd name="T93" fmla="*/ 400 h 458"/>
                  <a:gd name="T94" fmla="*/ 118 w 184"/>
                  <a:gd name="T95" fmla="*/ 379 h 458"/>
                  <a:gd name="T96" fmla="*/ 121 w 184"/>
                  <a:gd name="T97" fmla="*/ 351 h 458"/>
                  <a:gd name="T98" fmla="*/ 112 w 184"/>
                  <a:gd name="T99" fmla="*/ 314 h 458"/>
                  <a:gd name="T100" fmla="*/ 87 w 184"/>
                  <a:gd name="T101" fmla="*/ 266 h 458"/>
                  <a:gd name="T102" fmla="*/ 70 w 184"/>
                  <a:gd name="T103" fmla="*/ 233 h 458"/>
                  <a:gd name="T104" fmla="*/ 55 w 184"/>
                  <a:gd name="T105" fmla="*/ 193 h 458"/>
                  <a:gd name="T106" fmla="*/ 55 w 184"/>
                  <a:gd name="T107" fmla="*/ 159 h 458"/>
                  <a:gd name="T108" fmla="*/ 66 w 184"/>
                  <a:gd name="T109" fmla="*/ 127 h 458"/>
                  <a:gd name="T110" fmla="*/ 85 w 184"/>
                  <a:gd name="T111" fmla="*/ 93 h 458"/>
                  <a:gd name="T112" fmla="*/ 114 w 184"/>
                  <a:gd name="T113" fmla="*/ 60 h 458"/>
                  <a:gd name="T114" fmla="*/ 118 w 184"/>
                  <a:gd name="T115" fmla="*/ 40 h 458"/>
                  <a:gd name="T116" fmla="*/ 127 w 184"/>
                  <a:gd name="T117" fmla="*/ 24 h 458"/>
                  <a:gd name="T118" fmla="*/ 144 w 184"/>
                  <a:gd name="T119" fmla="*/ 8 h 458"/>
                  <a:gd name="T120" fmla="*/ 161 w 184"/>
                  <a:gd name="T121" fmla="*/ 1 h 458"/>
                  <a:gd name="T122" fmla="*/ 173 w 184"/>
                  <a:gd name="T123" fmla="*/ 0 h 458"/>
                  <a:gd name="T124" fmla="*/ 182 w 184"/>
                  <a:gd name="T1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458">
                    <a:moveTo>
                      <a:pt x="182" y="1"/>
                    </a:moveTo>
                    <a:lnTo>
                      <a:pt x="178" y="10"/>
                    </a:lnTo>
                    <a:lnTo>
                      <a:pt x="169" y="8"/>
                    </a:lnTo>
                    <a:lnTo>
                      <a:pt x="159" y="8"/>
                    </a:lnTo>
                    <a:lnTo>
                      <a:pt x="146" y="13"/>
                    </a:lnTo>
                    <a:lnTo>
                      <a:pt x="131" y="25"/>
                    </a:lnTo>
                    <a:lnTo>
                      <a:pt x="121" y="49"/>
                    </a:lnTo>
                    <a:lnTo>
                      <a:pt x="118" y="81"/>
                    </a:lnTo>
                    <a:lnTo>
                      <a:pt x="127" y="118"/>
                    </a:lnTo>
                    <a:lnTo>
                      <a:pt x="167" y="197"/>
                    </a:lnTo>
                    <a:lnTo>
                      <a:pt x="180" y="236"/>
                    </a:lnTo>
                    <a:lnTo>
                      <a:pt x="184" y="274"/>
                    </a:lnTo>
                    <a:lnTo>
                      <a:pt x="173" y="313"/>
                    </a:lnTo>
                    <a:lnTo>
                      <a:pt x="154" y="351"/>
                    </a:lnTo>
                    <a:lnTo>
                      <a:pt x="131" y="382"/>
                    </a:lnTo>
                    <a:lnTo>
                      <a:pt x="114" y="404"/>
                    </a:lnTo>
                    <a:lnTo>
                      <a:pt x="93" y="423"/>
                    </a:lnTo>
                    <a:lnTo>
                      <a:pt x="63" y="443"/>
                    </a:lnTo>
                    <a:lnTo>
                      <a:pt x="32" y="455"/>
                    </a:lnTo>
                    <a:lnTo>
                      <a:pt x="17" y="458"/>
                    </a:lnTo>
                    <a:lnTo>
                      <a:pt x="4" y="454"/>
                    </a:lnTo>
                    <a:lnTo>
                      <a:pt x="0" y="448"/>
                    </a:lnTo>
                    <a:lnTo>
                      <a:pt x="6" y="440"/>
                    </a:lnTo>
                    <a:lnTo>
                      <a:pt x="15" y="436"/>
                    </a:lnTo>
                    <a:lnTo>
                      <a:pt x="28" y="437"/>
                    </a:lnTo>
                    <a:lnTo>
                      <a:pt x="28" y="442"/>
                    </a:lnTo>
                    <a:lnTo>
                      <a:pt x="25" y="446"/>
                    </a:lnTo>
                    <a:lnTo>
                      <a:pt x="19" y="449"/>
                    </a:lnTo>
                    <a:lnTo>
                      <a:pt x="11" y="448"/>
                    </a:lnTo>
                    <a:lnTo>
                      <a:pt x="11" y="444"/>
                    </a:lnTo>
                    <a:lnTo>
                      <a:pt x="15" y="443"/>
                    </a:lnTo>
                    <a:lnTo>
                      <a:pt x="13" y="444"/>
                    </a:lnTo>
                    <a:lnTo>
                      <a:pt x="13" y="447"/>
                    </a:lnTo>
                    <a:lnTo>
                      <a:pt x="17" y="447"/>
                    </a:lnTo>
                    <a:lnTo>
                      <a:pt x="23" y="444"/>
                    </a:lnTo>
                    <a:lnTo>
                      <a:pt x="25" y="441"/>
                    </a:lnTo>
                    <a:lnTo>
                      <a:pt x="25" y="438"/>
                    </a:lnTo>
                    <a:lnTo>
                      <a:pt x="19" y="438"/>
                    </a:lnTo>
                    <a:lnTo>
                      <a:pt x="9" y="441"/>
                    </a:lnTo>
                    <a:lnTo>
                      <a:pt x="6" y="448"/>
                    </a:lnTo>
                    <a:lnTo>
                      <a:pt x="8" y="452"/>
                    </a:lnTo>
                    <a:lnTo>
                      <a:pt x="15" y="453"/>
                    </a:lnTo>
                    <a:lnTo>
                      <a:pt x="34" y="452"/>
                    </a:lnTo>
                    <a:lnTo>
                      <a:pt x="57" y="442"/>
                    </a:lnTo>
                    <a:lnTo>
                      <a:pt x="74" y="431"/>
                    </a:lnTo>
                    <a:lnTo>
                      <a:pt x="95" y="416"/>
                    </a:lnTo>
                    <a:lnTo>
                      <a:pt x="106" y="400"/>
                    </a:lnTo>
                    <a:lnTo>
                      <a:pt x="118" y="379"/>
                    </a:lnTo>
                    <a:lnTo>
                      <a:pt x="121" y="351"/>
                    </a:lnTo>
                    <a:lnTo>
                      <a:pt x="112" y="314"/>
                    </a:lnTo>
                    <a:lnTo>
                      <a:pt x="87" y="266"/>
                    </a:lnTo>
                    <a:lnTo>
                      <a:pt x="70" y="233"/>
                    </a:lnTo>
                    <a:lnTo>
                      <a:pt x="55" y="193"/>
                    </a:lnTo>
                    <a:lnTo>
                      <a:pt x="55" y="159"/>
                    </a:lnTo>
                    <a:lnTo>
                      <a:pt x="66" y="127"/>
                    </a:lnTo>
                    <a:lnTo>
                      <a:pt x="85" y="93"/>
                    </a:lnTo>
                    <a:lnTo>
                      <a:pt x="114" y="60"/>
                    </a:lnTo>
                    <a:lnTo>
                      <a:pt x="118" y="40"/>
                    </a:lnTo>
                    <a:lnTo>
                      <a:pt x="127" y="24"/>
                    </a:lnTo>
                    <a:lnTo>
                      <a:pt x="144" y="8"/>
                    </a:lnTo>
                    <a:lnTo>
                      <a:pt x="161" y="1"/>
                    </a:lnTo>
                    <a:lnTo>
                      <a:pt x="173" y="0"/>
                    </a:lnTo>
                    <a:lnTo>
                      <a:pt x="18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4" name="Freeform 112"/>
              <p:cNvSpPr>
                <a:spLocks/>
              </p:cNvSpPr>
              <p:nvPr/>
            </p:nvSpPr>
            <p:spPr bwMode="auto">
              <a:xfrm>
                <a:off x="5451" y="254"/>
                <a:ext cx="307" cy="540"/>
              </a:xfrm>
              <a:custGeom>
                <a:avLst/>
                <a:gdLst>
                  <a:gd name="T0" fmla="*/ 301 w 307"/>
                  <a:gd name="T1" fmla="*/ 13 h 540"/>
                  <a:gd name="T2" fmla="*/ 279 w 307"/>
                  <a:gd name="T3" fmla="*/ 10 h 540"/>
                  <a:gd name="T4" fmla="*/ 241 w 307"/>
                  <a:gd name="T5" fmla="*/ 27 h 540"/>
                  <a:gd name="T6" fmla="*/ 212 w 307"/>
                  <a:gd name="T7" fmla="*/ 94 h 540"/>
                  <a:gd name="T8" fmla="*/ 248 w 307"/>
                  <a:gd name="T9" fmla="*/ 239 h 540"/>
                  <a:gd name="T10" fmla="*/ 256 w 307"/>
                  <a:gd name="T11" fmla="*/ 331 h 540"/>
                  <a:gd name="T12" fmla="*/ 205 w 307"/>
                  <a:gd name="T13" fmla="*/ 422 h 540"/>
                  <a:gd name="T14" fmla="*/ 144 w 307"/>
                  <a:gd name="T15" fmla="*/ 482 h 540"/>
                  <a:gd name="T16" fmla="*/ 76 w 307"/>
                  <a:gd name="T17" fmla="*/ 525 h 540"/>
                  <a:gd name="T18" fmla="*/ 36 w 307"/>
                  <a:gd name="T19" fmla="*/ 539 h 540"/>
                  <a:gd name="T20" fmla="*/ 3 w 307"/>
                  <a:gd name="T21" fmla="*/ 535 h 540"/>
                  <a:gd name="T22" fmla="*/ 9 w 307"/>
                  <a:gd name="T23" fmla="*/ 518 h 540"/>
                  <a:gd name="T24" fmla="*/ 30 w 307"/>
                  <a:gd name="T25" fmla="*/ 513 h 540"/>
                  <a:gd name="T26" fmla="*/ 36 w 307"/>
                  <a:gd name="T27" fmla="*/ 522 h 540"/>
                  <a:gd name="T28" fmla="*/ 22 w 307"/>
                  <a:gd name="T29" fmla="*/ 530 h 540"/>
                  <a:gd name="T30" fmla="*/ 13 w 307"/>
                  <a:gd name="T31" fmla="*/ 525 h 540"/>
                  <a:gd name="T32" fmla="*/ 19 w 307"/>
                  <a:gd name="T33" fmla="*/ 522 h 540"/>
                  <a:gd name="T34" fmla="*/ 17 w 307"/>
                  <a:gd name="T35" fmla="*/ 528 h 540"/>
                  <a:gd name="T36" fmla="*/ 28 w 307"/>
                  <a:gd name="T37" fmla="*/ 525 h 540"/>
                  <a:gd name="T38" fmla="*/ 30 w 307"/>
                  <a:gd name="T39" fmla="*/ 518 h 540"/>
                  <a:gd name="T40" fmla="*/ 13 w 307"/>
                  <a:gd name="T41" fmla="*/ 519 h 540"/>
                  <a:gd name="T42" fmla="*/ 5 w 307"/>
                  <a:gd name="T43" fmla="*/ 528 h 540"/>
                  <a:gd name="T44" fmla="*/ 17 w 307"/>
                  <a:gd name="T45" fmla="*/ 534 h 540"/>
                  <a:gd name="T46" fmla="*/ 70 w 307"/>
                  <a:gd name="T47" fmla="*/ 524 h 540"/>
                  <a:gd name="T48" fmla="*/ 119 w 307"/>
                  <a:gd name="T49" fmla="*/ 495 h 540"/>
                  <a:gd name="T50" fmla="*/ 155 w 307"/>
                  <a:gd name="T51" fmla="*/ 452 h 540"/>
                  <a:gd name="T52" fmla="*/ 161 w 307"/>
                  <a:gd name="T53" fmla="*/ 374 h 540"/>
                  <a:gd name="T54" fmla="*/ 125 w 307"/>
                  <a:gd name="T55" fmla="*/ 274 h 540"/>
                  <a:gd name="T56" fmla="*/ 123 w 307"/>
                  <a:gd name="T57" fmla="*/ 184 h 540"/>
                  <a:gd name="T58" fmla="*/ 172 w 307"/>
                  <a:gd name="T59" fmla="*/ 106 h 540"/>
                  <a:gd name="T60" fmla="*/ 222 w 307"/>
                  <a:gd name="T61" fmla="*/ 45 h 540"/>
                  <a:gd name="T62" fmla="*/ 260 w 307"/>
                  <a:gd name="T63" fmla="*/ 7 h 540"/>
                  <a:gd name="T64" fmla="*/ 296 w 307"/>
                  <a:gd name="T6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540">
                    <a:moveTo>
                      <a:pt x="307" y="1"/>
                    </a:moveTo>
                    <a:lnTo>
                      <a:pt x="301" y="13"/>
                    </a:lnTo>
                    <a:lnTo>
                      <a:pt x="292" y="10"/>
                    </a:lnTo>
                    <a:lnTo>
                      <a:pt x="279" y="10"/>
                    </a:lnTo>
                    <a:lnTo>
                      <a:pt x="260" y="13"/>
                    </a:lnTo>
                    <a:lnTo>
                      <a:pt x="241" y="27"/>
                    </a:lnTo>
                    <a:lnTo>
                      <a:pt x="224" y="55"/>
                    </a:lnTo>
                    <a:lnTo>
                      <a:pt x="212" y="94"/>
                    </a:lnTo>
                    <a:lnTo>
                      <a:pt x="216" y="139"/>
                    </a:lnTo>
                    <a:lnTo>
                      <a:pt x="248" y="239"/>
                    </a:lnTo>
                    <a:lnTo>
                      <a:pt x="260" y="286"/>
                    </a:lnTo>
                    <a:lnTo>
                      <a:pt x="256" y="331"/>
                    </a:lnTo>
                    <a:lnTo>
                      <a:pt x="235" y="378"/>
                    </a:lnTo>
                    <a:lnTo>
                      <a:pt x="205" y="422"/>
                    </a:lnTo>
                    <a:lnTo>
                      <a:pt x="170" y="458"/>
                    </a:lnTo>
                    <a:lnTo>
                      <a:pt x="144" y="482"/>
                    </a:lnTo>
                    <a:lnTo>
                      <a:pt x="115" y="504"/>
                    </a:lnTo>
                    <a:lnTo>
                      <a:pt x="76" y="525"/>
                    </a:lnTo>
                    <a:lnTo>
                      <a:pt x="55" y="534"/>
                    </a:lnTo>
                    <a:lnTo>
                      <a:pt x="36" y="539"/>
                    </a:lnTo>
                    <a:lnTo>
                      <a:pt x="19" y="540"/>
                    </a:lnTo>
                    <a:lnTo>
                      <a:pt x="3" y="535"/>
                    </a:lnTo>
                    <a:lnTo>
                      <a:pt x="0" y="527"/>
                    </a:lnTo>
                    <a:lnTo>
                      <a:pt x="9" y="518"/>
                    </a:lnTo>
                    <a:lnTo>
                      <a:pt x="22" y="513"/>
                    </a:lnTo>
                    <a:lnTo>
                      <a:pt x="30" y="513"/>
                    </a:lnTo>
                    <a:lnTo>
                      <a:pt x="36" y="516"/>
                    </a:lnTo>
                    <a:lnTo>
                      <a:pt x="36" y="522"/>
                    </a:lnTo>
                    <a:lnTo>
                      <a:pt x="32" y="527"/>
                    </a:lnTo>
                    <a:lnTo>
                      <a:pt x="22" y="530"/>
                    </a:lnTo>
                    <a:lnTo>
                      <a:pt x="13" y="528"/>
                    </a:lnTo>
                    <a:lnTo>
                      <a:pt x="13" y="525"/>
                    </a:lnTo>
                    <a:lnTo>
                      <a:pt x="15" y="523"/>
                    </a:lnTo>
                    <a:lnTo>
                      <a:pt x="19" y="522"/>
                    </a:lnTo>
                    <a:lnTo>
                      <a:pt x="17" y="524"/>
                    </a:lnTo>
                    <a:lnTo>
                      <a:pt x="17" y="528"/>
                    </a:lnTo>
                    <a:lnTo>
                      <a:pt x="21" y="528"/>
                    </a:lnTo>
                    <a:lnTo>
                      <a:pt x="28" y="525"/>
                    </a:lnTo>
                    <a:lnTo>
                      <a:pt x="32" y="521"/>
                    </a:lnTo>
                    <a:lnTo>
                      <a:pt x="30" y="518"/>
                    </a:lnTo>
                    <a:lnTo>
                      <a:pt x="26" y="517"/>
                    </a:lnTo>
                    <a:lnTo>
                      <a:pt x="13" y="519"/>
                    </a:lnTo>
                    <a:lnTo>
                      <a:pt x="7" y="524"/>
                    </a:lnTo>
                    <a:lnTo>
                      <a:pt x="5" y="528"/>
                    </a:lnTo>
                    <a:lnTo>
                      <a:pt x="9" y="531"/>
                    </a:lnTo>
                    <a:lnTo>
                      <a:pt x="17" y="534"/>
                    </a:lnTo>
                    <a:lnTo>
                      <a:pt x="40" y="534"/>
                    </a:lnTo>
                    <a:lnTo>
                      <a:pt x="70" y="524"/>
                    </a:lnTo>
                    <a:lnTo>
                      <a:pt x="93" y="513"/>
                    </a:lnTo>
                    <a:lnTo>
                      <a:pt x="119" y="495"/>
                    </a:lnTo>
                    <a:lnTo>
                      <a:pt x="138" y="477"/>
                    </a:lnTo>
                    <a:lnTo>
                      <a:pt x="155" y="452"/>
                    </a:lnTo>
                    <a:lnTo>
                      <a:pt x="165" y="419"/>
                    </a:lnTo>
                    <a:lnTo>
                      <a:pt x="161" y="374"/>
                    </a:lnTo>
                    <a:lnTo>
                      <a:pt x="140" y="314"/>
                    </a:lnTo>
                    <a:lnTo>
                      <a:pt x="125" y="274"/>
                    </a:lnTo>
                    <a:lnTo>
                      <a:pt x="117" y="223"/>
                    </a:lnTo>
                    <a:lnTo>
                      <a:pt x="123" y="184"/>
                    </a:lnTo>
                    <a:lnTo>
                      <a:pt x="142" y="144"/>
                    </a:lnTo>
                    <a:lnTo>
                      <a:pt x="172" y="106"/>
                    </a:lnTo>
                    <a:lnTo>
                      <a:pt x="212" y="67"/>
                    </a:lnTo>
                    <a:lnTo>
                      <a:pt x="222" y="45"/>
                    </a:lnTo>
                    <a:lnTo>
                      <a:pt x="235" y="25"/>
                    </a:lnTo>
                    <a:lnTo>
                      <a:pt x="260" y="7"/>
                    </a:lnTo>
                    <a:lnTo>
                      <a:pt x="282" y="0"/>
                    </a:lnTo>
                    <a:lnTo>
                      <a:pt x="296" y="0"/>
                    </a:lnTo>
                    <a:lnTo>
                      <a:pt x="307"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5" name="Freeform 113"/>
              <p:cNvSpPr>
                <a:spLocks/>
              </p:cNvSpPr>
              <p:nvPr/>
            </p:nvSpPr>
            <p:spPr bwMode="auto">
              <a:xfrm>
                <a:off x="5418" y="1487"/>
                <a:ext cx="308" cy="539"/>
              </a:xfrm>
              <a:custGeom>
                <a:avLst/>
                <a:gdLst>
                  <a:gd name="T0" fmla="*/ 302 w 308"/>
                  <a:gd name="T1" fmla="*/ 14 h 539"/>
                  <a:gd name="T2" fmla="*/ 279 w 308"/>
                  <a:gd name="T3" fmla="*/ 9 h 539"/>
                  <a:gd name="T4" fmla="*/ 241 w 308"/>
                  <a:gd name="T5" fmla="*/ 27 h 539"/>
                  <a:gd name="T6" fmla="*/ 215 w 308"/>
                  <a:gd name="T7" fmla="*/ 94 h 539"/>
                  <a:gd name="T8" fmla="*/ 251 w 308"/>
                  <a:gd name="T9" fmla="*/ 240 h 539"/>
                  <a:gd name="T10" fmla="*/ 257 w 308"/>
                  <a:gd name="T11" fmla="*/ 332 h 539"/>
                  <a:gd name="T12" fmla="*/ 205 w 308"/>
                  <a:gd name="T13" fmla="*/ 422 h 539"/>
                  <a:gd name="T14" fmla="*/ 147 w 308"/>
                  <a:gd name="T15" fmla="*/ 483 h 539"/>
                  <a:gd name="T16" fmla="*/ 78 w 308"/>
                  <a:gd name="T17" fmla="*/ 526 h 539"/>
                  <a:gd name="T18" fmla="*/ 38 w 308"/>
                  <a:gd name="T19" fmla="*/ 539 h 539"/>
                  <a:gd name="T20" fmla="*/ 4 w 308"/>
                  <a:gd name="T21" fmla="*/ 536 h 539"/>
                  <a:gd name="T22" fmla="*/ 10 w 308"/>
                  <a:gd name="T23" fmla="*/ 519 h 539"/>
                  <a:gd name="T24" fmla="*/ 31 w 308"/>
                  <a:gd name="T25" fmla="*/ 514 h 539"/>
                  <a:gd name="T26" fmla="*/ 38 w 308"/>
                  <a:gd name="T27" fmla="*/ 523 h 539"/>
                  <a:gd name="T28" fmla="*/ 23 w 308"/>
                  <a:gd name="T29" fmla="*/ 530 h 539"/>
                  <a:gd name="T30" fmla="*/ 16 w 308"/>
                  <a:gd name="T31" fmla="*/ 526 h 539"/>
                  <a:gd name="T32" fmla="*/ 21 w 308"/>
                  <a:gd name="T33" fmla="*/ 523 h 539"/>
                  <a:gd name="T34" fmla="*/ 17 w 308"/>
                  <a:gd name="T35" fmla="*/ 527 h 539"/>
                  <a:gd name="T36" fmla="*/ 29 w 308"/>
                  <a:gd name="T37" fmla="*/ 525 h 539"/>
                  <a:gd name="T38" fmla="*/ 33 w 308"/>
                  <a:gd name="T39" fmla="*/ 519 h 539"/>
                  <a:gd name="T40" fmla="*/ 21 w 308"/>
                  <a:gd name="T41" fmla="*/ 518 h 539"/>
                  <a:gd name="T42" fmla="*/ 10 w 308"/>
                  <a:gd name="T43" fmla="*/ 524 h 539"/>
                  <a:gd name="T44" fmla="*/ 10 w 308"/>
                  <a:gd name="T45" fmla="*/ 532 h 539"/>
                  <a:gd name="T46" fmla="*/ 42 w 308"/>
                  <a:gd name="T47" fmla="*/ 533 h 539"/>
                  <a:gd name="T48" fmla="*/ 95 w 308"/>
                  <a:gd name="T49" fmla="*/ 513 h 539"/>
                  <a:gd name="T50" fmla="*/ 139 w 308"/>
                  <a:gd name="T51" fmla="*/ 478 h 539"/>
                  <a:gd name="T52" fmla="*/ 167 w 308"/>
                  <a:gd name="T53" fmla="*/ 419 h 539"/>
                  <a:gd name="T54" fmla="*/ 143 w 308"/>
                  <a:gd name="T55" fmla="*/ 315 h 539"/>
                  <a:gd name="T56" fmla="*/ 118 w 308"/>
                  <a:gd name="T57" fmla="*/ 224 h 539"/>
                  <a:gd name="T58" fmla="*/ 143 w 308"/>
                  <a:gd name="T59" fmla="*/ 144 h 539"/>
                  <a:gd name="T60" fmla="*/ 213 w 308"/>
                  <a:gd name="T61" fmla="*/ 67 h 539"/>
                  <a:gd name="T62" fmla="*/ 238 w 308"/>
                  <a:gd name="T63" fmla="*/ 25 h 539"/>
                  <a:gd name="T64" fmla="*/ 283 w 308"/>
                  <a:gd name="T65" fmla="*/ 0 h 539"/>
                  <a:gd name="T66" fmla="*/ 308 w 308"/>
                  <a:gd name="T67"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8" h="539">
                    <a:moveTo>
                      <a:pt x="308" y="2"/>
                    </a:moveTo>
                    <a:lnTo>
                      <a:pt x="302" y="14"/>
                    </a:lnTo>
                    <a:lnTo>
                      <a:pt x="293" y="11"/>
                    </a:lnTo>
                    <a:lnTo>
                      <a:pt x="279" y="9"/>
                    </a:lnTo>
                    <a:lnTo>
                      <a:pt x="262" y="13"/>
                    </a:lnTo>
                    <a:lnTo>
                      <a:pt x="241" y="27"/>
                    </a:lnTo>
                    <a:lnTo>
                      <a:pt x="224" y="56"/>
                    </a:lnTo>
                    <a:lnTo>
                      <a:pt x="215" y="94"/>
                    </a:lnTo>
                    <a:lnTo>
                      <a:pt x="219" y="140"/>
                    </a:lnTo>
                    <a:lnTo>
                      <a:pt x="251" y="240"/>
                    </a:lnTo>
                    <a:lnTo>
                      <a:pt x="260" y="285"/>
                    </a:lnTo>
                    <a:lnTo>
                      <a:pt x="257" y="332"/>
                    </a:lnTo>
                    <a:lnTo>
                      <a:pt x="238" y="379"/>
                    </a:lnTo>
                    <a:lnTo>
                      <a:pt x="205" y="422"/>
                    </a:lnTo>
                    <a:lnTo>
                      <a:pt x="173" y="458"/>
                    </a:lnTo>
                    <a:lnTo>
                      <a:pt x="147" y="483"/>
                    </a:lnTo>
                    <a:lnTo>
                      <a:pt x="116" y="505"/>
                    </a:lnTo>
                    <a:lnTo>
                      <a:pt x="78" y="526"/>
                    </a:lnTo>
                    <a:lnTo>
                      <a:pt x="57" y="535"/>
                    </a:lnTo>
                    <a:lnTo>
                      <a:pt x="38" y="539"/>
                    </a:lnTo>
                    <a:lnTo>
                      <a:pt x="19" y="539"/>
                    </a:lnTo>
                    <a:lnTo>
                      <a:pt x="4" y="536"/>
                    </a:lnTo>
                    <a:lnTo>
                      <a:pt x="0" y="527"/>
                    </a:lnTo>
                    <a:lnTo>
                      <a:pt x="10" y="519"/>
                    </a:lnTo>
                    <a:lnTo>
                      <a:pt x="23" y="514"/>
                    </a:lnTo>
                    <a:lnTo>
                      <a:pt x="31" y="514"/>
                    </a:lnTo>
                    <a:lnTo>
                      <a:pt x="38" y="517"/>
                    </a:lnTo>
                    <a:lnTo>
                      <a:pt x="38" y="523"/>
                    </a:lnTo>
                    <a:lnTo>
                      <a:pt x="33" y="527"/>
                    </a:lnTo>
                    <a:lnTo>
                      <a:pt x="23" y="530"/>
                    </a:lnTo>
                    <a:lnTo>
                      <a:pt x="16" y="529"/>
                    </a:lnTo>
                    <a:lnTo>
                      <a:pt x="16" y="526"/>
                    </a:lnTo>
                    <a:lnTo>
                      <a:pt x="17" y="524"/>
                    </a:lnTo>
                    <a:lnTo>
                      <a:pt x="21" y="523"/>
                    </a:lnTo>
                    <a:lnTo>
                      <a:pt x="19" y="524"/>
                    </a:lnTo>
                    <a:lnTo>
                      <a:pt x="17" y="527"/>
                    </a:lnTo>
                    <a:lnTo>
                      <a:pt x="21" y="529"/>
                    </a:lnTo>
                    <a:lnTo>
                      <a:pt x="29" y="525"/>
                    </a:lnTo>
                    <a:lnTo>
                      <a:pt x="33" y="520"/>
                    </a:lnTo>
                    <a:lnTo>
                      <a:pt x="33" y="519"/>
                    </a:lnTo>
                    <a:lnTo>
                      <a:pt x="27" y="518"/>
                    </a:lnTo>
                    <a:lnTo>
                      <a:pt x="21" y="518"/>
                    </a:lnTo>
                    <a:lnTo>
                      <a:pt x="14" y="520"/>
                    </a:lnTo>
                    <a:lnTo>
                      <a:pt x="10" y="524"/>
                    </a:lnTo>
                    <a:lnTo>
                      <a:pt x="8" y="527"/>
                    </a:lnTo>
                    <a:lnTo>
                      <a:pt x="10" y="532"/>
                    </a:lnTo>
                    <a:lnTo>
                      <a:pt x="17" y="535"/>
                    </a:lnTo>
                    <a:lnTo>
                      <a:pt x="42" y="533"/>
                    </a:lnTo>
                    <a:lnTo>
                      <a:pt x="71" y="525"/>
                    </a:lnTo>
                    <a:lnTo>
                      <a:pt x="95" y="513"/>
                    </a:lnTo>
                    <a:lnTo>
                      <a:pt x="120" y="495"/>
                    </a:lnTo>
                    <a:lnTo>
                      <a:pt x="139" y="478"/>
                    </a:lnTo>
                    <a:lnTo>
                      <a:pt x="156" y="453"/>
                    </a:lnTo>
                    <a:lnTo>
                      <a:pt x="167" y="419"/>
                    </a:lnTo>
                    <a:lnTo>
                      <a:pt x="164" y="374"/>
                    </a:lnTo>
                    <a:lnTo>
                      <a:pt x="143" y="315"/>
                    </a:lnTo>
                    <a:lnTo>
                      <a:pt x="128" y="274"/>
                    </a:lnTo>
                    <a:lnTo>
                      <a:pt x="118" y="224"/>
                    </a:lnTo>
                    <a:lnTo>
                      <a:pt x="126" y="183"/>
                    </a:lnTo>
                    <a:lnTo>
                      <a:pt x="143" y="144"/>
                    </a:lnTo>
                    <a:lnTo>
                      <a:pt x="173" y="105"/>
                    </a:lnTo>
                    <a:lnTo>
                      <a:pt x="213" y="67"/>
                    </a:lnTo>
                    <a:lnTo>
                      <a:pt x="222" y="44"/>
                    </a:lnTo>
                    <a:lnTo>
                      <a:pt x="238" y="25"/>
                    </a:lnTo>
                    <a:lnTo>
                      <a:pt x="260" y="8"/>
                    </a:lnTo>
                    <a:lnTo>
                      <a:pt x="283" y="0"/>
                    </a:lnTo>
                    <a:lnTo>
                      <a:pt x="296" y="0"/>
                    </a:lnTo>
                    <a:lnTo>
                      <a:pt x="308"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6" name="Freeform 114"/>
              <p:cNvSpPr>
                <a:spLocks/>
              </p:cNvSpPr>
              <p:nvPr/>
            </p:nvSpPr>
            <p:spPr bwMode="auto">
              <a:xfrm>
                <a:off x="5403" y="464"/>
                <a:ext cx="179" cy="296"/>
              </a:xfrm>
              <a:custGeom>
                <a:avLst/>
                <a:gdLst>
                  <a:gd name="T0" fmla="*/ 120 w 179"/>
                  <a:gd name="T1" fmla="*/ 40 h 296"/>
                  <a:gd name="T2" fmla="*/ 127 w 179"/>
                  <a:gd name="T3" fmla="*/ 40 h 296"/>
                  <a:gd name="T4" fmla="*/ 137 w 179"/>
                  <a:gd name="T5" fmla="*/ 38 h 296"/>
                  <a:gd name="T6" fmla="*/ 146 w 179"/>
                  <a:gd name="T7" fmla="*/ 34 h 296"/>
                  <a:gd name="T8" fmla="*/ 152 w 179"/>
                  <a:gd name="T9" fmla="*/ 28 h 296"/>
                  <a:gd name="T10" fmla="*/ 152 w 179"/>
                  <a:gd name="T11" fmla="*/ 19 h 296"/>
                  <a:gd name="T12" fmla="*/ 148 w 179"/>
                  <a:gd name="T13" fmla="*/ 12 h 296"/>
                  <a:gd name="T14" fmla="*/ 143 w 179"/>
                  <a:gd name="T15" fmla="*/ 7 h 296"/>
                  <a:gd name="T16" fmla="*/ 122 w 179"/>
                  <a:gd name="T17" fmla="*/ 0 h 296"/>
                  <a:gd name="T18" fmla="*/ 108 w 179"/>
                  <a:gd name="T19" fmla="*/ 0 h 296"/>
                  <a:gd name="T20" fmla="*/ 89 w 179"/>
                  <a:gd name="T21" fmla="*/ 4 h 296"/>
                  <a:gd name="T22" fmla="*/ 72 w 179"/>
                  <a:gd name="T23" fmla="*/ 12 h 296"/>
                  <a:gd name="T24" fmla="*/ 57 w 179"/>
                  <a:gd name="T25" fmla="*/ 25 h 296"/>
                  <a:gd name="T26" fmla="*/ 48 w 179"/>
                  <a:gd name="T27" fmla="*/ 42 h 296"/>
                  <a:gd name="T28" fmla="*/ 44 w 179"/>
                  <a:gd name="T29" fmla="*/ 61 h 296"/>
                  <a:gd name="T30" fmla="*/ 46 w 179"/>
                  <a:gd name="T31" fmla="*/ 84 h 296"/>
                  <a:gd name="T32" fmla="*/ 50 w 179"/>
                  <a:gd name="T33" fmla="*/ 91 h 296"/>
                  <a:gd name="T34" fmla="*/ 27 w 179"/>
                  <a:gd name="T35" fmla="*/ 103 h 296"/>
                  <a:gd name="T36" fmla="*/ 10 w 179"/>
                  <a:gd name="T37" fmla="*/ 119 h 296"/>
                  <a:gd name="T38" fmla="*/ 0 w 179"/>
                  <a:gd name="T39" fmla="*/ 144 h 296"/>
                  <a:gd name="T40" fmla="*/ 0 w 179"/>
                  <a:gd name="T41" fmla="*/ 155 h 296"/>
                  <a:gd name="T42" fmla="*/ 4 w 179"/>
                  <a:gd name="T43" fmla="*/ 169 h 296"/>
                  <a:gd name="T44" fmla="*/ 15 w 179"/>
                  <a:gd name="T45" fmla="*/ 187 h 296"/>
                  <a:gd name="T46" fmla="*/ 38 w 179"/>
                  <a:gd name="T47" fmla="*/ 209 h 296"/>
                  <a:gd name="T48" fmla="*/ 53 w 179"/>
                  <a:gd name="T49" fmla="*/ 224 h 296"/>
                  <a:gd name="T50" fmla="*/ 65 w 179"/>
                  <a:gd name="T51" fmla="*/ 241 h 296"/>
                  <a:gd name="T52" fmla="*/ 74 w 179"/>
                  <a:gd name="T53" fmla="*/ 261 h 296"/>
                  <a:gd name="T54" fmla="*/ 76 w 179"/>
                  <a:gd name="T55" fmla="*/ 288 h 296"/>
                  <a:gd name="T56" fmla="*/ 74 w 179"/>
                  <a:gd name="T57" fmla="*/ 296 h 296"/>
                  <a:gd name="T58" fmla="*/ 105 w 179"/>
                  <a:gd name="T59" fmla="*/ 271 h 296"/>
                  <a:gd name="T60" fmla="*/ 129 w 179"/>
                  <a:gd name="T61" fmla="*/ 247 h 296"/>
                  <a:gd name="T62" fmla="*/ 150 w 179"/>
                  <a:gd name="T63" fmla="*/ 222 h 296"/>
                  <a:gd name="T64" fmla="*/ 169 w 179"/>
                  <a:gd name="T65" fmla="*/ 194 h 296"/>
                  <a:gd name="T66" fmla="*/ 177 w 179"/>
                  <a:gd name="T67" fmla="*/ 171 h 296"/>
                  <a:gd name="T68" fmla="*/ 179 w 179"/>
                  <a:gd name="T69" fmla="*/ 146 h 296"/>
                  <a:gd name="T70" fmla="*/ 177 w 179"/>
                  <a:gd name="T71" fmla="*/ 133 h 296"/>
                  <a:gd name="T72" fmla="*/ 169 w 179"/>
                  <a:gd name="T73" fmla="*/ 118 h 296"/>
                  <a:gd name="T74" fmla="*/ 156 w 179"/>
                  <a:gd name="T75" fmla="*/ 101 h 296"/>
                  <a:gd name="T76" fmla="*/ 127 w 179"/>
                  <a:gd name="T77" fmla="*/ 89 h 296"/>
                  <a:gd name="T78" fmla="*/ 103 w 179"/>
                  <a:gd name="T79" fmla="*/ 84 h 296"/>
                  <a:gd name="T80" fmla="*/ 82 w 179"/>
                  <a:gd name="T81" fmla="*/ 85 h 296"/>
                  <a:gd name="T82" fmla="*/ 59 w 179"/>
                  <a:gd name="T83" fmla="*/ 89 h 296"/>
                  <a:gd name="T84" fmla="*/ 55 w 179"/>
                  <a:gd name="T85" fmla="*/ 71 h 296"/>
                  <a:gd name="T86" fmla="*/ 55 w 179"/>
                  <a:gd name="T87" fmla="*/ 55 h 296"/>
                  <a:gd name="T88" fmla="*/ 61 w 179"/>
                  <a:gd name="T89" fmla="*/ 37 h 296"/>
                  <a:gd name="T90" fmla="*/ 80 w 179"/>
                  <a:gd name="T91" fmla="*/ 19 h 296"/>
                  <a:gd name="T92" fmla="*/ 95 w 179"/>
                  <a:gd name="T93" fmla="*/ 10 h 296"/>
                  <a:gd name="T94" fmla="*/ 116 w 179"/>
                  <a:gd name="T95" fmla="*/ 7 h 296"/>
                  <a:gd name="T96" fmla="*/ 133 w 179"/>
                  <a:gd name="T97" fmla="*/ 11 h 296"/>
                  <a:gd name="T98" fmla="*/ 141 w 179"/>
                  <a:gd name="T99" fmla="*/ 16 h 296"/>
                  <a:gd name="T100" fmla="*/ 143 w 179"/>
                  <a:gd name="T101" fmla="*/ 23 h 296"/>
                  <a:gd name="T102" fmla="*/ 137 w 179"/>
                  <a:gd name="T103" fmla="*/ 31 h 296"/>
                  <a:gd name="T104" fmla="*/ 127 w 179"/>
                  <a:gd name="T105" fmla="*/ 37 h 296"/>
                  <a:gd name="T106" fmla="*/ 120 w 179"/>
                  <a:gd name="T107" fmla="*/ 4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6">
                    <a:moveTo>
                      <a:pt x="120" y="40"/>
                    </a:moveTo>
                    <a:lnTo>
                      <a:pt x="127" y="40"/>
                    </a:lnTo>
                    <a:lnTo>
                      <a:pt x="137" y="38"/>
                    </a:lnTo>
                    <a:lnTo>
                      <a:pt x="146" y="34"/>
                    </a:lnTo>
                    <a:lnTo>
                      <a:pt x="152" y="28"/>
                    </a:lnTo>
                    <a:lnTo>
                      <a:pt x="152" y="19"/>
                    </a:lnTo>
                    <a:lnTo>
                      <a:pt x="148" y="12"/>
                    </a:lnTo>
                    <a:lnTo>
                      <a:pt x="143" y="7"/>
                    </a:lnTo>
                    <a:lnTo>
                      <a:pt x="122" y="0"/>
                    </a:lnTo>
                    <a:lnTo>
                      <a:pt x="108" y="0"/>
                    </a:lnTo>
                    <a:lnTo>
                      <a:pt x="89" y="4"/>
                    </a:lnTo>
                    <a:lnTo>
                      <a:pt x="72" y="12"/>
                    </a:lnTo>
                    <a:lnTo>
                      <a:pt x="57" y="25"/>
                    </a:lnTo>
                    <a:lnTo>
                      <a:pt x="48" y="42"/>
                    </a:lnTo>
                    <a:lnTo>
                      <a:pt x="44" y="61"/>
                    </a:lnTo>
                    <a:lnTo>
                      <a:pt x="46" y="84"/>
                    </a:lnTo>
                    <a:lnTo>
                      <a:pt x="50" y="91"/>
                    </a:lnTo>
                    <a:lnTo>
                      <a:pt x="27" y="103"/>
                    </a:lnTo>
                    <a:lnTo>
                      <a:pt x="10" y="119"/>
                    </a:lnTo>
                    <a:lnTo>
                      <a:pt x="0" y="144"/>
                    </a:lnTo>
                    <a:lnTo>
                      <a:pt x="0" y="155"/>
                    </a:lnTo>
                    <a:lnTo>
                      <a:pt x="4" y="169"/>
                    </a:lnTo>
                    <a:lnTo>
                      <a:pt x="15" y="187"/>
                    </a:lnTo>
                    <a:lnTo>
                      <a:pt x="38" y="209"/>
                    </a:lnTo>
                    <a:lnTo>
                      <a:pt x="53" y="224"/>
                    </a:lnTo>
                    <a:lnTo>
                      <a:pt x="65" y="241"/>
                    </a:lnTo>
                    <a:lnTo>
                      <a:pt x="74" y="261"/>
                    </a:lnTo>
                    <a:lnTo>
                      <a:pt x="76" y="288"/>
                    </a:lnTo>
                    <a:lnTo>
                      <a:pt x="74" y="296"/>
                    </a:lnTo>
                    <a:lnTo>
                      <a:pt x="105" y="271"/>
                    </a:lnTo>
                    <a:lnTo>
                      <a:pt x="129" y="247"/>
                    </a:lnTo>
                    <a:lnTo>
                      <a:pt x="150" y="222"/>
                    </a:lnTo>
                    <a:lnTo>
                      <a:pt x="169" y="194"/>
                    </a:lnTo>
                    <a:lnTo>
                      <a:pt x="177" y="171"/>
                    </a:lnTo>
                    <a:lnTo>
                      <a:pt x="179" y="146"/>
                    </a:lnTo>
                    <a:lnTo>
                      <a:pt x="177" y="133"/>
                    </a:lnTo>
                    <a:lnTo>
                      <a:pt x="169" y="118"/>
                    </a:lnTo>
                    <a:lnTo>
                      <a:pt x="156" y="101"/>
                    </a:lnTo>
                    <a:lnTo>
                      <a:pt x="127" y="89"/>
                    </a:lnTo>
                    <a:lnTo>
                      <a:pt x="103" y="84"/>
                    </a:lnTo>
                    <a:lnTo>
                      <a:pt x="82" y="85"/>
                    </a:lnTo>
                    <a:lnTo>
                      <a:pt x="59" y="89"/>
                    </a:lnTo>
                    <a:lnTo>
                      <a:pt x="55" y="71"/>
                    </a:lnTo>
                    <a:lnTo>
                      <a:pt x="55" y="55"/>
                    </a:lnTo>
                    <a:lnTo>
                      <a:pt x="61" y="37"/>
                    </a:lnTo>
                    <a:lnTo>
                      <a:pt x="80" y="19"/>
                    </a:lnTo>
                    <a:lnTo>
                      <a:pt x="95" y="10"/>
                    </a:lnTo>
                    <a:lnTo>
                      <a:pt x="116" y="7"/>
                    </a:lnTo>
                    <a:lnTo>
                      <a:pt x="133" y="11"/>
                    </a:lnTo>
                    <a:lnTo>
                      <a:pt x="141" y="16"/>
                    </a:lnTo>
                    <a:lnTo>
                      <a:pt x="143" y="23"/>
                    </a:lnTo>
                    <a:lnTo>
                      <a:pt x="137" y="31"/>
                    </a:lnTo>
                    <a:lnTo>
                      <a:pt x="127" y="37"/>
                    </a:lnTo>
                    <a:lnTo>
                      <a:pt x="120" y="4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7" name="Freeform 115"/>
              <p:cNvSpPr>
                <a:spLocks/>
              </p:cNvSpPr>
              <p:nvPr/>
            </p:nvSpPr>
            <p:spPr bwMode="auto">
              <a:xfrm>
                <a:off x="5451" y="736"/>
                <a:ext cx="163" cy="222"/>
              </a:xfrm>
              <a:custGeom>
                <a:avLst/>
                <a:gdLst>
                  <a:gd name="T0" fmla="*/ 131 w 163"/>
                  <a:gd name="T1" fmla="*/ 31 h 222"/>
                  <a:gd name="T2" fmla="*/ 138 w 163"/>
                  <a:gd name="T3" fmla="*/ 34 h 222"/>
                  <a:gd name="T4" fmla="*/ 153 w 163"/>
                  <a:gd name="T5" fmla="*/ 31 h 222"/>
                  <a:gd name="T6" fmla="*/ 161 w 163"/>
                  <a:gd name="T7" fmla="*/ 27 h 222"/>
                  <a:gd name="T8" fmla="*/ 163 w 163"/>
                  <a:gd name="T9" fmla="*/ 21 h 222"/>
                  <a:gd name="T10" fmla="*/ 159 w 163"/>
                  <a:gd name="T11" fmla="*/ 10 h 222"/>
                  <a:gd name="T12" fmla="*/ 146 w 163"/>
                  <a:gd name="T13" fmla="*/ 1 h 222"/>
                  <a:gd name="T14" fmla="*/ 134 w 163"/>
                  <a:gd name="T15" fmla="*/ 0 h 222"/>
                  <a:gd name="T16" fmla="*/ 117 w 163"/>
                  <a:gd name="T17" fmla="*/ 0 h 222"/>
                  <a:gd name="T18" fmla="*/ 102 w 163"/>
                  <a:gd name="T19" fmla="*/ 5 h 222"/>
                  <a:gd name="T20" fmla="*/ 87 w 163"/>
                  <a:gd name="T21" fmla="*/ 13 h 222"/>
                  <a:gd name="T22" fmla="*/ 74 w 163"/>
                  <a:gd name="T23" fmla="*/ 24 h 222"/>
                  <a:gd name="T24" fmla="*/ 64 w 163"/>
                  <a:gd name="T25" fmla="*/ 37 h 222"/>
                  <a:gd name="T26" fmla="*/ 58 w 163"/>
                  <a:gd name="T27" fmla="*/ 57 h 222"/>
                  <a:gd name="T28" fmla="*/ 58 w 163"/>
                  <a:gd name="T29" fmla="*/ 63 h 222"/>
                  <a:gd name="T30" fmla="*/ 38 w 163"/>
                  <a:gd name="T31" fmla="*/ 69 h 222"/>
                  <a:gd name="T32" fmla="*/ 19 w 163"/>
                  <a:gd name="T33" fmla="*/ 78 h 222"/>
                  <a:gd name="T34" fmla="*/ 3 w 163"/>
                  <a:gd name="T35" fmla="*/ 96 h 222"/>
                  <a:gd name="T36" fmla="*/ 0 w 163"/>
                  <a:gd name="T37" fmla="*/ 115 h 222"/>
                  <a:gd name="T38" fmla="*/ 3 w 163"/>
                  <a:gd name="T39" fmla="*/ 131 h 222"/>
                  <a:gd name="T40" fmla="*/ 15 w 163"/>
                  <a:gd name="T41" fmla="*/ 150 h 222"/>
                  <a:gd name="T42" fmla="*/ 21 w 163"/>
                  <a:gd name="T43" fmla="*/ 163 h 222"/>
                  <a:gd name="T44" fmla="*/ 26 w 163"/>
                  <a:gd name="T45" fmla="*/ 196 h 222"/>
                  <a:gd name="T46" fmla="*/ 19 w 163"/>
                  <a:gd name="T47" fmla="*/ 215 h 222"/>
                  <a:gd name="T48" fmla="*/ 15 w 163"/>
                  <a:gd name="T49" fmla="*/ 222 h 222"/>
                  <a:gd name="T50" fmla="*/ 47 w 163"/>
                  <a:gd name="T51" fmla="*/ 206 h 222"/>
                  <a:gd name="T52" fmla="*/ 98 w 163"/>
                  <a:gd name="T53" fmla="*/ 175 h 222"/>
                  <a:gd name="T54" fmla="*/ 123 w 163"/>
                  <a:gd name="T55" fmla="*/ 156 h 222"/>
                  <a:gd name="T56" fmla="*/ 136 w 163"/>
                  <a:gd name="T57" fmla="*/ 139 h 222"/>
                  <a:gd name="T58" fmla="*/ 146 w 163"/>
                  <a:gd name="T59" fmla="*/ 121 h 222"/>
                  <a:gd name="T60" fmla="*/ 148 w 163"/>
                  <a:gd name="T61" fmla="*/ 97 h 222"/>
                  <a:gd name="T62" fmla="*/ 140 w 163"/>
                  <a:gd name="T63" fmla="*/ 83 h 222"/>
                  <a:gd name="T64" fmla="*/ 121 w 163"/>
                  <a:gd name="T65" fmla="*/ 70 h 222"/>
                  <a:gd name="T66" fmla="*/ 104 w 163"/>
                  <a:gd name="T67" fmla="*/ 64 h 222"/>
                  <a:gd name="T68" fmla="*/ 87 w 163"/>
                  <a:gd name="T69" fmla="*/ 61 h 222"/>
                  <a:gd name="T70" fmla="*/ 68 w 163"/>
                  <a:gd name="T71" fmla="*/ 60 h 222"/>
                  <a:gd name="T72" fmla="*/ 70 w 163"/>
                  <a:gd name="T73" fmla="*/ 47 h 222"/>
                  <a:gd name="T74" fmla="*/ 76 w 163"/>
                  <a:gd name="T75" fmla="*/ 35 h 222"/>
                  <a:gd name="T76" fmla="*/ 85 w 163"/>
                  <a:gd name="T77" fmla="*/ 23 h 222"/>
                  <a:gd name="T78" fmla="*/ 106 w 163"/>
                  <a:gd name="T79" fmla="*/ 11 h 222"/>
                  <a:gd name="T80" fmla="*/ 121 w 163"/>
                  <a:gd name="T81" fmla="*/ 6 h 222"/>
                  <a:gd name="T82" fmla="*/ 138 w 163"/>
                  <a:gd name="T83" fmla="*/ 6 h 222"/>
                  <a:gd name="T84" fmla="*/ 151 w 163"/>
                  <a:gd name="T85" fmla="*/ 11 h 222"/>
                  <a:gd name="T86" fmla="*/ 153 w 163"/>
                  <a:gd name="T87" fmla="*/ 16 h 222"/>
                  <a:gd name="T88" fmla="*/ 153 w 163"/>
                  <a:gd name="T89" fmla="*/ 22 h 222"/>
                  <a:gd name="T90" fmla="*/ 148 w 163"/>
                  <a:gd name="T91" fmla="*/ 28 h 222"/>
                  <a:gd name="T92" fmla="*/ 138 w 163"/>
                  <a:gd name="T93" fmla="*/ 30 h 222"/>
                  <a:gd name="T94" fmla="*/ 131 w 163"/>
                  <a:gd name="T95" fmla="*/ 3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 h="222">
                    <a:moveTo>
                      <a:pt x="131" y="31"/>
                    </a:moveTo>
                    <a:lnTo>
                      <a:pt x="138" y="34"/>
                    </a:lnTo>
                    <a:lnTo>
                      <a:pt x="153" y="31"/>
                    </a:lnTo>
                    <a:lnTo>
                      <a:pt x="161" y="27"/>
                    </a:lnTo>
                    <a:lnTo>
                      <a:pt x="163" y="21"/>
                    </a:lnTo>
                    <a:lnTo>
                      <a:pt x="159" y="10"/>
                    </a:lnTo>
                    <a:lnTo>
                      <a:pt x="146" y="1"/>
                    </a:lnTo>
                    <a:lnTo>
                      <a:pt x="134" y="0"/>
                    </a:lnTo>
                    <a:lnTo>
                      <a:pt x="117" y="0"/>
                    </a:lnTo>
                    <a:lnTo>
                      <a:pt x="102" y="5"/>
                    </a:lnTo>
                    <a:lnTo>
                      <a:pt x="87" y="13"/>
                    </a:lnTo>
                    <a:lnTo>
                      <a:pt x="74" y="24"/>
                    </a:lnTo>
                    <a:lnTo>
                      <a:pt x="64" y="37"/>
                    </a:lnTo>
                    <a:lnTo>
                      <a:pt x="58" y="57"/>
                    </a:lnTo>
                    <a:lnTo>
                      <a:pt x="58" y="63"/>
                    </a:lnTo>
                    <a:lnTo>
                      <a:pt x="38" y="69"/>
                    </a:lnTo>
                    <a:lnTo>
                      <a:pt x="19" y="78"/>
                    </a:lnTo>
                    <a:lnTo>
                      <a:pt x="3" y="96"/>
                    </a:lnTo>
                    <a:lnTo>
                      <a:pt x="0" y="115"/>
                    </a:lnTo>
                    <a:lnTo>
                      <a:pt x="3" y="131"/>
                    </a:lnTo>
                    <a:lnTo>
                      <a:pt x="15" y="150"/>
                    </a:lnTo>
                    <a:lnTo>
                      <a:pt x="21" y="163"/>
                    </a:lnTo>
                    <a:lnTo>
                      <a:pt x="26" y="196"/>
                    </a:lnTo>
                    <a:lnTo>
                      <a:pt x="19" y="215"/>
                    </a:lnTo>
                    <a:lnTo>
                      <a:pt x="15" y="222"/>
                    </a:lnTo>
                    <a:lnTo>
                      <a:pt x="47" y="206"/>
                    </a:lnTo>
                    <a:lnTo>
                      <a:pt x="98" y="175"/>
                    </a:lnTo>
                    <a:lnTo>
                      <a:pt x="123" y="156"/>
                    </a:lnTo>
                    <a:lnTo>
                      <a:pt x="136" y="139"/>
                    </a:lnTo>
                    <a:lnTo>
                      <a:pt x="146" y="121"/>
                    </a:lnTo>
                    <a:lnTo>
                      <a:pt x="148" y="97"/>
                    </a:lnTo>
                    <a:lnTo>
                      <a:pt x="140" y="83"/>
                    </a:lnTo>
                    <a:lnTo>
                      <a:pt x="121" y="70"/>
                    </a:lnTo>
                    <a:lnTo>
                      <a:pt x="104" y="64"/>
                    </a:lnTo>
                    <a:lnTo>
                      <a:pt x="87" y="61"/>
                    </a:lnTo>
                    <a:lnTo>
                      <a:pt x="68" y="60"/>
                    </a:lnTo>
                    <a:lnTo>
                      <a:pt x="70" y="47"/>
                    </a:lnTo>
                    <a:lnTo>
                      <a:pt x="76" y="35"/>
                    </a:lnTo>
                    <a:lnTo>
                      <a:pt x="85" y="23"/>
                    </a:lnTo>
                    <a:lnTo>
                      <a:pt x="106" y="11"/>
                    </a:lnTo>
                    <a:lnTo>
                      <a:pt x="121" y="6"/>
                    </a:lnTo>
                    <a:lnTo>
                      <a:pt x="138" y="6"/>
                    </a:lnTo>
                    <a:lnTo>
                      <a:pt x="151" y="11"/>
                    </a:lnTo>
                    <a:lnTo>
                      <a:pt x="153" y="16"/>
                    </a:lnTo>
                    <a:lnTo>
                      <a:pt x="153" y="22"/>
                    </a:lnTo>
                    <a:lnTo>
                      <a:pt x="148" y="28"/>
                    </a:lnTo>
                    <a:lnTo>
                      <a:pt x="138" y="30"/>
                    </a:lnTo>
                    <a:lnTo>
                      <a:pt x="131" y="3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8" name="Freeform 116"/>
              <p:cNvSpPr>
                <a:spLocks/>
              </p:cNvSpPr>
              <p:nvPr/>
            </p:nvSpPr>
            <p:spPr bwMode="auto">
              <a:xfrm>
                <a:off x="5373" y="1697"/>
                <a:ext cx="178" cy="296"/>
              </a:xfrm>
              <a:custGeom>
                <a:avLst/>
                <a:gdLst>
                  <a:gd name="T0" fmla="*/ 119 w 178"/>
                  <a:gd name="T1" fmla="*/ 38 h 296"/>
                  <a:gd name="T2" fmla="*/ 127 w 178"/>
                  <a:gd name="T3" fmla="*/ 39 h 296"/>
                  <a:gd name="T4" fmla="*/ 136 w 178"/>
                  <a:gd name="T5" fmla="*/ 38 h 296"/>
                  <a:gd name="T6" fmla="*/ 146 w 178"/>
                  <a:gd name="T7" fmla="*/ 33 h 296"/>
                  <a:gd name="T8" fmla="*/ 152 w 178"/>
                  <a:gd name="T9" fmla="*/ 27 h 296"/>
                  <a:gd name="T10" fmla="*/ 152 w 178"/>
                  <a:gd name="T11" fmla="*/ 19 h 296"/>
                  <a:gd name="T12" fmla="*/ 148 w 178"/>
                  <a:gd name="T13" fmla="*/ 12 h 296"/>
                  <a:gd name="T14" fmla="*/ 142 w 178"/>
                  <a:gd name="T15" fmla="*/ 6 h 296"/>
                  <a:gd name="T16" fmla="*/ 121 w 178"/>
                  <a:gd name="T17" fmla="*/ 0 h 296"/>
                  <a:gd name="T18" fmla="*/ 106 w 178"/>
                  <a:gd name="T19" fmla="*/ 0 h 296"/>
                  <a:gd name="T20" fmla="*/ 89 w 178"/>
                  <a:gd name="T21" fmla="*/ 3 h 296"/>
                  <a:gd name="T22" fmla="*/ 72 w 178"/>
                  <a:gd name="T23" fmla="*/ 12 h 296"/>
                  <a:gd name="T24" fmla="*/ 57 w 178"/>
                  <a:gd name="T25" fmla="*/ 25 h 296"/>
                  <a:gd name="T26" fmla="*/ 47 w 178"/>
                  <a:gd name="T27" fmla="*/ 42 h 296"/>
                  <a:gd name="T28" fmla="*/ 43 w 178"/>
                  <a:gd name="T29" fmla="*/ 60 h 296"/>
                  <a:gd name="T30" fmla="*/ 45 w 178"/>
                  <a:gd name="T31" fmla="*/ 84 h 296"/>
                  <a:gd name="T32" fmla="*/ 49 w 178"/>
                  <a:gd name="T33" fmla="*/ 91 h 296"/>
                  <a:gd name="T34" fmla="*/ 26 w 178"/>
                  <a:gd name="T35" fmla="*/ 102 h 296"/>
                  <a:gd name="T36" fmla="*/ 9 w 178"/>
                  <a:gd name="T37" fmla="*/ 118 h 296"/>
                  <a:gd name="T38" fmla="*/ 0 w 178"/>
                  <a:gd name="T39" fmla="*/ 143 h 296"/>
                  <a:gd name="T40" fmla="*/ 0 w 178"/>
                  <a:gd name="T41" fmla="*/ 153 h 296"/>
                  <a:gd name="T42" fmla="*/ 4 w 178"/>
                  <a:gd name="T43" fmla="*/ 167 h 296"/>
                  <a:gd name="T44" fmla="*/ 15 w 178"/>
                  <a:gd name="T45" fmla="*/ 185 h 296"/>
                  <a:gd name="T46" fmla="*/ 38 w 178"/>
                  <a:gd name="T47" fmla="*/ 208 h 296"/>
                  <a:gd name="T48" fmla="*/ 53 w 178"/>
                  <a:gd name="T49" fmla="*/ 224 h 296"/>
                  <a:gd name="T50" fmla="*/ 64 w 178"/>
                  <a:gd name="T51" fmla="*/ 239 h 296"/>
                  <a:gd name="T52" fmla="*/ 74 w 178"/>
                  <a:gd name="T53" fmla="*/ 261 h 296"/>
                  <a:gd name="T54" fmla="*/ 76 w 178"/>
                  <a:gd name="T55" fmla="*/ 287 h 296"/>
                  <a:gd name="T56" fmla="*/ 74 w 178"/>
                  <a:gd name="T57" fmla="*/ 296 h 296"/>
                  <a:gd name="T58" fmla="*/ 104 w 178"/>
                  <a:gd name="T59" fmla="*/ 271 h 296"/>
                  <a:gd name="T60" fmla="*/ 129 w 178"/>
                  <a:gd name="T61" fmla="*/ 247 h 296"/>
                  <a:gd name="T62" fmla="*/ 150 w 178"/>
                  <a:gd name="T63" fmla="*/ 221 h 296"/>
                  <a:gd name="T64" fmla="*/ 167 w 178"/>
                  <a:gd name="T65" fmla="*/ 193 h 296"/>
                  <a:gd name="T66" fmla="*/ 176 w 178"/>
                  <a:gd name="T67" fmla="*/ 170 h 296"/>
                  <a:gd name="T68" fmla="*/ 178 w 178"/>
                  <a:gd name="T69" fmla="*/ 145 h 296"/>
                  <a:gd name="T70" fmla="*/ 176 w 178"/>
                  <a:gd name="T71" fmla="*/ 133 h 296"/>
                  <a:gd name="T72" fmla="*/ 169 w 178"/>
                  <a:gd name="T73" fmla="*/ 117 h 296"/>
                  <a:gd name="T74" fmla="*/ 155 w 178"/>
                  <a:gd name="T75" fmla="*/ 100 h 296"/>
                  <a:gd name="T76" fmla="*/ 127 w 178"/>
                  <a:gd name="T77" fmla="*/ 87 h 296"/>
                  <a:gd name="T78" fmla="*/ 102 w 178"/>
                  <a:gd name="T79" fmla="*/ 84 h 296"/>
                  <a:gd name="T80" fmla="*/ 81 w 178"/>
                  <a:gd name="T81" fmla="*/ 84 h 296"/>
                  <a:gd name="T82" fmla="*/ 59 w 178"/>
                  <a:gd name="T83" fmla="*/ 87 h 296"/>
                  <a:gd name="T84" fmla="*/ 53 w 178"/>
                  <a:gd name="T85" fmla="*/ 70 h 296"/>
                  <a:gd name="T86" fmla="*/ 55 w 178"/>
                  <a:gd name="T87" fmla="*/ 54 h 296"/>
                  <a:gd name="T88" fmla="*/ 61 w 178"/>
                  <a:gd name="T89" fmla="*/ 37 h 296"/>
                  <a:gd name="T90" fmla="*/ 80 w 178"/>
                  <a:gd name="T91" fmla="*/ 18 h 296"/>
                  <a:gd name="T92" fmla="*/ 95 w 178"/>
                  <a:gd name="T93" fmla="*/ 9 h 296"/>
                  <a:gd name="T94" fmla="*/ 114 w 178"/>
                  <a:gd name="T95" fmla="*/ 6 h 296"/>
                  <a:gd name="T96" fmla="*/ 133 w 178"/>
                  <a:gd name="T97" fmla="*/ 9 h 296"/>
                  <a:gd name="T98" fmla="*/ 138 w 178"/>
                  <a:gd name="T99" fmla="*/ 15 h 296"/>
                  <a:gd name="T100" fmla="*/ 142 w 178"/>
                  <a:gd name="T101" fmla="*/ 21 h 296"/>
                  <a:gd name="T102" fmla="*/ 136 w 178"/>
                  <a:gd name="T103" fmla="*/ 31 h 296"/>
                  <a:gd name="T104" fmla="*/ 127 w 178"/>
                  <a:gd name="T105" fmla="*/ 36 h 296"/>
                  <a:gd name="T106" fmla="*/ 119 w 178"/>
                  <a:gd name="T107"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96">
                    <a:moveTo>
                      <a:pt x="119" y="38"/>
                    </a:moveTo>
                    <a:lnTo>
                      <a:pt x="127" y="39"/>
                    </a:lnTo>
                    <a:lnTo>
                      <a:pt x="136" y="38"/>
                    </a:lnTo>
                    <a:lnTo>
                      <a:pt x="146" y="33"/>
                    </a:lnTo>
                    <a:lnTo>
                      <a:pt x="152" y="27"/>
                    </a:lnTo>
                    <a:lnTo>
                      <a:pt x="152" y="19"/>
                    </a:lnTo>
                    <a:lnTo>
                      <a:pt x="148" y="12"/>
                    </a:lnTo>
                    <a:lnTo>
                      <a:pt x="142" y="6"/>
                    </a:lnTo>
                    <a:lnTo>
                      <a:pt x="121" y="0"/>
                    </a:lnTo>
                    <a:lnTo>
                      <a:pt x="106" y="0"/>
                    </a:lnTo>
                    <a:lnTo>
                      <a:pt x="89" y="3"/>
                    </a:lnTo>
                    <a:lnTo>
                      <a:pt x="72" y="12"/>
                    </a:lnTo>
                    <a:lnTo>
                      <a:pt x="57" y="25"/>
                    </a:lnTo>
                    <a:lnTo>
                      <a:pt x="47" y="42"/>
                    </a:lnTo>
                    <a:lnTo>
                      <a:pt x="43" y="60"/>
                    </a:lnTo>
                    <a:lnTo>
                      <a:pt x="45" y="84"/>
                    </a:lnTo>
                    <a:lnTo>
                      <a:pt x="49" y="91"/>
                    </a:lnTo>
                    <a:lnTo>
                      <a:pt x="26" y="102"/>
                    </a:lnTo>
                    <a:lnTo>
                      <a:pt x="9" y="118"/>
                    </a:lnTo>
                    <a:lnTo>
                      <a:pt x="0" y="143"/>
                    </a:lnTo>
                    <a:lnTo>
                      <a:pt x="0" y="153"/>
                    </a:lnTo>
                    <a:lnTo>
                      <a:pt x="4" y="167"/>
                    </a:lnTo>
                    <a:lnTo>
                      <a:pt x="15" y="185"/>
                    </a:lnTo>
                    <a:lnTo>
                      <a:pt x="38" y="208"/>
                    </a:lnTo>
                    <a:lnTo>
                      <a:pt x="53" y="224"/>
                    </a:lnTo>
                    <a:lnTo>
                      <a:pt x="64" y="239"/>
                    </a:lnTo>
                    <a:lnTo>
                      <a:pt x="74" y="261"/>
                    </a:lnTo>
                    <a:lnTo>
                      <a:pt x="76" y="287"/>
                    </a:lnTo>
                    <a:lnTo>
                      <a:pt x="74" y="296"/>
                    </a:lnTo>
                    <a:lnTo>
                      <a:pt x="104" y="271"/>
                    </a:lnTo>
                    <a:lnTo>
                      <a:pt x="129" y="247"/>
                    </a:lnTo>
                    <a:lnTo>
                      <a:pt x="150" y="221"/>
                    </a:lnTo>
                    <a:lnTo>
                      <a:pt x="167" y="193"/>
                    </a:lnTo>
                    <a:lnTo>
                      <a:pt x="176" y="170"/>
                    </a:lnTo>
                    <a:lnTo>
                      <a:pt x="178" y="145"/>
                    </a:lnTo>
                    <a:lnTo>
                      <a:pt x="176" y="133"/>
                    </a:lnTo>
                    <a:lnTo>
                      <a:pt x="169" y="117"/>
                    </a:lnTo>
                    <a:lnTo>
                      <a:pt x="155" y="100"/>
                    </a:lnTo>
                    <a:lnTo>
                      <a:pt x="127" y="87"/>
                    </a:lnTo>
                    <a:lnTo>
                      <a:pt x="102" y="84"/>
                    </a:lnTo>
                    <a:lnTo>
                      <a:pt x="81" y="84"/>
                    </a:lnTo>
                    <a:lnTo>
                      <a:pt x="59" y="87"/>
                    </a:lnTo>
                    <a:lnTo>
                      <a:pt x="53" y="70"/>
                    </a:lnTo>
                    <a:lnTo>
                      <a:pt x="55" y="54"/>
                    </a:lnTo>
                    <a:lnTo>
                      <a:pt x="61" y="37"/>
                    </a:lnTo>
                    <a:lnTo>
                      <a:pt x="80" y="18"/>
                    </a:lnTo>
                    <a:lnTo>
                      <a:pt x="95" y="9"/>
                    </a:lnTo>
                    <a:lnTo>
                      <a:pt x="114" y="6"/>
                    </a:lnTo>
                    <a:lnTo>
                      <a:pt x="133" y="9"/>
                    </a:lnTo>
                    <a:lnTo>
                      <a:pt x="138" y="15"/>
                    </a:lnTo>
                    <a:lnTo>
                      <a:pt x="142" y="21"/>
                    </a:lnTo>
                    <a:lnTo>
                      <a:pt x="136" y="31"/>
                    </a:lnTo>
                    <a:lnTo>
                      <a:pt x="127" y="36"/>
                    </a:lnTo>
                    <a:lnTo>
                      <a:pt x="119"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69" name="Freeform 117"/>
              <p:cNvSpPr>
                <a:spLocks/>
              </p:cNvSpPr>
              <p:nvPr/>
            </p:nvSpPr>
            <p:spPr bwMode="auto">
              <a:xfrm>
                <a:off x="5502" y="165"/>
                <a:ext cx="61" cy="263"/>
              </a:xfrm>
              <a:custGeom>
                <a:avLst/>
                <a:gdLst>
                  <a:gd name="T0" fmla="*/ 0 w 61"/>
                  <a:gd name="T1" fmla="*/ 263 h 263"/>
                  <a:gd name="T2" fmla="*/ 9 w 61"/>
                  <a:gd name="T3" fmla="*/ 243 h 263"/>
                  <a:gd name="T4" fmla="*/ 28 w 61"/>
                  <a:gd name="T5" fmla="*/ 210 h 263"/>
                  <a:gd name="T6" fmla="*/ 49 w 61"/>
                  <a:gd name="T7" fmla="*/ 168 h 263"/>
                  <a:gd name="T8" fmla="*/ 61 w 61"/>
                  <a:gd name="T9" fmla="*/ 122 h 263"/>
                  <a:gd name="T10" fmla="*/ 57 w 61"/>
                  <a:gd name="T11" fmla="*/ 72 h 263"/>
                  <a:gd name="T12" fmla="*/ 42 w 61"/>
                  <a:gd name="T13" fmla="*/ 34 h 263"/>
                  <a:gd name="T14" fmla="*/ 26 w 61"/>
                  <a:gd name="T15" fmla="*/ 10 h 263"/>
                  <a:gd name="T16" fmla="*/ 19 w 61"/>
                  <a:gd name="T17" fmla="*/ 0 h 263"/>
                  <a:gd name="T18" fmla="*/ 28 w 61"/>
                  <a:gd name="T19" fmla="*/ 20 h 263"/>
                  <a:gd name="T20" fmla="*/ 36 w 61"/>
                  <a:gd name="T21" fmla="*/ 53 h 263"/>
                  <a:gd name="T22" fmla="*/ 36 w 61"/>
                  <a:gd name="T23" fmla="*/ 99 h 263"/>
                  <a:gd name="T24" fmla="*/ 36 w 61"/>
                  <a:gd name="T25" fmla="*/ 99 h 263"/>
                  <a:gd name="T26" fmla="*/ 38 w 61"/>
                  <a:gd name="T27" fmla="*/ 96 h 263"/>
                  <a:gd name="T28" fmla="*/ 44 w 61"/>
                  <a:gd name="T29" fmla="*/ 94 h 263"/>
                  <a:gd name="T30" fmla="*/ 49 w 61"/>
                  <a:gd name="T31" fmla="*/ 98 h 263"/>
                  <a:gd name="T32" fmla="*/ 51 w 61"/>
                  <a:gd name="T33" fmla="*/ 104 h 263"/>
                  <a:gd name="T34" fmla="*/ 47 w 61"/>
                  <a:gd name="T35" fmla="*/ 111 h 263"/>
                  <a:gd name="T36" fmla="*/ 44 w 61"/>
                  <a:gd name="T37" fmla="*/ 113 h 263"/>
                  <a:gd name="T38" fmla="*/ 40 w 61"/>
                  <a:gd name="T39" fmla="*/ 110 h 263"/>
                  <a:gd name="T40" fmla="*/ 40 w 61"/>
                  <a:gd name="T41" fmla="*/ 107 h 263"/>
                  <a:gd name="T42" fmla="*/ 42 w 61"/>
                  <a:gd name="T43" fmla="*/ 108 h 263"/>
                  <a:gd name="T44" fmla="*/ 44 w 61"/>
                  <a:gd name="T45" fmla="*/ 111 h 263"/>
                  <a:gd name="T46" fmla="*/ 45 w 61"/>
                  <a:gd name="T47" fmla="*/ 108 h 263"/>
                  <a:gd name="T48" fmla="*/ 47 w 61"/>
                  <a:gd name="T49" fmla="*/ 105 h 263"/>
                  <a:gd name="T50" fmla="*/ 47 w 61"/>
                  <a:gd name="T51" fmla="*/ 101 h 263"/>
                  <a:gd name="T52" fmla="*/ 44 w 61"/>
                  <a:gd name="T53" fmla="*/ 99 h 263"/>
                  <a:gd name="T54" fmla="*/ 36 w 61"/>
                  <a:gd name="T55" fmla="*/ 104 h 263"/>
                  <a:gd name="T56" fmla="*/ 34 w 61"/>
                  <a:gd name="T57" fmla="*/ 107 h 263"/>
                  <a:gd name="T58" fmla="*/ 23 w 61"/>
                  <a:gd name="T59" fmla="*/ 168 h 263"/>
                  <a:gd name="T60" fmla="*/ 7 w 61"/>
                  <a:gd name="T61" fmla="*/ 222 h 263"/>
                  <a:gd name="T62" fmla="*/ 0 w 61"/>
                  <a:gd name="T63" fmla="*/ 259 h 263"/>
                  <a:gd name="T64" fmla="*/ 0 w 61"/>
                  <a:gd name="T6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3">
                    <a:moveTo>
                      <a:pt x="0" y="263"/>
                    </a:moveTo>
                    <a:lnTo>
                      <a:pt x="9" y="243"/>
                    </a:lnTo>
                    <a:lnTo>
                      <a:pt x="28" y="210"/>
                    </a:lnTo>
                    <a:lnTo>
                      <a:pt x="49" y="168"/>
                    </a:lnTo>
                    <a:lnTo>
                      <a:pt x="61" y="122"/>
                    </a:lnTo>
                    <a:lnTo>
                      <a:pt x="57" y="72"/>
                    </a:lnTo>
                    <a:lnTo>
                      <a:pt x="42" y="34"/>
                    </a:lnTo>
                    <a:lnTo>
                      <a:pt x="26" y="10"/>
                    </a:lnTo>
                    <a:lnTo>
                      <a:pt x="19" y="0"/>
                    </a:lnTo>
                    <a:lnTo>
                      <a:pt x="28" y="20"/>
                    </a:lnTo>
                    <a:lnTo>
                      <a:pt x="36" y="53"/>
                    </a:lnTo>
                    <a:lnTo>
                      <a:pt x="36" y="99"/>
                    </a:lnTo>
                    <a:lnTo>
                      <a:pt x="36" y="99"/>
                    </a:lnTo>
                    <a:lnTo>
                      <a:pt x="38" y="96"/>
                    </a:lnTo>
                    <a:lnTo>
                      <a:pt x="44" y="94"/>
                    </a:lnTo>
                    <a:lnTo>
                      <a:pt x="49" y="98"/>
                    </a:lnTo>
                    <a:lnTo>
                      <a:pt x="51" y="104"/>
                    </a:lnTo>
                    <a:lnTo>
                      <a:pt x="47" y="111"/>
                    </a:lnTo>
                    <a:lnTo>
                      <a:pt x="44" y="113"/>
                    </a:lnTo>
                    <a:lnTo>
                      <a:pt x="40" y="110"/>
                    </a:lnTo>
                    <a:lnTo>
                      <a:pt x="40" y="107"/>
                    </a:lnTo>
                    <a:lnTo>
                      <a:pt x="42" y="108"/>
                    </a:lnTo>
                    <a:lnTo>
                      <a:pt x="44" y="111"/>
                    </a:lnTo>
                    <a:lnTo>
                      <a:pt x="45" y="108"/>
                    </a:lnTo>
                    <a:lnTo>
                      <a:pt x="47" y="105"/>
                    </a:lnTo>
                    <a:lnTo>
                      <a:pt x="47" y="101"/>
                    </a:lnTo>
                    <a:lnTo>
                      <a:pt x="44" y="99"/>
                    </a:lnTo>
                    <a:lnTo>
                      <a:pt x="36" y="104"/>
                    </a:lnTo>
                    <a:lnTo>
                      <a:pt x="34" y="107"/>
                    </a:lnTo>
                    <a:lnTo>
                      <a:pt x="23" y="168"/>
                    </a:lnTo>
                    <a:lnTo>
                      <a:pt x="7" y="222"/>
                    </a:lnTo>
                    <a:lnTo>
                      <a:pt x="0" y="259"/>
                    </a:lnTo>
                    <a:lnTo>
                      <a:pt x="0" y="26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0" name="Freeform 118"/>
              <p:cNvSpPr>
                <a:spLocks/>
              </p:cNvSpPr>
              <p:nvPr/>
            </p:nvSpPr>
            <p:spPr bwMode="auto">
              <a:xfrm>
                <a:off x="5451" y="176"/>
                <a:ext cx="83" cy="295"/>
              </a:xfrm>
              <a:custGeom>
                <a:avLst/>
                <a:gdLst>
                  <a:gd name="T0" fmla="*/ 70 w 83"/>
                  <a:gd name="T1" fmla="*/ 0 h 295"/>
                  <a:gd name="T2" fmla="*/ 72 w 83"/>
                  <a:gd name="T3" fmla="*/ 28 h 295"/>
                  <a:gd name="T4" fmla="*/ 66 w 83"/>
                  <a:gd name="T5" fmla="*/ 57 h 295"/>
                  <a:gd name="T6" fmla="*/ 49 w 83"/>
                  <a:gd name="T7" fmla="*/ 89 h 295"/>
                  <a:gd name="T8" fmla="*/ 15 w 83"/>
                  <a:gd name="T9" fmla="*/ 141 h 295"/>
                  <a:gd name="T10" fmla="*/ 3 w 83"/>
                  <a:gd name="T11" fmla="*/ 168 h 295"/>
                  <a:gd name="T12" fmla="*/ 0 w 83"/>
                  <a:gd name="T13" fmla="*/ 197 h 295"/>
                  <a:gd name="T14" fmla="*/ 5 w 83"/>
                  <a:gd name="T15" fmla="*/ 232 h 295"/>
                  <a:gd name="T16" fmla="*/ 19 w 83"/>
                  <a:gd name="T17" fmla="*/ 266 h 295"/>
                  <a:gd name="T18" fmla="*/ 38 w 83"/>
                  <a:gd name="T19" fmla="*/ 295 h 295"/>
                  <a:gd name="T20" fmla="*/ 45 w 83"/>
                  <a:gd name="T21" fmla="*/ 257 h 295"/>
                  <a:gd name="T22" fmla="*/ 58 w 83"/>
                  <a:gd name="T23" fmla="*/ 192 h 295"/>
                  <a:gd name="T24" fmla="*/ 70 w 83"/>
                  <a:gd name="T25" fmla="*/ 148 h 295"/>
                  <a:gd name="T26" fmla="*/ 68 w 83"/>
                  <a:gd name="T27" fmla="*/ 139 h 295"/>
                  <a:gd name="T28" fmla="*/ 64 w 83"/>
                  <a:gd name="T29" fmla="*/ 133 h 295"/>
                  <a:gd name="T30" fmla="*/ 57 w 83"/>
                  <a:gd name="T31" fmla="*/ 130 h 295"/>
                  <a:gd name="T32" fmla="*/ 47 w 83"/>
                  <a:gd name="T33" fmla="*/ 132 h 295"/>
                  <a:gd name="T34" fmla="*/ 38 w 83"/>
                  <a:gd name="T35" fmla="*/ 138 h 295"/>
                  <a:gd name="T36" fmla="*/ 28 w 83"/>
                  <a:gd name="T37" fmla="*/ 153 h 295"/>
                  <a:gd name="T38" fmla="*/ 26 w 83"/>
                  <a:gd name="T39" fmla="*/ 168 h 295"/>
                  <a:gd name="T40" fmla="*/ 28 w 83"/>
                  <a:gd name="T41" fmla="*/ 173 h 295"/>
                  <a:gd name="T42" fmla="*/ 34 w 83"/>
                  <a:gd name="T43" fmla="*/ 177 h 295"/>
                  <a:gd name="T44" fmla="*/ 38 w 83"/>
                  <a:gd name="T45" fmla="*/ 175 h 295"/>
                  <a:gd name="T46" fmla="*/ 43 w 83"/>
                  <a:gd name="T47" fmla="*/ 169 h 295"/>
                  <a:gd name="T48" fmla="*/ 45 w 83"/>
                  <a:gd name="T49" fmla="*/ 166 h 295"/>
                  <a:gd name="T50" fmla="*/ 43 w 83"/>
                  <a:gd name="T51" fmla="*/ 163 h 295"/>
                  <a:gd name="T52" fmla="*/ 38 w 83"/>
                  <a:gd name="T53" fmla="*/ 166 h 295"/>
                  <a:gd name="T54" fmla="*/ 38 w 83"/>
                  <a:gd name="T55" fmla="*/ 166 h 295"/>
                  <a:gd name="T56" fmla="*/ 38 w 83"/>
                  <a:gd name="T57" fmla="*/ 163 h 295"/>
                  <a:gd name="T58" fmla="*/ 45 w 83"/>
                  <a:gd name="T59" fmla="*/ 160 h 295"/>
                  <a:gd name="T60" fmla="*/ 49 w 83"/>
                  <a:gd name="T61" fmla="*/ 163 h 295"/>
                  <a:gd name="T62" fmla="*/ 49 w 83"/>
                  <a:gd name="T63" fmla="*/ 172 h 295"/>
                  <a:gd name="T64" fmla="*/ 43 w 83"/>
                  <a:gd name="T65" fmla="*/ 179 h 295"/>
                  <a:gd name="T66" fmla="*/ 34 w 83"/>
                  <a:gd name="T67" fmla="*/ 183 h 295"/>
                  <a:gd name="T68" fmla="*/ 28 w 83"/>
                  <a:gd name="T69" fmla="*/ 180 h 295"/>
                  <a:gd name="T70" fmla="*/ 24 w 83"/>
                  <a:gd name="T71" fmla="*/ 173 h 295"/>
                  <a:gd name="T72" fmla="*/ 26 w 83"/>
                  <a:gd name="T73" fmla="*/ 151 h 295"/>
                  <a:gd name="T74" fmla="*/ 32 w 83"/>
                  <a:gd name="T75" fmla="*/ 138 h 295"/>
                  <a:gd name="T76" fmla="*/ 41 w 83"/>
                  <a:gd name="T77" fmla="*/ 130 h 295"/>
                  <a:gd name="T78" fmla="*/ 49 w 83"/>
                  <a:gd name="T79" fmla="*/ 125 h 295"/>
                  <a:gd name="T80" fmla="*/ 57 w 83"/>
                  <a:gd name="T81" fmla="*/ 123 h 295"/>
                  <a:gd name="T82" fmla="*/ 64 w 83"/>
                  <a:gd name="T83" fmla="*/ 125 h 295"/>
                  <a:gd name="T84" fmla="*/ 68 w 83"/>
                  <a:gd name="T85" fmla="*/ 130 h 295"/>
                  <a:gd name="T86" fmla="*/ 72 w 83"/>
                  <a:gd name="T87" fmla="*/ 139 h 295"/>
                  <a:gd name="T88" fmla="*/ 74 w 83"/>
                  <a:gd name="T89" fmla="*/ 131 h 295"/>
                  <a:gd name="T90" fmla="*/ 77 w 83"/>
                  <a:gd name="T91" fmla="*/ 112 h 295"/>
                  <a:gd name="T92" fmla="*/ 83 w 83"/>
                  <a:gd name="T93" fmla="*/ 76 h 295"/>
                  <a:gd name="T94" fmla="*/ 83 w 83"/>
                  <a:gd name="T95" fmla="*/ 45 h 295"/>
                  <a:gd name="T96" fmla="*/ 79 w 83"/>
                  <a:gd name="T97" fmla="*/ 21 h 295"/>
                  <a:gd name="T98" fmla="*/ 70 w 83"/>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295">
                    <a:moveTo>
                      <a:pt x="70" y="0"/>
                    </a:moveTo>
                    <a:lnTo>
                      <a:pt x="72" y="28"/>
                    </a:lnTo>
                    <a:lnTo>
                      <a:pt x="66" y="57"/>
                    </a:lnTo>
                    <a:lnTo>
                      <a:pt x="49" y="89"/>
                    </a:lnTo>
                    <a:lnTo>
                      <a:pt x="15" y="141"/>
                    </a:lnTo>
                    <a:lnTo>
                      <a:pt x="3" y="168"/>
                    </a:lnTo>
                    <a:lnTo>
                      <a:pt x="0" y="197"/>
                    </a:lnTo>
                    <a:lnTo>
                      <a:pt x="5" y="232"/>
                    </a:lnTo>
                    <a:lnTo>
                      <a:pt x="19" y="266"/>
                    </a:lnTo>
                    <a:lnTo>
                      <a:pt x="38" y="295"/>
                    </a:lnTo>
                    <a:lnTo>
                      <a:pt x="45" y="257"/>
                    </a:lnTo>
                    <a:lnTo>
                      <a:pt x="58" y="192"/>
                    </a:lnTo>
                    <a:lnTo>
                      <a:pt x="70" y="148"/>
                    </a:lnTo>
                    <a:lnTo>
                      <a:pt x="68" y="139"/>
                    </a:lnTo>
                    <a:lnTo>
                      <a:pt x="64" y="133"/>
                    </a:lnTo>
                    <a:lnTo>
                      <a:pt x="57" y="130"/>
                    </a:lnTo>
                    <a:lnTo>
                      <a:pt x="47" y="132"/>
                    </a:lnTo>
                    <a:lnTo>
                      <a:pt x="38" y="138"/>
                    </a:lnTo>
                    <a:lnTo>
                      <a:pt x="28" y="153"/>
                    </a:lnTo>
                    <a:lnTo>
                      <a:pt x="26" y="168"/>
                    </a:lnTo>
                    <a:lnTo>
                      <a:pt x="28" y="173"/>
                    </a:lnTo>
                    <a:lnTo>
                      <a:pt x="34" y="177"/>
                    </a:lnTo>
                    <a:lnTo>
                      <a:pt x="38" y="175"/>
                    </a:lnTo>
                    <a:lnTo>
                      <a:pt x="43" y="169"/>
                    </a:lnTo>
                    <a:lnTo>
                      <a:pt x="45" y="166"/>
                    </a:lnTo>
                    <a:lnTo>
                      <a:pt x="43" y="163"/>
                    </a:lnTo>
                    <a:lnTo>
                      <a:pt x="38" y="166"/>
                    </a:lnTo>
                    <a:lnTo>
                      <a:pt x="38" y="166"/>
                    </a:lnTo>
                    <a:lnTo>
                      <a:pt x="38" y="163"/>
                    </a:lnTo>
                    <a:lnTo>
                      <a:pt x="45" y="160"/>
                    </a:lnTo>
                    <a:lnTo>
                      <a:pt x="49" y="163"/>
                    </a:lnTo>
                    <a:lnTo>
                      <a:pt x="49" y="172"/>
                    </a:lnTo>
                    <a:lnTo>
                      <a:pt x="43" y="179"/>
                    </a:lnTo>
                    <a:lnTo>
                      <a:pt x="34" y="183"/>
                    </a:lnTo>
                    <a:lnTo>
                      <a:pt x="28" y="180"/>
                    </a:lnTo>
                    <a:lnTo>
                      <a:pt x="24" y="173"/>
                    </a:lnTo>
                    <a:lnTo>
                      <a:pt x="26" y="151"/>
                    </a:lnTo>
                    <a:lnTo>
                      <a:pt x="32" y="138"/>
                    </a:lnTo>
                    <a:lnTo>
                      <a:pt x="41" y="130"/>
                    </a:lnTo>
                    <a:lnTo>
                      <a:pt x="49" y="125"/>
                    </a:lnTo>
                    <a:lnTo>
                      <a:pt x="57" y="123"/>
                    </a:lnTo>
                    <a:lnTo>
                      <a:pt x="64" y="125"/>
                    </a:lnTo>
                    <a:lnTo>
                      <a:pt x="68" y="130"/>
                    </a:lnTo>
                    <a:lnTo>
                      <a:pt x="72" y="139"/>
                    </a:lnTo>
                    <a:lnTo>
                      <a:pt x="74" y="131"/>
                    </a:lnTo>
                    <a:lnTo>
                      <a:pt x="77" y="112"/>
                    </a:lnTo>
                    <a:lnTo>
                      <a:pt x="83" y="76"/>
                    </a:lnTo>
                    <a:lnTo>
                      <a:pt x="83" y="45"/>
                    </a:lnTo>
                    <a:lnTo>
                      <a:pt x="79" y="21"/>
                    </a:lnTo>
                    <a:lnTo>
                      <a:pt x="7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1" name="Freeform 119"/>
              <p:cNvSpPr>
                <a:spLocks/>
              </p:cNvSpPr>
              <p:nvPr/>
            </p:nvSpPr>
            <p:spPr bwMode="auto">
              <a:xfrm>
                <a:off x="5473" y="1397"/>
                <a:ext cx="61" cy="262"/>
              </a:xfrm>
              <a:custGeom>
                <a:avLst/>
                <a:gdLst>
                  <a:gd name="T0" fmla="*/ 0 w 61"/>
                  <a:gd name="T1" fmla="*/ 262 h 262"/>
                  <a:gd name="T2" fmla="*/ 10 w 61"/>
                  <a:gd name="T3" fmla="*/ 243 h 262"/>
                  <a:gd name="T4" fmla="*/ 31 w 61"/>
                  <a:gd name="T5" fmla="*/ 210 h 262"/>
                  <a:gd name="T6" fmla="*/ 52 w 61"/>
                  <a:gd name="T7" fmla="*/ 168 h 262"/>
                  <a:gd name="T8" fmla="*/ 61 w 61"/>
                  <a:gd name="T9" fmla="*/ 122 h 262"/>
                  <a:gd name="T10" fmla="*/ 57 w 61"/>
                  <a:gd name="T11" fmla="*/ 73 h 262"/>
                  <a:gd name="T12" fmla="*/ 42 w 61"/>
                  <a:gd name="T13" fmla="*/ 35 h 262"/>
                  <a:gd name="T14" fmla="*/ 27 w 61"/>
                  <a:gd name="T15" fmla="*/ 9 h 262"/>
                  <a:gd name="T16" fmla="*/ 19 w 61"/>
                  <a:gd name="T17" fmla="*/ 0 h 262"/>
                  <a:gd name="T18" fmla="*/ 29 w 61"/>
                  <a:gd name="T19" fmla="*/ 19 h 262"/>
                  <a:gd name="T20" fmla="*/ 36 w 61"/>
                  <a:gd name="T21" fmla="*/ 53 h 262"/>
                  <a:gd name="T22" fmla="*/ 36 w 61"/>
                  <a:gd name="T23" fmla="*/ 99 h 262"/>
                  <a:gd name="T24" fmla="*/ 36 w 61"/>
                  <a:gd name="T25" fmla="*/ 98 h 262"/>
                  <a:gd name="T26" fmla="*/ 38 w 61"/>
                  <a:gd name="T27" fmla="*/ 96 h 262"/>
                  <a:gd name="T28" fmla="*/ 46 w 61"/>
                  <a:gd name="T29" fmla="*/ 93 h 262"/>
                  <a:gd name="T30" fmla="*/ 50 w 61"/>
                  <a:gd name="T31" fmla="*/ 97 h 262"/>
                  <a:gd name="T32" fmla="*/ 52 w 61"/>
                  <a:gd name="T33" fmla="*/ 104 h 262"/>
                  <a:gd name="T34" fmla="*/ 50 w 61"/>
                  <a:gd name="T35" fmla="*/ 110 h 262"/>
                  <a:gd name="T36" fmla="*/ 44 w 61"/>
                  <a:gd name="T37" fmla="*/ 113 h 262"/>
                  <a:gd name="T38" fmla="*/ 40 w 61"/>
                  <a:gd name="T39" fmla="*/ 109 h 262"/>
                  <a:gd name="T40" fmla="*/ 40 w 61"/>
                  <a:gd name="T41" fmla="*/ 107 h 262"/>
                  <a:gd name="T42" fmla="*/ 42 w 61"/>
                  <a:gd name="T43" fmla="*/ 108 h 262"/>
                  <a:gd name="T44" fmla="*/ 44 w 61"/>
                  <a:gd name="T45" fmla="*/ 110 h 262"/>
                  <a:gd name="T46" fmla="*/ 48 w 61"/>
                  <a:gd name="T47" fmla="*/ 108 h 262"/>
                  <a:gd name="T48" fmla="*/ 48 w 61"/>
                  <a:gd name="T49" fmla="*/ 104 h 262"/>
                  <a:gd name="T50" fmla="*/ 48 w 61"/>
                  <a:gd name="T51" fmla="*/ 101 h 262"/>
                  <a:gd name="T52" fmla="*/ 44 w 61"/>
                  <a:gd name="T53" fmla="*/ 98 h 262"/>
                  <a:gd name="T54" fmla="*/ 36 w 61"/>
                  <a:gd name="T55" fmla="*/ 102 h 262"/>
                  <a:gd name="T56" fmla="*/ 35 w 61"/>
                  <a:gd name="T57" fmla="*/ 107 h 262"/>
                  <a:gd name="T58" fmla="*/ 23 w 61"/>
                  <a:gd name="T59" fmla="*/ 169 h 262"/>
                  <a:gd name="T60" fmla="*/ 8 w 61"/>
                  <a:gd name="T61" fmla="*/ 222 h 262"/>
                  <a:gd name="T62" fmla="*/ 0 w 61"/>
                  <a:gd name="T63" fmla="*/ 259 h 262"/>
                  <a:gd name="T64" fmla="*/ 0 w 61"/>
                  <a:gd name="T6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62">
                    <a:moveTo>
                      <a:pt x="0" y="262"/>
                    </a:moveTo>
                    <a:lnTo>
                      <a:pt x="10" y="243"/>
                    </a:lnTo>
                    <a:lnTo>
                      <a:pt x="31" y="210"/>
                    </a:lnTo>
                    <a:lnTo>
                      <a:pt x="52" y="168"/>
                    </a:lnTo>
                    <a:lnTo>
                      <a:pt x="61" y="122"/>
                    </a:lnTo>
                    <a:lnTo>
                      <a:pt x="57" y="73"/>
                    </a:lnTo>
                    <a:lnTo>
                      <a:pt x="42" y="35"/>
                    </a:lnTo>
                    <a:lnTo>
                      <a:pt x="27" y="9"/>
                    </a:lnTo>
                    <a:lnTo>
                      <a:pt x="19" y="0"/>
                    </a:lnTo>
                    <a:lnTo>
                      <a:pt x="29" y="19"/>
                    </a:lnTo>
                    <a:lnTo>
                      <a:pt x="36" y="53"/>
                    </a:lnTo>
                    <a:lnTo>
                      <a:pt x="36" y="99"/>
                    </a:lnTo>
                    <a:lnTo>
                      <a:pt x="36" y="98"/>
                    </a:lnTo>
                    <a:lnTo>
                      <a:pt x="38" y="96"/>
                    </a:lnTo>
                    <a:lnTo>
                      <a:pt x="46" y="93"/>
                    </a:lnTo>
                    <a:lnTo>
                      <a:pt x="50" y="97"/>
                    </a:lnTo>
                    <a:lnTo>
                      <a:pt x="52" y="104"/>
                    </a:lnTo>
                    <a:lnTo>
                      <a:pt x="50" y="110"/>
                    </a:lnTo>
                    <a:lnTo>
                      <a:pt x="44" y="113"/>
                    </a:lnTo>
                    <a:lnTo>
                      <a:pt x="40" y="109"/>
                    </a:lnTo>
                    <a:lnTo>
                      <a:pt x="40" y="107"/>
                    </a:lnTo>
                    <a:lnTo>
                      <a:pt x="42" y="108"/>
                    </a:lnTo>
                    <a:lnTo>
                      <a:pt x="44" y="110"/>
                    </a:lnTo>
                    <a:lnTo>
                      <a:pt x="48" y="108"/>
                    </a:lnTo>
                    <a:lnTo>
                      <a:pt x="48" y="104"/>
                    </a:lnTo>
                    <a:lnTo>
                      <a:pt x="48" y="101"/>
                    </a:lnTo>
                    <a:lnTo>
                      <a:pt x="44" y="98"/>
                    </a:lnTo>
                    <a:lnTo>
                      <a:pt x="36" y="102"/>
                    </a:lnTo>
                    <a:lnTo>
                      <a:pt x="35" y="107"/>
                    </a:lnTo>
                    <a:lnTo>
                      <a:pt x="23" y="169"/>
                    </a:lnTo>
                    <a:lnTo>
                      <a:pt x="8" y="222"/>
                    </a:lnTo>
                    <a:lnTo>
                      <a:pt x="0" y="259"/>
                    </a:lnTo>
                    <a:lnTo>
                      <a:pt x="0" y="2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2" name="Freeform 120"/>
              <p:cNvSpPr>
                <a:spLocks/>
              </p:cNvSpPr>
              <p:nvPr/>
            </p:nvSpPr>
            <p:spPr bwMode="auto">
              <a:xfrm>
                <a:off x="5422" y="1408"/>
                <a:ext cx="84" cy="295"/>
              </a:xfrm>
              <a:custGeom>
                <a:avLst/>
                <a:gdLst>
                  <a:gd name="T0" fmla="*/ 72 w 84"/>
                  <a:gd name="T1" fmla="*/ 0 h 295"/>
                  <a:gd name="T2" fmla="*/ 72 w 84"/>
                  <a:gd name="T3" fmla="*/ 27 h 295"/>
                  <a:gd name="T4" fmla="*/ 67 w 84"/>
                  <a:gd name="T5" fmla="*/ 56 h 295"/>
                  <a:gd name="T6" fmla="*/ 50 w 84"/>
                  <a:gd name="T7" fmla="*/ 88 h 295"/>
                  <a:gd name="T8" fmla="*/ 15 w 84"/>
                  <a:gd name="T9" fmla="*/ 140 h 295"/>
                  <a:gd name="T10" fmla="*/ 4 w 84"/>
                  <a:gd name="T11" fmla="*/ 167 h 295"/>
                  <a:gd name="T12" fmla="*/ 0 w 84"/>
                  <a:gd name="T13" fmla="*/ 196 h 295"/>
                  <a:gd name="T14" fmla="*/ 6 w 84"/>
                  <a:gd name="T15" fmla="*/ 231 h 295"/>
                  <a:gd name="T16" fmla="*/ 19 w 84"/>
                  <a:gd name="T17" fmla="*/ 266 h 295"/>
                  <a:gd name="T18" fmla="*/ 38 w 84"/>
                  <a:gd name="T19" fmla="*/ 295 h 295"/>
                  <a:gd name="T20" fmla="*/ 46 w 84"/>
                  <a:gd name="T21" fmla="*/ 256 h 295"/>
                  <a:gd name="T22" fmla="*/ 59 w 84"/>
                  <a:gd name="T23" fmla="*/ 191 h 295"/>
                  <a:gd name="T24" fmla="*/ 70 w 84"/>
                  <a:gd name="T25" fmla="*/ 147 h 295"/>
                  <a:gd name="T26" fmla="*/ 70 w 84"/>
                  <a:gd name="T27" fmla="*/ 140 h 295"/>
                  <a:gd name="T28" fmla="*/ 65 w 84"/>
                  <a:gd name="T29" fmla="*/ 134 h 295"/>
                  <a:gd name="T30" fmla="*/ 57 w 84"/>
                  <a:gd name="T31" fmla="*/ 129 h 295"/>
                  <a:gd name="T32" fmla="*/ 48 w 84"/>
                  <a:gd name="T33" fmla="*/ 132 h 295"/>
                  <a:gd name="T34" fmla="*/ 40 w 84"/>
                  <a:gd name="T35" fmla="*/ 138 h 295"/>
                  <a:gd name="T36" fmla="*/ 29 w 84"/>
                  <a:gd name="T37" fmla="*/ 153 h 295"/>
                  <a:gd name="T38" fmla="*/ 27 w 84"/>
                  <a:gd name="T39" fmla="*/ 167 h 295"/>
                  <a:gd name="T40" fmla="*/ 29 w 84"/>
                  <a:gd name="T41" fmla="*/ 173 h 295"/>
                  <a:gd name="T42" fmla="*/ 34 w 84"/>
                  <a:gd name="T43" fmla="*/ 176 h 295"/>
                  <a:gd name="T44" fmla="*/ 38 w 84"/>
                  <a:gd name="T45" fmla="*/ 176 h 295"/>
                  <a:gd name="T46" fmla="*/ 44 w 84"/>
                  <a:gd name="T47" fmla="*/ 170 h 295"/>
                  <a:gd name="T48" fmla="*/ 46 w 84"/>
                  <a:gd name="T49" fmla="*/ 166 h 295"/>
                  <a:gd name="T50" fmla="*/ 44 w 84"/>
                  <a:gd name="T51" fmla="*/ 163 h 295"/>
                  <a:gd name="T52" fmla="*/ 40 w 84"/>
                  <a:gd name="T53" fmla="*/ 165 h 295"/>
                  <a:gd name="T54" fmla="*/ 38 w 84"/>
                  <a:gd name="T55" fmla="*/ 166 h 295"/>
                  <a:gd name="T56" fmla="*/ 38 w 84"/>
                  <a:gd name="T57" fmla="*/ 161 h 295"/>
                  <a:gd name="T58" fmla="*/ 46 w 84"/>
                  <a:gd name="T59" fmla="*/ 159 h 295"/>
                  <a:gd name="T60" fmla="*/ 50 w 84"/>
                  <a:gd name="T61" fmla="*/ 163 h 295"/>
                  <a:gd name="T62" fmla="*/ 50 w 84"/>
                  <a:gd name="T63" fmla="*/ 171 h 295"/>
                  <a:gd name="T64" fmla="*/ 44 w 84"/>
                  <a:gd name="T65" fmla="*/ 178 h 295"/>
                  <a:gd name="T66" fmla="*/ 34 w 84"/>
                  <a:gd name="T67" fmla="*/ 182 h 295"/>
                  <a:gd name="T68" fmla="*/ 29 w 84"/>
                  <a:gd name="T69" fmla="*/ 179 h 295"/>
                  <a:gd name="T70" fmla="*/ 25 w 84"/>
                  <a:gd name="T71" fmla="*/ 173 h 295"/>
                  <a:gd name="T72" fmla="*/ 27 w 84"/>
                  <a:gd name="T73" fmla="*/ 150 h 295"/>
                  <a:gd name="T74" fmla="*/ 34 w 84"/>
                  <a:gd name="T75" fmla="*/ 138 h 295"/>
                  <a:gd name="T76" fmla="*/ 42 w 84"/>
                  <a:gd name="T77" fmla="*/ 129 h 295"/>
                  <a:gd name="T78" fmla="*/ 50 w 84"/>
                  <a:gd name="T79" fmla="*/ 124 h 295"/>
                  <a:gd name="T80" fmla="*/ 57 w 84"/>
                  <a:gd name="T81" fmla="*/ 122 h 295"/>
                  <a:gd name="T82" fmla="*/ 65 w 84"/>
                  <a:gd name="T83" fmla="*/ 124 h 295"/>
                  <a:gd name="T84" fmla="*/ 69 w 84"/>
                  <a:gd name="T85" fmla="*/ 129 h 295"/>
                  <a:gd name="T86" fmla="*/ 74 w 84"/>
                  <a:gd name="T87" fmla="*/ 138 h 295"/>
                  <a:gd name="T88" fmla="*/ 74 w 84"/>
                  <a:gd name="T89" fmla="*/ 132 h 295"/>
                  <a:gd name="T90" fmla="*/ 78 w 84"/>
                  <a:gd name="T91" fmla="*/ 111 h 295"/>
                  <a:gd name="T92" fmla="*/ 84 w 84"/>
                  <a:gd name="T93" fmla="*/ 75 h 295"/>
                  <a:gd name="T94" fmla="*/ 84 w 84"/>
                  <a:gd name="T95" fmla="*/ 44 h 295"/>
                  <a:gd name="T96" fmla="*/ 80 w 84"/>
                  <a:gd name="T97" fmla="*/ 20 h 295"/>
                  <a:gd name="T98" fmla="*/ 72 w 84"/>
                  <a:gd name="T9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95">
                    <a:moveTo>
                      <a:pt x="72" y="0"/>
                    </a:moveTo>
                    <a:lnTo>
                      <a:pt x="72" y="27"/>
                    </a:lnTo>
                    <a:lnTo>
                      <a:pt x="67" y="56"/>
                    </a:lnTo>
                    <a:lnTo>
                      <a:pt x="50" y="88"/>
                    </a:lnTo>
                    <a:lnTo>
                      <a:pt x="15" y="140"/>
                    </a:lnTo>
                    <a:lnTo>
                      <a:pt x="4" y="167"/>
                    </a:lnTo>
                    <a:lnTo>
                      <a:pt x="0" y="196"/>
                    </a:lnTo>
                    <a:lnTo>
                      <a:pt x="6" y="231"/>
                    </a:lnTo>
                    <a:lnTo>
                      <a:pt x="19" y="266"/>
                    </a:lnTo>
                    <a:lnTo>
                      <a:pt x="38" y="295"/>
                    </a:lnTo>
                    <a:lnTo>
                      <a:pt x="46" y="256"/>
                    </a:lnTo>
                    <a:lnTo>
                      <a:pt x="59" y="191"/>
                    </a:lnTo>
                    <a:lnTo>
                      <a:pt x="70" y="147"/>
                    </a:lnTo>
                    <a:lnTo>
                      <a:pt x="70" y="140"/>
                    </a:lnTo>
                    <a:lnTo>
                      <a:pt x="65" y="134"/>
                    </a:lnTo>
                    <a:lnTo>
                      <a:pt x="57" y="129"/>
                    </a:lnTo>
                    <a:lnTo>
                      <a:pt x="48" y="132"/>
                    </a:lnTo>
                    <a:lnTo>
                      <a:pt x="40" y="138"/>
                    </a:lnTo>
                    <a:lnTo>
                      <a:pt x="29" y="153"/>
                    </a:lnTo>
                    <a:lnTo>
                      <a:pt x="27" y="167"/>
                    </a:lnTo>
                    <a:lnTo>
                      <a:pt x="29" y="173"/>
                    </a:lnTo>
                    <a:lnTo>
                      <a:pt x="34" y="176"/>
                    </a:lnTo>
                    <a:lnTo>
                      <a:pt x="38" y="176"/>
                    </a:lnTo>
                    <a:lnTo>
                      <a:pt x="44" y="170"/>
                    </a:lnTo>
                    <a:lnTo>
                      <a:pt x="46" y="166"/>
                    </a:lnTo>
                    <a:lnTo>
                      <a:pt x="44" y="163"/>
                    </a:lnTo>
                    <a:lnTo>
                      <a:pt x="40" y="165"/>
                    </a:lnTo>
                    <a:lnTo>
                      <a:pt x="38" y="166"/>
                    </a:lnTo>
                    <a:lnTo>
                      <a:pt x="38" y="161"/>
                    </a:lnTo>
                    <a:lnTo>
                      <a:pt x="46" y="159"/>
                    </a:lnTo>
                    <a:lnTo>
                      <a:pt x="50" y="163"/>
                    </a:lnTo>
                    <a:lnTo>
                      <a:pt x="50" y="171"/>
                    </a:lnTo>
                    <a:lnTo>
                      <a:pt x="44" y="178"/>
                    </a:lnTo>
                    <a:lnTo>
                      <a:pt x="34" y="182"/>
                    </a:lnTo>
                    <a:lnTo>
                      <a:pt x="29" y="179"/>
                    </a:lnTo>
                    <a:lnTo>
                      <a:pt x="25" y="173"/>
                    </a:lnTo>
                    <a:lnTo>
                      <a:pt x="27" y="150"/>
                    </a:lnTo>
                    <a:lnTo>
                      <a:pt x="34" y="138"/>
                    </a:lnTo>
                    <a:lnTo>
                      <a:pt x="42" y="129"/>
                    </a:lnTo>
                    <a:lnTo>
                      <a:pt x="50" y="124"/>
                    </a:lnTo>
                    <a:lnTo>
                      <a:pt x="57" y="122"/>
                    </a:lnTo>
                    <a:lnTo>
                      <a:pt x="65" y="124"/>
                    </a:lnTo>
                    <a:lnTo>
                      <a:pt x="69" y="129"/>
                    </a:lnTo>
                    <a:lnTo>
                      <a:pt x="74" y="138"/>
                    </a:lnTo>
                    <a:lnTo>
                      <a:pt x="74" y="132"/>
                    </a:lnTo>
                    <a:lnTo>
                      <a:pt x="78" y="111"/>
                    </a:lnTo>
                    <a:lnTo>
                      <a:pt x="84" y="75"/>
                    </a:lnTo>
                    <a:lnTo>
                      <a:pt x="84" y="44"/>
                    </a:lnTo>
                    <a:lnTo>
                      <a:pt x="80" y="20"/>
                    </a:lnTo>
                    <a:lnTo>
                      <a:pt x="7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3" name="Freeform 121"/>
              <p:cNvSpPr>
                <a:spLocks/>
              </p:cNvSpPr>
              <p:nvPr/>
            </p:nvSpPr>
            <p:spPr bwMode="auto">
              <a:xfrm>
                <a:off x="5616" y="766"/>
                <a:ext cx="62" cy="260"/>
              </a:xfrm>
              <a:custGeom>
                <a:avLst/>
                <a:gdLst>
                  <a:gd name="T0" fmla="*/ 0 w 62"/>
                  <a:gd name="T1" fmla="*/ 260 h 260"/>
                  <a:gd name="T2" fmla="*/ 9 w 62"/>
                  <a:gd name="T3" fmla="*/ 240 h 260"/>
                  <a:gd name="T4" fmla="*/ 30 w 62"/>
                  <a:gd name="T5" fmla="*/ 208 h 260"/>
                  <a:gd name="T6" fmla="*/ 51 w 62"/>
                  <a:gd name="T7" fmla="*/ 166 h 260"/>
                  <a:gd name="T8" fmla="*/ 62 w 62"/>
                  <a:gd name="T9" fmla="*/ 120 h 260"/>
                  <a:gd name="T10" fmla="*/ 57 w 62"/>
                  <a:gd name="T11" fmla="*/ 72 h 260"/>
                  <a:gd name="T12" fmla="*/ 43 w 62"/>
                  <a:gd name="T13" fmla="*/ 34 h 260"/>
                  <a:gd name="T14" fmla="*/ 28 w 62"/>
                  <a:gd name="T15" fmla="*/ 10 h 260"/>
                  <a:gd name="T16" fmla="*/ 21 w 62"/>
                  <a:gd name="T17" fmla="*/ 0 h 260"/>
                  <a:gd name="T18" fmla="*/ 28 w 62"/>
                  <a:gd name="T19" fmla="*/ 19 h 260"/>
                  <a:gd name="T20" fmla="*/ 38 w 62"/>
                  <a:gd name="T21" fmla="*/ 52 h 260"/>
                  <a:gd name="T22" fmla="*/ 36 w 62"/>
                  <a:gd name="T23" fmla="*/ 97 h 260"/>
                  <a:gd name="T24" fmla="*/ 36 w 62"/>
                  <a:gd name="T25" fmla="*/ 97 h 260"/>
                  <a:gd name="T26" fmla="*/ 38 w 62"/>
                  <a:gd name="T27" fmla="*/ 95 h 260"/>
                  <a:gd name="T28" fmla="*/ 45 w 62"/>
                  <a:gd name="T29" fmla="*/ 92 h 260"/>
                  <a:gd name="T30" fmla="*/ 51 w 62"/>
                  <a:gd name="T31" fmla="*/ 96 h 260"/>
                  <a:gd name="T32" fmla="*/ 51 w 62"/>
                  <a:gd name="T33" fmla="*/ 103 h 260"/>
                  <a:gd name="T34" fmla="*/ 49 w 62"/>
                  <a:gd name="T35" fmla="*/ 109 h 260"/>
                  <a:gd name="T36" fmla="*/ 43 w 62"/>
                  <a:gd name="T37" fmla="*/ 112 h 260"/>
                  <a:gd name="T38" fmla="*/ 40 w 62"/>
                  <a:gd name="T39" fmla="*/ 108 h 260"/>
                  <a:gd name="T40" fmla="*/ 40 w 62"/>
                  <a:gd name="T41" fmla="*/ 106 h 260"/>
                  <a:gd name="T42" fmla="*/ 42 w 62"/>
                  <a:gd name="T43" fmla="*/ 107 h 260"/>
                  <a:gd name="T44" fmla="*/ 43 w 62"/>
                  <a:gd name="T45" fmla="*/ 109 h 260"/>
                  <a:gd name="T46" fmla="*/ 47 w 62"/>
                  <a:gd name="T47" fmla="*/ 107 h 260"/>
                  <a:gd name="T48" fmla="*/ 47 w 62"/>
                  <a:gd name="T49" fmla="*/ 103 h 260"/>
                  <a:gd name="T50" fmla="*/ 47 w 62"/>
                  <a:gd name="T51" fmla="*/ 100 h 260"/>
                  <a:gd name="T52" fmla="*/ 43 w 62"/>
                  <a:gd name="T53" fmla="*/ 97 h 260"/>
                  <a:gd name="T54" fmla="*/ 38 w 62"/>
                  <a:gd name="T55" fmla="*/ 101 h 260"/>
                  <a:gd name="T56" fmla="*/ 34 w 62"/>
                  <a:gd name="T57" fmla="*/ 106 h 260"/>
                  <a:gd name="T58" fmla="*/ 23 w 62"/>
                  <a:gd name="T59" fmla="*/ 167 h 260"/>
                  <a:gd name="T60" fmla="*/ 7 w 62"/>
                  <a:gd name="T61" fmla="*/ 220 h 260"/>
                  <a:gd name="T62" fmla="*/ 0 w 62"/>
                  <a:gd name="T63" fmla="*/ 256 h 260"/>
                  <a:gd name="T64" fmla="*/ 0 w 62"/>
                  <a:gd name="T6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260">
                    <a:moveTo>
                      <a:pt x="0" y="260"/>
                    </a:moveTo>
                    <a:lnTo>
                      <a:pt x="9" y="240"/>
                    </a:lnTo>
                    <a:lnTo>
                      <a:pt x="30" y="208"/>
                    </a:lnTo>
                    <a:lnTo>
                      <a:pt x="51" y="166"/>
                    </a:lnTo>
                    <a:lnTo>
                      <a:pt x="62" y="120"/>
                    </a:lnTo>
                    <a:lnTo>
                      <a:pt x="57" y="72"/>
                    </a:lnTo>
                    <a:lnTo>
                      <a:pt x="43" y="34"/>
                    </a:lnTo>
                    <a:lnTo>
                      <a:pt x="28" y="10"/>
                    </a:lnTo>
                    <a:lnTo>
                      <a:pt x="21" y="0"/>
                    </a:lnTo>
                    <a:lnTo>
                      <a:pt x="28" y="19"/>
                    </a:lnTo>
                    <a:lnTo>
                      <a:pt x="38" y="52"/>
                    </a:lnTo>
                    <a:lnTo>
                      <a:pt x="36" y="97"/>
                    </a:lnTo>
                    <a:lnTo>
                      <a:pt x="36" y="97"/>
                    </a:lnTo>
                    <a:lnTo>
                      <a:pt x="38" y="95"/>
                    </a:lnTo>
                    <a:lnTo>
                      <a:pt x="45" y="92"/>
                    </a:lnTo>
                    <a:lnTo>
                      <a:pt x="51" y="96"/>
                    </a:lnTo>
                    <a:lnTo>
                      <a:pt x="51" y="103"/>
                    </a:lnTo>
                    <a:lnTo>
                      <a:pt x="49" y="109"/>
                    </a:lnTo>
                    <a:lnTo>
                      <a:pt x="43" y="112"/>
                    </a:lnTo>
                    <a:lnTo>
                      <a:pt x="40" y="108"/>
                    </a:lnTo>
                    <a:lnTo>
                      <a:pt x="40" y="106"/>
                    </a:lnTo>
                    <a:lnTo>
                      <a:pt x="42" y="107"/>
                    </a:lnTo>
                    <a:lnTo>
                      <a:pt x="43" y="109"/>
                    </a:lnTo>
                    <a:lnTo>
                      <a:pt x="47" y="107"/>
                    </a:lnTo>
                    <a:lnTo>
                      <a:pt x="47" y="103"/>
                    </a:lnTo>
                    <a:lnTo>
                      <a:pt x="47" y="100"/>
                    </a:lnTo>
                    <a:lnTo>
                      <a:pt x="43" y="97"/>
                    </a:lnTo>
                    <a:lnTo>
                      <a:pt x="38" y="101"/>
                    </a:lnTo>
                    <a:lnTo>
                      <a:pt x="34" y="106"/>
                    </a:lnTo>
                    <a:lnTo>
                      <a:pt x="23" y="167"/>
                    </a:lnTo>
                    <a:lnTo>
                      <a:pt x="7" y="220"/>
                    </a:lnTo>
                    <a:lnTo>
                      <a:pt x="0" y="256"/>
                    </a:lnTo>
                    <a:lnTo>
                      <a:pt x="0" y="26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4" name="Freeform 122"/>
              <p:cNvSpPr>
                <a:spLocks/>
              </p:cNvSpPr>
              <p:nvPr/>
            </p:nvSpPr>
            <p:spPr bwMode="auto">
              <a:xfrm>
                <a:off x="5566" y="776"/>
                <a:ext cx="82" cy="292"/>
              </a:xfrm>
              <a:custGeom>
                <a:avLst/>
                <a:gdLst>
                  <a:gd name="T0" fmla="*/ 71 w 82"/>
                  <a:gd name="T1" fmla="*/ 0 h 292"/>
                  <a:gd name="T2" fmla="*/ 71 w 82"/>
                  <a:gd name="T3" fmla="*/ 29 h 292"/>
                  <a:gd name="T4" fmla="*/ 65 w 82"/>
                  <a:gd name="T5" fmla="*/ 56 h 292"/>
                  <a:gd name="T6" fmla="*/ 48 w 82"/>
                  <a:gd name="T7" fmla="*/ 90 h 292"/>
                  <a:gd name="T8" fmla="*/ 16 w 82"/>
                  <a:gd name="T9" fmla="*/ 140 h 292"/>
                  <a:gd name="T10" fmla="*/ 4 w 82"/>
                  <a:gd name="T11" fmla="*/ 166 h 292"/>
                  <a:gd name="T12" fmla="*/ 0 w 82"/>
                  <a:gd name="T13" fmla="*/ 195 h 292"/>
                  <a:gd name="T14" fmla="*/ 4 w 82"/>
                  <a:gd name="T15" fmla="*/ 230 h 292"/>
                  <a:gd name="T16" fmla="*/ 17 w 82"/>
                  <a:gd name="T17" fmla="*/ 265 h 292"/>
                  <a:gd name="T18" fmla="*/ 38 w 82"/>
                  <a:gd name="T19" fmla="*/ 292 h 292"/>
                  <a:gd name="T20" fmla="*/ 46 w 82"/>
                  <a:gd name="T21" fmla="*/ 254 h 292"/>
                  <a:gd name="T22" fmla="*/ 57 w 82"/>
                  <a:gd name="T23" fmla="*/ 190 h 292"/>
                  <a:gd name="T24" fmla="*/ 71 w 82"/>
                  <a:gd name="T25" fmla="*/ 146 h 292"/>
                  <a:gd name="T26" fmla="*/ 69 w 82"/>
                  <a:gd name="T27" fmla="*/ 139 h 292"/>
                  <a:gd name="T28" fmla="*/ 65 w 82"/>
                  <a:gd name="T29" fmla="*/ 133 h 292"/>
                  <a:gd name="T30" fmla="*/ 55 w 82"/>
                  <a:gd name="T31" fmla="*/ 129 h 292"/>
                  <a:gd name="T32" fmla="*/ 46 w 82"/>
                  <a:gd name="T33" fmla="*/ 130 h 292"/>
                  <a:gd name="T34" fmla="*/ 38 w 82"/>
                  <a:gd name="T35" fmla="*/ 136 h 292"/>
                  <a:gd name="T36" fmla="*/ 29 w 82"/>
                  <a:gd name="T37" fmla="*/ 152 h 292"/>
                  <a:gd name="T38" fmla="*/ 27 w 82"/>
                  <a:gd name="T39" fmla="*/ 166 h 292"/>
                  <a:gd name="T40" fmla="*/ 29 w 82"/>
                  <a:gd name="T41" fmla="*/ 172 h 292"/>
                  <a:gd name="T42" fmla="*/ 33 w 82"/>
                  <a:gd name="T43" fmla="*/ 176 h 292"/>
                  <a:gd name="T44" fmla="*/ 38 w 82"/>
                  <a:gd name="T45" fmla="*/ 175 h 292"/>
                  <a:gd name="T46" fmla="*/ 44 w 82"/>
                  <a:gd name="T47" fmla="*/ 169 h 292"/>
                  <a:gd name="T48" fmla="*/ 46 w 82"/>
                  <a:gd name="T49" fmla="*/ 164 h 292"/>
                  <a:gd name="T50" fmla="*/ 42 w 82"/>
                  <a:gd name="T51" fmla="*/ 162 h 292"/>
                  <a:gd name="T52" fmla="*/ 38 w 82"/>
                  <a:gd name="T53" fmla="*/ 164 h 292"/>
                  <a:gd name="T54" fmla="*/ 36 w 82"/>
                  <a:gd name="T55" fmla="*/ 165 h 292"/>
                  <a:gd name="T56" fmla="*/ 38 w 82"/>
                  <a:gd name="T57" fmla="*/ 162 h 292"/>
                  <a:gd name="T58" fmla="*/ 44 w 82"/>
                  <a:gd name="T59" fmla="*/ 158 h 292"/>
                  <a:gd name="T60" fmla="*/ 48 w 82"/>
                  <a:gd name="T61" fmla="*/ 163 h 292"/>
                  <a:gd name="T62" fmla="*/ 48 w 82"/>
                  <a:gd name="T63" fmla="*/ 170 h 292"/>
                  <a:gd name="T64" fmla="*/ 42 w 82"/>
                  <a:gd name="T65" fmla="*/ 178 h 292"/>
                  <a:gd name="T66" fmla="*/ 33 w 82"/>
                  <a:gd name="T67" fmla="*/ 181 h 292"/>
                  <a:gd name="T68" fmla="*/ 27 w 82"/>
                  <a:gd name="T69" fmla="*/ 178 h 292"/>
                  <a:gd name="T70" fmla="*/ 23 w 82"/>
                  <a:gd name="T71" fmla="*/ 172 h 292"/>
                  <a:gd name="T72" fmla="*/ 27 w 82"/>
                  <a:gd name="T73" fmla="*/ 150 h 292"/>
                  <a:gd name="T74" fmla="*/ 33 w 82"/>
                  <a:gd name="T75" fmla="*/ 138 h 292"/>
                  <a:gd name="T76" fmla="*/ 40 w 82"/>
                  <a:gd name="T77" fmla="*/ 129 h 292"/>
                  <a:gd name="T78" fmla="*/ 48 w 82"/>
                  <a:gd name="T79" fmla="*/ 123 h 292"/>
                  <a:gd name="T80" fmla="*/ 55 w 82"/>
                  <a:gd name="T81" fmla="*/ 122 h 292"/>
                  <a:gd name="T82" fmla="*/ 63 w 82"/>
                  <a:gd name="T83" fmla="*/ 123 h 292"/>
                  <a:gd name="T84" fmla="*/ 69 w 82"/>
                  <a:gd name="T85" fmla="*/ 128 h 292"/>
                  <a:gd name="T86" fmla="*/ 73 w 82"/>
                  <a:gd name="T87" fmla="*/ 138 h 292"/>
                  <a:gd name="T88" fmla="*/ 74 w 82"/>
                  <a:gd name="T89" fmla="*/ 130 h 292"/>
                  <a:gd name="T90" fmla="*/ 78 w 82"/>
                  <a:gd name="T91" fmla="*/ 111 h 292"/>
                  <a:gd name="T92" fmla="*/ 82 w 82"/>
                  <a:gd name="T93" fmla="*/ 75 h 292"/>
                  <a:gd name="T94" fmla="*/ 82 w 82"/>
                  <a:gd name="T95" fmla="*/ 45 h 292"/>
                  <a:gd name="T96" fmla="*/ 78 w 82"/>
                  <a:gd name="T97" fmla="*/ 21 h 292"/>
                  <a:gd name="T98" fmla="*/ 71 w 82"/>
                  <a:gd name="T9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292">
                    <a:moveTo>
                      <a:pt x="71" y="0"/>
                    </a:moveTo>
                    <a:lnTo>
                      <a:pt x="71" y="29"/>
                    </a:lnTo>
                    <a:lnTo>
                      <a:pt x="65" y="56"/>
                    </a:lnTo>
                    <a:lnTo>
                      <a:pt x="48" y="90"/>
                    </a:lnTo>
                    <a:lnTo>
                      <a:pt x="16" y="140"/>
                    </a:lnTo>
                    <a:lnTo>
                      <a:pt x="4" y="166"/>
                    </a:lnTo>
                    <a:lnTo>
                      <a:pt x="0" y="195"/>
                    </a:lnTo>
                    <a:lnTo>
                      <a:pt x="4" y="230"/>
                    </a:lnTo>
                    <a:lnTo>
                      <a:pt x="17" y="265"/>
                    </a:lnTo>
                    <a:lnTo>
                      <a:pt x="38" y="292"/>
                    </a:lnTo>
                    <a:lnTo>
                      <a:pt x="46" y="254"/>
                    </a:lnTo>
                    <a:lnTo>
                      <a:pt x="57" y="190"/>
                    </a:lnTo>
                    <a:lnTo>
                      <a:pt x="71" y="146"/>
                    </a:lnTo>
                    <a:lnTo>
                      <a:pt x="69" y="139"/>
                    </a:lnTo>
                    <a:lnTo>
                      <a:pt x="65" y="133"/>
                    </a:lnTo>
                    <a:lnTo>
                      <a:pt x="55" y="129"/>
                    </a:lnTo>
                    <a:lnTo>
                      <a:pt x="46" y="130"/>
                    </a:lnTo>
                    <a:lnTo>
                      <a:pt x="38" y="136"/>
                    </a:lnTo>
                    <a:lnTo>
                      <a:pt x="29" y="152"/>
                    </a:lnTo>
                    <a:lnTo>
                      <a:pt x="27" y="166"/>
                    </a:lnTo>
                    <a:lnTo>
                      <a:pt x="29" y="172"/>
                    </a:lnTo>
                    <a:lnTo>
                      <a:pt x="33" y="176"/>
                    </a:lnTo>
                    <a:lnTo>
                      <a:pt x="38" y="175"/>
                    </a:lnTo>
                    <a:lnTo>
                      <a:pt x="44" y="169"/>
                    </a:lnTo>
                    <a:lnTo>
                      <a:pt x="46" y="164"/>
                    </a:lnTo>
                    <a:lnTo>
                      <a:pt x="42" y="162"/>
                    </a:lnTo>
                    <a:lnTo>
                      <a:pt x="38" y="164"/>
                    </a:lnTo>
                    <a:lnTo>
                      <a:pt x="36" y="165"/>
                    </a:lnTo>
                    <a:lnTo>
                      <a:pt x="38" y="162"/>
                    </a:lnTo>
                    <a:lnTo>
                      <a:pt x="44" y="158"/>
                    </a:lnTo>
                    <a:lnTo>
                      <a:pt x="48" y="163"/>
                    </a:lnTo>
                    <a:lnTo>
                      <a:pt x="48" y="170"/>
                    </a:lnTo>
                    <a:lnTo>
                      <a:pt x="42" y="178"/>
                    </a:lnTo>
                    <a:lnTo>
                      <a:pt x="33" y="181"/>
                    </a:lnTo>
                    <a:lnTo>
                      <a:pt x="27" y="178"/>
                    </a:lnTo>
                    <a:lnTo>
                      <a:pt x="23" y="172"/>
                    </a:lnTo>
                    <a:lnTo>
                      <a:pt x="27" y="150"/>
                    </a:lnTo>
                    <a:lnTo>
                      <a:pt x="33" y="138"/>
                    </a:lnTo>
                    <a:lnTo>
                      <a:pt x="40" y="129"/>
                    </a:lnTo>
                    <a:lnTo>
                      <a:pt x="48" y="123"/>
                    </a:lnTo>
                    <a:lnTo>
                      <a:pt x="55" y="122"/>
                    </a:lnTo>
                    <a:lnTo>
                      <a:pt x="63" y="123"/>
                    </a:lnTo>
                    <a:lnTo>
                      <a:pt x="69" y="128"/>
                    </a:lnTo>
                    <a:lnTo>
                      <a:pt x="73" y="138"/>
                    </a:lnTo>
                    <a:lnTo>
                      <a:pt x="74" y="130"/>
                    </a:lnTo>
                    <a:lnTo>
                      <a:pt x="78" y="111"/>
                    </a:lnTo>
                    <a:lnTo>
                      <a:pt x="82" y="75"/>
                    </a:lnTo>
                    <a:lnTo>
                      <a:pt x="82" y="45"/>
                    </a:lnTo>
                    <a:lnTo>
                      <a:pt x="78" y="21"/>
                    </a:lnTo>
                    <a:lnTo>
                      <a:pt x="7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5" name="Freeform 123"/>
              <p:cNvSpPr>
                <a:spLocks/>
              </p:cNvSpPr>
              <p:nvPr/>
            </p:nvSpPr>
            <p:spPr bwMode="auto">
              <a:xfrm>
                <a:off x="5547" y="1203"/>
                <a:ext cx="84" cy="284"/>
              </a:xfrm>
              <a:custGeom>
                <a:avLst/>
                <a:gdLst>
                  <a:gd name="T0" fmla="*/ 84 w 84"/>
                  <a:gd name="T1" fmla="*/ 0 h 284"/>
                  <a:gd name="T2" fmla="*/ 71 w 84"/>
                  <a:gd name="T3" fmla="*/ 21 h 284"/>
                  <a:gd name="T4" fmla="*/ 46 w 84"/>
                  <a:gd name="T5" fmla="*/ 56 h 284"/>
                  <a:gd name="T6" fmla="*/ 19 w 84"/>
                  <a:gd name="T7" fmla="*/ 100 h 284"/>
                  <a:gd name="T8" fmla="*/ 2 w 84"/>
                  <a:gd name="T9" fmla="*/ 151 h 284"/>
                  <a:gd name="T10" fmla="*/ 0 w 84"/>
                  <a:gd name="T11" fmla="*/ 178 h 284"/>
                  <a:gd name="T12" fmla="*/ 2 w 84"/>
                  <a:gd name="T13" fmla="*/ 205 h 284"/>
                  <a:gd name="T14" fmla="*/ 14 w 84"/>
                  <a:gd name="T15" fmla="*/ 247 h 284"/>
                  <a:gd name="T16" fmla="*/ 29 w 84"/>
                  <a:gd name="T17" fmla="*/ 274 h 284"/>
                  <a:gd name="T18" fmla="*/ 35 w 84"/>
                  <a:gd name="T19" fmla="*/ 284 h 284"/>
                  <a:gd name="T20" fmla="*/ 29 w 84"/>
                  <a:gd name="T21" fmla="*/ 263 h 284"/>
                  <a:gd name="T22" fmla="*/ 21 w 84"/>
                  <a:gd name="T23" fmla="*/ 226 h 284"/>
                  <a:gd name="T24" fmla="*/ 27 w 84"/>
                  <a:gd name="T25" fmla="*/ 176 h 284"/>
                  <a:gd name="T26" fmla="*/ 27 w 84"/>
                  <a:gd name="T27" fmla="*/ 176 h 284"/>
                  <a:gd name="T28" fmla="*/ 25 w 84"/>
                  <a:gd name="T29" fmla="*/ 179 h 284"/>
                  <a:gd name="T30" fmla="*/ 18 w 84"/>
                  <a:gd name="T31" fmla="*/ 182 h 284"/>
                  <a:gd name="T32" fmla="*/ 12 w 84"/>
                  <a:gd name="T33" fmla="*/ 178 h 284"/>
                  <a:gd name="T34" fmla="*/ 12 w 84"/>
                  <a:gd name="T35" fmla="*/ 170 h 284"/>
                  <a:gd name="T36" fmla="*/ 14 w 84"/>
                  <a:gd name="T37" fmla="*/ 164 h 284"/>
                  <a:gd name="T38" fmla="*/ 19 w 84"/>
                  <a:gd name="T39" fmla="*/ 161 h 284"/>
                  <a:gd name="T40" fmla="*/ 25 w 84"/>
                  <a:gd name="T41" fmla="*/ 165 h 284"/>
                  <a:gd name="T42" fmla="*/ 23 w 84"/>
                  <a:gd name="T43" fmla="*/ 167 h 284"/>
                  <a:gd name="T44" fmla="*/ 23 w 84"/>
                  <a:gd name="T45" fmla="*/ 166 h 284"/>
                  <a:gd name="T46" fmla="*/ 19 w 84"/>
                  <a:gd name="T47" fmla="*/ 164 h 284"/>
                  <a:gd name="T48" fmla="*/ 16 w 84"/>
                  <a:gd name="T49" fmla="*/ 166 h 284"/>
                  <a:gd name="T50" fmla="*/ 16 w 84"/>
                  <a:gd name="T51" fmla="*/ 170 h 284"/>
                  <a:gd name="T52" fmla="*/ 16 w 84"/>
                  <a:gd name="T53" fmla="*/ 173 h 284"/>
                  <a:gd name="T54" fmla="*/ 19 w 84"/>
                  <a:gd name="T55" fmla="*/ 176 h 284"/>
                  <a:gd name="T56" fmla="*/ 27 w 84"/>
                  <a:gd name="T57" fmla="*/ 172 h 284"/>
                  <a:gd name="T58" fmla="*/ 29 w 84"/>
                  <a:gd name="T59" fmla="*/ 167 h 284"/>
                  <a:gd name="T60" fmla="*/ 48 w 84"/>
                  <a:gd name="T61" fmla="*/ 102 h 284"/>
                  <a:gd name="T62" fmla="*/ 71 w 84"/>
                  <a:gd name="T63" fmla="*/ 44 h 284"/>
                  <a:gd name="T64" fmla="*/ 82 w 84"/>
                  <a:gd name="T65" fmla="*/ 4 h 284"/>
                  <a:gd name="T66" fmla="*/ 84 w 84"/>
                  <a:gd name="T6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4">
                    <a:moveTo>
                      <a:pt x="84" y="0"/>
                    </a:moveTo>
                    <a:lnTo>
                      <a:pt x="71" y="21"/>
                    </a:lnTo>
                    <a:lnTo>
                      <a:pt x="46" y="56"/>
                    </a:lnTo>
                    <a:lnTo>
                      <a:pt x="19" y="100"/>
                    </a:lnTo>
                    <a:lnTo>
                      <a:pt x="2" y="151"/>
                    </a:lnTo>
                    <a:lnTo>
                      <a:pt x="0" y="178"/>
                    </a:lnTo>
                    <a:lnTo>
                      <a:pt x="2" y="205"/>
                    </a:lnTo>
                    <a:lnTo>
                      <a:pt x="14" y="247"/>
                    </a:lnTo>
                    <a:lnTo>
                      <a:pt x="29" y="274"/>
                    </a:lnTo>
                    <a:lnTo>
                      <a:pt x="35" y="284"/>
                    </a:lnTo>
                    <a:lnTo>
                      <a:pt x="29" y="263"/>
                    </a:lnTo>
                    <a:lnTo>
                      <a:pt x="21" y="226"/>
                    </a:lnTo>
                    <a:lnTo>
                      <a:pt x="27" y="176"/>
                    </a:lnTo>
                    <a:lnTo>
                      <a:pt x="27" y="176"/>
                    </a:lnTo>
                    <a:lnTo>
                      <a:pt x="25" y="179"/>
                    </a:lnTo>
                    <a:lnTo>
                      <a:pt x="18" y="182"/>
                    </a:lnTo>
                    <a:lnTo>
                      <a:pt x="12" y="178"/>
                    </a:lnTo>
                    <a:lnTo>
                      <a:pt x="12" y="170"/>
                    </a:lnTo>
                    <a:lnTo>
                      <a:pt x="14" y="164"/>
                    </a:lnTo>
                    <a:lnTo>
                      <a:pt x="19" y="161"/>
                    </a:lnTo>
                    <a:lnTo>
                      <a:pt x="25" y="165"/>
                    </a:lnTo>
                    <a:lnTo>
                      <a:pt x="23" y="167"/>
                    </a:lnTo>
                    <a:lnTo>
                      <a:pt x="23" y="166"/>
                    </a:lnTo>
                    <a:lnTo>
                      <a:pt x="19" y="164"/>
                    </a:lnTo>
                    <a:lnTo>
                      <a:pt x="16" y="166"/>
                    </a:lnTo>
                    <a:lnTo>
                      <a:pt x="16" y="170"/>
                    </a:lnTo>
                    <a:lnTo>
                      <a:pt x="16" y="173"/>
                    </a:lnTo>
                    <a:lnTo>
                      <a:pt x="19" y="176"/>
                    </a:lnTo>
                    <a:lnTo>
                      <a:pt x="27" y="172"/>
                    </a:lnTo>
                    <a:lnTo>
                      <a:pt x="29" y="167"/>
                    </a:lnTo>
                    <a:lnTo>
                      <a:pt x="48" y="102"/>
                    </a:lnTo>
                    <a:lnTo>
                      <a:pt x="71" y="44"/>
                    </a:lnTo>
                    <a:lnTo>
                      <a:pt x="82" y="4"/>
                    </a:lnTo>
                    <a:lnTo>
                      <a:pt x="8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6" name="Freeform 124"/>
              <p:cNvSpPr>
                <a:spLocks/>
              </p:cNvSpPr>
              <p:nvPr/>
            </p:nvSpPr>
            <p:spPr bwMode="auto">
              <a:xfrm>
                <a:off x="5574" y="1157"/>
                <a:ext cx="106" cy="319"/>
              </a:xfrm>
              <a:custGeom>
                <a:avLst/>
                <a:gdLst>
                  <a:gd name="T0" fmla="*/ 8 w 106"/>
                  <a:gd name="T1" fmla="*/ 319 h 319"/>
                  <a:gd name="T2" fmla="*/ 9 w 106"/>
                  <a:gd name="T3" fmla="*/ 289 h 319"/>
                  <a:gd name="T4" fmla="*/ 19 w 106"/>
                  <a:gd name="T5" fmla="*/ 258 h 319"/>
                  <a:gd name="T6" fmla="*/ 28 w 106"/>
                  <a:gd name="T7" fmla="*/ 240 h 319"/>
                  <a:gd name="T8" fmla="*/ 42 w 106"/>
                  <a:gd name="T9" fmla="*/ 222 h 319"/>
                  <a:gd name="T10" fmla="*/ 82 w 106"/>
                  <a:gd name="T11" fmla="*/ 168 h 319"/>
                  <a:gd name="T12" fmla="*/ 99 w 106"/>
                  <a:gd name="T13" fmla="*/ 139 h 319"/>
                  <a:gd name="T14" fmla="*/ 106 w 106"/>
                  <a:gd name="T15" fmla="*/ 108 h 319"/>
                  <a:gd name="T16" fmla="*/ 104 w 106"/>
                  <a:gd name="T17" fmla="*/ 70 h 319"/>
                  <a:gd name="T18" fmla="*/ 93 w 106"/>
                  <a:gd name="T19" fmla="*/ 31 h 319"/>
                  <a:gd name="T20" fmla="*/ 74 w 106"/>
                  <a:gd name="T21" fmla="*/ 0 h 319"/>
                  <a:gd name="T22" fmla="*/ 63 w 106"/>
                  <a:gd name="T23" fmla="*/ 41 h 319"/>
                  <a:gd name="T24" fmla="*/ 42 w 106"/>
                  <a:gd name="T25" fmla="*/ 110 h 319"/>
                  <a:gd name="T26" fmla="*/ 25 w 106"/>
                  <a:gd name="T27" fmla="*/ 160 h 319"/>
                  <a:gd name="T28" fmla="*/ 25 w 106"/>
                  <a:gd name="T29" fmla="*/ 167 h 319"/>
                  <a:gd name="T30" fmla="*/ 28 w 106"/>
                  <a:gd name="T31" fmla="*/ 174 h 319"/>
                  <a:gd name="T32" fmla="*/ 38 w 106"/>
                  <a:gd name="T33" fmla="*/ 179 h 319"/>
                  <a:gd name="T34" fmla="*/ 47 w 106"/>
                  <a:gd name="T35" fmla="*/ 177 h 319"/>
                  <a:gd name="T36" fmla="*/ 57 w 106"/>
                  <a:gd name="T37" fmla="*/ 170 h 319"/>
                  <a:gd name="T38" fmla="*/ 70 w 106"/>
                  <a:gd name="T39" fmla="*/ 154 h 319"/>
                  <a:gd name="T40" fmla="*/ 74 w 106"/>
                  <a:gd name="T41" fmla="*/ 139 h 319"/>
                  <a:gd name="T42" fmla="*/ 72 w 106"/>
                  <a:gd name="T43" fmla="*/ 132 h 319"/>
                  <a:gd name="T44" fmla="*/ 66 w 106"/>
                  <a:gd name="T45" fmla="*/ 128 h 319"/>
                  <a:gd name="T46" fmla="*/ 63 w 106"/>
                  <a:gd name="T47" fmla="*/ 130 h 319"/>
                  <a:gd name="T48" fmla="*/ 55 w 106"/>
                  <a:gd name="T49" fmla="*/ 136 h 319"/>
                  <a:gd name="T50" fmla="*/ 53 w 106"/>
                  <a:gd name="T51" fmla="*/ 139 h 319"/>
                  <a:gd name="T52" fmla="*/ 55 w 106"/>
                  <a:gd name="T53" fmla="*/ 143 h 319"/>
                  <a:gd name="T54" fmla="*/ 61 w 106"/>
                  <a:gd name="T55" fmla="*/ 140 h 319"/>
                  <a:gd name="T56" fmla="*/ 63 w 106"/>
                  <a:gd name="T57" fmla="*/ 139 h 319"/>
                  <a:gd name="T58" fmla="*/ 61 w 106"/>
                  <a:gd name="T59" fmla="*/ 143 h 319"/>
                  <a:gd name="T60" fmla="*/ 53 w 106"/>
                  <a:gd name="T61" fmla="*/ 146 h 319"/>
                  <a:gd name="T62" fmla="*/ 49 w 106"/>
                  <a:gd name="T63" fmla="*/ 143 h 319"/>
                  <a:gd name="T64" fmla="*/ 49 w 106"/>
                  <a:gd name="T65" fmla="*/ 133 h 319"/>
                  <a:gd name="T66" fmla="*/ 57 w 106"/>
                  <a:gd name="T67" fmla="*/ 125 h 319"/>
                  <a:gd name="T68" fmla="*/ 68 w 106"/>
                  <a:gd name="T69" fmla="*/ 122 h 319"/>
                  <a:gd name="T70" fmla="*/ 74 w 106"/>
                  <a:gd name="T71" fmla="*/ 125 h 319"/>
                  <a:gd name="T72" fmla="*/ 76 w 106"/>
                  <a:gd name="T73" fmla="*/ 132 h 319"/>
                  <a:gd name="T74" fmla="*/ 72 w 106"/>
                  <a:gd name="T75" fmla="*/ 157 h 319"/>
                  <a:gd name="T76" fmla="*/ 65 w 106"/>
                  <a:gd name="T77" fmla="*/ 170 h 319"/>
                  <a:gd name="T78" fmla="*/ 55 w 106"/>
                  <a:gd name="T79" fmla="*/ 180 h 319"/>
                  <a:gd name="T80" fmla="*/ 46 w 106"/>
                  <a:gd name="T81" fmla="*/ 185 h 319"/>
                  <a:gd name="T82" fmla="*/ 38 w 106"/>
                  <a:gd name="T83" fmla="*/ 186 h 319"/>
                  <a:gd name="T84" fmla="*/ 28 w 106"/>
                  <a:gd name="T85" fmla="*/ 183 h 319"/>
                  <a:gd name="T86" fmla="*/ 25 w 106"/>
                  <a:gd name="T87" fmla="*/ 179 h 319"/>
                  <a:gd name="T88" fmla="*/ 21 w 106"/>
                  <a:gd name="T89" fmla="*/ 168 h 319"/>
                  <a:gd name="T90" fmla="*/ 19 w 106"/>
                  <a:gd name="T91" fmla="*/ 176 h 319"/>
                  <a:gd name="T92" fmla="*/ 13 w 106"/>
                  <a:gd name="T93" fmla="*/ 198 h 319"/>
                  <a:gd name="T94" fmla="*/ 4 w 106"/>
                  <a:gd name="T95" fmla="*/ 236 h 319"/>
                  <a:gd name="T96" fmla="*/ 0 w 106"/>
                  <a:gd name="T97" fmla="*/ 270 h 319"/>
                  <a:gd name="T98" fmla="*/ 2 w 106"/>
                  <a:gd name="T99" fmla="*/ 296 h 319"/>
                  <a:gd name="T100" fmla="*/ 8 w 106"/>
                  <a:gd name="T10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319">
                    <a:moveTo>
                      <a:pt x="8" y="319"/>
                    </a:moveTo>
                    <a:lnTo>
                      <a:pt x="9" y="289"/>
                    </a:lnTo>
                    <a:lnTo>
                      <a:pt x="19" y="258"/>
                    </a:lnTo>
                    <a:lnTo>
                      <a:pt x="28" y="240"/>
                    </a:lnTo>
                    <a:lnTo>
                      <a:pt x="42" y="222"/>
                    </a:lnTo>
                    <a:lnTo>
                      <a:pt x="82" y="168"/>
                    </a:lnTo>
                    <a:lnTo>
                      <a:pt x="99" y="139"/>
                    </a:lnTo>
                    <a:lnTo>
                      <a:pt x="106" y="108"/>
                    </a:lnTo>
                    <a:lnTo>
                      <a:pt x="104" y="70"/>
                    </a:lnTo>
                    <a:lnTo>
                      <a:pt x="93" y="31"/>
                    </a:lnTo>
                    <a:lnTo>
                      <a:pt x="74" y="0"/>
                    </a:lnTo>
                    <a:lnTo>
                      <a:pt x="63" y="41"/>
                    </a:lnTo>
                    <a:lnTo>
                      <a:pt x="42" y="110"/>
                    </a:lnTo>
                    <a:lnTo>
                      <a:pt x="25" y="160"/>
                    </a:lnTo>
                    <a:lnTo>
                      <a:pt x="25" y="167"/>
                    </a:lnTo>
                    <a:lnTo>
                      <a:pt x="28" y="174"/>
                    </a:lnTo>
                    <a:lnTo>
                      <a:pt x="38" y="179"/>
                    </a:lnTo>
                    <a:lnTo>
                      <a:pt x="47" y="177"/>
                    </a:lnTo>
                    <a:lnTo>
                      <a:pt x="57" y="170"/>
                    </a:lnTo>
                    <a:lnTo>
                      <a:pt x="70" y="154"/>
                    </a:lnTo>
                    <a:lnTo>
                      <a:pt x="74" y="139"/>
                    </a:lnTo>
                    <a:lnTo>
                      <a:pt x="72" y="132"/>
                    </a:lnTo>
                    <a:lnTo>
                      <a:pt x="66" y="128"/>
                    </a:lnTo>
                    <a:lnTo>
                      <a:pt x="63" y="130"/>
                    </a:lnTo>
                    <a:lnTo>
                      <a:pt x="55" y="136"/>
                    </a:lnTo>
                    <a:lnTo>
                      <a:pt x="53" y="139"/>
                    </a:lnTo>
                    <a:lnTo>
                      <a:pt x="55" y="143"/>
                    </a:lnTo>
                    <a:lnTo>
                      <a:pt x="61" y="140"/>
                    </a:lnTo>
                    <a:lnTo>
                      <a:pt x="63" y="139"/>
                    </a:lnTo>
                    <a:lnTo>
                      <a:pt x="61" y="143"/>
                    </a:lnTo>
                    <a:lnTo>
                      <a:pt x="53" y="146"/>
                    </a:lnTo>
                    <a:lnTo>
                      <a:pt x="49" y="143"/>
                    </a:lnTo>
                    <a:lnTo>
                      <a:pt x="49" y="133"/>
                    </a:lnTo>
                    <a:lnTo>
                      <a:pt x="57" y="125"/>
                    </a:lnTo>
                    <a:lnTo>
                      <a:pt x="68" y="122"/>
                    </a:lnTo>
                    <a:lnTo>
                      <a:pt x="74" y="125"/>
                    </a:lnTo>
                    <a:lnTo>
                      <a:pt x="76" y="132"/>
                    </a:lnTo>
                    <a:lnTo>
                      <a:pt x="72" y="157"/>
                    </a:lnTo>
                    <a:lnTo>
                      <a:pt x="65" y="170"/>
                    </a:lnTo>
                    <a:lnTo>
                      <a:pt x="55" y="180"/>
                    </a:lnTo>
                    <a:lnTo>
                      <a:pt x="46" y="185"/>
                    </a:lnTo>
                    <a:lnTo>
                      <a:pt x="38" y="186"/>
                    </a:lnTo>
                    <a:lnTo>
                      <a:pt x="28" y="183"/>
                    </a:lnTo>
                    <a:lnTo>
                      <a:pt x="25" y="179"/>
                    </a:lnTo>
                    <a:lnTo>
                      <a:pt x="21" y="168"/>
                    </a:lnTo>
                    <a:lnTo>
                      <a:pt x="19" y="176"/>
                    </a:lnTo>
                    <a:lnTo>
                      <a:pt x="13" y="198"/>
                    </a:lnTo>
                    <a:lnTo>
                      <a:pt x="4" y="236"/>
                    </a:lnTo>
                    <a:lnTo>
                      <a:pt x="0" y="270"/>
                    </a:lnTo>
                    <a:lnTo>
                      <a:pt x="2" y="296"/>
                    </a:lnTo>
                    <a:lnTo>
                      <a:pt x="8" y="31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7" name="Freeform 125"/>
              <p:cNvSpPr>
                <a:spLocks/>
              </p:cNvSpPr>
              <p:nvPr/>
            </p:nvSpPr>
            <p:spPr bwMode="auto">
              <a:xfrm>
                <a:off x="5491" y="1050"/>
                <a:ext cx="55" cy="280"/>
              </a:xfrm>
              <a:custGeom>
                <a:avLst/>
                <a:gdLst>
                  <a:gd name="T0" fmla="*/ 1 w 55"/>
                  <a:gd name="T1" fmla="*/ 0 h 280"/>
                  <a:gd name="T2" fmla="*/ 11 w 55"/>
                  <a:gd name="T3" fmla="*/ 23 h 280"/>
                  <a:gd name="T4" fmla="*/ 30 w 55"/>
                  <a:gd name="T5" fmla="*/ 59 h 280"/>
                  <a:gd name="T6" fmla="*/ 47 w 55"/>
                  <a:gd name="T7" fmla="*/ 103 h 280"/>
                  <a:gd name="T8" fmla="*/ 55 w 55"/>
                  <a:gd name="T9" fmla="*/ 153 h 280"/>
                  <a:gd name="T10" fmla="*/ 53 w 55"/>
                  <a:gd name="T11" fmla="*/ 180 h 280"/>
                  <a:gd name="T12" fmla="*/ 45 w 55"/>
                  <a:gd name="T13" fmla="*/ 205 h 280"/>
                  <a:gd name="T14" fmla="*/ 26 w 55"/>
                  <a:gd name="T15" fmla="*/ 245 h 280"/>
                  <a:gd name="T16" fmla="*/ 7 w 55"/>
                  <a:gd name="T17" fmla="*/ 270 h 280"/>
                  <a:gd name="T18" fmla="*/ 0 w 55"/>
                  <a:gd name="T19" fmla="*/ 280 h 280"/>
                  <a:gd name="T20" fmla="*/ 9 w 55"/>
                  <a:gd name="T21" fmla="*/ 261 h 280"/>
                  <a:gd name="T22" fmla="*/ 22 w 55"/>
                  <a:gd name="T23" fmla="*/ 226 h 280"/>
                  <a:gd name="T24" fmla="*/ 24 w 55"/>
                  <a:gd name="T25" fmla="*/ 177 h 280"/>
                  <a:gd name="T26" fmla="*/ 26 w 55"/>
                  <a:gd name="T27" fmla="*/ 177 h 280"/>
                  <a:gd name="T28" fmla="*/ 28 w 55"/>
                  <a:gd name="T29" fmla="*/ 179 h 280"/>
                  <a:gd name="T30" fmla="*/ 34 w 55"/>
                  <a:gd name="T31" fmla="*/ 181 h 280"/>
                  <a:gd name="T32" fmla="*/ 39 w 55"/>
                  <a:gd name="T33" fmla="*/ 179 h 280"/>
                  <a:gd name="T34" fmla="*/ 41 w 55"/>
                  <a:gd name="T35" fmla="*/ 171 h 280"/>
                  <a:gd name="T36" fmla="*/ 39 w 55"/>
                  <a:gd name="T37" fmla="*/ 165 h 280"/>
                  <a:gd name="T38" fmla="*/ 36 w 55"/>
                  <a:gd name="T39" fmla="*/ 162 h 280"/>
                  <a:gd name="T40" fmla="*/ 30 w 55"/>
                  <a:gd name="T41" fmla="*/ 165 h 280"/>
                  <a:gd name="T42" fmla="*/ 30 w 55"/>
                  <a:gd name="T43" fmla="*/ 168 h 280"/>
                  <a:gd name="T44" fmla="*/ 32 w 55"/>
                  <a:gd name="T45" fmla="*/ 167 h 280"/>
                  <a:gd name="T46" fmla="*/ 34 w 55"/>
                  <a:gd name="T47" fmla="*/ 165 h 280"/>
                  <a:gd name="T48" fmla="*/ 37 w 55"/>
                  <a:gd name="T49" fmla="*/ 167 h 280"/>
                  <a:gd name="T50" fmla="*/ 39 w 55"/>
                  <a:gd name="T51" fmla="*/ 171 h 280"/>
                  <a:gd name="T52" fmla="*/ 37 w 55"/>
                  <a:gd name="T53" fmla="*/ 174 h 280"/>
                  <a:gd name="T54" fmla="*/ 34 w 55"/>
                  <a:gd name="T55" fmla="*/ 177 h 280"/>
                  <a:gd name="T56" fmla="*/ 26 w 55"/>
                  <a:gd name="T57" fmla="*/ 172 h 280"/>
                  <a:gd name="T58" fmla="*/ 24 w 55"/>
                  <a:gd name="T59" fmla="*/ 168 h 280"/>
                  <a:gd name="T60" fmla="*/ 17 w 55"/>
                  <a:gd name="T61" fmla="*/ 101 h 280"/>
                  <a:gd name="T62" fmla="*/ 7 w 55"/>
                  <a:gd name="T63" fmla="*/ 45 h 280"/>
                  <a:gd name="T64" fmla="*/ 1 w 55"/>
                  <a:gd name="T65" fmla="*/ 5 h 280"/>
                  <a:gd name="T66" fmla="*/ 1 w 55"/>
                  <a:gd name="T6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80">
                    <a:moveTo>
                      <a:pt x="1" y="0"/>
                    </a:moveTo>
                    <a:lnTo>
                      <a:pt x="11" y="23"/>
                    </a:lnTo>
                    <a:lnTo>
                      <a:pt x="30" y="59"/>
                    </a:lnTo>
                    <a:lnTo>
                      <a:pt x="47" y="103"/>
                    </a:lnTo>
                    <a:lnTo>
                      <a:pt x="55" y="153"/>
                    </a:lnTo>
                    <a:lnTo>
                      <a:pt x="53" y="180"/>
                    </a:lnTo>
                    <a:lnTo>
                      <a:pt x="45" y="205"/>
                    </a:lnTo>
                    <a:lnTo>
                      <a:pt x="26" y="245"/>
                    </a:lnTo>
                    <a:lnTo>
                      <a:pt x="7" y="270"/>
                    </a:lnTo>
                    <a:lnTo>
                      <a:pt x="0" y="280"/>
                    </a:lnTo>
                    <a:lnTo>
                      <a:pt x="9" y="261"/>
                    </a:lnTo>
                    <a:lnTo>
                      <a:pt x="22" y="226"/>
                    </a:lnTo>
                    <a:lnTo>
                      <a:pt x="24" y="177"/>
                    </a:lnTo>
                    <a:lnTo>
                      <a:pt x="26" y="177"/>
                    </a:lnTo>
                    <a:lnTo>
                      <a:pt x="28" y="179"/>
                    </a:lnTo>
                    <a:lnTo>
                      <a:pt x="34" y="181"/>
                    </a:lnTo>
                    <a:lnTo>
                      <a:pt x="39" y="179"/>
                    </a:lnTo>
                    <a:lnTo>
                      <a:pt x="41" y="171"/>
                    </a:lnTo>
                    <a:lnTo>
                      <a:pt x="39" y="165"/>
                    </a:lnTo>
                    <a:lnTo>
                      <a:pt x="36" y="162"/>
                    </a:lnTo>
                    <a:lnTo>
                      <a:pt x="30" y="165"/>
                    </a:lnTo>
                    <a:lnTo>
                      <a:pt x="30" y="168"/>
                    </a:lnTo>
                    <a:lnTo>
                      <a:pt x="32" y="167"/>
                    </a:lnTo>
                    <a:lnTo>
                      <a:pt x="34" y="165"/>
                    </a:lnTo>
                    <a:lnTo>
                      <a:pt x="37" y="167"/>
                    </a:lnTo>
                    <a:lnTo>
                      <a:pt x="39" y="171"/>
                    </a:lnTo>
                    <a:lnTo>
                      <a:pt x="37" y="174"/>
                    </a:lnTo>
                    <a:lnTo>
                      <a:pt x="34" y="177"/>
                    </a:lnTo>
                    <a:lnTo>
                      <a:pt x="26" y="172"/>
                    </a:lnTo>
                    <a:lnTo>
                      <a:pt x="24" y="168"/>
                    </a:lnTo>
                    <a:lnTo>
                      <a:pt x="17" y="101"/>
                    </a:lnTo>
                    <a:lnTo>
                      <a:pt x="7" y="45"/>
                    </a:lnTo>
                    <a:lnTo>
                      <a:pt x="1" y="5"/>
                    </a:lnTo>
                    <a:lnTo>
                      <a:pt x="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8" name="Freeform 126"/>
              <p:cNvSpPr>
                <a:spLocks/>
              </p:cNvSpPr>
              <p:nvPr/>
            </p:nvSpPr>
            <p:spPr bwMode="auto">
              <a:xfrm>
                <a:off x="5434" y="1005"/>
                <a:ext cx="77" cy="314"/>
              </a:xfrm>
              <a:custGeom>
                <a:avLst/>
                <a:gdLst>
                  <a:gd name="T0" fmla="*/ 58 w 77"/>
                  <a:gd name="T1" fmla="*/ 314 h 314"/>
                  <a:gd name="T2" fmla="*/ 62 w 77"/>
                  <a:gd name="T3" fmla="*/ 285 h 314"/>
                  <a:gd name="T4" fmla="*/ 58 w 77"/>
                  <a:gd name="T5" fmla="*/ 254 h 314"/>
                  <a:gd name="T6" fmla="*/ 43 w 77"/>
                  <a:gd name="T7" fmla="*/ 218 h 314"/>
                  <a:gd name="T8" fmla="*/ 13 w 77"/>
                  <a:gd name="T9" fmla="*/ 163 h 314"/>
                  <a:gd name="T10" fmla="*/ 1 w 77"/>
                  <a:gd name="T11" fmla="*/ 134 h 314"/>
                  <a:gd name="T12" fmla="*/ 0 w 77"/>
                  <a:gd name="T13" fmla="*/ 103 h 314"/>
                  <a:gd name="T14" fmla="*/ 9 w 77"/>
                  <a:gd name="T15" fmla="*/ 66 h 314"/>
                  <a:gd name="T16" fmla="*/ 26 w 77"/>
                  <a:gd name="T17" fmla="*/ 30 h 314"/>
                  <a:gd name="T18" fmla="*/ 49 w 77"/>
                  <a:gd name="T19" fmla="*/ 0 h 314"/>
                  <a:gd name="T20" fmla="*/ 55 w 77"/>
                  <a:gd name="T21" fmla="*/ 41 h 314"/>
                  <a:gd name="T22" fmla="*/ 62 w 77"/>
                  <a:gd name="T23" fmla="*/ 110 h 314"/>
                  <a:gd name="T24" fmla="*/ 70 w 77"/>
                  <a:gd name="T25" fmla="*/ 158 h 314"/>
                  <a:gd name="T26" fmla="*/ 68 w 77"/>
                  <a:gd name="T27" fmla="*/ 166 h 314"/>
                  <a:gd name="T28" fmla="*/ 62 w 77"/>
                  <a:gd name="T29" fmla="*/ 172 h 314"/>
                  <a:gd name="T30" fmla="*/ 55 w 77"/>
                  <a:gd name="T31" fmla="*/ 176 h 314"/>
                  <a:gd name="T32" fmla="*/ 43 w 77"/>
                  <a:gd name="T33" fmla="*/ 174 h 314"/>
                  <a:gd name="T34" fmla="*/ 36 w 77"/>
                  <a:gd name="T35" fmla="*/ 166 h 314"/>
                  <a:gd name="T36" fmla="*/ 26 w 77"/>
                  <a:gd name="T37" fmla="*/ 150 h 314"/>
                  <a:gd name="T38" fmla="*/ 26 w 77"/>
                  <a:gd name="T39" fmla="*/ 134 h 314"/>
                  <a:gd name="T40" fmla="*/ 28 w 77"/>
                  <a:gd name="T41" fmla="*/ 128 h 314"/>
                  <a:gd name="T42" fmla="*/ 34 w 77"/>
                  <a:gd name="T43" fmla="*/ 126 h 314"/>
                  <a:gd name="T44" fmla="*/ 39 w 77"/>
                  <a:gd name="T45" fmla="*/ 126 h 314"/>
                  <a:gd name="T46" fmla="*/ 45 w 77"/>
                  <a:gd name="T47" fmla="*/ 133 h 314"/>
                  <a:gd name="T48" fmla="*/ 45 w 77"/>
                  <a:gd name="T49" fmla="*/ 138 h 314"/>
                  <a:gd name="T50" fmla="*/ 43 w 77"/>
                  <a:gd name="T51" fmla="*/ 140 h 314"/>
                  <a:gd name="T52" fmla="*/ 39 w 77"/>
                  <a:gd name="T53" fmla="*/ 138 h 314"/>
                  <a:gd name="T54" fmla="*/ 36 w 77"/>
                  <a:gd name="T55" fmla="*/ 136 h 314"/>
                  <a:gd name="T56" fmla="*/ 38 w 77"/>
                  <a:gd name="T57" fmla="*/ 140 h 314"/>
                  <a:gd name="T58" fmla="*/ 43 w 77"/>
                  <a:gd name="T59" fmla="*/ 144 h 314"/>
                  <a:gd name="T60" fmla="*/ 49 w 77"/>
                  <a:gd name="T61" fmla="*/ 140 h 314"/>
                  <a:gd name="T62" fmla="*/ 49 w 77"/>
                  <a:gd name="T63" fmla="*/ 132 h 314"/>
                  <a:gd name="T64" fmla="*/ 43 w 77"/>
                  <a:gd name="T65" fmla="*/ 123 h 314"/>
                  <a:gd name="T66" fmla="*/ 34 w 77"/>
                  <a:gd name="T67" fmla="*/ 120 h 314"/>
                  <a:gd name="T68" fmla="*/ 28 w 77"/>
                  <a:gd name="T69" fmla="*/ 122 h 314"/>
                  <a:gd name="T70" fmla="*/ 24 w 77"/>
                  <a:gd name="T71" fmla="*/ 128 h 314"/>
                  <a:gd name="T72" fmla="*/ 24 w 77"/>
                  <a:gd name="T73" fmla="*/ 152 h 314"/>
                  <a:gd name="T74" fmla="*/ 30 w 77"/>
                  <a:gd name="T75" fmla="*/ 166 h 314"/>
                  <a:gd name="T76" fmla="*/ 38 w 77"/>
                  <a:gd name="T77" fmla="*/ 175 h 314"/>
                  <a:gd name="T78" fmla="*/ 45 w 77"/>
                  <a:gd name="T79" fmla="*/ 181 h 314"/>
                  <a:gd name="T80" fmla="*/ 53 w 77"/>
                  <a:gd name="T81" fmla="*/ 183 h 314"/>
                  <a:gd name="T82" fmla="*/ 62 w 77"/>
                  <a:gd name="T83" fmla="*/ 181 h 314"/>
                  <a:gd name="T84" fmla="*/ 66 w 77"/>
                  <a:gd name="T85" fmla="*/ 177 h 314"/>
                  <a:gd name="T86" fmla="*/ 72 w 77"/>
                  <a:gd name="T87" fmla="*/ 166 h 314"/>
                  <a:gd name="T88" fmla="*/ 74 w 77"/>
                  <a:gd name="T89" fmla="*/ 175 h 314"/>
                  <a:gd name="T90" fmla="*/ 74 w 77"/>
                  <a:gd name="T91" fmla="*/ 196 h 314"/>
                  <a:gd name="T92" fmla="*/ 77 w 77"/>
                  <a:gd name="T93" fmla="*/ 234 h 314"/>
                  <a:gd name="T94" fmla="*/ 74 w 77"/>
                  <a:gd name="T95" fmla="*/ 267 h 314"/>
                  <a:gd name="T96" fmla="*/ 68 w 77"/>
                  <a:gd name="T97" fmla="*/ 292 h 314"/>
                  <a:gd name="T98" fmla="*/ 58 w 77"/>
                  <a:gd name="T9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314">
                    <a:moveTo>
                      <a:pt x="58" y="314"/>
                    </a:moveTo>
                    <a:lnTo>
                      <a:pt x="62" y="285"/>
                    </a:lnTo>
                    <a:lnTo>
                      <a:pt x="58" y="254"/>
                    </a:lnTo>
                    <a:lnTo>
                      <a:pt x="43" y="218"/>
                    </a:lnTo>
                    <a:lnTo>
                      <a:pt x="13" y="163"/>
                    </a:lnTo>
                    <a:lnTo>
                      <a:pt x="1" y="134"/>
                    </a:lnTo>
                    <a:lnTo>
                      <a:pt x="0" y="103"/>
                    </a:lnTo>
                    <a:lnTo>
                      <a:pt x="9" y="66"/>
                    </a:lnTo>
                    <a:lnTo>
                      <a:pt x="26" y="30"/>
                    </a:lnTo>
                    <a:lnTo>
                      <a:pt x="49" y="0"/>
                    </a:lnTo>
                    <a:lnTo>
                      <a:pt x="55" y="41"/>
                    </a:lnTo>
                    <a:lnTo>
                      <a:pt x="62" y="110"/>
                    </a:lnTo>
                    <a:lnTo>
                      <a:pt x="70" y="158"/>
                    </a:lnTo>
                    <a:lnTo>
                      <a:pt x="68" y="166"/>
                    </a:lnTo>
                    <a:lnTo>
                      <a:pt x="62" y="172"/>
                    </a:lnTo>
                    <a:lnTo>
                      <a:pt x="55" y="176"/>
                    </a:lnTo>
                    <a:lnTo>
                      <a:pt x="43" y="174"/>
                    </a:lnTo>
                    <a:lnTo>
                      <a:pt x="36" y="166"/>
                    </a:lnTo>
                    <a:lnTo>
                      <a:pt x="26" y="150"/>
                    </a:lnTo>
                    <a:lnTo>
                      <a:pt x="26" y="134"/>
                    </a:lnTo>
                    <a:lnTo>
                      <a:pt x="28" y="128"/>
                    </a:lnTo>
                    <a:lnTo>
                      <a:pt x="34" y="126"/>
                    </a:lnTo>
                    <a:lnTo>
                      <a:pt x="39" y="126"/>
                    </a:lnTo>
                    <a:lnTo>
                      <a:pt x="45" y="133"/>
                    </a:lnTo>
                    <a:lnTo>
                      <a:pt x="45" y="138"/>
                    </a:lnTo>
                    <a:lnTo>
                      <a:pt x="43" y="140"/>
                    </a:lnTo>
                    <a:lnTo>
                      <a:pt x="39" y="138"/>
                    </a:lnTo>
                    <a:lnTo>
                      <a:pt x="36" y="136"/>
                    </a:lnTo>
                    <a:lnTo>
                      <a:pt x="38" y="140"/>
                    </a:lnTo>
                    <a:lnTo>
                      <a:pt x="43" y="144"/>
                    </a:lnTo>
                    <a:lnTo>
                      <a:pt x="49" y="140"/>
                    </a:lnTo>
                    <a:lnTo>
                      <a:pt x="49" y="132"/>
                    </a:lnTo>
                    <a:lnTo>
                      <a:pt x="43" y="123"/>
                    </a:lnTo>
                    <a:lnTo>
                      <a:pt x="34" y="120"/>
                    </a:lnTo>
                    <a:lnTo>
                      <a:pt x="28" y="122"/>
                    </a:lnTo>
                    <a:lnTo>
                      <a:pt x="24" y="128"/>
                    </a:lnTo>
                    <a:lnTo>
                      <a:pt x="24" y="152"/>
                    </a:lnTo>
                    <a:lnTo>
                      <a:pt x="30" y="166"/>
                    </a:lnTo>
                    <a:lnTo>
                      <a:pt x="38" y="175"/>
                    </a:lnTo>
                    <a:lnTo>
                      <a:pt x="45" y="181"/>
                    </a:lnTo>
                    <a:lnTo>
                      <a:pt x="53" y="183"/>
                    </a:lnTo>
                    <a:lnTo>
                      <a:pt x="62" y="181"/>
                    </a:lnTo>
                    <a:lnTo>
                      <a:pt x="66" y="177"/>
                    </a:lnTo>
                    <a:lnTo>
                      <a:pt x="72" y="166"/>
                    </a:lnTo>
                    <a:lnTo>
                      <a:pt x="74" y="175"/>
                    </a:lnTo>
                    <a:lnTo>
                      <a:pt x="74" y="196"/>
                    </a:lnTo>
                    <a:lnTo>
                      <a:pt x="77" y="234"/>
                    </a:lnTo>
                    <a:lnTo>
                      <a:pt x="74" y="267"/>
                    </a:lnTo>
                    <a:lnTo>
                      <a:pt x="68" y="292"/>
                    </a:lnTo>
                    <a:lnTo>
                      <a:pt x="58" y="31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79" name="Freeform 127"/>
              <p:cNvSpPr>
                <a:spLocks/>
              </p:cNvSpPr>
              <p:nvPr/>
            </p:nvSpPr>
            <p:spPr bwMode="auto">
              <a:xfrm>
                <a:off x="5604" y="386"/>
                <a:ext cx="95" cy="337"/>
              </a:xfrm>
              <a:custGeom>
                <a:avLst/>
                <a:gdLst>
                  <a:gd name="T0" fmla="*/ 59 w 95"/>
                  <a:gd name="T1" fmla="*/ 0 h 337"/>
                  <a:gd name="T2" fmla="*/ 65 w 95"/>
                  <a:gd name="T3" fmla="*/ 28 h 337"/>
                  <a:gd name="T4" fmla="*/ 80 w 95"/>
                  <a:gd name="T5" fmla="*/ 72 h 337"/>
                  <a:gd name="T6" fmla="*/ 93 w 95"/>
                  <a:gd name="T7" fmla="*/ 127 h 337"/>
                  <a:gd name="T8" fmla="*/ 95 w 95"/>
                  <a:gd name="T9" fmla="*/ 157 h 337"/>
                  <a:gd name="T10" fmla="*/ 93 w 95"/>
                  <a:gd name="T11" fmla="*/ 187 h 337"/>
                  <a:gd name="T12" fmla="*/ 84 w 95"/>
                  <a:gd name="T13" fmla="*/ 221 h 337"/>
                  <a:gd name="T14" fmla="*/ 72 w 95"/>
                  <a:gd name="T15" fmla="*/ 249 h 337"/>
                  <a:gd name="T16" fmla="*/ 57 w 95"/>
                  <a:gd name="T17" fmla="*/ 275 h 337"/>
                  <a:gd name="T18" fmla="*/ 40 w 95"/>
                  <a:gd name="T19" fmla="*/ 296 h 337"/>
                  <a:gd name="T20" fmla="*/ 14 w 95"/>
                  <a:gd name="T21" fmla="*/ 326 h 337"/>
                  <a:gd name="T22" fmla="*/ 0 w 95"/>
                  <a:gd name="T23" fmla="*/ 337 h 337"/>
                  <a:gd name="T24" fmla="*/ 17 w 95"/>
                  <a:gd name="T25" fmla="*/ 313 h 337"/>
                  <a:gd name="T26" fmla="*/ 31 w 95"/>
                  <a:gd name="T27" fmla="*/ 293 h 337"/>
                  <a:gd name="T28" fmla="*/ 40 w 95"/>
                  <a:gd name="T29" fmla="*/ 272 h 337"/>
                  <a:gd name="T30" fmla="*/ 52 w 95"/>
                  <a:gd name="T31" fmla="*/ 214 h 337"/>
                  <a:gd name="T32" fmla="*/ 54 w 95"/>
                  <a:gd name="T33" fmla="*/ 214 h 337"/>
                  <a:gd name="T34" fmla="*/ 55 w 95"/>
                  <a:gd name="T35" fmla="*/ 217 h 337"/>
                  <a:gd name="T36" fmla="*/ 63 w 95"/>
                  <a:gd name="T37" fmla="*/ 221 h 337"/>
                  <a:gd name="T38" fmla="*/ 71 w 95"/>
                  <a:gd name="T39" fmla="*/ 217 h 337"/>
                  <a:gd name="T40" fmla="*/ 74 w 95"/>
                  <a:gd name="T41" fmla="*/ 209 h 337"/>
                  <a:gd name="T42" fmla="*/ 72 w 95"/>
                  <a:gd name="T43" fmla="*/ 200 h 337"/>
                  <a:gd name="T44" fmla="*/ 69 w 95"/>
                  <a:gd name="T45" fmla="*/ 197 h 337"/>
                  <a:gd name="T46" fmla="*/ 61 w 95"/>
                  <a:gd name="T47" fmla="*/ 200 h 337"/>
                  <a:gd name="T48" fmla="*/ 61 w 95"/>
                  <a:gd name="T49" fmla="*/ 204 h 337"/>
                  <a:gd name="T50" fmla="*/ 63 w 95"/>
                  <a:gd name="T51" fmla="*/ 203 h 337"/>
                  <a:gd name="T52" fmla="*/ 67 w 95"/>
                  <a:gd name="T53" fmla="*/ 200 h 337"/>
                  <a:gd name="T54" fmla="*/ 71 w 95"/>
                  <a:gd name="T55" fmla="*/ 204 h 337"/>
                  <a:gd name="T56" fmla="*/ 71 w 95"/>
                  <a:gd name="T57" fmla="*/ 209 h 337"/>
                  <a:gd name="T58" fmla="*/ 69 w 95"/>
                  <a:gd name="T59" fmla="*/ 214 h 337"/>
                  <a:gd name="T60" fmla="*/ 63 w 95"/>
                  <a:gd name="T61" fmla="*/ 215 h 337"/>
                  <a:gd name="T62" fmla="*/ 55 w 95"/>
                  <a:gd name="T63" fmla="*/ 209 h 337"/>
                  <a:gd name="T64" fmla="*/ 54 w 95"/>
                  <a:gd name="T65" fmla="*/ 204 h 337"/>
                  <a:gd name="T66" fmla="*/ 57 w 95"/>
                  <a:gd name="T67" fmla="*/ 124 h 337"/>
                  <a:gd name="T68" fmla="*/ 57 w 95"/>
                  <a:gd name="T69" fmla="*/ 54 h 337"/>
                  <a:gd name="T70" fmla="*/ 57 w 95"/>
                  <a:gd name="T71" fmla="*/ 6 h 337"/>
                  <a:gd name="T72" fmla="*/ 59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9" y="0"/>
                    </a:moveTo>
                    <a:lnTo>
                      <a:pt x="65" y="28"/>
                    </a:lnTo>
                    <a:lnTo>
                      <a:pt x="80" y="72"/>
                    </a:lnTo>
                    <a:lnTo>
                      <a:pt x="93" y="127"/>
                    </a:lnTo>
                    <a:lnTo>
                      <a:pt x="95" y="157"/>
                    </a:lnTo>
                    <a:lnTo>
                      <a:pt x="93" y="187"/>
                    </a:lnTo>
                    <a:lnTo>
                      <a:pt x="84" y="221"/>
                    </a:lnTo>
                    <a:lnTo>
                      <a:pt x="72" y="249"/>
                    </a:lnTo>
                    <a:lnTo>
                      <a:pt x="57" y="275"/>
                    </a:lnTo>
                    <a:lnTo>
                      <a:pt x="40" y="296"/>
                    </a:lnTo>
                    <a:lnTo>
                      <a:pt x="14" y="326"/>
                    </a:lnTo>
                    <a:lnTo>
                      <a:pt x="0" y="337"/>
                    </a:lnTo>
                    <a:lnTo>
                      <a:pt x="17" y="313"/>
                    </a:lnTo>
                    <a:lnTo>
                      <a:pt x="31" y="293"/>
                    </a:lnTo>
                    <a:lnTo>
                      <a:pt x="40" y="272"/>
                    </a:lnTo>
                    <a:lnTo>
                      <a:pt x="52" y="214"/>
                    </a:lnTo>
                    <a:lnTo>
                      <a:pt x="54" y="214"/>
                    </a:lnTo>
                    <a:lnTo>
                      <a:pt x="55" y="217"/>
                    </a:lnTo>
                    <a:lnTo>
                      <a:pt x="63" y="221"/>
                    </a:lnTo>
                    <a:lnTo>
                      <a:pt x="71" y="217"/>
                    </a:lnTo>
                    <a:lnTo>
                      <a:pt x="74" y="209"/>
                    </a:lnTo>
                    <a:lnTo>
                      <a:pt x="72" y="200"/>
                    </a:lnTo>
                    <a:lnTo>
                      <a:pt x="69" y="197"/>
                    </a:lnTo>
                    <a:lnTo>
                      <a:pt x="61" y="200"/>
                    </a:lnTo>
                    <a:lnTo>
                      <a:pt x="61" y="204"/>
                    </a:lnTo>
                    <a:lnTo>
                      <a:pt x="63" y="203"/>
                    </a:lnTo>
                    <a:lnTo>
                      <a:pt x="67" y="200"/>
                    </a:lnTo>
                    <a:lnTo>
                      <a:pt x="71" y="204"/>
                    </a:lnTo>
                    <a:lnTo>
                      <a:pt x="71" y="209"/>
                    </a:lnTo>
                    <a:lnTo>
                      <a:pt x="69" y="214"/>
                    </a:lnTo>
                    <a:lnTo>
                      <a:pt x="63" y="215"/>
                    </a:lnTo>
                    <a:lnTo>
                      <a:pt x="55" y="209"/>
                    </a:lnTo>
                    <a:lnTo>
                      <a:pt x="54" y="204"/>
                    </a:lnTo>
                    <a:lnTo>
                      <a:pt x="57" y="124"/>
                    </a:lnTo>
                    <a:lnTo>
                      <a:pt x="57" y="54"/>
                    </a:lnTo>
                    <a:lnTo>
                      <a:pt x="57" y="6"/>
                    </a:lnTo>
                    <a:lnTo>
                      <a:pt x="59"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0" name="Freeform 128"/>
              <p:cNvSpPr>
                <a:spLocks/>
              </p:cNvSpPr>
              <p:nvPr/>
            </p:nvSpPr>
            <p:spPr bwMode="auto">
              <a:xfrm>
                <a:off x="5576" y="331"/>
                <a:ext cx="85" cy="379"/>
              </a:xfrm>
              <a:custGeom>
                <a:avLst/>
                <a:gdLst>
                  <a:gd name="T0" fmla="*/ 32 w 85"/>
                  <a:gd name="T1" fmla="*/ 379 h 379"/>
                  <a:gd name="T2" fmla="*/ 44 w 85"/>
                  <a:gd name="T3" fmla="*/ 343 h 379"/>
                  <a:gd name="T4" fmla="*/ 45 w 85"/>
                  <a:gd name="T5" fmla="*/ 306 h 379"/>
                  <a:gd name="T6" fmla="*/ 34 w 85"/>
                  <a:gd name="T7" fmla="*/ 263 h 379"/>
                  <a:gd name="T8" fmla="*/ 7 w 85"/>
                  <a:gd name="T9" fmla="*/ 193 h 379"/>
                  <a:gd name="T10" fmla="*/ 0 w 85"/>
                  <a:gd name="T11" fmla="*/ 157 h 379"/>
                  <a:gd name="T12" fmla="*/ 6 w 85"/>
                  <a:gd name="T13" fmla="*/ 120 h 379"/>
                  <a:gd name="T14" fmla="*/ 23 w 85"/>
                  <a:gd name="T15" fmla="*/ 75 h 379"/>
                  <a:gd name="T16" fmla="*/ 51 w 85"/>
                  <a:gd name="T17" fmla="*/ 33 h 379"/>
                  <a:gd name="T18" fmla="*/ 85 w 85"/>
                  <a:gd name="T19" fmla="*/ 0 h 379"/>
                  <a:gd name="T20" fmla="*/ 83 w 85"/>
                  <a:gd name="T21" fmla="*/ 17 h 379"/>
                  <a:gd name="T22" fmla="*/ 83 w 85"/>
                  <a:gd name="T23" fmla="*/ 49 h 379"/>
                  <a:gd name="T24" fmla="*/ 78 w 85"/>
                  <a:gd name="T25" fmla="*/ 133 h 379"/>
                  <a:gd name="T26" fmla="*/ 80 w 85"/>
                  <a:gd name="T27" fmla="*/ 191 h 379"/>
                  <a:gd name="T28" fmla="*/ 74 w 85"/>
                  <a:gd name="T29" fmla="*/ 201 h 379"/>
                  <a:gd name="T30" fmla="*/ 68 w 85"/>
                  <a:gd name="T31" fmla="*/ 207 h 379"/>
                  <a:gd name="T32" fmla="*/ 55 w 85"/>
                  <a:gd name="T33" fmla="*/ 211 h 379"/>
                  <a:gd name="T34" fmla="*/ 44 w 85"/>
                  <a:gd name="T35" fmla="*/ 209 h 379"/>
                  <a:gd name="T36" fmla="*/ 36 w 85"/>
                  <a:gd name="T37" fmla="*/ 199 h 379"/>
                  <a:gd name="T38" fmla="*/ 28 w 85"/>
                  <a:gd name="T39" fmla="*/ 179 h 379"/>
                  <a:gd name="T40" fmla="*/ 30 w 85"/>
                  <a:gd name="T41" fmla="*/ 159 h 379"/>
                  <a:gd name="T42" fmla="*/ 34 w 85"/>
                  <a:gd name="T43" fmla="*/ 152 h 379"/>
                  <a:gd name="T44" fmla="*/ 42 w 85"/>
                  <a:gd name="T45" fmla="*/ 149 h 379"/>
                  <a:gd name="T46" fmla="*/ 47 w 85"/>
                  <a:gd name="T47" fmla="*/ 151 h 379"/>
                  <a:gd name="T48" fmla="*/ 51 w 85"/>
                  <a:gd name="T49" fmla="*/ 159 h 379"/>
                  <a:gd name="T50" fmla="*/ 53 w 85"/>
                  <a:gd name="T51" fmla="*/ 164 h 379"/>
                  <a:gd name="T52" fmla="*/ 49 w 85"/>
                  <a:gd name="T53" fmla="*/ 168 h 379"/>
                  <a:gd name="T54" fmla="*/ 45 w 85"/>
                  <a:gd name="T55" fmla="*/ 164 h 379"/>
                  <a:gd name="T56" fmla="*/ 44 w 85"/>
                  <a:gd name="T57" fmla="*/ 163 h 379"/>
                  <a:gd name="T58" fmla="*/ 44 w 85"/>
                  <a:gd name="T59" fmla="*/ 168 h 379"/>
                  <a:gd name="T60" fmla="*/ 49 w 85"/>
                  <a:gd name="T61" fmla="*/ 173 h 379"/>
                  <a:gd name="T62" fmla="*/ 57 w 85"/>
                  <a:gd name="T63" fmla="*/ 168 h 379"/>
                  <a:gd name="T64" fmla="*/ 61 w 85"/>
                  <a:gd name="T65" fmla="*/ 157 h 379"/>
                  <a:gd name="T66" fmla="*/ 55 w 85"/>
                  <a:gd name="T67" fmla="*/ 147 h 379"/>
                  <a:gd name="T68" fmla="*/ 44 w 85"/>
                  <a:gd name="T69" fmla="*/ 143 h 379"/>
                  <a:gd name="T70" fmla="*/ 36 w 85"/>
                  <a:gd name="T71" fmla="*/ 144 h 379"/>
                  <a:gd name="T72" fmla="*/ 28 w 85"/>
                  <a:gd name="T73" fmla="*/ 152 h 379"/>
                  <a:gd name="T74" fmla="*/ 25 w 85"/>
                  <a:gd name="T75" fmla="*/ 164 h 379"/>
                  <a:gd name="T76" fmla="*/ 25 w 85"/>
                  <a:gd name="T77" fmla="*/ 182 h 379"/>
                  <a:gd name="T78" fmla="*/ 28 w 85"/>
                  <a:gd name="T79" fmla="*/ 198 h 379"/>
                  <a:gd name="T80" fmla="*/ 36 w 85"/>
                  <a:gd name="T81" fmla="*/ 210 h 379"/>
                  <a:gd name="T82" fmla="*/ 45 w 85"/>
                  <a:gd name="T83" fmla="*/ 217 h 379"/>
                  <a:gd name="T84" fmla="*/ 53 w 85"/>
                  <a:gd name="T85" fmla="*/ 221 h 379"/>
                  <a:gd name="T86" fmla="*/ 63 w 85"/>
                  <a:gd name="T87" fmla="*/ 219 h 379"/>
                  <a:gd name="T88" fmla="*/ 70 w 85"/>
                  <a:gd name="T89" fmla="*/ 213 h 379"/>
                  <a:gd name="T90" fmla="*/ 80 w 85"/>
                  <a:gd name="T91" fmla="*/ 203 h 379"/>
                  <a:gd name="T92" fmla="*/ 80 w 85"/>
                  <a:gd name="T93" fmla="*/ 212 h 379"/>
                  <a:gd name="T94" fmla="*/ 78 w 85"/>
                  <a:gd name="T95" fmla="*/ 237 h 379"/>
                  <a:gd name="T96" fmla="*/ 72 w 85"/>
                  <a:gd name="T97" fmla="*/ 283 h 379"/>
                  <a:gd name="T98" fmla="*/ 63 w 85"/>
                  <a:gd name="T99" fmla="*/ 322 h 379"/>
                  <a:gd name="T100" fmla="*/ 49 w 85"/>
                  <a:gd name="T101" fmla="*/ 352 h 379"/>
                  <a:gd name="T102" fmla="*/ 32 w 85"/>
                  <a:gd name="T103"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379">
                    <a:moveTo>
                      <a:pt x="32" y="379"/>
                    </a:moveTo>
                    <a:lnTo>
                      <a:pt x="44" y="343"/>
                    </a:lnTo>
                    <a:lnTo>
                      <a:pt x="45" y="306"/>
                    </a:lnTo>
                    <a:lnTo>
                      <a:pt x="34" y="263"/>
                    </a:lnTo>
                    <a:lnTo>
                      <a:pt x="7" y="193"/>
                    </a:lnTo>
                    <a:lnTo>
                      <a:pt x="0" y="157"/>
                    </a:lnTo>
                    <a:lnTo>
                      <a:pt x="6" y="120"/>
                    </a:lnTo>
                    <a:lnTo>
                      <a:pt x="23" y="75"/>
                    </a:lnTo>
                    <a:lnTo>
                      <a:pt x="51" y="33"/>
                    </a:lnTo>
                    <a:lnTo>
                      <a:pt x="85" y="0"/>
                    </a:lnTo>
                    <a:lnTo>
                      <a:pt x="83" y="17"/>
                    </a:lnTo>
                    <a:lnTo>
                      <a:pt x="83" y="49"/>
                    </a:lnTo>
                    <a:lnTo>
                      <a:pt x="78" y="133"/>
                    </a:lnTo>
                    <a:lnTo>
                      <a:pt x="80" y="191"/>
                    </a:lnTo>
                    <a:lnTo>
                      <a:pt x="74" y="201"/>
                    </a:lnTo>
                    <a:lnTo>
                      <a:pt x="68" y="207"/>
                    </a:lnTo>
                    <a:lnTo>
                      <a:pt x="55" y="211"/>
                    </a:lnTo>
                    <a:lnTo>
                      <a:pt x="44" y="209"/>
                    </a:lnTo>
                    <a:lnTo>
                      <a:pt x="36" y="199"/>
                    </a:lnTo>
                    <a:lnTo>
                      <a:pt x="28" y="179"/>
                    </a:lnTo>
                    <a:lnTo>
                      <a:pt x="30" y="159"/>
                    </a:lnTo>
                    <a:lnTo>
                      <a:pt x="34" y="152"/>
                    </a:lnTo>
                    <a:lnTo>
                      <a:pt x="42" y="149"/>
                    </a:lnTo>
                    <a:lnTo>
                      <a:pt x="47" y="151"/>
                    </a:lnTo>
                    <a:lnTo>
                      <a:pt x="51" y="159"/>
                    </a:lnTo>
                    <a:lnTo>
                      <a:pt x="53" y="164"/>
                    </a:lnTo>
                    <a:lnTo>
                      <a:pt x="49" y="168"/>
                    </a:lnTo>
                    <a:lnTo>
                      <a:pt x="45" y="164"/>
                    </a:lnTo>
                    <a:lnTo>
                      <a:pt x="44" y="163"/>
                    </a:lnTo>
                    <a:lnTo>
                      <a:pt x="44" y="168"/>
                    </a:lnTo>
                    <a:lnTo>
                      <a:pt x="49" y="173"/>
                    </a:lnTo>
                    <a:lnTo>
                      <a:pt x="57" y="168"/>
                    </a:lnTo>
                    <a:lnTo>
                      <a:pt x="61" y="157"/>
                    </a:lnTo>
                    <a:lnTo>
                      <a:pt x="55" y="147"/>
                    </a:lnTo>
                    <a:lnTo>
                      <a:pt x="44" y="143"/>
                    </a:lnTo>
                    <a:lnTo>
                      <a:pt x="36" y="144"/>
                    </a:lnTo>
                    <a:lnTo>
                      <a:pt x="28" y="152"/>
                    </a:lnTo>
                    <a:lnTo>
                      <a:pt x="25" y="164"/>
                    </a:lnTo>
                    <a:lnTo>
                      <a:pt x="25" y="182"/>
                    </a:lnTo>
                    <a:lnTo>
                      <a:pt x="28" y="198"/>
                    </a:lnTo>
                    <a:lnTo>
                      <a:pt x="36" y="210"/>
                    </a:lnTo>
                    <a:lnTo>
                      <a:pt x="45" y="217"/>
                    </a:lnTo>
                    <a:lnTo>
                      <a:pt x="53" y="221"/>
                    </a:lnTo>
                    <a:lnTo>
                      <a:pt x="63" y="219"/>
                    </a:lnTo>
                    <a:lnTo>
                      <a:pt x="70" y="213"/>
                    </a:lnTo>
                    <a:lnTo>
                      <a:pt x="80" y="203"/>
                    </a:lnTo>
                    <a:lnTo>
                      <a:pt x="80" y="212"/>
                    </a:lnTo>
                    <a:lnTo>
                      <a:pt x="78" y="237"/>
                    </a:lnTo>
                    <a:lnTo>
                      <a:pt x="72" y="283"/>
                    </a:lnTo>
                    <a:lnTo>
                      <a:pt x="63" y="322"/>
                    </a:lnTo>
                    <a:lnTo>
                      <a:pt x="49" y="352"/>
                    </a:lnTo>
                    <a:lnTo>
                      <a:pt x="32" y="37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1" name="Freeform 129"/>
              <p:cNvSpPr>
                <a:spLocks/>
              </p:cNvSpPr>
              <p:nvPr/>
            </p:nvSpPr>
            <p:spPr bwMode="auto">
              <a:xfrm>
                <a:off x="5574" y="1619"/>
                <a:ext cx="95" cy="337"/>
              </a:xfrm>
              <a:custGeom>
                <a:avLst/>
                <a:gdLst>
                  <a:gd name="T0" fmla="*/ 57 w 95"/>
                  <a:gd name="T1" fmla="*/ 0 h 337"/>
                  <a:gd name="T2" fmla="*/ 65 w 95"/>
                  <a:gd name="T3" fmla="*/ 27 h 337"/>
                  <a:gd name="T4" fmla="*/ 80 w 95"/>
                  <a:gd name="T5" fmla="*/ 72 h 337"/>
                  <a:gd name="T6" fmla="*/ 93 w 95"/>
                  <a:gd name="T7" fmla="*/ 128 h 337"/>
                  <a:gd name="T8" fmla="*/ 95 w 95"/>
                  <a:gd name="T9" fmla="*/ 158 h 337"/>
                  <a:gd name="T10" fmla="*/ 91 w 95"/>
                  <a:gd name="T11" fmla="*/ 188 h 337"/>
                  <a:gd name="T12" fmla="*/ 82 w 95"/>
                  <a:gd name="T13" fmla="*/ 221 h 337"/>
                  <a:gd name="T14" fmla="*/ 70 w 95"/>
                  <a:gd name="T15" fmla="*/ 249 h 337"/>
                  <a:gd name="T16" fmla="*/ 55 w 95"/>
                  <a:gd name="T17" fmla="*/ 275 h 337"/>
                  <a:gd name="T18" fmla="*/ 40 w 95"/>
                  <a:gd name="T19" fmla="*/ 297 h 337"/>
                  <a:gd name="T20" fmla="*/ 11 w 95"/>
                  <a:gd name="T21" fmla="*/ 327 h 337"/>
                  <a:gd name="T22" fmla="*/ 0 w 95"/>
                  <a:gd name="T23" fmla="*/ 337 h 337"/>
                  <a:gd name="T24" fmla="*/ 17 w 95"/>
                  <a:gd name="T25" fmla="*/ 314 h 337"/>
                  <a:gd name="T26" fmla="*/ 28 w 95"/>
                  <a:gd name="T27" fmla="*/ 292 h 337"/>
                  <a:gd name="T28" fmla="*/ 38 w 95"/>
                  <a:gd name="T29" fmla="*/ 273 h 337"/>
                  <a:gd name="T30" fmla="*/ 51 w 95"/>
                  <a:gd name="T31" fmla="*/ 213 h 337"/>
                  <a:gd name="T32" fmla="*/ 51 w 95"/>
                  <a:gd name="T33" fmla="*/ 213 h 337"/>
                  <a:gd name="T34" fmla="*/ 53 w 95"/>
                  <a:gd name="T35" fmla="*/ 218 h 337"/>
                  <a:gd name="T36" fmla="*/ 61 w 95"/>
                  <a:gd name="T37" fmla="*/ 221 h 337"/>
                  <a:gd name="T38" fmla="*/ 68 w 95"/>
                  <a:gd name="T39" fmla="*/ 218 h 337"/>
                  <a:gd name="T40" fmla="*/ 72 w 95"/>
                  <a:gd name="T41" fmla="*/ 209 h 337"/>
                  <a:gd name="T42" fmla="*/ 72 w 95"/>
                  <a:gd name="T43" fmla="*/ 201 h 337"/>
                  <a:gd name="T44" fmla="*/ 66 w 95"/>
                  <a:gd name="T45" fmla="*/ 197 h 337"/>
                  <a:gd name="T46" fmla="*/ 61 w 95"/>
                  <a:gd name="T47" fmla="*/ 201 h 337"/>
                  <a:gd name="T48" fmla="*/ 59 w 95"/>
                  <a:gd name="T49" fmla="*/ 205 h 337"/>
                  <a:gd name="T50" fmla="*/ 61 w 95"/>
                  <a:gd name="T51" fmla="*/ 202 h 337"/>
                  <a:gd name="T52" fmla="*/ 65 w 95"/>
                  <a:gd name="T53" fmla="*/ 200 h 337"/>
                  <a:gd name="T54" fmla="*/ 68 w 95"/>
                  <a:gd name="T55" fmla="*/ 203 h 337"/>
                  <a:gd name="T56" fmla="*/ 68 w 95"/>
                  <a:gd name="T57" fmla="*/ 208 h 337"/>
                  <a:gd name="T58" fmla="*/ 66 w 95"/>
                  <a:gd name="T59" fmla="*/ 213 h 337"/>
                  <a:gd name="T60" fmla="*/ 61 w 95"/>
                  <a:gd name="T61" fmla="*/ 215 h 337"/>
                  <a:gd name="T62" fmla="*/ 53 w 95"/>
                  <a:gd name="T63" fmla="*/ 208 h 337"/>
                  <a:gd name="T64" fmla="*/ 53 w 95"/>
                  <a:gd name="T65" fmla="*/ 203 h 337"/>
                  <a:gd name="T66" fmla="*/ 57 w 95"/>
                  <a:gd name="T67" fmla="*/ 123 h 337"/>
                  <a:gd name="T68" fmla="*/ 55 w 95"/>
                  <a:gd name="T69" fmla="*/ 55 h 337"/>
                  <a:gd name="T70" fmla="*/ 57 w 95"/>
                  <a:gd name="T71" fmla="*/ 6 h 337"/>
                  <a:gd name="T72" fmla="*/ 57 w 95"/>
                  <a:gd name="T7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337">
                    <a:moveTo>
                      <a:pt x="57" y="0"/>
                    </a:moveTo>
                    <a:lnTo>
                      <a:pt x="65" y="27"/>
                    </a:lnTo>
                    <a:lnTo>
                      <a:pt x="80" y="72"/>
                    </a:lnTo>
                    <a:lnTo>
                      <a:pt x="93" y="128"/>
                    </a:lnTo>
                    <a:lnTo>
                      <a:pt x="95" y="158"/>
                    </a:lnTo>
                    <a:lnTo>
                      <a:pt x="91" y="188"/>
                    </a:lnTo>
                    <a:lnTo>
                      <a:pt x="82" y="221"/>
                    </a:lnTo>
                    <a:lnTo>
                      <a:pt x="70" y="249"/>
                    </a:lnTo>
                    <a:lnTo>
                      <a:pt x="55" y="275"/>
                    </a:lnTo>
                    <a:lnTo>
                      <a:pt x="40" y="297"/>
                    </a:lnTo>
                    <a:lnTo>
                      <a:pt x="11" y="327"/>
                    </a:lnTo>
                    <a:lnTo>
                      <a:pt x="0" y="337"/>
                    </a:lnTo>
                    <a:lnTo>
                      <a:pt x="17" y="314"/>
                    </a:lnTo>
                    <a:lnTo>
                      <a:pt x="28" y="292"/>
                    </a:lnTo>
                    <a:lnTo>
                      <a:pt x="38" y="273"/>
                    </a:lnTo>
                    <a:lnTo>
                      <a:pt x="51" y="213"/>
                    </a:lnTo>
                    <a:lnTo>
                      <a:pt x="51" y="213"/>
                    </a:lnTo>
                    <a:lnTo>
                      <a:pt x="53" y="218"/>
                    </a:lnTo>
                    <a:lnTo>
                      <a:pt x="61" y="221"/>
                    </a:lnTo>
                    <a:lnTo>
                      <a:pt x="68" y="218"/>
                    </a:lnTo>
                    <a:lnTo>
                      <a:pt x="72" y="209"/>
                    </a:lnTo>
                    <a:lnTo>
                      <a:pt x="72" y="201"/>
                    </a:lnTo>
                    <a:lnTo>
                      <a:pt x="66" y="197"/>
                    </a:lnTo>
                    <a:lnTo>
                      <a:pt x="61" y="201"/>
                    </a:lnTo>
                    <a:lnTo>
                      <a:pt x="59" y="205"/>
                    </a:lnTo>
                    <a:lnTo>
                      <a:pt x="61" y="202"/>
                    </a:lnTo>
                    <a:lnTo>
                      <a:pt x="65" y="200"/>
                    </a:lnTo>
                    <a:lnTo>
                      <a:pt x="68" y="203"/>
                    </a:lnTo>
                    <a:lnTo>
                      <a:pt x="68" y="208"/>
                    </a:lnTo>
                    <a:lnTo>
                      <a:pt x="66" y="213"/>
                    </a:lnTo>
                    <a:lnTo>
                      <a:pt x="61" y="215"/>
                    </a:lnTo>
                    <a:lnTo>
                      <a:pt x="53" y="208"/>
                    </a:lnTo>
                    <a:lnTo>
                      <a:pt x="53" y="203"/>
                    </a:lnTo>
                    <a:lnTo>
                      <a:pt x="57" y="123"/>
                    </a:lnTo>
                    <a:lnTo>
                      <a:pt x="55" y="55"/>
                    </a:lnTo>
                    <a:lnTo>
                      <a:pt x="57" y="6"/>
                    </a:lnTo>
                    <a:lnTo>
                      <a:pt x="57"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2" name="Freeform 130"/>
              <p:cNvSpPr>
                <a:spLocks/>
              </p:cNvSpPr>
              <p:nvPr/>
            </p:nvSpPr>
            <p:spPr bwMode="auto">
              <a:xfrm>
                <a:off x="5546" y="1563"/>
                <a:ext cx="83" cy="381"/>
              </a:xfrm>
              <a:custGeom>
                <a:avLst/>
                <a:gdLst>
                  <a:gd name="T0" fmla="*/ 32 w 83"/>
                  <a:gd name="T1" fmla="*/ 381 h 381"/>
                  <a:gd name="T2" fmla="*/ 41 w 83"/>
                  <a:gd name="T3" fmla="*/ 345 h 381"/>
                  <a:gd name="T4" fmla="*/ 43 w 83"/>
                  <a:gd name="T5" fmla="*/ 307 h 381"/>
                  <a:gd name="T6" fmla="*/ 32 w 83"/>
                  <a:gd name="T7" fmla="*/ 263 h 381"/>
                  <a:gd name="T8" fmla="*/ 7 w 83"/>
                  <a:gd name="T9" fmla="*/ 194 h 381"/>
                  <a:gd name="T10" fmla="*/ 0 w 83"/>
                  <a:gd name="T11" fmla="*/ 158 h 381"/>
                  <a:gd name="T12" fmla="*/ 3 w 83"/>
                  <a:gd name="T13" fmla="*/ 120 h 381"/>
                  <a:gd name="T14" fmla="*/ 20 w 83"/>
                  <a:gd name="T15" fmla="*/ 77 h 381"/>
                  <a:gd name="T16" fmla="*/ 49 w 83"/>
                  <a:gd name="T17" fmla="*/ 34 h 381"/>
                  <a:gd name="T18" fmla="*/ 83 w 83"/>
                  <a:gd name="T19" fmla="*/ 0 h 381"/>
                  <a:gd name="T20" fmla="*/ 81 w 83"/>
                  <a:gd name="T21" fmla="*/ 17 h 381"/>
                  <a:gd name="T22" fmla="*/ 81 w 83"/>
                  <a:gd name="T23" fmla="*/ 51 h 381"/>
                  <a:gd name="T24" fmla="*/ 77 w 83"/>
                  <a:gd name="T25" fmla="*/ 135 h 381"/>
                  <a:gd name="T26" fmla="*/ 77 w 83"/>
                  <a:gd name="T27" fmla="*/ 192 h 381"/>
                  <a:gd name="T28" fmla="*/ 74 w 83"/>
                  <a:gd name="T29" fmla="*/ 202 h 381"/>
                  <a:gd name="T30" fmla="*/ 66 w 83"/>
                  <a:gd name="T31" fmla="*/ 209 h 381"/>
                  <a:gd name="T32" fmla="*/ 55 w 83"/>
                  <a:gd name="T33" fmla="*/ 213 h 381"/>
                  <a:gd name="T34" fmla="*/ 43 w 83"/>
                  <a:gd name="T35" fmla="*/ 209 h 381"/>
                  <a:gd name="T36" fmla="*/ 34 w 83"/>
                  <a:gd name="T37" fmla="*/ 201 h 381"/>
                  <a:gd name="T38" fmla="*/ 26 w 83"/>
                  <a:gd name="T39" fmla="*/ 179 h 381"/>
                  <a:gd name="T40" fmla="*/ 28 w 83"/>
                  <a:gd name="T41" fmla="*/ 161 h 381"/>
                  <a:gd name="T42" fmla="*/ 34 w 83"/>
                  <a:gd name="T43" fmla="*/ 154 h 381"/>
                  <a:gd name="T44" fmla="*/ 39 w 83"/>
                  <a:gd name="T45" fmla="*/ 150 h 381"/>
                  <a:gd name="T46" fmla="*/ 45 w 83"/>
                  <a:gd name="T47" fmla="*/ 152 h 381"/>
                  <a:gd name="T48" fmla="*/ 51 w 83"/>
                  <a:gd name="T49" fmla="*/ 160 h 381"/>
                  <a:gd name="T50" fmla="*/ 51 w 83"/>
                  <a:gd name="T51" fmla="*/ 166 h 381"/>
                  <a:gd name="T52" fmla="*/ 49 w 83"/>
                  <a:gd name="T53" fmla="*/ 170 h 381"/>
                  <a:gd name="T54" fmla="*/ 43 w 83"/>
                  <a:gd name="T55" fmla="*/ 166 h 381"/>
                  <a:gd name="T56" fmla="*/ 41 w 83"/>
                  <a:gd name="T57" fmla="*/ 165 h 381"/>
                  <a:gd name="T58" fmla="*/ 41 w 83"/>
                  <a:gd name="T59" fmla="*/ 170 h 381"/>
                  <a:gd name="T60" fmla="*/ 49 w 83"/>
                  <a:gd name="T61" fmla="*/ 173 h 381"/>
                  <a:gd name="T62" fmla="*/ 56 w 83"/>
                  <a:gd name="T63" fmla="*/ 170 h 381"/>
                  <a:gd name="T64" fmla="*/ 58 w 83"/>
                  <a:gd name="T65" fmla="*/ 159 h 381"/>
                  <a:gd name="T66" fmla="*/ 53 w 83"/>
                  <a:gd name="T67" fmla="*/ 149 h 381"/>
                  <a:gd name="T68" fmla="*/ 41 w 83"/>
                  <a:gd name="T69" fmla="*/ 143 h 381"/>
                  <a:gd name="T70" fmla="*/ 34 w 83"/>
                  <a:gd name="T71" fmla="*/ 146 h 381"/>
                  <a:gd name="T72" fmla="*/ 28 w 83"/>
                  <a:gd name="T73" fmla="*/ 153 h 381"/>
                  <a:gd name="T74" fmla="*/ 24 w 83"/>
                  <a:gd name="T75" fmla="*/ 166 h 381"/>
                  <a:gd name="T76" fmla="*/ 24 w 83"/>
                  <a:gd name="T77" fmla="*/ 183 h 381"/>
                  <a:gd name="T78" fmla="*/ 26 w 83"/>
                  <a:gd name="T79" fmla="*/ 200 h 381"/>
                  <a:gd name="T80" fmla="*/ 34 w 83"/>
                  <a:gd name="T81" fmla="*/ 212 h 381"/>
                  <a:gd name="T82" fmla="*/ 43 w 83"/>
                  <a:gd name="T83" fmla="*/ 219 h 381"/>
                  <a:gd name="T84" fmla="*/ 53 w 83"/>
                  <a:gd name="T85" fmla="*/ 222 h 381"/>
                  <a:gd name="T86" fmla="*/ 62 w 83"/>
                  <a:gd name="T87" fmla="*/ 220 h 381"/>
                  <a:gd name="T88" fmla="*/ 70 w 83"/>
                  <a:gd name="T89" fmla="*/ 215 h 381"/>
                  <a:gd name="T90" fmla="*/ 77 w 83"/>
                  <a:gd name="T91" fmla="*/ 204 h 381"/>
                  <a:gd name="T92" fmla="*/ 77 w 83"/>
                  <a:gd name="T93" fmla="*/ 213 h 381"/>
                  <a:gd name="T94" fmla="*/ 75 w 83"/>
                  <a:gd name="T95" fmla="*/ 239 h 381"/>
                  <a:gd name="T96" fmla="*/ 70 w 83"/>
                  <a:gd name="T97" fmla="*/ 285 h 381"/>
                  <a:gd name="T98" fmla="*/ 60 w 83"/>
                  <a:gd name="T99" fmla="*/ 324 h 381"/>
                  <a:gd name="T100" fmla="*/ 49 w 83"/>
                  <a:gd name="T101" fmla="*/ 354 h 381"/>
                  <a:gd name="T102" fmla="*/ 32 w 83"/>
                  <a:gd name="T103"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381">
                    <a:moveTo>
                      <a:pt x="32" y="381"/>
                    </a:moveTo>
                    <a:lnTo>
                      <a:pt x="41" y="345"/>
                    </a:lnTo>
                    <a:lnTo>
                      <a:pt x="43" y="307"/>
                    </a:lnTo>
                    <a:lnTo>
                      <a:pt x="32" y="263"/>
                    </a:lnTo>
                    <a:lnTo>
                      <a:pt x="7" y="194"/>
                    </a:lnTo>
                    <a:lnTo>
                      <a:pt x="0" y="158"/>
                    </a:lnTo>
                    <a:lnTo>
                      <a:pt x="3" y="120"/>
                    </a:lnTo>
                    <a:lnTo>
                      <a:pt x="20" y="77"/>
                    </a:lnTo>
                    <a:lnTo>
                      <a:pt x="49" y="34"/>
                    </a:lnTo>
                    <a:lnTo>
                      <a:pt x="83" y="0"/>
                    </a:lnTo>
                    <a:lnTo>
                      <a:pt x="81" y="17"/>
                    </a:lnTo>
                    <a:lnTo>
                      <a:pt x="81" y="51"/>
                    </a:lnTo>
                    <a:lnTo>
                      <a:pt x="77" y="135"/>
                    </a:lnTo>
                    <a:lnTo>
                      <a:pt x="77" y="192"/>
                    </a:lnTo>
                    <a:lnTo>
                      <a:pt x="74" y="202"/>
                    </a:lnTo>
                    <a:lnTo>
                      <a:pt x="66" y="209"/>
                    </a:lnTo>
                    <a:lnTo>
                      <a:pt x="55" y="213"/>
                    </a:lnTo>
                    <a:lnTo>
                      <a:pt x="43" y="209"/>
                    </a:lnTo>
                    <a:lnTo>
                      <a:pt x="34" y="201"/>
                    </a:lnTo>
                    <a:lnTo>
                      <a:pt x="26" y="179"/>
                    </a:lnTo>
                    <a:lnTo>
                      <a:pt x="28" y="161"/>
                    </a:lnTo>
                    <a:lnTo>
                      <a:pt x="34" y="154"/>
                    </a:lnTo>
                    <a:lnTo>
                      <a:pt x="39" y="150"/>
                    </a:lnTo>
                    <a:lnTo>
                      <a:pt x="45" y="152"/>
                    </a:lnTo>
                    <a:lnTo>
                      <a:pt x="51" y="160"/>
                    </a:lnTo>
                    <a:lnTo>
                      <a:pt x="51" y="166"/>
                    </a:lnTo>
                    <a:lnTo>
                      <a:pt x="49" y="170"/>
                    </a:lnTo>
                    <a:lnTo>
                      <a:pt x="43" y="166"/>
                    </a:lnTo>
                    <a:lnTo>
                      <a:pt x="41" y="165"/>
                    </a:lnTo>
                    <a:lnTo>
                      <a:pt x="41" y="170"/>
                    </a:lnTo>
                    <a:lnTo>
                      <a:pt x="49" y="173"/>
                    </a:lnTo>
                    <a:lnTo>
                      <a:pt x="56" y="170"/>
                    </a:lnTo>
                    <a:lnTo>
                      <a:pt x="58" y="159"/>
                    </a:lnTo>
                    <a:lnTo>
                      <a:pt x="53" y="149"/>
                    </a:lnTo>
                    <a:lnTo>
                      <a:pt x="41" y="143"/>
                    </a:lnTo>
                    <a:lnTo>
                      <a:pt x="34" y="146"/>
                    </a:lnTo>
                    <a:lnTo>
                      <a:pt x="28" y="153"/>
                    </a:lnTo>
                    <a:lnTo>
                      <a:pt x="24" y="166"/>
                    </a:lnTo>
                    <a:lnTo>
                      <a:pt x="24" y="183"/>
                    </a:lnTo>
                    <a:lnTo>
                      <a:pt x="26" y="200"/>
                    </a:lnTo>
                    <a:lnTo>
                      <a:pt x="34" y="212"/>
                    </a:lnTo>
                    <a:lnTo>
                      <a:pt x="43" y="219"/>
                    </a:lnTo>
                    <a:lnTo>
                      <a:pt x="53" y="222"/>
                    </a:lnTo>
                    <a:lnTo>
                      <a:pt x="62" y="220"/>
                    </a:lnTo>
                    <a:lnTo>
                      <a:pt x="70" y="215"/>
                    </a:lnTo>
                    <a:lnTo>
                      <a:pt x="77" y="204"/>
                    </a:lnTo>
                    <a:lnTo>
                      <a:pt x="77" y="213"/>
                    </a:lnTo>
                    <a:lnTo>
                      <a:pt x="75" y="239"/>
                    </a:lnTo>
                    <a:lnTo>
                      <a:pt x="70" y="285"/>
                    </a:lnTo>
                    <a:lnTo>
                      <a:pt x="60" y="324"/>
                    </a:lnTo>
                    <a:lnTo>
                      <a:pt x="49" y="354"/>
                    </a:lnTo>
                    <a:lnTo>
                      <a:pt x="32" y="38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3" name="Freeform 131"/>
              <p:cNvSpPr>
                <a:spLocks/>
              </p:cNvSpPr>
              <p:nvPr/>
            </p:nvSpPr>
            <p:spPr bwMode="auto">
              <a:xfrm>
                <a:off x="5418" y="559"/>
                <a:ext cx="95" cy="182"/>
              </a:xfrm>
              <a:custGeom>
                <a:avLst/>
                <a:gdLst>
                  <a:gd name="T0" fmla="*/ 69 w 95"/>
                  <a:gd name="T1" fmla="*/ 182 h 182"/>
                  <a:gd name="T2" fmla="*/ 69 w 95"/>
                  <a:gd name="T3" fmla="*/ 170 h 182"/>
                  <a:gd name="T4" fmla="*/ 55 w 95"/>
                  <a:gd name="T5" fmla="*/ 141 h 182"/>
                  <a:gd name="T6" fmla="*/ 35 w 95"/>
                  <a:gd name="T7" fmla="*/ 115 h 182"/>
                  <a:gd name="T8" fmla="*/ 14 w 95"/>
                  <a:gd name="T9" fmla="*/ 87 h 182"/>
                  <a:gd name="T10" fmla="*/ 0 w 95"/>
                  <a:gd name="T11" fmla="*/ 52 h 182"/>
                  <a:gd name="T12" fmla="*/ 2 w 95"/>
                  <a:gd name="T13" fmla="*/ 36 h 182"/>
                  <a:gd name="T14" fmla="*/ 10 w 95"/>
                  <a:gd name="T15" fmla="*/ 19 h 182"/>
                  <a:gd name="T16" fmla="*/ 27 w 95"/>
                  <a:gd name="T17" fmla="*/ 3 h 182"/>
                  <a:gd name="T18" fmla="*/ 36 w 95"/>
                  <a:gd name="T19" fmla="*/ 0 h 182"/>
                  <a:gd name="T20" fmla="*/ 48 w 95"/>
                  <a:gd name="T21" fmla="*/ 20 h 182"/>
                  <a:gd name="T22" fmla="*/ 57 w 95"/>
                  <a:gd name="T23" fmla="*/ 35 h 182"/>
                  <a:gd name="T24" fmla="*/ 54 w 95"/>
                  <a:gd name="T25" fmla="*/ 41 h 182"/>
                  <a:gd name="T26" fmla="*/ 46 w 95"/>
                  <a:gd name="T27" fmla="*/ 42 h 182"/>
                  <a:gd name="T28" fmla="*/ 38 w 95"/>
                  <a:gd name="T29" fmla="*/ 39 h 182"/>
                  <a:gd name="T30" fmla="*/ 40 w 95"/>
                  <a:gd name="T31" fmla="*/ 36 h 182"/>
                  <a:gd name="T32" fmla="*/ 46 w 95"/>
                  <a:gd name="T33" fmla="*/ 35 h 182"/>
                  <a:gd name="T34" fmla="*/ 50 w 95"/>
                  <a:gd name="T35" fmla="*/ 36 h 182"/>
                  <a:gd name="T36" fmla="*/ 48 w 95"/>
                  <a:gd name="T37" fmla="*/ 32 h 182"/>
                  <a:gd name="T38" fmla="*/ 40 w 95"/>
                  <a:gd name="T39" fmla="*/ 31 h 182"/>
                  <a:gd name="T40" fmla="*/ 31 w 95"/>
                  <a:gd name="T41" fmla="*/ 35 h 182"/>
                  <a:gd name="T42" fmla="*/ 29 w 95"/>
                  <a:gd name="T43" fmla="*/ 39 h 182"/>
                  <a:gd name="T44" fmla="*/ 31 w 95"/>
                  <a:gd name="T45" fmla="*/ 44 h 182"/>
                  <a:gd name="T46" fmla="*/ 36 w 95"/>
                  <a:gd name="T47" fmla="*/ 48 h 182"/>
                  <a:gd name="T48" fmla="*/ 46 w 95"/>
                  <a:gd name="T49" fmla="*/ 49 h 182"/>
                  <a:gd name="T50" fmla="*/ 54 w 95"/>
                  <a:gd name="T51" fmla="*/ 46 h 182"/>
                  <a:gd name="T52" fmla="*/ 61 w 95"/>
                  <a:gd name="T53" fmla="*/ 41 h 182"/>
                  <a:gd name="T54" fmla="*/ 63 w 95"/>
                  <a:gd name="T55" fmla="*/ 37 h 182"/>
                  <a:gd name="T56" fmla="*/ 74 w 95"/>
                  <a:gd name="T57" fmla="*/ 54 h 182"/>
                  <a:gd name="T58" fmla="*/ 90 w 95"/>
                  <a:gd name="T59" fmla="*/ 85 h 182"/>
                  <a:gd name="T60" fmla="*/ 95 w 95"/>
                  <a:gd name="T61" fmla="*/ 117 h 182"/>
                  <a:gd name="T62" fmla="*/ 88 w 95"/>
                  <a:gd name="T63" fmla="*/ 152 h 182"/>
                  <a:gd name="T64" fmla="*/ 76 w 95"/>
                  <a:gd name="T65" fmla="*/ 172 h 182"/>
                  <a:gd name="T66" fmla="*/ 69 w 95"/>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82">
                    <a:moveTo>
                      <a:pt x="69" y="182"/>
                    </a:moveTo>
                    <a:lnTo>
                      <a:pt x="69" y="170"/>
                    </a:lnTo>
                    <a:lnTo>
                      <a:pt x="55" y="141"/>
                    </a:lnTo>
                    <a:lnTo>
                      <a:pt x="35" y="115"/>
                    </a:lnTo>
                    <a:lnTo>
                      <a:pt x="14" y="87"/>
                    </a:lnTo>
                    <a:lnTo>
                      <a:pt x="0" y="52"/>
                    </a:lnTo>
                    <a:lnTo>
                      <a:pt x="2" y="36"/>
                    </a:lnTo>
                    <a:lnTo>
                      <a:pt x="10" y="19"/>
                    </a:lnTo>
                    <a:lnTo>
                      <a:pt x="27" y="3"/>
                    </a:lnTo>
                    <a:lnTo>
                      <a:pt x="36" y="0"/>
                    </a:lnTo>
                    <a:lnTo>
                      <a:pt x="48" y="20"/>
                    </a:lnTo>
                    <a:lnTo>
                      <a:pt x="57" y="35"/>
                    </a:lnTo>
                    <a:lnTo>
                      <a:pt x="54" y="41"/>
                    </a:lnTo>
                    <a:lnTo>
                      <a:pt x="46" y="42"/>
                    </a:lnTo>
                    <a:lnTo>
                      <a:pt x="38" y="39"/>
                    </a:lnTo>
                    <a:lnTo>
                      <a:pt x="40" y="36"/>
                    </a:lnTo>
                    <a:lnTo>
                      <a:pt x="46" y="35"/>
                    </a:lnTo>
                    <a:lnTo>
                      <a:pt x="50" y="36"/>
                    </a:lnTo>
                    <a:lnTo>
                      <a:pt x="48" y="32"/>
                    </a:lnTo>
                    <a:lnTo>
                      <a:pt x="40" y="31"/>
                    </a:lnTo>
                    <a:lnTo>
                      <a:pt x="31" y="35"/>
                    </a:lnTo>
                    <a:lnTo>
                      <a:pt x="29" y="39"/>
                    </a:lnTo>
                    <a:lnTo>
                      <a:pt x="31" y="44"/>
                    </a:lnTo>
                    <a:lnTo>
                      <a:pt x="36" y="48"/>
                    </a:lnTo>
                    <a:lnTo>
                      <a:pt x="46" y="49"/>
                    </a:lnTo>
                    <a:lnTo>
                      <a:pt x="54" y="46"/>
                    </a:lnTo>
                    <a:lnTo>
                      <a:pt x="61" y="41"/>
                    </a:lnTo>
                    <a:lnTo>
                      <a:pt x="63" y="37"/>
                    </a:lnTo>
                    <a:lnTo>
                      <a:pt x="74" y="54"/>
                    </a:lnTo>
                    <a:lnTo>
                      <a:pt x="90" y="85"/>
                    </a:lnTo>
                    <a:lnTo>
                      <a:pt x="95" y="117"/>
                    </a:lnTo>
                    <a:lnTo>
                      <a:pt x="88" y="152"/>
                    </a:lnTo>
                    <a:lnTo>
                      <a:pt x="76" y="172"/>
                    </a:lnTo>
                    <a:lnTo>
                      <a:pt x="69" y="18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4" name="Freeform 132"/>
              <p:cNvSpPr>
                <a:spLocks/>
              </p:cNvSpPr>
              <p:nvPr/>
            </p:nvSpPr>
            <p:spPr bwMode="auto">
              <a:xfrm>
                <a:off x="5464" y="554"/>
                <a:ext cx="108" cy="182"/>
              </a:xfrm>
              <a:custGeom>
                <a:avLst/>
                <a:gdLst>
                  <a:gd name="T0" fmla="*/ 0 w 108"/>
                  <a:gd name="T1" fmla="*/ 2 h 182"/>
                  <a:gd name="T2" fmla="*/ 6 w 108"/>
                  <a:gd name="T3" fmla="*/ 16 h 182"/>
                  <a:gd name="T4" fmla="*/ 25 w 108"/>
                  <a:gd name="T5" fmla="*/ 41 h 182"/>
                  <a:gd name="T6" fmla="*/ 40 w 108"/>
                  <a:gd name="T7" fmla="*/ 63 h 182"/>
                  <a:gd name="T8" fmla="*/ 51 w 108"/>
                  <a:gd name="T9" fmla="*/ 87 h 182"/>
                  <a:gd name="T10" fmla="*/ 59 w 108"/>
                  <a:gd name="T11" fmla="*/ 96 h 182"/>
                  <a:gd name="T12" fmla="*/ 70 w 108"/>
                  <a:gd name="T13" fmla="*/ 98 h 182"/>
                  <a:gd name="T14" fmla="*/ 78 w 108"/>
                  <a:gd name="T15" fmla="*/ 93 h 182"/>
                  <a:gd name="T16" fmla="*/ 78 w 108"/>
                  <a:gd name="T17" fmla="*/ 90 h 182"/>
                  <a:gd name="T18" fmla="*/ 74 w 108"/>
                  <a:gd name="T19" fmla="*/ 86 h 182"/>
                  <a:gd name="T20" fmla="*/ 70 w 108"/>
                  <a:gd name="T21" fmla="*/ 85 h 182"/>
                  <a:gd name="T22" fmla="*/ 70 w 108"/>
                  <a:gd name="T23" fmla="*/ 87 h 182"/>
                  <a:gd name="T24" fmla="*/ 72 w 108"/>
                  <a:gd name="T25" fmla="*/ 90 h 182"/>
                  <a:gd name="T26" fmla="*/ 66 w 108"/>
                  <a:gd name="T27" fmla="*/ 87 h 182"/>
                  <a:gd name="T28" fmla="*/ 64 w 108"/>
                  <a:gd name="T29" fmla="*/ 84 h 182"/>
                  <a:gd name="T30" fmla="*/ 66 w 108"/>
                  <a:gd name="T31" fmla="*/ 81 h 182"/>
                  <a:gd name="T32" fmla="*/ 72 w 108"/>
                  <a:gd name="T33" fmla="*/ 81 h 182"/>
                  <a:gd name="T34" fmla="*/ 80 w 108"/>
                  <a:gd name="T35" fmla="*/ 85 h 182"/>
                  <a:gd name="T36" fmla="*/ 85 w 108"/>
                  <a:gd name="T37" fmla="*/ 90 h 182"/>
                  <a:gd name="T38" fmla="*/ 89 w 108"/>
                  <a:gd name="T39" fmla="*/ 97 h 182"/>
                  <a:gd name="T40" fmla="*/ 87 w 108"/>
                  <a:gd name="T41" fmla="*/ 102 h 182"/>
                  <a:gd name="T42" fmla="*/ 83 w 108"/>
                  <a:gd name="T43" fmla="*/ 104 h 182"/>
                  <a:gd name="T44" fmla="*/ 70 w 108"/>
                  <a:gd name="T45" fmla="*/ 105 h 182"/>
                  <a:gd name="T46" fmla="*/ 59 w 108"/>
                  <a:gd name="T47" fmla="*/ 101 h 182"/>
                  <a:gd name="T48" fmla="*/ 55 w 108"/>
                  <a:gd name="T49" fmla="*/ 98 h 182"/>
                  <a:gd name="T50" fmla="*/ 55 w 108"/>
                  <a:gd name="T51" fmla="*/ 129 h 182"/>
                  <a:gd name="T52" fmla="*/ 47 w 108"/>
                  <a:gd name="T53" fmla="*/ 159 h 182"/>
                  <a:gd name="T54" fmla="*/ 34 w 108"/>
                  <a:gd name="T55" fmla="*/ 182 h 182"/>
                  <a:gd name="T56" fmla="*/ 55 w 108"/>
                  <a:gd name="T57" fmla="*/ 162 h 182"/>
                  <a:gd name="T58" fmla="*/ 85 w 108"/>
                  <a:gd name="T59" fmla="*/ 127 h 182"/>
                  <a:gd name="T60" fmla="*/ 102 w 108"/>
                  <a:gd name="T61" fmla="*/ 96 h 182"/>
                  <a:gd name="T62" fmla="*/ 108 w 108"/>
                  <a:gd name="T63" fmla="*/ 66 h 182"/>
                  <a:gd name="T64" fmla="*/ 106 w 108"/>
                  <a:gd name="T65" fmla="*/ 44 h 182"/>
                  <a:gd name="T66" fmla="*/ 97 w 108"/>
                  <a:gd name="T67" fmla="*/ 29 h 182"/>
                  <a:gd name="T68" fmla="*/ 82 w 108"/>
                  <a:gd name="T69" fmla="*/ 16 h 182"/>
                  <a:gd name="T70" fmla="*/ 64 w 108"/>
                  <a:gd name="T71" fmla="*/ 6 h 182"/>
                  <a:gd name="T72" fmla="*/ 44 w 108"/>
                  <a:gd name="T73" fmla="*/ 0 h 182"/>
                  <a:gd name="T74" fmla="*/ 23 w 108"/>
                  <a:gd name="T75" fmla="*/ 0 h 182"/>
                  <a:gd name="T76" fmla="*/ 0 w 108"/>
                  <a:gd name="T77"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82">
                    <a:moveTo>
                      <a:pt x="0" y="2"/>
                    </a:moveTo>
                    <a:lnTo>
                      <a:pt x="6" y="16"/>
                    </a:lnTo>
                    <a:lnTo>
                      <a:pt x="25" y="41"/>
                    </a:lnTo>
                    <a:lnTo>
                      <a:pt x="40" y="63"/>
                    </a:lnTo>
                    <a:lnTo>
                      <a:pt x="51" y="87"/>
                    </a:lnTo>
                    <a:lnTo>
                      <a:pt x="59" y="96"/>
                    </a:lnTo>
                    <a:lnTo>
                      <a:pt x="70" y="98"/>
                    </a:lnTo>
                    <a:lnTo>
                      <a:pt x="78" y="93"/>
                    </a:lnTo>
                    <a:lnTo>
                      <a:pt x="78" y="90"/>
                    </a:lnTo>
                    <a:lnTo>
                      <a:pt x="74" y="86"/>
                    </a:lnTo>
                    <a:lnTo>
                      <a:pt x="70" y="85"/>
                    </a:lnTo>
                    <a:lnTo>
                      <a:pt x="70" y="87"/>
                    </a:lnTo>
                    <a:lnTo>
                      <a:pt x="72" y="90"/>
                    </a:lnTo>
                    <a:lnTo>
                      <a:pt x="66" y="87"/>
                    </a:lnTo>
                    <a:lnTo>
                      <a:pt x="64" y="84"/>
                    </a:lnTo>
                    <a:lnTo>
                      <a:pt x="66" y="81"/>
                    </a:lnTo>
                    <a:lnTo>
                      <a:pt x="72" y="81"/>
                    </a:lnTo>
                    <a:lnTo>
                      <a:pt x="80" y="85"/>
                    </a:lnTo>
                    <a:lnTo>
                      <a:pt x="85" y="90"/>
                    </a:lnTo>
                    <a:lnTo>
                      <a:pt x="89" y="97"/>
                    </a:lnTo>
                    <a:lnTo>
                      <a:pt x="87" y="102"/>
                    </a:lnTo>
                    <a:lnTo>
                      <a:pt x="83" y="104"/>
                    </a:lnTo>
                    <a:lnTo>
                      <a:pt x="70" y="105"/>
                    </a:lnTo>
                    <a:lnTo>
                      <a:pt x="59" y="101"/>
                    </a:lnTo>
                    <a:lnTo>
                      <a:pt x="55" y="98"/>
                    </a:lnTo>
                    <a:lnTo>
                      <a:pt x="55" y="129"/>
                    </a:lnTo>
                    <a:lnTo>
                      <a:pt x="47" y="159"/>
                    </a:lnTo>
                    <a:lnTo>
                      <a:pt x="34" y="182"/>
                    </a:lnTo>
                    <a:lnTo>
                      <a:pt x="55" y="162"/>
                    </a:lnTo>
                    <a:lnTo>
                      <a:pt x="85" y="127"/>
                    </a:lnTo>
                    <a:lnTo>
                      <a:pt x="102" y="96"/>
                    </a:lnTo>
                    <a:lnTo>
                      <a:pt x="108" y="66"/>
                    </a:lnTo>
                    <a:lnTo>
                      <a:pt x="106" y="44"/>
                    </a:lnTo>
                    <a:lnTo>
                      <a:pt x="97" y="29"/>
                    </a:lnTo>
                    <a:lnTo>
                      <a:pt x="82" y="16"/>
                    </a:lnTo>
                    <a:lnTo>
                      <a:pt x="64" y="6"/>
                    </a:lnTo>
                    <a:lnTo>
                      <a:pt x="44" y="0"/>
                    </a:lnTo>
                    <a:lnTo>
                      <a:pt x="23" y="0"/>
                    </a:lnTo>
                    <a:lnTo>
                      <a:pt x="0" y="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5" name="Freeform 133"/>
              <p:cNvSpPr>
                <a:spLocks/>
              </p:cNvSpPr>
              <p:nvPr/>
            </p:nvSpPr>
            <p:spPr bwMode="auto">
              <a:xfrm>
                <a:off x="5464" y="801"/>
                <a:ext cx="64" cy="144"/>
              </a:xfrm>
              <a:custGeom>
                <a:avLst/>
                <a:gdLst>
                  <a:gd name="T0" fmla="*/ 15 w 64"/>
                  <a:gd name="T1" fmla="*/ 144 h 144"/>
                  <a:gd name="T2" fmla="*/ 19 w 64"/>
                  <a:gd name="T3" fmla="*/ 134 h 144"/>
                  <a:gd name="T4" fmla="*/ 19 w 64"/>
                  <a:gd name="T5" fmla="*/ 111 h 144"/>
                  <a:gd name="T6" fmla="*/ 9 w 64"/>
                  <a:gd name="T7" fmla="*/ 87 h 144"/>
                  <a:gd name="T8" fmla="*/ 0 w 64"/>
                  <a:gd name="T9" fmla="*/ 65 h 144"/>
                  <a:gd name="T10" fmla="*/ 2 w 64"/>
                  <a:gd name="T11" fmla="*/ 36 h 144"/>
                  <a:gd name="T12" fmla="*/ 8 w 64"/>
                  <a:gd name="T13" fmla="*/ 23 h 144"/>
                  <a:gd name="T14" fmla="*/ 19 w 64"/>
                  <a:gd name="T15" fmla="*/ 11 h 144"/>
                  <a:gd name="T16" fmla="*/ 38 w 64"/>
                  <a:gd name="T17" fmla="*/ 1 h 144"/>
                  <a:gd name="T18" fmla="*/ 45 w 64"/>
                  <a:gd name="T19" fmla="*/ 0 h 144"/>
                  <a:gd name="T20" fmla="*/ 51 w 64"/>
                  <a:gd name="T21" fmla="*/ 18 h 144"/>
                  <a:gd name="T22" fmla="*/ 53 w 64"/>
                  <a:gd name="T23" fmla="*/ 29 h 144"/>
                  <a:gd name="T24" fmla="*/ 47 w 64"/>
                  <a:gd name="T25" fmla="*/ 32 h 144"/>
                  <a:gd name="T26" fmla="*/ 40 w 64"/>
                  <a:gd name="T27" fmla="*/ 34 h 144"/>
                  <a:gd name="T28" fmla="*/ 36 w 64"/>
                  <a:gd name="T29" fmla="*/ 30 h 144"/>
                  <a:gd name="T30" fmla="*/ 40 w 64"/>
                  <a:gd name="T31" fmla="*/ 28 h 144"/>
                  <a:gd name="T32" fmla="*/ 44 w 64"/>
                  <a:gd name="T33" fmla="*/ 28 h 144"/>
                  <a:gd name="T34" fmla="*/ 45 w 64"/>
                  <a:gd name="T35" fmla="*/ 29 h 144"/>
                  <a:gd name="T36" fmla="*/ 45 w 64"/>
                  <a:gd name="T37" fmla="*/ 26 h 144"/>
                  <a:gd name="T38" fmla="*/ 42 w 64"/>
                  <a:gd name="T39" fmla="*/ 24 h 144"/>
                  <a:gd name="T40" fmla="*/ 32 w 64"/>
                  <a:gd name="T41" fmla="*/ 26 h 144"/>
                  <a:gd name="T42" fmla="*/ 28 w 64"/>
                  <a:gd name="T43" fmla="*/ 29 h 144"/>
                  <a:gd name="T44" fmla="*/ 28 w 64"/>
                  <a:gd name="T45" fmla="*/ 34 h 144"/>
                  <a:gd name="T46" fmla="*/ 38 w 64"/>
                  <a:gd name="T47" fmla="*/ 38 h 144"/>
                  <a:gd name="T48" fmla="*/ 45 w 64"/>
                  <a:gd name="T49" fmla="*/ 38 h 144"/>
                  <a:gd name="T50" fmla="*/ 53 w 64"/>
                  <a:gd name="T51" fmla="*/ 35 h 144"/>
                  <a:gd name="T52" fmla="*/ 57 w 64"/>
                  <a:gd name="T53" fmla="*/ 32 h 144"/>
                  <a:gd name="T54" fmla="*/ 61 w 64"/>
                  <a:gd name="T55" fmla="*/ 45 h 144"/>
                  <a:gd name="T56" fmla="*/ 64 w 64"/>
                  <a:gd name="T57" fmla="*/ 72 h 144"/>
                  <a:gd name="T58" fmla="*/ 57 w 64"/>
                  <a:gd name="T59" fmla="*/ 97 h 144"/>
                  <a:gd name="T60" fmla="*/ 42 w 64"/>
                  <a:gd name="T61" fmla="*/ 122 h 144"/>
                  <a:gd name="T62" fmla="*/ 25 w 64"/>
                  <a:gd name="T63" fmla="*/ 137 h 144"/>
                  <a:gd name="T64" fmla="*/ 15 w 64"/>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44">
                    <a:moveTo>
                      <a:pt x="15" y="144"/>
                    </a:moveTo>
                    <a:lnTo>
                      <a:pt x="19" y="134"/>
                    </a:lnTo>
                    <a:lnTo>
                      <a:pt x="19" y="111"/>
                    </a:lnTo>
                    <a:lnTo>
                      <a:pt x="9" y="87"/>
                    </a:lnTo>
                    <a:lnTo>
                      <a:pt x="0" y="65"/>
                    </a:lnTo>
                    <a:lnTo>
                      <a:pt x="2" y="36"/>
                    </a:lnTo>
                    <a:lnTo>
                      <a:pt x="8" y="23"/>
                    </a:lnTo>
                    <a:lnTo>
                      <a:pt x="19" y="11"/>
                    </a:lnTo>
                    <a:lnTo>
                      <a:pt x="38" y="1"/>
                    </a:lnTo>
                    <a:lnTo>
                      <a:pt x="45" y="0"/>
                    </a:lnTo>
                    <a:lnTo>
                      <a:pt x="51" y="18"/>
                    </a:lnTo>
                    <a:lnTo>
                      <a:pt x="53" y="29"/>
                    </a:lnTo>
                    <a:lnTo>
                      <a:pt x="47" y="32"/>
                    </a:lnTo>
                    <a:lnTo>
                      <a:pt x="40" y="34"/>
                    </a:lnTo>
                    <a:lnTo>
                      <a:pt x="36" y="30"/>
                    </a:lnTo>
                    <a:lnTo>
                      <a:pt x="40" y="28"/>
                    </a:lnTo>
                    <a:lnTo>
                      <a:pt x="44" y="28"/>
                    </a:lnTo>
                    <a:lnTo>
                      <a:pt x="45" y="29"/>
                    </a:lnTo>
                    <a:lnTo>
                      <a:pt x="45" y="26"/>
                    </a:lnTo>
                    <a:lnTo>
                      <a:pt x="42" y="24"/>
                    </a:lnTo>
                    <a:lnTo>
                      <a:pt x="32" y="26"/>
                    </a:lnTo>
                    <a:lnTo>
                      <a:pt x="28" y="29"/>
                    </a:lnTo>
                    <a:lnTo>
                      <a:pt x="28" y="34"/>
                    </a:lnTo>
                    <a:lnTo>
                      <a:pt x="38" y="38"/>
                    </a:lnTo>
                    <a:lnTo>
                      <a:pt x="45" y="38"/>
                    </a:lnTo>
                    <a:lnTo>
                      <a:pt x="53" y="35"/>
                    </a:lnTo>
                    <a:lnTo>
                      <a:pt x="57" y="32"/>
                    </a:lnTo>
                    <a:lnTo>
                      <a:pt x="61" y="45"/>
                    </a:lnTo>
                    <a:lnTo>
                      <a:pt x="64" y="72"/>
                    </a:lnTo>
                    <a:lnTo>
                      <a:pt x="57" y="97"/>
                    </a:lnTo>
                    <a:lnTo>
                      <a:pt x="42" y="122"/>
                    </a:lnTo>
                    <a:lnTo>
                      <a:pt x="25" y="137"/>
                    </a:lnTo>
                    <a:lnTo>
                      <a:pt x="15" y="1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6" name="Freeform 134"/>
              <p:cNvSpPr>
                <a:spLocks/>
              </p:cNvSpPr>
              <p:nvPr/>
            </p:nvSpPr>
            <p:spPr bwMode="auto">
              <a:xfrm>
                <a:off x="5491" y="800"/>
                <a:ext cx="98" cy="142"/>
              </a:xfrm>
              <a:custGeom>
                <a:avLst/>
                <a:gdLst>
                  <a:gd name="T0" fmla="*/ 28 w 98"/>
                  <a:gd name="T1" fmla="*/ 0 h 142"/>
                  <a:gd name="T2" fmla="*/ 28 w 98"/>
                  <a:gd name="T3" fmla="*/ 11 h 142"/>
                  <a:gd name="T4" fmla="*/ 36 w 98"/>
                  <a:gd name="T5" fmla="*/ 32 h 142"/>
                  <a:gd name="T6" fmla="*/ 43 w 98"/>
                  <a:gd name="T7" fmla="*/ 72 h 142"/>
                  <a:gd name="T8" fmla="*/ 47 w 98"/>
                  <a:gd name="T9" fmla="*/ 79 h 142"/>
                  <a:gd name="T10" fmla="*/ 55 w 98"/>
                  <a:gd name="T11" fmla="*/ 82 h 142"/>
                  <a:gd name="T12" fmla="*/ 62 w 98"/>
                  <a:gd name="T13" fmla="*/ 80 h 142"/>
                  <a:gd name="T14" fmla="*/ 60 w 98"/>
                  <a:gd name="T15" fmla="*/ 73 h 142"/>
                  <a:gd name="T16" fmla="*/ 58 w 98"/>
                  <a:gd name="T17" fmla="*/ 73 h 142"/>
                  <a:gd name="T18" fmla="*/ 58 w 98"/>
                  <a:gd name="T19" fmla="*/ 76 h 142"/>
                  <a:gd name="T20" fmla="*/ 55 w 98"/>
                  <a:gd name="T21" fmla="*/ 73 h 142"/>
                  <a:gd name="T22" fmla="*/ 56 w 98"/>
                  <a:gd name="T23" fmla="*/ 69 h 142"/>
                  <a:gd name="T24" fmla="*/ 66 w 98"/>
                  <a:gd name="T25" fmla="*/ 73 h 142"/>
                  <a:gd name="T26" fmla="*/ 70 w 98"/>
                  <a:gd name="T27" fmla="*/ 85 h 142"/>
                  <a:gd name="T28" fmla="*/ 62 w 98"/>
                  <a:gd name="T29" fmla="*/ 88 h 142"/>
                  <a:gd name="T30" fmla="*/ 53 w 98"/>
                  <a:gd name="T31" fmla="*/ 87 h 142"/>
                  <a:gd name="T32" fmla="*/ 41 w 98"/>
                  <a:gd name="T33" fmla="*/ 81 h 142"/>
                  <a:gd name="T34" fmla="*/ 34 w 98"/>
                  <a:gd name="T35" fmla="*/ 105 h 142"/>
                  <a:gd name="T36" fmla="*/ 18 w 98"/>
                  <a:gd name="T37" fmla="*/ 126 h 142"/>
                  <a:gd name="T38" fmla="*/ 0 w 98"/>
                  <a:gd name="T39" fmla="*/ 142 h 142"/>
                  <a:gd name="T40" fmla="*/ 22 w 98"/>
                  <a:gd name="T41" fmla="*/ 129 h 142"/>
                  <a:gd name="T42" fmla="*/ 58 w 98"/>
                  <a:gd name="T43" fmla="*/ 106 h 142"/>
                  <a:gd name="T44" fmla="*/ 81 w 98"/>
                  <a:gd name="T45" fmla="*/ 85 h 142"/>
                  <a:gd name="T46" fmla="*/ 94 w 98"/>
                  <a:gd name="T47" fmla="*/ 63 h 142"/>
                  <a:gd name="T48" fmla="*/ 98 w 98"/>
                  <a:gd name="T49" fmla="*/ 46 h 142"/>
                  <a:gd name="T50" fmla="*/ 96 w 98"/>
                  <a:gd name="T51" fmla="*/ 32 h 142"/>
                  <a:gd name="T52" fmla="*/ 89 w 98"/>
                  <a:gd name="T53" fmla="*/ 20 h 142"/>
                  <a:gd name="T54" fmla="*/ 77 w 98"/>
                  <a:gd name="T55" fmla="*/ 11 h 142"/>
                  <a:gd name="T56" fmla="*/ 62 w 98"/>
                  <a:gd name="T57" fmla="*/ 5 h 142"/>
                  <a:gd name="T58" fmla="*/ 47 w 98"/>
                  <a:gd name="T59" fmla="*/ 1 h 142"/>
                  <a:gd name="T60" fmla="*/ 28 w 98"/>
                  <a:gd name="T6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42">
                    <a:moveTo>
                      <a:pt x="28" y="0"/>
                    </a:moveTo>
                    <a:lnTo>
                      <a:pt x="28" y="11"/>
                    </a:lnTo>
                    <a:lnTo>
                      <a:pt x="36" y="32"/>
                    </a:lnTo>
                    <a:lnTo>
                      <a:pt x="43" y="72"/>
                    </a:lnTo>
                    <a:lnTo>
                      <a:pt x="47" y="79"/>
                    </a:lnTo>
                    <a:lnTo>
                      <a:pt x="55" y="82"/>
                    </a:lnTo>
                    <a:lnTo>
                      <a:pt x="62" y="80"/>
                    </a:lnTo>
                    <a:lnTo>
                      <a:pt x="60" y="73"/>
                    </a:lnTo>
                    <a:lnTo>
                      <a:pt x="58" y="73"/>
                    </a:lnTo>
                    <a:lnTo>
                      <a:pt x="58" y="76"/>
                    </a:lnTo>
                    <a:lnTo>
                      <a:pt x="55" y="73"/>
                    </a:lnTo>
                    <a:lnTo>
                      <a:pt x="56" y="69"/>
                    </a:lnTo>
                    <a:lnTo>
                      <a:pt x="66" y="73"/>
                    </a:lnTo>
                    <a:lnTo>
                      <a:pt x="70" y="85"/>
                    </a:lnTo>
                    <a:lnTo>
                      <a:pt x="62" y="88"/>
                    </a:lnTo>
                    <a:lnTo>
                      <a:pt x="53" y="87"/>
                    </a:lnTo>
                    <a:lnTo>
                      <a:pt x="41" y="81"/>
                    </a:lnTo>
                    <a:lnTo>
                      <a:pt x="34" y="105"/>
                    </a:lnTo>
                    <a:lnTo>
                      <a:pt x="18" y="126"/>
                    </a:lnTo>
                    <a:lnTo>
                      <a:pt x="0" y="142"/>
                    </a:lnTo>
                    <a:lnTo>
                      <a:pt x="22" y="129"/>
                    </a:lnTo>
                    <a:lnTo>
                      <a:pt x="58" y="106"/>
                    </a:lnTo>
                    <a:lnTo>
                      <a:pt x="81" y="85"/>
                    </a:lnTo>
                    <a:lnTo>
                      <a:pt x="94" y="63"/>
                    </a:lnTo>
                    <a:lnTo>
                      <a:pt x="98" y="46"/>
                    </a:lnTo>
                    <a:lnTo>
                      <a:pt x="96" y="32"/>
                    </a:lnTo>
                    <a:lnTo>
                      <a:pt x="89" y="20"/>
                    </a:lnTo>
                    <a:lnTo>
                      <a:pt x="77" y="11"/>
                    </a:lnTo>
                    <a:lnTo>
                      <a:pt x="62" y="5"/>
                    </a:lnTo>
                    <a:lnTo>
                      <a:pt x="47" y="1"/>
                    </a:lnTo>
                    <a:lnTo>
                      <a:pt x="2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7" name="Freeform 135"/>
              <p:cNvSpPr>
                <a:spLocks/>
              </p:cNvSpPr>
              <p:nvPr/>
            </p:nvSpPr>
            <p:spPr bwMode="auto">
              <a:xfrm>
                <a:off x="5388" y="1791"/>
                <a:ext cx="93" cy="183"/>
              </a:xfrm>
              <a:custGeom>
                <a:avLst/>
                <a:gdLst>
                  <a:gd name="T0" fmla="*/ 68 w 93"/>
                  <a:gd name="T1" fmla="*/ 183 h 183"/>
                  <a:gd name="T2" fmla="*/ 66 w 93"/>
                  <a:gd name="T3" fmla="*/ 171 h 183"/>
                  <a:gd name="T4" fmla="*/ 55 w 93"/>
                  <a:gd name="T5" fmla="*/ 142 h 183"/>
                  <a:gd name="T6" fmla="*/ 34 w 93"/>
                  <a:gd name="T7" fmla="*/ 115 h 183"/>
                  <a:gd name="T8" fmla="*/ 11 w 93"/>
                  <a:gd name="T9" fmla="*/ 88 h 183"/>
                  <a:gd name="T10" fmla="*/ 0 w 93"/>
                  <a:gd name="T11" fmla="*/ 53 h 183"/>
                  <a:gd name="T12" fmla="*/ 2 w 93"/>
                  <a:gd name="T13" fmla="*/ 36 h 183"/>
                  <a:gd name="T14" fmla="*/ 10 w 93"/>
                  <a:gd name="T15" fmla="*/ 18 h 183"/>
                  <a:gd name="T16" fmla="*/ 25 w 93"/>
                  <a:gd name="T17" fmla="*/ 4 h 183"/>
                  <a:gd name="T18" fmla="*/ 34 w 93"/>
                  <a:gd name="T19" fmla="*/ 0 h 183"/>
                  <a:gd name="T20" fmla="*/ 47 w 93"/>
                  <a:gd name="T21" fmla="*/ 21 h 183"/>
                  <a:gd name="T22" fmla="*/ 53 w 93"/>
                  <a:gd name="T23" fmla="*/ 28 h 183"/>
                  <a:gd name="T24" fmla="*/ 57 w 93"/>
                  <a:gd name="T25" fmla="*/ 34 h 183"/>
                  <a:gd name="T26" fmla="*/ 53 w 93"/>
                  <a:gd name="T27" fmla="*/ 40 h 183"/>
                  <a:gd name="T28" fmla="*/ 44 w 93"/>
                  <a:gd name="T29" fmla="*/ 42 h 183"/>
                  <a:gd name="T30" fmla="*/ 38 w 93"/>
                  <a:gd name="T31" fmla="*/ 40 h 183"/>
                  <a:gd name="T32" fmla="*/ 40 w 93"/>
                  <a:gd name="T33" fmla="*/ 35 h 183"/>
                  <a:gd name="T34" fmla="*/ 46 w 93"/>
                  <a:gd name="T35" fmla="*/ 35 h 183"/>
                  <a:gd name="T36" fmla="*/ 49 w 93"/>
                  <a:gd name="T37" fmla="*/ 36 h 183"/>
                  <a:gd name="T38" fmla="*/ 47 w 93"/>
                  <a:gd name="T39" fmla="*/ 33 h 183"/>
                  <a:gd name="T40" fmla="*/ 40 w 93"/>
                  <a:gd name="T41" fmla="*/ 30 h 183"/>
                  <a:gd name="T42" fmla="*/ 30 w 93"/>
                  <a:gd name="T43" fmla="*/ 35 h 183"/>
                  <a:gd name="T44" fmla="*/ 28 w 93"/>
                  <a:gd name="T45" fmla="*/ 39 h 183"/>
                  <a:gd name="T46" fmla="*/ 30 w 93"/>
                  <a:gd name="T47" fmla="*/ 45 h 183"/>
                  <a:gd name="T48" fmla="*/ 36 w 93"/>
                  <a:gd name="T49" fmla="*/ 48 h 183"/>
                  <a:gd name="T50" fmla="*/ 44 w 93"/>
                  <a:gd name="T51" fmla="*/ 49 h 183"/>
                  <a:gd name="T52" fmla="*/ 53 w 93"/>
                  <a:gd name="T53" fmla="*/ 47 h 183"/>
                  <a:gd name="T54" fmla="*/ 59 w 93"/>
                  <a:gd name="T55" fmla="*/ 41 h 183"/>
                  <a:gd name="T56" fmla="*/ 63 w 93"/>
                  <a:gd name="T57" fmla="*/ 37 h 183"/>
                  <a:gd name="T58" fmla="*/ 74 w 93"/>
                  <a:gd name="T59" fmla="*/ 53 h 183"/>
                  <a:gd name="T60" fmla="*/ 89 w 93"/>
                  <a:gd name="T61" fmla="*/ 85 h 183"/>
                  <a:gd name="T62" fmla="*/ 93 w 93"/>
                  <a:gd name="T63" fmla="*/ 117 h 183"/>
                  <a:gd name="T64" fmla="*/ 87 w 93"/>
                  <a:gd name="T65" fmla="*/ 153 h 183"/>
                  <a:gd name="T66" fmla="*/ 76 w 93"/>
                  <a:gd name="T67" fmla="*/ 173 h 183"/>
                  <a:gd name="T68" fmla="*/ 68 w 93"/>
                  <a:gd name="T6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83">
                    <a:moveTo>
                      <a:pt x="68" y="183"/>
                    </a:moveTo>
                    <a:lnTo>
                      <a:pt x="66" y="171"/>
                    </a:lnTo>
                    <a:lnTo>
                      <a:pt x="55" y="142"/>
                    </a:lnTo>
                    <a:lnTo>
                      <a:pt x="34" y="115"/>
                    </a:lnTo>
                    <a:lnTo>
                      <a:pt x="11" y="88"/>
                    </a:lnTo>
                    <a:lnTo>
                      <a:pt x="0" y="53"/>
                    </a:lnTo>
                    <a:lnTo>
                      <a:pt x="2" y="36"/>
                    </a:lnTo>
                    <a:lnTo>
                      <a:pt x="10" y="18"/>
                    </a:lnTo>
                    <a:lnTo>
                      <a:pt x="25" y="4"/>
                    </a:lnTo>
                    <a:lnTo>
                      <a:pt x="34" y="0"/>
                    </a:lnTo>
                    <a:lnTo>
                      <a:pt x="47" y="21"/>
                    </a:lnTo>
                    <a:lnTo>
                      <a:pt x="53" y="28"/>
                    </a:lnTo>
                    <a:lnTo>
                      <a:pt x="57" y="34"/>
                    </a:lnTo>
                    <a:lnTo>
                      <a:pt x="53" y="40"/>
                    </a:lnTo>
                    <a:lnTo>
                      <a:pt x="44" y="42"/>
                    </a:lnTo>
                    <a:lnTo>
                      <a:pt x="38" y="40"/>
                    </a:lnTo>
                    <a:lnTo>
                      <a:pt x="40" y="35"/>
                    </a:lnTo>
                    <a:lnTo>
                      <a:pt x="46" y="35"/>
                    </a:lnTo>
                    <a:lnTo>
                      <a:pt x="49" y="36"/>
                    </a:lnTo>
                    <a:lnTo>
                      <a:pt x="47" y="33"/>
                    </a:lnTo>
                    <a:lnTo>
                      <a:pt x="40" y="30"/>
                    </a:lnTo>
                    <a:lnTo>
                      <a:pt x="30" y="35"/>
                    </a:lnTo>
                    <a:lnTo>
                      <a:pt x="28" y="39"/>
                    </a:lnTo>
                    <a:lnTo>
                      <a:pt x="30" y="45"/>
                    </a:lnTo>
                    <a:lnTo>
                      <a:pt x="36" y="48"/>
                    </a:lnTo>
                    <a:lnTo>
                      <a:pt x="44" y="49"/>
                    </a:lnTo>
                    <a:lnTo>
                      <a:pt x="53" y="47"/>
                    </a:lnTo>
                    <a:lnTo>
                      <a:pt x="59" y="41"/>
                    </a:lnTo>
                    <a:lnTo>
                      <a:pt x="63" y="37"/>
                    </a:lnTo>
                    <a:lnTo>
                      <a:pt x="74" y="53"/>
                    </a:lnTo>
                    <a:lnTo>
                      <a:pt x="89" y="85"/>
                    </a:lnTo>
                    <a:lnTo>
                      <a:pt x="93" y="117"/>
                    </a:lnTo>
                    <a:lnTo>
                      <a:pt x="87" y="153"/>
                    </a:lnTo>
                    <a:lnTo>
                      <a:pt x="76" y="173"/>
                    </a:lnTo>
                    <a:lnTo>
                      <a:pt x="68" y="18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8" name="Freeform 136"/>
              <p:cNvSpPr>
                <a:spLocks/>
              </p:cNvSpPr>
              <p:nvPr/>
            </p:nvSpPr>
            <p:spPr bwMode="auto">
              <a:xfrm>
                <a:off x="5432" y="1785"/>
                <a:ext cx="110" cy="183"/>
              </a:xfrm>
              <a:custGeom>
                <a:avLst/>
                <a:gdLst>
                  <a:gd name="T0" fmla="*/ 0 w 110"/>
                  <a:gd name="T1" fmla="*/ 4 h 183"/>
                  <a:gd name="T2" fmla="*/ 5 w 110"/>
                  <a:gd name="T3" fmla="*/ 16 h 183"/>
                  <a:gd name="T4" fmla="*/ 26 w 110"/>
                  <a:gd name="T5" fmla="*/ 42 h 183"/>
                  <a:gd name="T6" fmla="*/ 41 w 110"/>
                  <a:gd name="T7" fmla="*/ 64 h 183"/>
                  <a:gd name="T8" fmla="*/ 51 w 110"/>
                  <a:gd name="T9" fmla="*/ 88 h 183"/>
                  <a:gd name="T10" fmla="*/ 60 w 110"/>
                  <a:gd name="T11" fmla="*/ 97 h 183"/>
                  <a:gd name="T12" fmla="*/ 72 w 110"/>
                  <a:gd name="T13" fmla="*/ 99 h 183"/>
                  <a:gd name="T14" fmla="*/ 79 w 110"/>
                  <a:gd name="T15" fmla="*/ 95 h 183"/>
                  <a:gd name="T16" fmla="*/ 79 w 110"/>
                  <a:gd name="T17" fmla="*/ 91 h 183"/>
                  <a:gd name="T18" fmla="*/ 76 w 110"/>
                  <a:gd name="T19" fmla="*/ 87 h 183"/>
                  <a:gd name="T20" fmla="*/ 72 w 110"/>
                  <a:gd name="T21" fmla="*/ 85 h 183"/>
                  <a:gd name="T22" fmla="*/ 72 w 110"/>
                  <a:gd name="T23" fmla="*/ 89 h 183"/>
                  <a:gd name="T24" fmla="*/ 74 w 110"/>
                  <a:gd name="T25" fmla="*/ 91 h 183"/>
                  <a:gd name="T26" fmla="*/ 66 w 110"/>
                  <a:gd name="T27" fmla="*/ 88 h 183"/>
                  <a:gd name="T28" fmla="*/ 64 w 110"/>
                  <a:gd name="T29" fmla="*/ 84 h 183"/>
                  <a:gd name="T30" fmla="*/ 66 w 110"/>
                  <a:gd name="T31" fmla="*/ 82 h 183"/>
                  <a:gd name="T32" fmla="*/ 74 w 110"/>
                  <a:gd name="T33" fmla="*/ 83 h 183"/>
                  <a:gd name="T34" fmla="*/ 81 w 110"/>
                  <a:gd name="T35" fmla="*/ 85 h 183"/>
                  <a:gd name="T36" fmla="*/ 87 w 110"/>
                  <a:gd name="T37" fmla="*/ 91 h 183"/>
                  <a:gd name="T38" fmla="*/ 91 w 110"/>
                  <a:gd name="T39" fmla="*/ 99 h 183"/>
                  <a:gd name="T40" fmla="*/ 89 w 110"/>
                  <a:gd name="T41" fmla="*/ 103 h 183"/>
                  <a:gd name="T42" fmla="*/ 83 w 110"/>
                  <a:gd name="T43" fmla="*/ 106 h 183"/>
                  <a:gd name="T44" fmla="*/ 72 w 110"/>
                  <a:gd name="T45" fmla="*/ 106 h 183"/>
                  <a:gd name="T46" fmla="*/ 60 w 110"/>
                  <a:gd name="T47" fmla="*/ 102 h 183"/>
                  <a:gd name="T48" fmla="*/ 55 w 110"/>
                  <a:gd name="T49" fmla="*/ 100 h 183"/>
                  <a:gd name="T50" fmla="*/ 57 w 110"/>
                  <a:gd name="T51" fmla="*/ 131 h 183"/>
                  <a:gd name="T52" fmla="*/ 49 w 110"/>
                  <a:gd name="T53" fmla="*/ 160 h 183"/>
                  <a:gd name="T54" fmla="*/ 36 w 110"/>
                  <a:gd name="T55" fmla="*/ 183 h 183"/>
                  <a:gd name="T56" fmla="*/ 57 w 110"/>
                  <a:gd name="T57" fmla="*/ 163 h 183"/>
                  <a:gd name="T58" fmla="*/ 87 w 110"/>
                  <a:gd name="T59" fmla="*/ 129 h 183"/>
                  <a:gd name="T60" fmla="*/ 104 w 110"/>
                  <a:gd name="T61" fmla="*/ 97 h 183"/>
                  <a:gd name="T62" fmla="*/ 110 w 110"/>
                  <a:gd name="T63" fmla="*/ 66 h 183"/>
                  <a:gd name="T64" fmla="*/ 106 w 110"/>
                  <a:gd name="T65" fmla="*/ 46 h 183"/>
                  <a:gd name="T66" fmla="*/ 96 w 110"/>
                  <a:gd name="T67" fmla="*/ 29 h 183"/>
                  <a:gd name="T68" fmla="*/ 83 w 110"/>
                  <a:gd name="T69" fmla="*/ 16 h 183"/>
                  <a:gd name="T70" fmla="*/ 64 w 110"/>
                  <a:gd name="T71" fmla="*/ 6 h 183"/>
                  <a:gd name="T72" fmla="*/ 45 w 110"/>
                  <a:gd name="T73" fmla="*/ 2 h 183"/>
                  <a:gd name="T74" fmla="*/ 22 w 110"/>
                  <a:gd name="T75" fmla="*/ 0 h 183"/>
                  <a:gd name="T76" fmla="*/ 0 w 110"/>
                  <a:gd name="T77" fmla="*/ 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83">
                    <a:moveTo>
                      <a:pt x="0" y="4"/>
                    </a:moveTo>
                    <a:lnTo>
                      <a:pt x="5" y="16"/>
                    </a:lnTo>
                    <a:lnTo>
                      <a:pt x="26" y="42"/>
                    </a:lnTo>
                    <a:lnTo>
                      <a:pt x="41" y="64"/>
                    </a:lnTo>
                    <a:lnTo>
                      <a:pt x="51" y="88"/>
                    </a:lnTo>
                    <a:lnTo>
                      <a:pt x="60" y="97"/>
                    </a:lnTo>
                    <a:lnTo>
                      <a:pt x="72" y="99"/>
                    </a:lnTo>
                    <a:lnTo>
                      <a:pt x="79" y="95"/>
                    </a:lnTo>
                    <a:lnTo>
                      <a:pt x="79" y="91"/>
                    </a:lnTo>
                    <a:lnTo>
                      <a:pt x="76" y="87"/>
                    </a:lnTo>
                    <a:lnTo>
                      <a:pt x="72" y="85"/>
                    </a:lnTo>
                    <a:lnTo>
                      <a:pt x="72" y="89"/>
                    </a:lnTo>
                    <a:lnTo>
                      <a:pt x="74" y="91"/>
                    </a:lnTo>
                    <a:lnTo>
                      <a:pt x="66" y="88"/>
                    </a:lnTo>
                    <a:lnTo>
                      <a:pt x="64" y="84"/>
                    </a:lnTo>
                    <a:lnTo>
                      <a:pt x="66" y="82"/>
                    </a:lnTo>
                    <a:lnTo>
                      <a:pt x="74" y="83"/>
                    </a:lnTo>
                    <a:lnTo>
                      <a:pt x="81" y="85"/>
                    </a:lnTo>
                    <a:lnTo>
                      <a:pt x="87" y="91"/>
                    </a:lnTo>
                    <a:lnTo>
                      <a:pt x="91" y="99"/>
                    </a:lnTo>
                    <a:lnTo>
                      <a:pt x="89" y="103"/>
                    </a:lnTo>
                    <a:lnTo>
                      <a:pt x="83" y="106"/>
                    </a:lnTo>
                    <a:lnTo>
                      <a:pt x="72" y="106"/>
                    </a:lnTo>
                    <a:lnTo>
                      <a:pt x="60" y="102"/>
                    </a:lnTo>
                    <a:lnTo>
                      <a:pt x="55" y="100"/>
                    </a:lnTo>
                    <a:lnTo>
                      <a:pt x="57" y="131"/>
                    </a:lnTo>
                    <a:lnTo>
                      <a:pt x="49" y="160"/>
                    </a:lnTo>
                    <a:lnTo>
                      <a:pt x="36" y="183"/>
                    </a:lnTo>
                    <a:lnTo>
                      <a:pt x="57" y="163"/>
                    </a:lnTo>
                    <a:lnTo>
                      <a:pt x="87" y="129"/>
                    </a:lnTo>
                    <a:lnTo>
                      <a:pt x="104" y="97"/>
                    </a:lnTo>
                    <a:lnTo>
                      <a:pt x="110" y="66"/>
                    </a:lnTo>
                    <a:lnTo>
                      <a:pt x="106" y="46"/>
                    </a:lnTo>
                    <a:lnTo>
                      <a:pt x="96" y="29"/>
                    </a:lnTo>
                    <a:lnTo>
                      <a:pt x="83" y="16"/>
                    </a:lnTo>
                    <a:lnTo>
                      <a:pt x="64" y="6"/>
                    </a:lnTo>
                    <a:lnTo>
                      <a:pt x="45" y="2"/>
                    </a:lnTo>
                    <a:lnTo>
                      <a:pt x="22" y="0"/>
                    </a:lnTo>
                    <a:lnTo>
                      <a:pt x="0"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89" name="Freeform 137"/>
              <p:cNvSpPr>
                <a:spLocks/>
              </p:cNvSpPr>
              <p:nvPr/>
            </p:nvSpPr>
            <p:spPr bwMode="auto">
              <a:xfrm>
                <a:off x="-2" y="4171"/>
                <a:ext cx="668" cy="101"/>
              </a:xfrm>
              <a:custGeom>
                <a:avLst/>
                <a:gdLst>
                  <a:gd name="T0" fmla="*/ 668 w 668"/>
                  <a:gd name="T1" fmla="*/ 16 h 101"/>
                  <a:gd name="T2" fmla="*/ 653 w 668"/>
                  <a:gd name="T3" fmla="*/ 17 h 101"/>
                  <a:gd name="T4" fmla="*/ 657 w 668"/>
                  <a:gd name="T5" fmla="*/ 22 h 101"/>
                  <a:gd name="T6" fmla="*/ 655 w 668"/>
                  <a:gd name="T7" fmla="*/ 28 h 101"/>
                  <a:gd name="T8" fmla="*/ 649 w 668"/>
                  <a:gd name="T9" fmla="*/ 36 h 101"/>
                  <a:gd name="T10" fmla="*/ 630 w 668"/>
                  <a:gd name="T11" fmla="*/ 45 h 101"/>
                  <a:gd name="T12" fmla="*/ 594 w 668"/>
                  <a:gd name="T13" fmla="*/ 49 h 101"/>
                  <a:gd name="T14" fmla="*/ 547 w 668"/>
                  <a:gd name="T15" fmla="*/ 49 h 101"/>
                  <a:gd name="T16" fmla="*/ 494 w 668"/>
                  <a:gd name="T17" fmla="*/ 42 h 101"/>
                  <a:gd name="T18" fmla="*/ 380 w 668"/>
                  <a:gd name="T19" fmla="*/ 15 h 101"/>
                  <a:gd name="T20" fmla="*/ 327 w 668"/>
                  <a:gd name="T21" fmla="*/ 4 h 101"/>
                  <a:gd name="T22" fmla="*/ 271 w 668"/>
                  <a:gd name="T23" fmla="*/ 0 h 101"/>
                  <a:gd name="T24" fmla="*/ 215 w 668"/>
                  <a:gd name="T25" fmla="*/ 4 h 101"/>
                  <a:gd name="T26" fmla="*/ 158 w 668"/>
                  <a:gd name="T27" fmla="*/ 14 h 101"/>
                  <a:gd name="T28" fmla="*/ 112 w 668"/>
                  <a:gd name="T29" fmla="*/ 26 h 101"/>
                  <a:gd name="T30" fmla="*/ 80 w 668"/>
                  <a:gd name="T31" fmla="*/ 35 h 101"/>
                  <a:gd name="T32" fmla="*/ 53 w 668"/>
                  <a:gd name="T33" fmla="*/ 47 h 101"/>
                  <a:gd name="T34" fmla="*/ 27 w 668"/>
                  <a:gd name="T35" fmla="*/ 64 h 101"/>
                  <a:gd name="T36" fmla="*/ 8 w 668"/>
                  <a:gd name="T37" fmla="*/ 82 h 101"/>
                  <a:gd name="T38" fmla="*/ 0 w 668"/>
                  <a:gd name="T39" fmla="*/ 97 h 101"/>
                  <a:gd name="T40" fmla="*/ 10 w 668"/>
                  <a:gd name="T41" fmla="*/ 101 h 101"/>
                  <a:gd name="T42" fmla="*/ 21 w 668"/>
                  <a:gd name="T43" fmla="*/ 97 h 101"/>
                  <a:gd name="T44" fmla="*/ 27 w 668"/>
                  <a:gd name="T45" fmla="*/ 91 h 101"/>
                  <a:gd name="T46" fmla="*/ 27 w 668"/>
                  <a:gd name="T47" fmla="*/ 84 h 101"/>
                  <a:gd name="T48" fmla="*/ 19 w 668"/>
                  <a:gd name="T49" fmla="*/ 83 h 101"/>
                  <a:gd name="T50" fmla="*/ 13 w 668"/>
                  <a:gd name="T51" fmla="*/ 85 h 101"/>
                  <a:gd name="T52" fmla="*/ 10 w 668"/>
                  <a:gd name="T53" fmla="*/ 89 h 101"/>
                  <a:gd name="T54" fmla="*/ 10 w 668"/>
                  <a:gd name="T55" fmla="*/ 94 h 101"/>
                  <a:gd name="T56" fmla="*/ 15 w 668"/>
                  <a:gd name="T57" fmla="*/ 93 h 101"/>
                  <a:gd name="T58" fmla="*/ 17 w 668"/>
                  <a:gd name="T59" fmla="*/ 91 h 101"/>
                  <a:gd name="T60" fmla="*/ 15 w 668"/>
                  <a:gd name="T61" fmla="*/ 91 h 101"/>
                  <a:gd name="T62" fmla="*/ 10 w 668"/>
                  <a:gd name="T63" fmla="*/ 93 h 101"/>
                  <a:gd name="T64" fmla="*/ 10 w 668"/>
                  <a:gd name="T65" fmla="*/ 90 h 101"/>
                  <a:gd name="T66" fmla="*/ 15 w 668"/>
                  <a:gd name="T67" fmla="*/ 87 h 101"/>
                  <a:gd name="T68" fmla="*/ 21 w 668"/>
                  <a:gd name="T69" fmla="*/ 85 h 101"/>
                  <a:gd name="T70" fmla="*/ 23 w 668"/>
                  <a:gd name="T71" fmla="*/ 87 h 101"/>
                  <a:gd name="T72" fmla="*/ 25 w 668"/>
                  <a:gd name="T73" fmla="*/ 89 h 101"/>
                  <a:gd name="T74" fmla="*/ 19 w 668"/>
                  <a:gd name="T75" fmla="*/ 95 h 101"/>
                  <a:gd name="T76" fmla="*/ 10 w 668"/>
                  <a:gd name="T77" fmla="*/ 97 h 101"/>
                  <a:gd name="T78" fmla="*/ 6 w 668"/>
                  <a:gd name="T79" fmla="*/ 96 h 101"/>
                  <a:gd name="T80" fmla="*/ 2 w 668"/>
                  <a:gd name="T81" fmla="*/ 91 h 101"/>
                  <a:gd name="T82" fmla="*/ 6 w 668"/>
                  <a:gd name="T83" fmla="*/ 79 h 101"/>
                  <a:gd name="T84" fmla="*/ 21 w 668"/>
                  <a:gd name="T85" fmla="*/ 66 h 101"/>
                  <a:gd name="T86" fmla="*/ 36 w 668"/>
                  <a:gd name="T87" fmla="*/ 57 h 101"/>
                  <a:gd name="T88" fmla="*/ 61 w 668"/>
                  <a:gd name="T89" fmla="*/ 46 h 101"/>
                  <a:gd name="T90" fmla="*/ 84 w 668"/>
                  <a:gd name="T91" fmla="*/ 39 h 101"/>
                  <a:gd name="T92" fmla="*/ 116 w 668"/>
                  <a:gd name="T93" fmla="*/ 34 h 101"/>
                  <a:gd name="T94" fmla="*/ 156 w 668"/>
                  <a:gd name="T95" fmla="*/ 33 h 101"/>
                  <a:gd name="T96" fmla="*/ 209 w 668"/>
                  <a:gd name="T97" fmla="*/ 40 h 101"/>
                  <a:gd name="T98" fmla="*/ 277 w 668"/>
                  <a:gd name="T99" fmla="*/ 58 h 101"/>
                  <a:gd name="T100" fmla="*/ 325 w 668"/>
                  <a:gd name="T101" fmla="*/ 70 h 101"/>
                  <a:gd name="T102" fmla="*/ 382 w 668"/>
                  <a:gd name="T103" fmla="*/ 81 h 101"/>
                  <a:gd name="T104" fmla="*/ 431 w 668"/>
                  <a:gd name="T105" fmla="*/ 82 h 101"/>
                  <a:gd name="T106" fmla="*/ 480 w 668"/>
                  <a:gd name="T107" fmla="*/ 78 h 101"/>
                  <a:gd name="T108" fmla="*/ 530 w 668"/>
                  <a:gd name="T109" fmla="*/ 67 h 101"/>
                  <a:gd name="T110" fmla="*/ 579 w 668"/>
                  <a:gd name="T111" fmla="*/ 53 h 101"/>
                  <a:gd name="T112" fmla="*/ 607 w 668"/>
                  <a:gd name="T113" fmla="*/ 52 h 101"/>
                  <a:gd name="T114" fmla="*/ 632 w 668"/>
                  <a:gd name="T115" fmla="*/ 47 h 101"/>
                  <a:gd name="T116" fmla="*/ 655 w 668"/>
                  <a:gd name="T117" fmla="*/ 37 h 101"/>
                  <a:gd name="T118" fmla="*/ 666 w 668"/>
                  <a:gd name="T119" fmla="*/ 28 h 101"/>
                  <a:gd name="T120" fmla="*/ 668 w 668"/>
                  <a:gd name="T121" fmla="*/ 21 h 101"/>
                  <a:gd name="T122" fmla="*/ 668 w 668"/>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1">
                    <a:moveTo>
                      <a:pt x="668" y="16"/>
                    </a:moveTo>
                    <a:lnTo>
                      <a:pt x="653" y="17"/>
                    </a:lnTo>
                    <a:lnTo>
                      <a:pt x="657" y="22"/>
                    </a:lnTo>
                    <a:lnTo>
                      <a:pt x="655" y="28"/>
                    </a:lnTo>
                    <a:lnTo>
                      <a:pt x="649" y="36"/>
                    </a:lnTo>
                    <a:lnTo>
                      <a:pt x="630" y="45"/>
                    </a:lnTo>
                    <a:lnTo>
                      <a:pt x="594" y="49"/>
                    </a:lnTo>
                    <a:lnTo>
                      <a:pt x="547" y="49"/>
                    </a:lnTo>
                    <a:lnTo>
                      <a:pt x="494" y="42"/>
                    </a:lnTo>
                    <a:lnTo>
                      <a:pt x="380" y="15"/>
                    </a:lnTo>
                    <a:lnTo>
                      <a:pt x="327" y="4"/>
                    </a:lnTo>
                    <a:lnTo>
                      <a:pt x="271" y="0"/>
                    </a:lnTo>
                    <a:lnTo>
                      <a:pt x="215" y="4"/>
                    </a:lnTo>
                    <a:lnTo>
                      <a:pt x="158" y="14"/>
                    </a:lnTo>
                    <a:lnTo>
                      <a:pt x="112" y="26"/>
                    </a:lnTo>
                    <a:lnTo>
                      <a:pt x="80" y="35"/>
                    </a:lnTo>
                    <a:lnTo>
                      <a:pt x="53" y="47"/>
                    </a:lnTo>
                    <a:lnTo>
                      <a:pt x="27" y="64"/>
                    </a:lnTo>
                    <a:lnTo>
                      <a:pt x="8" y="82"/>
                    </a:lnTo>
                    <a:lnTo>
                      <a:pt x="0" y="97"/>
                    </a:lnTo>
                    <a:lnTo>
                      <a:pt x="10" y="101"/>
                    </a:lnTo>
                    <a:lnTo>
                      <a:pt x="21" y="97"/>
                    </a:lnTo>
                    <a:lnTo>
                      <a:pt x="27" y="91"/>
                    </a:lnTo>
                    <a:lnTo>
                      <a:pt x="27" y="84"/>
                    </a:lnTo>
                    <a:lnTo>
                      <a:pt x="19" y="83"/>
                    </a:lnTo>
                    <a:lnTo>
                      <a:pt x="13" y="85"/>
                    </a:lnTo>
                    <a:lnTo>
                      <a:pt x="10" y="89"/>
                    </a:lnTo>
                    <a:lnTo>
                      <a:pt x="10" y="94"/>
                    </a:lnTo>
                    <a:lnTo>
                      <a:pt x="15" y="93"/>
                    </a:lnTo>
                    <a:lnTo>
                      <a:pt x="17" y="91"/>
                    </a:lnTo>
                    <a:lnTo>
                      <a:pt x="15" y="91"/>
                    </a:lnTo>
                    <a:lnTo>
                      <a:pt x="10" y="93"/>
                    </a:lnTo>
                    <a:lnTo>
                      <a:pt x="10" y="90"/>
                    </a:lnTo>
                    <a:lnTo>
                      <a:pt x="15" y="87"/>
                    </a:lnTo>
                    <a:lnTo>
                      <a:pt x="21" y="85"/>
                    </a:lnTo>
                    <a:lnTo>
                      <a:pt x="23" y="87"/>
                    </a:lnTo>
                    <a:lnTo>
                      <a:pt x="25" y="89"/>
                    </a:lnTo>
                    <a:lnTo>
                      <a:pt x="19" y="95"/>
                    </a:lnTo>
                    <a:lnTo>
                      <a:pt x="10" y="97"/>
                    </a:lnTo>
                    <a:lnTo>
                      <a:pt x="6" y="96"/>
                    </a:lnTo>
                    <a:lnTo>
                      <a:pt x="2" y="91"/>
                    </a:lnTo>
                    <a:lnTo>
                      <a:pt x="6" y="79"/>
                    </a:lnTo>
                    <a:lnTo>
                      <a:pt x="21" y="66"/>
                    </a:lnTo>
                    <a:lnTo>
                      <a:pt x="36" y="57"/>
                    </a:lnTo>
                    <a:lnTo>
                      <a:pt x="61" y="46"/>
                    </a:lnTo>
                    <a:lnTo>
                      <a:pt x="84" y="39"/>
                    </a:lnTo>
                    <a:lnTo>
                      <a:pt x="116" y="34"/>
                    </a:lnTo>
                    <a:lnTo>
                      <a:pt x="156" y="33"/>
                    </a:lnTo>
                    <a:lnTo>
                      <a:pt x="209" y="40"/>
                    </a:lnTo>
                    <a:lnTo>
                      <a:pt x="277" y="58"/>
                    </a:lnTo>
                    <a:lnTo>
                      <a:pt x="325" y="70"/>
                    </a:lnTo>
                    <a:lnTo>
                      <a:pt x="382" y="81"/>
                    </a:lnTo>
                    <a:lnTo>
                      <a:pt x="431" y="82"/>
                    </a:lnTo>
                    <a:lnTo>
                      <a:pt x="480" y="78"/>
                    </a:lnTo>
                    <a:lnTo>
                      <a:pt x="530" y="67"/>
                    </a:lnTo>
                    <a:lnTo>
                      <a:pt x="579" y="53"/>
                    </a:lnTo>
                    <a:lnTo>
                      <a:pt x="607" y="52"/>
                    </a:lnTo>
                    <a:lnTo>
                      <a:pt x="632" y="47"/>
                    </a:lnTo>
                    <a:lnTo>
                      <a:pt x="655" y="37"/>
                    </a:lnTo>
                    <a:lnTo>
                      <a:pt x="666" y="28"/>
                    </a:lnTo>
                    <a:lnTo>
                      <a:pt x="668" y="21"/>
                    </a:lnTo>
                    <a:lnTo>
                      <a:pt x="668"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0" name="Freeform 138"/>
              <p:cNvSpPr>
                <a:spLocks/>
              </p:cNvSpPr>
              <p:nvPr/>
            </p:nvSpPr>
            <p:spPr bwMode="auto">
              <a:xfrm>
                <a:off x="1892" y="4189"/>
                <a:ext cx="672" cy="100"/>
              </a:xfrm>
              <a:custGeom>
                <a:avLst/>
                <a:gdLst>
                  <a:gd name="T0" fmla="*/ 670 w 672"/>
                  <a:gd name="T1" fmla="*/ 15 h 100"/>
                  <a:gd name="T2" fmla="*/ 657 w 672"/>
                  <a:gd name="T3" fmla="*/ 16 h 100"/>
                  <a:gd name="T4" fmla="*/ 659 w 672"/>
                  <a:gd name="T5" fmla="*/ 22 h 100"/>
                  <a:gd name="T6" fmla="*/ 659 w 672"/>
                  <a:gd name="T7" fmla="*/ 28 h 100"/>
                  <a:gd name="T8" fmla="*/ 653 w 672"/>
                  <a:gd name="T9" fmla="*/ 36 h 100"/>
                  <a:gd name="T10" fmla="*/ 634 w 672"/>
                  <a:gd name="T11" fmla="*/ 43 h 100"/>
                  <a:gd name="T12" fmla="*/ 598 w 672"/>
                  <a:gd name="T13" fmla="*/ 49 h 100"/>
                  <a:gd name="T14" fmla="*/ 551 w 672"/>
                  <a:gd name="T15" fmla="*/ 49 h 100"/>
                  <a:gd name="T16" fmla="*/ 497 w 672"/>
                  <a:gd name="T17" fmla="*/ 42 h 100"/>
                  <a:gd name="T18" fmla="*/ 384 w 672"/>
                  <a:gd name="T19" fmla="*/ 15 h 100"/>
                  <a:gd name="T20" fmla="*/ 328 w 672"/>
                  <a:gd name="T21" fmla="*/ 4 h 100"/>
                  <a:gd name="T22" fmla="*/ 273 w 672"/>
                  <a:gd name="T23" fmla="*/ 0 h 100"/>
                  <a:gd name="T24" fmla="*/ 217 w 672"/>
                  <a:gd name="T25" fmla="*/ 4 h 100"/>
                  <a:gd name="T26" fmla="*/ 161 w 672"/>
                  <a:gd name="T27" fmla="*/ 13 h 100"/>
                  <a:gd name="T28" fmla="*/ 114 w 672"/>
                  <a:gd name="T29" fmla="*/ 25 h 100"/>
                  <a:gd name="T30" fmla="*/ 84 w 672"/>
                  <a:gd name="T31" fmla="*/ 35 h 100"/>
                  <a:gd name="T32" fmla="*/ 53 w 672"/>
                  <a:gd name="T33" fmla="*/ 47 h 100"/>
                  <a:gd name="T34" fmla="*/ 23 w 672"/>
                  <a:gd name="T35" fmla="*/ 64 h 100"/>
                  <a:gd name="T36" fmla="*/ 4 w 672"/>
                  <a:gd name="T37" fmla="*/ 82 h 100"/>
                  <a:gd name="T38" fmla="*/ 0 w 672"/>
                  <a:gd name="T39" fmla="*/ 90 h 100"/>
                  <a:gd name="T40" fmla="*/ 4 w 672"/>
                  <a:gd name="T41" fmla="*/ 97 h 100"/>
                  <a:gd name="T42" fmla="*/ 13 w 672"/>
                  <a:gd name="T43" fmla="*/ 100 h 100"/>
                  <a:gd name="T44" fmla="*/ 25 w 672"/>
                  <a:gd name="T45" fmla="*/ 97 h 100"/>
                  <a:gd name="T46" fmla="*/ 31 w 672"/>
                  <a:gd name="T47" fmla="*/ 91 h 100"/>
                  <a:gd name="T48" fmla="*/ 31 w 672"/>
                  <a:gd name="T49" fmla="*/ 84 h 100"/>
                  <a:gd name="T50" fmla="*/ 23 w 672"/>
                  <a:gd name="T51" fmla="*/ 83 h 100"/>
                  <a:gd name="T52" fmla="*/ 17 w 672"/>
                  <a:gd name="T53" fmla="*/ 85 h 100"/>
                  <a:gd name="T54" fmla="*/ 13 w 672"/>
                  <a:gd name="T55" fmla="*/ 89 h 100"/>
                  <a:gd name="T56" fmla="*/ 13 w 672"/>
                  <a:gd name="T57" fmla="*/ 94 h 100"/>
                  <a:gd name="T58" fmla="*/ 19 w 672"/>
                  <a:gd name="T59" fmla="*/ 93 h 100"/>
                  <a:gd name="T60" fmla="*/ 21 w 672"/>
                  <a:gd name="T61" fmla="*/ 91 h 100"/>
                  <a:gd name="T62" fmla="*/ 19 w 672"/>
                  <a:gd name="T63" fmla="*/ 93 h 100"/>
                  <a:gd name="T64" fmla="*/ 15 w 672"/>
                  <a:gd name="T65" fmla="*/ 93 h 100"/>
                  <a:gd name="T66" fmla="*/ 13 w 672"/>
                  <a:gd name="T67" fmla="*/ 90 h 100"/>
                  <a:gd name="T68" fmla="*/ 19 w 672"/>
                  <a:gd name="T69" fmla="*/ 87 h 100"/>
                  <a:gd name="T70" fmla="*/ 25 w 672"/>
                  <a:gd name="T71" fmla="*/ 85 h 100"/>
                  <a:gd name="T72" fmla="*/ 27 w 672"/>
                  <a:gd name="T73" fmla="*/ 87 h 100"/>
                  <a:gd name="T74" fmla="*/ 29 w 672"/>
                  <a:gd name="T75" fmla="*/ 89 h 100"/>
                  <a:gd name="T76" fmla="*/ 23 w 672"/>
                  <a:gd name="T77" fmla="*/ 95 h 100"/>
                  <a:gd name="T78" fmla="*/ 13 w 672"/>
                  <a:gd name="T79" fmla="*/ 97 h 100"/>
                  <a:gd name="T80" fmla="*/ 10 w 672"/>
                  <a:gd name="T81" fmla="*/ 95 h 100"/>
                  <a:gd name="T82" fmla="*/ 6 w 672"/>
                  <a:gd name="T83" fmla="*/ 91 h 100"/>
                  <a:gd name="T84" fmla="*/ 10 w 672"/>
                  <a:gd name="T85" fmla="*/ 81 h 100"/>
                  <a:gd name="T86" fmla="*/ 25 w 672"/>
                  <a:gd name="T87" fmla="*/ 66 h 100"/>
                  <a:gd name="T88" fmla="*/ 40 w 672"/>
                  <a:gd name="T89" fmla="*/ 57 h 100"/>
                  <a:gd name="T90" fmla="*/ 65 w 672"/>
                  <a:gd name="T91" fmla="*/ 46 h 100"/>
                  <a:gd name="T92" fmla="*/ 87 w 672"/>
                  <a:gd name="T93" fmla="*/ 39 h 100"/>
                  <a:gd name="T94" fmla="*/ 120 w 672"/>
                  <a:gd name="T95" fmla="*/ 34 h 100"/>
                  <a:gd name="T96" fmla="*/ 160 w 672"/>
                  <a:gd name="T97" fmla="*/ 34 h 100"/>
                  <a:gd name="T98" fmla="*/ 213 w 672"/>
                  <a:gd name="T99" fmla="*/ 40 h 100"/>
                  <a:gd name="T100" fmla="*/ 281 w 672"/>
                  <a:gd name="T101" fmla="*/ 58 h 100"/>
                  <a:gd name="T102" fmla="*/ 327 w 672"/>
                  <a:gd name="T103" fmla="*/ 70 h 100"/>
                  <a:gd name="T104" fmla="*/ 385 w 672"/>
                  <a:gd name="T105" fmla="*/ 81 h 100"/>
                  <a:gd name="T106" fmla="*/ 435 w 672"/>
                  <a:gd name="T107" fmla="*/ 82 h 100"/>
                  <a:gd name="T108" fmla="*/ 482 w 672"/>
                  <a:gd name="T109" fmla="*/ 78 h 100"/>
                  <a:gd name="T110" fmla="*/ 532 w 672"/>
                  <a:gd name="T111" fmla="*/ 67 h 100"/>
                  <a:gd name="T112" fmla="*/ 583 w 672"/>
                  <a:gd name="T113" fmla="*/ 53 h 100"/>
                  <a:gd name="T114" fmla="*/ 609 w 672"/>
                  <a:gd name="T115" fmla="*/ 52 h 100"/>
                  <a:gd name="T116" fmla="*/ 634 w 672"/>
                  <a:gd name="T117" fmla="*/ 47 h 100"/>
                  <a:gd name="T118" fmla="*/ 659 w 672"/>
                  <a:gd name="T119" fmla="*/ 37 h 100"/>
                  <a:gd name="T120" fmla="*/ 670 w 672"/>
                  <a:gd name="T121" fmla="*/ 28 h 100"/>
                  <a:gd name="T122" fmla="*/ 672 w 672"/>
                  <a:gd name="T123" fmla="*/ 21 h 100"/>
                  <a:gd name="T124" fmla="*/ 670 w 672"/>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15"/>
                    </a:moveTo>
                    <a:lnTo>
                      <a:pt x="657" y="16"/>
                    </a:lnTo>
                    <a:lnTo>
                      <a:pt x="659" y="22"/>
                    </a:lnTo>
                    <a:lnTo>
                      <a:pt x="659" y="28"/>
                    </a:lnTo>
                    <a:lnTo>
                      <a:pt x="653" y="36"/>
                    </a:lnTo>
                    <a:lnTo>
                      <a:pt x="634" y="43"/>
                    </a:lnTo>
                    <a:lnTo>
                      <a:pt x="598" y="49"/>
                    </a:lnTo>
                    <a:lnTo>
                      <a:pt x="551" y="49"/>
                    </a:lnTo>
                    <a:lnTo>
                      <a:pt x="497" y="42"/>
                    </a:lnTo>
                    <a:lnTo>
                      <a:pt x="384" y="15"/>
                    </a:lnTo>
                    <a:lnTo>
                      <a:pt x="328" y="4"/>
                    </a:lnTo>
                    <a:lnTo>
                      <a:pt x="273" y="0"/>
                    </a:lnTo>
                    <a:lnTo>
                      <a:pt x="217" y="4"/>
                    </a:lnTo>
                    <a:lnTo>
                      <a:pt x="161" y="13"/>
                    </a:lnTo>
                    <a:lnTo>
                      <a:pt x="114" y="25"/>
                    </a:lnTo>
                    <a:lnTo>
                      <a:pt x="84" y="35"/>
                    </a:lnTo>
                    <a:lnTo>
                      <a:pt x="53" y="47"/>
                    </a:lnTo>
                    <a:lnTo>
                      <a:pt x="23" y="64"/>
                    </a:lnTo>
                    <a:lnTo>
                      <a:pt x="4" y="82"/>
                    </a:lnTo>
                    <a:lnTo>
                      <a:pt x="0" y="90"/>
                    </a:lnTo>
                    <a:lnTo>
                      <a:pt x="4" y="97"/>
                    </a:lnTo>
                    <a:lnTo>
                      <a:pt x="13" y="100"/>
                    </a:lnTo>
                    <a:lnTo>
                      <a:pt x="25" y="97"/>
                    </a:lnTo>
                    <a:lnTo>
                      <a:pt x="31" y="91"/>
                    </a:lnTo>
                    <a:lnTo>
                      <a:pt x="31" y="84"/>
                    </a:lnTo>
                    <a:lnTo>
                      <a:pt x="23" y="83"/>
                    </a:lnTo>
                    <a:lnTo>
                      <a:pt x="17" y="85"/>
                    </a:lnTo>
                    <a:lnTo>
                      <a:pt x="13" y="89"/>
                    </a:lnTo>
                    <a:lnTo>
                      <a:pt x="13" y="94"/>
                    </a:lnTo>
                    <a:lnTo>
                      <a:pt x="19" y="93"/>
                    </a:lnTo>
                    <a:lnTo>
                      <a:pt x="21" y="91"/>
                    </a:lnTo>
                    <a:lnTo>
                      <a:pt x="19" y="93"/>
                    </a:lnTo>
                    <a:lnTo>
                      <a:pt x="15" y="93"/>
                    </a:lnTo>
                    <a:lnTo>
                      <a:pt x="13" y="90"/>
                    </a:lnTo>
                    <a:lnTo>
                      <a:pt x="19" y="87"/>
                    </a:lnTo>
                    <a:lnTo>
                      <a:pt x="25" y="85"/>
                    </a:lnTo>
                    <a:lnTo>
                      <a:pt x="27" y="87"/>
                    </a:lnTo>
                    <a:lnTo>
                      <a:pt x="29" y="89"/>
                    </a:lnTo>
                    <a:lnTo>
                      <a:pt x="23" y="95"/>
                    </a:lnTo>
                    <a:lnTo>
                      <a:pt x="13" y="97"/>
                    </a:lnTo>
                    <a:lnTo>
                      <a:pt x="10" y="95"/>
                    </a:lnTo>
                    <a:lnTo>
                      <a:pt x="6" y="91"/>
                    </a:lnTo>
                    <a:lnTo>
                      <a:pt x="10" y="81"/>
                    </a:lnTo>
                    <a:lnTo>
                      <a:pt x="25" y="66"/>
                    </a:lnTo>
                    <a:lnTo>
                      <a:pt x="40" y="57"/>
                    </a:lnTo>
                    <a:lnTo>
                      <a:pt x="65" y="46"/>
                    </a:lnTo>
                    <a:lnTo>
                      <a:pt x="87" y="39"/>
                    </a:lnTo>
                    <a:lnTo>
                      <a:pt x="120" y="34"/>
                    </a:lnTo>
                    <a:lnTo>
                      <a:pt x="160" y="34"/>
                    </a:lnTo>
                    <a:lnTo>
                      <a:pt x="213" y="40"/>
                    </a:lnTo>
                    <a:lnTo>
                      <a:pt x="281" y="58"/>
                    </a:lnTo>
                    <a:lnTo>
                      <a:pt x="327" y="70"/>
                    </a:lnTo>
                    <a:lnTo>
                      <a:pt x="385" y="81"/>
                    </a:lnTo>
                    <a:lnTo>
                      <a:pt x="435" y="82"/>
                    </a:lnTo>
                    <a:lnTo>
                      <a:pt x="482" y="78"/>
                    </a:lnTo>
                    <a:lnTo>
                      <a:pt x="532" y="67"/>
                    </a:lnTo>
                    <a:lnTo>
                      <a:pt x="583" y="53"/>
                    </a:lnTo>
                    <a:lnTo>
                      <a:pt x="609" y="52"/>
                    </a:lnTo>
                    <a:lnTo>
                      <a:pt x="634" y="47"/>
                    </a:lnTo>
                    <a:lnTo>
                      <a:pt x="659" y="37"/>
                    </a:lnTo>
                    <a:lnTo>
                      <a:pt x="670" y="28"/>
                    </a:lnTo>
                    <a:lnTo>
                      <a:pt x="672" y="21"/>
                    </a:lnTo>
                    <a:lnTo>
                      <a:pt x="670"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1" name="Freeform 139"/>
              <p:cNvSpPr>
                <a:spLocks/>
              </p:cNvSpPr>
              <p:nvPr/>
            </p:nvSpPr>
            <p:spPr bwMode="auto">
              <a:xfrm>
                <a:off x="920" y="4098"/>
                <a:ext cx="667" cy="100"/>
              </a:xfrm>
              <a:custGeom>
                <a:avLst/>
                <a:gdLst>
                  <a:gd name="T0" fmla="*/ 665 w 667"/>
                  <a:gd name="T1" fmla="*/ 16 h 100"/>
                  <a:gd name="T2" fmla="*/ 651 w 667"/>
                  <a:gd name="T3" fmla="*/ 17 h 100"/>
                  <a:gd name="T4" fmla="*/ 653 w 667"/>
                  <a:gd name="T5" fmla="*/ 23 h 100"/>
                  <a:gd name="T6" fmla="*/ 653 w 667"/>
                  <a:gd name="T7" fmla="*/ 29 h 100"/>
                  <a:gd name="T8" fmla="*/ 648 w 667"/>
                  <a:gd name="T9" fmla="*/ 37 h 100"/>
                  <a:gd name="T10" fmla="*/ 629 w 667"/>
                  <a:gd name="T11" fmla="*/ 45 h 100"/>
                  <a:gd name="T12" fmla="*/ 593 w 667"/>
                  <a:gd name="T13" fmla="*/ 49 h 100"/>
                  <a:gd name="T14" fmla="*/ 547 w 667"/>
                  <a:gd name="T15" fmla="*/ 49 h 100"/>
                  <a:gd name="T16" fmla="*/ 494 w 667"/>
                  <a:gd name="T17" fmla="*/ 43 h 100"/>
                  <a:gd name="T18" fmla="*/ 380 w 667"/>
                  <a:gd name="T19" fmla="*/ 15 h 100"/>
                  <a:gd name="T20" fmla="*/ 327 w 667"/>
                  <a:gd name="T21" fmla="*/ 5 h 100"/>
                  <a:gd name="T22" fmla="*/ 272 w 667"/>
                  <a:gd name="T23" fmla="*/ 0 h 100"/>
                  <a:gd name="T24" fmla="*/ 217 w 667"/>
                  <a:gd name="T25" fmla="*/ 5 h 100"/>
                  <a:gd name="T26" fmla="*/ 162 w 667"/>
                  <a:gd name="T27" fmla="*/ 15 h 100"/>
                  <a:gd name="T28" fmla="*/ 114 w 667"/>
                  <a:gd name="T29" fmla="*/ 27 h 100"/>
                  <a:gd name="T30" fmla="*/ 82 w 667"/>
                  <a:gd name="T31" fmla="*/ 36 h 100"/>
                  <a:gd name="T32" fmla="*/ 54 w 667"/>
                  <a:gd name="T33" fmla="*/ 47 h 100"/>
                  <a:gd name="T34" fmla="*/ 23 w 667"/>
                  <a:gd name="T35" fmla="*/ 64 h 100"/>
                  <a:gd name="T36" fmla="*/ 4 w 667"/>
                  <a:gd name="T37" fmla="*/ 82 h 100"/>
                  <a:gd name="T38" fmla="*/ 0 w 667"/>
                  <a:gd name="T39" fmla="*/ 90 h 100"/>
                  <a:gd name="T40" fmla="*/ 4 w 667"/>
                  <a:gd name="T41" fmla="*/ 97 h 100"/>
                  <a:gd name="T42" fmla="*/ 14 w 667"/>
                  <a:gd name="T43" fmla="*/ 100 h 100"/>
                  <a:gd name="T44" fmla="*/ 25 w 667"/>
                  <a:gd name="T45" fmla="*/ 97 h 100"/>
                  <a:gd name="T46" fmla="*/ 31 w 667"/>
                  <a:gd name="T47" fmla="*/ 91 h 100"/>
                  <a:gd name="T48" fmla="*/ 31 w 667"/>
                  <a:gd name="T49" fmla="*/ 84 h 100"/>
                  <a:gd name="T50" fmla="*/ 23 w 667"/>
                  <a:gd name="T51" fmla="*/ 84 h 100"/>
                  <a:gd name="T52" fmla="*/ 18 w 667"/>
                  <a:gd name="T53" fmla="*/ 85 h 100"/>
                  <a:gd name="T54" fmla="*/ 14 w 667"/>
                  <a:gd name="T55" fmla="*/ 89 h 100"/>
                  <a:gd name="T56" fmla="*/ 14 w 667"/>
                  <a:gd name="T57" fmla="*/ 94 h 100"/>
                  <a:gd name="T58" fmla="*/ 19 w 667"/>
                  <a:gd name="T59" fmla="*/ 93 h 100"/>
                  <a:gd name="T60" fmla="*/ 21 w 667"/>
                  <a:gd name="T61" fmla="*/ 91 h 100"/>
                  <a:gd name="T62" fmla="*/ 19 w 667"/>
                  <a:gd name="T63" fmla="*/ 91 h 100"/>
                  <a:gd name="T64" fmla="*/ 16 w 667"/>
                  <a:gd name="T65" fmla="*/ 93 h 100"/>
                  <a:gd name="T66" fmla="*/ 14 w 667"/>
                  <a:gd name="T67" fmla="*/ 90 h 100"/>
                  <a:gd name="T68" fmla="*/ 19 w 667"/>
                  <a:gd name="T69" fmla="*/ 87 h 100"/>
                  <a:gd name="T70" fmla="*/ 25 w 667"/>
                  <a:gd name="T71" fmla="*/ 85 h 100"/>
                  <a:gd name="T72" fmla="*/ 27 w 667"/>
                  <a:gd name="T73" fmla="*/ 87 h 100"/>
                  <a:gd name="T74" fmla="*/ 29 w 667"/>
                  <a:gd name="T75" fmla="*/ 89 h 100"/>
                  <a:gd name="T76" fmla="*/ 23 w 667"/>
                  <a:gd name="T77" fmla="*/ 95 h 100"/>
                  <a:gd name="T78" fmla="*/ 14 w 667"/>
                  <a:gd name="T79" fmla="*/ 97 h 100"/>
                  <a:gd name="T80" fmla="*/ 10 w 667"/>
                  <a:gd name="T81" fmla="*/ 95 h 100"/>
                  <a:gd name="T82" fmla="*/ 6 w 667"/>
                  <a:gd name="T83" fmla="*/ 91 h 100"/>
                  <a:gd name="T84" fmla="*/ 10 w 667"/>
                  <a:gd name="T85" fmla="*/ 81 h 100"/>
                  <a:gd name="T86" fmla="*/ 25 w 667"/>
                  <a:gd name="T87" fmla="*/ 67 h 100"/>
                  <a:gd name="T88" fmla="*/ 40 w 667"/>
                  <a:gd name="T89" fmla="*/ 58 h 100"/>
                  <a:gd name="T90" fmla="*/ 65 w 667"/>
                  <a:gd name="T91" fmla="*/ 47 h 100"/>
                  <a:gd name="T92" fmla="*/ 88 w 667"/>
                  <a:gd name="T93" fmla="*/ 40 h 100"/>
                  <a:gd name="T94" fmla="*/ 118 w 667"/>
                  <a:gd name="T95" fmla="*/ 35 h 100"/>
                  <a:gd name="T96" fmla="*/ 158 w 667"/>
                  <a:gd name="T97" fmla="*/ 34 h 100"/>
                  <a:gd name="T98" fmla="*/ 211 w 667"/>
                  <a:gd name="T99" fmla="*/ 41 h 100"/>
                  <a:gd name="T100" fmla="*/ 278 w 667"/>
                  <a:gd name="T101" fmla="*/ 58 h 100"/>
                  <a:gd name="T102" fmla="*/ 325 w 667"/>
                  <a:gd name="T103" fmla="*/ 70 h 100"/>
                  <a:gd name="T104" fmla="*/ 382 w 667"/>
                  <a:gd name="T105" fmla="*/ 81 h 100"/>
                  <a:gd name="T106" fmla="*/ 431 w 667"/>
                  <a:gd name="T107" fmla="*/ 83 h 100"/>
                  <a:gd name="T108" fmla="*/ 479 w 667"/>
                  <a:gd name="T109" fmla="*/ 78 h 100"/>
                  <a:gd name="T110" fmla="*/ 528 w 667"/>
                  <a:gd name="T111" fmla="*/ 69 h 100"/>
                  <a:gd name="T112" fmla="*/ 577 w 667"/>
                  <a:gd name="T113" fmla="*/ 53 h 100"/>
                  <a:gd name="T114" fmla="*/ 604 w 667"/>
                  <a:gd name="T115" fmla="*/ 52 h 100"/>
                  <a:gd name="T116" fmla="*/ 629 w 667"/>
                  <a:gd name="T117" fmla="*/ 47 h 100"/>
                  <a:gd name="T118" fmla="*/ 653 w 667"/>
                  <a:gd name="T119" fmla="*/ 39 h 100"/>
                  <a:gd name="T120" fmla="*/ 665 w 667"/>
                  <a:gd name="T121" fmla="*/ 29 h 100"/>
                  <a:gd name="T122" fmla="*/ 667 w 667"/>
                  <a:gd name="T123" fmla="*/ 22 h 100"/>
                  <a:gd name="T124" fmla="*/ 665 w 667"/>
                  <a:gd name="T12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16"/>
                    </a:moveTo>
                    <a:lnTo>
                      <a:pt x="651" y="17"/>
                    </a:lnTo>
                    <a:lnTo>
                      <a:pt x="653" y="23"/>
                    </a:lnTo>
                    <a:lnTo>
                      <a:pt x="653" y="29"/>
                    </a:lnTo>
                    <a:lnTo>
                      <a:pt x="648" y="37"/>
                    </a:lnTo>
                    <a:lnTo>
                      <a:pt x="629" y="45"/>
                    </a:lnTo>
                    <a:lnTo>
                      <a:pt x="593" y="49"/>
                    </a:lnTo>
                    <a:lnTo>
                      <a:pt x="547" y="49"/>
                    </a:lnTo>
                    <a:lnTo>
                      <a:pt x="494" y="43"/>
                    </a:lnTo>
                    <a:lnTo>
                      <a:pt x="380" y="15"/>
                    </a:lnTo>
                    <a:lnTo>
                      <a:pt x="327" y="5"/>
                    </a:lnTo>
                    <a:lnTo>
                      <a:pt x="272" y="0"/>
                    </a:lnTo>
                    <a:lnTo>
                      <a:pt x="217" y="5"/>
                    </a:lnTo>
                    <a:lnTo>
                      <a:pt x="162" y="15"/>
                    </a:lnTo>
                    <a:lnTo>
                      <a:pt x="114" y="27"/>
                    </a:lnTo>
                    <a:lnTo>
                      <a:pt x="82" y="36"/>
                    </a:lnTo>
                    <a:lnTo>
                      <a:pt x="54" y="47"/>
                    </a:lnTo>
                    <a:lnTo>
                      <a:pt x="23" y="64"/>
                    </a:lnTo>
                    <a:lnTo>
                      <a:pt x="4" y="82"/>
                    </a:lnTo>
                    <a:lnTo>
                      <a:pt x="0" y="90"/>
                    </a:lnTo>
                    <a:lnTo>
                      <a:pt x="4" y="97"/>
                    </a:lnTo>
                    <a:lnTo>
                      <a:pt x="14" y="100"/>
                    </a:lnTo>
                    <a:lnTo>
                      <a:pt x="25" y="97"/>
                    </a:lnTo>
                    <a:lnTo>
                      <a:pt x="31" y="91"/>
                    </a:lnTo>
                    <a:lnTo>
                      <a:pt x="31" y="84"/>
                    </a:lnTo>
                    <a:lnTo>
                      <a:pt x="23" y="84"/>
                    </a:lnTo>
                    <a:lnTo>
                      <a:pt x="18" y="85"/>
                    </a:lnTo>
                    <a:lnTo>
                      <a:pt x="14" y="89"/>
                    </a:lnTo>
                    <a:lnTo>
                      <a:pt x="14" y="94"/>
                    </a:lnTo>
                    <a:lnTo>
                      <a:pt x="19" y="93"/>
                    </a:lnTo>
                    <a:lnTo>
                      <a:pt x="21" y="91"/>
                    </a:lnTo>
                    <a:lnTo>
                      <a:pt x="19" y="91"/>
                    </a:lnTo>
                    <a:lnTo>
                      <a:pt x="16" y="93"/>
                    </a:lnTo>
                    <a:lnTo>
                      <a:pt x="14" y="90"/>
                    </a:lnTo>
                    <a:lnTo>
                      <a:pt x="19" y="87"/>
                    </a:lnTo>
                    <a:lnTo>
                      <a:pt x="25" y="85"/>
                    </a:lnTo>
                    <a:lnTo>
                      <a:pt x="27" y="87"/>
                    </a:lnTo>
                    <a:lnTo>
                      <a:pt x="29" y="89"/>
                    </a:lnTo>
                    <a:lnTo>
                      <a:pt x="23" y="95"/>
                    </a:lnTo>
                    <a:lnTo>
                      <a:pt x="14" y="97"/>
                    </a:lnTo>
                    <a:lnTo>
                      <a:pt x="10" y="95"/>
                    </a:lnTo>
                    <a:lnTo>
                      <a:pt x="6" y="91"/>
                    </a:lnTo>
                    <a:lnTo>
                      <a:pt x="10" y="81"/>
                    </a:lnTo>
                    <a:lnTo>
                      <a:pt x="25" y="67"/>
                    </a:lnTo>
                    <a:lnTo>
                      <a:pt x="40" y="58"/>
                    </a:lnTo>
                    <a:lnTo>
                      <a:pt x="65" y="47"/>
                    </a:lnTo>
                    <a:lnTo>
                      <a:pt x="88" y="40"/>
                    </a:lnTo>
                    <a:lnTo>
                      <a:pt x="118" y="35"/>
                    </a:lnTo>
                    <a:lnTo>
                      <a:pt x="158" y="34"/>
                    </a:lnTo>
                    <a:lnTo>
                      <a:pt x="211" y="41"/>
                    </a:lnTo>
                    <a:lnTo>
                      <a:pt x="278" y="58"/>
                    </a:lnTo>
                    <a:lnTo>
                      <a:pt x="325" y="70"/>
                    </a:lnTo>
                    <a:lnTo>
                      <a:pt x="382" y="81"/>
                    </a:lnTo>
                    <a:lnTo>
                      <a:pt x="431" y="83"/>
                    </a:lnTo>
                    <a:lnTo>
                      <a:pt x="479" y="78"/>
                    </a:lnTo>
                    <a:lnTo>
                      <a:pt x="528" y="69"/>
                    </a:lnTo>
                    <a:lnTo>
                      <a:pt x="577" y="53"/>
                    </a:lnTo>
                    <a:lnTo>
                      <a:pt x="604" y="52"/>
                    </a:lnTo>
                    <a:lnTo>
                      <a:pt x="629" y="47"/>
                    </a:lnTo>
                    <a:lnTo>
                      <a:pt x="653" y="39"/>
                    </a:lnTo>
                    <a:lnTo>
                      <a:pt x="665" y="29"/>
                    </a:lnTo>
                    <a:lnTo>
                      <a:pt x="667" y="22"/>
                    </a:lnTo>
                    <a:lnTo>
                      <a:pt x="665"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2" name="Freeform 140"/>
              <p:cNvSpPr>
                <a:spLocks/>
              </p:cNvSpPr>
              <p:nvPr/>
            </p:nvSpPr>
            <p:spPr bwMode="auto">
              <a:xfrm>
                <a:off x="1509" y="4095"/>
                <a:ext cx="736" cy="98"/>
              </a:xfrm>
              <a:custGeom>
                <a:avLst/>
                <a:gdLst>
                  <a:gd name="T0" fmla="*/ 0 w 736"/>
                  <a:gd name="T1" fmla="*/ 66 h 98"/>
                  <a:gd name="T2" fmla="*/ 17 w 736"/>
                  <a:gd name="T3" fmla="*/ 66 h 98"/>
                  <a:gd name="T4" fmla="*/ 13 w 736"/>
                  <a:gd name="T5" fmla="*/ 58 h 98"/>
                  <a:gd name="T6" fmla="*/ 15 w 736"/>
                  <a:gd name="T7" fmla="*/ 52 h 98"/>
                  <a:gd name="T8" fmla="*/ 23 w 736"/>
                  <a:gd name="T9" fmla="*/ 44 h 98"/>
                  <a:gd name="T10" fmla="*/ 43 w 736"/>
                  <a:gd name="T11" fmla="*/ 36 h 98"/>
                  <a:gd name="T12" fmla="*/ 83 w 736"/>
                  <a:gd name="T13" fmla="*/ 32 h 98"/>
                  <a:gd name="T14" fmla="*/ 135 w 736"/>
                  <a:gd name="T15" fmla="*/ 33 h 98"/>
                  <a:gd name="T16" fmla="*/ 191 w 736"/>
                  <a:gd name="T17" fmla="*/ 44 h 98"/>
                  <a:gd name="T18" fmla="*/ 313 w 736"/>
                  <a:gd name="T19" fmla="*/ 79 h 98"/>
                  <a:gd name="T20" fmla="*/ 370 w 736"/>
                  <a:gd name="T21" fmla="*/ 92 h 98"/>
                  <a:gd name="T22" fmla="*/ 429 w 736"/>
                  <a:gd name="T23" fmla="*/ 98 h 98"/>
                  <a:gd name="T24" fmla="*/ 493 w 736"/>
                  <a:gd name="T25" fmla="*/ 97 h 98"/>
                  <a:gd name="T26" fmla="*/ 554 w 736"/>
                  <a:gd name="T27" fmla="*/ 88 h 98"/>
                  <a:gd name="T28" fmla="*/ 605 w 736"/>
                  <a:gd name="T29" fmla="*/ 76 h 98"/>
                  <a:gd name="T30" fmla="*/ 641 w 736"/>
                  <a:gd name="T31" fmla="*/ 68 h 98"/>
                  <a:gd name="T32" fmla="*/ 674 w 736"/>
                  <a:gd name="T33" fmla="*/ 56 h 98"/>
                  <a:gd name="T34" fmla="*/ 708 w 736"/>
                  <a:gd name="T35" fmla="*/ 39 h 98"/>
                  <a:gd name="T36" fmla="*/ 732 w 736"/>
                  <a:gd name="T37" fmla="*/ 21 h 98"/>
                  <a:gd name="T38" fmla="*/ 736 w 736"/>
                  <a:gd name="T39" fmla="*/ 12 h 98"/>
                  <a:gd name="T40" fmla="*/ 734 w 736"/>
                  <a:gd name="T41" fmla="*/ 3 h 98"/>
                  <a:gd name="T42" fmla="*/ 723 w 736"/>
                  <a:gd name="T43" fmla="*/ 0 h 98"/>
                  <a:gd name="T44" fmla="*/ 711 w 736"/>
                  <a:gd name="T45" fmla="*/ 3 h 98"/>
                  <a:gd name="T46" fmla="*/ 704 w 736"/>
                  <a:gd name="T47" fmla="*/ 9 h 98"/>
                  <a:gd name="T48" fmla="*/ 702 w 736"/>
                  <a:gd name="T49" fmla="*/ 16 h 98"/>
                  <a:gd name="T50" fmla="*/ 711 w 736"/>
                  <a:gd name="T51" fmla="*/ 18 h 98"/>
                  <a:gd name="T52" fmla="*/ 717 w 736"/>
                  <a:gd name="T53" fmla="*/ 16 h 98"/>
                  <a:gd name="T54" fmla="*/ 723 w 736"/>
                  <a:gd name="T55" fmla="*/ 12 h 98"/>
                  <a:gd name="T56" fmla="*/ 723 w 736"/>
                  <a:gd name="T57" fmla="*/ 8 h 98"/>
                  <a:gd name="T58" fmla="*/ 715 w 736"/>
                  <a:gd name="T59" fmla="*/ 8 h 98"/>
                  <a:gd name="T60" fmla="*/ 713 w 736"/>
                  <a:gd name="T61" fmla="*/ 9 h 98"/>
                  <a:gd name="T62" fmla="*/ 717 w 736"/>
                  <a:gd name="T63" fmla="*/ 8 h 98"/>
                  <a:gd name="T64" fmla="*/ 721 w 736"/>
                  <a:gd name="T65" fmla="*/ 8 h 98"/>
                  <a:gd name="T66" fmla="*/ 721 w 736"/>
                  <a:gd name="T67" fmla="*/ 10 h 98"/>
                  <a:gd name="T68" fmla="*/ 715 w 736"/>
                  <a:gd name="T69" fmla="*/ 14 h 98"/>
                  <a:gd name="T70" fmla="*/ 710 w 736"/>
                  <a:gd name="T71" fmla="*/ 15 h 98"/>
                  <a:gd name="T72" fmla="*/ 708 w 736"/>
                  <a:gd name="T73" fmla="*/ 14 h 98"/>
                  <a:gd name="T74" fmla="*/ 706 w 736"/>
                  <a:gd name="T75" fmla="*/ 12 h 98"/>
                  <a:gd name="T76" fmla="*/ 711 w 736"/>
                  <a:gd name="T77" fmla="*/ 6 h 98"/>
                  <a:gd name="T78" fmla="*/ 723 w 736"/>
                  <a:gd name="T79" fmla="*/ 3 h 98"/>
                  <a:gd name="T80" fmla="*/ 729 w 736"/>
                  <a:gd name="T81" fmla="*/ 6 h 98"/>
                  <a:gd name="T82" fmla="*/ 730 w 736"/>
                  <a:gd name="T83" fmla="*/ 9 h 98"/>
                  <a:gd name="T84" fmla="*/ 725 w 736"/>
                  <a:gd name="T85" fmla="*/ 21 h 98"/>
                  <a:gd name="T86" fmla="*/ 708 w 736"/>
                  <a:gd name="T87" fmla="*/ 36 h 98"/>
                  <a:gd name="T88" fmla="*/ 689 w 736"/>
                  <a:gd name="T89" fmla="*/ 46 h 98"/>
                  <a:gd name="T90" fmla="*/ 662 w 736"/>
                  <a:gd name="T91" fmla="*/ 56 h 98"/>
                  <a:gd name="T92" fmla="*/ 636 w 736"/>
                  <a:gd name="T93" fmla="*/ 63 h 98"/>
                  <a:gd name="T94" fmla="*/ 601 w 736"/>
                  <a:gd name="T95" fmla="*/ 68 h 98"/>
                  <a:gd name="T96" fmla="*/ 558 w 736"/>
                  <a:gd name="T97" fmla="*/ 67 h 98"/>
                  <a:gd name="T98" fmla="*/ 499 w 736"/>
                  <a:gd name="T99" fmla="*/ 57 h 98"/>
                  <a:gd name="T100" fmla="*/ 429 w 736"/>
                  <a:gd name="T101" fmla="*/ 36 h 98"/>
                  <a:gd name="T102" fmla="*/ 379 w 736"/>
                  <a:gd name="T103" fmla="*/ 20 h 98"/>
                  <a:gd name="T104" fmla="*/ 317 w 736"/>
                  <a:gd name="T105" fmla="*/ 7 h 98"/>
                  <a:gd name="T106" fmla="*/ 264 w 736"/>
                  <a:gd name="T107" fmla="*/ 2 h 98"/>
                  <a:gd name="T108" fmla="*/ 210 w 736"/>
                  <a:gd name="T109" fmla="*/ 6 h 98"/>
                  <a:gd name="T110" fmla="*/ 155 w 736"/>
                  <a:gd name="T111" fmla="*/ 14 h 98"/>
                  <a:gd name="T112" fmla="*/ 100 w 736"/>
                  <a:gd name="T113" fmla="*/ 28 h 98"/>
                  <a:gd name="T114" fmla="*/ 70 w 736"/>
                  <a:gd name="T115" fmla="*/ 28 h 98"/>
                  <a:gd name="T116" fmla="*/ 43 w 736"/>
                  <a:gd name="T117" fmla="*/ 32 h 98"/>
                  <a:gd name="T118" fmla="*/ 15 w 736"/>
                  <a:gd name="T119" fmla="*/ 42 h 98"/>
                  <a:gd name="T120" fmla="*/ 2 w 736"/>
                  <a:gd name="T121" fmla="*/ 52 h 98"/>
                  <a:gd name="T122" fmla="*/ 0 w 736"/>
                  <a:gd name="T123" fmla="*/ 60 h 98"/>
                  <a:gd name="T124" fmla="*/ 0 w 736"/>
                  <a:gd name="T125"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66"/>
                    </a:moveTo>
                    <a:lnTo>
                      <a:pt x="17" y="66"/>
                    </a:lnTo>
                    <a:lnTo>
                      <a:pt x="13" y="58"/>
                    </a:lnTo>
                    <a:lnTo>
                      <a:pt x="15" y="52"/>
                    </a:lnTo>
                    <a:lnTo>
                      <a:pt x="23" y="44"/>
                    </a:lnTo>
                    <a:lnTo>
                      <a:pt x="43" y="36"/>
                    </a:lnTo>
                    <a:lnTo>
                      <a:pt x="83" y="32"/>
                    </a:lnTo>
                    <a:lnTo>
                      <a:pt x="135" y="33"/>
                    </a:lnTo>
                    <a:lnTo>
                      <a:pt x="191" y="44"/>
                    </a:lnTo>
                    <a:lnTo>
                      <a:pt x="313" y="79"/>
                    </a:lnTo>
                    <a:lnTo>
                      <a:pt x="370" y="92"/>
                    </a:lnTo>
                    <a:lnTo>
                      <a:pt x="429" y="98"/>
                    </a:lnTo>
                    <a:lnTo>
                      <a:pt x="493" y="97"/>
                    </a:lnTo>
                    <a:lnTo>
                      <a:pt x="554" y="88"/>
                    </a:lnTo>
                    <a:lnTo>
                      <a:pt x="605" y="76"/>
                    </a:lnTo>
                    <a:lnTo>
                      <a:pt x="641" y="68"/>
                    </a:lnTo>
                    <a:lnTo>
                      <a:pt x="674" y="56"/>
                    </a:lnTo>
                    <a:lnTo>
                      <a:pt x="708" y="39"/>
                    </a:lnTo>
                    <a:lnTo>
                      <a:pt x="732" y="21"/>
                    </a:lnTo>
                    <a:lnTo>
                      <a:pt x="736" y="12"/>
                    </a:lnTo>
                    <a:lnTo>
                      <a:pt x="734" y="3"/>
                    </a:lnTo>
                    <a:lnTo>
                      <a:pt x="723" y="0"/>
                    </a:lnTo>
                    <a:lnTo>
                      <a:pt x="711" y="3"/>
                    </a:lnTo>
                    <a:lnTo>
                      <a:pt x="704" y="9"/>
                    </a:lnTo>
                    <a:lnTo>
                      <a:pt x="702" y="16"/>
                    </a:lnTo>
                    <a:lnTo>
                      <a:pt x="711" y="18"/>
                    </a:lnTo>
                    <a:lnTo>
                      <a:pt x="717" y="16"/>
                    </a:lnTo>
                    <a:lnTo>
                      <a:pt x="723" y="12"/>
                    </a:lnTo>
                    <a:lnTo>
                      <a:pt x="723" y="8"/>
                    </a:lnTo>
                    <a:lnTo>
                      <a:pt x="715" y="8"/>
                    </a:lnTo>
                    <a:lnTo>
                      <a:pt x="713" y="9"/>
                    </a:lnTo>
                    <a:lnTo>
                      <a:pt x="717" y="8"/>
                    </a:lnTo>
                    <a:lnTo>
                      <a:pt x="721" y="8"/>
                    </a:lnTo>
                    <a:lnTo>
                      <a:pt x="721" y="10"/>
                    </a:lnTo>
                    <a:lnTo>
                      <a:pt x="715" y="14"/>
                    </a:lnTo>
                    <a:lnTo>
                      <a:pt x="710" y="15"/>
                    </a:lnTo>
                    <a:lnTo>
                      <a:pt x="708" y="14"/>
                    </a:lnTo>
                    <a:lnTo>
                      <a:pt x="706" y="12"/>
                    </a:lnTo>
                    <a:lnTo>
                      <a:pt x="711" y="6"/>
                    </a:lnTo>
                    <a:lnTo>
                      <a:pt x="723" y="3"/>
                    </a:lnTo>
                    <a:lnTo>
                      <a:pt x="729" y="6"/>
                    </a:lnTo>
                    <a:lnTo>
                      <a:pt x="730" y="9"/>
                    </a:lnTo>
                    <a:lnTo>
                      <a:pt x="725" y="21"/>
                    </a:lnTo>
                    <a:lnTo>
                      <a:pt x="708" y="36"/>
                    </a:lnTo>
                    <a:lnTo>
                      <a:pt x="689" y="46"/>
                    </a:lnTo>
                    <a:lnTo>
                      <a:pt x="662" y="56"/>
                    </a:lnTo>
                    <a:lnTo>
                      <a:pt x="636" y="63"/>
                    </a:lnTo>
                    <a:lnTo>
                      <a:pt x="601" y="68"/>
                    </a:lnTo>
                    <a:lnTo>
                      <a:pt x="558" y="67"/>
                    </a:lnTo>
                    <a:lnTo>
                      <a:pt x="499" y="57"/>
                    </a:lnTo>
                    <a:lnTo>
                      <a:pt x="429" y="36"/>
                    </a:lnTo>
                    <a:lnTo>
                      <a:pt x="379" y="20"/>
                    </a:lnTo>
                    <a:lnTo>
                      <a:pt x="317" y="7"/>
                    </a:lnTo>
                    <a:lnTo>
                      <a:pt x="264" y="2"/>
                    </a:lnTo>
                    <a:lnTo>
                      <a:pt x="210" y="6"/>
                    </a:lnTo>
                    <a:lnTo>
                      <a:pt x="155" y="14"/>
                    </a:lnTo>
                    <a:lnTo>
                      <a:pt x="100" y="28"/>
                    </a:lnTo>
                    <a:lnTo>
                      <a:pt x="70" y="28"/>
                    </a:lnTo>
                    <a:lnTo>
                      <a:pt x="43" y="32"/>
                    </a:lnTo>
                    <a:lnTo>
                      <a:pt x="15" y="42"/>
                    </a:lnTo>
                    <a:lnTo>
                      <a:pt x="2" y="52"/>
                    </a:lnTo>
                    <a:lnTo>
                      <a:pt x="0" y="60"/>
                    </a:lnTo>
                    <a:lnTo>
                      <a:pt x="0" y="6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3" name="Freeform 141"/>
              <p:cNvSpPr>
                <a:spLocks/>
              </p:cNvSpPr>
              <p:nvPr/>
            </p:nvSpPr>
            <p:spPr bwMode="auto">
              <a:xfrm>
                <a:off x="1285" y="4182"/>
                <a:ext cx="704" cy="118"/>
              </a:xfrm>
              <a:custGeom>
                <a:avLst/>
                <a:gdLst>
                  <a:gd name="T0" fmla="*/ 0 w 704"/>
                  <a:gd name="T1" fmla="*/ 1 h 118"/>
                  <a:gd name="T2" fmla="*/ 15 w 704"/>
                  <a:gd name="T3" fmla="*/ 4 h 118"/>
                  <a:gd name="T4" fmla="*/ 13 w 704"/>
                  <a:gd name="T5" fmla="*/ 10 h 118"/>
                  <a:gd name="T6" fmla="*/ 13 w 704"/>
                  <a:gd name="T7" fmla="*/ 16 h 118"/>
                  <a:gd name="T8" fmla="*/ 19 w 704"/>
                  <a:gd name="T9" fmla="*/ 24 h 118"/>
                  <a:gd name="T10" fmla="*/ 38 w 704"/>
                  <a:gd name="T11" fmla="*/ 34 h 118"/>
                  <a:gd name="T12" fmla="*/ 76 w 704"/>
                  <a:gd name="T13" fmla="*/ 41 h 118"/>
                  <a:gd name="T14" fmla="*/ 125 w 704"/>
                  <a:gd name="T15" fmla="*/ 42 h 118"/>
                  <a:gd name="T16" fmla="*/ 182 w 704"/>
                  <a:gd name="T17" fmla="*/ 36 h 118"/>
                  <a:gd name="T18" fmla="*/ 305 w 704"/>
                  <a:gd name="T19" fmla="*/ 12 h 118"/>
                  <a:gd name="T20" fmla="*/ 362 w 704"/>
                  <a:gd name="T21" fmla="*/ 3 h 118"/>
                  <a:gd name="T22" fmla="*/ 421 w 704"/>
                  <a:gd name="T23" fmla="*/ 0 h 118"/>
                  <a:gd name="T24" fmla="*/ 482 w 704"/>
                  <a:gd name="T25" fmla="*/ 7 h 118"/>
                  <a:gd name="T26" fmla="*/ 541 w 704"/>
                  <a:gd name="T27" fmla="*/ 19 h 118"/>
                  <a:gd name="T28" fmla="*/ 588 w 704"/>
                  <a:gd name="T29" fmla="*/ 34 h 118"/>
                  <a:gd name="T30" fmla="*/ 622 w 704"/>
                  <a:gd name="T31" fmla="*/ 44 h 118"/>
                  <a:gd name="T32" fmla="*/ 651 w 704"/>
                  <a:gd name="T33" fmla="*/ 59 h 118"/>
                  <a:gd name="T34" fmla="*/ 681 w 704"/>
                  <a:gd name="T35" fmla="*/ 77 h 118"/>
                  <a:gd name="T36" fmla="*/ 702 w 704"/>
                  <a:gd name="T37" fmla="*/ 97 h 118"/>
                  <a:gd name="T38" fmla="*/ 704 w 704"/>
                  <a:gd name="T39" fmla="*/ 106 h 118"/>
                  <a:gd name="T40" fmla="*/ 700 w 704"/>
                  <a:gd name="T41" fmla="*/ 114 h 118"/>
                  <a:gd name="T42" fmla="*/ 691 w 704"/>
                  <a:gd name="T43" fmla="*/ 118 h 118"/>
                  <a:gd name="T44" fmla="*/ 677 w 704"/>
                  <a:gd name="T45" fmla="*/ 113 h 118"/>
                  <a:gd name="T46" fmla="*/ 672 w 704"/>
                  <a:gd name="T47" fmla="*/ 107 h 118"/>
                  <a:gd name="T48" fmla="*/ 674 w 704"/>
                  <a:gd name="T49" fmla="*/ 98 h 118"/>
                  <a:gd name="T50" fmla="*/ 681 w 704"/>
                  <a:gd name="T51" fmla="*/ 98 h 118"/>
                  <a:gd name="T52" fmla="*/ 687 w 704"/>
                  <a:gd name="T53" fmla="*/ 101 h 118"/>
                  <a:gd name="T54" fmla="*/ 691 w 704"/>
                  <a:gd name="T55" fmla="*/ 104 h 118"/>
                  <a:gd name="T56" fmla="*/ 691 w 704"/>
                  <a:gd name="T57" fmla="*/ 109 h 118"/>
                  <a:gd name="T58" fmla="*/ 683 w 704"/>
                  <a:gd name="T59" fmla="*/ 109 h 118"/>
                  <a:gd name="T60" fmla="*/ 681 w 704"/>
                  <a:gd name="T61" fmla="*/ 107 h 118"/>
                  <a:gd name="T62" fmla="*/ 685 w 704"/>
                  <a:gd name="T63" fmla="*/ 108 h 118"/>
                  <a:gd name="T64" fmla="*/ 689 w 704"/>
                  <a:gd name="T65" fmla="*/ 108 h 118"/>
                  <a:gd name="T66" fmla="*/ 689 w 704"/>
                  <a:gd name="T67" fmla="*/ 106 h 118"/>
                  <a:gd name="T68" fmla="*/ 685 w 704"/>
                  <a:gd name="T69" fmla="*/ 102 h 118"/>
                  <a:gd name="T70" fmla="*/ 677 w 704"/>
                  <a:gd name="T71" fmla="*/ 101 h 118"/>
                  <a:gd name="T72" fmla="*/ 675 w 704"/>
                  <a:gd name="T73" fmla="*/ 101 h 118"/>
                  <a:gd name="T74" fmla="*/ 675 w 704"/>
                  <a:gd name="T75" fmla="*/ 104 h 118"/>
                  <a:gd name="T76" fmla="*/ 679 w 704"/>
                  <a:gd name="T77" fmla="*/ 110 h 118"/>
                  <a:gd name="T78" fmla="*/ 689 w 704"/>
                  <a:gd name="T79" fmla="*/ 113 h 118"/>
                  <a:gd name="T80" fmla="*/ 694 w 704"/>
                  <a:gd name="T81" fmla="*/ 112 h 118"/>
                  <a:gd name="T82" fmla="*/ 698 w 704"/>
                  <a:gd name="T83" fmla="*/ 107 h 118"/>
                  <a:gd name="T84" fmla="*/ 694 w 704"/>
                  <a:gd name="T85" fmla="*/ 95 h 118"/>
                  <a:gd name="T86" fmla="*/ 681 w 704"/>
                  <a:gd name="T87" fmla="*/ 80 h 118"/>
                  <a:gd name="T88" fmla="*/ 666 w 704"/>
                  <a:gd name="T89" fmla="*/ 70 h 118"/>
                  <a:gd name="T90" fmla="*/ 639 w 704"/>
                  <a:gd name="T91" fmla="*/ 58 h 118"/>
                  <a:gd name="T92" fmla="*/ 617 w 704"/>
                  <a:gd name="T93" fmla="*/ 49 h 118"/>
                  <a:gd name="T94" fmla="*/ 584 w 704"/>
                  <a:gd name="T95" fmla="*/ 42 h 118"/>
                  <a:gd name="T96" fmla="*/ 541 w 704"/>
                  <a:gd name="T97" fmla="*/ 40 h 118"/>
                  <a:gd name="T98" fmla="*/ 484 w 704"/>
                  <a:gd name="T99" fmla="*/ 46 h 118"/>
                  <a:gd name="T100" fmla="*/ 410 w 704"/>
                  <a:gd name="T101" fmla="*/ 61 h 118"/>
                  <a:gd name="T102" fmla="*/ 360 w 704"/>
                  <a:gd name="T103" fmla="*/ 72 h 118"/>
                  <a:gd name="T104" fmla="*/ 298 w 704"/>
                  <a:gd name="T105" fmla="*/ 82 h 118"/>
                  <a:gd name="T106" fmla="*/ 245 w 704"/>
                  <a:gd name="T107" fmla="*/ 82 h 118"/>
                  <a:gd name="T108" fmla="*/ 193 w 704"/>
                  <a:gd name="T109" fmla="*/ 74 h 118"/>
                  <a:gd name="T110" fmla="*/ 142 w 704"/>
                  <a:gd name="T111" fmla="*/ 62 h 118"/>
                  <a:gd name="T112" fmla="*/ 91 w 704"/>
                  <a:gd name="T113" fmla="*/ 44 h 118"/>
                  <a:gd name="T114" fmla="*/ 62 w 704"/>
                  <a:gd name="T115" fmla="*/ 42 h 118"/>
                  <a:gd name="T116" fmla="*/ 36 w 704"/>
                  <a:gd name="T117" fmla="*/ 36 h 118"/>
                  <a:gd name="T118" fmla="*/ 11 w 704"/>
                  <a:gd name="T119" fmla="*/ 26 h 118"/>
                  <a:gd name="T120" fmla="*/ 0 w 704"/>
                  <a:gd name="T121" fmla="*/ 15 h 118"/>
                  <a:gd name="T122" fmla="*/ 0 w 704"/>
                  <a:gd name="T123" fmla="*/ 7 h 118"/>
                  <a:gd name="T124" fmla="*/ 0 w 704"/>
                  <a:gd name="T125"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8">
                    <a:moveTo>
                      <a:pt x="0" y="1"/>
                    </a:moveTo>
                    <a:lnTo>
                      <a:pt x="15" y="4"/>
                    </a:lnTo>
                    <a:lnTo>
                      <a:pt x="13" y="10"/>
                    </a:lnTo>
                    <a:lnTo>
                      <a:pt x="13" y="16"/>
                    </a:lnTo>
                    <a:lnTo>
                      <a:pt x="19" y="24"/>
                    </a:lnTo>
                    <a:lnTo>
                      <a:pt x="38" y="34"/>
                    </a:lnTo>
                    <a:lnTo>
                      <a:pt x="76" y="41"/>
                    </a:lnTo>
                    <a:lnTo>
                      <a:pt x="125" y="42"/>
                    </a:lnTo>
                    <a:lnTo>
                      <a:pt x="182" y="36"/>
                    </a:lnTo>
                    <a:lnTo>
                      <a:pt x="305" y="12"/>
                    </a:lnTo>
                    <a:lnTo>
                      <a:pt x="362" y="3"/>
                    </a:lnTo>
                    <a:lnTo>
                      <a:pt x="421" y="0"/>
                    </a:lnTo>
                    <a:lnTo>
                      <a:pt x="482" y="7"/>
                    </a:lnTo>
                    <a:lnTo>
                      <a:pt x="541" y="19"/>
                    </a:lnTo>
                    <a:lnTo>
                      <a:pt x="588" y="34"/>
                    </a:lnTo>
                    <a:lnTo>
                      <a:pt x="622" y="44"/>
                    </a:lnTo>
                    <a:lnTo>
                      <a:pt x="651" y="59"/>
                    </a:lnTo>
                    <a:lnTo>
                      <a:pt x="681" y="77"/>
                    </a:lnTo>
                    <a:lnTo>
                      <a:pt x="702" y="97"/>
                    </a:lnTo>
                    <a:lnTo>
                      <a:pt x="704" y="106"/>
                    </a:lnTo>
                    <a:lnTo>
                      <a:pt x="700" y="114"/>
                    </a:lnTo>
                    <a:lnTo>
                      <a:pt x="691" y="118"/>
                    </a:lnTo>
                    <a:lnTo>
                      <a:pt x="677" y="113"/>
                    </a:lnTo>
                    <a:lnTo>
                      <a:pt x="672" y="107"/>
                    </a:lnTo>
                    <a:lnTo>
                      <a:pt x="674" y="98"/>
                    </a:lnTo>
                    <a:lnTo>
                      <a:pt x="681" y="98"/>
                    </a:lnTo>
                    <a:lnTo>
                      <a:pt x="687" y="101"/>
                    </a:lnTo>
                    <a:lnTo>
                      <a:pt x="691" y="104"/>
                    </a:lnTo>
                    <a:lnTo>
                      <a:pt x="691" y="109"/>
                    </a:lnTo>
                    <a:lnTo>
                      <a:pt x="683" y="109"/>
                    </a:lnTo>
                    <a:lnTo>
                      <a:pt x="681" y="107"/>
                    </a:lnTo>
                    <a:lnTo>
                      <a:pt x="685" y="108"/>
                    </a:lnTo>
                    <a:lnTo>
                      <a:pt x="689" y="108"/>
                    </a:lnTo>
                    <a:lnTo>
                      <a:pt x="689" y="106"/>
                    </a:lnTo>
                    <a:lnTo>
                      <a:pt x="685" y="102"/>
                    </a:lnTo>
                    <a:lnTo>
                      <a:pt x="677" y="101"/>
                    </a:lnTo>
                    <a:lnTo>
                      <a:pt x="675" y="101"/>
                    </a:lnTo>
                    <a:lnTo>
                      <a:pt x="675" y="104"/>
                    </a:lnTo>
                    <a:lnTo>
                      <a:pt x="679" y="110"/>
                    </a:lnTo>
                    <a:lnTo>
                      <a:pt x="689" y="113"/>
                    </a:lnTo>
                    <a:lnTo>
                      <a:pt x="694" y="112"/>
                    </a:lnTo>
                    <a:lnTo>
                      <a:pt x="698" y="107"/>
                    </a:lnTo>
                    <a:lnTo>
                      <a:pt x="694" y="95"/>
                    </a:lnTo>
                    <a:lnTo>
                      <a:pt x="681" y="80"/>
                    </a:lnTo>
                    <a:lnTo>
                      <a:pt x="666" y="70"/>
                    </a:lnTo>
                    <a:lnTo>
                      <a:pt x="639" y="58"/>
                    </a:lnTo>
                    <a:lnTo>
                      <a:pt x="617" y="49"/>
                    </a:lnTo>
                    <a:lnTo>
                      <a:pt x="584" y="42"/>
                    </a:lnTo>
                    <a:lnTo>
                      <a:pt x="541" y="40"/>
                    </a:lnTo>
                    <a:lnTo>
                      <a:pt x="484" y="46"/>
                    </a:lnTo>
                    <a:lnTo>
                      <a:pt x="410" y="61"/>
                    </a:lnTo>
                    <a:lnTo>
                      <a:pt x="360" y="72"/>
                    </a:lnTo>
                    <a:lnTo>
                      <a:pt x="298" y="82"/>
                    </a:lnTo>
                    <a:lnTo>
                      <a:pt x="245" y="82"/>
                    </a:lnTo>
                    <a:lnTo>
                      <a:pt x="193" y="74"/>
                    </a:lnTo>
                    <a:lnTo>
                      <a:pt x="142" y="62"/>
                    </a:lnTo>
                    <a:lnTo>
                      <a:pt x="91" y="44"/>
                    </a:lnTo>
                    <a:lnTo>
                      <a:pt x="62" y="42"/>
                    </a:lnTo>
                    <a:lnTo>
                      <a:pt x="36" y="36"/>
                    </a:lnTo>
                    <a:lnTo>
                      <a:pt x="11" y="26"/>
                    </a:lnTo>
                    <a:lnTo>
                      <a:pt x="0" y="15"/>
                    </a:lnTo>
                    <a:lnTo>
                      <a:pt x="0" y="7"/>
                    </a:lnTo>
                    <a:lnTo>
                      <a:pt x="0"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4" name="Freeform 142"/>
              <p:cNvSpPr>
                <a:spLocks/>
              </p:cNvSpPr>
              <p:nvPr/>
            </p:nvSpPr>
            <p:spPr bwMode="auto">
              <a:xfrm>
                <a:off x="3181" y="4201"/>
                <a:ext cx="700" cy="117"/>
              </a:xfrm>
              <a:custGeom>
                <a:avLst/>
                <a:gdLst>
                  <a:gd name="T0" fmla="*/ 2 w 700"/>
                  <a:gd name="T1" fmla="*/ 1 h 117"/>
                  <a:gd name="T2" fmla="*/ 17 w 700"/>
                  <a:gd name="T3" fmla="*/ 3 h 117"/>
                  <a:gd name="T4" fmla="*/ 13 w 700"/>
                  <a:gd name="T5" fmla="*/ 9 h 117"/>
                  <a:gd name="T6" fmla="*/ 13 w 700"/>
                  <a:gd name="T7" fmla="*/ 16 h 117"/>
                  <a:gd name="T8" fmla="*/ 19 w 700"/>
                  <a:gd name="T9" fmla="*/ 25 h 117"/>
                  <a:gd name="T10" fmla="*/ 38 w 700"/>
                  <a:gd name="T11" fmla="*/ 34 h 117"/>
                  <a:gd name="T12" fmla="*/ 76 w 700"/>
                  <a:gd name="T13" fmla="*/ 41 h 117"/>
                  <a:gd name="T14" fmla="*/ 125 w 700"/>
                  <a:gd name="T15" fmla="*/ 42 h 117"/>
                  <a:gd name="T16" fmla="*/ 182 w 700"/>
                  <a:gd name="T17" fmla="*/ 36 h 117"/>
                  <a:gd name="T18" fmla="*/ 305 w 700"/>
                  <a:gd name="T19" fmla="*/ 11 h 117"/>
                  <a:gd name="T20" fmla="*/ 364 w 700"/>
                  <a:gd name="T21" fmla="*/ 3 h 117"/>
                  <a:gd name="T22" fmla="*/ 423 w 700"/>
                  <a:gd name="T23" fmla="*/ 0 h 117"/>
                  <a:gd name="T24" fmla="*/ 484 w 700"/>
                  <a:gd name="T25" fmla="*/ 6 h 117"/>
                  <a:gd name="T26" fmla="*/ 541 w 700"/>
                  <a:gd name="T27" fmla="*/ 19 h 117"/>
                  <a:gd name="T28" fmla="*/ 590 w 700"/>
                  <a:gd name="T29" fmla="*/ 34 h 117"/>
                  <a:gd name="T30" fmla="*/ 622 w 700"/>
                  <a:gd name="T31" fmla="*/ 46 h 117"/>
                  <a:gd name="T32" fmla="*/ 649 w 700"/>
                  <a:gd name="T33" fmla="*/ 59 h 117"/>
                  <a:gd name="T34" fmla="*/ 675 w 700"/>
                  <a:gd name="T35" fmla="*/ 77 h 117"/>
                  <a:gd name="T36" fmla="*/ 696 w 700"/>
                  <a:gd name="T37" fmla="*/ 96 h 117"/>
                  <a:gd name="T38" fmla="*/ 700 w 700"/>
                  <a:gd name="T39" fmla="*/ 114 h 117"/>
                  <a:gd name="T40" fmla="*/ 691 w 700"/>
                  <a:gd name="T41" fmla="*/ 117 h 117"/>
                  <a:gd name="T42" fmla="*/ 679 w 700"/>
                  <a:gd name="T43" fmla="*/ 113 h 117"/>
                  <a:gd name="T44" fmla="*/ 674 w 700"/>
                  <a:gd name="T45" fmla="*/ 107 h 117"/>
                  <a:gd name="T46" fmla="*/ 674 w 700"/>
                  <a:gd name="T47" fmla="*/ 99 h 117"/>
                  <a:gd name="T48" fmla="*/ 681 w 700"/>
                  <a:gd name="T49" fmla="*/ 99 h 117"/>
                  <a:gd name="T50" fmla="*/ 689 w 700"/>
                  <a:gd name="T51" fmla="*/ 101 h 117"/>
                  <a:gd name="T52" fmla="*/ 693 w 700"/>
                  <a:gd name="T53" fmla="*/ 105 h 117"/>
                  <a:gd name="T54" fmla="*/ 691 w 700"/>
                  <a:gd name="T55" fmla="*/ 109 h 117"/>
                  <a:gd name="T56" fmla="*/ 685 w 700"/>
                  <a:gd name="T57" fmla="*/ 108 h 117"/>
                  <a:gd name="T58" fmla="*/ 683 w 700"/>
                  <a:gd name="T59" fmla="*/ 107 h 117"/>
                  <a:gd name="T60" fmla="*/ 685 w 700"/>
                  <a:gd name="T61" fmla="*/ 108 h 117"/>
                  <a:gd name="T62" fmla="*/ 691 w 700"/>
                  <a:gd name="T63" fmla="*/ 108 h 117"/>
                  <a:gd name="T64" fmla="*/ 691 w 700"/>
                  <a:gd name="T65" fmla="*/ 106 h 117"/>
                  <a:gd name="T66" fmla="*/ 685 w 700"/>
                  <a:gd name="T67" fmla="*/ 102 h 117"/>
                  <a:gd name="T68" fmla="*/ 679 w 700"/>
                  <a:gd name="T69" fmla="*/ 101 h 117"/>
                  <a:gd name="T70" fmla="*/ 677 w 700"/>
                  <a:gd name="T71" fmla="*/ 101 h 117"/>
                  <a:gd name="T72" fmla="*/ 675 w 700"/>
                  <a:gd name="T73" fmla="*/ 105 h 117"/>
                  <a:gd name="T74" fmla="*/ 681 w 700"/>
                  <a:gd name="T75" fmla="*/ 111 h 117"/>
                  <a:gd name="T76" fmla="*/ 691 w 700"/>
                  <a:gd name="T77" fmla="*/ 113 h 117"/>
                  <a:gd name="T78" fmla="*/ 696 w 700"/>
                  <a:gd name="T79" fmla="*/ 112 h 117"/>
                  <a:gd name="T80" fmla="*/ 698 w 700"/>
                  <a:gd name="T81" fmla="*/ 107 h 117"/>
                  <a:gd name="T82" fmla="*/ 696 w 700"/>
                  <a:gd name="T83" fmla="*/ 95 h 117"/>
                  <a:gd name="T84" fmla="*/ 681 w 700"/>
                  <a:gd name="T85" fmla="*/ 81 h 117"/>
                  <a:gd name="T86" fmla="*/ 666 w 700"/>
                  <a:gd name="T87" fmla="*/ 70 h 117"/>
                  <a:gd name="T88" fmla="*/ 641 w 700"/>
                  <a:gd name="T89" fmla="*/ 58 h 117"/>
                  <a:gd name="T90" fmla="*/ 617 w 700"/>
                  <a:gd name="T91" fmla="*/ 49 h 117"/>
                  <a:gd name="T92" fmla="*/ 584 w 700"/>
                  <a:gd name="T93" fmla="*/ 42 h 117"/>
                  <a:gd name="T94" fmla="*/ 541 w 700"/>
                  <a:gd name="T95" fmla="*/ 40 h 117"/>
                  <a:gd name="T96" fmla="*/ 484 w 700"/>
                  <a:gd name="T97" fmla="*/ 46 h 117"/>
                  <a:gd name="T98" fmla="*/ 410 w 700"/>
                  <a:gd name="T99" fmla="*/ 61 h 117"/>
                  <a:gd name="T100" fmla="*/ 360 w 700"/>
                  <a:gd name="T101" fmla="*/ 72 h 117"/>
                  <a:gd name="T102" fmla="*/ 298 w 700"/>
                  <a:gd name="T103" fmla="*/ 82 h 117"/>
                  <a:gd name="T104" fmla="*/ 247 w 700"/>
                  <a:gd name="T105" fmla="*/ 82 h 117"/>
                  <a:gd name="T106" fmla="*/ 195 w 700"/>
                  <a:gd name="T107" fmla="*/ 75 h 117"/>
                  <a:gd name="T108" fmla="*/ 144 w 700"/>
                  <a:gd name="T109" fmla="*/ 63 h 117"/>
                  <a:gd name="T110" fmla="*/ 91 w 700"/>
                  <a:gd name="T111" fmla="*/ 45 h 117"/>
                  <a:gd name="T112" fmla="*/ 62 w 700"/>
                  <a:gd name="T113" fmla="*/ 42 h 117"/>
                  <a:gd name="T114" fmla="*/ 38 w 700"/>
                  <a:gd name="T115" fmla="*/ 36 h 117"/>
                  <a:gd name="T116" fmla="*/ 11 w 700"/>
                  <a:gd name="T117" fmla="*/ 25 h 117"/>
                  <a:gd name="T118" fmla="*/ 2 w 700"/>
                  <a:gd name="T119" fmla="*/ 15 h 117"/>
                  <a:gd name="T120" fmla="*/ 0 w 700"/>
                  <a:gd name="T121" fmla="*/ 7 h 117"/>
                  <a:gd name="T122" fmla="*/ 2 w 700"/>
                  <a:gd name="T123"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7">
                    <a:moveTo>
                      <a:pt x="2" y="1"/>
                    </a:moveTo>
                    <a:lnTo>
                      <a:pt x="17" y="3"/>
                    </a:lnTo>
                    <a:lnTo>
                      <a:pt x="13" y="9"/>
                    </a:lnTo>
                    <a:lnTo>
                      <a:pt x="13" y="16"/>
                    </a:lnTo>
                    <a:lnTo>
                      <a:pt x="19" y="25"/>
                    </a:lnTo>
                    <a:lnTo>
                      <a:pt x="38" y="34"/>
                    </a:lnTo>
                    <a:lnTo>
                      <a:pt x="76" y="41"/>
                    </a:lnTo>
                    <a:lnTo>
                      <a:pt x="125" y="42"/>
                    </a:lnTo>
                    <a:lnTo>
                      <a:pt x="182" y="36"/>
                    </a:lnTo>
                    <a:lnTo>
                      <a:pt x="305" y="11"/>
                    </a:lnTo>
                    <a:lnTo>
                      <a:pt x="364" y="3"/>
                    </a:lnTo>
                    <a:lnTo>
                      <a:pt x="423" y="0"/>
                    </a:lnTo>
                    <a:lnTo>
                      <a:pt x="484" y="6"/>
                    </a:lnTo>
                    <a:lnTo>
                      <a:pt x="541" y="19"/>
                    </a:lnTo>
                    <a:lnTo>
                      <a:pt x="590" y="34"/>
                    </a:lnTo>
                    <a:lnTo>
                      <a:pt x="622" y="46"/>
                    </a:lnTo>
                    <a:lnTo>
                      <a:pt x="649" y="59"/>
                    </a:lnTo>
                    <a:lnTo>
                      <a:pt x="675" y="77"/>
                    </a:lnTo>
                    <a:lnTo>
                      <a:pt x="696" y="96"/>
                    </a:lnTo>
                    <a:lnTo>
                      <a:pt x="700" y="114"/>
                    </a:lnTo>
                    <a:lnTo>
                      <a:pt x="691" y="117"/>
                    </a:lnTo>
                    <a:lnTo>
                      <a:pt x="679" y="113"/>
                    </a:lnTo>
                    <a:lnTo>
                      <a:pt x="674" y="107"/>
                    </a:lnTo>
                    <a:lnTo>
                      <a:pt x="674" y="99"/>
                    </a:lnTo>
                    <a:lnTo>
                      <a:pt x="681" y="99"/>
                    </a:lnTo>
                    <a:lnTo>
                      <a:pt x="689" y="101"/>
                    </a:lnTo>
                    <a:lnTo>
                      <a:pt x="693" y="105"/>
                    </a:lnTo>
                    <a:lnTo>
                      <a:pt x="691" y="109"/>
                    </a:lnTo>
                    <a:lnTo>
                      <a:pt x="685" y="108"/>
                    </a:lnTo>
                    <a:lnTo>
                      <a:pt x="683" y="107"/>
                    </a:lnTo>
                    <a:lnTo>
                      <a:pt x="685" y="108"/>
                    </a:lnTo>
                    <a:lnTo>
                      <a:pt x="691" y="108"/>
                    </a:lnTo>
                    <a:lnTo>
                      <a:pt x="691" y="106"/>
                    </a:lnTo>
                    <a:lnTo>
                      <a:pt x="685" y="102"/>
                    </a:lnTo>
                    <a:lnTo>
                      <a:pt x="679" y="101"/>
                    </a:lnTo>
                    <a:lnTo>
                      <a:pt x="677" y="101"/>
                    </a:lnTo>
                    <a:lnTo>
                      <a:pt x="675" y="105"/>
                    </a:lnTo>
                    <a:lnTo>
                      <a:pt x="681" y="111"/>
                    </a:lnTo>
                    <a:lnTo>
                      <a:pt x="691" y="113"/>
                    </a:lnTo>
                    <a:lnTo>
                      <a:pt x="696" y="112"/>
                    </a:lnTo>
                    <a:lnTo>
                      <a:pt x="698" y="107"/>
                    </a:lnTo>
                    <a:lnTo>
                      <a:pt x="696" y="95"/>
                    </a:lnTo>
                    <a:lnTo>
                      <a:pt x="681" y="81"/>
                    </a:lnTo>
                    <a:lnTo>
                      <a:pt x="666" y="70"/>
                    </a:lnTo>
                    <a:lnTo>
                      <a:pt x="641" y="58"/>
                    </a:lnTo>
                    <a:lnTo>
                      <a:pt x="617" y="49"/>
                    </a:lnTo>
                    <a:lnTo>
                      <a:pt x="584" y="42"/>
                    </a:lnTo>
                    <a:lnTo>
                      <a:pt x="541" y="40"/>
                    </a:lnTo>
                    <a:lnTo>
                      <a:pt x="484" y="46"/>
                    </a:lnTo>
                    <a:lnTo>
                      <a:pt x="410" y="61"/>
                    </a:lnTo>
                    <a:lnTo>
                      <a:pt x="360" y="72"/>
                    </a:lnTo>
                    <a:lnTo>
                      <a:pt x="298" y="82"/>
                    </a:lnTo>
                    <a:lnTo>
                      <a:pt x="247" y="82"/>
                    </a:lnTo>
                    <a:lnTo>
                      <a:pt x="195" y="75"/>
                    </a:lnTo>
                    <a:lnTo>
                      <a:pt x="144" y="63"/>
                    </a:lnTo>
                    <a:lnTo>
                      <a:pt x="91" y="45"/>
                    </a:lnTo>
                    <a:lnTo>
                      <a:pt x="62" y="42"/>
                    </a:lnTo>
                    <a:lnTo>
                      <a:pt x="38" y="36"/>
                    </a:lnTo>
                    <a:lnTo>
                      <a:pt x="11" y="25"/>
                    </a:lnTo>
                    <a:lnTo>
                      <a:pt x="2" y="15"/>
                    </a:lnTo>
                    <a:lnTo>
                      <a:pt x="0" y="7"/>
                    </a:lnTo>
                    <a:lnTo>
                      <a:pt x="2" y="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5" name="Freeform 143"/>
              <p:cNvSpPr>
                <a:spLocks/>
              </p:cNvSpPr>
              <p:nvPr/>
            </p:nvSpPr>
            <p:spPr bwMode="auto">
              <a:xfrm>
                <a:off x="230" y="4054"/>
                <a:ext cx="833" cy="195"/>
              </a:xfrm>
              <a:custGeom>
                <a:avLst/>
                <a:gdLst>
                  <a:gd name="T0" fmla="*/ 22 w 833"/>
                  <a:gd name="T1" fmla="*/ 3 h 195"/>
                  <a:gd name="T2" fmla="*/ 15 w 833"/>
                  <a:gd name="T3" fmla="*/ 18 h 195"/>
                  <a:gd name="T4" fmla="*/ 43 w 833"/>
                  <a:gd name="T5" fmla="*/ 42 h 195"/>
                  <a:gd name="T6" fmla="*/ 146 w 833"/>
                  <a:gd name="T7" fmla="*/ 60 h 195"/>
                  <a:gd name="T8" fmla="*/ 370 w 833"/>
                  <a:gd name="T9" fmla="*/ 37 h 195"/>
                  <a:gd name="T10" fmla="*/ 512 w 833"/>
                  <a:gd name="T11" fmla="*/ 32 h 195"/>
                  <a:gd name="T12" fmla="*/ 584 w 833"/>
                  <a:gd name="T13" fmla="*/ 45 h 195"/>
                  <a:gd name="T14" fmla="*/ 706 w 833"/>
                  <a:gd name="T15" fmla="*/ 86 h 195"/>
                  <a:gd name="T16" fmla="*/ 778 w 833"/>
                  <a:gd name="T17" fmla="*/ 121 h 195"/>
                  <a:gd name="T18" fmla="*/ 823 w 833"/>
                  <a:gd name="T19" fmla="*/ 159 h 195"/>
                  <a:gd name="T20" fmla="*/ 833 w 833"/>
                  <a:gd name="T21" fmla="*/ 182 h 195"/>
                  <a:gd name="T22" fmla="*/ 814 w 833"/>
                  <a:gd name="T23" fmla="*/ 195 h 195"/>
                  <a:gd name="T24" fmla="*/ 793 w 833"/>
                  <a:gd name="T25" fmla="*/ 181 h 195"/>
                  <a:gd name="T26" fmla="*/ 797 w 833"/>
                  <a:gd name="T27" fmla="*/ 171 h 195"/>
                  <a:gd name="T28" fmla="*/ 814 w 833"/>
                  <a:gd name="T29" fmla="*/ 175 h 195"/>
                  <a:gd name="T30" fmla="*/ 816 w 833"/>
                  <a:gd name="T31" fmla="*/ 186 h 195"/>
                  <a:gd name="T32" fmla="*/ 806 w 833"/>
                  <a:gd name="T33" fmla="*/ 184 h 195"/>
                  <a:gd name="T34" fmla="*/ 808 w 833"/>
                  <a:gd name="T35" fmla="*/ 183 h 195"/>
                  <a:gd name="T36" fmla="*/ 814 w 833"/>
                  <a:gd name="T37" fmla="*/ 181 h 195"/>
                  <a:gd name="T38" fmla="*/ 802 w 833"/>
                  <a:gd name="T39" fmla="*/ 174 h 195"/>
                  <a:gd name="T40" fmla="*/ 797 w 833"/>
                  <a:gd name="T41" fmla="*/ 178 h 195"/>
                  <a:gd name="T42" fmla="*/ 808 w 833"/>
                  <a:gd name="T43" fmla="*/ 189 h 195"/>
                  <a:gd name="T44" fmla="*/ 820 w 833"/>
                  <a:gd name="T45" fmla="*/ 188 h 195"/>
                  <a:gd name="T46" fmla="*/ 823 w 833"/>
                  <a:gd name="T47" fmla="*/ 169 h 195"/>
                  <a:gd name="T48" fmla="*/ 791 w 833"/>
                  <a:gd name="T49" fmla="*/ 135 h 195"/>
                  <a:gd name="T50" fmla="*/ 736 w 833"/>
                  <a:gd name="T51" fmla="*/ 107 h 195"/>
                  <a:gd name="T52" fmla="*/ 647 w 833"/>
                  <a:gd name="T53" fmla="*/ 90 h 195"/>
                  <a:gd name="T54" fmla="*/ 485 w 833"/>
                  <a:gd name="T55" fmla="*/ 105 h 195"/>
                  <a:gd name="T56" fmla="*/ 347 w 833"/>
                  <a:gd name="T57" fmla="*/ 120 h 195"/>
                  <a:gd name="T58" fmla="*/ 222 w 833"/>
                  <a:gd name="T59" fmla="*/ 104 h 195"/>
                  <a:gd name="T60" fmla="*/ 104 w 833"/>
                  <a:gd name="T61" fmla="*/ 60 h 195"/>
                  <a:gd name="T62" fmla="*/ 39 w 833"/>
                  <a:gd name="T63" fmla="*/ 45 h 195"/>
                  <a:gd name="T64" fmla="*/ 2 w 833"/>
                  <a:gd name="T65" fmla="*/ 17 h 195"/>
                  <a:gd name="T66" fmla="*/ 3 w 833"/>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5">
                    <a:moveTo>
                      <a:pt x="3" y="0"/>
                    </a:moveTo>
                    <a:lnTo>
                      <a:pt x="22" y="3"/>
                    </a:lnTo>
                    <a:lnTo>
                      <a:pt x="17" y="11"/>
                    </a:lnTo>
                    <a:lnTo>
                      <a:pt x="15" y="18"/>
                    </a:lnTo>
                    <a:lnTo>
                      <a:pt x="21" y="30"/>
                    </a:lnTo>
                    <a:lnTo>
                      <a:pt x="43" y="42"/>
                    </a:lnTo>
                    <a:lnTo>
                      <a:pt x="87" y="53"/>
                    </a:lnTo>
                    <a:lnTo>
                      <a:pt x="146" y="60"/>
                    </a:lnTo>
                    <a:lnTo>
                      <a:pt x="216" y="57"/>
                    </a:lnTo>
                    <a:lnTo>
                      <a:pt x="370" y="37"/>
                    </a:lnTo>
                    <a:lnTo>
                      <a:pt x="440" y="31"/>
                    </a:lnTo>
                    <a:lnTo>
                      <a:pt x="512" y="32"/>
                    </a:lnTo>
                    <a:lnTo>
                      <a:pt x="548" y="38"/>
                    </a:lnTo>
                    <a:lnTo>
                      <a:pt x="584" y="45"/>
                    </a:lnTo>
                    <a:lnTo>
                      <a:pt x="651" y="65"/>
                    </a:lnTo>
                    <a:lnTo>
                      <a:pt x="706" y="86"/>
                    </a:lnTo>
                    <a:lnTo>
                      <a:pt x="744" y="103"/>
                    </a:lnTo>
                    <a:lnTo>
                      <a:pt x="778" y="121"/>
                    </a:lnTo>
                    <a:lnTo>
                      <a:pt x="810" y="146"/>
                    </a:lnTo>
                    <a:lnTo>
                      <a:pt x="823" y="159"/>
                    </a:lnTo>
                    <a:lnTo>
                      <a:pt x="831" y="171"/>
                    </a:lnTo>
                    <a:lnTo>
                      <a:pt x="833" y="182"/>
                    </a:lnTo>
                    <a:lnTo>
                      <a:pt x="825" y="192"/>
                    </a:lnTo>
                    <a:lnTo>
                      <a:pt x="814" y="195"/>
                    </a:lnTo>
                    <a:lnTo>
                      <a:pt x="799" y="188"/>
                    </a:lnTo>
                    <a:lnTo>
                      <a:pt x="793" y="181"/>
                    </a:lnTo>
                    <a:lnTo>
                      <a:pt x="793" y="175"/>
                    </a:lnTo>
                    <a:lnTo>
                      <a:pt x="797" y="171"/>
                    </a:lnTo>
                    <a:lnTo>
                      <a:pt x="804" y="171"/>
                    </a:lnTo>
                    <a:lnTo>
                      <a:pt x="814" y="175"/>
                    </a:lnTo>
                    <a:lnTo>
                      <a:pt x="816" y="180"/>
                    </a:lnTo>
                    <a:lnTo>
                      <a:pt x="816" y="186"/>
                    </a:lnTo>
                    <a:lnTo>
                      <a:pt x="810" y="186"/>
                    </a:lnTo>
                    <a:lnTo>
                      <a:pt x="806" y="184"/>
                    </a:lnTo>
                    <a:lnTo>
                      <a:pt x="806" y="182"/>
                    </a:lnTo>
                    <a:lnTo>
                      <a:pt x="808" y="183"/>
                    </a:lnTo>
                    <a:lnTo>
                      <a:pt x="814" y="183"/>
                    </a:lnTo>
                    <a:lnTo>
                      <a:pt x="814" y="181"/>
                    </a:lnTo>
                    <a:lnTo>
                      <a:pt x="810" y="176"/>
                    </a:lnTo>
                    <a:lnTo>
                      <a:pt x="802" y="174"/>
                    </a:lnTo>
                    <a:lnTo>
                      <a:pt x="799" y="175"/>
                    </a:lnTo>
                    <a:lnTo>
                      <a:pt x="797" y="178"/>
                    </a:lnTo>
                    <a:lnTo>
                      <a:pt x="802" y="187"/>
                    </a:lnTo>
                    <a:lnTo>
                      <a:pt x="808" y="189"/>
                    </a:lnTo>
                    <a:lnTo>
                      <a:pt x="814" y="190"/>
                    </a:lnTo>
                    <a:lnTo>
                      <a:pt x="820" y="188"/>
                    </a:lnTo>
                    <a:lnTo>
                      <a:pt x="825" y="183"/>
                    </a:lnTo>
                    <a:lnTo>
                      <a:pt x="823" y="169"/>
                    </a:lnTo>
                    <a:lnTo>
                      <a:pt x="808" y="150"/>
                    </a:lnTo>
                    <a:lnTo>
                      <a:pt x="791" y="135"/>
                    </a:lnTo>
                    <a:lnTo>
                      <a:pt x="764" y="119"/>
                    </a:lnTo>
                    <a:lnTo>
                      <a:pt x="736" y="107"/>
                    </a:lnTo>
                    <a:lnTo>
                      <a:pt x="698" y="96"/>
                    </a:lnTo>
                    <a:lnTo>
                      <a:pt x="647" y="90"/>
                    </a:lnTo>
                    <a:lnTo>
                      <a:pt x="577" y="92"/>
                    </a:lnTo>
                    <a:lnTo>
                      <a:pt x="485" y="105"/>
                    </a:lnTo>
                    <a:lnTo>
                      <a:pt x="423" y="115"/>
                    </a:lnTo>
                    <a:lnTo>
                      <a:pt x="347" y="120"/>
                    </a:lnTo>
                    <a:lnTo>
                      <a:pt x="282" y="116"/>
                    </a:lnTo>
                    <a:lnTo>
                      <a:pt x="222" y="104"/>
                    </a:lnTo>
                    <a:lnTo>
                      <a:pt x="163" y="85"/>
                    </a:lnTo>
                    <a:lnTo>
                      <a:pt x="104" y="60"/>
                    </a:lnTo>
                    <a:lnTo>
                      <a:pt x="70" y="55"/>
                    </a:lnTo>
                    <a:lnTo>
                      <a:pt x="39" y="45"/>
                    </a:lnTo>
                    <a:lnTo>
                      <a:pt x="13" y="30"/>
                    </a:lnTo>
                    <a:lnTo>
                      <a:pt x="2" y="17"/>
                    </a:lnTo>
                    <a:lnTo>
                      <a:pt x="0" y="8"/>
                    </a:lnTo>
                    <a:lnTo>
                      <a:pt x="3"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6" name="Freeform 144"/>
              <p:cNvSpPr>
                <a:spLocks/>
              </p:cNvSpPr>
              <p:nvPr/>
            </p:nvSpPr>
            <p:spPr bwMode="auto">
              <a:xfrm>
                <a:off x="554" y="4165"/>
                <a:ext cx="458" cy="113"/>
              </a:xfrm>
              <a:custGeom>
                <a:avLst/>
                <a:gdLst>
                  <a:gd name="T0" fmla="*/ 61 w 458"/>
                  <a:gd name="T1" fmla="*/ 37 h 113"/>
                  <a:gd name="T2" fmla="*/ 63 w 458"/>
                  <a:gd name="T3" fmla="*/ 33 h 113"/>
                  <a:gd name="T4" fmla="*/ 61 w 458"/>
                  <a:gd name="T5" fmla="*/ 27 h 113"/>
                  <a:gd name="T6" fmla="*/ 53 w 458"/>
                  <a:gd name="T7" fmla="*/ 21 h 113"/>
                  <a:gd name="T8" fmla="*/ 42 w 458"/>
                  <a:gd name="T9" fmla="*/ 17 h 113"/>
                  <a:gd name="T10" fmla="*/ 31 w 458"/>
                  <a:gd name="T11" fmla="*/ 17 h 113"/>
                  <a:gd name="T12" fmla="*/ 19 w 458"/>
                  <a:gd name="T13" fmla="*/ 20 h 113"/>
                  <a:gd name="T14" fmla="*/ 10 w 458"/>
                  <a:gd name="T15" fmla="*/ 23 h 113"/>
                  <a:gd name="T16" fmla="*/ 0 w 458"/>
                  <a:gd name="T17" fmla="*/ 36 h 113"/>
                  <a:gd name="T18" fmla="*/ 0 w 458"/>
                  <a:gd name="T19" fmla="*/ 45 h 113"/>
                  <a:gd name="T20" fmla="*/ 6 w 458"/>
                  <a:gd name="T21" fmla="*/ 57 h 113"/>
                  <a:gd name="T22" fmla="*/ 19 w 458"/>
                  <a:gd name="T23" fmla="*/ 67 h 113"/>
                  <a:gd name="T24" fmla="*/ 40 w 458"/>
                  <a:gd name="T25" fmla="*/ 77 h 113"/>
                  <a:gd name="T26" fmla="*/ 67 w 458"/>
                  <a:gd name="T27" fmla="*/ 83 h 113"/>
                  <a:gd name="T28" fmla="*/ 93 w 458"/>
                  <a:gd name="T29" fmla="*/ 85 h 113"/>
                  <a:gd name="T30" fmla="*/ 129 w 458"/>
                  <a:gd name="T31" fmla="*/ 84 h 113"/>
                  <a:gd name="T32" fmla="*/ 141 w 458"/>
                  <a:gd name="T33" fmla="*/ 82 h 113"/>
                  <a:gd name="T34" fmla="*/ 160 w 458"/>
                  <a:gd name="T35" fmla="*/ 96 h 113"/>
                  <a:gd name="T36" fmla="*/ 184 w 458"/>
                  <a:gd name="T37" fmla="*/ 107 h 113"/>
                  <a:gd name="T38" fmla="*/ 222 w 458"/>
                  <a:gd name="T39" fmla="*/ 113 h 113"/>
                  <a:gd name="T40" fmla="*/ 237 w 458"/>
                  <a:gd name="T41" fmla="*/ 113 h 113"/>
                  <a:gd name="T42" fmla="*/ 260 w 458"/>
                  <a:gd name="T43" fmla="*/ 111 h 113"/>
                  <a:gd name="T44" fmla="*/ 289 w 458"/>
                  <a:gd name="T45" fmla="*/ 103 h 113"/>
                  <a:gd name="T46" fmla="*/ 323 w 458"/>
                  <a:gd name="T47" fmla="*/ 89 h 113"/>
                  <a:gd name="T48" fmla="*/ 346 w 458"/>
                  <a:gd name="T49" fmla="*/ 79 h 113"/>
                  <a:gd name="T50" fmla="*/ 370 w 458"/>
                  <a:gd name="T51" fmla="*/ 72 h 113"/>
                  <a:gd name="T52" fmla="*/ 404 w 458"/>
                  <a:gd name="T53" fmla="*/ 67 h 113"/>
                  <a:gd name="T54" fmla="*/ 444 w 458"/>
                  <a:gd name="T55" fmla="*/ 65 h 113"/>
                  <a:gd name="T56" fmla="*/ 458 w 458"/>
                  <a:gd name="T57" fmla="*/ 67 h 113"/>
                  <a:gd name="T58" fmla="*/ 418 w 458"/>
                  <a:gd name="T59" fmla="*/ 47 h 113"/>
                  <a:gd name="T60" fmla="*/ 380 w 458"/>
                  <a:gd name="T61" fmla="*/ 32 h 113"/>
                  <a:gd name="T62" fmla="*/ 344 w 458"/>
                  <a:gd name="T63" fmla="*/ 18 h 113"/>
                  <a:gd name="T64" fmla="*/ 298 w 458"/>
                  <a:gd name="T65" fmla="*/ 6 h 113"/>
                  <a:gd name="T66" fmla="*/ 264 w 458"/>
                  <a:gd name="T67" fmla="*/ 2 h 113"/>
                  <a:gd name="T68" fmla="*/ 226 w 458"/>
                  <a:gd name="T69" fmla="*/ 0 h 113"/>
                  <a:gd name="T70" fmla="*/ 207 w 458"/>
                  <a:gd name="T71" fmla="*/ 2 h 113"/>
                  <a:gd name="T72" fmla="*/ 182 w 458"/>
                  <a:gd name="T73" fmla="*/ 6 h 113"/>
                  <a:gd name="T74" fmla="*/ 158 w 458"/>
                  <a:gd name="T75" fmla="*/ 15 h 113"/>
                  <a:gd name="T76" fmla="*/ 137 w 458"/>
                  <a:gd name="T77" fmla="*/ 33 h 113"/>
                  <a:gd name="T78" fmla="*/ 131 w 458"/>
                  <a:gd name="T79" fmla="*/ 48 h 113"/>
                  <a:gd name="T80" fmla="*/ 131 w 458"/>
                  <a:gd name="T81" fmla="*/ 61 h 113"/>
                  <a:gd name="T82" fmla="*/ 137 w 458"/>
                  <a:gd name="T83" fmla="*/ 76 h 113"/>
                  <a:gd name="T84" fmla="*/ 110 w 458"/>
                  <a:gd name="T85" fmla="*/ 79 h 113"/>
                  <a:gd name="T86" fmla="*/ 86 w 458"/>
                  <a:gd name="T87" fmla="*/ 78 h 113"/>
                  <a:gd name="T88" fmla="*/ 59 w 458"/>
                  <a:gd name="T89" fmla="*/ 75 h 113"/>
                  <a:gd name="T90" fmla="*/ 29 w 458"/>
                  <a:gd name="T91" fmla="*/ 63 h 113"/>
                  <a:gd name="T92" fmla="*/ 15 w 458"/>
                  <a:gd name="T93" fmla="*/ 53 h 113"/>
                  <a:gd name="T94" fmla="*/ 10 w 458"/>
                  <a:gd name="T95" fmla="*/ 41 h 113"/>
                  <a:gd name="T96" fmla="*/ 17 w 458"/>
                  <a:gd name="T97" fmla="*/ 29 h 113"/>
                  <a:gd name="T98" fmla="*/ 25 w 458"/>
                  <a:gd name="T99" fmla="*/ 24 h 113"/>
                  <a:gd name="T100" fmla="*/ 34 w 458"/>
                  <a:gd name="T101" fmla="*/ 23 h 113"/>
                  <a:gd name="T102" fmla="*/ 50 w 458"/>
                  <a:gd name="T103" fmla="*/ 27 h 113"/>
                  <a:gd name="T104" fmla="*/ 57 w 458"/>
                  <a:gd name="T105" fmla="*/ 33 h 113"/>
                  <a:gd name="T106" fmla="*/ 61 w 458"/>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37"/>
                    </a:moveTo>
                    <a:lnTo>
                      <a:pt x="63" y="33"/>
                    </a:lnTo>
                    <a:lnTo>
                      <a:pt x="61" y="27"/>
                    </a:lnTo>
                    <a:lnTo>
                      <a:pt x="53" y="21"/>
                    </a:lnTo>
                    <a:lnTo>
                      <a:pt x="42" y="17"/>
                    </a:lnTo>
                    <a:lnTo>
                      <a:pt x="31" y="17"/>
                    </a:lnTo>
                    <a:lnTo>
                      <a:pt x="19" y="20"/>
                    </a:lnTo>
                    <a:lnTo>
                      <a:pt x="10" y="23"/>
                    </a:lnTo>
                    <a:lnTo>
                      <a:pt x="0" y="36"/>
                    </a:lnTo>
                    <a:lnTo>
                      <a:pt x="0" y="45"/>
                    </a:lnTo>
                    <a:lnTo>
                      <a:pt x="6" y="57"/>
                    </a:lnTo>
                    <a:lnTo>
                      <a:pt x="19" y="67"/>
                    </a:lnTo>
                    <a:lnTo>
                      <a:pt x="40" y="77"/>
                    </a:lnTo>
                    <a:lnTo>
                      <a:pt x="67" y="83"/>
                    </a:lnTo>
                    <a:lnTo>
                      <a:pt x="93" y="85"/>
                    </a:lnTo>
                    <a:lnTo>
                      <a:pt x="129" y="84"/>
                    </a:lnTo>
                    <a:lnTo>
                      <a:pt x="141" y="82"/>
                    </a:lnTo>
                    <a:lnTo>
                      <a:pt x="160" y="96"/>
                    </a:lnTo>
                    <a:lnTo>
                      <a:pt x="184" y="107"/>
                    </a:lnTo>
                    <a:lnTo>
                      <a:pt x="222" y="113"/>
                    </a:lnTo>
                    <a:lnTo>
                      <a:pt x="237" y="113"/>
                    </a:lnTo>
                    <a:lnTo>
                      <a:pt x="260" y="111"/>
                    </a:lnTo>
                    <a:lnTo>
                      <a:pt x="289" y="103"/>
                    </a:lnTo>
                    <a:lnTo>
                      <a:pt x="323" y="89"/>
                    </a:lnTo>
                    <a:lnTo>
                      <a:pt x="346" y="79"/>
                    </a:lnTo>
                    <a:lnTo>
                      <a:pt x="370" y="72"/>
                    </a:lnTo>
                    <a:lnTo>
                      <a:pt x="404" y="67"/>
                    </a:lnTo>
                    <a:lnTo>
                      <a:pt x="444" y="65"/>
                    </a:lnTo>
                    <a:lnTo>
                      <a:pt x="458" y="67"/>
                    </a:lnTo>
                    <a:lnTo>
                      <a:pt x="418" y="47"/>
                    </a:lnTo>
                    <a:lnTo>
                      <a:pt x="380" y="32"/>
                    </a:lnTo>
                    <a:lnTo>
                      <a:pt x="344" y="18"/>
                    </a:lnTo>
                    <a:lnTo>
                      <a:pt x="298" y="6"/>
                    </a:lnTo>
                    <a:lnTo>
                      <a:pt x="264" y="2"/>
                    </a:lnTo>
                    <a:lnTo>
                      <a:pt x="226" y="0"/>
                    </a:lnTo>
                    <a:lnTo>
                      <a:pt x="207" y="2"/>
                    </a:lnTo>
                    <a:lnTo>
                      <a:pt x="182" y="6"/>
                    </a:lnTo>
                    <a:lnTo>
                      <a:pt x="158" y="15"/>
                    </a:lnTo>
                    <a:lnTo>
                      <a:pt x="137" y="33"/>
                    </a:lnTo>
                    <a:lnTo>
                      <a:pt x="131" y="48"/>
                    </a:lnTo>
                    <a:lnTo>
                      <a:pt x="131" y="61"/>
                    </a:lnTo>
                    <a:lnTo>
                      <a:pt x="137" y="76"/>
                    </a:lnTo>
                    <a:lnTo>
                      <a:pt x="110" y="79"/>
                    </a:lnTo>
                    <a:lnTo>
                      <a:pt x="86" y="78"/>
                    </a:lnTo>
                    <a:lnTo>
                      <a:pt x="59" y="75"/>
                    </a:lnTo>
                    <a:lnTo>
                      <a:pt x="29" y="63"/>
                    </a:lnTo>
                    <a:lnTo>
                      <a:pt x="15" y="53"/>
                    </a:lnTo>
                    <a:lnTo>
                      <a:pt x="10" y="41"/>
                    </a:lnTo>
                    <a:lnTo>
                      <a:pt x="17" y="29"/>
                    </a:lnTo>
                    <a:lnTo>
                      <a:pt x="25" y="24"/>
                    </a:lnTo>
                    <a:lnTo>
                      <a:pt x="34" y="23"/>
                    </a:lnTo>
                    <a:lnTo>
                      <a:pt x="50" y="27"/>
                    </a:lnTo>
                    <a:lnTo>
                      <a:pt x="57" y="33"/>
                    </a:lnTo>
                    <a:lnTo>
                      <a:pt x="61"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7" name="Freeform 145"/>
              <p:cNvSpPr>
                <a:spLocks/>
              </p:cNvSpPr>
              <p:nvPr/>
            </p:nvSpPr>
            <p:spPr bwMode="auto">
              <a:xfrm>
                <a:off x="974" y="4145"/>
                <a:ext cx="341" cy="104"/>
              </a:xfrm>
              <a:custGeom>
                <a:avLst/>
                <a:gdLst>
                  <a:gd name="T0" fmla="*/ 47 w 341"/>
                  <a:gd name="T1" fmla="*/ 20 h 104"/>
                  <a:gd name="T2" fmla="*/ 51 w 341"/>
                  <a:gd name="T3" fmla="*/ 17 h 104"/>
                  <a:gd name="T4" fmla="*/ 47 w 341"/>
                  <a:gd name="T5" fmla="*/ 6 h 104"/>
                  <a:gd name="T6" fmla="*/ 39 w 341"/>
                  <a:gd name="T7" fmla="*/ 1 h 104"/>
                  <a:gd name="T8" fmla="*/ 32 w 341"/>
                  <a:gd name="T9" fmla="*/ 0 h 104"/>
                  <a:gd name="T10" fmla="*/ 15 w 341"/>
                  <a:gd name="T11" fmla="*/ 2 h 104"/>
                  <a:gd name="T12" fmla="*/ 1 w 341"/>
                  <a:gd name="T13" fmla="*/ 12 h 104"/>
                  <a:gd name="T14" fmla="*/ 0 w 341"/>
                  <a:gd name="T15" fmla="*/ 19 h 104"/>
                  <a:gd name="T16" fmla="*/ 0 w 341"/>
                  <a:gd name="T17" fmla="*/ 29 h 104"/>
                  <a:gd name="T18" fmla="*/ 7 w 341"/>
                  <a:gd name="T19" fmla="*/ 38 h 104"/>
                  <a:gd name="T20" fmla="*/ 20 w 341"/>
                  <a:gd name="T21" fmla="*/ 49 h 104"/>
                  <a:gd name="T22" fmla="*/ 38 w 341"/>
                  <a:gd name="T23" fmla="*/ 57 h 104"/>
                  <a:gd name="T24" fmla="*/ 58 w 341"/>
                  <a:gd name="T25" fmla="*/ 62 h 104"/>
                  <a:gd name="T26" fmla="*/ 85 w 341"/>
                  <a:gd name="T27" fmla="*/ 66 h 104"/>
                  <a:gd name="T28" fmla="*/ 94 w 341"/>
                  <a:gd name="T29" fmla="*/ 66 h 104"/>
                  <a:gd name="T30" fmla="*/ 104 w 341"/>
                  <a:gd name="T31" fmla="*/ 79 h 104"/>
                  <a:gd name="T32" fmla="*/ 119 w 341"/>
                  <a:gd name="T33" fmla="*/ 91 h 104"/>
                  <a:gd name="T34" fmla="*/ 146 w 341"/>
                  <a:gd name="T35" fmla="*/ 101 h 104"/>
                  <a:gd name="T36" fmla="*/ 178 w 341"/>
                  <a:gd name="T37" fmla="*/ 104 h 104"/>
                  <a:gd name="T38" fmla="*/ 201 w 341"/>
                  <a:gd name="T39" fmla="*/ 101 h 104"/>
                  <a:gd name="T40" fmla="*/ 231 w 341"/>
                  <a:gd name="T41" fmla="*/ 93 h 104"/>
                  <a:gd name="T42" fmla="*/ 252 w 341"/>
                  <a:gd name="T43" fmla="*/ 90 h 104"/>
                  <a:gd name="T44" fmla="*/ 301 w 341"/>
                  <a:gd name="T45" fmla="*/ 87 h 104"/>
                  <a:gd name="T46" fmla="*/ 332 w 341"/>
                  <a:gd name="T47" fmla="*/ 91 h 104"/>
                  <a:gd name="T48" fmla="*/ 341 w 341"/>
                  <a:gd name="T49" fmla="*/ 93 h 104"/>
                  <a:gd name="T50" fmla="*/ 317 w 341"/>
                  <a:gd name="T51" fmla="*/ 73 h 104"/>
                  <a:gd name="T52" fmla="*/ 269 w 341"/>
                  <a:gd name="T53" fmla="*/ 41 h 104"/>
                  <a:gd name="T54" fmla="*/ 239 w 341"/>
                  <a:gd name="T55" fmla="*/ 25 h 104"/>
                  <a:gd name="T56" fmla="*/ 214 w 341"/>
                  <a:gd name="T57" fmla="*/ 17 h 104"/>
                  <a:gd name="T58" fmla="*/ 186 w 341"/>
                  <a:gd name="T59" fmla="*/ 11 h 104"/>
                  <a:gd name="T60" fmla="*/ 150 w 341"/>
                  <a:gd name="T61" fmla="*/ 11 h 104"/>
                  <a:gd name="T62" fmla="*/ 129 w 341"/>
                  <a:gd name="T63" fmla="*/ 14 h 104"/>
                  <a:gd name="T64" fmla="*/ 108 w 341"/>
                  <a:gd name="T65" fmla="*/ 26 h 104"/>
                  <a:gd name="T66" fmla="*/ 98 w 341"/>
                  <a:gd name="T67" fmla="*/ 37 h 104"/>
                  <a:gd name="T68" fmla="*/ 94 w 341"/>
                  <a:gd name="T69" fmla="*/ 49 h 104"/>
                  <a:gd name="T70" fmla="*/ 93 w 341"/>
                  <a:gd name="T71" fmla="*/ 61 h 104"/>
                  <a:gd name="T72" fmla="*/ 72 w 341"/>
                  <a:gd name="T73" fmla="*/ 59 h 104"/>
                  <a:gd name="T74" fmla="*/ 53 w 341"/>
                  <a:gd name="T75" fmla="*/ 55 h 104"/>
                  <a:gd name="T76" fmla="*/ 36 w 341"/>
                  <a:gd name="T77" fmla="*/ 49 h 104"/>
                  <a:gd name="T78" fmla="*/ 17 w 341"/>
                  <a:gd name="T79" fmla="*/ 36 h 104"/>
                  <a:gd name="T80" fmla="*/ 9 w 341"/>
                  <a:gd name="T81" fmla="*/ 26 h 104"/>
                  <a:gd name="T82" fmla="*/ 9 w 341"/>
                  <a:gd name="T83" fmla="*/ 17 h 104"/>
                  <a:gd name="T84" fmla="*/ 17 w 341"/>
                  <a:gd name="T85" fmla="*/ 8 h 104"/>
                  <a:gd name="T86" fmla="*/ 24 w 341"/>
                  <a:gd name="T87" fmla="*/ 6 h 104"/>
                  <a:gd name="T88" fmla="*/ 32 w 341"/>
                  <a:gd name="T89" fmla="*/ 6 h 104"/>
                  <a:gd name="T90" fmla="*/ 43 w 341"/>
                  <a:gd name="T91" fmla="*/ 11 h 104"/>
                  <a:gd name="T92" fmla="*/ 47 w 341"/>
                  <a:gd name="T93" fmla="*/ 16 h 104"/>
                  <a:gd name="T94" fmla="*/ 47 w 341"/>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7" y="20"/>
                    </a:moveTo>
                    <a:lnTo>
                      <a:pt x="51" y="17"/>
                    </a:lnTo>
                    <a:lnTo>
                      <a:pt x="47" y="6"/>
                    </a:lnTo>
                    <a:lnTo>
                      <a:pt x="39" y="1"/>
                    </a:lnTo>
                    <a:lnTo>
                      <a:pt x="32" y="0"/>
                    </a:lnTo>
                    <a:lnTo>
                      <a:pt x="15" y="2"/>
                    </a:lnTo>
                    <a:lnTo>
                      <a:pt x="1" y="12"/>
                    </a:lnTo>
                    <a:lnTo>
                      <a:pt x="0" y="19"/>
                    </a:lnTo>
                    <a:lnTo>
                      <a:pt x="0" y="29"/>
                    </a:lnTo>
                    <a:lnTo>
                      <a:pt x="7" y="38"/>
                    </a:lnTo>
                    <a:lnTo>
                      <a:pt x="20" y="49"/>
                    </a:lnTo>
                    <a:lnTo>
                      <a:pt x="38" y="57"/>
                    </a:lnTo>
                    <a:lnTo>
                      <a:pt x="58" y="62"/>
                    </a:lnTo>
                    <a:lnTo>
                      <a:pt x="85" y="66"/>
                    </a:lnTo>
                    <a:lnTo>
                      <a:pt x="94" y="66"/>
                    </a:lnTo>
                    <a:lnTo>
                      <a:pt x="104" y="79"/>
                    </a:lnTo>
                    <a:lnTo>
                      <a:pt x="119" y="91"/>
                    </a:lnTo>
                    <a:lnTo>
                      <a:pt x="146" y="101"/>
                    </a:lnTo>
                    <a:lnTo>
                      <a:pt x="178" y="104"/>
                    </a:lnTo>
                    <a:lnTo>
                      <a:pt x="201" y="101"/>
                    </a:lnTo>
                    <a:lnTo>
                      <a:pt x="231" y="93"/>
                    </a:lnTo>
                    <a:lnTo>
                      <a:pt x="252" y="90"/>
                    </a:lnTo>
                    <a:lnTo>
                      <a:pt x="301" y="87"/>
                    </a:lnTo>
                    <a:lnTo>
                      <a:pt x="332" y="91"/>
                    </a:lnTo>
                    <a:lnTo>
                      <a:pt x="341" y="93"/>
                    </a:lnTo>
                    <a:lnTo>
                      <a:pt x="317" y="73"/>
                    </a:lnTo>
                    <a:lnTo>
                      <a:pt x="269" y="41"/>
                    </a:lnTo>
                    <a:lnTo>
                      <a:pt x="239" y="25"/>
                    </a:lnTo>
                    <a:lnTo>
                      <a:pt x="214" y="17"/>
                    </a:lnTo>
                    <a:lnTo>
                      <a:pt x="186" y="11"/>
                    </a:lnTo>
                    <a:lnTo>
                      <a:pt x="150" y="11"/>
                    </a:lnTo>
                    <a:lnTo>
                      <a:pt x="129" y="14"/>
                    </a:lnTo>
                    <a:lnTo>
                      <a:pt x="108" y="26"/>
                    </a:lnTo>
                    <a:lnTo>
                      <a:pt x="98" y="37"/>
                    </a:lnTo>
                    <a:lnTo>
                      <a:pt x="94" y="49"/>
                    </a:lnTo>
                    <a:lnTo>
                      <a:pt x="93" y="61"/>
                    </a:lnTo>
                    <a:lnTo>
                      <a:pt x="72" y="59"/>
                    </a:lnTo>
                    <a:lnTo>
                      <a:pt x="53" y="55"/>
                    </a:lnTo>
                    <a:lnTo>
                      <a:pt x="36" y="49"/>
                    </a:lnTo>
                    <a:lnTo>
                      <a:pt x="17" y="36"/>
                    </a:lnTo>
                    <a:lnTo>
                      <a:pt x="9" y="26"/>
                    </a:lnTo>
                    <a:lnTo>
                      <a:pt x="9" y="17"/>
                    </a:lnTo>
                    <a:lnTo>
                      <a:pt x="17" y="8"/>
                    </a:lnTo>
                    <a:lnTo>
                      <a:pt x="24" y="6"/>
                    </a:lnTo>
                    <a:lnTo>
                      <a:pt x="32" y="6"/>
                    </a:lnTo>
                    <a:lnTo>
                      <a:pt x="43" y="11"/>
                    </a:lnTo>
                    <a:lnTo>
                      <a:pt x="47" y="16"/>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8" name="Freeform 146"/>
              <p:cNvSpPr>
                <a:spLocks/>
              </p:cNvSpPr>
              <p:nvPr/>
            </p:nvSpPr>
            <p:spPr bwMode="auto">
              <a:xfrm>
                <a:off x="2198" y="4103"/>
                <a:ext cx="457" cy="113"/>
              </a:xfrm>
              <a:custGeom>
                <a:avLst/>
                <a:gdLst>
                  <a:gd name="T0" fmla="*/ 60 w 457"/>
                  <a:gd name="T1" fmla="*/ 37 h 113"/>
                  <a:gd name="T2" fmla="*/ 62 w 457"/>
                  <a:gd name="T3" fmla="*/ 31 h 113"/>
                  <a:gd name="T4" fmla="*/ 60 w 457"/>
                  <a:gd name="T5" fmla="*/ 26 h 113"/>
                  <a:gd name="T6" fmla="*/ 53 w 457"/>
                  <a:gd name="T7" fmla="*/ 20 h 113"/>
                  <a:gd name="T8" fmla="*/ 43 w 457"/>
                  <a:gd name="T9" fmla="*/ 16 h 113"/>
                  <a:gd name="T10" fmla="*/ 30 w 457"/>
                  <a:gd name="T11" fmla="*/ 16 h 113"/>
                  <a:gd name="T12" fmla="*/ 19 w 457"/>
                  <a:gd name="T13" fmla="*/ 18 h 113"/>
                  <a:gd name="T14" fmla="*/ 11 w 457"/>
                  <a:gd name="T15" fmla="*/ 23 h 113"/>
                  <a:gd name="T16" fmla="*/ 0 w 457"/>
                  <a:gd name="T17" fmla="*/ 35 h 113"/>
                  <a:gd name="T18" fmla="*/ 0 w 457"/>
                  <a:gd name="T19" fmla="*/ 44 h 113"/>
                  <a:gd name="T20" fmla="*/ 7 w 457"/>
                  <a:gd name="T21" fmla="*/ 56 h 113"/>
                  <a:gd name="T22" fmla="*/ 19 w 457"/>
                  <a:gd name="T23" fmla="*/ 67 h 113"/>
                  <a:gd name="T24" fmla="*/ 40 w 457"/>
                  <a:gd name="T25" fmla="*/ 76 h 113"/>
                  <a:gd name="T26" fmla="*/ 66 w 457"/>
                  <a:gd name="T27" fmla="*/ 83 h 113"/>
                  <a:gd name="T28" fmla="*/ 95 w 457"/>
                  <a:gd name="T29" fmla="*/ 85 h 113"/>
                  <a:gd name="T30" fmla="*/ 131 w 457"/>
                  <a:gd name="T31" fmla="*/ 83 h 113"/>
                  <a:gd name="T32" fmla="*/ 142 w 457"/>
                  <a:gd name="T33" fmla="*/ 82 h 113"/>
                  <a:gd name="T34" fmla="*/ 159 w 457"/>
                  <a:gd name="T35" fmla="*/ 96 h 113"/>
                  <a:gd name="T36" fmla="*/ 184 w 457"/>
                  <a:gd name="T37" fmla="*/ 107 h 113"/>
                  <a:gd name="T38" fmla="*/ 222 w 457"/>
                  <a:gd name="T39" fmla="*/ 113 h 113"/>
                  <a:gd name="T40" fmla="*/ 239 w 457"/>
                  <a:gd name="T41" fmla="*/ 113 h 113"/>
                  <a:gd name="T42" fmla="*/ 262 w 457"/>
                  <a:gd name="T43" fmla="*/ 109 h 113"/>
                  <a:gd name="T44" fmla="*/ 288 w 457"/>
                  <a:gd name="T45" fmla="*/ 102 h 113"/>
                  <a:gd name="T46" fmla="*/ 322 w 457"/>
                  <a:gd name="T47" fmla="*/ 88 h 113"/>
                  <a:gd name="T48" fmla="*/ 347 w 457"/>
                  <a:gd name="T49" fmla="*/ 79 h 113"/>
                  <a:gd name="T50" fmla="*/ 372 w 457"/>
                  <a:gd name="T51" fmla="*/ 72 h 113"/>
                  <a:gd name="T52" fmla="*/ 404 w 457"/>
                  <a:gd name="T53" fmla="*/ 66 h 113"/>
                  <a:gd name="T54" fmla="*/ 444 w 457"/>
                  <a:gd name="T55" fmla="*/ 65 h 113"/>
                  <a:gd name="T56" fmla="*/ 457 w 457"/>
                  <a:gd name="T57" fmla="*/ 66 h 113"/>
                  <a:gd name="T58" fmla="*/ 419 w 457"/>
                  <a:gd name="T59" fmla="*/ 47 h 113"/>
                  <a:gd name="T60" fmla="*/ 381 w 457"/>
                  <a:gd name="T61" fmla="*/ 30 h 113"/>
                  <a:gd name="T62" fmla="*/ 343 w 457"/>
                  <a:gd name="T63" fmla="*/ 18 h 113"/>
                  <a:gd name="T64" fmla="*/ 300 w 457"/>
                  <a:gd name="T65" fmla="*/ 6 h 113"/>
                  <a:gd name="T66" fmla="*/ 264 w 457"/>
                  <a:gd name="T67" fmla="*/ 0 h 113"/>
                  <a:gd name="T68" fmla="*/ 226 w 457"/>
                  <a:gd name="T69" fmla="*/ 0 h 113"/>
                  <a:gd name="T70" fmla="*/ 207 w 457"/>
                  <a:gd name="T71" fmla="*/ 1 h 113"/>
                  <a:gd name="T72" fmla="*/ 182 w 457"/>
                  <a:gd name="T73" fmla="*/ 5 h 113"/>
                  <a:gd name="T74" fmla="*/ 157 w 457"/>
                  <a:gd name="T75" fmla="*/ 14 h 113"/>
                  <a:gd name="T76" fmla="*/ 136 w 457"/>
                  <a:gd name="T77" fmla="*/ 32 h 113"/>
                  <a:gd name="T78" fmla="*/ 131 w 457"/>
                  <a:gd name="T79" fmla="*/ 47 h 113"/>
                  <a:gd name="T80" fmla="*/ 131 w 457"/>
                  <a:gd name="T81" fmla="*/ 61 h 113"/>
                  <a:gd name="T82" fmla="*/ 136 w 457"/>
                  <a:gd name="T83" fmla="*/ 76 h 113"/>
                  <a:gd name="T84" fmla="*/ 110 w 457"/>
                  <a:gd name="T85" fmla="*/ 78 h 113"/>
                  <a:gd name="T86" fmla="*/ 85 w 457"/>
                  <a:gd name="T87" fmla="*/ 78 h 113"/>
                  <a:gd name="T88" fmla="*/ 59 w 457"/>
                  <a:gd name="T89" fmla="*/ 73 h 113"/>
                  <a:gd name="T90" fmla="*/ 28 w 457"/>
                  <a:gd name="T91" fmla="*/ 62 h 113"/>
                  <a:gd name="T92" fmla="*/ 17 w 457"/>
                  <a:gd name="T93" fmla="*/ 53 h 113"/>
                  <a:gd name="T94" fmla="*/ 11 w 457"/>
                  <a:gd name="T95" fmla="*/ 40 h 113"/>
                  <a:gd name="T96" fmla="*/ 17 w 457"/>
                  <a:gd name="T97" fmla="*/ 28 h 113"/>
                  <a:gd name="T98" fmla="*/ 24 w 457"/>
                  <a:gd name="T99" fmla="*/ 24 h 113"/>
                  <a:gd name="T100" fmla="*/ 36 w 457"/>
                  <a:gd name="T101" fmla="*/ 23 h 113"/>
                  <a:gd name="T102" fmla="*/ 49 w 457"/>
                  <a:gd name="T103" fmla="*/ 26 h 113"/>
                  <a:gd name="T104" fmla="*/ 59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1"/>
                    </a:lnTo>
                    <a:lnTo>
                      <a:pt x="60" y="26"/>
                    </a:lnTo>
                    <a:lnTo>
                      <a:pt x="53" y="20"/>
                    </a:lnTo>
                    <a:lnTo>
                      <a:pt x="43" y="16"/>
                    </a:lnTo>
                    <a:lnTo>
                      <a:pt x="30" y="16"/>
                    </a:lnTo>
                    <a:lnTo>
                      <a:pt x="19" y="18"/>
                    </a:lnTo>
                    <a:lnTo>
                      <a:pt x="11" y="23"/>
                    </a:lnTo>
                    <a:lnTo>
                      <a:pt x="0" y="35"/>
                    </a:lnTo>
                    <a:lnTo>
                      <a:pt x="0" y="44"/>
                    </a:lnTo>
                    <a:lnTo>
                      <a:pt x="7" y="56"/>
                    </a:lnTo>
                    <a:lnTo>
                      <a:pt x="19" y="67"/>
                    </a:lnTo>
                    <a:lnTo>
                      <a:pt x="40" y="76"/>
                    </a:lnTo>
                    <a:lnTo>
                      <a:pt x="66" y="83"/>
                    </a:lnTo>
                    <a:lnTo>
                      <a:pt x="95" y="85"/>
                    </a:lnTo>
                    <a:lnTo>
                      <a:pt x="131" y="83"/>
                    </a:lnTo>
                    <a:lnTo>
                      <a:pt x="142" y="82"/>
                    </a:lnTo>
                    <a:lnTo>
                      <a:pt x="159" y="96"/>
                    </a:lnTo>
                    <a:lnTo>
                      <a:pt x="184" y="107"/>
                    </a:lnTo>
                    <a:lnTo>
                      <a:pt x="222" y="113"/>
                    </a:lnTo>
                    <a:lnTo>
                      <a:pt x="239" y="113"/>
                    </a:lnTo>
                    <a:lnTo>
                      <a:pt x="262" y="109"/>
                    </a:lnTo>
                    <a:lnTo>
                      <a:pt x="288" y="102"/>
                    </a:lnTo>
                    <a:lnTo>
                      <a:pt x="322" y="88"/>
                    </a:lnTo>
                    <a:lnTo>
                      <a:pt x="347" y="79"/>
                    </a:lnTo>
                    <a:lnTo>
                      <a:pt x="372" y="72"/>
                    </a:lnTo>
                    <a:lnTo>
                      <a:pt x="404" y="66"/>
                    </a:lnTo>
                    <a:lnTo>
                      <a:pt x="444" y="65"/>
                    </a:lnTo>
                    <a:lnTo>
                      <a:pt x="457" y="66"/>
                    </a:lnTo>
                    <a:lnTo>
                      <a:pt x="419" y="47"/>
                    </a:lnTo>
                    <a:lnTo>
                      <a:pt x="381" y="30"/>
                    </a:lnTo>
                    <a:lnTo>
                      <a:pt x="343" y="18"/>
                    </a:lnTo>
                    <a:lnTo>
                      <a:pt x="300" y="6"/>
                    </a:lnTo>
                    <a:lnTo>
                      <a:pt x="264" y="0"/>
                    </a:lnTo>
                    <a:lnTo>
                      <a:pt x="226" y="0"/>
                    </a:lnTo>
                    <a:lnTo>
                      <a:pt x="207" y="1"/>
                    </a:lnTo>
                    <a:lnTo>
                      <a:pt x="182" y="5"/>
                    </a:lnTo>
                    <a:lnTo>
                      <a:pt x="157" y="14"/>
                    </a:lnTo>
                    <a:lnTo>
                      <a:pt x="136" y="32"/>
                    </a:lnTo>
                    <a:lnTo>
                      <a:pt x="131" y="47"/>
                    </a:lnTo>
                    <a:lnTo>
                      <a:pt x="131" y="61"/>
                    </a:lnTo>
                    <a:lnTo>
                      <a:pt x="136" y="76"/>
                    </a:lnTo>
                    <a:lnTo>
                      <a:pt x="110" y="78"/>
                    </a:lnTo>
                    <a:lnTo>
                      <a:pt x="85" y="78"/>
                    </a:lnTo>
                    <a:lnTo>
                      <a:pt x="59" y="73"/>
                    </a:lnTo>
                    <a:lnTo>
                      <a:pt x="28" y="62"/>
                    </a:lnTo>
                    <a:lnTo>
                      <a:pt x="17" y="53"/>
                    </a:lnTo>
                    <a:lnTo>
                      <a:pt x="11" y="40"/>
                    </a:lnTo>
                    <a:lnTo>
                      <a:pt x="17" y="28"/>
                    </a:lnTo>
                    <a:lnTo>
                      <a:pt x="24" y="24"/>
                    </a:lnTo>
                    <a:lnTo>
                      <a:pt x="36" y="23"/>
                    </a:lnTo>
                    <a:lnTo>
                      <a:pt x="49" y="26"/>
                    </a:lnTo>
                    <a:lnTo>
                      <a:pt x="59"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299" name="Freeform 147"/>
              <p:cNvSpPr>
                <a:spLocks/>
              </p:cNvSpPr>
              <p:nvPr/>
            </p:nvSpPr>
            <p:spPr bwMode="auto">
              <a:xfrm>
                <a:off x="3069" y="4104"/>
                <a:ext cx="341" cy="104"/>
              </a:xfrm>
              <a:custGeom>
                <a:avLst/>
                <a:gdLst>
                  <a:gd name="T0" fmla="*/ 49 w 341"/>
                  <a:gd name="T1" fmla="*/ 21 h 104"/>
                  <a:gd name="T2" fmla="*/ 51 w 341"/>
                  <a:gd name="T3" fmla="*/ 17 h 104"/>
                  <a:gd name="T4" fmla="*/ 47 w 341"/>
                  <a:gd name="T5" fmla="*/ 6 h 104"/>
                  <a:gd name="T6" fmla="*/ 42 w 341"/>
                  <a:gd name="T7" fmla="*/ 3 h 104"/>
                  <a:gd name="T8" fmla="*/ 32 w 341"/>
                  <a:gd name="T9" fmla="*/ 0 h 104"/>
                  <a:gd name="T10" fmla="*/ 15 w 341"/>
                  <a:gd name="T11" fmla="*/ 3 h 104"/>
                  <a:gd name="T12" fmla="*/ 4 w 341"/>
                  <a:gd name="T13" fmla="*/ 12 h 104"/>
                  <a:gd name="T14" fmla="*/ 0 w 341"/>
                  <a:gd name="T15" fmla="*/ 19 h 104"/>
                  <a:gd name="T16" fmla="*/ 2 w 341"/>
                  <a:gd name="T17" fmla="*/ 29 h 104"/>
                  <a:gd name="T18" fmla="*/ 7 w 341"/>
                  <a:gd name="T19" fmla="*/ 40 h 104"/>
                  <a:gd name="T20" fmla="*/ 21 w 341"/>
                  <a:gd name="T21" fmla="*/ 49 h 104"/>
                  <a:gd name="T22" fmla="*/ 38 w 341"/>
                  <a:gd name="T23" fmla="*/ 58 h 104"/>
                  <a:gd name="T24" fmla="*/ 59 w 341"/>
                  <a:gd name="T25" fmla="*/ 64 h 104"/>
                  <a:gd name="T26" fmla="*/ 85 w 341"/>
                  <a:gd name="T27" fmla="*/ 66 h 104"/>
                  <a:gd name="T28" fmla="*/ 95 w 341"/>
                  <a:gd name="T29" fmla="*/ 66 h 104"/>
                  <a:gd name="T30" fmla="*/ 104 w 341"/>
                  <a:gd name="T31" fmla="*/ 81 h 104"/>
                  <a:gd name="T32" fmla="*/ 119 w 341"/>
                  <a:gd name="T33" fmla="*/ 93 h 104"/>
                  <a:gd name="T34" fmla="*/ 146 w 341"/>
                  <a:gd name="T35" fmla="*/ 102 h 104"/>
                  <a:gd name="T36" fmla="*/ 178 w 341"/>
                  <a:gd name="T37" fmla="*/ 104 h 104"/>
                  <a:gd name="T38" fmla="*/ 201 w 341"/>
                  <a:gd name="T39" fmla="*/ 102 h 104"/>
                  <a:gd name="T40" fmla="*/ 231 w 341"/>
                  <a:gd name="T41" fmla="*/ 95 h 104"/>
                  <a:gd name="T42" fmla="*/ 252 w 341"/>
                  <a:gd name="T43" fmla="*/ 90 h 104"/>
                  <a:gd name="T44" fmla="*/ 300 w 341"/>
                  <a:gd name="T45" fmla="*/ 88 h 104"/>
                  <a:gd name="T46" fmla="*/ 332 w 341"/>
                  <a:gd name="T47" fmla="*/ 91 h 104"/>
                  <a:gd name="T48" fmla="*/ 341 w 341"/>
                  <a:gd name="T49" fmla="*/ 94 h 104"/>
                  <a:gd name="T50" fmla="*/ 317 w 341"/>
                  <a:gd name="T51" fmla="*/ 73 h 104"/>
                  <a:gd name="T52" fmla="*/ 269 w 341"/>
                  <a:gd name="T53" fmla="*/ 41 h 104"/>
                  <a:gd name="T54" fmla="*/ 239 w 341"/>
                  <a:gd name="T55" fmla="*/ 27 h 104"/>
                  <a:gd name="T56" fmla="*/ 214 w 341"/>
                  <a:gd name="T57" fmla="*/ 17 h 104"/>
                  <a:gd name="T58" fmla="*/ 186 w 341"/>
                  <a:gd name="T59" fmla="*/ 12 h 104"/>
                  <a:gd name="T60" fmla="*/ 150 w 341"/>
                  <a:gd name="T61" fmla="*/ 11 h 104"/>
                  <a:gd name="T62" fmla="*/ 129 w 341"/>
                  <a:gd name="T63" fmla="*/ 15 h 104"/>
                  <a:gd name="T64" fmla="*/ 108 w 341"/>
                  <a:gd name="T65" fmla="*/ 27 h 104"/>
                  <a:gd name="T66" fmla="*/ 99 w 341"/>
                  <a:gd name="T67" fmla="*/ 37 h 104"/>
                  <a:gd name="T68" fmla="*/ 95 w 341"/>
                  <a:gd name="T69" fmla="*/ 49 h 104"/>
                  <a:gd name="T70" fmla="*/ 95 w 341"/>
                  <a:gd name="T71" fmla="*/ 61 h 104"/>
                  <a:gd name="T72" fmla="*/ 74 w 341"/>
                  <a:gd name="T73" fmla="*/ 60 h 104"/>
                  <a:gd name="T74" fmla="*/ 55 w 341"/>
                  <a:gd name="T75" fmla="*/ 57 h 104"/>
                  <a:gd name="T76" fmla="*/ 36 w 341"/>
                  <a:gd name="T77" fmla="*/ 49 h 104"/>
                  <a:gd name="T78" fmla="*/ 17 w 341"/>
                  <a:gd name="T79" fmla="*/ 37 h 104"/>
                  <a:gd name="T80" fmla="*/ 9 w 341"/>
                  <a:gd name="T81" fmla="*/ 28 h 104"/>
                  <a:gd name="T82" fmla="*/ 9 w 341"/>
                  <a:gd name="T83" fmla="*/ 17 h 104"/>
                  <a:gd name="T84" fmla="*/ 17 w 341"/>
                  <a:gd name="T85" fmla="*/ 9 h 104"/>
                  <a:gd name="T86" fmla="*/ 25 w 341"/>
                  <a:gd name="T87" fmla="*/ 6 h 104"/>
                  <a:gd name="T88" fmla="*/ 34 w 341"/>
                  <a:gd name="T89" fmla="*/ 6 h 104"/>
                  <a:gd name="T90" fmla="*/ 43 w 341"/>
                  <a:gd name="T91" fmla="*/ 11 h 104"/>
                  <a:gd name="T92" fmla="*/ 47 w 341"/>
                  <a:gd name="T93" fmla="*/ 17 h 104"/>
                  <a:gd name="T94" fmla="*/ 49 w 341"/>
                  <a:gd name="T9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4">
                    <a:moveTo>
                      <a:pt x="49" y="21"/>
                    </a:moveTo>
                    <a:lnTo>
                      <a:pt x="51" y="17"/>
                    </a:lnTo>
                    <a:lnTo>
                      <a:pt x="47" y="6"/>
                    </a:lnTo>
                    <a:lnTo>
                      <a:pt x="42" y="3"/>
                    </a:lnTo>
                    <a:lnTo>
                      <a:pt x="32" y="0"/>
                    </a:lnTo>
                    <a:lnTo>
                      <a:pt x="15" y="3"/>
                    </a:lnTo>
                    <a:lnTo>
                      <a:pt x="4" y="12"/>
                    </a:lnTo>
                    <a:lnTo>
                      <a:pt x="0" y="19"/>
                    </a:lnTo>
                    <a:lnTo>
                      <a:pt x="2" y="29"/>
                    </a:lnTo>
                    <a:lnTo>
                      <a:pt x="7" y="40"/>
                    </a:lnTo>
                    <a:lnTo>
                      <a:pt x="21" y="49"/>
                    </a:lnTo>
                    <a:lnTo>
                      <a:pt x="38" y="58"/>
                    </a:lnTo>
                    <a:lnTo>
                      <a:pt x="59" y="64"/>
                    </a:lnTo>
                    <a:lnTo>
                      <a:pt x="85" y="66"/>
                    </a:lnTo>
                    <a:lnTo>
                      <a:pt x="95" y="66"/>
                    </a:lnTo>
                    <a:lnTo>
                      <a:pt x="104" y="81"/>
                    </a:lnTo>
                    <a:lnTo>
                      <a:pt x="119" y="93"/>
                    </a:lnTo>
                    <a:lnTo>
                      <a:pt x="146" y="102"/>
                    </a:lnTo>
                    <a:lnTo>
                      <a:pt x="178" y="104"/>
                    </a:lnTo>
                    <a:lnTo>
                      <a:pt x="201" y="102"/>
                    </a:lnTo>
                    <a:lnTo>
                      <a:pt x="231" y="95"/>
                    </a:lnTo>
                    <a:lnTo>
                      <a:pt x="252" y="90"/>
                    </a:lnTo>
                    <a:lnTo>
                      <a:pt x="300" y="88"/>
                    </a:lnTo>
                    <a:lnTo>
                      <a:pt x="332" y="91"/>
                    </a:lnTo>
                    <a:lnTo>
                      <a:pt x="341" y="94"/>
                    </a:lnTo>
                    <a:lnTo>
                      <a:pt x="317" y="73"/>
                    </a:lnTo>
                    <a:lnTo>
                      <a:pt x="269" y="41"/>
                    </a:lnTo>
                    <a:lnTo>
                      <a:pt x="239" y="27"/>
                    </a:lnTo>
                    <a:lnTo>
                      <a:pt x="214" y="17"/>
                    </a:lnTo>
                    <a:lnTo>
                      <a:pt x="186" y="12"/>
                    </a:lnTo>
                    <a:lnTo>
                      <a:pt x="150" y="11"/>
                    </a:lnTo>
                    <a:lnTo>
                      <a:pt x="129" y="15"/>
                    </a:lnTo>
                    <a:lnTo>
                      <a:pt x="108" y="27"/>
                    </a:lnTo>
                    <a:lnTo>
                      <a:pt x="99" y="37"/>
                    </a:lnTo>
                    <a:lnTo>
                      <a:pt x="95" y="49"/>
                    </a:lnTo>
                    <a:lnTo>
                      <a:pt x="95" y="61"/>
                    </a:lnTo>
                    <a:lnTo>
                      <a:pt x="74" y="60"/>
                    </a:lnTo>
                    <a:lnTo>
                      <a:pt x="55" y="57"/>
                    </a:lnTo>
                    <a:lnTo>
                      <a:pt x="36" y="49"/>
                    </a:lnTo>
                    <a:lnTo>
                      <a:pt x="17" y="37"/>
                    </a:lnTo>
                    <a:lnTo>
                      <a:pt x="9" y="28"/>
                    </a:lnTo>
                    <a:lnTo>
                      <a:pt x="9" y="17"/>
                    </a:lnTo>
                    <a:lnTo>
                      <a:pt x="17" y="9"/>
                    </a:lnTo>
                    <a:lnTo>
                      <a:pt x="25" y="6"/>
                    </a:lnTo>
                    <a:lnTo>
                      <a:pt x="34" y="6"/>
                    </a:lnTo>
                    <a:lnTo>
                      <a:pt x="43" y="11"/>
                    </a:lnTo>
                    <a:lnTo>
                      <a:pt x="47" y="17"/>
                    </a:lnTo>
                    <a:lnTo>
                      <a:pt x="49" y="21"/>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0" name="Freeform 148"/>
              <p:cNvSpPr>
                <a:spLocks/>
              </p:cNvSpPr>
              <p:nvPr/>
            </p:nvSpPr>
            <p:spPr bwMode="auto">
              <a:xfrm>
                <a:off x="95" y="4177"/>
                <a:ext cx="404" cy="39"/>
              </a:xfrm>
              <a:custGeom>
                <a:avLst/>
                <a:gdLst>
                  <a:gd name="T0" fmla="*/ 404 w 404"/>
                  <a:gd name="T1" fmla="*/ 39 h 39"/>
                  <a:gd name="T2" fmla="*/ 374 w 404"/>
                  <a:gd name="T3" fmla="*/ 33 h 39"/>
                  <a:gd name="T4" fmla="*/ 323 w 404"/>
                  <a:gd name="T5" fmla="*/ 21 h 39"/>
                  <a:gd name="T6" fmla="*/ 258 w 404"/>
                  <a:gd name="T7" fmla="*/ 8 h 39"/>
                  <a:gd name="T8" fmla="*/ 186 w 404"/>
                  <a:gd name="T9" fmla="*/ 0 h 39"/>
                  <a:gd name="T10" fmla="*/ 112 w 404"/>
                  <a:gd name="T11" fmla="*/ 3 h 39"/>
                  <a:gd name="T12" fmla="*/ 51 w 404"/>
                  <a:gd name="T13" fmla="*/ 12 h 39"/>
                  <a:gd name="T14" fmla="*/ 13 w 404"/>
                  <a:gd name="T15" fmla="*/ 22 h 39"/>
                  <a:gd name="T16" fmla="*/ 0 w 404"/>
                  <a:gd name="T17" fmla="*/ 27 h 39"/>
                  <a:gd name="T18" fmla="*/ 28 w 404"/>
                  <a:gd name="T19" fmla="*/ 21 h 39"/>
                  <a:gd name="T20" fmla="*/ 80 w 404"/>
                  <a:gd name="T21" fmla="*/ 16 h 39"/>
                  <a:gd name="T22" fmla="*/ 152 w 404"/>
                  <a:gd name="T23" fmla="*/ 17 h 39"/>
                  <a:gd name="T24" fmla="*/ 152 w 404"/>
                  <a:gd name="T25" fmla="*/ 16 h 39"/>
                  <a:gd name="T26" fmla="*/ 148 w 404"/>
                  <a:gd name="T27" fmla="*/ 15 h 39"/>
                  <a:gd name="T28" fmla="*/ 144 w 404"/>
                  <a:gd name="T29" fmla="*/ 11 h 39"/>
                  <a:gd name="T30" fmla="*/ 148 w 404"/>
                  <a:gd name="T31" fmla="*/ 8 h 39"/>
                  <a:gd name="T32" fmla="*/ 159 w 404"/>
                  <a:gd name="T33" fmla="*/ 6 h 39"/>
                  <a:gd name="T34" fmla="*/ 169 w 404"/>
                  <a:gd name="T35" fmla="*/ 9 h 39"/>
                  <a:gd name="T36" fmla="*/ 173 w 404"/>
                  <a:gd name="T37" fmla="*/ 11 h 39"/>
                  <a:gd name="T38" fmla="*/ 169 w 404"/>
                  <a:gd name="T39" fmla="*/ 14 h 39"/>
                  <a:gd name="T40" fmla="*/ 163 w 404"/>
                  <a:gd name="T41" fmla="*/ 14 h 39"/>
                  <a:gd name="T42" fmla="*/ 165 w 404"/>
                  <a:gd name="T43" fmla="*/ 12 h 39"/>
                  <a:gd name="T44" fmla="*/ 169 w 404"/>
                  <a:gd name="T45" fmla="*/ 11 h 39"/>
                  <a:gd name="T46" fmla="*/ 165 w 404"/>
                  <a:gd name="T47" fmla="*/ 10 h 39"/>
                  <a:gd name="T48" fmla="*/ 159 w 404"/>
                  <a:gd name="T49" fmla="*/ 9 h 39"/>
                  <a:gd name="T50" fmla="*/ 154 w 404"/>
                  <a:gd name="T51" fmla="*/ 9 h 39"/>
                  <a:gd name="T52" fmla="*/ 152 w 404"/>
                  <a:gd name="T53" fmla="*/ 11 h 39"/>
                  <a:gd name="T54" fmla="*/ 157 w 404"/>
                  <a:gd name="T55" fmla="*/ 16 h 39"/>
                  <a:gd name="T56" fmla="*/ 163 w 404"/>
                  <a:gd name="T57" fmla="*/ 17 h 39"/>
                  <a:gd name="T58" fmla="*/ 260 w 404"/>
                  <a:gd name="T59" fmla="*/ 25 h 39"/>
                  <a:gd name="T60" fmla="*/ 342 w 404"/>
                  <a:gd name="T61" fmla="*/ 34 h 39"/>
                  <a:gd name="T62" fmla="*/ 398 w 404"/>
                  <a:gd name="T63" fmla="*/ 39 h 39"/>
                  <a:gd name="T64" fmla="*/ 404 w 404"/>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9">
                    <a:moveTo>
                      <a:pt x="404" y="39"/>
                    </a:moveTo>
                    <a:lnTo>
                      <a:pt x="374" y="33"/>
                    </a:lnTo>
                    <a:lnTo>
                      <a:pt x="323" y="21"/>
                    </a:lnTo>
                    <a:lnTo>
                      <a:pt x="258" y="8"/>
                    </a:lnTo>
                    <a:lnTo>
                      <a:pt x="186" y="0"/>
                    </a:lnTo>
                    <a:lnTo>
                      <a:pt x="112" y="3"/>
                    </a:lnTo>
                    <a:lnTo>
                      <a:pt x="51" y="12"/>
                    </a:lnTo>
                    <a:lnTo>
                      <a:pt x="13" y="22"/>
                    </a:lnTo>
                    <a:lnTo>
                      <a:pt x="0" y="27"/>
                    </a:lnTo>
                    <a:lnTo>
                      <a:pt x="28" y="21"/>
                    </a:lnTo>
                    <a:lnTo>
                      <a:pt x="80" y="16"/>
                    </a:lnTo>
                    <a:lnTo>
                      <a:pt x="152" y="17"/>
                    </a:lnTo>
                    <a:lnTo>
                      <a:pt x="152" y="16"/>
                    </a:lnTo>
                    <a:lnTo>
                      <a:pt x="148" y="15"/>
                    </a:lnTo>
                    <a:lnTo>
                      <a:pt x="144" y="11"/>
                    </a:lnTo>
                    <a:lnTo>
                      <a:pt x="148" y="8"/>
                    </a:lnTo>
                    <a:lnTo>
                      <a:pt x="159" y="6"/>
                    </a:lnTo>
                    <a:lnTo>
                      <a:pt x="169" y="9"/>
                    </a:lnTo>
                    <a:lnTo>
                      <a:pt x="173" y="11"/>
                    </a:lnTo>
                    <a:lnTo>
                      <a:pt x="169" y="14"/>
                    </a:lnTo>
                    <a:lnTo>
                      <a:pt x="163" y="14"/>
                    </a:lnTo>
                    <a:lnTo>
                      <a:pt x="165" y="12"/>
                    </a:lnTo>
                    <a:lnTo>
                      <a:pt x="169" y="11"/>
                    </a:lnTo>
                    <a:lnTo>
                      <a:pt x="165" y="10"/>
                    </a:lnTo>
                    <a:lnTo>
                      <a:pt x="159" y="9"/>
                    </a:lnTo>
                    <a:lnTo>
                      <a:pt x="154" y="9"/>
                    </a:lnTo>
                    <a:lnTo>
                      <a:pt x="152" y="11"/>
                    </a:lnTo>
                    <a:lnTo>
                      <a:pt x="157" y="16"/>
                    </a:lnTo>
                    <a:lnTo>
                      <a:pt x="163" y="17"/>
                    </a:lnTo>
                    <a:lnTo>
                      <a:pt x="260" y="25"/>
                    </a:lnTo>
                    <a:lnTo>
                      <a:pt x="342" y="34"/>
                    </a:lnTo>
                    <a:lnTo>
                      <a:pt x="398" y="39"/>
                    </a:lnTo>
                    <a:lnTo>
                      <a:pt x="404"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1" name="Freeform 149"/>
              <p:cNvSpPr>
                <a:spLocks/>
              </p:cNvSpPr>
              <p:nvPr/>
            </p:nvSpPr>
            <p:spPr bwMode="auto">
              <a:xfrm>
                <a:off x="110" y="4195"/>
                <a:ext cx="456" cy="54"/>
              </a:xfrm>
              <a:custGeom>
                <a:avLst/>
                <a:gdLst>
                  <a:gd name="T0" fmla="*/ 0 w 456"/>
                  <a:gd name="T1" fmla="*/ 9 h 54"/>
                  <a:gd name="T2" fmla="*/ 44 w 456"/>
                  <a:gd name="T3" fmla="*/ 7 h 54"/>
                  <a:gd name="T4" fmla="*/ 87 w 456"/>
                  <a:gd name="T5" fmla="*/ 11 h 54"/>
                  <a:gd name="T6" fmla="*/ 139 w 456"/>
                  <a:gd name="T7" fmla="*/ 22 h 54"/>
                  <a:gd name="T8" fmla="*/ 218 w 456"/>
                  <a:gd name="T9" fmla="*/ 43 h 54"/>
                  <a:gd name="T10" fmla="*/ 260 w 456"/>
                  <a:gd name="T11" fmla="*/ 51 h 54"/>
                  <a:gd name="T12" fmla="*/ 304 w 456"/>
                  <a:gd name="T13" fmla="*/ 54 h 54"/>
                  <a:gd name="T14" fmla="*/ 359 w 456"/>
                  <a:gd name="T15" fmla="*/ 49 h 54"/>
                  <a:gd name="T16" fmla="*/ 412 w 456"/>
                  <a:gd name="T17" fmla="*/ 41 h 54"/>
                  <a:gd name="T18" fmla="*/ 456 w 456"/>
                  <a:gd name="T19" fmla="*/ 29 h 54"/>
                  <a:gd name="T20" fmla="*/ 397 w 456"/>
                  <a:gd name="T21" fmla="*/ 24 h 54"/>
                  <a:gd name="T22" fmla="*/ 296 w 456"/>
                  <a:gd name="T23" fmla="*/ 16 h 54"/>
                  <a:gd name="T24" fmla="*/ 228 w 456"/>
                  <a:gd name="T25" fmla="*/ 9 h 54"/>
                  <a:gd name="T26" fmla="*/ 216 w 456"/>
                  <a:gd name="T27" fmla="*/ 10 h 54"/>
                  <a:gd name="T28" fmla="*/ 207 w 456"/>
                  <a:gd name="T29" fmla="*/ 12 h 54"/>
                  <a:gd name="T30" fmla="*/ 201 w 456"/>
                  <a:gd name="T31" fmla="*/ 17 h 54"/>
                  <a:gd name="T32" fmla="*/ 203 w 456"/>
                  <a:gd name="T33" fmla="*/ 23 h 54"/>
                  <a:gd name="T34" fmla="*/ 213 w 456"/>
                  <a:gd name="T35" fmla="*/ 29 h 54"/>
                  <a:gd name="T36" fmla="*/ 237 w 456"/>
                  <a:gd name="T37" fmla="*/ 35 h 54"/>
                  <a:gd name="T38" fmla="*/ 260 w 456"/>
                  <a:gd name="T39" fmla="*/ 36 h 54"/>
                  <a:gd name="T40" fmla="*/ 268 w 456"/>
                  <a:gd name="T41" fmla="*/ 35 h 54"/>
                  <a:gd name="T42" fmla="*/ 273 w 456"/>
                  <a:gd name="T43" fmla="*/ 31 h 54"/>
                  <a:gd name="T44" fmla="*/ 271 w 456"/>
                  <a:gd name="T45" fmla="*/ 29 h 54"/>
                  <a:gd name="T46" fmla="*/ 262 w 456"/>
                  <a:gd name="T47" fmla="*/ 25 h 54"/>
                  <a:gd name="T48" fmla="*/ 256 w 456"/>
                  <a:gd name="T49" fmla="*/ 24 h 54"/>
                  <a:gd name="T50" fmla="*/ 252 w 456"/>
                  <a:gd name="T51" fmla="*/ 25 h 54"/>
                  <a:gd name="T52" fmla="*/ 254 w 456"/>
                  <a:gd name="T53" fmla="*/ 29 h 54"/>
                  <a:gd name="T54" fmla="*/ 258 w 456"/>
                  <a:gd name="T55" fmla="*/ 29 h 54"/>
                  <a:gd name="T56" fmla="*/ 251 w 456"/>
                  <a:gd name="T57" fmla="*/ 29 h 54"/>
                  <a:gd name="T58" fmla="*/ 247 w 456"/>
                  <a:gd name="T59" fmla="*/ 25 h 54"/>
                  <a:gd name="T60" fmla="*/ 252 w 456"/>
                  <a:gd name="T61" fmla="*/ 22 h 54"/>
                  <a:gd name="T62" fmla="*/ 266 w 456"/>
                  <a:gd name="T63" fmla="*/ 22 h 54"/>
                  <a:gd name="T64" fmla="*/ 277 w 456"/>
                  <a:gd name="T65" fmla="*/ 27 h 54"/>
                  <a:gd name="T66" fmla="*/ 281 w 456"/>
                  <a:gd name="T67" fmla="*/ 31 h 54"/>
                  <a:gd name="T68" fmla="*/ 277 w 456"/>
                  <a:gd name="T69" fmla="*/ 35 h 54"/>
                  <a:gd name="T70" fmla="*/ 268 w 456"/>
                  <a:gd name="T71" fmla="*/ 37 h 54"/>
                  <a:gd name="T72" fmla="*/ 234 w 456"/>
                  <a:gd name="T73" fmla="*/ 36 h 54"/>
                  <a:gd name="T74" fmla="*/ 215 w 456"/>
                  <a:gd name="T75" fmla="*/ 33 h 54"/>
                  <a:gd name="T76" fmla="*/ 201 w 456"/>
                  <a:gd name="T77" fmla="*/ 28 h 54"/>
                  <a:gd name="T78" fmla="*/ 194 w 456"/>
                  <a:gd name="T79" fmla="*/ 22 h 54"/>
                  <a:gd name="T80" fmla="*/ 190 w 456"/>
                  <a:gd name="T81" fmla="*/ 17 h 54"/>
                  <a:gd name="T82" fmla="*/ 194 w 456"/>
                  <a:gd name="T83" fmla="*/ 13 h 54"/>
                  <a:gd name="T84" fmla="*/ 199 w 456"/>
                  <a:gd name="T85" fmla="*/ 10 h 54"/>
                  <a:gd name="T86" fmla="*/ 215 w 456"/>
                  <a:gd name="T87" fmla="*/ 7 h 54"/>
                  <a:gd name="T88" fmla="*/ 173 w 456"/>
                  <a:gd name="T89" fmla="*/ 4 h 54"/>
                  <a:gd name="T90" fmla="*/ 118 w 456"/>
                  <a:gd name="T91" fmla="*/ 2 h 54"/>
                  <a:gd name="T92" fmla="*/ 70 w 456"/>
                  <a:gd name="T93" fmla="*/ 0 h 54"/>
                  <a:gd name="T94" fmla="*/ 32 w 456"/>
                  <a:gd name="T95" fmla="*/ 3 h 54"/>
                  <a:gd name="T96" fmla="*/ 0 w 456"/>
                  <a:gd name="T9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4">
                    <a:moveTo>
                      <a:pt x="0" y="9"/>
                    </a:moveTo>
                    <a:lnTo>
                      <a:pt x="44" y="7"/>
                    </a:lnTo>
                    <a:lnTo>
                      <a:pt x="87" y="11"/>
                    </a:lnTo>
                    <a:lnTo>
                      <a:pt x="139" y="22"/>
                    </a:lnTo>
                    <a:lnTo>
                      <a:pt x="218" y="43"/>
                    </a:lnTo>
                    <a:lnTo>
                      <a:pt x="260" y="51"/>
                    </a:lnTo>
                    <a:lnTo>
                      <a:pt x="304" y="54"/>
                    </a:lnTo>
                    <a:lnTo>
                      <a:pt x="359" y="49"/>
                    </a:lnTo>
                    <a:lnTo>
                      <a:pt x="412" y="41"/>
                    </a:lnTo>
                    <a:lnTo>
                      <a:pt x="456" y="29"/>
                    </a:lnTo>
                    <a:lnTo>
                      <a:pt x="397" y="24"/>
                    </a:lnTo>
                    <a:lnTo>
                      <a:pt x="296" y="16"/>
                    </a:lnTo>
                    <a:lnTo>
                      <a:pt x="228" y="9"/>
                    </a:lnTo>
                    <a:lnTo>
                      <a:pt x="216" y="10"/>
                    </a:lnTo>
                    <a:lnTo>
                      <a:pt x="207" y="12"/>
                    </a:lnTo>
                    <a:lnTo>
                      <a:pt x="201" y="17"/>
                    </a:lnTo>
                    <a:lnTo>
                      <a:pt x="203" y="23"/>
                    </a:lnTo>
                    <a:lnTo>
                      <a:pt x="213" y="29"/>
                    </a:lnTo>
                    <a:lnTo>
                      <a:pt x="237" y="35"/>
                    </a:lnTo>
                    <a:lnTo>
                      <a:pt x="260" y="36"/>
                    </a:lnTo>
                    <a:lnTo>
                      <a:pt x="268" y="35"/>
                    </a:lnTo>
                    <a:lnTo>
                      <a:pt x="273" y="31"/>
                    </a:lnTo>
                    <a:lnTo>
                      <a:pt x="271" y="29"/>
                    </a:lnTo>
                    <a:lnTo>
                      <a:pt x="262" y="25"/>
                    </a:lnTo>
                    <a:lnTo>
                      <a:pt x="256" y="24"/>
                    </a:lnTo>
                    <a:lnTo>
                      <a:pt x="252" y="25"/>
                    </a:lnTo>
                    <a:lnTo>
                      <a:pt x="254" y="29"/>
                    </a:lnTo>
                    <a:lnTo>
                      <a:pt x="258" y="29"/>
                    </a:lnTo>
                    <a:lnTo>
                      <a:pt x="251" y="29"/>
                    </a:lnTo>
                    <a:lnTo>
                      <a:pt x="247" y="25"/>
                    </a:lnTo>
                    <a:lnTo>
                      <a:pt x="252" y="22"/>
                    </a:lnTo>
                    <a:lnTo>
                      <a:pt x="266" y="22"/>
                    </a:lnTo>
                    <a:lnTo>
                      <a:pt x="277" y="27"/>
                    </a:lnTo>
                    <a:lnTo>
                      <a:pt x="281" y="31"/>
                    </a:lnTo>
                    <a:lnTo>
                      <a:pt x="277" y="35"/>
                    </a:lnTo>
                    <a:lnTo>
                      <a:pt x="268" y="37"/>
                    </a:lnTo>
                    <a:lnTo>
                      <a:pt x="234" y="36"/>
                    </a:lnTo>
                    <a:lnTo>
                      <a:pt x="215" y="33"/>
                    </a:lnTo>
                    <a:lnTo>
                      <a:pt x="201" y="28"/>
                    </a:lnTo>
                    <a:lnTo>
                      <a:pt x="194" y="22"/>
                    </a:lnTo>
                    <a:lnTo>
                      <a:pt x="190" y="17"/>
                    </a:lnTo>
                    <a:lnTo>
                      <a:pt x="194" y="13"/>
                    </a:lnTo>
                    <a:lnTo>
                      <a:pt x="199" y="10"/>
                    </a:lnTo>
                    <a:lnTo>
                      <a:pt x="215" y="7"/>
                    </a:lnTo>
                    <a:lnTo>
                      <a:pt x="173" y="4"/>
                    </a:lnTo>
                    <a:lnTo>
                      <a:pt x="118" y="2"/>
                    </a:lnTo>
                    <a:lnTo>
                      <a:pt x="70"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2" name="Freeform 150"/>
              <p:cNvSpPr>
                <a:spLocks/>
              </p:cNvSpPr>
              <p:nvPr/>
            </p:nvSpPr>
            <p:spPr bwMode="auto">
              <a:xfrm>
                <a:off x="1993" y="4195"/>
                <a:ext cx="404" cy="40"/>
              </a:xfrm>
              <a:custGeom>
                <a:avLst/>
                <a:gdLst>
                  <a:gd name="T0" fmla="*/ 404 w 404"/>
                  <a:gd name="T1" fmla="*/ 40 h 40"/>
                  <a:gd name="T2" fmla="*/ 372 w 404"/>
                  <a:gd name="T3" fmla="*/ 33 h 40"/>
                  <a:gd name="T4" fmla="*/ 322 w 404"/>
                  <a:gd name="T5" fmla="*/ 19 h 40"/>
                  <a:gd name="T6" fmla="*/ 258 w 404"/>
                  <a:gd name="T7" fmla="*/ 7 h 40"/>
                  <a:gd name="T8" fmla="*/ 186 w 404"/>
                  <a:gd name="T9" fmla="*/ 0 h 40"/>
                  <a:gd name="T10" fmla="*/ 110 w 404"/>
                  <a:gd name="T11" fmla="*/ 3 h 40"/>
                  <a:gd name="T12" fmla="*/ 51 w 404"/>
                  <a:gd name="T13" fmla="*/ 12 h 40"/>
                  <a:gd name="T14" fmla="*/ 13 w 404"/>
                  <a:gd name="T15" fmla="*/ 22 h 40"/>
                  <a:gd name="T16" fmla="*/ 0 w 404"/>
                  <a:gd name="T17" fmla="*/ 27 h 40"/>
                  <a:gd name="T18" fmla="*/ 28 w 404"/>
                  <a:gd name="T19" fmla="*/ 21 h 40"/>
                  <a:gd name="T20" fmla="*/ 79 w 404"/>
                  <a:gd name="T21" fmla="*/ 16 h 40"/>
                  <a:gd name="T22" fmla="*/ 152 w 404"/>
                  <a:gd name="T23" fmla="*/ 16 h 40"/>
                  <a:gd name="T24" fmla="*/ 150 w 404"/>
                  <a:gd name="T25" fmla="*/ 16 h 40"/>
                  <a:gd name="T26" fmla="*/ 148 w 404"/>
                  <a:gd name="T27" fmla="*/ 15 h 40"/>
                  <a:gd name="T28" fmla="*/ 144 w 404"/>
                  <a:gd name="T29" fmla="*/ 11 h 40"/>
                  <a:gd name="T30" fmla="*/ 148 w 404"/>
                  <a:gd name="T31" fmla="*/ 7 h 40"/>
                  <a:gd name="T32" fmla="*/ 159 w 404"/>
                  <a:gd name="T33" fmla="*/ 6 h 40"/>
                  <a:gd name="T34" fmla="*/ 169 w 404"/>
                  <a:gd name="T35" fmla="*/ 7 h 40"/>
                  <a:gd name="T36" fmla="*/ 172 w 404"/>
                  <a:gd name="T37" fmla="*/ 11 h 40"/>
                  <a:gd name="T38" fmla="*/ 167 w 404"/>
                  <a:gd name="T39" fmla="*/ 13 h 40"/>
                  <a:gd name="T40" fmla="*/ 163 w 404"/>
                  <a:gd name="T41" fmla="*/ 13 h 40"/>
                  <a:gd name="T42" fmla="*/ 165 w 404"/>
                  <a:gd name="T43" fmla="*/ 13 h 40"/>
                  <a:gd name="T44" fmla="*/ 169 w 404"/>
                  <a:gd name="T45" fmla="*/ 11 h 40"/>
                  <a:gd name="T46" fmla="*/ 165 w 404"/>
                  <a:gd name="T47" fmla="*/ 9 h 40"/>
                  <a:gd name="T48" fmla="*/ 159 w 404"/>
                  <a:gd name="T49" fmla="*/ 9 h 40"/>
                  <a:gd name="T50" fmla="*/ 153 w 404"/>
                  <a:gd name="T51" fmla="*/ 9 h 40"/>
                  <a:gd name="T52" fmla="*/ 150 w 404"/>
                  <a:gd name="T53" fmla="*/ 11 h 40"/>
                  <a:gd name="T54" fmla="*/ 157 w 404"/>
                  <a:gd name="T55" fmla="*/ 16 h 40"/>
                  <a:gd name="T56" fmla="*/ 163 w 404"/>
                  <a:gd name="T57" fmla="*/ 17 h 40"/>
                  <a:gd name="T58" fmla="*/ 258 w 404"/>
                  <a:gd name="T59" fmla="*/ 25 h 40"/>
                  <a:gd name="T60" fmla="*/ 339 w 404"/>
                  <a:gd name="T61" fmla="*/ 34 h 40"/>
                  <a:gd name="T62" fmla="*/ 398 w 404"/>
                  <a:gd name="T63" fmla="*/ 39 h 40"/>
                  <a:gd name="T64" fmla="*/ 404 w 404"/>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40">
                    <a:moveTo>
                      <a:pt x="404" y="40"/>
                    </a:moveTo>
                    <a:lnTo>
                      <a:pt x="372" y="33"/>
                    </a:lnTo>
                    <a:lnTo>
                      <a:pt x="322" y="19"/>
                    </a:lnTo>
                    <a:lnTo>
                      <a:pt x="258" y="7"/>
                    </a:lnTo>
                    <a:lnTo>
                      <a:pt x="186" y="0"/>
                    </a:lnTo>
                    <a:lnTo>
                      <a:pt x="110" y="3"/>
                    </a:lnTo>
                    <a:lnTo>
                      <a:pt x="51" y="12"/>
                    </a:lnTo>
                    <a:lnTo>
                      <a:pt x="13" y="22"/>
                    </a:lnTo>
                    <a:lnTo>
                      <a:pt x="0" y="27"/>
                    </a:lnTo>
                    <a:lnTo>
                      <a:pt x="28" y="21"/>
                    </a:lnTo>
                    <a:lnTo>
                      <a:pt x="79" y="16"/>
                    </a:lnTo>
                    <a:lnTo>
                      <a:pt x="152" y="16"/>
                    </a:lnTo>
                    <a:lnTo>
                      <a:pt x="150" y="16"/>
                    </a:lnTo>
                    <a:lnTo>
                      <a:pt x="148" y="15"/>
                    </a:lnTo>
                    <a:lnTo>
                      <a:pt x="144" y="11"/>
                    </a:lnTo>
                    <a:lnTo>
                      <a:pt x="148" y="7"/>
                    </a:lnTo>
                    <a:lnTo>
                      <a:pt x="159" y="6"/>
                    </a:lnTo>
                    <a:lnTo>
                      <a:pt x="169" y="7"/>
                    </a:lnTo>
                    <a:lnTo>
                      <a:pt x="172" y="11"/>
                    </a:lnTo>
                    <a:lnTo>
                      <a:pt x="167" y="13"/>
                    </a:lnTo>
                    <a:lnTo>
                      <a:pt x="163" y="13"/>
                    </a:lnTo>
                    <a:lnTo>
                      <a:pt x="165" y="13"/>
                    </a:lnTo>
                    <a:lnTo>
                      <a:pt x="169" y="11"/>
                    </a:lnTo>
                    <a:lnTo>
                      <a:pt x="165" y="9"/>
                    </a:lnTo>
                    <a:lnTo>
                      <a:pt x="159" y="9"/>
                    </a:lnTo>
                    <a:lnTo>
                      <a:pt x="153" y="9"/>
                    </a:lnTo>
                    <a:lnTo>
                      <a:pt x="150" y="11"/>
                    </a:lnTo>
                    <a:lnTo>
                      <a:pt x="157" y="16"/>
                    </a:lnTo>
                    <a:lnTo>
                      <a:pt x="163" y="17"/>
                    </a:lnTo>
                    <a:lnTo>
                      <a:pt x="258" y="25"/>
                    </a:lnTo>
                    <a:lnTo>
                      <a:pt x="339" y="34"/>
                    </a:lnTo>
                    <a:lnTo>
                      <a:pt x="398" y="39"/>
                    </a:lnTo>
                    <a:lnTo>
                      <a:pt x="404"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3" name="Freeform 151"/>
              <p:cNvSpPr>
                <a:spLocks/>
              </p:cNvSpPr>
              <p:nvPr/>
            </p:nvSpPr>
            <p:spPr bwMode="auto">
              <a:xfrm>
                <a:off x="2008" y="4213"/>
                <a:ext cx="454" cy="53"/>
              </a:xfrm>
              <a:custGeom>
                <a:avLst/>
                <a:gdLst>
                  <a:gd name="T0" fmla="*/ 0 w 454"/>
                  <a:gd name="T1" fmla="*/ 7 h 53"/>
                  <a:gd name="T2" fmla="*/ 44 w 454"/>
                  <a:gd name="T3" fmla="*/ 7 h 53"/>
                  <a:gd name="T4" fmla="*/ 87 w 454"/>
                  <a:gd name="T5" fmla="*/ 11 h 53"/>
                  <a:gd name="T6" fmla="*/ 138 w 454"/>
                  <a:gd name="T7" fmla="*/ 22 h 53"/>
                  <a:gd name="T8" fmla="*/ 216 w 454"/>
                  <a:gd name="T9" fmla="*/ 43 h 53"/>
                  <a:gd name="T10" fmla="*/ 258 w 454"/>
                  <a:gd name="T11" fmla="*/ 51 h 53"/>
                  <a:gd name="T12" fmla="*/ 304 w 454"/>
                  <a:gd name="T13" fmla="*/ 53 h 53"/>
                  <a:gd name="T14" fmla="*/ 357 w 454"/>
                  <a:gd name="T15" fmla="*/ 49 h 53"/>
                  <a:gd name="T16" fmla="*/ 412 w 454"/>
                  <a:gd name="T17" fmla="*/ 42 h 53"/>
                  <a:gd name="T18" fmla="*/ 454 w 454"/>
                  <a:gd name="T19" fmla="*/ 29 h 53"/>
                  <a:gd name="T20" fmla="*/ 395 w 454"/>
                  <a:gd name="T21" fmla="*/ 24 h 53"/>
                  <a:gd name="T22" fmla="*/ 296 w 454"/>
                  <a:gd name="T23" fmla="*/ 16 h 53"/>
                  <a:gd name="T24" fmla="*/ 228 w 454"/>
                  <a:gd name="T25" fmla="*/ 9 h 53"/>
                  <a:gd name="T26" fmla="*/ 216 w 454"/>
                  <a:gd name="T27" fmla="*/ 10 h 53"/>
                  <a:gd name="T28" fmla="*/ 207 w 454"/>
                  <a:gd name="T29" fmla="*/ 12 h 53"/>
                  <a:gd name="T30" fmla="*/ 201 w 454"/>
                  <a:gd name="T31" fmla="*/ 17 h 53"/>
                  <a:gd name="T32" fmla="*/ 203 w 454"/>
                  <a:gd name="T33" fmla="*/ 23 h 53"/>
                  <a:gd name="T34" fmla="*/ 212 w 454"/>
                  <a:gd name="T35" fmla="*/ 29 h 53"/>
                  <a:gd name="T36" fmla="*/ 235 w 454"/>
                  <a:gd name="T37" fmla="*/ 35 h 53"/>
                  <a:gd name="T38" fmla="*/ 258 w 454"/>
                  <a:gd name="T39" fmla="*/ 36 h 53"/>
                  <a:gd name="T40" fmla="*/ 268 w 454"/>
                  <a:gd name="T41" fmla="*/ 35 h 53"/>
                  <a:gd name="T42" fmla="*/ 273 w 454"/>
                  <a:gd name="T43" fmla="*/ 31 h 53"/>
                  <a:gd name="T44" fmla="*/ 271 w 454"/>
                  <a:gd name="T45" fmla="*/ 29 h 53"/>
                  <a:gd name="T46" fmla="*/ 262 w 454"/>
                  <a:gd name="T47" fmla="*/ 25 h 53"/>
                  <a:gd name="T48" fmla="*/ 256 w 454"/>
                  <a:gd name="T49" fmla="*/ 24 h 53"/>
                  <a:gd name="T50" fmla="*/ 250 w 454"/>
                  <a:gd name="T51" fmla="*/ 25 h 53"/>
                  <a:gd name="T52" fmla="*/ 254 w 454"/>
                  <a:gd name="T53" fmla="*/ 28 h 53"/>
                  <a:gd name="T54" fmla="*/ 256 w 454"/>
                  <a:gd name="T55" fmla="*/ 29 h 53"/>
                  <a:gd name="T56" fmla="*/ 250 w 454"/>
                  <a:gd name="T57" fmla="*/ 29 h 53"/>
                  <a:gd name="T58" fmla="*/ 247 w 454"/>
                  <a:gd name="T59" fmla="*/ 24 h 53"/>
                  <a:gd name="T60" fmla="*/ 252 w 454"/>
                  <a:gd name="T61" fmla="*/ 22 h 53"/>
                  <a:gd name="T62" fmla="*/ 266 w 454"/>
                  <a:gd name="T63" fmla="*/ 22 h 53"/>
                  <a:gd name="T64" fmla="*/ 277 w 454"/>
                  <a:gd name="T65" fmla="*/ 25 h 53"/>
                  <a:gd name="T66" fmla="*/ 281 w 454"/>
                  <a:gd name="T67" fmla="*/ 31 h 53"/>
                  <a:gd name="T68" fmla="*/ 277 w 454"/>
                  <a:gd name="T69" fmla="*/ 35 h 53"/>
                  <a:gd name="T70" fmla="*/ 268 w 454"/>
                  <a:gd name="T71" fmla="*/ 37 h 53"/>
                  <a:gd name="T72" fmla="*/ 231 w 454"/>
                  <a:gd name="T73" fmla="*/ 36 h 53"/>
                  <a:gd name="T74" fmla="*/ 212 w 454"/>
                  <a:gd name="T75" fmla="*/ 31 h 53"/>
                  <a:gd name="T76" fmla="*/ 199 w 454"/>
                  <a:gd name="T77" fmla="*/ 28 h 53"/>
                  <a:gd name="T78" fmla="*/ 192 w 454"/>
                  <a:gd name="T79" fmla="*/ 22 h 53"/>
                  <a:gd name="T80" fmla="*/ 190 w 454"/>
                  <a:gd name="T81" fmla="*/ 17 h 53"/>
                  <a:gd name="T82" fmla="*/ 194 w 454"/>
                  <a:gd name="T83" fmla="*/ 12 h 53"/>
                  <a:gd name="T84" fmla="*/ 199 w 454"/>
                  <a:gd name="T85" fmla="*/ 10 h 53"/>
                  <a:gd name="T86" fmla="*/ 212 w 454"/>
                  <a:gd name="T87" fmla="*/ 7 h 53"/>
                  <a:gd name="T88" fmla="*/ 203 w 454"/>
                  <a:gd name="T89" fmla="*/ 6 h 53"/>
                  <a:gd name="T90" fmla="*/ 171 w 454"/>
                  <a:gd name="T91" fmla="*/ 4 h 53"/>
                  <a:gd name="T92" fmla="*/ 118 w 454"/>
                  <a:gd name="T93" fmla="*/ 0 h 53"/>
                  <a:gd name="T94" fmla="*/ 70 w 454"/>
                  <a:gd name="T95" fmla="*/ 0 h 53"/>
                  <a:gd name="T96" fmla="*/ 32 w 454"/>
                  <a:gd name="T97" fmla="*/ 3 h 53"/>
                  <a:gd name="T98" fmla="*/ 0 w 454"/>
                  <a:gd name="T9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3">
                    <a:moveTo>
                      <a:pt x="0" y="7"/>
                    </a:moveTo>
                    <a:lnTo>
                      <a:pt x="44" y="7"/>
                    </a:lnTo>
                    <a:lnTo>
                      <a:pt x="87" y="11"/>
                    </a:lnTo>
                    <a:lnTo>
                      <a:pt x="138" y="22"/>
                    </a:lnTo>
                    <a:lnTo>
                      <a:pt x="216" y="43"/>
                    </a:lnTo>
                    <a:lnTo>
                      <a:pt x="258" y="51"/>
                    </a:lnTo>
                    <a:lnTo>
                      <a:pt x="304" y="53"/>
                    </a:lnTo>
                    <a:lnTo>
                      <a:pt x="357" y="49"/>
                    </a:lnTo>
                    <a:lnTo>
                      <a:pt x="412" y="42"/>
                    </a:lnTo>
                    <a:lnTo>
                      <a:pt x="454" y="29"/>
                    </a:lnTo>
                    <a:lnTo>
                      <a:pt x="395" y="24"/>
                    </a:lnTo>
                    <a:lnTo>
                      <a:pt x="296" y="16"/>
                    </a:lnTo>
                    <a:lnTo>
                      <a:pt x="228" y="9"/>
                    </a:lnTo>
                    <a:lnTo>
                      <a:pt x="216" y="10"/>
                    </a:lnTo>
                    <a:lnTo>
                      <a:pt x="207" y="12"/>
                    </a:lnTo>
                    <a:lnTo>
                      <a:pt x="201" y="17"/>
                    </a:lnTo>
                    <a:lnTo>
                      <a:pt x="203" y="23"/>
                    </a:lnTo>
                    <a:lnTo>
                      <a:pt x="212" y="29"/>
                    </a:lnTo>
                    <a:lnTo>
                      <a:pt x="235" y="35"/>
                    </a:lnTo>
                    <a:lnTo>
                      <a:pt x="258" y="36"/>
                    </a:lnTo>
                    <a:lnTo>
                      <a:pt x="268" y="35"/>
                    </a:lnTo>
                    <a:lnTo>
                      <a:pt x="273" y="31"/>
                    </a:lnTo>
                    <a:lnTo>
                      <a:pt x="271" y="29"/>
                    </a:lnTo>
                    <a:lnTo>
                      <a:pt x="262" y="25"/>
                    </a:lnTo>
                    <a:lnTo>
                      <a:pt x="256" y="24"/>
                    </a:lnTo>
                    <a:lnTo>
                      <a:pt x="250" y="25"/>
                    </a:lnTo>
                    <a:lnTo>
                      <a:pt x="254" y="28"/>
                    </a:lnTo>
                    <a:lnTo>
                      <a:pt x="256" y="29"/>
                    </a:lnTo>
                    <a:lnTo>
                      <a:pt x="250" y="29"/>
                    </a:lnTo>
                    <a:lnTo>
                      <a:pt x="247" y="24"/>
                    </a:lnTo>
                    <a:lnTo>
                      <a:pt x="252" y="22"/>
                    </a:lnTo>
                    <a:lnTo>
                      <a:pt x="266" y="22"/>
                    </a:lnTo>
                    <a:lnTo>
                      <a:pt x="277" y="25"/>
                    </a:lnTo>
                    <a:lnTo>
                      <a:pt x="281" y="31"/>
                    </a:lnTo>
                    <a:lnTo>
                      <a:pt x="277" y="35"/>
                    </a:lnTo>
                    <a:lnTo>
                      <a:pt x="268" y="37"/>
                    </a:lnTo>
                    <a:lnTo>
                      <a:pt x="231" y="36"/>
                    </a:lnTo>
                    <a:lnTo>
                      <a:pt x="212" y="31"/>
                    </a:lnTo>
                    <a:lnTo>
                      <a:pt x="199" y="28"/>
                    </a:lnTo>
                    <a:lnTo>
                      <a:pt x="192" y="22"/>
                    </a:lnTo>
                    <a:lnTo>
                      <a:pt x="190" y="17"/>
                    </a:lnTo>
                    <a:lnTo>
                      <a:pt x="194" y="12"/>
                    </a:lnTo>
                    <a:lnTo>
                      <a:pt x="199" y="10"/>
                    </a:lnTo>
                    <a:lnTo>
                      <a:pt x="212" y="7"/>
                    </a:lnTo>
                    <a:lnTo>
                      <a:pt x="203" y="6"/>
                    </a:lnTo>
                    <a:lnTo>
                      <a:pt x="171" y="4"/>
                    </a:lnTo>
                    <a:lnTo>
                      <a:pt x="118" y="0"/>
                    </a:lnTo>
                    <a:lnTo>
                      <a:pt x="70" y="0"/>
                    </a:lnTo>
                    <a:lnTo>
                      <a:pt x="32"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4" name="Freeform 152"/>
              <p:cNvSpPr>
                <a:spLocks/>
              </p:cNvSpPr>
              <p:nvPr/>
            </p:nvSpPr>
            <p:spPr bwMode="auto">
              <a:xfrm>
                <a:off x="1021" y="4104"/>
                <a:ext cx="400" cy="40"/>
              </a:xfrm>
              <a:custGeom>
                <a:avLst/>
                <a:gdLst>
                  <a:gd name="T0" fmla="*/ 400 w 400"/>
                  <a:gd name="T1" fmla="*/ 40 h 40"/>
                  <a:gd name="T2" fmla="*/ 368 w 400"/>
                  <a:gd name="T3" fmla="*/ 34 h 40"/>
                  <a:gd name="T4" fmla="*/ 319 w 400"/>
                  <a:gd name="T5" fmla="*/ 21 h 40"/>
                  <a:gd name="T6" fmla="*/ 254 w 400"/>
                  <a:gd name="T7" fmla="*/ 7 h 40"/>
                  <a:gd name="T8" fmla="*/ 184 w 400"/>
                  <a:gd name="T9" fmla="*/ 0 h 40"/>
                  <a:gd name="T10" fmla="*/ 108 w 400"/>
                  <a:gd name="T11" fmla="*/ 4 h 40"/>
                  <a:gd name="T12" fmla="*/ 51 w 400"/>
                  <a:gd name="T13" fmla="*/ 12 h 40"/>
                  <a:gd name="T14" fmla="*/ 13 w 400"/>
                  <a:gd name="T15" fmla="*/ 23 h 40"/>
                  <a:gd name="T16" fmla="*/ 0 w 400"/>
                  <a:gd name="T17" fmla="*/ 27 h 40"/>
                  <a:gd name="T18" fmla="*/ 29 w 400"/>
                  <a:gd name="T19" fmla="*/ 22 h 40"/>
                  <a:gd name="T20" fmla="*/ 80 w 400"/>
                  <a:gd name="T21" fmla="*/ 17 h 40"/>
                  <a:gd name="T22" fmla="*/ 150 w 400"/>
                  <a:gd name="T23" fmla="*/ 17 h 40"/>
                  <a:gd name="T24" fmla="*/ 150 w 400"/>
                  <a:gd name="T25" fmla="*/ 17 h 40"/>
                  <a:gd name="T26" fmla="*/ 144 w 400"/>
                  <a:gd name="T27" fmla="*/ 16 h 40"/>
                  <a:gd name="T28" fmla="*/ 140 w 400"/>
                  <a:gd name="T29" fmla="*/ 12 h 40"/>
                  <a:gd name="T30" fmla="*/ 146 w 400"/>
                  <a:gd name="T31" fmla="*/ 9 h 40"/>
                  <a:gd name="T32" fmla="*/ 158 w 400"/>
                  <a:gd name="T33" fmla="*/ 7 h 40"/>
                  <a:gd name="T34" fmla="*/ 167 w 400"/>
                  <a:gd name="T35" fmla="*/ 9 h 40"/>
                  <a:gd name="T36" fmla="*/ 171 w 400"/>
                  <a:gd name="T37" fmla="*/ 12 h 40"/>
                  <a:gd name="T38" fmla="*/ 165 w 400"/>
                  <a:gd name="T39" fmla="*/ 15 h 40"/>
                  <a:gd name="T40" fmla="*/ 161 w 400"/>
                  <a:gd name="T41" fmla="*/ 15 h 40"/>
                  <a:gd name="T42" fmla="*/ 163 w 400"/>
                  <a:gd name="T43" fmla="*/ 13 h 40"/>
                  <a:gd name="T44" fmla="*/ 167 w 400"/>
                  <a:gd name="T45" fmla="*/ 12 h 40"/>
                  <a:gd name="T46" fmla="*/ 163 w 400"/>
                  <a:gd name="T47" fmla="*/ 10 h 40"/>
                  <a:gd name="T48" fmla="*/ 158 w 400"/>
                  <a:gd name="T49" fmla="*/ 10 h 40"/>
                  <a:gd name="T50" fmla="*/ 152 w 400"/>
                  <a:gd name="T51" fmla="*/ 10 h 40"/>
                  <a:gd name="T52" fmla="*/ 148 w 400"/>
                  <a:gd name="T53" fmla="*/ 12 h 40"/>
                  <a:gd name="T54" fmla="*/ 156 w 400"/>
                  <a:gd name="T55" fmla="*/ 17 h 40"/>
                  <a:gd name="T56" fmla="*/ 161 w 400"/>
                  <a:gd name="T57" fmla="*/ 18 h 40"/>
                  <a:gd name="T58" fmla="*/ 256 w 400"/>
                  <a:gd name="T59" fmla="*/ 25 h 40"/>
                  <a:gd name="T60" fmla="*/ 338 w 400"/>
                  <a:gd name="T61" fmla="*/ 35 h 40"/>
                  <a:gd name="T62" fmla="*/ 393 w 400"/>
                  <a:gd name="T63" fmla="*/ 40 h 40"/>
                  <a:gd name="T64" fmla="*/ 400 w 400"/>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
                    <a:moveTo>
                      <a:pt x="400" y="40"/>
                    </a:moveTo>
                    <a:lnTo>
                      <a:pt x="368" y="34"/>
                    </a:lnTo>
                    <a:lnTo>
                      <a:pt x="319" y="21"/>
                    </a:lnTo>
                    <a:lnTo>
                      <a:pt x="254" y="7"/>
                    </a:lnTo>
                    <a:lnTo>
                      <a:pt x="184" y="0"/>
                    </a:lnTo>
                    <a:lnTo>
                      <a:pt x="108" y="4"/>
                    </a:lnTo>
                    <a:lnTo>
                      <a:pt x="51" y="12"/>
                    </a:lnTo>
                    <a:lnTo>
                      <a:pt x="13" y="23"/>
                    </a:lnTo>
                    <a:lnTo>
                      <a:pt x="0" y="27"/>
                    </a:lnTo>
                    <a:lnTo>
                      <a:pt x="29" y="22"/>
                    </a:lnTo>
                    <a:lnTo>
                      <a:pt x="80" y="17"/>
                    </a:lnTo>
                    <a:lnTo>
                      <a:pt x="150" y="17"/>
                    </a:lnTo>
                    <a:lnTo>
                      <a:pt x="150" y="17"/>
                    </a:lnTo>
                    <a:lnTo>
                      <a:pt x="144" y="16"/>
                    </a:lnTo>
                    <a:lnTo>
                      <a:pt x="140" y="12"/>
                    </a:lnTo>
                    <a:lnTo>
                      <a:pt x="146" y="9"/>
                    </a:lnTo>
                    <a:lnTo>
                      <a:pt x="158" y="7"/>
                    </a:lnTo>
                    <a:lnTo>
                      <a:pt x="167" y="9"/>
                    </a:lnTo>
                    <a:lnTo>
                      <a:pt x="171" y="12"/>
                    </a:lnTo>
                    <a:lnTo>
                      <a:pt x="165" y="15"/>
                    </a:lnTo>
                    <a:lnTo>
                      <a:pt x="161" y="15"/>
                    </a:lnTo>
                    <a:lnTo>
                      <a:pt x="163" y="13"/>
                    </a:lnTo>
                    <a:lnTo>
                      <a:pt x="167" y="12"/>
                    </a:lnTo>
                    <a:lnTo>
                      <a:pt x="163" y="10"/>
                    </a:lnTo>
                    <a:lnTo>
                      <a:pt x="158" y="10"/>
                    </a:lnTo>
                    <a:lnTo>
                      <a:pt x="152" y="10"/>
                    </a:lnTo>
                    <a:lnTo>
                      <a:pt x="148" y="12"/>
                    </a:lnTo>
                    <a:lnTo>
                      <a:pt x="156" y="17"/>
                    </a:lnTo>
                    <a:lnTo>
                      <a:pt x="161" y="18"/>
                    </a:lnTo>
                    <a:lnTo>
                      <a:pt x="256" y="25"/>
                    </a:lnTo>
                    <a:lnTo>
                      <a:pt x="338" y="35"/>
                    </a:lnTo>
                    <a:lnTo>
                      <a:pt x="393" y="40"/>
                    </a:lnTo>
                    <a:lnTo>
                      <a:pt x="400"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5" name="Freeform 153"/>
              <p:cNvSpPr>
                <a:spLocks/>
              </p:cNvSpPr>
              <p:nvPr/>
            </p:nvSpPr>
            <p:spPr bwMode="auto">
              <a:xfrm>
                <a:off x="1036" y="4123"/>
                <a:ext cx="450" cy="53"/>
              </a:xfrm>
              <a:custGeom>
                <a:avLst/>
                <a:gdLst>
                  <a:gd name="T0" fmla="*/ 0 w 450"/>
                  <a:gd name="T1" fmla="*/ 8 h 53"/>
                  <a:gd name="T2" fmla="*/ 42 w 450"/>
                  <a:gd name="T3" fmla="*/ 8 h 53"/>
                  <a:gd name="T4" fmla="*/ 86 w 450"/>
                  <a:gd name="T5" fmla="*/ 11 h 53"/>
                  <a:gd name="T6" fmla="*/ 137 w 450"/>
                  <a:gd name="T7" fmla="*/ 22 h 53"/>
                  <a:gd name="T8" fmla="*/ 215 w 450"/>
                  <a:gd name="T9" fmla="*/ 42 h 53"/>
                  <a:gd name="T10" fmla="*/ 256 w 450"/>
                  <a:gd name="T11" fmla="*/ 51 h 53"/>
                  <a:gd name="T12" fmla="*/ 300 w 450"/>
                  <a:gd name="T13" fmla="*/ 53 h 53"/>
                  <a:gd name="T14" fmla="*/ 353 w 450"/>
                  <a:gd name="T15" fmla="*/ 50 h 53"/>
                  <a:gd name="T16" fmla="*/ 406 w 450"/>
                  <a:gd name="T17" fmla="*/ 41 h 53"/>
                  <a:gd name="T18" fmla="*/ 450 w 450"/>
                  <a:gd name="T19" fmla="*/ 28 h 53"/>
                  <a:gd name="T20" fmla="*/ 391 w 450"/>
                  <a:gd name="T21" fmla="*/ 24 h 53"/>
                  <a:gd name="T22" fmla="*/ 293 w 450"/>
                  <a:gd name="T23" fmla="*/ 16 h 53"/>
                  <a:gd name="T24" fmla="*/ 224 w 450"/>
                  <a:gd name="T25" fmla="*/ 8 h 53"/>
                  <a:gd name="T26" fmla="*/ 213 w 450"/>
                  <a:gd name="T27" fmla="*/ 9 h 53"/>
                  <a:gd name="T28" fmla="*/ 203 w 450"/>
                  <a:gd name="T29" fmla="*/ 12 h 53"/>
                  <a:gd name="T30" fmla="*/ 198 w 450"/>
                  <a:gd name="T31" fmla="*/ 17 h 53"/>
                  <a:gd name="T32" fmla="*/ 200 w 450"/>
                  <a:gd name="T33" fmla="*/ 23 h 53"/>
                  <a:gd name="T34" fmla="*/ 209 w 450"/>
                  <a:gd name="T35" fmla="*/ 28 h 53"/>
                  <a:gd name="T36" fmla="*/ 234 w 450"/>
                  <a:gd name="T37" fmla="*/ 34 h 53"/>
                  <a:gd name="T38" fmla="*/ 256 w 450"/>
                  <a:gd name="T39" fmla="*/ 35 h 53"/>
                  <a:gd name="T40" fmla="*/ 264 w 450"/>
                  <a:gd name="T41" fmla="*/ 34 h 53"/>
                  <a:gd name="T42" fmla="*/ 270 w 450"/>
                  <a:gd name="T43" fmla="*/ 32 h 53"/>
                  <a:gd name="T44" fmla="*/ 268 w 450"/>
                  <a:gd name="T45" fmla="*/ 28 h 53"/>
                  <a:gd name="T46" fmla="*/ 258 w 450"/>
                  <a:gd name="T47" fmla="*/ 24 h 53"/>
                  <a:gd name="T48" fmla="*/ 253 w 450"/>
                  <a:gd name="T49" fmla="*/ 24 h 53"/>
                  <a:gd name="T50" fmla="*/ 249 w 450"/>
                  <a:gd name="T51" fmla="*/ 26 h 53"/>
                  <a:gd name="T52" fmla="*/ 253 w 450"/>
                  <a:gd name="T53" fmla="*/ 28 h 53"/>
                  <a:gd name="T54" fmla="*/ 253 w 450"/>
                  <a:gd name="T55" fmla="*/ 29 h 53"/>
                  <a:gd name="T56" fmla="*/ 249 w 450"/>
                  <a:gd name="T57" fmla="*/ 28 h 53"/>
                  <a:gd name="T58" fmla="*/ 243 w 450"/>
                  <a:gd name="T59" fmla="*/ 24 h 53"/>
                  <a:gd name="T60" fmla="*/ 249 w 450"/>
                  <a:gd name="T61" fmla="*/ 22 h 53"/>
                  <a:gd name="T62" fmla="*/ 262 w 450"/>
                  <a:gd name="T63" fmla="*/ 22 h 53"/>
                  <a:gd name="T64" fmla="*/ 274 w 450"/>
                  <a:gd name="T65" fmla="*/ 26 h 53"/>
                  <a:gd name="T66" fmla="*/ 277 w 450"/>
                  <a:gd name="T67" fmla="*/ 32 h 53"/>
                  <a:gd name="T68" fmla="*/ 274 w 450"/>
                  <a:gd name="T69" fmla="*/ 35 h 53"/>
                  <a:gd name="T70" fmla="*/ 264 w 450"/>
                  <a:gd name="T71" fmla="*/ 38 h 53"/>
                  <a:gd name="T72" fmla="*/ 230 w 450"/>
                  <a:gd name="T73" fmla="*/ 36 h 53"/>
                  <a:gd name="T74" fmla="*/ 211 w 450"/>
                  <a:gd name="T75" fmla="*/ 32 h 53"/>
                  <a:gd name="T76" fmla="*/ 198 w 450"/>
                  <a:gd name="T77" fmla="*/ 27 h 53"/>
                  <a:gd name="T78" fmla="*/ 190 w 450"/>
                  <a:gd name="T79" fmla="*/ 22 h 53"/>
                  <a:gd name="T80" fmla="*/ 188 w 450"/>
                  <a:gd name="T81" fmla="*/ 17 h 53"/>
                  <a:gd name="T82" fmla="*/ 190 w 450"/>
                  <a:gd name="T83" fmla="*/ 12 h 53"/>
                  <a:gd name="T84" fmla="*/ 198 w 450"/>
                  <a:gd name="T85" fmla="*/ 10 h 53"/>
                  <a:gd name="T86" fmla="*/ 211 w 450"/>
                  <a:gd name="T87" fmla="*/ 6 h 53"/>
                  <a:gd name="T88" fmla="*/ 169 w 450"/>
                  <a:gd name="T89" fmla="*/ 4 h 53"/>
                  <a:gd name="T90" fmla="*/ 116 w 450"/>
                  <a:gd name="T91" fmla="*/ 0 h 53"/>
                  <a:gd name="T92" fmla="*/ 69 w 450"/>
                  <a:gd name="T93" fmla="*/ 0 h 53"/>
                  <a:gd name="T94" fmla="*/ 32 w 450"/>
                  <a:gd name="T95" fmla="*/ 3 h 53"/>
                  <a:gd name="T96" fmla="*/ 0 w 450"/>
                  <a:gd name="T9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3">
                    <a:moveTo>
                      <a:pt x="0" y="8"/>
                    </a:moveTo>
                    <a:lnTo>
                      <a:pt x="42" y="8"/>
                    </a:lnTo>
                    <a:lnTo>
                      <a:pt x="86" y="11"/>
                    </a:lnTo>
                    <a:lnTo>
                      <a:pt x="137" y="22"/>
                    </a:lnTo>
                    <a:lnTo>
                      <a:pt x="215" y="42"/>
                    </a:lnTo>
                    <a:lnTo>
                      <a:pt x="256" y="51"/>
                    </a:lnTo>
                    <a:lnTo>
                      <a:pt x="300" y="53"/>
                    </a:lnTo>
                    <a:lnTo>
                      <a:pt x="353" y="50"/>
                    </a:lnTo>
                    <a:lnTo>
                      <a:pt x="406" y="41"/>
                    </a:lnTo>
                    <a:lnTo>
                      <a:pt x="450" y="28"/>
                    </a:lnTo>
                    <a:lnTo>
                      <a:pt x="391" y="24"/>
                    </a:lnTo>
                    <a:lnTo>
                      <a:pt x="293" y="16"/>
                    </a:lnTo>
                    <a:lnTo>
                      <a:pt x="224" y="8"/>
                    </a:lnTo>
                    <a:lnTo>
                      <a:pt x="213" y="9"/>
                    </a:lnTo>
                    <a:lnTo>
                      <a:pt x="203" y="12"/>
                    </a:lnTo>
                    <a:lnTo>
                      <a:pt x="198" y="17"/>
                    </a:lnTo>
                    <a:lnTo>
                      <a:pt x="200" y="23"/>
                    </a:lnTo>
                    <a:lnTo>
                      <a:pt x="209" y="28"/>
                    </a:lnTo>
                    <a:lnTo>
                      <a:pt x="234" y="34"/>
                    </a:lnTo>
                    <a:lnTo>
                      <a:pt x="256" y="35"/>
                    </a:lnTo>
                    <a:lnTo>
                      <a:pt x="264" y="34"/>
                    </a:lnTo>
                    <a:lnTo>
                      <a:pt x="270" y="32"/>
                    </a:lnTo>
                    <a:lnTo>
                      <a:pt x="268" y="28"/>
                    </a:lnTo>
                    <a:lnTo>
                      <a:pt x="258" y="24"/>
                    </a:lnTo>
                    <a:lnTo>
                      <a:pt x="253" y="24"/>
                    </a:lnTo>
                    <a:lnTo>
                      <a:pt x="249" y="26"/>
                    </a:lnTo>
                    <a:lnTo>
                      <a:pt x="253" y="28"/>
                    </a:lnTo>
                    <a:lnTo>
                      <a:pt x="253" y="29"/>
                    </a:lnTo>
                    <a:lnTo>
                      <a:pt x="249" y="28"/>
                    </a:lnTo>
                    <a:lnTo>
                      <a:pt x="243" y="24"/>
                    </a:lnTo>
                    <a:lnTo>
                      <a:pt x="249" y="22"/>
                    </a:lnTo>
                    <a:lnTo>
                      <a:pt x="262" y="22"/>
                    </a:lnTo>
                    <a:lnTo>
                      <a:pt x="274" y="26"/>
                    </a:lnTo>
                    <a:lnTo>
                      <a:pt x="277" y="32"/>
                    </a:lnTo>
                    <a:lnTo>
                      <a:pt x="274" y="35"/>
                    </a:lnTo>
                    <a:lnTo>
                      <a:pt x="264" y="38"/>
                    </a:lnTo>
                    <a:lnTo>
                      <a:pt x="230" y="36"/>
                    </a:lnTo>
                    <a:lnTo>
                      <a:pt x="211" y="32"/>
                    </a:lnTo>
                    <a:lnTo>
                      <a:pt x="198" y="27"/>
                    </a:lnTo>
                    <a:lnTo>
                      <a:pt x="190" y="22"/>
                    </a:lnTo>
                    <a:lnTo>
                      <a:pt x="188" y="17"/>
                    </a:lnTo>
                    <a:lnTo>
                      <a:pt x="190" y="12"/>
                    </a:lnTo>
                    <a:lnTo>
                      <a:pt x="198" y="10"/>
                    </a:lnTo>
                    <a:lnTo>
                      <a:pt x="211" y="6"/>
                    </a:lnTo>
                    <a:lnTo>
                      <a:pt x="169" y="4"/>
                    </a:lnTo>
                    <a:lnTo>
                      <a:pt x="116" y="0"/>
                    </a:lnTo>
                    <a:lnTo>
                      <a:pt x="69" y="0"/>
                    </a:lnTo>
                    <a:lnTo>
                      <a:pt x="32" y="3"/>
                    </a:lnTo>
                    <a:lnTo>
                      <a:pt x="0"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6" name="Freeform 154"/>
              <p:cNvSpPr>
                <a:spLocks/>
              </p:cNvSpPr>
              <p:nvPr/>
            </p:nvSpPr>
            <p:spPr bwMode="auto">
              <a:xfrm>
                <a:off x="1693" y="4135"/>
                <a:ext cx="438" cy="53"/>
              </a:xfrm>
              <a:custGeom>
                <a:avLst/>
                <a:gdLst>
                  <a:gd name="T0" fmla="*/ 0 w 438"/>
                  <a:gd name="T1" fmla="*/ 0 h 53"/>
                  <a:gd name="T2" fmla="*/ 32 w 438"/>
                  <a:gd name="T3" fmla="*/ 8 h 53"/>
                  <a:gd name="T4" fmla="*/ 87 w 438"/>
                  <a:gd name="T5" fmla="*/ 24 h 53"/>
                  <a:gd name="T6" fmla="*/ 156 w 438"/>
                  <a:gd name="T7" fmla="*/ 41 h 53"/>
                  <a:gd name="T8" fmla="*/ 231 w 438"/>
                  <a:gd name="T9" fmla="*/ 51 h 53"/>
                  <a:gd name="T10" fmla="*/ 275 w 438"/>
                  <a:gd name="T11" fmla="*/ 53 h 53"/>
                  <a:gd name="T12" fmla="*/ 315 w 438"/>
                  <a:gd name="T13" fmla="*/ 51 h 53"/>
                  <a:gd name="T14" fmla="*/ 379 w 438"/>
                  <a:gd name="T15" fmla="*/ 44 h 53"/>
                  <a:gd name="T16" fmla="*/ 421 w 438"/>
                  <a:gd name="T17" fmla="*/ 35 h 53"/>
                  <a:gd name="T18" fmla="*/ 438 w 438"/>
                  <a:gd name="T19" fmla="*/ 30 h 53"/>
                  <a:gd name="T20" fmla="*/ 406 w 438"/>
                  <a:gd name="T21" fmla="*/ 35 h 53"/>
                  <a:gd name="T22" fmla="*/ 349 w 438"/>
                  <a:gd name="T23" fmla="*/ 39 h 53"/>
                  <a:gd name="T24" fmla="*/ 271 w 438"/>
                  <a:gd name="T25" fmla="*/ 35 h 53"/>
                  <a:gd name="T26" fmla="*/ 271 w 438"/>
                  <a:gd name="T27" fmla="*/ 35 h 53"/>
                  <a:gd name="T28" fmla="*/ 277 w 438"/>
                  <a:gd name="T29" fmla="*/ 36 h 53"/>
                  <a:gd name="T30" fmla="*/ 281 w 438"/>
                  <a:gd name="T31" fmla="*/ 41 h 53"/>
                  <a:gd name="T32" fmla="*/ 273 w 438"/>
                  <a:gd name="T33" fmla="*/ 45 h 53"/>
                  <a:gd name="T34" fmla="*/ 262 w 438"/>
                  <a:gd name="T35" fmla="*/ 45 h 53"/>
                  <a:gd name="T36" fmla="*/ 252 w 438"/>
                  <a:gd name="T37" fmla="*/ 44 h 53"/>
                  <a:gd name="T38" fmla="*/ 249 w 438"/>
                  <a:gd name="T39" fmla="*/ 40 h 53"/>
                  <a:gd name="T40" fmla="*/ 254 w 438"/>
                  <a:gd name="T41" fmla="*/ 36 h 53"/>
                  <a:gd name="T42" fmla="*/ 258 w 438"/>
                  <a:gd name="T43" fmla="*/ 38 h 53"/>
                  <a:gd name="T44" fmla="*/ 256 w 438"/>
                  <a:gd name="T45" fmla="*/ 39 h 53"/>
                  <a:gd name="T46" fmla="*/ 252 w 438"/>
                  <a:gd name="T47" fmla="*/ 40 h 53"/>
                  <a:gd name="T48" fmla="*/ 256 w 438"/>
                  <a:gd name="T49" fmla="*/ 42 h 53"/>
                  <a:gd name="T50" fmla="*/ 262 w 438"/>
                  <a:gd name="T51" fmla="*/ 42 h 53"/>
                  <a:gd name="T52" fmla="*/ 267 w 438"/>
                  <a:gd name="T53" fmla="*/ 42 h 53"/>
                  <a:gd name="T54" fmla="*/ 271 w 438"/>
                  <a:gd name="T55" fmla="*/ 41 h 53"/>
                  <a:gd name="T56" fmla="*/ 266 w 438"/>
                  <a:gd name="T57" fmla="*/ 35 h 53"/>
                  <a:gd name="T58" fmla="*/ 260 w 438"/>
                  <a:gd name="T59" fmla="*/ 34 h 53"/>
                  <a:gd name="T60" fmla="*/ 156 w 438"/>
                  <a:gd name="T61" fmla="*/ 22 h 53"/>
                  <a:gd name="T62" fmla="*/ 68 w 438"/>
                  <a:gd name="T63" fmla="*/ 8 h 53"/>
                  <a:gd name="T64" fmla="*/ 6 w 438"/>
                  <a:gd name="T65" fmla="*/ 0 h 53"/>
                  <a:gd name="T66" fmla="*/ 0 w 438"/>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3">
                    <a:moveTo>
                      <a:pt x="0" y="0"/>
                    </a:moveTo>
                    <a:lnTo>
                      <a:pt x="32" y="8"/>
                    </a:lnTo>
                    <a:lnTo>
                      <a:pt x="87" y="24"/>
                    </a:lnTo>
                    <a:lnTo>
                      <a:pt x="156" y="41"/>
                    </a:lnTo>
                    <a:lnTo>
                      <a:pt x="231" y="51"/>
                    </a:lnTo>
                    <a:lnTo>
                      <a:pt x="275" y="53"/>
                    </a:lnTo>
                    <a:lnTo>
                      <a:pt x="315" y="51"/>
                    </a:lnTo>
                    <a:lnTo>
                      <a:pt x="379" y="44"/>
                    </a:lnTo>
                    <a:lnTo>
                      <a:pt x="421" y="35"/>
                    </a:lnTo>
                    <a:lnTo>
                      <a:pt x="438" y="30"/>
                    </a:lnTo>
                    <a:lnTo>
                      <a:pt x="406" y="35"/>
                    </a:lnTo>
                    <a:lnTo>
                      <a:pt x="349" y="39"/>
                    </a:lnTo>
                    <a:lnTo>
                      <a:pt x="271" y="35"/>
                    </a:lnTo>
                    <a:lnTo>
                      <a:pt x="271" y="35"/>
                    </a:lnTo>
                    <a:lnTo>
                      <a:pt x="277" y="36"/>
                    </a:lnTo>
                    <a:lnTo>
                      <a:pt x="281" y="41"/>
                    </a:lnTo>
                    <a:lnTo>
                      <a:pt x="273" y="45"/>
                    </a:lnTo>
                    <a:lnTo>
                      <a:pt x="262" y="45"/>
                    </a:lnTo>
                    <a:lnTo>
                      <a:pt x="252" y="44"/>
                    </a:lnTo>
                    <a:lnTo>
                      <a:pt x="249" y="40"/>
                    </a:lnTo>
                    <a:lnTo>
                      <a:pt x="254" y="36"/>
                    </a:lnTo>
                    <a:lnTo>
                      <a:pt x="258" y="38"/>
                    </a:lnTo>
                    <a:lnTo>
                      <a:pt x="256" y="39"/>
                    </a:lnTo>
                    <a:lnTo>
                      <a:pt x="252" y="40"/>
                    </a:lnTo>
                    <a:lnTo>
                      <a:pt x="256" y="42"/>
                    </a:lnTo>
                    <a:lnTo>
                      <a:pt x="262" y="42"/>
                    </a:lnTo>
                    <a:lnTo>
                      <a:pt x="267" y="42"/>
                    </a:lnTo>
                    <a:lnTo>
                      <a:pt x="271" y="41"/>
                    </a:lnTo>
                    <a:lnTo>
                      <a:pt x="266" y="35"/>
                    </a:lnTo>
                    <a:lnTo>
                      <a:pt x="260" y="34"/>
                    </a:lnTo>
                    <a:lnTo>
                      <a:pt x="156" y="22"/>
                    </a:lnTo>
                    <a:lnTo>
                      <a:pt x="68" y="8"/>
                    </a:lnTo>
                    <a:lnTo>
                      <a:pt x="6"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7" name="Freeform 155"/>
              <p:cNvSpPr>
                <a:spLocks/>
              </p:cNvSpPr>
              <p:nvPr/>
            </p:nvSpPr>
            <p:spPr bwMode="auto">
              <a:xfrm>
                <a:off x="1621" y="4103"/>
                <a:ext cx="493" cy="67"/>
              </a:xfrm>
              <a:custGeom>
                <a:avLst/>
                <a:gdLst>
                  <a:gd name="T0" fmla="*/ 493 w 493"/>
                  <a:gd name="T1" fmla="*/ 62 h 67"/>
                  <a:gd name="T2" fmla="*/ 446 w 493"/>
                  <a:gd name="T3" fmla="*/ 61 h 67"/>
                  <a:gd name="T4" fmla="*/ 398 w 493"/>
                  <a:gd name="T5" fmla="*/ 55 h 67"/>
                  <a:gd name="T6" fmla="*/ 343 w 493"/>
                  <a:gd name="T7" fmla="*/ 41 h 67"/>
                  <a:gd name="T8" fmla="*/ 260 w 493"/>
                  <a:gd name="T9" fmla="*/ 16 h 67"/>
                  <a:gd name="T10" fmla="*/ 216 w 493"/>
                  <a:gd name="T11" fmla="*/ 5 h 67"/>
                  <a:gd name="T12" fmla="*/ 167 w 493"/>
                  <a:gd name="T13" fmla="*/ 0 h 67"/>
                  <a:gd name="T14" fmla="*/ 108 w 493"/>
                  <a:gd name="T15" fmla="*/ 1 h 67"/>
                  <a:gd name="T16" fmla="*/ 49 w 493"/>
                  <a:gd name="T17" fmla="*/ 8 h 67"/>
                  <a:gd name="T18" fmla="*/ 0 w 493"/>
                  <a:gd name="T19" fmla="*/ 20 h 67"/>
                  <a:gd name="T20" fmla="*/ 64 w 493"/>
                  <a:gd name="T21" fmla="*/ 28 h 67"/>
                  <a:gd name="T22" fmla="*/ 172 w 493"/>
                  <a:gd name="T23" fmla="*/ 41 h 67"/>
                  <a:gd name="T24" fmla="*/ 246 w 493"/>
                  <a:gd name="T25" fmla="*/ 53 h 67"/>
                  <a:gd name="T26" fmla="*/ 258 w 493"/>
                  <a:gd name="T27" fmla="*/ 52 h 67"/>
                  <a:gd name="T28" fmla="*/ 269 w 493"/>
                  <a:gd name="T29" fmla="*/ 49 h 67"/>
                  <a:gd name="T30" fmla="*/ 275 w 493"/>
                  <a:gd name="T31" fmla="*/ 44 h 67"/>
                  <a:gd name="T32" fmla="*/ 273 w 493"/>
                  <a:gd name="T33" fmla="*/ 37 h 67"/>
                  <a:gd name="T34" fmla="*/ 264 w 493"/>
                  <a:gd name="T35" fmla="*/ 31 h 67"/>
                  <a:gd name="T36" fmla="*/ 239 w 493"/>
                  <a:gd name="T37" fmla="*/ 24 h 67"/>
                  <a:gd name="T38" fmla="*/ 214 w 493"/>
                  <a:gd name="T39" fmla="*/ 20 h 67"/>
                  <a:gd name="T40" fmla="*/ 205 w 493"/>
                  <a:gd name="T41" fmla="*/ 22 h 67"/>
                  <a:gd name="T42" fmla="*/ 199 w 493"/>
                  <a:gd name="T43" fmla="*/ 25 h 67"/>
                  <a:gd name="T44" fmla="*/ 201 w 493"/>
                  <a:gd name="T45" fmla="*/ 28 h 67"/>
                  <a:gd name="T46" fmla="*/ 210 w 493"/>
                  <a:gd name="T47" fmla="*/ 32 h 67"/>
                  <a:gd name="T48" fmla="*/ 216 w 493"/>
                  <a:gd name="T49" fmla="*/ 34 h 67"/>
                  <a:gd name="T50" fmla="*/ 222 w 493"/>
                  <a:gd name="T51" fmla="*/ 32 h 67"/>
                  <a:gd name="T52" fmla="*/ 218 w 493"/>
                  <a:gd name="T53" fmla="*/ 30 h 67"/>
                  <a:gd name="T54" fmla="*/ 216 w 493"/>
                  <a:gd name="T55" fmla="*/ 28 h 67"/>
                  <a:gd name="T56" fmla="*/ 222 w 493"/>
                  <a:gd name="T57" fmla="*/ 29 h 67"/>
                  <a:gd name="T58" fmla="*/ 228 w 493"/>
                  <a:gd name="T59" fmla="*/ 34 h 67"/>
                  <a:gd name="T60" fmla="*/ 220 w 493"/>
                  <a:gd name="T61" fmla="*/ 36 h 67"/>
                  <a:gd name="T62" fmla="*/ 207 w 493"/>
                  <a:gd name="T63" fmla="*/ 36 h 67"/>
                  <a:gd name="T64" fmla="*/ 195 w 493"/>
                  <a:gd name="T65" fmla="*/ 31 h 67"/>
                  <a:gd name="T66" fmla="*/ 190 w 493"/>
                  <a:gd name="T67" fmla="*/ 24 h 67"/>
                  <a:gd name="T68" fmla="*/ 193 w 493"/>
                  <a:gd name="T69" fmla="*/ 20 h 67"/>
                  <a:gd name="T70" fmla="*/ 205 w 493"/>
                  <a:gd name="T71" fmla="*/ 19 h 67"/>
                  <a:gd name="T72" fmla="*/ 243 w 493"/>
                  <a:gd name="T73" fmla="*/ 22 h 67"/>
                  <a:gd name="T74" fmla="*/ 264 w 493"/>
                  <a:gd name="T75" fmla="*/ 28 h 67"/>
                  <a:gd name="T76" fmla="*/ 277 w 493"/>
                  <a:gd name="T77" fmla="*/ 32 h 67"/>
                  <a:gd name="T78" fmla="*/ 286 w 493"/>
                  <a:gd name="T79" fmla="*/ 38 h 67"/>
                  <a:gd name="T80" fmla="*/ 288 w 493"/>
                  <a:gd name="T81" fmla="*/ 44 h 67"/>
                  <a:gd name="T82" fmla="*/ 284 w 493"/>
                  <a:gd name="T83" fmla="*/ 49 h 67"/>
                  <a:gd name="T84" fmla="*/ 277 w 493"/>
                  <a:gd name="T85" fmla="*/ 53 h 67"/>
                  <a:gd name="T86" fmla="*/ 260 w 493"/>
                  <a:gd name="T87" fmla="*/ 54 h 67"/>
                  <a:gd name="T88" fmla="*/ 271 w 493"/>
                  <a:gd name="T89" fmla="*/ 56 h 67"/>
                  <a:gd name="T90" fmla="*/ 305 w 493"/>
                  <a:gd name="T91" fmla="*/ 60 h 67"/>
                  <a:gd name="T92" fmla="*/ 364 w 493"/>
                  <a:gd name="T93" fmla="*/ 65 h 67"/>
                  <a:gd name="T94" fmla="*/ 415 w 493"/>
                  <a:gd name="T95" fmla="*/ 67 h 67"/>
                  <a:gd name="T96" fmla="*/ 457 w 493"/>
                  <a:gd name="T97" fmla="*/ 66 h 67"/>
                  <a:gd name="T98" fmla="*/ 493 w 493"/>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7">
                    <a:moveTo>
                      <a:pt x="493" y="62"/>
                    </a:moveTo>
                    <a:lnTo>
                      <a:pt x="446" y="61"/>
                    </a:lnTo>
                    <a:lnTo>
                      <a:pt x="398" y="55"/>
                    </a:lnTo>
                    <a:lnTo>
                      <a:pt x="343" y="41"/>
                    </a:lnTo>
                    <a:lnTo>
                      <a:pt x="260" y="16"/>
                    </a:lnTo>
                    <a:lnTo>
                      <a:pt x="216" y="5"/>
                    </a:lnTo>
                    <a:lnTo>
                      <a:pt x="167" y="0"/>
                    </a:lnTo>
                    <a:lnTo>
                      <a:pt x="108" y="1"/>
                    </a:lnTo>
                    <a:lnTo>
                      <a:pt x="49" y="8"/>
                    </a:lnTo>
                    <a:lnTo>
                      <a:pt x="0" y="20"/>
                    </a:lnTo>
                    <a:lnTo>
                      <a:pt x="64" y="28"/>
                    </a:lnTo>
                    <a:lnTo>
                      <a:pt x="172" y="41"/>
                    </a:lnTo>
                    <a:lnTo>
                      <a:pt x="246" y="53"/>
                    </a:lnTo>
                    <a:lnTo>
                      <a:pt x="258" y="52"/>
                    </a:lnTo>
                    <a:lnTo>
                      <a:pt x="269" y="49"/>
                    </a:lnTo>
                    <a:lnTo>
                      <a:pt x="275" y="44"/>
                    </a:lnTo>
                    <a:lnTo>
                      <a:pt x="273" y="37"/>
                    </a:lnTo>
                    <a:lnTo>
                      <a:pt x="264" y="31"/>
                    </a:lnTo>
                    <a:lnTo>
                      <a:pt x="239" y="24"/>
                    </a:lnTo>
                    <a:lnTo>
                      <a:pt x="214" y="20"/>
                    </a:lnTo>
                    <a:lnTo>
                      <a:pt x="205" y="22"/>
                    </a:lnTo>
                    <a:lnTo>
                      <a:pt x="199" y="25"/>
                    </a:lnTo>
                    <a:lnTo>
                      <a:pt x="201" y="28"/>
                    </a:lnTo>
                    <a:lnTo>
                      <a:pt x="210" y="32"/>
                    </a:lnTo>
                    <a:lnTo>
                      <a:pt x="216" y="34"/>
                    </a:lnTo>
                    <a:lnTo>
                      <a:pt x="222" y="32"/>
                    </a:lnTo>
                    <a:lnTo>
                      <a:pt x="218" y="30"/>
                    </a:lnTo>
                    <a:lnTo>
                      <a:pt x="216" y="28"/>
                    </a:lnTo>
                    <a:lnTo>
                      <a:pt x="222" y="29"/>
                    </a:lnTo>
                    <a:lnTo>
                      <a:pt x="228" y="34"/>
                    </a:lnTo>
                    <a:lnTo>
                      <a:pt x="220" y="36"/>
                    </a:lnTo>
                    <a:lnTo>
                      <a:pt x="207" y="36"/>
                    </a:lnTo>
                    <a:lnTo>
                      <a:pt x="195" y="31"/>
                    </a:lnTo>
                    <a:lnTo>
                      <a:pt x="190" y="24"/>
                    </a:lnTo>
                    <a:lnTo>
                      <a:pt x="193" y="20"/>
                    </a:lnTo>
                    <a:lnTo>
                      <a:pt x="205" y="19"/>
                    </a:lnTo>
                    <a:lnTo>
                      <a:pt x="243" y="22"/>
                    </a:lnTo>
                    <a:lnTo>
                      <a:pt x="264" y="28"/>
                    </a:lnTo>
                    <a:lnTo>
                      <a:pt x="277" y="32"/>
                    </a:lnTo>
                    <a:lnTo>
                      <a:pt x="286" y="38"/>
                    </a:lnTo>
                    <a:lnTo>
                      <a:pt x="288" y="44"/>
                    </a:lnTo>
                    <a:lnTo>
                      <a:pt x="284" y="49"/>
                    </a:lnTo>
                    <a:lnTo>
                      <a:pt x="277" y="53"/>
                    </a:lnTo>
                    <a:lnTo>
                      <a:pt x="260" y="54"/>
                    </a:lnTo>
                    <a:lnTo>
                      <a:pt x="271" y="56"/>
                    </a:lnTo>
                    <a:lnTo>
                      <a:pt x="305" y="60"/>
                    </a:lnTo>
                    <a:lnTo>
                      <a:pt x="364" y="65"/>
                    </a:lnTo>
                    <a:lnTo>
                      <a:pt x="415" y="67"/>
                    </a:lnTo>
                    <a:lnTo>
                      <a:pt x="457" y="66"/>
                    </a:lnTo>
                    <a:lnTo>
                      <a:pt x="493"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8" name="Freeform 156"/>
              <p:cNvSpPr>
                <a:spLocks/>
              </p:cNvSpPr>
              <p:nvPr/>
            </p:nvSpPr>
            <p:spPr bwMode="auto">
              <a:xfrm>
                <a:off x="1458" y="4188"/>
                <a:ext cx="430" cy="35"/>
              </a:xfrm>
              <a:custGeom>
                <a:avLst/>
                <a:gdLst>
                  <a:gd name="T0" fmla="*/ 0 w 430"/>
                  <a:gd name="T1" fmla="*/ 34 h 35"/>
                  <a:gd name="T2" fmla="*/ 34 w 430"/>
                  <a:gd name="T3" fmla="*/ 28 h 35"/>
                  <a:gd name="T4" fmla="*/ 89 w 430"/>
                  <a:gd name="T5" fmla="*/ 16 h 35"/>
                  <a:gd name="T6" fmla="*/ 159 w 430"/>
                  <a:gd name="T7" fmla="*/ 5 h 35"/>
                  <a:gd name="T8" fmla="*/ 235 w 430"/>
                  <a:gd name="T9" fmla="*/ 0 h 35"/>
                  <a:gd name="T10" fmla="*/ 277 w 430"/>
                  <a:gd name="T11" fmla="*/ 1 h 35"/>
                  <a:gd name="T12" fmla="*/ 315 w 430"/>
                  <a:gd name="T13" fmla="*/ 6 h 35"/>
                  <a:gd name="T14" fmla="*/ 377 w 430"/>
                  <a:gd name="T15" fmla="*/ 18 h 35"/>
                  <a:gd name="T16" fmla="*/ 415 w 430"/>
                  <a:gd name="T17" fmla="*/ 30 h 35"/>
                  <a:gd name="T18" fmla="*/ 430 w 430"/>
                  <a:gd name="T19" fmla="*/ 35 h 35"/>
                  <a:gd name="T20" fmla="*/ 400 w 430"/>
                  <a:gd name="T21" fmla="*/ 29 h 35"/>
                  <a:gd name="T22" fmla="*/ 347 w 430"/>
                  <a:gd name="T23" fmla="*/ 20 h 35"/>
                  <a:gd name="T24" fmla="*/ 271 w 430"/>
                  <a:gd name="T25" fmla="*/ 19 h 35"/>
                  <a:gd name="T26" fmla="*/ 271 w 430"/>
                  <a:gd name="T27" fmla="*/ 18 h 35"/>
                  <a:gd name="T28" fmla="*/ 275 w 430"/>
                  <a:gd name="T29" fmla="*/ 18 h 35"/>
                  <a:gd name="T30" fmla="*/ 280 w 430"/>
                  <a:gd name="T31" fmla="*/ 13 h 35"/>
                  <a:gd name="T32" fmla="*/ 275 w 430"/>
                  <a:gd name="T33" fmla="*/ 10 h 35"/>
                  <a:gd name="T34" fmla="*/ 263 w 430"/>
                  <a:gd name="T35" fmla="*/ 9 h 35"/>
                  <a:gd name="T36" fmla="*/ 252 w 430"/>
                  <a:gd name="T37" fmla="*/ 10 h 35"/>
                  <a:gd name="T38" fmla="*/ 248 w 430"/>
                  <a:gd name="T39" fmla="*/ 12 h 35"/>
                  <a:gd name="T40" fmla="*/ 254 w 430"/>
                  <a:gd name="T41" fmla="*/ 16 h 35"/>
                  <a:gd name="T42" fmla="*/ 258 w 430"/>
                  <a:gd name="T43" fmla="*/ 16 h 35"/>
                  <a:gd name="T44" fmla="*/ 256 w 430"/>
                  <a:gd name="T45" fmla="*/ 14 h 35"/>
                  <a:gd name="T46" fmla="*/ 252 w 430"/>
                  <a:gd name="T47" fmla="*/ 13 h 35"/>
                  <a:gd name="T48" fmla="*/ 258 w 430"/>
                  <a:gd name="T49" fmla="*/ 11 h 35"/>
                  <a:gd name="T50" fmla="*/ 263 w 430"/>
                  <a:gd name="T51" fmla="*/ 10 h 35"/>
                  <a:gd name="T52" fmla="*/ 269 w 430"/>
                  <a:gd name="T53" fmla="*/ 11 h 35"/>
                  <a:gd name="T54" fmla="*/ 271 w 430"/>
                  <a:gd name="T55" fmla="*/ 13 h 35"/>
                  <a:gd name="T56" fmla="*/ 263 w 430"/>
                  <a:gd name="T57" fmla="*/ 18 h 35"/>
                  <a:gd name="T58" fmla="*/ 258 w 430"/>
                  <a:gd name="T59" fmla="*/ 19 h 35"/>
                  <a:gd name="T60" fmla="*/ 155 w 430"/>
                  <a:gd name="T61" fmla="*/ 24 h 35"/>
                  <a:gd name="T62" fmla="*/ 68 w 430"/>
                  <a:gd name="T63" fmla="*/ 30 h 35"/>
                  <a:gd name="T64" fmla="*/ 7 w 430"/>
                  <a:gd name="T65" fmla="*/ 34 h 35"/>
                  <a:gd name="T66" fmla="*/ 0 w 430"/>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5">
                    <a:moveTo>
                      <a:pt x="0" y="34"/>
                    </a:moveTo>
                    <a:lnTo>
                      <a:pt x="34" y="28"/>
                    </a:lnTo>
                    <a:lnTo>
                      <a:pt x="89" y="16"/>
                    </a:lnTo>
                    <a:lnTo>
                      <a:pt x="159" y="5"/>
                    </a:lnTo>
                    <a:lnTo>
                      <a:pt x="235" y="0"/>
                    </a:lnTo>
                    <a:lnTo>
                      <a:pt x="277" y="1"/>
                    </a:lnTo>
                    <a:lnTo>
                      <a:pt x="315" y="6"/>
                    </a:lnTo>
                    <a:lnTo>
                      <a:pt x="377" y="18"/>
                    </a:lnTo>
                    <a:lnTo>
                      <a:pt x="415" y="30"/>
                    </a:lnTo>
                    <a:lnTo>
                      <a:pt x="430" y="35"/>
                    </a:lnTo>
                    <a:lnTo>
                      <a:pt x="400" y="29"/>
                    </a:lnTo>
                    <a:lnTo>
                      <a:pt x="347" y="20"/>
                    </a:lnTo>
                    <a:lnTo>
                      <a:pt x="271" y="19"/>
                    </a:lnTo>
                    <a:lnTo>
                      <a:pt x="271" y="18"/>
                    </a:lnTo>
                    <a:lnTo>
                      <a:pt x="275" y="18"/>
                    </a:lnTo>
                    <a:lnTo>
                      <a:pt x="280" y="13"/>
                    </a:lnTo>
                    <a:lnTo>
                      <a:pt x="275" y="10"/>
                    </a:lnTo>
                    <a:lnTo>
                      <a:pt x="263" y="9"/>
                    </a:lnTo>
                    <a:lnTo>
                      <a:pt x="252" y="10"/>
                    </a:lnTo>
                    <a:lnTo>
                      <a:pt x="248" y="12"/>
                    </a:lnTo>
                    <a:lnTo>
                      <a:pt x="254" y="16"/>
                    </a:lnTo>
                    <a:lnTo>
                      <a:pt x="258" y="16"/>
                    </a:lnTo>
                    <a:lnTo>
                      <a:pt x="256" y="14"/>
                    </a:lnTo>
                    <a:lnTo>
                      <a:pt x="252" y="13"/>
                    </a:lnTo>
                    <a:lnTo>
                      <a:pt x="258" y="11"/>
                    </a:lnTo>
                    <a:lnTo>
                      <a:pt x="263" y="10"/>
                    </a:lnTo>
                    <a:lnTo>
                      <a:pt x="269" y="11"/>
                    </a:lnTo>
                    <a:lnTo>
                      <a:pt x="271" y="13"/>
                    </a:lnTo>
                    <a:lnTo>
                      <a:pt x="263" y="18"/>
                    </a:lnTo>
                    <a:lnTo>
                      <a:pt x="258" y="19"/>
                    </a:lnTo>
                    <a:lnTo>
                      <a:pt x="155" y="24"/>
                    </a:lnTo>
                    <a:lnTo>
                      <a:pt x="68" y="30"/>
                    </a:lnTo>
                    <a:lnTo>
                      <a:pt x="7"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09" name="Freeform 157"/>
              <p:cNvSpPr>
                <a:spLocks/>
              </p:cNvSpPr>
              <p:nvPr/>
            </p:nvSpPr>
            <p:spPr bwMode="auto">
              <a:xfrm>
                <a:off x="1387" y="4210"/>
                <a:ext cx="484" cy="49"/>
              </a:xfrm>
              <a:custGeom>
                <a:avLst/>
                <a:gdLst>
                  <a:gd name="T0" fmla="*/ 484 w 484"/>
                  <a:gd name="T1" fmla="*/ 13 h 49"/>
                  <a:gd name="T2" fmla="*/ 439 w 484"/>
                  <a:gd name="T3" fmla="*/ 10 h 49"/>
                  <a:gd name="T4" fmla="*/ 391 w 484"/>
                  <a:gd name="T5" fmla="*/ 13 h 49"/>
                  <a:gd name="T6" fmla="*/ 338 w 484"/>
                  <a:gd name="T7" fmla="*/ 22 h 49"/>
                  <a:gd name="T8" fmla="*/ 251 w 484"/>
                  <a:gd name="T9" fmla="*/ 40 h 49"/>
                  <a:gd name="T10" fmla="*/ 207 w 484"/>
                  <a:gd name="T11" fmla="*/ 48 h 49"/>
                  <a:gd name="T12" fmla="*/ 158 w 484"/>
                  <a:gd name="T13" fmla="*/ 49 h 49"/>
                  <a:gd name="T14" fmla="*/ 103 w 484"/>
                  <a:gd name="T15" fmla="*/ 43 h 49"/>
                  <a:gd name="T16" fmla="*/ 46 w 484"/>
                  <a:gd name="T17" fmla="*/ 32 h 49"/>
                  <a:gd name="T18" fmla="*/ 0 w 484"/>
                  <a:gd name="T19" fmla="*/ 18 h 49"/>
                  <a:gd name="T20" fmla="*/ 65 w 484"/>
                  <a:gd name="T21" fmla="*/ 14 h 49"/>
                  <a:gd name="T22" fmla="*/ 171 w 484"/>
                  <a:gd name="T23" fmla="*/ 10 h 49"/>
                  <a:gd name="T24" fmla="*/ 243 w 484"/>
                  <a:gd name="T25" fmla="*/ 4 h 49"/>
                  <a:gd name="T26" fmla="*/ 257 w 484"/>
                  <a:gd name="T27" fmla="*/ 6 h 49"/>
                  <a:gd name="T28" fmla="*/ 266 w 484"/>
                  <a:gd name="T29" fmla="*/ 9 h 49"/>
                  <a:gd name="T30" fmla="*/ 272 w 484"/>
                  <a:gd name="T31" fmla="*/ 14 h 49"/>
                  <a:gd name="T32" fmla="*/ 268 w 484"/>
                  <a:gd name="T33" fmla="*/ 21 h 49"/>
                  <a:gd name="T34" fmla="*/ 258 w 484"/>
                  <a:gd name="T35" fmla="*/ 26 h 49"/>
                  <a:gd name="T36" fmla="*/ 232 w 484"/>
                  <a:gd name="T37" fmla="*/ 32 h 49"/>
                  <a:gd name="T38" fmla="*/ 209 w 484"/>
                  <a:gd name="T39" fmla="*/ 32 h 49"/>
                  <a:gd name="T40" fmla="*/ 200 w 484"/>
                  <a:gd name="T41" fmla="*/ 31 h 49"/>
                  <a:gd name="T42" fmla="*/ 194 w 484"/>
                  <a:gd name="T43" fmla="*/ 27 h 49"/>
                  <a:gd name="T44" fmla="*/ 196 w 484"/>
                  <a:gd name="T45" fmla="*/ 25 h 49"/>
                  <a:gd name="T46" fmla="*/ 205 w 484"/>
                  <a:gd name="T47" fmla="*/ 20 h 49"/>
                  <a:gd name="T48" fmla="*/ 213 w 484"/>
                  <a:gd name="T49" fmla="*/ 20 h 49"/>
                  <a:gd name="T50" fmla="*/ 217 w 484"/>
                  <a:gd name="T51" fmla="*/ 21 h 49"/>
                  <a:gd name="T52" fmla="*/ 213 w 484"/>
                  <a:gd name="T53" fmla="*/ 25 h 49"/>
                  <a:gd name="T54" fmla="*/ 211 w 484"/>
                  <a:gd name="T55" fmla="*/ 26 h 49"/>
                  <a:gd name="T56" fmla="*/ 217 w 484"/>
                  <a:gd name="T57" fmla="*/ 25 h 49"/>
                  <a:gd name="T58" fmla="*/ 222 w 484"/>
                  <a:gd name="T59" fmla="*/ 21 h 49"/>
                  <a:gd name="T60" fmla="*/ 217 w 484"/>
                  <a:gd name="T61" fmla="*/ 18 h 49"/>
                  <a:gd name="T62" fmla="*/ 203 w 484"/>
                  <a:gd name="T63" fmla="*/ 18 h 49"/>
                  <a:gd name="T64" fmla="*/ 190 w 484"/>
                  <a:gd name="T65" fmla="*/ 21 h 49"/>
                  <a:gd name="T66" fmla="*/ 184 w 484"/>
                  <a:gd name="T67" fmla="*/ 27 h 49"/>
                  <a:gd name="T68" fmla="*/ 188 w 484"/>
                  <a:gd name="T69" fmla="*/ 31 h 49"/>
                  <a:gd name="T70" fmla="*/ 198 w 484"/>
                  <a:gd name="T71" fmla="*/ 33 h 49"/>
                  <a:gd name="T72" fmla="*/ 236 w 484"/>
                  <a:gd name="T73" fmla="*/ 33 h 49"/>
                  <a:gd name="T74" fmla="*/ 257 w 484"/>
                  <a:gd name="T75" fmla="*/ 30 h 49"/>
                  <a:gd name="T76" fmla="*/ 272 w 484"/>
                  <a:gd name="T77" fmla="*/ 25 h 49"/>
                  <a:gd name="T78" fmla="*/ 281 w 484"/>
                  <a:gd name="T79" fmla="*/ 20 h 49"/>
                  <a:gd name="T80" fmla="*/ 283 w 484"/>
                  <a:gd name="T81" fmla="*/ 15 h 49"/>
                  <a:gd name="T82" fmla="*/ 281 w 484"/>
                  <a:gd name="T83" fmla="*/ 10 h 49"/>
                  <a:gd name="T84" fmla="*/ 274 w 484"/>
                  <a:gd name="T85" fmla="*/ 7 h 49"/>
                  <a:gd name="T86" fmla="*/ 258 w 484"/>
                  <a:gd name="T87" fmla="*/ 3 h 49"/>
                  <a:gd name="T88" fmla="*/ 270 w 484"/>
                  <a:gd name="T89" fmla="*/ 2 h 49"/>
                  <a:gd name="T90" fmla="*/ 302 w 484"/>
                  <a:gd name="T91" fmla="*/ 2 h 49"/>
                  <a:gd name="T92" fmla="*/ 361 w 484"/>
                  <a:gd name="T93" fmla="*/ 0 h 49"/>
                  <a:gd name="T94" fmla="*/ 412 w 484"/>
                  <a:gd name="T95" fmla="*/ 2 h 49"/>
                  <a:gd name="T96" fmla="*/ 450 w 484"/>
                  <a:gd name="T97" fmla="*/ 6 h 49"/>
                  <a:gd name="T98" fmla="*/ 484 w 484"/>
                  <a:gd name="T9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3"/>
                    </a:moveTo>
                    <a:lnTo>
                      <a:pt x="439" y="10"/>
                    </a:lnTo>
                    <a:lnTo>
                      <a:pt x="391" y="13"/>
                    </a:lnTo>
                    <a:lnTo>
                      <a:pt x="338" y="22"/>
                    </a:lnTo>
                    <a:lnTo>
                      <a:pt x="251" y="40"/>
                    </a:lnTo>
                    <a:lnTo>
                      <a:pt x="207" y="48"/>
                    </a:lnTo>
                    <a:lnTo>
                      <a:pt x="158" y="49"/>
                    </a:lnTo>
                    <a:lnTo>
                      <a:pt x="103" y="43"/>
                    </a:lnTo>
                    <a:lnTo>
                      <a:pt x="46" y="32"/>
                    </a:lnTo>
                    <a:lnTo>
                      <a:pt x="0" y="18"/>
                    </a:lnTo>
                    <a:lnTo>
                      <a:pt x="65" y="14"/>
                    </a:lnTo>
                    <a:lnTo>
                      <a:pt x="171" y="10"/>
                    </a:lnTo>
                    <a:lnTo>
                      <a:pt x="243" y="4"/>
                    </a:lnTo>
                    <a:lnTo>
                      <a:pt x="257" y="6"/>
                    </a:lnTo>
                    <a:lnTo>
                      <a:pt x="266" y="9"/>
                    </a:lnTo>
                    <a:lnTo>
                      <a:pt x="272" y="14"/>
                    </a:lnTo>
                    <a:lnTo>
                      <a:pt x="268" y="21"/>
                    </a:lnTo>
                    <a:lnTo>
                      <a:pt x="258" y="26"/>
                    </a:lnTo>
                    <a:lnTo>
                      <a:pt x="232" y="32"/>
                    </a:lnTo>
                    <a:lnTo>
                      <a:pt x="209" y="32"/>
                    </a:lnTo>
                    <a:lnTo>
                      <a:pt x="200" y="31"/>
                    </a:lnTo>
                    <a:lnTo>
                      <a:pt x="194" y="27"/>
                    </a:lnTo>
                    <a:lnTo>
                      <a:pt x="196" y="25"/>
                    </a:lnTo>
                    <a:lnTo>
                      <a:pt x="205" y="20"/>
                    </a:lnTo>
                    <a:lnTo>
                      <a:pt x="213" y="20"/>
                    </a:lnTo>
                    <a:lnTo>
                      <a:pt x="217" y="21"/>
                    </a:lnTo>
                    <a:lnTo>
                      <a:pt x="213" y="25"/>
                    </a:lnTo>
                    <a:lnTo>
                      <a:pt x="211" y="26"/>
                    </a:lnTo>
                    <a:lnTo>
                      <a:pt x="217" y="25"/>
                    </a:lnTo>
                    <a:lnTo>
                      <a:pt x="222" y="21"/>
                    </a:lnTo>
                    <a:lnTo>
                      <a:pt x="217" y="18"/>
                    </a:lnTo>
                    <a:lnTo>
                      <a:pt x="203" y="18"/>
                    </a:lnTo>
                    <a:lnTo>
                      <a:pt x="190" y="21"/>
                    </a:lnTo>
                    <a:lnTo>
                      <a:pt x="184" y="27"/>
                    </a:lnTo>
                    <a:lnTo>
                      <a:pt x="188" y="31"/>
                    </a:lnTo>
                    <a:lnTo>
                      <a:pt x="198" y="33"/>
                    </a:lnTo>
                    <a:lnTo>
                      <a:pt x="236" y="33"/>
                    </a:lnTo>
                    <a:lnTo>
                      <a:pt x="257" y="30"/>
                    </a:lnTo>
                    <a:lnTo>
                      <a:pt x="272" y="25"/>
                    </a:lnTo>
                    <a:lnTo>
                      <a:pt x="281" y="20"/>
                    </a:lnTo>
                    <a:lnTo>
                      <a:pt x="283" y="15"/>
                    </a:lnTo>
                    <a:lnTo>
                      <a:pt x="281" y="10"/>
                    </a:lnTo>
                    <a:lnTo>
                      <a:pt x="274" y="7"/>
                    </a:lnTo>
                    <a:lnTo>
                      <a:pt x="258" y="3"/>
                    </a:lnTo>
                    <a:lnTo>
                      <a:pt x="270" y="2"/>
                    </a:lnTo>
                    <a:lnTo>
                      <a:pt x="302" y="2"/>
                    </a:lnTo>
                    <a:lnTo>
                      <a:pt x="361" y="0"/>
                    </a:lnTo>
                    <a:lnTo>
                      <a:pt x="412" y="2"/>
                    </a:lnTo>
                    <a:lnTo>
                      <a:pt x="450" y="6"/>
                    </a:lnTo>
                    <a:lnTo>
                      <a:pt x="484" y="1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0" name="Freeform 158"/>
              <p:cNvSpPr>
                <a:spLocks/>
              </p:cNvSpPr>
              <p:nvPr/>
            </p:nvSpPr>
            <p:spPr bwMode="auto">
              <a:xfrm>
                <a:off x="3355" y="4207"/>
                <a:ext cx="429" cy="35"/>
              </a:xfrm>
              <a:custGeom>
                <a:avLst/>
                <a:gdLst>
                  <a:gd name="T0" fmla="*/ 0 w 429"/>
                  <a:gd name="T1" fmla="*/ 34 h 35"/>
                  <a:gd name="T2" fmla="*/ 33 w 429"/>
                  <a:gd name="T3" fmla="*/ 28 h 35"/>
                  <a:gd name="T4" fmla="*/ 90 w 429"/>
                  <a:gd name="T5" fmla="*/ 16 h 35"/>
                  <a:gd name="T6" fmla="*/ 158 w 429"/>
                  <a:gd name="T7" fmla="*/ 5 h 35"/>
                  <a:gd name="T8" fmla="*/ 234 w 429"/>
                  <a:gd name="T9" fmla="*/ 0 h 35"/>
                  <a:gd name="T10" fmla="*/ 276 w 429"/>
                  <a:gd name="T11" fmla="*/ 3 h 35"/>
                  <a:gd name="T12" fmla="*/ 314 w 429"/>
                  <a:gd name="T13" fmla="*/ 6 h 35"/>
                  <a:gd name="T14" fmla="*/ 376 w 429"/>
                  <a:gd name="T15" fmla="*/ 18 h 35"/>
                  <a:gd name="T16" fmla="*/ 416 w 429"/>
                  <a:gd name="T17" fmla="*/ 30 h 35"/>
                  <a:gd name="T18" fmla="*/ 429 w 429"/>
                  <a:gd name="T19" fmla="*/ 35 h 35"/>
                  <a:gd name="T20" fmla="*/ 399 w 429"/>
                  <a:gd name="T21" fmla="*/ 29 h 35"/>
                  <a:gd name="T22" fmla="*/ 346 w 429"/>
                  <a:gd name="T23" fmla="*/ 21 h 35"/>
                  <a:gd name="T24" fmla="*/ 270 w 429"/>
                  <a:gd name="T25" fmla="*/ 19 h 35"/>
                  <a:gd name="T26" fmla="*/ 270 w 429"/>
                  <a:gd name="T27" fmla="*/ 19 h 35"/>
                  <a:gd name="T28" fmla="*/ 276 w 429"/>
                  <a:gd name="T29" fmla="*/ 17 h 35"/>
                  <a:gd name="T30" fmla="*/ 279 w 429"/>
                  <a:gd name="T31" fmla="*/ 13 h 35"/>
                  <a:gd name="T32" fmla="*/ 274 w 429"/>
                  <a:gd name="T33" fmla="*/ 10 h 35"/>
                  <a:gd name="T34" fmla="*/ 262 w 429"/>
                  <a:gd name="T35" fmla="*/ 9 h 35"/>
                  <a:gd name="T36" fmla="*/ 253 w 429"/>
                  <a:gd name="T37" fmla="*/ 10 h 35"/>
                  <a:gd name="T38" fmla="*/ 249 w 429"/>
                  <a:gd name="T39" fmla="*/ 12 h 35"/>
                  <a:gd name="T40" fmla="*/ 253 w 429"/>
                  <a:gd name="T41" fmla="*/ 16 h 35"/>
                  <a:gd name="T42" fmla="*/ 259 w 429"/>
                  <a:gd name="T43" fmla="*/ 16 h 35"/>
                  <a:gd name="T44" fmla="*/ 257 w 429"/>
                  <a:gd name="T45" fmla="*/ 15 h 35"/>
                  <a:gd name="T46" fmla="*/ 253 w 429"/>
                  <a:gd name="T47" fmla="*/ 13 h 35"/>
                  <a:gd name="T48" fmla="*/ 257 w 429"/>
                  <a:gd name="T49" fmla="*/ 11 h 35"/>
                  <a:gd name="T50" fmla="*/ 262 w 429"/>
                  <a:gd name="T51" fmla="*/ 10 h 35"/>
                  <a:gd name="T52" fmla="*/ 268 w 429"/>
                  <a:gd name="T53" fmla="*/ 11 h 35"/>
                  <a:gd name="T54" fmla="*/ 272 w 429"/>
                  <a:gd name="T55" fmla="*/ 13 h 35"/>
                  <a:gd name="T56" fmla="*/ 264 w 429"/>
                  <a:gd name="T57" fmla="*/ 18 h 35"/>
                  <a:gd name="T58" fmla="*/ 259 w 429"/>
                  <a:gd name="T59" fmla="*/ 19 h 35"/>
                  <a:gd name="T60" fmla="*/ 156 w 429"/>
                  <a:gd name="T61" fmla="*/ 24 h 35"/>
                  <a:gd name="T62" fmla="*/ 69 w 429"/>
                  <a:gd name="T63" fmla="*/ 30 h 35"/>
                  <a:gd name="T64" fmla="*/ 8 w 429"/>
                  <a:gd name="T65" fmla="*/ 34 h 35"/>
                  <a:gd name="T66" fmla="*/ 0 w 429"/>
                  <a:gd name="T6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5">
                    <a:moveTo>
                      <a:pt x="0" y="34"/>
                    </a:moveTo>
                    <a:lnTo>
                      <a:pt x="33" y="28"/>
                    </a:lnTo>
                    <a:lnTo>
                      <a:pt x="90" y="16"/>
                    </a:lnTo>
                    <a:lnTo>
                      <a:pt x="158" y="5"/>
                    </a:lnTo>
                    <a:lnTo>
                      <a:pt x="234" y="0"/>
                    </a:lnTo>
                    <a:lnTo>
                      <a:pt x="276" y="3"/>
                    </a:lnTo>
                    <a:lnTo>
                      <a:pt x="314" y="6"/>
                    </a:lnTo>
                    <a:lnTo>
                      <a:pt x="376" y="18"/>
                    </a:lnTo>
                    <a:lnTo>
                      <a:pt x="416" y="30"/>
                    </a:lnTo>
                    <a:lnTo>
                      <a:pt x="429" y="35"/>
                    </a:lnTo>
                    <a:lnTo>
                      <a:pt x="399" y="29"/>
                    </a:lnTo>
                    <a:lnTo>
                      <a:pt x="346" y="21"/>
                    </a:lnTo>
                    <a:lnTo>
                      <a:pt x="270" y="19"/>
                    </a:lnTo>
                    <a:lnTo>
                      <a:pt x="270" y="19"/>
                    </a:lnTo>
                    <a:lnTo>
                      <a:pt x="276" y="17"/>
                    </a:lnTo>
                    <a:lnTo>
                      <a:pt x="279" y="13"/>
                    </a:lnTo>
                    <a:lnTo>
                      <a:pt x="274" y="10"/>
                    </a:lnTo>
                    <a:lnTo>
                      <a:pt x="262" y="9"/>
                    </a:lnTo>
                    <a:lnTo>
                      <a:pt x="253" y="10"/>
                    </a:lnTo>
                    <a:lnTo>
                      <a:pt x="249" y="12"/>
                    </a:lnTo>
                    <a:lnTo>
                      <a:pt x="253" y="16"/>
                    </a:lnTo>
                    <a:lnTo>
                      <a:pt x="259" y="16"/>
                    </a:lnTo>
                    <a:lnTo>
                      <a:pt x="257" y="15"/>
                    </a:lnTo>
                    <a:lnTo>
                      <a:pt x="253" y="13"/>
                    </a:lnTo>
                    <a:lnTo>
                      <a:pt x="257" y="11"/>
                    </a:lnTo>
                    <a:lnTo>
                      <a:pt x="262" y="10"/>
                    </a:lnTo>
                    <a:lnTo>
                      <a:pt x="268" y="11"/>
                    </a:lnTo>
                    <a:lnTo>
                      <a:pt x="272" y="13"/>
                    </a:lnTo>
                    <a:lnTo>
                      <a:pt x="264" y="18"/>
                    </a:lnTo>
                    <a:lnTo>
                      <a:pt x="259" y="19"/>
                    </a:lnTo>
                    <a:lnTo>
                      <a:pt x="156" y="24"/>
                    </a:lnTo>
                    <a:lnTo>
                      <a:pt x="69" y="30"/>
                    </a:lnTo>
                    <a:lnTo>
                      <a:pt x="8" y="34"/>
                    </a:lnTo>
                    <a:lnTo>
                      <a:pt x="0"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1" name="Freeform 159"/>
              <p:cNvSpPr>
                <a:spLocks/>
              </p:cNvSpPr>
              <p:nvPr/>
            </p:nvSpPr>
            <p:spPr bwMode="auto">
              <a:xfrm>
                <a:off x="3285" y="4229"/>
                <a:ext cx="482" cy="49"/>
              </a:xfrm>
              <a:custGeom>
                <a:avLst/>
                <a:gdLst>
                  <a:gd name="T0" fmla="*/ 482 w 482"/>
                  <a:gd name="T1" fmla="*/ 12 h 49"/>
                  <a:gd name="T2" fmla="*/ 439 w 482"/>
                  <a:gd name="T3" fmla="*/ 9 h 49"/>
                  <a:gd name="T4" fmla="*/ 389 w 482"/>
                  <a:gd name="T5" fmla="*/ 12 h 49"/>
                  <a:gd name="T6" fmla="*/ 336 w 482"/>
                  <a:gd name="T7" fmla="*/ 21 h 49"/>
                  <a:gd name="T8" fmla="*/ 251 w 482"/>
                  <a:gd name="T9" fmla="*/ 41 h 49"/>
                  <a:gd name="T10" fmla="*/ 205 w 482"/>
                  <a:gd name="T11" fmla="*/ 48 h 49"/>
                  <a:gd name="T12" fmla="*/ 158 w 482"/>
                  <a:gd name="T13" fmla="*/ 49 h 49"/>
                  <a:gd name="T14" fmla="*/ 101 w 482"/>
                  <a:gd name="T15" fmla="*/ 43 h 49"/>
                  <a:gd name="T16" fmla="*/ 46 w 482"/>
                  <a:gd name="T17" fmla="*/ 32 h 49"/>
                  <a:gd name="T18" fmla="*/ 0 w 482"/>
                  <a:gd name="T19" fmla="*/ 18 h 49"/>
                  <a:gd name="T20" fmla="*/ 63 w 482"/>
                  <a:gd name="T21" fmla="*/ 14 h 49"/>
                  <a:gd name="T22" fmla="*/ 169 w 482"/>
                  <a:gd name="T23" fmla="*/ 9 h 49"/>
                  <a:gd name="T24" fmla="*/ 241 w 482"/>
                  <a:gd name="T25" fmla="*/ 5 h 49"/>
                  <a:gd name="T26" fmla="*/ 255 w 482"/>
                  <a:gd name="T27" fmla="*/ 6 h 49"/>
                  <a:gd name="T28" fmla="*/ 264 w 482"/>
                  <a:gd name="T29" fmla="*/ 9 h 49"/>
                  <a:gd name="T30" fmla="*/ 270 w 482"/>
                  <a:gd name="T31" fmla="*/ 14 h 49"/>
                  <a:gd name="T32" fmla="*/ 268 w 482"/>
                  <a:gd name="T33" fmla="*/ 21 h 49"/>
                  <a:gd name="T34" fmla="*/ 256 w 482"/>
                  <a:gd name="T35" fmla="*/ 26 h 49"/>
                  <a:gd name="T36" fmla="*/ 230 w 482"/>
                  <a:gd name="T37" fmla="*/ 32 h 49"/>
                  <a:gd name="T38" fmla="*/ 207 w 482"/>
                  <a:gd name="T39" fmla="*/ 32 h 49"/>
                  <a:gd name="T40" fmla="*/ 198 w 482"/>
                  <a:gd name="T41" fmla="*/ 31 h 49"/>
                  <a:gd name="T42" fmla="*/ 192 w 482"/>
                  <a:gd name="T43" fmla="*/ 27 h 49"/>
                  <a:gd name="T44" fmla="*/ 194 w 482"/>
                  <a:gd name="T45" fmla="*/ 24 h 49"/>
                  <a:gd name="T46" fmla="*/ 203 w 482"/>
                  <a:gd name="T47" fmla="*/ 21 h 49"/>
                  <a:gd name="T48" fmla="*/ 211 w 482"/>
                  <a:gd name="T49" fmla="*/ 20 h 49"/>
                  <a:gd name="T50" fmla="*/ 217 w 482"/>
                  <a:gd name="T51" fmla="*/ 21 h 49"/>
                  <a:gd name="T52" fmla="*/ 213 w 482"/>
                  <a:gd name="T53" fmla="*/ 24 h 49"/>
                  <a:gd name="T54" fmla="*/ 209 w 482"/>
                  <a:gd name="T55" fmla="*/ 25 h 49"/>
                  <a:gd name="T56" fmla="*/ 217 w 482"/>
                  <a:gd name="T57" fmla="*/ 25 h 49"/>
                  <a:gd name="T58" fmla="*/ 220 w 482"/>
                  <a:gd name="T59" fmla="*/ 21 h 49"/>
                  <a:gd name="T60" fmla="*/ 217 w 482"/>
                  <a:gd name="T61" fmla="*/ 18 h 49"/>
                  <a:gd name="T62" fmla="*/ 201 w 482"/>
                  <a:gd name="T63" fmla="*/ 18 h 49"/>
                  <a:gd name="T64" fmla="*/ 190 w 482"/>
                  <a:gd name="T65" fmla="*/ 21 h 49"/>
                  <a:gd name="T66" fmla="*/ 184 w 482"/>
                  <a:gd name="T67" fmla="*/ 27 h 49"/>
                  <a:gd name="T68" fmla="*/ 186 w 482"/>
                  <a:gd name="T69" fmla="*/ 31 h 49"/>
                  <a:gd name="T70" fmla="*/ 198 w 482"/>
                  <a:gd name="T71" fmla="*/ 33 h 49"/>
                  <a:gd name="T72" fmla="*/ 236 w 482"/>
                  <a:gd name="T73" fmla="*/ 33 h 49"/>
                  <a:gd name="T74" fmla="*/ 255 w 482"/>
                  <a:gd name="T75" fmla="*/ 30 h 49"/>
                  <a:gd name="T76" fmla="*/ 270 w 482"/>
                  <a:gd name="T77" fmla="*/ 25 h 49"/>
                  <a:gd name="T78" fmla="*/ 279 w 482"/>
                  <a:gd name="T79" fmla="*/ 20 h 49"/>
                  <a:gd name="T80" fmla="*/ 281 w 482"/>
                  <a:gd name="T81" fmla="*/ 15 h 49"/>
                  <a:gd name="T82" fmla="*/ 279 w 482"/>
                  <a:gd name="T83" fmla="*/ 9 h 49"/>
                  <a:gd name="T84" fmla="*/ 272 w 482"/>
                  <a:gd name="T85" fmla="*/ 7 h 49"/>
                  <a:gd name="T86" fmla="*/ 256 w 482"/>
                  <a:gd name="T87" fmla="*/ 3 h 49"/>
                  <a:gd name="T88" fmla="*/ 270 w 482"/>
                  <a:gd name="T89" fmla="*/ 2 h 49"/>
                  <a:gd name="T90" fmla="*/ 302 w 482"/>
                  <a:gd name="T91" fmla="*/ 1 h 49"/>
                  <a:gd name="T92" fmla="*/ 361 w 482"/>
                  <a:gd name="T93" fmla="*/ 0 h 49"/>
                  <a:gd name="T94" fmla="*/ 410 w 482"/>
                  <a:gd name="T95" fmla="*/ 1 h 49"/>
                  <a:gd name="T96" fmla="*/ 450 w 482"/>
                  <a:gd name="T97" fmla="*/ 6 h 49"/>
                  <a:gd name="T98" fmla="*/ 482 w 482"/>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12"/>
                    </a:moveTo>
                    <a:lnTo>
                      <a:pt x="439" y="9"/>
                    </a:lnTo>
                    <a:lnTo>
                      <a:pt x="389" y="12"/>
                    </a:lnTo>
                    <a:lnTo>
                      <a:pt x="336" y="21"/>
                    </a:lnTo>
                    <a:lnTo>
                      <a:pt x="251" y="41"/>
                    </a:lnTo>
                    <a:lnTo>
                      <a:pt x="205" y="48"/>
                    </a:lnTo>
                    <a:lnTo>
                      <a:pt x="158" y="49"/>
                    </a:lnTo>
                    <a:lnTo>
                      <a:pt x="101" y="43"/>
                    </a:lnTo>
                    <a:lnTo>
                      <a:pt x="46" y="32"/>
                    </a:lnTo>
                    <a:lnTo>
                      <a:pt x="0" y="18"/>
                    </a:lnTo>
                    <a:lnTo>
                      <a:pt x="63" y="14"/>
                    </a:lnTo>
                    <a:lnTo>
                      <a:pt x="169" y="9"/>
                    </a:lnTo>
                    <a:lnTo>
                      <a:pt x="241" y="5"/>
                    </a:lnTo>
                    <a:lnTo>
                      <a:pt x="255" y="6"/>
                    </a:lnTo>
                    <a:lnTo>
                      <a:pt x="264" y="9"/>
                    </a:lnTo>
                    <a:lnTo>
                      <a:pt x="270" y="14"/>
                    </a:lnTo>
                    <a:lnTo>
                      <a:pt x="268" y="21"/>
                    </a:lnTo>
                    <a:lnTo>
                      <a:pt x="256" y="26"/>
                    </a:lnTo>
                    <a:lnTo>
                      <a:pt x="230" y="32"/>
                    </a:lnTo>
                    <a:lnTo>
                      <a:pt x="207" y="32"/>
                    </a:lnTo>
                    <a:lnTo>
                      <a:pt x="198" y="31"/>
                    </a:lnTo>
                    <a:lnTo>
                      <a:pt x="192" y="27"/>
                    </a:lnTo>
                    <a:lnTo>
                      <a:pt x="194" y="24"/>
                    </a:lnTo>
                    <a:lnTo>
                      <a:pt x="203" y="21"/>
                    </a:lnTo>
                    <a:lnTo>
                      <a:pt x="211" y="20"/>
                    </a:lnTo>
                    <a:lnTo>
                      <a:pt x="217" y="21"/>
                    </a:lnTo>
                    <a:lnTo>
                      <a:pt x="213" y="24"/>
                    </a:lnTo>
                    <a:lnTo>
                      <a:pt x="209" y="25"/>
                    </a:lnTo>
                    <a:lnTo>
                      <a:pt x="217" y="25"/>
                    </a:lnTo>
                    <a:lnTo>
                      <a:pt x="220" y="21"/>
                    </a:lnTo>
                    <a:lnTo>
                      <a:pt x="217" y="18"/>
                    </a:lnTo>
                    <a:lnTo>
                      <a:pt x="201" y="18"/>
                    </a:lnTo>
                    <a:lnTo>
                      <a:pt x="190" y="21"/>
                    </a:lnTo>
                    <a:lnTo>
                      <a:pt x="184" y="27"/>
                    </a:lnTo>
                    <a:lnTo>
                      <a:pt x="186" y="31"/>
                    </a:lnTo>
                    <a:lnTo>
                      <a:pt x="198" y="33"/>
                    </a:lnTo>
                    <a:lnTo>
                      <a:pt x="236" y="33"/>
                    </a:lnTo>
                    <a:lnTo>
                      <a:pt x="255" y="30"/>
                    </a:lnTo>
                    <a:lnTo>
                      <a:pt x="270" y="25"/>
                    </a:lnTo>
                    <a:lnTo>
                      <a:pt x="279" y="20"/>
                    </a:lnTo>
                    <a:lnTo>
                      <a:pt x="281" y="15"/>
                    </a:lnTo>
                    <a:lnTo>
                      <a:pt x="279" y="9"/>
                    </a:lnTo>
                    <a:lnTo>
                      <a:pt x="272" y="7"/>
                    </a:lnTo>
                    <a:lnTo>
                      <a:pt x="256" y="3"/>
                    </a:lnTo>
                    <a:lnTo>
                      <a:pt x="270" y="2"/>
                    </a:lnTo>
                    <a:lnTo>
                      <a:pt x="302" y="1"/>
                    </a:lnTo>
                    <a:lnTo>
                      <a:pt x="361" y="0"/>
                    </a:lnTo>
                    <a:lnTo>
                      <a:pt x="410" y="1"/>
                    </a:lnTo>
                    <a:lnTo>
                      <a:pt x="450" y="6"/>
                    </a:lnTo>
                    <a:lnTo>
                      <a:pt x="482"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2" name="Freeform 160"/>
              <p:cNvSpPr>
                <a:spLocks/>
              </p:cNvSpPr>
              <p:nvPr/>
            </p:nvSpPr>
            <p:spPr bwMode="auto">
              <a:xfrm>
                <a:off x="435" y="4091"/>
                <a:ext cx="518" cy="60"/>
              </a:xfrm>
              <a:custGeom>
                <a:avLst/>
                <a:gdLst>
                  <a:gd name="T0" fmla="*/ 0 w 518"/>
                  <a:gd name="T1" fmla="*/ 23 h 60"/>
                  <a:gd name="T2" fmla="*/ 41 w 518"/>
                  <a:gd name="T3" fmla="*/ 19 h 60"/>
                  <a:gd name="T4" fmla="*/ 110 w 518"/>
                  <a:gd name="T5" fmla="*/ 10 h 60"/>
                  <a:gd name="T6" fmla="*/ 195 w 518"/>
                  <a:gd name="T7" fmla="*/ 1 h 60"/>
                  <a:gd name="T8" fmla="*/ 241 w 518"/>
                  <a:gd name="T9" fmla="*/ 0 h 60"/>
                  <a:gd name="T10" fmla="*/ 288 w 518"/>
                  <a:gd name="T11" fmla="*/ 1 h 60"/>
                  <a:gd name="T12" fmla="*/ 337 w 518"/>
                  <a:gd name="T13" fmla="*/ 7 h 60"/>
                  <a:gd name="T14" fmla="*/ 383 w 518"/>
                  <a:gd name="T15" fmla="*/ 16 h 60"/>
                  <a:gd name="T16" fmla="*/ 455 w 518"/>
                  <a:gd name="T17" fmla="*/ 35 h 60"/>
                  <a:gd name="T18" fmla="*/ 503 w 518"/>
                  <a:gd name="T19" fmla="*/ 52 h 60"/>
                  <a:gd name="T20" fmla="*/ 518 w 518"/>
                  <a:gd name="T21" fmla="*/ 60 h 60"/>
                  <a:gd name="T22" fmla="*/ 482 w 518"/>
                  <a:gd name="T23" fmla="*/ 49 h 60"/>
                  <a:gd name="T24" fmla="*/ 449 w 518"/>
                  <a:gd name="T25" fmla="*/ 41 h 60"/>
                  <a:gd name="T26" fmla="*/ 419 w 518"/>
                  <a:gd name="T27" fmla="*/ 36 h 60"/>
                  <a:gd name="T28" fmla="*/ 328 w 518"/>
                  <a:gd name="T29" fmla="*/ 28 h 60"/>
                  <a:gd name="T30" fmla="*/ 328 w 518"/>
                  <a:gd name="T31" fmla="*/ 26 h 60"/>
                  <a:gd name="T32" fmla="*/ 334 w 518"/>
                  <a:gd name="T33" fmla="*/ 25 h 60"/>
                  <a:gd name="T34" fmla="*/ 339 w 518"/>
                  <a:gd name="T35" fmla="*/ 22 h 60"/>
                  <a:gd name="T36" fmla="*/ 336 w 518"/>
                  <a:gd name="T37" fmla="*/ 16 h 60"/>
                  <a:gd name="T38" fmla="*/ 322 w 518"/>
                  <a:gd name="T39" fmla="*/ 13 h 60"/>
                  <a:gd name="T40" fmla="*/ 309 w 518"/>
                  <a:gd name="T41" fmla="*/ 14 h 60"/>
                  <a:gd name="T42" fmla="*/ 303 w 518"/>
                  <a:gd name="T43" fmla="*/ 18 h 60"/>
                  <a:gd name="T44" fmla="*/ 309 w 518"/>
                  <a:gd name="T45" fmla="*/ 22 h 60"/>
                  <a:gd name="T46" fmla="*/ 313 w 518"/>
                  <a:gd name="T47" fmla="*/ 22 h 60"/>
                  <a:gd name="T48" fmla="*/ 313 w 518"/>
                  <a:gd name="T49" fmla="*/ 20 h 60"/>
                  <a:gd name="T50" fmla="*/ 307 w 518"/>
                  <a:gd name="T51" fmla="*/ 18 h 60"/>
                  <a:gd name="T52" fmla="*/ 313 w 518"/>
                  <a:gd name="T53" fmla="*/ 16 h 60"/>
                  <a:gd name="T54" fmla="*/ 320 w 518"/>
                  <a:gd name="T55" fmla="*/ 16 h 60"/>
                  <a:gd name="T56" fmla="*/ 328 w 518"/>
                  <a:gd name="T57" fmla="*/ 18 h 60"/>
                  <a:gd name="T58" fmla="*/ 330 w 518"/>
                  <a:gd name="T59" fmla="*/ 20 h 60"/>
                  <a:gd name="T60" fmla="*/ 320 w 518"/>
                  <a:gd name="T61" fmla="*/ 25 h 60"/>
                  <a:gd name="T62" fmla="*/ 313 w 518"/>
                  <a:gd name="T63" fmla="*/ 26 h 60"/>
                  <a:gd name="T64" fmla="*/ 189 w 518"/>
                  <a:gd name="T65" fmla="*/ 24 h 60"/>
                  <a:gd name="T66" fmla="*/ 83 w 518"/>
                  <a:gd name="T67" fmla="*/ 25 h 60"/>
                  <a:gd name="T68" fmla="*/ 9 w 518"/>
                  <a:gd name="T69" fmla="*/ 24 h 60"/>
                  <a:gd name="T70" fmla="*/ 0 w 518"/>
                  <a:gd name="T7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3"/>
                    </a:moveTo>
                    <a:lnTo>
                      <a:pt x="41" y="19"/>
                    </a:lnTo>
                    <a:lnTo>
                      <a:pt x="110" y="10"/>
                    </a:lnTo>
                    <a:lnTo>
                      <a:pt x="195" y="1"/>
                    </a:lnTo>
                    <a:lnTo>
                      <a:pt x="241" y="0"/>
                    </a:lnTo>
                    <a:lnTo>
                      <a:pt x="288" y="1"/>
                    </a:lnTo>
                    <a:lnTo>
                      <a:pt x="337" y="7"/>
                    </a:lnTo>
                    <a:lnTo>
                      <a:pt x="383" y="16"/>
                    </a:lnTo>
                    <a:lnTo>
                      <a:pt x="455" y="35"/>
                    </a:lnTo>
                    <a:lnTo>
                      <a:pt x="503" y="52"/>
                    </a:lnTo>
                    <a:lnTo>
                      <a:pt x="518" y="60"/>
                    </a:lnTo>
                    <a:lnTo>
                      <a:pt x="482" y="49"/>
                    </a:lnTo>
                    <a:lnTo>
                      <a:pt x="449" y="41"/>
                    </a:lnTo>
                    <a:lnTo>
                      <a:pt x="419" y="36"/>
                    </a:lnTo>
                    <a:lnTo>
                      <a:pt x="328" y="28"/>
                    </a:lnTo>
                    <a:lnTo>
                      <a:pt x="328" y="26"/>
                    </a:lnTo>
                    <a:lnTo>
                      <a:pt x="334" y="25"/>
                    </a:lnTo>
                    <a:lnTo>
                      <a:pt x="339" y="22"/>
                    </a:lnTo>
                    <a:lnTo>
                      <a:pt x="336" y="16"/>
                    </a:lnTo>
                    <a:lnTo>
                      <a:pt x="322" y="13"/>
                    </a:lnTo>
                    <a:lnTo>
                      <a:pt x="309" y="14"/>
                    </a:lnTo>
                    <a:lnTo>
                      <a:pt x="303" y="18"/>
                    </a:lnTo>
                    <a:lnTo>
                      <a:pt x="309" y="22"/>
                    </a:lnTo>
                    <a:lnTo>
                      <a:pt x="313" y="22"/>
                    </a:lnTo>
                    <a:lnTo>
                      <a:pt x="313" y="20"/>
                    </a:lnTo>
                    <a:lnTo>
                      <a:pt x="307" y="18"/>
                    </a:lnTo>
                    <a:lnTo>
                      <a:pt x="313" y="16"/>
                    </a:lnTo>
                    <a:lnTo>
                      <a:pt x="320" y="16"/>
                    </a:lnTo>
                    <a:lnTo>
                      <a:pt x="328" y="18"/>
                    </a:lnTo>
                    <a:lnTo>
                      <a:pt x="330" y="20"/>
                    </a:lnTo>
                    <a:lnTo>
                      <a:pt x="320" y="25"/>
                    </a:lnTo>
                    <a:lnTo>
                      <a:pt x="313" y="26"/>
                    </a:lnTo>
                    <a:lnTo>
                      <a:pt x="189" y="24"/>
                    </a:lnTo>
                    <a:lnTo>
                      <a:pt x="83" y="25"/>
                    </a:lnTo>
                    <a:lnTo>
                      <a:pt x="9" y="24"/>
                    </a:lnTo>
                    <a:lnTo>
                      <a:pt x="0" y="2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3" name="Freeform 161"/>
              <p:cNvSpPr>
                <a:spLocks/>
              </p:cNvSpPr>
              <p:nvPr/>
            </p:nvSpPr>
            <p:spPr bwMode="auto">
              <a:xfrm>
                <a:off x="349" y="4115"/>
                <a:ext cx="585" cy="54"/>
              </a:xfrm>
              <a:custGeom>
                <a:avLst/>
                <a:gdLst>
                  <a:gd name="T0" fmla="*/ 585 w 585"/>
                  <a:gd name="T1" fmla="*/ 34 h 54"/>
                  <a:gd name="T2" fmla="*/ 530 w 585"/>
                  <a:gd name="T3" fmla="*/ 26 h 54"/>
                  <a:gd name="T4" fmla="*/ 473 w 585"/>
                  <a:gd name="T5" fmla="*/ 26 h 54"/>
                  <a:gd name="T6" fmla="*/ 404 w 585"/>
                  <a:gd name="T7" fmla="*/ 32 h 54"/>
                  <a:gd name="T8" fmla="*/ 298 w 585"/>
                  <a:gd name="T9" fmla="*/ 49 h 54"/>
                  <a:gd name="T10" fmla="*/ 241 w 585"/>
                  <a:gd name="T11" fmla="*/ 54 h 54"/>
                  <a:gd name="T12" fmla="*/ 184 w 585"/>
                  <a:gd name="T13" fmla="*/ 50 h 54"/>
                  <a:gd name="T14" fmla="*/ 118 w 585"/>
                  <a:gd name="T15" fmla="*/ 40 h 54"/>
                  <a:gd name="T16" fmla="*/ 51 w 585"/>
                  <a:gd name="T17" fmla="*/ 22 h 54"/>
                  <a:gd name="T18" fmla="*/ 0 w 585"/>
                  <a:gd name="T19" fmla="*/ 0 h 54"/>
                  <a:gd name="T20" fmla="*/ 25 w 585"/>
                  <a:gd name="T21" fmla="*/ 1 h 54"/>
                  <a:gd name="T22" fmla="*/ 76 w 585"/>
                  <a:gd name="T23" fmla="*/ 1 h 54"/>
                  <a:gd name="T24" fmla="*/ 205 w 585"/>
                  <a:gd name="T25" fmla="*/ 5 h 54"/>
                  <a:gd name="T26" fmla="*/ 296 w 585"/>
                  <a:gd name="T27" fmla="*/ 4 h 54"/>
                  <a:gd name="T28" fmla="*/ 310 w 585"/>
                  <a:gd name="T29" fmla="*/ 7 h 54"/>
                  <a:gd name="T30" fmla="*/ 321 w 585"/>
                  <a:gd name="T31" fmla="*/ 12 h 54"/>
                  <a:gd name="T32" fmla="*/ 327 w 585"/>
                  <a:gd name="T33" fmla="*/ 19 h 54"/>
                  <a:gd name="T34" fmla="*/ 321 w 585"/>
                  <a:gd name="T35" fmla="*/ 26 h 54"/>
                  <a:gd name="T36" fmla="*/ 308 w 585"/>
                  <a:gd name="T37" fmla="*/ 31 h 54"/>
                  <a:gd name="T38" fmla="*/ 275 w 585"/>
                  <a:gd name="T39" fmla="*/ 36 h 54"/>
                  <a:gd name="T40" fmla="*/ 247 w 585"/>
                  <a:gd name="T41" fmla="*/ 35 h 54"/>
                  <a:gd name="T42" fmla="*/ 236 w 585"/>
                  <a:gd name="T43" fmla="*/ 32 h 54"/>
                  <a:gd name="T44" fmla="*/ 230 w 585"/>
                  <a:gd name="T45" fmla="*/ 28 h 54"/>
                  <a:gd name="T46" fmla="*/ 234 w 585"/>
                  <a:gd name="T47" fmla="*/ 24 h 54"/>
                  <a:gd name="T48" fmla="*/ 245 w 585"/>
                  <a:gd name="T49" fmla="*/ 22 h 54"/>
                  <a:gd name="T50" fmla="*/ 253 w 585"/>
                  <a:gd name="T51" fmla="*/ 20 h 54"/>
                  <a:gd name="T52" fmla="*/ 260 w 585"/>
                  <a:gd name="T53" fmla="*/ 23 h 54"/>
                  <a:gd name="T54" fmla="*/ 255 w 585"/>
                  <a:gd name="T55" fmla="*/ 26 h 54"/>
                  <a:gd name="T56" fmla="*/ 253 w 585"/>
                  <a:gd name="T57" fmla="*/ 26 h 54"/>
                  <a:gd name="T58" fmla="*/ 258 w 585"/>
                  <a:gd name="T59" fmla="*/ 26 h 54"/>
                  <a:gd name="T60" fmla="*/ 266 w 585"/>
                  <a:gd name="T61" fmla="*/ 23 h 54"/>
                  <a:gd name="T62" fmla="*/ 260 w 585"/>
                  <a:gd name="T63" fmla="*/ 18 h 54"/>
                  <a:gd name="T64" fmla="*/ 243 w 585"/>
                  <a:gd name="T65" fmla="*/ 16 h 54"/>
                  <a:gd name="T66" fmla="*/ 228 w 585"/>
                  <a:gd name="T67" fmla="*/ 20 h 54"/>
                  <a:gd name="T68" fmla="*/ 220 w 585"/>
                  <a:gd name="T69" fmla="*/ 26 h 54"/>
                  <a:gd name="T70" fmla="*/ 222 w 585"/>
                  <a:gd name="T71" fmla="*/ 32 h 54"/>
                  <a:gd name="T72" fmla="*/ 234 w 585"/>
                  <a:gd name="T73" fmla="*/ 36 h 54"/>
                  <a:gd name="T74" fmla="*/ 255 w 585"/>
                  <a:gd name="T75" fmla="*/ 38 h 54"/>
                  <a:gd name="T76" fmla="*/ 281 w 585"/>
                  <a:gd name="T77" fmla="*/ 38 h 54"/>
                  <a:gd name="T78" fmla="*/ 306 w 585"/>
                  <a:gd name="T79" fmla="*/ 36 h 54"/>
                  <a:gd name="T80" fmla="*/ 325 w 585"/>
                  <a:gd name="T81" fmla="*/ 31 h 54"/>
                  <a:gd name="T82" fmla="*/ 336 w 585"/>
                  <a:gd name="T83" fmla="*/ 26 h 54"/>
                  <a:gd name="T84" fmla="*/ 340 w 585"/>
                  <a:gd name="T85" fmla="*/ 20 h 54"/>
                  <a:gd name="T86" fmla="*/ 338 w 585"/>
                  <a:gd name="T87" fmla="*/ 14 h 54"/>
                  <a:gd name="T88" fmla="*/ 330 w 585"/>
                  <a:gd name="T89" fmla="*/ 10 h 54"/>
                  <a:gd name="T90" fmla="*/ 313 w 585"/>
                  <a:gd name="T91" fmla="*/ 4 h 54"/>
                  <a:gd name="T92" fmla="*/ 327 w 585"/>
                  <a:gd name="T93" fmla="*/ 4 h 54"/>
                  <a:gd name="T94" fmla="*/ 366 w 585"/>
                  <a:gd name="T95" fmla="*/ 6 h 54"/>
                  <a:gd name="T96" fmla="*/ 437 w 585"/>
                  <a:gd name="T97" fmla="*/ 8 h 54"/>
                  <a:gd name="T98" fmla="*/ 497 w 585"/>
                  <a:gd name="T99" fmla="*/ 14 h 54"/>
                  <a:gd name="T100" fmla="*/ 545 w 585"/>
                  <a:gd name="T101" fmla="*/ 23 h 54"/>
                  <a:gd name="T102" fmla="*/ 585 w 585"/>
                  <a:gd name="T10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34"/>
                    </a:moveTo>
                    <a:lnTo>
                      <a:pt x="530" y="26"/>
                    </a:lnTo>
                    <a:lnTo>
                      <a:pt x="473" y="26"/>
                    </a:lnTo>
                    <a:lnTo>
                      <a:pt x="404" y="32"/>
                    </a:lnTo>
                    <a:lnTo>
                      <a:pt x="298" y="49"/>
                    </a:lnTo>
                    <a:lnTo>
                      <a:pt x="241" y="54"/>
                    </a:lnTo>
                    <a:lnTo>
                      <a:pt x="184" y="50"/>
                    </a:lnTo>
                    <a:lnTo>
                      <a:pt x="118" y="40"/>
                    </a:lnTo>
                    <a:lnTo>
                      <a:pt x="51" y="22"/>
                    </a:lnTo>
                    <a:lnTo>
                      <a:pt x="0" y="0"/>
                    </a:lnTo>
                    <a:lnTo>
                      <a:pt x="25" y="1"/>
                    </a:lnTo>
                    <a:lnTo>
                      <a:pt x="76" y="1"/>
                    </a:lnTo>
                    <a:lnTo>
                      <a:pt x="205" y="5"/>
                    </a:lnTo>
                    <a:lnTo>
                      <a:pt x="296" y="4"/>
                    </a:lnTo>
                    <a:lnTo>
                      <a:pt x="310" y="7"/>
                    </a:lnTo>
                    <a:lnTo>
                      <a:pt x="321" y="12"/>
                    </a:lnTo>
                    <a:lnTo>
                      <a:pt x="327" y="19"/>
                    </a:lnTo>
                    <a:lnTo>
                      <a:pt x="321" y="26"/>
                    </a:lnTo>
                    <a:lnTo>
                      <a:pt x="308" y="31"/>
                    </a:lnTo>
                    <a:lnTo>
                      <a:pt x="275" y="36"/>
                    </a:lnTo>
                    <a:lnTo>
                      <a:pt x="247" y="35"/>
                    </a:lnTo>
                    <a:lnTo>
                      <a:pt x="236" y="32"/>
                    </a:lnTo>
                    <a:lnTo>
                      <a:pt x="230" y="28"/>
                    </a:lnTo>
                    <a:lnTo>
                      <a:pt x="234" y="24"/>
                    </a:lnTo>
                    <a:lnTo>
                      <a:pt x="245" y="22"/>
                    </a:lnTo>
                    <a:lnTo>
                      <a:pt x="253" y="20"/>
                    </a:lnTo>
                    <a:lnTo>
                      <a:pt x="260" y="23"/>
                    </a:lnTo>
                    <a:lnTo>
                      <a:pt x="255" y="26"/>
                    </a:lnTo>
                    <a:lnTo>
                      <a:pt x="253" y="26"/>
                    </a:lnTo>
                    <a:lnTo>
                      <a:pt x="258" y="26"/>
                    </a:lnTo>
                    <a:lnTo>
                      <a:pt x="266" y="23"/>
                    </a:lnTo>
                    <a:lnTo>
                      <a:pt x="260" y="18"/>
                    </a:lnTo>
                    <a:lnTo>
                      <a:pt x="243" y="16"/>
                    </a:lnTo>
                    <a:lnTo>
                      <a:pt x="228" y="20"/>
                    </a:lnTo>
                    <a:lnTo>
                      <a:pt x="220" y="26"/>
                    </a:lnTo>
                    <a:lnTo>
                      <a:pt x="222" y="32"/>
                    </a:lnTo>
                    <a:lnTo>
                      <a:pt x="234" y="36"/>
                    </a:lnTo>
                    <a:lnTo>
                      <a:pt x="255" y="38"/>
                    </a:lnTo>
                    <a:lnTo>
                      <a:pt x="281" y="38"/>
                    </a:lnTo>
                    <a:lnTo>
                      <a:pt x="306" y="36"/>
                    </a:lnTo>
                    <a:lnTo>
                      <a:pt x="325" y="31"/>
                    </a:lnTo>
                    <a:lnTo>
                      <a:pt x="336" y="26"/>
                    </a:lnTo>
                    <a:lnTo>
                      <a:pt x="340" y="20"/>
                    </a:lnTo>
                    <a:lnTo>
                      <a:pt x="338" y="14"/>
                    </a:lnTo>
                    <a:lnTo>
                      <a:pt x="330" y="10"/>
                    </a:lnTo>
                    <a:lnTo>
                      <a:pt x="313" y="4"/>
                    </a:lnTo>
                    <a:lnTo>
                      <a:pt x="327" y="4"/>
                    </a:lnTo>
                    <a:lnTo>
                      <a:pt x="366" y="6"/>
                    </a:lnTo>
                    <a:lnTo>
                      <a:pt x="437" y="8"/>
                    </a:lnTo>
                    <a:lnTo>
                      <a:pt x="497" y="14"/>
                    </a:lnTo>
                    <a:lnTo>
                      <a:pt x="545" y="23"/>
                    </a:lnTo>
                    <a:lnTo>
                      <a:pt x="585" y="3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4" name="Freeform 162"/>
              <p:cNvSpPr>
                <a:spLocks/>
              </p:cNvSpPr>
              <p:nvPr/>
            </p:nvSpPr>
            <p:spPr bwMode="auto">
              <a:xfrm>
                <a:off x="702" y="4210"/>
                <a:ext cx="279" cy="58"/>
              </a:xfrm>
              <a:custGeom>
                <a:avLst/>
                <a:gdLst>
                  <a:gd name="T0" fmla="*/ 279 w 279"/>
                  <a:gd name="T1" fmla="*/ 15 h 58"/>
                  <a:gd name="T2" fmla="*/ 260 w 279"/>
                  <a:gd name="T3" fmla="*/ 16 h 58"/>
                  <a:gd name="T4" fmla="*/ 241 w 279"/>
                  <a:gd name="T5" fmla="*/ 19 h 58"/>
                  <a:gd name="T6" fmla="*/ 217 w 279"/>
                  <a:gd name="T7" fmla="*/ 24 h 58"/>
                  <a:gd name="T8" fmla="*/ 177 w 279"/>
                  <a:gd name="T9" fmla="*/ 37 h 58"/>
                  <a:gd name="T10" fmla="*/ 133 w 279"/>
                  <a:gd name="T11" fmla="*/ 50 h 58"/>
                  <a:gd name="T12" fmla="*/ 80 w 279"/>
                  <a:gd name="T13" fmla="*/ 58 h 58"/>
                  <a:gd name="T14" fmla="*/ 53 w 279"/>
                  <a:gd name="T15" fmla="*/ 57 h 58"/>
                  <a:gd name="T16" fmla="*/ 29 w 279"/>
                  <a:gd name="T17" fmla="*/ 52 h 58"/>
                  <a:gd name="T18" fmla="*/ 6 w 279"/>
                  <a:gd name="T19" fmla="*/ 43 h 58"/>
                  <a:gd name="T20" fmla="*/ 0 w 279"/>
                  <a:gd name="T21" fmla="*/ 37 h 58"/>
                  <a:gd name="T22" fmla="*/ 31 w 279"/>
                  <a:gd name="T23" fmla="*/ 28 h 58"/>
                  <a:gd name="T24" fmla="*/ 51 w 279"/>
                  <a:gd name="T25" fmla="*/ 22 h 58"/>
                  <a:gd name="T26" fmla="*/ 61 w 279"/>
                  <a:gd name="T27" fmla="*/ 25 h 58"/>
                  <a:gd name="T28" fmla="*/ 65 w 279"/>
                  <a:gd name="T29" fmla="*/ 31 h 58"/>
                  <a:gd name="T30" fmla="*/ 59 w 279"/>
                  <a:gd name="T31" fmla="*/ 34 h 58"/>
                  <a:gd name="T32" fmla="*/ 53 w 279"/>
                  <a:gd name="T33" fmla="*/ 33 h 58"/>
                  <a:gd name="T34" fmla="*/ 51 w 279"/>
                  <a:gd name="T35" fmla="*/ 30 h 58"/>
                  <a:gd name="T36" fmla="*/ 53 w 279"/>
                  <a:gd name="T37" fmla="*/ 27 h 58"/>
                  <a:gd name="T38" fmla="*/ 50 w 279"/>
                  <a:gd name="T39" fmla="*/ 28 h 58"/>
                  <a:gd name="T40" fmla="*/ 46 w 279"/>
                  <a:gd name="T41" fmla="*/ 33 h 58"/>
                  <a:gd name="T42" fmla="*/ 51 w 279"/>
                  <a:gd name="T43" fmla="*/ 39 h 58"/>
                  <a:gd name="T44" fmla="*/ 59 w 279"/>
                  <a:gd name="T45" fmla="*/ 40 h 58"/>
                  <a:gd name="T46" fmla="*/ 69 w 279"/>
                  <a:gd name="T47" fmla="*/ 39 h 58"/>
                  <a:gd name="T48" fmla="*/ 72 w 279"/>
                  <a:gd name="T49" fmla="*/ 36 h 58"/>
                  <a:gd name="T50" fmla="*/ 74 w 279"/>
                  <a:gd name="T51" fmla="*/ 31 h 58"/>
                  <a:gd name="T52" fmla="*/ 70 w 279"/>
                  <a:gd name="T53" fmla="*/ 25 h 58"/>
                  <a:gd name="T54" fmla="*/ 61 w 279"/>
                  <a:gd name="T55" fmla="*/ 20 h 58"/>
                  <a:gd name="T56" fmla="*/ 57 w 279"/>
                  <a:gd name="T57" fmla="*/ 19 h 58"/>
                  <a:gd name="T58" fmla="*/ 80 w 279"/>
                  <a:gd name="T59" fmla="*/ 12 h 58"/>
                  <a:gd name="T60" fmla="*/ 129 w 279"/>
                  <a:gd name="T61" fmla="*/ 2 h 58"/>
                  <a:gd name="T62" fmla="*/ 179 w 279"/>
                  <a:gd name="T63" fmla="*/ 0 h 58"/>
                  <a:gd name="T64" fmla="*/ 234 w 279"/>
                  <a:gd name="T65" fmla="*/ 3 h 58"/>
                  <a:gd name="T66" fmla="*/ 264 w 279"/>
                  <a:gd name="T67" fmla="*/ 10 h 58"/>
                  <a:gd name="T68" fmla="*/ 279 w 279"/>
                  <a:gd name="T6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8">
                    <a:moveTo>
                      <a:pt x="279" y="15"/>
                    </a:moveTo>
                    <a:lnTo>
                      <a:pt x="260" y="16"/>
                    </a:lnTo>
                    <a:lnTo>
                      <a:pt x="241" y="19"/>
                    </a:lnTo>
                    <a:lnTo>
                      <a:pt x="217" y="24"/>
                    </a:lnTo>
                    <a:lnTo>
                      <a:pt x="177" y="37"/>
                    </a:lnTo>
                    <a:lnTo>
                      <a:pt x="133" y="50"/>
                    </a:lnTo>
                    <a:lnTo>
                      <a:pt x="80" y="58"/>
                    </a:lnTo>
                    <a:lnTo>
                      <a:pt x="53" y="57"/>
                    </a:lnTo>
                    <a:lnTo>
                      <a:pt x="29" y="52"/>
                    </a:lnTo>
                    <a:lnTo>
                      <a:pt x="6" y="43"/>
                    </a:lnTo>
                    <a:lnTo>
                      <a:pt x="0" y="37"/>
                    </a:lnTo>
                    <a:lnTo>
                      <a:pt x="31" y="28"/>
                    </a:lnTo>
                    <a:lnTo>
                      <a:pt x="51" y="22"/>
                    </a:lnTo>
                    <a:lnTo>
                      <a:pt x="61" y="25"/>
                    </a:lnTo>
                    <a:lnTo>
                      <a:pt x="65" y="31"/>
                    </a:lnTo>
                    <a:lnTo>
                      <a:pt x="59" y="34"/>
                    </a:lnTo>
                    <a:lnTo>
                      <a:pt x="53" y="33"/>
                    </a:lnTo>
                    <a:lnTo>
                      <a:pt x="51" y="30"/>
                    </a:lnTo>
                    <a:lnTo>
                      <a:pt x="53" y="27"/>
                    </a:lnTo>
                    <a:lnTo>
                      <a:pt x="50" y="28"/>
                    </a:lnTo>
                    <a:lnTo>
                      <a:pt x="46" y="33"/>
                    </a:lnTo>
                    <a:lnTo>
                      <a:pt x="51" y="39"/>
                    </a:lnTo>
                    <a:lnTo>
                      <a:pt x="59" y="40"/>
                    </a:lnTo>
                    <a:lnTo>
                      <a:pt x="69" y="39"/>
                    </a:lnTo>
                    <a:lnTo>
                      <a:pt x="72" y="36"/>
                    </a:lnTo>
                    <a:lnTo>
                      <a:pt x="74" y="31"/>
                    </a:lnTo>
                    <a:lnTo>
                      <a:pt x="70" y="25"/>
                    </a:lnTo>
                    <a:lnTo>
                      <a:pt x="61" y="20"/>
                    </a:lnTo>
                    <a:lnTo>
                      <a:pt x="57" y="19"/>
                    </a:lnTo>
                    <a:lnTo>
                      <a:pt x="80" y="12"/>
                    </a:lnTo>
                    <a:lnTo>
                      <a:pt x="129" y="2"/>
                    </a:lnTo>
                    <a:lnTo>
                      <a:pt x="179" y="0"/>
                    </a:lnTo>
                    <a:lnTo>
                      <a:pt x="234" y="3"/>
                    </a:lnTo>
                    <a:lnTo>
                      <a:pt x="264" y="10"/>
                    </a:lnTo>
                    <a:lnTo>
                      <a:pt x="279" y="1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5" name="Freeform 163"/>
              <p:cNvSpPr>
                <a:spLocks/>
              </p:cNvSpPr>
              <p:nvPr/>
            </p:nvSpPr>
            <p:spPr bwMode="auto">
              <a:xfrm>
                <a:off x="693" y="4171"/>
                <a:ext cx="281" cy="70"/>
              </a:xfrm>
              <a:custGeom>
                <a:avLst/>
                <a:gdLst>
                  <a:gd name="T0" fmla="*/ 4 w 281"/>
                  <a:gd name="T1" fmla="*/ 70 h 70"/>
                  <a:gd name="T2" fmla="*/ 24 w 281"/>
                  <a:gd name="T3" fmla="*/ 65 h 70"/>
                  <a:gd name="T4" fmla="*/ 62 w 281"/>
                  <a:gd name="T5" fmla="*/ 53 h 70"/>
                  <a:gd name="T6" fmla="*/ 97 w 281"/>
                  <a:gd name="T7" fmla="*/ 43 h 70"/>
                  <a:gd name="T8" fmla="*/ 134 w 281"/>
                  <a:gd name="T9" fmla="*/ 36 h 70"/>
                  <a:gd name="T10" fmla="*/ 148 w 281"/>
                  <a:gd name="T11" fmla="*/ 31 h 70"/>
                  <a:gd name="T12" fmla="*/ 152 w 281"/>
                  <a:gd name="T13" fmla="*/ 24 h 70"/>
                  <a:gd name="T14" fmla="*/ 144 w 281"/>
                  <a:gd name="T15" fmla="*/ 20 h 70"/>
                  <a:gd name="T16" fmla="*/ 138 w 281"/>
                  <a:gd name="T17" fmla="*/ 20 h 70"/>
                  <a:gd name="T18" fmla="*/ 133 w 281"/>
                  <a:gd name="T19" fmla="*/ 22 h 70"/>
                  <a:gd name="T20" fmla="*/ 131 w 281"/>
                  <a:gd name="T21" fmla="*/ 26 h 70"/>
                  <a:gd name="T22" fmla="*/ 134 w 281"/>
                  <a:gd name="T23" fmla="*/ 24 h 70"/>
                  <a:gd name="T24" fmla="*/ 138 w 281"/>
                  <a:gd name="T25" fmla="*/ 23 h 70"/>
                  <a:gd name="T26" fmla="*/ 134 w 281"/>
                  <a:gd name="T27" fmla="*/ 27 h 70"/>
                  <a:gd name="T28" fmla="*/ 129 w 281"/>
                  <a:gd name="T29" fmla="*/ 29 h 70"/>
                  <a:gd name="T30" fmla="*/ 125 w 281"/>
                  <a:gd name="T31" fmla="*/ 28 h 70"/>
                  <a:gd name="T32" fmla="*/ 125 w 281"/>
                  <a:gd name="T33" fmla="*/ 23 h 70"/>
                  <a:gd name="T34" fmla="*/ 131 w 281"/>
                  <a:gd name="T35" fmla="*/ 18 h 70"/>
                  <a:gd name="T36" fmla="*/ 140 w 281"/>
                  <a:gd name="T37" fmla="*/ 15 h 70"/>
                  <a:gd name="T38" fmla="*/ 152 w 281"/>
                  <a:gd name="T39" fmla="*/ 12 h 70"/>
                  <a:gd name="T40" fmla="*/ 157 w 281"/>
                  <a:gd name="T41" fmla="*/ 14 h 70"/>
                  <a:gd name="T42" fmla="*/ 161 w 281"/>
                  <a:gd name="T43" fmla="*/ 17 h 70"/>
                  <a:gd name="T44" fmla="*/ 163 w 281"/>
                  <a:gd name="T45" fmla="*/ 24 h 70"/>
                  <a:gd name="T46" fmla="*/ 155 w 281"/>
                  <a:gd name="T47" fmla="*/ 31 h 70"/>
                  <a:gd name="T48" fmla="*/ 152 w 281"/>
                  <a:gd name="T49" fmla="*/ 35 h 70"/>
                  <a:gd name="T50" fmla="*/ 201 w 281"/>
                  <a:gd name="T51" fmla="*/ 34 h 70"/>
                  <a:gd name="T52" fmla="*/ 245 w 281"/>
                  <a:gd name="T53" fmla="*/ 39 h 70"/>
                  <a:gd name="T54" fmla="*/ 281 w 281"/>
                  <a:gd name="T55" fmla="*/ 47 h 70"/>
                  <a:gd name="T56" fmla="*/ 250 w 281"/>
                  <a:gd name="T57" fmla="*/ 34 h 70"/>
                  <a:gd name="T58" fmla="*/ 195 w 281"/>
                  <a:gd name="T59" fmla="*/ 15 h 70"/>
                  <a:gd name="T60" fmla="*/ 148 w 281"/>
                  <a:gd name="T61" fmla="*/ 4 h 70"/>
                  <a:gd name="T62" fmla="*/ 100 w 281"/>
                  <a:gd name="T63" fmla="*/ 0 h 70"/>
                  <a:gd name="T64" fmla="*/ 70 w 281"/>
                  <a:gd name="T65" fmla="*/ 3 h 70"/>
                  <a:gd name="T66" fmla="*/ 43 w 281"/>
                  <a:gd name="T67" fmla="*/ 9 h 70"/>
                  <a:gd name="T68" fmla="*/ 24 w 281"/>
                  <a:gd name="T69" fmla="*/ 17 h 70"/>
                  <a:gd name="T70" fmla="*/ 9 w 281"/>
                  <a:gd name="T71" fmla="*/ 29 h 70"/>
                  <a:gd name="T72" fmla="*/ 2 w 281"/>
                  <a:gd name="T73" fmla="*/ 41 h 70"/>
                  <a:gd name="T74" fmla="*/ 0 w 281"/>
                  <a:gd name="T75" fmla="*/ 55 h 70"/>
                  <a:gd name="T76" fmla="*/ 4 w 281"/>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70">
                    <a:moveTo>
                      <a:pt x="4" y="70"/>
                    </a:moveTo>
                    <a:lnTo>
                      <a:pt x="24" y="65"/>
                    </a:lnTo>
                    <a:lnTo>
                      <a:pt x="62" y="53"/>
                    </a:lnTo>
                    <a:lnTo>
                      <a:pt x="97" y="43"/>
                    </a:lnTo>
                    <a:lnTo>
                      <a:pt x="134" y="36"/>
                    </a:lnTo>
                    <a:lnTo>
                      <a:pt x="148" y="31"/>
                    </a:lnTo>
                    <a:lnTo>
                      <a:pt x="152" y="24"/>
                    </a:lnTo>
                    <a:lnTo>
                      <a:pt x="144" y="20"/>
                    </a:lnTo>
                    <a:lnTo>
                      <a:pt x="138" y="20"/>
                    </a:lnTo>
                    <a:lnTo>
                      <a:pt x="133" y="22"/>
                    </a:lnTo>
                    <a:lnTo>
                      <a:pt x="131" y="26"/>
                    </a:lnTo>
                    <a:lnTo>
                      <a:pt x="134" y="24"/>
                    </a:lnTo>
                    <a:lnTo>
                      <a:pt x="138" y="23"/>
                    </a:lnTo>
                    <a:lnTo>
                      <a:pt x="134" y="27"/>
                    </a:lnTo>
                    <a:lnTo>
                      <a:pt x="129" y="29"/>
                    </a:lnTo>
                    <a:lnTo>
                      <a:pt x="125" y="28"/>
                    </a:lnTo>
                    <a:lnTo>
                      <a:pt x="125" y="23"/>
                    </a:lnTo>
                    <a:lnTo>
                      <a:pt x="131" y="18"/>
                    </a:lnTo>
                    <a:lnTo>
                      <a:pt x="140" y="15"/>
                    </a:lnTo>
                    <a:lnTo>
                      <a:pt x="152" y="12"/>
                    </a:lnTo>
                    <a:lnTo>
                      <a:pt x="157" y="14"/>
                    </a:lnTo>
                    <a:lnTo>
                      <a:pt x="161" y="17"/>
                    </a:lnTo>
                    <a:lnTo>
                      <a:pt x="163" y="24"/>
                    </a:lnTo>
                    <a:lnTo>
                      <a:pt x="155" y="31"/>
                    </a:lnTo>
                    <a:lnTo>
                      <a:pt x="152" y="35"/>
                    </a:lnTo>
                    <a:lnTo>
                      <a:pt x="201" y="34"/>
                    </a:lnTo>
                    <a:lnTo>
                      <a:pt x="245" y="39"/>
                    </a:lnTo>
                    <a:lnTo>
                      <a:pt x="281" y="47"/>
                    </a:lnTo>
                    <a:lnTo>
                      <a:pt x="250" y="34"/>
                    </a:lnTo>
                    <a:lnTo>
                      <a:pt x="195" y="15"/>
                    </a:lnTo>
                    <a:lnTo>
                      <a:pt x="148" y="4"/>
                    </a:lnTo>
                    <a:lnTo>
                      <a:pt x="100" y="0"/>
                    </a:lnTo>
                    <a:lnTo>
                      <a:pt x="70" y="3"/>
                    </a:lnTo>
                    <a:lnTo>
                      <a:pt x="43" y="9"/>
                    </a:lnTo>
                    <a:lnTo>
                      <a:pt x="24" y="17"/>
                    </a:lnTo>
                    <a:lnTo>
                      <a:pt x="9" y="29"/>
                    </a:lnTo>
                    <a:lnTo>
                      <a:pt x="2" y="41"/>
                    </a:lnTo>
                    <a:lnTo>
                      <a:pt x="0" y="55"/>
                    </a:lnTo>
                    <a:lnTo>
                      <a:pt x="4"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6" name="Freeform 164"/>
              <p:cNvSpPr>
                <a:spLocks/>
              </p:cNvSpPr>
              <p:nvPr/>
            </p:nvSpPr>
            <p:spPr bwMode="auto">
              <a:xfrm>
                <a:off x="1074" y="4200"/>
                <a:ext cx="220" cy="40"/>
              </a:xfrm>
              <a:custGeom>
                <a:avLst/>
                <a:gdLst>
                  <a:gd name="T0" fmla="*/ 220 w 220"/>
                  <a:gd name="T1" fmla="*/ 30 h 40"/>
                  <a:gd name="T2" fmla="*/ 205 w 220"/>
                  <a:gd name="T3" fmla="*/ 28 h 40"/>
                  <a:gd name="T4" fmla="*/ 171 w 220"/>
                  <a:gd name="T5" fmla="*/ 29 h 40"/>
                  <a:gd name="T6" fmla="*/ 135 w 220"/>
                  <a:gd name="T7" fmla="*/ 35 h 40"/>
                  <a:gd name="T8" fmla="*/ 99 w 220"/>
                  <a:gd name="T9" fmla="*/ 40 h 40"/>
                  <a:gd name="T10" fmla="*/ 55 w 220"/>
                  <a:gd name="T11" fmla="*/ 38 h 40"/>
                  <a:gd name="T12" fmla="*/ 34 w 220"/>
                  <a:gd name="T13" fmla="*/ 35 h 40"/>
                  <a:gd name="T14" fmla="*/ 17 w 220"/>
                  <a:gd name="T15" fmla="*/ 28 h 40"/>
                  <a:gd name="T16" fmla="*/ 2 w 220"/>
                  <a:gd name="T17" fmla="*/ 16 h 40"/>
                  <a:gd name="T18" fmla="*/ 0 w 220"/>
                  <a:gd name="T19" fmla="*/ 11 h 40"/>
                  <a:gd name="T20" fmla="*/ 27 w 220"/>
                  <a:gd name="T21" fmla="*/ 8 h 40"/>
                  <a:gd name="T22" fmla="*/ 44 w 220"/>
                  <a:gd name="T23" fmla="*/ 6 h 40"/>
                  <a:gd name="T24" fmla="*/ 50 w 220"/>
                  <a:gd name="T25" fmla="*/ 10 h 40"/>
                  <a:gd name="T26" fmla="*/ 51 w 220"/>
                  <a:gd name="T27" fmla="*/ 14 h 40"/>
                  <a:gd name="T28" fmla="*/ 46 w 220"/>
                  <a:gd name="T29" fmla="*/ 17 h 40"/>
                  <a:gd name="T30" fmla="*/ 42 w 220"/>
                  <a:gd name="T31" fmla="*/ 16 h 40"/>
                  <a:gd name="T32" fmla="*/ 44 w 220"/>
                  <a:gd name="T33" fmla="*/ 12 h 40"/>
                  <a:gd name="T34" fmla="*/ 44 w 220"/>
                  <a:gd name="T35" fmla="*/ 11 h 40"/>
                  <a:gd name="T36" fmla="*/ 40 w 220"/>
                  <a:gd name="T37" fmla="*/ 11 h 40"/>
                  <a:gd name="T38" fmla="*/ 36 w 220"/>
                  <a:gd name="T39" fmla="*/ 14 h 40"/>
                  <a:gd name="T40" fmla="*/ 40 w 220"/>
                  <a:gd name="T41" fmla="*/ 20 h 40"/>
                  <a:gd name="T42" fmla="*/ 44 w 220"/>
                  <a:gd name="T43" fmla="*/ 22 h 40"/>
                  <a:gd name="T44" fmla="*/ 51 w 220"/>
                  <a:gd name="T45" fmla="*/ 22 h 40"/>
                  <a:gd name="T46" fmla="*/ 59 w 220"/>
                  <a:gd name="T47" fmla="*/ 16 h 40"/>
                  <a:gd name="T48" fmla="*/ 57 w 220"/>
                  <a:gd name="T49" fmla="*/ 11 h 40"/>
                  <a:gd name="T50" fmla="*/ 53 w 220"/>
                  <a:gd name="T51" fmla="*/ 6 h 40"/>
                  <a:gd name="T52" fmla="*/ 50 w 220"/>
                  <a:gd name="T53" fmla="*/ 4 h 40"/>
                  <a:gd name="T54" fmla="*/ 70 w 220"/>
                  <a:gd name="T55" fmla="*/ 1 h 40"/>
                  <a:gd name="T56" fmla="*/ 110 w 220"/>
                  <a:gd name="T57" fmla="*/ 0 h 40"/>
                  <a:gd name="T58" fmla="*/ 148 w 220"/>
                  <a:gd name="T59" fmla="*/ 4 h 40"/>
                  <a:gd name="T60" fmla="*/ 188 w 220"/>
                  <a:gd name="T61" fmla="*/ 14 h 40"/>
                  <a:gd name="T62" fmla="*/ 211 w 220"/>
                  <a:gd name="T63" fmla="*/ 24 h 40"/>
                  <a:gd name="T64" fmla="*/ 220 w 220"/>
                  <a:gd name="T6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30"/>
                    </a:moveTo>
                    <a:lnTo>
                      <a:pt x="205" y="28"/>
                    </a:lnTo>
                    <a:lnTo>
                      <a:pt x="171" y="29"/>
                    </a:lnTo>
                    <a:lnTo>
                      <a:pt x="135" y="35"/>
                    </a:lnTo>
                    <a:lnTo>
                      <a:pt x="99" y="40"/>
                    </a:lnTo>
                    <a:lnTo>
                      <a:pt x="55" y="38"/>
                    </a:lnTo>
                    <a:lnTo>
                      <a:pt x="34" y="35"/>
                    </a:lnTo>
                    <a:lnTo>
                      <a:pt x="17" y="28"/>
                    </a:lnTo>
                    <a:lnTo>
                      <a:pt x="2" y="16"/>
                    </a:lnTo>
                    <a:lnTo>
                      <a:pt x="0" y="11"/>
                    </a:lnTo>
                    <a:lnTo>
                      <a:pt x="27" y="8"/>
                    </a:lnTo>
                    <a:lnTo>
                      <a:pt x="44" y="6"/>
                    </a:lnTo>
                    <a:lnTo>
                      <a:pt x="50" y="10"/>
                    </a:lnTo>
                    <a:lnTo>
                      <a:pt x="51" y="14"/>
                    </a:lnTo>
                    <a:lnTo>
                      <a:pt x="46" y="17"/>
                    </a:lnTo>
                    <a:lnTo>
                      <a:pt x="42" y="16"/>
                    </a:lnTo>
                    <a:lnTo>
                      <a:pt x="44" y="12"/>
                    </a:lnTo>
                    <a:lnTo>
                      <a:pt x="44" y="11"/>
                    </a:lnTo>
                    <a:lnTo>
                      <a:pt x="40" y="11"/>
                    </a:lnTo>
                    <a:lnTo>
                      <a:pt x="36" y="14"/>
                    </a:lnTo>
                    <a:lnTo>
                      <a:pt x="40" y="20"/>
                    </a:lnTo>
                    <a:lnTo>
                      <a:pt x="44" y="22"/>
                    </a:lnTo>
                    <a:lnTo>
                      <a:pt x="51" y="22"/>
                    </a:lnTo>
                    <a:lnTo>
                      <a:pt x="59" y="16"/>
                    </a:lnTo>
                    <a:lnTo>
                      <a:pt x="57" y="11"/>
                    </a:lnTo>
                    <a:lnTo>
                      <a:pt x="53" y="6"/>
                    </a:lnTo>
                    <a:lnTo>
                      <a:pt x="50" y="4"/>
                    </a:lnTo>
                    <a:lnTo>
                      <a:pt x="70" y="1"/>
                    </a:lnTo>
                    <a:lnTo>
                      <a:pt x="110" y="0"/>
                    </a:lnTo>
                    <a:lnTo>
                      <a:pt x="148" y="4"/>
                    </a:lnTo>
                    <a:lnTo>
                      <a:pt x="188" y="14"/>
                    </a:lnTo>
                    <a:lnTo>
                      <a:pt x="211"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7" name="Freeform 165"/>
              <p:cNvSpPr>
                <a:spLocks/>
              </p:cNvSpPr>
              <p:nvPr/>
            </p:nvSpPr>
            <p:spPr bwMode="auto">
              <a:xfrm>
                <a:off x="1072" y="4161"/>
                <a:ext cx="219" cy="62"/>
              </a:xfrm>
              <a:custGeom>
                <a:avLst/>
                <a:gdLst>
                  <a:gd name="T0" fmla="*/ 0 w 219"/>
                  <a:gd name="T1" fmla="*/ 45 h 62"/>
                  <a:gd name="T2" fmla="*/ 17 w 219"/>
                  <a:gd name="T3" fmla="*/ 44 h 62"/>
                  <a:gd name="T4" fmla="*/ 50 w 219"/>
                  <a:gd name="T5" fmla="*/ 39 h 62"/>
                  <a:gd name="T6" fmla="*/ 110 w 219"/>
                  <a:gd name="T7" fmla="*/ 36 h 62"/>
                  <a:gd name="T8" fmla="*/ 122 w 219"/>
                  <a:gd name="T9" fmla="*/ 33 h 62"/>
                  <a:gd name="T10" fmla="*/ 126 w 219"/>
                  <a:gd name="T11" fmla="*/ 27 h 62"/>
                  <a:gd name="T12" fmla="*/ 124 w 219"/>
                  <a:gd name="T13" fmla="*/ 22 h 62"/>
                  <a:gd name="T14" fmla="*/ 114 w 219"/>
                  <a:gd name="T15" fmla="*/ 24 h 62"/>
                  <a:gd name="T16" fmla="*/ 112 w 219"/>
                  <a:gd name="T17" fmla="*/ 25 h 62"/>
                  <a:gd name="T18" fmla="*/ 118 w 219"/>
                  <a:gd name="T19" fmla="*/ 25 h 62"/>
                  <a:gd name="T20" fmla="*/ 112 w 219"/>
                  <a:gd name="T21" fmla="*/ 28 h 62"/>
                  <a:gd name="T22" fmla="*/ 107 w 219"/>
                  <a:gd name="T23" fmla="*/ 27 h 62"/>
                  <a:gd name="T24" fmla="*/ 114 w 219"/>
                  <a:gd name="T25" fmla="*/ 20 h 62"/>
                  <a:gd name="T26" fmla="*/ 129 w 219"/>
                  <a:gd name="T27" fmla="*/ 18 h 62"/>
                  <a:gd name="T28" fmla="*/ 137 w 219"/>
                  <a:gd name="T29" fmla="*/ 22 h 62"/>
                  <a:gd name="T30" fmla="*/ 135 w 219"/>
                  <a:gd name="T31" fmla="*/ 28 h 62"/>
                  <a:gd name="T32" fmla="*/ 124 w 219"/>
                  <a:gd name="T33" fmla="*/ 36 h 62"/>
                  <a:gd name="T34" fmla="*/ 162 w 219"/>
                  <a:gd name="T35" fmla="*/ 41 h 62"/>
                  <a:gd name="T36" fmla="*/ 194 w 219"/>
                  <a:gd name="T37" fmla="*/ 50 h 62"/>
                  <a:gd name="T38" fmla="*/ 219 w 219"/>
                  <a:gd name="T39" fmla="*/ 62 h 62"/>
                  <a:gd name="T40" fmla="*/ 200 w 219"/>
                  <a:gd name="T41" fmla="*/ 47 h 62"/>
                  <a:gd name="T42" fmla="*/ 164 w 219"/>
                  <a:gd name="T43" fmla="*/ 25 h 62"/>
                  <a:gd name="T44" fmla="*/ 131 w 219"/>
                  <a:gd name="T45" fmla="*/ 10 h 62"/>
                  <a:gd name="T46" fmla="*/ 97 w 219"/>
                  <a:gd name="T47" fmla="*/ 2 h 62"/>
                  <a:gd name="T48" fmla="*/ 71 w 219"/>
                  <a:gd name="T49" fmla="*/ 0 h 62"/>
                  <a:gd name="T50" fmla="*/ 50 w 219"/>
                  <a:gd name="T51" fmla="*/ 1 h 62"/>
                  <a:gd name="T52" fmla="*/ 33 w 219"/>
                  <a:gd name="T53" fmla="*/ 6 h 62"/>
                  <a:gd name="T54" fmla="*/ 17 w 219"/>
                  <a:gd name="T55" fmla="*/ 13 h 62"/>
                  <a:gd name="T56" fmla="*/ 6 w 219"/>
                  <a:gd name="T57" fmla="*/ 22 h 62"/>
                  <a:gd name="T58" fmla="*/ 2 w 219"/>
                  <a:gd name="T59" fmla="*/ 33 h 62"/>
                  <a:gd name="T60" fmla="*/ 0 w 219"/>
                  <a:gd name="T61"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45"/>
                    </a:moveTo>
                    <a:lnTo>
                      <a:pt x="17" y="44"/>
                    </a:lnTo>
                    <a:lnTo>
                      <a:pt x="50" y="39"/>
                    </a:lnTo>
                    <a:lnTo>
                      <a:pt x="110" y="36"/>
                    </a:lnTo>
                    <a:lnTo>
                      <a:pt x="122" y="33"/>
                    </a:lnTo>
                    <a:lnTo>
                      <a:pt x="126" y="27"/>
                    </a:lnTo>
                    <a:lnTo>
                      <a:pt x="124" y="22"/>
                    </a:lnTo>
                    <a:lnTo>
                      <a:pt x="114" y="24"/>
                    </a:lnTo>
                    <a:lnTo>
                      <a:pt x="112" y="25"/>
                    </a:lnTo>
                    <a:lnTo>
                      <a:pt x="118" y="25"/>
                    </a:lnTo>
                    <a:lnTo>
                      <a:pt x="112" y="28"/>
                    </a:lnTo>
                    <a:lnTo>
                      <a:pt x="107" y="27"/>
                    </a:lnTo>
                    <a:lnTo>
                      <a:pt x="114" y="20"/>
                    </a:lnTo>
                    <a:lnTo>
                      <a:pt x="129" y="18"/>
                    </a:lnTo>
                    <a:lnTo>
                      <a:pt x="137" y="22"/>
                    </a:lnTo>
                    <a:lnTo>
                      <a:pt x="135" y="28"/>
                    </a:lnTo>
                    <a:lnTo>
                      <a:pt x="124" y="36"/>
                    </a:lnTo>
                    <a:lnTo>
                      <a:pt x="162" y="41"/>
                    </a:lnTo>
                    <a:lnTo>
                      <a:pt x="194" y="50"/>
                    </a:lnTo>
                    <a:lnTo>
                      <a:pt x="219" y="62"/>
                    </a:lnTo>
                    <a:lnTo>
                      <a:pt x="200" y="47"/>
                    </a:lnTo>
                    <a:lnTo>
                      <a:pt x="164" y="25"/>
                    </a:lnTo>
                    <a:lnTo>
                      <a:pt x="131" y="10"/>
                    </a:lnTo>
                    <a:lnTo>
                      <a:pt x="97" y="2"/>
                    </a:lnTo>
                    <a:lnTo>
                      <a:pt x="71" y="0"/>
                    </a:lnTo>
                    <a:lnTo>
                      <a:pt x="50" y="1"/>
                    </a:lnTo>
                    <a:lnTo>
                      <a:pt x="33" y="6"/>
                    </a:lnTo>
                    <a:lnTo>
                      <a:pt x="17" y="13"/>
                    </a:lnTo>
                    <a:lnTo>
                      <a:pt x="6" y="22"/>
                    </a:lnTo>
                    <a:lnTo>
                      <a:pt x="2"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8" name="Freeform 166"/>
              <p:cNvSpPr>
                <a:spLocks/>
              </p:cNvSpPr>
              <p:nvPr/>
            </p:nvSpPr>
            <p:spPr bwMode="auto">
              <a:xfrm>
                <a:off x="2346" y="4146"/>
                <a:ext cx="279" cy="59"/>
              </a:xfrm>
              <a:custGeom>
                <a:avLst/>
                <a:gdLst>
                  <a:gd name="T0" fmla="*/ 279 w 279"/>
                  <a:gd name="T1" fmla="*/ 17 h 59"/>
                  <a:gd name="T2" fmla="*/ 262 w 279"/>
                  <a:gd name="T3" fmla="*/ 17 h 59"/>
                  <a:gd name="T4" fmla="*/ 218 w 279"/>
                  <a:gd name="T5" fmla="*/ 25 h 59"/>
                  <a:gd name="T6" fmla="*/ 176 w 279"/>
                  <a:gd name="T7" fmla="*/ 39 h 59"/>
                  <a:gd name="T8" fmla="*/ 135 w 279"/>
                  <a:gd name="T9" fmla="*/ 52 h 59"/>
                  <a:gd name="T10" fmla="*/ 81 w 279"/>
                  <a:gd name="T11" fmla="*/ 59 h 59"/>
                  <a:gd name="T12" fmla="*/ 55 w 279"/>
                  <a:gd name="T13" fmla="*/ 59 h 59"/>
                  <a:gd name="T14" fmla="*/ 28 w 279"/>
                  <a:gd name="T15" fmla="*/ 54 h 59"/>
                  <a:gd name="T16" fmla="*/ 5 w 279"/>
                  <a:gd name="T17" fmla="*/ 43 h 59"/>
                  <a:gd name="T18" fmla="*/ 0 w 279"/>
                  <a:gd name="T19" fmla="*/ 37 h 59"/>
                  <a:gd name="T20" fmla="*/ 30 w 279"/>
                  <a:gd name="T21" fmla="*/ 29 h 59"/>
                  <a:gd name="T22" fmla="*/ 42 w 279"/>
                  <a:gd name="T23" fmla="*/ 25 h 59"/>
                  <a:gd name="T24" fmla="*/ 51 w 279"/>
                  <a:gd name="T25" fmla="*/ 24 h 59"/>
                  <a:gd name="T26" fmla="*/ 60 w 279"/>
                  <a:gd name="T27" fmla="*/ 27 h 59"/>
                  <a:gd name="T28" fmla="*/ 64 w 279"/>
                  <a:gd name="T29" fmla="*/ 31 h 59"/>
                  <a:gd name="T30" fmla="*/ 60 w 279"/>
                  <a:gd name="T31" fmla="*/ 36 h 59"/>
                  <a:gd name="T32" fmla="*/ 53 w 279"/>
                  <a:gd name="T33" fmla="*/ 34 h 59"/>
                  <a:gd name="T34" fmla="*/ 53 w 279"/>
                  <a:gd name="T35" fmla="*/ 31 h 59"/>
                  <a:gd name="T36" fmla="*/ 55 w 279"/>
                  <a:gd name="T37" fmla="*/ 29 h 59"/>
                  <a:gd name="T38" fmla="*/ 49 w 279"/>
                  <a:gd name="T39" fmla="*/ 30 h 59"/>
                  <a:gd name="T40" fmla="*/ 47 w 279"/>
                  <a:gd name="T41" fmla="*/ 34 h 59"/>
                  <a:gd name="T42" fmla="*/ 53 w 279"/>
                  <a:gd name="T43" fmla="*/ 40 h 59"/>
                  <a:gd name="T44" fmla="*/ 59 w 279"/>
                  <a:gd name="T45" fmla="*/ 42 h 59"/>
                  <a:gd name="T46" fmla="*/ 68 w 279"/>
                  <a:gd name="T47" fmla="*/ 40 h 59"/>
                  <a:gd name="T48" fmla="*/ 74 w 279"/>
                  <a:gd name="T49" fmla="*/ 36 h 59"/>
                  <a:gd name="T50" fmla="*/ 74 w 279"/>
                  <a:gd name="T51" fmla="*/ 31 h 59"/>
                  <a:gd name="T52" fmla="*/ 70 w 279"/>
                  <a:gd name="T53" fmla="*/ 27 h 59"/>
                  <a:gd name="T54" fmla="*/ 60 w 279"/>
                  <a:gd name="T55" fmla="*/ 22 h 59"/>
                  <a:gd name="T56" fmla="*/ 57 w 279"/>
                  <a:gd name="T57" fmla="*/ 21 h 59"/>
                  <a:gd name="T58" fmla="*/ 81 w 279"/>
                  <a:gd name="T59" fmla="*/ 13 h 59"/>
                  <a:gd name="T60" fmla="*/ 131 w 279"/>
                  <a:gd name="T61" fmla="*/ 3 h 59"/>
                  <a:gd name="T62" fmla="*/ 178 w 279"/>
                  <a:gd name="T63" fmla="*/ 0 h 59"/>
                  <a:gd name="T64" fmla="*/ 233 w 279"/>
                  <a:gd name="T65" fmla="*/ 5 h 59"/>
                  <a:gd name="T66" fmla="*/ 265 w 279"/>
                  <a:gd name="T67" fmla="*/ 11 h 59"/>
                  <a:gd name="T68" fmla="*/ 279 w 279"/>
                  <a:gd name="T6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7"/>
                    </a:moveTo>
                    <a:lnTo>
                      <a:pt x="262" y="17"/>
                    </a:lnTo>
                    <a:lnTo>
                      <a:pt x="218" y="25"/>
                    </a:lnTo>
                    <a:lnTo>
                      <a:pt x="176" y="39"/>
                    </a:lnTo>
                    <a:lnTo>
                      <a:pt x="135" y="52"/>
                    </a:lnTo>
                    <a:lnTo>
                      <a:pt x="81" y="59"/>
                    </a:lnTo>
                    <a:lnTo>
                      <a:pt x="55" y="59"/>
                    </a:lnTo>
                    <a:lnTo>
                      <a:pt x="28" y="54"/>
                    </a:lnTo>
                    <a:lnTo>
                      <a:pt x="5" y="43"/>
                    </a:lnTo>
                    <a:lnTo>
                      <a:pt x="0" y="37"/>
                    </a:lnTo>
                    <a:lnTo>
                      <a:pt x="30" y="29"/>
                    </a:lnTo>
                    <a:lnTo>
                      <a:pt x="42" y="25"/>
                    </a:lnTo>
                    <a:lnTo>
                      <a:pt x="51" y="24"/>
                    </a:lnTo>
                    <a:lnTo>
                      <a:pt x="60" y="27"/>
                    </a:lnTo>
                    <a:lnTo>
                      <a:pt x="64" y="31"/>
                    </a:lnTo>
                    <a:lnTo>
                      <a:pt x="60" y="36"/>
                    </a:lnTo>
                    <a:lnTo>
                      <a:pt x="53" y="34"/>
                    </a:lnTo>
                    <a:lnTo>
                      <a:pt x="53" y="31"/>
                    </a:lnTo>
                    <a:lnTo>
                      <a:pt x="55" y="29"/>
                    </a:lnTo>
                    <a:lnTo>
                      <a:pt x="49" y="30"/>
                    </a:lnTo>
                    <a:lnTo>
                      <a:pt x="47" y="34"/>
                    </a:lnTo>
                    <a:lnTo>
                      <a:pt x="53" y="40"/>
                    </a:lnTo>
                    <a:lnTo>
                      <a:pt x="59" y="42"/>
                    </a:lnTo>
                    <a:lnTo>
                      <a:pt x="68" y="40"/>
                    </a:lnTo>
                    <a:lnTo>
                      <a:pt x="74" y="36"/>
                    </a:lnTo>
                    <a:lnTo>
                      <a:pt x="74" y="31"/>
                    </a:lnTo>
                    <a:lnTo>
                      <a:pt x="70" y="27"/>
                    </a:lnTo>
                    <a:lnTo>
                      <a:pt x="60" y="22"/>
                    </a:lnTo>
                    <a:lnTo>
                      <a:pt x="57" y="21"/>
                    </a:lnTo>
                    <a:lnTo>
                      <a:pt x="81" y="13"/>
                    </a:lnTo>
                    <a:lnTo>
                      <a:pt x="131" y="3"/>
                    </a:lnTo>
                    <a:lnTo>
                      <a:pt x="178" y="0"/>
                    </a:lnTo>
                    <a:lnTo>
                      <a:pt x="233" y="5"/>
                    </a:lnTo>
                    <a:lnTo>
                      <a:pt x="265" y="11"/>
                    </a:lnTo>
                    <a:lnTo>
                      <a:pt x="279"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19" name="Freeform 167"/>
              <p:cNvSpPr>
                <a:spLocks/>
              </p:cNvSpPr>
              <p:nvPr/>
            </p:nvSpPr>
            <p:spPr bwMode="auto">
              <a:xfrm>
                <a:off x="2336" y="4108"/>
                <a:ext cx="281" cy="69"/>
              </a:xfrm>
              <a:custGeom>
                <a:avLst/>
                <a:gdLst>
                  <a:gd name="T0" fmla="*/ 6 w 281"/>
                  <a:gd name="T1" fmla="*/ 69 h 69"/>
                  <a:gd name="T2" fmla="*/ 25 w 281"/>
                  <a:gd name="T3" fmla="*/ 66 h 69"/>
                  <a:gd name="T4" fmla="*/ 65 w 281"/>
                  <a:gd name="T5" fmla="*/ 54 h 69"/>
                  <a:gd name="T6" fmla="*/ 99 w 281"/>
                  <a:gd name="T7" fmla="*/ 44 h 69"/>
                  <a:gd name="T8" fmla="*/ 135 w 281"/>
                  <a:gd name="T9" fmla="*/ 37 h 69"/>
                  <a:gd name="T10" fmla="*/ 148 w 281"/>
                  <a:gd name="T11" fmla="*/ 32 h 69"/>
                  <a:gd name="T12" fmla="*/ 152 w 281"/>
                  <a:gd name="T13" fmla="*/ 25 h 69"/>
                  <a:gd name="T14" fmla="*/ 145 w 281"/>
                  <a:gd name="T15" fmla="*/ 20 h 69"/>
                  <a:gd name="T16" fmla="*/ 139 w 281"/>
                  <a:gd name="T17" fmla="*/ 20 h 69"/>
                  <a:gd name="T18" fmla="*/ 133 w 281"/>
                  <a:gd name="T19" fmla="*/ 23 h 69"/>
                  <a:gd name="T20" fmla="*/ 133 w 281"/>
                  <a:gd name="T21" fmla="*/ 25 h 69"/>
                  <a:gd name="T22" fmla="*/ 135 w 281"/>
                  <a:gd name="T23" fmla="*/ 25 h 69"/>
                  <a:gd name="T24" fmla="*/ 139 w 281"/>
                  <a:gd name="T25" fmla="*/ 24 h 69"/>
                  <a:gd name="T26" fmla="*/ 135 w 281"/>
                  <a:gd name="T27" fmla="*/ 27 h 69"/>
                  <a:gd name="T28" fmla="*/ 129 w 281"/>
                  <a:gd name="T29" fmla="*/ 29 h 69"/>
                  <a:gd name="T30" fmla="*/ 126 w 281"/>
                  <a:gd name="T31" fmla="*/ 27 h 69"/>
                  <a:gd name="T32" fmla="*/ 127 w 281"/>
                  <a:gd name="T33" fmla="*/ 24 h 69"/>
                  <a:gd name="T34" fmla="*/ 133 w 281"/>
                  <a:gd name="T35" fmla="*/ 19 h 69"/>
                  <a:gd name="T36" fmla="*/ 141 w 281"/>
                  <a:gd name="T37" fmla="*/ 14 h 69"/>
                  <a:gd name="T38" fmla="*/ 152 w 281"/>
                  <a:gd name="T39" fmla="*/ 13 h 69"/>
                  <a:gd name="T40" fmla="*/ 158 w 281"/>
                  <a:gd name="T41" fmla="*/ 14 h 69"/>
                  <a:gd name="T42" fmla="*/ 162 w 281"/>
                  <a:gd name="T43" fmla="*/ 17 h 69"/>
                  <a:gd name="T44" fmla="*/ 163 w 281"/>
                  <a:gd name="T45" fmla="*/ 25 h 69"/>
                  <a:gd name="T46" fmla="*/ 158 w 281"/>
                  <a:gd name="T47" fmla="*/ 31 h 69"/>
                  <a:gd name="T48" fmla="*/ 152 w 281"/>
                  <a:gd name="T49" fmla="*/ 35 h 69"/>
                  <a:gd name="T50" fmla="*/ 201 w 281"/>
                  <a:gd name="T51" fmla="*/ 33 h 69"/>
                  <a:gd name="T52" fmla="*/ 247 w 281"/>
                  <a:gd name="T53" fmla="*/ 39 h 69"/>
                  <a:gd name="T54" fmla="*/ 281 w 281"/>
                  <a:gd name="T55" fmla="*/ 48 h 69"/>
                  <a:gd name="T56" fmla="*/ 251 w 281"/>
                  <a:gd name="T57" fmla="*/ 33 h 69"/>
                  <a:gd name="T58" fmla="*/ 198 w 281"/>
                  <a:gd name="T59" fmla="*/ 14 h 69"/>
                  <a:gd name="T60" fmla="*/ 148 w 281"/>
                  <a:gd name="T61" fmla="*/ 3 h 69"/>
                  <a:gd name="T62" fmla="*/ 103 w 281"/>
                  <a:gd name="T63" fmla="*/ 0 h 69"/>
                  <a:gd name="T64" fmla="*/ 70 w 281"/>
                  <a:gd name="T65" fmla="*/ 2 h 69"/>
                  <a:gd name="T66" fmla="*/ 46 w 281"/>
                  <a:gd name="T67" fmla="*/ 8 h 69"/>
                  <a:gd name="T68" fmla="*/ 25 w 281"/>
                  <a:gd name="T69" fmla="*/ 17 h 69"/>
                  <a:gd name="T70" fmla="*/ 10 w 281"/>
                  <a:gd name="T71" fmla="*/ 29 h 69"/>
                  <a:gd name="T72" fmla="*/ 2 w 281"/>
                  <a:gd name="T73" fmla="*/ 42 h 69"/>
                  <a:gd name="T74" fmla="*/ 0 w 281"/>
                  <a:gd name="T75" fmla="*/ 55 h 69"/>
                  <a:gd name="T76" fmla="*/ 6 w 281"/>
                  <a:gd name="T7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6" y="69"/>
                    </a:moveTo>
                    <a:lnTo>
                      <a:pt x="25" y="66"/>
                    </a:lnTo>
                    <a:lnTo>
                      <a:pt x="65" y="54"/>
                    </a:lnTo>
                    <a:lnTo>
                      <a:pt x="99" y="44"/>
                    </a:lnTo>
                    <a:lnTo>
                      <a:pt x="135" y="37"/>
                    </a:lnTo>
                    <a:lnTo>
                      <a:pt x="148" y="32"/>
                    </a:lnTo>
                    <a:lnTo>
                      <a:pt x="152" y="25"/>
                    </a:lnTo>
                    <a:lnTo>
                      <a:pt x="145" y="20"/>
                    </a:lnTo>
                    <a:lnTo>
                      <a:pt x="139" y="20"/>
                    </a:lnTo>
                    <a:lnTo>
                      <a:pt x="133" y="23"/>
                    </a:lnTo>
                    <a:lnTo>
                      <a:pt x="133" y="25"/>
                    </a:lnTo>
                    <a:lnTo>
                      <a:pt x="135" y="25"/>
                    </a:lnTo>
                    <a:lnTo>
                      <a:pt x="139" y="24"/>
                    </a:lnTo>
                    <a:lnTo>
                      <a:pt x="135" y="27"/>
                    </a:lnTo>
                    <a:lnTo>
                      <a:pt x="129" y="29"/>
                    </a:lnTo>
                    <a:lnTo>
                      <a:pt x="126" y="27"/>
                    </a:lnTo>
                    <a:lnTo>
                      <a:pt x="127" y="24"/>
                    </a:lnTo>
                    <a:lnTo>
                      <a:pt x="133" y="19"/>
                    </a:lnTo>
                    <a:lnTo>
                      <a:pt x="141" y="14"/>
                    </a:lnTo>
                    <a:lnTo>
                      <a:pt x="152" y="13"/>
                    </a:lnTo>
                    <a:lnTo>
                      <a:pt x="158" y="14"/>
                    </a:lnTo>
                    <a:lnTo>
                      <a:pt x="162" y="17"/>
                    </a:lnTo>
                    <a:lnTo>
                      <a:pt x="163" y="25"/>
                    </a:lnTo>
                    <a:lnTo>
                      <a:pt x="158" y="31"/>
                    </a:lnTo>
                    <a:lnTo>
                      <a:pt x="152" y="35"/>
                    </a:lnTo>
                    <a:lnTo>
                      <a:pt x="201" y="33"/>
                    </a:lnTo>
                    <a:lnTo>
                      <a:pt x="247" y="39"/>
                    </a:lnTo>
                    <a:lnTo>
                      <a:pt x="281" y="48"/>
                    </a:lnTo>
                    <a:lnTo>
                      <a:pt x="251" y="33"/>
                    </a:lnTo>
                    <a:lnTo>
                      <a:pt x="198" y="14"/>
                    </a:lnTo>
                    <a:lnTo>
                      <a:pt x="148" y="3"/>
                    </a:lnTo>
                    <a:lnTo>
                      <a:pt x="103" y="0"/>
                    </a:lnTo>
                    <a:lnTo>
                      <a:pt x="70" y="2"/>
                    </a:lnTo>
                    <a:lnTo>
                      <a:pt x="46" y="8"/>
                    </a:lnTo>
                    <a:lnTo>
                      <a:pt x="25" y="17"/>
                    </a:lnTo>
                    <a:lnTo>
                      <a:pt x="10" y="29"/>
                    </a:lnTo>
                    <a:lnTo>
                      <a:pt x="2" y="42"/>
                    </a:lnTo>
                    <a:lnTo>
                      <a:pt x="0" y="55"/>
                    </a:lnTo>
                    <a:lnTo>
                      <a:pt x="6" y="6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0" name="Freeform 168"/>
              <p:cNvSpPr>
                <a:spLocks/>
              </p:cNvSpPr>
              <p:nvPr/>
            </p:nvSpPr>
            <p:spPr bwMode="auto">
              <a:xfrm>
                <a:off x="3169" y="4159"/>
                <a:ext cx="221" cy="40"/>
              </a:xfrm>
              <a:custGeom>
                <a:avLst/>
                <a:gdLst>
                  <a:gd name="T0" fmla="*/ 221 w 221"/>
                  <a:gd name="T1" fmla="*/ 30 h 40"/>
                  <a:gd name="T2" fmla="*/ 207 w 221"/>
                  <a:gd name="T3" fmla="*/ 29 h 40"/>
                  <a:gd name="T4" fmla="*/ 171 w 221"/>
                  <a:gd name="T5" fmla="*/ 29 h 40"/>
                  <a:gd name="T6" fmla="*/ 135 w 221"/>
                  <a:gd name="T7" fmla="*/ 35 h 40"/>
                  <a:gd name="T8" fmla="*/ 99 w 221"/>
                  <a:gd name="T9" fmla="*/ 40 h 40"/>
                  <a:gd name="T10" fmla="*/ 55 w 221"/>
                  <a:gd name="T11" fmla="*/ 39 h 40"/>
                  <a:gd name="T12" fmla="*/ 36 w 221"/>
                  <a:gd name="T13" fmla="*/ 35 h 40"/>
                  <a:gd name="T14" fmla="*/ 18 w 221"/>
                  <a:gd name="T15" fmla="*/ 28 h 40"/>
                  <a:gd name="T16" fmla="*/ 4 w 221"/>
                  <a:gd name="T17" fmla="*/ 17 h 40"/>
                  <a:gd name="T18" fmla="*/ 0 w 221"/>
                  <a:gd name="T19" fmla="*/ 11 h 40"/>
                  <a:gd name="T20" fmla="*/ 27 w 221"/>
                  <a:gd name="T21" fmla="*/ 9 h 40"/>
                  <a:gd name="T22" fmla="*/ 44 w 221"/>
                  <a:gd name="T23" fmla="*/ 8 h 40"/>
                  <a:gd name="T24" fmla="*/ 50 w 221"/>
                  <a:gd name="T25" fmla="*/ 10 h 40"/>
                  <a:gd name="T26" fmla="*/ 52 w 221"/>
                  <a:gd name="T27" fmla="*/ 15 h 40"/>
                  <a:gd name="T28" fmla="*/ 48 w 221"/>
                  <a:gd name="T29" fmla="*/ 17 h 40"/>
                  <a:gd name="T30" fmla="*/ 42 w 221"/>
                  <a:gd name="T31" fmla="*/ 16 h 40"/>
                  <a:gd name="T32" fmla="*/ 42 w 221"/>
                  <a:gd name="T33" fmla="*/ 12 h 40"/>
                  <a:gd name="T34" fmla="*/ 44 w 221"/>
                  <a:gd name="T35" fmla="*/ 11 h 40"/>
                  <a:gd name="T36" fmla="*/ 40 w 221"/>
                  <a:gd name="T37" fmla="*/ 11 h 40"/>
                  <a:gd name="T38" fmla="*/ 36 w 221"/>
                  <a:gd name="T39" fmla="*/ 15 h 40"/>
                  <a:gd name="T40" fmla="*/ 40 w 221"/>
                  <a:gd name="T41" fmla="*/ 21 h 40"/>
                  <a:gd name="T42" fmla="*/ 52 w 221"/>
                  <a:gd name="T43" fmla="*/ 22 h 40"/>
                  <a:gd name="T44" fmla="*/ 59 w 221"/>
                  <a:gd name="T45" fmla="*/ 16 h 40"/>
                  <a:gd name="T46" fmla="*/ 59 w 221"/>
                  <a:gd name="T47" fmla="*/ 11 h 40"/>
                  <a:gd name="T48" fmla="*/ 52 w 221"/>
                  <a:gd name="T49" fmla="*/ 6 h 40"/>
                  <a:gd name="T50" fmla="*/ 50 w 221"/>
                  <a:gd name="T51" fmla="*/ 5 h 40"/>
                  <a:gd name="T52" fmla="*/ 71 w 221"/>
                  <a:gd name="T53" fmla="*/ 3 h 40"/>
                  <a:gd name="T54" fmla="*/ 110 w 221"/>
                  <a:gd name="T55" fmla="*/ 0 h 40"/>
                  <a:gd name="T56" fmla="*/ 148 w 221"/>
                  <a:gd name="T57" fmla="*/ 4 h 40"/>
                  <a:gd name="T58" fmla="*/ 188 w 221"/>
                  <a:gd name="T59" fmla="*/ 15 h 40"/>
                  <a:gd name="T60" fmla="*/ 211 w 221"/>
                  <a:gd name="T61" fmla="*/ 24 h 40"/>
                  <a:gd name="T62" fmla="*/ 221 w 221"/>
                  <a:gd name="T6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40">
                    <a:moveTo>
                      <a:pt x="221" y="30"/>
                    </a:moveTo>
                    <a:lnTo>
                      <a:pt x="207" y="29"/>
                    </a:lnTo>
                    <a:lnTo>
                      <a:pt x="171" y="29"/>
                    </a:lnTo>
                    <a:lnTo>
                      <a:pt x="135" y="35"/>
                    </a:lnTo>
                    <a:lnTo>
                      <a:pt x="99" y="40"/>
                    </a:lnTo>
                    <a:lnTo>
                      <a:pt x="55" y="39"/>
                    </a:lnTo>
                    <a:lnTo>
                      <a:pt x="36" y="35"/>
                    </a:lnTo>
                    <a:lnTo>
                      <a:pt x="18" y="28"/>
                    </a:lnTo>
                    <a:lnTo>
                      <a:pt x="4" y="17"/>
                    </a:lnTo>
                    <a:lnTo>
                      <a:pt x="0" y="11"/>
                    </a:lnTo>
                    <a:lnTo>
                      <a:pt x="27" y="9"/>
                    </a:lnTo>
                    <a:lnTo>
                      <a:pt x="44" y="8"/>
                    </a:lnTo>
                    <a:lnTo>
                      <a:pt x="50" y="10"/>
                    </a:lnTo>
                    <a:lnTo>
                      <a:pt x="52" y="15"/>
                    </a:lnTo>
                    <a:lnTo>
                      <a:pt x="48" y="17"/>
                    </a:lnTo>
                    <a:lnTo>
                      <a:pt x="42" y="16"/>
                    </a:lnTo>
                    <a:lnTo>
                      <a:pt x="42" y="12"/>
                    </a:lnTo>
                    <a:lnTo>
                      <a:pt x="44" y="11"/>
                    </a:lnTo>
                    <a:lnTo>
                      <a:pt x="40" y="11"/>
                    </a:lnTo>
                    <a:lnTo>
                      <a:pt x="36" y="15"/>
                    </a:lnTo>
                    <a:lnTo>
                      <a:pt x="40" y="21"/>
                    </a:lnTo>
                    <a:lnTo>
                      <a:pt x="52" y="22"/>
                    </a:lnTo>
                    <a:lnTo>
                      <a:pt x="59" y="16"/>
                    </a:lnTo>
                    <a:lnTo>
                      <a:pt x="59" y="11"/>
                    </a:lnTo>
                    <a:lnTo>
                      <a:pt x="52" y="6"/>
                    </a:lnTo>
                    <a:lnTo>
                      <a:pt x="50" y="5"/>
                    </a:lnTo>
                    <a:lnTo>
                      <a:pt x="71" y="3"/>
                    </a:lnTo>
                    <a:lnTo>
                      <a:pt x="110" y="0"/>
                    </a:lnTo>
                    <a:lnTo>
                      <a:pt x="148" y="4"/>
                    </a:lnTo>
                    <a:lnTo>
                      <a:pt x="188" y="15"/>
                    </a:lnTo>
                    <a:lnTo>
                      <a:pt x="211" y="24"/>
                    </a:lnTo>
                    <a:lnTo>
                      <a:pt x="221"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1" name="Freeform 169"/>
              <p:cNvSpPr>
                <a:spLocks/>
              </p:cNvSpPr>
              <p:nvPr/>
            </p:nvSpPr>
            <p:spPr bwMode="auto">
              <a:xfrm>
                <a:off x="3168" y="4120"/>
                <a:ext cx="218" cy="62"/>
              </a:xfrm>
              <a:custGeom>
                <a:avLst/>
                <a:gdLst>
                  <a:gd name="T0" fmla="*/ 0 w 218"/>
                  <a:gd name="T1" fmla="*/ 45 h 62"/>
                  <a:gd name="T2" fmla="*/ 17 w 218"/>
                  <a:gd name="T3" fmla="*/ 44 h 62"/>
                  <a:gd name="T4" fmla="*/ 51 w 218"/>
                  <a:gd name="T5" fmla="*/ 39 h 62"/>
                  <a:gd name="T6" fmla="*/ 110 w 218"/>
                  <a:gd name="T7" fmla="*/ 36 h 62"/>
                  <a:gd name="T8" fmla="*/ 121 w 218"/>
                  <a:gd name="T9" fmla="*/ 33 h 62"/>
                  <a:gd name="T10" fmla="*/ 127 w 218"/>
                  <a:gd name="T11" fmla="*/ 27 h 62"/>
                  <a:gd name="T12" fmla="*/ 123 w 218"/>
                  <a:gd name="T13" fmla="*/ 23 h 62"/>
                  <a:gd name="T14" fmla="*/ 113 w 218"/>
                  <a:gd name="T15" fmla="*/ 24 h 62"/>
                  <a:gd name="T16" fmla="*/ 111 w 218"/>
                  <a:gd name="T17" fmla="*/ 26 h 62"/>
                  <a:gd name="T18" fmla="*/ 113 w 218"/>
                  <a:gd name="T19" fmla="*/ 26 h 62"/>
                  <a:gd name="T20" fmla="*/ 117 w 218"/>
                  <a:gd name="T21" fmla="*/ 26 h 62"/>
                  <a:gd name="T22" fmla="*/ 111 w 218"/>
                  <a:gd name="T23" fmla="*/ 29 h 62"/>
                  <a:gd name="T24" fmla="*/ 106 w 218"/>
                  <a:gd name="T25" fmla="*/ 27 h 62"/>
                  <a:gd name="T26" fmla="*/ 113 w 218"/>
                  <a:gd name="T27" fmla="*/ 21 h 62"/>
                  <a:gd name="T28" fmla="*/ 130 w 218"/>
                  <a:gd name="T29" fmla="*/ 19 h 62"/>
                  <a:gd name="T30" fmla="*/ 136 w 218"/>
                  <a:gd name="T31" fmla="*/ 23 h 62"/>
                  <a:gd name="T32" fmla="*/ 134 w 218"/>
                  <a:gd name="T33" fmla="*/ 30 h 62"/>
                  <a:gd name="T34" fmla="*/ 125 w 218"/>
                  <a:gd name="T35" fmla="*/ 36 h 62"/>
                  <a:gd name="T36" fmla="*/ 161 w 218"/>
                  <a:gd name="T37" fmla="*/ 42 h 62"/>
                  <a:gd name="T38" fmla="*/ 193 w 218"/>
                  <a:gd name="T39" fmla="*/ 51 h 62"/>
                  <a:gd name="T40" fmla="*/ 218 w 218"/>
                  <a:gd name="T41" fmla="*/ 62 h 62"/>
                  <a:gd name="T42" fmla="*/ 199 w 218"/>
                  <a:gd name="T43" fmla="*/ 48 h 62"/>
                  <a:gd name="T44" fmla="*/ 165 w 218"/>
                  <a:gd name="T45" fmla="*/ 26 h 62"/>
                  <a:gd name="T46" fmla="*/ 130 w 218"/>
                  <a:gd name="T47" fmla="*/ 11 h 62"/>
                  <a:gd name="T48" fmla="*/ 96 w 218"/>
                  <a:gd name="T49" fmla="*/ 2 h 62"/>
                  <a:gd name="T50" fmla="*/ 72 w 218"/>
                  <a:gd name="T51" fmla="*/ 0 h 62"/>
                  <a:gd name="T52" fmla="*/ 51 w 218"/>
                  <a:gd name="T53" fmla="*/ 1 h 62"/>
                  <a:gd name="T54" fmla="*/ 32 w 218"/>
                  <a:gd name="T55" fmla="*/ 6 h 62"/>
                  <a:gd name="T56" fmla="*/ 17 w 218"/>
                  <a:gd name="T57" fmla="*/ 13 h 62"/>
                  <a:gd name="T58" fmla="*/ 7 w 218"/>
                  <a:gd name="T59" fmla="*/ 23 h 62"/>
                  <a:gd name="T60" fmla="*/ 1 w 218"/>
                  <a:gd name="T61" fmla="*/ 33 h 62"/>
                  <a:gd name="T62" fmla="*/ 0 w 218"/>
                  <a:gd name="T63"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62">
                    <a:moveTo>
                      <a:pt x="0" y="45"/>
                    </a:moveTo>
                    <a:lnTo>
                      <a:pt x="17" y="44"/>
                    </a:lnTo>
                    <a:lnTo>
                      <a:pt x="51" y="39"/>
                    </a:lnTo>
                    <a:lnTo>
                      <a:pt x="110" y="36"/>
                    </a:lnTo>
                    <a:lnTo>
                      <a:pt x="121" y="33"/>
                    </a:lnTo>
                    <a:lnTo>
                      <a:pt x="127" y="27"/>
                    </a:lnTo>
                    <a:lnTo>
                      <a:pt x="123" y="23"/>
                    </a:lnTo>
                    <a:lnTo>
                      <a:pt x="113" y="24"/>
                    </a:lnTo>
                    <a:lnTo>
                      <a:pt x="111" y="26"/>
                    </a:lnTo>
                    <a:lnTo>
                      <a:pt x="113" y="26"/>
                    </a:lnTo>
                    <a:lnTo>
                      <a:pt x="117" y="26"/>
                    </a:lnTo>
                    <a:lnTo>
                      <a:pt x="111" y="29"/>
                    </a:lnTo>
                    <a:lnTo>
                      <a:pt x="106" y="27"/>
                    </a:lnTo>
                    <a:lnTo>
                      <a:pt x="113" y="21"/>
                    </a:lnTo>
                    <a:lnTo>
                      <a:pt x="130" y="19"/>
                    </a:lnTo>
                    <a:lnTo>
                      <a:pt x="136" y="23"/>
                    </a:lnTo>
                    <a:lnTo>
                      <a:pt x="134" y="30"/>
                    </a:lnTo>
                    <a:lnTo>
                      <a:pt x="125" y="36"/>
                    </a:lnTo>
                    <a:lnTo>
                      <a:pt x="161" y="42"/>
                    </a:lnTo>
                    <a:lnTo>
                      <a:pt x="193" y="51"/>
                    </a:lnTo>
                    <a:lnTo>
                      <a:pt x="218" y="62"/>
                    </a:lnTo>
                    <a:lnTo>
                      <a:pt x="199" y="48"/>
                    </a:lnTo>
                    <a:lnTo>
                      <a:pt x="165" y="26"/>
                    </a:lnTo>
                    <a:lnTo>
                      <a:pt x="130" y="11"/>
                    </a:lnTo>
                    <a:lnTo>
                      <a:pt x="96" y="2"/>
                    </a:lnTo>
                    <a:lnTo>
                      <a:pt x="72" y="0"/>
                    </a:lnTo>
                    <a:lnTo>
                      <a:pt x="51" y="1"/>
                    </a:lnTo>
                    <a:lnTo>
                      <a:pt x="32" y="6"/>
                    </a:lnTo>
                    <a:lnTo>
                      <a:pt x="17" y="13"/>
                    </a:lnTo>
                    <a:lnTo>
                      <a:pt x="7" y="23"/>
                    </a:lnTo>
                    <a:lnTo>
                      <a:pt x="1" y="33"/>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2" name="Freeform 170"/>
              <p:cNvSpPr>
                <a:spLocks/>
              </p:cNvSpPr>
              <p:nvPr/>
            </p:nvSpPr>
            <p:spPr bwMode="auto">
              <a:xfrm>
                <a:off x="3465" y="4102"/>
                <a:ext cx="670" cy="100"/>
              </a:xfrm>
              <a:custGeom>
                <a:avLst/>
                <a:gdLst>
                  <a:gd name="T0" fmla="*/ 669 w 670"/>
                  <a:gd name="T1" fmla="*/ 85 h 100"/>
                  <a:gd name="T2" fmla="*/ 653 w 670"/>
                  <a:gd name="T3" fmla="*/ 84 h 100"/>
                  <a:gd name="T4" fmla="*/ 657 w 670"/>
                  <a:gd name="T5" fmla="*/ 79 h 100"/>
                  <a:gd name="T6" fmla="*/ 655 w 670"/>
                  <a:gd name="T7" fmla="*/ 72 h 100"/>
                  <a:gd name="T8" fmla="*/ 650 w 670"/>
                  <a:gd name="T9" fmla="*/ 65 h 100"/>
                  <a:gd name="T10" fmla="*/ 631 w 670"/>
                  <a:gd name="T11" fmla="*/ 56 h 100"/>
                  <a:gd name="T12" fmla="*/ 596 w 670"/>
                  <a:gd name="T13" fmla="*/ 51 h 100"/>
                  <a:gd name="T14" fmla="*/ 547 w 670"/>
                  <a:gd name="T15" fmla="*/ 51 h 100"/>
                  <a:gd name="T16" fmla="*/ 496 w 670"/>
                  <a:gd name="T17" fmla="*/ 59 h 100"/>
                  <a:gd name="T18" fmla="*/ 380 w 670"/>
                  <a:gd name="T19" fmla="*/ 86 h 100"/>
                  <a:gd name="T20" fmla="*/ 327 w 670"/>
                  <a:gd name="T21" fmla="*/ 96 h 100"/>
                  <a:gd name="T22" fmla="*/ 272 w 670"/>
                  <a:gd name="T23" fmla="*/ 100 h 100"/>
                  <a:gd name="T24" fmla="*/ 215 w 670"/>
                  <a:gd name="T25" fmla="*/ 96 h 100"/>
                  <a:gd name="T26" fmla="*/ 160 w 670"/>
                  <a:gd name="T27" fmla="*/ 86 h 100"/>
                  <a:gd name="T28" fmla="*/ 112 w 670"/>
                  <a:gd name="T29" fmla="*/ 75 h 100"/>
                  <a:gd name="T30" fmla="*/ 80 w 670"/>
                  <a:gd name="T31" fmla="*/ 66 h 100"/>
                  <a:gd name="T32" fmla="*/ 54 w 670"/>
                  <a:gd name="T33" fmla="*/ 54 h 100"/>
                  <a:gd name="T34" fmla="*/ 27 w 670"/>
                  <a:gd name="T35" fmla="*/ 37 h 100"/>
                  <a:gd name="T36" fmla="*/ 8 w 670"/>
                  <a:gd name="T37" fmla="*/ 19 h 100"/>
                  <a:gd name="T38" fmla="*/ 0 w 670"/>
                  <a:gd name="T39" fmla="*/ 2 h 100"/>
                  <a:gd name="T40" fmla="*/ 10 w 670"/>
                  <a:gd name="T41" fmla="*/ 0 h 100"/>
                  <a:gd name="T42" fmla="*/ 21 w 670"/>
                  <a:gd name="T43" fmla="*/ 3 h 100"/>
                  <a:gd name="T44" fmla="*/ 27 w 670"/>
                  <a:gd name="T45" fmla="*/ 9 h 100"/>
                  <a:gd name="T46" fmla="*/ 27 w 670"/>
                  <a:gd name="T47" fmla="*/ 17 h 100"/>
                  <a:gd name="T48" fmla="*/ 19 w 670"/>
                  <a:gd name="T49" fmla="*/ 17 h 100"/>
                  <a:gd name="T50" fmla="*/ 14 w 670"/>
                  <a:gd name="T51" fmla="*/ 15 h 100"/>
                  <a:gd name="T52" fmla="*/ 10 w 670"/>
                  <a:gd name="T53" fmla="*/ 11 h 100"/>
                  <a:gd name="T54" fmla="*/ 10 w 670"/>
                  <a:gd name="T55" fmla="*/ 7 h 100"/>
                  <a:gd name="T56" fmla="*/ 18 w 670"/>
                  <a:gd name="T57" fmla="*/ 7 h 100"/>
                  <a:gd name="T58" fmla="*/ 18 w 670"/>
                  <a:gd name="T59" fmla="*/ 9 h 100"/>
                  <a:gd name="T60" fmla="*/ 16 w 670"/>
                  <a:gd name="T61" fmla="*/ 8 h 100"/>
                  <a:gd name="T62" fmla="*/ 12 w 670"/>
                  <a:gd name="T63" fmla="*/ 8 h 100"/>
                  <a:gd name="T64" fmla="*/ 12 w 670"/>
                  <a:gd name="T65" fmla="*/ 11 h 100"/>
                  <a:gd name="T66" fmla="*/ 16 w 670"/>
                  <a:gd name="T67" fmla="*/ 14 h 100"/>
                  <a:gd name="T68" fmla="*/ 21 w 670"/>
                  <a:gd name="T69" fmla="*/ 14 h 100"/>
                  <a:gd name="T70" fmla="*/ 23 w 670"/>
                  <a:gd name="T71" fmla="*/ 14 h 100"/>
                  <a:gd name="T72" fmla="*/ 25 w 670"/>
                  <a:gd name="T73" fmla="*/ 12 h 100"/>
                  <a:gd name="T74" fmla="*/ 19 w 670"/>
                  <a:gd name="T75" fmla="*/ 6 h 100"/>
                  <a:gd name="T76" fmla="*/ 10 w 670"/>
                  <a:gd name="T77" fmla="*/ 3 h 100"/>
                  <a:gd name="T78" fmla="*/ 6 w 670"/>
                  <a:gd name="T79" fmla="*/ 5 h 100"/>
                  <a:gd name="T80" fmla="*/ 4 w 670"/>
                  <a:gd name="T81" fmla="*/ 8 h 100"/>
                  <a:gd name="T82" fmla="*/ 6 w 670"/>
                  <a:gd name="T83" fmla="*/ 20 h 100"/>
                  <a:gd name="T84" fmla="*/ 21 w 670"/>
                  <a:gd name="T85" fmla="*/ 33 h 100"/>
                  <a:gd name="T86" fmla="*/ 37 w 670"/>
                  <a:gd name="T87" fmla="*/ 44 h 100"/>
                  <a:gd name="T88" fmla="*/ 61 w 670"/>
                  <a:gd name="T89" fmla="*/ 54 h 100"/>
                  <a:gd name="T90" fmla="*/ 84 w 670"/>
                  <a:gd name="T91" fmla="*/ 61 h 100"/>
                  <a:gd name="T92" fmla="*/ 116 w 670"/>
                  <a:gd name="T93" fmla="*/ 67 h 100"/>
                  <a:gd name="T94" fmla="*/ 158 w 670"/>
                  <a:gd name="T95" fmla="*/ 67 h 100"/>
                  <a:gd name="T96" fmla="*/ 211 w 670"/>
                  <a:gd name="T97" fmla="*/ 60 h 100"/>
                  <a:gd name="T98" fmla="*/ 278 w 670"/>
                  <a:gd name="T99" fmla="*/ 43 h 100"/>
                  <a:gd name="T100" fmla="*/ 325 w 670"/>
                  <a:gd name="T101" fmla="*/ 31 h 100"/>
                  <a:gd name="T102" fmla="*/ 384 w 670"/>
                  <a:gd name="T103" fmla="*/ 20 h 100"/>
                  <a:gd name="T104" fmla="*/ 431 w 670"/>
                  <a:gd name="T105" fmla="*/ 19 h 100"/>
                  <a:gd name="T106" fmla="*/ 481 w 670"/>
                  <a:gd name="T107" fmla="*/ 23 h 100"/>
                  <a:gd name="T108" fmla="*/ 530 w 670"/>
                  <a:gd name="T109" fmla="*/ 32 h 100"/>
                  <a:gd name="T110" fmla="*/ 579 w 670"/>
                  <a:gd name="T111" fmla="*/ 48 h 100"/>
                  <a:gd name="T112" fmla="*/ 608 w 670"/>
                  <a:gd name="T113" fmla="*/ 49 h 100"/>
                  <a:gd name="T114" fmla="*/ 632 w 670"/>
                  <a:gd name="T115" fmla="*/ 54 h 100"/>
                  <a:gd name="T116" fmla="*/ 657 w 670"/>
                  <a:gd name="T117" fmla="*/ 63 h 100"/>
                  <a:gd name="T118" fmla="*/ 669 w 670"/>
                  <a:gd name="T119" fmla="*/ 73 h 100"/>
                  <a:gd name="T120" fmla="*/ 670 w 670"/>
                  <a:gd name="T121" fmla="*/ 79 h 100"/>
                  <a:gd name="T122" fmla="*/ 669 w 670"/>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0">
                    <a:moveTo>
                      <a:pt x="669" y="85"/>
                    </a:moveTo>
                    <a:lnTo>
                      <a:pt x="653" y="84"/>
                    </a:lnTo>
                    <a:lnTo>
                      <a:pt x="657" y="79"/>
                    </a:lnTo>
                    <a:lnTo>
                      <a:pt x="655" y="72"/>
                    </a:lnTo>
                    <a:lnTo>
                      <a:pt x="650" y="65"/>
                    </a:lnTo>
                    <a:lnTo>
                      <a:pt x="631" y="56"/>
                    </a:lnTo>
                    <a:lnTo>
                      <a:pt x="596" y="51"/>
                    </a:lnTo>
                    <a:lnTo>
                      <a:pt x="547" y="51"/>
                    </a:lnTo>
                    <a:lnTo>
                      <a:pt x="496" y="59"/>
                    </a:lnTo>
                    <a:lnTo>
                      <a:pt x="380" y="86"/>
                    </a:lnTo>
                    <a:lnTo>
                      <a:pt x="327" y="96"/>
                    </a:lnTo>
                    <a:lnTo>
                      <a:pt x="272" y="100"/>
                    </a:lnTo>
                    <a:lnTo>
                      <a:pt x="215" y="96"/>
                    </a:lnTo>
                    <a:lnTo>
                      <a:pt x="160" y="86"/>
                    </a:lnTo>
                    <a:lnTo>
                      <a:pt x="112" y="75"/>
                    </a:lnTo>
                    <a:lnTo>
                      <a:pt x="80" y="66"/>
                    </a:lnTo>
                    <a:lnTo>
                      <a:pt x="54" y="54"/>
                    </a:lnTo>
                    <a:lnTo>
                      <a:pt x="27" y="37"/>
                    </a:lnTo>
                    <a:lnTo>
                      <a:pt x="8" y="19"/>
                    </a:lnTo>
                    <a:lnTo>
                      <a:pt x="0" y="2"/>
                    </a:lnTo>
                    <a:lnTo>
                      <a:pt x="10" y="0"/>
                    </a:lnTo>
                    <a:lnTo>
                      <a:pt x="21" y="3"/>
                    </a:lnTo>
                    <a:lnTo>
                      <a:pt x="27" y="9"/>
                    </a:lnTo>
                    <a:lnTo>
                      <a:pt x="27" y="17"/>
                    </a:lnTo>
                    <a:lnTo>
                      <a:pt x="19" y="17"/>
                    </a:lnTo>
                    <a:lnTo>
                      <a:pt x="14" y="15"/>
                    </a:lnTo>
                    <a:lnTo>
                      <a:pt x="10" y="11"/>
                    </a:lnTo>
                    <a:lnTo>
                      <a:pt x="10" y="7"/>
                    </a:lnTo>
                    <a:lnTo>
                      <a:pt x="18" y="7"/>
                    </a:lnTo>
                    <a:lnTo>
                      <a:pt x="18" y="9"/>
                    </a:lnTo>
                    <a:lnTo>
                      <a:pt x="16" y="8"/>
                    </a:lnTo>
                    <a:lnTo>
                      <a:pt x="12" y="8"/>
                    </a:lnTo>
                    <a:lnTo>
                      <a:pt x="12" y="11"/>
                    </a:lnTo>
                    <a:lnTo>
                      <a:pt x="16" y="14"/>
                    </a:lnTo>
                    <a:lnTo>
                      <a:pt x="21" y="14"/>
                    </a:lnTo>
                    <a:lnTo>
                      <a:pt x="23" y="14"/>
                    </a:lnTo>
                    <a:lnTo>
                      <a:pt x="25" y="12"/>
                    </a:lnTo>
                    <a:lnTo>
                      <a:pt x="19" y="6"/>
                    </a:lnTo>
                    <a:lnTo>
                      <a:pt x="10" y="3"/>
                    </a:lnTo>
                    <a:lnTo>
                      <a:pt x="6" y="5"/>
                    </a:lnTo>
                    <a:lnTo>
                      <a:pt x="4" y="8"/>
                    </a:lnTo>
                    <a:lnTo>
                      <a:pt x="6" y="20"/>
                    </a:lnTo>
                    <a:lnTo>
                      <a:pt x="21" y="33"/>
                    </a:lnTo>
                    <a:lnTo>
                      <a:pt x="37" y="44"/>
                    </a:lnTo>
                    <a:lnTo>
                      <a:pt x="61" y="54"/>
                    </a:lnTo>
                    <a:lnTo>
                      <a:pt x="84" y="61"/>
                    </a:lnTo>
                    <a:lnTo>
                      <a:pt x="116" y="67"/>
                    </a:lnTo>
                    <a:lnTo>
                      <a:pt x="158" y="67"/>
                    </a:lnTo>
                    <a:lnTo>
                      <a:pt x="211" y="60"/>
                    </a:lnTo>
                    <a:lnTo>
                      <a:pt x="278" y="43"/>
                    </a:lnTo>
                    <a:lnTo>
                      <a:pt x="325" y="31"/>
                    </a:lnTo>
                    <a:lnTo>
                      <a:pt x="384" y="20"/>
                    </a:lnTo>
                    <a:lnTo>
                      <a:pt x="431" y="19"/>
                    </a:lnTo>
                    <a:lnTo>
                      <a:pt x="481" y="23"/>
                    </a:lnTo>
                    <a:lnTo>
                      <a:pt x="530" y="32"/>
                    </a:lnTo>
                    <a:lnTo>
                      <a:pt x="579" y="48"/>
                    </a:lnTo>
                    <a:lnTo>
                      <a:pt x="608" y="49"/>
                    </a:lnTo>
                    <a:lnTo>
                      <a:pt x="632" y="54"/>
                    </a:lnTo>
                    <a:lnTo>
                      <a:pt x="657" y="63"/>
                    </a:lnTo>
                    <a:lnTo>
                      <a:pt x="669" y="73"/>
                    </a:lnTo>
                    <a:lnTo>
                      <a:pt x="670" y="79"/>
                    </a:lnTo>
                    <a:lnTo>
                      <a:pt x="669"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3" name="Freeform 171"/>
              <p:cNvSpPr>
                <a:spLocks/>
              </p:cNvSpPr>
              <p:nvPr/>
            </p:nvSpPr>
            <p:spPr bwMode="auto">
              <a:xfrm>
                <a:off x="4388" y="4175"/>
                <a:ext cx="666" cy="101"/>
              </a:xfrm>
              <a:custGeom>
                <a:avLst/>
                <a:gdLst>
                  <a:gd name="T0" fmla="*/ 664 w 666"/>
                  <a:gd name="T1" fmla="*/ 85 h 101"/>
                  <a:gd name="T2" fmla="*/ 651 w 666"/>
                  <a:gd name="T3" fmla="*/ 84 h 101"/>
                  <a:gd name="T4" fmla="*/ 655 w 666"/>
                  <a:gd name="T5" fmla="*/ 78 h 101"/>
                  <a:gd name="T6" fmla="*/ 653 w 666"/>
                  <a:gd name="T7" fmla="*/ 72 h 101"/>
                  <a:gd name="T8" fmla="*/ 647 w 666"/>
                  <a:gd name="T9" fmla="*/ 63 h 101"/>
                  <a:gd name="T10" fmla="*/ 628 w 666"/>
                  <a:gd name="T11" fmla="*/ 55 h 101"/>
                  <a:gd name="T12" fmla="*/ 592 w 666"/>
                  <a:gd name="T13" fmla="*/ 50 h 101"/>
                  <a:gd name="T14" fmla="*/ 546 w 666"/>
                  <a:gd name="T15" fmla="*/ 50 h 101"/>
                  <a:gd name="T16" fmla="*/ 493 w 666"/>
                  <a:gd name="T17" fmla="*/ 57 h 101"/>
                  <a:gd name="T18" fmla="*/ 381 w 666"/>
                  <a:gd name="T19" fmla="*/ 85 h 101"/>
                  <a:gd name="T20" fmla="*/ 326 w 666"/>
                  <a:gd name="T21" fmla="*/ 96 h 101"/>
                  <a:gd name="T22" fmla="*/ 273 w 666"/>
                  <a:gd name="T23" fmla="*/ 101 h 101"/>
                  <a:gd name="T24" fmla="*/ 216 w 666"/>
                  <a:gd name="T25" fmla="*/ 96 h 101"/>
                  <a:gd name="T26" fmla="*/ 161 w 666"/>
                  <a:gd name="T27" fmla="*/ 86 h 101"/>
                  <a:gd name="T28" fmla="*/ 114 w 666"/>
                  <a:gd name="T29" fmla="*/ 74 h 101"/>
                  <a:gd name="T30" fmla="*/ 83 w 666"/>
                  <a:gd name="T31" fmla="*/ 65 h 101"/>
                  <a:gd name="T32" fmla="*/ 55 w 666"/>
                  <a:gd name="T33" fmla="*/ 53 h 101"/>
                  <a:gd name="T34" fmla="*/ 23 w 666"/>
                  <a:gd name="T35" fmla="*/ 37 h 101"/>
                  <a:gd name="T36" fmla="*/ 4 w 666"/>
                  <a:gd name="T37" fmla="*/ 19 h 101"/>
                  <a:gd name="T38" fmla="*/ 0 w 666"/>
                  <a:gd name="T39" fmla="*/ 11 h 101"/>
                  <a:gd name="T40" fmla="*/ 4 w 666"/>
                  <a:gd name="T41" fmla="*/ 2 h 101"/>
                  <a:gd name="T42" fmla="*/ 13 w 666"/>
                  <a:gd name="T43" fmla="*/ 0 h 101"/>
                  <a:gd name="T44" fmla="*/ 25 w 666"/>
                  <a:gd name="T45" fmla="*/ 4 h 101"/>
                  <a:gd name="T46" fmla="*/ 30 w 666"/>
                  <a:gd name="T47" fmla="*/ 10 h 101"/>
                  <a:gd name="T48" fmla="*/ 30 w 666"/>
                  <a:gd name="T49" fmla="*/ 17 h 101"/>
                  <a:gd name="T50" fmla="*/ 23 w 666"/>
                  <a:gd name="T51" fmla="*/ 17 h 101"/>
                  <a:gd name="T52" fmla="*/ 17 w 666"/>
                  <a:gd name="T53" fmla="*/ 16 h 101"/>
                  <a:gd name="T54" fmla="*/ 13 w 666"/>
                  <a:gd name="T55" fmla="*/ 11 h 101"/>
                  <a:gd name="T56" fmla="*/ 13 w 666"/>
                  <a:gd name="T57" fmla="*/ 7 h 101"/>
                  <a:gd name="T58" fmla="*/ 19 w 666"/>
                  <a:gd name="T59" fmla="*/ 7 h 101"/>
                  <a:gd name="T60" fmla="*/ 21 w 666"/>
                  <a:gd name="T61" fmla="*/ 10 h 101"/>
                  <a:gd name="T62" fmla="*/ 19 w 666"/>
                  <a:gd name="T63" fmla="*/ 8 h 101"/>
                  <a:gd name="T64" fmla="*/ 15 w 666"/>
                  <a:gd name="T65" fmla="*/ 8 h 101"/>
                  <a:gd name="T66" fmla="*/ 15 w 666"/>
                  <a:gd name="T67" fmla="*/ 11 h 101"/>
                  <a:gd name="T68" fmla="*/ 19 w 666"/>
                  <a:gd name="T69" fmla="*/ 13 h 101"/>
                  <a:gd name="T70" fmla="*/ 25 w 666"/>
                  <a:gd name="T71" fmla="*/ 14 h 101"/>
                  <a:gd name="T72" fmla="*/ 26 w 666"/>
                  <a:gd name="T73" fmla="*/ 14 h 101"/>
                  <a:gd name="T74" fmla="*/ 28 w 666"/>
                  <a:gd name="T75" fmla="*/ 12 h 101"/>
                  <a:gd name="T76" fmla="*/ 23 w 666"/>
                  <a:gd name="T77" fmla="*/ 6 h 101"/>
                  <a:gd name="T78" fmla="*/ 13 w 666"/>
                  <a:gd name="T79" fmla="*/ 4 h 101"/>
                  <a:gd name="T80" fmla="*/ 9 w 666"/>
                  <a:gd name="T81" fmla="*/ 5 h 101"/>
                  <a:gd name="T82" fmla="*/ 7 w 666"/>
                  <a:gd name="T83" fmla="*/ 10 h 101"/>
                  <a:gd name="T84" fmla="*/ 9 w 666"/>
                  <a:gd name="T85" fmla="*/ 20 h 101"/>
                  <a:gd name="T86" fmla="*/ 25 w 666"/>
                  <a:gd name="T87" fmla="*/ 33 h 101"/>
                  <a:gd name="T88" fmla="*/ 40 w 666"/>
                  <a:gd name="T89" fmla="*/ 43 h 101"/>
                  <a:gd name="T90" fmla="*/ 64 w 666"/>
                  <a:gd name="T91" fmla="*/ 54 h 101"/>
                  <a:gd name="T92" fmla="*/ 87 w 666"/>
                  <a:gd name="T93" fmla="*/ 61 h 101"/>
                  <a:gd name="T94" fmla="*/ 118 w 666"/>
                  <a:gd name="T95" fmla="*/ 66 h 101"/>
                  <a:gd name="T96" fmla="*/ 159 w 666"/>
                  <a:gd name="T97" fmla="*/ 67 h 101"/>
                  <a:gd name="T98" fmla="*/ 212 w 666"/>
                  <a:gd name="T99" fmla="*/ 60 h 101"/>
                  <a:gd name="T100" fmla="*/ 279 w 666"/>
                  <a:gd name="T101" fmla="*/ 43 h 101"/>
                  <a:gd name="T102" fmla="*/ 324 w 666"/>
                  <a:gd name="T103" fmla="*/ 30 h 101"/>
                  <a:gd name="T104" fmla="*/ 383 w 666"/>
                  <a:gd name="T105" fmla="*/ 20 h 101"/>
                  <a:gd name="T106" fmla="*/ 431 w 666"/>
                  <a:gd name="T107" fmla="*/ 18 h 101"/>
                  <a:gd name="T108" fmla="*/ 480 w 666"/>
                  <a:gd name="T109" fmla="*/ 23 h 101"/>
                  <a:gd name="T110" fmla="*/ 527 w 666"/>
                  <a:gd name="T111" fmla="*/ 32 h 101"/>
                  <a:gd name="T112" fmla="*/ 577 w 666"/>
                  <a:gd name="T113" fmla="*/ 48 h 101"/>
                  <a:gd name="T114" fmla="*/ 605 w 666"/>
                  <a:gd name="T115" fmla="*/ 49 h 101"/>
                  <a:gd name="T116" fmla="*/ 630 w 666"/>
                  <a:gd name="T117" fmla="*/ 53 h 101"/>
                  <a:gd name="T118" fmla="*/ 653 w 666"/>
                  <a:gd name="T119" fmla="*/ 62 h 101"/>
                  <a:gd name="T120" fmla="*/ 664 w 666"/>
                  <a:gd name="T121" fmla="*/ 72 h 101"/>
                  <a:gd name="T122" fmla="*/ 666 w 666"/>
                  <a:gd name="T123" fmla="*/ 79 h 101"/>
                  <a:gd name="T124" fmla="*/ 664 w 666"/>
                  <a:gd name="T125"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1">
                    <a:moveTo>
                      <a:pt x="664" y="85"/>
                    </a:moveTo>
                    <a:lnTo>
                      <a:pt x="651" y="84"/>
                    </a:lnTo>
                    <a:lnTo>
                      <a:pt x="655" y="78"/>
                    </a:lnTo>
                    <a:lnTo>
                      <a:pt x="653" y="72"/>
                    </a:lnTo>
                    <a:lnTo>
                      <a:pt x="647" y="63"/>
                    </a:lnTo>
                    <a:lnTo>
                      <a:pt x="628" y="55"/>
                    </a:lnTo>
                    <a:lnTo>
                      <a:pt x="592" y="50"/>
                    </a:lnTo>
                    <a:lnTo>
                      <a:pt x="546" y="50"/>
                    </a:lnTo>
                    <a:lnTo>
                      <a:pt x="493" y="57"/>
                    </a:lnTo>
                    <a:lnTo>
                      <a:pt x="381" y="85"/>
                    </a:lnTo>
                    <a:lnTo>
                      <a:pt x="326" y="96"/>
                    </a:lnTo>
                    <a:lnTo>
                      <a:pt x="273" y="101"/>
                    </a:lnTo>
                    <a:lnTo>
                      <a:pt x="216" y="96"/>
                    </a:lnTo>
                    <a:lnTo>
                      <a:pt x="161" y="86"/>
                    </a:lnTo>
                    <a:lnTo>
                      <a:pt x="114" y="74"/>
                    </a:lnTo>
                    <a:lnTo>
                      <a:pt x="83" y="65"/>
                    </a:lnTo>
                    <a:lnTo>
                      <a:pt x="55" y="53"/>
                    </a:lnTo>
                    <a:lnTo>
                      <a:pt x="23" y="37"/>
                    </a:lnTo>
                    <a:lnTo>
                      <a:pt x="4" y="19"/>
                    </a:lnTo>
                    <a:lnTo>
                      <a:pt x="0" y="11"/>
                    </a:lnTo>
                    <a:lnTo>
                      <a:pt x="4" y="2"/>
                    </a:lnTo>
                    <a:lnTo>
                      <a:pt x="13" y="0"/>
                    </a:lnTo>
                    <a:lnTo>
                      <a:pt x="25" y="4"/>
                    </a:lnTo>
                    <a:lnTo>
                      <a:pt x="30" y="10"/>
                    </a:lnTo>
                    <a:lnTo>
                      <a:pt x="30" y="17"/>
                    </a:lnTo>
                    <a:lnTo>
                      <a:pt x="23" y="17"/>
                    </a:lnTo>
                    <a:lnTo>
                      <a:pt x="17" y="16"/>
                    </a:lnTo>
                    <a:lnTo>
                      <a:pt x="13" y="11"/>
                    </a:lnTo>
                    <a:lnTo>
                      <a:pt x="13" y="7"/>
                    </a:lnTo>
                    <a:lnTo>
                      <a:pt x="19" y="7"/>
                    </a:lnTo>
                    <a:lnTo>
                      <a:pt x="21" y="10"/>
                    </a:lnTo>
                    <a:lnTo>
                      <a:pt x="19" y="8"/>
                    </a:lnTo>
                    <a:lnTo>
                      <a:pt x="15" y="8"/>
                    </a:lnTo>
                    <a:lnTo>
                      <a:pt x="15" y="11"/>
                    </a:lnTo>
                    <a:lnTo>
                      <a:pt x="19" y="13"/>
                    </a:lnTo>
                    <a:lnTo>
                      <a:pt x="25" y="14"/>
                    </a:lnTo>
                    <a:lnTo>
                      <a:pt x="26" y="14"/>
                    </a:lnTo>
                    <a:lnTo>
                      <a:pt x="28" y="12"/>
                    </a:lnTo>
                    <a:lnTo>
                      <a:pt x="23" y="6"/>
                    </a:lnTo>
                    <a:lnTo>
                      <a:pt x="13" y="4"/>
                    </a:lnTo>
                    <a:lnTo>
                      <a:pt x="9" y="5"/>
                    </a:lnTo>
                    <a:lnTo>
                      <a:pt x="7" y="10"/>
                    </a:lnTo>
                    <a:lnTo>
                      <a:pt x="9" y="20"/>
                    </a:lnTo>
                    <a:lnTo>
                      <a:pt x="25" y="33"/>
                    </a:lnTo>
                    <a:lnTo>
                      <a:pt x="40" y="43"/>
                    </a:lnTo>
                    <a:lnTo>
                      <a:pt x="64" y="54"/>
                    </a:lnTo>
                    <a:lnTo>
                      <a:pt x="87" y="61"/>
                    </a:lnTo>
                    <a:lnTo>
                      <a:pt x="118" y="66"/>
                    </a:lnTo>
                    <a:lnTo>
                      <a:pt x="159" y="67"/>
                    </a:lnTo>
                    <a:lnTo>
                      <a:pt x="212" y="60"/>
                    </a:lnTo>
                    <a:lnTo>
                      <a:pt x="279" y="43"/>
                    </a:lnTo>
                    <a:lnTo>
                      <a:pt x="324" y="30"/>
                    </a:lnTo>
                    <a:lnTo>
                      <a:pt x="383" y="20"/>
                    </a:lnTo>
                    <a:lnTo>
                      <a:pt x="431" y="18"/>
                    </a:lnTo>
                    <a:lnTo>
                      <a:pt x="480" y="23"/>
                    </a:lnTo>
                    <a:lnTo>
                      <a:pt x="527" y="32"/>
                    </a:lnTo>
                    <a:lnTo>
                      <a:pt x="577" y="48"/>
                    </a:lnTo>
                    <a:lnTo>
                      <a:pt x="605" y="49"/>
                    </a:lnTo>
                    <a:lnTo>
                      <a:pt x="630" y="53"/>
                    </a:lnTo>
                    <a:lnTo>
                      <a:pt x="653" y="62"/>
                    </a:lnTo>
                    <a:lnTo>
                      <a:pt x="664" y="72"/>
                    </a:lnTo>
                    <a:lnTo>
                      <a:pt x="666" y="79"/>
                    </a:lnTo>
                    <a:lnTo>
                      <a:pt x="664"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4" name="Freeform 172"/>
              <p:cNvSpPr>
                <a:spLocks/>
              </p:cNvSpPr>
              <p:nvPr/>
            </p:nvSpPr>
            <p:spPr bwMode="auto">
              <a:xfrm>
                <a:off x="4976" y="4180"/>
                <a:ext cx="738" cy="99"/>
              </a:xfrm>
              <a:custGeom>
                <a:avLst/>
                <a:gdLst>
                  <a:gd name="T0" fmla="*/ 2 w 738"/>
                  <a:gd name="T1" fmla="*/ 32 h 99"/>
                  <a:gd name="T2" fmla="*/ 17 w 738"/>
                  <a:gd name="T3" fmla="*/ 33 h 99"/>
                  <a:gd name="T4" fmla="*/ 15 w 738"/>
                  <a:gd name="T5" fmla="*/ 39 h 99"/>
                  <a:gd name="T6" fmla="*/ 15 w 738"/>
                  <a:gd name="T7" fmla="*/ 46 h 99"/>
                  <a:gd name="T8" fmla="*/ 23 w 738"/>
                  <a:gd name="T9" fmla="*/ 55 h 99"/>
                  <a:gd name="T10" fmla="*/ 44 w 738"/>
                  <a:gd name="T11" fmla="*/ 62 h 99"/>
                  <a:gd name="T12" fmla="*/ 84 w 738"/>
                  <a:gd name="T13" fmla="*/ 67 h 99"/>
                  <a:gd name="T14" fmla="*/ 135 w 738"/>
                  <a:gd name="T15" fmla="*/ 64 h 99"/>
                  <a:gd name="T16" fmla="*/ 192 w 738"/>
                  <a:gd name="T17" fmla="*/ 55 h 99"/>
                  <a:gd name="T18" fmla="*/ 313 w 738"/>
                  <a:gd name="T19" fmla="*/ 20 h 99"/>
                  <a:gd name="T20" fmla="*/ 372 w 738"/>
                  <a:gd name="T21" fmla="*/ 7 h 99"/>
                  <a:gd name="T22" fmla="*/ 431 w 738"/>
                  <a:gd name="T23" fmla="*/ 0 h 99"/>
                  <a:gd name="T24" fmla="*/ 494 w 738"/>
                  <a:gd name="T25" fmla="*/ 2 h 99"/>
                  <a:gd name="T26" fmla="*/ 554 w 738"/>
                  <a:gd name="T27" fmla="*/ 11 h 99"/>
                  <a:gd name="T28" fmla="*/ 606 w 738"/>
                  <a:gd name="T29" fmla="*/ 21 h 99"/>
                  <a:gd name="T30" fmla="*/ 642 w 738"/>
                  <a:gd name="T31" fmla="*/ 31 h 99"/>
                  <a:gd name="T32" fmla="*/ 674 w 738"/>
                  <a:gd name="T33" fmla="*/ 43 h 99"/>
                  <a:gd name="T34" fmla="*/ 710 w 738"/>
                  <a:gd name="T35" fmla="*/ 58 h 99"/>
                  <a:gd name="T36" fmla="*/ 733 w 738"/>
                  <a:gd name="T37" fmla="*/ 78 h 99"/>
                  <a:gd name="T38" fmla="*/ 738 w 738"/>
                  <a:gd name="T39" fmla="*/ 87 h 99"/>
                  <a:gd name="T40" fmla="*/ 735 w 738"/>
                  <a:gd name="T41" fmla="*/ 96 h 99"/>
                  <a:gd name="T42" fmla="*/ 725 w 738"/>
                  <a:gd name="T43" fmla="*/ 99 h 99"/>
                  <a:gd name="T44" fmla="*/ 712 w 738"/>
                  <a:gd name="T45" fmla="*/ 96 h 99"/>
                  <a:gd name="T46" fmla="*/ 704 w 738"/>
                  <a:gd name="T47" fmla="*/ 90 h 99"/>
                  <a:gd name="T48" fmla="*/ 704 w 738"/>
                  <a:gd name="T49" fmla="*/ 82 h 99"/>
                  <a:gd name="T50" fmla="*/ 712 w 738"/>
                  <a:gd name="T51" fmla="*/ 80 h 99"/>
                  <a:gd name="T52" fmla="*/ 719 w 738"/>
                  <a:gd name="T53" fmla="*/ 82 h 99"/>
                  <a:gd name="T54" fmla="*/ 723 w 738"/>
                  <a:gd name="T55" fmla="*/ 87 h 99"/>
                  <a:gd name="T56" fmla="*/ 723 w 738"/>
                  <a:gd name="T57" fmla="*/ 91 h 99"/>
                  <a:gd name="T58" fmla="*/ 718 w 738"/>
                  <a:gd name="T59" fmla="*/ 91 h 99"/>
                  <a:gd name="T60" fmla="*/ 716 w 738"/>
                  <a:gd name="T61" fmla="*/ 90 h 99"/>
                  <a:gd name="T62" fmla="*/ 718 w 738"/>
                  <a:gd name="T63" fmla="*/ 90 h 99"/>
                  <a:gd name="T64" fmla="*/ 721 w 738"/>
                  <a:gd name="T65" fmla="*/ 90 h 99"/>
                  <a:gd name="T66" fmla="*/ 721 w 738"/>
                  <a:gd name="T67" fmla="*/ 87 h 99"/>
                  <a:gd name="T68" fmla="*/ 716 w 738"/>
                  <a:gd name="T69" fmla="*/ 85 h 99"/>
                  <a:gd name="T70" fmla="*/ 710 w 738"/>
                  <a:gd name="T71" fmla="*/ 84 h 99"/>
                  <a:gd name="T72" fmla="*/ 708 w 738"/>
                  <a:gd name="T73" fmla="*/ 85 h 99"/>
                  <a:gd name="T74" fmla="*/ 706 w 738"/>
                  <a:gd name="T75" fmla="*/ 87 h 99"/>
                  <a:gd name="T76" fmla="*/ 712 w 738"/>
                  <a:gd name="T77" fmla="*/ 93 h 99"/>
                  <a:gd name="T78" fmla="*/ 723 w 738"/>
                  <a:gd name="T79" fmla="*/ 96 h 99"/>
                  <a:gd name="T80" fmla="*/ 729 w 738"/>
                  <a:gd name="T81" fmla="*/ 93 h 99"/>
                  <a:gd name="T82" fmla="*/ 731 w 738"/>
                  <a:gd name="T83" fmla="*/ 90 h 99"/>
                  <a:gd name="T84" fmla="*/ 725 w 738"/>
                  <a:gd name="T85" fmla="*/ 76 h 99"/>
                  <a:gd name="T86" fmla="*/ 708 w 738"/>
                  <a:gd name="T87" fmla="*/ 62 h 99"/>
                  <a:gd name="T88" fmla="*/ 691 w 738"/>
                  <a:gd name="T89" fmla="*/ 52 h 99"/>
                  <a:gd name="T90" fmla="*/ 663 w 738"/>
                  <a:gd name="T91" fmla="*/ 42 h 99"/>
                  <a:gd name="T92" fmla="*/ 638 w 738"/>
                  <a:gd name="T93" fmla="*/ 36 h 99"/>
                  <a:gd name="T94" fmla="*/ 604 w 738"/>
                  <a:gd name="T95" fmla="*/ 31 h 99"/>
                  <a:gd name="T96" fmla="*/ 558 w 738"/>
                  <a:gd name="T97" fmla="*/ 32 h 99"/>
                  <a:gd name="T98" fmla="*/ 501 w 738"/>
                  <a:gd name="T99" fmla="*/ 42 h 99"/>
                  <a:gd name="T100" fmla="*/ 429 w 738"/>
                  <a:gd name="T101" fmla="*/ 63 h 99"/>
                  <a:gd name="T102" fmla="*/ 380 w 738"/>
                  <a:gd name="T103" fmla="*/ 79 h 99"/>
                  <a:gd name="T104" fmla="*/ 317 w 738"/>
                  <a:gd name="T105" fmla="*/ 92 h 99"/>
                  <a:gd name="T106" fmla="*/ 264 w 738"/>
                  <a:gd name="T107" fmla="*/ 96 h 99"/>
                  <a:gd name="T108" fmla="*/ 211 w 738"/>
                  <a:gd name="T109" fmla="*/ 93 h 99"/>
                  <a:gd name="T110" fmla="*/ 156 w 738"/>
                  <a:gd name="T111" fmla="*/ 85 h 99"/>
                  <a:gd name="T112" fmla="*/ 101 w 738"/>
                  <a:gd name="T113" fmla="*/ 70 h 99"/>
                  <a:gd name="T114" fmla="*/ 70 w 738"/>
                  <a:gd name="T115" fmla="*/ 70 h 99"/>
                  <a:gd name="T116" fmla="*/ 44 w 738"/>
                  <a:gd name="T117" fmla="*/ 66 h 99"/>
                  <a:gd name="T118" fmla="*/ 17 w 738"/>
                  <a:gd name="T119" fmla="*/ 56 h 99"/>
                  <a:gd name="T120" fmla="*/ 2 w 738"/>
                  <a:gd name="T121" fmla="*/ 46 h 99"/>
                  <a:gd name="T122" fmla="*/ 0 w 738"/>
                  <a:gd name="T123" fmla="*/ 39 h 99"/>
                  <a:gd name="T124" fmla="*/ 2 w 738"/>
                  <a:gd name="T125"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99">
                    <a:moveTo>
                      <a:pt x="2" y="32"/>
                    </a:moveTo>
                    <a:lnTo>
                      <a:pt x="17" y="33"/>
                    </a:lnTo>
                    <a:lnTo>
                      <a:pt x="15" y="39"/>
                    </a:lnTo>
                    <a:lnTo>
                      <a:pt x="15" y="46"/>
                    </a:lnTo>
                    <a:lnTo>
                      <a:pt x="23" y="55"/>
                    </a:lnTo>
                    <a:lnTo>
                      <a:pt x="44" y="62"/>
                    </a:lnTo>
                    <a:lnTo>
                      <a:pt x="84" y="67"/>
                    </a:lnTo>
                    <a:lnTo>
                      <a:pt x="135" y="64"/>
                    </a:lnTo>
                    <a:lnTo>
                      <a:pt x="192" y="55"/>
                    </a:lnTo>
                    <a:lnTo>
                      <a:pt x="313" y="20"/>
                    </a:lnTo>
                    <a:lnTo>
                      <a:pt x="372" y="7"/>
                    </a:lnTo>
                    <a:lnTo>
                      <a:pt x="431" y="0"/>
                    </a:lnTo>
                    <a:lnTo>
                      <a:pt x="494" y="2"/>
                    </a:lnTo>
                    <a:lnTo>
                      <a:pt x="554" y="11"/>
                    </a:lnTo>
                    <a:lnTo>
                      <a:pt x="606" y="21"/>
                    </a:lnTo>
                    <a:lnTo>
                      <a:pt x="642" y="31"/>
                    </a:lnTo>
                    <a:lnTo>
                      <a:pt x="674" y="43"/>
                    </a:lnTo>
                    <a:lnTo>
                      <a:pt x="710" y="58"/>
                    </a:lnTo>
                    <a:lnTo>
                      <a:pt x="733" y="78"/>
                    </a:lnTo>
                    <a:lnTo>
                      <a:pt x="738" y="87"/>
                    </a:lnTo>
                    <a:lnTo>
                      <a:pt x="735" y="96"/>
                    </a:lnTo>
                    <a:lnTo>
                      <a:pt x="725" y="99"/>
                    </a:lnTo>
                    <a:lnTo>
                      <a:pt x="712" y="96"/>
                    </a:lnTo>
                    <a:lnTo>
                      <a:pt x="704" y="90"/>
                    </a:lnTo>
                    <a:lnTo>
                      <a:pt x="704" y="82"/>
                    </a:lnTo>
                    <a:lnTo>
                      <a:pt x="712" y="80"/>
                    </a:lnTo>
                    <a:lnTo>
                      <a:pt x="719" y="82"/>
                    </a:lnTo>
                    <a:lnTo>
                      <a:pt x="723" y="87"/>
                    </a:lnTo>
                    <a:lnTo>
                      <a:pt x="723" y="91"/>
                    </a:lnTo>
                    <a:lnTo>
                      <a:pt x="718" y="91"/>
                    </a:lnTo>
                    <a:lnTo>
                      <a:pt x="716" y="90"/>
                    </a:lnTo>
                    <a:lnTo>
                      <a:pt x="718" y="90"/>
                    </a:lnTo>
                    <a:lnTo>
                      <a:pt x="721" y="90"/>
                    </a:lnTo>
                    <a:lnTo>
                      <a:pt x="721" y="87"/>
                    </a:lnTo>
                    <a:lnTo>
                      <a:pt x="716" y="85"/>
                    </a:lnTo>
                    <a:lnTo>
                      <a:pt x="710" y="84"/>
                    </a:lnTo>
                    <a:lnTo>
                      <a:pt x="708" y="85"/>
                    </a:lnTo>
                    <a:lnTo>
                      <a:pt x="706" y="87"/>
                    </a:lnTo>
                    <a:lnTo>
                      <a:pt x="712" y="93"/>
                    </a:lnTo>
                    <a:lnTo>
                      <a:pt x="723" y="96"/>
                    </a:lnTo>
                    <a:lnTo>
                      <a:pt x="729" y="93"/>
                    </a:lnTo>
                    <a:lnTo>
                      <a:pt x="731" y="90"/>
                    </a:lnTo>
                    <a:lnTo>
                      <a:pt x="725" y="76"/>
                    </a:lnTo>
                    <a:lnTo>
                      <a:pt x="708" y="62"/>
                    </a:lnTo>
                    <a:lnTo>
                      <a:pt x="691" y="52"/>
                    </a:lnTo>
                    <a:lnTo>
                      <a:pt x="663" y="42"/>
                    </a:lnTo>
                    <a:lnTo>
                      <a:pt x="638" y="36"/>
                    </a:lnTo>
                    <a:lnTo>
                      <a:pt x="604" y="31"/>
                    </a:lnTo>
                    <a:lnTo>
                      <a:pt x="558" y="32"/>
                    </a:lnTo>
                    <a:lnTo>
                      <a:pt x="501" y="42"/>
                    </a:lnTo>
                    <a:lnTo>
                      <a:pt x="429" y="63"/>
                    </a:lnTo>
                    <a:lnTo>
                      <a:pt x="380" y="79"/>
                    </a:lnTo>
                    <a:lnTo>
                      <a:pt x="317" y="92"/>
                    </a:lnTo>
                    <a:lnTo>
                      <a:pt x="264" y="96"/>
                    </a:lnTo>
                    <a:lnTo>
                      <a:pt x="211" y="93"/>
                    </a:lnTo>
                    <a:lnTo>
                      <a:pt x="156" y="85"/>
                    </a:lnTo>
                    <a:lnTo>
                      <a:pt x="101" y="70"/>
                    </a:lnTo>
                    <a:lnTo>
                      <a:pt x="70" y="70"/>
                    </a:lnTo>
                    <a:lnTo>
                      <a:pt x="44" y="66"/>
                    </a:lnTo>
                    <a:lnTo>
                      <a:pt x="17" y="56"/>
                    </a:lnTo>
                    <a:lnTo>
                      <a:pt x="2" y="46"/>
                    </a:lnTo>
                    <a:lnTo>
                      <a:pt x="0" y="39"/>
                    </a:lnTo>
                    <a:lnTo>
                      <a:pt x="2"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5" name="Freeform 173"/>
              <p:cNvSpPr>
                <a:spLocks/>
              </p:cNvSpPr>
              <p:nvPr/>
            </p:nvSpPr>
            <p:spPr bwMode="auto">
              <a:xfrm>
                <a:off x="4752" y="4074"/>
                <a:ext cx="704" cy="117"/>
              </a:xfrm>
              <a:custGeom>
                <a:avLst/>
                <a:gdLst>
                  <a:gd name="T0" fmla="*/ 2 w 704"/>
                  <a:gd name="T1" fmla="*/ 115 h 117"/>
                  <a:gd name="T2" fmla="*/ 17 w 704"/>
                  <a:gd name="T3" fmla="*/ 114 h 117"/>
                  <a:gd name="T4" fmla="*/ 14 w 704"/>
                  <a:gd name="T5" fmla="*/ 108 h 117"/>
                  <a:gd name="T6" fmla="*/ 14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1 h 117"/>
                  <a:gd name="T18" fmla="*/ 306 w 704"/>
                  <a:gd name="T19" fmla="*/ 106 h 117"/>
                  <a:gd name="T20" fmla="*/ 365 w 704"/>
                  <a:gd name="T21" fmla="*/ 114 h 117"/>
                  <a:gd name="T22" fmla="*/ 423 w 704"/>
                  <a:gd name="T23" fmla="*/ 117 h 117"/>
                  <a:gd name="T24" fmla="*/ 482 w 704"/>
                  <a:gd name="T25" fmla="*/ 111 h 117"/>
                  <a:gd name="T26" fmla="*/ 541 w 704"/>
                  <a:gd name="T27" fmla="*/ 99 h 117"/>
                  <a:gd name="T28" fmla="*/ 589 w 704"/>
                  <a:gd name="T29" fmla="*/ 84 h 117"/>
                  <a:gd name="T30" fmla="*/ 623 w 704"/>
                  <a:gd name="T31" fmla="*/ 72 h 117"/>
                  <a:gd name="T32" fmla="*/ 653 w 704"/>
                  <a:gd name="T33" fmla="*/ 59 h 117"/>
                  <a:gd name="T34" fmla="*/ 683 w 704"/>
                  <a:gd name="T35" fmla="*/ 41 h 117"/>
                  <a:gd name="T36" fmla="*/ 702 w 704"/>
                  <a:gd name="T37" fmla="*/ 21 h 117"/>
                  <a:gd name="T38" fmla="*/ 704 w 704"/>
                  <a:gd name="T39" fmla="*/ 11 h 117"/>
                  <a:gd name="T40" fmla="*/ 701 w 704"/>
                  <a:gd name="T41" fmla="*/ 4 h 117"/>
                  <a:gd name="T42" fmla="*/ 691 w 704"/>
                  <a:gd name="T43" fmla="*/ 0 h 117"/>
                  <a:gd name="T44" fmla="*/ 680 w 704"/>
                  <a:gd name="T45" fmla="*/ 4 h 117"/>
                  <a:gd name="T46" fmla="*/ 672 w 704"/>
                  <a:gd name="T47" fmla="*/ 11 h 117"/>
                  <a:gd name="T48" fmla="*/ 674 w 704"/>
                  <a:gd name="T49" fmla="*/ 18 h 117"/>
                  <a:gd name="T50" fmla="*/ 682 w 704"/>
                  <a:gd name="T51" fmla="*/ 19 h 117"/>
                  <a:gd name="T52" fmla="*/ 687 w 704"/>
                  <a:gd name="T53" fmla="*/ 17 h 117"/>
                  <a:gd name="T54" fmla="*/ 693 w 704"/>
                  <a:gd name="T55" fmla="*/ 12 h 117"/>
                  <a:gd name="T56" fmla="*/ 691 w 704"/>
                  <a:gd name="T57" fmla="*/ 9 h 117"/>
                  <a:gd name="T58" fmla="*/ 685 w 704"/>
                  <a:gd name="T59" fmla="*/ 9 h 117"/>
                  <a:gd name="T60" fmla="*/ 682 w 704"/>
                  <a:gd name="T61" fmla="*/ 11 h 117"/>
                  <a:gd name="T62" fmla="*/ 685 w 704"/>
                  <a:gd name="T63" fmla="*/ 10 h 117"/>
                  <a:gd name="T64" fmla="*/ 689 w 704"/>
                  <a:gd name="T65" fmla="*/ 10 h 117"/>
                  <a:gd name="T66" fmla="*/ 689 w 704"/>
                  <a:gd name="T67" fmla="*/ 12 h 117"/>
                  <a:gd name="T68" fmla="*/ 685 w 704"/>
                  <a:gd name="T69" fmla="*/ 16 h 117"/>
                  <a:gd name="T70" fmla="*/ 680 w 704"/>
                  <a:gd name="T71" fmla="*/ 17 h 117"/>
                  <a:gd name="T72" fmla="*/ 676 w 704"/>
                  <a:gd name="T73" fmla="*/ 16 h 117"/>
                  <a:gd name="T74" fmla="*/ 676 w 704"/>
                  <a:gd name="T75" fmla="*/ 13 h 117"/>
                  <a:gd name="T76" fmla="*/ 682 w 704"/>
                  <a:gd name="T77" fmla="*/ 6 h 117"/>
                  <a:gd name="T78" fmla="*/ 691 w 704"/>
                  <a:gd name="T79" fmla="*/ 4 h 117"/>
                  <a:gd name="T80" fmla="*/ 695 w 704"/>
                  <a:gd name="T81" fmla="*/ 6 h 117"/>
                  <a:gd name="T82" fmla="*/ 699 w 704"/>
                  <a:gd name="T83" fmla="*/ 10 h 117"/>
                  <a:gd name="T84" fmla="*/ 695 w 704"/>
                  <a:gd name="T85" fmla="*/ 23 h 117"/>
                  <a:gd name="T86" fmla="*/ 682 w 704"/>
                  <a:gd name="T87" fmla="*/ 37 h 117"/>
                  <a:gd name="T88" fmla="*/ 666 w 704"/>
                  <a:gd name="T89" fmla="*/ 48 h 117"/>
                  <a:gd name="T90" fmla="*/ 640 w 704"/>
                  <a:gd name="T91" fmla="*/ 60 h 117"/>
                  <a:gd name="T92" fmla="*/ 617 w 704"/>
                  <a:gd name="T93" fmla="*/ 69 h 117"/>
                  <a:gd name="T94" fmla="*/ 585 w 704"/>
                  <a:gd name="T95" fmla="*/ 76 h 117"/>
                  <a:gd name="T96" fmla="*/ 541 w 704"/>
                  <a:gd name="T97" fmla="*/ 77 h 117"/>
                  <a:gd name="T98" fmla="*/ 484 w 704"/>
                  <a:gd name="T99" fmla="*/ 72 h 117"/>
                  <a:gd name="T100" fmla="*/ 412 w 704"/>
                  <a:gd name="T101" fmla="*/ 57 h 117"/>
                  <a:gd name="T102" fmla="*/ 361 w 704"/>
                  <a:gd name="T103" fmla="*/ 45 h 117"/>
                  <a:gd name="T104" fmla="*/ 298 w 704"/>
                  <a:gd name="T105" fmla="*/ 36 h 117"/>
                  <a:gd name="T106" fmla="*/ 247 w 704"/>
                  <a:gd name="T107" fmla="*/ 36 h 117"/>
                  <a:gd name="T108" fmla="*/ 194 w 704"/>
                  <a:gd name="T109" fmla="*/ 42 h 117"/>
                  <a:gd name="T110" fmla="*/ 143 w 704"/>
                  <a:gd name="T111" fmla="*/ 55 h 117"/>
                  <a:gd name="T112" fmla="*/ 91 w 704"/>
                  <a:gd name="T113" fmla="*/ 72 h 117"/>
                  <a:gd name="T114" fmla="*/ 63 w 704"/>
                  <a:gd name="T115" fmla="*/ 76 h 117"/>
                  <a:gd name="T116" fmla="*/ 36 w 704"/>
                  <a:gd name="T117" fmla="*/ 81 h 117"/>
                  <a:gd name="T118" fmla="*/ 12 w 704"/>
                  <a:gd name="T119" fmla="*/ 91 h 117"/>
                  <a:gd name="T120" fmla="*/ 0 w 704"/>
                  <a:gd name="T121" fmla="*/ 103 h 117"/>
                  <a:gd name="T122" fmla="*/ 0 w 704"/>
                  <a:gd name="T123" fmla="*/ 109 h 117"/>
                  <a:gd name="T124" fmla="*/ 2 w 704"/>
                  <a:gd name="T125" fmla="*/ 1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115"/>
                    </a:moveTo>
                    <a:lnTo>
                      <a:pt x="17" y="114"/>
                    </a:lnTo>
                    <a:lnTo>
                      <a:pt x="14" y="108"/>
                    </a:lnTo>
                    <a:lnTo>
                      <a:pt x="14" y="102"/>
                    </a:lnTo>
                    <a:lnTo>
                      <a:pt x="19" y="93"/>
                    </a:lnTo>
                    <a:lnTo>
                      <a:pt x="38" y="84"/>
                    </a:lnTo>
                    <a:lnTo>
                      <a:pt x="76" y="77"/>
                    </a:lnTo>
                    <a:lnTo>
                      <a:pt x="125" y="76"/>
                    </a:lnTo>
                    <a:lnTo>
                      <a:pt x="182" y="81"/>
                    </a:lnTo>
                    <a:lnTo>
                      <a:pt x="306" y="106"/>
                    </a:lnTo>
                    <a:lnTo>
                      <a:pt x="365" y="114"/>
                    </a:lnTo>
                    <a:lnTo>
                      <a:pt x="423" y="117"/>
                    </a:lnTo>
                    <a:lnTo>
                      <a:pt x="482" y="111"/>
                    </a:lnTo>
                    <a:lnTo>
                      <a:pt x="541" y="99"/>
                    </a:lnTo>
                    <a:lnTo>
                      <a:pt x="589" y="84"/>
                    </a:lnTo>
                    <a:lnTo>
                      <a:pt x="623" y="72"/>
                    </a:lnTo>
                    <a:lnTo>
                      <a:pt x="653" y="59"/>
                    </a:lnTo>
                    <a:lnTo>
                      <a:pt x="683" y="41"/>
                    </a:lnTo>
                    <a:lnTo>
                      <a:pt x="702" y="21"/>
                    </a:lnTo>
                    <a:lnTo>
                      <a:pt x="704" y="11"/>
                    </a:lnTo>
                    <a:lnTo>
                      <a:pt x="701" y="4"/>
                    </a:lnTo>
                    <a:lnTo>
                      <a:pt x="691" y="0"/>
                    </a:lnTo>
                    <a:lnTo>
                      <a:pt x="680" y="4"/>
                    </a:lnTo>
                    <a:lnTo>
                      <a:pt x="672" y="11"/>
                    </a:lnTo>
                    <a:lnTo>
                      <a:pt x="674" y="18"/>
                    </a:lnTo>
                    <a:lnTo>
                      <a:pt x="682" y="19"/>
                    </a:lnTo>
                    <a:lnTo>
                      <a:pt x="687" y="17"/>
                    </a:lnTo>
                    <a:lnTo>
                      <a:pt x="693" y="12"/>
                    </a:lnTo>
                    <a:lnTo>
                      <a:pt x="691" y="9"/>
                    </a:lnTo>
                    <a:lnTo>
                      <a:pt x="685" y="9"/>
                    </a:lnTo>
                    <a:lnTo>
                      <a:pt x="682" y="11"/>
                    </a:lnTo>
                    <a:lnTo>
                      <a:pt x="685" y="10"/>
                    </a:lnTo>
                    <a:lnTo>
                      <a:pt x="689" y="10"/>
                    </a:lnTo>
                    <a:lnTo>
                      <a:pt x="689" y="12"/>
                    </a:lnTo>
                    <a:lnTo>
                      <a:pt x="685" y="16"/>
                    </a:lnTo>
                    <a:lnTo>
                      <a:pt x="680" y="17"/>
                    </a:lnTo>
                    <a:lnTo>
                      <a:pt x="676" y="16"/>
                    </a:lnTo>
                    <a:lnTo>
                      <a:pt x="676" y="13"/>
                    </a:lnTo>
                    <a:lnTo>
                      <a:pt x="682" y="6"/>
                    </a:lnTo>
                    <a:lnTo>
                      <a:pt x="691" y="4"/>
                    </a:lnTo>
                    <a:lnTo>
                      <a:pt x="695" y="6"/>
                    </a:lnTo>
                    <a:lnTo>
                      <a:pt x="699" y="10"/>
                    </a:lnTo>
                    <a:lnTo>
                      <a:pt x="695" y="23"/>
                    </a:lnTo>
                    <a:lnTo>
                      <a:pt x="682" y="37"/>
                    </a:lnTo>
                    <a:lnTo>
                      <a:pt x="666" y="48"/>
                    </a:lnTo>
                    <a:lnTo>
                      <a:pt x="640" y="60"/>
                    </a:lnTo>
                    <a:lnTo>
                      <a:pt x="617" y="69"/>
                    </a:lnTo>
                    <a:lnTo>
                      <a:pt x="585" y="76"/>
                    </a:lnTo>
                    <a:lnTo>
                      <a:pt x="541" y="77"/>
                    </a:lnTo>
                    <a:lnTo>
                      <a:pt x="484" y="72"/>
                    </a:lnTo>
                    <a:lnTo>
                      <a:pt x="412" y="57"/>
                    </a:lnTo>
                    <a:lnTo>
                      <a:pt x="361" y="45"/>
                    </a:lnTo>
                    <a:lnTo>
                      <a:pt x="298" y="36"/>
                    </a:lnTo>
                    <a:lnTo>
                      <a:pt x="247" y="36"/>
                    </a:lnTo>
                    <a:lnTo>
                      <a:pt x="194" y="42"/>
                    </a:lnTo>
                    <a:lnTo>
                      <a:pt x="143" y="55"/>
                    </a:lnTo>
                    <a:lnTo>
                      <a:pt x="91" y="72"/>
                    </a:lnTo>
                    <a:lnTo>
                      <a:pt x="63" y="76"/>
                    </a:lnTo>
                    <a:lnTo>
                      <a:pt x="36" y="81"/>
                    </a:lnTo>
                    <a:lnTo>
                      <a:pt x="12" y="91"/>
                    </a:lnTo>
                    <a:lnTo>
                      <a:pt x="0" y="103"/>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6" name="Freeform 174"/>
              <p:cNvSpPr>
                <a:spLocks/>
              </p:cNvSpPr>
              <p:nvPr/>
            </p:nvSpPr>
            <p:spPr bwMode="auto">
              <a:xfrm>
                <a:off x="3699" y="4125"/>
                <a:ext cx="831" cy="195"/>
              </a:xfrm>
              <a:custGeom>
                <a:avLst/>
                <a:gdLst>
                  <a:gd name="T0" fmla="*/ 21 w 831"/>
                  <a:gd name="T1" fmla="*/ 190 h 195"/>
                  <a:gd name="T2" fmla="*/ 15 w 831"/>
                  <a:gd name="T3" fmla="*/ 176 h 195"/>
                  <a:gd name="T4" fmla="*/ 42 w 831"/>
                  <a:gd name="T5" fmla="*/ 152 h 195"/>
                  <a:gd name="T6" fmla="*/ 144 w 831"/>
                  <a:gd name="T7" fmla="*/ 135 h 195"/>
                  <a:gd name="T8" fmla="*/ 368 w 831"/>
                  <a:gd name="T9" fmla="*/ 158 h 195"/>
                  <a:gd name="T10" fmla="*/ 510 w 831"/>
                  <a:gd name="T11" fmla="*/ 163 h 195"/>
                  <a:gd name="T12" fmla="*/ 583 w 831"/>
                  <a:gd name="T13" fmla="*/ 149 h 195"/>
                  <a:gd name="T14" fmla="*/ 706 w 831"/>
                  <a:gd name="T15" fmla="*/ 109 h 195"/>
                  <a:gd name="T16" fmla="*/ 776 w 831"/>
                  <a:gd name="T17" fmla="*/ 73 h 195"/>
                  <a:gd name="T18" fmla="*/ 822 w 831"/>
                  <a:gd name="T19" fmla="*/ 36 h 195"/>
                  <a:gd name="T20" fmla="*/ 831 w 831"/>
                  <a:gd name="T21" fmla="*/ 12 h 195"/>
                  <a:gd name="T22" fmla="*/ 812 w 831"/>
                  <a:gd name="T23" fmla="*/ 0 h 195"/>
                  <a:gd name="T24" fmla="*/ 791 w 831"/>
                  <a:gd name="T25" fmla="*/ 14 h 195"/>
                  <a:gd name="T26" fmla="*/ 795 w 831"/>
                  <a:gd name="T27" fmla="*/ 24 h 195"/>
                  <a:gd name="T28" fmla="*/ 812 w 831"/>
                  <a:gd name="T29" fmla="*/ 20 h 195"/>
                  <a:gd name="T30" fmla="*/ 814 w 831"/>
                  <a:gd name="T31" fmla="*/ 9 h 195"/>
                  <a:gd name="T32" fmla="*/ 807 w 831"/>
                  <a:gd name="T33" fmla="*/ 10 h 195"/>
                  <a:gd name="T34" fmla="*/ 807 w 831"/>
                  <a:gd name="T35" fmla="*/ 12 h 195"/>
                  <a:gd name="T36" fmla="*/ 812 w 831"/>
                  <a:gd name="T37" fmla="*/ 14 h 195"/>
                  <a:gd name="T38" fmla="*/ 801 w 831"/>
                  <a:gd name="T39" fmla="*/ 20 h 195"/>
                  <a:gd name="T40" fmla="*/ 797 w 831"/>
                  <a:gd name="T41" fmla="*/ 16 h 195"/>
                  <a:gd name="T42" fmla="*/ 807 w 831"/>
                  <a:gd name="T43" fmla="*/ 6 h 195"/>
                  <a:gd name="T44" fmla="*/ 818 w 831"/>
                  <a:gd name="T45" fmla="*/ 6 h 195"/>
                  <a:gd name="T46" fmla="*/ 822 w 831"/>
                  <a:gd name="T47" fmla="*/ 26 h 195"/>
                  <a:gd name="T48" fmla="*/ 791 w 831"/>
                  <a:gd name="T49" fmla="*/ 60 h 195"/>
                  <a:gd name="T50" fmla="*/ 736 w 831"/>
                  <a:gd name="T51" fmla="*/ 87 h 195"/>
                  <a:gd name="T52" fmla="*/ 645 w 831"/>
                  <a:gd name="T53" fmla="*/ 105 h 195"/>
                  <a:gd name="T54" fmla="*/ 486 w 831"/>
                  <a:gd name="T55" fmla="*/ 89 h 195"/>
                  <a:gd name="T56" fmla="*/ 345 w 831"/>
                  <a:gd name="T57" fmla="*/ 74 h 195"/>
                  <a:gd name="T58" fmla="*/ 222 w 831"/>
                  <a:gd name="T59" fmla="*/ 89 h 195"/>
                  <a:gd name="T60" fmla="*/ 104 w 831"/>
                  <a:gd name="T61" fmla="*/ 135 h 195"/>
                  <a:gd name="T62" fmla="*/ 38 w 831"/>
                  <a:gd name="T63" fmla="*/ 149 h 195"/>
                  <a:gd name="T64" fmla="*/ 0 w 831"/>
                  <a:gd name="T65" fmla="*/ 178 h 195"/>
                  <a:gd name="T66" fmla="*/ 4 w 831"/>
                  <a:gd name="T6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195"/>
                    </a:moveTo>
                    <a:lnTo>
                      <a:pt x="21" y="190"/>
                    </a:lnTo>
                    <a:lnTo>
                      <a:pt x="15" y="184"/>
                    </a:lnTo>
                    <a:lnTo>
                      <a:pt x="15" y="176"/>
                    </a:lnTo>
                    <a:lnTo>
                      <a:pt x="21" y="165"/>
                    </a:lnTo>
                    <a:lnTo>
                      <a:pt x="42" y="152"/>
                    </a:lnTo>
                    <a:lnTo>
                      <a:pt x="85" y="141"/>
                    </a:lnTo>
                    <a:lnTo>
                      <a:pt x="144" y="135"/>
                    </a:lnTo>
                    <a:lnTo>
                      <a:pt x="214" y="137"/>
                    </a:lnTo>
                    <a:lnTo>
                      <a:pt x="368" y="158"/>
                    </a:lnTo>
                    <a:lnTo>
                      <a:pt x="438" y="164"/>
                    </a:lnTo>
                    <a:lnTo>
                      <a:pt x="510" y="163"/>
                    </a:lnTo>
                    <a:lnTo>
                      <a:pt x="547" y="157"/>
                    </a:lnTo>
                    <a:lnTo>
                      <a:pt x="583" y="149"/>
                    </a:lnTo>
                    <a:lnTo>
                      <a:pt x="649" y="130"/>
                    </a:lnTo>
                    <a:lnTo>
                      <a:pt x="706" y="109"/>
                    </a:lnTo>
                    <a:lnTo>
                      <a:pt x="744" y="92"/>
                    </a:lnTo>
                    <a:lnTo>
                      <a:pt x="776" y="73"/>
                    </a:lnTo>
                    <a:lnTo>
                      <a:pt x="810" y="49"/>
                    </a:lnTo>
                    <a:lnTo>
                      <a:pt x="822" y="36"/>
                    </a:lnTo>
                    <a:lnTo>
                      <a:pt x="831" y="24"/>
                    </a:lnTo>
                    <a:lnTo>
                      <a:pt x="831" y="12"/>
                    </a:lnTo>
                    <a:lnTo>
                      <a:pt x="824" y="3"/>
                    </a:lnTo>
                    <a:lnTo>
                      <a:pt x="812" y="0"/>
                    </a:lnTo>
                    <a:lnTo>
                      <a:pt x="799" y="6"/>
                    </a:lnTo>
                    <a:lnTo>
                      <a:pt x="791" y="14"/>
                    </a:lnTo>
                    <a:lnTo>
                      <a:pt x="791" y="19"/>
                    </a:lnTo>
                    <a:lnTo>
                      <a:pt x="795" y="24"/>
                    </a:lnTo>
                    <a:lnTo>
                      <a:pt x="805" y="24"/>
                    </a:lnTo>
                    <a:lnTo>
                      <a:pt x="812" y="20"/>
                    </a:lnTo>
                    <a:lnTo>
                      <a:pt x="816" y="14"/>
                    </a:lnTo>
                    <a:lnTo>
                      <a:pt x="814" y="9"/>
                    </a:lnTo>
                    <a:lnTo>
                      <a:pt x="808" y="9"/>
                    </a:lnTo>
                    <a:lnTo>
                      <a:pt x="807" y="10"/>
                    </a:lnTo>
                    <a:lnTo>
                      <a:pt x="805" y="13"/>
                    </a:lnTo>
                    <a:lnTo>
                      <a:pt x="807" y="12"/>
                    </a:lnTo>
                    <a:lnTo>
                      <a:pt x="812" y="10"/>
                    </a:lnTo>
                    <a:lnTo>
                      <a:pt x="812" y="14"/>
                    </a:lnTo>
                    <a:lnTo>
                      <a:pt x="808" y="18"/>
                    </a:lnTo>
                    <a:lnTo>
                      <a:pt x="801" y="20"/>
                    </a:lnTo>
                    <a:lnTo>
                      <a:pt x="799" y="20"/>
                    </a:lnTo>
                    <a:lnTo>
                      <a:pt x="797" y="16"/>
                    </a:lnTo>
                    <a:lnTo>
                      <a:pt x="801" y="8"/>
                    </a:lnTo>
                    <a:lnTo>
                      <a:pt x="807" y="6"/>
                    </a:lnTo>
                    <a:lnTo>
                      <a:pt x="812" y="4"/>
                    </a:lnTo>
                    <a:lnTo>
                      <a:pt x="818" y="6"/>
                    </a:lnTo>
                    <a:lnTo>
                      <a:pt x="824" y="10"/>
                    </a:lnTo>
                    <a:lnTo>
                      <a:pt x="822" y="26"/>
                    </a:lnTo>
                    <a:lnTo>
                      <a:pt x="808" y="45"/>
                    </a:lnTo>
                    <a:lnTo>
                      <a:pt x="791" y="60"/>
                    </a:lnTo>
                    <a:lnTo>
                      <a:pt x="763" y="76"/>
                    </a:lnTo>
                    <a:lnTo>
                      <a:pt x="736" y="87"/>
                    </a:lnTo>
                    <a:lnTo>
                      <a:pt x="698" y="99"/>
                    </a:lnTo>
                    <a:lnTo>
                      <a:pt x="645" y="105"/>
                    </a:lnTo>
                    <a:lnTo>
                      <a:pt x="577" y="103"/>
                    </a:lnTo>
                    <a:lnTo>
                      <a:pt x="486" y="89"/>
                    </a:lnTo>
                    <a:lnTo>
                      <a:pt x="421" y="80"/>
                    </a:lnTo>
                    <a:lnTo>
                      <a:pt x="345" y="74"/>
                    </a:lnTo>
                    <a:lnTo>
                      <a:pt x="283" y="79"/>
                    </a:lnTo>
                    <a:lnTo>
                      <a:pt x="222" y="89"/>
                    </a:lnTo>
                    <a:lnTo>
                      <a:pt x="161" y="109"/>
                    </a:lnTo>
                    <a:lnTo>
                      <a:pt x="104" y="135"/>
                    </a:lnTo>
                    <a:lnTo>
                      <a:pt x="68" y="140"/>
                    </a:lnTo>
                    <a:lnTo>
                      <a:pt x="38" y="149"/>
                    </a:lnTo>
                    <a:lnTo>
                      <a:pt x="11" y="164"/>
                    </a:lnTo>
                    <a:lnTo>
                      <a:pt x="0" y="178"/>
                    </a:lnTo>
                    <a:lnTo>
                      <a:pt x="0" y="187"/>
                    </a:lnTo>
                    <a:lnTo>
                      <a:pt x="4" y="19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7" name="Freeform 175"/>
              <p:cNvSpPr>
                <a:spLocks/>
              </p:cNvSpPr>
              <p:nvPr/>
            </p:nvSpPr>
            <p:spPr bwMode="auto">
              <a:xfrm>
                <a:off x="4022" y="4095"/>
                <a:ext cx="457" cy="113"/>
              </a:xfrm>
              <a:custGeom>
                <a:avLst/>
                <a:gdLst>
                  <a:gd name="T0" fmla="*/ 60 w 457"/>
                  <a:gd name="T1" fmla="*/ 76 h 113"/>
                  <a:gd name="T2" fmla="*/ 62 w 457"/>
                  <a:gd name="T3" fmla="*/ 81 h 113"/>
                  <a:gd name="T4" fmla="*/ 60 w 457"/>
                  <a:gd name="T5" fmla="*/ 87 h 113"/>
                  <a:gd name="T6" fmla="*/ 53 w 457"/>
                  <a:gd name="T7" fmla="*/ 93 h 113"/>
                  <a:gd name="T8" fmla="*/ 43 w 457"/>
                  <a:gd name="T9" fmla="*/ 97 h 113"/>
                  <a:gd name="T10" fmla="*/ 30 w 457"/>
                  <a:gd name="T11" fmla="*/ 97 h 113"/>
                  <a:gd name="T12" fmla="*/ 19 w 457"/>
                  <a:gd name="T13" fmla="*/ 94 h 113"/>
                  <a:gd name="T14" fmla="*/ 11 w 457"/>
                  <a:gd name="T15" fmla="*/ 91 h 113"/>
                  <a:gd name="T16" fmla="*/ 0 w 457"/>
                  <a:gd name="T17" fmla="*/ 78 h 113"/>
                  <a:gd name="T18" fmla="*/ 0 w 457"/>
                  <a:gd name="T19" fmla="*/ 68 h 113"/>
                  <a:gd name="T20" fmla="*/ 7 w 457"/>
                  <a:gd name="T21" fmla="*/ 56 h 113"/>
                  <a:gd name="T22" fmla="*/ 19 w 457"/>
                  <a:gd name="T23" fmla="*/ 46 h 113"/>
                  <a:gd name="T24" fmla="*/ 39 w 457"/>
                  <a:gd name="T25" fmla="*/ 37 h 113"/>
                  <a:gd name="T26" fmla="*/ 66 w 457"/>
                  <a:gd name="T27" fmla="*/ 31 h 113"/>
                  <a:gd name="T28" fmla="*/ 94 w 457"/>
                  <a:gd name="T29" fmla="*/ 28 h 113"/>
                  <a:gd name="T30" fmla="*/ 129 w 457"/>
                  <a:gd name="T31" fmla="*/ 30 h 113"/>
                  <a:gd name="T32" fmla="*/ 142 w 457"/>
                  <a:gd name="T33" fmla="*/ 32 h 113"/>
                  <a:gd name="T34" fmla="*/ 159 w 457"/>
                  <a:gd name="T35" fmla="*/ 16 h 113"/>
                  <a:gd name="T36" fmla="*/ 184 w 457"/>
                  <a:gd name="T37" fmla="*/ 7 h 113"/>
                  <a:gd name="T38" fmla="*/ 222 w 457"/>
                  <a:gd name="T39" fmla="*/ 0 h 113"/>
                  <a:gd name="T40" fmla="*/ 239 w 457"/>
                  <a:gd name="T41" fmla="*/ 0 h 113"/>
                  <a:gd name="T42" fmla="*/ 261 w 457"/>
                  <a:gd name="T43" fmla="*/ 3 h 113"/>
                  <a:gd name="T44" fmla="*/ 288 w 457"/>
                  <a:gd name="T45" fmla="*/ 10 h 113"/>
                  <a:gd name="T46" fmla="*/ 322 w 457"/>
                  <a:gd name="T47" fmla="*/ 25 h 113"/>
                  <a:gd name="T48" fmla="*/ 347 w 457"/>
                  <a:gd name="T49" fmla="*/ 34 h 113"/>
                  <a:gd name="T50" fmla="*/ 372 w 457"/>
                  <a:gd name="T51" fmla="*/ 40 h 113"/>
                  <a:gd name="T52" fmla="*/ 404 w 457"/>
                  <a:gd name="T53" fmla="*/ 46 h 113"/>
                  <a:gd name="T54" fmla="*/ 444 w 457"/>
                  <a:gd name="T55" fmla="*/ 48 h 113"/>
                  <a:gd name="T56" fmla="*/ 457 w 457"/>
                  <a:gd name="T57" fmla="*/ 46 h 113"/>
                  <a:gd name="T58" fmla="*/ 419 w 457"/>
                  <a:gd name="T59" fmla="*/ 67 h 113"/>
                  <a:gd name="T60" fmla="*/ 381 w 457"/>
                  <a:gd name="T61" fmla="*/ 82 h 113"/>
                  <a:gd name="T62" fmla="*/ 343 w 457"/>
                  <a:gd name="T63" fmla="*/ 96 h 113"/>
                  <a:gd name="T64" fmla="*/ 299 w 457"/>
                  <a:gd name="T65" fmla="*/ 107 h 113"/>
                  <a:gd name="T66" fmla="*/ 263 w 457"/>
                  <a:gd name="T67" fmla="*/ 112 h 113"/>
                  <a:gd name="T68" fmla="*/ 225 w 457"/>
                  <a:gd name="T69" fmla="*/ 113 h 113"/>
                  <a:gd name="T70" fmla="*/ 206 w 457"/>
                  <a:gd name="T71" fmla="*/ 112 h 113"/>
                  <a:gd name="T72" fmla="*/ 182 w 457"/>
                  <a:gd name="T73" fmla="*/ 107 h 113"/>
                  <a:gd name="T74" fmla="*/ 157 w 457"/>
                  <a:gd name="T75" fmla="*/ 98 h 113"/>
                  <a:gd name="T76" fmla="*/ 136 w 457"/>
                  <a:gd name="T77" fmla="*/ 81 h 113"/>
                  <a:gd name="T78" fmla="*/ 131 w 457"/>
                  <a:gd name="T79" fmla="*/ 66 h 113"/>
                  <a:gd name="T80" fmla="*/ 131 w 457"/>
                  <a:gd name="T81" fmla="*/ 51 h 113"/>
                  <a:gd name="T82" fmla="*/ 136 w 457"/>
                  <a:gd name="T83" fmla="*/ 37 h 113"/>
                  <a:gd name="T84" fmla="*/ 110 w 457"/>
                  <a:gd name="T85" fmla="*/ 34 h 113"/>
                  <a:gd name="T86" fmla="*/ 85 w 457"/>
                  <a:gd name="T87" fmla="*/ 36 h 113"/>
                  <a:gd name="T88" fmla="*/ 58 w 457"/>
                  <a:gd name="T89" fmla="*/ 39 h 113"/>
                  <a:gd name="T90" fmla="*/ 30 w 457"/>
                  <a:gd name="T91" fmla="*/ 51 h 113"/>
                  <a:gd name="T92" fmla="*/ 17 w 457"/>
                  <a:gd name="T93" fmla="*/ 61 h 113"/>
                  <a:gd name="T94" fmla="*/ 11 w 457"/>
                  <a:gd name="T95" fmla="*/ 73 h 113"/>
                  <a:gd name="T96" fmla="*/ 17 w 457"/>
                  <a:gd name="T97" fmla="*/ 85 h 113"/>
                  <a:gd name="T98" fmla="*/ 24 w 457"/>
                  <a:gd name="T99" fmla="*/ 88 h 113"/>
                  <a:gd name="T100" fmla="*/ 36 w 457"/>
                  <a:gd name="T101" fmla="*/ 91 h 113"/>
                  <a:gd name="T102" fmla="*/ 49 w 457"/>
                  <a:gd name="T103" fmla="*/ 87 h 113"/>
                  <a:gd name="T104" fmla="*/ 58 w 457"/>
                  <a:gd name="T105" fmla="*/ 81 h 113"/>
                  <a:gd name="T106" fmla="*/ 60 w 457"/>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76"/>
                    </a:moveTo>
                    <a:lnTo>
                      <a:pt x="62" y="81"/>
                    </a:lnTo>
                    <a:lnTo>
                      <a:pt x="60" y="87"/>
                    </a:lnTo>
                    <a:lnTo>
                      <a:pt x="53" y="93"/>
                    </a:lnTo>
                    <a:lnTo>
                      <a:pt x="43" y="97"/>
                    </a:lnTo>
                    <a:lnTo>
                      <a:pt x="30" y="97"/>
                    </a:lnTo>
                    <a:lnTo>
                      <a:pt x="19" y="94"/>
                    </a:lnTo>
                    <a:lnTo>
                      <a:pt x="11" y="91"/>
                    </a:lnTo>
                    <a:lnTo>
                      <a:pt x="0" y="78"/>
                    </a:lnTo>
                    <a:lnTo>
                      <a:pt x="0" y="68"/>
                    </a:lnTo>
                    <a:lnTo>
                      <a:pt x="7" y="56"/>
                    </a:lnTo>
                    <a:lnTo>
                      <a:pt x="19" y="46"/>
                    </a:lnTo>
                    <a:lnTo>
                      <a:pt x="39" y="37"/>
                    </a:lnTo>
                    <a:lnTo>
                      <a:pt x="66" y="31"/>
                    </a:lnTo>
                    <a:lnTo>
                      <a:pt x="94" y="28"/>
                    </a:lnTo>
                    <a:lnTo>
                      <a:pt x="129" y="30"/>
                    </a:lnTo>
                    <a:lnTo>
                      <a:pt x="142" y="32"/>
                    </a:lnTo>
                    <a:lnTo>
                      <a:pt x="159" y="16"/>
                    </a:lnTo>
                    <a:lnTo>
                      <a:pt x="184" y="7"/>
                    </a:lnTo>
                    <a:lnTo>
                      <a:pt x="222" y="0"/>
                    </a:lnTo>
                    <a:lnTo>
                      <a:pt x="239" y="0"/>
                    </a:lnTo>
                    <a:lnTo>
                      <a:pt x="261" y="3"/>
                    </a:lnTo>
                    <a:lnTo>
                      <a:pt x="288" y="10"/>
                    </a:lnTo>
                    <a:lnTo>
                      <a:pt x="322" y="25"/>
                    </a:lnTo>
                    <a:lnTo>
                      <a:pt x="347" y="34"/>
                    </a:lnTo>
                    <a:lnTo>
                      <a:pt x="372" y="40"/>
                    </a:lnTo>
                    <a:lnTo>
                      <a:pt x="404" y="46"/>
                    </a:lnTo>
                    <a:lnTo>
                      <a:pt x="444" y="48"/>
                    </a:lnTo>
                    <a:lnTo>
                      <a:pt x="457" y="46"/>
                    </a:lnTo>
                    <a:lnTo>
                      <a:pt x="419" y="67"/>
                    </a:lnTo>
                    <a:lnTo>
                      <a:pt x="381" y="82"/>
                    </a:lnTo>
                    <a:lnTo>
                      <a:pt x="343" y="96"/>
                    </a:lnTo>
                    <a:lnTo>
                      <a:pt x="299" y="107"/>
                    </a:lnTo>
                    <a:lnTo>
                      <a:pt x="263" y="112"/>
                    </a:lnTo>
                    <a:lnTo>
                      <a:pt x="225" y="113"/>
                    </a:lnTo>
                    <a:lnTo>
                      <a:pt x="206" y="112"/>
                    </a:lnTo>
                    <a:lnTo>
                      <a:pt x="182" y="107"/>
                    </a:lnTo>
                    <a:lnTo>
                      <a:pt x="157" y="98"/>
                    </a:lnTo>
                    <a:lnTo>
                      <a:pt x="136" y="81"/>
                    </a:lnTo>
                    <a:lnTo>
                      <a:pt x="131" y="66"/>
                    </a:lnTo>
                    <a:lnTo>
                      <a:pt x="131" y="51"/>
                    </a:lnTo>
                    <a:lnTo>
                      <a:pt x="136" y="37"/>
                    </a:lnTo>
                    <a:lnTo>
                      <a:pt x="110" y="34"/>
                    </a:lnTo>
                    <a:lnTo>
                      <a:pt x="85" y="36"/>
                    </a:lnTo>
                    <a:lnTo>
                      <a:pt x="58" y="39"/>
                    </a:lnTo>
                    <a:lnTo>
                      <a:pt x="30" y="51"/>
                    </a:lnTo>
                    <a:lnTo>
                      <a:pt x="17" y="61"/>
                    </a:lnTo>
                    <a:lnTo>
                      <a:pt x="11" y="73"/>
                    </a:lnTo>
                    <a:lnTo>
                      <a:pt x="17" y="85"/>
                    </a:lnTo>
                    <a:lnTo>
                      <a:pt x="24" y="88"/>
                    </a:lnTo>
                    <a:lnTo>
                      <a:pt x="36" y="91"/>
                    </a:lnTo>
                    <a:lnTo>
                      <a:pt x="49" y="87"/>
                    </a:lnTo>
                    <a:lnTo>
                      <a:pt x="58" y="81"/>
                    </a:lnTo>
                    <a:lnTo>
                      <a:pt x="60"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8" name="Freeform 176"/>
              <p:cNvSpPr>
                <a:spLocks/>
              </p:cNvSpPr>
              <p:nvPr/>
            </p:nvSpPr>
            <p:spPr bwMode="auto">
              <a:xfrm>
                <a:off x="4441" y="4125"/>
                <a:ext cx="342" cy="104"/>
              </a:xfrm>
              <a:custGeom>
                <a:avLst/>
                <a:gdLst>
                  <a:gd name="T0" fmla="*/ 47 w 342"/>
                  <a:gd name="T1" fmla="*/ 83 h 104"/>
                  <a:gd name="T2" fmla="*/ 51 w 342"/>
                  <a:gd name="T3" fmla="*/ 87 h 104"/>
                  <a:gd name="T4" fmla="*/ 47 w 342"/>
                  <a:gd name="T5" fmla="*/ 98 h 104"/>
                  <a:gd name="T6" fmla="*/ 42 w 342"/>
                  <a:gd name="T7" fmla="*/ 101 h 104"/>
                  <a:gd name="T8" fmla="*/ 32 w 342"/>
                  <a:gd name="T9" fmla="*/ 104 h 104"/>
                  <a:gd name="T10" fmla="*/ 15 w 342"/>
                  <a:gd name="T11" fmla="*/ 101 h 104"/>
                  <a:gd name="T12" fmla="*/ 4 w 342"/>
                  <a:gd name="T13" fmla="*/ 92 h 104"/>
                  <a:gd name="T14" fmla="*/ 0 w 342"/>
                  <a:gd name="T15" fmla="*/ 85 h 104"/>
                  <a:gd name="T16" fmla="*/ 2 w 342"/>
                  <a:gd name="T17" fmla="*/ 75 h 104"/>
                  <a:gd name="T18" fmla="*/ 8 w 342"/>
                  <a:gd name="T19" fmla="*/ 64 h 104"/>
                  <a:gd name="T20" fmla="*/ 21 w 342"/>
                  <a:gd name="T21" fmla="*/ 55 h 104"/>
                  <a:gd name="T22" fmla="*/ 38 w 342"/>
                  <a:gd name="T23" fmla="*/ 46 h 104"/>
                  <a:gd name="T24" fmla="*/ 59 w 342"/>
                  <a:gd name="T25" fmla="*/ 42 h 104"/>
                  <a:gd name="T26" fmla="*/ 87 w 342"/>
                  <a:gd name="T27" fmla="*/ 38 h 104"/>
                  <a:gd name="T28" fmla="*/ 97 w 342"/>
                  <a:gd name="T29" fmla="*/ 38 h 104"/>
                  <a:gd name="T30" fmla="*/ 104 w 342"/>
                  <a:gd name="T31" fmla="*/ 24 h 104"/>
                  <a:gd name="T32" fmla="*/ 121 w 342"/>
                  <a:gd name="T33" fmla="*/ 12 h 104"/>
                  <a:gd name="T34" fmla="*/ 148 w 342"/>
                  <a:gd name="T35" fmla="*/ 2 h 104"/>
                  <a:gd name="T36" fmla="*/ 178 w 342"/>
                  <a:gd name="T37" fmla="*/ 0 h 104"/>
                  <a:gd name="T38" fmla="*/ 201 w 342"/>
                  <a:gd name="T39" fmla="*/ 2 h 104"/>
                  <a:gd name="T40" fmla="*/ 232 w 342"/>
                  <a:gd name="T41" fmla="*/ 9 h 104"/>
                  <a:gd name="T42" fmla="*/ 254 w 342"/>
                  <a:gd name="T43" fmla="*/ 14 h 104"/>
                  <a:gd name="T44" fmla="*/ 302 w 342"/>
                  <a:gd name="T45" fmla="*/ 16 h 104"/>
                  <a:gd name="T46" fmla="*/ 332 w 342"/>
                  <a:gd name="T47" fmla="*/ 13 h 104"/>
                  <a:gd name="T48" fmla="*/ 342 w 342"/>
                  <a:gd name="T49" fmla="*/ 10 h 104"/>
                  <a:gd name="T50" fmla="*/ 319 w 342"/>
                  <a:gd name="T51" fmla="*/ 31 h 104"/>
                  <a:gd name="T52" fmla="*/ 269 w 342"/>
                  <a:gd name="T53" fmla="*/ 63 h 104"/>
                  <a:gd name="T54" fmla="*/ 241 w 342"/>
                  <a:gd name="T55" fmla="*/ 77 h 104"/>
                  <a:gd name="T56" fmla="*/ 214 w 342"/>
                  <a:gd name="T57" fmla="*/ 87 h 104"/>
                  <a:gd name="T58" fmla="*/ 186 w 342"/>
                  <a:gd name="T59" fmla="*/ 92 h 104"/>
                  <a:gd name="T60" fmla="*/ 150 w 342"/>
                  <a:gd name="T61" fmla="*/ 93 h 104"/>
                  <a:gd name="T62" fmla="*/ 129 w 342"/>
                  <a:gd name="T63" fmla="*/ 89 h 104"/>
                  <a:gd name="T64" fmla="*/ 108 w 342"/>
                  <a:gd name="T65" fmla="*/ 77 h 104"/>
                  <a:gd name="T66" fmla="*/ 99 w 342"/>
                  <a:gd name="T67" fmla="*/ 67 h 104"/>
                  <a:gd name="T68" fmla="*/ 95 w 342"/>
                  <a:gd name="T69" fmla="*/ 55 h 104"/>
                  <a:gd name="T70" fmla="*/ 95 w 342"/>
                  <a:gd name="T71" fmla="*/ 43 h 104"/>
                  <a:gd name="T72" fmla="*/ 74 w 342"/>
                  <a:gd name="T73" fmla="*/ 45 h 104"/>
                  <a:gd name="T74" fmla="*/ 55 w 342"/>
                  <a:gd name="T75" fmla="*/ 48 h 104"/>
                  <a:gd name="T76" fmla="*/ 36 w 342"/>
                  <a:gd name="T77" fmla="*/ 55 h 104"/>
                  <a:gd name="T78" fmla="*/ 17 w 342"/>
                  <a:gd name="T79" fmla="*/ 67 h 104"/>
                  <a:gd name="T80" fmla="*/ 9 w 342"/>
                  <a:gd name="T81" fmla="*/ 77 h 104"/>
                  <a:gd name="T82" fmla="*/ 9 w 342"/>
                  <a:gd name="T83" fmla="*/ 87 h 104"/>
                  <a:gd name="T84" fmla="*/ 19 w 342"/>
                  <a:gd name="T85" fmla="*/ 95 h 104"/>
                  <a:gd name="T86" fmla="*/ 25 w 342"/>
                  <a:gd name="T87" fmla="*/ 98 h 104"/>
                  <a:gd name="T88" fmla="*/ 34 w 342"/>
                  <a:gd name="T89" fmla="*/ 98 h 104"/>
                  <a:gd name="T90" fmla="*/ 44 w 342"/>
                  <a:gd name="T91" fmla="*/ 93 h 104"/>
                  <a:gd name="T92" fmla="*/ 47 w 342"/>
                  <a:gd name="T93" fmla="*/ 87 h 104"/>
                  <a:gd name="T94" fmla="*/ 47 w 342"/>
                  <a:gd name="T95"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83"/>
                    </a:moveTo>
                    <a:lnTo>
                      <a:pt x="51" y="87"/>
                    </a:lnTo>
                    <a:lnTo>
                      <a:pt x="47" y="98"/>
                    </a:lnTo>
                    <a:lnTo>
                      <a:pt x="42" y="101"/>
                    </a:lnTo>
                    <a:lnTo>
                      <a:pt x="32" y="104"/>
                    </a:lnTo>
                    <a:lnTo>
                      <a:pt x="15" y="101"/>
                    </a:lnTo>
                    <a:lnTo>
                      <a:pt x="4" y="92"/>
                    </a:lnTo>
                    <a:lnTo>
                      <a:pt x="0" y="85"/>
                    </a:lnTo>
                    <a:lnTo>
                      <a:pt x="2" y="75"/>
                    </a:lnTo>
                    <a:lnTo>
                      <a:pt x="8" y="64"/>
                    </a:lnTo>
                    <a:lnTo>
                      <a:pt x="21" y="55"/>
                    </a:lnTo>
                    <a:lnTo>
                      <a:pt x="38" y="46"/>
                    </a:lnTo>
                    <a:lnTo>
                      <a:pt x="59" y="42"/>
                    </a:lnTo>
                    <a:lnTo>
                      <a:pt x="87" y="38"/>
                    </a:lnTo>
                    <a:lnTo>
                      <a:pt x="97" y="38"/>
                    </a:lnTo>
                    <a:lnTo>
                      <a:pt x="104" y="24"/>
                    </a:lnTo>
                    <a:lnTo>
                      <a:pt x="121" y="12"/>
                    </a:lnTo>
                    <a:lnTo>
                      <a:pt x="148" y="2"/>
                    </a:lnTo>
                    <a:lnTo>
                      <a:pt x="178" y="0"/>
                    </a:lnTo>
                    <a:lnTo>
                      <a:pt x="201" y="2"/>
                    </a:lnTo>
                    <a:lnTo>
                      <a:pt x="232" y="9"/>
                    </a:lnTo>
                    <a:lnTo>
                      <a:pt x="254" y="14"/>
                    </a:lnTo>
                    <a:lnTo>
                      <a:pt x="302" y="16"/>
                    </a:lnTo>
                    <a:lnTo>
                      <a:pt x="332" y="13"/>
                    </a:lnTo>
                    <a:lnTo>
                      <a:pt x="342" y="10"/>
                    </a:lnTo>
                    <a:lnTo>
                      <a:pt x="319" y="31"/>
                    </a:lnTo>
                    <a:lnTo>
                      <a:pt x="269" y="63"/>
                    </a:lnTo>
                    <a:lnTo>
                      <a:pt x="241" y="77"/>
                    </a:lnTo>
                    <a:lnTo>
                      <a:pt x="214" y="87"/>
                    </a:lnTo>
                    <a:lnTo>
                      <a:pt x="186" y="92"/>
                    </a:lnTo>
                    <a:lnTo>
                      <a:pt x="150" y="93"/>
                    </a:lnTo>
                    <a:lnTo>
                      <a:pt x="129" y="89"/>
                    </a:lnTo>
                    <a:lnTo>
                      <a:pt x="108" y="77"/>
                    </a:lnTo>
                    <a:lnTo>
                      <a:pt x="99" y="67"/>
                    </a:lnTo>
                    <a:lnTo>
                      <a:pt x="95" y="55"/>
                    </a:lnTo>
                    <a:lnTo>
                      <a:pt x="95" y="43"/>
                    </a:lnTo>
                    <a:lnTo>
                      <a:pt x="74" y="45"/>
                    </a:lnTo>
                    <a:lnTo>
                      <a:pt x="55" y="48"/>
                    </a:lnTo>
                    <a:lnTo>
                      <a:pt x="36" y="55"/>
                    </a:lnTo>
                    <a:lnTo>
                      <a:pt x="17" y="67"/>
                    </a:lnTo>
                    <a:lnTo>
                      <a:pt x="9" y="77"/>
                    </a:lnTo>
                    <a:lnTo>
                      <a:pt x="9" y="87"/>
                    </a:lnTo>
                    <a:lnTo>
                      <a:pt x="19" y="95"/>
                    </a:lnTo>
                    <a:lnTo>
                      <a:pt x="25" y="98"/>
                    </a:lnTo>
                    <a:lnTo>
                      <a:pt x="34" y="98"/>
                    </a:lnTo>
                    <a:lnTo>
                      <a:pt x="44" y="93"/>
                    </a:lnTo>
                    <a:lnTo>
                      <a:pt x="47" y="87"/>
                    </a:lnTo>
                    <a:lnTo>
                      <a:pt x="47" y="8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29" name="Freeform 177"/>
              <p:cNvSpPr>
                <a:spLocks/>
              </p:cNvSpPr>
              <p:nvPr/>
            </p:nvSpPr>
            <p:spPr bwMode="auto">
              <a:xfrm>
                <a:off x="3562" y="4157"/>
                <a:ext cx="406" cy="40"/>
              </a:xfrm>
              <a:custGeom>
                <a:avLst/>
                <a:gdLst>
                  <a:gd name="T0" fmla="*/ 406 w 406"/>
                  <a:gd name="T1" fmla="*/ 0 h 40"/>
                  <a:gd name="T2" fmla="*/ 374 w 406"/>
                  <a:gd name="T3" fmla="*/ 6 h 40"/>
                  <a:gd name="T4" fmla="*/ 323 w 406"/>
                  <a:gd name="T5" fmla="*/ 19 h 40"/>
                  <a:gd name="T6" fmla="*/ 258 w 406"/>
                  <a:gd name="T7" fmla="*/ 32 h 40"/>
                  <a:gd name="T8" fmla="*/ 188 w 406"/>
                  <a:gd name="T9" fmla="*/ 40 h 40"/>
                  <a:gd name="T10" fmla="*/ 112 w 406"/>
                  <a:gd name="T11" fmla="*/ 37 h 40"/>
                  <a:gd name="T12" fmla="*/ 53 w 406"/>
                  <a:gd name="T13" fmla="*/ 28 h 40"/>
                  <a:gd name="T14" fmla="*/ 14 w 406"/>
                  <a:gd name="T15" fmla="*/ 18 h 40"/>
                  <a:gd name="T16" fmla="*/ 0 w 406"/>
                  <a:gd name="T17" fmla="*/ 13 h 40"/>
                  <a:gd name="T18" fmla="*/ 31 w 406"/>
                  <a:gd name="T19" fmla="*/ 19 h 40"/>
                  <a:gd name="T20" fmla="*/ 82 w 406"/>
                  <a:gd name="T21" fmla="*/ 24 h 40"/>
                  <a:gd name="T22" fmla="*/ 152 w 406"/>
                  <a:gd name="T23" fmla="*/ 23 h 40"/>
                  <a:gd name="T24" fmla="*/ 152 w 406"/>
                  <a:gd name="T25" fmla="*/ 23 h 40"/>
                  <a:gd name="T26" fmla="*/ 148 w 406"/>
                  <a:gd name="T27" fmla="*/ 25 h 40"/>
                  <a:gd name="T28" fmla="*/ 145 w 406"/>
                  <a:gd name="T29" fmla="*/ 29 h 40"/>
                  <a:gd name="T30" fmla="*/ 150 w 406"/>
                  <a:gd name="T31" fmla="*/ 32 h 40"/>
                  <a:gd name="T32" fmla="*/ 160 w 406"/>
                  <a:gd name="T33" fmla="*/ 32 h 40"/>
                  <a:gd name="T34" fmla="*/ 171 w 406"/>
                  <a:gd name="T35" fmla="*/ 31 h 40"/>
                  <a:gd name="T36" fmla="*/ 173 w 406"/>
                  <a:gd name="T37" fmla="*/ 29 h 40"/>
                  <a:gd name="T38" fmla="*/ 169 w 406"/>
                  <a:gd name="T39" fmla="*/ 25 h 40"/>
                  <a:gd name="T40" fmla="*/ 165 w 406"/>
                  <a:gd name="T41" fmla="*/ 26 h 40"/>
                  <a:gd name="T42" fmla="*/ 167 w 406"/>
                  <a:gd name="T43" fmla="*/ 26 h 40"/>
                  <a:gd name="T44" fmla="*/ 169 w 406"/>
                  <a:gd name="T45" fmla="*/ 29 h 40"/>
                  <a:gd name="T46" fmla="*/ 165 w 406"/>
                  <a:gd name="T47" fmla="*/ 30 h 40"/>
                  <a:gd name="T48" fmla="*/ 162 w 406"/>
                  <a:gd name="T49" fmla="*/ 31 h 40"/>
                  <a:gd name="T50" fmla="*/ 154 w 406"/>
                  <a:gd name="T51" fmla="*/ 30 h 40"/>
                  <a:gd name="T52" fmla="*/ 152 w 406"/>
                  <a:gd name="T53" fmla="*/ 28 h 40"/>
                  <a:gd name="T54" fmla="*/ 158 w 406"/>
                  <a:gd name="T55" fmla="*/ 24 h 40"/>
                  <a:gd name="T56" fmla="*/ 163 w 406"/>
                  <a:gd name="T57" fmla="*/ 23 h 40"/>
                  <a:gd name="T58" fmla="*/ 260 w 406"/>
                  <a:gd name="T59" fmla="*/ 14 h 40"/>
                  <a:gd name="T60" fmla="*/ 342 w 406"/>
                  <a:gd name="T61" fmla="*/ 6 h 40"/>
                  <a:gd name="T62" fmla="*/ 399 w 406"/>
                  <a:gd name="T63" fmla="*/ 0 h 40"/>
                  <a:gd name="T64" fmla="*/ 406 w 406"/>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0"/>
                    </a:moveTo>
                    <a:lnTo>
                      <a:pt x="374" y="6"/>
                    </a:lnTo>
                    <a:lnTo>
                      <a:pt x="323" y="19"/>
                    </a:lnTo>
                    <a:lnTo>
                      <a:pt x="258" y="32"/>
                    </a:lnTo>
                    <a:lnTo>
                      <a:pt x="188" y="40"/>
                    </a:lnTo>
                    <a:lnTo>
                      <a:pt x="112" y="37"/>
                    </a:lnTo>
                    <a:lnTo>
                      <a:pt x="53" y="28"/>
                    </a:lnTo>
                    <a:lnTo>
                      <a:pt x="14" y="18"/>
                    </a:lnTo>
                    <a:lnTo>
                      <a:pt x="0" y="13"/>
                    </a:lnTo>
                    <a:lnTo>
                      <a:pt x="31" y="19"/>
                    </a:lnTo>
                    <a:lnTo>
                      <a:pt x="82" y="24"/>
                    </a:lnTo>
                    <a:lnTo>
                      <a:pt x="152" y="23"/>
                    </a:lnTo>
                    <a:lnTo>
                      <a:pt x="152" y="23"/>
                    </a:lnTo>
                    <a:lnTo>
                      <a:pt x="148" y="25"/>
                    </a:lnTo>
                    <a:lnTo>
                      <a:pt x="145" y="29"/>
                    </a:lnTo>
                    <a:lnTo>
                      <a:pt x="150" y="32"/>
                    </a:lnTo>
                    <a:lnTo>
                      <a:pt x="160" y="32"/>
                    </a:lnTo>
                    <a:lnTo>
                      <a:pt x="171" y="31"/>
                    </a:lnTo>
                    <a:lnTo>
                      <a:pt x="173" y="29"/>
                    </a:lnTo>
                    <a:lnTo>
                      <a:pt x="169" y="25"/>
                    </a:lnTo>
                    <a:lnTo>
                      <a:pt x="165" y="26"/>
                    </a:lnTo>
                    <a:lnTo>
                      <a:pt x="167" y="26"/>
                    </a:lnTo>
                    <a:lnTo>
                      <a:pt x="169" y="29"/>
                    </a:lnTo>
                    <a:lnTo>
                      <a:pt x="165" y="30"/>
                    </a:lnTo>
                    <a:lnTo>
                      <a:pt x="162" y="31"/>
                    </a:lnTo>
                    <a:lnTo>
                      <a:pt x="154" y="30"/>
                    </a:lnTo>
                    <a:lnTo>
                      <a:pt x="152" y="28"/>
                    </a:lnTo>
                    <a:lnTo>
                      <a:pt x="158" y="24"/>
                    </a:lnTo>
                    <a:lnTo>
                      <a:pt x="163" y="23"/>
                    </a:lnTo>
                    <a:lnTo>
                      <a:pt x="260" y="14"/>
                    </a:lnTo>
                    <a:lnTo>
                      <a:pt x="342" y="6"/>
                    </a:lnTo>
                    <a:lnTo>
                      <a:pt x="399" y="0"/>
                    </a:lnTo>
                    <a:lnTo>
                      <a:pt x="40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0" name="Freeform 178"/>
              <p:cNvSpPr>
                <a:spLocks/>
              </p:cNvSpPr>
              <p:nvPr/>
            </p:nvSpPr>
            <p:spPr bwMode="auto">
              <a:xfrm>
                <a:off x="3577" y="4125"/>
                <a:ext cx="456" cy="52"/>
              </a:xfrm>
              <a:custGeom>
                <a:avLst/>
                <a:gdLst>
                  <a:gd name="T0" fmla="*/ 0 w 456"/>
                  <a:gd name="T1" fmla="*/ 45 h 52"/>
                  <a:gd name="T2" fmla="*/ 44 w 456"/>
                  <a:gd name="T3" fmla="*/ 46 h 52"/>
                  <a:gd name="T4" fmla="*/ 90 w 456"/>
                  <a:gd name="T5" fmla="*/ 43 h 52"/>
                  <a:gd name="T6" fmla="*/ 139 w 456"/>
                  <a:gd name="T7" fmla="*/ 32 h 52"/>
                  <a:gd name="T8" fmla="*/ 219 w 456"/>
                  <a:gd name="T9" fmla="*/ 10 h 52"/>
                  <a:gd name="T10" fmla="*/ 260 w 456"/>
                  <a:gd name="T11" fmla="*/ 2 h 52"/>
                  <a:gd name="T12" fmla="*/ 306 w 456"/>
                  <a:gd name="T13" fmla="*/ 0 h 52"/>
                  <a:gd name="T14" fmla="*/ 359 w 456"/>
                  <a:gd name="T15" fmla="*/ 3 h 52"/>
                  <a:gd name="T16" fmla="*/ 412 w 456"/>
                  <a:gd name="T17" fmla="*/ 12 h 52"/>
                  <a:gd name="T18" fmla="*/ 456 w 456"/>
                  <a:gd name="T19" fmla="*/ 25 h 52"/>
                  <a:gd name="T20" fmla="*/ 397 w 456"/>
                  <a:gd name="T21" fmla="*/ 30 h 52"/>
                  <a:gd name="T22" fmla="*/ 297 w 456"/>
                  <a:gd name="T23" fmla="*/ 37 h 52"/>
                  <a:gd name="T24" fmla="*/ 228 w 456"/>
                  <a:gd name="T25" fmla="*/ 45 h 52"/>
                  <a:gd name="T26" fmla="*/ 217 w 456"/>
                  <a:gd name="T27" fmla="*/ 44 h 52"/>
                  <a:gd name="T28" fmla="*/ 207 w 456"/>
                  <a:gd name="T29" fmla="*/ 42 h 52"/>
                  <a:gd name="T30" fmla="*/ 202 w 456"/>
                  <a:gd name="T31" fmla="*/ 37 h 52"/>
                  <a:gd name="T32" fmla="*/ 204 w 456"/>
                  <a:gd name="T33" fmla="*/ 31 h 52"/>
                  <a:gd name="T34" fmla="*/ 213 w 456"/>
                  <a:gd name="T35" fmla="*/ 25 h 52"/>
                  <a:gd name="T36" fmla="*/ 238 w 456"/>
                  <a:gd name="T37" fmla="*/ 19 h 52"/>
                  <a:gd name="T38" fmla="*/ 260 w 456"/>
                  <a:gd name="T39" fmla="*/ 18 h 52"/>
                  <a:gd name="T40" fmla="*/ 268 w 456"/>
                  <a:gd name="T41" fmla="*/ 19 h 52"/>
                  <a:gd name="T42" fmla="*/ 274 w 456"/>
                  <a:gd name="T43" fmla="*/ 21 h 52"/>
                  <a:gd name="T44" fmla="*/ 274 w 456"/>
                  <a:gd name="T45" fmla="*/ 25 h 52"/>
                  <a:gd name="T46" fmla="*/ 264 w 456"/>
                  <a:gd name="T47" fmla="*/ 28 h 52"/>
                  <a:gd name="T48" fmla="*/ 257 w 456"/>
                  <a:gd name="T49" fmla="*/ 28 h 52"/>
                  <a:gd name="T50" fmla="*/ 253 w 456"/>
                  <a:gd name="T51" fmla="*/ 28 h 52"/>
                  <a:gd name="T52" fmla="*/ 257 w 456"/>
                  <a:gd name="T53" fmla="*/ 25 h 52"/>
                  <a:gd name="T54" fmla="*/ 259 w 456"/>
                  <a:gd name="T55" fmla="*/ 25 h 52"/>
                  <a:gd name="T56" fmla="*/ 253 w 456"/>
                  <a:gd name="T57" fmla="*/ 25 h 52"/>
                  <a:gd name="T58" fmla="*/ 247 w 456"/>
                  <a:gd name="T59" fmla="*/ 28 h 52"/>
                  <a:gd name="T60" fmla="*/ 253 w 456"/>
                  <a:gd name="T61" fmla="*/ 31 h 52"/>
                  <a:gd name="T62" fmla="*/ 266 w 456"/>
                  <a:gd name="T63" fmla="*/ 32 h 52"/>
                  <a:gd name="T64" fmla="*/ 278 w 456"/>
                  <a:gd name="T65" fmla="*/ 27 h 52"/>
                  <a:gd name="T66" fmla="*/ 283 w 456"/>
                  <a:gd name="T67" fmla="*/ 21 h 52"/>
                  <a:gd name="T68" fmla="*/ 279 w 456"/>
                  <a:gd name="T69" fmla="*/ 18 h 52"/>
                  <a:gd name="T70" fmla="*/ 270 w 456"/>
                  <a:gd name="T71" fmla="*/ 16 h 52"/>
                  <a:gd name="T72" fmla="*/ 234 w 456"/>
                  <a:gd name="T73" fmla="*/ 18 h 52"/>
                  <a:gd name="T74" fmla="*/ 215 w 456"/>
                  <a:gd name="T75" fmla="*/ 21 h 52"/>
                  <a:gd name="T76" fmla="*/ 202 w 456"/>
                  <a:gd name="T77" fmla="*/ 26 h 52"/>
                  <a:gd name="T78" fmla="*/ 194 w 456"/>
                  <a:gd name="T79" fmla="*/ 32 h 52"/>
                  <a:gd name="T80" fmla="*/ 190 w 456"/>
                  <a:gd name="T81" fmla="*/ 37 h 52"/>
                  <a:gd name="T82" fmla="*/ 194 w 456"/>
                  <a:gd name="T83" fmla="*/ 40 h 52"/>
                  <a:gd name="T84" fmla="*/ 202 w 456"/>
                  <a:gd name="T85" fmla="*/ 44 h 52"/>
                  <a:gd name="T86" fmla="*/ 215 w 456"/>
                  <a:gd name="T87" fmla="*/ 46 h 52"/>
                  <a:gd name="T88" fmla="*/ 173 w 456"/>
                  <a:gd name="T89" fmla="*/ 50 h 52"/>
                  <a:gd name="T90" fmla="*/ 118 w 456"/>
                  <a:gd name="T91" fmla="*/ 52 h 52"/>
                  <a:gd name="T92" fmla="*/ 71 w 456"/>
                  <a:gd name="T93" fmla="*/ 52 h 52"/>
                  <a:gd name="T94" fmla="*/ 33 w 456"/>
                  <a:gd name="T95" fmla="*/ 50 h 52"/>
                  <a:gd name="T96" fmla="*/ 0 w 456"/>
                  <a:gd name="T9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5"/>
                    </a:moveTo>
                    <a:lnTo>
                      <a:pt x="44" y="46"/>
                    </a:lnTo>
                    <a:lnTo>
                      <a:pt x="90" y="43"/>
                    </a:lnTo>
                    <a:lnTo>
                      <a:pt x="139" y="32"/>
                    </a:lnTo>
                    <a:lnTo>
                      <a:pt x="219" y="10"/>
                    </a:lnTo>
                    <a:lnTo>
                      <a:pt x="260" y="2"/>
                    </a:lnTo>
                    <a:lnTo>
                      <a:pt x="306" y="0"/>
                    </a:lnTo>
                    <a:lnTo>
                      <a:pt x="359" y="3"/>
                    </a:lnTo>
                    <a:lnTo>
                      <a:pt x="412" y="12"/>
                    </a:lnTo>
                    <a:lnTo>
                      <a:pt x="456" y="25"/>
                    </a:lnTo>
                    <a:lnTo>
                      <a:pt x="397" y="30"/>
                    </a:lnTo>
                    <a:lnTo>
                      <a:pt x="297" y="37"/>
                    </a:lnTo>
                    <a:lnTo>
                      <a:pt x="228" y="45"/>
                    </a:lnTo>
                    <a:lnTo>
                      <a:pt x="217" y="44"/>
                    </a:lnTo>
                    <a:lnTo>
                      <a:pt x="207" y="42"/>
                    </a:lnTo>
                    <a:lnTo>
                      <a:pt x="202" y="37"/>
                    </a:lnTo>
                    <a:lnTo>
                      <a:pt x="204" y="31"/>
                    </a:lnTo>
                    <a:lnTo>
                      <a:pt x="213" y="25"/>
                    </a:lnTo>
                    <a:lnTo>
                      <a:pt x="238" y="19"/>
                    </a:lnTo>
                    <a:lnTo>
                      <a:pt x="260" y="18"/>
                    </a:lnTo>
                    <a:lnTo>
                      <a:pt x="268" y="19"/>
                    </a:lnTo>
                    <a:lnTo>
                      <a:pt x="274" y="21"/>
                    </a:lnTo>
                    <a:lnTo>
                      <a:pt x="274" y="25"/>
                    </a:lnTo>
                    <a:lnTo>
                      <a:pt x="264" y="28"/>
                    </a:lnTo>
                    <a:lnTo>
                      <a:pt x="257" y="28"/>
                    </a:lnTo>
                    <a:lnTo>
                      <a:pt x="253" y="28"/>
                    </a:lnTo>
                    <a:lnTo>
                      <a:pt x="257" y="25"/>
                    </a:lnTo>
                    <a:lnTo>
                      <a:pt x="259" y="25"/>
                    </a:lnTo>
                    <a:lnTo>
                      <a:pt x="253" y="25"/>
                    </a:lnTo>
                    <a:lnTo>
                      <a:pt x="247" y="28"/>
                    </a:lnTo>
                    <a:lnTo>
                      <a:pt x="253" y="31"/>
                    </a:lnTo>
                    <a:lnTo>
                      <a:pt x="266" y="32"/>
                    </a:lnTo>
                    <a:lnTo>
                      <a:pt x="278" y="27"/>
                    </a:lnTo>
                    <a:lnTo>
                      <a:pt x="283" y="21"/>
                    </a:lnTo>
                    <a:lnTo>
                      <a:pt x="279" y="18"/>
                    </a:lnTo>
                    <a:lnTo>
                      <a:pt x="270" y="16"/>
                    </a:lnTo>
                    <a:lnTo>
                      <a:pt x="234" y="18"/>
                    </a:lnTo>
                    <a:lnTo>
                      <a:pt x="215" y="21"/>
                    </a:lnTo>
                    <a:lnTo>
                      <a:pt x="202" y="26"/>
                    </a:lnTo>
                    <a:lnTo>
                      <a:pt x="194" y="32"/>
                    </a:lnTo>
                    <a:lnTo>
                      <a:pt x="190" y="37"/>
                    </a:lnTo>
                    <a:lnTo>
                      <a:pt x="194" y="40"/>
                    </a:lnTo>
                    <a:lnTo>
                      <a:pt x="202" y="44"/>
                    </a:lnTo>
                    <a:lnTo>
                      <a:pt x="215" y="46"/>
                    </a:lnTo>
                    <a:lnTo>
                      <a:pt x="173" y="50"/>
                    </a:lnTo>
                    <a:lnTo>
                      <a:pt x="118" y="52"/>
                    </a:lnTo>
                    <a:lnTo>
                      <a:pt x="71" y="52"/>
                    </a:lnTo>
                    <a:lnTo>
                      <a:pt x="33" y="50"/>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1" name="Freeform 179"/>
              <p:cNvSpPr>
                <a:spLocks/>
              </p:cNvSpPr>
              <p:nvPr/>
            </p:nvSpPr>
            <p:spPr bwMode="auto">
              <a:xfrm>
                <a:off x="4488" y="4230"/>
                <a:ext cx="401" cy="38"/>
              </a:xfrm>
              <a:custGeom>
                <a:avLst/>
                <a:gdLst>
                  <a:gd name="T0" fmla="*/ 401 w 401"/>
                  <a:gd name="T1" fmla="*/ 0 h 38"/>
                  <a:gd name="T2" fmla="*/ 371 w 401"/>
                  <a:gd name="T3" fmla="*/ 6 h 38"/>
                  <a:gd name="T4" fmla="*/ 319 w 401"/>
                  <a:gd name="T5" fmla="*/ 19 h 38"/>
                  <a:gd name="T6" fmla="*/ 257 w 401"/>
                  <a:gd name="T7" fmla="*/ 31 h 38"/>
                  <a:gd name="T8" fmla="*/ 185 w 401"/>
                  <a:gd name="T9" fmla="*/ 38 h 38"/>
                  <a:gd name="T10" fmla="*/ 111 w 401"/>
                  <a:gd name="T11" fmla="*/ 36 h 38"/>
                  <a:gd name="T12" fmla="*/ 52 w 401"/>
                  <a:gd name="T13" fmla="*/ 26 h 38"/>
                  <a:gd name="T14" fmla="*/ 14 w 401"/>
                  <a:gd name="T15" fmla="*/ 17 h 38"/>
                  <a:gd name="T16" fmla="*/ 0 w 401"/>
                  <a:gd name="T17" fmla="*/ 12 h 38"/>
                  <a:gd name="T18" fmla="*/ 29 w 401"/>
                  <a:gd name="T19" fmla="*/ 18 h 38"/>
                  <a:gd name="T20" fmla="*/ 80 w 401"/>
                  <a:gd name="T21" fmla="*/ 23 h 38"/>
                  <a:gd name="T22" fmla="*/ 150 w 401"/>
                  <a:gd name="T23" fmla="*/ 23 h 38"/>
                  <a:gd name="T24" fmla="*/ 150 w 401"/>
                  <a:gd name="T25" fmla="*/ 23 h 38"/>
                  <a:gd name="T26" fmla="*/ 145 w 401"/>
                  <a:gd name="T27" fmla="*/ 24 h 38"/>
                  <a:gd name="T28" fmla="*/ 143 w 401"/>
                  <a:gd name="T29" fmla="*/ 28 h 38"/>
                  <a:gd name="T30" fmla="*/ 148 w 401"/>
                  <a:gd name="T31" fmla="*/ 31 h 38"/>
                  <a:gd name="T32" fmla="*/ 158 w 401"/>
                  <a:gd name="T33" fmla="*/ 32 h 38"/>
                  <a:gd name="T34" fmla="*/ 167 w 401"/>
                  <a:gd name="T35" fmla="*/ 31 h 38"/>
                  <a:gd name="T36" fmla="*/ 171 w 401"/>
                  <a:gd name="T37" fmla="*/ 28 h 38"/>
                  <a:gd name="T38" fmla="*/ 167 w 401"/>
                  <a:gd name="T39" fmla="*/ 25 h 38"/>
                  <a:gd name="T40" fmla="*/ 162 w 401"/>
                  <a:gd name="T41" fmla="*/ 25 h 38"/>
                  <a:gd name="T42" fmla="*/ 164 w 401"/>
                  <a:gd name="T43" fmla="*/ 26 h 38"/>
                  <a:gd name="T44" fmla="*/ 167 w 401"/>
                  <a:gd name="T45" fmla="*/ 28 h 38"/>
                  <a:gd name="T46" fmla="*/ 164 w 401"/>
                  <a:gd name="T47" fmla="*/ 30 h 38"/>
                  <a:gd name="T48" fmla="*/ 158 w 401"/>
                  <a:gd name="T49" fmla="*/ 30 h 38"/>
                  <a:gd name="T50" fmla="*/ 152 w 401"/>
                  <a:gd name="T51" fmla="*/ 30 h 38"/>
                  <a:gd name="T52" fmla="*/ 150 w 401"/>
                  <a:gd name="T53" fmla="*/ 28 h 38"/>
                  <a:gd name="T54" fmla="*/ 156 w 401"/>
                  <a:gd name="T55" fmla="*/ 23 h 38"/>
                  <a:gd name="T56" fmla="*/ 162 w 401"/>
                  <a:gd name="T57" fmla="*/ 22 h 38"/>
                  <a:gd name="T58" fmla="*/ 257 w 401"/>
                  <a:gd name="T59" fmla="*/ 14 h 38"/>
                  <a:gd name="T60" fmla="*/ 338 w 401"/>
                  <a:gd name="T61" fmla="*/ 5 h 38"/>
                  <a:gd name="T62" fmla="*/ 393 w 401"/>
                  <a:gd name="T63" fmla="*/ 0 h 38"/>
                  <a:gd name="T64" fmla="*/ 401 w 401"/>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8">
                    <a:moveTo>
                      <a:pt x="401" y="0"/>
                    </a:moveTo>
                    <a:lnTo>
                      <a:pt x="371" y="6"/>
                    </a:lnTo>
                    <a:lnTo>
                      <a:pt x="319" y="19"/>
                    </a:lnTo>
                    <a:lnTo>
                      <a:pt x="257" y="31"/>
                    </a:lnTo>
                    <a:lnTo>
                      <a:pt x="185" y="38"/>
                    </a:lnTo>
                    <a:lnTo>
                      <a:pt x="111" y="36"/>
                    </a:lnTo>
                    <a:lnTo>
                      <a:pt x="52" y="26"/>
                    </a:lnTo>
                    <a:lnTo>
                      <a:pt x="14" y="17"/>
                    </a:lnTo>
                    <a:lnTo>
                      <a:pt x="0" y="12"/>
                    </a:lnTo>
                    <a:lnTo>
                      <a:pt x="29" y="18"/>
                    </a:lnTo>
                    <a:lnTo>
                      <a:pt x="80" y="23"/>
                    </a:lnTo>
                    <a:lnTo>
                      <a:pt x="150" y="23"/>
                    </a:lnTo>
                    <a:lnTo>
                      <a:pt x="150" y="23"/>
                    </a:lnTo>
                    <a:lnTo>
                      <a:pt x="145" y="24"/>
                    </a:lnTo>
                    <a:lnTo>
                      <a:pt x="143" y="28"/>
                    </a:lnTo>
                    <a:lnTo>
                      <a:pt x="148" y="31"/>
                    </a:lnTo>
                    <a:lnTo>
                      <a:pt x="158" y="32"/>
                    </a:lnTo>
                    <a:lnTo>
                      <a:pt x="167" y="31"/>
                    </a:lnTo>
                    <a:lnTo>
                      <a:pt x="171" y="28"/>
                    </a:lnTo>
                    <a:lnTo>
                      <a:pt x="167" y="25"/>
                    </a:lnTo>
                    <a:lnTo>
                      <a:pt x="162" y="25"/>
                    </a:lnTo>
                    <a:lnTo>
                      <a:pt x="164" y="26"/>
                    </a:lnTo>
                    <a:lnTo>
                      <a:pt x="167" y="28"/>
                    </a:lnTo>
                    <a:lnTo>
                      <a:pt x="164" y="30"/>
                    </a:lnTo>
                    <a:lnTo>
                      <a:pt x="158" y="30"/>
                    </a:lnTo>
                    <a:lnTo>
                      <a:pt x="152" y="30"/>
                    </a:lnTo>
                    <a:lnTo>
                      <a:pt x="150" y="28"/>
                    </a:lnTo>
                    <a:lnTo>
                      <a:pt x="156" y="23"/>
                    </a:lnTo>
                    <a:lnTo>
                      <a:pt x="162" y="22"/>
                    </a:lnTo>
                    <a:lnTo>
                      <a:pt x="257" y="14"/>
                    </a:lnTo>
                    <a:lnTo>
                      <a:pt x="338" y="5"/>
                    </a:lnTo>
                    <a:lnTo>
                      <a:pt x="393" y="0"/>
                    </a:lnTo>
                    <a:lnTo>
                      <a:pt x="401"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2" name="Freeform 180"/>
              <p:cNvSpPr>
                <a:spLocks/>
              </p:cNvSpPr>
              <p:nvPr/>
            </p:nvSpPr>
            <p:spPr bwMode="auto">
              <a:xfrm>
                <a:off x="4504" y="4198"/>
                <a:ext cx="449" cy="52"/>
              </a:xfrm>
              <a:custGeom>
                <a:avLst/>
                <a:gdLst>
                  <a:gd name="T0" fmla="*/ 0 w 449"/>
                  <a:gd name="T1" fmla="*/ 44 h 52"/>
                  <a:gd name="T2" fmla="*/ 43 w 449"/>
                  <a:gd name="T3" fmla="*/ 45 h 52"/>
                  <a:gd name="T4" fmla="*/ 87 w 449"/>
                  <a:gd name="T5" fmla="*/ 42 h 52"/>
                  <a:gd name="T6" fmla="*/ 136 w 449"/>
                  <a:gd name="T7" fmla="*/ 31 h 52"/>
                  <a:gd name="T8" fmla="*/ 214 w 449"/>
                  <a:gd name="T9" fmla="*/ 10 h 52"/>
                  <a:gd name="T10" fmla="*/ 256 w 449"/>
                  <a:gd name="T11" fmla="*/ 2 h 52"/>
                  <a:gd name="T12" fmla="*/ 299 w 449"/>
                  <a:gd name="T13" fmla="*/ 0 h 52"/>
                  <a:gd name="T14" fmla="*/ 353 w 449"/>
                  <a:gd name="T15" fmla="*/ 3 h 52"/>
                  <a:gd name="T16" fmla="*/ 406 w 449"/>
                  <a:gd name="T17" fmla="*/ 12 h 52"/>
                  <a:gd name="T18" fmla="*/ 449 w 449"/>
                  <a:gd name="T19" fmla="*/ 25 h 52"/>
                  <a:gd name="T20" fmla="*/ 391 w 449"/>
                  <a:gd name="T21" fmla="*/ 28 h 52"/>
                  <a:gd name="T22" fmla="*/ 292 w 449"/>
                  <a:gd name="T23" fmla="*/ 37 h 52"/>
                  <a:gd name="T24" fmla="*/ 225 w 449"/>
                  <a:gd name="T25" fmla="*/ 44 h 52"/>
                  <a:gd name="T26" fmla="*/ 212 w 449"/>
                  <a:gd name="T27" fmla="*/ 43 h 52"/>
                  <a:gd name="T28" fmla="*/ 203 w 449"/>
                  <a:gd name="T29" fmla="*/ 40 h 52"/>
                  <a:gd name="T30" fmla="*/ 199 w 449"/>
                  <a:gd name="T31" fmla="*/ 36 h 52"/>
                  <a:gd name="T32" fmla="*/ 201 w 449"/>
                  <a:gd name="T33" fmla="*/ 30 h 52"/>
                  <a:gd name="T34" fmla="*/ 210 w 449"/>
                  <a:gd name="T35" fmla="*/ 25 h 52"/>
                  <a:gd name="T36" fmla="*/ 233 w 449"/>
                  <a:gd name="T37" fmla="*/ 18 h 52"/>
                  <a:gd name="T38" fmla="*/ 256 w 449"/>
                  <a:gd name="T39" fmla="*/ 16 h 52"/>
                  <a:gd name="T40" fmla="*/ 265 w 449"/>
                  <a:gd name="T41" fmla="*/ 18 h 52"/>
                  <a:gd name="T42" fmla="*/ 269 w 449"/>
                  <a:gd name="T43" fmla="*/ 21 h 52"/>
                  <a:gd name="T44" fmla="*/ 267 w 449"/>
                  <a:gd name="T45" fmla="*/ 24 h 52"/>
                  <a:gd name="T46" fmla="*/ 260 w 449"/>
                  <a:gd name="T47" fmla="*/ 27 h 52"/>
                  <a:gd name="T48" fmla="*/ 252 w 449"/>
                  <a:gd name="T49" fmla="*/ 28 h 52"/>
                  <a:gd name="T50" fmla="*/ 248 w 449"/>
                  <a:gd name="T51" fmla="*/ 27 h 52"/>
                  <a:gd name="T52" fmla="*/ 252 w 449"/>
                  <a:gd name="T53" fmla="*/ 25 h 52"/>
                  <a:gd name="T54" fmla="*/ 254 w 449"/>
                  <a:gd name="T55" fmla="*/ 24 h 52"/>
                  <a:gd name="T56" fmla="*/ 248 w 449"/>
                  <a:gd name="T57" fmla="*/ 25 h 52"/>
                  <a:gd name="T58" fmla="*/ 243 w 449"/>
                  <a:gd name="T59" fmla="*/ 28 h 52"/>
                  <a:gd name="T60" fmla="*/ 248 w 449"/>
                  <a:gd name="T61" fmla="*/ 31 h 52"/>
                  <a:gd name="T62" fmla="*/ 262 w 449"/>
                  <a:gd name="T63" fmla="*/ 31 h 52"/>
                  <a:gd name="T64" fmla="*/ 273 w 449"/>
                  <a:gd name="T65" fmla="*/ 27 h 52"/>
                  <a:gd name="T66" fmla="*/ 277 w 449"/>
                  <a:gd name="T67" fmla="*/ 21 h 52"/>
                  <a:gd name="T68" fmla="*/ 275 w 449"/>
                  <a:gd name="T69" fmla="*/ 18 h 52"/>
                  <a:gd name="T70" fmla="*/ 265 w 449"/>
                  <a:gd name="T71" fmla="*/ 15 h 52"/>
                  <a:gd name="T72" fmla="*/ 229 w 449"/>
                  <a:gd name="T73" fmla="*/ 16 h 52"/>
                  <a:gd name="T74" fmla="*/ 210 w 449"/>
                  <a:gd name="T75" fmla="*/ 21 h 52"/>
                  <a:gd name="T76" fmla="*/ 197 w 449"/>
                  <a:gd name="T77" fmla="*/ 26 h 52"/>
                  <a:gd name="T78" fmla="*/ 189 w 449"/>
                  <a:gd name="T79" fmla="*/ 31 h 52"/>
                  <a:gd name="T80" fmla="*/ 188 w 449"/>
                  <a:gd name="T81" fmla="*/ 36 h 52"/>
                  <a:gd name="T82" fmla="*/ 191 w 449"/>
                  <a:gd name="T83" fmla="*/ 40 h 52"/>
                  <a:gd name="T84" fmla="*/ 197 w 449"/>
                  <a:gd name="T85" fmla="*/ 43 h 52"/>
                  <a:gd name="T86" fmla="*/ 210 w 449"/>
                  <a:gd name="T87" fmla="*/ 45 h 52"/>
                  <a:gd name="T88" fmla="*/ 170 w 449"/>
                  <a:gd name="T89" fmla="*/ 49 h 52"/>
                  <a:gd name="T90" fmla="*/ 115 w 449"/>
                  <a:gd name="T91" fmla="*/ 52 h 52"/>
                  <a:gd name="T92" fmla="*/ 68 w 449"/>
                  <a:gd name="T93" fmla="*/ 52 h 52"/>
                  <a:gd name="T94" fmla="*/ 32 w 449"/>
                  <a:gd name="T95" fmla="*/ 50 h 52"/>
                  <a:gd name="T96" fmla="*/ 0 w 449"/>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2">
                    <a:moveTo>
                      <a:pt x="0" y="44"/>
                    </a:moveTo>
                    <a:lnTo>
                      <a:pt x="43" y="45"/>
                    </a:lnTo>
                    <a:lnTo>
                      <a:pt x="87" y="42"/>
                    </a:lnTo>
                    <a:lnTo>
                      <a:pt x="136" y="31"/>
                    </a:lnTo>
                    <a:lnTo>
                      <a:pt x="214" y="10"/>
                    </a:lnTo>
                    <a:lnTo>
                      <a:pt x="256" y="2"/>
                    </a:lnTo>
                    <a:lnTo>
                      <a:pt x="299" y="0"/>
                    </a:lnTo>
                    <a:lnTo>
                      <a:pt x="353" y="3"/>
                    </a:lnTo>
                    <a:lnTo>
                      <a:pt x="406" y="12"/>
                    </a:lnTo>
                    <a:lnTo>
                      <a:pt x="449" y="25"/>
                    </a:lnTo>
                    <a:lnTo>
                      <a:pt x="391" y="28"/>
                    </a:lnTo>
                    <a:lnTo>
                      <a:pt x="292" y="37"/>
                    </a:lnTo>
                    <a:lnTo>
                      <a:pt x="225" y="44"/>
                    </a:lnTo>
                    <a:lnTo>
                      <a:pt x="212" y="43"/>
                    </a:lnTo>
                    <a:lnTo>
                      <a:pt x="203" y="40"/>
                    </a:lnTo>
                    <a:lnTo>
                      <a:pt x="199" y="36"/>
                    </a:lnTo>
                    <a:lnTo>
                      <a:pt x="201" y="30"/>
                    </a:lnTo>
                    <a:lnTo>
                      <a:pt x="210" y="25"/>
                    </a:lnTo>
                    <a:lnTo>
                      <a:pt x="233" y="18"/>
                    </a:lnTo>
                    <a:lnTo>
                      <a:pt x="256" y="16"/>
                    </a:lnTo>
                    <a:lnTo>
                      <a:pt x="265" y="18"/>
                    </a:lnTo>
                    <a:lnTo>
                      <a:pt x="269" y="21"/>
                    </a:lnTo>
                    <a:lnTo>
                      <a:pt x="267" y="24"/>
                    </a:lnTo>
                    <a:lnTo>
                      <a:pt x="260" y="27"/>
                    </a:lnTo>
                    <a:lnTo>
                      <a:pt x="252" y="28"/>
                    </a:lnTo>
                    <a:lnTo>
                      <a:pt x="248" y="27"/>
                    </a:lnTo>
                    <a:lnTo>
                      <a:pt x="252" y="25"/>
                    </a:lnTo>
                    <a:lnTo>
                      <a:pt x="254" y="24"/>
                    </a:lnTo>
                    <a:lnTo>
                      <a:pt x="248" y="25"/>
                    </a:lnTo>
                    <a:lnTo>
                      <a:pt x="243" y="28"/>
                    </a:lnTo>
                    <a:lnTo>
                      <a:pt x="248" y="31"/>
                    </a:lnTo>
                    <a:lnTo>
                      <a:pt x="262" y="31"/>
                    </a:lnTo>
                    <a:lnTo>
                      <a:pt x="273" y="27"/>
                    </a:lnTo>
                    <a:lnTo>
                      <a:pt x="277" y="21"/>
                    </a:lnTo>
                    <a:lnTo>
                      <a:pt x="275" y="18"/>
                    </a:lnTo>
                    <a:lnTo>
                      <a:pt x="265" y="15"/>
                    </a:lnTo>
                    <a:lnTo>
                      <a:pt x="229" y="16"/>
                    </a:lnTo>
                    <a:lnTo>
                      <a:pt x="210" y="21"/>
                    </a:lnTo>
                    <a:lnTo>
                      <a:pt x="197" y="26"/>
                    </a:lnTo>
                    <a:lnTo>
                      <a:pt x="189" y="31"/>
                    </a:lnTo>
                    <a:lnTo>
                      <a:pt x="188" y="36"/>
                    </a:lnTo>
                    <a:lnTo>
                      <a:pt x="191" y="40"/>
                    </a:lnTo>
                    <a:lnTo>
                      <a:pt x="197" y="43"/>
                    </a:lnTo>
                    <a:lnTo>
                      <a:pt x="210" y="45"/>
                    </a:lnTo>
                    <a:lnTo>
                      <a:pt x="170" y="49"/>
                    </a:lnTo>
                    <a:lnTo>
                      <a:pt x="115" y="52"/>
                    </a:lnTo>
                    <a:lnTo>
                      <a:pt x="68"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3" name="Freeform 181"/>
              <p:cNvSpPr>
                <a:spLocks/>
              </p:cNvSpPr>
              <p:nvPr/>
            </p:nvSpPr>
            <p:spPr bwMode="auto">
              <a:xfrm>
                <a:off x="5160" y="4186"/>
                <a:ext cx="439" cy="52"/>
              </a:xfrm>
              <a:custGeom>
                <a:avLst/>
                <a:gdLst>
                  <a:gd name="T0" fmla="*/ 0 w 439"/>
                  <a:gd name="T1" fmla="*/ 52 h 52"/>
                  <a:gd name="T2" fmla="*/ 33 w 439"/>
                  <a:gd name="T3" fmla="*/ 44 h 52"/>
                  <a:gd name="T4" fmla="*/ 88 w 439"/>
                  <a:gd name="T5" fmla="*/ 28 h 52"/>
                  <a:gd name="T6" fmla="*/ 156 w 439"/>
                  <a:gd name="T7" fmla="*/ 12 h 52"/>
                  <a:gd name="T8" fmla="*/ 234 w 439"/>
                  <a:gd name="T9" fmla="*/ 1 h 52"/>
                  <a:gd name="T10" fmla="*/ 275 w 439"/>
                  <a:gd name="T11" fmla="*/ 0 h 52"/>
                  <a:gd name="T12" fmla="*/ 315 w 439"/>
                  <a:gd name="T13" fmla="*/ 2 h 52"/>
                  <a:gd name="T14" fmla="*/ 380 w 439"/>
                  <a:gd name="T15" fmla="*/ 9 h 52"/>
                  <a:gd name="T16" fmla="*/ 423 w 439"/>
                  <a:gd name="T17" fmla="*/ 18 h 52"/>
                  <a:gd name="T18" fmla="*/ 439 w 439"/>
                  <a:gd name="T19" fmla="*/ 22 h 52"/>
                  <a:gd name="T20" fmla="*/ 406 w 439"/>
                  <a:gd name="T21" fmla="*/ 18 h 52"/>
                  <a:gd name="T22" fmla="*/ 349 w 439"/>
                  <a:gd name="T23" fmla="*/ 14 h 52"/>
                  <a:gd name="T24" fmla="*/ 274 w 439"/>
                  <a:gd name="T25" fmla="*/ 18 h 52"/>
                  <a:gd name="T26" fmla="*/ 274 w 439"/>
                  <a:gd name="T27" fmla="*/ 18 h 52"/>
                  <a:gd name="T28" fmla="*/ 277 w 439"/>
                  <a:gd name="T29" fmla="*/ 15 h 52"/>
                  <a:gd name="T30" fmla="*/ 281 w 439"/>
                  <a:gd name="T31" fmla="*/ 12 h 52"/>
                  <a:gd name="T32" fmla="*/ 274 w 439"/>
                  <a:gd name="T33" fmla="*/ 8 h 52"/>
                  <a:gd name="T34" fmla="*/ 262 w 439"/>
                  <a:gd name="T35" fmla="*/ 7 h 52"/>
                  <a:gd name="T36" fmla="*/ 253 w 439"/>
                  <a:gd name="T37" fmla="*/ 9 h 52"/>
                  <a:gd name="T38" fmla="*/ 249 w 439"/>
                  <a:gd name="T39" fmla="*/ 13 h 52"/>
                  <a:gd name="T40" fmla="*/ 255 w 439"/>
                  <a:gd name="T41" fmla="*/ 15 h 52"/>
                  <a:gd name="T42" fmla="*/ 258 w 439"/>
                  <a:gd name="T43" fmla="*/ 15 h 52"/>
                  <a:gd name="T44" fmla="*/ 258 w 439"/>
                  <a:gd name="T45" fmla="*/ 14 h 52"/>
                  <a:gd name="T46" fmla="*/ 253 w 439"/>
                  <a:gd name="T47" fmla="*/ 13 h 52"/>
                  <a:gd name="T48" fmla="*/ 256 w 439"/>
                  <a:gd name="T49" fmla="*/ 11 h 52"/>
                  <a:gd name="T50" fmla="*/ 262 w 439"/>
                  <a:gd name="T51" fmla="*/ 9 h 52"/>
                  <a:gd name="T52" fmla="*/ 270 w 439"/>
                  <a:gd name="T53" fmla="*/ 11 h 52"/>
                  <a:gd name="T54" fmla="*/ 274 w 439"/>
                  <a:gd name="T55" fmla="*/ 12 h 52"/>
                  <a:gd name="T56" fmla="*/ 266 w 439"/>
                  <a:gd name="T57" fmla="*/ 18 h 52"/>
                  <a:gd name="T58" fmla="*/ 260 w 439"/>
                  <a:gd name="T59" fmla="*/ 19 h 52"/>
                  <a:gd name="T60" fmla="*/ 158 w 439"/>
                  <a:gd name="T61" fmla="*/ 31 h 52"/>
                  <a:gd name="T62" fmla="*/ 69 w 439"/>
                  <a:gd name="T63" fmla="*/ 44 h 52"/>
                  <a:gd name="T64" fmla="*/ 8 w 439"/>
                  <a:gd name="T65" fmla="*/ 52 h 52"/>
                  <a:gd name="T66" fmla="*/ 0 w 439"/>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2">
                    <a:moveTo>
                      <a:pt x="0" y="52"/>
                    </a:moveTo>
                    <a:lnTo>
                      <a:pt x="33" y="44"/>
                    </a:lnTo>
                    <a:lnTo>
                      <a:pt x="88" y="28"/>
                    </a:lnTo>
                    <a:lnTo>
                      <a:pt x="156" y="12"/>
                    </a:lnTo>
                    <a:lnTo>
                      <a:pt x="234" y="1"/>
                    </a:lnTo>
                    <a:lnTo>
                      <a:pt x="275" y="0"/>
                    </a:lnTo>
                    <a:lnTo>
                      <a:pt x="315" y="2"/>
                    </a:lnTo>
                    <a:lnTo>
                      <a:pt x="380" y="9"/>
                    </a:lnTo>
                    <a:lnTo>
                      <a:pt x="423" y="18"/>
                    </a:lnTo>
                    <a:lnTo>
                      <a:pt x="439" y="22"/>
                    </a:lnTo>
                    <a:lnTo>
                      <a:pt x="406" y="18"/>
                    </a:lnTo>
                    <a:lnTo>
                      <a:pt x="349" y="14"/>
                    </a:lnTo>
                    <a:lnTo>
                      <a:pt x="274" y="18"/>
                    </a:lnTo>
                    <a:lnTo>
                      <a:pt x="274" y="18"/>
                    </a:lnTo>
                    <a:lnTo>
                      <a:pt x="277" y="15"/>
                    </a:lnTo>
                    <a:lnTo>
                      <a:pt x="281" y="12"/>
                    </a:lnTo>
                    <a:lnTo>
                      <a:pt x="274" y="8"/>
                    </a:lnTo>
                    <a:lnTo>
                      <a:pt x="262" y="7"/>
                    </a:lnTo>
                    <a:lnTo>
                      <a:pt x="253" y="9"/>
                    </a:lnTo>
                    <a:lnTo>
                      <a:pt x="249" y="13"/>
                    </a:lnTo>
                    <a:lnTo>
                      <a:pt x="255" y="15"/>
                    </a:lnTo>
                    <a:lnTo>
                      <a:pt x="258" y="15"/>
                    </a:lnTo>
                    <a:lnTo>
                      <a:pt x="258" y="14"/>
                    </a:lnTo>
                    <a:lnTo>
                      <a:pt x="253" y="13"/>
                    </a:lnTo>
                    <a:lnTo>
                      <a:pt x="256" y="11"/>
                    </a:lnTo>
                    <a:lnTo>
                      <a:pt x="262" y="9"/>
                    </a:lnTo>
                    <a:lnTo>
                      <a:pt x="270" y="11"/>
                    </a:lnTo>
                    <a:lnTo>
                      <a:pt x="274" y="12"/>
                    </a:lnTo>
                    <a:lnTo>
                      <a:pt x="266" y="18"/>
                    </a:lnTo>
                    <a:lnTo>
                      <a:pt x="260" y="19"/>
                    </a:lnTo>
                    <a:lnTo>
                      <a:pt x="158" y="31"/>
                    </a:lnTo>
                    <a:lnTo>
                      <a:pt x="69" y="44"/>
                    </a:lnTo>
                    <a:lnTo>
                      <a:pt x="8" y="52"/>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4" name="Freeform 182"/>
              <p:cNvSpPr>
                <a:spLocks/>
              </p:cNvSpPr>
              <p:nvPr/>
            </p:nvSpPr>
            <p:spPr bwMode="auto">
              <a:xfrm>
                <a:off x="5090" y="4204"/>
                <a:ext cx="492" cy="66"/>
              </a:xfrm>
              <a:custGeom>
                <a:avLst/>
                <a:gdLst>
                  <a:gd name="T0" fmla="*/ 492 w 492"/>
                  <a:gd name="T1" fmla="*/ 4 h 66"/>
                  <a:gd name="T2" fmla="*/ 444 w 492"/>
                  <a:gd name="T3" fmla="*/ 6 h 66"/>
                  <a:gd name="T4" fmla="*/ 397 w 492"/>
                  <a:gd name="T5" fmla="*/ 12 h 66"/>
                  <a:gd name="T6" fmla="*/ 344 w 492"/>
                  <a:gd name="T7" fmla="*/ 25 h 66"/>
                  <a:gd name="T8" fmla="*/ 260 w 492"/>
                  <a:gd name="T9" fmla="*/ 51 h 66"/>
                  <a:gd name="T10" fmla="*/ 215 w 492"/>
                  <a:gd name="T11" fmla="*/ 62 h 66"/>
                  <a:gd name="T12" fmla="*/ 165 w 492"/>
                  <a:gd name="T13" fmla="*/ 66 h 66"/>
                  <a:gd name="T14" fmla="*/ 106 w 492"/>
                  <a:gd name="T15" fmla="*/ 64 h 66"/>
                  <a:gd name="T16" fmla="*/ 49 w 492"/>
                  <a:gd name="T17" fmla="*/ 57 h 66"/>
                  <a:gd name="T18" fmla="*/ 0 w 492"/>
                  <a:gd name="T19" fmla="*/ 46 h 66"/>
                  <a:gd name="T20" fmla="*/ 65 w 492"/>
                  <a:gd name="T21" fmla="*/ 38 h 66"/>
                  <a:gd name="T22" fmla="*/ 171 w 492"/>
                  <a:gd name="T23" fmla="*/ 25 h 66"/>
                  <a:gd name="T24" fmla="*/ 245 w 492"/>
                  <a:gd name="T25" fmla="*/ 14 h 66"/>
                  <a:gd name="T26" fmla="*/ 258 w 492"/>
                  <a:gd name="T27" fmla="*/ 15 h 66"/>
                  <a:gd name="T28" fmla="*/ 268 w 492"/>
                  <a:gd name="T29" fmla="*/ 18 h 66"/>
                  <a:gd name="T30" fmla="*/ 273 w 492"/>
                  <a:gd name="T31" fmla="*/ 22 h 66"/>
                  <a:gd name="T32" fmla="*/ 273 w 492"/>
                  <a:gd name="T33" fmla="*/ 30 h 66"/>
                  <a:gd name="T34" fmla="*/ 264 w 492"/>
                  <a:gd name="T35" fmla="*/ 36 h 66"/>
                  <a:gd name="T36" fmla="*/ 237 w 492"/>
                  <a:gd name="T37" fmla="*/ 43 h 66"/>
                  <a:gd name="T38" fmla="*/ 213 w 492"/>
                  <a:gd name="T39" fmla="*/ 45 h 66"/>
                  <a:gd name="T40" fmla="*/ 203 w 492"/>
                  <a:gd name="T41" fmla="*/ 45 h 66"/>
                  <a:gd name="T42" fmla="*/ 197 w 492"/>
                  <a:gd name="T43" fmla="*/ 42 h 66"/>
                  <a:gd name="T44" fmla="*/ 199 w 492"/>
                  <a:gd name="T45" fmla="*/ 38 h 66"/>
                  <a:gd name="T46" fmla="*/ 209 w 492"/>
                  <a:gd name="T47" fmla="*/ 34 h 66"/>
                  <a:gd name="T48" fmla="*/ 216 w 492"/>
                  <a:gd name="T49" fmla="*/ 32 h 66"/>
                  <a:gd name="T50" fmla="*/ 220 w 492"/>
                  <a:gd name="T51" fmla="*/ 34 h 66"/>
                  <a:gd name="T52" fmla="*/ 216 w 492"/>
                  <a:gd name="T53" fmla="*/ 37 h 66"/>
                  <a:gd name="T54" fmla="*/ 215 w 492"/>
                  <a:gd name="T55" fmla="*/ 38 h 66"/>
                  <a:gd name="T56" fmla="*/ 220 w 492"/>
                  <a:gd name="T57" fmla="*/ 37 h 66"/>
                  <a:gd name="T58" fmla="*/ 226 w 492"/>
                  <a:gd name="T59" fmla="*/ 33 h 66"/>
                  <a:gd name="T60" fmla="*/ 218 w 492"/>
                  <a:gd name="T61" fmla="*/ 31 h 66"/>
                  <a:gd name="T62" fmla="*/ 205 w 492"/>
                  <a:gd name="T63" fmla="*/ 31 h 66"/>
                  <a:gd name="T64" fmla="*/ 194 w 492"/>
                  <a:gd name="T65" fmla="*/ 36 h 66"/>
                  <a:gd name="T66" fmla="*/ 188 w 492"/>
                  <a:gd name="T67" fmla="*/ 43 h 66"/>
                  <a:gd name="T68" fmla="*/ 194 w 492"/>
                  <a:gd name="T69" fmla="*/ 45 h 66"/>
                  <a:gd name="T70" fmla="*/ 203 w 492"/>
                  <a:gd name="T71" fmla="*/ 48 h 66"/>
                  <a:gd name="T72" fmla="*/ 243 w 492"/>
                  <a:gd name="T73" fmla="*/ 45 h 66"/>
                  <a:gd name="T74" fmla="*/ 262 w 492"/>
                  <a:gd name="T75" fmla="*/ 39 h 66"/>
                  <a:gd name="T76" fmla="*/ 277 w 492"/>
                  <a:gd name="T77" fmla="*/ 33 h 66"/>
                  <a:gd name="T78" fmla="*/ 285 w 492"/>
                  <a:gd name="T79" fmla="*/ 27 h 66"/>
                  <a:gd name="T80" fmla="*/ 287 w 492"/>
                  <a:gd name="T81" fmla="*/ 22 h 66"/>
                  <a:gd name="T82" fmla="*/ 283 w 492"/>
                  <a:gd name="T83" fmla="*/ 18 h 66"/>
                  <a:gd name="T84" fmla="*/ 275 w 492"/>
                  <a:gd name="T85" fmla="*/ 14 h 66"/>
                  <a:gd name="T86" fmla="*/ 260 w 492"/>
                  <a:gd name="T87" fmla="*/ 12 h 66"/>
                  <a:gd name="T88" fmla="*/ 271 w 492"/>
                  <a:gd name="T89" fmla="*/ 10 h 66"/>
                  <a:gd name="T90" fmla="*/ 304 w 492"/>
                  <a:gd name="T91" fmla="*/ 7 h 66"/>
                  <a:gd name="T92" fmla="*/ 363 w 492"/>
                  <a:gd name="T93" fmla="*/ 2 h 66"/>
                  <a:gd name="T94" fmla="*/ 416 w 492"/>
                  <a:gd name="T95" fmla="*/ 0 h 66"/>
                  <a:gd name="T96" fmla="*/ 456 w 492"/>
                  <a:gd name="T97" fmla="*/ 1 h 66"/>
                  <a:gd name="T98" fmla="*/ 492 w 492"/>
                  <a:gd name="T9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6">
                    <a:moveTo>
                      <a:pt x="492" y="4"/>
                    </a:moveTo>
                    <a:lnTo>
                      <a:pt x="444" y="6"/>
                    </a:lnTo>
                    <a:lnTo>
                      <a:pt x="397" y="12"/>
                    </a:lnTo>
                    <a:lnTo>
                      <a:pt x="344" y="25"/>
                    </a:lnTo>
                    <a:lnTo>
                      <a:pt x="260" y="51"/>
                    </a:lnTo>
                    <a:lnTo>
                      <a:pt x="215" y="62"/>
                    </a:lnTo>
                    <a:lnTo>
                      <a:pt x="165" y="66"/>
                    </a:lnTo>
                    <a:lnTo>
                      <a:pt x="106" y="64"/>
                    </a:lnTo>
                    <a:lnTo>
                      <a:pt x="49" y="57"/>
                    </a:lnTo>
                    <a:lnTo>
                      <a:pt x="0" y="46"/>
                    </a:lnTo>
                    <a:lnTo>
                      <a:pt x="65" y="38"/>
                    </a:lnTo>
                    <a:lnTo>
                      <a:pt x="171" y="25"/>
                    </a:lnTo>
                    <a:lnTo>
                      <a:pt x="245" y="14"/>
                    </a:lnTo>
                    <a:lnTo>
                      <a:pt x="258" y="15"/>
                    </a:lnTo>
                    <a:lnTo>
                      <a:pt x="268" y="18"/>
                    </a:lnTo>
                    <a:lnTo>
                      <a:pt x="273" y="22"/>
                    </a:lnTo>
                    <a:lnTo>
                      <a:pt x="273" y="30"/>
                    </a:lnTo>
                    <a:lnTo>
                      <a:pt x="264" y="36"/>
                    </a:lnTo>
                    <a:lnTo>
                      <a:pt x="237" y="43"/>
                    </a:lnTo>
                    <a:lnTo>
                      <a:pt x="213" y="45"/>
                    </a:lnTo>
                    <a:lnTo>
                      <a:pt x="203" y="45"/>
                    </a:lnTo>
                    <a:lnTo>
                      <a:pt x="197" y="42"/>
                    </a:lnTo>
                    <a:lnTo>
                      <a:pt x="199" y="38"/>
                    </a:lnTo>
                    <a:lnTo>
                      <a:pt x="209" y="34"/>
                    </a:lnTo>
                    <a:lnTo>
                      <a:pt x="216" y="32"/>
                    </a:lnTo>
                    <a:lnTo>
                      <a:pt x="220" y="34"/>
                    </a:lnTo>
                    <a:lnTo>
                      <a:pt x="216" y="37"/>
                    </a:lnTo>
                    <a:lnTo>
                      <a:pt x="215" y="38"/>
                    </a:lnTo>
                    <a:lnTo>
                      <a:pt x="220" y="37"/>
                    </a:lnTo>
                    <a:lnTo>
                      <a:pt x="226" y="33"/>
                    </a:lnTo>
                    <a:lnTo>
                      <a:pt x="218" y="31"/>
                    </a:lnTo>
                    <a:lnTo>
                      <a:pt x="205" y="31"/>
                    </a:lnTo>
                    <a:lnTo>
                      <a:pt x="194" y="36"/>
                    </a:lnTo>
                    <a:lnTo>
                      <a:pt x="188" y="43"/>
                    </a:lnTo>
                    <a:lnTo>
                      <a:pt x="194" y="45"/>
                    </a:lnTo>
                    <a:lnTo>
                      <a:pt x="203" y="48"/>
                    </a:lnTo>
                    <a:lnTo>
                      <a:pt x="243" y="45"/>
                    </a:lnTo>
                    <a:lnTo>
                      <a:pt x="262" y="39"/>
                    </a:lnTo>
                    <a:lnTo>
                      <a:pt x="277" y="33"/>
                    </a:lnTo>
                    <a:lnTo>
                      <a:pt x="285" y="27"/>
                    </a:lnTo>
                    <a:lnTo>
                      <a:pt x="287" y="22"/>
                    </a:lnTo>
                    <a:lnTo>
                      <a:pt x="283" y="18"/>
                    </a:lnTo>
                    <a:lnTo>
                      <a:pt x="275" y="14"/>
                    </a:lnTo>
                    <a:lnTo>
                      <a:pt x="260" y="12"/>
                    </a:lnTo>
                    <a:lnTo>
                      <a:pt x="271" y="10"/>
                    </a:lnTo>
                    <a:lnTo>
                      <a:pt x="304" y="7"/>
                    </a:lnTo>
                    <a:lnTo>
                      <a:pt x="363" y="2"/>
                    </a:lnTo>
                    <a:lnTo>
                      <a:pt x="416" y="0"/>
                    </a:lnTo>
                    <a:lnTo>
                      <a:pt x="456" y="1"/>
                    </a:lnTo>
                    <a:lnTo>
                      <a:pt x="492" y="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5" name="Freeform 183"/>
              <p:cNvSpPr>
                <a:spLocks/>
              </p:cNvSpPr>
              <p:nvPr/>
            </p:nvSpPr>
            <p:spPr bwMode="auto">
              <a:xfrm>
                <a:off x="4927" y="4150"/>
                <a:ext cx="429" cy="36"/>
              </a:xfrm>
              <a:custGeom>
                <a:avLst/>
                <a:gdLst>
                  <a:gd name="T0" fmla="*/ 0 w 429"/>
                  <a:gd name="T1" fmla="*/ 1 h 36"/>
                  <a:gd name="T2" fmla="*/ 34 w 429"/>
                  <a:gd name="T3" fmla="*/ 7 h 36"/>
                  <a:gd name="T4" fmla="*/ 89 w 429"/>
                  <a:gd name="T5" fmla="*/ 19 h 36"/>
                  <a:gd name="T6" fmla="*/ 157 w 429"/>
                  <a:gd name="T7" fmla="*/ 31 h 36"/>
                  <a:gd name="T8" fmla="*/ 233 w 429"/>
                  <a:gd name="T9" fmla="*/ 36 h 36"/>
                  <a:gd name="T10" fmla="*/ 275 w 429"/>
                  <a:gd name="T11" fmla="*/ 33 h 36"/>
                  <a:gd name="T12" fmla="*/ 313 w 429"/>
                  <a:gd name="T13" fmla="*/ 30 h 36"/>
                  <a:gd name="T14" fmla="*/ 376 w 429"/>
                  <a:gd name="T15" fmla="*/ 18 h 36"/>
                  <a:gd name="T16" fmla="*/ 415 w 429"/>
                  <a:gd name="T17" fmla="*/ 6 h 36"/>
                  <a:gd name="T18" fmla="*/ 429 w 429"/>
                  <a:gd name="T19" fmla="*/ 0 h 36"/>
                  <a:gd name="T20" fmla="*/ 398 w 429"/>
                  <a:gd name="T21" fmla="*/ 7 h 36"/>
                  <a:gd name="T22" fmla="*/ 345 w 429"/>
                  <a:gd name="T23" fmla="*/ 14 h 36"/>
                  <a:gd name="T24" fmla="*/ 269 w 429"/>
                  <a:gd name="T25" fmla="*/ 17 h 36"/>
                  <a:gd name="T26" fmla="*/ 269 w 429"/>
                  <a:gd name="T27" fmla="*/ 17 h 36"/>
                  <a:gd name="T28" fmla="*/ 275 w 429"/>
                  <a:gd name="T29" fmla="*/ 18 h 36"/>
                  <a:gd name="T30" fmla="*/ 279 w 429"/>
                  <a:gd name="T31" fmla="*/ 23 h 36"/>
                  <a:gd name="T32" fmla="*/ 273 w 429"/>
                  <a:gd name="T33" fmla="*/ 26 h 36"/>
                  <a:gd name="T34" fmla="*/ 262 w 429"/>
                  <a:gd name="T35" fmla="*/ 27 h 36"/>
                  <a:gd name="T36" fmla="*/ 252 w 429"/>
                  <a:gd name="T37" fmla="*/ 26 h 36"/>
                  <a:gd name="T38" fmla="*/ 247 w 429"/>
                  <a:gd name="T39" fmla="*/ 24 h 36"/>
                  <a:gd name="T40" fmla="*/ 252 w 429"/>
                  <a:gd name="T41" fmla="*/ 20 h 36"/>
                  <a:gd name="T42" fmla="*/ 256 w 429"/>
                  <a:gd name="T43" fmla="*/ 20 h 36"/>
                  <a:gd name="T44" fmla="*/ 254 w 429"/>
                  <a:gd name="T45" fmla="*/ 21 h 36"/>
                  <a:gd name="T46" fmla="*/ 252 w 429"/>
                  <a:gd name="T47" fmla="*/ 23 h 36"/>
                  <a:gd name="T48" fmla="*/ 256 w 429"/>
                  <a:gd name="T49" fmla="*/ 25 h 36"/>
                  <a:gd name="T50" fmla="*/ 262 w 429"/>
                  <a:gd name="T51" fmla="*/ 26 h 36"/>
                  <a:gd name="T52" fmla="*/ 267 w 429"/>
                  <a:gd name="T53" fmla="*/ 25 h 36"/>
                  <a:gd name="T54" fmla="*/ 269 w 429"/>
                  <a:gd name="T55" fmla="*/ 21 h 36"/>
                  <a:gd name="T56" fmla="*/ 264 w 429"/>
                  <a:gd name="T57" fmla="*/ 18 h 36"/>
                  <a:gd name="T58" fmla="*/ 256 w 429"/>
                  <a:gd name="T59" fmla="*/ 17 h 36"/>
                  <a:gd name="T60" fmla="*/ 155 w 429"/>
                  <a:gd name="T61" fmla="*/ 12 h 36"/>
                  <a:gd name="T62" fmla="*/ 68 w 429"/>
                  <a:gd name="T63" fmla="*/ 6 h 36"/>
                  <a:gd name="T64" fmla="*/ 7 w 429"/>
                  <a:gd name="T65" fmla="*/ 1 h 36"/>
                  <a:gd name="T66" fmla="*/ 0 w 429"/>
                  <a:gd name="T6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1"/>
                    </a:moveTo>
                    <a:lnTo>
                      <a:pt x="34" y="7"/>
                    </a:lnTo>
                    <a:lnTo>
                      <a:pt x="89" y="19"/>
                    </a:lnTo>
                    <a:lnTo>
                      <a:pt x="157" y="31"/>
                    </a:lnTo>
                    <a:lnTo>
                      <a:pt x="233" y="36"/>
                    </a:lnTo>
                    <a:lnTo>
                      <a:pt x="275" y="33"/>
                    </a:lnTo>
                    <a:lnTo>
                      <a:pt x="313" y="30"/>
                    </a:lnTo>
                    <a:lnTo>
                      <a:pt x="376" y="18"/>
                    </a:lnTo>
                    <a:lnTo>
                      <a:pt x="415" y="6"/>
                    </a:lnTo>
                    <a:lnTo>
                      <a:pt x="429" y="0"/>
                    </a:lnTo>
                    <a:lnTo>
                      <a:pt x="398" y="7"/>
                    </a:lnTo>
                    <a:lnTo>
                      <a:pt x="345" y="14"/>
                    </a:lnTo>
                    <a:lnTo>
                      <a:pt x="269" y="17"/>
                    </a:lnTo>
                    <a:lnTo>
                      <a:pt x="269" y="17"/>
                    </a:lnTo>
                    <a:lnTo>
                      <a:pt x="275" y="18"/>
                    </a:lnTo>
                    <a:lnTo>
                      <a:pt x="279" y="23"/>
                    </a:lnTo>
                    <a:lnTo>
                      <a:pt x="273" y="26"/>
                    </a:lnTo>
                    <a:lnTo>
                      <a:pt x="262" y="27"/>
                    </a:lnTo>
                    <a:lnTo>
                      <a:pt x="252" y="26"/>
                    </a:lnTo>
                    <a:lnTo>
                      <a:pt x="247" y="24"/>
                    </a:lnTo>
                    <a:lnTo>
                      <a:pt x="252" y="20"/>
                    </a:lnTo>
                    <a:lnTo>
                      <a:pt x="256" y="20"/>
                    </a:lnTo>
                    <a:lnTo>
                      <a:pt x="254" y="21"/>
                    </a:lnTo>
                    <a:lnTo>
                      <a:pt x="252" y="23"/>
                    </a:lnTo>
                    <a:lnTo>
                      <a:pt x="256" y="25"/>
                    </a:lnTo>
                    <a:lnTo>
                      <a:pt x="262" y="26"/>
                    </a:lnTo>
                    <a:lnTo>
                      <a:pt x="267" y="25"/>
                    </a:lnTo>
                    <a:lnTo>
                      <a:pt x="269" y="21"/>
                    </a:lnTo>
                    <a:lnTo>
                      <a:pt x="264" y="18"/>
                    </a:lnTo>
                    <a:lnTo>
                      <a:pt x="256" y="17"/>
                    </a:lnTo>
                    <a:lnTo>
                      <a:pt x="155" y="12"/>
                    </a:lnTo>
                    <a:lnTo>
                      <a:pt x="68" y="6"/>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6" name="Freeform 184"/>
              <p:cNvSpPr>
                <a:spLocks/>
              </p:cNvSpPr>
              <p:nvPr/>
            </p:nvSpPr>
            <p:spPr bwMode="auto">
              <a:xfrm>
                <a:off x="4857" y="4115"/>
                <a:ext cx="484" cy="48"/>
              </a:xfrm>
              <a:custGeom>
                <a:avLst/>
                <a:gdLst>
                  <a:gd name="T0" fmla="*/ 484 w 484"/>
                  <a:gd name="T1" fmla="*/ 36 h 48"/>
                  <a:gd name="T2" fmla="*/ 436 w 484"/>
                  <a:gd name="T3" fmla="*/ 38 h 48"/>
                  <a:gd name="T4" fmla="*/ 391 w 484"/>
                  <a:gd name="T5" fmla="*/ 36 h 48"/>
                  <a:gd name="T6" fmla="*/ 336 w 484"/>
                  <a:gd name="T7" fmla="*/ 26 h 48"/>
                  <a:gd name="T8" fmla="*/ 250 w 484"/>
                  <a:gd name="T9" fmla="*/ 7 h 48"/>
                  <a:gd name="T10" fmla="*/ 205 w 484"/>
                  <a:gd name="T11" fmla="*/ 1 h 48"/>
                  <a:gd name="T12" fmla="*/ 157 w 484"/>
                  <a:gd name="T13" fmla="*/ 0 h 48"/>
                  <a:gd name="T14" fmla="*/ 100 w 484"/>
                  <a:gd name="T15" fmla="*/ 6 h 48"/>
                  <a:gd name="T16" fmla="*/ 45 w 484"/>
                  <a:gd name="T17" fmla="*/ 16 h 48"/>
                  <a:gd name="T18" fmla="*/ 0 w 484"/>
                  <a:gd name="T19" fmla="*/ 31 h 48"/>
                  <a:gd name="T20" fmla="*/ 62 w 484"/>
                  <a:gd name="T21" fmla="*/ 35 h 48"/>
                  <a:gd name="T22" fmla="*/ 169 w 484"/>
                  <a:gd name="T23" fmla="*/ 38 h 48"/>
                  <a:gd name="T24" fmla="*/ 243 w 484"/>
                  <a:gd name="T25" fmla="*/ 44 h 48"/>
                  <a:gd name="T26" fmla="*/ 254 w 484"/>
                  <a:gd name="T27" fmla="*/ 42 h 48"/>
                  <a:gd name="T28" fmla="*/ 263 w 484"/>
                  <a:gd name="T29" fmla="*/ 40 h 48"/>
                  <a:gd name="T30" fmla="*/ 269 w 484"/>
                  <a:gd name="T31" fmla="*/ 35 h 48"/>
                  <a:gd name="T32" fmla="*/ 265 w 484"/>
                  <a:gd name="T33" fmla="*/ 28 h 48"/>
                  <a:gd name="T34" fmla="*/ 256 w 484"/>
                  <a:gd name="T35" fmla="*/ 23 h 48"/>
                  <a:gd name="T36" fmla="*/ 229 w 484"/>
                  <a:gd name="T37" fmla="*/ 17 h 48"/>
                  <a:gd name="T38" fmla="*/ 206 w 484"/>
                  <a:gd name="T39" fmla="*/ 16 h 48"/>
                  <a:gd name="T40" fmla="*/ 197 w 484"/>
                  <a:gd name="T41" fmla="*/ 18 h 48"/>
                  <a:gd name="T42" fmla="*/ 191 w 484"/>
                  <a:gd name="T43" fmla="*/ 22 h 48"/>
                  <a:gd name="T44" fmla="*/ 193 w 484"/>
                  <a:gd name="T45" fmla="*/ 24 h 48"/>
                  <a:gd name="T46" fmla="*/ 205 w 484"/>
                  <a:gd name="T47" fmla="*/ 28 h 48"/>
                  <a:gd name="T48" fmla="*/ 210 w 484"/>
                  <a:gd name="T49" fmla="*/ 29 h 48"/>
                  <a:gd name="T50" fmla="*/ 214 w 484"/>
                  <a:gd name="T51" fmla="*/ 26 h 48"/>
                  <a:gd name="T52" fmla="*/ 210 w 484"/>
                  <a:gd name="T53" fmla="*/ 24 h 48"/>
                  <a:gd name="T54" fmla="*/ 210 w 484"/>
                  <a:gd name="T55" fmla="*/ 23 h 48"/>
                  <a:gd name="T56" fmla="*/ 214 w 484"/>
                  <a:gd name="T57" fmla="*/ 24 h 48"/>
                  <a:gd name="T58" fmla="*/ 220 w 484"/>
                  <a:gd name="T59" fmla="*/ 28 h 48"/>
                  <a:gd name="T60" fmla="*/ 214 w 484"/>
                  <a:gd name="T61" fmla="*/ 30 h 48"/>
                  <a:gd name="T62" fmla="*/ 201 w 484"/>
                  <a:gd name="T63" fmla="*/ 31 h 48"/>
                  <a:gd name="T64" fmla="*/ 188 w 484"/>
                  <a:gd name="T65" fmla="*/ 28 h 48"/>
                  <a:gd name="T66" fmla="*/ 182 w 484"/>
                  <a:gd name="T67" fmla="*/ 22 h 48"/>
                  <a:gd name="T68" fmla="*/ 186 w 484"/>
                  <a:gd name="T69" fmla="*/ 18 h 48"/>
                  <a:gd name="T70" fmla="*/ 197 w 484"/>
                  <a:gd name="T71" fmla="*/ 14 h 48"/>
                  <a:gd name="T72" fmla="*/ 235 w 484"/>
                  <a:gd name="T73" fmla="*/ 16 h 48"/>
                  <a:gd name="T74" fmla="*/ 254 w 484"/>
                  <a:gd name="T75" fmla="*/ 19 h 48"/>
                  <a:gd name="T76" fmla="*/ 269 w 484"/>
                  <a:gd name="T77" fmla="*/ 24 h 48"/>
                  <a:gd name="T78" fmla="*/ 279 w 484"/>
                  <a:gd name="T79" fmla="*/ 29 h 48"/>
                  <a:gd name="T80" fmla="*/ 282 w 484"/>
                  <a:gd name="T81" fmla="*/ 34 h 48"/>
                  <a:gd name="T82" fmla="*/ 279 w 484"/>
                  <a:gd name="T83" fmla="*/ 38 h 48"/>
                  <a:gd name="T84" fmla="*/ 271 w 484"/>
                  <a:gd name="T85" fmla="*/ 42 h 48"/>
                  <a:gd name="T86" fmla="*/ 256 w 484"/>
                  <a:gd name="T87" fmla="*/ 46 h 48"/>
                  <a:gd name="T88" fmla="*/ 269 w 484"/>
                  <a:gd name="T89" fmla="*/ 47 h 48"/>
                  <a:gd name="T90" fmla="*/ 301 w 484"/>
                  <a:gd name="T91" fmla="*/ 47 h 48"/>
                  <a:gd name="T92" fmla="*/ 358 w 484"/>
                  <a:gd name="T93" fmla="*/ 48 h 48"/>
                  <a:gd name="T94" fmla="*/ 410 w 484"/>
                  <a:gd name="T95" fmla="*/ 47 h 48"/>
                  <a:gd name="T96" fmla="*/ 449 w 484"/>
                  <a:gd name="T97" fmla="*/ 42 h 48"/>
                  <a:gd name="T98" fmla="*/ 484 w 484"/>
                  <a:gd name="T9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8">
                    <a:moveTo>
                      <a:pt x="484" y="36"/>
                    </a:moveTo>
                    <a:lnTo>
                      <a:pt x="436" y="38"/>
                    </a:lnTo>
                    <a:lnTo>
                      <a:pt x="391" y="36"/>
                    </a:lnTo>
                    <a:lnTo>
                      <a:pt x="336" y="26"/>
                    </a:lnTo>
                    <a:lnTo>
                      <a:pt x="250" y="7"/>
                    </a:lnTo>
                    <a:lnTo>
                      <a:pt x="205" y="1"/>
                    </a:lnTo>
                    <a:lnTo>
                      <a:pt x="157" y="0"/>
                    </a:lnTo>
                    <a:lnTo>
                      <a:pt x="100" y="6"/>
                    </a:lnTo>
                    <a:lnTo>
                      <a:pt x="45" y="16"/>
                    </a:lnTo>
                    <a:lnTo>
                      <a:pt x="0" y="31"/>
                    </a:lnTo>
                    <a:lnTo>
                      <a:pt x="62" y="35"/>
                    </a:lnTo>
                    <a:lnTo>
                      <a:pt x="169" y="38"/>
                    </a:lnTo>
                    <a:lnTo>
                      <a:pt x="243" y="44"/>
                    </a:lnTo>
                    <a:lnTo>
                      <a:pt x="254" y="42"/>
                    </a:lnTo>
                    <a:lnTo>
                      <a:pt x="263" y="40"/>
                    </a:lnTo>
                    <a:lnTo>
                      <a:pt x="269" y="35"/>
                    </a:lnTo>
                    <a:lnTo>
                      <a:pt x="265" y="28"/>
                    </a:lnTo>
                    <a:lnTo>
                      <a:pt x="256" y="23"/>
                    </a:lnTo>
                    <a:lnTo>
                      <a:pt x="229" y="17"/>
                    </a:lnTo>
                    <a:lnTo>
                      <a:pt x="206" y="16"/>
                    </a:lnTo>
                    <a:lnTo>
                      <a:pt x="197" y="18"/>
                    </a:lnTo>
                    <a:lnTo>
                      <a:pt x="191" y="22"/>
                    </a:lnTo>
                    <a:lnTo>
                      <a:pt x="193" y="24"/>
                    </a:lnTo>
                    <a:lnTo>
                      <a:pt x="205" y="28"/>
                    </a:lnTo>
                    <a:lnTo>
                      <a:pt x="210" y="29"/>
                    </a:lnTo>
                    <a:lnTo>
                      <a:pt x="214" y="26"/>
                    </a:lnTo>
                    <a:lnTo>
                      <a:pt x="210" y="24"/>
                    </a:lnTo>
                    <a:lnTo>
                      <a:pt x="210" y="23"/>
                    </a:lnTo>
                    <a:lnTo>
                      <a:pt x="214" y="24"/>
                    </a:lnTo>
                    <a:lnTo>
                      <a:pt x="220" y="28"/>
                    </a:lnTo>
                    <a:lnTo>
                      <a:pt x="214" y="30"/>
                    </a:lnTo>
                    <a:lnTo>
                      <a:pt x="201" y="31"/>
                    </a:lnTo>
                    <a:lnTo>
                      <a:pt x="188" y="28"/>
                    </a:lnTo>
                    <a:lnTo>
                      <a:pt x="182" y="22"/>
                    </a:lnTo>
                    <a:lnTo>
                      <a:pt x="186" y="18"/>
                    </a:lnTo>
                    <a:lnTo>
                      <a:pt x="197" y="14"/>
                    </a:lnTo>
                    <a:lnTo>
                      <a:pt x="235" y="16"/>
                    </a:lnTo>
                    <a:lnTo>
                      <a:pt x="254" y="19"/>
                    </a:lnTo>
                    <a:lnTo>
                      <a:pt x="269" y="24"/>
                    </a:lnTo>
                    <a:lnTo>
                      <a:pt x="279" y="29"/>
                    </a:lnTo>
                    <a:lnTo>
                      <a:pt x="282" y="34"/>
                    </a:lnTo>
                    <a:lnTo>
                      <a:pt x="279" y="38"/>
                    </a:lnTo>
                    <a:lnTo>
                      <a:pt x="271" y="42"/>
                    </a:lnTo>
                    <a:lnTo>
                      <a:pt x="256" y="46"/>
                    </a:lnTo>
                    <a:lnTo>
                      <a:pt x="269" y="47"/>
                    </a:lnTo>
                    <a:lnTo>
                      <a:pt x="301" y="47"/>
                    </a:lnTo>
                    <a:lnTo>
                      <a:pt x="358" y="48"/>
                    </a:lnTo>
                    <a:lnTo>
                      <a:pt x="410" y="47"/>
                    </a:lnTo>
                    <a:lnTo>
                      <a:pt x="449" y="42"/>
                    </a:lnTo>
                    <a:lnTo>
                      <a:pt x="484"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7" name="Freeform 185"/>
              <p:cNvSpPr>
                <a:spLocks/>
              </p:cNvSpPr>
              <p:nvPr/>
            </p:nvSpPr>
            <p:spPr bwMode="auto">
              <a:xfrm>
                <a:off x="3902" y="4223"/>
                <a:ext cx="518" cy="60"/>
              </a:xfrm>
              <a:custGeom>
                <a:avLst/>
                <a:gdLst>
                  <a:gd name="T0" fmla="*/ 0 w 518"/>
                  <a:gd name="T1" fmla="*/ 36 h 60"/>
                  <a:gd name="T2" fmla="*/ 42 w 518"/>
                  <a:gd name="T3" fmla="*/ 41 h 60"/>
                  <a:gd name="T4" fmla="*/ 110 w 518"/>
                  <a:gd name="T5" fmla="*/ 50 h 60"/>
                  <a:gd name="T6" fmla="*/ 197 w 518"/>
                  <a:gd name="T7" fmla="*/ 59 h 60"/>
                  <a:gd name="T8" fmla="*/ 243 w 518"/>
                  <a:gd name="T9" fmla="*/ 60 h 60"/>
                  <a:gd name="T10" fmla="*/ 288 w 518"/>
                  <a:gd name="T11" fmla="*/ 57 h 60"/>
                  <a:gd name="T12" fmla="*/ 340 w 518"/>
                  <a:gd name="T13" fmla="*/ 53 h 60"/>
                  <a:gd name="T14" fmla="*/ 383 w 518"/>
                  <a:gd name="T15" fmla="*/ 44 h 60"/>
                  <a:gd name="T16" fmla="*/ 457 w 518"/>
                  <a:gd name="T17" fmla="*/ 25 h 60"/>
                  <a:gd name="T18" fmla="*/ 503 w 518"/>
                  <a:gd name="T19" fmla="*/ 7 h 60"/>
                  <a:gd name="T20" fmla="*/ 518 w 518"/>
                  <a:gd name="T21" fmla="*/ 0 h 60"/>
                  <a:gd name="T22" fmla="*/ 484 w 518"/>
                  <a:gd name="T23" fmla="*/ 11 h 60"/>
                  <a:gd name="T24" fmla="*/ 452 w 518"/>
                  <a:gd name="T25" fmla="*/ 18 h 60"/>
                  <a:gd name="T26" fmla="*/ 419 w 518"/>
                  <a:gd name="T27" fmla="*/ 24 h 60"/>
                  <a:gd name="T28" fmla="*/ 328 w 518"/>
                  <a:gd name="T29" fmla="*/ 32 h 60"/>
                  <a:gd name="T30" fmla="*/ 330 w 518"/>
                  <a:gd name="T31" fmla="*/ 32 h 60"/>
                  <a:gd name="T32" fmla="*/ 336 w 518"/>
                  <a:gd name="T33" fmla="*/ 33 h 60"/>
                  <a:gd name="T34" fmla="*/ 342 w 518"/>
                  <a:gd name="T35" fmla="*/ 38 h 60"/>
                  <a:gd name="T36" fmla="*/ 336 w 518"/>
                  <a:gd name="T37" fmla="*/ 43 h 60"/>
                  <a:gd name="T38" fmla="*/ 323 w 518"/>
                  <a:gd name="T39" fmla="*/ 47 h 60"/>
                  <a:gd name="T40" fmla="*/ 309 w 518"/>
                  <a:gd name="T41" fmla="*/ 45 h 60"/>
                  <a:gd name="T42" fmla="*/ 304 w 518"/>
                  <a:gd name="T43" fmla="*/ 42 h 60"/>
                  <a:gd name="T44" fmla="*/ 309 w 518"/>
                  <a:gd name="T45" fmla="*/ 38 h 60"/>
                  <a:gd name="T46" fmla="*/ 313 w 518"/>
                  <a:gd name="T47" fmla="*/ 37 h 60"/>
                  <a:gd name="T48" fmla="*/ 313 w 518"/>
                  <a:gd name="T49" fmla="*/ 38 h 60"/>
                  <a:gd name="T50" fmla="*/ 309 w 518"/>
                  <a:gd name="T51" fmla="*/ 41 h 60"/>
                  <a:gd name="T52" fmla="*/ 313 w 518"/>
                  <a:gd name="T53" fmla="*/ 43 h 60"/>
                  <a:gd name="T54" fmla="*/ 321 w 518"/>
                  <a:gd name="T55" fmla="*/ 44 h 60"/>
                  <a:gd name="T56" fmla="*/ 328 w 518"/>
                  <a:gd name="T57" fmla="*/ 42 h 60"/>
                  <a:gd name="T58" fmla="*/ 330 w 518"/>
                  <a:gd name="T59" fmla="*/ 38 h 60"/>
                  <a:gd name="T60" fmla="*/ 323 w 518"/>
                  <a:gd name="T61" fmla="*/ 33 h 60"/>
                  <a:gd name="T62" fmla="*/ 313 w 518"/>
                  <a:gd name="T63" fmla="*/ 33 h 60"/>
                  <a:gd name="T64" fmla="*/ 190 w 518"/>
                  <a:gd name="T65" fmla="*/ 36 h 60"/>
                  <a:gd name="T66" fmla="*/ 84 w 518"/>
                  <a:gd name="T67" fmla="*/ 35 h 60"/>
                  <a:gd name="T68" fmla="*/ 9 w 518"/>
                  <a:gd name="T69" fmla="*/ 36 h 60"/>
                  <a:gd name="T70" fmla="*/ 0 w 518"/>
                  <a:gd name="T71"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6"/>
                    </a:moveTo>
                    <a:lnTo>
                      <a:pt x="42" y="41"/>
                    </a:lnTo>
                    <a:lnTo>
                      <a:pt x="110" y="50"/>
                    </a:lnTo>
                    <a:lnTo>
                      <a:pt x="197" y="59"/>
                    </a:lnTo>
                    <a:lnTo>
                      <a:pt x="243" y="60"/>
                    </a:lnTo>
                    <a:lnTo>
                      <a:pt x="288" y="57"/>
                    </a:lnTo>
                    <a:lnTo>
                      <a:pt x="340" y="53"/>
                    </a:lnTo>
                    <a:lnTo>
                      <a:pt x="383" y="44"/>
                    </a:lnTo>
                    <a:lnTo>
                      <a:pt x="457" y="25"/>
                    </a:lnTo>
                    <a:lnTo>
                      <a:pt x="503" y="7"/>
                    </a:lnTo>
                    <a:lnTo>
                      <a:pt x="518" y="0"/>
                    </a:lnTo>
                    <a:lnTo>
                      <a:pt x="484" y="11"/>
                    </a:lnTo>
                    <a:lnTo>
                      <a:pt x="452" y="18"/>
                    </a:lnTo>
                    <a:lnTo>
                      <a:pt x="419" y="24"/>
                    </a:lnTo>
                    <a:lnTo>
                      <a:pt x="328" y="32"/>
                    </a:lnTo>
                    <a:lnTo>
                      <a:pt x="330" y="32"/>
                    </a:lnTo>
                    <a:lnTo>
                      <a:pt x="336" y="33"/>
                    </a:lnTo>
                    <a:lnTo>
                      <a:pt x="342" y="38"/>
                    </a:lnTo>
                    <a:lnTo>
                      <a:pt x="336" y="43"/>
                    </a:lnTo>
                    <a:lnTo>
                      <a:pt x="323" y="47"/>
                    </a:lnTo>
                    <a:lnTo>
                      <a:pt x="309" y="45"/>
                    </a:lnTo>
                    <a:lnTo>
                      <a:pt x="304" y="42"/>
                    </a:lnTo>
                    <a:lnTo>
                      <a:pt x="309" y="38"/>
                    </a:lnTo>
                    <a:lnTo>
                      <a:pt x="313" y="37"/>
                    </a:lnTo>
                    <a:lnTo>
                      <a:pt x="313" y="38"/>
                    </a:lnTo>
                    <a:lnTo>
                      <a:pt x="309" y="41"/>
                    </a:lnTo>
                    <a:lnTo>
                      <a:pt x="313" y="43"/>
                    </a:lnTo>
                    <a:lnTo>
                      <a:pt x="321" y="44"/>
                    </a:lnTo>
                    <a:lnTo>
                      <a:pt x="328" y="42"/>
                    </a:lnTo>
                    <a:lnTo>
                      <a:pt x="330" y="38"/>
                    </a:lnTo>
                    <a:lnTo>
                      <a:pt x="323" y="33"/>
                    </a:lnTo>
                    <a:lnTo>
                      <a:pt x="313" y="33"/>
                    </a:lnTo>
                    <a:lnTo>
                      <a:pt x="190" y="36"/>
                    </a:lnTo>
                    <a:lnTo>
                      <a:pt x="84" y="35"/>
                    </a:lnTo>
                    <a:lnTo>
                      <a:pt x="9" y="36"/>
                    </a:lnTo>
                    <a:lnTo>
                      <a:pt x="0"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8" name="Freeform 186"/>
              <p:cNvSpPr>
                <a:spLocks/>
              </p:cNvSpPr>
              <p:nvPr/>
            </p:nvSpPr>
            <p:spPr bwMode="auto">
              <a:xfrm>
                <a:off x="3817" y="4205"/>
                <a:ext cx="584" cy="54"/>
              </a:xfrm>
              <a:custGeom>
                <a:avLst/>
                <a:gdLst>
                  <a:gd name="T0" fmla="*/ 584 w 584"/>
                  <a:gd name="T1" fmla="*/ 20 h 54"/>
                  <a:gd name="T2" fmla="*/ 529 w 584"/>
                  <a:gd name="T3" fmla="*/ 27 h 54"/>
                  <a:gd name="T4" fmla="*/ 472 w 584"/>
                  <a:gd name="T5" fmla="*/ 27 h 54"/>
                  <a:gd name="T6" fmla="*/ 404 w 584"/>
                  <a:gd name="T7" fmla="*/ 21 h 54"/>
                  <a:gd name="T8" fmla="*/ 298 w 584"/>
                  <a:gd name="T9" fmla="*/ 5 h 54"/>
                  <a:gd name="T10" fmla="*/ 243 w 584"/>
                  <a:gd name="T11" fmla="*/ 0 h 54"/>
                  <a:gd name="T12" fmla="*/ 184 w 584"/>
                  <a:gd name="T13" fmla="*/ 2 h 54"/>
                  <a:gd name="T14" fmla="*/ 117 w 584"/>
                  <a:gd name="T15" fmla="*/ 14 h 54"/>
                  <a:gd name="T16" fmla="*/ 51 w 584"/>
                  <a:gd name="T17" fmla="*/ 31 h 54"/>
                  <a:gd name="T18" fmla="*/ 0 w 584"/>
                  <a:gd name="T19" fmla="*/ 54 h 54"/>
                  <a:gd name="T20" fmla="*/ 26 w 584"/>
                  <a:gd name="T21" fmla="*/ 51 h 54"/>
                  <a:gd name="T22" fmla="*/ 77 w 584"/>
                  <a:gd name="T23" fmla="*/ 51 h 54"/>
                  <a:gd name="T24" fmla="*/ 205 w 584"/>
                  <a:gd name="T25" fmla="*/ 49 h 54"/>
                  <a:gd name="T26" fmla="*/ 296 w 584"/>
                  <a:gd name="T27" fmla="*/ 49 h 54"/>
                  <a:gd name="T28" fmla="*/ 311 w 584"/>
                  <a:gd name="T29" fmla="*/ 47 h 54"/>
                  <a:gd name="T30" fmla="*/ 320 w 584"/>
                  <a:gd name="T31" fmla="*/ 42 h 54"/>
                  <a:gd name="T32" fmla="*/ 326 w 584"/>
                  <a:gd name="T33" fmla="*/ 35 h 54"/>
                  <a:gd name="T34" fmla="*/ 320 w 584"/>
                  <a:gd name="T35" fmla="*/ 27 h 54"/>
                  <a:gd name="T36" fmla="*/ 309 w 584"/>
                  <a:gd name="T37" fmla="*/ 21 h 54"/>
                  <a:gd name="T38" fmla="*/ 277 w 584"/>
                  <a:gd name="T39" fmla="*/ 18 h 54"/>
                  <a:gd name="T40" fmla="*/ 246 w 584"/>
                  <a:gd name="T41" fmla="*/ 19 h 54"/>
                  <a:gd name="T42" fmla="*/ 235 w 584"/>
                  <a:gd name="T43" fmla="*/ 21 h 54"/>
                  <a:gd name="T44" fmla="*/ 231 w 584"/>
                  <a:gd name="T45" fmla="*/ 25 h 54"/>
                  <a:gd name="T46" fmla="*/ 233 w 584"/>
                  <a:gd name="T47" fmla="*/ 30 h 54"/>
                  <a:gd name="T48" fmla="*/ 246 w 584"/>
                  <a:gd name="T49" fmla="*/ 32 h 54"/>
                  <a:gd name="T50" fmla="*/ 254 w 584"/>
                  <a:gd name="T51" fmla="*/ 33 h 54"/>
                  <a:gd name="T52" fmla="*/ 260 w 584"/>
                  <a:gd name="T53" fmla="*/ 31 h 54"/>
                  <a:gd name="T54" fmla="*/ 254 w 584"/>
                  <a:gd name="T55" fmla="*/ 27 h 54"/>
                  <a:gd name="T56" fmla="*/ 252 w 584"/>
                  <a:gd name="T57" fmla="*/ 26 h 54"/>
                  <a:gd name="T58" fmla="*/ 260 w 584"/>
                  <a:gd name="T59" fmla="*/ 27 h 54"/>
                  <a:gd name="T60" fmla="*/ 265 w 584"/>
                  <a:gd name="T61" fmla="*/ 31 h 54"/>
                  <a:gd name="T62" fmla="*/ 260 w 584"/>
                  <a:gd name="T63" fmla="*/ 36 h 54"/>
                  <a:gd name="T64" fmla="*/ 244 w 584"/>
                  <a:gd name="T65" fmla="*/ 37 h 54"/>
                  <a:gd name="T66" fmla="*/ 227 w 584"/>
                  <a:gd name="T67" fmla="*/ 33 h 54"/>
                  <a:gd name="T68" fmla="*/ 220 w 584"/>
                  <a:gd name="T69" fmla="*/ 26 h 54"/>
                  <a:gd name="T70" fmla="*/ 224 w 584"/>
                  <a:gd name="T71" fmla="*/ 21 h 54"/>
                  <a:gd name="T72" fmla="*/ 235 w 584"/>
                  <a:gd name="T73" fmla="*/ 18 h 54"/>
                  <a:gd name="T74" fmla="*/ 254 w 584"/>
                  <a:gd name="T75" fmla="*/ 15 h 54"/>
                  <a:gd name="T76" fmla="*/ 280 w 584"/>
                  <a:gd name="T77" fmla="*/ 15 h 54"/>
                  <a:gd name="T78" fmla="*/ 305 w 584"/>
                  <a:gd name="T79" fmla="*/ 18 h 54"/>
                  <a:gd name="T80" fmla="*/ 324 w 584"/>
                  <a:gd name="T81" fmla="*/ 21 h 54"/>
                  <a:gd name="T82" fmla="*/ 336 w 584"/>
                  <a:gd name="T83" fmla="*/ 27 h 54"/>
                  <a:gd name="T84" fmla="*/ 341 w 584"/>
                  <a:gd name="T85" fmla="*/ 33 h 54"/>
                  <a:gd name="T86" fmla="*/ 337 w 584"/>
                  <a:gd name="T87" fmla="*/ 39 h 54"/>
                  <a:gd name="T88" fmla="*/ 330 w 584"/>
                  <a:gd name="T89" fmla="*/ 44 h 54"/>
                  <a:gd name="T90" fmla="*/ 313 w 584"/>
                  <a:gd name="T91" fmla="*/ 49 h 54"/>
                  <a:gd name="T92" fmla="*/ 328 w 584"/>
                  <a:gd name="T93" fmla="*/ 49 h 54"/>
                  <a:gd name="T94" fmla="*/ 366 w 584"/>
                  <a:gd name="T95" fmla="*/ 48 h 54"/>
                  <a:gd name="T96" fmla="*/ 436 w 584"/>
                  <a:gd name="T97" fmla="*/ 45 h 54"/>
                  <a:gd name="T98" fmla="*/ 499 w 584"/>
                  <a:gd name="T99" fmla="*/ 39 h 54"/>
                  <a:gd name="T100" fmla="*/ 544 w 584"/>
                  <a:gd name="T101" fmla="*/ 31 h 54"/>
                  <a:gd name="T102" fmla="*/ 584 w 584"/>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20"/>
                    </a:moveTo>
                    <a:lnTo>
                      <a:pt x="529" y="27"/>
                    </a:lnTo>
                    <a:lnTo>
                      <a:pt x="472" y="27"/>
                    </a:lnTo>
                    <a:lnTo>
                      <a:pt x="404" y="21"/>
                    </a:lnTo>
                    <a:lnTo>
                      <a:pt x="298" y="5"/>
                    </a:lnTo>
                    <a:lnTo>
                      <a:pt x="243" y="0"/>
                    </a:lnTo>
                    <a:lnTo>
                      <a:pt x="184" y="2"/>
                    </a:lnTo>
                    <a:lnTo>
                      <a:pt x="117" y="14"/>
                    </a:lnTo>
                    <a:lnTo>
                      <a:pt x="51" y="31"/>
                    </a:lnTo>
                    <a:lnTo>
                      <a:pt x="0" y="54"/>
                    </a:lnTo>
                    <a:lnTo>
                      <a:pt x="26" y="51"/>
                    </a:lnTo>
                    <a:lnTo>
                      <a:pt x="77" y="51"/>
                    </a:lnTo>
                    <a:lnTo>
                      <a:pt x="205" y="49"/>
                    </a:lnTo>
                    <a:lnTo>
                      <a:pt x="296" y="49"/>
                    </a:lnTo>
                    <a:lnTo>
                      <a:pt x="311" y="47"/>
                    </a:lnTo>
                    <a:lnTo>
                      <a:pt x="320" y="42"/>
                    </a:lnTo>
                    <a:lnTo>
                      <a:pt x="326" y="35"/>
                    </a:lnTo>
                    <a:lnTo>
                      <a:pt x="320" y="27"/>
                    </a:lnTo>
                    <a:lnTo>
                      <a:pt x="309" y="21"/>
                    </a:lnTo>
                    <a:lnTo>
                      <a:pt x="277" y="18"/>
                    </a:lnTo>
                    <a:lnTo>
                      <a:pt x="246" y="19"/>
                    </a:lnTo>
                    <a:lnTo>
                      <a:pt x="235" y="21"/>
                    </a:lnTo>
                    <a:lnTo>
                      <a:pt x="231" y="25"/>
                    </a:lnTo>
                    <a:lnTo>
                      <a:pt x="233" y="30"/>
                    </a:lnTo>
                    <a:lnTo>
                      <a:pt x="246" y="32"/>
                    </a:lnTo>
                    <a:lnTo>
                      <a:pt x="254" y="33"/>
                    </a:lnTo>
                    <a:lnTo>
                      <a:pt x="260" y="31"/>
                    </a:lnTo>
                    <a:lnTo>
                      <a:pt x="254" y="27"/>
                    </a:lnTo>
                    <a:lnTo>
                      <a:pt x="252" y="26"/>
                    </a:lnTo>
                    <a:lnTo>
                      <a:pt x="260" y="27"/>
                    </a:lnTo>
                    <a:lnTo>
                      <a:pt x="265" y="31"/>
                    </a:lnTo>
                    <a:lnTo>
                      <a:pt x="260" y="36"/>
                    </a:lnTo>
                    <a:lnTo>
                      <a:pt x="244" y="37"/>
                    </a:lnTo>
                    <a:lnTo>
                      <a:pt x="227" y="33"/>
                    </a:lnTo>
                    <a:lnTo>
                      <a:pt x="220" y="26"/>
                    </a:lnTo>
                    <a:lnTo>
                      <a:pt x="224" y="21"/>
                    </a:lnTo>
                    <a:lnTo>
                      <a:pt x="235" y="18"/>
                    </a:lnTo>
                    <a:lnTo>
                      <a:pt x="254" y="15"/>
                    </a:lnTo>
                    <a:lnTo>
                      <a:pt x="280" y="15"/>
                    </a:lnTo>
                    <a:lnTo>
                      <a:pt x="305" y="18"/>
                    </a:lnTo>
                    <a:lnTo>
                      <a:pt x="324" y="21"/>
                    </a:lnTo>
                    <a:lnTo>
                      <a:pt x="336" y="27"/>
                    </a:lnTo>
                    <a:lnTo>
                      <a:pt x="341" y="33"/>
                    </a:lnTo>
                    <a:lnTo>
                      <a:pt x="337" y="39"/>
                    </a:lnTo>
                    <a:lnTo>
                      <a:pt x="330" y="44"/>
                    </a:lnTo>
                    <a:lnTo>
                      <a:pt x="313" y="49"/>
                    </a:lnTo>
                    <a:lnTo>
                      <a:pt x="328" y="49"/>
                    </a:lnTo>
                    <a:lnTo>
                      <a:pt x="366" y="48"/>
                    </a:lnTo>
                    <a:lnTo>
                      <a:pt x="436" y="45"/>
                    </a:lnTo>
                    <a:lnTo>
                      <a:pt x="499" y="39"/>
                    </a:lnTo>
                    <a:lnTo>
                      <a:pt x="544" y="31"/>
                    </a:lnTo>
                    <a:lnTo>
                      <a:pt x="584"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39" name="Freeform 187"/>
              <p:cNvSpPr>
                <a:spLocks/>
              </p:cNvSpPr>
              <p:nvPr/>
            </p:nvSpPr>
            <p:spPr bwMode="auto">
              <a:xfrm>
                <a:off x="4170" y="4105"/>
                <a:ext cx="279" cy="59"/>
              </a:xfrm>
              <a:custGeom>
                <a:avLst/>
                <a:gdLst>
                  <a:gd name="T0" fmla="*/ 279 w 279"/>
                  <a:gd name="T1" fmla="*/ 44 h 59"/>
                  <a:gd name="T2" fmla="*/ 261 w 279"/>
                  <a:gd name="T3" fmla="*/ 42 h 59"/>
                  <a:gd name="T4" fmla="*/ 241 w 279"/>
                  <a:gd name="T5" fmla="*/ 40 h 59"/>
                  <a:gd name="T6" fmla="*/ 218 w 279"/>
                  <a:gd name="T7" fmla="*/ 35 h 59"/>
                  <a:gd name="T8" fmla="*/ 176 w 279"/>
                  <a:gd name="T9" fmla="*/ 21 h 59"/>
                  <a:gd name="T10" fmla="*/ 134 w 279"/>
                  <a:gd name="T11" fmla="*/ 8 h 59"/>
                  <a:gd name="T12" fmla="*/ 81 w 279"/>
                  <a:gd name="T13" fmla="*/ 0 h 59"/>
                  <a:gd name="T14" fmla="*/ 55 w 279"/>
                  <a:gd name="T15" fmla="*/ 2 h 59"/>
                  <a:gd name="T16" fmla="*/ 28 w 279"/>
                  <a:gd name="T17" fmla="*/ 5 h 59"/>
                  <a:gd name="T18" fmla="*/ 5 w 279"/>
                  <a:gd name="T19" fmla="*/ 16 h 59"/>
                  <a:gd name="T20" fmla="*/ 0 w 279"/>
                  <a:gd name="T21" fmla="*/ 22 h 59"/>
                  <a:gd name="T22" fmla="*/ 30 w 279"/>
                  <a:gd name="T23" fmla="*/ 30 h 59"/>
                  <a:gd name="T24" fmla="*/ 51 w 279"/>
                  <a:gd name="T25" fmla="*/ 36 h 59"/>
                  <a:gd name="T26" fmla="*/ 60 w 279"/>
                  <a:gd name="T27" fmla="*/ 34 h 59"/>
                  <a:gd name="T28" fmla="*/ 64 w 279"/>
                  <a:gd name="T29" fmla="*/ 28 h 59"/>
                  <a:gd name="T30" fmla="*/ 60 w 279"/>
                  <a:gd name="T31" fmla="*/ 24 h 59"/>
                  <a:gd name="T32" fmla="*/ 53 w 279"/>
                  <a:gd name="T33" fmla="*/ 26 h 59"/>
                  <a:gd name="T34" fmla="*/ 53 w 279"/>
                  <a:gd name="T35" fmla="*/ 29 h 59"/>
                  <a:gd name="T36" fmla="*/ 53 w 279"/>
                  <a:gd name="T37" fmla="*/ 30 h 59"/>
                  <a:gd name="T38" fmla="*/ 49 w 279"/>
                  <a:gd name="T39" fmla="*/ 30 h 59"/>
                  <a:gd name="T40" fmla="*/ 47 w 279"/>
                  <a:gd name="T41" fmla="*/ 26 h 59"/>
                  <a:gd name="T42" fmla="*/ 53 w 279"/>
                  <a:gd name="T43" fmla="*/ 20 h 59"/>
                  <a:gd name="T44" fmla="*/ 58 w 279"/>
                  <a:gd name="T45" fmla="*/ 18 h 59"/>
                  <a:gd name="T46" fmla="*/ 68 w 279"/>
                  <a:gd name="T47" fmla="*/ 20 h 59"/>
                  <a:gd name="T48" fmla="*/ 72 w 279"/>
                  <a:gd name="T49" fmla="*/ 23 h 59"/>
                  <a:gd name="T50" fmla="*/ 74 w 279"/>
                  <a:gd name="T51" fmla="*/ 28 h 59"/>
                  <a:gd name="T52" fmla="*/ 70 w 279"/>
                  <a:gd name="T53" fmla="*/ 34 h 59"/>
                  <a:gd name="T54" fmla="*/ 62 w 279"/>
                  <a:gd name="T55" fmla="*/ 38 h 59"/>
                  <a:gd name="T56" fmla="*/ 57 w 279"/>
                  <a:gd name="T57" fmla="*/ 40 h 59"/>
                  <a:gd name="T58" fmla="*/ 81 w 279"/>
                  <a:gd name="T59" fmla="*/ 47 h 59"/>
                  <a:gd name="T60" fmla="*/ 131 w 279"/>
                  <a:gd name="T61" fmla="*/ 57 h 59"/>
                  <a:gd name="T62" fmla="*/ 178 w 279"/>
                  <a:gd name="T63" fmla="*/ 59 h 59"/>
                  <a:gd name="T64" fmla="*/ 233 w 279"/>
                  <a:gd name="T65" fmla="*/ 56 h 59"/>
                  <a:gd name="T66" fmla="*/ 265 w 279"/>
                  <a:gd name="T67" fmla="*/ 48 h 59"/>
                  <a:gd name="T68" fmla="*/ 279 w 279"/>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4"/>
                    </a:moveTo>
                    <a:lnTo>
                      <a:pt x="261" y="42"/>
                    </a:lnTo>
                    <a:lnTo>
                      <a:pt x="241" y="40"/>
                    </a:lnTo>
                    <a:lnTo>
                      <a:pt x="218" y="35"/>
                    </a:lnTo>
                    <a:lnTo>
                      <a:pt x="176" y="21"/>
                    </a:lnTo>
                    <a:lnTo>
                      <a:pt x="134" y="8"/>
                    </a:lnTo>
                    <a:lnTo>
                      <a:pt x="81" y="0"/>
                    </a:lnTo>
                    <a:lnTo>
                      <a:pt x="55" y="2"/>
                    </a:lnTo>
                    <a:lnTo>
                      <a:pt x="28" y="5"/>
                    </a:lnTo>
                    <a:lnTo>
                      <a:pt x="5" y="16"/>
                    </a:lnTo>
                    <a:lnTo>
                      <a:pt x="0" y="22"/>
                    </a:lnTo>
                    <a:lnTo>
                      <a:pt x="30" y="30"/>
                    </a:lnTo>
                    <a:lnTo>
                      <a:pt x="51" y="36"/>
                    </a:lnTo>
                    <a:lnTo>
                      <a:pt x="60" y="34"/>
                    </a:lnTo>
                    <a:lnTo>
                      <a:pt x="64" y="28"/>
                    </a:lnTo>
                    <a:lnTo>
                      <a:pt x="60" y="24"/>
                    </a:lnTo>
                    <a:lnTo>
                      <a:pt x="53" y="26"/>
                    </a:lnTo>
                    <a:lnTo>
                      <a:pt x="53" y="29"/>
                    </a:lnTo>
                    <a:lnTo>
                      <a:pt x="53" y="30"/>
                    </a:lnTo>
                    <a:lnTo>
                      <a:pt x="49" y="30"/>
                    </a:lnTo>
                    <a:lnTo>
                      <a:pt x="47" y="26"/>
                    </a:lnTo>
                    <a:lnTo>
                      <a:pt x="53" y="20"/>
                    </a:lnTo>
                    <a:lnTo>
                      <a:pt x="58" y="18"/>
                    </a:lnTo>
                    <a:lnTo>
                      <a:pt x="68" y="20"/>
                    </a:lnTo>
                    <a:lnTo>
                      <a:pt x="72" y="23"/>
                    </a:lnTo>
                    <a:lnTo>
                      <a:pt x="74" y="28"/>
                    </a:lnTo>
                    <a:lnTo>
                      <a:pt x="70" y="34"/>
                    </a:lnTo>
                    <a:lnTo>
                      <a:pt x="62" y="38"/>
                    </a:lnTo>
                    <a:lnTo>
                      <a:pt x="57" y="40"/>
                    </a:lnTo>
                    <a:lnTo>
                      <a:pt x="81" y="47"/>
                    </a:lnTo>
                    <a:lnTo>
                      <a:pt x="131" y="57"/>
                    </a:lnTo>
                    <a:lnTo>
                      <a:pt x="178" y="59"/>
                    </a:lnTo>
                    <a:lnTo>
                      <a:pt x="233" y="56"/>
                    </a:lnTo>
                    <a:lnTo>
                      <a:pt x="265" y="48"/>
                    </a:lnTo>
                    <a:lnTo>
                      <a:pt x="279"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0" name="Freeform 188"/>
              <p:cNvSpPr>
                <a:spLocks/>
              </p:cNvSpPr>
              <p:nvPr/>
            </p:nvSpPr>
            <p:spPr bwMode="auto">
              <a:xfrm>
                <a:off x="4160" y="4133"/>
                <a:ext cx="283" cy="69"/>
              </a:xfrm>
              <a:custGeom>
                <a:avLst/>
                <a:gdLst>
                  <a:gd name="T0" fmla="*/ 6 w 283"/>
                  <a:gd name="T1" fmla="*/ 0 h 69"/>
                  <a:gd name="T2" fmla="*/ 25 w 283"/>
                  <a:gd name="T3" fmla="*/ 4 h 69"/>
                  <a:gd name="T4" fmla="*/ 63 w 283"/>
                  <a:gd name="T5" fmla="*/ 17 h 69"/>
                  <a:gd name="T6" fmla="*/ 99 w 283"/>
                  <a:gd name="T7" fmla="*/ 26 h 69"/>
                  <a:gd name="T8" fmla="*/ 135 w 283"/>
                  <a:gd name="T9" fmla="*/ 32 h 69"/>
                  <a:gd name="T10" fmla="*/ 148 w 283"/>
                  <a:gd name="T11" fmla="*/ 37 h 69"/>
                  <a:gd name="T12" fmla="*/ 152 w 283"/>
                  <a:gd name="T13" fmla="*/ 44 h 69"/>
                  <a:gd name="T14" fmla="*/ 146 w 283"/>
                  <a:gd name="T15" fmla="*/ 50 h 69"/>
                  <a:gd name="T16" fmla="*/ 141 w 283"/>
                  <a:gd name="T17" fmla="*/ 50 h 69"/>
                  <a:gd name="T18" fmla="*/ 133 w 283"/>
                  <a:gd name="T19" fmla="*/ 48 h 69"/>
                  <a:gd name="T20" fmla="*/ 131 w 283"/>
                  <a:gd name="T21" fmla="*/ 44 h 69"/>
                  <a:gd name="T22" fmla="*/ 135 w 283"/>
                  <a:gd name="T23" fmla="*/ 44 h 69"/>
                  <a:gd name="T24" fmla="*/ 139 w 283"/>
                  <a:gd name="T25" fmla="*/ 47 h 69"/>
                  <a:gd name="T26" fmla="*/ 135 w 283"/>
                  <a:gd name="T27" fmla="*/ 42 h 69"/>
                  <a:gd name="T28" fmla="*/ 129 w 283"/>
                  <a:gd name="T29" fmla="*/ 41 h 69"/>
                  <a:gd name="T30" fmla="*/ 125 w 283"/>
                  <a:gd name="T31" fmla="*/ 42 h 69"/>
                  <a:gd name="T32" fmla="*/ 127 w 283"/>
                  <a:gd name="T33" fmla="*/ 46 h 69"/>
                  <a:gd name="T34" fmla="*/ 133 w 283"/>
                  <a:gd name="T35" fmla="*/ 50 h 69"/>
                  <a:gd name="T36" fmla="*/ 141 w 283"/>
                  <a:gd name="T37" fmla="*/ 55 h 69"/>
                  <a:gd name="T38" fmla="*/ 152 w 283"/>
                  <a:gd name="T39" fmla="*/ 56 h 69"/>
                  <a:gd name="T40" fmla="*/ 158 w 283"/>
                  <a:gd name="T41" fmla="*/ 56 h 69"/>
                  <a:gd name="T42" fmla="*/ 161 w 283"/>
                  <a:gd name="T43" fmla="*/ 53 h 69"/>
                  <a:gd name="T44" fmla="*/ 163 w 283"/>
                  <a:gd name="T45" fmla="*/ 44 h 69"/>
                  <a:gd name="T46" fmla="*/ 158 w 283"/>
                  <a:gd name="T47" fmla="*/ 38 h 69"/>
                  <a:gd name="T48" fmla="*/ 152 w 283"/>
                  <a:gd name="T49" fmla="*/ 35 h 69"/>
                  <a:gd name="T50" fmla="*/ 201 w 283"/>
                  <a:gd name="T51" fmla="*/ 36 h 69"/>
                  <a:gd name="T52" fmla="*/ 247 w 283"/>
                  <a:gd name="T53" fmla="*/ 31 h 69"/>
                  <a:gd name="T54" fmla="*/ 283 w 283"/>
                  <a:gd name="T55" fmla="*/ 23 h 69"/>
                  <a:gd name="T56" fmla="*/ 251 w 283"/>
                  <a:gd name="T57" fmla="*/ 36 h 69"/>
                  <a:gd name="T58" fmla="*/ 197 w 283"/>
                  <a:gd name="T59" fmla="*/ 55 h 69"/>
                  <a:gd name="T60" fmla="*/ 148 w 283"/>
                  <a:gd name="T61" fmla="*/ 66 h 69"/>
                  <a:gd name="T62" fmla="*/ 103 w 283"/>
                  <a:gd name="T63" fmla="*/ 69 h 69"/>
                  <a:gd name="T64" fmla="*/ 70 w 283"/>
                  <a:gd name="T65" fmla="*/ 67 h 69"/>
                  <a:gd name="T66" fmla="*/ 46 w 283"/>
                  <a:gd name="T67" fmla="*/ 61 h 69"/>
                  <a:gd name="T68" fmla="*/ 25 w 283"/>
                  <a:gd name="T69" fmla="*/ 53 h 69"/>
                  <a:gd name="T70" fmla="*/ 10 w 283"/>
                  <a:gd name="T71" fmla="*/ 41 h 69"/>
                  <a:gd name="T72" fmla="*/ 2 w 283"/>
                  <a:gd name="T73" fmla="*/ 29 h 69"/>
                  <a:gd name="T74" fmla="*/ 0 w 283"/>
                  <a:gd name="T75" fmla="*/ 14 h 69"/>
                  <a:gd name="T76" fmla="*/ 6 w 283"/>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69">
                    <a:moveTo>
                      <a:pt x="6" y="0"/>
                    </a:moveTo>
                    <a:lnTo>
                      <a:pt x="25" y="4"/>
                    </a:lnTo>
                    <a:lnTo>
                      <a:pt x="63" y="17"/>
                    </a:lnTo>
                    <a:lnTo>
                      <a:pt x="99" y="26"/>
                    </a:lnTo>
                    <a:lnTo>
                      <a:pt x="135" y="32"/>
                    </a:lnTo>
                    <a:lnTo>
                      <a:pt x="148" y="37"/>
                    </a:lnTo>
                    <a:lnTo>
                      <a:pt x="152" y="44"/>
                    </a:lnTo>
                    <a:lnTo>
                      <a:pt x="146" y="50"/>
                    </a:lnTo>
                    <a:lnTo>
                      <a:pt x="141" y="50"/>
                    </a:lnTo>
                    <a:lnTo>
                      <a:pt x="133" y="48"/>
                    </a:lnTo>
                    <a:lnTo>
                      <a:pt x="131" y="44"/>
                    </a:lnTo>
                    <a:lnTo>
                      <a:pt x="135" y="44"/>
                    </a:lnTo>
                    <a:lnTo>
                      <a:pt x="139" y="47"/>
                    </a:lnTo>
                    <a:lnTo>
                      <a:pt x="135" y="42"/>
                    </a:lnTo>
                    <a:lnTo>
                      <a:pt x="129" y="41"/>
                    </a:lnTo>
                    <a:lnTo>
                      <a:pt x="125" y="42"/>
                    </a:lnTo>
                    <a:lnTo>
                      <a:pt x="127" y="46"/>
                    </a:lnTo>
                    <a:lnTo>
                      <a:pt x="133" y="50"/>
                    </a:lnTo>
                    <a:lnTo>
                      <a:pt x="141" y="55"/>
                    </a:lnTo>
                    <a:lnTo>
                      <a:pt x="152" y="56"/>
                    </a:lnTo>
                    <a:lnTo>
                      <a:pt x="158" y="56"/>
                    </a:lnTo>
                    <a:lnTo>
                      <a:pt x="161" y="53"/>
                    </a:lnTo>
                    <a:lnTo>
                      <a:pt x="163" y="44"/>
                    </a:lnTo>
                    <a:lnTo>
                      <a:pt x="158" y="38"/>
                    </a:lnTo>
                    <a:lnTo>
                      <a:pt x="152" y="35"/>
                    </a:lnTo>
                    <a:lnTo>
                      <a:pt x="201" y="36"/>
                    </a:lnTo>
                    <a:lnTo>
                      <a:pt x="247" y="31"/>
                    </a:lnTo>
                    <a:lnTo>
                      <a:pt x="283" y="23"/>
                    </a:lnTo>
                    <a:lnTo>
                      <a:pt x="251" y="36"/>
                    </a:lnTo>
                    <a:lnTo>
                      <a:pt x="197" y="55"/>
                    </a:lnTo>
                    <a:lnTo>
                      <a:pt x="148" y="66"/>
                    </a:lnTo>
                    <a:lnTo>
                      <a:pt x="103" y="69"/>
                    </a:lnTo>
                    <a:lnTo>
                      <a:pt x="70" y="67"/>
                    </a:lnTo>
                    <a:lnTo>
                      <a:pt x="46" y="61"/>
                    </a:lnTo>
                    <a:lnTo>
                      <a:pt x="25" y="53"/>
                    </a:lnTo>
                    <a:lnTo>
                      <a:pt x="10" y="41"/>
                    </a:lnTo>
                    <a:lnTo>
                      <a:pt x="2" y="29"/>
                    </a:lnTo>
                    <a:lnTo>
                      <a:pt x="0" y="14"/>
                    </a:lnTo>
                    <a:lnTo>
                      <a:pt x="6"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1" name="Freeform 189"/>
              <p:cNvSpPr>
                <a:spLocks/>
              </p:cNvSpPr>
              <p:nvPr/>
            </p:nvSpPr>
            <p:spPr bwMode="auto">
              <a:xfrm>
                <a:off x="4542" y="4134"/>
                <a:ext cx="220" cy="40"/>
              </a:xfrm>
              <a:custGeom>
                <a:avLst/>
                <a:gdLst>
                  <a:gd name="T0" fmla="*/ 220 w 220"/>
                  <a:gd name="T1" fmla="*/ 10 h 40"/>
                  <a:gd name="T2" fmla="*/ 206 w 220"/>
                  <a:gd name="T3" fmla="*/ 11 h 40"/>
                  <a:gd name="T4" fmla="*/ 170 w 220"/>
                  <a:gd name="T5" fmla="*/ 11 h 40"/>
                  <a:gd name="T6" fmla="*/ 134 w 220"/>
                  <a:gd name="T7" fmla="*/ 5 h 40"/>
                  <a:gd name="T8" fmla="*/ 98 w 220"/>
                  <a:gd name="T9" fmla="*/ 0 h 40"/>
                  <a:gd name="T10" fmla="*/ 55 w 220"/>
                  <a:gd name="T11" fmla="*/ 1 h 40"/>
                  <a:gd name="T12" fmla="*/ 36 w 220"/>
                  <a:gd name="T13" fmla="*/ 5 h 40"/>
                  <a:gd name="T14" fmla="*/ 17 w 220"/>
                  <a:gd name="T15" fmla="*/ 12 h 40"/>
                  <a:gd name="T16" fmla="*/ 1 w 220"/>
                  <a:gd name="T17" fmla="*/ 23 h 40"/>
                  <a:gd name="T18" fmla="*/ 0 w 220"/>
                  <a:gd name="T19" fmla="*/ 29 h 40"/>
                  <a:gd name="T20" fmla="*/ 26 w 220"/>
                  <a:gd name="T21" fmla="*/ 31 h 40"/>
                  <a:gd name="T22" fmla="*/ 43 w 220"/>
                  <a:gd name="T23" fmla="*/ 33 h 40"/>
                  <a:gd name="T24" fmla="*/ 49 w 220"/>
                  <a:gd name="T25" fmla="*/ 30 h 40"/>
                  <a:gd name="T26" fmla="*/ 51 w 220"/>
                  <a:gd name="T27" fmla="*/ 25 h 40"/>
                  <a:gd name="T28" fmla="*/ 47 w 220"/>
                  <a:gd name="T29" fmla="*/ 23 h 40"/>
                  <a:gd name="T30" fmla="*/ 43 w 220"/>
                  <a:gd name="T31" fmla="*/ 24 h 40"/>
                  <a:gd name="T32" fmla="*/ 43 w 220"/>
                  <a:gd name="T33" fmla="*/ 28 h 40"/>
                  <a:gd name="T34" fmla="*/ 43 w 220"/>
                  <a:gd name="T35" fmla="*/ 29 h 40"/>
                  <a:gd name="T36" fmla="*/ 39 w 220"/>
                  <a:gd name="T37" fmla="*/ 29 h 40"/>
                  <a:gd name="T38" fmla="*/ 38 w 220"/>
                  <a:gd name="T39" fmla="*/ 25 h 40"/>
                  <a:gd name="T40" fmla="*/ 39 w 220"/>
                  <a:gd name="T41" fmla="*/ 19 h 40"/>
                  <a:gd name="T42" fmla="*/ 43 w 220"/>
                  <a:gd name="T43" fmla="*/ 17 h 40"/>
                  <a:gd name="T44" fmla="*/ 51 w 220"/>
                  <a:gd name="T45" fmla="*/ 17 h 40"/>
                  <a:gd name="T46" fmla="*/ 58 w 220"/>
                  <a:gd name="T47" fmla="*/ 24 h 40"/>
                  <a:gd name="T48" fmla="*/ 58 w 220"/>
                  <a:gd name="T49" fmla="*/ 29 h 40"/>
                  <a:gd name="T50" fmla="*/ 53 w 220"/>
                  <a:gd name="T51" fmla="*/ 34 h 40"/>
                  <a:gd name="T52" fmla="*/ 49 w 220"/>
                  <a:gd name="T53" fmla="*/ 36 h 40"/>
                  <a:gd name="T54" fmla="*/ 70 w 220"/>
                  <a:gd name="T55" fmla="*/ 37 h 40"/>
                  <a:gd name="T56" fmla="*/ 112 w 220"/>
                  <a:gd name="T57" fmla="*/ 40 h 40"/>
                  <a:gd name="T58" fmla="*/ 150 w 220"/>
                  <a:gd name="T59" fmla="*/ 36 h 40"/>
                  <a:gd name="T60" fmla="*/ 187 w 220"/>
                  <a:gd name="T61" fmla="*/ 25 h 40"/>
                  <a:gd name="T62" fmla="*/ 210 w 220"/>
                  <a:gd name="T63" fmla="*/ 16 h 40"/>
                  <a:gd name="T64" fmla="*/ 220 w 220"/>
                  <a:gd name="T6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40">
                    <a:moveTo>
                      <a:pt x="220" y="10"/>
                    </a:moveTo>
                    <a:lnTo>
                      <a:pt x="206" y="11"/>
                    </a:lnTo>
                    <a:lnTo>
                      <a:pt x="170" y="11"/>
                    </a:lnTo>
                    <a:lnTo>
                      <a:pt x="134" y="5"/>
                    </a:lnTo>
                    <a:lnTo>
                      <a:pt x="98" y="0"/>
                    </a:lnTo>
                    <a:lnTo>
                      <a:pt x="55" y="1"/>
                    </a:lnTo>
                    <a:lnTo>
                      <a:pt x="36" y="5"/>
                    </a:lnTo>
                    <a:lnTo>
                      <a:pt x="17" y="12"/>
                    </a:lnTo>
                    <a:lnTo>
                      <a:pt x="1" y="23"/>
                    </a:lnTo>
                    <a:lnTo>
                      <a:pt x="0" y="29"/>
                    </a:lnTo>
                    <a:lnTo>
                      <a:pt x="26" y="31"/>
                    </a:lnTo>
                    <a:lnTo>
                      <a:pt x="43" y="33"/>
                    </a:lnTo>
                    <a:lnTo>
                      <a:pt x="49" y="30"/>
                    </a:lnTo>
                    <a:lnTo>
                      <a:pt x="51" y="25"/>
                    </a:lnTo>
                    <a:lnTo>
                      <a:pt x="47" y="23"/>
                    </a:lnTo>
                    <a:lnTo>
                      <a:pt x="43" y="24"/>
                    </a:lnTo>
                    <a:lnTo>
                      <a:pt x="43" y="28"/>
                    </a:lnTo>
                    <a:lnTo>
                      <a:pt x="43" y="29"/>
                    </a:lnTo>
                    <a:lnTo>
                      <a:pt x="39" y="29"/>
                    </a:lnTo>
                    <a:lnTo>
                      <a:pt x="38" y="25"/>
                    </a:lnTo>
                    <a:lnTo>
                      <a:pt x="39" y="19"/>
                    </a:lnTo>
                    <a:lnTo>
                      <a:pt x="43" y="17"/>
                    </a:lnTo>
                    <a:lnTo>
                      <a:pt x="51" y="17"/>
                    </a:lnTo>
                    <a:lnTo>
                      <a:pt x="58" y="24"/>
                    </a:lnTo>
                    <a:lnTo>
                      <a:pt x="58" y="29"/>
                    </a:lnTo>
                    <a:lnTo>
                      <a:pt x="53" y="34"/>
                    </a:lnTo>
                    <a:lnTo>
                      <a:pt x="49" y="36"/>
                    </a:lnTo>
                    <a:lnTo>
                      <a:pt x="70" y="37"/>
                    </a:lnTo>
                    <a:lnTo>
                      <a:pt x="112" y="40"/>
                    </a:lnTo>
                    <a:lnTo>
                      <a:pt x="150" y="36"/>
                    </a:lnTo>
                    <a:lnTo>
                      <a:pt x="187" y="25"/>
                    </a:lnTo>
                    <a:lnTo>
                      <a:pt x="210"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2" name="Freeform 190"/>
              <p:cNvSpPr>
                <a:spLocks/>
              </p:cNvSpPr>
              <p:nvPr/>
            </p:nvSpPr>
            <p:spPr bwMode="auto">
              <a:xfrm>
                <a:off x="4540" y="4151"/>
                <a:ext cx="220" cy="62"/>
              </a:xfrm>
              <a:custGeom>
                <a:avLst/>
                <a:gdLst>
                  <a:gd name="T0" fmla="*/ 0 w 220"/>
                  <a:gd name="T1" fmla="*/ 17 h 62"/>
                  <a:gd name="T2" fmla="*/ 17 w 220"/>
                  <a:gd name="T3" fmla="*/ 18 h 62"/>
                  <a:gd name="T4" fmla="*/ 51 w 220"/>
                  <a:gd name="T5" fmla="*/ 23 h 62"/>
                  <a:gd name="T6" fmla="*/ 110 w 220"/>
                  <a:gd name="T7" fmla="*/ 26 h 62"/>
                  <a:gd name="T8" fmla="*/ 121 w 220"/>
                  <a:gd name="T9" fmla="*/ 29 h 62"/>
                  <a:gd name="T10" fmla="*/ 127 w 220"/>
                  <a:gd name="T11" fmla="*/ 34 h 62"/>
                  <a:gd name="T12" fmla="*/ 123 w 220"/>
                  <a:gd name="T13" fmla="*/ 38 h 62"/>
                  <a:gd name="T14" fmla="*/ 114 w 220"/>
                  <a:gd name="T15" fmla="*/ 38 h 62"/>
                  <a:gd name="T16" fmla="*/ 112 w 220"/>
                  <a:gd name="T17" fmla="*/ 36 h 62"/>
                  <a:gd name="T18" fmla="*/ 117 w 220"/>
                  <a:gd name="T19" fmla="*/ 36 h 62"/>
                  <a:gd name="T20" fmla="*/ 114 w 220"/>
                  <a:gd name="T21" fmla="*/ 34 h 62"/>
                  <a:gd name="T22" fmla="*/ 106 w 220"/>
                  <a:gd name="T23" fmla="*/ 35 h 62"/>
                  <a:gd name="T24" fmla="*/ 114 w 220"/>
                  <a:gd name="T25" fmla="*/ 41 h 62"/>
                  <a:gd name="T26" fmla="*/ 131 w 220"/>
                  <a:gd name="T27" fmla="*/ 43 h 62"/>
                  <a:gd name="T28" fmla="*/ 136 w 220"/>
                  <a:gd name="T29" fmla="*/ 38 h 62"/>
                  <a:gd name="T30" fmla="*/ 134 w 220"/>
                  <a:gd name="T31" fmla="*/ 32 h 62"/>
                  <a:gd name="T32" fmla="*/ 125 w 220"/>
                  <a:gd name="T33" fmla="*/ 26 h 62"/>
                  <a:gd name="T34" fmla="*/ 161 w 220"/>
                  <a:gd name="T35" fmla="*/ 20 h 62"/>
                  <a:gd name="T36" fmla="*/ 195 w 220"/>
                  <a:gd name="T37" fmla="*/ 11 h 62"/>
                  <a:gd name="T38" fmla="*/ 220 w 220"/>
                  <a:gd name="T39" fmla="*/ 0 h 62"/>
                  <a:gd name="T40" fmla="*/ 199 w 220"/>
                  <a:gd name="T41" fmla="*/ 14 h 62"/>
                  <a:gd name="T42" fmla="*/ 165 w 220"/>
                  <a:gd name="T43" fmla="*/ 36 h 62"/>
                  <a:gd name="T44" fmla="*/ 131 w 220"/>
                  <a:gd name="T45" fmla="*/ 51 h 62"/>
                  <a:gd name="T46" fmla="*/ 96 w 220"/>
                  <a:gd name="T47" fmla="*/ 60 h 62"/>
                  <a:gd name="T48" fmla="*/ 72 w 220"/>
                  <a:gd name="T49" fmla="*/ 62 h 62"/>
                  <a:gd name="T50" fmla="*/ 51 w 220"/>
                  <a:gd name="T51" fmla="*/ 61 h 62"/>
                  <a:gd name="T52" fmla="*/ 32 w 220"/>
                  <a:gd name="T53" fmla="*/ 56 h 62"/>
                  <a:gd name="T54" fmla="*/ 17 w 220"/>
                  <a:gd name="T55" fmla="*/ 49 h 62"/>
                  <a:gd name="T56" fmla="*/ 7 w 220"/>
                  <a:gd name="T57" fmla="*/ 40 h 62"/>
                  <a:gd name="T58" fmla="*/ 2 w 220"/>
                  <a:gd name="T59" fmla="*/ 29 h 62"/>
                  <a:gd name="T60" fmla="*/ 0 w 220"/>
                  <a:gd name="T6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2">
                    <a:moveTo>
                      <a:pt x="0" y="17"/>
                    </a:moveTo>
                    <a:lnTo>
                      <a:pt x="17" y="18"/>
                    </a:lnTo>
                    <a:lnTo>
                      <a:pt x="51" y="23"/>
                    </a:lnTo>
                    <a:lnTo>
                      <a:pt x="110" y="26"/>
                    </a:lnTo>
                    <a:lnTo>
                      <a:pt x="121" y="29"/>
                    </a:lnTo>
                    <a:lnTo>
                      <a:pt x="127" y="34"/>
                    </a:lnTo>
                    <a:lnTo>
                      <a:pt x="123" y="38"/>
                    </a:lnTo>
                    <a:lnTo>
                      <a:pt x="114" y="38"/>
                    </a:lnTo>
                    <a:lnTo>
                      <a:pt x="112" y="36"/>
                    </a:lnTo>
                    <a:lnTo>
                      <a:pt x="117" y="36"/>
                    </a:lnTo>
                    <a:lnTo>
                      <a:pt x="114" y="34"/>
                    </a:lnTo>
                    <a:lnTo>
                      <a:pt x="106" y="35"/>
                    </a:lnTo>
                    <a:lnTo>
                      <a:pt x="114" y="41"/>
                    </a:lnTo>
                    <a:lnTo>
                      <a:pt x="131" y="43"/>
                    </a:lnTo>
                    <a:lnTo>
                      <a:pt x="136" y="38"/>
                    </a:lnTo>
                    <a:lnTo>
                      <a:pt x="134" y="32"/>
                    </a:lnTo>
                    <a:lnTo>
                      <a:pt x="125" y="26"/>
                    </a:lnTo>
                    <a:lnTo>
                      <a:pt x="161" y="20"/>
                    </a:lnTo>
                    <a:lnTo>
                      <a:pt x="195" y="11"/>
                    </a:lnTo>
                    <a:lnTo>
                      <a:pt x="220" y="0"/>
                    </a:lnTo>
                    <a:lnTo>
                      <a:pt x="199" y="14"/>
                    </a:lnTo>
                    <a:lnTo>
                      <a:pt x="165" y="36"/>
                    </a:lnTo>
                    <a:lnTo>
                      <a:pt x="131" y="51"/>
                    </a:lnTo>
                    <a:lnTo>
                      <a:pt x="96" y="60"/>
                    </a:lnTo>
                    <a:lnTo>
                      <a:pt x="72" y="62"/>
                    </a:lnTo>
                    <a:lnTo>
                      <a:pt x="51" y="61"/>
                    </a:lnTo>
                    <a:lnTo>
                      <a:pt x="32" y="56"/>
                    </a:lnTo>
                    <a:lnTo>
                      <a:pt x="17" y="49"/>
                    </a:lnTo>
                    <a:lnTo>
                      <a:pt x="7" y="40"/>
                    </a:lnTo>
                    <a:lnTo>
                      <a:pt x="2" y="29"/>
                    </a:lnTo>
                    <a:lnTo>
                      <a:pt x="0" y="1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3" name="Freeform 191"/>
              <p:cNvSpPr>
                <a:spLocks/>
              </p:cNvSpPr>
              <p:nvPr/>
            </p:nvSpPr>
            <p:spPr bwMode="auto">
              <a:xfrm>
                <a:off x="-2" y="58"/>
                <a:ext cx="668" cy="100"/>
              </a:xfrm>
              <a:custGeom>
                <a:avLst/>
                <a:gdLst>
                  <a:gd name="T0" fmla="*/ 668 w 668"/>
                  <a:gd name="T1" fmla="*/ 85 h 100"/>
                  <a:gd name="T2" fmla="*/ 653 w 668"/>
                  <a:gd name="T3" fmla="*/ 85 h 100"/>
                  <a:gd name="T4" fmla="*/ 657 w 668"/>
                  <a:gd name="T5" fmla="*/ 79 h 100"/>
                  <a:gd name="T6" fmla="*/ 655 w 668"/>
                  <a:gd name="T7" fmla="*/ 73 h 100"/>
                  <a:gd name="T8" fmla="*/ 649 w 668"/>
                  <a:gd name="T9" fmla="*/ 64 h 100"/>
                  <a:gd name="T10" fmla="*/ 630 w 668"/>
                  <a:gd name="T11" fmla="*/ 56 h 100"/>
                  <a:gd name="T12" fmla="*/ 594 w 668"/>
                  <a:gd name="T13" fmla="*/ 51 h 100"/>
                  <a:gd name="T14" fmla="*/ 547 w 668"/>
                  <a:gd name="T15" fmla="*/ 51 h 100"/>
                  <a:gd name="T16" fmla="*/ 494 w 668"/>
                  <a:gd name="T17" fmla="*/ 58 h 100"/>
                  <a:gd name="T18" fmla="*/ 380 w 668"/>
                  <a:gd name="T19" fmla="*/ 86 h 100"/>
                  <a:gd name="T20" fmla="*/ 327 w 668"/>
                  <a:gd name="T21" fmla="*/ 97 h 100"/>
                  <a:gd name="T22" fmla="*/ 271 w 668"/>
                  <a:gd name="T23" fmla="*/ 100 h 100"/>
                  <a:gd name="T24" fmla="*/ 215 w 668"/>
                  <a:gd name="T25" fmla="*/ 97 h 100"/>
                  <a:gd name="T26" fmla="*/ 158 w 668"/>
                  <a:gd name="T27" fmla="*/ 86 h 100"/>
                  <a:gd name="T28" fmla="*/ 112 w 668"/>
                  <a:gd name="T29" fmla="*/ 75 h 100"/>
                  <a:gd name="T30" fmla="*/ 80 w 668"/>
                  <a:gd name="T31" fmla="*/ 65 h 100"/>
                  <a:gd name="T32" fmla="*/ 53 w 668"/>
                  <a:gd name="T33" fmla="*/ 54 h 100"/>
                  <a:gd name="T34" fmla="*/ 27 w 668"/>
                  <a:gd name="T35" fmla="*/ 37 h 100"/>
                  <a:gd name="T36" fmla="*/ 8 w 668"/>
                  <a:gd name="T37" fmla="*/ 19 h 100"/>
                  <a:gd name="T38" fmla="*/ 0 w 668"/>
                  <a:gd name="T39" fmla="*/ 3 h 100"/>
                  <a:gd name="T40" fmla="*/ 10 w 668"/>
                  <a:gd name="T41" fmla="*/ 0 h 100"/>
                  <a:gd name="T42" fmla="*/ 21 w 668"/>
                  <a:gd name="T43" fmla="*/ 3 h 100"/>
                  <a:gd name="T44" fmla="*/ 27 w 668"/>
                  <a:gd name="T45" fmla="*/ 9 h 100"/>
                  <a:gd name="T46" fmla="*/ 27 w 668"/>
                  <a:gd name="T47" fmla="*/ 16 h 100"/>
                  <a:gd name="T48" fmla="*/ 19 w 668"/>
                  <a:gd name="T49" fmla="*/ 18 h 100"/>
                  <a:gd name="T50" fmla="*/ 13 w 668"/>
                  <a:gd name="T51" fmla="*/ 15 h 100"/>
                  <a:gd name="T52" fmla="*/ 10 w 668"/>
                  <a:gd name="T53" fmla="*/ 12 h 100"/>
                  <a:gd name="T54" fmla="*/ 10 w 668"/>
                  <a:gd name="T55" fmla="*/ 7 h 100"/>
                  <a:gd name="T56" fmla="*/ 15 w 668"/>
                  <a:gd name="T57" fmla="*/ 7 h 100"/>
                  <a:gd name="T58" fmla="*/ 17 w 668"/>
                  <a:gd name="T59" fmla="*/ 9 h 100"/>
                  <a:gd name="T60" fmla="*/ 15 w 668"/>
                  <a:gd name="T61" fmla="*/ 9 h 100"/>
                  <a:gd name="T62" fmla="*/ 10 w 668"/>
                  <a:gd name="T63" fmla="*/ 8 h 100"/>
                  <a:gd name="T64" fmla="*/ 10 w 668"/>
                  <a:gd name="T65" fmla="*/ 10 h 100"/>
                  <a:gd name="T66" fmla="*/ 15 w 668"/>
                  <a:gd name="T67" fmla="*/ 14 h 100"/>
                  <a:gd name="T68" fmla="*/ 21 w 668"/>
                  <a:gd name="T69" fmla="*/ 15 h 100"/>
                  <a:gd name="T70" fmla="*/ 23 w 668"/>
                  <a:gd name="T71" fmla="*/ 14 h 100"/>
                  <a:gd name="T72" fmla="*/ 25 w 668"/>
                  <a:gd name="T73" fmla="*/ 12 h 100"/>
                  <a:gd name="T74" fmla="*/ 19 w 668"/>
                  <a:gd name="T75" fmla="*/ 6 h 100"/>
                  <a:gd name="T76" fmla="*/ 10 w 668"/>
                  <a:gd name="T77" fmla="*/ 3 h 100"/>
                  <a:gd name="T78" fmla="*/ 6 w 668"/>
                  <a:gd name="T79" fmla="*/ 4 h 100"/>
                  <a:gd name="T80" fmla="*/ 2 w 668"/>
                  <a:gd name="T81" fmla="*/ 9 h 100"/>
                  <a:gd name="T82" fmla="*/ 6 w 668"/>
                  <a:gd name="T83" fmla="*/ 20 h 100"/>
                  <a:gd name="T84" fmla="*/ 21 w 668"/>
                  <a:gd name="T85" fmla="*/ 34 h 100"/>
                  <a:gd name="T86" fmla="*/ 36 w 668"/>
                  <a:gd name="T87" fmla="*/ 44 h 100"/>
                  <a:gd name="T88" fmla="*/ 61 w 668"/>
                  <a:gd name="T89" fmla="*/ 55 h 100"/>
                  <a:gd name="T90" fmla="*/ 84 w 668"/>
                  <a:gd name="T91" fmla="*/ 62 h 100"/>
                  <a:gd name="T92" fmla="*/ 116 w 668"/>
                  <a:gd name="T93" fmla="*/ 67 h 100"/>
                  <a:gd name="T94" fmla="*/ 156 w 668"/>
                  <a:gd name="T95" fmla="*/ 68 h 100"/>
                  <a:gd name="T96" fmla="*/ 209 w 668"/>
                  <a:gd name="T97" fmla="*/ 61 h 100"/>
                  <a:gd name="T98" fmla="*/ 277 w 668"/>
                  <a:gd name="T99" fmla="*/ 43 h 100"/>
                  <a:gd name="T100" fmla="*/ 325 w 668"/>
                  <a:gd name="T101" fmla="*/ 31 h 100"/>
                  <a:gd name="T102" fmla="*/ 382 w 668"/>
                  <a:gd name="T103" fmla="*/ 20 h 100"/>
                  <a:gd name="T104" fmla="*/ 431 w 668"/>
                  <a:gd name="T105" fmla="*/ 19 h 100"/>
                  <a:gd name="T106" fmla="*/ 480 w 668"/>
                  <a:gd name="T107" fmla="*/ 22 h 100"/>
                  <a:gd name="T108" fmla="*/ 530 w 668"/>
                  <a:gd name="T109" fmla="*/ 33 h 100"/>
                  <a:gd name="T110" fmla="*/ 579 w 668"/>
                  <a:gd name="T111" fmla="*/ 48 h 100"/>
                  <a:gd name="T112" fmla="*/ 607 w 668"/>
                  <a:gd name="T113" fmla="*/ 49 h 100"/>
                  <a:gd name="T114" fmla="*/ 632 w 668"/>
                  <a:gd name="T115" fmla="*/ 54 h 100"/>
                  <a:gd name="T116" fmla="*/ 655 w 668"/>
                  <a:gd name="T117" fmla="*/ 63 h 100"/>
                  <a:gd name="T118" fmla="*/ 666 w 668"/>
                  <a:gd name="T119" fmla="*/ 73 h 100"/>
                  <a:gd name="T120" fmla="*/ 668 w 668"/>
                  <a:gd name="T121" fmla="*/ 80 h 100"/>
                  <a:gd name="T122" fmla="*/ 668 w 668"/>
                  <a:gd name="T12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 h="100">
                    <a:moveTo>
                      <a:pt x="668" y="85"/>
                    </a:moveTo>
                    <a:lnTo>
                      <a:pt x="653" y="85"/>
                    </a:lnTo>
                    <a:lnTo>
                      <a:pt x="657" y="79"/>
                    </a:lnTo>
                    <a:lnTo>
                      <a:pt x="655" y="73"/>
                    </a:lnTo>
                    <a:lnTo>
                      <a:pt x="649" y="64"/>
                    </a:lnTo>
                    <a:lnTo>
                      <a:pt x="630" y="56"/>
                    </a:lnTo>
                    <a:lnTo>
                      <a:pt x="594" y="51"/>
                    </a:lnTo>
                    <a:lnTo>
                      <a:pt x="547" y="51"/>
                    </a:lnTo>
                    <a:lnTo>
                      <a:pt x="494" y="58"/>
                    </a:lnTo>
                    <a:lnTo>
                      <a:pt x="380" y="86"/>
                    </a:lnTo>
                    <a:lnTo>
                      <a:pt x="327" y="97"/>
                    </a:lnTo>
                    <a:lnTo>
                      <a:pt x="271" y="100"/>
                    </a:lnTo>
                    <a:lnTo>
                      <a:pt x="215" y="97"/>
                    </a:lnTo>
                    <a:lnTo>
                      <a:pt x="158" y="86"/>
                    </a:lnTo>
                    <a:lnTo>
                      <a:pt x="112" y="75"/>
                    </a:lnTo>
                    <a:lnTo>
                      <a:pt x="80" y="65"/>
                    </a:lnTo>
                    <a:lnTo>
                      <a:pt x="53" y="54"/>
                    </a:lnTo>
                    <a:lnTo>
                      <a:pt x="27" y="37"/>
                    </a:lnTo>
                    <a:lnTo>
                      <a:pt x="8" y="19"/>
                    </a:lnTo>
                    <a:lnTo>
                      <a:pt x="0" y="3"/>
                    </a:lnTo>
                    <a:lnTo>
                      <a:pt x="10" y="0"/>
                    </a:lnTo>
                    <a:lnTo>
                      <a:pt x="21" y="3"/>
                    </a:lnTo>
                    <a:lnTo>
                      <a:pt x="27" y="9"/>
                    </a:lnTo>
                    <a:lnTo>
                      <a:pt x="27" y="16"/>
                    </a:lnTo>
                    <a:lnTo>
                      <a:pt x="19" y="18"/>
                    </a:lnTo>
                    <a:lnTo>
                      <a:pt x="13" y="15"/>
                    </a:lnTo>
                    <a:lnTo>
                      <a:pt x="10" y="12"/>
                    </a:lnTo>
                    <a:lnTo>
                      <a:pt x="10" y="7"/>
                    </a:lnTo>
                    <a:lnTo>
                      <a:pt x="15" y="7"/>
                    </a:lnTo>
                    <a:lnTo>
                      <a:pt x="17" y="9"/>
                    </a:lnTo>
                    <a:lnTo>
                      <a:pt x="15" y="9"/>
                    </a:lnTo>
                    <a:lnTo>
                      <a:pt x="10" y="8"/>
                    </a:lnTo>
                    <a:lnTo>
                      <a:pt x="10" y="10"/>
                    </a:lnTo>
                    <a:lnTo>
                      <a:pt x="15" y="14"/>
                    </a:lnTo>
                    <a:lnTo>
                      <a:pt x="21" y="15"/>
                    </a:lnTo>
                    <a:lnTo>
                      <a:pt x="23" y="14"/>
                    </a:lnTo>
                    <a:lnTo>
                      <a:pt x="25" y="12"/>
                    </a:lnTo>
                    <a:lnTo>
                      <a:pt x="19" y="6"/>
                    </a:lnTo>
                    <a:lnTo>
                      <a:pt x="10" y="3"/>
                    </a:lnTo>
                    <a:lnTo>
                      <a:pt x="6" y="4"/>
                    </a:lnTo>
                    <a:lnTo>
                      <a:pt x="2" y="9"/>
                    </a:lnTo>
                    <a:lnTo>
                      <a:pt x="6" y="20"/>
                    </a:lnTo>
                    <a:lnTo>
                      <a:pt x="21" y="34"/>
                    </a:lnTo>
                    <a:lnTo>
                      <a:pt x="36" y="44"/>
                    </a:lnTo>
                    <a:lnTo>
                      <a:pt x="61" y="55"/>
                    </a:lnTo>
                    <a:lnTo>
                      <a:pt x="84" y="62"/>
                    </a:lnTo>
                    <a:lnTo>
                      <a:pt x="116" y="67"/>
                    </a:lnTo>
                    <a:lnTo>
                      <a:pt x="156" y="68"/>
                    </a:lnTo>
                    <a:lnTo>
                      <a:pt x="209" y="61"/>
                    </a:lnTo>
                    <a:lnTo>
                      <a:pt x="277" y="43"/>
                    </a:lnTo>
                    <a:lnTo>
                      <a:pt x="325" y="31"/>
                    </a:lnTo>
                    <a:lnTo>
                      <a:pt x="382" y="20"/>
                    </a:lnTo>
                    <a:lnTo>
                      <a:pt x="431" y="19"/>
                    </a:lnTo>
                    <a:lnTo>
                      <a:pt x="480" y="22"/>
                    </a:lnTo>
                    <a:lnTo>
                      <a:pt x="530" y="33"/>
                    </a:lnTo>
                    <a:lnTo>
                      <a:pt x="579" y="48"/>
                    </a:lnTo>
                    <a:lnTo>
                      <a:pt x="607" y="49"/>
                    </a:lnTo>
                    <a:lnTo>
                      <a:pt x="632" y="54"/>
                    </a:lnTo>
                    <a:lnTo>
                      <a:pt x="655" y="63"/>
                    </a:lnTo>
                    <a:lnTo>
                      <a:pt x="666" y="73"/>
                    </a:lnTo>
                    <a:lnTo>
                      <a:pt x="668" y="80"/>
                    </a:lnTo>
                    <a:lnTo>
                      <a:pt x="668"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4" name="Freeform 192"/>
              <p:cNvSpPr>
                <a:spLocks/>
              </p:cNvSpPr>
              <p:nvPr/>
            </p:nvSpPr>
            <p:spPr bwMode="auto">
              <a:xfrm>
                <a:off x="1892" y="40"/>
                <a:ext cx="672" cy="100"/>
              </a:xfrm>
              <a:custGeom>
                <a:avLst/>
                <a:gdLst>
                  <a:gd name="T0" fmla="*/ 670 w 672"/>
                  <a:gd name="T1" fmla="*/ 86 h 100"/>
                  <a:gd name="T2" fmla="*/ 657 w 672"/>
                  <a:gd name="T3" fmla="*/ 85 h 100"/>
                  <a:gd name="T4" fmla="*/ 659 w 672"/>
                  <a:gd name="T5" fmla="*/ 79 h 100"/>
                  <a:gd name="T6" fmla="*/ 659 w 672"/>
                  <a:gd name="T7" fmla="*/ 73 h 100"/>
                  <a:gd name="T8" fmla="*/ 653 w 672"/>
                  <a:gd name="T9" fmla="*/ 64 h 100"/>
                  <a:gd name="T10" fmla="*/ 634 w 672"/>
                  <a:gd name="T11" fmla="*/ 56 h 100"/>
                  <a:gd name="T12" fmla="*/ 598 w 672"/>
                  <a:gd name="T13" fmla="*/ 51 h 100"/>
                  <a:gd name="T14" fmla="*/ 551 w 672"/>
                  <a:gd name="T15" fmla="*/ 51 h 100"/>
                  <a:gd name="T16" fmla="*/ 497 w 672"/>
                  <a:gd name="T17" fmla="*/ 58 h 100"/>
                  <a:gd name="T18" fmla="*/ 384 w 672"/>
                  <a:gd name="T19" fmla="*/ 86 h 100"/>
                  <a:gd name="T20" fmla="*/ 328 w 672"/>
                  <a:gd name="T21" fmla="*/ 97 h 100"/>
                  <a:gd name="T22" fmla="*/ 273 w 672"/>
                  <a:gd name="T23" fmla="*/ 100 h 100"/>
                  <a:gd name="T24" fmla="*/ 217 w 672"/>
                  <a:gd name="T25" fmla="*/ 97 h 100"/>
                  <a:gd name="T26" fmla="*/ 161 w 672"/>
                  <a:gd name="T27" fmla="*/ 87 h 100"/>
                  <a:gd name="T28" fmla="*/ 114 w 672"/>
                  <a:gd name="T29" fmla="*/ 75 h 100"/>
                  <a:gd name="T30" fmla="*/ 84 w 672"/>
                  <a:gd name="T31" fmla="*/ 66 h 100"/>
                  <a:gd name="T32" fmla="*/ 53 w 672"/>
                  <a:gd name="T33" fmla="*/ 54 h 100"/>
                  <a:gd name="T34" fmla="*/ 23 w 672"/>
                  <a:gd name="T35" fmla="*/ 37 h 100"/>
                  <a:gd name="T36" fmla="*/ 4 w 672"/>
                  <a:gd name="T37" fmla="*/ 19 h 100"/>
                  <a:gd name="T38" fmla="*/ 0 w 672"/>
                  <a:gd name="T39" fmla="*/ 10 h 100"/>
                  <a:gd name="T40" fmla="*/ 4 w 672"/>
                  <a:gd name="T41" fmla="*/ 3 h 100"/>
                  <a:gd name="T42" fmla="*/ 13 w 672"/>
                  <a:gd name="T43" fmla="*/ 0 h 100"/>
                  <a:gd name="T44" fmla="*/ 25 w 672"/>
                  <a:gd name="T45" fmla="*/ 3 h 100"/>
                  <a:gd name="T46" fmla="*/ 31 w 672"/>
                  <a:gd name="T47" fmla="*/ 9 h 100"/>
                  <a:gd name="T48" fmla="*/ 31 w 672"/>
                  <a:gd name="T49" fmla="*/ 16 h 100"/>
                  <a:gd name="T50" fmla="*/ 23 w 672"/>
                  <a:gd name="T51" fmla="*/ 18 h 100"/>
                  <a:gd name="T52" fmla="*/ 17 w 672"/>
                  <a:gd name="T53" fmla="*/ 15 h 100"/>
                  <a:gd name="T54" fmla="*/ 13 w 672"/>
                  <a:gd name="T55" fmla="*/ 12 h 100"/>
                  <a:gd name="T56" fmla="*/ 13 w 672"/>
                  <a:gd name="T57" fmla="*/ 7 h 100"/>
                  <a:gd name="T58" fmla="*/ 19 w 672"/>
                  <a:gd name="T59" fmla="*/ 8 h 100"/>
                  <a:gd name="T60" fmla="*/ 21 w 672"/>
                  <a:gd name="T61" fmla="*/ 9 h 100"/>
                  <a:gd name="T62" fmla="*/ 19 w 672"/>
                  <a:gd name="T63" fmla="*/ 9 h 100"/>
                  <a:gd name="T64" fmla="*/ 15 w 672"/>
                  <a:gd name="T65" fmla="*/ 8 h 100"/>
                  <a:gd name="T66" fmla="*/ 13 w 672"/>
                  <a:gd name="T67" fmla="*/ 10 h 100"/>
                  <a:gd name="T68" fmla="*/ 19 w 672"/>
                  <a:gd name="T69" fmla="*/ 14 h 100"/>
                  <a:gd name="T70" fmla="*/ 25 w 672"/>
                  <a:gd name="T71" fmla="*/ 15 h 100"/>
                  <a:gd name="T72" fmla="*/ 27 w 672"/>
                  <a:gd name="T73" fmla="*/ 14 h 100"/>
                  <a:gd name="T74" fmla="*/ 29 w 672"/>
                  <a:gd name="T75" fmla="*/ 12 h 100"/>
                  <a:gd name="T76" fmla="*/ 23 w 672"/>
                  <a:gd name="T77" fmla="*/ 6 h 100"/>
                  <a:gd name="T78" fmla="*/ 13 w 672"/>
                  <a:gd name="T79" fmla="*/ 3 h 100"/>
                  <a:gd name="T80" fmla="*/ 10 w 672"/>
                  <a:gd name="T81" fmla="*/ 4 h 100"/>
                  <a:gd name="T82" fmla="*/ 6 w 672"/>
                  <a:gd name="T83" fmla="*/ 9 h 100"/>
                  <a:gd name="T84" fmla="*/ 10 w 672"/>
                  <a:gd name="T85" fmla="*/ 21 h 100"/>
                  <a:gd name="T86" fmla="*/ 25 w 672"/>
                  <a:gd name="T87" fmla="*/ 34 h 100"/>
                  <a:gd name="T88" fmla="*/ 40 w 672"/>
                  <a:gd name="T89" fmla="*/ 44 h 100"/>
                  <a:gd name="T90" fmla="*/ 65 w 672"/>
                  <a:gd name="T91" fmla="*/ 55 h 100"/>
                  <a:gd name="T92" fmla="*/ 87 w 672"/>
                  <a:gd name="T93" fmla="*/ 62 h 100"/>
                  <a:gd name="T94" fmla="*/ 120 w 672"/>
                  <a:gd name="T95" fmla="*/ 67 h 100"/>
                  <a:gd name="T96" fmla="*/ 160 w 672"/>
                  <a:gd name="T97" fmla="*/ 68 h 100"/>
                  <a:gd name="T98" fmla="*/ 213 w 672"/>
                  <a:gd name="T99" fmla="*/ 61 h 100"/>
                  <a:gd name="T100" fmla="*/ 281 w 672"/>
                  <a:gd name="T101" fmla="*/ 43 h 100"/>
                  <a:gd name="T102" fmla="*/ 327 w 672"/>
                  <a:gd name="T103" fmla="*/ 31 h 100"/>
                  <a:gd name="T104" fmla="*/ 385 w 672"/>
                  <a:gd name="T105" fmla="*/ 20 h 100"/>
                  <a:gd name="T106" fmla="*/ 435 w 672"/>
                  <a:gd name="T107" fmla="*/ 19 h 100"/>
                  <a:gd name="T108" fmla="*/ 482 w 672"/>
                  <a:gd name="T109" fmla="*/ 22 h 100"/>
                  <a:gd name="T110" fmla="*/ 532 w 672"/>
                  <a:gd name="T111" fmla="*/ 33 h 100"/>
                  <a:gd name="T112" fmla="*/ 583 w 672"/>
                  <a:gd name="T113" fmla="*/ 48 h 100"/>
                  <a:gd name="T114" fmla="*/ 609 w 672"/>
                  <a:gd name="T115" fmla="*/ 49 h 100"/>
                  <a:gd name="T116" fmla="*/ 634 w 672"/>
                  <a:gd name="T117" fmla="*/ 54 h 100"/>
                  <a:gd name="T118" fmla="*/ 659 w 672"/>
                  <a:gd name="T119" fmla="*/ 63 h 100"/>
                  <a:gd name="T120" fmla="*/ 670 w 672"/>
                  <a:gd name="T121" fmla="*/ 73 h 100"/>
                  <a:gd name="T122" fmla="*/ 672 w 672"/>
                  <a:gd name="T123" fmla="*/ 80 h 100"/>
                  <a:gd name="T124" fmla="*/ 670 w 672"/>
                  <a:gd name="T125"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00">
                    <a:moveTo>
                      <a:pt x="670" y="86"/>
                    </a:moveTo>
                    <a:lnTo>
                      <a:pt x="657" y="85"/>
                    </a:lnTo>
                    <a:lnTo>
                      <a:pt x="659" y="79"/>
                    </a:lnTo>
                    <a:lnTo>
                      <a:pt x="659" y="73"/>
                    </a:lnTo>
                    <a:lnTo>
                      <a:pt x="653" y="64"/>
                    </a:lnTo>
                    <a:lnTo>
                      <a:pt x="634" y="56"/>
                    </a:lnTo>
                    <a:lnTo>
                      <a:pt x="598" y="51"/>
                    </a:lnTo>
                    <a:lnTo>
                      <a:pt x="551" y="51"/>
                    </a:lnTo>
                    <a:lnTo>
                      <a:pt x="497" y="58"/>
                    </a:lnTo>
                    <a:lnTo>
                      <a:pt x="384" y="86"/>
                    </a:lnTo>
                    <a:lnTo>
                      <a:pt x="328" y="97"/>
                    </a:lnTo>
                    <a:lnTo>
                      <a:pt x="273" y="100"/>
                    </a:lnTo>
                    <a:lnTo>
                      <a:pt x="217" y="97"/>
                    </a:lnTo>
                    <a:lnTo>
                      <a:pt x="161" y="87"/>
                    </a:lnTo>
                    <a:lnTo>
                      <a:pt x="114" y="75"/>
                    </a:lnTo>
                    <a:lnTo>
                      <a:pt x="84" y="66"/>
                    </a:lnTo>
                    <a:lnTo>
                      <a:pt x="53" y="54"/>
                    </a:lnTo>
                    <a:lnTo>
                      <a:pt x="23" y="37"/>
                    </a:lnTo>
                    <a:lnTo>
                      <a:pt x="4" y="19"/>
                    </a:lnTo>
                    <a:lnTo>
                      <a:pt x="0" y="10"/>
                    </a:lnTo>
                    <a:lnTo>
                      <a:pt x="4" y="3"/>
                    </a:lnTo>
                    <a:lnTo>
                      <a:pt x="13" y="0"/>
                    </a:lnTo>
                    <a:lnTo>
                      <a:pt x="25" y="3"/>
                    </a:lnTo>
                    <a:lnTo>
                      <a:pt x="31" y="9"/>
                    </a:lnTo>
                    <a:lnTo>
                      <a:pt x="31" y="16"/>
                    </a:lnTo>
                    <a:lnTo>
                      <a:pt x="23" y="18"/>
                    </a:lnTo>
                    <a:lnTo>
                      <a:pt x="17" y="15"/>
                    </a:lnTo>
                    <a:lnTo>
                      <a:pt x="13" y="12"/>
                    </a:lnTo>
                    <a:lnTo>
                      <a:pt x="13" y="7"/>
                    </a:lnTo>
                    <a:lnTo>
                      <a:pt x="19" y="8"/>
                    </a:lnTo>
                    <a:lnTo>
                      <a:pt x="21" y="9"/>
                    </a:lnTo>
                    <a:lnTo>
                      <a:pt x="19" y="9"/>
                    </a:lnTo>
                    <a:lnTo>
                      <a:pt x="15" y="8"/>
                    </a:lnTo>
                    <a:lnTo>
                      <a:pt x="13" y="10"/>
                    </a:lnTo>
                    <a:lnTo>
                      <a:pt x="19" y="14"/>
                    </a:lnTo>
                    <a:lnTo>
                      <a:pt x="25" y="15"/>
                    </a:lnTo>
                    <a:lnTo>
                      <a:pt x="27" y="14"/>
                    </a:lnTo>
                    <a:lnTo>
                      <a:pt x="29" y="12"/>
                    </a:lnTo>
                    <a:lnTo>
                      <a:pt x="23" y="6"/>
                    </a:lnTo>
                    <a:lnTo>
                      <a:pt x="13" y="3"/>
                    </a:lnTo>
                    <a:lnTo>
                      <a:pt x="10" y="4"/>
                    </a:lnTo>
                    <a:lnTo>
                      <a:pt x="6" y="9"/>
                    </a:lnTo>
                    <a:lnTo>
                      <a:pt x="10" y="21"/>
                    </a:lnTo>
                    <a:lnTo>
                      <a:pt x="25" y="34"/>
                    </a:lnTo>
                    <a:lnTo>
                      <a:pt x="40" y="44"/>
                    </a:lnTo>
                    <a:lnTo>
                      <a:pt x="65" y="55"/>
                    </a:lnTo>
                    <a:lnTo>
                      <a:pt x="87" y="62"/>
                    </a:lnTo>
                    <a:lnTo>
                      <a:pt x="120" y="67"/>
                    </a:lnTo>
                    <a:lnTo>
                      <a:pt x="160" y="68"/>
                    </a:lnTo>
                    <a:lnTo>
                      <a:pt x="213" y="61"/>
                    </a:lnTo>
                    <a:lnTo>
                      <a:pt x="281" y="43"/>
                    </a:lnTo>
                    <a:lnTo>
                      <a:pt x="327" y="31"/>
                    </a:lnTo>
                    <a:lnTo>
                      <a:pt x="385" y="20"/>
                    </a:lnTo>
                    <a:lnTo>
                      <a:pt x="435" y="19"/>
                    </a:lnTo>
                    <a:lnTo>
                      <a:pt x="482" y="22"/>
                    </a:lnTo>
                    <a:lnTo>
                      <a:pt x="532" y="33"/>
                    </a:lnTo>
                    <a:lnTo>
                      <a:pt x="583" y="48"/>
                    </a:lnTo>
                    <a:lnTo>
                      <a:pt x="609" y="49"/>
                    </a:lnTo>
                    <a:lnTo>
                      <a:pt x="634" y="54"/>
                    </a:lnTo>
                    <a:lnTo>
                      <a:pt x="659" y="63"/>
                    </a:lnTo>
                    <a:lnTo>
                      <a:pt x="670" y="73"/>
                    </a:lnTo>
                    <a:lnTo>
                      <a:pt x="672" y="80"/>
                    </a:lnTo>
                    <a:lnTo>
                      <a:pt x="670" y="8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5" name="Freeform 193"/>
              <p:cNvSpPr>
                <a:spLocks/>
              </p:cNvSpPr>
              <p:nvPr/>
            </p:nvSpPr>
            <p:spPr bwMode="auto">
              <a:xfrm>
                <a:off x="920" y="131"/>
                <a:ext cx="667" cy="100"/>
              </a:xfrm>
              <a:custGeom>
                <a:avLst/>
                <a:gdLst>
                  <a:gd name="T0" fmla="*/ 665 w 667"/>
                  <a:gd name="T1" fmla="*/ 85 h 100"/>
                  <a:gd name="T2" fmla="*/ 651 w 667"/>
                  <a:gd name="T3" fmla="*/ 84 h 100"/>
                  <a:gd name="T4" fmla="*/ 653 w 667"/>
                  <a:gd name="T5" fmla="*/ 78 h 100"/>
                  <a:gd name="T6" fmla="*/ 653 w 667"/>
                  <a:gd name="T7" fmla="*/ 72 h 100"/>
                  <a:gd name="T8" fmla="*/ 648 w 667"/>
                  <a:gd name="T9" fmla="*/ 63 h 100"/>
                  <a:gd name="T10" fmla="*/ 629 w 667"/>
                  <a:gd name="T11" fmla="*/ 56 h 100"/>
                  <a:gd name="T12" fmla="*/ 593 w 667"/>
                  <a:gd name="T13" fmla="*/ 51 h 100"/>
                  <a:gd name="T14" fmla="*/ 547 w 667"/>
                  <a:gd name="T15" fmla="*/ 51 h 100"/>
                  <a:gd name="T16" fmla="*/ 494 w 667"/>
                  <a:gd name="T17" fmla="*/ 57 h 100"/>
                  <a:gd name="T18" fmla="*/ 380 w 667"/>
                  <a:gd name="T19" fmla="*/ 86 h 100"/>
                  <a:gd name="T20" fmla="*/ 327 w 667"/>
                  <a:gd name="T21" fmla="*/ 96 h 100"/>
                  <a:gd name="T22" fmla="*/ 272 w 667"/>
                  <a:gd name="T23" fmla="*/ 100 h 100"/>
                  <a:gd name="T24" fmla="*/ 217 w 667"/>
                  <a:gd name="T25" fmla="*/ 96 h 100"/>
                  <a:gd name="T26" fmla="*/ 162 w 667"/>
                  <a:gd name="T27" fmla="*/ 86 h 100"/>
                  <a:gd name="T28" fmla="*/ 114 w 667"/>
                  <a:gd name="T29" fmla="*/ 74 h 100"/>
                  <a:gd name="T30" fmla="*/ 82 w 667"/>
                  <a:gd name="T31" fmla="*/ 64 h 100"/>
                  <a:gd name="T32" fmla="*/ 54 w 667"/>
                  <a:gd name="T33" fmla="*/ 54 h 100"/>
                  <a:gd name="T34" fmla="*/ 23 w 667"/>
                  <a:gd name="T35" fmla="*/ 37 h 100"/>
                  <a:gd name="T36" fmla="*/ 4 w 667"/>
                  <a:gd name="T37" fmla="*/ 19 h 100"/>
                  <a:gd name="T38" fmla="*/ 0 w 667"/>
                  <a:gd name="T39" fmla="*/ 10 h 100"/>
                  <a:gd name="T40" fmla="*/ 4 w 667"/>
                  <a:gd name="T41" fmla="*/ 3 h 100"/>
                  <a:gd name="T42" fmla="*/ 14 w 667"/>
                  <a:gd name="T43" fmla="*/ 0 h 100"/>
                  <a:gd name="T44" fmla="*/ 25 w 667"/>
                  <a:gd name="T45" fmla="*/ 3 h 100"/>
                  <a:gd name="T46" fmla="*/ 31 w 667"/>
                  <a:gd name="T47" fmla="*/ 9 h 100"/>
                  <a:gd name="T48" fmla="*/ 31 w 667"/>
                  <a:gd name="T49" fmla="*/ 16 h 100"/>
                  <a:gd name="T50" fmla="*/ 23 w 667"/>
                  <a:gd name="T51" fmla="*/ 18 h 100"/>
                  <a:gd name="T52" fmla="*/ 18 w 667"/>
                  <a:gd name="T53" fmla="*/ 15 h 100"/>
                  <a:gd name="T54" fmla="*/ 14 w 667"/>
                  <a:gd name="T55" fmla="*/ 12 h 100"/>
                  <a:gd name="T56" fmla="*/ 14 w 667"/>
                  <a:gd name="T57" fmla="*/ 7 h 100"/>
                  <a:gd name="T58" fmla="*/ 19 w 667"/>
                  <a:gd name="T59" fmla="*/ 7 h 100"/>
                  <a:gd name="T60" fmla="*/ 21 w 667"/>
                  <a:gd name="T61" fmla="*/ 9 h 100"/>
                  <a:gd name="T62" fmla="*/ 19 w 667"/>
                  <a:gd name="T63" fmla="*/ 9 h 100"/>
                  <a:gd name="T64" fmla="*/ 16 w 667"/>
                  <a:gd name="T65" fmla="*/ 8 h 100"/>
                  <a:gd name="T66" fmla="*/ 14 w 667"/>
                  <a:gd name="T67" fmla="*/ 10 h 100"/>
                  <a:gd name="T68" fmla="*/ 19 w 667"/>
                  <a:gd name="T69" fmla="*/ 13 h 100"/>
                  <a:gd name="T70" fmla="*/ 25 w 667"/>
                  <a:gd name="T71" fmla="*/ 15 h 100"/>
                  <a:gd name="T72" fmla="*/ 27 w 667"/>
                  <a:gd name="T73" fmla="*/ 14 h 100"/>
                  <a:gd name="T74" fmla="*/ 29 w 667"/>
                  <a:gd name="T75" fmla="*/ 12 h 100"/>
                  <a:gd name="T76" fmla="*/ 23 w 667"/>
                  <a:gd name="T77" fmla="*/ 6 h 100"/>
                  <a:gd name="T78" fmla="*/ 14 w 667"/>
                  <a:gd name="T79" fmla="*/ 3 h 100"/>
                  <a:gd name="T80" fmla="*/ 10 w 667"/>
                  <a:gd name="T81" fmla="*/ 6 h 100"/>
                  <a:gd name="T82" fmla="*/ 6 w 667"/>
                  <a:gd name="T83" fmla="*/ 9 h 100"/>
                  <a:gd name="T84" fmla="*/ 10 w 667"/>
                  <a:gd name="T85" fmla="*/ 20 h 100"/>
                  <a:gd name="T86" fmla="*/ 25 w 667"/>
                  <a:gd name="T87" fmla="*/ 33 h 100"/>
                  <a:gd name="T88" fmla="*/ 40 w 667"/>
                  <a:gd name="T89" fmla="*/ 44 h 100"/>
                  <a:gd name="T90" fmla="*/ 65 w 667"/>
                  <a:gd name="T91" fmla="*/ 54 h 100"/>
                  <a:gd name="T92" fmla="*/ 88 w 667"/>
                  <a:gd name="T93" fmla="*/ 61 h 100"/>
                  <a:gd name="T94" fmla="*/ 118 w 667"/>
                  <a:gd name="T95" fmla="*/ 66 h 100"/>
                  <a:gd name="T96" fmla="*/ 158 w 667"/>
                  <a:gd name="T97" fmla="*/ 67 h 100"/>
                  <a:gd name="T98" fmla="*/ 211 w 667"/>
                  <a:gd name="T99" fmla="*/ 60 h 100"/>
                  <a:gd name="T100" fmla="*/ 278 w 667"/>
                  <a:gd name="T101" fmla="*/ 43 h 100"/>
                  <a:gd name="T102" fmla="*/ 325 w 667"/>
                  <a:gd name="T103" fmla="*/ 31 h 100"/>
                  <a:gd name="T104" fmla="*/ 382 w 667"/>
                  <a:gd name="T105" fmla="*/ 20 h 100"/>
                  <a:gd name="T106" fmla="*/ 431 w 667"/>
                  <a:gd name="T107" fmla="*/ 18 h 100"/>
                  <a:gd name="T108" fmla="*/ 479 w 667"/>
                  <a:gd name="T109" fmla="*/ 22 h 100"/>
                  <a:gd name="T110" fmla="*/ 528 w 667"/>
                  <a:gd name="T111" fmla="*/ 32 h 100"/>
                  <a:gd name="T112" fmla="*/ 577 w 667"/>
                  <a:gd name="T113" fmla="*/ 48 h 100"/>
                  <a:gd name="T114" fmla="*/ 604 w 667"/>
                  <a:gd name="T115" fmla="*/ 49 h 100"/>
                  <a:gd name="T116" fmla="*/ 629 w 667"/>
                  <a:gd name="T117" fmla="*/ 54 h 100"/>
                  <a:gd name="T118" fmla="*/ 653 w 667"/>
                  <a:gd name="T119" fmla="*/ 62 h 100"/>
                  <a:gd name="T120" fmla="*/ 665 w 667"/>
                  <a:gd name="T121" fmla="*/ 72 h 100"/>
                  <a:gd name="T122" fmla="*/ 667 w 667"/>
                  <a:gd name="T123" fmla="*/ 79 h 100"/>
                  <a:gd name="T124" fmla="*/ 665 w 667"/>
                  <a:gd name="T12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00">
                    <a:moveTo>
                      <a:pt x="665" y="85"/>
                    </a:moveTo>
                    <a:lnTo>
                      <a:pt x="651" y="84"/>
                    </a:lnTo>
                    <a:lnTo>
                      <a:pt x="653" y="78"/>
                    </a:lnTo>
                    <a:lnTo>
                      <a:pt x="653" y="72"/>
                    </a:lnTo>
                    <a:lnTo>
                      <a:pt x="648" y="63"/>
                    </a:lnTo>
                    <a:lnTo>
                      <a:pt x="629" y="56"/>
                    </a:lnTo>
                    <a:lnTo>
                      <a:pt x="593" y="51"/>
                    </a:lnTo>
                    <a:lnTo>
                      <a:pt x="547" y="51"/>
                    </a:lnTo>
                    <a:lnTo>
                      <a:pt x="494" y="57"/>
                    </a:lnTo>
                    <a:lnTo>
                      <a:pt x="380" y="86"/>
                    </a:lnTo>
                    <a:lnTo>
                      <a:pt x="327" y="96"/>
                    </a:lnTo>
                    <a:lnTo>
                      <a:pt x="272" y="100"/>
                    </a:lnTo>
                    <a:lnTo>
                      <a:pt x="217" y="96"/>
                    </a:lnTo>
                    <a:lnTo>
                      <a:pt x="162" y="86"/>
                    </a:lnTo>
                    <a:lnTo>
                      <a:pt x="114" y="74"/>
                    </a:lnTo>
                    <a:lnTo>
                      <a:pt x="82" y="64"/>
                    </a:lnTo>
                    <a:lnTo>
                      <a:pt x="54" y="54"/>
                    </a:lnTo>
                    <a:lnTo>
                      <a:pt x="23" y="37"/>
                    </a:lnTo>
                    <a:lnTo>
                      <a:pt x="4" y="19"/>
                    </a:lnTo>
                    <a:lnTo>
                      <a:pt x="0" y="10"/>
                    </a:lnTo>
                    <a:lnTo>
                      <a:pt x="4" y="3"/>
                    </a:lnTo>
                    <a:lnTo>
                      <a:pt x="14" y="0"/>
                    </a:lnTo>
                    <a:lnTo>
                      <a:pt x="25" y="3"/>
                    </a:lnTo>
                    <a:lnTo>
                      <a:pt x="31" y="9"/>
                    </a:lnTo>
                    <a:lnTo>
                      <a:pt x="31" y="16"/>
                    </a:lnTo>
                    <a:lnTo>
                      <a:pt x="23" y="18"/>
                    </a:lnTo>
                    <a:lnTo>
                      <a:pt x="18" y="15"/>
                    </a:lnTo>
                    <a:lnTo>
                      <a:pt x="14" y="12"/>
                    </a:lnTo>
                    <a:lnTo>
                      <a:pt x="14" y="7"/>
                    </a:lnTo>
                    <a:lnTo>
                      <a:pt x="19" y="7"/>
                    </a:lnTo>
                    <a:lnTo>
                      <a:pt x="21" y="9"/>
                    </a:lnTo>
                    <a:lnTo>
                      <a:pt x="19" y="9"/>
                    </a:lnTo>
                    <a:lnTo>
                      <a:pt x="16" y="8"/>
                    </a:lnTo>
                    <a:lnTo>
                      <a:pt x="14" y="10"/>
                    </a:lnTo>
                    <a:lnTo>
                      <a:pt x="19" y="13"/>
                    </a:lnTo>
                    <a:lnTo>
                      <a:pt x="25" y="15"/>
                    </a:lnTo>
                    <a:lnTo>
                      <a:pt x="27" y="14"/>
                    </a:lnTo>
                    <a:lnTo>
                      <a:pt x="29" y="12"/>
                    </a:lnTo>
                    <a:lnTo>
                      <a:pt x="23" y="6"/>
                    </a:lnTo>
                    <a:lnTo>
                      <a:pt x="14" y="3"/>
                    </a:lnTo>
                    <a:lnTo>
                      <a:pt x="10" y="6"/>
                    </a:lnTo>
                    <a:lnTo>
                      <a:pt x="6" y="9"/>
                    </a:lnTo>
                    <a:lnTo>
                      <a:pt x="10" y="20"/>
                    </a:lnTo>
                    <a:lnTo>
                      <a:pt x="25" y="33"/>
                    </a:lnTo>
                    <a:lnTo>
                      <a:pt x="40" y="44"/>
                    </a:lnTo>
                    <a:lnTo>
                      <a:pt x="65" y="54"/>
                    </a:lnTo>
                    <a:lnTo>
                      <a:pt x="88" y="61"/>
                    </a:lnTo>
                    <a:lnTo>
                      <a:pt x="118" y="66"/>
                    </a:lnTo>
                    <a:lnTo>
                      <a:pt x="158" y="67"/>
                    </a:lnTo>
                    <a:lnTo>
                      <a:pt x="211" y="60"/>
                    </a:lnTo>
                    <a:lnTo>
                      <a:pt x="278" y="43"/>
                    </a:lnTo>
                    <a:lnTo>
                      <a:pt x="325" y="31"/>
                    </a:lnTo>
                    <a:lnTo>
                      <a:pt x="382" y="20"/>
                    </a:lnTo>
                    <a:lnTo>
                      <a:pt x="431" y="18"/>
                    </a:lnTo>
                    <a:lnTo>
                      <a:pt x="479" y="22"/>
                    </a:lnTo>
                    <a:lnTo>
                      <a:pt x="528" y="32"/>
                    </a:lnTo>
                    <a:lnTo>
                      <a:pt x="577" y="48"/>
                    </a:lnTo>
                    <a:lnTo>
                      <a:pt x="604" y="49"/>
                    </a:lnTo>
                    <a:lnTo>
                      <a:pt x="629" y="54"/>
                    </a:lnTo>
                    <a:lnTo>
                      <a:pt x="653" y="62"/>
                    </a:lnTo>
                    <a:lnTo>
                      <a:pt x="665" y="72"/>
                    </a:lnTo>
                    <a:lnTo>
                      <a:pt x="667" y="79"/>
                    </a:lnTo>
                    <a:lnTo>
                      <a:pt x="665"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6" name="Freeform 194"/>
              <p:cNvSpPr>
                <a:spLocks/>
              </p:cNvSpPr>
              <p:nvPr/>
            </p:nvSpPr>
            <p:spPr bwMode="auto">
              <a:xfrm>
                <a:off x="1509" y="137"/>
                <a:ext cx="736" cy="98"/>
              </a:xfrm>
              <a:custGeom>
                <a:avLst/>
                <a:gdLst>
                  <a:gd name="T0" fmla="*/ 0 w 736"/>
                  <a:gd name="T1" fmla="*/ 32 h 98"/>
                  <a:gd name="T2" fmla="*/ 17 w 736"/>
                  <a:gd name="T3" fmla="*/ 32 h 98"/>
                  <a:gd name="T4" fmla="*/ 13 w 736"/>
                  <a:gd name="T5" fmla="*/ 38 h 98"/>
                  <a:gd name="T6" fmla="*/ 15 w 736"/>
                  <a:gd name="T7" fmla="*/ 45 h 98"/>
                  <a:gd name="T8" fmla="*/ 23 w 736"/>
                  <a:gd name="T9" fmla="*/ 54 h 98"/>
                  <a:gd name="T10" fmla="*/ 43 w 736"/>
                  <a:gd name="T11" fmla="*/ 62 h 98"/>
                  <a:gd name="T12" fmla="*/ 83 w 736"/>
                  <a:gd name="T13" fmla="*/ 66 h 98"/>
                  <a:gd name="T14" fmla="*/ 135 w 736"/>
                  <a:gd name="T15" fmla="*/ 64 h 98"/>
                  <a:gd name="T16" fmla="*/ 191 w 736"/>
                  <a:gd name="T17" fmla="*/ 54 h 98"/>
                  <a:gd name="T18" fmla="*/ 313 w 736"/>
                  <a:gd name="T19" fmla="*/ 19 h 98"/>
                  <a:gd name="T20" fmla="*/ 370 w 736"/>
                  <a:gd name="T21" fmla="*/ 6 h 98"/>
                  <a:gd name="T22" fmla="*/ 429 w 736"/>
                  <a:gd name="T23" fmla="*/ 0 h 98"/>
                  <a:gd name="T24" fmla="*/ 493 w 736"/>
                  <a:gd name="T25" fmla="*/ 1 h 98"/>
                  <a:gd name="T26" fmla="*/ 554 w 736"/>
                  <a:gd name="T27" fmla="*/ 9 h 98"/>
                  <a:gd name="T28" fmla="*/ 605 w 736"/>
                  <a:gd name="T29" fmla="*/ 21 h 98"/>
                  <a:gd name="T30" fmla="*/ 641 w 736"/>
                  <a:gd name="T31" fmla="*/ 30 h 98"/>
                  <a:gd name="T32" fmla="*/ 674 w 736"/>
                  <a:gd name="T33" fmla="*/ 42 h 98"/>
                  <a:gd name="T34" fmla="*/ 708 w 736"/>
                  <a:gd name="T35" fmla="*/ 58 h 98"/>
                  <a:gd name="T36" fmla="*/ 732 w 736"/>
                  <a:gd name="T37" fmla="*/ 76 h 98"/>
                  <a:gd name="T38" fmla="*/ 736 w 736"/>
                  <a:gd name="T39" fmla="*/ 86 h 98"/>
                  <a:gd name="T40" fmla="*/ 734 w 736"/>
                  <a:gd name="T41" fmla="*/ 94 h 98"/>
                  <a:gd name="T42" fmla="*/ 723 w 736"/>
                  <a:gd name="T43" fmla="*/ 98 h 98"/>
                  <a:gd name="T44" fmla="*/ 711 w 736"/>
                  <a:gd name="T45" fmla="*/ 94 h 98"/>
                  <a:gd name="T46" fmla="*/ 704 w 736"/>
                  <a:gd name="T47" fmla="*/ 88 h 98"/>
                  <a:gd name="T48" fmla="*/ 702 w 736"/>
                  <a:gd name="T49" fmla="*/ 81 h 98"/>
                  <a:gd name="T50" fmla="*/ 711 w 736"/>
                  <a:gd name="T51" fmla="*/ 80 h 98"/>
                  <a:gd name="T52" fmla="*/ 717 w 736"/>
                  <a:gd name="T53" fmla="*/ 81 h 98"/>
                  <a:gd name="T54" fmla="*/ 723 w 736"/>
                  <a:gd name="T55" fmla="*/ 86 h 98"/>
                  <a:gd name="T56" fmla="*/ 723 w 736"/>
                  <a:gd name="T57" fmla="*/ 91 h 98"/>
                  <a:gd name="T58" fmla="*/ 715 w 736"/>
                  <a:gd name="T59" fmla="*/ 91 h 98"/>
                  <a:gd name="T60" fmla="*/ 713 w 736"/>
                  <a:gd name="T61" fmla="*/ 88 h 98"/>
                  <a:gd name="T62" fmla="*/ 717 w 736"/>
                  <a:gd name="T63" fmla="*/ 90 h 98"/>
                  <a:gd name="T64" fmla="*/ 721 w 736"/>
                  <a:gd name="T65" fmla="*/ 90 h 98"/>
                  <a:gd name="T66" fmla="*/ 721 w 736"/>
                  <a:gd name="T67" fmla="*/ 87 h 98"/>
                  <a:gd name="T68" fmla="*/ 715 w 736"/>
                  <a:gd name="T69" fmla="*/ 84 h 98"/>
                  <a:gd name="T70" fmla="*/ 710 w 736"/>
                  <a:gd name="T71" fmla="*/ 82 h 98"/>
                  <a:gd name="T72" fmla="*/ 708 w 736"/>
                  <a:gd name="T73" fmla="*/ 84 h 98"/>
                  <a:gd name="T74" fmla="*/ 706 w 736"/>
                  <a:gd name="T75" fmla="*/ 86 h 98"/>
                  <a:gd name="T76" fmla="*/ 711 w 736"/>
                  <a:gd name="T77" fmla="*/ 92 h 98"/>
                  <a:gd name="T78" fmla="*/ 723 w 736"/>
                  <a:gd name="T79" fmla="*/ 94 h 98"/>
                  <a:gd name="T80" fmla="*/ 729 w 736"/>
                  <a:gd name="T81" fmla="*/ 92 h 98"/>
                  <a:gd name="T82" fmla="*/ 730 w 736"/>
                  <a:gd name="T83" fmla="*/ 88 h 98"/>
                  <a:gd name="T84" fmla="*/ 725 w 736"/>
                  <a:gd name="T85" fmla="*/ 76 h 98"/>
                  <a:gd name="T86" fmla="*/ 708 w 736"/>
                  <a:gd name="T87" fmla="*/ 62 h 98"/>
                  <a:gd name="T88" fmla="*/ 689 w 736"/>
                  <a:gd name="T89" fmla="*/ 51 h 98"/>
                  <a:gd name="T90" fmla="*/ 662 w 736"/>
                  <a:gd name="T91" fmla="*/ 42 h 98"/>
                  <a:gd name="T92" fmla="*/ 636 w 736"/>
                  <a:gd name="T93" fmla="*/ 34 h 98"/>
                  <a:gd name="T94" fmla="*/ 601 w 736"/>
                  <a:gd name="T95" fmla="*/ 30 h 98"/>
                  <a:gd name="T96" fmla="*/ 558 w 736"/>
                  <a:gd name="T97" fmla="*/ 31 h 98"/>
                  <a:gd name="T98" fmla="*/ 499 w 736"/>
                  <a:gd name="T99" fmla="*/ 40 h 98"/>
                  <a:gd name="T100" fmla="*/ 429 w 736"/>
                  <a:gd name="T101" fmla="*/ 62 h 98"/>
                  <a:gd name="T102" fmla="*/ 379 w 736"/>
                  <a:gd name="T103" fmla="*/ 78 h 98"/>
                  <a:gd name="T104" fmla="*/ 317 w 736"/>
                  <a:gd name="T105" fmla="*/ 91 h 98"/>
                  <a:gd name="T106" fmla="*/ 264 w 736"/>
                  <a:gd name="T107" fmla="*/ 96 h 98"/>
                  <a:gd name="T108" fmla="*/ 210 w 736"/>
                  <a:gd name="T109" fmla="*/ 92 h 98"/>
                  <a:gd name="T110" fmla="*/ 155 w 736"/>
                  <a:gd name="T111" fmla="*/ 84 h 98"/>
                  <a:gd name="T112" fmla="*/ 100 w 736"/>
                  <a:gd name="T113" fmla="*/ 69 h 98"/>
                  <a:gd name="T114" fmla="*/ 70 w 736"/>
                  <a:gd name="T115" fmla="*/ 69 h 98"/>
                  <a:gd name="T116" fmla="*/ 43 w 736"/>
                  <a:gd name="T117" fmla="*/ 64 h 98"/>
                  <a:gd name="T118" fmla="*/ 15 w 736"/>
                  <a:gd name="T119" fmla="*/ 56 h 98"/>
                  <a:gd name="T120" fmla="*/ 2 w 736"/>
                  <a:gd name="T121" fmla="*/ 45 h 98"/>
                  <a:gd name="T122" fmla="*/ 0 w 736"/>
                  <a:gd name="T123" fmla="*/ 38 h 98"/>
                  <a:gd name="T124" fmla="*/ 0 w 736"/>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98">
                    <a:moveTo>
                      <a:pt x="0" y="32"/>
                    </a:moveTo>
                    <a:lnTo>
                      <a:pt x="17" y="32"/>
                    </a:lnTo>
                    <a:lnTo>
                      <a:pt x="13" y="38"/>
                    </a:lnTo>
                    <a:lnTo>
                      <a:pt x="15" y="45"/>
                    </a:lnTo>
                    <a:lnTo>
                      <a:pt x="23" y="54"/>
                    </a:lnTo>
                    <a:lnTo>
                      <a:pt x="43" y="62"/>
                    </a:lnTo>
                    <a:lnTo>
                      <a:pt x="83" y="66"/>
                    </a:lnTo>
                    <a:lnTo>
                      <a:pt x="135" y="64"/>
                    </a:lnTo>
                    <a:lnTo>
                      <a:pt x="191" y="54"/>
                    </a:lnTo>
                    <a:lnTo>
                      <a:pt x="313" y="19"/>
                    </a:lnTo>
                    <a:lnTo>
                      <a:pt x="370" y="6"/>
                    </a:lnTo>
                    <a:lnTo>
                      <a:pt x="429" y="0"/>
                    </a:lnTo>
                    <a:lnTo>
                      <a:pt x="493" y="1"/>
                    </a:lnTo>
                    <a:lnTo>
                      <a:pt x="554" y="9"/>
                    </a:lnTo>
                    <a:lnTo>
                      <a:pt x="605" y="21"/>
                    </a:lnTo>
                    <a:lnTo>
                      <a:pt x="641" y="30"/>
                    </a:lnTo>
                    <a:lnTo>
                      <a:pt x="674" y="42"/>
                    </a:lnTo>
                    <a:lnTo>
                      <a:pt x="708" y="58"/>
                    </a:lnTo>
                    <a:lnTo>
                      <a:pt x="732" y="76"/>
                    </a:lnTo>
                    <a:lnTo>
                      <a:pt x="736" y="86"/>
                    </a:lnTo>
                    <a:lnTo>
                      <a:pt x="734" y="94"/>
                    </a:lnTo>
                    <a:lnTo>
                      <a:pt x="723" y="98"/>
                    </a:lnTo>
                    <a:lnTo>
                      <a:pt x="711" y="94"/>
                    </a:lnTo>
                    <a:lnTo>
                      <a:pt x="704" y="88"/>
                    </a:lnTo>
                    <a:lnTo>
                      <a:pt x="702" y="81"/>
                    </a:lnTo>
                    <a:lnTo>
                      <a:pt x="711" y="80"/>
                    </a:lnTo>
                    <a:lnTo>
                      <a:pt x="717" y="81"/>
                    </a:lnTo>
                    <a:lnTo>
                      <a:pt x="723" y="86"/>
                    </a:lnTo>
                    <a:lnTo>
                      <a:pt x="723" y="91"/>
                    </a:lnTo>
                    <a:lnTo>
                      <a:pt x="715" y="91"/>
                    </a:lnTo>
                    <a:lnTo>
                      <a:pt x="713" y="88"/>
                    </a:lnTo>
                    <a:lnTo>
                      <a:pt x="717" y="90"/>
                    </a:lnTo>
                    <a:lnTo>
                      <a:pt x="721" y="90"/>
                    </a:lnTo>
                    <a:lnTo>
                      <a:pt x="721" y="87"/>
                    </a:lnTo>
                    <a:lnTo>
                      <a:pt x="715" y="84"/>
                    </a:lnTo>
                    <a:lnTo>
                      <a:pt x="710" y="82"/>
                    </a:lnTo>
                    <a:lnTo>
                      <a:pt x="708" y="84"/>
                    </a:lnTo>
                    <a:lnTo>
                      <a:pt x="706" y="86"/>
                    </a:lnTo>
                    <a:lnTo>
                      <a:pt x="711" y="92"/>
                    </a:lnTo>
                    <a:lnTo>
                      <a:pt x="723" y="94"/>
                    </a:lnTo>
                    <a:lnTo>
                      <a:pt x="729" y="92"/>
                    </a:lnTo>
                    <a:lnTo>
                      <a:pt x="730" y="88"/>
                    </a:lnTo>
                    <a:lnTo>
                      <a:pt x="725" y="76"/>
                    </a:lnTo>
                    <a:lnTo>
                      <a:pt x="708" y="62"/>
                    </a:lnTo>
                    <a:lnTo>
                      <a:pt x="689" y="51"/>
                    </a:lnTo>
                    <a:lnTo>
                      <a:pt x="662" y="42"/>
                    </a:lnTo>
                    <a:lnTo>
                      <a:pt x="636" y="34"/>
                    </a:lnTo>
                    <a:lnTo>
                      <a:pt x="601" y="30"/>
                    </a:lnTo>
                    <a:lnTo>
                      <a:pt x="558" y="31"/>
                    </a:lnTo>
                    <a:lnTo>
                      <a:pt x="499" y="40"/>
                    </a:lnTo>
                    <a:lnTo>
                      <a:pt x="429" y="62"/>
                    </a:lnTo>
                    <a:lnTo>
                      <a:pt x="379" y="78"/>
                    </a:lnTo>
                    <a:lnTo>
                      <a:pt x="317" y="91"/>
                    </a:lnTo>
                    <a:lnTo>
                      <a:pt x="264" y="96"/>
                    </a:lnTo>
                    <a:lnTo>
                      <a:pt x="210" y="92"/>
                    </a:lnTo>
                    <a:lnTo>
                      <a:pt x="155" y="84"/>
                    </a:lnTo>
                    <a:lnTo>
                      <a:pt x="100" y="69"/>
                    </a:lnTo>
                    <a:lnTo>
                      <a:pt x="70" y="69"/>
                    </a:lnTo>
                    <a:lnTo>
                      <a:pt x="43" y="64"/>
                    </a:lnTo>
                    <a:lnTo>
                      <a:pt x="15" y="56"/>
                    </a:lnTo>
                    <a:lnTo>
                      <a:pt x="2" y="45"/>
                    </a:lnTo>
                    <a:lnTo>
                      <a:pt x="0" y="38"/>
                    </a:lnTo>
                    <a:lnTo>
                      <a:pt x="0" y="3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7" name="Freeform 195"/>
              <p:cNvSpPr>
                <a:spLocks/>
              </p:cNvSpPr>
              <p:nvPr/>
            </p:nvSpPr>
            <p:spPr bwMode="auto">
              <a:xfrm>
                <a:off x="1285" y="30"/>
                <a:ext cx="704" cy="117"/>
              </a:xfrm>
              <a:custGeom>
                <a:avLst/>
                <a:gdLst>
                  <a:gd name="T0" fmla="*/ 0 w 704"/>
                  <a:gd name="T1" fmla="*/ 116 h 117"/>
                  <a:gd name="T2" fmla="*/ 15 w 704"/>
                  <a:gd name="T3" fmla="*/ 114 h 117"/>
                  <a:gd name="T4" fmla="*/ 13 w 704"/>
                  <a:gd name="T5" fmla="*/ 108 h 117"/>
                  <a:gd name="T6" fmla="*/ 13 w 704"/>
                  <a:gd name="T7" fmla="*/ 102 h 117"/>
                  <a:gd name="T8" fmla="*/ 19 w 704"/>
                  <a:gd name="T9" fmla="*/ 93 h 117"/>
                  <a:gd name="T10" fmla="*/ 38 w 704"/>
                  <a:gd name="T11" fmla="*/ 84 h 117"/>
                  <a:gd name="T12" fmla="*/ 76 w 704"/>
                  <a:gd name="T13" fmla="*/ 77 h 117"/>
                  <a:gd name="T14" fmla="*/ 125 w 704"/>
                  <a:gd name="T15" fmla="*/ 76 h 117"/>
                  <a:gd name="T16" fmla="*/ 182 w 704"/>
                  <a:gd name="T17" fmla="*/ 82 h 117"/>
                  <a:gd name="T18" fmla="*/ 305 w 704"/>
                  <a:gd name="T19" fmla="*/ 105 h 117"/>
                  <a:gd name="T20" fmla="*/ 362 w 704"/>
                  <a:gd name="T21" fmla="*/ 115 h 117"/>
                  <a:gd name="T22" fmla="*/ 421 w 704"/>
                  <a:gd name="T23" fmla="*/ 117 h 117"/>
                  <a:gd name="T24" fmla="*/ 482 w 704"/>
                  <a:gd name="T25" fmla="*/ 110 h 117"/>
                  <a:gd name="T26" fmla="*/ 541 w 704"/>
                  <a:gd name="T27" fmla="*/ 98 h 117"/>
                  <a:gd name="T28" fmla="*/ 588 w 704"/>
                  <a:gd name="T29" fmla="*/ 84 h 117"/>
                  <a:gd name="T30" fmla="*/ 622 w 704"/>
                  <a:gd name="T31" fmla="*/ 73 h 117"/>
                  <a:gd name="T32" fmla="*/ 651 w 704"/>
                  <a:gd name="T33" fmla="*/ 59 h 117"/>
                  <a:gd name="T34" fmla="*/ 681 w 704"/>
                  <a:gd name="T35" fmla="*/ 41 h 117"/>
                  <a:gd name="T36" fmla="*/ 702 w 704"/>
                  <a:gd name="T37" fmla="*/ 20 h 117"/>
                  <a:gd name="T38" fmla="*/ 704 w 704"/>
                  <a:gd name="T39" fmla="*/ 12 h 117"/>
                  <a:gd name="T40" fmla="*/ 700 w 704"/>
                  <a:gd name="T41" fmla="*/ 4 h 117"/>
                  <a:gd name="T42" fmla="*/ 691 w 704"/>
                  <a:gd name="T43" fmla="*/ 0 h 117"/>
                  <a:gd name="T44" fmla="*/ 677 w 704"/>
                  <a:gd name="T45" fmla="*/ 5 h 117"/>
                  <a:gd name="T46" fmla="*/ 672 w 704"/>
                  <a:gd name="T47" fmla="*/ 11 h 117"/>
                  <a:gd name="T48" fmla="*/ 674 w 704"/>
                  <a:gd name="T49" fmla="*/ 19 h 117"/>
                  <a:gd name="T50" fmla="*/ 681 w 704"/>
                  <a:gd name="T51" fmla="*/ 19 h 117"/>
                  <a:gd name="T52" fmla="*/ 687 w 704"/>
                  <a:gd name="T53" fmla="*/ 17 h 117"/>
                  <a:gd name="T54" fmla="*/ 691 w 704"/>
                  <a:gd name="T55" fmla="*/ 13 h 117"/>
                  <a:gd name="T56" fmla="*/ 691 w 704"/>
                  <a:gd name="T57" fmla="*/ 8 h 117"/>
                  <a:gd name="T58" fmla="*/ 683 w 704"/>
                  <a:gd name="T59" fmla="*/ 8 h 117"/>
                  <a:gd name="T60" fmla="*/ 681 w 704"/>
                  <a:gd name="T61" fmla="*/ 11 h 117"/>
                  <a:gd name="T62" fmla="*/ 685 w 704"/>
                  <a:gd name="T63" fmla="*/ 10 h 117"/>
                  <a:gd name="T64" fmla="*/ 689 w 704"/>
                  <a:gd name="T65" fmla="*/ 10 h 117"/>
                  <a:gd name="T66" fmla="*/ 689 w 704"/>
                  <a:gd name="T67" fmla="*/ 12 h 117"/>
                  <a:gd name="T68" fmla="*/ 685 w 704"/>
                  <a:gd name="T69" fmla="*/ 16 h 117"/>
                  <a:gd name="T70" fmla="*/ 677 w 704"/>
                  <a:gd name="T71" fmla="*/ 17 h 117"/>
                  <a:gd name="T72" fmla="*/ 675 w 704"/>
                  <a:gd name="T73" fmla="*/ 17 h 117"/>
                  <a:gd name="T74" fmla="*/ 675 w 704"/>
                  <a:gd name="T75" fmla="*/ 13 h 117"/>
                  <a:gd name="T76" fmla="*/ 679 w 704"/>
                  <a:gd name="T77" fmla="*/ 7 h 117"/>
                  <a:gd name="T78" fmla="*/ 689 w 704"/>
                  <a:gd name="T79" fmla="*/ 5 h 117"/>
                  <a:gd name="T80" fmla="*/ 694 w 704"/>
                  <a:gd name="T81" fmla="*/ 6 h 117"/>
                  <a:gd name="T82" fmla="*/ 698 w 704"/>
                  <a:gd name="T83" fmla="*/ 11 h 117"/>
                  <a:gd name="T84" fmla="*/ 694 w 704"/>
                  <a:gd name="T85" fmla="*/ 23 h 117"/>
                  <a:gd name="T86" fmla="*/ 681 w 704"/>
                  <a:gd name="T87" fmla="*/ 37 h 117"/>
                  <a:gd name="T88" fmla="*/ 666 w 704"/>
                  <a:gd name="T89" fmla="*/ 48 h 117"/>
                  <a:gd name="T90" fmla="*/ 639 w 704"/>
                  <a:gd name="T91" fmla="*/ 60 h 117"/>
                  <a:gd name="T92" fmla="*/ 617 w 704"/>
                  <a:gd name="T93" fmla="*/ 68 h 117"/>
                  <a:gd name="T94" fmla="*/ 584 w 704"/>
                  <a:gd name="T95" fmla="*/ 76 h 117"/>
                  <a:gd name="T96" fmla="*/ 541 w 704"/>
                  <a:gd name="T97" fmla="*/ 78 h 117"/>
                  <a:gd name="T98" fmla="*/ 484 w 704"/>
                  <a:gd name="T99" fmla="*/ 72 h 117"/>
                  <a:gd name="T100" fmla="*/ 410 w 704"/>
                  <a:gd name="T101" fmla="*/ 56 h 117"/>
                  <a:gd name="T102" fmla="*/ 360 w 704"/>
                  <a:gd name="T103" fmla="*/ 46 h 117"/>
                  <a:gd name="T104" fmla="*/ 298 w 704"/>
                  <a:gd name="T105" fmla="*/ 36 h 117"/>
                  <a:gd name="T106" fmla="*/ 245 w 704"/>
                  <a:gd name="T107" fmla="*/ 36 h 117"/>
                  <a:gd name="T108" fmla="*/ 193 w 704"/>
                  <a:gd name="T109" fmla="*/ 43 h 117"/>
                  <a:gd name="T110" fmla="*/ 142 w 704"/>
                  <a:gd name="T111" fmla="*/ 55 h 117"/>
                  <a:gd name="T112" fmla="*/ 91 w 704"/>
                  <a:gd name="T113" fmla="*/ 73 h 117"/>
                  <a:gd name="T114" fmla="*/ 62 w 704"/>
                  <a:gd name="T115" fmla="*/ 76 h 117"/>
                  <a:gd name="T116" fmla="*/ 36 w 704"/>
                  <a:gd name="T117" fmla="*/ 82 h 117"/>
                  <a:gd name="T118" fmla="*/ 11 w 704"/>
                  <a:gd name="T119" fmla="*/ 92 h 117"/>
                  <a:gd name="T120" fmla="*/ 0 w 704"/>
                  <a:gd name="T121" fmla="*/ 103 h 117"/>
                  <a:gd name="T122" fmla="*/ 0 w 704"/>
                  <a:gd name="T123" fmla="*/ 110 h 117"/>
                  <a:gd name="T124" fmla="*/ 0 w 704"/>
                  <a:gd name="T125"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0" y="116"/>
                    </a:moveTo>
                    <a:lnTo>
                      <a:pt x="15" y="114"/>
                    </a:lnTo>
                    <a:lnTo>
                      <a:pt x="13" y="108"/>
                    </a:lnTo>
                    <a:lnTo>
                      <a:pt x="13" y="102"/>
                    </a:lnTo>
                    <a:lnTo>
                      <a:pt x="19" y="93"/>
                    </a:lnTo>
                    <a:lnTo>
                      <a:pt x="38" y="84"/>
                    </a:lnTo>
                    <a:lnTo>
                      <a:pt x="76" y="77"/>
                    </a:lnTo>
                    <a:lnTo>
                      <a:pt x="125" y="76"/>
                    </a:lnTo>
                    <a:lnTo>
                      <a:pt x="182" y="82"/>
                    </a:lnTo>
                    <a:lnTo>
                      <a:pt x="305" y="105"/>
                    </a:lnTo>
                    <a:lnTo>
                      <a:pt x="362" y="115"/>
                    </a:lnTo>
                    <a:lnTo>
                      <a:pt x="421" y="117"/>
                    </a:lnTo>
                    <a:lnTo>
                      <a:pt x="482" y="110"/>
                    </a:lnTo>
                    <a:lnTo>
                      <a:pt x="541" y="98"/>
                    </a:lnTo>
                    <a:lnTo>
                      <a:pt x="588" y="84"/>
                    </a:lnTo>
                    <a:lnTo>
                      <a:pt x="622" y="73"/>
                    </a:lnTo>
                    <a:lnTo>
                      <a:pt x="651" y="59"/>
                    </a:lnTo>
                    <a:lnTo>
                      <a:pt x="681" y="41"/>
                    </a:lnTo>
                    <a:lnTo>
                      <a:pt x="702" y="20"/>
                    </a:lnTo>
                    <a:lnTo>
                      <a:pt x="704" y="12"/>
                    </a:lnTo>
                    <a:lnTo>
                      <a:pt x="700" y="4"/>
                    </a:lnTo>
                    <a:lnTo>
                      <a:pt x="691" y="0"/>
                    </a:lnTo>
                    <a:lnTo>
                      <a:pt x="677" y="5"/>
                    </a:lnTo>
                    <a:lnTo>
                      <a:pt x="672" y="11"/>
                    </a:lnTo>
                    <a:lnTo>
                      <a:pt x="674" y="19"/>
                    </a:lnTo>
                    <a:lnTo>
                      <a:pt x="681" y="19"/>
                    </a:lnTo>
                    <a:lnTo>
                      <a:pt x="687" y="17"/>
                    </a:lnTo>
                    <a:lnTo>
                      <a:pt x="691" y="13"/>
                    </a:lnTo>
                    <a:lnTo>
                      <a:pt x="691" y="8"/>
                    </a:lnTo>
                    <a:lnTo>
                      <a:pt x="683" y="8"/>
                    </a:lnTo>
                    <a:lnTo>
                      <a:pt x="681" y="11"/>
                    </a:lnTo>
                    <a:lnTo>
                      <a:pt x="685" y="10"/>
                    </a:lnTo>
                    <a:lnTo>
                      <a:pt x="689" y="10"/>
                    </a:lnTo>
                    <a:lnTo>
                      <a:pt x="689" y="12"/>
                    </a:lnTo>
                    <a:lnTo>
                      <a:pt x="685" y="16"/>
                    </a:lnTo>
                    <a:lnTo>
                      <a:pt x="677" y="17"/>
                    </a:lnTo>
                    <a:lnTo>
                      <a:pt x="675" y="17"/>
                    </a:lnTo>
                    <a:lnTo>
                      <a:pt x="675" y="13"/>
                    </a:lnTo>
                    <a:lnTo>
                      <a:pt x="679" y="7"/>
                    </a:lnTo>
                    <a:lnTo>
                      <a:pt x="689" y="5"/>
                    </a:lnTo>
                    <a:lnTo>
                      <a:pt x="694" y="6"/>
                    </a:lnTo>
                    <a:lnTo>
                      <a:pt x="698" y="11"/>
                    </a:lnTo>
                    <a:lnTo>
                      <a:pt x="694" y="23"/>
                    </a:lnTo>
                    <a:lnTo>
                      <a:pt x="681" y="37"/>
                    </a:lnTo>
                    <a:lnTo>
                      <a:pt x="666" y="48"/>
                    </a:lnTo>
                    <a:lnTo>
                      <a:pt x="639" y="60"/>
                    </a:lnTo>
                    <a:lnTo>
                      <a:pt x="617" y="68"/>
                    </a:lnTo>
                    <a:lnTo>
                      <a:pt x="584" y="76"/>
                    </a:lnTo>
                    <a:lnTo>
                      <a:pt x="541" y="78"/>
                    </a:lnTo>
                    <a:lnTo>
                      <a:pt x="484" y="72"/>
                    </a:lnTo>
                    <a:lnTo>
                      <a:pt x="410" y="56"/>
                    </a:lnTo>
                    <a:lnTo>
                      <a:pt x="360" y="46"/>
                    </a:lnTo>
                    <a:lnTo>
                      <a:pt x="298" y="36"/>
                    </a:lnTo>
                    <a:lnTo>
                      <a:pt x="245" y="36"/>
                    </a:lnTo>
                    <a:lnTo>
                      <a:pt x="193" y="43"/>
                    </a:lnTo>
                    <a:lnTo>
                      <a:pt x="142" y="55"/>
                    </a:lnTo>
                    <a:lnTo>
                      <a:pt x="91" y="73"/>
                    </a:lnTo>
                    <a:lnTo>
                      <a:pt x="62" y="76"/>
                    </a:lnTo>
                    <a:lnTo>
                      <a:pt x="36" y="82"/>
                    </a:lnTo>
                    <a:lnTo>
                      <a:pt x="11" y="92"/>
                    </a:lnTo>
                    <a:lnTo>
                      <a:pt x="0" y="103"/>
                    </a:lnTo>
                    <a:lnTo>
                      <a:pt x="0" y="110"/>
                    </a:lnTo>
                    <a:lnTo>
                      <a:pt x="0" y="1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8" name="Freeform 196"/>
              <p:cNvSpPr>
                <a:spLocks/>
              </p:cNvSpPr>
              <p:nvPr/>
            </p:nvSpPr>
            <p:spPr bwMode="auto">
              <a:xfrm>
                <a:off x="3181" y="12"/>
                <a:ext cx="700" cy="116"/>
              </a:xfrm>
              <a:custGeom>
                <a:avLst/>
                <a:gdLst>
                  <a:gd name="T0" fmla="*/ 2 w 700"/>
                  <a:gd name="T1" fmla="*/ 115 h 116"/>
                  <a:gd name="T2" fmla="*/ 17 w 700"/>
                  <a:gd name="T3" fmla="*/ 113 h 116"/>
                  <a:gd name="T4" fmla="*/ 13 w 700"/>
                  <a:gd name="T5" fmla="*/ 108 h 116"/>
                  <a:gd name="T6" fmla="*/ 13 w 700"/>
                  <a:gd name="T7" fmla="*/ 101 h 116"/>
                  <a:gd name="T8" fmla="*/ 19 w 700"/>
                  <a:gd name="T9" fmla="*/ 91 h 116"/>
                  <a:gd name="T10" fmla="*/ 38 w 700"/>
                  <a:gd name="T11" fmla="*/ 83 h 116"/>
                  <a:gd name="T12" fmla="*/ 76 w 700"/>
                  <a:gd name="T13" fmla="*/ 76 h 116"/>
                  <a:gd name="T14" fmla="*/ 125 w 700"/>
                  <a:gd name="T15" fmla="*/ 74 h 116"/>
                  <a:gd name="T16" fmla="*/ 182 w 700"/>
                  <a:gd name="T17" fmla="*/ 80 h 116"/>
                  <a:gd name="T18" fmla="*/ 305 w 700"/>
                  <a:gd name="T19" fmla="*/ 106 h 116"/>
                  <a:gd name="T20" fmla="*/ 364 w 700"/>
                  <a:gd name="T21" fmla="*/ 114 h 116"/>
                  <a:gd name="T22" fmla="*/ 423 w 700"/>
                  <a:gd name="T23" fmla="*/ 116 h 116"/>
                  <a:gd name="T24" fmla="*/ 484 w 700"/>
                  <a:gd name="T25" fmla="*/ 110 h 116"/>
                  <a:gd name="T26" fmla="*/ 541 w 700"/>
                  <a:gd name="T27" fmla="*/ 97 h 116"/>
                  <a:gd name="T28" fmla="*/ 590 w 700"/>
                  <a:gd name="T29" fmla="*/ 83 h 116"/>
                  <a:gd name="T30" fmla="*/ 622 w 700"/>
                  <a:gd name="T31" fmla="*/ 71 h 116"/>
                  <a:gd name="T32" fmla="*/ 649 w 700"/>
                  <a:gd name="T33" fmla="*/ 58 h 116"/>
                  <a:gd name="T34" fmla="*/ 675 w 700"/>
                  <a:gd name="T35" fmla="*/ 40 h 116"/>
                  <a:gd name="T36" fmla="*/ 696 w 700"/>
                  <a:gd name="T37" fmla="*/ 20 h 116"/>
                  <a:gd name="T38" fmla="*/ 700 w 700"/>
                  <a:gd name="T39" fmla="*/ 2 h 116"/>
                  <a:gd name="T40" fmla="*/ 691 w 700"/>
                  <a:gd name="T41" fmla="*/ 0 h 116"/>
                  <a:gd name="T42" fmla="*/ 679 w 700"/>
                  <a:gd name="T43" fmla="*/ 4 h 116"/>
                  <a:gd name="T44" fmla="*/ 674 w 700"/>
                  <a:gd name="T45" fmla="*/ 11 h 116"/>
                  <a:gd name="T46" fmla="*/ 674 w 700"/>
                  <a:gd name="T47" fmla="*/ 18 h 116"/>
                  <a:gd name="T48" fmla="*/ 681 w 700"/>
                  <a:gd name="T49" fmla="*/ 18 h 116"/>
                  <a:gd name="T50" fmla="*/ 689 w 700"/>
                  <a:gd name="T51" fmla="*/ 17 h 116"/>
                  <a:gd name="T52" fmla="*/ 693 w 700"/>
                  <a:gd name="T53" fmla="*/ 12 h 116"/>
                  <a:gd name="T54" fmla="*/ 691 w 700"/>
                  <a:gd name="T55" fmla="*/ 7 h 116"/>
                  <a:gd name="T56" fmla="*/ 685 w 700"/>
                  <a:gd name="T57" fmla="*/ 8 h 116"/>
                  <a:gd name="T58" fmla="*/ 683 w 700"/>
                  <a:gd name="T59" fmla="*/ 10 h 116"/>
                  <a:gd name="T60" fmla="*/ 685 w 700"/>
                  <a:gd name="T61" fmla="*/ 8 h 116"/>
                  <a:gd name="T62" fmla="*/ 691 w 700"/>
                  <a:gd name="T63" fmla="*/ 8 h 116"/>
                  <a:gd name="T64" fmla="*/ 691 w 700"/>
                  <a:gd name="T65" fmla="*/ 11 h 116"/>
                  <a:gd name="T66" fmla="*/ 685 w 700"/>
                  <a:gd name="T67" fmla="*/ 14 h 116"/>
                  <a:gd name="T68" fmla="*/ 679 w 700"/>
                  <a:gd name="T69" fmla="*/ 16 h 116"/>
                  <a:gd name="T70" fmla="*/ 677 w 700"/>
                  <a:gd name="T71" fmla="*/ 16 h 116"/>
                  <a:gd name="T72" fmla="*/ 675 w 700"/>
                  <a:gd name="T73" fmla="*/ 12 h 116"/>
                  <a:gd name="T74" fmla="*/ 681 w 700"/>
                  <a:gd name="T75" fmla="*/ 6 h 116"/>
                  <a:gd name="T76" fmla="*/ 691 w 700"/>
                  <a:gd name="T77" fmla="*/ 4 h 116"/>
                  <a:gd name="T78" fmla="*/ 696 w 700"/>
                  <a:gd name="T79" fmla="*/ 5 h 116"/>
                  <a:gd name="T80" fmla="*/ 698 w 700"/>
                  <a:gd name="T81" fmla="*/ 10 h 116"/>
                  <a:gd name="T82" fmla="*/ 696 w 700"/>
                  <a:gd name="T83" fmla="*/ 22 h 116"/>
                  <a:gd name="T84" fmla="*/ 681 w 700"/>
                  <a:gd name="T85" fmla="*/ 36 h 116"/>
                  <a:gd name="T86" fmla="*/ 666 w 700"/>
                  <a:gd name="T87" fmla="*/ 47 h 116"/>
                  <a:gd name="T88" fmla="*/ 641 w 700"/>
                  <a:gd name="T89" fmla="*/ 59 h 116"/>
                  <a:gd name="T90" fmla="*/ 617 w 700"/>
                  <a:gd name="T91" fmla="*/ 67 h 116"/>
                  <a:gd name="T92" fmla="*/ 584 w 700"/>
                  <a:gd name="T93" fmla="*/ 74 h 116"/>
                  <a:gd name="T94" fmla="*/ 541 w 700"/>
                  <a:gd name="T95" fmla="*/ 77 h 116"/>
                  <a:gd name="T96" fmla="*/ 484 w 700"/>
                  <a:gd name="T97" fmla="*/ 71 h 116"/>
                  <a:gd name="T98" fmla="*/ 410 w 700"/>
                  <a:gd name="T99" fmla="*/ 55 h 116"/>
                  <a:gd name="T100" fmla="*/ 360 w 700"/>
                  <a:gd name="T101" fmla="*/ 44 h 116"/>
                  <a:gd name="T102" fmla="*/ 298 w 700"/>
                  <a:gd name="T103" fmla="*/ 35 h 116"/>
                  <a:gd name="T104" fmla="*/ 247 w 700"/>
                  <a:gd name="T105" fmla="*/ 35 h 116"/>
                  <a:gd name="T106" fmla="*/ 195 w 700"/>
                  <a:gd name="T107" fmla="*/ 41 h 116"/>
                  <a:gd name="T108" fmla="*/ 144 w 700"/>
                  <a:gd name="T109" fmla="*/ 54 h 116"/>
                  <a:gd name="T110" fmla="*/ 91 w 700"/>
                  <a:gd name="T111" fmla="*/ 72 h 116"/>
                  <a:gd name="T112" fmla="*/ 62 w 700"/>
                  <a:gd name="T113" fmla="*/ 74 h 116"/>
                  <a:gd name="T114" fmla="*/ 38 w 700"/>
                  <a:gd name="T115" fmla="*/ 80 h 116"/>
                  <a:gd name="T116" fmla="*/ 11 w 700"/>
                  <a:gd name="T117" fmla="*/ 91 h 116"/>
                  <a:gd name="T118" fmla="*/ 2 w 700"/>
                  <a:gd name="T119" fmla="*/ 102 h 116"/>
                  <a:gd name="T120" fmla="*/ 0 w 700"/>
                  <a:gd name="T121" fmla="*/ 109 h 116"/>
                  <a:gd name="T122" fmla="*/ 2 w 700"/>
                  <a:gd name="T1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116">
                    <a:moveTo>
                      <a:pt x="2" y="115"/>
                    </a:moveTo>
                    <a:lnTo>
                      <a:pt x="17" y="113"/>
                    </a:lnTo>
                    <a:lnTo>
                      <a:pt x="13" y="108"/>
                    </a:lnTo>
                    <a:lnTo>
                      <a:pt x="13" y="101"/>
                    </a:lnTo>
                    <a:lnTo>
                      <a:pt x="19" y="91"/>
                    </a:lnTo>
                    <a:lnTo>
                      <a:pt x="38" y="83"/>
                    </a:lnTo>
                    <a:lnTo>
                      <a:pt x="76" y="76"/>
                    </a:lnTo>
                    <a:lnTo>
                      <a:pt x="125" y="74"/>
                    </a:lnTo>
                    <a:lnTo>
                      <a:pt x="182" y="80"/>
                    </a:lnTo>
                    <a:lnTo>
                      <a:pt x="305" y="106"/>
                    </a:lnTo>
                    <a:lnTo>
                      <a:pt x="364" y="114"/>
                    </a:lnTo>
                    <a:lnTo>
                      <a:pt x="423" y="116"/>
                    </a:lnTo>
                    <a:lnTo>
                      <a:pt x="484" y="110"/>
                    </a:lnTo>
                    <a:lnTo>
                      <a:pt x="541" y="97"/>
                    </a:lnTo>
                    <a:lnTo>
                      <a:pt x="590" y="83"/>
                    </a:lnTo>
                    <a:lnTo>
                      <a:pt x="622" y="71"/>
                    </a:lnTo>
                    <a:lnTo>
                      <a:pt x="649" y="58"/>
                    </a:lnTo>
                    <a:lnTo>
                      <a:pt x="675" y="40"/>
                    </a:lnTo>
                    <a:lnTo>
                      <a:pt x="696" y="20"/>
                    </a:lnTo>
                    <a:lnTo>
                      <a:pt x="700" y="2"/>
                    </a:lnTo>
                    <a:lnTo>
                      <a:pt x="691" y="0"/>
                    </a:lnTo>
                    <a:lnTo>
                      <a:pt x="679" y="4"/>
                    </a:lnTo>
                    <a:lnTo>
                      <a:pt x="674" y="11"/>
                    </a:lnTo>
                    <a:lnTo>
                      <a:pt x="674" y="18"/>
                    </a:lnTo>
                    <a:lnTo>
                      <a:pt x="681" y="18"/>
                    </a:lnTo>
                    <a:lnTo>
                      <a:pt x="689" y="17"/>
                    </a:lnTo>
                    <a:lnTo>
                      <a:pt x="693" y="12"/>
                    </a:lnTo>
                    <a:lnTo>
                      <a:pt x="691" y="7"/>
                    </a:lnTo>
                    <a:lnTo>
                      <a:pt x="685" y="8"/>
                    </a:lnTo>
                    <a:lnTo>
                      <a:pt x="683" y="10"/>
                    </a:lnTo>
                    <a:lnTo>
                      <a:pt x="685" y="8"/>
                    </a:lnTo>
                    <a:lnTo>
                      <a:pt x="691" y="8"/>
                    </a:lnTo>
                    <a:lnTo>
                      <a:pt x="691" y="11"/>
                    </a:lnTo>
                    <a:lnTo>
                      <a:pt x="685" y="14"/>
                    </a:lnTo>
                    <a:lnTo>
                      <a:pt x="679" y="16"/>
                    </a:lnTo>
                    <a:lnTo>
                      <a:pt x="677" y="16"/>
                    </a:lnTo>
                    <a:lnTo>
                      <a:pt x="675" y="12"/>
                    </a:lnTo>
                    <a:lnTo>
                      <a:pt x="681" y="6"/>
                    </a:lnTo>
                    <a:lnTo>
                      <a:pt x="691" y="4"/>
                    </a:lnTo>
                    <a:lnTo>
                      <a:pt x="696" y="5"/>
                    </a:lnTo>
                    <a:lnTo>
                      <a:pt x="698" y="10"/>
                    </a:lnTo>
                    <a:lnTo>
                      <a:pt x="696" y="22"/>
                    </a:lnTo>
                    <a:lnTo>
                      <a:pt x="681" y="36"/>
                    </a:lnTo>
                    <a:lnTo>
                      <a:pt x="666" y="47"/>
                    </a:lnTo>
                    <a:lnTo>
                      <a:pt x="641" y="59"/>
                    </a:lnTo>
                    <a:lnTo>
                      <a:pt x="617" y="67"/>
                    </a:lnTo>
                    <a:lnTo>
                      <a:pt x="584" y="74"/>
                    </a:lnTo>
                    <a:lnTo>
                      <a:pt x="541" y="77"/>
                    </a:lnTo>
                    <a:lnTo>
                      <a:pt x="484" y="71"/>
                    </a:lnTo>
                    <a:lnTo>
                      <a:pt x="410" y="55"/>
                    </a:lnTo>
                    <a:lnTo>
                      <a:pt x="360" y="44"/>
                    </a:lnTo>
                    <a:lnTo>
                      <a:pt x="298" y="35"/>
                    </a:lnTo>
                    <a:lnTo>
                      <a:pt x="247" y="35"/>
                    </a:lnTo>
                    <a:lnTo>
                      <a:pt x="195" y="41"/>
                    </a:lnTo>
                    <a:lnTo>
                      <a:pt x="144" y="54"/>
                    </a:lnTo>
                    <a:lnTo>
                      <a:pt x="91" y="72"/>
                    </a:lnTo>
                    <a:lnTo>
                      <a:pt x="62" y="74"/>
                    </a:lnTo>
                    <a:lnTo>
                      <a:pt x="38" y="80"/>
                    </a:lnTo>
                    <a:lnTo>
                      <a:pt x="11" y="91"/>
                    </a:lnTo>
                    <a:lnTo>
                      <a:pt x="2" y="102"/>
                    </a:lnTo>
                    <a:lnTo>
                      <a:pt x="0" y="109"/>
                    </a:lnTo>
                    <a:lnTo>
                      <a:pt x="2" y="1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49" name="Freeform 197"/>
              <p:cNvSpPr>
                <a:spLocks/>
              </p:cNvSpPr>
              <p:nvPr/>
            </p:nvSpPr>
            <p:spPr bwMode="auto">
              <a:xfrm>
                <a:off x="230" y="82"/>
                <a:ext cx="833" cy="194"/>
              </a:xfrm>
              <a:custGeom>
                <a:avLst/>
                <a:gdLst>
                  <a:gd name="T0" fmla="*/ 22 w 833"/>
                  <a:gd name="T1" fmla="*/ 190 h 194"/>
                  <a:gd name="T2" fmla="*/ 15 w 833"/>
                  <a:gd name="T3" fmla="*/ 176 h 194"/>
                  <a:gd name="T4" fmla="*/ 43 w 833"/>
                  <a:gd name="T5" fmla="*/ 152 h 194"/>
                  <a:gd name="T6" fmla="*/ 146 w 833"/>
                  <a:gd name="T7" fmla="*/ 134 h 194"/>
                  <a:gd name="T8" fmla="*/ 370 w 833"/>
                  <a:gd name="T9" fmla="*/ 157 h 194"/>
                  <a:gd name="T10" fmla="*/ 512 w 833"/>
                  <a:gd name="T11" fmla="*/ 161 h 194"/>
                  <a:gd name="T12" fmla="*/ 584 w 833"/>
                  <a:gd name="T13" fmla="*/ 148 h 194"/>
                  <a:gd name="T14" fmla="*/ 706 w 833"/>
                  <a:gd name="T15" fmla="*/ 107 h 194"/>
                  <a:gd name="T16" fmla="*/ 778 w 833"/>
                  <a:gd name="T17" fmla="*/ 73 h 194"/>
                  <a:gd name="T18" fmla="*/ 823 w 833"/>
                  <a:gd name="T19" fmla="*/ 34 h 194"/>
                  <a:gd name="T20" fmla="*/ 833 w 833"/>
                  <a:gd name="T21" fmla="*/ 12 h 194"/>
                  <a:gd name="T22" fmla="*/ 814 w 833"/>
                  <a:gd name="T23" fmla="*/ 0 h 194"/>
                  <a:gd name="T24" fmla="*/ 793 w 833"/>
                  <a:gd name="T25" fmla="*/ 14 h 194"/>
                  <a:gd name="T26" fmla="*/ 797 w 833"/>
                  <a:gd name="T27" fmla="*/ 22 h 194"/>
                  <a:gd name="T28" fmla="*/ 814 w 833"/>
                  <a:gd name="T29" fmla="*/ 20 h 194"/>
                  <a:gd name="T30" fmla="*/ 816 w 833"/>
                  <a:gd name="T31" fmla="*/ 8 h 194"/>
                  <a:gd name="T32" fmla="*/ 806 w 833"/>
                  <a:gd name="T33" fmla="*/ 9 h 194"/>
                  <a:gd name="T34" fmla="*/ 808 w 833"/>
                  <a:gd name="T35" fmla="*/ 10 h 194"/>
                  <a:gd name="T36" fmla="*/ 814 w 833"/>
                  <a:gd name="T37" fmla="*/ 13 h 194"/>
                  <a:gd name="T38" fmla="*/ 802 w 833"/>
                  <a:gd name="T39" fmla="*/ 20 h 194"/>
                  <a:gd name="T40" fmla="*/ 797 w 833"/>
                  <a:gd name="T41" fmla="*/ 15 h 194"/>
                  <a:gd name="T42" fmla="*/ 808 w 833"/>
                  <a:gd name="T43" fmla="*/ 4 h 194"/>
                  <a:gd name="T44" fmla="*/ 820 w 833"/>
                  <a:gd name="T45" fmla="*/ 6 h 194"/>
                  <a:gd name="T46" fmla="*/ 823 w 833"/>
                  <a:gd name="T47" fmla="*/ 25 h 194"/>
                  <a:gd name="T48" fmla="*/ 791 w 833"/>
                  <a:gd name="T49" fmla="*/ 58 h 194"/>
                  <a:gd name="T50" fmla="*/ 736 w 833"/>
                  <a:gd name="T51" fmla="*/ 87 h 194"/>
                  <a:gd name="T52" fmla="*/ 647 w 833"/>
                  <a:gd name="T53" fmla="*/ 104 h 194"/>
                  <a:gd name="T54" fmla="*/ 485 w 833"/>
                  <a:gd name="T55" fmla="*/ 88 h 194"/>
                  <a:gd name="T56" fmla="*/ 347 w 833"/>
                  <a:gd name="T57" fmla="*/ 73 h 194"/>
                  <a:gd name="T58" fmla="*/ 222 w 833"/>
                  <a:gd name="T59" fmla="*/ 89 h 194"/>
                  <a:gd name="T60" fmla="*/ 104 w 833"/>
                  <a:gd name="T61" fmla="*/ 134 h 194"/>
                  <a:gd name="T62" fmla="*/ 39 w 833"/>
                  <a:gd name="T63" fmla="*/ 148 h 194"/>
                  <a:gd name="T64" fmla="*/ 2 w 833"/>
                  <a:gd name="T65" fmla="*/ 178 h 194"/>
                  <a:gd name="T66" fmla="*/ 3 w 833"/>
                  <a:gd name="T6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194">
                    <a:moveTo>
                      <a:pt x="3" y="194"/>
                    </a:moveTo>
                    <a:lnTo>
                      <a:pt x="22" y="190"/>
                    </a:lnTo>
                    <a:lnTo>
                      <a:pt x="17" y="183"/>
                    </a:lnTo>
                    <a:lnTo>
                      <a:pt x="15" y="176"/>
                    </a:lnTo>
                    <a:lnTo>
                      <a:pt x="21" y="164"/>
                    </a:lnTo>
                    <a:lnTo>
                      <a:pt x="43" y="152"/>
                    </a:lnTo>
                    <a:lnTo>
                      <a:pt x="87" y="140"/>
                    </a:lnTo>
                    <a:lnTo>
                      <a:pt x="146" y="134"/>
                    </a:lnTo>
                    <a:lnTo>
                      <a:pt x="216" y="136"/>
                    </a:lnTo>
                    <a:lnTo>
                      <a:pt x="370" y="157"/>
                    </a:lnTo>
                    <a:lnTo>
                      <a:pt x="440" y="163"/>
                    </a:lnTo>
                    <a:lnTo>
                      <a:pt x="512" y="161"/>
                    </a:lnTo>
                    <a:lnTo>
                      <a:pt x="548" y="155"/>
                    </a:lnTo>
                    <a:lnTo>
                      <a:pt x="584" y="148"/>
                    </a:lnTo>
                    <a:lnTo>
                      <a:pt x="651" y="129"/>
                    </a:lnTo>
                    <a:lnTo>
                      <a:pt x="706" y="107"/>
                    </a:lnTo>
                    <a:lnTo>
                      <a:pt x="744" y="91"/>
                    </a:lnTo>
                    <a:lnTo>
                      <a:pt x="778" y="73"/>
                    </a:lnTo>
                    <a:lnTo>
                      <a:pt x="810" y="47"/>
                    </a:lnTo>
                    <a:lnTo>
                      <a:pt x="823" y="34"/>
                    </a:lnTo>
                    <a:lnTo>
                      <a:pt x="831" y="22"/>
                    </a:lnTo>
                    <a:lnTo>
                      <a:pt x="833" y="12"/>
                    </a:lnTo>
                    <a:lnTo>
                      <a:pt x="825" y="2"/>
                    </a:lnTo>
                    <a:lnTo>
                      <a:pt x="814" y="0"/>
                    </a:lnTo>
                    <a:lnTo>
                      <a:pt x="799" y="6"/>
                    </a:lnTo>
                    <a:lnTo>
                      <a:pt x="793" y="14"/>
                    </a:lnTo>
                    <a:lnTo>
                      <a:pt x="793" y="19"/>
                    </a:lnTo>
                    <a:lnTo>
                      <a:pt x="797" y="22"/>
                    </a:lnTo>
                    <a:lnTo>
                      <a:pt x="804" y="22"/>
                    </a:lnTo>
                    <a:lnTo>
                      <a:pt x="814" y="20"/>
                    </a:lnTo>
                    <a:lnTo>
                      <a:pt x="816" y="14"/>
                    </a:lnTo>
                    <a:lnTo>
                      <a:pt x="816" y="8"/>
                    </a:lnTo>
                    <a:lnTo>
                      <a:pt x="810" y="8"/>
                    </a:lnTo>
                    <a:lnTo>
                      <a:pt x="806" y="9"/>
                    </a:lnTo>
                    <a:lnTo>
                      <a:pt x="806" y="12"/>
                    </a:lnTo>
                    <a:lnTo>
                      <a:pt x="808" y="10"/>
                    </a:lnTo>
                    <a:lnTo>
                      <a:pt x="814" y="9"/>
                    </a:lnTo>
                    <a:lnTo>
                      <a:pt x="814" y="13"/>
                    </a:lnTo>
                    <a:lnTo>
                      <a:pt x="810" y="18"/>
                    </a:lnTo>
                    <a:lnTo>
                      <a:pt x="802" y="20"/>
                    </a:lnTo>
                    <a:lnTo>
                      <a:pt x="799" y="19"/>
                    </a:lnTo>
                    <a:lnTo>
                      <a:pt x="797" y="15"/>
                    </a:lnTo>
                    <a:lnTo>
                      <a:pt x="802" y="7"/>
                    </a:lnTo>
                    <a:lnTo>
                      <a:pt x="808" y="4"/>
                    </a:lnTo>
                    <a:lnTo>
                      <a:pt x="814" y="3"/>
                    </a:lnTo>
                    <a:lnTo>
                      <a:pt x="820" y="6"/>
                    </a:lnTo>
                    <a:lnTo>
                      <a:pt x="825" y="9"/>
                    </a:lnTo>
                    <a:lnTo>
                      <a:pt x="823" y="25"/>
                    </a:lnTo>
                    <a:lnTo>
                      <a:pt x="808" y="44"/>
                    </a:lnTo>
                    <a:lnTo>
                      <a:pt x="791" y="58"/>
                    </a:lnTo>
                    <a:lnTo>
                      <a:pt x="764" y="75"/>
                    </a:lnTo>
                    <a:lnTo>
                      <a:pt x="736" y="87"/>
                    </a:lnTo>
                    <a:lnTo>
                      <a:pt x="698" y="98"/>
                    </a:lnTo>
                    <a:lnTo>
                      <a:pt x="647" y="104"/>
                    </a:lnTo>
                    <a:lnTo>
                      <a:pt x="577" y="101"/>
                    </a:lnTo>
                    <a:lnTo>
                      <a:pt x="485" y="88"/>
                    </a:lnTo>
                    <a:lnTo>
                      <a:pt x="423" y="79"/>
                    </a:lnTo>
                    <a:lnTo>
                      <a:pt x="347" y="73"/>
                    </a:lnTo>
                    <a:lnTo>
                      <a:pt x="282" y="77"/>
                    </a:lnTo>
                    <a:lnTo>
                      <a:pt x="222" y="89"/>
                    </a:lnTo>
                    <a:lnTo>
                      <a:pt x="163" y="109"/>
                    </a:lnTo>
                    <a:lnTo>
                      <a:pt x="104" y="134"/>
                    </a:lnTo>
                    <a:lnTo>
                      <a:pt x="70" y="140"/>
                    </a:lnTo>
                    <a:lnTo>
                      <a:pt x="39" y="148"/>
                    </a:lnTo>
                    <a:lnTo>
                      <a:pt x="13" y="164"/>
                    </a:lnTo>
                    <a:lnTo>
                      <a:pt x="2" y="178"/>
                    </a:lnTo>
                    <a:lnTo>
                      <a:pt x="0" y="187"/>
                    </a:lnTo>
                    <a:lnTo>
                      <a:pt x="3" y="19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0" name="Freeform 198"/>
              <p:cNvSpPr>
                <a:spLocks/>
              </p:cNvSpPr>
              <p:nvPr/>
            </p:nvSpPr>
            <p:spPr bwMode="auto">
              <a:xfrm>
                <a:off x="554" y="52"/>
                <a:ext cx="458" cy="112"/>
              </a:xfrm>
              <a:custGeom>
                <a:avLst/>
                <a:gdLst>
                  <a:gd name="T0" fmla="*/ 61 w 458"/>
                  <a:gd name="T1" fmla="*/ 75 h 112"/>
                  <a:gd name="T2" fmla="*/ 63 w 458"/>
                  <a:gd name="T3" fmla="*/ 80 h 112"/>
                  <a:gd name="T4" fmla="*/ 61 w 458"/>
                  <a:gd name="T5" fmla="*/ 86 h 112"/>
                  <a:gd name="T6" fmla="*/ 53 w 458"/>
                  <a:gd name="T7" fmla="*/ 92 h 112"/>
                  <a:gd name="T8" fmla="*/ 42 w 458"/>
                  <a:gd name="T9" fmla="*/ 95 h 112"/>
                  <a:gd name="T10" fmla="*/ 31 w 458"/>
                  <a:gd name="T11" fmla="*/ 95 h 112"/>
                  <a:gd name="T12" fmla="*/ 19 w 458"/>
                  <a:gd name="T13" fmla="*/ 93 h 112"/>
                  <a:gd name="T14" fmla="*/ 10 w 458"/>
                  <a:gd name="T15" fmla="*/ 89 h 112"/>
                  <a:gd name="T16" fmla="*/ 0 w 458"/>
                  <a:gd name="T17" fmla="*/ 76 h 112"/>
                  <a:gd name="T18" fmla="*/ 0 w 458"/>
                  <a:gd name="T19" fmla="*/ 68 h 112"/>
                  <a:gd name="T20" fmla="*/ 6 w 458"/>
                  <a:gd name="T21" fmla="*/ 56 h 112"/>
                  <a:gd name="T22" fmla="*/ 19 w 458"/>
                  <a:gd name="T23" fmla="*/ 45 h 112"/>
                  <a:gd name="T24" fmla="*/ 40 w 458"/>
                  <a:gd name="T25" fmla="*/ 36 h 112"/>
                  <a:gd name="T26" fmla="*/ 67 w 458"/>
                  <a:gd name="T27" fmla="*/ 30 h 112"/>
                  <a:gd name="T28" fmla="*/ 93 w 458"/>
                  <a:gd name="T29" fmla="*/ 27 h 112"/>
                  <a:gd name="T30" fmla="*/ 129 w 458"/>
                  <a:gd name="T31" fmla="*/ 28 h 112"/>
                  <a:gd name="T32" fmla="*/ 141 w 458"/>
                  <a:gd name="T33" fmla="*/ 31 h 112"/>
                  <a:gd name="T34" fmla="*/ 160 w 458"/>
                  <a:gd name="T35" fmla="*/ 16 h 112"/>
                  <a:gd name="T36" fmla="*/ 184 w 458"/>
                  <a:gd name="T37" fmla="*/ 6 h 112"/>
                  <a:gd name="T38" fmla="*/ 222 w 458"/>
                  <a:gd name="T39" fmla="*/ 0 h 112"/>
                  <a:gd name="T40" fmla="*/ 237 w 458"/>
                  <a:gd name="T41" fmla="*/ 0 h 112"/>
                  <a:gd name="T42" fmla="*/ 260 w 458"/>
                  <a:gd name="T43" fmla="*/ 2 h 112"/>
                  <a:gd name="T44" fmla="*/ 289 w 458"/>
                  <a:gd name="T45" fmla="*/ 9 h 112"/>
                  <a:gd name="T46" fmla="*/ 323 w 458"/>
                  <a:gd name="T47" fmla="*/ 24 h 112"/>
                  <a:gd name="T48" fmla="*/ 346 w 458"/>
                  <a:gd name="T49" fmla="*/ 33 h 112"/>
                  <a:gd name="T50" fmla="*/ 370 w 458"/>
                  <a:gd name="T51" fmla="*/ 40 h 112"/>
                  <a:gd name="T52" fmla="*/ 404 w 458"/>
                  <a:gd name="T53" fmla="*/ 45 h 112"/>
                  <a:gd name="T54" fmla="*/ 444 w 458"/>
                  <a:gd name="T55" fmla="*/ 48 h 112"/>
                  <a:gd name="T56" fmla="*/ 458 w 458"/>
                  <a:gd name="T57" fmla="*/ 45 h 112"/>
                  <a:gd name="T58" fmla="*/ 418 w 458"/>
                  <a:gd name="T59" fmla="*/ 66 h 112"/>
                  <a:gd name="T60" fmla="*/ 380 w 458"/>
                  <a:gd name="T61" fmla="*/ 81 h 112"/>
                  <a:gd name="T62" fmla="*/ 344 w 458"/>
                  <a:gd name="T63" fmla="*/ 94 h 112"/>
                  <a:gd name="T64" fmla="*/ 298 w 458"/>
                  <a:gd name="T65" fmla="*/ 106 h 112"/>
                  <a:gd name="T66" fmla="*/ 264 w 458"/>
                  <a:gd name="T67" fmla="*/ 111 h 112"/>
                  <a:gd name="T68" fmla="*/ 226 w 458"/>
                  <a:gd name="T69" fmla="*/ 112 h 112"/>
                  <a:gd name="T70" fmla="*/ 207 w 458"/>
                  <a:gd name="T71" fmla="*/ 111 h 112"/>
                  <a:gd name="T72" fmla="*/ 182 w 458"/>
                  <a:gd name="T73" fmla="*/ 106 h 112"/>
                  <a:gd name="T74" fmla="*/ 158 w 458"/>
                  <a:gd name="T75" fmla="*/ 97 h 112"/>
                  <a:gd name="T76" fmla="*/ 137 w 458"/>
                  <a:gd name="T77" fmla="*/ 80 h 112"/>
                  <a:gd name="T78" fmla="*/ 131 w 458"/>
                  <a:gd name="T79" fmla="*/ 64 h 112"/>
                  <a:gd name="T80" fmla="*/ 131 w 458"/>
                  <a:gd name="T81" fmla="*/ 51 h 112"/>
                  <a:gd name="T82" fmla="*/ 137 w 458"/>
                  <a:gd name="T83" fmla="*/ 36 h 112"/>
                  <a:gd name="T84" fmla="*/ 110 w 458"/>
                  <a:gd name="T85" fmla="*/ 33 h 112"/>
                  <a:gd name="T86" fmla="*/ 86 w 458"/>
                  <a:gd name="T87" fmla="*/ 34 h 112"/>
                  <a:gd name="T88" fmla="*/ 59 w 458"/>
                  <a:gd name="T89" fmla="*/ 38 h 112"/>
                  <a:gd name="T90" fmla="*/ 29 w 458"/>
                  <a:gd name="T91" fmla="*/ 50 h 112"/>
                  <a:gd name="T92" fmla="*/ 15 w 458"/>
                  <a:gd name="T93" fmla="*/ 60 h 112"/>
                  <a:gd name="T94" fmla="*/ 10 w 458"/>
                  <a:gd name="T95" fmla="*/ 71 h 112"/>
                  <a:gd name="T96" fmla="*/ 17 w 458"/>
                  <a:gd name="T97" fmla="*/ 83 h 112"/>
                  <a:gd name="T98" fmla="*/ 25 w 458"/>
                  <a:gd name="T99" fmla="*/ 88 h 112"/>
                  <a:gd name="T100" fmla="*/ 34 w 458"/>
                  <a:gd name="T101" fmla="*/ 89 h 112"/>
                  <a:gd name="T102" fmla="*/ 50 w 458"/>
                  <a:gd name="T103" fmla="*/ 86 h 112"/>
                  <a:gd name="T104" fmla="*/ 57 w 458"/>
                  <a:gd name="T105" fmla="*/ 80 h 112"/>
                  <a:gd name="T106" fmla="*/ 61 w 458"/>
                  <a:gd name="T107"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2">
                    <a:moveTo>
                      <a:pt x="61" y="75"/>
                    </a:moveTo>
                    <a:lnTo>
                      <a:pt x="63" y="80"/>
                    </a:lnTo>
                    <a:lnTo>
                      <a:pt x="61" y="86"/>
                    </a:lnTo>
                    <a:lnTo>
                      <a:pt x="53" y="92"/>
                    </a:lnTo>
                    <a:lnTo>
                      <a:pt x="42" y="95"/>
                    </a:lnTo>
                    <a:lnTo>
                      <a:pt x="31" y="95"/>
                    </a:lnTo>
                    <a:lnTo>
                      <a:pt x="19" y="93"/>
                    </a:lnTo>
                    <a:lnTo>
                      <a:pt x="10" y="89"/>
                    </a:lnTo>
                    <a:lnTo>
                      <a:pt x="0" y="76"/>
                    </a:lnTo>
                    <a:lnTo>
                      <a:pt x="0" y="68"/>
                    </a:lnTo>
                    <a:lnTo>
                      <a:pt x="6" y="56"/>
                    </a:lnTo>
                    <a:lnTo>
                      <a:pt x="19" y="45"/>
                    </a:lnTo>
                    <a:lnTo>
                      <a:pt x="40" y="36"/>
                    </a:lnTo>
                    <a:lnTo>
                      <a:pt x="67" y="30"/>
                    </a:lnTo>
                    <a:lnTo>
                      <a:pt x="93" y="27"/>
                    </a:lnTo>
                    <a:lnTo>
                      <a:pt x="129" y="28"/>
                    </a:lnTo>
                    <a:lnTo>
                      <a:pt x="141" y="31"/>
                    </a:lnTo>
                    <a:lnTo>
                      <a:pt x="160" y="16"/>
                    </a:lnTo>
                    <a:lnTo>
                      <a:pt x="184" y="6"/>
                    </a:lnTo>
                    <a:lnTo>
                      <a:pt x="222" y="0"/>
                    </a:lnTo>
                    <a:lnTo>
                      <a:pt x="237" y="0"/>
                    </a:lnTo>
                    <a:lnTo>
                      <a:pt x="260" y="2"/>
                    </a:lnTo>
                    <a:lnTo>
                      <a:pt x="289" y="9"/>
                    </a:lnTo>
                    <a:lnTo>
                      <a:pt x="323" y="24"/>
                    </a:lnTo>
                    <a:lnTo>
                      <a:pt x="346" y="33"/>
                    </a:lnTo>
                    <a:lnTo>
                      <a:pt x="370" y="40"/>
                    </a:lnTo>
                    <a:lnTo>
                      <a:pt x="404" y="45"/>
                    </a:lnTo>
                    <a:lnTo>
                      <a:pt x="444" y="48"/>
                    </a:lnTo>
                    <a:lnTo>
                      <a:pt x="458" y="45"/>
                    </a:lnTo>
                    <a:lnTo>
                      <a:pt x="418" y="66"/>
                    </a:lnTo>
                    <a:lnTo>
                      <a:pt x="380" y="81"/>
                    </a:lnTo>
                    <a:lnTo>
                      <a:pt x="344" y="94"/>
                    </a:lnTo>
                    <a:lnTo>
                      <a:pt x="298" y="106"/>
                    </a:lnTo>
                    <a:lnTo>
                      <a:pt x="264" y="111"/>
                    </a:lnTo>
                    <a:lnTo>
                      <a:pt x="226" y="112"/>
                    </a:lnTo>
                    <a:lnTo>
                      <a:pt x="207" y="111"/>
                    </a:lnTo>
                    <a:lnTo>
                      <a:pt x="182" y="106"/>
                    </a:lnTo>
                    <a:lnTo>
                      <a:pt x="158" y="97"/>
                    </a:lnTo>
                    <a:lnTo>
                      <a:pt x="137" y="80"/>
                    </a:lnTo>
                    <a:lnTo>
                      <a:pt x="131" y="64"/>
                    </a:lnTo>
                    <a:lnTo>
                      <a:pt x="131" y="51"/>
                    </a:lnTo>
                    <a:lnTo>
                      <a:pt x="137" y="36"/>
                    </a:lnTo>
                    <a:lnTo>
                      <a:pt x="110" y="33"/>
                    </a:lnTo>
                    <a:lnTo>
                      <a:pt x="86" y="34"/>
                    </a:lnTo>
                    <a:lnTo>
                      <a:pt x="59" y="38"/>
                    </a:lnTo>
                    <a:lnTo>
                      <a:pt x="29" y="50"/>
                    </a:lnTo>
                    <a:lnTo>
                      <a:pt x="15" y="60"/>
                    </a:lnTo>
                    <a:lnTo>
                      <a:pt x="10" y="71"/>
                    </a:lnTo>
                    <a:lnTo>
                      <a:pt x="17" y="83"/>
                    </a:lnTo>
                    <a:lnTo>
                      <a:pt x="25" y="88"/>
                    </a:lnTo>
                    <a:lnTo>
                      <a:pt x="34" y="89"/>
                    </a:lnTo>
                    <a:lnTo>
                      <a:pt x="50" y="86"/>
                    </a:lnTo>
                    <a:lnTo>
                      <a:pt x="57" y="80"/>
                    </a:lnTo>
                    <a:lnTo>
                      <a:pt x="61" y="7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1" name="Freeform 199"/>
              <p:cNvSpPr>
                <a:spLocks/>
              </p:cNvSpPr>
              <p:nvPr/>
            </p:nvSpPr>
            <p:spPr bwMode="auto">
              <a:xfrm>
                <a:off x="974" y="82"/>
                <a:ext cx="341" cy="103"/>
              </a:xfrm>
              <a:custGeom>
                <a:avLst/>
                <a:gdLst>
                  <a:gd name="T0" fmla="*/ 47 w 341"/>
                  <a:gd name="T1" fmla="*/ 82 h 103"/>
                  <a:gd name="T2" fmla="*/ 51 w 341"/>
                  <a:gd name="T3" fmla="*/ 87 h 103"/>
                  <a:gd name="T4" fmla="*/ 47 w 341"/>
                  <a:gd name="T5" fmla="*/ 97 h 103"/>
                  <a:gd name="T6" fmla="*/ 39 w 341"/>
                  <a:gd name="T7" fmla="*/ 101 h 103"/>
                  <a:gd name="T8" fmla="*/ 32 w 341"/>
                  <a:gd name="T9" fmla="*/ 103 h 103"/>
                  <a:gd name="T10" fmla="*/ 15 w 341"/>
                  <a:gd name="T11" fmla="*/ 100 h 103"/>
                  <a:gd name="T12" fmla="*/ 1 w 341"/>
                  <a:gd name="T13" fmla="*/ 91 h 103"/>
                  <a:gd name="T14" fmla="*/ 0 w 341"/>
                  <a:gd name="T15" fmla="*/ 83 h 103"/>
                  <a:gd name="T16" fmla="*/ 0 w 341"/>
                  <a:gd name="T17" fmla="*/ 74 h 103"/>
                  <a:gd name="T18" fmla="*/ 7 w 341"/>
                  <a:gd name="T19" fmla="*/ 64 h 103"/>
                  <a:gd name="T20" fmla="*/ 20 w 341"/>
                  <a:gd name="T21" fmla="*/ 53 h 103"/>
                  <a:gd name="T22" fmla="*/ 38 w 341"/>
                  <a:gd name="T23" fmla="*/ 46 h 103"/>
                  <a:gd name="T24" fmla="*/ 58 w 341"/>
                  <a:gd name="T25" fmla="*/ 40 h 103"/>
                  <a:gd name="T26" fmla="*/ 85 w 341"/>
                  <a:gd name="T27" fmla="*/ 37 h 103"/>
                  <a:gd name="T28" fmla="*/ 94 w 341"/>
                  <a:gd name="T29" fmla="*/ 37 h 103"/>
                  <a:gd name="T30" fmla="*/ 104 w 341"/>
                  <a:gd name="T31" fmla="*/ 24 h 103"/>
                  <a:gd name="T32" fmla="*/ 119 w 341"/>
                  <a:gd name="T33" fmla="*/ 12 h 103"/>
                  <a:gd name="T34" fmla="*/ 146 w 341"/>
                  <a:gd name="T35" fmla="*/ 2 h 103"/>
                  <a:gd name="T36" fmla="*/ 178 w 341"/>
                  <a:gd name="T37" fmla="*/ 0 h 103"/>
                  <a:gd name="T38" fmla="*/ 201 w 341"/>
                  <a:gd name="T39" fmla="*/ 2 h 103"/>
                  <a:gd name="T40" fmla="*/ 231 w 341"/>
                  <a:gd name="T41" fmla="*/ 9 h 103"/>
                  <a:gd name="T42" fmla="*/ 252 w 341"/>
                  <a:gd name="T43" fmla="*/ 13 h 103"/>
                  <a:gd name="T44" fmla="*/ 301 w 341"/>
                  <a:gd name="T45" fmla="*/ 15 h 103"/>
                  <a:gd name="T46" fmla="*/ 332 w 341"/>
                  <a:gd name="T47" fmla="*/ 12 h 103"/>
                  <a:gd name="T48" fmla="*/ 341 w 341"/>
                  <a:gd name="T49" fmla="*/ 9 h 103"/>
                  <a:gd name="T50" fmla="*/ 317 w 341"/>
                  <a:gd name="T51" fmla="*/ 30 h 103"/>
                  <a:gd name="T52" fmla="*/ 269 w 341"/>
                  <a:gd name="T53" fmla="*/ 62 h 103"/>
                  <a:gd name="T54" fmla="*/ 239 w 341"/>
                  <a:gd name="T55" fmla="*/ 77 h 103"/>
                  <a:gd name="T56" fmla="*/ 214 w 341"/>
                  <a:gd name="T57" fmla="*/ 86 h 103"/>
                  <a:gd name="T58" fmla="*/ 186 w 341"/>
                  <a:gd name="T59" fmla="*/ 92 h 103"/>
                  <a:gd name="T60" fmla="*/ 150 w 341"/>
                  <a:gd name="T61" fmla="*/ 93 h 103"/>
                  <a:gd name="T62" fmla="*/ 129 w 341"/>
                  <a:gd name="T63" fmla="*/ 88 h 103"/>
                  <a:gd name="T64" fmla="*/ 108 w 341"/>
                  <a:gd name="T65" fmla="*/ 76 h 103"/>
                  <a:gd name="T66" fmla="*/ 98 w 341"/>
                  <a:gd name="T67" fmla="*/ 65 h 103"/>
                  <a:gd name="T68" fmla="*/ 94 w 341"/>
                  <a:gd name="T69" fmla="*/ 53 h 103"/>
                  <a:gd name="T70" fmla="*/ 93 w 341"/>
                  <a:gd name="T71" fmla="*/ 41 h 103"/>
                  <a:gd name="T72" fmla="*/ 72 w 341"/>
                  <a:gd name="T73" fmla="*/ 44 h 103"/>
                  <a:gd name="T74" fmla="*/ 53 w 341"/>
                  <a:gd name="T75" fmla="*/ 47 h 103"/>
                  <a:gd name="T76" fmla="*/ 36 w 341"/>
                  <a:gd name="T77" fmla="*/ 53 h 103"/>
                  <a:gd name="T78" fmla="*/ 17 w 341"/>
                  <a:gd name="T79" fmla="*/ 67 h 103"/>
                  <a:gd name="T80" fmla="*/ 9 w 341"/>
                  <a:gd name="T81" fmla="*/ 76 h 103"/>
                  <a:gd name="T82" fmla="*/ 9 w 341"/>
                  <a:gd name="T83" fmla="*/ 86 h 103"/>
                  <a:gd name="T84" fmla="*/ 17 w 341"/>
                  <a:gd name="T85" fmla="*/ 94 h 103"/>
                  <a:gd name="T86" fmla="*/ 24 w 341"/>
                  <a:gd name="T87" fmla="*/ 97 h 103"/>
                  <a:gd name="T88" fmla="*/ 32 w 341"/>
                  <a:gd name="T89" fmla="*/ 97 h 103"/>
                  <a:gd name="T90" fmla="*/ 43 w 341"/>
                  <a:gd name="T91" fmla="*/ 93 h 103"/>
                  <a:gd name="T92" fmla="*/ 47 w 341"/>
                  <a:gd name="T93" fmla="*/ 87 h 103"/>
                  <a:gd name="T94" fmla="*/ 47 w 341"/>
                  <a:gd name="T95"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3">
                    <a:moveTo>
                      <a:pt x="47" y="82"/>
                    </a:moveTo>
                    <a:lnTo>
                      <a:pt x="51" y="87"/>
                    </a:lnTo>
                    <a:lnTo>
                      <a:pt x="47" y="97"/>
                    </a:lnTo>
                    <a:lnTo>
                      <a:pt x="39" y="101"/>
                    </a:lnTo>
                    <a:lnTo>
                      <a:pt x="32" y="103"/>
                    </a:lnTo>
                    <a:lnTo>
                      <a:pt x="15" y="100"/>
                    </a:lnTo>
                    <a:lnTo>
                      <a:pt x="1" y="91"/>
                    </a:lnTo>
                    <a:lnTo>
                      <a:pt x="0" y="83"/>
                    </a:lnTo>
                    <a:lnTo>
                      <a:pt x="0" y="74"/>
                    </a:lnTo>
                    <a:lnTo>
                      <a:pt x="7" y="64"/>
                    </a:lnTo>
                    <a:lnTo>
                      <a:pt x="20" y="53"/>
                    </a:lnTo>
                    <a:lnTo>
                      <a:pt x="38" y="46"/>
                    </a:lnTo>
                    <a:lnTo>
                      <a:pt x="58" y="40"/>
                    </a:lnTo>
                    <a:lnTo>
                      <a:pt x="85" y="37"/>
                    </a:lnTo>
                    <a:lnTo>
                      <a:pt x="94" y="37"/>
                    </a:lnTo>
                    <a:lnTo>
                      <a:pt x="104" y="24"/>
                    </a:lnTo>
                    <a:lnTo>
                      <a:pt x="119" y="12"/>
                    </a:lnTo>
                    <a:lnTo>
                      <a:pt x="146" y="2"/>
                    </a:lnTo>
                    <a:lnTo>
                      <a:pt x="178" y="0"/>
                    </a:lnTo>
                    <a:lnTo>
                      <a:pt x="201" y="2"/>
                    </a:lnTo>
                    <a:lnTo>
                      <a:pt x="231" y="9"/>
                    </a:lnTo>
                    <a:lnTo>
                      <a:pt x="252" y="13"/>
                    </a:lnTo>
                    <a:lnTo>
                      <a:pt x="301" y="15"/>
                    </a:lnTo>
                    <a:lnTo>
                      <a:pt x="332" y="12"/>
                    </a:lnTo>
                    <a:lnTo>
                      <a:pt x="341" y="9"/>
                    </a:lnTo>
                    <a:lnTo>
                      <a:pt x="317" y="30"/>
                    </a:lnTo>
                    <a:lnTo>
                      <a:pt x="269" y="62"/>
                    </a:lnTo>
                    <a:lnTo>
                      <a:pt x="239" y="77"/>
                    </a:lnTo>
                    <a:lnTo>
                      <a:pt x="214" y="86"/>
                    </a:lnTo>
                    <a:lnTo>
                      <a:pt x="186" y="92"/>
                    </a:lnTo>
                    <a:lnTo>
                      <a:pt x="150" y="93"/>
                    </a:lnTo>
                    <a:lnTo>
                      <a:pt x="129" y="88"/>
                    </a:lnTo>
                    <a:lnTo>
                      <a:pt x="108" y="76"/>
                    </a:lnTo>
                    <a:lnTo>
                      <a:pt x="98" y="65"/>
                    </a:lnTo>
                    <a:lnTo>
                      <a:pt x="94" y="53"/>
                    </a:lnTo>
                    <a:lnTo>
                      <a:pt x="93" y="41"/>
                    </a:lnTo>
                    <a:lnTo>
                      <a:pt x="72" y="44"/>
                    </a:lnTo>
                    <a:lnTo>
                      <a:pt x="53" y="47"/>
                    </a:lnTo>
                    <a:lnTo>
                      <a:pt x="36" y="53"/>
                    </a:lnTo>
                    <a:lnTo>
                      <a:pt x="17" y="67"/>
                    </a:lnTo>
                    <a:lnTo>
                      <a:pt x="9" y="76"/>
                    </a:lnTo>
                    <a:lnTo>
                      <a:pt x="9" y="86"/>
                    </a:lnTo>
                    <a:lnTo>
                      <a:pt x="17" y="94"/>
                    </a:lnTo>
                    <a:lnTo>
                      <a:pt x="24" y="97"/>
                    </a:lnTo>
                    <a:lnTo>
                      <a:pt x="32" y="97"/>
                    </a:lnTo>
                    <a:lnTo>
                      <a:pt x="43" y="93"/>
                    </a:lnTo>
                    <a:lnTo>
                      <a:pt x="47" y="87"/>
                    </a:lnTo>
                    <a:lnTo>
                      <a:pt x="47" y="8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2" name="Freeform 200"/>
              <p:cNvSpPr>
                <a:spLocks/>
              </p:cNvSpPr>
              <p:nvPr/>
            </p:nvSpPr>
            <p:spPr bwMode="auto">
              <a:xfrm>
                <a:off x="2917" y="112"/>
                <a:ext cx="566" cy="99"/>
              </a:xfrm>
              <a:custGeom>
                <a:avLst/>
                <a:gdLst>
                  <a:gd name="T0" fmla="*/ 566 w 566"/>
                  <a:gd name="T1" fmla="*/ 85 h 99"/>
                  <a:gd name="T2" fmla="*/ 554 w 566"/>
                  <a:gd name="T3" fmla="*/ 83 h 99"/>
                  <a:gd name="T4" fmla="*/ 556 w 566"/>
                  <a:gd name="T5" fmla="*/ 77 h 99"/>
                  <a:gd name="T6" fmla="*/ 550 w 566"/>
                  <a:gd name="T7" fmla="*/ 63 h 99"/>
                  <a:gd name="T8" fmla="*/ 533 w 566"/>
                  <a:gd name="T9" fmla="*/ 55 h 99"/>
                  <a:gd name="T10" fmla="*/ 503 w 566"/>
                  <a:gd name="T11" fmla="*/ 50 h 99"/>
                  <a:gd name="T12" fmla="*/ 465 w 566"/>
                  <a:gd name="T13" fmla="*/ 50 h 99"/>
                  <a:gd name="T14" fmla="*/ 419 w 566"/>
                  <a:gd name="T15" fmla="*/ 57 h 99"/>
                  <a:gd name="T16" fmla="*/ 323 w 566"/>
                  <a:gd name="T17" fmla="*/ 85 h 99"/>
                  <a:gd name="T18" fmla="*/ 279 w 566"/>
                  <a:gd name="T19" fmla="*/ 95 h 99"/>
                  <a:gd name="T20" fmla="*/ 232 w 566"/>
                  <a:gd name="T21" fmla="*/ 99 h 99"/>
                  <a:gd name="T22" fmla="*/ 184 w 566"/>
                  <a:gd name="T23" fmla="*/ 95 h 99"/>
                  <a:gd name="T24" fmla="*/ 137 w 566"/>
                  <a:gd name="T25" fmla="*/ 86 h 99"/>
                  <a:gd name="T26" fmla="*/ 99 w 566"/>
                  <a:gd name="T27" fmla="*/ 74 h 99"/>
                  <a:gd name="T28" fmla="*/ 70 w 566"/>
                  <a:gd name="T29" fmla="*/ 64 h 99"/>
                  <a:gd name="T30" fmla="*/ 46 w 566"/>
                  <a:gd name="T31" fmla="*/ 52 h 99"/>
                  <a:gd name="T32" fmla="*/ 21 w 566"/>
                  <a:gd name="T33" fmla="*/ 37 h 99"/>
                  <a:gd name="T34" fmla="*/ 4 w 566"/>
                  <a:gd name="T35" fmla="*/ 19 h 99"/>
                  <a:gd name="T36" fmla="*/ 0 w 566"/>
                  <a:gd name="T37" fmla="*/ 10 h 99"/>
                  <a:gd name="T38" fmla="*/ 4 w 566"/>
                  <a:gd name="T39" fmla="*/ 3 h 99"/>
                  <a:gd name="T40" fmla="*/ 11 w 566"/>
                  <a:gd name="T41" fmla="*/ 0 h 99"/>
                  <a:gd name="T42" fmla="*/ 21 w 566"/>
                  <a:gd name="T43" fmla="*/ 3 h 99"/>
                  <a:gd name="T44" fmla="*/ 27 w 566"/>
                  <a:gd name="T45" fmla="*/ 9 h 99"/>
                  <a:gd name="T46" fmla="*/ 27 w 566"/>
                  <a:gd name="T47" fmla="*/ 16 h 99"/>
                  <a:gd name="T48" fmla="*/ 21 w 566"/>
                  <a:gd name="T49" fmla="*/ 17 h 99"/>
                  <a:gd name="T50" fmla="*/ 15 w 566"/>
                  <a:gd name="T51" fmla="*/ 15 h 99"/>
                  <a:gd name="T52" fmla="*/ 11 w 566"/>
                  <a:gd name="T53" fmla="*/ 7 h 99"/>
                  <a:gd name="T54" fmla="*/ 17 w 566"/>
                  <a:gd name="T55" fmla="*/ 8 h 99"/>
                  <a:gd name="T56" fmla="*/ 19 w 566"/>
                  <a:gd name="T57" fmla="*/ 9 h 99"/>
                  <a:gd name="T58" fmla="*/ 17 w 566"/>
                  <a:gd name="T59" fmla="*/ 8 h 99"/>
                  <a:gd name="T60" fmla="*/ 13 w 566"/>
                  <a:gd name="T61" fmla="*/ 8 h 99"/>
                  <a:gd name="T62" fmla="*/ 17 w 566"/>
                  <a:gd name="T63" fmla="*/ 13 h 99"/>
                  <a:gd name="T64" fmla="*/ 21 w 566"/>
                  <a:gd name="T65" fmla="*/ 14 h 99"/>
                  <a:gd name="T66" fmla="*/ 23 w 566"/>
                  <a:gd name="T67" fmla="*/ 14 h 99"/>
                  <a:gd name="T68" fmla="*/ 25 w 566"/>
                  <a:gd name="T69" fmla="*/ 11 h 99"/>
                  <a:gd name="T70" fmla="*/ 19 w 566"/>
                  <a:gd name="T71" fmla="*/ 6 h 99"/>
                  <a:gd name="T72" fmla="*/ 11 w 566"/>
                  <a:gd name="T73" fmla="*/ 3 h 99"/>
                  <a:gd name="T74" fmla="*/ 8 w 566"/>
                  <a:gd name="T75" fmla="*/ 4 h 99"/>
                  <a:gd name="T76" fmla="*/ 6 w 566"/>
                  <a:gd name="T77" fmla="*/ 9 h 99"/>
                  <a:gd name="T78" fmla="*/ 8 w 566"/>
                  <a:gd name="T79" fmla="*/ 20 h 99"/>
                  <a:gd name="T80" fmla="*/ 21 w 566"/>
                  <a:gd name="T81" fmla="*/ 33 h 99"/>
                  <a:gd name="T82" fmla="*/ 34 w 566"/>
                  <a:gd name="T83" fmla="*/ 43 h 99"/>
                  <a:gd name="T84" fmla="*/ 55 w 566"/>
                  <a:gd name="T85" fmla="*/ 53 h 99"/>
                  <a:gd name="T86" fmla="*/ 74 w 566"/>
                  <a:gd name="T87" fmla="*/ 61 h 99"/>
                  <a:gd name="T88" fmla="*/ 101 w 566"/>
                  <a:gd name="T89" fmla="*/ 65 h 99"/>
                  <a:gd name="T90" fmla="*/ 135 w 566"/>
                  <a:gd name="T91" fmla="*/ 67 h 99"/>
                  <a:gd name="T92" fmla="*/ 180 w 566"/>
                  <a:gd name="T93" fmla="*/ 59 h 99"/>
                  <a:gd name="T94" fmla="*/ 237 w 566"/>
                  <a:gd name="T95" fmla="*/ 43 h 99"/>
                  <a:gd name="T96" fmla="*/ 275 w 566"/>
                  <a:gd name="T97" fmla="*/ 31 h 99"/>
                  <a:gd name="T98" fmla="*/ 325 w 566"/>
                  <a:gd name="T99" fmla="*/ 20 h 99"/>
                  <a:gd name="T100" fmla="*/ 366 w 566"/>
                  <a:gd name="T101" fmla="*/ 17 h 99"/>
                  <a:gd name="T102" fmla="*/ 408 w 566"/>
                  <a:gd name="T103" fmla="*/ 22 h 99"/>
                  <a:gd name="T104" fmla="*/ 450 w 566"/>
                  <a:gd name="T105" fmla="*/ 32 h 99"/>
                  <a:gd name="T106" fmla="*/ 492 w 566"/>
                  <a:gd name="T107" fmla="*/ 46 h 99"/>
                  <a:gd name="T108" fmla="*/ 514 w 566"/>
                  <a:gd name="T109" fmla="*/ 49 h 99"/>
                  <a:gd name="T110" fmla="*/ 535 w 566"/>
                  <a:gd name="T111" fmla="*/ 52 h 99"/>
                  <a:gd name="T112" fmla="*/ 556 w 566"/>
                  <a:gd name="T113" fmla="*/ 62 h 99"/>
                  <a:gd name="T114" fmla="*/ 566 w 566"/>
                  <a:gd name="T115" fmla="*/ 71 h 99"/>
                  <a:gd name="T116" fmla="*/ 566 w 566"/>
                  <a:gd name="T117" fmla="*/ 79 h 99"/>
                  <a:gd name="T118" fmla="*/ 566 w 566"/>
                  <a:gd name="T119"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 h="99">
                    <a:moveTo>
                      <a:pt x="566" y="85"/>
                    </a:moveTo>
                    <a:lnTo>
                      <a:pt x="554" y="83"/>
                    </a:lnTo>
                    <a:lnTo>
                      <a:pt x="556" y="77"/>
                    </a:lnTo>
                    <a:lnTo>
                      <a:pt x="550" y="63"/>
                    </a:lnTo>
                    <a:lnTo>
                      <a:pt x="533" y="55"/>
                    </a:lnTo>
                    <a:lnTo>
                      <a:pt x="503" y="50"/>
                    </a:lnTo>
                    <a:lnTo>
                      <a:pt x="465" y="50"/>
                    </a:lnTo>
                    <a:lnTo>
                      <a:pt x="419" y="57"/>
                    </a:lnTo>
                    <a:lnTo>
                      <a:pt x="323" y="85"/>
                    </a:lnTo>
                    <a:lnTo>
                      <a:pt x="279" y="95"/>
                    </a:lnTo>
                    <a:lnTo>
                      <a:pt x="232" y="99"/>
                    </a:lnTo>
                    <a:lnTo>
                      <a:pt x="184" y="95"/>
                    </a:lnTo>
                    <a:lnTo>
                      <a:pt x="137" y="86"/>
                    </a:lnTo>
                    <a:lnTo>
                      <a:pt x="99" y="74"/>
                    </a:lnTo>
                    <a:lnTo>
                      <a:pt x="70" y="64"/>
                    </a:lnTo>
                    <a:lnTo>
                      <a:pt x="46" y="52"/>
                    </a:lnTo>
                    <a:lnTo>
                      <a:pt x="21" y="37"/>
                    </a:lnTo>
                    <a:lnTo>
                      <a:pt x="4" y="19"/>
                    </a:lnTo>
                    <a:lnTo>
                      <a:pt x="0" y="10"/>
                    </a:lnTo>
                    <a:lnTo>
                      <a:pt x="4" y="3"/>
                    </a:lnTo>
                    <a:lnTo>
                      <a:pt x="11" y="0"/>
                    </a:lnTo>
                    <a:lnTo>
                      <a:pt x="21" y="3"/>
                    </a:lnTo>
                    <a:lnTo>
                      <a:pt x="27" y="9"/>
                    </a:lnTo>
                    <a:lnTo>
                      <a:pt x="27" y="16"/>
                    </a:lnTo>
                    <a:lnTo>
                      <a:pt x="21" y="17"/>
                    </a:lnTo>
                    <a:lnTo>
                      <a:pt x="15" y="15"/>
                    </a:lnTo>
                    <a:lnTo>
                      <a:pt x="11" y="7"/>
                    </a:lnTo>
                    <a:lnTo>
                      <a:pt x="17" y="8"/>
                    </a:lnTo>
                    <a:lnTo>
                      <a:pt x="19" y="9"/>
                    </a:lnTo>
                    <a:lnTo>
                      <a:pt x="17" y="8"/>
                    </a:lnTo>
                    <a:lnTo>
                      <a:pt x="13" y="8"/>
                    </a:lnTo>
                    <a:lnTo>
                      <a:pt x="17" y="13"/>
                    </a:lnTo>
                    <a:lnTo>
                      <a:pt x="21" y="14"/>
                    </a:lnTo>
                    <a:lnTo>
                      <a:pt x="23" y="14"/>
                    </a:lnTo>
                    <a:lnTo>
                      <a:pt x="25" y="11"/>
                    </a:lnTo>
                    <a:lnTo>
                      <a:pt x="19" y="6"/>
                    </a:lnTo>
                    <a:lnTo>
                      <a:pt x="11" y="3"/>
                    </a:lnTo>
                    <a:lnTo>
                      <a:pt x="8" y="4"/>
                    </a:lnTo>
                    <a:lnTo>
                      <a:pt x="6" y="9"/>
                    </a:lnTo>
                    <a:lnTo>
                      <a:pt x="8" y="20"/>
                    </a:lnTo>
                    <a:lnTo>
                      <a:pt x="21" y="33"/>
                    </a:lnTo>
                    <a:lnTo>
                      <a:pt x="34" y="43"/>
                    </a:lnTo>
                    <a:lnTo>
                      <a:pt x="55" y="53"/>
                    </a:lnTo>
                    <a:lnTo>
                      <a:pt x="74" y="61"/>
                    </a:lnTo>
                    <a:lnTo>
                      <a:pt x="101" y="65"/>
                    </a:lnTo>
                    <a:lnTo>
                      <a:pt x="135" y="67"/>
                    </a:lnTo>
                    <a:lnTo>
                      <a:pt x="180" y="59"/>
                    </a:lnTo>
                    <a:lnTo>
                      <a:pt x="237" y="43"/>
                    </a:lnTo>
                    <a:lnTo>
                      <a:pt x="275" y="31"/>
                    </a:lnTo>
                    <a:lnTo>
                      <a:pt x="325" y="20"/>
                    </a:lnTo>
                    <a:lnTo>
                      <a:pt x="366" y="17"/>
                    </a:lnTo>
                    <a:lnTo>
                      <a:pt x="408" y="22"/>
                    </a:lnTo>
                    <a:lnTo>
                      <a:pt x="450" y="32"/>
                    </a:lnTo>
                    <a:lnTo>
                      <a:pt x="492" y="46"/>
                    </a:lnTo>
                    <a:lnTo>
                      <a:pt x="514" y="49"/>
                    </a:lnTo>
                    <a:lnTo>
                      <a:pt x="535" y="52"/>
                    </a:lnTo>
                    <a:lnTo>
                      <a:pt x="556" y="62"/>
                    </a:lnTo>
                    <a:lnTo>
                      <a:pt x="566" y="71"/>
                    </a:lnTo>
                    <a:lnTo>
                      <a:pt x="566" y="79"/>
                    </a:lnTo>
                    <a:lnTo>
                      <a:pt x="566" y="8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3" name="Freeform 201"/>
              <p:cNvSpPr>
                <a:spLocks/>
              </p:cNvSpPr>
              <p:nvPr/>
            </p:nvSpPr>
            <p:spPr bwMode="auto">
              <a:xfrm>
                <a:off x="2148" y="135"/>
                <a:ext cx="458" cy="113"/>
              </a:xfrm>
              <a:custGeom>
                <a:avLst/>
                <a:gdLst>
                  <a:gd name="T0" fmla="*/ 61 w 458"/>
                  <a:gd name="T1" fmla="*/ 76 h 113"/>
                  <a:gd name="T2" fmla="*/ 63 w 458"/>
                  <a:gd name="T3" fmla="*/ 82 h 113"/>
                  <a:gd name="T4" fmla="*/ 59 w 458"/>
                  <a:gd name="T5" fmla="*/ 87 h 113"/>
                  <a:gd name="T6" fmla="*/ 54 w 458"/>
                  <a:gd name="T7" fmla="*/ 93 h 113"/>
                  <a:gd name="T8" fmla="*/ 44 w 458"/>
                  <a:gd name="T9" fmla="*/ 96 h 113"/>
                  <a:gd name="T10" fmla="*/ 31 w 458"/>
                  <a:gd name="T11" fmla="*/ 96 h 113"/>
                  <a:gd name="T12" fmla="*/ 19 w 458"/>
                  <a:gd name="T13" fmla="*/ 94 h 113"/>
                  <a:gd name="T14" fmla="*/ 10 w 458"/>
                  <a:gd name="T15" fmla="*/ 90 h 113"/>
                  <a:gd name="T16" fmla="*/ 0 w 458"/>
                  <a:gd name="T17" fmla="*/ 78 h 113"/>
                  <a:gd name="T18" fmla="*/ 0 w 458"/>
                  <a:gd name="T19" fmla="*/ 69 h 113"/>
                  <a:gd name="T20" fmla="*/ 6 w 458"/>
                  <a:gd name="T21" fmla="*/ 57 h 113"/>
                  <a:gd name="T22" fmla="*/ 19 w 458"/>
                  <a:gd name="T23" fmla="*/ 46 h 113"/>
                  <a:gd name="T24" fmla="*/ 40 w 458"/>
                  <a:gd name="T25" fmla="*/ 38 h 113"/>
                  <a:gd name="T26" fmla="*/ 67 w 458"/>
                  <a:gd name="T27" fmla="*/ 32 h 113"/>
                  <a:gd name="T28" fmla="*/ 93 w 458"/>
                  <a:gd name="T29" fmla="*/ 28 h 113"/>
                  <a:gd name="T30" fmla="*/ 129 w 458"/>
                  <a:gd name="T31" fmla="*/ 29 h 113"/>
                  <a:gd name="T32" fmla="*/ 141 w 458"/>
                  <a:gd name="T33" fmla="*/ 32 h 113"/>
                  <a:gd name="T34" fmla="*/ 160 w 458"/>
                  <a:gd name="T35" fmla="*/ 17 h 113"/>
                  <a:gd name="T36" fmla="*/ 183 w 458"/>
                  <a:gd name="T37" fmla="*/ 6 h 113"/>
                  <a:gd name="T38" fmla="*/ 222 w 458"/>
                  <a:gd name="T39" fmla="*/ 0 h 113"/>
                  <a:gd name="T40" fmla="*/ 240 w 458"/>
                  <a:gd name="T41" fmla="*/ 0 h 113"/>
                  <a:gd name="T42" fmla="*/ 260 w 458"/>
                  <a:gd name="T43" fmla="*/ 3 h 113"/>
                  <a:gd name="T44" fmla="*/ 289 w 458"/>
                  <a:gd name="T45" fmla="*/ 11 h 113"/>
                  <a:gd name="T46" fmla="*/ 323 w 458"/>
                  <a:gd name="T47" fmla="*/ 26 h 113"/>
                  <a:gd name="T48" fmla="*/ 346 w 458"/>
                  <a:gd name="T49" fmla="*/ 34 h 113"/>
                  <a:gd name="T50" fmla="*/ 372 w 458"/>
                  <a:gd name="T51" fmla="*/ 41 h 113"/>
                  <a:gd name="T52" fmla="*/ 405 w 458"/>
                  <a:gd name="T53" fmla="*/ 47 h 113"/>
                  <a:gd name="T54" fmla="*/ 444 w 458"/>
                  <a:gd name="T55" fmla="*/ 48 h 113"/>
                  <a:gd name="T56" fmla="*/ 458 w 458"/>
                  <a:gd name="T57" fmla="*/ 47 h 113"/>
                  <a:gd name="T58" fmla="*/ 418 w 458"/>
                  <a:gd name="T59" fmla="*/ 66 h 113"/>
                  <a:gd name="T60" fmla="*/ 382 w 458"/>
                  <a:gd name="T61" fmla="*/ 82 h 113"/>
                  <a:gd name="T62" fmla="*/ 342 w 458"/>
                  <a:gd name="T63" fmla="*/ 95 h 113"/>
                  <a:gd name="T64" fmla="*/ 298 w 458"/>
                  <a:gd name="T65" fmla="*/ 107 h 113"/>
                  <a:gd name="T66" fmla="*/ 264 w 458"/>
                  <a:gd name="T67" fmla="*/ 113 h 113"/>
                  <a:gd name="T68" fmla="*/ 226 w 458"/>
                  <a:gd name="T69" fmla="*/ 113 h 113"/>
                  <a:gd name="T70" fmla="*/ 207 w 458"/>
                  <a:gd name="T71" fmla="*/ 112 h 113"/>
                  <a:gd name="T72" fmla="*/ 183 w 458"/>
                  <a:gd name="T73" fmla="*/ 108 h 113"/>
                  <a:gd name="T74" fmla="*/ 156 w 458"/>
                  <a:gd name="T75" fmla="*/ 99 h 113"/>
                  <a:gd name="T76" fmla="*/ 137 w 458"/>
                  <a:gd name="T77" fmla="*/ 81 h 113"/>
                  <a:gd name="T78" fmla="*/ 131 w 458"/>
                  <a:gd name="T79" fmla="*/ 66 h 113"/>
                  <a:gd name="T80" fmla="*/ 131 w 458"/>
                  <a:gd name="T81" fmla="*/ 52 h 113"/>
                  <a:gd name="T82" fmla="*/ 137 w 458"/>
                  <a:gd name="T83" fmla="*/ 38 h 113"/>
                  <a:gd name="T84" fmla="*/ 110 w 458"/>
                  <a:gd name="T85" fmla="*/ 35 h 113"/>
                  <a:gd name="T86" fmla="*/ 86 w 458"/>
                  <a:gd name="T87" fmla="*/ 35 h 113"/>
                  <a:gd name="T88" fmla="*/ 59 w 458"/>
                  <a:gd name="T89" fmla="*/ 40 h 113"/>
                  <a:gd name="T90" fmla="*/ 29 w 458"/>
                  <a:gd name="T91" fmla="*/ 51 h 113"/>
                  <a:gd name="T92" fmla="*/ 16 w 458"/>
                  <a:gd name="T93" fmla="*/ 60 h 113"/>
                  <a:gd name="T94" fmla="*/ 10 w 458"/>
                  <a:gd name="T95" fmla="*/ 74 h 113"/>
                  <a:gd name="T96" fmla="*/ 17 w 458"/>
                  <a:gd name="T97" fmla="*/ 84 h 113"/>
                  <a:gd name="T98" fmla="*/ 25 w 458"/>
                  <a:gd name="T99" fmla="*/ 89 h 113"/>
                  <a:gd name="T100" fmla="*/ 35 w 458"/>
                  <a:gd name="T101" fmla="*/ 90 h 113"/>
                  <a:gd name="T102" fmla="*/ 50 w 458"/>
                  <a:gd name="T103" fmla="*/ 87 h 113"/>
                  <a:gd name="T104" fmla="*/ 57 w 458"/>
                  <a:gd name="T105" fmla="*/ 81 h 113"/>
                  <a:gd name="T106" fmla="*/ 61 w 458"/>
                  <a:gd name="T10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113">
                    <a:moveTo>
                      <a:pt x="61" y="76"/>
                    </a:moveTo>
                    <a:lnTo>
                      <a:pt x="63" y="82"/>
                    </a:lnTo>
                    <a:lnTo>
                      <a:pt x="59" y="87"/>
                    </a:lnTo>
                    <a:lnTo>
                      <a:pt x="54" y="93"/>
                    </a:lnTo>
                    <a:lnTo>
                      <a:pt x="44" y="96"/>
                    </a:lnTo>
                    <a:lnTo>
                      <a:pt x="31" y="96"/>
                    </a:lnTo>
                    <a:lnTo>
                      <a:pt x="19" y="94"/>
                    </a:lnTo>
                    <a:lnTo>
                      <a:pt x="10" y="90"/>
                    </a:lnTo>
                    <a:lnTo>
                      <a:pt x="0" y="78"/>
                    </a:lnTo>
                    <a:lnTo>
                      <a:pt x="0" y="69"/>
                    </a:lnTo>
                    <a:lnTo>
                      <a:pt x="6" y="57"/>
                    </a:lnTo>
                    <a:lnTo>
                      <a:pt x="19" y="46"/>
                    </a:lnTo>
                    <a:lnTo>
                      <a:pt x="40" y="38"/>
                    </a:lnTo>
                    <a:lnTo>
                      <a:pt x="67" y="32"/>
                    </a:lnTo>
                    <a:lnTo>
                      <a:pt x="93" y="28"/>
                    </a:lnTo>
                    <a:lnTo>
                      <a:pt x="129" y="29"/>
                    </a:lnTo>
                    <a:lnTo>
                      <a:pt x="141" y="32"/>
                    </a:lnTo>
                    <a:lnTo>
                      <a:pt x="160" y="17"/>
                    </a:lnTo>
                    <a:lnTo>
                      <a:pt x="183" y="6"/>
                    </a:lnTo>
                    <a:lnTo>
                      <a:pt x="222" y="0"/>
                    </a:lnTo>
                    <a:lnTo>
                      <a:pt x="240" y="0"/>
                    </a:lnTo>
                    <a:lnTo>
                      <a:pt x="260" y="3"/>
                    </a:lnTo>
                    <a:lnTo>
                      <a:pt x="289" y="11"/>
                    </a:lnTo>
                    <a:lnTo>
                      <a:pt x="323" y="26"/>
                    </a:lnTo>
                    <a:lnTo>
                      <a:pt x="346" y="34"/>
                    </a:lnTo>
                    <a:lnTo>
                      <a:pt x="372" y="41"/>
                    </a:lnTo>
                    <a:lnTo>
                      <a:pt x="405" y="47"/>
                    </a:lnTo>
                    <a:lnTo>
                      <a:pt x="444" y="48"/>
                    </a:lnTo>
                    <a:lnTo>
                      <a:pt x="458" y="47"/>
                    </a:lnTo>
                    <a:lnTo>
                      <a:pt x="418" y="66"/>
                    </a:lnTo>
                    <a:lnTo>
                      <a:pt x="382" y="82"/>
                    </a:lnTo>
                    <a:lnTo>
                      <a:pt x="342" y="95"/>
                    </a:lnTo>
                    <a:lnTo>
                      <a:pt x="298" y="107"/>
                    </a:lnTo>
                    <a:lnTo>
                      <a:pt x="264" y="113"/>
                    </a:lnTo>
                    <a:lnTo>
                      <a:pt x="226" y="113"/>
                    </a:lnTo>
                    <a:lnTo>
                      <a:pt x="207" y="112"/>
                    </a:lnTo>
                    <a:lnTo>
                      <a:pt x="183" y="108"/>
                    </a:lnTo>
                    <a:lnTo>
                      <a:pt x="156" y="99"/>
                    </a:lnTo>
                    <a:lnTo>
                      <a:pt x="137" y="81"/>
                    </a:lnTo>
                    <a:lnTo>
                      <a:pt x="131" y="66"/>
                    </a:lnTo>
                    <a:lnTo>
                      <a:pt x="131" y="52"/>
                    </a:lnTo>
                    <a:lnTo>
                      <a:pt x="137" y="38"/>
                    </a:lnTo>
                    <a:lnTo>
                      <a:pt x="110" y="35"/>
                    </a:lnTo>
                    <a:lnTo>
                      <a:pt x="86" y="35"/>
                    </a:lnTo>
                    <a:lnTo>
                      <a:pt x="59" y="40"/>
                    </a:lnTo>
                    <a:lnTo>
                      <a:pt x="29" y="51"/>
                    </a:lnTo>
                    <a:lnTo>
                      <a:pt x="16" y="60"/>
                    </a:lnTo>
                    <a:lnTo>
                      <a:pt x="10" y="74"/>
                    </a:lnTo>
                    <a:lnTo>
                      <a:pt x="17" y="84"/>
                    </a:lnTo>
                    <a:lnTo>
                      <a:pt x="25" y="89"/>
                    </a:lnTo>
                    <a:lnTo>
                      <a:pt x="35" y="90"/>
                    </a:lnTo>
                    <a:lnTo>
                      <a:pt x="50" y="87"/>
                    </a:lnTo>
                    <a:lnTo>
                      <a:pt x="57" y="81"/>
                    </a:lnTo>
                    <a:lnTo>
                      <a:pt x="61" y="7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4" name="Freeform 202"/>
              <p:cNvSpPr>
                <a:spLocks/>
              </p:cNvSpPr>
              <p:nvPr/>
            </p:nvSpPr>
            <p:spPr bwMode="auto">
              <a:xfrm>
                <a:off x="2904" y="56"/>
                <a:ext cx="341" cy="105"/>
              </a:xfrm>
              <a:custGeom>
                <a:avLst/>
                <a:gdLst>
                  <a:gd name="T0" fmla="*/ 49 w 341"/>
                  <a:gd name="T1" fmla="*/ 84 h 105"/>
                  <a:gd name="T2" fmla="*/ 51 w 341"/>
                  <a:gd name="T3" fmla="*/ 88 h 105"/>
                  <a:gd name="T4" fmla="*/ 49 w 341"/>
                  <a:gd name="T5" fmla="*/ 99 h 105"/>
                  <a:gd name="T6" fmla="*/ 41 w 341"/>
                  <a:gd name="T7" fmla="*/ 103 h 105"/>
                  <a:gd name="T8" fmla="*/ 32 w 341"/>
                  <a:gd name="T9" fmla="*/ 105 h 105"/>
                  <a:gd name="T10" fmla="*/ 15 w 341"/>
                  <a:gd name="T11" fmla="*/ 102 h 105"/>
                  <a:gd name="T12" fmla="*/ 4 w 341"/>
                  <a:gd name="T13" fmla="*/ 94 h 105"/>
                  <a:gd name="T14" fmla="*/ 0 w 341"/>
                  <a:gd name="T15" fmla="*/ 87 h 105"/>
                  <a:gd name="T16" fmla="*/ 2 w 341"/>
                  <a:gd name="T17" fmla="*/ 76 h 105"/>
                  <a:gd name="T18" fmla="*/ 7 w 341"/>
                  <a:gd name="T19" fmla="*/ 66 h 105"/>
                  <a:gd name="T20" fmla="*/ 21 w 341"/>
                  <a:gd name="T21" fmla="*/ 57 h 105"/>
                  <a:gd name="T22" fmla="*/ 38 w 341"/>
                  <a:gd name="T23" fmla="*/ 48 h 105"/>
                  <a:gd name="T24" fmla="*/ 59 w 341"/>
                  <a:gd name="T25" fmla="*/ 42 h 105"/>
                  <a:gd name="T26" fmla="*/ 87 w 341"/>
                  <a:gd name="T27" fmla="*/ 39 h 105"/>
                  <a:gd name="T28" fmla="*/ 95 w 341"/>
                  <a:gd name="T29" fmla="*/ 39 h 105"/>
                  <a:gd name="T30" fmla="*/ 104 w 341"/>
                  <a:gd name="T31" fmla="*/ 26 h 105"/>
                  <a:gd name="T32" fmla="*/ 121 w 341"/>
                  <a:gd name="T33" fmla="*/ 14 h 105"/>
                  <a:gd name="T34" fmla="*/ 148 w 341"/>
                  <a:gd name="T35" fmla="*/ 4 h 105"/>
                  <a:gd name="T36" fmla="*/ 178 w 341"/>
                  <a:gd name="T37" fmla="*/ 0 h 105"/>
                  <a:gd name="T38" fmla="*/ 201 w 341"/>
                  <a:gd name="T39" fmla="*/ 4 h 105"/>
                  <a:gd name="T40" fmla="*/ 233 w 341"/>
                  <a:gd name="T41" fmla="*/ 11 h 105"/>
                  <a:gd name="T42" fmla="*/ 252 w 341"/>
                  <a:gd name="T43" fmla="*/ 15 h 105"/>
                  <a:gd name="T44" fmla="*/ 301 w 341"/>
                  <a:gd name="T45" fmla="*/ 18 h 105"/>
                  <a:gd name="T46" fmla="*/ 332 w 341"/>
                  <a:gd name="T47" fmla="*/ 14 h 105"/>
                  <a:gd name="T48" fmla="*/ 341 w 341"/>
                  <a:gd name="T49" fmla="*/ 11 h 105"/>
                  <a:gd name="T50" fmla="*/ 319 w 341"/>
                  <a:gd name="T51" fmla="*/ 32 h 105"/>
                  <a:gd name="T52" fmla="*/ 269 w 341"/>
                  <a:gd name="T53" fmla="*/ 64 h 105"/>
                  <a:gd name="T54" fmla="*/ 241 w 341"/>
                  <a:gd name="T55" fmla="*/ 79 h 105"/>
                  <a:gd name="T56" fmla="*/ 216 w 341"/>
                  <a:gd name="T57" fmla="*/ 88 h 105"/>
                  <a:gd name="T58" fmla="*/ 186 w 341"/>
                  <a:gd name="T59" fmla="*/ 94 h 105"/>
                  <a:gd name="T60" fmla="*/ 152 w 341"/>
                  <a:gd name="T61" fmla="*/ 95 h 105"/>
                  <a:gd name="T62" fmla="*/ 129 w 341"/>
                  <a:gd name="T63" fmla="*/ 90 h 105"/>
                  <a:gd name="T64" fmla="*/ 108 w 341"/>
                  <a:gd name="T65" fmla="*/ 79 h 105"/>
                  <a:gd name="T66" fmla="*/ 98 w 341"/>
                  <a:gd name="T67" fmla="*/ 67 h 105"/>
                  <a:gd name="T68" fmla="*/ 95 w 341"/>
                  <a:gd name="T69" fmla="*/ 57 h 105"/>
                  <a:gd name="T70" fmla="*/ 95 w 341"/>
                  <a:gd name="T71" fmla="*/ 45 h 105"/>
                  <a:gd name="T72" fmla="*/ 74 w 341"/>
                  <a:gd name="T73" fmla="*/ 46 h 105"/>
                  <a:gd name="T74" fmla="*/ 55 w 341"/>
                  <a:gd name="T75" fmla="*/ 50 h 105"/>
                  <a:gd name="T76" fmla="*/ 36 w 341"/>
                  <a:gd name="T77" fmla="*/ 56 h 105"/>
                  <a:gd name="T78" fmla="*/ 17 w 341"/>
                  <a:gd name="T79" fmla="*/ 69 h 105"/>
                  <a:gd name="T80" fmla="*/ 9 w 341"/>
                  <a:gd name="T81" fmla="*/ 78 h 105"/>
                  <a:gd name="T82" fmla="*/ 9 w 341"/>
                  <a:gd name="T83" fmla="*/ 88 h 105"/>
                  <a:gd name="T84" fmla="*/ 19 w 341"/>
                  <a:gd name="T85" fmla="*/ 96 h 105"/>
                  <a:gd name="T86" fmla="*/ 24 w 341"/>
                  <a:gd name="T87" fmla="*/ 100 h 105"/>
                  <a:gd name="T88" fmla="*/ 34 w 341"/>
                  <a:gd name="T89" fmla="*/ 99 h 105"/>
                  <a:gd name="T90" fmla="*/ 43 w 341"/>
                  <a:gd name="T91" fmla="*/ 95 h 105"/>
                  <a:gd name="T92" fmla="*/ 47 w 341"/>
                  <a:gd name="T93" fmla="*/ 89 h 105"/>
                  <a:gd name="T94" fmla="*/ 49 w 341"/>
                  <a:gd name="T95"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1" h="105">
                    <a:moveTo>
                      <a:pt x="49" y="84"/>
                    </a:moveTo>
                    <a:lnTo>
                      <a:pt x="51" y="88"/>
                    </a:lnTo>
                    <a:lnTo>
                      <a:pt x="49" y="99"/>
                    </a:lnTo>
                    <a:lnTo>
                      <a:pt x="41" y="103"/>
                    </a:lnTo>
                    <a:lnTo>
                      <a:pt x="32" y="105"/>
                    </a:lnTo>
                    <a:lnTo>
                      <a:pt x="15" y="102"/>
                    </a:lnTo>
                    <a:lnTo>
                      <a:pt x="4" y="94"/>
                    </a:lnTo>
                    <a:lnTo>
                      <a:pt x="0" y="87"/>
                    </a:lnTo>
                    <a:lnTo>
                      <a:pt x="2" y="76"/>
                    </a:lnTo>
                    <a:lnTo>
                      <a:pt x="7" y="66"/>
                    </a:lnTo>
                    <a:lnTo>
                      <a:pt x="21" y="57"/>
                    </a:lnTo>
                    <a:lnTo>
                      <a:pt x="38" y="48"/>
                    </a:lnTo>
                    <a:lnTo>
                      <a:pt x="59" y="42"/>
                    </a:lnTo>
                    <a:lnTo>
                      <a:pt x="87" y="39"/>
                    </a:lnTo>
                    <a:lnTo>
                      <a:pt x="95" y="39"/>
                    </a:lnTo>
                    <a:lnTo>
                      <a:pt x="104" y="26"/>
                    </a:lnTo>
                    <a:lnTo>
                      <a:pt x="121" y="14"/>
                    </a:lnTo>
                    <a:lnTo>
                      <a:pt x="148" y="4"/>
                    </a:lnTo>
                    <a:lnTo>
                      <a:pt x="178" y="0"/>
                    </a:lnTo>
                    <a:lnTo>
                      <a:pt x="201" y="4"/>
                    </a:lnTo>
                    <a:lnTo>
                      <a:pt x="233" y="11"/>
                    </a:lnTo>
                    <a:lnTo>
                      <a:pt x="252" y="15"/>
                    </a:lnTo>
                    <a:lnTo>
                      <a:pt x="301" y="18"/>
                    </a:lnTo>
                    <a:lnTo>
                      <a:pt x="332" y="14"/>
                    </a:lnTo>
                    <a:lnTo>
                      <a:pt x="341" y="11"/>
                    </a:lnTo>
                    <a:lnTo>
                      <a:pt x="319" y="32"/>
                    </a:lnTo>
                    <a:lnTo>
                      <a:pt x="269" y="64"/>
                    </a:lnTo>
                    <a:lnTo>
                      <a:pt x="241" y="79"/>
                    </a:lnTo>
                    <a:lnTo>
                      <a:pt x="216" y="88"/>
                    </a:lnTo>
                    <a:lnTo>
                      <a:pt x="186" y="94"/>
                    </a:lnTo>
                    <a:lnTo>
                      <a:pt x="152" y="95"/>
                    </a:lnTo>
                    <a:lnTo>
                      <a:pt x="129" y="90"/>
                    </a:lnTo>
                    <a:lnTo>
                      <a:pt x="108" y="79"/>
                    </a:lnTo>
                    <a:lnTo>
                      <a:pt x="98" y="67"/>
                    </a:lnTo>
                    <a:lnTo>
                      <a:pt x="95" y="57"/>
                    </a:lnTo>
                    <a:lnTo>
                      <a:pt x="95" y="45"/>
                    </a:lnTo>
                    <a:lnTo>
                      <a:pt x="74" y="46"/>
                    </a:lnTo>
                    <a:lnTo>
                      <a:pt x="55" y="50"/>
                    </a:lnTo>
                    <a:lnTo>
                      <a:pt x="36" y="56"/>
                    </a:lnTo>
                    <a:lnTo>
                      <a:pt x="17" y="69"/>
                    </a:lnTo>
                    <a:lnTo>
                      <a:pt x="9" y="78"/>
                    </a:lnTo>
                    <a:lnTo>
                      <a:pt x="9" y="88"/>
                    </a:lnTo>
                    <a:lnTo>
                      <a:pt x="19" y="96"/>
                    </a:lnTo>
                    <a:lnTo>
                      <a:pt x="24" y="100"/>
                    </a:lnTo>
                    <a:lnTo>
                      <a:pt x="34" y="99"/>
                    </a:lnTo>
                    <a:lnTo>
                      <a:pt x="43" y="95"/>
                    </a:lnTo>
                    <a:lnTo>
                      <a:pt x="47" y="89"/>
                    </a:lnTo>
                    <a:lnTo>
                      <a:pt x="49" y="8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5" name="Freeform 203"/>
              <p:cNvSpPr>
                <a:spLocks/>
              </p:cNvSpPr>
              <p:nvPr/>
            </p:nvSpPr>
            <p:spPr bwMode="auto">
              <a:xfrm>
                <a:off x="95" y="114"/>
                <a:ext cx="404" cy="38"/>
              </a:xfrm>
              <a:custGeom>
                <a:avLst/>
                <a:gdLst>
                  <a:gd name="T0" fmla="*/ 404 w 404"/>
                  <a:gd name="T1" fmla="*/ 0 h 38"/>
                  <a:gd name="T2" fmla="*/ 374 w 404"/>
                  <a:gd name="T3" fmla="*/ 6 h 38"/>
                  <a:gd name="T4" fmla="*/ 323 w 404"/>
                  <a:gd name="T5" fmla="*/ 18 h 38"/>
                  <a:gd name="T6" fmla="*/ 258 w 404"/>
                  <a:gd name="T7" fmla="*/ 31 h 38"/>
                  <a:gd name="T8" fmla="*/ 186 w 404"/>
                  <a:gd name="T9" fmla="*/ 38 h 38"/>
                  <a:gd name="T10" fmla="*/ 112 w 404"/>
                  <a:gd name="T11" fmla="*/ 36 h 38"/>
                  <a:gd name="T12" fmla="*/ 51 w 404"/>
                  <a:gd name="T13" fmla="*/ 26 h 38"/>
                  <a:gd name="T14" fmla="*/ 13 w 404"/>
                  <a:gd name="T15" fmla="*/ 17 h 38"/>
                  <a:gd name="T16" fmla="*/ 0 w 404"/>
                  <a:gd name="T17" fmla="*/ 12 h 38"/>
                  <a:gd name="T18" fmla="*/ 28 w 404"/>
                  <a:gd name="T19" fmla="*/ 18 h 38"/>
                  <a:gd name="T20" fmla="*/ 80 w 404"/>
                  <a:gd name="T21" fmla="*/ 23 h 38"/>
                  <a:gd name="T22" fmla="*/ 152 w 404"/>
                  <a:gd name="T23" fmla="*/ 21 h 38"/>
                  <a:gd name="T24" fmla="*/ 152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0 h 38"/>
                  <a:gd name="T36" fmla="*/ 173 w 404"/>
                  <a:gd name="T37" fmla="*/ 27 h 38"/>
                  <a:gd name="T38" fmla="*/ 169 w 404"/>
                  <a:gd name="T39" fmla="*/ 24 h 38"/>
                  <a:gd name="T40" fmla="*/ 163 w 404"/>
                  <a:gd name="T41" fmla="*/ 25 h 38"/>
                  <a:gd name="T42" fmla="*/ 165 w 404"/>
                  <a:gd name="T43" fmla="*/ 26 h 38"/>
                  <a:gd name="T44" fmla="*/ 169 w 404"/>
                  <a:gd name="T45" fmla="*/ 27 h 38"/>
                  <a:gd name="T46" fmla="*/ 165 w 404"/>
                  <a:gd name="T47" fmla="*/ 29 h 38"/>
                  <a:gd name="T48" fmla="*/ 159 w 404"/>
                  <a:gd name="T49" fmla="*/ 30 h 38"/>
                  <a:gd name="T50" fmla="*/ 154 w 404"/>
                  <a:gd name="T51" fmla="*/ 30 h 38"/>
                  <a:gd name="T52" fmla="*/ 152 w 404"/>
                  <a:gd name="T53" fmla="*/ 27 h 38"/>
                  <a:gd name="T54" fmla="*/ 157 w 404"/>
                  <a:gd name="T55" fmla="*/ 23 h 38"/>
                  <a:gd name="T56" fmla="*/ 163 w 404"/>
                  <a:gd name="T57" fmla="*/ 21 h 38"/>
                  <a:gd name="T58" fmla="*/ 260 w 404"/>
                  <a:gd name="T59" fmla="*/ 14 h 38"/>
                  <a:gd name="T60" fmla="*/ 342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4" y="6"/>
                    </a:lnTo>
                    <a:lnTo>
                      <a:pt x="323" y="18"/>
                    </a:lnTo>
                    <a:lnTo>
                      <a:pt x="258" y="31"/>
                    </a:lnTo>
                    <a:lnTo>
                      <a:pt x="186" y="38"/>
                    </a:lnTo>
                    <a:lnTo>
                      <a:pt x="112" y="36"/>
                    </a:lnTo>
                    <a:lnTo>
                      <a:pt x="51" y="26"/>
                    </a:lnTo>
                    <a:lnTo>
                      <a:pt x="13" y="17"/>
                    </a:lnTo>
                    <a:lnTo>
                      <a:pt x="0" y="12"/>
                    </a:lnTo>
                    <a:lnTo>
                      <a:pt x="28" y="18"/>
                    </a:lnTo>
                    <a:lnTo>
                      <a:pt x="80" y="23"/>
                    </a:lnTo>
                    <a:lnTo>
                      <a:pt x="152" y="21"/>
                    </a:lnTo>
                    <a:lnTo>
                      <a:pt x="152" y="23"/>
                    </a:lnTo>
                    <a:lnTo>
                      <a:pt x="148" y="24"/>
                    </a:lnTo>
                    <a:lnTo>
                      <a:pt x="144" y="27"/>
                    </a:lnTo>
                    <a:lnTo>
                      <a:pt x="148" y="31"/>
                    </a:lnTo>
                    <a:lnTo>
                      <a:pt x="159" y="32"/>
                    </a:lnTo>
                    <a:lnTo>
                      <a:pt x="169" y="30"/>
                    </a:lnTo>
                    <a:lnTo>
                      <a:pt x="173" y="27"/>
                    </a:lnTo>
                    <a:lnTo>
                      <a:pt x="169" y="24"/>
                    </a:lnTo>
                    <a:lnTo>
                      <a:pt x="163" y="25"/>
                    </a:lnTo>
                    <a:lnTo>
                      <a:pt x="165" y="26"/>
                    </a:lnTo>
                    <a:lnTo>
                      <a:pt x="169" y="27"/>
                    </a:lnTo>
                    <a:lnTo>
                      <a:pt x="165" y="29"/>
                    </a:lnTo>
                    <a:lnTo>
                      <a:pt x="159" y="30"/>
                    </a:lnTo>
                    <a:lnTo>
                      <a:pt x="154" y="30"/>
                    </a:lnTo>
                    <a:lnTo>
                      <a:pt x="152" y="27"/>
                    </a:lnTo>
                    <a:lnTo>
                      <a:pt x="157" y="23"/>
                    </a:lnTo>
                    <a:lnTo>
                      <a:pt x="163" y="21"/>
                    </a:lnTo>
                    <a:lnTo>
                      <a:pt x="260" y="14"/>
                    </a:lnTo>
                    <a:lnTo>
                      <a:pt x="342"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6" name="Freeform 204"/>
              <p:cNvSpPr>
                <a:spLocks/>
              </p:cNvSpPr>
              <p:nvPr/>
            </p:nvSpPr>
            <p:spPr bwMode="auto">
              <a:xfrm>
                <a:off x="110" y="82"/>
                <a:ext cx="456" cy="52"/>
              </a:xfrm>
              <a:custGeom>
                <a:avLst/>
                <a:gdLst>
                  <a:gd name="T0" fmla="*/ 0 w 456"/>
                  <a:gd name="T1" fmla="*/ 44 h 52"/>
                  <a:gd name="T2" fmla="*/ 44 w 456"/>
                  <a:gd name="T3" fmla="*/ 45 h 52"/>
                  <a:gd name="T4" fmla="*/ 87 w 456"/>
                  <a:gd name="T5" fmla="*/ 41 h 52"/>
                  <a:gd name="T6" fmla="*/ 139 w 456"/>
                  <a:gd name="T7" fmla="*/ 31 h 52"/>
                  <a:gd name="T8" fmla="*/ 218 w 456"/>
                  <a:gd name="T9" fmla="*/ 9 h 52"/>
                  <a:gd name="T10" fmla="*/ 260 w 456"/>
                  <a:gd name="T11" fmla="*/ 2 h 52"/>
                  <a:gd name="T12" fmla="*/ 304 w 456"/>
                  <a:gd name="T13" fmla="*/ 0 h 52"/>
                  <a:gd name="T14" fmla="*/ 359 w 456"/>
                  <a:gd name="T15" fmla="*/ 3 h 52"/>
                  <a:gd name="T16" fmla="*/ 412 w 456"/>
                  <a:gd name="T17" fmla="*/ 12 h 52"/>
                  <a:gd name="T18" fmla="*/ 456 w 456"/>
                  <a:gd name="T19" fmla="*/ 24 h 52"/>
                  <a:gd name="T20" fmla="*/ 397 w 456"/>
                  <a:gd name="T21" fmla="*/ 28 h 52"/>
                  <a:gd name="T22" fmla="*/ 296 w 456"/>
                  <a:gd name="T23" fmla="*/ 37 h 52"/>
                  <a:gd name="T24" fmla="*/ 228 w 456"/>
                  <a:gd name="T25" fmla="*/ 44 h 52"/>
                  <a:gd name="T26" fmla="*/ 216 w 456"/>
                  <a:gd name="T27" fmla="*/ 43 h 52"/>
                  <a:gd name="T28" fmla="*/ 207 w 456"/>
                  <a:gd name="T29" fmla="*/ 40 h 52"/>
                  <a:gd name="T30" fmla="*/ 201 w 456"/>
                  <a:gd name="T31" fmla="*/ 36 h 52"/>
                  <a:gd name="T32" fmla="*/ 203 w 456"/>
                  <a:gd name="T33" fmla="*/ 30 h 52"/>
                  <a:gd name="T34" fmla="*/ 213 w 456"/>
                  <a:gd name="T35" fmla="*/ 24 h 52"/>
                  <a:gd name="T36" fmla="*/ 237 w 456"/>
                  <a:gd name="T37" fmla="*/ 18 h 52"/>
                  <a:gd name="T38" fmla="*/ 260 w 456"/>
                  <a:gd name="T39" fmla="*/ 16 h 52"/>
                  <a:gd name="T40" fmla="*/ 268 w 456"/>
                  <a:gd name="T41" fmla="*/ 18 h 52"/>
                  <a:gd name="T42" fmla="*/ 273 w 456"/>
                  <a:gd name="T43" fmla="*/ 21 h 52"/>
                  <a:gd name="T44" fmla="*/ 271 w 456"/>
                  <a:gd name="T45" fmla="*/ 24 h 52"/>
                  <a:gd name="T46" fmla="*/ 262 w 456"/>
                  <a:gd name="T47" fmla="*/ 27 h 52"/>
                  <a:gd name="T48" fmla="*/ 256 w 456"/>
                  <a:gd name="T49" fmla="*/ 28 h 52"/>
                  <a:gd name="T50" fmla="*/ 252 w 456"/>
                  <a:gd name="T51" fmla="*/ 27 h 52"/>
                  <a:gd name="T52" fmla="*/ 254 w 456"/>
                  <a:gd name="T53" fmla="*/ 24 h 52"/>
                  <a:gd name="T54" fmla="*/ 258 w 456"/>
                  <a:gd name="T55" fmla="*/ 24 h 52"/>
                  <a:gd name="T56" fmla="*/ 251 w 456"/>
                  <a:gd name="T57" fmla="*/ 24 h 52"/>
                  <a:gd name="T58" fmla="*/ 247 w 456"/>
                  <a:gd name="T59" fmla="*/ 27 h 52"/>
                  <a:gd name="T60" fmla="*/ 252 w 456"/>
                  <a:gd name="T61" fmla="*/ 31 h 52"/>
                  <a:gd name="T62" fmla="*/ 266 w 456"/>
                  <a:gd name="T63" fmla="*/ 31 h 52"/>
                  <a:gd name="T64" fmla="*/ 277 w 456"/>
                  <a:gd name="T65" fmla="*/ 26 h 52"/>
                  <a:gd name="T66" fmla="*/ 281 w 456"/>
                  <a:gd name="T67" fmla="*/ 21 h 52"/>
                  <a:gd name="T68" fmla="*/ 277 w 456"/>
                  <a:gd name="T69" fmla="*/ 18 h 52"/>
                  <a:gd name="T70" fmla="*/ 268 w 456"/>
                  <a:gd name="T71" fmla="*/ 15 h 52"/>
                  <a:gd name="T72" fmla="*/ 234 w 456"/>
                  <a:gd name="T73" fmla="*/ 16 h 52"/>
                  <a:gd name="T74" fmla="*/ 215 w 456"/>
                  <a:gd name="T75" fmla="*/ 20 h 52"/>
                  <a:gd name="T76" fmla="*/ 201 w 456"/>
                  <a:gd name="T77" fmla="*/ 26 h 52"/>
                  <a:gd name="T78" fmla="*/ 194 w 456"/>
                  <a:gd name="T79" fmla="*/ 31 h 52"/>
                  <a:gd name="T80" fmla="*/ 190 w 456"/>
                  <a:gd name="T81" fmla="*/ 36 h 52"/>
                  <a:gd name="T82" fmla="*/ 194 w 456"/>
                  <a:gd name="T83" fmla="*/ 40 h 52"/>
                  <a:gd name="T84" fmla="*/ 199 w 456"/>
                  <a:gd name="T85" fmla="*/ 43 h 52"/>
                  <a:gd name="T86" fmla="*/ 215 w 456"/>
                  <a:gd name="T87" fmla="*/ 45 h 52"/>
                  <a:gd name="T88" fmla="*/ 173 w 456"/>
                  <a:gd name="T89" fmla="*/ 49 h 52"/>
                  <a:gd name="T90" fmla="*/ 118 w 456"/>
                  <a:gd name="T91" fmla="*/ 52 h 52"/>
                  <a:gd name="T92" fmla="*/ 70 w 456"/>
                  <a:gd name="T93" fmla="*/ 52 h 52"/>
                  <a:gd name="T94" fmla="*/ 32 w 456"/>
                  <a:gd name="T95" fmla="*/ 50 h 52"/>
                  <a:gd name="T96" fmla="*/ 0 w 456"/>
                  <a:gd name="T9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2">
                    <a:moveTo>
                      <a:pt x="0" y="44"/>
                    </a:moveTo>
                    <a:lnTo>
                      <a:pt x="44" y="45"/>
                    </a:lnTo>
                    <a:lnTo>
                      <a:pt x="87" y="41"/>
                    </a:lnTo>
                    <a:lnTo>
                      <a:pt x="139" y="31"/>
                    </a:lnTo>
                    <a:lnTo>
                      <a:pt x="218" y="9"/>
                    </a:lnTo>
                    <a:lnTo>
                      <a:pt x="260" y="2"/>
                    </a:lnTo>
                    <a:lnTo>
                      <a:pt x="304" y="0"/>
                    </a:lnTo>
                    <a:lnTo>
                      <a:pt x="359" y="3"/>
                    </a:lnTo>
                    <a:lnTo>
                      <a:pt x="412" y="12"/>
                    </a:lnTo>
                    <a:lnTo>
                      <a:pt x="456" y="24"/>
                    </a:lnTo>
                    <a:lnTo>
                      <a:pt x="397" y="28"/>
                    </a:lnTo>
                    <a:lnTo>
                      <a:pt x="296" y="37"/>
                    </a:lnTo>
                    <a:lnTo>
                      <a:pt x="228" y="44"/>
                    </a:lnTo>
                    <a:lnTo>
                      <a:pt x="216" y="43"/>
                    </a:lnTo>
                    <a:lnTo>
                      <a:pt x="207" y="40"/>
                    </a:lnTo>
                    <a:lnTo>
                      <a:pt x="201" y="36"/>
                    </a:lnTo>
                    <a:lnTo>
                      <a:pt x="203" y="30"/>
                    </a:lnTo>
                    <a:lnTo>
                      <a:pt x="213" y="24"/>
                    </a:lnTo>
                    <a:lnTo>
                      <a:pt x="237" y="18"/>
                    </a:lnTo>
                    <a:lnTo>
                      <a:pt x="260" y="16"/>
                    </a:lnTo>
                    <a:lnTo>
                      <a:pt x="268" y="18"/>
                    </a:lnTo>
                    <a:lnTo>
                      <a:pt x="273" y="21"/>
                    </a:lnTo>
                    <a:lnTo>
                      <a:pt x="271" y="24"/>
                    </a:lnTo>
                    <a:lnTo>
                      <a:pt x="262" y="27"/>
                    </a:lnTo>
                    <a:lnTo>
                      <a:pt x="256" y="28"/>
                    </a:lnTo>
                    <a:lnTo>
                      <a:pt x="252" y="27"/>
                    </a:lnTo>
                    <a:lnTo>
                      <a:pt x="254" y="24"/>
                    </a:lnTo>
                    <a:lnTo>
                      <a:pt x="258" y="24"/>
                    </a:lnTo>
                    <a:lnTo>
                      <a:pt x="251" y="24"/>
                    </a:lnTo>
                    <a:lnTo>
                      <a:pt x="247" y="27"/>
                    </a:lnTo>
                    <a:lnTo>
                      <a:pt x="252" y="31"/>
                    </a:lnTo>
                    <a:lnTo>
                      <a:pt x="266" y="31"/>
                    </a:lnTo>
                    <a:lnTo>
                      <a:pt x="277" y="26"/>
                    </a:lnTo>
                    <a:lnTo>
                      <a:pt x="281" y="21"/>
                    </a:lnTo>
                    <a:lnTo>
                      <a:pt x="277" y="18"/>
                    </a:lnTo>
                    <a:lnTo>
                      <a:pt x="268" y="15"/>
                    </a:lnTo>
                    <a:lnTo>
                      <a:pt x="234" y="16"/>
                    </a:lnTo>
                    <a:lnTo>
                      <a:pt x="215" y="20"/>
                    </a:lnTo>
                    <a:lnTo>
                      <a:pt x="201" y="26"/>
                    </a:lnTo>
                    <a:lnTo>
                      <a:pt x="194" y="31"/>
                    </a:lnTo>
                    <a:lnTo>
                      <a:pt x="190" y="36"/>
                    </a:lnTo>
                    <a:lnTo>
                      <a:pt x="194" y="40"/>
                    </a:lnTo>
                    <a:lnTo>
                      <a:pt x="199" y="43"/>
                    </a:lnTo>
                    <a:lnTo>
                      <a:pt x="215" y="45"/>
                    </a:lnTo>
                    <a:lnTo>
                      <a:pt x="173"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9357" name="Freeform 205"/>
            <p:cNvSpPr>
              <a:spLocks/>
            </p:cNvSpPr>
            <p:nvPr/>
          </p:nvSpPr>
          <p:spPr bwMode="auto">
            <a:xfrm>
              <a:off x="1993" y="96"/>
              <a:ext cx="404" cy="38"/>
            </a:xfrm>
            <a:custGeom>
              <a:avLst/>
              <a:gdLst>
                <a:gd name="T0" fmla="*/ 404 w 404"/>
                <a:gd name="T1" fmla="*/ 0 h 38"/>
                <a:gd name="T2" fmla="*/ 372 w 404"/>
                <a:gd name="T3" fmla="*/ 6 h 38"/>
                <a:gd name="T4" fmla="*/ 322 w 404"/>
                <a:gd name="T5" fmla="*/ 19 h 38"/>
                <a:gd name="T6" fmla="*/ 258 w 404"/>
                <a:gd name="T7" fmla="*/ 32 h 38"/>
                <a:gd name="T8" fmla="*/ 186 w 404"/>
                <a:gd name="T9" fmla="*/ 38 h 38"/>
                <a:gd name="T10" fmla="*/ 110 w 404"/>
                <a:gd name="T11" fmla="*/ 36 h 38"/>
                <a:gd name="T12" fmla="*/ 51 w 404"/>
                <a:gd name="T13" fmla="*/ 26 h 38"/>
                <a:gd name="T14" fmla="*/ 13 w 404"/>
                <a:gd name="T15" fmla="*/ 17 h 38"/>
                <a:gd name="T16" fmla="*/ 0 w 404"/>
                <a:gd name="T17" fmla="*/ 12 h 38"/>
                <a:gd name="T18" fmla="*/ 28 w 404"/>
                <a:gd name="T19" fmla="*/ 18 h 38"/>
                <a:gd name="T20" fmla="*/ 79 w 404"/>
                <a:gd name="T21" fmla="*/ 23 h 38"/>
                <a:gd name="T22" fmla="*/ 152 w 404"/>
                <a:gd name="T23" fmla="*/ 22 h 38"/>
                <a:gd name="T24" fmla="*/ 150 w 404"/>
                <a:gd name="T25" fmla="*/ 23 h 38"/>
                <a:gd name="T26" fmla="*/ 148 w 404"/>
                <a:gd name="T27" fmla="*/ 24 h 38"/>
                <a:gd name="T28" fmla="*/ 144 w 404"/>
                <a:gd name="T29" fmla="*/ 27 h 38"/>
                <a:gd name="T30" fmla="*/ 148 w 404"/>
                <a:gd name="T31" fmla="*/ 31 h 38"/>
                <a:gd name="T32" fmla="*/ 159 w 404"/>
                <a:gd name="T33" fmla="*/ 32 h 38"/>
                <a:gd name="T34" fmla="*/ 169 w 404"/>
                <a:gd name="T35" fmla="*/ 31 h 38"/>
                <a:gd name="T36" fmla="*/ 172 w 404"/>
                <a:gd name="T37" fmla="*/ 27 h 38"/>
                <a:gd name="T38" fmla="*/ 167 w 404"/>
                <a:gd name="T39" fmla="*/ 25 h 38"/>
                <a:gd name="T40" fmla="*/ 163 w 404"/>
                <a:gd name="T41" fmla="*/ 25 h 38"/>
                <a:gd name="T42" fmla="*/ 165 w 404"/>
                <a:gd name="T43" fmla="*/ 26 h 38"/>
                <a:gd name="T44" fmla="*/ 169 w 404"/>
                <a:gd name="T45" fmla="*/ 27 h 38"/>
                <a:gd name="T46" fmla="*/ 165 w 404"/>
                <a:gd name="T47" fmla="*/ 30 h 38"/>
                <a:gd name="T48" fmla="*/ 159 w 404"/>
                <a:gd name="T49" fmla="*/ 30 h 38"/>
                <a:gd name="T50" fmla="*/ 153 w 404"/>
                <a:gd name="T51" fmla="*/ 30 h 38"/>
                <a:gd name="T52" fmla="*/ 150 w 404"/>
                <a:gd name="T53" fmla="*/ 27 h 38"/>
                <a:gd name="T54" fmla="*/ 157 w 404"/>
                <a:gd name="T55" fmla="*/ 23 h 38"/>
                <a:gd name="T56" fmla="*/ 163 w 404"/>
                <a:gd name="T57" fmla="*/ 22 h 38"/>
                <a:gd name="T58" fmla="*/ 258 w 404"/>
                <a:gd name="T59" fmla="*/ 13 h 38"/>
                <a:gd name="T60" fmla="*/ 339 w 404"/>
                <a:gd name="T61" fmla="*/ 5 h 38"/>
                <a:gd name="T62" fmla="*/ 398 w 404"/>
                <a:gd name="T63" fmla="*/ 0 h 38"/>
                <a:gd name="T64" fmla="*/ 404 w 404"/>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38">
                  <a:moveTo>
                    <a:pt x="404" y="0"/>
                  </a:moveTo>
                  <a:lnTo>
                    <a:pt x="372" y="6"/>
                  </a:lnTo>
                  <a:lnTo>
                    <a:pt x="322" y="19"/>
                  </a:lnTo>
                  <a:lnTo>
                    <a:pt x="258" y="32"/>
                  </a:lnTo>
                  <a:lnTo>
                    <a:pt x="186" y="38"/>
                  </a:lnTo>
                  <a:lnTo>
                    <a:pt x="110" y="36"/>
                  </a:lnTo>
                  <a:lnTo>
                    <a:pt x="51" y="26"/>
                  </a:lnTo>
                  <a:lnTo>
                    <a:pt x="13" y="17"/>
                  </a:lnTo>
                  <a:lnTo>
                    <a:pt x="0" y="12"/>
                  </a:lnTo>
                  <a:lnTo>
                    <a:pt x="28" y="18"/>
                  </a:lnTo>
                  <a:lnTo>
                    <a:pt x="79" y="23"/>
                  </a:lnTo>
                  <a:lnTo>
                    <a:pt x="152" y="22"/>
                  </a:lnTo>
                  <a:lnTo>
                    <a:pt x="150" y="23"/>
                  </a:lnTo>
                  <a:lnTo>
                    <a:pt x="148" y="24"/>
                  </a:lnTo>
                  <a:lnTo>
                    <a:pt x="144" y="27"/>
                  </a:lnTo>
                  <a:lnTo>
                    <a:pt x="148" y="31"/>
                  </a:lnTo>
                  <a:lnTo>
                    <a:pt x="159" y="32"/>
                  </a:lnTo>
                  <a:lnTo>
                    <a:pt x="169" y="31"/>
                  </a:lnTo>
                  <a:lnTo>
                    <a:pt x="172" y="27"/>
                  </a:lnTo>
                  <a:lnTo>
                    <a:pt x="167" y="25"/>
                  </a:lnTo>
                  <a:lnTo>
                    <a:pt x="163" y="25"/>
                  </a:lnTo>
                  <a:lnTo>
                    <a:pt x="165" y="26"/>
                  </a:lnTo>
                  <a:lnTo>
                    <a:pt x="169" y="27"/>
                  </a:lnTo>
                  <a:lnTo>
                    <a:pt x="165" y="30"/>
                  </a:lnTo>
                  <a:lnTo>
                    <a:pt x="159" y="30"/>
                  </a:lnTo>
                  <a:lnTo>
                    <a:pt x="153" y="30"/>
                  </a:lnTo>
                  <a:lnTo>
                    <a:pt x="150" y="27"/>
                  </a:lnTo>
                  <a:lnTo>
                    <a:pt x="157" y="23"/>
                  </a:lnTo>
                  <a:lnTo>
                    <a:pt x="163" y="22"/>
                  </a:lnTo>
                  <a:lnTo>
                    <a:pt x="258" y="13"/>
                  </a:lnTo>
                  <a:lnTo>
                    <a:pt x="339" y="5"/>
                  </a:lnTo>
                  <a:lnTo>
                    <a:pt x="398" y="0"/>
                  </a:lnTo>
                  <a:lnTo>
                    <a:pt x="40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8" name="Freeform 206"/>
            <p:cNvSpPr>
              <a:spLocks/>
            </p:cNvSpPr>
            <p:nvPr/>
          </p:nvSpPr>
          <p:spPr bwMode="auto">
            <a:xfrm>
              <a:off x="2008" y="64"/>
              <a:ext cx="454" cy="52"/>
            </a:xfrm>
            <a:custGeom>
              <a:avLst/>
              <a:gdLst>
                <a:gd name="T0" fmla="*/ 0 w 454"/>
                <a:gd name="T1" fmla="*/ 44 h 52"/>
                <a:gd name="T2" fmla="*/ 44 w 454"/>
                <a:gd name="T3" fmla="*/ 45 h 52"/>
                <a:gd name="T4" fmla="*/ 87 w 454"/>
                <a:gd name="T5" fmla="*/ 42 h 52"/>
                <a:gd name="T6" fmla="*/ 138 w 454"/>
                <a:gd name="T7" fmla="*/ 31 h 52"/>
                <a:gd name="T8" fmla="*/ 216 w 454"/>
                <a:gd name="T9" fmla="*/ 9 h 52"/>
                <a:gd name="T10" fmla="*/ 258 w 454"/>
                <a:gd name="T11" fmla="*/ 2 h 52"/>
                <a:gd name="T12" fmla="*/ 304 w 454"/>
                <a:gd name="T13" fmla="*/ 0 h 52"/>
                <a:gd name="T14" fmla="*/ 357 w 454"/>
                <a:gd name="T15" fmla="*/ 3 h 52"/>
                <a:gd name="T16" fmla="*/ 412 w 454"/>
                <a:gd name="T17" fmla="*/ 12 h 52"/>
                <a:gd name="T18" fmla="*/ 454 w 454"/>
                <a:gd name="T19" fmla="*/ 24 h 52"/>
                <a:gd name="T20" fmla="*/ 395 w 454"/>
                <a:gd name="T21" fmla="*/ 28 h 52"/>
                <a:gd name="T22" fmla="*/ 296 w 454"/>
                <a:gd name="T23" fmla="*/ 37 h 52"/>
                <a:gd name="T24" fmla="*/ 228 w 454"/>
                <a:gd name="T25" fmla="*/ 44 h 52"/>
                <a:gd name="T26" fmla="*/ 216 w 454"/>
                <a:gd name="T27" fmla="*/ 43 h 52"/>
                <a:gd name="T28" fmla="*/ 207 w 454"/>
                <a:gd name="T29" fmla="*/ 40 h 52"/>
                <a:gd name="T30" fmla="*/ 201 w 454"/>
                <a:gd name="T31" fmla="*/ 36 h 52"/>
                <a:gd name="T32" fmla="*/ 203 w 454"/>
                <a:gd name="T33" fmla="*/ 30 h 52"/>
                <a:gd name="T34" fmla="*/ 212 w 454"/>
                <a:gd name="T35" fmla="*/ 24 h 52"/>
                <a:gd name="T36" fmla="*/ 235 w 454"/>
                <a:gd name="T37" fmla="*/ 18 h 52"/>
                <a:gd name="T38" fmla="*/ 258 w 454"/>
                <a:gd name="T39" fmla="*/ 16 h 52"/>
                <a:gd name="T40" fmla="*/ 268 w 454"/>
                <a:gd name="T41" fmla="*/ 18 h 52"/>
                <a:gd name="T42" fmla="*/ 273 w 454"/>
                <a:gd name="T43" fmla="*/ 21 h 52"/>
                <a:gd name="T44" fmla="*/ 271 w 454"/>
                <a:gd name="T45" fmla="*/ 24 h 52"/>
                <a:gd name="T46" fmla="*/ 262 w 454"/>
                <a:gd name="T47" fmla="*/ 27 h 52"/>
                <a:gd name="T48" fmla="*/ 256 w 454"/>
                <a:gd name="T49" fmla="*/ 28 h 52"/>
                <a:gd name="T50" fmla="*/ 250 w 454"/>
                <a:gd name="T51" fmla="*/ 27 h 52"/>
                <a:gd name="T52" fmla="*/ 254 w 454"/>
                <a:gd name="T53" fmla="*/ 24 h 52"/>
                <a:gd name="T54" fmla="*/ 256 w 454"/>
                <a:gd name="T55" fmla="*/ 24 h 52"/>
                <a:gd name="T56" fmla="*/ 250 w 454"/>
                <a:gd name="T57" fmla="*/ 24 h 52"/>
                <a:gd name="T58" fmla="*/ 247 w 454"/>
                <a:gd name="T59" fmla="*/ 27 h 52"/>
                <a:gd name="T60" fmla="*/ 252 w 454"/>
                <a:gd name="T61" fmla="*/ 31 h 52"/>
                <a:gd name="T62" fmla="*/ 266 w 454"/>
                <a:gd name="T63" fmla="*/ 31 h 52"/>
                <a:gd name="T64" fmla="*/ 277 w 454"/>
                <a:gd name="T65" fmla="*/ 27 h 52"/>
                <a:gd name="T66" fmla="*/ 281 w 454"/>
                <a:gd name="T67" fmla="*/ 21 h 52"/>
                <a:gd name="T68" fmla="*/ 277 w 454"/>
                <a:gd name="T69" fmla="*/ 18 h 52"/>
                <a:gd name="T70" fmla="*/ 268 w 454"/>
                <a:gd name="T71" fmla="*/ 15 h 52"/>
                <a:gd name="T72" fmla="*/ 231 w 454"/>
                <a:gd name="T73" fmla="*/ 16 h 52"/>
                <a:gd name="T74" fmla="*/ 212 w 454"/>
                <a:gd name="T75" fmla="*/ 21 h 52"/>
                <a:gd name="T76" fmla="*/ 199 w 454"/>
                <a:gd name="T77" fmla="*/ 25 h 52"/>
                <a:gd name="T78" fmla="*/ 192 w 454"/>
                <a:gd name="T79" fmla="*/ 31 h 52"/>
                <a:gd name="T80" fmla="*/ 190 w 454"/>
                <a:gd name="T81" fmla="*/ 36 h 52"/>
                <a:gd name="T82" fmla="*/ 194 w 454"/>
                <a:gd name="T83" fmla="*/ 39 h 52"/>
                <a:gd name="T84" fmla="*/ 199 w 454"/>
                <a:gd name="T85" fmla="*/ 43 h 52"/>
                <a:gd name="T86" fmla="*/ 212 w 454"/>
                <a:gd name="T87" fmla="*/ 45 h 52"/>
                <a:gd name="T88" fmla="*/ 203 w 454"/>
                <a:gd name="T89" fmla="*/ 46 h 52"/>
                <a:gd name="T90" fmla="*/ 171 w 454"/>
                <a:gd name="T91" fmla="*/ 49 h 52"/>
                <a:gd name="T92" fmla="*/ 118 w 454"/>
                <a:gd name="T93" fmla="*/ 52 h 52"/>
                <a:gd name="T94" fmla="*/ 70 w 454"/>
                <a:gd name="T95" fmla="*/ 52 h 52"/>
                <a:gd name="T96" fmla="*/ 32 w 454"/>
                <a:gd name="T97" fmla="*/ 50 h 52"/>
                <a:gd name="T98" fmla="*/ 0 w 454"/>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2">
                  <a:moveTo>
                    <a:pt x="0" y="44"/>
                  </a:moveTo>
                  <a:lnTo>
                    <a:pt x="44" y="45"/>
                  </a:lnTo>
                  <a:lnTo>
                    <a:pt x="87" y="42"/>
                  </a:lnTo>
                  <a:lnTo>
                    <a:pt x="138" y="31"/>
                  </a:lnTo>
                  <a:lnTo>
                    <a:pt x="216" y="9"/>
                  </a:lnTo>
                  <a:lnTo>
                    <a:pt x="258" y="2"/>
                  </a:lnTo>
                  <a:lnTo>
                    <a:pt x="304" y="0"/>
                  </a:lnTo>
                  <a:lnTo>
                    <a:pt x="357" y="3"/>
                  </a:lnTo>
                  <a:lnTo>
                    <a:pt x="412" y="12"/>
                  </a:lnTo>
                  <a:lnTo>
                    <a:pt x="454" y="24"/>
                  </a:lnTo>
                  <a:lnTo>
                    <a:pt x="395" y="28"/>
                  </a:lnTo>
                  <a:lnTo>
                    <a:pt x="296" y="37"/>
                  </a:lnTo>
                  <a:lnTo>
                    <a:pt x="228" y="44"/>
                  </a:lnTo>
                  <a:lnTo>
                    <a:pt x="216" y="43"/>
                  </a:lnTo>
                  <a:lnTo>
                    <a:pt x="207" y="40"/>
                  </a:lnTo>
                  <a:lnTo>
                    <a:pt x="201" y="36"/>
                  </a:lnTo>
                  <a:lnTo>
                    <a:pt x="203" y="30"/>
                  </a:lnTo>
                  <a:lnTo>
                    <a:pt x="212" y="24"/>
                  </a:lnTo>
                  <a:lnTo>
                    <a:pt x="235" y="18"/>
                  </a:lnTo>
                  <a:lnTo>
                    <a:pt x="258" y="16"/>
                  </a:lnTo>
                  <a:lnTo>
                    <a:pt x="268" y="18"/>
                  </a:lnTo>
                  <a:lnTo>
                    <a:pt x="273" y="21"/>
                  </a:lnTo>
                  <a:lnTo>
                    <a:pt x="271" y="24"/>
                  </a:lnTo>
                  <a:lnTo>
                    <a:pt x="262" y="27"/>
                  </a:lnTo>
                  <a:lnTo>
                    <a:pt x="256" y="28"/>
                  </a:lnTo>
                  <a:lnTo>
                    <a:pt x="250" y="27"/>
                  </a:lnTo>
                  <a:lnTo>
                    <a:pt x="254" y="24"/>
                  </a:lnTo>
                  <a:lnTo>
                    <a:pt x="256" y="24"/>
                  </a:lnTo>
                  <a:lnTo>
                    <a:pt x="250" y="24"/>
                  </a:lnTo>
                  <a:lnTo>
                    <a:pt x="247" y="27"/>
                  </a:lnTo>
                  <a:lnTo>
                    <a:pt x="252" y="31"/>
                  </a:lnTo>
                  <a:lnTo>
                    <a:pt x="266" y="31"/>
                  </a:lnTo>
                  <a:lnTo>
                    <a:pt x="277" y="27"/>
                  </a:lnTo>
                  <a:lnTo>
                    <a:pt x="281" y="21"/>
                  </a:lnTo>
                  <a:lnTo>
                    <a:pt x="277" y="18"/>
                  </a:lnTo>
                  <a:lnTo>
                    <a:pt x="268" y="15"/>
                  </a:lnTo>
                  <a:lnTo>
                    <a:pt x="231" y="16"/>
                  </a:lnTo>
                  <a:lnTo>
                    <a:pt x="212" y="21"/>
                  </a:lnTo>
                  <a:lnTo>
                    <a:pt x="199" y="25"/>
                  </a:lnTo>
                  <a:lnTo>
                    <a:pt x="192" y="31"/>
                  </a:lnTo>
                  <a:lnTo>
                    <a:pt x="190" y="36"/>
                  </a:lnTo>
                  <a:lnTo>
                    <a:pt x="194" y="39"/>
                  </a:lnTo>
                  <a:lnTo>
                    <a:pt x="199" y="43"/>
                  </a:lnTo>
                  <a:lnTo>
                    <a:pt x="212" y="45"/>
                  </a:lnTo>
                  <a:lnTo>
                    <a:pt x="203" y="46"/>
                  </a:lnTo>
                  <a:lnTo>
                    <a:pt x="171" y="49"/>
                  </a:lnTo>
                  <a:lnTo>
                    <a:pt x="118" y="52"/>
                  </a:lnTo>
                  <a:lnTo>
                    <a:pt x="70" y="52"/>
                  </a:lnTo>
                  <a:lnTo>
                    <a:pt x="32" y="50"/>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59" name="Freeform 207"/>
            <p:cNvSpPr>
              <a:spLocks/>
            </p:cNvSpPr>
            <p:nvPr/>
          </p:nvSpPr>
          <p:spPr bwMode="auto">
            <a:xfrm>
              <a:off x="1021" y="186"/>
              <a:ext cx="400" cy="38"/>
            </a:xfrm>
            <a:custGeom>
              <a:avLst/>
              <a:gdLst>
                <a:gd name="T0" fmla="*/ 400 w 400"/>
                <a:gd name="T1" fmla="*/ 0 h 38"/>
                <a:gd name="T2" fmla="*/ 368 w 400"/>
                <a:gd name="T3" fmla="*/ 6 h 38"/>
                <a:gd name="T4" fmla="*/ 319 w 400"/>
                <a:gd name="T5" fmla="*/ 19 h 38"/>
                <a:gd name="T6" fmla="*/ 254 w 400"/>
                <a:gd name="T7" fmla="*/ 31 h 38"/>
                <a:gd name="T8" fmla="*/ 184 w 400"/>
                <a:gd name="T9" fmla="*/ 38 h 38"/>
                <a:gd name="T10" fmla="*/ 108 w 400"/>
                <a:gd name="T11" fmla="*/ 36 h 38"/>
                <a:gd name="T12" fmla="*/ 51 w 400"/>
                <a:gd name="T13" fmla="*/ 27 h 38"/>
                <a:gd name="T14" fmla="*/ 13 w 400"/>
                <a:gd name="T15" fmla="*/ 17 h 38"/>
                <a:gd name="T16" fmla="*/ 0 w 400"/>
                <a:gd name="T17" fmla="*/ 13 h 38"/>
                <a:gd name="T18" fmla="*/ 29 w 400"/>
                <a:gd name="T19" fmla="*/ 18 h 38"/>
                <a:gd name="T20" fmla="*/ 80 w 400"/>
                <a:gd name="T21" fmla="*/ 23 h 38"/>
                <a:gd name="T22" fmla="*/ 150 w 400"/>
                <a:gd name="T23" fmla="*/ 23 h 38"/>
                <a:gd name="T24" fmla="*/ 150 w 400"/>
                <a:gd name="T25" fmla="*/ 23 h 38"/>
                <a:gd name="T26" fmla="*/ 144 w 400"/>
                <a:gd name="T27" fmla="*/ 24 h 38"/>
                <a:gd name="T28" fmla="*/ 140 w 400"/>
                <a:gd name="T29" fmla="*/ 27 h 38"/>
                <a:gd name="T30" fmla="*/ 146 w 400"/>
                <a:gd name="T31" fmla="*/ 31 h 38"/>
                <a:gd name="T32" fmla="*/ 158 w 400"/>
                <a:gd name="T33" fmla="*/ 32 h 38"/>
                <a:gd name="T34" fmla="*/ 167 w 400"/>
                <a:gd name="T35" fmla="*/ 31 h 38"/>
                <a:gd name="T36" fmla="*/ 171 w 400"/>
                <a:gd name="T37" fmla="*/ 27 h 38"/>
                <a:gd name="T38" fmla="*/ 165 w 400"/>
                <a:gd name="T39" fmla="*/ 25 h 38"/>
                <a:gd name="T40" fmla="*/ 161 w 400"/>
                <a:gd name="T41" fmla="*/ 25 h 38"/>
                <a:gd name="T42" fmla="*/ 163 w 400"/>
                <a:gd name="T43" fmla="*/ 26 h 38"/>
                <a:gd name="T44" fmla="*/ 167 w 400"/>
                <a:gd name="T45" fmla="*/ 27 h 38"/>
                <a:gd name="T46" fmla="*/ 163 w 400"/>
                <a:gd name="T47" fmla="*/ 30 h 38"/>
                <a:gd name="T48" fmla="*/ 158 w 400"/>
                <a:gd name="T49" fmla="*/ 30 h 38"/>
                <a:gd name="T50" fmla="*/ 152 w 400"/>
                <a:gd name="T51" fmla="*/ 30 h 38"/>
                <a:gd name="T52" fmla="*/ 148 w 400"/>
                <a:gd name="T53" fmla="*/ 27 h 38"/>
                <a:gd name="T54" fmla="*/ 156 w 400"/>
                <a:gd name="T55" fmla="*/ 23 h 38"/>
                <a:gd name="T56" fmla="*/ 161 w 400"/>
                <a:gd name="T57" fmla="*/ 21 h 38"/>
                <a:gd name="T58" fmla="*/ 256 w 400"/>
                <a:gd name="T59" fmla="*/ 14 h 38"/>
                <a:gd name="T60" fmla="*/ 338 w 400"/>
                <a:gd name="T61" fmla="*/ 5 h 38"/>
                <a:gd name="T62" fmla="*/ 393 w 400"/>
                <a:gd name="T63" fmla="*/ 0 h 38"/>
                <a:gd name="T64" fmla="*/ 400 w 400"/>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38">
                  <a:moveTo>
                    <a:pt x="400" y="0"/>
                  </a:moveTo>
                  <a:lnTo>
                    <a:pt x="368" y="6"/>
                  </a:lnTo>
                  <a:lnTo>
                    <a:pt x="319" y="19"/>
                  </a:lnTo>
                  <a:lnTo>
                    <a:pt x="254" y="31"/>
                  </a:lnTo>
                  <a:lnTo>
                    <a:pt x="184" y="38"/>
                  </a:lnTo>
                  <a:lnTo>
                    <a:pt x="108" y="36"/>
                  </a:lnTo>
                  <a:lnTo>
                    <a:pt x="51" y="27"/>
                  </a:lnTo>
                  <a:lnTo>
                    <a:pt x="13" y="17"/>
                  </a:lnTo>
                  <a:lnTo>
                    <a:pt x="0" y="13"/>
                  </a:lnTo>
                  <a:lnTo>
                    <a:pt x="29" y="18"/>
                  </a:lnTo>
                  <a:lnTo>
                    <a:pt x="80" y="23"/>
                  </a:lnTo>
                  <a:lnTo>
                    <a:pt x="150" y="23"/>
                  </a:lnTo>
                  <a:lnTo>
                    <a:pt x="150" y="23"/>
                  </a:lnTo>
                  <a:lnTo>
                    <a:pt x="144" y="24"/>
                  </a:lnTo>
                  <a:lnTo>
                    <a:pt x="140" y="27"/>
                  </a:lnTo>
                  <a:lnTo>
                    <a:pt x="146" y="31"/>
                  </a:lnTo>
                  <a:lnTo>
                    <a:pt x="158" y="32"/>
                  </a:lnTo>
                  <a:lnTo>
                    <a:pt x="167" y="31"/>
                  </a:lnTo>
                  <a:lnTo>
                    <a:pt x="171" y="27"/>
                  </a:lnTo>
                  <a:lnTo>
                    <a:pt x="165" y="25"/>
                  </a:lnTo>
                  <a:lnTo>
                    <a:pt x="161" y="25"/>
                  </a:lnTo>
                  <a:lnTo>
                    <a:pt x="163" y="26"/>
                  </a:lnTo>
                  <a:lnTo>
                    <a:pt x="167" y="27"/>
                  </a:lnTo>
                  <a:lnTo>
                    <a:pt x="163" y="30"/>
                  </a:lnTo>
                  <a:lnTo>
                    <a:pt x="158" y="30"/>
                  </a:lnTo>
                  <a:lnTo>
                    <a:pt x="152" y="30"/>
                  </a:lnTo>
                  <a:lnTo>
                    <a:pt x="148" y="27"/>
                  </a:lnTo>
                  <a:lnTo>
                    <a:pt x="156" y="23"/>
                  </a:lnTo>
                  <a:lnTo>
                    <a:pt x="161" y="21"/>
                  </a:lnTo>
                  <a:lnTo>
                    <a:pt x="256" y="14"/>
                  </a:lnTo>
                  <a:lnTo>
                    <a:pt x="338" y="5"/>
                  </a:lnTo>
                  <a:lnTo>
                    <a:pt x="393" y="0"/>
                  </a:lnTo>
                  <a:lnTo>
                    <a:pt x="40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0" name="Freeform 208"/>
            <p:cNvSpPr>
              <a:spLocks/>
            </p:cNvSpPr>
            <p:nvPr/>
          </p:nvSpPr>
          <p:spPr bwMode="auto">
            <a:xfrm>
              <a:off x="1036" y="155"/>
              <a:ext cx="450" cy="51"/>
            </a:xfrm>
            <a:custGeom>
              <a:avLst/>
              <a:gdLst>
                <a:gd name="T0" fmla="*/ 0 w 450"/>
                <a:gd name="T1" fmla="*/ 44 h 51"/>
                <a:gd name="T2" fmla="*/ 42 w 450"/>
                <a:gd name="T3" fmla="*/ 44 h 51"/>
                <a:gd name="T4" fmla="*/ 86 w 450"/>
                <a:gd name="T5" fmla="*/ 40 h 51"/>
                <a:gd name="T6" fmla="*/ 137 w 450"/>
                <a:gd name="T7" fmla="*/ 30 h 51"/>
                <a:gd name="T8" fmla="*/ 215 w 450"/>
                <a:gd name="T9" fmla="*/ 9 h 51"/>
                <a:gd name="T10" fmla="*/ 256 w 450"/>
                <a:gd name="T11" fmla="*/ 1 h 51"/>
                <a:gd name="T12" fmla="*/ 300 w 450"/>
                <a:gd name="T13" fmla="*/ 0 h 51"/>
                <a:gd name="T14" fmla="*/ 353 w 450"/>
                <a:gd name="T15" fmla="*/ 2 h 51"/>
                <a:gd name="T16" fmla="*/ 406 w 450"/>
                <a:gd name="T17" fmla="*/ 10 h 51"/>
                <a:gd name="T18" fmla="*/ 450 w 450"/>
                <a:gd name="T19" fmla="*/ 24 h 51"/>
                <a:gd name="T20" fmla="*/ 391 w 450"/>
                <a:gd name="T21" fmla="*/ 27 h 51"/>
                <a:gd name="T22" fmla="*/ 293 w 450"/>
                <a:gd name="T23" fmla="*/ 36 h 51"/>
                <a:gd name="T24" fmla="*/ 224 w 450"/>
                <a:gd name="T25" fmla="*/ 44 h 51"/>
                <a:gd name="T26" fmla="*/ 213 w 450"/>
                <a:gd name="T27" fmla="*/ 43 h 51"/>
                <a:gd name="T28" fmla="*/ 203 w 450"/>
                <a:gd name="T29" fmla="*/ 40 h 51"/>
                <a:gd name="T30" fmla="*/ 198 w 450"/>
                <a:gd name="T31" fmla="*/ 34 h 51"/>
                <a:gd name="T32" fmla="*/ 200 w 450"/>
                <a:gd name="T33" fmla="*/ 28 h 51"/>
                <a:gd name="T34" fmla="*/ 209 w 450"/>
                <a:gd name="T35" fmla="*/ 24 h 51"/>
                <a:gd name="T36" fmla="*/ 234 w 450"/>
                <a:gd name="T37" fmla="*/ 18 h 51"/>
                <a:gd name="T38" fmla="*/ 256 w 450"/>
                <a:gd name="T39" fmla="*/ 16 h 51"/>
                <a:gd name="T40" fmla="*/ 264 w 450"/>
                <a:gd name="T41" fmla="*/ 18 h 51"/>
                <a:gd name="T42" fmla="*/ 270 w 450"/>
                <a:gd name="T43" fmla="*/ 20 h 51"/>
                <a:gd name="T44" fmla="*/ 268 w 450"/>
                <a:gd name="T45" fmla="*/ 24 h 51"/>
                <a:gd name="T46" fmla="*/ 258 w 450"/>
                <a:gd name="T47" fmla="*/ 26 h 51"/>
                <a:gd name="T48" fmla="*/ 253 w 450"/>
                <a:gd name="T49" fmla="*/ 27 h 51"/>
                <a:gd name="T50" fmla="*/ 249 w 450"/>
                <a:gd name="T51" fmla="*/ 26 h 51"/>
                <a:gd name="T52" fmla="*/ 253 w 450"/>
                <a:gd name="T53" fmla="*/ 24 h 51"/>
                <a:gd name="T54" fmla="*/ 253 w 450"/>
                <a:gd name="T55" fmla="*/ 22 h 51"/>
                <a:gd name="T56" fmla="*/ 249 w 450"/>
                <a:gd name="T57" fmla="*/ 24 h 51"/>
                <a:gd name="T58" fmla="*/ 243 w 450"/>
                <a:gd name="T59" fmla="*/ 27 h 51"/>
                <a:gd name="T60" fmla="*/ 249 w 450"/>
                <a:gd name="T61" fmla="*/ 30 h 51"/>
                <a:gd name="T62" fmla="*/ 262 w 450"/>
                <a:gd name="T63" fmla="*/ 30 h 51"/>
                <a:gd name="T64" fmla="*/ 274 w 450"/>
                <a:gd name="T65" fmla="*/ 26 h 51"/>
                <a:gd name="T66" fmla="*/ 277 w 450"/>
                <a:gd name="T67" fmla="*/ 20 h 51"/>
                <a:gd name="T68" fmla="*/ 274 w 450"/>
                <a:gd name="T69" fmla="*/ 16 h 51"/>
                <a:gd name="T70" fmla="*/ 264 w 450"/>
                <a:gd name="T71" fmla="*/ 14 h 51"/>
                <a:gd name="T72" fmla="*/ 230 w 450"/>
                <a:gd name="T73" fmla="*/ 15 h 51"/>
                <a:gd name="T74" fmla="*/ 211 w 450"/>
                <a:gd name="T75" fmla="*/ 20 h 51"/>
                <a:gd name="T76" fmla="*/ 198 w 450"/>
                <a:gd name="T77" fmla="*/ 25 h 51"/>
                <a:gd name="T78" fmla="*/ 190 w 450"/>
                <a:gd name="T79" fmla="*/ 30 h 51"/>
                <a:gd name="T80" fmla="*/ 188 w 450"/>
                <a:gd name="T81" fmla="*/ 34 h 51"/>
                <a:gd name="T82" fmla="*/ 190 w 450"/>
                <a:gd name="T83" fmla="*/ 39 h 51"/>
                <a:gd name="T84" fmla="*/ 198 w 450"/>
                <a:gd name="T85" fmla="*/ 42 h 51"/>
                <a:gd name="T86" fmla="*/ 211 w 450"/>
                <a:gd name="T87" fmla="*/ 45 h 51"/>
                <a:gd name="T88" fmla="*/ 169 w 450"/>
                <a:gd name="T89" fmla="*/ 48 h 51"/>
                <a:gd name="T90" fmla="*/ 116 w 450"/>
                <a:gd name="T91" fmla="*/ 51 h 51"/>
                <a:gd name="T92" fmla="*/ 69 w 450"/>
                <a:gd name="T93" fmla="*/ 51 h 51"/>
                <a:gd name="T94" fmla="*/ 32 w 450"/>
                <a:gd name="T95" fmla="*/ 49 h 51"/>
                <a:gd name="T96" fmla="*/ 0 w 450"/>
                <a:gd name="T9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51">
                  <a:moveTo>
                    <a:pt x="0" y="44"/>
                  </a:moveTo>
                  <a:lnTo>
                    <a:pt x="42" y="44"/>
                  </a:lnTo>
                  <a:lnTo>
                    <a:pt x="86" y="40"/>
                  </a:lnTo>
                  <a:lnTo>
                    <a:pt x="137" y="30"/>
                  </a:lnTo>
                  <a:lnTo>
                    <a:pt x="215" y="9"/>
                  </a:lnTo>
                  <a:lnTo>
                    <a:pt x="256" y="1"/>
                  </a:lnTo>
                  <a:lnTo>
                    <a:pt x="300" y="0"/>
                  </a:lnTo>
                  <a:lnTo>
                    <a:pt x="353" y="2"/>
                  </a:lnTo>
                  <a:lnTo>
                    <a:pt x="406" y="10"/>
                  </a:lnTo>
                  <a:lnTo>
                    <a:pt x="450" y="24"/>
                  </a:lnTo>
                  <a:lnTo>
                    <a:pt x="391" y="27"/>
                  </a:lnTo>
                  <a:lnTo>
                    <a:pt x="293" y="36"/>
                  </a:lnTo>
                  <a:lnTo>
                    <a:pt x="224" y="44"/>
                  </a:lnTo>
                  <a:lnTo>
                    <a:pt x="213" y="43"/>
                  </a:lnTo>
                  <a:lnTo>
                    <a:pt x="203" y="40"/>
                  </a:lnTo>
                  <a:lnTo>
                    <a:pt x="198" y="34"/>
                  </a:lnTo>
                  <a:lnTo>
                    <a:pt x="200" y="28"/>
                  </a:lnTo>
                  <a:lnTo>
                    <a:pt x="209" y="24"/>
                  </a:lnTo>
                  <a:lnTo>
                    <a:pt x="234" y="18"/>
                  </a:lnTo>
                  <a:lnTo>
                    <a:pt x="256" y="16"/>
                  </a:lnTo>
                  <a:lnTo>
                    <a:pt x="264" y="18"/>
                  </a:lnTo>
                  <a:lnTo>
                    <a:pt x="270" y="20"/>
                  </a:lnTo>
                  <a:lnTo>
                    <a:pt x="268" y="24"/>
                  </a:lnTo>
                  <a:lnTo>
                    <a:pt x="258" y="26"/>
                  </a:lnTo>
                  <a:lnTo>
                    <a:pt x="253" y="27"/>
                  </a:lnTo>
                  <a:lnTo>
                    <a:pt x="249" y="26"/>
                  </a:lnTo>
                  <a:lnTo>
                    <a:pt x="253" y="24"/>
                  </a:lnTo>
                  <a:lnTo>
                    <a:pt x="253" y="22"/>
                  </a:lnTo>
                  <a:lnTo>
                    <a:pt x="249" y="24"/>
                  </a:lnTo>
                  <a:lnTo>
                    <a:pt x="243" y="27"/>
                  </a:lnTo>
                  <a:lnTo>
                    <a:pt x="249" y="30"/>
                  </a:lnTo>
                  <a:lnTo>
                    <a:pt x="262" y="30"/>
                  </a:lnTo>
                  <a:lnTo>
                    <a:pt x="274" y="26"/>
                  </a:lnTo>
                  <a:lnTo>
                    <a:pt x="277" y="20"/>
                  </a:lnTo>
                  <a:lnTo>
                    <a:pt x="274" y="16"/>
                  </a:lnTo>
                  <a:lnTo>
                    <a:pt x="264" y="14"/>
                  </a:lnTo>
                  <a:lnTo>
                    <a:pt x="230" y="15"/>
                  </a:lnTo>
                  <a:lnTo>
                    <a:pt x="211" y="20"/>
                  </a:lnTo>
                  <a:lnTo>
                    <a:pt x="198" y="25"/>
                  </a:lnTo>
                  <a:lnTo>
                    <a:pt x="190" y="30"/>
                  </a:lnTo>
                  <a:lnTo>
                    <a:pt x="188" y="34"/>
                  </a:lnTo>
                  <a:lnTo>
                    <a:pt x="190" y="39"/>
                  </a:lnTo>
                  <a:lnTo>
                    <a:pt x="198" y="42"/>
                  </a:lnTo>
                  <a:lnTo>
                    <a:pt x="211" y="45"/>
                  </a:lnTo>
                  <a:lnTo>
                    <a:pt x="169" y="48"/>
                  </a:lnTo>
                  <a:lnTo>
                    <a:pt x="116" y="51"/>
                  </a:lnTo>
                  <a:lnTo>
                    <a:pt x="69" y="51"/>
                  </a:lnTo>
                  <a:lnTo>
                    <a:pt x="32" y="49"/>
                  </a:lnTo>
                  <a:lnTo>
                    <a:pt x="0" y="4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1" name="Freeform 209"/>
            <p:cNvSpPr>
              <a:spLocks/>
            </p:cNvSpPr>
            <p:nvPr/>
          </p:nvSpPr>
          <p:spPr bwMode="auto">
            <a:xfrm>
              <a:off x="1693" y="143"/>
              <a:ext cx="438" cy="52"/>
            </a:xfrm>
            <a:custGeom>
              <a:avLst/>
              <a:gdLst>
                <a:gd name="T0" fmla="*/ 0 w 438"/>
                <a:gd name="T1" fmla="*/ 52 h 52"/>
                <a:gd name="T2" fmla="*/ 32 w 438"/>
                <a:gd name="T3" fmla="*/ 44 h 52"/>
                <a:gd name="T4" fmla="*/ 87 w 438"/>
                <a:gd name="T5" fmla="*/ 27 h 52"/>
                <a:gd name="T6" fmla="*/ 156 w 438"/>
                <a:gd name="T7" fmla="*/ 12 h 52"/>
                <a:gd name="T8" fmla="*/ 231 w 438"/>
                <a:gd name="T9" fmla="*/ 1 h 52"/>
                <a:gd name="T10" fmla="*/ 275 w 438"/>
                <a:gd name="T11" fmla="*/ 0 h 52"/>
                <a:gd name="T12" fmla="*/ 315 w 438"/>
                <a:gd name="T13" fmla="*/ 1 h 52"/>
                <a:gd name="T14" fmla="*/ 379 w 438"/>
                <a:gd name="T15" fmla="*/ 8 h 52"/>
                <a:gd name="T16" fmla="*/ 421 w 438"/>
                <a:gd name="T17" fmla="*/ 18 h 52"/>
                <a:gd name="T18" fmla="*/ 438 w 438"/>
                <a:gd name="T19" fmla="*/ 21 h 52"/>
                <a:gd name="T20" fmla="*/ 406 w 438"/>
                <a:gd name="T21" fmla="*/ 18 h 52"/>
                <a:gd name="T22" fmla="*/ 349 w 438"/>
                <a:gd name="T23" fmla="*/ 13 h 52"/>
                <a:gd name="T24" fmla="*/ 271 w 438"/>
                <a:gd name="T25" fmla="*/ 16 h 52"/>
                <a:gd name="T26" fmla="*/ 271 w 438"/>
                <a:gd name="T27" fmla="*/ 16 h 52"/>
                <a:gd name="T28" fmla="*/ 277 w 438"/>
                <a:gd name="T29" fmla="*/ 15 h 52"/>
                <a:gd name="T30" fmla="*/ 281 w 438"/>
                <a:gd name="T31" fmla="*/ 10 h 52"/>
                <a:gd name="T32" fmla="*/ 273 w 438"/>
                <a:gd name="T33" fmla="*/ 7 h 52"/>
                <a:gd name="T34" fmla="*/ 262 w 438"/>
                <a:gd name="T35" fmla="*/ 7 h 52"/>
                <a:gd name="T36" fmla="*/ 252 w 438"/>
                <a:gd name="T37" fmla="*/ 8 h 52"/>
                <a:gd name="T38" fmla="*/ 249 w 438"/>
                <a:gd name="T39" fmla="*/ 12 h 52"/>
                <a:gd name="T40" fmla="*/ 254 w 438"/>
                <a:gd name="T41" fmla="*/ 15 h 52"/>
                <a:gd name="T42" fmla="*/ 258 w 438"/>
                <a:gd name="T43" fmla="*/ 14 h 52"/>
                <a:gd name="T44" fmla="*/ 256 w 438"/>
                <a:gd name="T45" fmla="*/ 13 h 52"/>
                <a:gd name="T46" fmla="*/ 252 w 438"/>
                <a:gd name="T47" fmla="*/ 12 h 52"/>
                <a:gd name="T48" fmla="*/ 256 w 438"/>
                <a:gd name="T49" fmla="*/ 9 h 52"/>
                <a:gd name="T50" fmla="*/ 262 w 438"/>
                <a:gd name="T51" fmla="*/ 8 h 52"/>
                <a:gd name="T52" fmla="*/ 267 w 438"/>
                <a:gd name="T53" fmla="*/ 9 h 52"/>
                <a:gd name="T54" fmla="*/ 271 w 438"/>
                <a:gd name="T55" fmla="*/ 12 h 52"/>
                <a:gd name="T56" fmla="*/ 266 w 438"/>
                <a:gd name="T57" fmla="*/ 16 h 52"/>
                <a:gd name="T58" fmla="*/ 260 w 438"/>
                <a:gd name="T59" fmla="*/ 18 h 52"/>
                <a:gd name="T60" fmla="*/ 156 w 438"/>
                <a:gd name="T61" fmla="*/ 30 h 52"/>
                <a:gd name="T62" fmla="*/ 68 w 438"/>
                <a:gd name="T63" fmla="*/ 44 h 52"/>
                <a:gd name="T64" fmla="*/ 6 w 438"/>
                <a:gd name="T65" fmla="*/ 51 h 52"/>
                <a:gd name="T66" fmla="*/ 0 w 438"/>
                <a:gd name="T6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2">
                  <a:moveTo>
                    <a:pt x="0" y="52"/>
                  </a:moveTo>
                  <a:lnTo>
                    <a:pt x="32" y="44"/>
                  </a:lnTo>
                  <a:lnTo>
                    <a:pt x="87" y="27"/>
                  </a:lnTo>
                  <a:lnTo>
                    <a:pt x="156" y="12"/>
                  </a:lnTo>
                  <a:lnTo>
                    <a:pt x="231" y="1"/>
                  </a:lnTo>
                  <a:lnTo>
                    <a:pt x="275" y="0"/>
                  </a:lnTo>
                  <a:lnTo>
                    <a:pt x="315" y="1"/>
                  </a:lnTo>
                  <a:lnTo>
                    <a:pt x="379" y="8"/>
                  </a:lnTo>
                  <a:lnTo>
                    <a:pt x="421" y="18"/>
                  </a:lnTo>
                  <a:lnTo>
                    <a:pt x="438" y="21"/>
                  </a:lnTo>
                  <a:lnTo>
                    <a:pt x="406" y="18"/>
                  </a:lnTo>
                  <a:lnTo>
                    <a:pt x="349" y="13"/>
                  </a:lnTo>
                  <a:lnTo>
                    <a:pt x="271" y="16"/>
                  </a:lnTo>
                  <a:lnTo>
                    <a:pt x="271" y="16"/>
                  </a:lnTo>
                  <a:lnTo>
                    <a:pt x="277" y="15"/>
                  </a:lnTo>
                  <a:lnTo>
                    <a:pt x="281" y="10"/>
                  </a:lnTo>
                  <a:lnTo>
                    <a:pt x="273" y="7"/>
                  </a:lnTo>
                  <a:lnTo>
                    <a:pt x="262" y="7"/>
                  </a:lnTo>
                  <a:lnTo>
                    <a:pt x="252" y="8"/>
                  </a:lnTo>
                  <a:lnTo>
                    <a:pt x="249" y="12"/>
                  </a:lnTo>
                  <a:lnTo>
                    <a:pt x="254" y="15"/>
                  </a:lnTo>
                  <a:lnTo>
                    <a:pt x="258" y="14"/>
                  </a:lnTo>
                  <a:lnTo>
                    <a:pt x="256" y="13"/>
                  </a:lnTo>
                  <a:lnTo>
                    <a:pt x="252" y="12"/>
                  </a:lnTo>
                  <a:lnTo>
                    <a:pt x="256" y="9"/>
                  </a:lnTo>
                  <a:lnTo>
                    <a:pt x="262" y="8"/>
                  </a:lnTo>
                  <a:lnTo>
                    <a:pt x="267" y="9"/>
                  </a:lnTo>
                  <a:lnTo>
                    <a:pt x="271" y="12"/>
                  </a:lnTo>
                  <a:lnTo>
                    <a:pt x="266" y="16"/>
                  </a:lnTo>
                  <a:lnTo>
                    <a:pt x="260" y="18"/>
                  </a:lnTo>
                  <a:lnTo>
                    <a:pt x="156" y="30"/>
                  </a:lnTo>
                  <a:lnTo>
                    <a:pt x="68" y="44"/>
                  </a:lnTo>
                  <a:lnTo>
                    <a:pt x="6" y="51"/>
                  </a:lnTo>
                  <a:lnTo>
                    <a:pt x="0" y="5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2" name="Freeform 210"/>
            <p:cNvSpPr>
              <a:spLocks/>
            </p:cNvSpPr>
            <p:nvPr/>
          </p:nvSpPr>
          <p:spPr bwMode="auto">
            <a:xfrm>
              <a:off x="1621" y="159"/>
              <a:ext cx="493" cy="68"/>
            </a:xfrm>
            <a:custGeom>
              <a:avLst/>
              <a:gdLst>
                <a:gd name="T0" fmla="*/ 493 w 493"/>
                <a:gd name="T1" fmla="*/ 5 h 68"/>
                <a:gd name="T2" fmla="*/ 446 w 493"/>
                <a:gd name="T3" fmla="*/ 6 h 68"/>
                <a:gd name="T4" fmla="*/ 398 w 493"/>
                <a:gd name="T5" fmla="*/ 12 h 68"/>
                <a:gd name="T6" fmla="*/ 343 w 493"/>
                <a:gd name="T7" fmla="*/ 27 h 68"/>
                <a:gd name="T8" fmla="*/ 260 w 493"/>
                <a:gd name="T9" fmla="*/ 52 h 68"/>
                <a:gd name="T10" fmla="*/ 216 w 493"/>
                <a:gd name="T11" fmla="*/ 63 h 68"/>
                <a:gd name="T12" fmla="*/ 167 w 493"/>
                <a:gd name="T13" fmla="*/ 68 h 68"/>
                <a:gd name="T14" fmla="*/ 108 w 493"/>
                <a:gd name="T15" fmla="*/ 65 h 68"/>
                <a:gd name="T16" fmla="*/ 49 w 493"/>
                <a:gd name="T17" fmla="*/ 58 h 68"/>
                <a:gd name="T18" fmla="*/ 0 w 493"/>
                <a:gd name="T19" fmla="*/ 47 h 68"/>
                <a:gd name="T20" fmla="*/ 64 w 493"/>
                <a:gd name="T21" fmla="*/ 39 h 68"/>
                <a:gd name="T22" fmla="*/ 172 w 493"/>
                <a:gd name="T23" fmla="*/ 27 h 68"/>
                <a:gd name="T24" fmla="*/ 246 w 493"/>
                <a:gd name="T25" fmla="*/ 16 h 68"/>
                <a:gd name="T26" fmla="*/ 258 w 493"/>
                <a:gd name="T27" fmla="*/ 16 h 68"/>
                <a:gd name="T28" fmla="*/ 269 w 493"/>
                <a:gd name="T29" fmla="*/ 18 h 68"/>
                <a:gd name="T30" fmla="*/ 275 w 493"/>
                <a:gd name="T31" fmla="*/ 23 h 68"/>
                <a:gd name="T32" fmla="*/ 273 w 493"/>
                <a:gd name="T33" fmla="*/ 30 h 68"/>
                <a:gd name="T34" fmla="*/ 264 w 493"/>
                <a:gd name="T35" fmla="*/ 36 h 68"/>
                <a:gd name="T36" fmla="*/ 239 w 493"/>
                <a:gd name="T37" fmla="*/ 44 h 68"/>
                <a:gd name="T38" fmla="*/ 214 w 493"/>
                <a:gd name="T39" fmla="*/ 46 h 68"/>
                <a:gd name="T40" fmla="*/ 205 w 493"/>
                <a:gd name="T41" fmla="*/ 46 h 68"/>
                <a:gd name="T42" fmla="*/ 199 w 493"/>
                <a:gd name="T43" fmla="*/ 42 h 68"/>
                <a:gd name="T44" fmla="*/ 201 w 493"/>
                <a:gd name="T45" fmla="*/ 40 h 68"/>
                <a:gd name="T46" fmla="*/ 210 w 493"/>
                <a:gd name="T47" fmla="*/ 35 h 68"/>
                <a:gd name="T48" fmla="*/ 216 w 493"/>
                <a:gd name="T49" fmla="*/ 34 h 68"/>
                <a:gd name="T50" fmla="*/ 222 w 493"/>
                <a:gd name="T51" fmla="*/ 35 h 68"/>
                <a:gd name="T52" fmla="*/ 218 w 493"/>
                <a:gd name="T53" fmla="*/ 38 h 68"/>
                <a:gd name="T54" fmla="*/ 216 w 493"/>
                <a:gd name="T55" fmla="*/ 40 h 68"/>
                <a:gd name="T56" fmla="*/ 222 w 493"/>
                <a:gd name="T57" fmla="*/ 39 h 68"/>
                <a:gd name="T58" fmla="*/ 228 w 493"/>
                <a:gd name="T59" fmla="*/ 34 h 68"/>
                <a:gd name="T60" fmla="*/ 220 w 493"/>
                <a:gd name="T61" fmla="*/ 32 h 68"/>
                <a:gd name="T62" fmla="*/ 207 w 493"/>
                <a:gd name="T63" fmla="*/ 32 h 68"/>
                <a:gd name="T64" fmla="*/ 195 w 493"/>
                <a:gd name="T65" fmla="*/ 36 h 68"/>
                <a:gd name="T66" fmla="*/ 190 w 493"/>
                <a:gd name="T67" fmla="*/ 44 h 68"/>
                <a:gd name="T68" fmla="*/ 193 w 493"/>
                <a:gd name="T69" fmla="*/ 47 h 68"/>
                <a:gd name="T70" fmla="*/ 205 w 493"/>
                <a:gd name="T71" fmla="*/ 48 h 68"/>
                <a:gd name="T72" fmla="*/ 243 w 493"/>
                <a:gd name="T73" fmla="*/ 46 h 68"/>
                <a:gd name="T74" fmla="*/ 264 w 493"/>
                <a:gd name="T75" fmla="*/ 40 h 68"/>
                <a:gd name="T76" fmla="*/ 277 w 493"/>
                <a:gd name="T77" fmla="*/ 35 h 68"/>
                <a:gd name="T78" fmla="*/ 286 w 493"/>
                <a:gd name="T79" fmla="*/ 29 h 68"/>
                <a:gd name="T80" fmla="*/ 288 w 493"/>
                <a:gd name="T81" fmla="*/ 23 h 68"/>
                <a:gd name="T82" fmla="*/ 284 w 493"/>
                <a:gd name="T83" fmla="*/ 18 h 68"/>
                <a:gd name="T84" fmla="*/ 277 w 493"/>
                <a:gd name="T85" fmla="*/ 16 h 68"/>
                <a:gd name="T86" fmla="*/ 260 w 493"/>
                <a:gd name="T87" fmla="*/ 14 h 68"/>
                <a:gd name="T88" fmla="*/ 271 w 493"/>
                <a:gd name="T89" fmla="*/ 11 h 68"/>
                <a:gd name="T90" fmla="*/ 305 w 493"/>
                <a:gd name="T91" fmla="*/ 8 h 68"/>
                <a:gd name="T92" fmla="*/ 364 w 493"/>
                <a:gd name="T93" fmla="*/ 3 h 68"/>
                <a:gd name="T94" fmla="*/ 415 w 493"/>
                <a:gd name="T95" fmla="*/ 0 h 68"/>
                <a:gd name="T96" fmla="*/ 457 w 493"/>
                <a:gd name="T97" fmla="*/ 2 h 68"/>
                <a:gd name="T98" fmla="*/ 493 w 493"/>
                <a:gd name="T9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3" h="68">
                  <a:moveTo>
                    <a:pt x="493" y="5"/>
                  </a:moveTo>
                  <a:lnTo>
                    <a:pt x="446" y="6"/>
                  </a:lnTo>
                  <a:lnTo>
                    <a:pt x="398" y="12"/>
                  </a:lnTo>
                  <a:lnTo>
                    <a:pt x="343" y="27"/>
                  </a:lnTo>
                  <a:lnTo>
                    <a:pt x="260" y="52"/>
                  </a:lnTo>
                  <a:lnTo>
                    <a:pt x="216" y="63"/>
                  </a:lnTo>
                  <a:lnTo>
                    <a:pt x="167" y="68"/>
                  </a:lnTo>
                  <a:lnTo>
                    <a:pt x="108" y="65"/>
                  </a:lnTo>
                  <a:lnTo>
                    <a:pt x="49" y="58"/>
                  </a:lnTo>
                  <a:lnTo>
                    <a:pt x="0" y="47"/>
                  </a:lnTo>
                  <a:lnTo>
                    <a:pt x="64" y="39"/>
                  </a:lnTo>
                  <a:lnTo>
                    <a:pt x="172" y="27"/>
                  </a:lnTo>
                  <a:lnTo>
                    <a:pt x="246" y="16"/>
                  </a:lnTo>
                  <a:lnTo>
                    <a:pt x="258" y="16"/>
                  </a:lnTo>
                  <a:lnTo>
                    <a:pt x="269" y="18"/>
                  </a:lnTo>
                  <a:lnTo>
                    <a:pt x="275" y="23"/>
                  </a:lnTo>
                  <a:lnTo>
                    <a:pt x="273" y="30"/>
                  </a:lnTo>
                  <a:lnTo>
                    <a:pt x="264" y="36"/>
                  </a:lnTo>
                  <a:lnTo>
                    <a:pt x="239" y="44"/>
                  </a:lnTo>
                  <a:lnTo>
                    <a:pt x="214" y="46"/>
                  </a:lnTo>
                  <a:lnTo>
                    <a:pt x="205" y="46"/>
                  </a:lnTo>
                  <a:lnTo>
                    <a:pt x="199" y="42"/>
                  </a:lnTo>
                  <a:lnTo>
                    <a:pt x="201" y="40"/>
                  </a:lnTo>
                  <a:lnTo>
                    <a:pt x="210" y="35"/>
                  </a:lnTo>
                  <a:lnTo>
                    <a:pt x="216" y="34"/>
                  </a:lnTo>
                  <a:lnTo>
                    <a:pt x="222" y="35"/>
                  </a:lnTo>
                  <a:lnTo>
                    <a:pt x="218" y="38"/>
                  </a:lnTo>
                  <a:lnTo>
                    <a:pt x="216" y="40"/>
                  </a:lnTo>
                  <a:lnTo>
                    <a:pt x="222" y="39"/>
                  </a:lnTo>
                  <a:lnTo>
                    <a:pt x="228" y="34"/>
                  </a:lnTo>
                  <a:lnTo>
                    <a:pt x="220" y="32"/>
                  </a:lnTo>
                  <a:lnTo>
                    <a:pt x="207" y="32"/>
                  </a:lnTo>
                  <a:lnTo>
                    <a:pt x="195" y="36"/>
                  </a:lnTo>
                  <a:lnTo>
                    <a:pt x="190" y="44"/>
                  </a:lnTo>
                  <a:lnTo>
                    <a:pt x="193" y="47"/>
                  </a:lnTo>
                  <a:lnTo>
                    <a:pt x="205" y="48"/>
                  </a:lnTo>
                  <a:lnTo>
                    <a:pt x="243" y="46"/>
                  </a:lnTo>
                  <a:lnTo>
                    <a:pt x="264" y="40"/>
                  </a:lnTo>
                  <a:lnTo>
                    <a:pt x="277" y="35"/>
                  </a:lnTo>
                  <a:lnTo>
                    <a:pt x="286" y="29"/>
                  </a:lnTo>
                  <a:lnTo>
                    <a:pt x="288" y="23"/>
                  </a:lnTo>
                  <a:lnTo>
                    <a:pt x="284" y="18"/>
                  </a:lnTo>
                  <a:lnTo>
                    <a:pt x="277" y="16"/>
                  </a:lnTo>
                  <a:lnTo>
                    <a:pt x="260" y="14"/>
                  </a:lnTo>
                  <a:lnTo>
                    <a:pt x="271" y="11"/>
                  </a:lnTo>
                  <a:lnTo>
                    <a:pt x="305" y="8"/>
                  </a:lnTo>
                  <a:lnTo>
                    <a:pt x="364" y="3"/>
                  </a:lnTo>
                  <a:lnTo>
                    <a:pt x="415" y="0"/>
                  </a:lnTo>
                  <a:lnTo>
                    <a:pt x="457" y="2"/>
                  </a:lnTo>
                  <a:lnTo>
                    <a:pt x="493" y="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3" name="Freeform 211"/>
            <p:cNvSpPr>
              <a:spLocks/>
            </p:cNvSpPr>
            <p:nvPr/>
          </p:nvSpPr>
          <p:spPr bwMode="auto">
            <a:xfrm>
              <a:off x="1458" y="107"/>
              <a:ext cx="430" cy="34"/>
            </a:xfrm>
            <a:custGeom>
              <a:avLst/>
              <a:gdLst>
                <a:gd name="T0" fmla="*/ 0 w 430"/>
                <a:gd name="T1" fmla="*/ 1 h 34"/>
                <a:gd name="T2" fmla="*/ 34 w 430"/>
                <a:gd name="T3" fmla="*/ 7 h 34"/>
                <a:gd name="T4" fmla="*/ 89 w 430"/>
                <a:gd name="T5" fmla="*/ 19 h 34"/>
                <a:gd name="T6" fmla="*/ 159 w 430"/>
                <a:gd name="T7" fmla="*/ 30 h 34"/>
                <a:gd name="T8" fmla="*/ 235 w 430"/>
                <a:gd name="T9" fmla="*/ 34 h 34"/>
                <a:gd name="T10" fmla="*/ 277 w 430"/>
                <a:gd name="T11" fmla="*/ 33 h 34"/>
                <a:gd name="T12" fmla="*/ 315 w 430"/>
                <a:gd name="T13" fmla="*/ 28 h 34"/>
                <a:gd name="T14" fmla="*/ 377 w 430"/>
                <a:gd name="T15" fmla="*/ 16 h 34"/>
                <a:gd name="T16" fmla="*/ 415 w 430"/>
                <a:gd name="T17" fmla="*/ 5 h 34"/>
                <a:gd name="T18" fmla="*/ 430 w 430"/>
                <a:gd name="T19" fmla="*/ 0 h 34"/>
                <a:gd name="T20" fmla="*/ 400 w 430"/>
                <a:gd name="T21" fmla="*/ 6 h 34"/>
                <a:gd name="T22" fmla="*/ 347 w 430"/>
                <a:gd name="T23" fmla="*/ 14 h 34"/>
                <a:gd name="T24" fmla="*/ 271 w 430"/>
                <a:gd name="T25" fmla="*/ 15 h 34"/>
                <a:gd name="T26" fmla="*/ 271 w 430"/>
                <a:gd name="T27" fmla="*/ 16 h 34"/>
                <a:gd name="T28" fmla="*/ 275 w 430"/>
                <a:gd name="T29" fmla="*/ 16 h 34"/>
                <a:gd name="T30" fmla="*/ 280 w 430"/>
                <a:gd name="T31" fmla="*/ 21 h 34"/>
                <a:gd name="T32" fmla="*/ 275 w 430"/>
                <a:gd name="T33" fmla="*/ 25 h 34"/>
                <a:gd name="T34" fmla="*/ 263 w 430"/>
                <a:gd name="T35" fmla="*/ 26 h 34"/>
                <a:gd name="T36" fmla="*/ 252 w 430"/>
                <a:gd name="T37" fmla="*/ 25 h 34"/>
                <a:gd name="T38" fmla="*/ 248 w 430"/>
                <a:gd name="T39" fmla="*/ 22 h 34"/>
                <a:gd name="T40" fmla="*/ 254 w 430"/>
                <a:gd name="T41" fmla="*/ 19 h 34"/>
                <a:gd name="T42" fmla="*/ 258 w 430"/>
                <a:gd name="T43" fmla="*/ 19 h 34"/>
                <a:gd name="T44" fmla="*/ 256 w 430"/>
                <a:gd name="T45" fmla="*/ 20 h 34"/>
                <a:gd name="T46" fmla="*/ 252 w 430"/>
                <a:gd name="T47" fmla="*/ 21 h 34"/>
                <a:gd name="T48" fmla="*/ 258 w 430"/>
                <a:gd name="T49" fmla="*/ 24 h 34"/>
                <a:gd name="T50" fmla="*/ 263 w 430"/>
                <a:gd name="T51" fmla="*/ 25 h 34"/>
                <a:gd name="T52" fmla="*/ 269 w 430"/>
                <a:gd name="T53" fmla="*/ 24 h 34"/>
                <a:gd name="T54" fmla="*/ 271 w 430"/>
                <a:gd name="T55" fmla="*/ 21 h 34"/>
                <a:gd name="T56" fmla="*/ 263 w 430"/>
                <a:gd name="T57" fmla="*/ 16 h 34"/>
                <a:gd name="T58" fmla="*/ 258 w 430"/>
                <a:gd name="T59" fmla="*/ 15 h 34"/>
                <a:gd name="T60" fmla="*/ 155 w 430"/>
                <a:gd name="T61" fmla="*/ 11 h 34"/>
                <a:gd name="T62" fmla="*/ 68 w 430"/>
                <a:gd name="T63" fmla="*/ 5 h 34"/>
                <a:gd name="T64" fmla="*/ 7 w 430"/>
                <a:gd name="T65" fmla="*/ 1 h 34"/>
                <a:gd name="T66" fmla="*/ 0 w 430"/>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0" h="34">
                  <a:moveTo>
                    <a:pt x="0" y="1"/>
                  </a:moveTo>
                  <a:lnTo>
                    <a:pt x="34" y="7"/>
                  </a:lnTo>
                  <a:lnTo>
                    <a:pt x="89" y="19"/>
                  </a:lnTo>
                  <a:lnTo>
                    <a:pt x="159" y="30"/>
                  </a:lnTo>
                  <a:lnTo>
                    <a:pt x="235" y="34"/>
                  </a:lnTo>
                  <a:lnTo>
                    <a:pt x="277" y="33"/>
                  </a:lnTo>
                  <a:lnTo>
                    <a:pt x="315" y="28"/>
                  </a:lnTo>
                  <a:lnTo>
                    <a:pt x="377" y="16"/>
                  </a:lnTo>
                  <a:lnTo>
                    <a:pt x="415" y="5"/>
                  </a:lnTo>
                  <a:lnTo>
                    <a:pt x="430" y="0"/>
                  </a:lnTo>
                  <a:lnTo>
                    <a:pt x="400" y="6"/>
                  </a:lnTo>
                  <a:lnTo>
                    <a:pt x="347" y="14"/>
                  </a:lnTo>
                  <a:lnTo>
                    <a:pt x="271" y="15"/>
                  </a:lnTo>
                  <a:lnTo>
                    <a:pt x="271" y="16"/>
                  </a:lnTo>
                  <a:lnTo>
                    <a:pt x="275" y="16"/>
                  </a:lnTo>
                  <a:lnTo>
                    <a:pt x="280" y="21"/>
                  </a:lnTo>
                  <a:lnTo>
                    <a:pt x="275" y="25"/>
                  </a:lnTo>
                  <a:lnTo>
                    <a:pt x="263" y="26"/>
                  </a:lnTo>
                  <a:lnTo>
                    <a:pt x="252" y="25"/>
                  </a:lnTo>
                  <a:lnTo>
                    <a:pt x="248" y="22"/>
                  </a:lnTo>
                  <a:lnTo>
                    <a:pt x="254" y="19"/>
                  </a:lnTo>
                  <a:lnTo>
                    <a:pt x="258" y="19"/>
                  </a:lnTo>
                  <a:lnTo>
                    <a:pt x="256" y="20"/>
                  </a:lnTo>
                  <a:lnTo>
                    <a:pt x="252" y="21"/>
                  </a:lnTo>
                  <a:lnTo>
                    <a:pt x="258" y="24"/>
                  </a:lnTo>
                  <a:lnTo>
                    <a:pt x="263" y="25"/>
                  </a:lnTo>
                  <a:lnTo>
                    <a:pt x="269" y="24"/>
                  </a:lnTo>
                  <a:lnTo>
                    <a:pt x="271" y="21"/>
                  </a:lnTo>
                  <a:lnTo>
                    <a:pt x="263" y="16"/>
                  </a:lnTo>
                  <a:lnTo>
                    <a:pt x="258" y="15"/>
                  </a:lnTo>
                  <a:lnTo>
                    <a:pt x="155" y="11"/>
                  </a:lnTo>
                  <a:lnTo>
                    <a:pt x="68" y="5"/>
                  </a:lnTo>
                  <a:lnTo>
                    <a:pt x="7"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4" name="Freeform 212"/>
            <p:cNvSpPr>
              <a:spLocks/>
            </p:cNvSpPr>
            <p:nvPr/>
          </p:nvSpPr>
          <p:spPr bwMode="auto">
            <a:xfrm>
              <a:off x="1387" y="71"/>
              <a:ext cx="484" cy="49"/>
            </a:xfrm>
            <a:custGeom>
              <a:avLst/>
              <a:gdLst>
                <a:gd name="T0" fmla="*/ 484 w 484"/>
                <a:gd name="T1" fmla="*/ 37 h 49"/>
                <a:gd name="T2" fmla="*/ 439 w 484"/>
                <a:gd name="T3" fmla="*/ 38 h 49"/>
                <a:gd name="T4" fmla="*/ 391 w 484"/>
                <a:gd name="T5" fmla="*/ 37 h 49"/>
                <a:gd name="T6" fmla="*/ 338 w 484"/>
                <a:gd name="T7" fmla="*/ 26 h 49"/>
                <a:gd name="T8" fmla="*/ 251 w 484"/>
                <a:gd name="T9" fmla="*/ 8 h 49"/>
                <a:gd name="T10" fmla="*/ 207 w 484"/>
                <a:gd name="T11" fmla="*/ 1 h 49"/>
                <a:gd name="T12" fmla="*/ 158 w 484"/>
                <a:gd name="T13" fmla="*/ 0 h 49"/>
                <a:gd name="T14" fmla="*/ 103 w 484"/>
                <a:gd name="T15" fmla="*/ 6 h 49"/>
                <a:gd name="T16" fmla="*/ 46 w 484"/>
                <a:gd name="T17" fmla="*/ 17 h 49"/>
                <a:gd name="T18" fmla="*/ 0 w 484"/>
                <a:gd name="T19" fmla="*/ 31 h 49"/>
                <a:gd name="T20" fmla="*/ 65 w 484"/>
                <a:gd name="T21" fmla="*/ 35 h 49"/>
                <a:gd name="T22" fmla="*/ 171 w 484"/>
                <a:gd name="T23" fmla="*/ 38 h 49"/>
                <a:gd name="T24" fmla="*/ 243 w 484"/>
                <a:gd name="T25" fmla="*/ 44 h 49"/>
                <a:gd name="T26" fmla="*/ 257 w 484"/>
                <a:gd name="T27" fmla="*/ 43 h 49"/>
                <a:gd name="T28" fmla="*/ 266 w 484"/>
                <a:gd name="T29" fmla="*/ 39 h 49"/>
                <a:gd name="T30" fmla="*/ 272 w 484"/>
                <a:gd name="T31" fmla="*/ 35 h 49"/>
                <a:gd name="T32" fmla="*/ 268 w 484"/>
                <a:gd name="T33" fmla="*/ 27 h 49"/>
                <a:gd name="T34" fmla="*/ 258 w 484"/>
                <a:gd name="T35" fmla="*/ 23 h 49"/>
                <a:gd name="T36" fmla="*/ 232 w 484"/>
                <a:gd name="T37" fmla="*/ 17 h 49"/>
                <a:gd name="T38" fmla="*/ 209 w 484"/>
                <a:gd name="T39" fmla="*/ 17 h 49"/>
                <a:gd name="T40" fmla="*/ 200 w 484"/>
                <a:gd name="T41" fmla="*/ 18 h 49"/>
                <a:gd name="T42" fmla="*/ 194 w 484"/>
                <a:gd name="T43" fmla="*/ 21 h 49"/>
                <a:gd name="T44" fmla="*/ 196 w 484"/>
                <a:gd name="T45" fmla="*/ 25 h 49"/>
                <a:gd name="T46" fmla="*/ 205 w 484"/>
                <a:gd name="T47" fmla="*/ 27 h 49"/>
                <a:gd name="T48" fmla="*/ 213 w 484"/>
                <a:gd name="T49" fmla="*/ 29 h 49"/>
                <a:gd name="T50" fmla="*/ 217 w 484"/>
                <a:gd name="T51" fmla="*/ 27 h 49"/>
                <a:gd name="T52" fmla="*/ 213 w 484"/>
                <a:gd name="T53" fmla="*/ 24 h 49"/>
                <a:gd name="T54" fmla="*/ 211 w 484"/>
                <a:gd name="T55" fmla="*/ 23 h 49"/>
                <a:gd name="T56" fmla="*/ 217 w 484"/>
                <a:gd name="T57" fmla="*/ 24 h 49"/>
                <a:gd name="T58" fmla="*/ 222 w 484"/>
                <a:gd name="T59" fmla="*/ 27 h 49"/>
                <a:gd name="T60" fmla="*/ 217 w 484"/>
                <a:gd name="T61" fmla="*/ 31 h 49"/>
                <a:gd name="T62" fmla="*/ 203 w 484"/>
                <a:gd name="T63" fmla="*/ 31 h 49"/>
                <a:gd name="T64" fmla="*/ 190 w 484"/>
                <a:gd name="T65" fmla="*/ 27 h 49"/>
                <a:gd name="T66" fmla="*/ 184 w 484"/>
                <a:gd name="T67" fmla="*/ 21 h 49"/>
                <a:gd name="T68" fmla="*/ 188 w 484"/>
                <a:gd name="T69" fmla="*/ 18 h 49"/>
                <a:gd name="T70" fmla="*/ 198 w 484"/>
                <a:gd name="T71" fmla="*/ 15 h 49"/>
                <a:gd name="T72" fmla="*/ 236 w 484"/>
                <a:gd name="T73" fmla="*/ 15 h 49"/>
                <a:gd name="T74" fmla="*/ 257 w 484"/>
                <a:gd name="T75" fmla="*/ 19 h 49"/>
                <a:gd name="T76" fmla="*/ 272 w 484"/>
                <a:gd name="T77" fmla="*/ 24 h 49"/>
                <a:gd name="T78" fmla="*/ 281 w 484"/>
                <a:gd name="T79" fmla="*/ 29 h 49"/>
                <a:gd name="T80" fmla="*/ 283 w 484"/>
                <a:gd name="T81" fmla="*/ 33 h 49"/>
                <a:gd name="T82" fmla="*/ 281 w 484"/>
                <a:gd name="T83" fmla="*/ 38 h 49"/>
                <a:gd name="T84" fmla="*/ 274 w 484"/>
                <a:gd name="T85" fmla="*/ 42 h 49"/>
                <a:gd name="T86" fmla="*/ 258 w 484"/>
                <a:gd name="T87" fmla="*/ 45 h 49"/>
                <a:gd name="T88" fmla="*/ 270 w 484"/>
                <a:gd name="T89" fmla="*/ 47 h 49"/>
                <a:gd name="T90" fmla="*/ 302 w 484"/>
                <a:gd name="T91" fmla="*/ 47 h 49"/>
                <a:gd name="T92" fmla="*/ 361 w 484"/>
                <a:gd name="T93" fmla="*/ 49 h 49"/>
                <a:gd name="T94" fmla="*/ 412 w 484"/>
                <a:gd name="T95" fmla="*/ 47 h 49"/>
                <a:gd name="T96" fmla="*/ 450 w 484"/>
                <a:gd name="T97" fmla="*/ 43 h 49"/>
                <a:gd name="T98" fmla="*/ 484 w 484"/>
                <a:gd name="T99"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37"/>
                  </a:moveTo>
                  <a:lnTo>
                    <a:pt x="439" y="38"/>
                  </a:lnTo>
                  <a:lnTo>
                    <a:pt x="391" y="37"/>
                  </a:lnTo>
                  <a:lnTo>
                    <a:pt x="338" y="26"/>
                  </a:lnTo>
                  <a:lnTo>
                    <a:pt x="251" y="8"/>
                  </a:lnTo>
                  <a:lnTo>
                    <a:pt x="207" y="1"/>
                  </a:lnTo>
                  <a:lnTo>
                    <a:pt x="158" y="0"/>
                  </a:lnTo>
                  <a:lnTo>
                    <a:pt x="103" y="6"/>
                  </a:lnTo>
                  <a:lnTo>
                    <a:pt x="46" y="17"/>
                  </a:lnTo>
                  <a:lnTo>
                    <a:pt x="0" y="31"/>
                  </a:lnTo>
                  <a:lnTo>
                    <a:pt x="65" y="35"/>
                  </a:lnTo>
                  <a:lnTo>
                    <a:pt x="171" y="38"/>
                  </a:lnTo>
                  <a:lnTo>
                    <a:pt x="243" y="44"/>
                  </a:lnTo>
                  <a:lnTo>
                    <a:pt x="257" y="43"/>
                  </a:lnTo>
                  <a:lnTo>
                    <a:pt x="266" y="39"/>
                  </a:lnTo>
                  <a:lnTo>
                    <a:pt x="272" y="35"/>
                  </a:lnTo>
                  <a:lnTo>
                    <a:pt x="268" y="27"/>
                  </a:lnTo>
                  <a:lnTo>
                    <a:pt x="258" y="23"/>
                  </a:lnTo>
                  <a:lnTo>
                    <a:pt x="232" y="17"/>
                  </a:lnTo>
                  <a:lnTo>
                    <a:pt x="209" y="17"/>
                  </a:lnTo>
                  <a:lnTo>
                    <a:pt x="200" y="18"/>
                  </a:lnTo>
                  <a:lnTo>
                    <a:pt x="194" y="21"/>
                  </a:lnTo>
                  <a:lnTo>
                    <a:pt x="196" y="25"/>
                  </a:lnTo>
                  <a:lnTo>
                    <a:pt x="205" y="27"/>
                  </a:lnTo>
                  <a:lnTo>
                    <a:pt x="213" y="29"/>
                  </a:lnTo>
                  <a:lnTo>
                    <a:pt x="217" y="27"/>
                  </a:lnTo>
                  <a:lnTo>
                    <a:pt x="213" y="24"/>
                  </a:lnTo>
                  <a:lnTo>
                    <a:pt x="211" y="23"/>
                  </a:lnTo>
                  <a:lnTo>
                    <a:pt x="217" y="24"/>
                  </a:lnTo>
                  <a:lnTo>
                    <a:pt x="222" y="27"/>
                  </a:lnTo>
                  <a:lnTo>
                    <a:pt x="217" y="31"/>
                  </a:lnTo>
                  <a:lnTo>
                    <a:pt x="203" y="31"/>
                  </a:lnTo>
                  <a:lnTo>
                    <a:pt x="190" y="27"/>
                  </a:lnTo>
                  <a:lnTo>
                    <a:pt x="184" y="21"/>
                  </a:lnTo>
                  <a:lnTo>
                    <a:pt x="188" y="18"/>
                  </a:lnTo>
                  <a:lnTo>
                    <a:pt x="198" y="15"/>
                  </a:lnTo>
                  <a:lnTo>
                    <a:pt x="236" y="15"/>
                  </a:lnTo>
                  <a:lnTo>
                    <a:pt x="257" y="19"/>
                  </a:lnTo>
                  <a:lnTo>
                    <a:pt x="272" y="24"/>
                  </a:lnTo>
                  <a:lnTo>
                    <a:pt x="281" y="29"/>
                  </a:lnTo>
                  <a:lnTo>
                    <a:pt x="283" y="33"/>
                  </a:lnTo>
                  <a:lnTo>
                    <a:pt x="281" y="38"/>
                  </a:lnTo>
                  <a:lnTo>
                    <a:pt x="274" y="42"/>
                  </a:lnTo>
                  <a:lnTo>
                    <a:pt x="258" y="45"/>
                  </a:lnTo>
                  <a:lnTo>
                    <a:pt x="270" y="47"/>
                  </a:lnTo>
                  <a:lnTo>
                    <a:pt x="302" y="47"/>
                  </a:lnTo>
                  <a:lnTo>
                    <a:pt x="361" y="49"/>
                  </a:lnTo>
                  <a:lnTo>
                    <a:pt x="412" y="47"/>
                  </a:lnTo>
                  <a:lnTo>
                    <a:pt x="450" y="43"/>
                  </a:lnTo>
                  <a:lnTo>
                    <a:pt x="484"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5" name="Freeform 213"/>
            <p:cNvSpPr>
              <a:spLocks/>
            </p:cNvSpPr>
            <p:nvPr/>
          </p:nvSpPr>
          <p:spPr bwMode="auto">
            <a:xfrm>
              <a:off x="3355" y="88"/>
              <a:ext cx="429" cy="34"/>
            </a:xfrm>
            <a:custGeom>
              <a:avLst/>
              <a:gdLst>
                <a:gd name="T0" fmla="*/ 0 w 429"/>
                <a:gd name="T1" fmla="*/ 1 h 34"/>
                <a:gd name="T2" fmla="*/ 33 w 429"/>
                <a:gd name="T3" fmla="*/ 7 h 34"/>
                <a:gd name="T4" fmla="*/ 90 w 429"/>
                <a:gd name="T5" fmla="*/ 19 h 34"/>
                <a:gd name="T6" fmla="*/ 158 w 429"/>
                <a:gd name="T7" fmla="*/ 30 h 34"/>
                <a:gd name="T8" fmla="*/ 234 w 429"/>
                <a:gd name="T9" fmla="*/ 34 h 34"/>
                <a:gd name="T10" fmla="*/ 276 w 429"/>
                <a:gd name="T11" fmla="*/ 32 h 34"/>
                <a:gd name="T12" fmla="*/ 314 w 429"/>
                <a:gd name="T13" fmla="*/ 28 h 34"/>
                <a:gd name="T14" fmla="*/ 376 w 429"/>
                <a:gd name="T15" fmla="*/ 16 h 34"/>
                <a:gd name="T16" fmla="*/ 416 w 429"/>
                <a:gd name="T17" fmla="*/ 4 h 34"/>
                <a:gd name="T18" fmla="*/ 429 w 429"/>
                <a:gd name="T19" fmla="*/ 0 h 34"/>
                <a:gd name="T20" fmla="*/ 399 w 429"/>
                <a:gd name="T21" fmla="*/ 6 h 34"/>
                <a:gd name="T22" fmla="*/ 346 w 429"/>
                <a:gd name="T23" fmla="*/ 14 h 34"/>
                <a:gd name="T24" fmla="*/ 270 w 429"/>
                <a:gd name="T25" fmla="*/ 15 h 34"/>
                <a:gd name="T26" fmla="*/ 270 w 429"/>
                <a:gd name="T27" fmla="*/ 15 h 34"/>
                <a:gd name="T28" fmla="*/ 276 w 429"/>
                <a:gd name="T29" fmla="*/ 18 h 34"/>
                <a:gd name="T30" fmla="*/ 279 w 429"/>
                <a:gd name="T31" fmla="*/ 21 h 34"/>
                <a:gd name="T32" fmla="*/ 274 w 429"/>
                <a:gd name="T33" fmla="*/ 25 h 34"/>
                <a:gd name="T34" fmla="*/ 262 w 429"/>
                <a:gd name="T35" fmla="*/ 26 h 34"/>
                <a:gd name="T36" fmla="*/ 253 w 429"/>
                <a:gd name="T37" fmla="*/ 25 h 34"/>
                <a:gd name="T38" fmla="*/ 249 w 429"/>
                <a:gd name="T39" fmla="*/ 22 h 34"/>
                <a:gd name="T40" fmla="*/ 253 w 429"/>
                <a:gd name="T41" fmla="*/ 19 h 34"/>
                <a:gd name="T42" fmla="*/ 259 w 429"/>
                <a:gd name="T43" fmla="*/ 19 h 34"/>
                <a:gd name="T44" fmla="*/ 257 w 429"/>
                <a:gd name="T45" fmla="*/ 20 h 34"/>
                <a:gd name="T46" fmla="*/ 253 w 429"/>
                <a:gd name="T47" fmla="*/ 21 h 34"/>
                <a:gd name="T48" fmla="*/ 257 w 429"/>
                <a:gd name="T49" fmla="*/ 24 h 34"/>
                <a:gd name="T50" fmla="*/ 262 w 429"/>
                <a:gd name="T51" fmla="*/ 25 h 34"/>
                <a:gd name="T52" fmla="*/ 268 w 429"/>
                <a:gd name="T53" fmla="*/ 24 h 34"/>
                <a:gd name="T54" fmla="*/ 272 w 429"/>
                <a:gd name="T55" fmla="*/ 21 h 34"/>
                <a:gd name="T56" fmla="*/ 264 w 429"/>
                <a:gd name="T57" fmla="*/ 16 h 34"/>
                <a:gd name="T58" fmla="*/ 259 w 429"/>
                <a:gd name="T59" fmla="*/ 15 h 34"/>
                <a:gd name="T60" fmla="*/ 156 w 429"/>
                <a:gd name="T61" fmla="*/ 10 h 34"/>
                <a:gd name="T62" fmla="*/ 69 w 429"/>
                <a:gd name="T63" fmla="*/ 4 h 34"/>
                <a:gd name="T64" fmla="*/ 8 w 429"/>
                <a:gd name="T65" fmla="*/ 1 h 34"/>
                <a:gd name="T66" fmla="*/ 0 w 429"/>
                <a:gd name="T6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4">
                  <a:moveTo>
                    <a:pt x="0" y="1"/>
                  </a:moveTo>
                  <a:lnTo>
                    <a:pt x="33" y="7"/>
                  </a:lnTo>
                  <a:lnTo>
                    <a:pt x="90" y="19"/>
                  </a:lnTo>
                  <a:lnTo>
                    <a:pt x="158" y="30"/>
                  </a:lnTo>
                  <a:lnTo>
                    <a:pt x="234" y="34"/>
                  </a:lnTo>
                  <a:lnTo>
                    <a:pt x="276" y="32"/>
                  </a:lnTo>
                  <a:lnTo>
                    <a:pt x="314" y="28"/>
                  </a:lnTo>
                  <a:lnTo>
                    <a:pt x="376" y="16"/>
                  </a:lnTo>
                  <a:lnTo>
                    <a:pt x="416" y="4"/>
                  </a:lnTo>
                  <a:lnTo>
                    <a:pt x="429" y="0"/>
                  </a:lnTo>
                  <a:lnTo>
                    <a:pt x="399" y="6"/>
                  </a:lnTo>
                  <a:lnTo>
                    <a:pt x="346" y="14"/>
                  </a:lnTo>
                  <a:lnTo>
                    <a:pt x="270" y="15"/>
                  </a:lnTo>
                  <a:lnTo>
                    <a:pt x="270" y="15"/>
                  </a:lnTo>
                  <a:lnTo>
                    <a:pt x="276" y="18"/>
                  </a:lnTo>
                  <a:lnTo>
                    <a:pt x="279" y="21"/>
                  </a:lnTo>
                  <a:lnTo>
                    <a:pt x="274" y="25"/>
                  </a:lnTo>
                  <a:lnTo>
                    <a:pt x="262" y="26"/>
                  </a:lnTo>
                  <a:lnTo>
                    <a:pt x="253" y="25"/>
                  </a:lnTo>
                  <a:lnTo>
                    <a:pt x="249" y="22"/>
                  </a:lnTo>
                  <a:lnTo>
                    <a:pt x="253" y="19"/>
                  </a:lnTo>
                  <a:lnTo>
                    <a:pt x="259" y="19"/>
                  </a:lnTo>
                  <a:lnTo>
                    <a:pt x="257" y="20"/>
                  </a:lnTo>
                  <a:lnTo>
                    <a:pt x="253" y="21"/>
                  </a:lnTo>
                  <a:lnTo>
                    <a:pt x="257" y="24"/>
                  </a:lnTo>
                  <a:lnTo>
                    <a:pt x="262" y="25"/>
                  </a:lnTo>
                  <a:lnTo>
                    <a:pt x="268" y="24"/>
                  </a:lnTo>
                  <a:lnTo>
                    <a:pt x="272" y="21"/>
                  </a:lnTo>
                  <a:lnTo>
                    <a:pt x="264" y="16"/>
                  </a:lnTo>
                  <a:lnTo>
                    <a:pt x="259" y="15"/>
                  </a:lnTo>
                  <a:lnTo>
                    <a:pt x="156" y="10"/>
                  </a:lnTo>
                  <a:lnTo>
                    <a:pt x="69" y="4"/>
                  </a:lnTo>
                  <a:lnTo>
                    <a:pt x="8" y="1"/>
                  </a:lnTo>
                  <a:lnTo>
                    <a:pt x="0" y="1"/>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6" name="Freeform 214"/>
            <p:cNvSpPr>
              <a:spLocks/>
            </p:cNvSpPr>
            <p:nvPr/>
          </p:nvSpPr>
          <p:spPr bwMode="auto">
            <a:xfrm>
              <a:off x="3285" y="52"/>
              <a:ext cx="482" cy="49"/>
            </a:xfrm>
            <a:custGeom>
              <a:avLst/>
              <a:gdLst>
                <a:gd name="T0" fmla="*/ 482 w 482"/>
                <a:gd name="T1" fmla="*/ 36 h 49"/>
                <a:gd name="T2" fmla="*/ 439 w 482"/>
                <a:gd name="T3" fmla="*/ 39 h 49"/>
                <a:gd name="T4" fmla="*/ 389 w 482"/>
                <a:gd name="T5" fmla="*/ 37 h 49"/>
                <a:gd name="T6" fmla="*/ 336 w 482"/>
                <a:gd name="T7" fmla="*/ 27 h 49"/>
                <a:gd name="T8" fmla="*/ 251 w 482"/>
                <a:gd name="T9" fmla="*/ 7 h 49"/>
                <a:gd name="T10" fmla="*/ 205 w 482"/>
                <a:gd name="T11" fmla="*/ 1 h 49"/>
                <a:gd name="T12" fmla="*/ 158 w 482"/>
                <a:gd name="T13" fmla="*/ 0 h 49"/>
                <a:gd name="T14" fmla="*/ 101 w 482"/>
                <a:gd name="T15" fmla="*/ 6 h 49"/>
                <a:gd name="T16" fmla="*/ 46 w 482"/>
                <a:gd name="T17" fmla="*/ 16 h 49"/>
                <a:gd name="T18" fmla="*/ 0 w 482"/>
                <a:gd name="T19" fmla="*/ 31 h 49"/>
                <a:gd name="T20" fmla="*/ 63 w 482"/>
                <a:gd name="T21" fmla="*/ 34 h 49"/>
                <a:gd name="T22" fmla="*/ 169 w 482"/>
                <a:gd name="T23" fmla="*/ 39 h 49"/>
                <a:gd name="T24" fmla="*/ 241 w 482"/>
                <a:gd name="T25" fmla="*/ 44 h 49"/>
                <a:gd name="T26" fmla="*/ 255 w 482"/>
                <a:gd name="T27" fmla="*/ 43 h 49"/>
                <a:gd name="T28" fmla="*/ 264 w 482"/>
                <a:gd name="T29" fmla="*/ 39 h 49"/>
                <a:gd name="T30" fmla="*/ 270 w 482"/>
                <a:gd name="T31" fmla="*/ 34 h 49"/>
                <a:gd name="T32" fmla="*/ 268 w 482"/>
                <a:gd name="T33" fmla="*/ 27 h 49"/>
                <a:gd name="T34" fmla="*/ 256 w 482"/>
                <a:gd name="T35" fmla="*/ 22 h 49"/>
                <a:gd name="T36" fmla="*/ 230 w 482"/>
                <a:gd name="T37" fmla="*/ 18 h 49"/>
                <a:gd name="T38" fmla="*/ 207 w 482"/>
                <a:gd name="T39" fmla="*/ 16 h 49"/>
                <a:gd name="T40" fmla="*/ 198 w 482"/>
                <a:gd name="T41" fmla="*/ 18 h 49"/>
                <a:gd name="T42" fmla="*/ 192 w 482"/>
                <a:gd name="T43" fmla="*/ 21 h 49"/>
                <a:gd name="T44" fmla="*/ 194 w 482"/>
                <a:gd name="T45" fmla="*/ 24 h 49"/>
                <a:gd name="T46" fmla="*/ 203 w 482"/>
                <a:gd name="T47" fmla="*/ 27 h 49"/>
                <a:gd name="T48" fmla="*/ 211 w 482"/>
                <a:gd name="T49" fmla="*/ 28 h 49"/>
                <a:gd name="T50" fmla="*/ 217 w 482"/>
                <a:gd name="T51" fmla="*/ 27 h 49"/>
                <a:gd name="T52" fmla="*/ 213 w 482"/>
                <a:gd name="T53" fmla="*/ 25 h 49"/>
                <a:gd name="T54" fmla="*/ 209 w 482"/>
                <a:gd name="T55" fmla="*/ 24 h 49"/>
                <a:gd name="T56" fmla="*/ 217 w 482"/>
                <a:gd name="T57" fmla="*/ 24 h 49"/>
                <a:gd name="T58" fmla="*/ 220 w 482"/>
                <a:gd name="T59" fmla="*/ 27 h 49"/>
                <a:gd name="T60" fmla="*/ 217 w 482"/>
                <a:gd name="T61" fmla="*/ 31 h 49"/>
                <a:gd name="T62" fmla="*/ 201 w 482"/>
                <a:gd name="T63" fmla="*/ 31 h 49"/>
                <a:gd name="T64" fmla="*/ 190 w 482"/>
                <a:gd name="T65" fmla="*/ 27 h 49"/>
                <a:gd name="T66" fmla="*/ 184 w 482"/>
                <a:gd name="T67" fmla="*/ 21 h 49"/>
                <a:gd name="T68" fmla="*/ 186 w 482"/>
                <a:gd name="T69" fmla="*/ 18 h 49"/>
                <a:gd name="T70" fmla="*/ 198 w 482"/>
                <a:gd name="T71" fmla="*/ 15 h 49"/>
                <a:gd name="T72" fmla="*/ 236 w 482"/>
                <a:gd name="T73" fmla="*/ 15 h 49"/>
                <a:gd name="T74" fmla="*/ 255 w 482"/>
                <a:gd name="T75" fmla="*/ 19 h 49"/>
                <a:gd name="T76" fmla="*/ 270 w 482"/>
                <a:gd name="T77" fmla="*/ 24 h 49"/>
                <a:gd name="T78" fmla="*/ 279 w 482"/>
                <a:gd name="T79" fmla="*/ 28 h 49"/>
                <a:gd name="T80" fmla="*/ 281 w 482"/>
                <a:gd name="T81" fmla="*/ 33 h 49"/>
                <a:gd name="T82" fmla="*/ 279 w 482"/>
                <a:gd name="T83" fmla="*/ 39 h 49"/>
                <a:gd name="T84" fmla="*/ 272 w 482"/>
                <a:gd name="T85" fmla="*/ 42 h 49"/>
                <a:gd name="T86" fmla="*/ 256 w 482"/>
                <a:gd name="T87" fmla="*/ 45 h 49"/>
                <a:gd name="T88" fmla="*/ 270 w 482"/>
                <a:gd name="T89" fmla="*/ 46 h 49"/>
                <a:gd name="T90" fmla="*/ 302 w 482"/>
                <a:gd name="T91" fmla="*/ 48 h 49"/>
                <a:gd name="T92" fmla="*/ 361 w 482"/>
                <a:gd name="T93" fmla="*/ 49 h 49"/>
                <a:gd name="T94" fmla="*/ 410 w 482"/>
                <a:gd name="T95" fmla="*/ 46 h 49"/>
                <a:gd name="T96" fmla="*/ 450 w 482"/>
                <a:gd name="T97" fmla="*/ 43 h 49"/>
                <a:gd name="T98" fmla="*/ 482 w 482"/>
                <a:gd name="T9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49">
                  <a:moveTo>
                    <a:pt x="482" y="36"/>
                  </a:moveTo>
                  <a:lnTo>
                    <a:pt x="439" y="39"/>
                  </a:lnTo>
                  <a:lnTo>
                    <a:pt x="389" y="37"/>
                  </a:lnTo>
                  <a:lnTo>
                    <a:pt x="336" y="27"/>
                  </a:lnTo>
                  <a:lnTo>
                    <a:pt x="251" y="7"/>
                  </a:lnTo>
                  <a:lnTo>
                    <a:pt x="205" y="1"/>
                  </a:lnTo>
                  <a:lnTo>
                    <a:pt x="158" y="0"/>
                  </a:lnTo>
                  <a:lnTo>
                    <a:pt x="101" y="6"/>
                  </a:lnTo>
                  <a:lnTo>
                    <a:pt x="46" y="16"/>
                  </a:lnTo>
                  <a:lnTo>
                    <a:pt x="0" y="31"/>
                  </a:lnTo>
                  <a:lnTo>
                    <a:pt x="63" y="34"/>
                  </a:lnTo>
                  <a:lnTo>
                    <a:pt x="169" y="39"/>
                  </a:lnTo>
                  <a:lnTo>
                    <a:pt x="241" y="44"/>
                  </a:lnTo>
                  <a:lnTo>
                    <a:pt x="255" y="43"/>
                  </a:lnTo>
                  <a:lnTo>
                    <a:pt x="264" y="39"/>
                  </a:lnTo>
                  <a:lnTo>
                    <a:pt x="270" y="34"/>
                  </a:lnTo>
                  <a:lnTo>
                    <a:pt x="268" y="27"/>
                  </a:lnTo>
                  <a:lnTo>
                    <a:pt x="256" y="22"/>
                  </a:lnTo>
                  <a:lnTo>
                    <a:pt x="230" y="18"/>
                  </a:lnTo>
                  <a:lnTo>
                    <a:pt x="207" y="16"/>
                  </a:lnTo>
                  <a:lnTo>
                    <a:pt x="198" y="18"/>
                  </a:lnTo>
                  <a:lnTo>
                    <a:pt x="192" y="21"/>
                  </a:lnTo>
                  <a:lnTo>
                    <a:pt x="194" y="24"/>
                  </a:lnTo>
                  <a:lnTo>
                    <a:pt x="203" y="27"/>
                  </a:lnTo>
                  <a:lnTo>
                    <a:pt x="211" y="28"/>
                  </a:lnTo>
                  <a:lnTo>
                    <a:pt x="217" y="27"/>
                  </a:lnTo>
                  <a:lnTo>
                    <a:pt x="213" y="25"/>
                  </a:lnTo>
                  <a:lnTo>
                    <a:pt x="209" y="24"/>
                  </a:lnTo>
                  <a:lnTo>
                    <a:pt x="217" y="24"/>
                  </a:lnTo>
                  <a:lnTo>
                    <a:pt x="220" y="27"/>
                  </a:lnTo>
                  <a:lnTo>
                    <a:pt x="217" y="31"/>
                  </a:lnTo>
                  <a:lnTo>
                    <a:pt x="201" y="31"/>
                  </a:lnTo>
                  <a:lnTo>
                    <a:pt x="190" y="27"/>
                  </a:lnTo>
                  <a:lnTo>
                    <a:pt x="184" y="21"/>
                  </a:lnTo>
                  <a:lnTo>
                    <a:pt x="186" y="18"/>
                  </a:lnTo>
                  <a:lnTo>
                    <a:pt x="198" y="15"/>
                  </a:lnTo>
                  <a:lnTo>
                    <a:pt x="236" y="15"/>
                  </a:lnTo>
                  <a:lnTo>
                    <a:pt x="255" y="19"/>
                  </a:lnTo>
                  <a:lnTo>
                    <a:pt x="270" y="24"/>
                  </a:lnTo>
                  <a:lnTo>
                    <a:pt x="279" y="28"/>
                  </a:lnTo>
                  <a:lnTo>
                    <a:pt x="281" y="33"/>
                  </a:lnTo>
                  <a:lnTo>
                    <a:pt x="279" y="39"/>
                  </a:lnTo>
                  <a:lnTo>
                    <a:pt x="272" y="42"/>
                  </a:lnTo>
                  <a:lnTo>
                    <a:pt x="256" y="45"/>
                  </a:lnTo>
                  <a:lnTo>
                    <a:pt x="270" y="46"/>
                  </a:lnTo>
                  <a:lnTo>
                    <a:pt x="302" y="48"/>
                  </a:lnTo>
                  <a:lnTo>
                    <a:pt x="361" y="49"/>
                  </a:lnTo>
                  <a:lnTo>
                    <a:pt x="410" y="46"/>
                  </a:lnTo>
                  <a:lnTo>
                    <a:pt x="450" y="43"/>
                  </a:lnTo>
                  <a:lnTo>
                    <a:pt x="482" y="3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7" name="Freeform 215"/>
            <p:cNvSpPr>
              <a:spLocks/>
            </p:cNvSpPr>
            <p:nvPr/>
          </p:nvSpPr>
          <p:spPr bwMode="auto">
            <a:xfrm>
              <a:off x="435" y="179"/>
              <a:ext cx="518" cy="60"/>
            </a:xfrm>
            <a:custGeom>
              <a:avLst/>
              <a:gdLst>
                <a:gd name="T0" fmla="*/ 0 w 518"/>
                <a:gd name="T1" fmla="*/ 37 h 60"/>
                <a:gd name="T2" fmla="*/ 41 w 518"/>
                <a:gd name="T3" fmla="*/ 40 h 60"/>
                <a:gd name="T4" fmla="*/ 110 w 518"/>
                <a:gd name="T5" fmla="*/ 50 h 60"/>
                <a:gd name="T6" fmla="*/ 195 w 518"/>
                <a:gd name="T7" fmla="*/ 58 h 60"/>
                <a:gd name="T8" fmla="*/ 241 w 518"/>
                <a:gd name="T9" fmla="*/ 60 h 60"/>
                <a:gd name="T10" fmla="*/ 288 w 518"/>
                <a:gd name="T11" fmla="*/ 58 h 60"/>
                <a:gd name="T12" fmla="*/ 337 w 518"/>
                <a:gd name="T13" fmla="*/ 52 h 60"/>
                <a:gd name="T14" fmla="*/ 383 w 518"/>
                <a:gd name="T15" fmla="*/ 44 h 60"/>
                <a:gd name="T16" fmla="*/ 455 w 518"/>
                <a:gd name="T17" fmla="*/ 25 h 60"/>
                <a:gd name="T18" fmla="*/ 503 w 518"/>
                <a:gd name="T19" fmla="*/ 8 h 60"/>
                <a:gd name="T20" fmla="*/ 518 w 518"/>
                <a:gd name="T21" fmla="*/ 0 h 60"/>
                <a:gd name="T22" fmla="*/ 482 w 518"/>
                <a:gd name="T23" fmla="*/ 10 h 60"/>
                <a:gd name="T24" fmla="*/ 449 w 518"/>
                <a:gd name="T25" fmla="*/ 19 h 60"/>
                <a:gd name="T26" fmla="*/ 419 w 518"/>
                <a:gd name="T27" fmla="*/ 24 h 60"/>
                <a:gd name="T28" fmla="*/ 328 w 518"/>
                <a:gd name="T29" fmla="*/ 32 h 60"/>
                <a:gd name="T30" fmla="*/ 328 w 518"/>
                <a:gd name="T31" fmla="*/ 32 h 60"/>
                <a:gd name="T32" fmla="*/ 334 w 518"/>
                <a:gd name="T33" fmla="*/ 34 h 60"/>
                <a:gd name="T34" fmla="*/ 339 w 518"/>
                <a:gd name="T35" fmla="*/ 38 h 60"/>
                <a:gd name="T36" fmla="*/ 336 w 518"/>
                <a:gd name="T37" fmla="*/ 44 h 60"/>
                <a:gd name="T38" fmla="*/ 322 w 518"/>
                <a:gd name="T39" fmla="*/ 46 h 60"/>
                <a:gd name="T40" fmla="*/ 309 w 518"/>
                <a:gd name="T41" fmla="*/ 45 h 60"/>
                <a:gd name="T42" fmla="*/ 303 w 518"/>
                <a:gd name="T43" fmla="*/ 42 h 60"/>
                <a:gd name="T44" fmla="*/ 309 w 518"/>
                <a:gd name="T45" fmla="*/ 38 h 60"/>
                <a:gd name="T46" fmla="*/ 313 w 518"/>
                <a:gd name="T47" fmla="*/ 38 h 60"/>
                <a:gd name="T48" fmla="*/ 313 w 518"/>
                <a:gd name="T49" fmla="*/ 38 h 60"/>
                <a:gd name="T50" fmla="*/ 307 w 518"/>
                <a:gd name="T51" fmla="*/ 42 h 60"/>
                <a:gd name="T52" fmla="*/ 313 w 518"/>
                <a:gd name="T53" fmla="*/ 44 h 60"/>
                <a:gd name="T54" fmla="*/ 320 w 518"/>
                <a:gd name="T55" fmla="*/ 44 h 60"/>
                <a:gd name="T56" fmla="*/ 328 w 518"/>
                <a:gd name="T57" fmla="*/ 43 h 60"/>
                <a:gd name="T58" fmla="*/ 330 w 518"/>
                <a:gd name="T59" fmla="*/ 38 h 60"/>
                <a:gd name="T60" fmla="*/ 320 w 518"/>
                <a:gd name="T61" fmla="*/ 34 h 60"/>
                <a:gd name="T62" fmla="*/ 313 w 518"/>
                <a:gd name="T63" fmla="*/ 33 h 60"/>
                <a:gd name="T64" fmla="*/ 189 w 518"/>
                <a:gd name="T65" fmla="*/ 36 h 60"/>
                <a:gd name="T66" fmla="*/ 83 w 518"/>
                <a:gd name="T67" fmla="*/ 34 h 60"/>
                <a:gd name="T68" fmla="*/ 9 w 518"/>
                <a:gd name="T69" fmla="*/ 36 h 60"/>
                <a:gd name="T70" fmla="*/ 0 w 518"/>
                <a:gd name="T71"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37"/>
                  </a:moveTo>
                  <a:lnTo>
                    <a:pt x="41" y="40"/>
                  </a:lnTo>
                  <a:lnTo>
                    <a:pt x="110" y="50"/>
                  </a:lnTo>
                  <a:lnTo>
                    <a:pt x="195" y="58"/>
                  </a:lnTo>
                  <a:lnTo>
                    <a:pt x="241" y="60"/>
                  </a:lnTo>
                  <a:lnTo>
                    <a:pt x="288" y="58"/>
                  </a:lnTo>
                  <a:lnTo>
                    <a:pt x="337" y="52"/>
                  </a:lnTo>
                  <a:lnTo>
                    <a:pt x="383" y="44"/>
                  </a:lnTo>
                  <a:lnTo>
                    <a:pt x="455" y="25"/>
                  </a:lnTo>
                  <a:lnTo>
                    <a:pt x="503" y="8"/>
                  </a:lnTo>
                  <a:lnTo>
                    <a:pt x="518" y="0"/>
                  </a:lnTo>
                  <a:lnTo>
                    <a:pt x="482" y="10"/>
                  </a:lnTo>
                  <a:lnTo>
                    <a:pt x="449" y="19"/>
                  </a:lnTo>
                  <a:lnTo>
                    <a:pt x="419" y="24"/>
                  </a:lnTo>
                  <a:lnTo>
                    <a:pt x="328" y="32"/>
                  </a:lnTo>
                  <a:lnTo>
                    <a:pt x="328" y="32"/>
                  </a:lnTo>
                  <a:lnTo>
                    <a:pt x="334" y="34"/>
                  </a:lnTo>
                  <a:lnTo>
                    <a:pt x="339" y="38"/>
                  </a:lnTo>
                  <a:lnTo>
                    <a:pt x="336" y="44"/>
                  </a:lnTo>
                  <a:lnTo>
                    <a:pt x="322" y="46"/>
                  </a:lnTo>
                  <a:lnTo>
                    <a:pt x="309" y="45"/>
                  </a:lnTo>
                  <a:lnTo>
                    <a:pt x="303" y="42"/>
                  </a:lnTo>
                  <a:lnTo>
                    <a:pt x="309" y="38"/>
                  </a:lnTo>
                  <a:lnTo>
                    <a:pt x="313" y="38"/>
                  </a:lnTo>
                  <a:lnTo>
                    <a:pt x="313" y="38"/>
                  </a:lnTo>
                  <a:lnTo>
                    <a:pt x="307" y="42"/>
                  </a:lnTo>
                  <a:lnTo>
                    <a:pt x="313" y="44"/>
                  </a:lnTo>
                  <a:lnTo>
                    <a:pt x="320" y="44"/>
                  </a:lnTo>
                  <a:lnTo>
                    <a:pt x="328" y="43"/>
                  </a:lnTo>
                  <a:lnTo>
                    <a:pt x="330" y="38"/>
                  </a:lnTo>
                  <a:lnTo>
                    <a:pt x="320" y="34"/>
                  </a:lnTo>
                  <a:lnTo>
                    <a:pt x="313" y="33"/>
                  </a:lnTo>
                  <a:lnTo>
                    <a:pt x="189" y="36"/>
                  </a:lnTo>
                  <a:lnTo>
                    <a:pt x="83" y="34"/>
                  </a:lnTo>
                  <a:lnTo>
                    <a:pt x="9" y="36"/>
                  </a:lnTo>
                  <a:lnTo>
                    <a:pt x="0" y="3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8" name="Freeform 216"/>
            <p:cNvSpPr>
              <a:spLocks/>
            </p:cNvSpPr>
            <p:nvPr/>
          </p:nvSpPr>
          <p:spPr bwMode="auto">
            <a:xfrm>
              <a:off x="349" y="161"/>
              <a:ext cx="585" cy="54"/>
            </a:xfrm>
            <a:custGeom>
              <a:avLst/>
              <a:gdLst>
                <a:gd name="T0" fmla="*/ 585 w 585"/>
                <a:gd name="T1" fmla="*/ 20 h 54"/>
                <a:gd name="T2" fmla="*/ 530 w 585"/>
                <a:gd name="T3" fmla="*/ 27 h 54"/>
                <a:gd name="T4" fmla="*/ 473 w 585"/>
                <a:gd name="T5" fmla="*/ 27 h 54"/>
                <a:gd name="T6" fmla="*/ 404 w 585"/>
                <a:gd name="T7" fmla="*/ 21 h 54"/>
                <a:gd name="T8" fmla="*/ 298 w 585"/>
                <a:gd name="T9" fmla="*/ 4 h 54"/>
                <a:gd name="T10" fmla="*/ 241 w 585"/>
                <a:gd name="T11" fmla="*/ 0 h 54"/>
                <a:gd name="T12" fmla="*/ 184 w 585"/>
                <a:gd name="T13" fmla="*/ 2 h 54"/>
                <a:gd name="T14" fmla="*/ 118 w 585"/>
                <a:gd name="T15" fmla="*/ 14 h 54"/>
                <a:gd name="T16" fmla="*/ 51 w 585"/>
                <a:gd name="T17" fmla="*/ 32 h 54"/>
                <a:gd name="T18" fmla="*/ 0 w 585"/>
                <a:gd name="T19" fmla="*/ 54 h 54"/>
                <a:gd name="T20" fmla="*/ 25 w 585"/>
                <a:gd name="T21" fmla="*/ 52 h 54"/>
                <a:gd name="T22" fmla="*/ 76 w 585"/>
                <a:gd name="T23" fmla="*/ 52 h 54"/>
                <a:gd name="T24" fmla="*/ 205 w 585"/>
                <a:gd name="T25" fmla="*/ 49 h 54"/>
                <a:gd name="T26" fmla="*/ 296 w 585"/>
                <a:gd name="T27" fmla="*/ 50 h 54"/>
                <a:gd name="T28" fmla="*/ 310 w 585"/>
                <a:gd name="T29" fmla="*/ 46 h 54"/>
                <a:gd name="T30" fmla="*/ 321 w 585"/>
                <a:gd name="T31" fmla="*/ 42 h 54"/>
                <a:gd name="T32" fmla="*/ 327 w 585"/>
                <a:gd name="T33" fmla="*/ 34 h 54"/>
                <a:gd name="T34" fmla="*/ 321 w 585"/>
                <a:gd name="T35" fmla="*/ 27 h 54"/>
                <a:gd name="T36" fmla="*/ 308 w 585"/>
                <a:gd name="T37" fmla="*/ 21 h 54"/>
                <a:gd name="T38" fmla="*/ 275 w 585"/>
                <a:gd name="T39" fmla="*/ 18 h 54"/>
                <a:gd name="T40" fmla="*/ 247 w 585"/>
                <a:gd name="T41" fmla="*/ 19 h 54"/>
                <a:gd name="T42" fmla="*/ 236 w 585"/>
                <a:gd name="T43" fmla="*/ 21 h 54"/>
                <a:gd name="T44" fmla="*/ 230 w 585"/>
                <a:gd name="T45" fmla="*/ 26 h 54"/>
                <a:gd name="T46" fmla="*/ 234 w 585"/>
                <a:gd name="T47" fmla="*/ 30 h 54"/>
                <a:gd name="T48" fmla="*/ 245 w 585"/>
                <a:gd name="T49" fmla="*/ 32 h 54"/>
                <a:gd name="T50" fmla="*/ 253 w 585"/>
                <a:gd name="T51" fmla="*/ 33 h 54"/>
                <a:gd name="T52" fmla="*/ 260 w 585"/>
                <a:gd name="T53" fmla="*/ 31 h 54"/>
                <a:gd name="T54" fmla="*/ 255 w 585"/>
                <a:gd name="T55" fmla="*/ 27 h 54"/>
                <a:gd name="T56" fmla="*/ 253 w 585"/>
                <a:gd name="T57" fmla="*/ 26 h 54"/>
                <a:gd name="T58" fmla="*/ 258 w 585"/>
                <a:gd name="T59" fmla="*/ 27 h 54"/>
                <a:gd name="T60" fmla="*/ 266 w 585"/>
                <a:gd name="T61" fmla="*/ 31 h 54"/>
                <a:gd name="T62" fmla="*/ 260 w 585"/>
                <a:gd name="T63" fmla="*/ 36 h 54"/>
                <a:gd name="T64" fmla="*/ 243 w 585"/>
                <a:gd name="T65" fmla="*/ 37 h 54"/>
                <a:gd name="T66" fmla="*/ 228 w 585"/>
                <a:gd name="T67" fmla="*/ 34 h 54"/>
                <a:gd name="T68" fmla="*/ 220 w 585"/>
                <a:gd name="T69" fmla="*/ 26 h 54"/>
                <a:gd name="T70" fmla="*/ 222 w 585"/>
                <a:gd name="T71" fmla="*/ 21 h 54"/>
                <a:gd name="T72" fmla="*/ 234 w 585"/>
                <a:gd name="T73" fmla="*/ 18 h 54"/>
                <a:gd name="T74" fmla="*/ 255 w 585"/>
                <a:gd name="T75" fmla="*/ 15 h 54"/>
                <a:gd name="T76" fmla="*/ 281 w 585"/>
                <a:gd name="T77" fmla="*/ 15 h 54"/>
                <a:gd name="T78" fmla="*/ 306 w 585"/>
                <a:gd name="T79" fmla="*/ 18 h 54"/>
                <a:gd name="T80" fmla="*/ 325 w 585"/>
                <a:gd name="T81" fmla="*/ 22 h 54"/>
                <a:gd name="T82" fmla="*/ 336 w 585"/>
                <a:gd name="T83" fmla="*/ 27 h 54"/>
                <a:gd name="T84" fmla="*/ 340 w 585"/>
                <a:gd name="T85" fmla="*/ 33 h 54"/>
                <a:gd name="T86" fmla="*/ 338 w 585"/>
                <a:gd name="T87" fmla="*/ 39 h 54"/>
                <a:gd name="T88" fmla="*/ 330 w 585"/>
                <a:gd name="T89" fmla="*/ 44 h 54"/>
                <a:gd name="T90" fmla="*/ 313 w 585"/>
                <a:gd name="T91" fmla="*/ 50 h 54"/>
                <a:gd name="T92" fmla="*/ 327 w 585"/>
                <a:gd name="T93" fmla="*/ 50 h 54"/>
                <a:gd name="T94" fmla="*/ 366 w 585"/>
                <a:gd name="T95" fmla="*/ 48 h 54"/>
                <a:gd name="T96" fmla="*/ 437 w 585"/>
                <a:gd name="T97" fmla="*/ 45 h 54"/>
                <a:gd name="T98" fmla="*/ 497 w 585"/>
                <a:gd name="T99" fmla="*/ 39 h 54"/>
                <a:gd name="T100" fmla="*/ 545 w 585"/>
                <a:gd name="T101" fmla="*/ 31 h 54"/>
                <a:gd name="T102" fmla="*/ 585 w 585"/>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54">
                  <a:moveTo>
                    <a:pt x="585" y="20"/>
                  </a:moveTo>
                  <a:lnTo>
                    <a:pt x="530" y="27"/>
                  </a:lnTo>
                  <a:lnTo>
                    <a:pt x="473" y="27"/>
                  </a:lnTo>
                  <a:lnTo>
                    <a:pt x="404" y="21"/>
                  </a:lnTo>
                  <a:lnTo>
                    <a:pt x="298" y="4"/>
                  </a:lnTo>
                  <a:lnTo>
                    <a:pt x="241" y="0"/>
                  </a:lnTo>
                  <a:lnTo>
                    <a:pt x="184" y="2"/>
                  </a:lnTo>
                  <a:lnTo>
                    <a:pt x="118" y="14"/>
                  </a:lnTo>
                  <a:lnTo>
                    <a:pt x="51" y="32"/>
                  </a:lnTo>
                  <a:lnTo>
                    <a:pt x="0" y="54"/>
                  </a:lnTo>
                  <a:lnTo>
                    <a:pt x="25" y="52"/>
                  </a:lnTo>
                  <a:lnTo>
                    <a:pt x="76" y="52"/>
                  </a:lnTo>
                  <a:lnTo>
                    <a:pt x="205" y="49"/>
                  </a:lnTo>
                  <a:lnTo>
                    <a:pt x="296" y="50"/>
                  </a:lnTo>
                  <a:lnTo>
                    <a:pt x="310" y="46"/>
                  </a:lnTo>
                  <a:lnTo>
                    <a:pt x="321" y="42"/>
                  </a:lnTo>
                  <a:lnTo>
                    <a:pt x="327" y="34"/>
                  </a:lnTo>
                  <a:lnTo>
                    <a:pt x="321" y="27"/>
                  </a:lnTo>
                  <a:lnTo>
                    <a:pt x="308" y="21"/>
                  </a:lnTo>
                  <a:lnTo>
                    <a:pt x="275" y="18"/>
                  </a:lnTo>
                  <a:lnTo>
                    <a:pt x="247" y="19"/>
                  </a:lnTo>
                  <a:lnTo>
                    <a:pt x="236" y="21"/>
                  </a:lnTo>
                  <a:lnTo>
                    <a:pt x="230" y="26"/>
                  </a:lnTo>
                  <a:lnTo>
                    <a:pt x="234" y="30"/>
                  </a:lnTo>
                  <a:lnTo>
                    <a:pt x="245" y="32"/>
                  </a:lnTo>
                  <a:lnTo>
                    <a:pt x="253" y="33"/>
                  </a:lnTo>
                  <a:lnTo>
                    <a:pt x="260" y="31"/>
                  </a:lnTo>
                  <a:lnTo>
                    <a:pt x="255" y="27"/>
                  </a:lnTo>
                  <a:lnTo>
                    <a:pt x="253" y="26"/>
                  </a:lnTo>
                  <a:lnTo>
                    <a:pt x="258" y="27"/>
                  </a:lnTo>
                  <a:lnTo>
                    <a:pt x="266" y="31"/>
                  </a:lnTo>
                  <a:lnTo>
                    <a:pt x="260" y="36"/>
                  </a:lnTo>
                  <a:lnTo>
                    <a:pt x="243" y="37"/>
                  </a:lnTo>
                  <a:lnTo>
                    <a:pt x="228" y="34"/>
                  </a:lnTo>
                  <a:lnTo>
                    <a:pt x="220" y="26"/>
                  </a:lnTo>
                  <a:lnTo>
                    <a:pt x="222" y="21"/>
                  </a:lnTo>
                  <a:lnTo>
                    <a:pt x="234" y="18"/>
                  </a:lnTo>
                  <a:lnTo>
                    <a:pt x="255" y="15"/>
                  </a:lnTo>
                  <a:lnTo>
                    <a:pt x="281" y="15"/>
                  </a:lnTo>
                  <a:lnTo>
                    <a:pt x="306" y="18"/>
                  </a:lnTo>
                  <a:lnTo>
                    <a:pt x="325" y="22"/>
                  </a:lnTo>
                  <a:lnTo>
                    <a:pt x="336" y="27"/>
                  </a:lnTo>
                  <a:lnTo>
                    <a:pt x="340" y="33"/>
                  </a:lnTo>
                  <a:lnTo>
                    <a:pt x="338" y="39"/>
                  </a:lnTo>
                  <a:lnTo>
                    <a:pt x="330" y="44"/>
                  </a:lnTo>
                  <a:lnTo>
                    <a:pt x="313" y="50"/>
                  </a:lnTo>
                  <a:lnTo>
                    <a:pt x="327" y="50"/>
                  </a:lnTo>
                  <a:lnTo>
                    <a:pt x="366" y="48"/>
                  </a:lnTo>
                  <a:lnTo>
                    <a:pt x="437" y="45"/>
                  </a:lnTo>
                  <a:lnTo>
                    <a:pt x="497" y="39"/>
                  </a:lnTo>
                  <a:lnTo>
                    <a:pt x="545" y="31"/>
                  </a:lnTo>
                  <a:lnTo>
                    <a:pt x="585" y="2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69" name="Freeform 217"/>
            <p:cNvSpPr>
              <a:spLocks/>
            </p:cNvSpPr>
            <p:nvPr/>
          </p:nvSpPr>
          <p:spPr bwMode="auto">
            <a:xfrm>
              <a:off x="702" y="61"/>
              <a:ext cx="279" cy="59"/>
            </a:xfrm>
            <a:custGeom>
              <a:avLst/>
              <a:gdLst>
                <a:gd name="T0" fmla="*/ 279 w 279"/>
                <a:gd name="T1" fmla="*/ 43 h 59"/>
                <a:gd name="T2" fmla="*/ 260 w 279"/>
                <a:gd name="T3" fmla="*/ 42 h 59"/>
                <a:gd name="T4" fmla="*/ 241 w 279"/>
                <a:gd name="T5" fmla="*/ 41 h 59"/>
                <a:gd name="T6" fmla="*/ 217 w 279"/>
                <a:gd name="T7" fmla="*/ 35 h 59"/>
                <a:gd name="T8" fmla="*/ 177 w 279"/>
                <a:gd name="T9" fmla="*/ 22 h 59"/>
                <a:gd name="T10" fmla="*/ 133 w 279"/>
                <a:gd name="T11" fmla="*/ 9 h 59"/>
                <a:gd name="T12" fmla="*/ 80 w 279"/>
                <a:gd name="T13" fmla="*/ 0 h 59"/>
                <a:gd name="T14" fmla="*/ 53 w 279"/>
                <a:gd name="T15" fmla="*/ 1 h 59"/>
                <a:gd name="T16" fmla="*/ 29 w 279"/>
                <a:gd name="T17" fmla="*/ 6 h 59"/>
                <a:gd name="T18" fmla="*/ 6 w 279"/>
                <a:gd name="T19" fmla="*/ 16 h 59"/>
                <a:gd name="T20" fmla="*/ 0 w 279"/>
                <a:gd name="T21" fmla="*/ 22 h 59"/>
                <a:gd name="T22" fmla="*/ 31 w 279"/>
                <a:gd name="T23" fmla="*/ 30 h 59"/>
                <a:gd name="T24" fmla="*/ 51 w 279"/>
                <a:gd name="T25" fmla="*/ 36 h 59"/>
                <a:gd name="T26" fmla="*/ 61 w 279"/>
                <a:gd name="T27" fmla="*/ 34 h 59"/>
                <a:gd name="T28" fmla="*/ 65 w 279"/>
                <a:gd name="T29" fmla="*/ 28 h 59"/>
                <a:gd name="T30" fmla="*/ 59 w 279"/>
                <a:gd name="T31" fmla="*/ 24 h 59"/>
                <a:gd name="T32" fmla="*/ 53 w 279"/>
                <a:gd name="T33" fmla="*/ 25 h 59"/>
                <a:gd name="T34" fmla="*/ 51 w 279"/>
                <a:gd name="T35" fmla="*/ 29 h 59"/>
                <a:gd name="T36" fmla="*/ 53 w 279"/>
                <a:gd name="T37" fmla="*/ 30 h 59"/>
                <a:gd name="T38" fmla="*/ 50 w 279"/>
                <a:gd name="T39" fmla="*/ 30 h 59"/>
                <a:gd name="T40" fmla="*/ 46 w 279"/>
                <a:gd name="T41" fmla="*/ 25 h 59"/>
                <a:gd name="T42" fmla="*/ 51 w 279"/>
                <a:gd name="T43" fmla="*/ 19 h 59"/>
                <a:gd name="T44" fmla="*/ 59 w 279"/>
                <a:gd name="T45" fmla="*/ 18 h 59"/>
                <a:gd name="T46" fmla="*/ 69 w 279"/>
                <a:gd name="T47" fmla="*/ 19 h 59"/>
                <a:gd name="T48" fmla="*/ 72 w 279"/>
                <a:gd name="T49" fmla="*/ 23 h 59"/>
                <a:gd name="T50" fmla="*/ 74 w 279"/>
                <a:gd name="T51" fmla="*/ 28 h 59"/>
                <a:gd name="T52" fmla="*/ 70 w 279"/>
                <a:gd name="T53" fmla="*/ 34 h 59"/>
                <a:gd name="T54" fmla="*/ 61 w 279"/>
                <a:gd name="T55" fmla="*/ 39 h 59"/>
                <a:gd name="T56" fmla="*/ 57 w 279"/>
                <a:gd name="T57" fmla="*/ 40 h 59"/>
                <a:gd name="T58" fmla="*/ 80 w 279"/>
                <a:gd name="T59" fmla="*/ 47 h 59"/>
                <a:gd name="T60" fmla="*/ 129 w 279"/>
                <a:gd name="T61" fmla="*/ 57 h 59"/>
                <a:gd name="T62" fmla="*/ 179 w 279"/>
                <a:gd name="T63" fmla="*/ 59 h 59"/>
                <a:gd name="T64" fmla="*/ 234 w 279"/>
                <a:gd name="T65" fmla="*/ 55 h 59"/>
                <a:gd name="T66" fmla="*/ 264 w 279"/>
                <a:gd name="T67" fmla="*/ 48 h 59"/>
                <a:gd name="T68" fmla="*/ 279 w 279"/>
                <a:gd name="T69"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43"/>
                  </a:moveTo>
                  <a:lnTo>
                    <a:pt x="260" y="42"/>
                  </a:lnTo>
                  <a:lnTo>
                    <a:pt x="241" y="41"/>
                  </a:lnTo>
                  <a:lnTo>
                    <a:pt x="217" y="35"/>
                  </a:lnTo>
                  <a:lnTo>
                    <a:pt x="177" y="22"/>
                  </a:lnTo>
                  <a:lnTo>
                    <a:pt x="133" y="9"/>
                  </a:lnTo>
                  <a:lnTo>
                    <a:pt x="80" y="0"/>
                  </a:lnTo>
                  <a:lnTo>
                    <a:pt x="53" y="1"/>
                  </a:lnTo>
                  <a:lnTo>
                    <a:pt x="29" y="6"/>
                  </a:lnTo>
                  <a:lnTo>
                    <a:pt x="6" y="16"/>
                  </a:lnTo>
                  <a:lnTo>
                    <a:pt x="0" y="22"/>
                  </a:lnTo>
                  <a:lnTo>
                    <a:pt x="31" y="30"/>
                  </a:lnTo>
                  <a:lnTo>
                    <a:pt x="51" y="36"/>
                  </a:lnTo>
                  <a:lnTo>
                    <a:pt x="61" y="34"/>
                  </a:lnTo>
                  <a:lnTo>
                    <a:pt x="65" y="28"/>
                  </a:lnTo>
                  <a:lnTo>
                    <a:pt x="59" y="24"/>
                  </a:lnTo>
                  <a:lnTo>
                    <a:pt x="53" y="25"/>
                  </a:lnTo>
                  <a:lnTo>
                    <a:pt x="51" y="29"/>
                  </a:lnTo>
                  <a:lnTo>
                    <a:pt x="53" y="30"/>
                  </a:lnTo>
                  <a:lnTo>
                    <a:pt x="50" y="30"/>
                  </a:lnTo>
                  <a:lnTo>
                    <a:pt x="46" y="25"/>
                  </a:lnTo>
                  <a:lnTo>
                    <a:pt x="51" y="19"/>
                  </a:lnTo>
                  <a:lnTo>
                    <a:pt x="59" y="18"/>
                  </a:lnTo>
                  <a:lnTo>
                    <a:pt x="69" y="19"/>
                  </a:lnTo>
                  <a:lnTo>
                    <a:pt x="72" y="23"/>
                  </a:lnTo>
                  <a:lnTo>
                    <a:pt x="74" y="28"/>
                  </a:lnTo>
                  <a:lnTo>
                    <a:pt x="70" y="34"/>
                  </a:lnTo>
                  <a:lnTo>
                    <a:pt x="61" y="39"/>
                  </a:lnTo>
                  <a:lnTo>
                    <a:pt x="57" y="40"/>
                  </a:lnTo>
                  <a:lnTo>
                    <a:pt x="80" y="47"/>
                  </a:lnTo>
                  <a:lnTo>
                    <a:pt x="129" y="57"/>
                  </a:lnTo>
                  <a:lnTo>
                    <a:pt x="179" y="59"/>
                  </a:lnTo>
                  <a:lnTo>
                    <a:pt x="234" y="55"/>
                  </a:lnTo>
                  <a:lnTo>
                    <a:pt x="264" y="48"/>
                  </a:lnTo>
                  <a:lnTo>
                    <a:pt x="279" y="4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0" name="Freeform 218"/>
            <p:cNvSpPr>
              <a:spLocks/>
            </p:cNvSpPr>
            <p:nvPr/>
          </p:nvSpPr>
          <p:spPr bwMode="auto">
            <a:xfrm>
              <a:off x="693" y="89"/>
              <a:ext cx="281" cy="69"/>
            </a:xfrm>
            <a:custGeom>
              <a:avLst/>
              <a:gdLst>
                <a:gd name="T0" fmla="*/ 4 w 281"/>
                <a:gd name="T1" fmla="*/ 0 h 69"/>
                <a:gd name="T2" fmla="*/ 24 w 281"/>
                <a:gd name="T3" fmla="*/ 5 h 69"/>
                <a:gd name="T4" fmla="*/ 62 w 281"/>
                <a:gd name="T5" fmla="*/ 17 h 69"/>
                <a:gd name="T6" fmla="*/ 97 w 281"/>
                <a:gd name="T7" fmla="*/ 26 h 69"/>
                <a:gd name="T8" fmla="*/ 134 w 281"/>
                <a:gd name="T9" fmla="*/ 33 h 69"/>
                <a:gd name="T10" fmla="*/ 148 w 281"/>
                <a:gd name="T11" fmla="*/ 38 h 69"/>
                <a:gd name="T12" fmla="*/ 152 w 281"/>
                <a:gd name="T13" fmla="*/ 45 h 69"/>
                <a:gd name="T14" fmla="*/ 144 w 281"/>
                <a:gd name="T15" fmla="*/ 50 h 69"/>
                <a:gd name="T16" fmla="*/ 138 w 281"/>
                <a:gd name="T17" fmla="*/ 50 h 69"/>
                <a:gd name="T18" fmla="*/ 133 w 281"/>
                <a:gd name="T19" fmla="*/ 48 h 69"/>
                <a:gd name="T20" fmla="*/ 131 w 281"/>
                <a:gd name="T21" fmla="*/ 45 h 69"/>
                <a:gd name="T22" fmla="*/ 134 w 281"/>
                <a:gd name="T23" fmla="*/ 45 h 69"/>
                <a:gd name="T24" fmla="*/ 138 w 281"/>
                <a:gd name="T25" fmla="*/ 46 h 69"/>
                <a:gd name="T26" fmla="*/ 134 w 281"/>
                <a:gd name="T27" fmla="*/ 42 h 69"/>
                <a:gd name="T28" fmla="*/ 129 w 281"/>
                <a:gd name="T29" fmla="*/ 40 h 69"/>
                <a:gd name="T30" fmla="*/ 125 w 281"/>
                <a:gd name="T31" fmla="*/ 42 h 69"/>
                <a:gd name="T32" fmla="*/ 125 w 281"/>
                <a:gd name="T33" fmla="*/ 46 h 69"/>
                <a:gd name="T34" fmla="*/ 131 w 281"/>
                <a:gd name="T35" fmla="*/ 51 h 69"/>
                <a:gd name="T36" fmla="*/ 140 w 281"/>
                <a:gd name="T37" fmla="*/ 55 h 69"/>
                <a:gd name="T38" fmla="*/ 152 w 281"/>
                <a:gd name="T39" fmla="*/ 57 h 69"/>
                <a:gd name="T40" fmla="*/ 157 w 281"/>
                <a:gd name="T41" fmla="*/ 56 h 69"/>
                <a:gd name="T42" fmla="*/ 161 w 281"/>
                <a:gd name="T43" fmla="*/ 52 h 69"/>
                <a:gd name="T44" fmla="*/ 163 w 281"/>
                <a:gd name="T45" fmla="*/ 45 h 69"/>
                <a:gd name="T46" fmla="*/ 155 w 281"/>
                <a:gd name="T47" fmla="*/ 38 h 69"/>
                <a:gd name="T48" fmla="*/ 152 w 281"/>
                <a:gd name="T49" fmla="*/ 34 h 69"/>
                <a:gd name="T50" fmla="*/ 201 w 281"/>
                <a:gd name="T51" fmla="*/ 36 h 69"/>
                <a:gd name="T52" fmla="*/ 245 w 281"/>
                <a:gd name="T53" fmla="*/ 31 h 69"/>
                <a:gd name="T54" fmla="*/ 281 w 281"/>
                <a:gd name="T55" fmla="*/ 23 h 69"/>
                <a:gd name="T56" fmla="*/ 250 w 281"/>
                <a:gd name="T57" fmla="*/ 36 h 69"/>
                <a:gd name="T58" fmla="*/ 195 w 281"/>
                <a:gd name="T59" fmla="*/ 55 h 69"/>
                <a:gd name="T60" fmla="*/ 148 w 281"/>
                <a:gd name="T61" fmla="*/ 66 h 69"/>
                <a:gd name="T62" fmla="*/ 100 w 281"/>
                <a:gd name="T63" fmla="*/ 69 h 69"/>
                <a:gd name="T64" fmla="*/ 70 w 281"/>
                <a:gd name="T65" fmla="*/ 67 h 69"/>
                <a:gd name="T66" fmla="*/ 43 w 281"/>
                <a:gd name="T67" fmla="*/ 61 h 69"/>
                <a:gd name="T68" fmla="*/ 24 w 281"/>
                <a:gd name="T69" fmla="*/ 52 h 69"/>
                <a:gd name="T70" fmla="*/ 9 w 281"/>
                <a:gd name="T71" fmla="*/ 40 h 69"/>
                <a:gd name="T72" fmla="*/ 2 w 281"/>
                <a:gd name="T73" fmla="*/ 29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4" y="5"/>
                  </a:lnTo>
                  <a:lnTo>
                    <a:pt x="62" y="17"/>
                  </a:lnTo>
                  <a:lnTo>
                    <a:pt x="97" y="26"/>
                  </a:lnTo>
                  <a:lnTo>
                    <a:pt x="134" y="33"/>
                  </a:lnTo>
                  <a:lnTo>
                    <a:pt x="148" y="38"/>
                  </a:lnTo>
                  <a:lnTo>
                    <a:pt x="152" y="45"/>
                  </a:lnTo>
                  <a:lnTo>
                    <a:pt x="144" y="50"/>
                  </a:lnTo>
                  <a:lnTo>
                    <a:pt x="138" y="50"/>
                  </a:lnTo>
                  <a:lnTo>
                    <a:pt x="133" y="48"/>
                  </a:lnTo>
                  <a:lnTo>
                    <a:pt x="131" y="45"/>
                  </a:lnTo>
                  <a:lnTo>
                    <a:pt x="134" y="45"/>
                  </a:lnTo>
                  <a:lnTo>
                    <a:pt x="138" y="46"/>
                  </a:lnTo>
                  <a:lnTo>
                    <a:pt x="134" y="42"/>
                  </a:lnTo>
                  <a:lnTo>
                    <a:pt x="129" y="40"/>
                  </a:lnTo>
                  <a:lnTo>
                    <a:pt x="125" y="42"/>
                  </a:lnTo>
                  <a:lnTo>
                    <a:pt x="125" y="46"/>
                  </a:lnTo>
                  <a:lnTo>
                    <a:pt x="131" y="51"/>
                  </a:lnTo>
                  <a:lnTo>
                    <a:pt x="140" y="55"/>
                  </a:lnTo>
                  <a:lnTo>
                    <a:pt x="152" y="57"/>
                  </a:lnTo>
                  <a:lnTo>
                    <a:pt x="157" y="56"/>
                  </a:lnTo>
                  <a:lnTo>
                    <a:pt x="161" y="52"/>
                  </a:lnTo>
                  <a:lnTo>
                    <a:pt x="163" y="45"/>
                  </a:lnTo>
                  <a:lnTo>
                    <a:pt x="155" y="38"/>
                  </a:lnTo>
                  <a:lnTo>
                    <a:pt x="152" y="34"/>
                  </a:lnTo>
                  <a:lnTo>
                    <a:pt x="201" y="36"/>
                  </a:lnTo>
                  <a:lnTo>
                    <a:pt x="245" y="31"/>
                  </a:lnTo>
                  <a:lnTo>
                    <a:pt x="281" y="23"/>
                  </a:lnTo>
                  <a:lnTo>
                    <a:pt x="250" y="36"/>
                  </a:lnTo>
                  <a:lnTo>
                    <a:pt x="195" y="55"/>
                  </a:lnTo>
                  <a:lnTo>
                    <a:pt x="148" y="66"/>
                  </a:lnTo>
                  <a:lnTo>
                    <a:pt x="100" y="69"/>
                  </a:lnTo>
                  <a:lnTo>
                    <a:pt x="70" y="67"/>
                  </a:lnTo>
                  <a:lnTo>
                    <a:pt x="43" y="61"/>
                  </a:lnTo>
                  <a:lnTo>
                    <a:pt x="24" y="52"/>
                  </a:lnTo>
                  <a:lnTo>
                    <a:pt x="9" y="40"/>
                  </a:lnTo>
                  <a:lnTo>
                    <a:pt x="2" y="29"/>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1" name="Freeform 219"/>
            <p:cNvSpPr>
              <a:spLocks/>
            </p:cNvSpPr>
            <p:nvPr/>
          </p:nvSpPr>
          <p:spPr bwMode="auto">
            <a:xfrm>
              <a:off x="1074" y="90"/>
              <a:ext cx="220" cy="39"/>
            </a:xfrm>
            <a:custGeom>
              <a:avLst/>
              <a:gdLst>
                <a:gd name="T0" fmla="*/ 220 w 220"/>
                <a:gd name="T1" fmla="*/ 10 h 39"/>
                <a:gd name="T2" fmla="*/ 205 w 220"/>
                <a:gd name="T3" fmla="*/ 12 h 39"/>
                <a:gd name="T4" fmla="*/ 171 w 220"/>
                <a:gd name="T5" fmla="*/ 12 h 39"/>
                <a:gd name="T6" fmla="*/ 135 w 220"/>
                <a:gd name="T7" fmla="*/ 6 h 39"/>
                <a:gd name="T8" fmla="*/ 99 w 220"/>
                <a:gd name="T9" fmla="*/ 0 h 39"/>
                <a:gd name="T10" fmla="*/ 55 w 220"/>
                <a:gd name="T11" fmla="*/ 1 h 39"/>
                <a:gd name="T12" fmla="*/ 34 w 220"/>
                <a:gd name="T13" fmla="*/ 5 h 39"/>
                <a:gd name="T14" fmla="*/ 17 w 220"/>
                <a:gd name="T15" fmla="*/ 12 h 39"/>
                <a:gd name="T16" fmla="*/ 2 w 220"/>
                <a:gd name="T17" fmla="*/ 24 h 39"/>
                <a:gd name="T18" fmla="*/ 0 w 220"/>
                <a:gd name="T19" fmla="*/ 29 h 39"/>
                <a:gd name="T20" fmla="*/ 27 w 220"/>
                <a:gd name="T21" fmla="*/ 31 h 39"/>
                <a:gd name="T22" fmla="*/ 44 w 220"/>
                <a:gd name="T23" fmla="*/ 33 h 39"/>
                <a:gd name="T24" fmla="*/ 50 w 220"/>
                <a:gd name="T25" fmla="*/ 30 h 39"/>
                <a:gd name="T26" fmla="*/ 51 w 220"/>
                <a:gd name="T27" fmla="*/ 25 h 39"/>
                <a:gd name="T28" fmla="*/ 46 w 220"/>
                <a:gd name="T29" fmla="*/ 23 h 39"/>
                <a:gd name="T30" fmla="*/ 42 w 220"/>
                <a:gd name="T31" fmla="*/ 24 h 39"/>
                <a:gd name="T32" fmla="*/ 44 w 220"/>
                <a:gd name="T33" fmla="*/ 28 h 39"/>
                <a:gd name="T34" fmla="*/ 44 w 220"/>
                <a:gd name="T35" fmla="*/ 29 h 39"/>
                <a:gd name="T36" fmla="*/ 40 w 220"/>
                <a:gd name="T37" fmla="*/ 29 h 39"/>
                <a:gd name="T38" fmla="*/ 36 w 220"/>
                <a:gd name="T39" fmla="*/ 25 h 39"/>
                <a:gd name="T40" fmla="*/ 40 w 220"/>
                <a:gd name="T41" fmla="*/ 19 h 39"/>
                <a:gd name="T42" fmla="*/ 44 w 220"/>
                <a:gd name="T43" fmla="*/ 18 h 39"/>
                <a:gd name="T44" fmla="*/ 51 w 220"/>
                <a:gd name="T45" fmla="*/ 18 h 39"/>
                <a:gd name="T46" fmla="*/ 59 w 220"/>
                <a:gd name="T47" fmla="*/ 24 h 39"/>
                <a:gd name="T48" fmla="*/ 57 w 220"/>
                <a:gd name="T49" fmla="*/ 29 h 39"/>
                <a:gd name="T50" fmla="*/ 53 w 220"/>
                <a:gd name="T51" fmla="*/ 33 h 39"/>
                <a:gd name="T52" fmla="*/ 50 w 220"/>
                <a:gd name="T53" fmla="*/ 36 h 39"/>
                <a:gd name="T54" fmla="*/ 70 w 220"/>
                <a:gd name="T55" fmla="*/ 38 h 39"/>
                <a:gd name="T56" fmla="*/ 110 w 220"/>
                <a:gd name="T57" fmla="*/ 39 h 39"/>
                <a:gd name="T58" fmla="*/ 148 w 220"/>
                <a:gd name="T59" fmla="*/ 36 h 39"/>
                <a:gd name="T60" fmla="*/ 188 w 220"/>
                <a:gd name="T61" fmla="*/ 25 h 39"/>
                <a:gd name="T62" fmla="*/ 211 w 220"/>
                <a:gd name="T63" fmla="*/ 16 h 39"/>
                <a:gd name="T64" fmla="*/ 220 w 220"/>
                <a:gd name="T65"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10"/>
                  </a:moveTo>
                  <a:lnTo>
                    <a:pt x="205" y="12"/>
                  </a:lnTo>
                  <a:lnTo>
                    <a:pt x="171" y="12"/>
                  </a:lnTo>
                  <a:lnTo>
                    <a:pt x="135" y="6"/>
                  </a:lnTo>
                  <a:lnTo>
                    <a:pt x="99" y="0"/>
                  </a:lnTo>
                  <a:lnTo>
                    <a:pt x="55" y="1"/>
                  </a:lnTo>
                  <a:lnTo>
                    <a:pt x="34" y="5"/>
                  </a:lnTo>
                  <a:lnTo>
                    <a:pt x="17" y="12"/>
                  </a:lnTo>
                  <a:lnTo>
                    <a:pt x="2" y="24"/>
                  </a:lnTo>
                  <a:lnTo>
                    <a:pt x="0" y="29"/>
                  </a:lnTo>
                  <a:lnTo>
                    <a:pt x="27" y="31"/>
                  </a:lnTo>
                  <a:lnTo>
                    <a:pt x="44" y="33"/>
                  </a:lnTo>
                  <a:lnTo>
                    <a:pt x="50" y="30"/>
                  </a:lnTo>
                  <a:lnTo>
                    <a:pt x="51" y="25"/>
                  </a:lnTo>
                  <a:lnTo>
                    <a:pt x="46" y="23"/>
                  </a:lnTo>
                  <a:lnTo>
                    <a:pt x="42" y="24"/>
                  </a:lnTo>
                  <a:lnTo>
                    <a:pt x="44" y="28"/>
                  </a:lnTo>
                  <a:lnTo>
                    <a:pt x="44" y="29"/>
                  </a:lnTo>
                  <a:lnTo>
                    <a:pt x="40" y="29"/>
                  </a:lnTo>
                  <a:lnTo>
                    <a:pt x="36" y="25"/>
                  </a:lnTo>
                  <a:lnTo>
                    <a:pt x="40" y="19"/>
                  </a:lnTo>
                  <a:lnTo>
                    <a:pt x="44" y="18"/>
                  </a:lnTo>
                  <a:lnTo>
                    <a:pt x="51" y="18"/>
                  </a:lnTo>
                  <a:lnTo>
                    <a:pt x="59" y="24"/>
                  </a:lnTo>
                  <a:lnTo>
                    <a:pt x="57" y="29"/>
                  </a:lnTo>
                  <a:lnTo>
                    <a:pt x="53" y="33"/>
                  </a:lnTo>
                  <a:lnTo>
                    <a:pt x="50" y="36"/>
                  </a:lnTo>
                  <a:lnTo>
                    <a:pt x="70" y="38"/>
                  </a:lnTo>
                  <a:lnTo>
                    <a:pt x="110" y="39"/>
                  </a:lnTo>
                  <a:lnTo>
                    <a:pt x="148" y="36"/>
                  </a:lnTo>
                  <a:lnTo>
                    <a:pt x="188" y="25"/>
                  </a:lnTo>
                  <a:lnTo>
                    <a:pt x="211" y="16"/>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2" name="Freeform 220"/>
            <p:cNvSpPr>
              <a:spLocks/>
            </p:cNvSpPr>
            <p:nvPr/>
          </p:nvSpPr>
          <p:spPr bwMode="auto">
            <a:xfrm>
              <a:off x="1072" y="107"/>
              <a:ext cx="219" cy="62"/>
            </a:xfrm>
            <a:custGeom>
              <a:avLst/>
              <a:gdLst>
                <a:gd name="T0" fmla="*/ 0 w 219"/>
                <a:gd name="T1" fmla="*/ 16 h 62"/>
                <a:gd name="T2" fmla="*/ 17 w 219"/>
                <a:gd name="T3" fmla="*/ 18 h 62"/>
                <a:gd name="T4" fmla="*/ 50 w 219"/>
                <a:gd name="T5" fmla="*/ 22 h 62"/>
                <a:gd name="T6" fmla="*/ 110 w 219"/>
                <a:gd name="T7" fmla="*/ 27 h 62"/>
                <a:gd name="T8" fmla="*/ 122 w 219"/>
                <a:gd name="T9" fmla="*/ 28 h 62"/>
                <a:gd name="T10" fmla="*/ 126 w 219"/>
                <a:gd name="T11" fmla="*/ 34 h 62"/>
                <a:gd name="T12" fmla="*/ 124 w 219"/>
                <a:gd name="T13" fmla="*/ 39 h 62"/>
                <a:gd name="T14" fmla="*/ 114 w 219"/>
                <a:gd name="T15" fmla="*/ 38 h 62"/>
                <a:gd name="T16" fmla="*/ 112 w 219"/>
                <a:gd name="T17" fmla="*/ 37 h 62"/>
                <a:gd name="T18" fmla="*/ 118 w 219"/>
                <a:gd name="T19" fmla="*/ 37 h 62"/>
                <a:gd name="T20" fmla="*/ 112 w 219"/>
                <a:gd name="T21" fmla="*/ 33 h 62"/>
                <a:gd name="T22" fmla="*/ 107 w 219"/>
                <a:gd name="T23" fmla="*/ 36 h 62"/>
                <a:gd name="T24" fmla="*/ 114 w 219"/>
                <a:gd name="T25" fmla="*/ 42 h 62"/>
                <a:gd name="T26" fmla="*/ 129 w 219"/>
                <a:gd name="T27" fmla="*/ 44 h 62"/>
                <a:gd name="T28" fmla="*/ 137 w 219"/>
                <a:gd name="T29" fmla="*/ 39 h 62"/>
                <a:gd name="T30" fmla="*/ 135 w 219"/>
                <a:gd name="T31" fmla="*/ 33 h 62"/>
                <a:gd name="T32" fmla="*/ 124 w 219"/>
                <a:gd name="T33" fmla="*/ 26 h 62"/>
                <a:gd name="T34" fmla="*/ 162 w 219"/>
                <a:gd name="T35" fmla="*/ 21 h 62"/>
                <a:gd name="T36" fmla="*/ 194 w 219"/>
                <a:gd name="T37" fmla="*/ 11 h 62"/>
                <a:gd name="T38" fmla="*/ 219 w 219"/>
                <a:gd name="T39" fmla="*/ 0 h 62"/>
                <a:gd name="T40" fmla="*/ 200 w 219"/>
                <a:gd name="T41" fmla="*/ 14 h 62"/>
                <a:gd name="T42" fmla="*/ 164 w 219"/>
                <a:gd name="T43" fmla="*/ 37 h 62"/>
                <a:gd name="T44" fmla="*/ 131 w 219"/>
                <a:gd name="T45" fmla="*/ 51 h 62"/>
                <a:gd name="T46" fmla="*/ 97 w 219"/>
                <a:gd name="T47" fmla="*/ 60 h 62"/>
                <a:gd name="T48" fmla="*/ 71 w 219"/>
                <a:gd name="T49" fmla="*/ 62 h 62"/>
                <a:gd name="T50" fmla="*/ 50 w 219"/>
                <a:gd name="T51" fmla="*/ 61 h 62"/>
                <a:gd name="T52" fmla="*/ 33 w 219"/>
                <a:gd name="T53" fmla="*/ 56 h 62"/>
                <a:gd name="T54" fmla="*/ 17 w 219"/>
                <a:gd name="T55" fmla="*/ 49 h 62"/>
                <a:gd name="T56" fmla="*/ 6 w 219"/>
                <a:gd name="T57" fmla="*/ 39 h 62"/>
                <a:gd name="T58" fmla="*/ 2 w 219"/>
                <a:gd name="T59" fmla="*/ 28 h 62"/>
                <a:gd name="T60" fmla="*/ 0 w 219"/>
                <a:gd name="T61"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62">
                  <a:moveTo>
                    <a:pt x="0" y="16"/>
                  </a:moveTo>
                  <a:lnTo>
                    <a:pt x="17" y="18"/>
                  </a:lnTo>
                  <a:lnTo>
                    <a:pt x="50" y="22"/>
                  </a:lnTo>
                  <a:lnTo>
                    <a:pt x="110" y="27"/>
                  </a:lnTo>
                  <a:lnTo>
                    <a:pt x="122" y="28"/>
                  </a:lnTo>
                  <a:lnTo>
                    <a:pt x="126" y="34"/>
                  </a:lnTo>
                  <a:lnTo>
                    <a:pt x="124" y="39"/>
                  </a:lnTo>
                  <a:lnTo>
                    <a:pt x="114" y="38"/>
                  </a:lnTo>
                  <a:lnTo>
                    <a:pt x="112" y="37"/>
                  </a:lnTo>
                  <a:lnTo>
                    <a:pt x="118" y="37"/>
                  </a:lnTo>
                  <a:lnTo>
                    <a:pt x="112" y="33"/>
                  </a:lnTo>
                  <a:lnTo>
                    <a:pt x="107" y="36"/>
                  </a:lnTo>
                  <a:lnTo>
                    <a:pt x="114" y="42"/>
                  </a:lnTo>
                  <a:lnTo>
                    <a:pt x="129" y="44"/>
                  </a:lnTo>
                  <a:lnTo>
                    <a:pt x="137" y="39"/>
                  </a:lnTo>
                  <a:lnTo>
                    <a:pt x="135" y="33"/>
                  </a:lnTo>
                  <a:lnTo>
                    <a:pt x="124" y="26"/>
                  </a:lnTo>
                  <a:lnTo>
                    <a:pt x="162" y="21"/>
                  </a:lnTo>
                  <a:lnTo>
                    <a:pt x="194" y="11"/>
                  </a:lnTo>
                  <a:lnTo>
                    <a:pt x="219" y="0"/>
                  </a:lnTo>
                  <a:lnTo>
                    <a:pt x="200" y="14"/>
                  </a:lnTo>
                  <a:lnTo>
                    <a:pt x="164" y="37"/>
                  </a:lnTo>
                  <a:lnTo>
                    <a:pt x="131" y="51"/>
                  </a:lnTo>
                  <a:lnTo>
                    <a:pt x="97" y="60"/>
                  </a:lnTo>
                  <a:lnTo>
                    <a:pt x="71" y="62"/>
                  </a:lnTo>
                  <a:lnTo>
                    <a:pt x="50" y="61"/>
                  </a:lnTo>
                  <a:lnTo>
                    <a:pt x="33" y="56"/>
                  </a:lnTo>
                  <a:lnTo>
                    <a:pt x="17" y="49"/>
                  </a:lnTo>
                  <a:lnTo>
                    <a:pt x="6" y="39"/>
                  </a:lnTo>
                  <a:lnTo>
                    <a:pt x="2" y="28"/>
                  </a:lnTo>
                  <a:lnTo>
                    <a:pt x="0"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3" name="Freeform 221"/>
            <p:cNvSpPr>
              <a:spLocks/>
            </p:cNvSpPr>
            <p:nvPr/>
          </p:nvSpPr>
          <p:spPr bwMode="auto">
            <a:xfrm>
              <a:off x="3002" y="167"/>
              <a:ext cx="342" cy="38"/>
            </a:xfrm>
            <a:custGeom>
              <a:avLst/>
              <a:gdLst>
                <a:gd name="T0" fmla="*/ 342 w 342"/>
                <a:gd name="T1" fmla="*/ 0 h 38"/>
                <a:gd name="T2" fmla="*/ 315 w 342"/>
                <a:gd name="T3" fmla="*/ 6 h 38"/>
                <a:gd name="T4" fmla="*/ 272 w 342"/>
                <a:gd name="T5" fmla="*/ 18 h 38"/>
                <a:gd name="T6" fmla="*/ 219 w 342"/>
                <a:gd name="T7" fmla="*/ 31 h 38"/>
                <a:gd name="T8" fmla="*/ 158 w 342"/>
                <a:gd name="T9" fmla="*/ 38 h 38"/>
                <a:gd name="T10" fmla="*/ 93 w 342"/>
                <a:gd name="T11" fmla="*/ 36 h 38"/>
                <a:gd name="T12" fmla="*/ 44 w 342"/>
                <a:gd name="T13" fmla="*/ 26 h 38"/>
                <a:gd name="T14" fmla="*/ 12 w 342"/>
                <a:gd name="T15" fmla="*/ 16 h 38"/>
                <a:gd name="T16" fmla="*/ 0 w 342"/>
                <a:gd name="T17" fmla="*/ 12 h 38"/>
                <a:gd name="T18" fmla="*/ 25 w 342"/>
                <a:gd name="T19" fmla="*/ 18 h 38"/>
                <a:gd name="T20" fmla="*/ 69 w 342"/>
                <a:gd name="T21" fmla="*/ 22 h 38"/>
                <a:gd name="T22" fmla="*/ 128 w 342"/>
                <a:gd name="T23" fmla="*/ 21 h 38"/>
                <a:gd name="T24" fmla="*/ 128 w 342"/>
                <a:gd name="T25" fmla="*/ 22 h 38"/>
                <a:gd name="T26" fmla="*/ 124 w 342"/>
                <a:gd name="T27" fmla="*/ 24 h 38"/>
                <a:gd name="T28" fmla="*/ 122 w 342"/>
                <a:gd name="T29" fmla="*/ 27 h 38"/>
                <a:gd name="T30" fmla="*/ 126 w 342"/>
                <a:gd name="T31" fmla="*/ 31 h 38"/>
                <a:gd name="T32" fmla="*/ 135 w 342"/>
                <a:gd name="T33" fmla="*/ 32 h 38"/>
                <a:gd name="T34" fmla="*/ 143 w 342"/>
                <a:gd name="T35" fmla="*/ 30 h 38"/>
                <a:gd name="T36" fmla="*/ 147 w 342"/>
                <a:gd name="T37" fmla="*/ 27 h 38"/>
                <a:gd name="T38" fmla="*/ 143 w 342"/>
                <a:gd name="T39" fmla="*/ 24 h 38"/>
                <a:gd name="T40" fmla="*/ 139 w 342"/>
                <a:gd name="T41" fmla="*/ 25 h 38"/>
                <a:gd name="T42" fmla="*/ 139 w 342"/>
                <a:gd name="T43" fmla="*/ 26 h 38"/>
                <a:gd name="T44" fmla="*/ 143 w 342"/>
                <a:gd name="T45" fmla="*/ 27 h 38"/>
                <a:gd name="T46" fmla="*/ 139 w 342"/>
                <a:gd name="T47" fmla="*/ 30 h 38"/>
                <a:gd name="T48" fmla="*/ 135 w 342"/>
                <a:gd name="T49" fmla="*/ 30 h 38"/>
                <a:gd name="T50" fmla="*/ 129 w 342"/>
                <a:gd name="T51" fmla="*/ 30 h 38"/>
                <a:gd name="T52" fmla="*/ 128 w 342"/>
                <a:gd name="T53" fmla="*/ 27 h 38"/>
                <a:gd name="T54" fmla="*/ 133 w 342"/>
                <a:gd name="T55" fmla="*/ 22 h 38"/>
                <a:gd name="T56" fmla="*/ 139 w 342"/>
                <a:gd name="T57" fmla="*/ 21 h 38"/>
                <a:gd name="T58" fmla="*/ 219 w 342"/>
                <a:gd name="T59" fmla="*/ 14 h 38"/>
                <a:gd name="T60" fmla="*/ 287 w 342"/>
                <a:gd name="T61" fmla="*/ 4 h 38"/>
                <a:gd name="T62" fmla="*/ 334 w 342"/>
                <a:gd name="T63" fmla="*/ 0 h 38"/>
                <a:gd name="T64" fmla="*/ 342 w 342"/>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38">
                  <a:moveTo>
                    <a:pt x="342" y="0"/>
                  </a:moveTo>
                  <a:lnTo>
                    <a:pt x="315" y="6"/>
                  </a:lnTo>
                  <a:lnTo>
                    <a:pt x="272" y="18"/>
                  </a:lnTo>
                  <a:lnTo>
                    <a:pt x="219" y="31"/>
                  </a:lnTo>
                  <a:lnTo>
                    <a:pt x="158" y="38"/>
                  </a:lnTo>
                  <a:lnTo>
                    <a:pt x="93" y="36"/>
                  </a:lnTo>
                  <a:lnTo>
                    <a:pt x="44" y="26"/>
                  </a:lnTo>
                  <a:lnTo>
                    <a:pt x="12" y="16"/>
                  </a:lnTo>
                  <a:lnTo>
                    <a:pt x="0" y="12"/>
                  </a:lnTo>
                  <a:lnTo>
                    <a:pt x="25" y="18"/>
                  </a:lnTo>
                  <a:lnTo>
                    <a:pt x="69" y="22"/>
                  </a:lnTo>
                  <a:lnTo>
                    <a:pt x="128" y="21"/>
                  </a:lnTo>
                  <a:lnTo>
                    <a:pt x="128" y="22"/>
                  </a:lnTo>
                  <a:lnTo>
                    <a:pt x="124" y="24"/>
                  </a:lnTo>
                  <a:lnTo>
                    <a:pt x="122" y="27"/>
                  </a:lnTo>
                  <a:lnTo>
                    <a:pt x="126" y="31"/>
                  </a:lnTo>
                  <a:lnTo>
                    <a:pt x="135" y="32"/>
                  </a:lnTo>
                  <a:lnTo>
                    <a:pt x="143" y="30"/>
                  </a:lnTo>
                  <a:lnTo>
                    <a:pt x="147" y="27"/>
                  </a:lnTo>
                  <a:lnTo>
                    <a:pt x="143" y="24"/>
                  </a:lnTo>
                  <a:lnTo>
                    <a:pt x="139" y="25"/>
                  </a:lnTo>
                  <a:lnTo>
                    <a:pt x="139" y="26"/>
                  </a:lnTo>
                  <a:lnTo>
                    <a:pt x="143" y="27"/>
                  </a:lnTo>
                  <a:lnTo>
                    <a:pt x="139" y="30"/>
                  </a:lnTo>
                  <a:lnTo>
                    <a:pt x="135" y="30"/>
                  </a:lnTo>
                  <a:lnTo>
                    <a:pt x="129" y="30"/>
                  </a:lnTo>
                  <a:lnTo>
                    <a:pt x="128" y="27"/>
                  </a:lnTo>
                  <a:lnTo>
                    <a:pt x="133" y="22"/>
                  </a:lnTo>
                  <a:lnTo>
                    <a:pt x="139" y="21"/>
                  </a:lnTo>
                  <a:lnTo>
                    <a:pt x="219" y="14"/>
                  </a:lnTo>
                  <a:lnTo>
                    <a:pt x="287" y="4"/>
                  </a:lnTo>
                  <a:lnTo>
                    <a:pt x="334" y="0"/>
                  </a:lnTo>
                  <a:lnTo>
                    <a:pt x="342"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4" name="Freeform 222"/>
            <p:cNvSpPr>
              <a:spLocks/>
            </p:cNvSpPr>
            <p:nvPr/>
          </p:nvSpPr>
          <p:spPr bwMode="auto">
            <a:xfrm>
              <a:off x="3016" y="134"/>
              <a:ext cx="381" cy="53"/>
            </a:xfrm>
            <a:custGeom>
              <a:avLst/>
              <a:gdLst>
                <a:gd name="T0" fmla="*/ 0 w 381"/>
                <a:gd name="T1" fmla="*/ 45 h 53"/>
                <a:gd name="T2" fmla="*/ 36 w 381"/>
                <a:gd name="T3" fmla="*/ 46 h 53"/>
                <a:gd name="T4" fmla="*/ 74 w 381"/>
                <a:gd name="T5" fmla="*/ 42 h 53"/>
                <a:gd name="T6" fmla="*/ 115 w 381"/>
                <a:gd name="T7" fmla="*/ 31 h 53"/>
                <a:gd name="T8" fmla="*/ 182 w 381"/>
                <a:gd name="T9" fmla="*/ 11 h 53"/>
                <a:gd name="T10" fmla="*/ 218 w 381"/>
                <a:gd name="T11" fmla="*/ 4 h 53"/>
                <a:gd name="T12" fmla="*/ 256 w 381"/>
                <a:gd name="T13" fmla="*/ 0 h 53"/>
                <a:gd name="T14" fmla="*/ 301 w 381"/>
                <a:gd name="T15" fmla="*/ 4 h 53"/>
                <a:gd name="T16" fmla="*/ 345 w 381"/>
                <a:gd name="T17" fmla="*/ 12 h 53"/>
                <a:gd name="T18" fmla="*/ 381 w 381"/>
                <a:gd name="T19" fmla="*/ 24 h 53"/>
                <a:gd name="T20" fmla="*/ 332 w 381"/>
                <a:gd name="T21" fmla="*/ 29 h 53"/>
                <a:gd name="T22" fmla="*/ 248 w 381"/>
                <a:gd name="T23" fmla="*/ 37 h 53"/>
                <a:gd name="T24" fmla="*/ 191 w 381"/>
                <a:gd name="T25" fmla="*/ 45 h 53"/>
                <a:gd name="T26" fmla="*/ 180 w 381"/>
                <a:gd name="T27" fmla="*/ 43 h 53"/>
                <a:gd name="T28" fmla="*/ 172 w 381"/>
                <a:gd name="T29" fmla="*/ 41 h 53"/>
                <a:gd name="T30" fmla="*/ 169 w 381"/>
                <a:gd name="T31" fmla="*/ 36 h 53"/>
                <a:gd name="T32" fmla="*/ 171 w 381"/>
                <a:gd name="T33" fmla="*/ 30 h 53"/>
                <a:gd name="T34" fmla="*/ 178 w 381"/>
                <a:gd name="T35" fmla="*/ 24 h 53"/>
                <a:gd name="T36" fmla="*/ 199 w 381"/>
                <a:gd name="T37" fmla="*/ 19 h 53"/>
                <a:gd name="T38" fmla="*/ 218 w 381"/>
                <a:gd name="T39" fmla="*/ 17 h 53"/>
                <a:gd name="T40" fmla="*/ 224 w 381"/>
                <a:gd name="T41" fmla="*/ 18 h 53"/>
                <a:gd name="T42" fmla="*/ 229 w 381"/>
                <a:gd name="T43" fmla="*/ 22 h 53"/>
                <a:gd name="T44" fmla="*/ 227 w 381"/>
                <a:gd name="T45" fmla="*/ 24 h 53"/>
                <a:gd name="T46" fmla="*/ 220 w 381"/>
                <a:gd name="T47" fmla="*/ 28 h 53"/>
                <a:gd name="T48" fmla="*/ 214 w 381"/>
                <a:gd name="T49" fmla="*/ 29 h 53"/>
                <a:gd name="T50" fmla="*/ 210 w 381"/>
                <a:gd name="T51" fmla="*/ 28 h 53"/>
                <a:gd name="T52" fmla="*/ 214 w 381"/>
                <a:gd name="T53" fmla="*/ 25 h 53"/>
                <a:gd name="T54" fmla="*/ 216 w 381"/>
                <a:gd name="T55" fmla="*/ 24 h 53"/>
                <a:gd name="T56" fmla="*/ 210 w 381"/>
                <a:gd name="T57" fmla="*/ 24 h 53"/>
                <a:gd name="T58" fmla="*/ 207 w 381"/>
                <a:gd name="T59" fmla="*/ 29 h 53"/>
                <a:gd name="T60" fmla="*/ 212 w 381"/>
                <a:gd name="T61" fmla="*/ 31 h 53"/>
                <a:gd name="T62" fmla="*/ 222 w 381"/>
                <a:gd name="T63" fmla="*/ 31 h 53"/>
                <a:gd name="T64" fmla="*/ 231 w 381"/>
                <a:gd name="T65" fmla="*/ 28 h 53"/>
                <a:gd name="T66" fmla="*/ 237 w 381"/>
                <a:gd name="T67" fmla="*/ 22 h 53"/>
                <a:gd name="T68" fmla="*/ 233 w 381"/>
                <a:gd name="T69" fmla="*/ 18 h 53"/>
                <a:gd name="T70" fmla="*/ 226 w 381"/>
                <a:gd name="T71" fmla="*/ 16 h 53"/>
                <a:gd name="T72" fmla="*/ 195 w 381"/>
                <a:gd name="T73" fmla="*/ 17 h 53"/>
                <a:gd name="T74" fmla="*/ 180 w 381"/>
                <a:gd name="T75" fmla="*/ 22 h 53"/>
                <a:gd name="T76" fmla="*/ 169 w 381"/>
                <a:gd name="T77" fmla="*/ 27 h 53"/>
                <a:gd name="T78" fmla="*/ 161 w 381"/>
                <a:gd name="T79" fmla="*/ 31 h 53"/>
                <a:gd name="T80" fmla="*/ 159 w 381"/>
                <a:gd name="T81" fmla="*/ 36 h 53"/>
                <a:gd name="T82" fmla="*/ 161 w 381"/>
                <a:gd name="T83" fmla="*/ 41 h 53"/>
                <a:gd name="T84" fmla="*/ 167 w 381"/>
                <a:gd name="T85" fmla="*/ 43 h 53"/>
                <a:gd name="T86" fmla="*/ 180 w 381"/>
                <a:gd name="T87" fmla="*/ 46 h 53"/>
                <a:gd name="T88" fmla="*/ 144 w 381"/>
                <a:gd name="T89" fmla="*/ 49 h 53"/>
                <a:gd name="T90" fmla="*/ 98 w 381"/>
                <a:gd name="T91" fmla="*/ 53 h 53"/>
                <a:gd name="T92" fmla="*/ 59 w 381"/>
                <a:gd name="T93" fmla="*/ 53 h 53"/>
                <a:gd name="T94" fmla="*/ 26 w 381"/>
                <a:gd name="T95" fmla="*/ 51 h 53"/>
                <a:gd name="T96" fmla="*/ 0 w 381"/>
                <a:gd name="T9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1" h="53">
                  <a:moveTo>
                    <a:pt x="0" y="45"/>
                  </a:moveTo>
                  <a:lnTo>
                    <a:pt x="36" y="46"/>
                  </a:lnTo>
                  <a:lnTo>
                    <a:pt x="74" y="42"/>
                  </a:lnTo>
                  <a:lnTo>
                    <a:pt x="115" y="31"/>
                  </a:lnTo>
                  <a:lnTo>
                    <a:pt x="182" y="11"/>
                  </a:lnTo>
                  <a:lnTo>
                    <a:pt x="218" y="4"/>
                  </a:lnTo>
                  <a:lnTo>
                    <a:pt x="256" y="0"/>
                  </a:lnTo>
                  <a:lnTo>
                    <a:pt x="301" y="4"/>
                  </a:lnTo>
                  <a:lnTo>
                    <a:pt x="345" y="12"/>
                  </a:lnTo>
                  <a:lnTo>
                    <a:pt x="381" y="24"/>
                  </a:lnTo>
                  <a:lnTo>
                    <a:pt x="332" y="29"/>
                  </a:lnTo>
                  <a:lnTo>
                    <a:pt x="248" y="37"/>
                  </a:lnTo>
                  <a:lnTo>
                    <a:pt x="191" y="45"/>
                  </a:lnTo>
                  <a:lnTo>
                    <a:pt x="180" y="43"/>
                  </a:lnTo>
                  <a:lnTo>
                    <a:pt x="172" y="41"/>
                  </a:lnTo>
                  <a:lnTo>
                    <a:pt x="169" y="36"/>
                  </a:lnTo>
                  <a:lnTo>
                    <a:pt x="171" y="30"/>
                  </a:lnTo>
                  <a:lnTo>
                    <a:pt x="178" y="24"/>
                  </a:lnTo>
                  <a:lnTo>
                    <a:pt x="199" y="19"/>
                  </a:lnTo>
                  <a:lnTo>
                    <a:pt x="218" y="17"/>
                  </a:lnTo>
                  <a:lnTo>
                    <a:pt x="224" y="18"/>
                  </a:lnTo>
                  <a:lnTo>
                    <a:pt x="229" y="22"/>
                  </a:lnTo>
                  <a:lnTo>
                    <a:pt x="227" y="24"/>
                  </a:lnTo>
                  <a:lnTo>
                    <a:pt x="220" y="28"/>
                  </a:lnTo>
                  <a:lnTo>
                    <a:pt x="214" y="29"/>
                  </a:lnTo>
                  <a:lnTo>
                    <a:pt x="210" y="28"/>
                  </a:lnTo>
                  <a:lnTo>
                    <a:pt x="214" y="25"/>
                  </a:lnTo>
                  <a:lnTo>
                    <a:pt x="216" y="24"/>
                  </a:lnTo>
                  <a:lnTo>
                    <a:pt x="210" y="24"/>
                  </a:lnTo>
                  <a:lnTo>
                    <a:pt x="207" y="29"/>
                  </a:lnTo>
                  <a:lnTo>
                    <a:pt x="212" y="31"/>
                  </a:lnTo>
                  <a:lnTo>
                    <a:pt x="222" y="31"/>
                  </a:lnTo>
                  <a:lnTo>
                    <a:pt x="231" y="28"/>
                  </a:lnTo>
                  <a:lnTo>
                    <a:pt x="237" y="22"/>
                  </a:lnTo>
                  <a:lnTo>
                    <a:pt x="233" y="18"/>
                  </a:lnTo>
                  <a:lnTo>
                    <a:pt x="226" y="16"/>
                  </a:lnTo>
                  <a:lnTo>
                    <a:pt x="195" y="17"/>
                  </a:lnTo>
                  <a:lnTo>
                    <a:pt x="180" y="22"/>
                  </a:lnTo>
                  <a:lnTo>
                    <a:pt x="169" y="27"/>
                  </a:lnTo>
                  <a:lnTo>
                    <a:pt x="161" y="31"/>
                  </a:lnTo>
                  <a:lnTo>
                    <a:pt x="159" y="36"/>
                  </a:lnTo>
                  <a:lnTo>
                    <a:pt x="161" y="41"/>
                  </a:lnTo>
                  <a:lnTo>
                    <a:pt x="167" y="43"/>
                  </a:lnTo>
                  <a:lnTo>
                    <a:pt x="180" y="46"/>
                  </a:lnTo>
                  <a:lnTo>
                    <a:pt x="144" y="49"/>
                  </a:lnTo>
                  <a:lnTo>
                    <a:pt x="98" y="53"/>
                  </a:lnTo>
                  <a:lnTo>
                    <a:pt x="59" y="53"/>
                  </a:lnTo>
                  <a:lnTo>
                    <a:pt x="26" y="51"/>
                  </a:lnTo>
                  <a:lnTo>
                    <a:pt x="0" y="45"/>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5" name="Freeform 223"/>
            <p:cNvSpPr>
              <a:spLocks/>
            </p:cNvSpPr>
            <p:nvPr/>
          </p:nvSpPr>
          <p:spPr bwMode="auto">
            <a:xfrm>
              <a:off x="2295" y="146"/>
              <a:ext cx="280" cy="59"/>
            </a:xfrm>
            <a:custGeom>
              <a:avLst/>
              <a:gdLst>
                <a:gd name="T0" fmla="*/ 280 w 280"/>
                <a:gd name="T1" fmla="*/ 42 h 59"/>
                <a:gd name="T2" fmla="*/ 261 w 280"/>
                <a:gd name="T3" fmla="*/ 42 h 59"/>
                <a:gd name="T4" fmla="*/ 218 w 280"/>
                <a:gd name="T5" fmla="*/ 34 h 59"/>
                <a:gd name="T6" fmla="*/ 178 w 280"/>
                <a:gd name="T7" fmla="*/ 21 h 59"/>
                <a:gd name="T8" fmla="*/ 134 w 280"/>
                <a:gd name="T9" fmla="*/ 7 h 59"/>
                <a:gd name="T10" fmla="*/ 81 w 280"/>
                <a:gd name="T11" fmla="*/ 0 h 59"/>
                <a:gd name="T12" fmla="*/ 55 w 280"/>
                <a:gd name="T13" fmla="*/ 0 h 59"/>
                <a:gd name="T14" fmla="*/ 28 w 280"/>
                <a:gd name="T15" fmla="*/ 5 h 59"/>
                <a:gd name="T16" fmla="*/ 5 w 280"/>
                <a:gd name="T17" fmla="*/ 16 h 59"/>
                <a:gd name="T18" fmla="*/ 0 w 280"/>
                <a:gd name="T19" fmla="*/ 22 h 59"/>
                <a:gd name="T20" fmla="*/ 32 w 280"/>
                <a:gd name="T21" fmla="*/ 30 h 59"/>
                <a:gd name="T22" fmla="*/ 43 w 280"/>
                <a:gd name="T23" fmla="*/ 34 h 59"/>
                <a:gd name="T24" fmla="*/ 53 w 280"/>
                <a:gd name="T25" fmla="*/ 35 h 59"/>
                <a:gd name="T26" fmla="*/ 60 w 280"/>
                <a:gd name="T27" fmla="*/ 33 h 59"/>
                <a:gd name="T28" fmla="*/ 66 w 280"/>
                <a:gd name="T29" fmla="*/ 28 h 59"/>
                <a:gd name="T30" fmla="*/ 60 w 280"/>
                <a:gd name="T31" fmla="*/ 23 h 59"/>
                <a:gd name="T32" fmla="*/ 55 w 280"/>
                <a:gd name="T33" fmla="*/ 24 h 59"/>
                <a:gd name="T34" fmla="*/ 55 w 280"/>
                <a:gd name="T35" fmla="*/ 28 h 59"/>
                <a:gd name="T36" fmla="*/ 55 w 280"/>
                <a:gd name="T37" fmla="*/ 30 h 59"/>
                <a:gd name="T38" fmla="*/ 51 w 280"/>
                <a:gd name="T39" fmla="*/ 29 h 59"/>
                <a:gd name="T40" fmla="*/ 47 w 280"/>
                <a:gd name="T41" fmla="*/ 24 h 59"/>
                <a:gd name="T42" fmla="*/ 55 w 280"/>
                <a:gd name="T43" fmla="*/ 18 h 59"/>
                <a:gd name="T44" fmla="*/ 60 w 280"/>
                <a:gd name="T45" fmla="*/ 17 h 59"/>
                <a:gd name="T46" fmla="*/ 68 w 280"/>
                <a:gd name="T47" fmla="*/ 18 h 59"/>
                <a:gd name="T48" fmla="*/ 74 w 280"/>
                <a:gd name="T49" fmla="*/ 23 h 59"/>
                <a:gd name="T50" fmla="*/ 75 w 280"/>
                <a:gd name="T51" fmla="*/ 28 h 59"/>
                <a:gd name="T52" fmla="*/ 72 w 280"/>
                <a:gd name="T53" fmla="*/ 33 h 59"/>
                <a:gd name="T54" fmla="*/ 62 w 280"/>
                <a:gd name="T55" fmla="*/ 37 h 59"/>
                <a:gd name="T56" fmla="*/ 58 w 280"/>
                <a:gd name="T57" fmla="*/ 39 h 59"/>
                <a:gd name="T58" fmla="*/ 83 w 280"/>
                <a:gd name="T59" fmla="*/ 46 h 59"/>
                <a:gd name="T60" fmla="*/ 132 w 280"/>
                <a:gd name="T61" fmla="*/ 57 h 59"/>
                <a:gd name="T62" fmla="*/ 180 w 280"/>
                <a:gd name="T63" fmla="*/ 59 h 59"/>
                <a:gd name="T64" fmla="*/ 235 w 280"/>
                <a:gd name="T65" fmla="*/ 54 h 59"/>
                <a:gd name="T66" fmla="*/ 265 w 280"/>
                <a:gd name="T67" fmla="*/ 47 h 59"/>
                <a:gd name="T68" fmla="*/ 280 w 280"/>
                <a:gd name="T69"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59">
                  <a:moveTo>
                    <a:pt x="280" y="42"/>
                  </a:moveTo>
                  <a:lnTo>
                    <a:pt x="261" y="42"/>
                  </a:lnTo>
                  <a:lnTo>
                    <a:pt x="218" y="34"/>
                  </a:lnTo>
                  <a:lnTo>
                    <a:pt x="178" y="21"/>
                  </a:lnTo>
                  <a:lnTo>
                    <a:pt x="134" y="7"/>
                  </a:lnTo>
                  <a:lnTo>
                    <a:pt x="81" y="0"/>
                  </a:lnTo>
                  <a:lnTo>
                    <a:pt x="55" y="0"/>
                  </a:lnTo>
                  <a:lnTo>
                    <a:pt x="28" y="5"/>
                  </a:lnTo>
                  <a:lnTo>
                    <a:pt x="5" y="16"/>
                  </a:lnTo>
                  <a:lnTo>
                    <a:pt x="0" y="22"/>
                  </a:lnTo>
                  <a:lnTo>
                    <a:pt x="32" y="30"/>
                  </a:lnTo>
                  <a:lnTo>
                    <a:pt x="43" y="34"/>
                  </a:lnTo>
                  <a:lnTo>
                    <a:pt x="53" y="35"/>
                  </a:lnTo>
                  <a:lnTo>
                    <a:pt x="60" y="33"/>
                  </a:lnTo>
                  <a:lnTo>
                    <a:pt x="66" y="28"/>
                  </a:lnTo>
                  <a:lnTo>
                    <a:pt x="60" y="23"/>
                  </a:lnTo>
                  <a:lnTo>
                    <a:pt x="55" y="24"/>
                  </a:lnTo>
                  <a:lnTo>
                    <a:pt x="55" y="28"/>
                  </a:lnTo>
                  <a:lnTo>
                    <a:pt x="55" y="30"/>
                  </a:lnTo>
                  <a:lnTo>
                    <a:pt x="51" y="29"/>
                  </a:lnTo>
                  <a:lnTo>
                    <a:pt x="47" y="24"/>
                  </a:lnTo>
                  <a:lnTo>
                    <a:pt x="55" y="18"/>
                  </a:lnTo>
                  <a:lnTo>
                    <a:pt x="60" y="17"/>
                  </a:lnTo>
                  <a:lnTo>
                    <a:pt x="68" y="18"/>
                  </a:lnTo>
                  <a:lnTo>
                    <a:pt x="74" y="23"/>
                  </a:lnTo>
                  <a:lnTo>
                    <a:pt x="75" y="28"/>
                  </a:lnTo>
                  <a:lnTo>
                    <a:pt x="72" y="33"/>
                  </a:lnTo>
                  <a:lnTo>
                    <a:pt x="62" y="37"/>
                  </a:lnTo>
                  <a:lnTo>
                    <a:pt x="58" y="39"/>
                  </a:lnTo>
                  <a:lnTo>
                    <a:pt x="83" y="46"/>
                  </a:lnTo>
                  <a:lnTo>
                    <a:pt x="132" y="57"/>
                  </a:lnTo>
                  <a:lnTo>
                    <a:pt x="180" y="59"/>
                  </a:lnTo>
                  <a:lnTo>
                    <a:pt x="235" y="54"/>
                  </a:lnTo>
                  <a:lnTo>
                    <a:pt x="265" y="47"/>
                  </a:lnTo>
                  <a:lnTo>
                    <a:pt x="280" y="4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6" name="Freeform 224"/>
            <p:cNvSpPr>
              <a:spLocks/>
            </p:cNvSpPr>
            <p:nvPr/>
          </p:nvSpPr>
          <p:spPr bwMode="auto">
            <a:xfrm>
              <a:off x="2287" y="174"/>
              <a:ext cx="281" cy="69"/>
            </a:xfrm>
            <a:custGeom>
              <a:avLst/>
              <a:gdLst>
                <a:gd name="T0" fmla="*/ 4 w 281"/>
                <a:gd name="T1" fmla="*/ 0 h 69"/>
                <a:gd name="T2" fmla="*/ 25 w 281"/>
                <a:gd name="T3" fmla="*/ 3 h 69"/>
                <a:gd name="T4" fmla="*/ 63 w 281"/>
                <a:gd name="T5" fmla="*/ 15 h 69"/>
                <a:gd name="T6" fmla="*/ 99 w 281"/>
                <a:gd name="T7" fmla="*/ 25 h 69"/>
                <a:gd name="T8" fmla="*/ 135 w 281"/>
                <a:gd name="T9" fmla="*/ 32 h 69"/>
                <a:gd name="T10" fmla="*/ 148 w 281"/>
                <a:gd name="T11" fmla="*/ 37 h 69"/>
                <a:gd name="T12" fmla="*/ 152 w 281"/>
                <a:gd name="T13" fmla="*/ 44 h 69"/>
                <a:gd name="T14" fmla="*/ 144 w 281"/>
                <a:gd name="T15" fmla="*/ 49 h 69"/>
                <a:gd name="T16" fmla="*/ 138 w 281"/>
                <a:gd name="T17" fmla="*/ 49 h 69"/>
                <a:gd name="T18" fmla="*/ 133 w 281"/>
                <a:gd name="T19" fmla="*/ 47 h 69"/>
                <a:gd name="T20" fmla="*/ 131 w 281"/>
                <a:gd name="T21" fmla="*/ 44 h 69"/>
                <a:gd name="T22" fmla="*/ 135 w 281"/>
                <a:gd name="T23" fmla="*/ 44 h 69"/>
                <a:gd name="T24" fmla="*/ 138 w 281"/>
                <a:gd name="T25" fmla="*/ 45 h 69"/>
                <a:gd name="T26" fmla="*/ 135 w 281"/>
                <a:gd name="T27" fmla="*/ 42 h 69"/>
                <a:gd name="T28" fmla="*/ 129 w 281"/>
                <a:gd name="T29" fmla="*/ 41 h 69"/>
                <a:gd name="T30" fmla="*/ 125 w 281"/>
                <a:gd name="T31" fmla="*/ 42 h 69"/>
                <a:gd name="T32" fmla="*/ 125 w 281"/>
                <a:gd name="T33" fmla="*/ 45 h 69"/>
                <a:gd name="T34" fmla="*/ 131 w 281"/>
                <a:gd name="T35" fmla="*/ 50 h 69"/>
                <a:gd name="T36" fmla="*/ 140 w 281"/>
                <a:gd name="T37" fmla="*/ 55 h 69"/>
                <a:gd name="T38" fmla="*/ 150 w 281"/>
                <a:gd name="T39" fmla="*/ 56 h 69"/>
                <a:gd name="T40" fmla="*/ 157 w 281"/>
                <a:gd name="T41" fmla="*/ 55 h 69"/>
                <a:gd name="T42" fmla="*/ 161 w 281"/>
                <a:gd name="T43" fmla="*/ 53 h 69"/>
                <a:gd name="T44" fmla="*/ 161 w 281"/>
                <a:gd name="T45" fmla="*/ 44 h 69"/>
                <a:gd name="T46" fmla="*/ 156 w 281"/>
                <a:gd name="T47" fmla="*/ 37 h 69"/>
                <a:gd name="T48" fmla="*/ 152 w 281"/>
                <a:gd name="T49" fmla="*/ 35 h 69"/>
                <a:gd name="T50" fmla="*/ 201 w 281"/>
                <a:gd name="T51" fmla="*/ 35 h 69"/>
                <a:gd name="T52" fmla="*/ 245 w 281"/>
                <a:gd name="T53" fmla="*/ 31 h 69"/>
                <a:gd name="T54" fmla="*/ 281 w 281"/>
                <a:gd name="T55" fmla="*/ 21 h 69"/>
                <a:gd name="T56" fmla="*/ 250 w 281"/>
                <a:gd name="T57" fmla="*/ 35 h 69"/>
                <a:gd name="T58" fmla="*/ 197 w 281"/>
                <a:gd name="T59" fmla="*/ 55 h 69"/>
                <a:gd name="T60" fmla="*/ 148 w 281"/>
                <a:gd name="T61" fmla="*/ 66 h 69"/>
                <a:gd name="T62" fmla="*/ 101 w 281"/>
                <a:gd name="T63" fmla="*/ 69 h 69"/>
                <a:gd name="T64" fmla="*/ 68 w 281"/>
                <a:gd name="T65" fmla="*/ 67 h 69"/>
                <a:gd name="T66" fmla="*/ 44 w 281"/>
                <a:gd name="T67" fmla="*/ 61 h 69"/>
                <a:gd name="T68" fmla="*/ 25 w 281"/>
                <a:gd name="T69" fmla="*/ 53 h 69"/>
                <a:gd name="T70" fmla="*/ 9 w 281"/>
                <a:gd name="T71" fmla="*/ 41 h 69"/>
                <a:gd name="T72" fmla="*/ 2 w 281"/>
                <a:gd name="T73" fmla="*/ 27 h 69"/>
                <a:gd name="T74" fmla="*/ 0 w 281"/>
                <a:gd name="T75" fmla="*/ 14 h 69"/>
                <a:gd name="T76" fmla="*/ 4 w 281"/>
                <a:gd name="T7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9">
                  <a:moveTo>
                    <a:pt x="4" y="0"/>
                  </a:moveTo>
                  <a:lnTo>
                    <a:pt x="25" y="3"/>
                  </a:lnTo>
                  <a:lnTo>
                    <a:pt x="63" y="15"/>
                  </a:lnTo>
                  <a:lnTo>
                    <a:pt x="99" y="25"/>
                  </a:lnTo>
                  <a:lnTo>
                    <a:pt x="135" y="32"/>
                  </a:lnTo>
                  <a:lnTo>
                    <a:pt x="148" y="37"/>
                  </a:lnTo>
                  <a:lnTo>
                    <a:pt x="152" y="44"/>
                  </a:lnTo>
                  <a:lnTo>
                    <a:pt x="144" y="49"/>
                  </a:lnTo>
                  <a:lnTo>
                    <a:pt x="138" y="49"/>
                  </a:lnTo>
                  <a:lnTo>
                    <a:pt x="133" y="47"/>
                  </a:lnTo>
                  <a:lnTo>
                    <a:pt x="131" y="44"/>
                  </a:lnTo>
                  <a:lnTo>
                    <a:pt x="135" y="44"/>
                  </a:lnTo>
                  <a:lnTo>
                    <a:pt x="138" y="45"/>
                  </a:lnTo>
                  <a:lnTo>
                    <a:pt x="135" y="42"/>
                  </a:lnTo>
                  <a:lnTo>
                    <a:pt x="129" y="41"/>
                  </a:lnTo>
                  <a:lnTo>
                    <a:pt x="125" y="42"/>
                  </a:lnTo>
                  <a:lnTo>
                    <a:pt x="125" y="45"/>
                  </a:lnTo>
                  <a:lnTo>
                    <a:pt x="131" y="50"/>
                  </a:lnTo>
                  <a:lnTo>
                    <a:pt x="140" y="55"/>
                  </a:lnTo>
                  <a:lnTo>
                    <a:pt x="150" y="56"/>
                  </a:lnTo>
                  <a:lnTo>
                    <a:pt x="157" y="55"/>
                  </a:lnTo>
                  <a:lnTo>
                    <a:pt x="161" y="53"/>
                  </a:lnTo>
                  <a:lnTo>
                    <a:pt x="161" y="44"/>
                  </a:lnTo>
                  <a:lnTo>
                    <a:pt x="156" y="37"/>
                  </a:lnTo>
                  <a:lnTo>
                    <a:pt x="152" y="35"/>
                  </a:lnTo>
                  <a:lnTo>
                    <a:pt x="201" y="35"/>
                  </a:lnTo>
                  <a:lnTo>
                    <a:pt x="245" y="31"/>
                  </a:lnTo>
                  <a:lnTo>
                    <a:pt x="281" y="21"/>
                  </a:lnTo>
                  <a:lnTo>
                    <a:pt x="250" y="35"/>
                  </a:lnTo>
                  <a:lnTo>
                    <a:pt x="197" y="55"/>
                  </a:lnTo>
                  <a:lnTo>
                    <a:pt x="148" y="66"/>
                  </a:lnTo>
                  <a:lnTo>
                    <a:pt x="101" y="69"/>
                  </a:lnTo>
                  <a:lnTo>
                    <a:pt x="68" y="67"/>
                  </a:lnTo>
                  <a:lnTo>
                    <a:pt x="44" y="61"/>
                  </a:lnTo>
                  <a:lnTo>
                    <a:pt x="25" y="53"/>
                  </a:lnTo>
                  <a:lnTo>
                    <a:pt x="9" y="41"/>
                  </a:lnTo>
                  <a:lnTo>
                    <a:pt x="2" y="27"/>
                  </a:lnTo>
                  <a:lnTo>
                    <a:pt x="0" y="14"/>
                  </a:lnTo>
                  <a:lnTo>
                    <a:pt x="4"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7" name="Freeform 225"/>
            <p:cNvSpPr>
              <a:spLocks/>
            </p:cNvSpPr>
            <p:nvPr/>
          </p:nvSpPr>
          <p:spPr bwMode="auto">
            <a:xfrm>
              <a:off x="3004" y="67"/>
              <a:ext cx="220" cy="39"/>
            </a:xfrm>
            <a:custGeom>
              <a:avLst/>
              <a:gdLst>
                <a:gd name="T0" fmla="*/ 220 w 220"/>
                <a:gd name="T1" fmla="*/ 10 h 39"/>
                <a:gd name="T2" fmla="*/ 207 w 220"/>
                <a:gd name="T3" fmla="*/ 11 h 39"/>
                <a:gd name="T4" fmla="*/ 171 w 220"/>
                <a:gd name="T5" fmla="*/ 10 h 39"/>
                <a:gd name="T6" fmla="*/ 135 w 220"/>
                <a:gd name="T7" fmla="*/ 5 h 39"/>
                <a:gd name="T8" fmla="*/ 99 w 220"/>
                <a:gd name="T9" fmla="*/ 0 h 39"/>
                <a:gd name="T10" fmla="*/ 57 w 220"/>
                <a:gd name="T11" fmla="*/ 0 h 39"/>
                <a:gd name="T12" fmla="*/ 36 w 220"/>
                <a:gd name="T13" fmla="*/ 4 h 39"/>
                <a:gd name="T14" fmla="*/ 17 w 220"/>
                <a:gd name="T15" fmla="*/ 11 h 39"/>
                <a:gd name="T16" fmla="*/ 4 w 220"/>
                <a:gd name="T17" fmla="*/ 22 h 39"/>
                <a:gd name="T18" fmla="*/ 0 w 220"/>
                <a:gd name="T19" fmla="*/ 28 h 39"/>
                <a:gd name="T20" fmla="*/ 27 w 220"/>
                <a:gd name="T21" fmla="*/ 30 h 39"/>
                <a:gd name="T22" fmla="*/ 44 w 220"/>
                <a:gd name="T23" fmla="*/ 33 h 39"/>
                <a:gd name="T24" fmla="*/ 52 w 220"/>
                <a:gd name="T25" fmla="*/ 29 h 39"/>
                <a:gd name="T26" fmla="*/ 52 w 220"/>
                <a:gd name="T27" fmla="*/ 24 h 39"/>
                <a:gd name="T28" fmla="*/ 48 w 220"/>
                <a:gd name="T29" fmla="*/ 22 h 39"/>
                <a:gd name="T30" fmla="*/ 44 w 220"/>
                <a:gd name="T31" fmla="*/ 24 h 39"/>
                <a:gd name="T32" fmla="*/ 44 w 220"/>
                <a:gd name="T33" fmla="*/ 27 h 39"/>
                <a:gd name="T34" fmla="*/ 46 w 220"/>
                <a:gd name="T35" fmla="*/ 28 h 39"/>
                <a:gd name="T36" fmla="*/ 42 w 220"/>
                <a:gd name="T37" fmla="*/ 28 h 39"/>
                <a:gd name="T38" fmla="*/ 38 w 220"/>
                <a:gd name="T39" fmla="*/ 24 h 39"/>
                <a:gd name="T40" fmla="*/ 40 w 220"/>
                <a:gd name="T41" fmla="*/ 19 h 39"/>
                <a:gd name="T42" fmla="*/ 52 w 220"/>
                <a:gd name="T43" fmla="*/ 17 h 39"/>
                <a:gd name="T44" fmla="*/ 59 w 220"/>
                <a:gd name="T45" fmla="*/ 23 h 39"/>
                <a:gd name="T46" fmla="*/ 59 w 220"/>
                <a:gd name="T47" fmla="*/ 28 h 39"/>
                <a:gd name="T48" fmla="*/ 53 w 220"/>
                <a:gd name="T49" fmla="*/ 33 h 39"/>
                <a:gd name="T50" fmla="*/ 50 w 220"/>
                <a:gd name="T51" fmla="*/ 35 h 39"/>
                <a:gd name="T52" fmla="*/ 71 w 220"/>
                <a:gd name="T53" fmla="*/ 37 h 39"/>
                <a:gd name="T54" fmla="*/ 112 w 220"/>
                <a:gd name="T55" fmla="*/ 39 h 39"/>
                <a:gd name="T56" fmla="*/ 150 w 220"/>
                <a:gd name="T57" fmla="*/ 35 h 39"/>
                <a:gd name="T58" fmla="*/ 190 w 220"/>
                <a:gd name="T59" fmla="*/ 24 h 39"/>
                <a:gd name="T60" fmla="*/ 211 w 220"/>
                <a:gd name="T61" fmla="*/ 15 h 39"/>
                <a:gd name="T62" fmla="*/ 220 w 220"/>
                <a:gd name="T63"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9">
                  <a:moveTo>
                    <a:pt x="220" y="10"/>
                  </a:moveTo>
                  <a:lnTo>
                    <a:pt x="207" y="11"/>
                  </a:lnTo>
                  <a:lnTo>
                    <a:pt x="171" y="10"/>
                  </a:lnTo>
                  <a:lnTo>
                    <a:pt x="135" y="5"/>
                  </a:lnTo>
                  <a:lnTo>
                    <a:pt x="99" y="0"/>
                  </a:lnTo>
                  <a:lnTo>
                    <a:pt x="57" y="0"/>
                  </a:lnTo>
                  <a:lnTo>
                    <a:pt x="36" y="4"/>
                  </a:lnTo>
                  <a:lnTo>
                    <a:pt x="17" y="11"/>
                  </a:lnTo>
                  <a:lnTo>
                    <a:pt x="4" y="22"/>
                  </a:lnTo>
                  <a:lnTo>
                    <a:pt x="0" y="28"/>
                  </a:lnTo>
                  <a:lnTo>
                    <a:pt x="27" y="30"/>
                  </a:lnTo>
                  <a:lnTo>
                    <a:pt x="44" y="33"/>
                  </a:lnTo>
                  <a:lnTo>
                    <a:pt x="52" y="29"/>
                  </a:lnTo>
                  <a:lnTo>
                    <a:pt x="52" y="24"/>
                  </a:lnTo>
                  <a:lnTo>
                    <a:pt x="48" y="22"/>
                  </a:lnTo>
                  <a:lnTo>
                    <a:pt x="44" y="24"/>
                  </a:lnTo>
                  <a:lnTo>
                    <a:pt x="44" y="27"/>
                  </a:lnTo>
                  <a:lnTo>
                    <a:pt x="46" y="28"/>
                  </a:lnTo>
                  <a:lnTo>
                    <a:pt x="42" y="28"/>
                  </a:lnTo>
                  <a:lnTo>
                    <a:pt x="38" y="24"/>
                  </a:lnTo>
                  <a:lnTo>
                    <a:pt x="40" y="19"/>
                  </a:lnTo>
                  <a:lnTo>
                    <a:pt x="52" y="17"/>
                  </a:lnTo>
                  <a:lnTo>
                    <a:pt x="59" y="23"/>
                  </a:lnTo>
                  <a:lnTo>
                    <a:pt x="59" y="28"/>
                  </a:lnTo>
                  <a:lnTo>
                    <a:pt x="53" y="33"/>
                  </a:lnTo>
                  <a:lnTo>
                    <a:pt x="50" y="35"/>
                  </a:lnTo>
                  <a:lnTo>
                    <a:pt x="71" y="37"/>
                  </a:lnTo>
                  <a:lnTo>
                    <a:pt x="112" y="39"/>
                  </a:lnTo>
                  <a:lnTo>
                    <a:pt x="150" y="35"/>
                  </a:lnTo>
                  <a:lnTo>
                    <a:pt x="190" y="24"/>
                  </a:lnTo>
                  <a:lnTo>
                    <a:pt x="211" y="15"/>
                  </a:lnTo>
                  <a:lnTo>
                    <a:pt x="220" y="1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8" name="Freeform 226"/>
            <p:cNvSpPr>
              <a:spLocks/>
            </p:cNvSpPr>
            <p:nvPr/>
          </p:nvSpPr>
          <p:spPr bwMode="auto">
            <a:xfrm>
              <a:off x="3004" y="83"/>
              <a:ext cx="217" cy="62"/>
            </a:xfrm>
            <a:custGeom>
              <a:avLst/>
              <a:gdLst>
                <a:gd name="T0" fmla="*/ 0 w 217"/>
                <a:gd name="T1" fmla="*/ 18 h 62"/>
                <a:gd name="T2" fmla="*/ 15 w 217"/>
                <a:gd name="T3" fmla="*/ 18 h 62"/>
                <a:gd name="T4" fmla="*/ 50 w 217"/>
                <a:gd name="T5" fmla="*/ 23 h 62"/>
                <a:gd name="T6" fmla="*/ 108 w 217"/>
                <a:gd name="T7" fmla="*/ 26 h 62"/>
                <a:gd name="T8" fmla="*/ 120 w 217"/>
                <a:gd name="T9" fmla="*/ 29 h 62"/>
                <a:gd name="T10" fmla="*/ 126 w 217"/>
                <a:gd name="T11" fmla="*/ 35 h 62"/>
                <a:gd name="T12" fmla="*/ 122 w 217"/>
                <a:gd name="T13" fmla="*/ 39 h 62"/>
                <a:gd name="T14" fmla="*/ 112 w 217"/>
                <a:gd name="T15" fmla="*/ 39 h 62"/>
                <a:gd name="T16" fmla="*/ 110 w 217"/>
                <a:gd name="T17" fmla="*/ 37 h 62"/>
                <a:gd name="T18" fmla="*/ 114 w 217"/>
                <a:gd name="T19" fmla="*/ 37 h 62"/>
                <a:gd name="T20" fmla="*/ 116 w 217"/>
                <a:gd name="T21" fmla="*/ 37 h 62"/>
                <a:gd name="T22" fmla="*/ 112 w 217"/>
                <a:gd name="T23" fmla="*/ 35 h 62"/>
                <a:gd name="T24" fmla="*/ 105 w 217"/>
                <a:gd name="T25" fmla="*/ 35 h 62"/>
                <a:gd name="T26" fmla="*/ 112 w 217"/>
                <a:gd name="T27" fmla="*/ 42 h 62"/>
                <a:gd name="T28" fmla="*/ 129 w 217"/>
                <a:gd name="T29" fmla="*/ 44 h 62"/>
                <a:gd name="T30" fmla="*/ 137 w 217"/>
                <a:gd name="T31" fmla="*/ 39 h 62"/>
                <a:gd name="T32" fmla="*/ 135 w 217"/>
                <a:gd name="T33" fmla="*/ 33 h 62"/>
                <a:gd name="T34" fmla="*/ 124 w 217"/>
                <a:gd name="T35" fmla="*/ 26 h 62"/>
                <a:gd name="T36" fmla="*/ 160 w 217"/>
                <a:gd name="T37" fmla="*/ 20 h 62"/>
                <a:gd name="T38" fmla="*/ 194 w 217"/>
                <a:gd name="T39" fmla="*/ 12 h 62"/>
                <a:gd name="T40" fmla="*/ 217 w 217"/>
                <a:gd name="T41" fmla="*/ 0 h 62"/>
                <a:gd name="T42" fmla="*/ 198 w 217"/>
                <a:gd name="T43" fmla="*/ 14 h 62"/>
                <a:gd name="T44" fmla="*/ 164 w 217"/>
                <a:gd name="T45" fmla="*/ 37 h 62"/>
                <a:gd name="T46" fmla="*/ 129 w 217"/>
                <a:gd name="T47" fmla="*/ 51 h 62"/>
                <a:gd name="T48" fmla="*/ 95 w 217"/>
                <a:gd name="T49" fmla="*/ 60 h 62"/>
                <a:gd name="T50" fmla="*/ 71 w 217"/>
                <a:gd name="T51" fmla="*/ 62 h 62"/>
                <a:gd name="T52" fmla="*/ 50 w 217"/>
                <a:gd name="T53" fmla="*/ 61 h 62"/>
                <a:gd name="T54" fmla="*/ 31 w 217"/>
                <a:gd name="T55" fmla="*/ 56 h 62"/>
                <a:gd name="T56" fmla="*/ 15 w 217"/>
                <a:gd name="T57" fmla="*/ 49 h 62"/>
                <a:gd name="T58" fmla="*/ 6 w 217"/>
                <a:gd name="T59" fmla="*/ 39 h 62"/>
                <a:gd name="T60" fmla="*/ 0 w 217"/>
                <a:gd name="T61" fmla="*/ 29 h 62"/>
                <a:gd name="T62" fmla="*/ 0 w 217"/>
                <a:gd name="T6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62">
                  <a:moveTo>
                    <a:pt x="0" y="18"/>
                  </a:moveTo>
                  <a:lnTo>
                    <a:pt x="15" y="18"/>
                  </a:lnTo>
                  <a:lnTo>
                    <a:pt x="50" y="23"/>
                  </a:lnTo>
                  <a:lnTo>
                    <a:pt x="108" y="26"/>
                  </a:lnTo>
                  <a:lnTo>
                    <a:pt x="120" y="29"/>
                  </a:lnTo>
                  <a:lnTo>
                    <a:pt x="126" y="35"/>
                  </a:lnTo>
                  <a:lnTo>
                    <a:pt x="122" y="39"/>
                  </a:lnTo>
                  <a:lnTo>
                    <a:pt x="112" y="39"/>
                  </a:lnTo>
                  <a:lnTo>
                    <a:pt x="110" y="37"/>
                  </a:lnTo>
                  <a:lnTo>
                    <a:pt x="114" y="37"/>
                  </a:lnTo>
                  <a:lnTo>
                    <a:pt x="116" y="37"/>
                  </a:lnTo>
                  <a:lnTo>
                    <a:pt x="112" y="35"/>
                  </a:lnTo>
                  <a:lnTo>
                    <a:pt x="105" y="35"/>
                  </a:lnTo>
                  <a:lnTo>
                    <a:pt x="112" y="42"/>
                  </a:lnTo>
                  <a:lnTo>
                    <a:pt x="129" y="44"/>
                  </a:lnTo>
                  <a:lnTo>
                    <a:pt x="137" y="39"/>
                  </a:lnTo>
                  <a:lnTo>
                    <a:pt x="135" y="33"/>
                  </a:lnTo>
                  <a:lnTo>
                    <a:pt x="124" y="26"/>
                  </a:lnTo>
                  <a:lnTo>
                    <a:pt x="160" y="20"/>
                  </a:lnTo>
                  <a:lnTo>
                    <a:pt x="194" y="12"/>
                  </a:lnTo>
                  <a:lnTo>
                    <a:pt x="217" y="0"/>
                  </a:lnTo>
                  <a:lnTo>
                    <a:pt x="198" y="14"/>
                  </a:lnTo>
                  <a:lnTo>
                    <a:pt x="164" y="37"/>
                  </a:lnTo>
                  <a:lnTo>
                    <a:pt x="129" y="51"/>
                  </a:lnTo>
                  <a:lnTo>
                    <a:pt x="95" y="60"/>
                  </a:lnTo>
                  <a:lnTo>
                    <a:pt x="71" y="62"/>
                  </a:lnTo>
                  <a:lnTo>
                    <a:pt x="50" y="61"/>
                  </a:lnTo>
                  <a:lnTo>
                    <a:pt x="31" y="56"/>
                  </a:lnTo>
                  <a:lnTo>
                    <a:pt x="15" y="49"/>
                  </a:lnTo>
                  <a:lnTo>
                    <a:pt x="6" y="39"/>
                  </a:lnTo>
                  <a:lnTo>
                    <a:pt x="0" y="29"/>
                  </a:lnTo>
                  <a:lnTo>
                    <a:pt x="0" y="1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79" name="Freeform 227"/>
            <p:cNvSpPr>
              <a:spLocks/>
            </p:cNvSpPr>
            <p:nvPr/>
          </p:nvSpPr>
          <p:spPr bwMode="auto">
            <a:xfrm>
              <a:off x="3465" y="127"/>
              <a:ext cx="670" cy="101"/>
            </a:xfrm>
            <a:custGeom>
              <a:avLst/>
              <a:gdLst>
                <a:gd name="T0" fmla="*/ 669 w 670"/>
                <a:gd name="T1" fmla="*/ 16 h 101"/>
                <a:gd name="T2" fmla="*/ 653 w 670"/>
                <a:gd name="T3" fmla="*/ 17 h 101"/>
                <a:gd name="T4" fmla="*/ 657 w 670"/>
                <a:gd name="T5" fmla="*/ 22 h 101"/>
                <a:gd name="T6" fmla="*/ 655 w 670"/>
                <a:gd name="T7" fmla="*/ 29 h 101"/>
                <a:gd name="T8" fmla="*/ 650 w 670"/>
                <a:gd name="T9" fmla="*/ 36 h 101"/>
                <a:gd name="T10" fmla="*/ 631 w 670"/>
                <a:gd name="T11" fmla="*/ 44 h 101"/>
                <a:gd name="T12" fmla="*/ 596 w 670"/>
                <a:gd name="T13" fmla="*/ 49 h 101"/>
                <a:gd name="T14" fmla="*/ 547 w 670"/>
                <a:gd name="T15" fmla="*/ 49 h 101"/>
                <a:gd name="T16" fmla="*/ 496 w 670"/>
                <a:gd name="T17" fmla="*/ 42 h 101"/>
                <a:gd name="T18" fmla="*/ 380 w 670"/>
                <a:gd name="T19" fmla="*/ 14 h 101"/>
                <a:gd name="T20" fmla="*/ 327 w 670"/>
                <a:gd name="T21" fmla="*/ 5 h 101"/>
                <a:gd name="T22" fmla="*/ 272 w 670"/>
                <a:gd name="T23" fmla="*/ 0 h 101"/>
                <a:gd name="T24" fmla="*/ 215 w 670"/>
                <a:gd name="T25" fmla="*/ 5 h 101"/>
                <a:gd name="T26" fmla="*/ 160 w 670"/>
                <a:gd name="T27" fmla="*/ 14 h 101"/>
                <a:gd name="T28" fmla="*/ 112 w 670"/>
                <a:gd name="T29" fmla="*/ 25 h 101"/>
                <a:gd name="T30" fmla="*/ 80 w 670"/>
                <a:gd name="T31" fmla="*/ 35 h 101"/>
                <a:gd name="T32" fmla="*/ 54 w 670"/>
                <a:gd name="T33" fmla="*/ 47 h 101"/>
                <a:gd name="T34" fmla="*/ 27 w 670"/>
                <a:gd name="T35" fmla="*/ 64 h 101"/>
                <a:gd name="T36" fmla="*/ 8 w 670"/>
                <a:gd name="T37" fmla="*/ 82 h 101"/>
                <a:gd name="T38" fmla="*/ 0 w 670"/>
                <a:gd name="T39" fmla="*/ 97 h 101"/>
                <a:gd name="T40" fmla="*/ 10 w 670"/>
                <a:gd name="T41" fmla="*/ 101 h 101"/>
                <a:gd name="T42" fmla="*/ 21 w 670"/>
                <a:gd name="T43" fmla="*/ 97 h 101"/>
                <a:gd name="T44" fmla="*/ 27 w 670"/>
                <a:gd name="T45" fmla="*/ 91 h 101"/>
                <a:gd name="T46" fmla="*/ 27 w 670"/>
                <a:gd name="T47" fmla="*/ 84 h 101"/>
                <a:gd name="T48" fmla="*/ 19 w 670"/>
                <a:gd name="T49" fmla="*/ 84 h 101"/>
                <a:gd name="T50" fmla="*/ 14 w 670"/>
                <a:gd name="T51" fmla="*/ 85 h 101"/>
                <a:gd name="T52" fmla="*/ 10 w 670"/>
                <a:gd name="T53" fmla="*/ 90 h 101"/>
                <a:gd name="T54" fmla="*/ 10 w 670"/>
                <a:gd name="T55" fmla="*/ 94 h 101"/>
                <a:gd name="T56" fmla="*/ 18 w 670"/>
                <a:gd name="T57" fmla="*/ 94 h 101"/>
                <a:gd name="T58" fmla="*/ 18 w 670"/>
                <a:gd name="T59" fmla="*/ 91 h 101"/>
                <a:gd name="T60" fmla="*/ 16 w 670"/>
                <a:gd name="T61" fmla="*/ 92 h 101"/>
                <a:gd name="T62" fmla="*/ 12 w 670"/>
                <a:gd name="T63" fmla="*/ 92 h 101"/>
                <a:gd name="T64" fmla="*/ 12 w 670"/>
                <a:gd name="T65" fmla="*/ 90 h 101"/>
                <a:gd name="T66" fmla="*/ 16 w 670"/>
                <a:gd name="T67" fmla="*/ 86 h 101"/>
                <a:gd name="T68" fmla="*/ 21 w 670"/>
                <a:gd name="T69" fmla="*/ 86 h 101"/>
                <a:gd name="T70" fmla="*/ 23 w 670"/>
                <a:gd name="T71" fmla="*/ 86 h 101"/>
                <a:gd name="T72" fmla="*/ 25 w 670"/>
                <a:gd name="T73" fmla="*/ 89 h 101"/>
                <a:gd name="T74" fmla="*/ 19 w 670"/>
                <a:gd name="T75" fmla="*/ 95 h 101"/>
                <a:gd name="T76" fmla="*/ 10 w 670"/>
                <a:gd name="T77" fmla="*/ 97 h 101"/>
                <a:gd name="T78" fmla="*/ 6 w 670"/>
                <a:gd name="T79" fmla="*/ 96 h 101"/>
                <a:gd name="T80" fmla="*/ 4 w 670"/>
                <a:gd name="T81" fmla="*/ 92 h 101"/>
                <a:gd name="T82" fmla="*/ 6 w 670"/>
                <a:gd name="T83" fmla="*/ 80 h 101"/>
                <a:gd name="T84" fmla="*/ 21 w 670"/>
                <a:gd name="T85" fmla="*/ 67 h 101"/>
                <a:gd name="T86" fmla="*/ 37 w 670"/>
                <a:gd name="T87" fmla="*/ 56 h 101"/>
                <a:gd name="T88" fmla="*/ 61 w 670"/>
                <a:gd name="T89" fmla="*/ 46 h 101"/>
                <a:gd name="T90" fmla="*/ 84 w 670"/>
                <a:gd name="T91" fmla="*/ 40 h 101"/>
                <a:gd name="T92" fmla="*/ 116 w 670"/>
                <a:gd name="T93" fmla="*/ 34 h 101"/>
                <a:gd name="T94" fmla="*/ 158 w 670"/>
                <a:gd name="T95" fmla="*/ 34 h 101"/>
                <a:gd name="T96" fmla="*/ 211 w 670"/>
                <a:gd name="T97" fmla="*/ 40 h 101"/>
                <a:gd name="T98" fmla="*/ 278 w 670"/>
                <a:gd name="T99" fmla="*/ 58 h 101"/>
                <a:gd name="T100" fmla="*/ 325 w 670"/>
                <a:gd name="T101" fmla="*/ 70 h 101"/>
                <a:gd name="T102" fmla="*/ 384 w 670"/>
                <a:gd name="T103" fmla="*/ 80 h 101"/>
                <a:gd name="T104" fmla="*/ 431 w 670"/>
                <a:gd name="T105" fmla="*/ 82 h 101"/>
                <a:gd name="T106" fmla="*/ 481 w 670"/>
                <a:gd name="T107" fmla="*/ 78 h 101"/>
                <a:gd name="T108" fmla="*/ 530 w 670"/>
                <a:gd name="T109" fmla="*/ 68 h 101"/>
                <a:gd name="T110" fmla="*/ 579 w 670"/>
                <a:gd name="T111" fmla="*/ 53 h 101"/>
                <a:gd name="T112" fmla="*/ 608 w 670"/>
                <a:gd name="T113" fmla="*/ 52 h 101"/>
                <a:gd name="T114" fmla="*/ 632 w 670"/>
                <a:gd name="T115" fmla="*/ 47 h 101"/>
                <a:gd name="T116" fmla="*/ 657 w 670"/>
                <a:gd name="T117" fmla="*/ 37 h 101"/>
                <a:gd name="T118" fmla="*/ 669 w 670"/>
                <a:gd name="T119" fmla="*/ 28 h 101"/>
                <a:gd name="T120" fmla="*/ 670 w 670"/>
                <a:gd name="T121" fmla="*/ 22 h 101"/>
                <a:gd name="T122" fmla="*/ 669 w 670"/>
                <a:gd name="T123"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101">
                  <a:moveTo>
                    <a:pt x="669" y="16"/>
                  </a:moveTo>
                  <a:lnTo>
                    <a:pt x="653" y="17"/>
                  </a:lnTo>
                  <a:lnTo>
                    <a:pt x="657" y="22"/>
                  </a:lnTo>
                  <a:lnTo>
                    <a:pt x="655" y="29"/>
                  </a:lnTo>
                  <a:lnTo>
                    <a:pt x="650" y="36"/>
                  </a:lnTo>
                  <a:lnTo>
                    <a:pt x="631" y="44"/>
                  </a:lnTo>
                  <a:lnTo>
                    <a:pt x="596" y="49"/>
                  </a:lnTo>
                  <a:lnTo>
                    <a:pt x="547" y="49"/>
                  </a:lnTo>
                  <a:lnTo>
                    <a:pt x="496" y="42"/>
                  </a:lnTo>
                  <a:lnTo>
                    <a:pt x="380" y="14"/>
                  </a:lnTo>
                  <a:lnTo>
                    <a:pt x="327" y="5"/>
                  </a:lnTo>
                  <a:lnTo>
                    <a:pt x="272" y="0"/>
                  </a:lnTo>
                  <a:lnTo>
                    <a:pt x="215" y="5"/>
                  </a:lnTo>
                  <a:lnTo>
                    <a:pt x="160" y="14"/>
                  </a:lnTo>
                  <a:lnTo>
                    <a:pt x="112" y="25"/>
                  </a:lnTo>
                  <a:lnTo>
                    <a:pt x="80" y="35"/>
                  </a:lnTo>
                  <a:lnTo>
                    <a:pt x="54" y="47"/>
                  </a:lnTo>
                  <a:lnTo>
                    <a:pt x="27" y="64"/>
                  </a:lnTo>
                  <a:lnTo>
                    <a:pt x="8" y="82"/>
                  </a:lnTo>
                  <a:lnTo>
                    <a:pt x="0" y="97"/>
                  </a:lnTo>
                  <a:lnTo>
                    <a:pt x="10" y="101"/>
                  </a:lnTo>
                  <a:lnTo>
                    <a:pt x="21" y="97"/>
                  </a:lnTo>
                  <a:lnTo>
                    <a:pt x="27" y="91"/>
                  </a:lnTo>
                  <a:lnTo>
                    <a:pt x="27" y="84"/>
                  </a:lnTo>
                  <a:lnTo>
                    <a:pt x="19" y="84"/>
                  </a:lnTo>
                  <a:lnTo>
                    <a:pt x="14" y="85"/>
                  </a:lnTo>
                  <a:lnTo>
                    <a:pt x="10" y="90"/>
                  </a:lnTo>
                  <a:lnTo>
                    <a:pt x="10" y="94"/>
                  </a:lnTo>
                  <a:lnTo>
                    <a:pt x="18" y="94"/>
                  </a:lnTo>
                  <a:lnTo>
                    <a:pt x="18" y="91"/>
                  </a:lnTo>
                  <a:lnTo>
                    <a:pt x="16" y="92"/>
                  </a:lnTo>
                  <a:lnTo>
                    <a:pt x="12" y="92"/>
                  </a:lnTo>
                  <a:lnTo>
                    <a:pt x="12" y="90"/>
                  </a:lnTo>
                  <a:lnTo>
                    <a:pt x="16" y="86"/>
                  </a:lnTo>
                  <a:lnTo>
                    <a:pt x="21" y="86"/>
                  </a:lnTo>
                  <a:lnTo>
                    <a:pt x="23" y="86"/>
                  </a:lnTo>
                  <a:lnTo>
                    <a:pt x="25" y="89"/>
                  </a:lnTo>
                  <a:lnTo>
                    <a:pt x="19" y="95"/>
                  </a:lnTo>
                  <a:lnTo>
                    <a:pt x="10" y="97"/>
                  </a:lnTo>
                  <a:lnTo>
                    <a:pt x="6" y="96"/>
                  </a:lnTo>
                  <a:lnTo>
                    <a:pt x="4" y="92"/>
                  </a:lnTo>
                  <a:lnTo>
                    <a:pt x="6" y="80"/>
                  </a:lnTo>
                  <a:lnTo>
                    <a:pt x="21" y="67"/>
                  </a:lnTo>
                  <a:lnTo>
                    <a:pt x="37" y="56"/>
                  </a:lnTo>
                  <a:lnTo>
                    <a:pt x="61" y="46"/>
                  </a:lnTo>
                  <a:lnTo>
                    <a:pt x="84" y="40"/>
                  </a:lnTo>
                  <a:lnTo>
                    <a:pt x="116" y="34"/>
                  </a:lnTo>
                  <a:lnTo>
                    <a:pt x="158" y="34"/>
                  </a:lnTo>
                  <a:lnTo>
                    <a:pt x="211" y="40"/>
                  </a:lnTo>
                  <a:lnTo>
                    <a:pt x="278" y="58"/>
                  </a:lnTo>
                  <a:lnTo>
                    <a:pt x="325" y="70"/>
                  </a:lnTo>
                  <a:lnTo>
                    <a:pt x="384" y="80"/>
                  </a:lnTo>
                  <a:lnTo>
                    <a:pt x="431" y="82"/>
                  </a:lnTo>
                  <a:lnTo>
                    <a:pt x="481" y="78"/>
                  </a:lnTo>
                  <a:lnTo>
                    <a:pt x="530" y="68"/>
                  </a:lnTo>
                  <a:lnTo>
                    <a:pt x="579" y="53"/>
                  </a:lnTo>
                  <a:lnTo>
                    <a:pt x="608" y="52"/>
                  </a:lnTo>
                  <a:lnTo>
                    <a:pt x="632" y="47"/>
                  </a:lnTo>
                  <a:lnTo>
                    <a:pt x="657" y="37"/>
                  </a:lnTo>
                  <a:lnTo>
                    <a:pt x="669" y="28"/>
                  </a:lnTo>
                  <a:lnTo>
                    <a:pt x="670" y="22"/>
                  </a:lnTo>
                  <a:lnTo>
                    <a:pt x="669" y="16"/>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0" name="Freeform 228"/>
            <p:cNvSpPr>
              <a:spLocks/>
            </p:cNvSpPr>
            <p:nvPr/>
          </p:nvSpPr>
          <p:spPr bwMode="auto">
            <a:xfrm>
              <a:off x="4388" y="55"/>
              <a:ext cx="666" cy="100"/>
            </a:xfrm>
            <a:custGeom>
              <a:avLst/>
              <a:gdLst>
                <a:gd name="T0" fmla="*/ 664 w 666"/>
                <a:gd name="T1" fmla="*/ 15 h 100"/>
                <a:gd name="T2" fmla="*/ 651 w 666"/>
                <a:gd name="T3" fmla="*/ 16 h 100"/>
                <a:gd name="T4" fmla="*/ 655 w 666"/>
                <a:gd name="T5" fmla="*/ 22 h 100"/>
                <a:gd name="T6" fmla="*/ 653 w 666"/>
                <a:gd name="T7" fmla="*/ 28 h 100"/>
                <a:gd name="T8" fmla="*/ 647 w 666"/>
                <a:gd name="T9" fmla="*/ 36 h 100"/>
                <a:gd name="T10" fmla="*/ 628 w 666"/>
                <a:gd name="T11" fmla="*/ 43 h 100"/>
                <a:gd name="T12" fmla="*/ 592 w 666"/>
                <a:gd name="T13" fmla="*/ 48 h 100"/>
                <a:gd name="T14" fmla="*/ 546 w 666"/>
                <a:gd name="T15" fmla="*/ 49 h 100"/>
                <a:gd name="T16" fmla="*/ 493 w 666"/>
                <a:gd name="T17" fmla="*/ 42 h 100"/>
                <a:gd name="T18" fmla="*/ 381 w 666"/>
                <a:gd name="T19" fmla="*/ 15 h 100"/>
                <a:gd name="T20" fmla="*/ 326 w 666"/>
                <a:gd name="T21" fmla="*/ 4 h 100"/>
                <a:gd name="T22" fmla="*/ 273 w 666"/>
                <a:gd name="T23" fmla="*/ 0 h 100"/>
                <a:gd name="T24" fmla="*/ 216 w 666"/>
                <a:gd name="T25" fmla="*/ 4 h 100"/>
                <a:gd name="T26" fmla="*/ 161 w 666"/>
                <a:gd name="T27" fmla="*/ 13 h 100"/>
                <a:gd name="T28" fmla="*/ 114 w 666"/>
                <a:gd name="T29" fmla="*/ 25 h 100"/>
                <a:gd name="T30" fmla="*/ 83 w 666"/>
                <a:gd name="T31" fmla="*/ 35 h 100"/>
                <a:gd name="T32" fmla="*/ 55 w 666"/>
                <a:gd name="T33" fmla="*/ 47 h 100"/>
                <a:gd name="T34" fmla="*/ 23 w 666"/>
                <a:gd name="T35" fmla="*/ 63 h 100"/>
                <a:gd name="T36" fmla="*/ 4 w 666"/>
                <a:gd name="T37" fmla="*/ 80 h 100"/>
                <a:gd name="T38" fmla="*/ 0 w 666"/>
                <a:gd name="T39" fmla="*/ 89 h 100"/>
                <a:gd name="T40" fmla="*/ 4 w 666"/>
                <a:gd name="T41" fmla="*/ 96 h 100"/>
                <a:gd name="T42" fmla="*/ 13 w 666"/>
                <a:gd name="T43" fmla="*/ 100 h 100"/>
                <a:gd name="T44" fmla="*/ 25 w 666"/>
                <a:gd name="T45" fmla="*/ 96 h 100"/>
                <a:gd name="T46" fmla="*/ 30 w 666"/>
                <a:gd name="T47" fmla="*/ 90 h 100"/>
                <a:gd name="T48" fmla="*/ 30 w 666"/>
                <a:gd name="T49" fmla="*/ 83 h 100"/>
                <a:gd name="T50" fmla="*/ 23 w 666"/>
                <a:gd name="T51" fmla="*/ 83 h 100"/>
                <a:gd name="T52" fmla="*/ 17 w 666"/>
                <a:gd name="T53" fmla="*/ 84 h 100"/>
                <a:gd name="T54" fmla="*/ 13 w 666"/>
                <a:gd name="T55" fmla="*/ 89 h 100"/>
                <a:gd name="T56" fmla="*/ 13 w 666"/>
                <a:gd name="T57" fmla="*/ 92 h 100"/>
                <a:gd name="T58" fmla="*/ 19 w 666"/>
                <a:gd name="T59" fmla="*/ 92 h 100"/>
                <a:gd name="T60" fmla="*/ 21 w 666"/>
                <a:gd name="T61" fmla="*/ 90 h 100"/>
                <a:gd name="T62" fmla="*/ 19 w 666"/>
                <a:gd name="T63" fmla="*/ 91 h 100"/>
                <a:gd name="T64" fmla="*/ 15 w 666"/>
                <a:gd name="T65" fmla="*/ 91 h 100"/>
                <a:gd name="T66" fmla="*/ 15 w 666"/>
                <a:gd name="T67" fmla="*/ 89 h 100"/>
                <a:gd name="T68" fmla="*/ 19 w 666"/>
                <a:gd name="T69" fmla="*/ 86 h 100"/>
                <a:gd name="T70" fmla="*/ 25 w 666"/>
                <a:gd name="T71" fmla="*/ 85 h 100"/>
                <a:gd name="T72" fmla="*/ 26 w 666"/>
                <a:gd name="T73" fmla="*/ 85 h 100"/>
                <a:gd name="T74" fmla="*/ 28 w 666"/>
                <a:gd name="T75" fmla="*/ 88 h 100"/>
                <a:gd name="T76" fmla="*/ 23 w 666"/>
                <a:gd name="T77" fmla="*/ 94 h 100"/>
                <a:gd name="T78" fmla="*/ 13 w 666"/>
                <a:gd name="T79" fmla="*/ 96 h 100"/>
                <a:gd name="T80" fmla="*/ 9 w 666"/>
                <a:gd name="T81" fmla="*/ 95 h 100"/>
                <a:gd name="T82" fmla="*/ 7 w 666"/>
                <a:gd name="T83" fmla="*/ 90 h 100"/>
                <a:gd name="T84" fmla="*/ 9 w 666"/>
                <a:gd name="T85" fmla="*/ 79 h 100"/>
                <a:gd name="T86" fmla="*/ 25 w 666"/>
                <a:gd name="T87" fmla="*/ 66 h 100"/>
                <a:gd name="T88" fmla="*/ 40 w 666"/>
                <a:gd name="T89" fmla="*/ 57 h 100"/>
                <a:gd name="T90" fmla="*/ 64 w 666"/>
                <a:gd name="T91" fmla="*/ 46 h 100"/>
                <a:gd name="T92" fmla="*/ 87 w 666"/>
                <a:gd name="T93" fmla="*/ 39 h 100"/>
                <a:gd name="T94" fmla="*/ 118 w 666"/>
                <a:gd name="T95" fmla="*/ 34 h 100"/>
                <a:gd name="T96" fmla="*/ 159 w 666"/>
                <a:gd name="T97" fmla="*/ 33 h 100"/>
                <a:gd name="T98" fmla="*/ 212 w 666"/>
                <a:gd name="T99" fmla="*/ 40 h 100"/>
                <a:gd name="T100" fmla="*/ 279 w 666"/>
                <a:gd name="T101" fmla="*/ 57 h 100"/>
                <a:gd name="T102" fmla="*/ 324 w 666"/>
                <a:gd name="T103" fmla="*/ 68 h 100"/>
                <a:gd name="T104" fmla="*/ 383 w 666"/>
                <a:gd name="T105" fmla="*/ 79 h 100"/>
                <a:gd name="T106" fmla="*/ 431 w 666"/>
                <a:gd name="T107" fmla="*/ 82 h 100"/>
                <a:gd name="T108" fmla="*/ 480 w 666"/>
                <a:gd name="T109" fmla="*/ 77 h 100"/>
                <a:gd name="T110" fmla="*/ 527 w 666"/>
                <a:gd name="T111" fmla="*/ 67 h 100"/>
                <a:gd name="T112" fmla="*/ 577 w 666"/>
                <a:gd name="T113" fmla="*/ 53 h 100"/>
                <a:gd name="T114" fmla="*/ 605 w 666"/>
                <a:gd name="T115" fmla="*/ 51 h 100"/>
                <a:gd name="T116" fmla="*/ 630 w 666"/>
                <a:gd name="T117" fmla="*/ 47 h 100"/>
                <a:gd name="T118" fmla="*/ 653 w 666"/>
                <a:gd name="T119" fmla="*/ 37 h 100"/>
                <a:gd name="T120" fmla="*/ 664 w 666"/>
                <a:gd name="T121" fmla="*/ 28 h 100"/>
                <a:gd name="T122" fmla="*/ 666 w 666"/>
                <a:gd name="T123" fmla="*/ 21 h 100"/>
                <a:gd name="T124" fmla="*/ 664 w 666"/>
                <a:gd name="T125"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100">
                  <a:moveTo>
                    <a:pt x="664" y="15"/>
                  </a:moveTo>
                  <a:lnTo>
                    <a:pt x="651" y="16"/>
                  </a:lnTo>
                  <a:lnTo>
                    <a:pt x="655" y="22"/>
                  </a:lnTo>
                  <a:lnTo>
                    <a:pt x="653" y="28"/>
                  </a:lnTo>
                  <a:lnTo>
                    <a:pt x="647" y="36"/>
                  </a:lnTo>
                  <a:lnTo>
                    <a:pt x="628" y="43"/>
                  </a:lnTo>
                  <a:lnTo>
                    <a:pt x="592" y="48"/>
                  </a:lnTo>
                  <a:lnTo>
                    <a:pt x="546" y="49"/>
                  </a:lnTo>
                  <a:lnTo>
                    <a:pt x="493" y="42"/>
                  </a:lnTo>
                  <a:lnTo>
                    <a:pt x="381" y="15"/>
                  </a:lnTo>
                  <a:lnTo>
                    <a:pt x="326" y="4"/>
                  </a:lnTo>
                  <a:lnTo>
                    <a:pt x="273" y="0"/>
                  </a:lnTo>
                  <a:lnTo>
                    <a:pt x="216" y="4"/>
                  </a:lnTo>
                  <a:lnTo>
                    <a:pt x="161" y="13"/>
                  </a:lnTo>
                  <a:lnTo>
                    <a:pt x="114" y="25"/>
                  </a:lnTo>
                  <a:lnTo>
                    <a:pt x="83" y="35"/>
                  </a:lnTo>
                  <a:lnTo>
                    <a:pt x="55" y="47"/>
                  </a:lnTo>
                  <a:lnTo>
                    <a:pt x="23" y="63"/>
                  </a:lnTo>
                  <a:lnTo>
                    <a:pt x="4" y="80"/>
                  </a:lnTo>
                  <a:lnTo>
                    <a:pt x="0" y="89"/>
                  </a:lnTo>
                  <a:lnTo>
                    <a:pt x="4" y="96"/>
                  </a:lnTo>
                  <a:lnTo>
                    <a:pt x="13" y="100"/>
                  </a:lnTo>
                  <a:lnTo>
                    <a:pt x="25" y="96"/>
                  </a:lnTo>
                  <a:lnTo>
                    <a:pt x="30" y="90"/>
                  </a:lnTo>
                  <a:lnTo>
                    <a:pt x="30" y="83"/>
                  </a:lnTo>
                  <a:lnTo>
                    <a:pt x="23" y="83"/>
                  </a:lnTo>
                  <a:lnTo>
                    <a:pt x="17" y="84"/>
                  </a:lnTo>
                  <a:lnTo>
                    <a:pt x="13" y="89"/>
                  </a:lnTo>
                  <a:lnTo>
                    <a:pt x="13" y="92"/>
                  </a:lnTo>
                  <a:lnTo>
                    <a:pt x="19" y="92"/>
                  </a:lnTo>
                  <a:lnTo>
                    <a:pt x="21" y="90"/>
                  </a:lnTo>
                  <a:lnTo>
                    <a:pt x="19" y="91"/>
                  </a:lnTo>
                  <a:lnTo>
                    <a:pt x="15" y="91"/>
                  </a:lnTo>
                  <a:lnTo>
                    <a:pt x="15" y="89"/>
                  </a:lnTo>
                  <a:lnTo>
                    <a:pt x="19" y="86"/>
                  </a:lnTo>
                  <a:lnTo>
                    <a:pt x="25" y="85"/>
                  </a:lnTo>
                  <a:lnTo>
                    <a:pt x="26" y="85"/>
                  </a:lnTo>
                  <a:lnTo>
                    <a:pt x="28" y="88"/>
                  </a:lnTo>
                  <a:lnTo>
                    <a:pt x="23" y="94"/>
                  </a:lnTo>
                  <a:lnTo>
                    <a:pt x="13" y="96"/>
                  </a:lnTo>
                  <a:lnTo>
                    <a:pt x="9" y="95"/>
                  </a:lnTo>
                  <a:lnTo>
                    <a:pt x="7" y="90"/>
                  </a:lnTo>
                  <a:lnTo>
                    <a:pt x="9" y="79"/>
                  </a:lnTo>
                  <a:lnTo>
                    <a:pt x="25" y="66"/>
                  </a:lnTo>
                  <a:lnTo>
                    <a:pt x="40" y="57"/>
                  </a:lnTo>
                  <a:lnTo>
                    <a:pt x="64" y="46"/>
                  </a:lnTo>
                  <a:lnTo>
                    <a:pt x="87" y="39"/>
                  </a:lnTo>
                  <a:lnTo>
                    <a:pt x="118" y="34"/>
                  </a:lnTo>
                  <a:lnTo>
                    <a:pt x="159" y="33"/>
                  </a:lnTo>
                  <a:lnTo>
                    <a:pt x="212" y="40"/>
                  </a:lnTo>
                  <a:lnTo>
                    <a:pt x="279" y="57"/>
                  </a:lnTo>
                  <a:lnTo>
                    <a:pt x="324" y="68"/>
                  </a:lnTo>
                  <a:lnTo>
                    <a:pt x="383" y="79"/>
                  </a:lnTo>
                  <a:lnTo>
                    <a:pt x="431" y="82"/>
                  </a:lnTo>
                  <a:lnTo>
                    <a:pt x="480" y="77"/>
                  </a:lnTo>
                  <a:lnTo>
                    <a:pt x="527" y="67"/>
                  </a:lnTo>
                  <a:lnTo>
                    <a:pt x="577" y="53"/>
                  </a:lnTo>
                  <a:lnTo>
                    <a:pt x="605" y="51"/>
                  </a:lnTo>
                  <a:lnTo>
                    <a:pt x="630" y="47"/>
                  </a:lnTo>
                  <a:lnTo>
                    <a:pt x="653" y="37"/>
                  </a:lnTo>
                  <a:lnTo>
                    <a:pt x="664" y="28"/>
                  </a:lnTo>
                  <a:lnTo>
                    <a:pt x="666" y="21"/>
                  </a:lnTo>
                  <a:lnTo>
                    <a:pt x="664" y="15"/>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1" name="Freeform 229"/>
            <p:cNvSpPr>
              <a:spLocks/>
            </p:cNvSpPr>
            <p:nvPr/>
          </p:nvSpPr>
          <p:spPr bwMode="auto">
            <a:xfrm>
              <a:off x="4976" y="50"/>
              <a:ext cx="738" cy="100"/>
            </a:xfrm>
            <a:custGeom>
              <a:avLst/>
              <a:gdLst>
                <a:gd name="T0" fmla="*/ 2 w 738"/>
                <a:gd name="T1" fmla="*/ 68 h 100"/>
                <a:gd name="T2" fmla="*/ 17 w 738"/>
                <a:gd name="T3" fmla="*/ 66 h 100"/>
                <a:gd name="T4" fmla="*/ 15 w 738"/>
                <a:gd name="T5" fmla="*/ 60 h 100"/>
                <a:gd name="T6" fmla="*/ 15 w 738"/>
                <a:gd name="T7" fmla="*/ 53 h 100"/>
                <a:gd name="T8" fmla="*/ 23 w 738"/>
                <a:gd name="T9" fmla="*/ 45 h 100"/>
                <a:gd name="T10" fmla="*/ 44 w 738"/>
                <a:gd name="T11" fmla="*/ 38 h 100"/>
                <a:gd name="T12" fmla="*/ 84 w 738"/>
                <a:gd name="T13" fmla="*/ 33 h 100"/>
                <a:gd name="T14" fmla="*/ 135 w 738"/>
                <a:gd name="T15" fmla="*/ 34 h 100"/>
                <a:gd name="T16" fmla="*/ 192 w 738"/>
                <a:gd name="T17" fmla="*/ 45 h 100"/>
                <a:gd name="T18" fmla="*/ 313 w 738"/>
                <a:gd name="T19" fmla="*/ 79 h 100"/>
                <a:gd name="T20" fmla="*/ 372 w 738"/>
                <a:gd name="T21" fmla="*/ 93 h 100"/>
                <a:gd name="T22" fmla="*/ 431 w 738"/>
                <a:gd name="T23" fmla="*/ 100 h 100"/>
                <a:gd name="T24" fmla="*/ 494 w 738"/>
                <a:gd name="T25" fmla="*/ 97 h 100"/>
                <a:gd name="T26" fmla="*/ 554 w 738"/>
                <a:gd name="T27" fmla="*/ 89 h 100"/>
                <a:gd name="T28" fmla="*/ 606 w 738"/>
                <a:gd name="T29" fmla="*/ 78 h 100"/>
                <a:gd name="T30" fmla="*/ 642 w 738"/>
                <a:gd name="T31" fmla="*/ 69 h 100"/>
                <a:gd name="T32" fmla="*/ 674 w 738"/>
                <a:gd name="T33" fmla="*/ 58 h 100"/>
                <a:gd name="T34" fmla="*/ 710 w 738"/>
                <a:gd name="T35" fmla="*/ 41 h 100"/>
                <a:gd name="T36" fmla="*/ 733 w 738"/>
                <a:gd name="T37" fmla="*/ 22 h 100"/>
                <a:gd name="T38" fmla="*/ 738 w 738"/>
                <a:gd name="T39" fmla="*/ 12 h 100"/>
                <a:gd name="T40" fmla="*/ 735 w 738"/>
                <a:gd name="T41" fmla="*/ 4 h 100"/>
                <a:gd name="T42" fmla="*/ 725 w 738"/>
                <a:gd name="T43" fmla="*/ 0 h 100"/>
                <a:gd name="T44" fmla="*/ 712 w 738"/>
                <a:gd name="T45" fmla="*/ 4 h 100"/>
                <a:gd name="T46" fmla="*/ 704 w 738"/>
                <a:gd name="T47" fmla="*/ 10 h 100"/>
                <a:gd name="T48" fmla="*/ 704 w 738"/>
                <a:gd name="T49" fmla="*/ 17 h 100"/>
                <a:gd name="T50" fmla="*/ 712 w 738"/>
                <a:gd name="T51" fmla="*/ 20 h 100"/>
                <a:gd name="T52" fmla="*/ 719 w 738"/>
                <a:gd name="T53" fmla="*/ 17 h 100"/>
                <a:gd name="T54" fmla="*/ 723 w 738"/>
                <a:gd name="T55" fmla="*/ 12 h 100"/>
                <a:gd name="T56" fmla="*/ 723 w 738"/>
                <a:gd name="T57" fmla="*/ 9 h 100"/>
                <a:gd name="T58" fmla="*/ 718 w 738"/>
                <a:gd name="T59" fmla="*/ 9 h 100"/>
                <a:gd name="T60" fmla="*/ 716 w 738"/>
                <a:gd name="T61" fmla="*/ 10 h 100"/>
                <a:gd name="T62" fmla="*/ 718 w 738"/>
                <a:gd name="T63" fmla="*/ 10 h 100"/>
                <a:gd name="T64" fmla="*/ 721 w 738"/>
                <a:gd name="T65" fmla="*/ 10 h 100"/>
                <a:gd name="T66" fmla="*/ 721 w 738"/>
                <a:gd name="T67" fmla="*/ 12 h 100"/>
                <a:gd name="T68" fmla="*/ 716 w 738"/>
                <a:gd name="T69" fmla="*/ 15 h 100"/>
                <a:gd name="T70" fmla="*/ 710 w 738"/>
                <a:gd name="T71" fmla="*/ 16 h 100"/>
                <a:gd name="T72" fmla="*/ 708 w 738"/>
                <a:gd name="T73" fmla="*/ 15 h 100"/>
                <a:gd name="T74" fmla="*/ 706 w 738"/>
                <a:gd name="T75" fmla="*/ 12 h 100"/>
                <a:gd name="T76" fmla="*/ 712 w 738"/>
                <a:gd name="T77" fmla="*/ 6 h 100"/>
                <a:gd name="T78" fmla="*/ 723 w 738"/>
                <a:gd name="T79" fmla="*/ 4 h 100"/>
                <a:gd name="T80" fmla="*/ 729 w 738"/>
                <a:gd name="T81" fmla="*/ 6 h 100"/>
                <a:gd name="T82" fmla="*/ 731 w 738"/>
                <a:gd name="T83" fmla="*/ 11 h 100"/>
                <a:gd name="T84" fmla="*/ 725 w 738"/>
                <a:gd name="T85" fmla="*/ 23 h 100"/>
                <a:gd name="T86" fmla="*/ 708 w 738"/>
                <a:gd name="T87" fmla="*/ 38 h 100"/>
                <a:gd name="T88" fmla="*/ 691 w 738"/>
                <a:gd name="T89" fmla="*/ 47 h 100"/>
                <a:gd name="T90" fmla="*/ 663 w 738"/>
                <a:gd name="T91" fmla="*/ 58 h 100"/>
                <a:gd name="T92" fmla="*/ 638 w 738"/>
                <a:gd name="T93" fmla="*/ 64 h 100"/>
                <a:gd name="T94" fmla="*/ 604 w 738"/>
                <a:gd name="T95" fmla="*/ 69 h 100"/>
                <a:gd name="T96" fmla="*/ 558 w 738"/>
                <a:gd name="T97" fmla="*/ 68 h 100"/>
                <a:gd name="T98" fmla="*/ 501 w 738"/>
                <a:gd name="T99" fmla="*/ 58 h 100"/>
                <a:gd name="T100" fmla="*/ 429 w 738"/>
                <a:gd name="T101" fmla="*/ 36 h 100"/>
                <a:gd name="T102" fmla="*/ 380 w 738"/>
                <a:gd name="T103" fmla="*/ 21 h 100"/>
                <a:gd name="T104" fmla="*/ 317 w 738"/>
                <a:gd name="T105" fmla="*/ 8 h 100"/>
                <a:gd name="T106" fmla="*/ 264 w 738"/>
                <a:gd name="T107" fmla="*/ 4 h 100"/>
                <a:gd name="T108" fmla="*/ 211 w 738"/>
                <a:gd name="T109" fmla="*/ 6 h 100"/>
                <a:gd name="T110" fmla="*/ 156 w 738"/>
                <a:gd name="T111" fmla="*/ 15 h 100"/>
                <a:gd name="T112" fmla="*/ 101 w 738"/>
                <a:gd name="T113" fmla="*/ 29 h 100"/>
                <a:gd name="T114" fmla="*/ 70 w 738"/>
                <a:gd name="T115" fmla="*/ 29 h 100"/>
                <a:gd name="T116" fmla="*/ 44 w 738"/>
                <a:gd name="T117" fmla="*/ 34 h 100"/>
                <a:gd name="T118" fmla="*/ 17 w 738"/>
                <a:gd name="T119" fmla="*/ 44 h 100"/>
                <a:gd name="T120" fmla="*/ 2 w 738"/>
                <a:gd name="T121" fmla="*/ 53 h 100"/>
                <a:gd name="T122" fmla="*/ 0 w 738"/>
                <a:gd name="T123" fmla="*/ 60 h 100"/>
                <a:gd name="T124" fmla="*/ 2 w 738"/>
                <a:gd name="T125"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8" h="100">
                  <a:moveTo>
                    <a:pt x="2" y="68"/>
                  </a:moveTo>
                  <a:lnTo>
                    <a:pt x="17" y="66"/>
                  </a:lnTo>
                  <a:lnTo>
                    <a:pt x="15" y="60"/>
                  </a:lnTo>
                  <a:lnTo>
                    <a:pt x="15" y="53"/>
                  </a:lnTo>
                  <a:lnTo>
                    <a:pt x="23" y="45"/>
                  </a:lnTo>
                  <a:lnTo>
                    <a:pt x="44" y="38"/>
                  </a:lnTo>
                  <a:lnTo>
                    <a:pt x="84" y="33"/>
                  </a:lnTo>
                  <a:lnTo>
                    <a:pt x="135" y="34"/>
                  </a:lnTo>
                  <a:lnTo>
                    <a:pt x="192" y="45"/>
                  </a:lnTo>
                  <a:lnTo>
                    <a:pt x="313" y="79"/>
                  </a:lnTo>
                  <a:lnTo>
                    <a:pt x="372" y="93"/>
                  </a:lnTo>
                  <a:lnTo>
                    <a:pt x="431" y="100"/>
                  </a:lnTo>
                  <a:lnTo>
                    <a:pt x="494" y="97"/>
                  </a:lnTo>
                  <a:lnTo>
                    <a:pt x="554" y="89"/>
                  </a:lnTo>
                  <a:lnTo>
                    <a:pt x="606" y="78"/>
                  </a:lnTo>
                  <a:lnTo>
                    <a:pt x="642" y="69"/>
                  </a:lnTo>
                  <a:lnTo>
                    <a:pt x="674" y="58"/>
                  </a:lnTo>
                  <a:lnTo>
                    <a:pt x="710" y="41"/>
                  </a:lnTo>
                  <a:lnTo>
                    <a:pt x="733" y="22"/>
                  </a:lnTo>
                  <a:lnTo>
                    <a:pt x="738" y="12"/>
                  </a:lnTo>
                  <a:lnTo>
                    <a:pt x="735" y="4"/>
                  </a:lnTo>
                  <a:lnTo>
                    <a:pt x="725" y="0"/>
                  </a:lnTo>
                  <a:lnTo>
                    <a:pt x="712" y="4"/>
                  </a:lnTo>
                  <a:lnTo>
                    <a:pt x="704" y="10"/>
                  </a:lnTo>
                  <a:lnTo>
                    <a:pt x="704" y="17"/>
                  </a:lnTo>
                  <a:lnTo>
                    <a:pt x="712" y="20"/>
                  </a:lnTo>
                  <a:lnTo>
                    <a:pt x="719" y="17"/>
                  </a:lnTo>
                  <a:lnTo>
                    <a:pt x="723" y="12"/>
                  </a:lnTo>
                  <a:lnTo>
                    <a:pt x="723" y="9"/>
                  </a:lnTo>
                  <a:lnTo>
                    <a:pt x="718" y="9"/>
                  </a:lnTo>
                  <a:lnTo>
                    <a:pt x="716" y="10"/>
                  </a:lnTo>
                  <a:lnTo>
                    <a:pt x="718" y="10"/>
                  </a:lnTo>
                  <a:lnTo>
                    <a:pt x="721" y="10"/>
                  </a:lnTo>
                  <a:lnTo>
                    <a:pt x="721" y="12"/>
                  </a:lnTo>
                  <a:lnTo>
                    <a:pt x="716" y="15"/>
                  </a:lnTo>
                  <a:lnTo>
                    <a:pt x="710" y="16"/>
                  </a:lnTo>
                  <a:lnTo>
                    <a:pt x="708" y="15"/>
                  </a:lnTo>
                  <a:lnTo>
                    <a:pt x="706" y="12"/>
                  </a:lnTo>
                  <a:lnTo>
                    <a:pt x="712" y="6"/>
                  </a:lnTo>
                  <a:lnTo>
                    <a:pt x="723" y="4"/>
                  </a:lnTo>
                  <a:lnTo>
                    <a:pt x="729" y="6"/>
                  </a:lnTo>
                  <a:lnTo>
                    <a:pt x="731" y="11"/>
                  </a:lnTo>
                  <a:lnTo>
                    <a:pt x="725" y="23"/>
                  </a:lnTo>
                  <a:lnTo>
                    <a:pt x="708" y="38"/>
                  </a:lnTo>
                  <a:lnTo>
                    <a:pt x="691" y="47"/>
                  </a:lnTo>
                  <a:lnTo>
                    <a:pt x="663" y="58"/>
                  </a:lnTo>
                  <a:lnTo>
                    <a:pt x="638" y="64"/>
                  </a:lnTo>
                  <a:lnTo>
                    <a:pt x="604" y="69"/>
                  </a:lnTo>
                  <a:lnTo>
                    <a:pt x="558" y="68"/>
                  </a:lnTo>
                  <a:lnTo>
                    <a:pt x="501" y="58"/>
                  </a:lnTo>
                  <a:lnTo>
                    <a:pt x="429" y="36"/>
                  </a:lnTo>
                  <a:lnTo>
                    <a:pt x="380" y="21"/>
                  </a:lnTo>
                  <a:lnTo>
                    <a:pt x="317" y="8"/>
                  </a:lnTo>
                  <a:lnTo>
                    <a:pt x="264" y="4"/>
                  </a:lnTo>
                  <a:lnTo>
                    <a:pt x="211" y="6"/>
                  </a:lnTo>
                  <a:lnTo>
                    <a:pt x="156" y="15"/>
                  </a:lnTo>
                  <a:lnTo>
                    <a:pt x="101" y="29"/>
                  </a:lnTo>
                  <a:lnTo>
                    <a:pt x="70" y="29"/>
                  </a:lnTo>
                  <a:lnTo>
                    <a:pt x="44" y="34"/>
                  </a:lnTo>
                  <a:lnTo>
                    <a:pt x="17" y="44"/>
                  </a:lnTo>
                  <a:lnTo>
                    <a:pt x="2" y="53"/>
                  </a:lnTo>
                  <a:lnTo>
                    <a:pt x="0" y="60"/>
                  </a:lnTo>
                  <a:lnTo>
                    <a:pt x="2" y="6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2" name="Freeform 230"/>
            <p:cNvSpPr>
              <a:spLocks/>
            </p:cNvSpPr>
            <p:nvPr/>
          </p:nvSpPr>
          <p:spPr bwMode="auto">
            <a:xfrm>
              <a:off x="4752" y="138"/>
              <a:ext cx="704" cy="117"/>
            </a:xfrm>
            <a:custGeom>
              <a:avLst/>
              <a:gdLst>
                <a:gd name="T0" fmla="*/ 2 w 704"/>
                <a:gd name="T1" fmla="*/ 2 h 117"/>
                <a:gd name="T2" fmla="*/ 17 w 704"/>
                <a:gd name="T3" fmla="*/ 3 h 117"/>
                <a:gd name="T4" fmla="*/ 14 w 704"/>
                <a:gd name="T5" fmla="*/ 9 h 117"/>
                <a:gd name="T6" fmla="*/ 14 w 704"/>
                <a:gd name="T7" fmla="*/ 15 h 117"/>
                <a:gd name="T8" fmla="*/ 19 w 704"/>
                <a:gd name="T9" fmla="*/ 25 h 117"/>
                <a:gd name="T10" fmla="*/ 38 w 704"/>
                <a:gd name="T11" fmla="*/ 33 h 117"/>
                <a:gd name="T12" fmla="*/ 76 w 704"/>
                <a:gd name="T13" fmla="*/ 41 h 117"/>
                <a:gd name="T14" fmla="*/ 125 w 704"/>
                <a:gd name="T15" fmla="*/ 43 h 117"/>
                <a:gd name="T16" fmla="*/ 182 w 704"/>
                <a:gd name="T17" fmla="*/ 37 h 117"/>
                <a:gd name="T18" fmla="*/ 306 w 704"/>
                <a:gd name="T19" fmla="*/ 12 h 117"/>
                <a:gd name="T20" fmla="*/ 365 w 704"/>
                <a:gd name="T21" fmla="*/ 2 h 117"/>
                <a:gd name="T22" fmla="*/ 423 w 704"/>
                <a:gd name="T23" fmla="*/ 0 h 117"/>
                <a:gd name="T24" fmla="*/ 482 w 704"/>
                <a:gd name="T25" fmla="*/ 7 h 117"/>
                <a:gd name="T26" fmla="*/ 541 w 704"/>
                <a:gd name="T27" fmla="*/ 19 h 117"/>
                <a:gd name="T28" fmla="*/ 589 w 704"/>
                <a:gd name="T29" fmla="*/ 33 h 117"/>
                <a:gd name="T30" fmla="*/ 623 w 704"/>
                <a:gd name="T31" fmla="*/ 45 h 117"/>
                <a:gd name="T32" fmla="*/ 653 w 704"/>
                <a:gd name="T33" fmla="*/ 59 h 117"/>
                <a:gd name="T34" fmla="*/ 683 w 704"/>
                <a:gd name="T35" fmla="*/ 78 h 117"/>
                <a:gd name="T36" fmla="*/ 702 w 704"/>
                <a:gd name="T37" fmla="*/ 97 h 117"/>
                <a:gd name="T38" fmla="*/ 704 w 704"/>
                <a:gd name="T39" fmla="*/ 105 h 117"/>
                <a:gd name="T40" fmla="*/ 701 w 704"/>
                <a:gd name="T41" fmla="*/ 114 h 117"/>
                <a:gd name="T42" fmla="*/ 691 w 704"/>
                <a:gd name="T43" fmla="*/ 117 h 117"/>
                <a:gd name="T44" fmla="*/ 680 w 704"/>
                <a:gd name="T45" fmla="*/ 113 h 117"/>
                <a:gd name="T46" fmla="*/ 672 w 704"/>
                <a:gd name="T47" fmla="*/ 107 h 117"/>
                <a:gd name="T48" fmla="*/ 674 w 704"/>
                <a:gd name="T49" fmla="*/ 99 h 117"/>
                <a:gd name="T50" fmla="*/ 682 w 704"/>
                <a:gd name="T51" fmla="*/ 98 h 117"/>
                <a:gd name="T52" fmla="*/ 687 w 704"/>
                <a:gd name="T53" fmla="*/ 101 h 117"/>
                <a:gd name="T54" fmla="*/ 693 w 704"/>
                <a:gd name="T55" fmla="*/ 105 h 117"/>
                <a:gd name="T56" fmla="*/ 691 w 704"/>
                <a:gd name="T57" fmla="*/ 109 h 117"/>
                <a:gd name="T58" fmla="*/ 685 w 704"/>
                <a:gd name="T59" fmla="*/ 109 h 117"/>
                <a:gd name="T60" fmla="*/ 682 w 704"/>
                <a:gd name="T61" fmla="*/ 107 h 117"/>
                <a:gd name="T62" fmla="*/ 685 w 704"/>
                <a:gd name="T63" fmla="*/ 108 h 117"/>
                <a:gd name="T64" fmla="*/ 689 w 704"/>
                <a:gd name="T65" fmla="*/ 108 h 117"/>
                <a:gd name="T66" fmla="*/ 689 w 704"/>
                <a:gd name="T67" fmla="*/ 105 h 117"/>
                <a:gd name="T68" fmla="*/ 685 w 704"/>
                <a:gd name="T69" fmla="*/ 102 h 117"/>
                <a:gd name="T70" fmla="*/ 680 w 704"/>
                <a:gd name="T71" fmla="*/ 101 h 117"/>
                <a:gd name="T72" fmla="*/ 676 w 704"/>
                <a:gd name="T73" fmla="*/ 102 h 117"/>
                <a:gd name="T74" fmla="*/ 676 w 704"/>
                <a:gd name="T75" fmla="*/ 104 h 117"/>
                <a:gd name="T76" fmla="*/ 682 w 704"/>
                <a:gd name="T77" fmla="*/ 111 h 117"/>
                <a:gd name="T78" fmla="*/ 691 w 704"/>
                <a:gd name="T79" fmla="*/ 114 h 117"/>
                <a:gd name="T80" fmla="*/ 695 w 704"/>
                <a:gd name="T81" fmla="*/ 111 h 117"/>
                <a:gd name="T82" fmla="*/ 699 w 704"/>
                <a:gd name="T83" fmla="*/ 108 h 117"/>
                <a:gd name="T84" fmla="*/ 695 w 704"/>
                <a:gd name="T85" fmla="*/ 96 h 117"/>
                <a:gd name="T86" fmla="*/ 682 w 704"/>
                <a:gd name="T87" fmla="*/ 80 h 117"/>
                <a:gd name="T88" fmla="*/ 666 w 704"/>
                <a:gd name="T89" fmla="*/ 69 h 117"/>
                <a:gd name="T90" fmla="*/ 640 w 704"/>
                <a:gd name="T91" fmla="*/ 57 h 117"/>
                <a:gd name="T92" fmla="*/ 617 w 704"/>
                <a:gd name="T93" fmla="*/ 49 h 117"/>
                <a:gd name="T94" fmla="*/ 585 w 704"/>
                <a:gd name="T95" fmla="*/ 42 h 117"/>
                <a:gd name="T96" fmla="*/ 541 w 704"/>
                <a:gd name="T97" fmla="*/ 41 h 117"/>
                <a:gd name="T98" fmla="*/ 484 w 704"/>
                <a:gd name="T99" fmla="*/ 45 h 117"/>
                <a:gd name="T100" fmla="*/ 412 w 704"/>
                <a:gd name="T101" fmla="*/ 61 h 117"/>
                <a:gd name="T102" fmla="*/ 361 w 704"/>
                <a:gd name="T103" fmla="*/ 73 h 117"/>
                <a:gd name="T104" fmla="*/ 298 w 704"/>
                <a:gd name="T105" fmla="*/ 81 h 117"/>
                <a:gd name="T106" fmla="*/ 247 w 704"/>
                <a:gd name="T107" fmla="*/ 81 h 117"/>
                <a:gd name="T108" fmla="*/ 194 w 704"/>
                <a:gd name="T109" fmla="*/ 75 h 117"/>
                <a:gd name="T110" fmla="*/ 143 w 704"/>
                <a:gd name="T111" fmla="*/ 63 h 117"/>
                <a:gd name="T112" fmla="*/ 91 w 704"/>
                <a:gd name="T113" fmla="*/ 45 h 117"/>
                <a:gd name="T114" fmla="*/ 63 w 704"/>
                <a:gd name="T115" fmla="*/ 43 h 117"/>
                <a:gd name="T116" fmla="*/ 36 w 704"/>
                <a:gd name="T117" fmla="*/ 37 h 117"/>
                <a:gd name="T118" fmla="*/ 12 w 704"/>
                <a:gd name="T119" fmla="*/ 26 h 117"/>
                <a:gd name="T120" fmla="*/ 0 w 704"/>
                <a:gd name="T121" fmla="*/ 14 h 117"/>
                <a:gd name="T122" fmla="*/ 0 w 704"/>
                <a:gd name="T123" fmla="*/ 8 h 117"/>
                <a:gd name="T124" fmla="*/ 2 w 704"/>
                <a:gd name="T125"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17">
                  <a:moveTo>
                    <a:pt x="2" y="2"/>
                  </a:moveTo>
                  <a:lnTo>
                    <a:pt x="17" y="3"/>
                  </a:lnTo>
                  <a:lnTo>
                    <a:pt x="14" y="9"/>
                  </a:lnTo>
                  <a:lnTo>
                    <a:pt x="14" y="15"/>
                  </a:lnTo>
                  <a:lnTo>
                    <a:pt x="19" y="25"/>
                  </a:lnTo>
                  <a:lnTo>
                    <a:pt x="38" y="33"/>
                  </a:lnTo>
                  <a:lnTo>
                    <a:pt x="76" y="41"/>
                  </a:lnTo>
                  <a:lnTo>
                    <a:pt x="125" y="43"/>
                  </a:lnTo>
                  <a:lnTo>
                    <a:pt x="182" y="37"/>
                  </a:lnTo>
                  <a:lnTo>
                    <a:pt x="306" y="12"/>
                  </a:lnTo>
                  <a:lnTo>
                    <a:pt x="365" y="2"/>
                  </a:lnTo>
                  <a:lnTo>
                    <a:pt x="423" y="0"/>
                  </a:lnTo>
                  <a:lnTo>
                    <a:pt x="482" y="7"/>
                  </a:lnTo>
                  <a:lnTo>
                    <a:pt x="541" y="19"/>
                  </a:lnTo>
                  <a:lnTo>
                    <a:pt x="589" y="33"/>
                  </a:lnTo>
                  <a:lnTo>
                    <a:pt x="623" y="45"/>
                  </a:lnTo>
                  <a:lnTo>
                    <a:pt x="653" y="59"/>
                  </a:lnTo>
                  <a:lnTo>
                    <a:pt x="683" y="78"/>
                  </a:lnTo>
                  <a:lnTo>
                    <a:pt x="702" y="97"/>
                  </a:lnTo>
                  <a:lnTo>
                    <a:pt x="704" y="105"/>
                  </a:lnTo>
                  <a:lnTo>
                    <a:pt x="701" y="114"/>
                  </a:lnTo>
                  <a:lnTo>
                    <a:pt x="691" y="117"/>
                  </a:lnTo>
                  <a:lnTo>
                    <a:pt x="680" y="113"/>
                  </a:lnTo>
                  <a:lnTo>
                    <a:pt x="672" y="107"/>
                  </a:lnTo>
                  <a:lnTo>
                    <a:pt x="674" y="99"/>
                  </a:lnTo>
                  <a:lnTo>
                    <a:pt x="682" y="98"/>
                  </a:lnTo>
                  <a:lnTo>
                    <a:pt x="687" y="101"/>
                  </a:lnTo>
                  <a:lnTo>
                    <a:pt x="693" y="105"/>
                  </a:lnTo>
                  <a:lnTo>
                    <a:pt x="691" y="109"/>
                  </a:lnTo>
                  <a:lnTo>
                    <a:pt x="685" y="109"/>
                  </a:lnTo>
                  <a:lnTo>
                    <a:pt x="682" y="107"/>
                  </a:lnTo>
                  <a:lnTo>
                    <a:pt x="685" y="108"/>
                  </a:lnTo>
                  <a:lnTo>
                    <a:pt x="689" y="108"/>
                  </a:lnTo>
                  <a:lnTo>
                    <a:pt x="689" y="105"/>
                  </a:lnTo>
                  <a:lnTo>
                    <a:pt x="685" y="102"/>
                  </a:lnTo>
                  <a:lnTo>
                    <a:pt x="680" y="101"/>
                  </a:lnTo>
                  <a:lnTo>
                    <a:pt x="676" y="102"/>
                  </a:lnTo>
                  <a:lnTo>
                    <a:pt x="676" y="104"/>
                  </a:lnTo>
                  <a:lnTo>
                    <a:pt x="682" y="111"/>
                  </a:lnTo>
                  <a:lnTo>
                    <a:pt x="691" y="114"/>
                  </a:lnTo>
                  <a:lnTo>
                    <a:pt x="695" y="111"/>
                  </a:lnTo>
                  <a:lnTo>
                    <a:pt x="699" y="108"/>
                  </a:lnTo>
                  <a:lnTo>
                    <a:pt x="695" y="96"/>
                  </a:lnTo>
                  <a:lnTo>
                    <a:pt x="682" y="80"/>
                  </a:lnTo>
                  <a:lnTo>
                    <a:pt x="666" y="69"/>
                  </a:lnTo>
                  <a:lnTo>
                    <a:pt x="640" y="57"/>
                  </a:lnTo>
                  <a:lnTo>
                    <a:pt x="617" y="49"/>
                  </a:lnTo>
                  <a:lnTo>
                    <a:pt x="585" y="42"/>
                  </a:lnTo>
                  <a:lnTo>
                    <a:pt x="541" y="41"/>
                  </a:lnTo>
                  <a:lnTo>
                    <a:pt x="484" y="45"/>
                  </a:lnTo>
                  <a:lnTo>
                    <a:pt x="412" y="61"/>
                  </a:lnTo>
                  <a:lnTo>
                    <a:pt x="361" y="73"/>
                  </a:lnTo>
                  <a:lnTo>
                    <a:pt x="298" y="81"/>
                  </a:lnTo>
                  <a:lnTo>
                    <a:pt x="247" y="81"/>
                  </a:lnTo>
                  <a:lnTo>
                    <a:pt x="194" y="75"/>
                  </a:lnTo>
                  <a:lnTo>
                    <a:pt x="143" y="63"/>
                  </a:lnTo>
                  <a:lnTo>
                    <a:pt x="91" y="45"/>
                  </a:lnTo>
                  <a:lnTo>
                    <a:pt x="63" y="43"/>
                  </a:lnTo>
                  <a:lnTo>
                    <a:pt x="36" y="37"/>
                  </a:lnTo>
                  <a:lnTo>
                    <a:pt x="12" y="26"/>
                  </a:lnTo>
                  <a:lnTo>
                    <a:pt x="0" y="14"/>
                  </a:lnTo>
                  <a:lnTo>
                    <a:pt x="0" y="8"/>
                  </a:lnTo>
                  <a:lnTo>
                    <a:pt x="2" y="2"/>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3" name="Freeform 231"/>
            <p:cNvSpPr>
              <a:spLocks/>
            </p:cNvSpPr>
            <p:nvPr/>
          </p:nvSpPr>
          <p:spPr bwMode="auto">
            <a:xfrm>
              <a:off x="3699" y="10"/>
              <a:ext cx="831" cy="195"/>
            </a:xfrm>
            <a:custGeom>
              <a:avLst/>
              <a:gdLst>
                <a:gd name="T0" fmla="*/ 21 w 831"/>
                <a:gd name="T1" fmla="*/ 4 h 195"/>
                <a:gd name="T2" fmla="*/ 15 w 831"/>
                <a:gd name="T3" fmla="*/ 19 h 195"/>
                <a:gd name="T4" fmla="*/ 42 w 831"/>
                <a:gd name="T5" fmla="*/ 43 h 195"/>
                <a:gd name="T6" fmla="*/ 144 w 831"/>
                <a:gd name="T7" fmla="*/ 60 h 195"/>
                <a:gd name="T8" fmla="*/ 368 w 831"/>
                <a:gd name="T9" fmla="*/ 37 h 195"/>
                <a:gd name="T10" fmla="*/ 510 w 831"/>
                <a:gd name="T11" fmla="*/ 33 h 195"/>
                <a:gd name="T12" fmla="*/ 583 w 831"/>
                <a:gd name="T13" fmla="*/ 45 h 195"/>
                <a:gd name="T14" fmla="*/ 706 w 831"/>
                <a:gd name="T15" fmla="*/ 86 h 195"/>
                <a:gd name="T16" fmla="*/ 776 w 831"/>
                <a:gd name="T17" fmla="*/ 121 h 195"/>
                <a:gd name="T18" fmla="*/ 822 w 831"/>
                <a:gd name="T19" fmla="*/ 159 h 195"/>
                <a:gd name="T20" fmla="*/ 831 w 831"/>
                <a:gd name="T21" fmla="*/ 183 h 195"/>
                <a:gd name="T22" fmla="*/ 812 w 831"/>
                <a:gd name="T23" fmla="*/ 195 h 195"/>
                <a:gd name="T24" fmla="*/ 791 w 831"/>
                <a:gd name="T25" fmla="*/ 181 h 195"/>
                <a:gd name="T26" fmla="*/ 795 w 831"/>
                <a:gd name="T27" fmla="*/ 171 h 195"/>
                <a:gd name="T28" fmla="*/ 812 w 831"/>
                <a:gd name="T29" fmla="*/ 175 h 195"/>
                <a:gd name="T30" fmla="*/ 814 w 831"/>
                <a:gd name="T31" fmla="*/ 185 h 195"/>
                <a:gd name="T32" fmla="*/ 807 w 831"/>
                <a:gd name="T33" fmla="*/ 184 h 195"/>
                <a:gd name="T34" fmla="*/ 807 w 831"/>
                <a:gd name="T35" fmla="*/ 183 h 195"/>
                <a:gd name="T36" fmla="*/ 812 w 831"/>
                <a:gd name="T37" fmla="*/ 181 h 195"/>
                <a:gd name="T38" fmla="*/ 801 w 831"/>
                <a:gd name="T39" fmla="*/ 175 h 195"/>
                <a:gd name="T40" fmla="*/ 797 w 831"/>
                <a:gd name="T41" fmla="*/ 178 h 195"/>
                <a:gd name="T42" fmla="*/ 807 w 831"/>
                <a:gd name="T43" fmla="*/ 189 h 195"/>
                <a:gd name="T44" fmla="*/ 818 w 831"/>
                <a:gd name="T45" fmla="*/ 189 h 195"/>
                <a:gd name="T46" fmla="*/ 822 w 831"/>
                <a:gd name="T47" fmla="*/ 169 h 195"/>
                <a:gd name="T48" fmla="*/ 791 w 831"/>
                <a:gd name="T49" fmla="*/ 135 h 195"/>
                <a:gd name="T50" fmla="*/ 736 w 831"/>
                <a:gd name="T51" fmla="*/ 108 h 195"/>
                <a:gd name="T52" fmla="*/ 645 w 831"/>
                <a:gd name="T53" fmla="*/ 90 h 195"/>
                <a:gd name="T54" fmla="*/ 486 w 831"/>
                <a:gd name="T55" fmla="*/ 105 h 195"/>
                <a:gd name="T56" fmla="*/ 345 w 831"/>
                <a:gd name="T57" fmla="*/ 121 h 195"/>
                <a:gd name="T58" fmla="*/ 222 w 831"/>
                <a:gd name="T59" fmla="*/ 105 h 195"/>
                <a:gd name="T60" fmla="*/ 104 w 831"/>
                <a:gd name="T61" fmla="*/ 60 h 195"/>
                <a:gd name="T62" fmla="*/ 38 w 831"/>
                <a:gd name="T63" fmla="*/ 45 h 195"/>
                <a:gd name="T64" fmla="*/ 0 w 831"/>
                <a:gd name="T65" fmla="*/ 16 h 195"/>
                <a:gd name="T66" fmla="*/ 4 w 831"/>
                <a:gd name="T6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95">
                  <a:moveTo>
                    <a:pt x="4" y="0"/>
                  </a:moveTo>
                  <a:lnTo>
                    <a:pt x="21" y="4"/>
                  </a:lnTo>
                  <a:lnTo>
                    <a:pt x="15" y="10"/>
                  </a:lnTo>
                  <a:lnTo>
                    <a:pt x="15" y="19"/>
                  </a:lnTo>
                  <a:lnTo>
                    <a:pt x="21" y="30"/>
                  </a:lnTo>
                  <a:lnTo>
                    <a:pt x="42" y="43"/>
                  </a:lnTo>
                  <a:lnTo>
                    <a:pt x="85" y="54"/>
                  </a:lnTo>
                  <a:lnTo>
                    <a:pt x="144" y="60"/>
                  </a:lnTo>
                  <a:lnTo>
                    <a:pt x="214" y="57"/>
                  </a:lnTo>
                  <a:lnTo>
                    <a:pt x="368" y="37"/>
                  </a:lnTo>
                  <a:lnTo>
                    <a:pt x="438" y="31"/>
                  </a:lnTo>
                  <a:lnTo>
                    <a:pt x="510" y="33"/>
                  </a:lnTo>
                  <a:lnTo>
                    <a:pt x="547" y="38"/>
                  </a:lnTo>
                  <a:lnTo>
                    <a:pt x="583" y="45"/>
                  </a:lnTo>
                  <a:lnTo>
                    <a:pt x="649" y="66"/>
                  </a:lnTo>
                  <a:lnTo>
                    <a:pt x="706" y="86"/>
                  </a:lnTo>
                  <a:lnTo>
                    <a:pt x="744" y="103"/>
                  </a:lnTo>
                  <a:lnTo>
                    <a:pt x="776" y="121"/>
                  </a:lnTo>
                  <a:lnTo>
                    <a:pt x="810" y="146"/>
                  </a:lnTo>
                  <a:lnTo>
                    <a:pt x="822" y="159"/>
                  </a:lnTo>
                  <a:lnTo>
                    <a:pt x="831" y="171"/>
                  </a:lnTo>
                  <a:lnTo>
                    <a:pt x="831" y="183"/>
                  </a:lnTo>
                  <a:lnTo>
                    <a:pt x="824" y="191"/>
                  </a:lnTo>
                  <a:lnTo>
                    <a:pt x="812" y="195"/>
                  </a:lnTo>
                  <a:lnTo>
                    <a:pt x="799" y="189"/>
                  </a:lnTo>
                  <a:lnTo>
                    <a:pt x="791" y="181"/>
                  </a:lnTo>
                  <a:lnTo>
                    <a:pt x="791" y="176"/>
                  </a:lnTo>
                  <a:lnTo>
                    <a:pt x="795" y="171"/>
                  </a:lnTo>
                  <a:lnTo>
                    <a:pt x="805" y="171"/>
                  </a:lnTo>
                  <a:lnTo>
                    <a:pt x="812" y="175"/>
                  </a:lnTo>
                  <a:lnTo>
                    <a:pt x="816" y="181"/>
                  </a:lnTo>
                  <a:lnTo>
                    <a:pt x="814" y="185"/>
                  </a:lnTo>
                  <a:lnTo>
                    <a:pt x="808" y="185"/>
                  </a:lnTo>
                  <a:lnTo>
                    <a:pt x="807" y="184"/>
                  </a:lnTo>
                  <a:lnTo>
                    <a:pt x="805" y="182"/>
                  </a:lnTo>
                  <a:lnTo>
                    <a:pt x="807" y="183"/>
                  </a:lnTo>
                  <a:lnTo>
                    <a:pt x="812" y="184"/>
                  </a:lnTo>
                  <a:lnTo>
                    <a:pt x="812" y="181"/>
                  </a:lnTo>
                  <a:lnTo>
                    <a:pt x="808" y="177"/>
                  </a:lnTo>
                  <a:lnTo>
                    <a:pt x="801" y="175"/>
                  </a:lnTo>
                  <a:lnTo>
                    <a:pt x="799" y="175"/>
                  </a:lnTo>
                  <a:lnTo>
                    <a:pt x="797" y="178"/>
                  </a:lnTo>
                  <a:lnTo>
                    <a:pt x="801" y="187"/>
                  </a:lnTo>
                  <a:lnTo>
                    <a:pt x="807" y="189"/>
                  </a:lnTo>
                  <a:lnTo>
                    <a:pt x="812" y="190"/>
                  </a:lnTo>
                  <a:lnTo>
                    <a:pt x="818" y="189"/>
                  </a:lnTo>
                  <a:lnTo>
                    <a:pt x="824" y="184"/>
                  </a:lnTo>
                  <a:lnTo>
                    <a:pt x="822" y="169"/>
                  </a:lnTo>
                  <a:lnTo>
                    <a:pt x="808" y="149"/>
                  </a:lnTo>
                  <a:lnTo>
                    <a:pt x="791" y="135"/>
                  </a:lnTo>
                  <a:lnTo>
                    <a:pt x="763" y="118"/>
                  </a:lnTo>
                  <a:lnTo>
                    <a:pt x="736" y="108"/>
                  </a:lnTo>
                  <a:lnTo>
                    <a:pt x="698" y="96"/>
                  </a:lnTo>
                  <a:lnTo>
                    <a:pt x="645" y="90"/>
                  </a:lnTo>
                  <a:lnTo>
                    <a:pt x="577" y="92"/>
                  </a:lnTo>
                  <a:lnTo>
                    <a:pt x="486" y="105"/>
                  </a:lnTo>
                  <a:lnTo>
                    <a:pt x="421" y="115"/>
                  </a:lnTo>
                  <a:lnTo>
                    <a:pt x="345" y="121"/>
                  </a:lnTo>
                  <a:lnTo>
                    <a:pt x="283" y="116"/>
                  </a:lnTo>
                  <a:lnTo>
                    <a:pt x="222" y="105"/>
                  </a:lnTo>
                  <a:lnTo>
                    <a:pt x="161" y="86"/>
                  </a:lnTo>
                  <a:lnTo>
                    <a:pt x="104" y="60"/>
                  </a:lnTo>
                  <a:lnTo>
                    <a:pt x="68" y="55"/>
                  </a:lnTo>
                  <a:lnTo>
                    <a:pt x="38" y="45"/>
                  </a:lnTo>
                  <a:lnTo>
                    <a:pt x="11" y="31"/>
                  </a:lnTo>
                  <a:lnTo>
                    <a:pt x="0" y="16"/>
                  </a:lnTo>
                  <a:lnTo>
                    <a:pt x="0" y="8"/>
                  </a:lnTo>
                  <a:lnTo>
                    <a:pt x="4" y="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4" name="Freeform 232"/>
            <p:cNvSpPr>
              <a:spLocks/>
            </p:cNvSpPr>
            <p:nvPr/>
          </p:nvSpPr>
          <p:spPr bwMode="auto">
            <a:xfrm>
              <a:off x="4022" y="121"/>
              <a:ext cx="457" cy="113"/>
            </a:xfrm>
            <a:custGeom>
              <a:avLst/>
              <a:gdLst>
                <a:gd name="T0" fmla="*/ 60 w 457"/>
                <a:gd name="T1" fmla="*/ 37 h 113"/>
                <a:gd name="T2" fmla="*/ 62 w 457"/>
                <a:gd name="T3" fmla="*/ 32 h 113"/>
                <a:gd name="T4" fmla="*/ 60 w 457"/>
                <a:gd name="T5" fmla="*/ 28 h 113"/>
                <a:gd name="T6" fmla="*/ 53 w 457"/>
                <a:gd name="T7" fmla="*/ 22 h 113"/>
                <a:gd name="T8" fmla="*/ 43 w 457"/>
                <a:gd name="T9" fmla="*/ 17 h 113"/>
                <a:gd name="T10" fmla="*/ 30 w 457"/>
                <a:gd name="T11" fmla="*/ 17 h 113"/>
                <a:gd name="T12" fmla="*/ 19 w 457"/>
                <a:gd name="T13" fmla="*/ 19 h 113"/>
                <a:gd name="T14" fmla="*/ 11 w 457"/>
                <a:gd name="T15" fmla="*/ 23 h 113"/>
                <a:gd name="T16" fmla="*/ 0 w 457"/>
                <a:gd name="T17" fmla="*/ 36 h 113"/>
                <a:gd name="T18" fmla="*/ 0 w 457"/>
                <a:gd name="T19" fmla="*/ 46 h 113"/>
                <a:gd name="T20" fmla="*/ 7 w 457"/>
                <a:gd name="T21" fmla="*/ 56 h 113"/>
                <a:gd name="T22" fmla="*/ 19 w 457"/>
                <a:gd name="T23" fmla="*/ 67 h 113"/>
                <a:gd name="T24" fmla="*/ 39 w 457"/>
                <a:gd name="T25" fmla="*/ 77 h 113"/>
                <a:gd name="T26" fmla="*/ 66 w 457"/>
                <a:gd name="T27" fmla="*/ 83 h 113"/>
                <a:gd name="T28" fmla="*/ 94 w 457"/>
                <a:gd name="T29" fmla="*/ 86 h 113"/>
                <a:gd name="T30" fmla="*/ 129 w 457"/>
                <a:gd name="T31" fmla="*/ 84 h 113"/>
                <a:gd name="T32" fmla="*/ 142 w 457"/>
                <a:gd name="T33" fmla="*/ 82 h 113"/>
                <a:gd name="T34" fmla="*/ 159 w 457"/>
                <a:gd name="T35" fmla="*/ 97 h 113"/>
                <a:gd name="T36" fmla="*/ 184 w 457"/>
                <a:gd name="T37" fmla="*/ 107 h 113"/>
                <a:gd name="T38" fmla="*/ 222 w 457"/>
                <a:gd name="T39" fmla="*/ 113 h 113"/>
                <a:gd name="T40" fmla="*/ 239 w 457"/>
                <a:gd name="T41" fmla="*/ 113 h 113"/>
                <a:gd name="T42" fmla="*/ 261 w 457"/>
                <a:gd name="T43" fmla="*/ 110 h 113"/>
                <a:gd name="T44" fmla="*/ 288 w 457"/>
                <a:gd name="T45" fmla="*/ 103 h 113"/>
                <a:gd name="T46" fmla="*/ 322 w 457"/>
                <a:gd name="T47" fmla="*/ 89 h 113"/>
                <a:gd name="T48" fmla="*/ 347 w 457"/>
                <a:gd name="T49" fmla="*/ 80 h 113"/>
                <a:gd name="T50" fmla="*/ 372 w 457"/>
                <a:gd name="T51" fmla="*/ 73 h 113"/>
                <a:gd name="T52" fmla="*/ 404 w 457"/>
                <a:gd name="T53" fmla="*/ 67 h 113"/>
                <a:gd name="T54" fmla="*/ 444 w 457"/>
                <a:gd name="T55" fmla="*/ 65 h 113"/>
                <a:gd name="T56" fmla="*/ 457 w 457"/>
                <a:gd name="T57" fmla="*/ 67 h 113"/>
                <a:gd name="T58" fmla="*/ 419 w 457"/>
                <a:gd name="T59" fmla="*/ 48 h 113"/>
                <a:gd name="T60" fmla="*/ 381 w 457"/>
                <a:gd name="T61" fmla="*/ 31 h 113"/>
                <a:gd name="T62" fmla="*/ 343 w 457"/>
                <a:gd name="T63" fmla="*/ 18 h 113"/>
                <a:gd name="T64" fmla="*/ 299 w 457"/>
                <a:gd name="T65" fmla="*/ 7 h 113"/>
                <a:gd name="T66" fmla="*/ 263 w 457"/>
                <a:gd name="T67" fmla="*/ 1 h 113"/>
                <a:gd name="T68" fmla="*/ 225 w 457"/>
                <a:gd name="T69" fmla="*/ 0 h 113"/>
                <a:gd name="T70" fmla="*/ 206 w 457"/>
                <a:gd name="T71" fmla="*/ 1 h 113"/>
                <a:gd name="T72" fmla="*/ 182 w 457"/>
                <a:gd name="T73" fmla="*/ 6 h 113"/>
                <a:gd name="T74" fmla="*/ 157 w 457"/>
                <a:gd name="T75" fmla="*/ 16 h 113"/>
                <a:gd name="T76" fmla="*/ 136 w 457"/>
                <a:gd name="T77" fmla="*/ 32 h 113"/>
                <a:gd name="T78" fmla="*/ 131 w 457"/>
                <a:gd name="T79" fmla="*/ 48 h 113"/>
                <a:gd name="T80" fmla="*/ 131 w 457"/>
                <a:gd name="T81" fmla="*/ 62 h 113"/>
                <a:gd name="T82" fmla="*/ 136 w 457"/>
                <a:gd name="T83" fmla="*/ 77 h 113"/>
                <a:gd name="T84" fmla="*/ 110 w 457"/>
                <a:gd name="T85" fmla="*/ 79 h 113"/>
                <a:gd name="T86" fmla="*/ 85 w 457"/>
                <a:gd name="T87" fmla="*/ 78 h 113"/>
                <a:gd name="T88" fmla="*/ 58 w 457"/>
                <a:gd name="T89" fmla="*/ 74 h 113"/>
                <a:gd name="T90" fmla="*/ 30 w 457"/>
                <a:gd name="T91" fmla="*/ 62 h 113"/>
                <a:gd name="T92" fmla="*/ 17 w 457"/>
                <a:gd name="T93" fmla="*/ 53 h 113"/>
                <a:gd name="T94" fmla="*/ 11 w 457"/>
                <a:gd name="T95" fmla="*/ 41 h 113"/>
                <a:gd name="T96" fmla="*/ 17 w 457"/>
                <a:gd name="T97" fmla="*/ 29 h 113"/>
                <a:gd name="T98" fmla="*/ 24 w 457"/>
                <a:gd name="T99" fmla="*/ 25 h 113"/>
                <a:gd name="T100" fmla="*/ 36 w 457"/>
                <a:gd name="T101" fmla="*/ 23 h 113"/>
                <a:gd name="T102" fmla="*/ 49 w 457"/>
                <a:gd name="T103" fmla="*/ 26 h 113"/>
                <a:gd name="T104" fmla="*/ 58 w 457"/>
                <a:gd name="T105" fmla="*/ 32 h 113"/>
                <a:gd name="T106" fmla="*/ 60 w 457"/>
                <a:gd name="T10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113">
                  <a:moveTo>
                    <a:pt x="60" y="37"/>
                  </a:moveTo>
                  <a:lnTo>
                    <a:pt x="62" y="32"/>
                  </a:lnTo>
                  <a:lnTo>
                    <a:pt x="60" y="28"/>
                  </a:lnTo>
                  <a:lnTo>
                    <a:pt x="53" y="22"/>
                  </a:lnTo>
                  <a:lnTo>
                    <a:pt x="43" y="17"/>
                  </a:lnTo>
                  <a:lnTo>
                    <a:pt x="30" y="17"/>
                  </a:lnTo>
                  <a:lnTo>
                    <a:pt x="19" y="19"/>
                  </a:lnTo>
                  <a:lnTo>
                    <a:pt x="11" y="23"/>
                  </a:lnTo>
                  <a:lnTo>
                    <a:pt x="0" y="36"/>
                  </a:lnTo>
                  <a:lnTo>
                    <a:pt x="0" y="46"/>
                  </a:lnTo>
                  <a:lnTo>
                    <a:pt x="7" y="56"/>
                  </a:lnTo>
                  <a:lnTo>
                    <a:pt x="19" y="67"/>
                  </a:lnTo>
                  <a:lnTo>
                    <a:pt x="39" y="77"/>
                  </a:lnTo>
                  <a:lnTo>
                    <a:pt x="66" y="83"/>
                  </a:lnTo>
                  <a:lnTo>
                    <a:pt x="94" y="86"/>
                  </a:lnTo>
                  <a:lnTo>
                    <a:pt x="129" y="84"/>
                  </a:lnTo>
                  <a:lnTo>
                    <a:pt x="142" y="82"/>
                  </a:lnTo>
                  <a:lnTo>
                    <a:pt x="159" y="97"/>
                  </a:lnTo>
                  <a:lnTo>
                    <a:pt x="184" y="107"/>
                  </a:lnTo>
                  <a:lnTo>
                    <a:pt x="222" y="113"/>
                  </a:lnTo>
                  <a:lnTo>
                    <a:pt x="239" y="113"/>
                  </a:lnTo>
                  <a:lnTo>
                    <a:pt x="261" y="110"/>
                  </a:lnTo>
                  <a:lnTo>
                    <a:pt x="288" y="103"/>
                  </a:lnTo>
                  <a:lnTo>
                    <a:pt x="322" y="89"/>
                  </a:lnTo>
                  <a:lnTo>
                    <a:pt x="347" y="80"/>
                  </a:lnTo>
                  <a:lnTo>
                    <a:pt x="372" y="73"/>
                  </a:lnTo>
                  <a:lnTo>
                    <a:pt x="404" y="67"/>
                  </a:lnTo>
                  <a:lnTo>
                    <a:pt x="444" y="65"/>
                  </a:lnTo>
                  <a:lnTo>
                    <a:pt x="457" y="67"/>
                  </a:lnTo>
                  <a:lnTo>
                    <a:pt x="419" y="48"/>
                  </a:lnTo>
                  <a:lnTo>
                    <a:pt x="381" y="31"/>
                  </a:lnTo>
                  <a:lnTo>
                    <a:pt x="343" y="18"/>
                  </a:lnTo>
                  <a:lnTo>
                    <a:pt x="299" y="7"/>
                  </a:lnTo>
                  <a:lnTo>
                    <a:pt x="263" y="1"/>
                  </a:lnTo>
                  <a:lnTo>
                    <a:pt x="225" y="0"/>
                  </a:lnTo>
                  <a:lnTo>
                    <a:pt x="206" y="1"/>
                  </a:lnTo>
                  <a:lnTo>
                    <a:pt x="182" y="6"/>
                  </a:lnTo>
                  <a:lnTo>
                    <a:pt x="157" y="16"/>
                  </a:lnTo>
                  <a:lnTo>
                    <a:pt x="136" y="32"/>
                  </a:lnTo>
                  <a:lnTo>
                    <a:pt x="131" y="48"/>
                  </a:lnTo>
                  <a:lnTo>
                    <a:pt x="131" y="62"/>
                  </a:lnTo>
                  <a:lnTo>
                    <a:pt x="136" y="77"/>
                  </a:lnTo>
                  <a:lnTo>
                    <a:pt x="110" y="79"/>
                  </a:lnTo>
                  <a:lnTo>
                    <a:pt x="85" y="78"/>
                  </a:lnTo>
                  <a:lnTo>
                    <a:pt x="58" y="74"/>
                  </a:lnTo>
                  <a:lnTo>
                    <a:pt x="30" y="62"/>
                  </a:lnTo>
                  <a:lnTo>
                    <a:pt x="17" y="53"/>
                  </a:lnTo>
                  <a:lnTo>
                    <a:pt x="11" y="41"/>
                  </a:lnTo>
                  <a:lnTo>
                    <a:pt x="17" y="29"/>
                  </a:lnTo>
                  <a:lnTo>
                    <a:pt x="24" y="25"/>
                  </a:lnTo>
                  <a:lnTo>
                    <a:pt x="36" y="23"/>
                  </a:lnTo>
                  <a:lnTo>
                    <a:pt x="49" y="26"/>
                  </a:lnTo>
                  <a:lnTo>
                    <a:pt x="58" y="32"/>
                  </a:lnTo>
                  <a:lnTo>
                    <a:pt x="60" y="37"/>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5" name="Freeform 233"/>
            <p:cNvSpPr>
              <a:spLocks/>
            </p:cNvSpPr>
            <p:nvPr/>
          </p:nvSpPr>
          <p:spPr bwMode="auto">
            <a:xfrm>
              <a:off x="4441" y="101"/>
              <a:ext cx="342" cy="104"/>
            </a:xfrm>
            <a:custGeom>
              <a:avLst/>
              <a:gdLst>
                <a:gd name="T0" fmla="*/ 47 w 342"/>
                <a:gd name="T1" fmla="*/ 20 h 104"/>
                <a:gd name="T2" fmla="*/ 51 w 342"/>
                <a:gd name="T3" fmla="*/ 17 h 104"/>
                <a:gd name="T4" fmla="*/ 47 w 342"/>
                <a:gd name="T5" fmla="*/ 6 h 104"/>
                <a:gd name="T6" fmla="*/ 42 w 342"/>
                <a:gd name="T7" fmla="*/ 2 h 104"/>
                <a:gd name="T8" fmla="*/ 32 w 342"/>
                <a:gd name="T9" fmla="*/ 0 h 104"/>
                <a:gd name="T10" fmla="*/ 15 w 342"/>
                <a:gd name="T11" fmla="*/ 2 h 104"/>
                <a:gd name="T12" fmla="*/ 4 w 342"/>
                <a:gd name="T13" fmla="*/ 12 h 104"/>
                <a:gd name="T14" fmla="*/ 0 w 342"/>
                <a:gd name="T15" fmla="*/ 19 h 104"/>
                <a:gd name="T16" fmla="*/ 2 w 342"/>
                <a:gd name="T17" fmla="*/ 28 h 104"/>
                <a:gd name="T18" fmla="*/ 8 w 342"/>
                <a:gd name="T19" fmla="*/ 39 h 104"/>
                <a:gd name="T20" fmla="*/ 21 w 342"/>
                <a:gd name="T21" fmla="*/ 49 h 104"/>
                <a:gd name="T22" fmla="*/ 38 w 342"/>
                <a:gd name="T23" fmla="*/ 57 h 104"/>
                <a:gd name="T24" fmla="*/ 59 w 342"/>
                <a:gd name="T25" fmla="*/ 62 h 104"/>
                <a:gd name="T26" fmla="*/ 87 w 342"/>
                <a:gd name="T27" fmla="*/ 66 h 104"/>
                <a:gd name="T28" fmla="*/ 97 w 342"/>
                <a:gd name="T29" fmla="*/ 66 h 104"/>
                <a:gd name="T30" fmla="*/ 104 w 342"/>
                <a:gd name="T31" fmla="*/ 80 h 104"/>
                <a:gd name="T32" fmla="*/ 121 w 342"/>
                <a:gd name="T33" fmla="*/ 91 h 104"/>
                <a:gd name="T34" fmla="*/ 148 w 342"/>
                <a:gd name="T35" fmla="*/ 102 h 104"/>
                <a:gd name="T36" fmla="*/ 178 w 342"/>
                <a:gd name="T37" fmla="*/ 104 h 104"/>
                <a:gd name="T38" fmla="*/ 201 w 342"/>
                <a:gd name="T39" fmla="*/ 102 h 104"/>
                <a:gd name="T40" fmla="*/ 232 w 342"/>
                <a:gd name="T41" fmla="*/ 94 h 104"/>
                <a:gd name="T42" fmla="*/ 254 w 342"/>
                <a:gd name="T43" fmla="*/ 90 h 104"/>
                <a:gd name="T44" fmla="*/ 302 w 342"/>
                <a:gd name="T45" fmla="*/ 87 h 104"/>
                <a:gd name="T46" fmla="*/ 332 w 342"/>
                <a:gd name="T47" fmla="*/ 91 h 104"/>
                <a:gd name="T48" fmla="*/ 342 w 342"/>
                <a:gd name="T49" fmla="*/ 93 h 104"/>
                <a:gd name="T50" fmla="*/ 319 w 342"/>
                <a:gd name="T51" fmla="*/ 73 h 104"/>
                <a:gd name="T52" fmla="*/ 269 w 342"/>
                <a:gd name="T53" fmla="*/ 40 h 104"/>
                <a:gd name="T54" fmla="*/ 241 w 342"/>
                <a:gd name="T55" fmla="*/ 26 h 104"/>
                <a:gd name="T56" fmla="*/ 214 w 342"/>
                <a:gd name="T57" fmla="*/ 17 h 104"/>
                <a:gd name="T58" fmla="*/ 186 w 342"/>
                <a:gd name="T59" fmla="*/ 11 h 104"/>
                <a:gd name="T60" fmla="*/ 150 w 342"/>
                <a:gd name="T61" fmla="*/ 11 h 104"/>
                <a:gd name="T62" fmla="*/ 129 w 342"/>
                <a:gd name="T63" fmla="*/ 15 h 104"/>
                <a:gd name="T64" fmla="*/ 108 w 342"/>
                <a:gd name="T65" fmla="*/ 26 h 104"/>
                <a:gd name="T66" fmla="*/ 99 w 342"/>
                <a:gd name="T67" fmla="*/ 37 h 104"/>
                <a:gd name="T68" fmla="*/ 95 w 342"/>
                <a:gd name="T69" fmla="*/ 49 h 104"/>
                <a:gd name="T70" fmla="*/ 95 w 342"/>
                <a:gd name="T71" fmla="*/ 61 h 104"/>
                <a:gd name="T72" fmla="*/ 74 w 342"/>
                <a:gd name="T73" fmla="*/ 60 h 104"/>
                <a:gd name="T74" fmla="*/ 55 w 342"/>
                <a:gd name="T75" fmla="*/ 56 h 104"/>
                <a:gd name="T76" fmla="*/ 36 w 342"/>
                <a:gd name="T77" fmla="*/ 49 h 104"/>
                <a:gd name="T78" fmla="*/ 17 w 342"/>
                <a:gd name="T79" fmla="*/ 37 h 104"/>
                <a:gd name="T80" fmla="*/ 9 w 342"/>
                <a:gd name="T81" fmla="*/ 27 h 104"/>
                <a:gd name="T82" fmla="*/ 9 w 342"/>
                <a:gd name="T83" fmla="*/ 17 h 104"/>
                <a:gd name="T84" fmla="*/ 19 w 342"/>
                <a:gd name="T85" fmla="*/ 8 h 104"/>
                <a:gd name="T86" fmla="*/ 25 w 342"/>
                <a:gd name="T87" fmla="*/ 6 h 104"/>
                <a:gd name="T88" fmla="*/ 34 w 342"/>
                <a:gd name="T89" fmla="*/ 6 h 104"/>
                <a:gd name="T90" fmla="*/ 44 w 342"/>
                <a:gd name="T91" fmla="*/ 11 h 104"/>
                <a:gd name="T92" fmla="*/ 47 w 342"/>
                <a:gd name="T93" fmla="*/ 17 h 104"/>
                <a:gd name="T94" fmla="*/ 47 w 342"/>
                <a:gd name="T9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104">
                  <a:moveTo>
                    <a:pt x="47" y="20"/>
                  </a:moveTo>
                  <a:lnTo>
                    <a:pt x="51" y="17"/>
                  </a:lnTo>
                  <a:lnTo>
                    <a:pt x="47" y="6"/>
                  </a:lnTo>
                  <a:lnTo>
                    <a:pt x="42" y="2"/>
                  </a:lnTo>
                  <a:lnTo>
                    <a:pt x="32" y="0"/>
                  </a:lnTo>
                  <a:lnTo>
                    <a:pt x="15" y="2"/>
                  </a:lnTo>
                  <a:lnTo>
                    <a:pt x="4" y="12"/>
                  </a:lnTo>
                  <a:lnTo>
                    <a:pt x="0" y="19"/>
                  </a:lnTo>
                  <a:lnTo>
                    <a:pt x="2" y="28"/>
                  </a:lnTo>
                  <a:lnTo>
                    <a:pt x="8" y="39"/>
                  </a:lnTo>
                  <a:lnTo>
                    <a:pt x="21" y="49"/>
                  </a:lnTo>
                  <a:lnTo>
                    <a:pt x="38" y="57"/>
                  </a:lnTo>
                  <a:lnTo>
                    <a:pt x="59" y="62"/>
                  </a:lnTo>
                  <a:lnTo>
                    <a:pt x="87" y="66"/>
                  </a:lnTo>
                  <a:lnTo>
                    <a:pt x="97" y="66"/>
                  </a:lnTo>
                  <a:lnTo>
                    <a:pt x="104" y="80"/>
                  </a:lnTo>
                  <a:lnTo>
                    <a:pt x="121" y="91"/>
                  </a:lnTo>
                  <a:lnTo>
                    <a:pt x="148" y="102"/>
                  </a:lnTo>
                  <a:lnTo>
                    <a:pt x="178" y="104"/>
                  </a:lnTo>
                  <a:lnTo>
                    <a:pt x="201" y="102"/>
                  </a:lnTo>
                  <a:lnTo>
                    <a:pt x="232" y="94"/>
                  </a:lnTo>
                  <a:lnTo>
                    <a:pt x="254" y="90"/>
                  </a:lnTo>
                  <a:lnTo>
                    <a:pt x="302" y="87"/>
                  </a:lnTo>
                  <a:lnTo>
                    <a:pt x="332" y="91"/>
                  </a:lnTo>
                  <a:lnTo>
                    <a:pt x="342" y="93"/>
                  </a:lnTo>
                  <a:lnTo>
                    <a:pt x="319" y="73"/>
                  </a:lnTo>
                  <a:lnTo>
                    <a:pt x="269" y="40"/>
                  </a:lnTo>
                  <a:lnTo>
                    <a:pt x="241" y="26"/>
                  </a:lnTo>
                  <a:lnTo>
                    <a:pt x="214" y="17"/>
                  </a:lnTo>
                  <a:lnTo>
                    <a:pt x="186" y="11"/>
                  </a:lnTo>
                  <a:lnTo>
                    <a:pt x="150" y="11"/>
                  </a:lnTo>
                  <a:lnTo>
                    <a:pt x="129" y="15"/>
                  </a:lnTo>
                  <a:lnTo>
                    <a:pt x="108" y="26"/>
                  </a:lnTo>
                  <a:lnTo>
                    <a:pt x="99" y="37"/>
                  </a:lnTo>
                  <a:lnTo>
                    <a:pt x="95" y="49"/>
                  </a:lnTo>
                  <a:lnTo>
                    <a:pt x="95" y="61"/>
                  </a:lnTo>
                  <a:lnTo>
                    <a:pt x="74" y="60"/>
                  </a:lnTo>
                  <a:lnTo>
                    <a:pt x="55" y="56"/>
                  </a:lnTo>
                  <a:lnTo>
                    <a:pt x="36" y="49"/>
                  </a:lnTo>
                  <a:lnTo>
                    <a:pt x="17" y="37"/>
                  </a:lnTo>
                  <a:lnTo>
                    <a:pt x="9" y="27"/>
                  </a:lnTo>
                  <a:lnTo>
                    <a:pt x="9" y="17"/>
                  </a:lnTo>
                  <a:lnTo>
                    <a:pt x="19" y="8"/>
                  </a:lnTo>
                  <a:lnTo>
                    <a:pt x="25" y="6"/>
                  </a:lnTo>
                  <a:lnTo>
                    <a:pt x="34" y="6"/>
                  </a:lnTo>
                  <a:lnTo>
                    <a:pt x="44" y="11"/>
                  </a:lnTo>
                  <a:lnTo>
                    <a:pt x="47" y="17"/>
                  </a:lnTo>
                  <a:lnTo>
                    <a:pt x="47" y="20"/>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6" name="Freeform 234"/>
            <p:cNvSpPr>
              <a:spLocks/>
            </p:cNvSpPr>
            <p:nvPr/>
          </p:nvSpPr>
          <p:spPr bwMode="auto">
            <a:xfrm>
              <a:off x="3562" y="133"/>
              <a:ext cx="406" cy="40"/>
            </a:xfrm>
            <a:custGeom>
              <a:avLst/>
              <a:gdLst>
                <a:gd name="T0" fmla="*/ 406 w 406"/>
                <a:gd name="T1" fmla="*/ 40 h 40"/>
                <a:gd name="T2" fmla="*/ 374 w 406"/>
                <a:gd name="T3" fmla="*/ 34 h 40"/>
                <a:gd name="T4" fmla="*/ 323 w 406"/>
                <a:gd name="T5" fmla="*/ 20 h 40"/>
                <a:gd name="T6" fmla="*/ 258 w 406"/>
                <a:gd name="T7" fmla="*/ 7 h 40"/>
                <a:gd name="T8" fmla="*/ 188 w 406"/>
                <a:gd name="T9" fmla="*/ 0 h 40"/>
                <a:gd name="T10" fmla="*/ 112 w 406"/>
                <a:gd name="T11" fmla="*/ 2 h 40"/>
                <a:gd name="T12" fmla="*/ 53 w 406"/>
                <a:gd name="T13" fmla="*/ 12 h 40"/>
                <a:gd name="T14" fmla="*/ 14 w 406"/>
                <a:gd name="T15" fmla="*/ 22 h 40"/>
                <a:gd name="T16" fmla="*/ 0 w 406"/>
                <a:gd name="T17" fmla="*/ 26 h 40"/>
                <a:gd name="T18" fmla="*/ 31 w 406"/>
                <a:gd name="T19" fmla="*/ 22 h 40"/>
                <a:gd name="T20" fmla="*/ 82 w 406"/>
                <a:gd name="T21" fmla="*/ 16 h 40"/>
                <a:gd name="T22" fmla="*/ 152 w 406"/>
                <a:gd name="T23" fmla="*/ 17 h 40"/>
                <a:gd name="T24" fmla="*/ 152 w 406"/>
                <a:gd name="T25" fmla="*/ 17 h 40"/>
                <a:gd name="T26" fmla="*/ 148 w 406"/>
                <a:gd name="T27" fmla="*/ 14 h 40"/>
                <a:gd name="T28" fmla="*/ 145 w 406"/>
                <a:gd name="T29" fmla="*/ 11 h 40"/>
                <a:gd name="T30" fmla="*/ 150 w 406"/>
                <a:gd name="T31" fmla="*/ 7 h 40"/>
                <a:gd name="T32" fmla="*/ 160 w 406"/>
                <a:gd name="T33" fmla="*/ 7 h 40"/>
                <a:gd name="T34" fmla="*/ 171 w 406"/>
                <a:gd name="T35" fmla="*/ 8 h 40"/>
                <a:gd name="T36" fmla="*/ 173 w 406"/>
                <a:gd name="T37" fmla="*/ 11 h 40"/>
                <a:gd name="T38" fmla="*/ 169 w 406"/>
                <a:gd name="T39" fmla="*/ 14 h 40"/>
                <a:gd name="T40" fmla="*/ 165 w 406"/>
                <a:gd name="T41" fmla="*/ 13 h 40"/>
                <a:gd name="T42" fmla="*/ 167 w 406"/>
                <a:gd name="T43" fmla="*/ 13 h 40"/>
                <a:gd name="T44" fmla="*/ 169 w 406"/>
                <a:gd name="T45" fmla="*/ 11 h 40"/>
                <a:gd name="T46" fmla="*/ 165 w 406"/>
                <a:gd name="T47" fmla="*/ 10 h 40"/>
                <a:gd name="T48" fmla="*/ 162 w 406"/>
                <a:gd name="T49" fmla="*/ 8 h 40"/>
                <a:gd name="T50" fmla="*/ 154 w 406"/>
                <a:gd name="T51" fmla="*/ 10 h 40"/>
                <a:gd name="T52" fmla="*/ 152 w 406"/>
                <a:gd name="T53" fmla="*/ 11 h 40"/>
                <a:gd name="T54" fmla="*/ 158 w 406"/>
                <a:gd name="T55" fmla="*/ 16 h 40"/>
                <a:gd name="T56" fmla="*/ 163 w 406"/>
                <a:gd name="T57" fmla="*/ 17 h 40"/>
                <a:gd name="T58" fmla="*/ 260 w 406"/>
                <a:gd name="T59" fmla="*/ 25 h 40"/>
                <a:gd name="T60" fmla="*/ 342 w 406"/>
                <a:gd name="T61" fmla="*/ 34 h 40"/>
                <a:gd name="T62" fmla="*/ 399 w 406"/>
                <a:gd name="T63" fmla="*/ 40 h 40"/>
                <a:gd name="T64" fmla="*/ 406 w 406"/>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40">
                  <a:moveTo>
                    <a:pt x="406" y="40"/>
                  </a:moveTo>
                  <a:lnTo>
                    <a:pt x="374" y="34"/>
                  </a:lnTo>
                  <a:lnTo>
                    <a:pt x="323" y="20"/>
                  </a:lnTo>
                  <a:lnTo>
                    <a:pt x="258" y="7"/>
                  </a:lnTo>
                  <a:lnTo>
                    <a:pt x="188" y="0"/>
                  </a:lnTo>
                  <a:lnTo>
                    <a:pt x="112" y="2"/>
                  </a:lnTo>
                  <a:lnTo>
                    <a:pt x="53" y="12"/>
                  </a:lnTo>
                  <a:lnTo>
                    <a:pt x="14" y="22"/>
                  </a:lnTo>
                  <a:lnTo>
                    <a:pt x="0" y="26"/>
                  </a:lnTo>
                  <a:lnTo>
                    <a:pt x="31" y="22"/>
                  </a:lnTo>
                  <a:lnTo>
                    <a:pt x="82" y="16"/>
                  </a:lnTo>
                  <a:lnTo>
                    <a:pt x="152" y="17"/>
                  </a:lnTo>
                  <a:lnTo>
                    <a:pt x="152" y="17"/>
                  </a:lnTo>
                  <a:lnTo>
                    <a:pt x="148" y="14"/>
                  </a:lnTo>
                  <a:lnTo>
                    <a:pt x="145" y="11"/>
                  </a:lnTo>
                  <a:lnTo>
                    <a:pt x="150" y="7"/>
                  </a:lnTo>
                  <a:lnTo>
                    <a:pt x="160" y="7"/>
                  </a:lnTo>
                  <a:lnTo>
                    <a:pt x="171" y="8"/>
                  </a:lnTo>
                  <a:lnTo>
                    <a:pt x="173" y="11"/>
                  </a:lnTo>
                  <a:lnTo>
                    <a:pt x="169" y="14"/>
                  </a:lnTo>
                  <a:lnTo>
                    <a:pt x="165" y="13"/>
                  </a:lnTo>
                  <a:lnTo>
                    <a:pt x="167" y="13"/>
                  </a:lnTo>
                  <a:lnTo>
                    <a:pt x="169" y="11"/>
                  </a:lnTo>
                  <a:lnTo>
                    <a:pt x="165" y="10"/>
                  </a:lnTo>
                  <a:lnTo>
                    <a:pt x="162" y="8"/>
                  </a:lnTo>
                  <a:lnTo>
                    <a:pt x="154" y="10"/>
                  </a:lnTo>
                  <a:lnTo>
                    <a:pt x="152" y="11"/>
                  </a:lnTo>
                  <a:lnTo>
                    <a:pt x="158" y="16"/>
                  </a:lnTo>
                  <a:lnTo>
                    <a:pt x="163" y="17"/>
                  </a:lnTo>
                  <a:lnTo>
                    <a:pt x="260" y="25"/>
                  </a:lnTo>
                  <a:lnTo>
                    <a:pt x="342" y="34"/>
                  </a:lnTo>
                  <a:lnTo>
                    <a:pt x="399" y="40"/>
                  </a:lnTo>
                  <a:lnTo>
                    <a:pt x="406" y="4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7" name="Freeform 235"/>
            <p:cNvSpPr>
              <a:spLocks/>
            </p:cNvSpPr>
            <p:nvPr/>
          </p:nvSpPr>
          <p:spPr bwMode="auto">
            <a:xfrm>
              <a:off x="3577" y="152"/>
              <a:ext cx="456" cy="53"/>
            </a:xfrm>
            <a:custGeom>
              <a:avLst/>
              <a:gdLst>
                <a:gd name="T0" fmla="*/ 0 w 456"/>
                <a:gd name="T1" fmla="*/ 7 h 53"/>
                <a:gd name="T2" fmla="*/ 44 w 456"/>
                <a:gd name="T3" fmla="*/ 6 h 53"/>
                <a:gd name="T4" fmla="*/ 90 w 456"/>
                <a:gd name="T5" fmla="*/ 10 h 53"/>
                <a:gd name="T6" fmla="*/ 139 w 456"/>
                <a:gd name="T7" fmla="*/ 21 h 53"/>
                <a:gd name="T8" fmla="*/ 219 w 456"/>
                <a:gd name="T9" fmla="*/ 42 h 53"/>
                <a:gd name="T10" fmla="*/ 260 w 456"/>
                <a:gd name="T11" fmla="*/ 51 h 53"/>
                <a:gd name="T12" fmla="*/ 306 w 456"/>
                <a:gd name="T13" fmla="*/ 53 h 53"/>
                <a:gd name="T14" fmla="*/ 359 w 456"/>
                <a:gd name="T15" fmla="*/ 49 h 53"/>
                <a:gd name="T16" fmla="*/ 412 w 456"/>
                <a:gd name="T17" fmla="*/ 41 h 53"/>
                <a:gd name="T18" fmla="*/ 456 w 456"/>
                <a:gd name="T19" fmla="*/ 28 h 53"/>
                <a:gd name="T20" fmla="*/ 397 w 456"/>
                <a:gd name="T21" fmla="*/ 23 h 53"/>
                <a:gd name="T22" fmla="*/ 297 w 456"/>
                <a:gd name="T23" fmla="*/ 15 h 53"/>
                <a:gd name="T24" fmla="*/ 228 w 456"/>
                <a:gd name="T25" fmla="*/ 7 h 53"/>
                <a:gd name="T26" fmla="*/ 217 w 456"/>
                <a:gd name="T27" fmla="*/ 9 h 53"/>
                <a:gd name="T28" fmla="*/ 207 w 456"/>
                <a:gd name="T29" fmla="*/ 11 h 53"/>
                <a:gd name="T30" fmla="*/ 202 w 456"/>
                <a:gd name="T31" fmla="*/ 17 h 53"/>
                <a:gd name="T32" fmla="*/ 204 w 456"/>
                <a:gd name="T33" fmla="*/ 23 h 53"/>
                <a:gd name="T34" fmla="*/ 213 w 456"/>
                <a:gd name="T35" fmla="*/ 28 h 53"/>
                <a:gd name="T36" fmla="*/ 238 w 456"/>
                <a:gd name="T37" fmla="*/ 34 h 53"/>
                <a:gd name="T38" fmla="*/ 260 w 456"/>
                <a:gd name="T39" fmla="*/ 35 h 53"/>
                <a:gd name="T40" fmla="*/ 268 w 456"/>
                <a:gd name="T41" fmla="*/ 34 h 53"/>
                <a:gd name="T42" fmla="*/ 274 w 456"/>
                <a:gd name="T43" fmla="*/ 31 h 53"/>
                <a:gd name="T44" fmla="*/ 274 w 456"/>
                <a:gd name="T45" fmla="*/ 28 h 53"/>
                <a:gd name="T46" fmla="*/ 264 w 456"/>
                <a:gd name="T47" fmla="*/ 24 h 53"/>
                <a:gd name="T48" fmla="*/ 257 w 456"/>
                <a:gd name="T49" fmla="*/ 23 h 53"/>
                <a:gd name="T50" fmla="*/ 253 w 456"/>
                <a:gd name="T51" fmla="*/ 24 h 53"/>
                <a:gd name="T52" fmla="*/ 257 w 456"/>
                <a:gd name="T53" fmla="*/ 28 h 53"/>
                <a:gd name="T54" fmla="*/ 259 w 456"/>
                <a:gd name="T55" fmla="*/ 29 h 53"/>
                <a:gd name="T56" fmla="*/ 253 w 456"/>
                <a:gd name="T57" fmla="*/ 28 h 53"/>
                <a:gd name="T58" fmla="*/ 247 w 456"/>
                <a:gd name="T59" fmla="*/ 24 h 53"/>
                <a:gd name="T60" fmla="*/ 253 w 456"/>
                <a:gd name="T61" fmla="*/ 22 h 53"/>
                <a:gd name="T62" fmla="*/ 266 w 456"/>
                <a:gd name="T63" fmla="*/ 21 h 53"/>
                <a:gd name="T64" fmla="*/ 278 w 456"/>
                <a:gd name="T65" fmla="*/ 25 h 53"/>
                <a:gd name="T66" fmla="*/ 283 w 456"/>
                <a:gd name="T67" fmla="*/ 31 h 53"/>
                <a:gd name="T68" fmla="*/ 279 w 456"/>
                <a:gd name="T69" fmla="*/ 35 h 53"/>
                <a:gd name="T70" fmla="*/ 270 w 456"/>
                <a:gd name="T71" fmla="*/ 36 h 53"/>
                <a:gd name="T72" fmla="*/ 234 w 456"/>
                <a:gd name="T73" fmla="*/ 35 h 53"/>
                <a:gd name="T74" fmla="*/ 215 w 456"/>
                <a:gd name="T75" fmla="*/ 31 h 53"/>
                <a:gd name="T76" fmla="*/ 202 w 456"/>
                <a:gd name="T77" fmla="*/ 27 h 53"/>
                <a:gd name="T78" fmla="*/ 194 w 456"/>
                <a:gd name="T79" fmla="*/ 21 h 53"/>
                <a:gd name="T80" fmla="*/ 190 w 456"/>
                <a:gd name="T81" fmla="*/ 17 h 53"/>
                <a:gd name="T82" fmla="*/ 194 w 456"/>
                <a:gd name="T83" fmla="*/ 12 h 53"/>
                <a:gd name="T84" fmla="*/ 202 w 456"/>
                <a:gd name="T85" fmla="*/ 9 h 53"/>
                <a:gd name="T86" fmla="*/ 215 w 456"/>
                <a:gd name="T87" fmla="*/ 6 h 53"/>
                <a:gd name="T88" fmla="*/ 173 w 456"/>
                <a:gd name="T89" fmla="*/ 3 h 53"/>
                <a:gd name="T90" fmla="*/ 118 w 456"/>
                <a:gd name="T91" fmla="*/ 0 h 53"/>
                <a:gd name="T92" fmla="*/ 71 w 456"/>
                <a:gd name="T93" fmla="*/ 0 h 53"/>
                <a:gd name="T94" fmla="*/ 33 w 456"/>
                <a:gd name="T95" fmla="*/ 3 h 53"/>
                <a:gd name="T96" fmla="*/ 0 w 456"/>
                <a:gd name="T9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 h="53">
                  <a:moveTo>
                    <a:pt x="0" y="7"/>
                  </a:moveTo>
                  <a:lnTo>
                    <a:pt x="44" y="6"/>
                  </a:lnTo>
                  <a:lnTo>
                    <a:pt x="90" y="10"/>
                  </a:lnTo>
                  <a:lnTo>
                    <a:pt x="139" y="21"/>
                  </a:lnTo>
                  <a:lnTo>
                    <a:pt x="219" y="42"/>
                  </a:lnTo>
                  <a:lnTo>
                    <a:pt x="260" y="51"/>
                  </a:lnTo>
                  <a:lnTo>
                    <a:pt x="306" y="53"/>
                  </a:lnTo>
                  <a:lnTo>
                    <a:pt x="359" y="49"/>
                  </a:lnTo>
                  <a:lnTo>
                    <a:pt x="412" y="41"/>
                  </a:lnTo>
                  <a:lnTo>
                    <a:pt x="456" y="28"/>
                  </a:lnTo>
                  <a:lnTo>
                    <a:pt x="397" y="23"/>
                  </a:lnTo>
                  <a:lnTo>
                    <a:pt x="297" y="15"/>
                  </a:lnTo>
                  <a:lnTo>
                    <a:pt x="228" y="7"/>
                  </a:lnTo>
                  <a:lnTo>
                    <a:pt x="217" y="9"/>
                  </a:lnTo>
                  <a:lnTo>
                    <a:pt x="207" y="11"/>
                  </a:lnTo>
                  <a:lnTo>
                    <a:pt x="202" y="17"/>
                  </a:lnTo>
                  <a:lnTo>
                    <a:pt x="204" y="23"/>
                  </a:lnTo>
                  <a:lnTo>
                    <a:pt x="213" y="28"/>
                  </a:lnTo>
                  <a:lnTo>
                    <a:pt x="238" y="34"/>
                  </a:lnTo>
                  <a:lnTo>
                    <a:pt x="260" y="35"/>
                  </a:lnTo>
                  <a:lnTo>
                    <a:pt x="268" y="34"/>
                  </a:lnTo>
                  <a:lnTo>
                    <a:pt x="274" y="31"/>
                  </a:lnTo>
                  <a:lnTo>
                    <a:pt x="274" y="28"/>
                  </a:lnTo>
                  <a:lnTo>
                    <a:pt x="264" y="24"/>
                  </a:lnTo>
                  <a:lnTo>
                    <a:pt x="257" y="23"/>
                  </a:lnTo>
                  <a:lnTo>
                    <a:pt x="253" y="24"/>
                  </a:lnTo>
                  <a:lnTo>
                    <a:pt x="257" y="28"/>
                  </a:lnTo>
                  <a:lnTo>
                    <a:pt x="259" y="29"/>
                  </a:lnTo>
                  <a:lnTo>
                    <a:pt x="253" y="28"/>
                  </a:lnTo>
                  <a:lnTo>
                    <a:pt x="247" y="24"/>
                  </a:lnTo>
                  <a:lnTo>
                    <a:pt x="253" y="22"/>
                  </a:lnTo>
                  <a:lnTo>
                    <a:pt x="266" y="21"/>
                  </a:lnTo>
                  <a:lnTo>
                    <a:pt x="278" y="25"/>
                  </a:lnTo>
                  <a:lnTo>
                    <a:pt x="283" y="31"/>
                  </a:lnTo>
                  <a:lnTo>
                    <a:pt x="279" y="35"/>
                  </a:lnTo>
                  <a:lnTo>
                    <a:pt x="270" y="36"/>
                  </a:lnTo>
                  <a:lnTo>
                    <a:pt x="234" y="35"/>
                  </a:lnTo>
                  <a:lnTo>
                    <a:pt x="215" y="31"/>
                  </a:lnTo>
                  <a:lnTo>
                    <a:pt x="202" y="27"/>
                  </a:lnTo>
                  <a:lnTo>
                    <a:pt x="194" y="21"/>
                  </a:lnTo>
                  <a:lnTo>
                    <a:pt x="190" y="17"/>
                  </a:lnTo>
                  <a:lnTo>
                    <a:pt x="194" y="12"/>
                  </a:lnTo>
                  <a:lnTo>
                    <a:pt x="202" y="9"/>
                  </a:lnTo>
                  <a:lnTo>
                    <a:pt x="215" y="6"/>
                  </a:lnTo>
                  <a:lnTo>
                    <a:pt x="173" y="3"/>
                  </a:lnTo>
                  <a:lnTo>
                    <a:pt x="118" y="0"/>
                  </a:lnTo>
                  <a:lnTo>
                    <a:pt x="71" y="0"/>
                  </a:lnTo>
                  <a:lnTo>
                    <a:pt x="33" y="3"/>
                  </a:lnTo>
                  <a:lnTo>
                    <a:pt x="0" y="7"/>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8" name="Freeform 236"/>
            <p:cNvSpPr>
              <a:spLocks/>
            </p:cNvSpPr>
            <p:nvPr/>
          </p:nvSpPr>
          <p:spPr bwMode="auto">
            <a:xfrm>
              <a:off x="4488" y="61"/>
              <a:ext cx="401" cy="39"/>
            </a:xfrm>
            <a:custGeom>
              <a:avLst/>
              <a:gdLst>
                <a:gd name="T0" fmla="*/ 401 w 401"/>
                <a:gd name="T1" fmla="*/ 39 h 39"/>
                <a:gd name="T2" fmla="*/ 371 w 401"/>
                <a:gd name="T3" fmla="*/ 33 h 39"/>
                <a:gd name="T4" fmla="*/ 319 w 401"/>
                <a:gd name="T5" fmla="*/ 21 h 39"/>
                <a:gd name="T6" fmla="*/ 257 w 401"/>
                <a:gd name="T7" fmla="*/ 7 h 39"/>
                <a:gd name="T8" fmla="*/ 185 w 401"/>
                <a:gd name="T9" fmla="*/ 0 h 39"/>
                <a:gd name="T10" fmla="*/ 111 w 401"/>
                <a:gd name="T11" fmla="*/ 3 h 39"/>
                <a:gd name="T12" fmla="*/ 52 w 401"/>
                <a:gd name="T13" fmla="*/ 12 h 39"/>
                <a:gd name="T14" fmla="*/ 14 w 401"/>
                <a:gd name="T15" fmla="*/ 22 h 39"/>
                <a:gd name="T16" fmla="*/ 0 w 401"/>
                <a:gd name="T17" fmla="*/ 27 h 39"/>
                <a:gd name="T18" fmla="*/ 29 w 401"/>
                <a:gd name="T19" fmla="*/ 21 h 39"/>
                <a:gd name="T20" fmla="*/ 80 w 401"/>
                <a:gd name="T21" fmla="*/ 16 h 39"/>
                <a:gd name="T22" fmla="*/ 150 w 401"/>
                <a:gd name="T23" fmla="*/ 16 h 39"/>
                <a:gd name="T24" fmla="*/ 150 w 401"/>
                <a:gd name="T25" fmla="*/ 16 h 39"/>
                <a:gd name="T26" fmla="*/ 145 w 401"/>
                <a:gd name="T27" fmla="*/ 15 h 39"/>
                <a:gd name="T28" fmla="*/ 143 w 401"/>
                <a:gd name="T29" fmla="*/ 11 h 39"/>
                <a:gd name="T30" fmla="*/ 148 w 401"/>
                <a:gd name="T31" fmla="*/ 7 h 39"/>
                <a:gd name="T32" fmla="*/ 158 w 401"/>
                <a:gd name="T33" fmla="*/ 6 h 39"/>
                <a:gd name="T34" fmla="*/ 167 w 401"/>
                <a:gd name="T35" fmla="*/ 9 h 39"/>
                <a:gd name="T36" fmla="*/ 171 w 401"/>
                <a:gd name="T37" fmla="*/ 11 h 39"/>
                <a:gd name="T38" fmla="*/ 167 w 401"/>
                <a:gd name="T39" fmla="*/ 13 h 39"/>
                <a:gd name="T40" fmla="*/ 162 w 401"/>
                <a:gd name="T41" fmla="*/ 13 h 39"/>
                <a:gd name="T42" fmla="*/ 164 w 401"/>
                <a:gd name="T43" fmla="*/ 12 h 39"/>
                <a:gd name="T44" fmla="*/ 167 w 401"/>
                <a:gd name="T45" fmla="*/ 11 h 39"/>
                <a:gd name="T46" fmla="*/ 164 w 401"/>
                <a:gd name="T47" fmla="*/ 9 h 39"/>
                <a:gd name="T48" fmla="*/ 158 w 401"/>
                <a:gd name="T49" fmla="*/ 9 h 39"/>
                <a:gd name="T50" fmla="*/ 152 w 401"/>
                <a:gd name="T51" fmla="*/ 9 h 39"/>
                <a:gd name="T52" fmla="*/ 150 w 401"/>
                <a:gd name="T53" fmla="*/ 11 h 39"/>
                <a:gd name="T54" fmla="*/ 156 w 401"/>
                <a:gd name="T55" fmla="*/ 16 h 39"/>
                <a:gd name="T56" fmla="*/ 162 w 401"/>
                <a:gd name="T57" fmla="*/ 17 h 39"/>
                <a:gd name="T58" fmla="*/ 257 w 401"/>
                <a:gd name="T59" fmla="*/ 24 h 39"/>
                <a:gd name="T60" fmla="*/ 338 w 401"/>
                <a:gd name="T61" fmla="*/ 34 h 39"/>
                <a:gd name="T62" fmla="*/ 393 w 401"/>
                <a:gd name="T63" fmla="*/ 39 h 39"/>
                <a:gd name="T64" fmla="*/ 401 w 401"/>
                <a:gd name="T6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9">
                  <a:moveTo>
                    <a:pt x="401" y="39"/>
                  </a:moveTo>
                  <a:lnTo>
                    <a:pt x="371" y="33"/>
                  </a:lnTo>
                  <a:lnTo>
                    <a:pt x="319" y="21"/>
                  </a:lnTo>
                  <a:lnTo>
                    <a:pt x="257" y="7"/>
                  </a:lnTo>
                  <a:lnTo>
                    <a:pt x="185" y="0"/>
                  </a:lnTo>
                  <a:lnTo>
                    <a:pt x="111" y="3"/>
                  </a:lnTo>
                  <a:lnTo>
                    <a:pt x="52" y="12"/>
                  </a:lnTo>
                  <a:lnTo>
                    <a:pt x="14" y="22"/>
                  </a:lnTo>
                  <a:lnTo>
                    <a:pt x="0" y="27"/>
                  </a:lnTo>
                  <a:lnTo>
                    <a:pt x="29" y="21"/>
                  </a:lnTo>
                  <a:lnTo>
                    <a:pt x="80" y="16"/>
                  </a:lnTo>
                  <a:lnTo>
                    <a:pt x="150" y="16"/>
                  </a:lnTo>
                  <a:lnTo>
                    <a:pt x="150" y="16"/>
                  </a:lnTo>
                  <a:lnTo>
                    <a:pt x="145" y="15"/>
                  </a:lnTo>
                  <a:lnTo>
                    <a:pt x="143" y="11"/>
                  </a:lnTo>
                  <a:lnTo>
                    <a:pt x="148" y="7"/>
                  </a:lnTo>
                  <a:lnTo>
                    <a:pt x="158" y="6"/>
                  </a:lnTo>
                  <a:lnTo>
                    <a:pt x="167" y="9"/>
                  </a:lnTo>
                  <a:lnTo>
                    <a:pt x="171" y="11"/>
                  </a:lnTo>
                  <a:lnTo>
                    <a:pt x="167" y="13"/>
                  </a:lnTo>
                  <a:lnTo>
                    <a:pt x="162" y="13"/>
                  </a:lnTo>
                  <a:lnTo>
                    <a:pt x="164" y="12"/>
                  </a:lnTo>
                  <a:lnTo>
                    <a:pt x="167" y="11"/>
                  </a:lnTo>
                  <a:lnTo>
                    <a:pt x="164" y="9"/>
                  </a:lnTo>
                  <a:lnTo>
                    <a:pt x="158" y="9"/>
                  </a:lnTo>
                  <a:lnTo>
                    <a:pt x="152" y="9"/>
                  </a:lnTo>
                  <a:lnTo>
                    <a:pt x="150" y="11"/>
                  </a:lnTo>
                  <a:lnTo>
                    <a:pt x="156" y="16"/>
                  </a:lnTo>
                  <a:lnTo>
                    <a:pt x="162" y="17"/>
                  </a:lnTo>
                  <a:lnTo>
                    <a:pt x="257" y="24"/>
                  </a:lnTo>
                  <a:lnTo>
                    <a:pt x="338" y="34"/>
                  </a:lnTo>
                  <a:lnTo>
                    <a:pt x="393" y="39"/>
                  </a:lnTo>
                  <a:lnTo>
                    <a:pt x="401" y="3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89" name="Freeform 237"/>
            <p:cNvSpPr>
              <a:spLocks/>
            </p:cNvSpPr>
            <p:nvPr/>
          </p:nvSpPr>
          <p:spPr bwMode="auto">
            <a:xfrm>
              <a:off x="4504" y="79"/>
              <a:ext cx="449" cy="53"/>
            </a:xfrm>
            <a:custGeom>
              <a:avLst/>
              <a:gdLst>
                <a:gd name="T0" fmla="*/ 0 w 449"/>
                <a:gd name="T1" fmla="*/ 9 h 53"/>
                <a:gd name="T2" fmla="*/ 43 w 449"/>
                <a:gd name="T3" fmla="*/ 7 h 53"/>
                <a:gd name="T4" fmla="*/ 87 w 449"/>
                <a:gd name="T5" fmla="*/ 11 h 53"/>
                <a:gd name="T6" fmla="*/ 136 w 449"/>
                <a:gd name="T7" fmla="*/ 22 h 53"/>
                <a:gd name="T8" fmla="*/ 214 w 449"/>
                <a:gd name="T9" fmla="*/ 42 h 53"/>
                <a:gd name="T10" fmla="*/ 256 w 449"/>
                <a:gd name="T11" fmla="*/ 50 h 53"/>
                <a:gd name="T12" fmla="*/ 299 w 449"/>
                <a:gd name="T13" fmla="*/ 53 h 53"/>
                <a:gd name="T14" fmla="*/ 353 w 449"/>
                <a:gd name="T15" fmla="*/ 49 h 53"/>
                <a:gd name="T16" fmla="*/ 406 w 449"/>
                <a:gd name="T17" fmla="*/ 41 h 53"/>
                <a:gd name="T18" fmla="*/ 449 w 449"/>
                <a:gd name="T19" fmla="*/ 29 h 53"/>
                <a:gd name="T20" fmla="*/ 391 w 449"/>
                <a:gd name="T21" fmla="*/ 24 h 53"/>
                <a:gd name="T22" fmla="*/ 292 w 449"/>
                <a:gd name="T23" fmla="*/ 16 h 53"/>
                <a:gd name="T24" fmla="*/ 225 w 449"/>
                <a:gd name="T25" fmla="*/ 9 h 53"/>
                <a:gd name="T26" fmla="*/ 212 w 449"/>
                <a:gd name="T27" fmla="*/ 10 h 53"/>
                <a:gd name="T28" fmla="*/ 203 w 449"/>
                <a:gd name="T29" fmla="*/ 12 h 53"/>
                <a:gd name="T30" fmla="*/ 199 w 449"/>
                <a:gd name="T31" fmla="*/ 17 h 53"/>
                <a:gd name="T32" fmla="*/ 201 w 449"/>
                <a:gd name="T33" fmla="*/ 23 h 53"/>
                <a:gd name="T34" fmla="*/ 210 w 449"/>
                <a:gd name="T35" fmla="*/ 29 h 53"/>
                <a:gd name="T36" fmla="*/ 233 w 449"/>
                <a:gd name="T37" fmla="*/ 35 h 53"/>
                <a:gd name="T38" fmla="*/ 256 w 449"/>
                <a:gd name="T39" fmla="*/ 36 h 53"/>
                <a:gd name="T40" fmla="*/ 265 w 449"/>
                <a:gd name="T41" fmla="*/ 35 h 53"/>
                <a:gd name="T42" fmla="*/ 269 w 449"/>
                <a:gd name="T43" fmla="*/ 31 h 53"/>
                <a:gd name="T44" fmla="*/ 267 w 449"/>
                <a:gd name="T45" fmla="*/ 29 h 53"/>
                <a:gd name="T46" fmla="*/ 260 w 449"/>
                <a:gd name="T47" fmla="*/ 25 h 53"/>
                <a:gd name="T48" fmla="*/ 252 w 449"/>
                <a:gd name="T49" fmla="*/ 24 h 53"/>
                <a:gd name="T50" fmla="*/ 248 w 449"/>
                <a:gd name="T51" fmla="*/ 25 h 53"/>
                <a:gd name="T52" fmla="*/ 252 w 449"/>
                <a:gd name="T53" fmla="*/ 28 h 53"/>
                <a:gd name="T54" fmla="*/ 254 w 449"/>
                <a:gd name="T55" fmla="*/ 29 h 53"/>
                <a:gd name="T56" fmla="*/ 248 w 449"/>
                <a:gd name="T57" fmla="*/ 29 h 53"/>
                <a:gd name="T58" fmla="*/ 243 w 449"/>
                <a:gd name="T59" fmla="*/ 24 h 53"/>
                <a:gd name="T60" fmla="*/ 248 w 449"/>
                <a:gd name="T61" fmla="*/ 22 h 53"/>
                <a:gd name="T62" fmla="*/ 262 w 449"/>
                <a:gd name="T63" fmla="*/ 22 h 53"/>
                <a:gd name="T64" fmla="*/ 273 w 449"/>
                <a:gd name="T65" fmla="*/ 25 h 53"/>
                <a:gd name="T66" fmla="*/ 277 w 449"/>
                <a:gd name="T67" fmla="*/ 31 h 53"/>
                <a:gd name="T68" fmla="*/ 275 w 449"/>
                <a:gd name="T69" fmla="*/ 35 h 53"/>
                <a:gd name="T70" fmla="*/ 265 w 449"/>
                <a:gd name="T71" fmla="*/ 37 h 53"/>
                <a:gd name="T72" fmla="*/ 229 w 449"/>
                <a:gd name="T73" fmla="*/ 36 h 53"/>
                <a:gd name="T74" fmla="*/ 210 w 449"/>
                <a:gd name="T75" fmla="*/ 31 h 53"/>
                <a:gd name="T76" fmla="*/ 197 w 449"/>
                <a:gd name="T77" fmla="*/ 27 h 53"/>
                <a:gd name="T78" fmla="*/ 189 w 449"/>
                <a:gd name="T79" fmla="*/ 22 h 53"/>
                <a:gd name="T80" fmla="*/ 188 w 449"/>
                <a:gd name="T81" fmla="*/ 17 h 53"/>
                <a:gd name="T82" fmla="*/ 191 w 449"/>
                <a:gd name="T83" fmla="*/ 12 h 53"/>
                <a:gd name="T84" fmla="*/ 197 w 449"/>
                <a:gd name="T85" fmla="*/ 10 h 53"/>
                <a:gd name="T86" fmla="*/ 210 w 449"/>
                <a:gd name="T87" fmla="*/ 7 h 53"/>
                <a:gd name="T88" fmla="*/ 170 w 449"/>
                <a:gd name="T89" fmla="*/ 4 h 53"/>
                <a:gd name="T90" fmla="*/ 115 w 449"/>
                <a:gd name="T91" fmla="*/ 0 h 53"/>
                <a:gd name="T92" fmla="*/ 68 w 449"/>
                <a:gd name="T93" fmla="*/ 0 h 53"/>
                <a:gd name="T94" fmla="*/ 32 w 449"/>
                <a:gd name="T95" fmla="*/ 3 h 53"/>
                <a:gd name="T96" fmla="*/ 0 w 449"/>
                <a:gd name="T9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53">
                  <a:moveTo>
                    <a:pt x="0" y="9"/>
                  </a:moveTo>
                  <a:lnTo>
                    <a:pt x="43" y="7"/>
                  </a:lnTo>
                  <a:lnTo>
                    <a:pt x="87" y="11"/>
                  </a:lnTo>
                  <a:lnTo>
                    <a:pt x="136" y="22"/>
                  </a:lnTo>
                  <a:lnTo>
                    <a:pt x="214" y="42"/>
                  </a:lnTo>
                  <a:lnTo>
                    <a:pt x="256" y="50"/>
                  </a:lnTo>
                  <a:lnTo>
                    <a:pt x="299" y="53"/>
                  </a:lnTo>
                  <a:lnTo>
                    <a:pt x="353" y="49"/>
                  </a:lnTo>
                  <a:lnTo>
                    <a:pt x="406" y="41"/>
                  </a:lnTo>
                  <a:lnTo>
                    <a:pt x="449" y="29"/>
                  </a:lnTo>
                  <a:lnTo>
                    <a:pt x="391" y="24"/>
                  </a:lnTo>
                  <a:lnTo>
                    <a:pt x="292" y="16"/>
                  </a:lnTo>
                  <a:lnTo>
                    <a:pt x="225" y="9"/>
                  </a:lnTo>
                  <a:lnTo>
                    <a:pt x="212" y="10"/>
                  </a:lnTo>
                  <a:lnTo>
                    <a:pt x="203" y="12"/>
                  </a:lnTo>
                  <a:lnTo>
                    <a:pt x="199" y="17"/>
                  </a:lnTo>
                  <a:lnTo>
                    <a:pt x="201" y="23"/>
                  </a:lnTo>
                  <a:lnTo>
                    <a:pt x="210" y="29"/>
                  </a:lnTo>
                  <a:lnTo>
                    <a:pt x="233" y="35"/>
                  </a:lnTo>
                  <a:lnTo>
                    <a:pt x="256" y="36"/>
                  </a:lnTo>
                  <a:lnTo>
                    <a:pt x="265" y="35"/>
                  </a:lnTo>
                  <a:lnTo>
                    <a:pt x="269" y="31"/>
                  </a:lnTo>
                  <a:lnTo>
                    <a:pt x="267" y="29"/>
                  </a:lnTo>
                  <a:lnTo>
                    <a:pt x="260" y="25"/>
                  </a:lnTo>
                  <a:lnTo>
                    <a:pt x="252" y="24"/>
                  </a:lnTo>
                  <a:lnTo>
                    <a:pt x="248" y="25"/>
                  </a:lnTo>
                  <a:lnTo>
                    <a:pt x="252" y="28"/>
                  </a:lnTo>
                  <a:lnTo>
                    <a:pt x="254" y="29"/>
                  </a:lnTo>
                  <a:lnTo>
                    <a:pt x="248" y="29"/>
                  </a:lnTo>
                  <a:lnTo>
                    <a:pt x="243" y="24"/>
                  </a:lnTo>
                  <a:lnTo>
                    <a:pt x="248" y="22"/>
                  </a:lnTo>
                  <a:lnTo>
                    <a:pt x="262" y="22"/>
                  </a:lnTo>
                  <a:lnTo>
                    <a:pt x="273" y="25"/>
                  </a:lnTo>
                  <a:lnTo>
                    <a:pt x="277" y="31"/>
                  </a:lnTo>
                  <a:lnTo>
                    <a:pt x="275" y="35"/>
                  </a:lnTo>
                  <a:lnTo>
                    <a:pt x="265" y="37"/>
                  </a:lnTo>
                  <a:lnTo>
                    <a:pt x="229" y="36"/>
                  </a:lnTo>
                  <a:lnTo>
                    <a:pt x="210" y="31"/>
                  </a:lnTo>
                  <a:lnTo>
                    <a:pt x="197" y="27"/>
                  </a:lnTo>
                  <a:lnTo>
                    <a:pt x="189" y="22"/>
                  </a:lnTo>
                  <a:lnTo>
                    <a:pt x="188" y="17"/>
                  </a:lnTo>
                  <a:lnTo>
                    <a:pt x="191" y="12"/>
                  </a:lnTo>
                  <a:lnTo>
                    <a:pt x="197" y="10"/>
                  </a:lnTo>
                  <a:lnTo>
                    <a:pt x="210" y="7"/>
                  </a:lnTo>
                  <a:lnTo>
                    <a:pt x="170" y="4"/>
                  </a:lnTo>
                  <a:lnTo>
                    <a:pt x="115" y="0"/>
                  </a:lnTo>
                  <a:lnTo>
                    <a:pt x="68" y="0"/>
                  </a:lnTo>
                  <a:lnTo>
                    <a:pt x="32" y="3"/>
                  </a:lnTo>
                  <a:lnTo>
                    <a:pt x="0" y="9"/>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0" name="Freeform 238"/>
            <p:cNvSpPr>
              <a:spLocks/>
            </p:cNvSpPr>
            <p:nvPr/>
          </p:nvSpPr>
          <p:spPr bwMode="auto">
            <a:xfrm>
              <a:off x="5160" y="91"/>
              <a:ext cx="439" cy="53"/>
            </a:xfrm>
            <a:custGeom>
              <a:avLst/>
              <a:gdLst>
                <a:gd name="T0" fmla="*/ 0 w 439"/>
                <a:gd name="T1" fmla="*/ 0 h 53"/>
                <a:gd name="T2" fmla="*/ 33 w 439"/>
                <a:gd name="T3" fmla="*/ 9 h 53"/>
                <a:gd name="T4" fmla="*/ 88 w 439"/>
                <a:gd name="T5" fmla="*/ 24 h 53"/>
                <a:gd name="T6" fmla="*/ 156 w 439"/>
                <a:gd name="T7" fmla="*/ 41 h 53"/>
                <a:gd name="T8" fmla="*/ 234 w 439"/>
                <a:gd name="T9" fmla="*/ 52 h 53"/>
                <a:gd name="T10" fmla="*/ 275 w 439"/>
                <a:gd name="T11" fmla="*/ 53 h 53"/>
                <a:gd name="T12" fmla="*/ 315 w 439"/>
                <a:gd name="T13" fmla="*/ 52 h 53"/>
                <a:gd name="T14" fmla="*/ 380 w 439"/>
                <a:gd name="T15" fmla="*/ 43 h 53"/>
                <a:gd name="T16" fmla="*/ 423 w 439"/>
                <a:gd name="T17" fmla="*/ 35 h 53"/>
                <a:gd name="T18" fmla="*/ 439 w 439"/>
                <a:gd name="T19" fmla="*/ 30 h 53"/>
                <a:gd name="T20" fmla="*/ 406 w 439"/>
                <a:gd name="T21" fmla="*/ 35 h 53"/>
                <a:gd name="T22" fmla="*/ 349 w 439"/>
                <a:gd name="T23" fmla="*/ 38 h 53"/>
                <a:gd name="T24" fmla="*/ 274 w 439"/>
                <a:gd name="T25" fmla="*/ 35 h 53"/>
                <a:gd name="T26" fmla="*/ 274 w 439"/>
                <a:gd name="T27" fmla="*/ 35 h 53"/>
                <a:gd name="T28" fmla="*/ 277 w 439"/>
                <a:gd name="T29" fmla="*/ 37 h 53"/>
                <a:gd name="T30" fmla="*/ 281 w 439"/>
                <a:gd name="T31" fmla="*/ 41 h 53"/>
                <a:gd name="T32" fmla="*/ 274 w 439"/>
                <a:gd name="T33" fmla="*/ 44 h 53"/>
                <a:gd name="T34" fmla="*/ 262 w 439"/>
                <a:gd name="T35" fmla="*/ 46 h 53"/>
                <a:gd name="T36" fmla="*/ 253 w 439"/>
                <a:gd name="T37" fmla="*/ 43 h 53"/>
                <a:gd name="T38" fmla="*/ 249 w 439"/>
                <a:gd name="T39" fmla="*/ 40 h 53"/>
                <a:gd name="T40" fmla="*/ 255 w 439"/>
                <a:gd name="T41" fmla="*/ 37 h 53"/>
                <a:gd name="T42" fmla="*/ 258 w 439"/>
                <a:gd name="T43" fmla="*/ 37 h 53"/>
                <a:gd name="T44" fmla="*/ 258 w 439"/>
                <a:gd name="T45" fmla="*/ 38 h 53"/>
                <a:gd name="T46" fmla="*/ 253 w 439"/>
                <a:gd name="T47" fmla="*/ 40 h 53"/>
                <a:gd name="T48" fmla="*/ 256 w 439"/>
                <a:gd name="T49" fmla="*/ 42 h 53"/>
                <a:gd name="T50" fmla="*/ 262 w 439"/>
                <a:gd name="T51" fmla="*/ 43 h 53"/>
                <a:gd name="T52" fmla="*/ 270 w 439"/>
                <a:gd name="T53" fmla="*/ 43 h 53"/>
                <a:gd name="T54" fmla="*/ 274 w 439"/>
                <a:gd name="T55" fmla="*/ 41 h 53"/>
                <a:gd name="T56" fmla="*/ 266 w 439"/>
                <a:gd name="T57" fmla="*/ 35 h 53"/>
                <a:gd name="T58" fmla="*/ 260 w 439"/>
                <a:gd name="T59" fmla="*/ 34 h 53"/>
                <a:gd name="T60" fmla="*/ 158 w 439"/>
                <a:gd name="T61" fmla="*/ 22 h 53"/>
                <a:gd name="T62" fmla="*/ 69 w 439"/>
                <a:gd name="T63" fmla="*/ 9 h 53"/>
                <a:gd name="T64" fmla="*/ 8 w 439"/>
                <a:gd name="T65" fmla="*/ 0 h 53"/>
                <a:gd name="T66" fmla="*/ 0 w 439"/>
                <a:gd name="T6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53">
                  <a:moveTo>
                    <a:pt x="0" y="0"/>
                  </a:moveTo>
                  <a:lnTo>
                    <a:pt x="33" y="9"/>
                  </a:lnTo>
                  <a:lnTo>
                    <a:pt x="88" y="24"/>
                  </a:lnTo>
                  <a:lnTo>
                    <a:pt x="156" y="41"/>
                  </a:lnTo>
                  <a:lnTo>
                    <a:pt x="234" y="52"/>
                  </a:lnTo>
                  <a:lnTo>
                    <a:pt x="275" y="53"/>
                  </a:lnTo>
                  <a:lnTo>
                    <a:pt x="315" y="52"/>
                  </a:lnTo>
                  <a:lnTo>
                    <a:pt x="380" y="43"/>
                  </a:lnTo>
                  <a:lnTo>
                    <a:pt x="423" y="35"/>
                  </a:lnTo>
                  <a:lnTo>
                    <a:pt x="439" y="30"/>
                  </a:lnTo>
                  <a:lnTo>
                    <a:pt x="406" y="35"/>
                  </a:lnTo>
                  <a:lnTo>
                    <a:pt x="349" y="38"/>
                  </a:lnTo>
                  <a:lnTo>
                    <a:pt x="274" y="35"/>
                  </a:lnTo>
                  <a:lnTo>
                    <a:pt x="274" y="35"/>
                  </a:lnTo>
                  <a:lnTo>
                    <a:pt x="277" y="37"/>
                  </a:lnTo>
                  <a:lnTo>
                    <a:pt x="281" y="41"/>
                  </a:lnTo>
                  <a:lnTo>
                    <a:pt x="274" y="44"/>
                  </a:lnTo>
                  <a:lnTo>
                    <a:pt x="262" y="46"/>
                  </a:lnTo>
                  <a:lnTo>
                    <a:pt x="253" y="43"/>
                  </a:lnTo>
                  <a:lnTo>
                    <a:pt x="249" y="40"/>
                  </a:lnTo>
                  <a:lnTo>
                    <a:pt x="255" y="37"/>
                  </a:lnTo>
                  <a:lnTo>
                    <a:pt x="258" y="37"/>
                  </a:lnTo>
                  <a:lnTo>
                    <a:pt x="258" y="38"/>
                  </a:lnTo>
                  <a:lnTo>
                    <a:pt x="253" y="40"/>
                  </a:lnTo>
                  <a:lnTo>
                    <a:pt x="256" y="42"/>
                  </a:lnTo>
                  <a:lnTo>
                    <a:pt x="262" y="43"/>
                  </a:lnTo>
                  <a:lnTo>
                    <a:pt x="270" y="43"/>
                  </a:lnTo>
                  <a:lnTo>
                    <a:pt x="274" y="41"/>
                  </a:lnTo>
                  <a:lnTo>
                    <a:pt x="266" y="35"/>
                  </a:lnTo>
                  <a:lnTo>
                    <a:pt x="260" y="34"/>
                  </a:lnTo>
                  <a:lnTo>
                    <a:pt x="158" y="22"/>
                  </a:lnTo>
                  <a:lnTo>
                    <a:pt x="69" y="9"/>
                  </a:lnTo>
                  <a:lnTo>
                    <a:pt x="8" y="0"/>
                  </a:lnTo>
                  <a:lnTo>
                    <a:pt x="0"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1" name="Freeform 239"/>
            <p:cNvSpPr>
              <a:spLocks/>
            </p:cNvSpPr>
            <p:nvPr/>
          </p:nvSpPr>
          <p:spPr bwMode="auto">
            <a:xfrm>
              <a:off x="5090" y="59"/>
              <a:ext cx="492" cy="67"/>
            </a:xfrm>
            <a:custGeom>
              <a:avLst/>
              <a:gdLst>
                <a:gd name="T0" fmla="*/ 492 w 492"/>
                <a:gd name="T1" fmla="*/ 62 h 67"/>
                <a:gd name="T2" fmla="*/ 444 w 492"/>
                <a:gd name="T3" fmla="*/ 61 h 67"/>
                <a:gd name="T4" fmla="*/ 397 w 492"/>
                <a:gd name="T5" fmla="*/ 55 h 67"/>
                <a:gd name="T6" fmla="*/ 344 w 492"/>
                <a:gd name="T7" fmla="*/ 42 h 67"/>
                <a:gd name="T8" fmla="*/ 260 w 492"/>
                <a:gd name="T9" fmla="*/ 15 h 67"/>
                <a:gd name="T10" fmla="*/ 215 w 492"/>
                <a:gd name="T11" fmla="*/ 5 h 67"/>
                <a:gd name="T12" fmla="*/ 165 w 492"/>
                <a:gd name="T13" fmla="*/ 0 h 67"/>
                <a:gd name="T14" fmla="*/ 106 w 492"/>
                <a:gd name="T15" fmla="*/ 2 h 67"/>
                <a:gd name="T16" fmla="*/ 49 w 492"/>
                <a:gd name="T17" fmla="*/ 9 h 67"/>
                <a:gd name="T18" fmla="*/ 0 w 492"/>
                <a:gd name="T19" fmla="*/ 20 h 67"/>
                <a:gd name="T20" fmla="*/ 65 w 492"/>
                <a:gd name="T21" fmla="*/ 29 h 67"/>
                <a:gd name="T22" fmla="*/ 171 w 492"/>
                <a:gd name="T23" fmla="*/ 42 h 67"/>
                <a:gd name="T24" fmla="*/ 245 w 492"/>
                <a:gd name="T25" fmla="*/ 53 h 67"/>
                <a:gd name="T26" fmla="*/ 258 w 492"/>
                <a:gd name="T27" fmla="*/ 51 h 67"/>
                <a:gd name="T28" fmla="*/ 268 w 492"/>
                <a:gd name="T29" fmla="*/ 49 h 67"/>
                <a:gd name="T30" fmla="*/ 273 w 492"/>
                <a:gd name="T31" fmla="*/ 44 h 67"/>
                <a:gd name="T32" fmla="*/ 273 w 492"/>
                <a:gd name="T33" fmla="*/ 37 h 67"/>
                <a:gd name="T34" fmla="*/ 264 w 492"/>
                <a:gd name="T35" fmla="*/ 31 h 67"/>
                <a:gd name="T36" fmla="*/ 237 w 492"/>
                <a:gd name="T37" fmla="*/ 24 h 67"/>
                <a:gd name="T38" fmla="*/ 213 w 492"/>
                <a:gd name="T39" fmla="*/ 21 h 67"/>
                <a:gd name="T40" fmla="*/ 203 w 492"/>
                <a:gd name="T41" fmla="*/ 23 h 67"/>
                <a:gd name="T42" fmla="*/ 197 w 492"/>
                <a:gd name="T43" fmla="*/ 25 h 67"/>
                <a:gd name="T44" fmla="*/ 199 w 492"/>
                <a:gd name="T45" fmla="*/ 29 h 67"/>
                <a:gd name="T46" fmla="*/ 209 w 492"/>
                <a:gd name="T47" fmla="*/ 32 h 67"/>
                <a:gd name="T48" fmla="*/ 216 w 492"/>
                <a:gd name="T49" fmla="*/ 33 h 67"/>
                <a:gd name="T50" fmla="*/ 220 w 492"/>
                <a:gd name="T51" fmla="*/ 32 h 67"/>
                <a:gd name="T52" fmla="*/ 216 w 492"/>
                <a:gd name="T53" fmla="*/ 30 h 67"/>
                <a:gd name="T54" fmla="*/ 215 w 492"/>
                <a:gd name="T55" fmla="*/ 29 h 67"/>
                <a:gd name="T56" fmla="*/ 220 w 492"/>
                <a:gd name="T57" fmla="*/ 29 h 67"/>
                <a:gd name="T58" fmla="*/ 226 w 492"/>
                <a:gd name="T59" fmla="*/ 33 h 67"/>
                <a:gd name="T60" fmla="*/ 218 w 492"/>
                <a:gd name="T61" fmla="*/ 37 h 67"/>
                <a:gd name="T62" fmla="*/ 205 w 492"/>
                <a:gd name="T63" fmla="*/ 36 h 67"/>
                <a:gd name="T64" fmla="*/ 194 w 492"/>
                <a:gd name="T65" fmla="*/ 31 h 67"/>
                <a:gd name="T66" fmla="*/ 188 w 492"/>
                <a:gd name="T67" fmla="*/ 24 h 67"/>
                <a:gd name="T68" fmla="*/ 194 w 492"/>
                <a:gd name="T69" fmla="*/ 21 h 67"/>
                <a:gd name="T70" fmla="*/ 203 w 492"/>
                <a:gd name="T71" fmla="*/ 19 h 67"/>
                <a:gd name="T72" fmla="*/ 243 w 492"/>
                <a:gd name="T73" fmla="*/ 23 h 67"/>
                <a:gd name="T74" fmla="*/ 262 w 492"/>
                <a:gd name="T75" fmla="*/ 27 h 67"/>
                <a:gd name="T76" fmla="*/ 277 w 492"/>
                <a:gd name="T77" fmla="*/ 33 h 67"/>
                <a:gd name="T78" fmla="*/ 285 w 492"/>
                <a:gd name="T79" fmla="*/ 39 h 67"/>
                <a:gd name="T80" fmla="*/ 287 w 492"/>
                <a:gd name="T81" fmla="*/ 44 h 67"/>
                <a:gd name="T82" fmla="*/ 283 w 492"/>
                <a:gd name="T83" fmla="*/ 49 h 67"/>
                <a:gd name="T84" fmla="*/ 275 w 492"/>
                <a:gd name="T85" fmla="*/ 53 h 67"/>
                <a:gd name="T86" fmla="*/ 260 w 492"/>
                <a:gd name="T87" fmla="*/ 55 h 67"/>
                <a:gd name="T88" fmla="*/ 271 w 492"/>
                <a:gd name="T89" fmla="*/ 56 h 67"/>
                <a:gd name="T90" fmla="*/ 304 w 492"/>
                <a:gd name="T91" fmla="*/ 60 h 67"/>
                <a:gd name="T92" fmla="*/ 363 w 492"/>
                <a:gd name="T93" fmla="*/ 64 h 67"/>
                <a:gd name="T94" fmla="*/ 416 w 492"/>
                <a:gd name="T95" fmla="*/ 67 h 67"/>
                <a:gd name="T96" fmla="*/ 456 w 492"/>
                <a:gd name="T97" fmla="*/ 66 h 67"/>
                <a:gd name="T98" fmla="*/ 492 w 492"/>
                <a:gd name="T9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67">
                  <a:moveTo>
                    <a:pt x="492" y="62"/>
                  </a:moveTo>
                  <a:lnTo>
                    <a:pt x="444" y="61"/>
                  </a:lnTo>
                  <a:lnTo>
                    <a:pt x="397" y="55"/>
                  </a:lnTo>
                  <a:lnTo>
                    <a:pt x="344" y="42"/>
                  </a:lnTo>
                  <a:lnTo>
                    <a:pt x="260" y="15"/>
                  </a:lnTo>
                  <a:lnTo>
                    <a:pt x="215" y="5"/>
                  </a:lnTo>
                  <a:lnTo>
                    <a:pt x="165" y="0"/>
                  </a:lnTo>
                  <a:lnTo>
                    <a:pt x="106" y="2"/>
                  </a:lnTo>
                  <a:lnTo>
                    <a:pt x="49" y="9"/>
                  </a:lnTo>
                  <a:lnTo>
                    <a:pt x="0" y="20"/>
                  </a:lnTo>
                  <a:lnTo>
                    <a:pt x="65" y="29"/>
                  </a:lnTo>
                  <a:lnTo>
                    <a:pt x="171" y="42"/>
                  </a:lnTo>
                  <a:lnTo>
                    <a:pt x="245" y="53"/>
                  </a:lnTo>
                  <a:lnTo>
                    <a:pt x="258" y="51"/>
                  </a:lnTo>
                  <a:lnTo>
                    <a:pt x="268" y="49"/>
                  </a:lnTo>
                  <a:lnTo>
                    <a:pt x="273" y="44"/>
                  </a:lnTo>
                  <a:lnTo>
                    <a:pt x="273" y="37"/>
                  </a:lnTo>
                  <a:lnTo>
                    <a:pt x="264" y="31"/>
                  </a:lnTo>
                  <a:lnTo>
                    <a:pt x="237" y="24"/>
                  </a:lnTo>
                  <a:lnTo>
                    <a:pt x="213" y="21"/>
                  </a:lnTo>
                  <a:lnTo>
                    <a:pt x="203" y="23"/>
                  </a:lnTo>
                  <a:lnTo>
                    <a:pt x="197" y="25"/>
                  </a:lnTo>
                  <a:lnTo>
                    <a:pt x="199" y="29"/>
                  </a:lnTo>
                  <a:lnTo>
                    <a:pt x="209" y="32"/>
                  </a:lnTo>
                  <a:lnTo>
                    <a:pt x="216" y="33"/>
                  </a:lnTo>
                  <a:lnTo>
                    <a:pt x="220" y="32"/>
                  </a:lnTo>
                  <a:lnTo>
                    <a:pt x="216" y="30"/>
                  </a:lnTo>
                  <a:lnTo>
                    <a:pt x="215" y="29"/>
                  </a:lnTo>
                  <a:lnTo>
                    <a:pt x="220" y="29"/>
                  </a:lnTo>
                  <a:lnTo>
                    <a:pt x="226" y="33"/>
                  </a:lnTo>
                  <a:lnTo>
                    <a:pt x="218" y="37"/>
                  </a:lnTo>
                  <a:lnTo>
                    <a:pt x="205" y="36"/>
                  </a:lnTo>
                  <a:lnTo>
                    <a:pt x="194" y="31"/>
                  </a:lnTo>
                  <a:lnTo>
                    <a:pt x="188" y="24"/>
                  </a:lnTo>
                  <a:lnTo>
                    <a:pt x="194" y="21"/>
                  </a:lnTo>
                  <a:lnTo>
                    <a:pt x="203" y="19"/>
                  </a:lnTo>
                  <a:lnTo>
                    <a:pt x="243" y="23"/>
                  </a:lnTo>
                  <a:lnTo>
                    <a:pt x="262" y="27"/>
                  </a:lnTo>
                  <a:lnTo>
                    <a:pt x="277" y="33"/>
                  </a:lnTo>
                  <a:lnTo>
                    <a:pt x="285" y="39"/>
                  </a:lnTo>
                  <a:lnTo>
                    <a:pt x="287" y="44"/>
                  </a:lnTo>
                  <a:lnTo>
                    <a:pt x="283" y="49"/>
                  </a:lnTo>
                  <a:lnTo>
                    <a:pt x="275" y="53"/>
                  </a:lnTo>
                  <a:lnTo>
                    <a:pt x="260" y="55"/>
                  </a:lnTo>
                  <a:lnTo>
                    <a:pt x="271" y="56"/>
                  </a:lnTo>
                  <a:lnTo>
                    <a:pt x="304" y="60"/>
                  </a:lnTo>
                  <a:lnTo>
                    <a:pt x="363" y="64"/>
                  </a:lnTo>
                  <a:lnTo>
                    <a:pt x="416" y="67"/>
                  </a:lnTo>
                  <a:lnTo>
                    <a:pt x="456" y="66"/>
                  </a:lnTo>
                  <a:lnTo>
                    <a:pt x="492" y="6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2" name="Freeform 240"/>
            <p:cNvSpPr>
              <a:spLocks/>
            </p:cNvSpPr>
            <p:nvPr/>
          </p:nvSpPr>
          <p:spPr bwMode="auto">
            <a:xfrm>
              <a:off x="4927" y="144"/>
              <a:ext cx="429" cy="36"/>
            </a:xfrm>
            <a:custGeom>
              <a:avLst/>
              <a:gdLst>
                <a:gd name="T0" fmla="*/ 0 w 429"/>
                <a:gd name="T1" fmla="*/ 33 h 36"/>
                <a:gd name="T2" fmla="*/ 34 w 429"/>
                <a:gd name="T3" fmla="*/ 29 h 36"/>
                <a:gd name="T4" fmla="*/ 89 w 429"/>
                <a:gd name="T5" fmla="*/ 17 h 36"/>
                <a:gd name="T6" fmla="*/ 157 w 429"/>
                <a:gd name="T7" fmla="*/ 5 h 36"/>
                <a:gd name="T8" fmla="*/ 233 w 429"/>
                <a:gd name="T9" fmla="*/ 0 h 36"/>
                <a:gd name="T10" fmla="*/ 275 w 429"/>
                <a:gd name="T11" fmla="*/ 2 h 36"/>
                <a:gd name="T12" fmla="*/ 313 w 429"/>
                <a:gd name="T13" fmla="*/ 6 h 36"/>
                <a:gd name="T14" fmla="*/ 376 w 429"/>
                <a:gd name="T15" fmla="*/ 18 h 36"/>
                <a:gd name="T16" fmla="*/ 415 w 429"/>
                <a:gd name="T17" fmla="*/ 30 h 36"/>
                <a:gd name="T18" fmla="*/ 429 w 429"/>
                <a:gd name="T19" fmla="*/ 36 h 36"/>
                <a:gd name="T20" fmla="*/ 398 w 429"/>
                <a:gd name="T21" fmla="*/ 29 h 36"/>
                <a:gd name="T22" fmla="*/ 345 w 429"/>
                <a:gd name="T23" fmla="*/ 20 h 36"/>
                <a:gd name="T24" fmla="*/ 269 w 429"/>
                <a:gd name="T25" fmla="*/ 19 h 36"/>
                <a:gd name="T26" fmla="*/ 269 w 429"/>
                <a:gd name="T27" fmla="*/ 19 h 36"/>
                <a:gd name="T28" fmla="*/ 275 w 429"/>
                <a:gd name="T29" fmla="*/ 18 h 36"/>
                <a:gd name="T30" fmla="*/ 279 w 429"/>
                <a:gd name="T31" fmla="*/ 13 h 36"/>
                <a:gd name="T32" fmla="*/ 273 w 429"/>
                <a:gd name="T33" fmla="*/ 9 h 36"/>
                <a:gd name="T34" fmla="*/ 262 w 429"/>
                <a:gd name="T35" fmla="*/ 8 h 36"/>
                <a:gd name="T36" fmla="*/ 252 w 429"/>
                <a:gd name="T37" fmla="*/ 9 h 36"/>
                <a:gd name="T38" fmla="*/ 247 w 429"/>
                <a:gd name="T39" fmla="*/ 12 h 36"/>
                <a:gd name="T40" fmla="*/ 252 w 429"/>
                <a:gd name="T41" fmla="*/ 15 h 36"/>
                <a:gd name="T42" fmla="*/ 256 w 429"/>
                <a:gd name="T43" fmla="*/ 15 h 36"/>
                <a:gd name="T44" fmla="*/ 254 w 429"/>
                <a:gd name="T45" fmla="*/ 14 h 36"/>
                <a:gd name="T46" fmla="*/ 252 w 429"/>
                <a:gd name="T47" fmla="*/ 13 h 36"/>
                <a:gd name="T48" fmla="*/ 256 w 429"/>
                <a:gd name="T49" fmla="*/ 11 h 36"/>
                <a:gd name="T50" fmla="*/ 262 w 429"/>
                <a:gd name="T51" fmla="*/ 11 h 36"/>
                <a:gd name="T52" fmla="*/ 267 w 429"/>
                <a:gd name="T53" fmla="*/ 11 h 36"/>
                <a:gd name="T54" fmla="*/ 269 w 429"/>
                <a:gd name="T55" fmla="*/ 14 h 36"/>
                <a:gd name="T56" fmla="*/ 264 w 429"/>
                <a:gd name="T57" fmla="*/ 18 h 36"/>
                <a:gd name="T58" fmla="*/ 256 w 429"/>
                <a:gd name="T59" fmla="*/ 19 h 36"/>
                <a:gd name="T60" fmla="*/ 155 w 429"/>
                <a:gd name="T61" fmla="*/ 24 h 36"/>
                <a:gd name="T62" fmla="*/ 68 w 429"/>
                <a:gd name="T63" fmla="*/ 31 h 36"/>
                <a:gd name="T64" fmla="*/ 7 w 429"/>
                <a:gd name="T65" fmla="*/ 33 h 36"/>
                <a:gd name="T66" fmla="*/ 0 w 429"/>
                <a:gd name="T6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6">
                  <a:moveTo>
                    <a:pt x="0" y="33"/>
                  </a:moveTo>
                  <a:lnTo>
                    <a:pt x="34" y="29"/>
                  </a:lnTo>
                  <a:lnTo>
                    <a:pt x="89" y="17"/>
                  </a:lnTo>
                  <a:lnTo>
                    <a:pt x="157" y="5"/>
                  </a:lnTo>
                  <a:lnTo>
                    <a:pt x="233" y="0"/>
                  </a:lnTo>
                  <a:lnTo>
                    <a:pt x="275" y="2"/>
                  </a:lnTo>
                  <a:lnTo>
                    <a:pt x="313" y="6"/>
                  </a:lnTo>
                  <a:lnTo>
                    <a:pt x="376" y="18"/>
                  </a:lnTo>
                  <a:lnTo>
                    <a:pt x="415" y="30"/>
                  </a:lnTo>
                  <a:lnTo>
                    <a:pt x="429" y="36"/>
                  </a:lnTo>
                  <a:lnTo>
                    <a:pt x="398" y="29"/>
                  </a:lnTo>
                  <a:lnTo>
                    <a:pt x="345" y="20"/>
                  </a:lnTo>
                  <a:lnTo>
                    <a:pt x="269" y="19"/>
                  </a:lnTo>
                  <a:lnTo>
                    <a:pt x="269" y="19"/>
                  </a:lnTo>
                  <a:lnTo>
                    <a:pt x="275" y="18"/>
                  </a:lnTo>
                  <a:lnTo>
                    <a:pt x="279" y="13"/>
                  </a:lnTo>
                  <a:lnTo>
                    <a:pt x="273" y="9"/>
                  </a:lnTo>
                  <a:lnTo>
                    <a:pt x="262" y="8"/>
                  </a:lnTo>
                  <a:lnTo>
                    <a:pt x="252" y="9"/>
                  </a:lnTo>
                  <a:lnTo>
                    <a:pt x="247" y="12"/>
                  </a:lnTo>
                  <a:lnTo>
                    <a:pt x="252" y="15"/>
                  </a:lnTo>
                  <a:lnTo>
                    <a:pt x="256" y="15"/>
                  </a:lnTo>
                  <a:lnTo>
                    <a:pt x="254" y="14"/>
                  </a:lnTo>
                  <a:lnTo>
                    <a:pt x="252" y="13"/>
                  </a:lnTo>
                  <a:lnTo>
                    <a:pt x="256" y="11"/>
                  </a:lnTo>
                  <a:lnTo>
                    <a:pt x="262" y="11"/>
                  </a:lnTo>
                  <a:lnTo>
                    <a:pt x="267" y="11"/>
                  </a:lnTo>
                  <a:lnTo>
                    <a:pt x="269" y="14"/>
                  </a:lnTo>
                  <a:lnTo>
                    <a:pt x="264" y="18"/>
                  </a:lnTo>
                  <a:lnTo>
                    <a:pt x="256" y="19"/>
                  </a:lnTo>
                  <a:lnTo>
                    <a:pt x="155" y="24"/>
                  </a:lnTo>
                  <a:lnTo>
                    <a:pt x="68" y="31"/>
                  </a:lnTo>
                  <a:lnTo>
                    <a:pt x="7" y="33"/>
                  </a:lnTo>
                  <a:lnTo>
                    <a:pt x="0"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3" name="Freeform 241"/>
            <p:cNvSpPr>
              <a:spLocks/>
            </p:cNvSpPr>
            <p:nvPr/>
          </p:nvSpPr>
          <p:spPr bwMode="auto">
            <a:xfrm>
              <a:off x="4857" y="167"/>
              <a:ext cx="484" cy="49"/>
            </a:xfrm>
            <a:custGeom>
              <a:avLst/>
              <a:gdLst>
                <a:gd name="T0" fmla="*/ 484 w 484"/>
                <a:gd name="T1" fmla="*/ 12 h 49"/>
                <a:gd name="T2" fmla="*/ 436 w 484"/>
                <a:gd name="T3" fmla="*/ 9 h 49"/>
                <a:gd name="T4" fmla="*/ 391 w 484"/>
                <a:gd name="T5" fmla="*/ 12 h 49"/>
                <a:gd name="T6" fmla="*/ 336 w 484"/>
                <a:gd name="T7" fmla="*/ 21 h 49"/>
                <a:gd name="T8" fmla="*/ 250 w 484"/>
                <a:gd name="T9" fmla="*/ 40 h 49"/>
                <a:gd name="T10" fmla="*/ 205 w 484"/>
                <a:gd name="T11" fmla="*/ 46 h 49"/>
                <a:gd name="T12" fmla="*/ 157 w 484"/>
                <a:gd name="T13" fmla="*/ 49 h 49"/>
                <a:gd name="T14" fmla="*/ 100 w 484"/>
                <a:gd name="T15" fmla="*/ 42 h 49"/>
                <a:gd name="T16" fmla="*/ 45 w 484"/>
                <a:gd name="T17" fmla="*/ 32 h 49"/>
                <a:gd name="T18" fmla="*/ 0 w 484"/>
                <a:gd name="T19" fmla="*/ 16 h 49"/>
                <a:gd name="T20" fmla="*/ 62 w 484"/>
                <a:gd name="T21" fmla="*/ 14 h 49"/>
                <a:gd name="T22" fmla="*/ 169 w 484"/>
                <a:gd name="T23" fmla="*/ 9 h 49"/>
                <a:gd name="T24" fmla="*/ 243 w 484"/>
                <a:gd name="T25" fmla="*/ 3 h 49"/>
                <a:gd name="T26" fmla="*/ 254 w 484"/>
                <a:gd name="T27" fmla="*/ 6 h 49"/>
                <a:gd name="T28" fmla="*/ 263 w 484"/>
                <a:gd name="T29" fmla="*/ 8 h 49"/>
                <a:gd name="T30" fmla="*/ 269 w 484"/>
                <a:gd name="T31" fmla="*/ 14 h 49"/>
                <a:gd name="T32" fmla="*/ 265 w 484"/>
                <a:gd name="T33" fmla="*/ 20 h 49"/>
                <a:gd name="T34" fmla="*/ 256 w 484"/>
                <a:gd name="T35" fmla="*/ 25 h 49"/>
                <a:gd name="T36" fmla="*/ 229 w 484"/>
                <a:gd name="T37" fmla="*/ 31 h 49"/>
                <a:gd name="T38" fmla="*/ 206 w 484"/>
                <a:gd name="T39" fmla="*/ 32 h 49"/>
                <a:gd name="T40" fmla="*/ 197 w 484"/>
                <a:gd name="T41" fmla="*/ 30 h 49"/>
                <a:gd name="T42" fmla="*/ 191 w 484"/>
                <a:gd name="T43" fmla="*/ 26 h 49"/>
                <a:gd name="T44" fmla="*/ 193 w 484"/>
                <a:gd name="T45" fmla="*/ 24 h 49"/>
                <a:gd name="T46" fmla="*/ 205 w 484"/>
                <a:gd name="T47" fmla="*/ 20 h 49"/>
                <a:gd name="T48" fmla="*/ 210 w 484"/>
                <a:gd name="T49" fmla="*/ 19 h 49"/>
                <a:gd name="T50" fmla="*/ 214 w 484"/>
                <a:gd name="T51" fmla="*/ 20 h 49"/>
                <a:gd name="T52" fmla="*/ 210 w 484"/>
                <a:gd name="T53" fmla="*/ 24 h 49"/>
                <a:gd name="T54" fmla="*/ 210 w 484"/>
                <a:gd name="T55" fmla="*/ 25 h 49"/>
                <a:gd name="T56" fmla="*/ 214 w 484"/>
                <a:gd name="T57" fmla="*/ 24 h 49"/>
                <a:gd name="T58" fmla="*/ 220 w 484"/>
                <a:gd name="T59" fmla="*/ 20 h 49"/>
                <a:gd name="T60" fmla="*/ 214 w 484"/>
                <a:gd name="T61" fmla="*/ 16 h 49"/>
                <a:gd name="T62" fmla="*/ 201 w 484"/>
                <a:gd name="T63" fmla="*/ 16 h 49"/>
                <a:gd name="T64" fmla="*/ 188 w 484"/>
                <a:gd name="T65" fmla="*/ 20 h 49"/>
                <a:gd name="T66" fmla="*/ 182 w 484"/>
                <a:gd name="T67" fmla="*/ 26 h 49"/>
                <a:gd name="T68" fmla="*/ 186 w 484"/>
                <a:gd name="T69" fmla="*/ 30 h 49"/>
                <a:gd name="T70" fmla="*/ 197 w 484"/>
                <a:gd name="T71" fmla="*/ 33 h 49"/>
                <a:gd name="T72" fmla="*/ 235 w 484"/>
                <a:gd name="T73" fmla="*/ 32 h 49"/>
                <a:gd name="T74" fmla="*/ 254 w 484"/>
                <a:gd name="T75" fmla="*/ 28 h 49"/>
                <a:gd name="T76" fmla="*/ 269 w 484"/>
                <a:gd name="T77" fmla="*/ 24 h 49"/>
                <a:gd name="T78" fmla="*/ 279 w 484"/>
                <a:gd name="T79" fmla="*/ 19 h 49"/>
                <a:gd name="T80" fmla="*/ 282 w 484"/>
                <a:gd name="T81" fmla="*/ 14 h 49"/>
                <a:gd name="T82" fmla="*/ 279 w 484"/>
                <a:gd name="T83" fmla="*/ 9 h 49"/>
                <a:gd name="T84" fmla="*/ 271 w 484"/>
                <a:gd name="T85" fmla="*/ 6 h 49"/>
                <a:gd name="T86" fmla="*/ 256 w 484"/>
                <a:gd name="T87" fmla="*/ 2 h 49"/>
                <a:gd name="T88" fmla="*/ 269 w 484"/>
                <a:gd name="T89" fmla="*/ 2 h 49"/>
                <a:gd name="T90" fmla="*/ 301 w 484"/>
                <a:gd name="T91" fmla="*/ 1 h 49"/>
                <a:gd name="T92" fmla="*/ 358 w 484"/>
                <a:gd name="T93" fmla="*/ 0 h 49"/>
                <a:gd name="T94" fmla="*/ 410 w 484"/>
                <a:gd name="T95" fmla="*/ 1 h 49"/>
                <a:gd name="T96" fmla="*/ 449 w 484"/>
                <a:gd name="T97" fmla="*/ 6 h 49"/>
                <a:gd name="T98" fmla="*/ 484 w 484"/>
                <a:gd name="T9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
                  <a:moveTo>
                    <a:pt x="484" y="12"/>
                  </a:moveTo>
                  <a:lnTo>
                    <a:pt x="436" y="9"/>
                  </a:lnTo>
                  <a:lnTo>
                    <a:pt x="391" y="12"/>
                  </a:lnTo>
                  <a:lnTo>
                    <a:pt x="336" y="21"/>
                  </a:lnTo>
                  <a:lnTo>
                    <a:pt x="250" y="40"/>
                  </a:lnTo>
                  <a:lnTo>
                    <a:pt x="205" y="46"/>
                  </a:lnTo>
                  <a:lnTo>
                    <a:pt x="157" y="49"/>
                  </a:lnTo>
                  <a:lnTo>
                    <a:pt x="100" y="42"/>
                  </a:lnTo>
                  <a:lnTo>
                    <a:pt x="45" y="32"/>
                  </a:lnTo>
                  <a:lnTo>
                    <a:pt x="0" y="16"/>
                  </a:lnTo>
                  <a:lnTo>
                    <a:pt x="62" y="14"/>
                  </a:lnTo>
                  <a:lnTo>
                    <a:pt x="169" y="9"/>
                  </a:lnTo>
                  <a:lnTo>
                    <a:pt x="243" y="3"/>
                  </a:lnTo>
                  <a:lnTo>
                    <a:pt x="254" y="6"/>
                  </a:lnTo>
                  <a:lnTo>
                    <a:pt x="263" y="8"/>
                  </a:lnTo>
                  <a:lnTo>
                    <a:pt x="269" y="14"/>
                  </a:lnTo>
                  <a:lnTo>
                    <a:pt x="265" y="20"/>
                  </a:lnTo>
                  <a:lnTo>
                    <a:pt x="256" y="25"/>
                  </a:lnTo>
                  <a:lnTo>
                    <a:pt x="229" y="31"/>
                  </a:lnTo>
                  <a:lnTo>
                    <a:pt x="206" y="32"/>
                  </a:lnTo>
                  <a:lnTo>
                    <a:pt x="197" y="30"/>
                  </a:lnTo>
                  <a:lnTo>
                    <a:pt x="191" y="26"/>
                  </a:lnTo>
                  <a:lnTo>
                    <a:pt x="193" y="24"/>
                  </a:lnTo>
                  <a:lnTo>
                    <a:pt x="205" y="20"/>
                  </a:lnTo>
                  <a:lnTo>
                    <a:pt x="210" y="19"/>
                  </a:lnTo>
                  <a:lnTo>
                    <a:pt x="214" y="20"/>
                  </a:lnTo>
                  <a:lnTo>
                    <a:pt x="210" y="24"/>
                  </a:lnTo>
                  <a:lnTo>
                    <a:pt x="210" y="25"/>
                  </a:lnTo>
                  <a:lnTo>
                    <a:pt x="214" y="24"/>
                  </a:lnTo>
                  <a:lnTo>
                    <a:pt x="220" y="20"/>
                  </a:lnTo>
                  <a:lnTo>
                    <a:pt x="214" y="16"/>
                  </a:lnTo>
                  <a:lnTo>
                    <a:pt x="201" y="16"/>
                  </a:lnTo>
                  <a:lnTo>
                    <a:pt x="188" y="20"/>
                  </a:lnTo>
                  <a:lnTo>
                    <a:pt x="182" y="26"/>
                  </a:lnTo>
                  <a:lnTo>
                    <a:pt x="186" y="30"/>
                  </a:lnTo>
                  <a:lnTo>
                    <a:pt x="197" y="33"/>
                  </a:lnTo>
                  <a:lnTo>
                    <a:pt x="235" y="32"/>
                  </a:lnTo>
                  <a:lnTo>
                    <a:pt x="254" y="28"/>
                  </a:lnTo>
                  <a:lnTo>
                    <a:pt x="269" y="24"/>
                  </a:lnTo>
                  <a:lnTo>
                    <a:pt x="279" y="19"/>
                  </a:lnTo>
                  <a:lnTo>
                    <a:pt x="282" y="14"/>
                  </a:lnTo>
                  <a:lnTo>
                    <a:pt x="279" y="9"/>
                  </a:lnTo>
                  <a:lnTo>
                    <a:pt x="271" y="6"/>
                  </a:lnTo>
                  <a:lnTo>
                    <a:pt x="256" y="2"/>
                  </a:lnTo>
                  <a:lnTo>
                    <a:pt x="269" y="2"/>
                  </a:lnTo>
                  <a:lnTo>
                    <a:pt x="301" y="1"/>
                  </a:lnTo>
                  <a:lnTo>
                    <a:pt x="358" y="0"/>
                  </a:lnTo>
                  <a:lnTo>
                    <a:pt x="410" y="1"/>
                  </a:lnTo>
                  <a:lnTo>
                    <a:pt x="449" y="6"/>
                  </a:lnTo>
                  <a:lnTo>
                    <a:pt x="484" y="12"/>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4" name="Freeform 242"/>
            <p:cNvSpPr>
              <a:spLocks/>
            </p:cNvSpPr>
            <p:nvPr/>
          </p:nvSpPr>
          <p:spPr bwMode="auto">
            <a:xfrm>
              <a:off x="3902" y="47"/>
              <a:ext cx="518" cy="60"/>
            </a:xfrm>
            <a:custGeom>
              <a:avLst/>
              <a:gdLst>
                <a:gd name="T0" fmla="*/ 0 w 518"/>
                <a:gd name="T1" fmla="*/ 24 h 60"/>
                <a:gd name="T2" fmla="*/ 42 w 518"/>
                <a:gd name="T3" fmla="*/ 19 h 60"/>
                <a:gd name="T4" fmla="*/ 110 w 518"/>
                <a:gd name="T5" fmla="*/ 9 h 60"/>
                <a:gd name="T6" fmla="*/ 197 w 518"/>
                <a:gd name="T7" fmla="*/ 2 h 60"/>
                <a:gd name="T8" fmla="*/ 243 w 518"/>
                <a:gd name="T9" fmla="*/ 0 h 60"/>
                <a:gd name="T10" fmla="*/ 288 w 518"/>
                <a:gd name="T11" fmla="*/ 2 h 60"/>
                <a:gd name="T12" fmla="*/ 340 w 518"/>
                <a:gd name="T13" fmla="*/ 7 h 60"/>
                <a:gd name="T14" fmla="*/ 383 w 518"/>
                <a:gd name="T15" fmla="*/ 15 h 60"/>
                <a:gd name="T16" fmla="*/ 457 w 518"/>
                <a:gd name="T17" fmla="*/ 35 h 60"/>
                <a:gd name="T18" fmla="*/ 503 w 518"/>
                <a:gd name="T19" fmla="*/ 53 h 60"/>
                <a:gd name="T20" fmla="*/ 518 w 518"/>
                <a:gd name="T21" fmla="*/ 60 h 60"/>
                <a:gd name="T22" fmla="*/ 484 w 518"/>
                <a:gd name="T23" fmla="*/ 49 h 60"/>
                <a:gd name="T24" fmla="*/ 452 w 518"/>
                <a:gd name="T25" fmla="*/ 41 h 60"/>
                <a:gd name="T26" fmla="*/ 419 w 518"/>
                <a:gd name="T27" fmla="*/ 36 h 60"/>
                <a:gd name="T28" fmla="*/ 328 w 518"/>
                <a:gd name="T29" fmla="*/ 27 h 60"/>
                <a:gd name="T30" fmla="*/ 330 w 518"/>
                <a:gd name="T31" fmla="*/ 27 h 60"/>
                <a:gd name="T32" fmla="*/ 336 w 518"/>
                <a:gd name="T33" fmla="*/ 26 h 60"/>
                <a:gd name="T34" fmla="*/ 342 w 518"/>
                <a:gd name="T35" fmla="*/ 21 h 60"/>
                <a:gd name="T36" fmla="*/ 336 w 518"/>
                <a:gd name="T37" fmla="*/ 15 h 60"/>
                <a:gd name="T38" fmla="*/ 323 w 518"/>
                <a:gd name="T39" fmla="*/ 14 h 60"/>
                <a:gd name="T40" fmla="*/ 309 w 518"/>
                <a:gd name="T41" fmla="*/ 14 h 60"/>
                <a:gd name="T42" fmla="*/ 304 w 518"/>
                <a:gd name="T43" fmla="*/ 18 h 60"/>
                <a:gd name="T44" fmla="*/ 309 w 518"/>
                <a:gd name="T45" fmla="*/ 23 h 60"/>
                <a:gd name="T46" fmla="*/ 313 w 518"/>
                <a:gd name="T47" fmla="*/ 23 h 60"/>
                <a:gd name="T48" fmla="*/ 313 w 518"/>
                <a:gd name="T49" fmla="*/ 21 h 60"/>
                <a:gd name="T50" fmla="*/ 309 w 518"/>
                <a:gd name="T51" fmla="*/ 18 h 60"/>
                <a:gd name="T52" fmla="*/ 313 w 518"/>
                <a:gd name="T53" fmla="*/ 17 h 60"/>
                <a:gd name="T54" fmla="*/ 321 w 518"/>
                <a:gd name="T55" fmla="*/ 15 h 60"/>
                <a:gd name="T56" fmla="*/ 328 w 518"/>
                <a:gd name="T57" fmla="*/ 18 h 60"/>
                <a:gd name="T58" fmla="*/ 330 w 518"/>
                <a:gd name="T59" fmla="*/ 21 h 60"/>
                <a:gd name="T60" fmla="*/ 323 w 518"/>
                <a:gd name="T61" fmla="*/ 26 h 60"/>
                <a:gd name="T62" fmla="*/ 313 w 518"/>
                <a:gd name="T63" fmla="*/ 26 h 60"/>
                <a:gd name="T64" fmla="*/ 190 w 518"/>
                <a:gd name="T65" fmla="*/ 24 h 60"/>
                <a:gd name="T66" fmla="*/ 84 w 518"/>
                <a:gd name="T67" fmla="*/ 25 h 60"/>
                <a:gd name="T68" fmla="*/ 9 w 518"/>
                <a:gd name="T69" fmla="*/ 24 h 60"/>
                <a:gd name="T70" fmla="*/ 0 w 518"/>
                <a:gd name="T7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8" h="60">
                  <a:moveTo>
                    <a:pt x="0" y="24"/>
                  </a:moveTo>
                  <a:lnTo>
                    <a:pt x="42" y="19"/>
                  </a:lnTo>
                  <a:lnTo>
                    <a:pt x="110" y="9"/>
                  </a:lnTo>
                  <a:lnTo>
                    <a:pt x="197" y="2"/>
                  </a:lnTo>
                  <a:lnTo>
                    <a:pt x="243" y="0"/>
                  </a:lnTo>
                  <a:lnTo>
                    <a:pt x="288" y="2"/>
                  </a:lnTo>
                  <a:lnTo>
                    <a:pt x="340" y="7"/>
                  </a:lnTo>
                  <a:lnTo>
                    <a:pt x="383" y="15"/>
                  </a:lnTo>
                  <a:lnTo>
                    <a:pt x="457" y="35"/>
                  </a:lnTo>
                  <a:lnTo>
                    <a:pt x="503" y="53"/>
                  </a:lnTo>
                  <a:lnTo>
                    <a:pt x="518" y="60"/>
                  </a:lnTo>
                  <a:lnTo>
                    <a:pt x="484" y="49"/>
                  </a:lnTo>
                  <a:lnTo>
                    <a:pt x="452" y="41"/>
                  </a:lnTo>
                  <a:lnTo>
                    <a:pt x="419" y="36"/>
                  </a:lnTo>
                  <a:lnTo>
                    <a:pt x="328" y="27"/>
                  </a:lnTo>
                  <a:lnTo>
                    <a:pt x="330" y="27"/>
                  </a:lnTo>
                  <a:lnTo>
                    <a:pt x="336" y="26"/>
                  </a:lnTo>
                  <a:lnTo>
                    <a:pt x="342" y="21"/>
                  </a:lnTo>
                  <a:lnTo>
                    <a:pt x="336" y="15"/>
                  </a:lnTo>
                  <a:lnTo>
                    <a:pt x="323" y="14"/>
                  </a:lnTo>
                  <a:lnTo>
                    <a:pt x="309" y="14"/>
                  </a:lnTo>
                  <a:lnTo>
                    <a:pt x="304" y="18"/>
                  </a:lnTo>
                  <a:lnTo>
                    <a:pt x="309" y="23"/>
                  </a:lnTo>
                  <a:lnTo>
                    <a:pt x="313" y="23"/>
                  </a:lnTo>
                  <a:lnTo>
                    <a:pt x="313" y="21"/>
                  </a:lnTo>
                  <a:lnTo>
                    <a:pt x="309" y="18"/>
                  </a:lnTo>
                  <a:lnTo>
                    <a:pt x="313" y="17"/>
                  </a:lnTo>
                  <a:lnTo>
                    <a:pt x="321" y="15"/>
                  </a:lnTo>
                  <a:lnTo>
                    <a:pt x="328" y="18"/>
                  </a:lnTo>
                  <a:lnTo>
                    <a:pt x="330" y="21"/>
                  </a:lnTo>
                  <a:lnTo>
                    <a:pt x="323" y="26"/>
                  </a:lnTo>
                  <a:lnTo>
                    <a:pt x="313" y="26"/>
                  </a:lnTo>
                  <a:lnTo>
                    <a:pt x="190" y="24"/>
                  </a:lnTo>
                  <a:lnTo>
                    <a:pt x="84" y="25"/>
                  </a:lnTo>
                  <a:lnTo>
                    <a:pt x="9" y="24"/>
                  </a:lnTo>
                  <a:lnTo>
                    <a:pt x="0" y="24"/>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5" name="Freeform 243"/>
            <p:cNvSpPr>
              <a:spLocks/>
            </p:cNvSpPr>
            <p:nvPr/>
          </p:nvSpPr>
          <p:spPr bwMode="auto">
            <a:xfrm>
              <a:off x="3817" y="71"/>
              <a:ext cx="584" cy="54"/>
            </a:xfrm>
            <a:custGeom>
              <a:avLst/>
              <a:gdLst>
                <a:gd name="T0" fmla="*/ 584 w 584"/>
                <a:gd name="T1" fmla="*/ 33 h 54"/>
                <a:gd name="T2" fmla="*/ 529 w 584"/>
                <a:gd name="T3" fmla="*/ 26 h 54"/>
                <a:gd name="T4" fmla="*/ 472 w 584"/>
                <a:gd name="T5" fmla="*/ 26 h 54"/>
                <a:gd name="T6" fmla="*/ 404 w 584"/>
                <a:gd name="T7" fmla="*/ 32 h 54"/>
                <a:gd name="T8" fmla="*/ 298 w 584"/>
                <a:gd name="T9" fmla="*/ 49 h 54"/>
                <a:gd name="T10" fmla="*/ 243 w 584"/>
                <a:gd name="T11" fmla="*/ 54 h 54"/>
                <a:gd name="T12" fmla="*/ 184 w 584"/>
                <a:gd name="T13" fmla="*/ 51 h 54"/>
                <a:gd name="T14" fmla="*/ 117 w 584"/>
                <a:gd name="T15" fmla="*/ 39 h 54"/>
                <a:gd name="T16" fmla="*/ 51 w 584"/>
                <a:gd name="T17" fmla="*/ 23 h 54"/>
                <a:gd name="T18" fmla="*/ 0 w 584"/>
                <a:gd name="T19" fmla="*/ 0 h 54"/>
                <a:gd name="T20" fmla="*/ 26 w 584"/>
                <a:gd name="T21" fmla="*/ 2 h 54"/>
                <a:gd name="T22" fmla="*/ 77 w 584"/>
                <a:gd name="T23" fmla="*/ 2 h 54"/>
                <a:gd name="T24" fmla="*/ 205 w 584"/>
                <a:gd name="T25" fmla="*/ 5 h 54"/>
                <a:gd name="T26" fmla="*/ 296 w 584"/>
                <a:gd name="T27" fmla="*/ 5 h 54"/>
                <a:gd name="T28" fmla="*/ 311 w 584"/>
                <a:gd name="T29" fmla="*/ 7 h 54"/>
                <a:gd name="T30" fmla="*/ 320 w 584"/>
                <a:gd name="T31" fmla="*/ 12 h 54"/>
                <a:gd name="T32" fmla="*/ 326 w 584"/>
                <a:gd name="T33" fmla="*/ 19 h 54"/>
                <a:gd name="T34" fmla="*/ 320 w 584"/>
                <a:gd name="T35" fmla="*/ 26 h 54"/>
                <a:gd name="T36" fmla="*/ 309 w 584"/>
                <a:gd name="T37" fmla="*/ 32 h 54"/>
                <a:gd name="T38" fmla="*/ 277 w 584"/>
                <a:gd name="T39" fmla="*/ 37 h 54"/>
                <a:gd name="T40" fmla="*/ 246 w 584"/>
                <a:gd name="T41" fmla="*/ 35 h 54"/>
                <a:gd name="T42" fmla="*/ 235 w 584"/>
                <a:gd name="T43" fmla="*/ 32 h 54"/>
                <a:gd name="T44" fmla="*/ 231 w 584"/>
                <a:gd name="T45" fmla="*/ 29 h 54"/>
                <a:gd name="T46" fmla="*/ 233 w 584"/>
                <a:gd name="T47" fmla="*/ 25 h 54"/>
                <a:gd name="T48" fmla="*/ 246 w 584"/>
                <a:gd name="T49" fmla="*/ 21 h 54"/>
                <a:gd name="T50" fmla="*/ 254 w 584"/>
                <a:gd name="T51" fmla="*/ 20 h 54"/>
                <a:gd name="T52" fmla="*/ 260 w 584"/>
                <a:gd name="T53" fmla="*/ 23 h 54"/>
                <a:gd name="T54" fmla="*/ 254 w 584"/>
                <a:gd name="T55" fmla="*/ 26 h 54"/>
                <a:gd name="T56" fmla="*/ 252 w 584"/>
                <a:gd name="T57" fmla="*/ 27 h 54"/>
                <a:gd name="T58" fmla="*/ 260 w 584"/>
                <a:gd name="T59" fmla="*/ 26 h 54"/>
                <a:gd name="T60" fmla="*/ 265 w 584"/>
                <a:gd name="T61" fmla="*/ 23 h 54"/>
                <a:gd name="T62" fmla="*/ 260 w 584"/>
                <a:gd name="T63" fmla="*/ 18 h 54"/>
                <a:gd name="T64" fmla="*/ 244 w 584"/>
                <a:gd name="T65" fmla="*/ 17 h 54"/>
                <a:gd name="T66" fmla="*/ 227 w 584"/>
                <a:gd name="T67" fmla="*/ 20 h 54"/>
                <a:gd name="T68" fmla="*/ 220 w 584"/>
                <a:gd name="T69" fmla="*/ 27 h 54"/>
                <a:gd name="T70" fmla="*/ 224 w 584"/>
                <a:gd name="T71" fmla="*/ 32 h 54"/>
                <a:gd name="T72" fmla="*/ 235 w 584"/>
                <a:gd name="T73" fmla="*/ 36 h 54"/>
                <a:gd name="T74" fmla="*/ 254 w 584"/>
                <a:gd name="T75" fmla="*/ 38 h 54"/>
                <a:gd name="T76" fmla="*/ 280 w 584"/>
                <a:gd name="T77" fmla="*/ 38 h 54"/>
                <a:gd name="T78" fmla="*/ 305 w 584"/>
                <a:gd name="T79" fmla="*/ 36 h 54"/>
                <a:gd name="T80" fmla="*/ 324 w 584"/>
                <a:gd name="T81" fmla="*/ 31 h 54"/>
                <a:gd name="T82" fmla="*/ 336 w 584"/>
                <a:gd name="T83" fmla="*/ 26 h 54"/>
                <a:gd name="T84" fmla="*/ 341 w 584"/>
                <a:gd name="T85" fmla="*/ 20 h 54"/>
                <a:gd name="T86" fmla="*/ 337 w 584"/>
                <a:gd name="T87" fmla="*/ 14 h 54"/>
                <a:gd name="T88" fmla="*/ 330 w 584"/>
                <a:gd name="T89" fmla="*/ 9 h 54"/>
                <a:gd name="T90" fmla="*/ 313 w 584"/>
                <a:gd name="T91" fmla="*/ 5 h 54"/>
                <a:gd name="T92" fmla="*/ 328 w 584"/>
                <a:gd name="T93" fmla="*/ 5 h 54"/>
                <a:gd name="T94" fmla="*/ 366 w 584"/>
                <a:gd name="T95" fmla="*/ 6 h 54"/>
                <a:gd name="T96" fmla="*/ 436 w 584"/>
                <a:gd name="T97" fmla="*/ 8 h 54"/>
                <a:gd name="T98" fmla="*/ 499 w 584"/>
                <a:gd name="T99" fmla="*/ 14 h 54"/>
                <a:gd name="T100" fmla="*/ 544 w 584"/>
                <a:gd name="T101" fmla="*/ 23 h 54"/>
                <a:gd name="T102" fmla="*/ 584 w 584"/>
                <a:gd name="T10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4" h="54">
                  <a:moveTo>
                    <a:pt x="584" y="33"/>
                  </a:moveTo>
                  <a:lnTo>
                    <a:pt x="529" y="26"/>
                  </a:lnTo>
                  <a:lnTo>
                    <a:pt x="472" y="26"/>
                  </a:lnTo>
                  <a:lnTo>
                    <a:pt x="404" y="32"/>
                  </a:lnTo>
                  <a:lnTo>
                    <a:pt x="298" y="49"/>
                  </a:lnTo>
                  <a:lnTo>
                    <a:pt x="243" y="54"/>
                  </a:lnTo>
                  <a:lnTo>
                    <a:pt x="184" y="51"/>
                  </a:lnTo>
                  <a:lnTo>
                    <a:pt x="117" y="39"/>
                  </a:lnTo>
                  <a:lnTo>
                    <a:pt x="51" y="23"/>
                  </a:lnTo>
                  <a:lnTo>
                    <a:pt x="0" y="0"/>
                  </a:lnTo>
                  <a:lnTo>
                    <a:pt x="26" y="2"/>
                  </a:lnTo>
                  <a:lnTo>
                    <a:pt x="77" y="2"/>
                  </a:lnTo>
                  <a:lnTo>
                    <a:pt x="205" y="5"/>
                  </a:lnTo>
                  <a:lnTo>
                    <a:pt x="296" y="5"/>
                  </a:lnTo>
                  <a:lnTo>
                    <a:pt x="311" y="7"/>
                  </a:lnTo>
                  <a:lnTo>
                    <a:pt x="320" y="12"/>
                  </a:lnTo>
                  <a:lnTo>
                    <a:pt x="326" y="19"/>
                  </a:lnTo>
                  <a:lnTo>
                    <a:pt x="320" y="26"/>
                  </a:lnTo>
                  <a:lnTo>
                    <a:pt x="309" y="32"/>
                  </a:lnTo>
                  <a:lnTo>
                    <a:pt x="277" y="37"/>
                  </a:lnTo>
                  <a:lnTo>
                    <a:pt x="246" y="35"/>
                  </a:lnTo>
                  <a:lnTo>
                    <a:pt x="235" y="32"/>
                  </a:lnTo>
                  <a:lnTo>
                    <a:pt x="231" y="29"/>
                  </a:lnTo>
                  <a:lnTo>
                    <a:pt x="233" y="25"/>
                  </a:lnTo>
                  <a:lnTo>
                    <a:pt x="246" y="21"/>
                  </a:lnTo>
                  <a:lnTo>
                    <a:pt x="254" y="20"/>
                  </a:lnTo>
                  <a:lnTo>
                    <a:pt x="260" y="23"/>
                  </a:lnTo>
                  <a:lnTo>
                    <a:pt x="254" y="26"/>
                  </a:lnTo>
                  <a:lnTo>
                    <a:pt x="252" y="27"/>
                  </a:lnTo>
                  <a:lnTo>
                    <a:pt x="260" y="26"/>
                  </a:lnTo>
                  <a:lnTo>
                    <a:pt x="265" y="23"/>
                  </a:lnTo>
                  <a:lnTo>
                    <a:pt x="260" y="18"/>
                  </a:lnTo>
                  <a:lnTo>
                    <a:pt x="244" y="17"/>
                  </a:lnTo>
                  <a:lnTo>
                    <a:pt x="227" y="20"/>
                  </a:lnTo>
                  <a:lnTo>
                    <a:pt x="220" y="27"/>
                  </a:lnTo>
                  <a:lnTo>
                    <a:pt x="224" y="32"/>
                  </a:lnTo>
                  <a:lnTo>
                    <a:pt x="235" y="36"/>
                  </a:lnTo>
                  <a:lnTo>
                    <a:pt x="254" y="38"/>
                  </a:lnTo>
                  <a:lnTo>
                    <a:pt x="280" y="38"/>
                  </a:lnTo>
                  <a:lnTo>
                    <a:pt x="305" y="36"/>
                  </a:lnTo>
                  <a:lnTo>
                    <a:pt x="324" y="31"/>
                  </a:lnTo>
                  <a:lnTo>
                    <a:pt x="336" y="26"/>
                  </a:lnTo>
                  <a:lnTo>
                    <a:pt x="341" y="20"/>
                  </a:lnTo>
                  <a:lnTo>
                    <a:pt x="337" y="14"/>
                  </a:lnTo>
                  <a:lnTo>
                    <a:pt x="330" y="9"/>
                  </a:lnTo>
                  <a:lnTo>
                    <a:pt x="313" y="5"/>
                  </a:lnTo>
                  <a:lnTo>
                    <a:pt x="328" y="5"/>
                  </a:lnTo>
                  <a:lnTo>
                    <a:pt x="366" y="6"/>
                  </a:lnTo>
                  <a:lnTo>
                    <a:pt x="436" y="8"/>
                  </a:lnTo>
                  <a:lnTo>
                    <a:pt x="499" y="14"/>
                  </a:lnTo>
                  <a:lnTo>
                    <a:pt x="544" y="23"/>
                  </a:lnTo>
                  <a:lnTo>
                    <a:pt x="584"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6" name="Freeform 244"/>
            <p:cNvSpPr>
              <a:spLocks/>
            </p:cNvSpPr>
            <p:nvPr/>
          </p:nvSpPr>
          <p:spPr bwMode="auto">
            <a:xfrm>
              <a:off x="4170" y="165"/>
              <a:ext cx="279" cy="59"/>
            </a:xfrm>
            <a:custGeom>
              <a:avLst/>
              <a:gdLst>
                <a:gd name="T0" fmla="*/ 279 w 279"/>
                <a:gd name="T1" fmla="*/ 16 h 59"/>
                <a:gd name="T2" fmla="*/ 261 w 279"/>
                <a:gd name="T3" fmla="*/ 17 h 59"/>
                <a:gd name="T4" fmla="*/ 241 w 279"/>
                <a:gd name="T5" fmla="*/ 20 h 59"/>
                <a:gd name="T6" fmla="*/ 218 w 279"/>
                <a:gd name="T7" fmla="*/ 24 h 59"/>
                <a:gd name="T8" fmla="*/ 176 w 279"/>
                <a:gd name="T9" fmla="*/ 39 h 59"/>
                <a:gd name="T10" fmla="*/ 134 w 279"/>
                <a:gd name="T11" fmla="*/ 52 h 59"/>
                <a:gd name="T12" fmla="*/ 81 w 279"/>
                <a:gd name="T13" fmla="*/ 59 h 59"/>
                <a:gd name="T14" fmla="*/ 55 w 279"/>
                <a:gd name="T15" fmla="*/ 58 h 59"/>
                <a:gd name="T16" fmla="*/ 28 w 279"/>
                <a:gd name="T17" fmla="*/ 54 h 59"/>
                <a:gd name="T18" fmla="*/ 5 w 279"/>
                <a:gd name="T19" fmla="*/ 44 h 59"/>
                <a:gd name="T20" fmla="*/ 0 w 279"/>
                <a:gd name="T21" fmla="*/ 38 h 59"/>
                <a:gd name="T22" fmla="*/ 30 w 279"/>
                <a:gd name="T23" fmla="*/ 29 h 59"/>
                <a:gd name="T24" fmla="*/ 51 w 279"/>
                <a:gd name="T25" fmla="*/ 23 h 59"/>
                <a:gd name="T26" fmla="*/ 60 w 279"/>
                <a:gd name="T27" fmla="*/ 26 h 59"/>
                <a:gd name="T28" fmla="*/ 64 w 279"/>
                <a:gd name="T29" fmla="*/ 32 h 59"/>
                <a:gd name="T30" fmla="*/ 60 w 279"/>
                <a:gd name="T31" fmla="*/ 35 h 59"/>
                <a:gd name="T32" fmla="*/ 53 w 279"/>
                <a:gd name="T33" fmla="*/ 34 h 59"/>
                <a:gd name="T34" fmla="*/ 53 w 279"/>
                <a:gd name="T35" fmla="*/ 30 h 59"/>
                <a:gd name="T36" fmla="*/ 53 w 279"/>
                <a:gd name="T37" fmla="*/ 29 h 59"/>
                <a:gd name="T38" fmla="*/ 49 w 279"/>
                <a:gd name="T39" fmla="*/ 29 h 59"/>
                <a:gd name="T40" fmla="*/ 47 w 279"/>
                <a:gd name="T41" fmla="*/ 34 h 59"/>
                <a:gd name="T42" fmla="*/ 53 w 279"/>
                <a:gd name="T43" fmla="*/ 40 h 59"/>
                <a:gd name="T44" fmla="*/ 58 w 279"/>
                <a:gd name="T45" fmla="*/ 42 h 59"/>
                <a:gd name="T46" fmla="*/ 68 w 279"/>
                <a:gd name="T47" fmla="*/ 40 h 59"/>
                <a:gd name="T48" fmla="*/ 72 w 279"/>
                <a:gd name="T49" fmla="*/ 36 h 59"/>
                <a:gd name="T50" fmla="*/ 74 w 279"/>
                <a:gd name="T51" fmla="*/ 32 h 59"/>
                <a:gd name="T52" fmla="*/ 70 w 279"/>
                <a:gd name="T53" fmla="*/ 26 h 59"/>
                <a:gd name="T54" fmla="*/ 62 w 279"/>
                <a:gd name="T55" fmla="*/ 22 h 59"/>
                <a:gd name="T56" fmla="*/ 57 w 279"/>
                <a:gd name="T57" fmla="*/ 20 h 59"/>
                <a:gd name="T58" fmla="*/ 81 w 279"/>
                <a:gd name="T59" fmla="*/ 12 h 59"/>
                <a:gd name="T60" fmla="*/ 131 w 279"/>
                <a:gd name="T61" fmla="*/ 3 h 59"/>
                <a:gd name="T62" fmla="*/ 178 w 279"/>
                <a:gd name="T63" fmla="*/ 0 h 59"/>
                <a:gd name="T64" fmla="*/ 233 w 279"/>
                <a:gd name="T65" fmla="*/ 4 h 59"/>
                <a:gd name="T66" fmla="*/ 265 w 279"/>
                <a:gd name="T67" fmla="*/ 11 h 59"/>
                <a:gd name="T68" fmla="*/ 279 w 279"/>
                <a:gd name="T69"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59">
                  <a:moveTo>
                    <a:pt x="279" y="16"/>
                  </a:moveTo>
                  <a:lnTo>
                    <a:pt x="261" y="17"/>
                  </a:lnTo>
                  <a:lnTo>
                    <a:pt x="241" y="20"/>
                  </a:lnTo>
                  <a:lnTo>
                    <a:pt x="218" y="24"/>
                  </a:lnTo>
                  <a:lnTo>
                    <a:pt x="176" y="39"/>
                  </a:lnTo>
                  <a:lnTo>
                    <a:pt x="134" y="52"/>
                  </a:lnTo>
                  <a:lnTo>
                    <a:pt x="81" y="59"/>
                  </a:lnTo>
                  <a:lnTo>
                    <a:pt x="55" y="58"/>
                  </a:lnTo>
                  <a:lnTo>
                    <a:pt x="28" y="54"/>
                  </a:lnTo>
                  <a:lnTo>
                    <a:pt x="5" y="44"/>
                  </a:lnTo>
                  <a:lnTo>
                    <a:pt x="0" y="38"/>
                  </a:lnTo>
                  <a:lnTo>
                    <a:pt x="30" y="29"/>
                  </a:lnTo>
                  <a:lnTo>
                    <a:pt x="51" y="23"/>
                  </a:lnTo>
                  <a:lnTo>
                    <a:pt x="60" y="26"/>
                  </a:lnTo>
                  <a:lnTo>
                    <a:pt x="64" y="32"/>
                  </a:lnTo>
                  <a:lnTo>
                    <a:pt x="60" y="35"/>
                  </a:lnTo>
                  <a:lnTo>
                    <a:pt x="53" y="34"/>
                  </a:lnTo>
                  <a:lnTo>
                    <a:pt x="53" y="30"/>
                  </a:lnTo>
                  <a:lnTo>
                    <a:pt x="53" y="29"/>
                  </a:lnTo>
                  <a:lnTo>
                    <a:pt x="49" y="29"/>
                  </a:lnTo>
                  <a:lnTo>
                    <a:pt x="47" y="34"/>
                  </a:lnTo>
                  <a:lnTo>
                    <a:pt x="53" y="40"/>
                  </a:lnTo>
                  <a:lnTo>
                    <a:pt x="58" y="42"/>
                  </a:lnTo>
                  <a:lnTo>
                    <a:pt x="68" y="40"/>
                  </a:lnTo>
                  <a:lnTo>
                    <a:pt x="72" y="36"/>
                  </a:lnTo>
                  <a:lnTo>
                    <a:pt x="74" y="32"/>
                  </a:lnTo>
                  <a:lnTo>
                    <a:pt x="70" y="26"/>
                  </a:lnTo>
                  <a:lnTo>
                    <a:pt x="62" y="22"/>
                  </a:lnTo>
                  <a:lnTo>
                    <a:pt x="57" y="20"/>
                  </a:lnTo>
                  <a:lnTo>
                    <a:pt x="81" y="12"/>
                  </a:lnTo>
                  <a:lnTo>
                    <a:pt x="131" y="3"/>
                  </a:lnTo>
                  <a:lnTo>
                    <a:pt x="178" y="0"/>
                  </a:lnTo>
                  <a:lnTo>
                    <a:pt x="233" y="4"/>
                  </a:lnTo>
                  <a:lnTo>
                    <a:pt x="265" y="11"/>
                  </a:lnTo>
                  <a:lnTo>
                    <a:pt x="279" y="1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7" name="Freeform 245"/>
            <p:cNvSpPr>
              <a:spLocks/>
            </p:cNvSpPr>
            <p:nvPr/>
          </p:nvSpPr>
          <p:spPr bwMode="auto">
            <a:xfrm>
              <a:off x="4160" y="127"/>
              <a:ext cx="283" cy="70"/>
            </a:xfrm>
            <a:custGeom>
              <a:avLst/>
              <a:gdLst>
                <a:gd name="T0" fmla="*/ 6 w 283"/>
                <a:gd name="T1" fmla="*/ 70 h 70"/>
                <a:gd name="T2" fmla="*/ 25 w 283"/>
                <a:gd name="T3" fmla="*/ 66 h 70"/>
                <a:gd name="T4" fmla="*/ 63 w 283"/>
                <a:gd name="T5" fmla="*/ 54 h 70"/>
                <a:gd name="T6" fmla="*/ 99 w 283"/>
                <a:gd name="T7" fmla="*/ 43 h 70"/>
                <a:gd name="T8" fmla="*/ 135 w 283"/>
                <a:gd name="T9" fmla="*/ 37 h 70"/>
                <a:gd name="T10" fmla="*/ 148 w 283"/>
                <a:gd name="T11" fmla="*/ 31 h 70"/>
                <a:gd name="T12" fmla="*/ 152 w 283"/>
                <a:gd name="T13" fmla="*/ 24 h 70"/>
                <a:gd name="T14" fmla="*/ 146 w 283"/>
                <a:gd name="T15" fmla="*/ 19 h 70"/>
                <a:gd name="T16" fmla="*/ 141 w 283"/>
                <a:gd name="T17" fmla="*/ 19 h 70"/>
                <a:gd name="T18" fmla="*/ 133 w 283"/>
                <a:gd name="T19" fmla="*/ 22 h 70"/>
                <a:gd name="T20" fmla="*/ 131 w 283"/>
                <a:gd name="T21" fmla="*/ 25 h 70"/>
                <a:gd name="T22" fmla="*/ 135 w 283"/>
                <a:gd name="T23" fmla="*/ 24 h 70"/>
                <a:gd name="T24" fmla="*/ 139 w 283"/>
                <a:gd name="T25" fmla="*/ 23 h 70"/>
                <a:gd name="T26" fmla="*/ 135 w 283"/>
                <a:gd name="T27" fmla="*/ 28 h 70"/>
                <a:gd name="T28" fmla="*/ 129 w 283"/>
                <a:gd name="T29" fmla="*/ 29 h 70"/>
                <a:gd name="T30" fmla="*/ 125 w 283"/>
                <a:gd name="T31" fmla="*/ 28 h 70"/>
                <a:gd name="T32" fmla="*/ 127 w 283"/>
                <a:gd name="T33" fmla="*/ 23 h 70"/>
                <a:gd name="T34" fmla="*/ 133 w 283"/>
                <a:gd name="T35" fmla="*/ 19 h 70"/>
                <a:gd name="T36" fmla="*/ 141 w 283"/>
                <a:gd name="T37" fmla="*/ 14 h 70"/>
                <a:gd name="T38" fmla="*/ 152 w 283"/>
                <a:gd name="T39" fmla="*/ 13 h 70"/>
                <a:gd name="T40" fmla="*/ 158 w 283"/>
                <a:gd name="T41" fmla="*/ 13 h 70"/>
                <a:gd name="T42" fmla="*/ 161 w 283"/>
                <a:gd name="T43" fmla="*/ 17 h 70"/>
                <a:gd name="T44" fmla="*/ 163 w 283"/>
                <a:gd name="T45" fmla="*/ 24 h 70"/>
                <a:gd name="T46" fmla="*/ 158 w 283"/>
                <a:gd name="T47" fmla="*/ 31 h 70"/>
                <a:gd name="T48" fmla="*/ 152 w 283"/>
                <a:gd name="T49" fmla="*/ 35 h 70"/>
                <a:gd name="T50" fmla="*/ 201 w 283"/>
                <a:gd name="T51" fmla="*/ 34 h 70"/>
                <a:gd name="T52" fmla="*/ 247 w 283"/>
                <a:gd name="T53" fmla="*/ 38 h 70"/>
                <a:gd name="T54" fmla="*/ 283 w 283"/>
                <a:gd name="T55" fmla="*/ 47 h 70"/>
                <a:gd name="T56" fmla="*/ 251 w 283"/>
                <a:gd name="T57" fmla="*/ 34 h 70"/>
                <a:gd name="T58" fmla="*/ 197 w 283"/>
                <a:gd name="T59" fmla="*/ 14 h 70"/>
                <a:gd name="T60" fmla="*/ 148 w 283"/>
                <a:gd name="T61" fmla="*/ 4 h 70"/>
                <a:gd name="T62" fmla="*/ 103 w 283"/>
                <a:gd name="T63" fmla="*/ 0 h 70"/>
                <a:gd name="T64" fmla="*/ 70 w 283"/>
                <a:gd name="T65" fmla="*/ 2 h 70"/>
                <a:gd name="T66" fmla="*/ 46 w 283"/>
                <a:gd name="T67" fmla="*/ 8 h 70"/>
                <a:gd name="T68" fmla="*/ 25 w 283"/>
                <a:gd name="T69" fmla="*/ 17 h 70"/>
                <a:gd name="T70" fmla="*/ 10 w 283"/>
                <a:gd name="T71" fmla="*/ 29 h 70"/>
                <a:gd name="T72" fmla="*/ 2 w 283"/>
                <a:gd name="T73" fmla="*/ 42 h 70"/>
                <a:gd name="T74" fmla="*/ 0 w 283"/>
                <a:gd name="T75" fmla="*/ 55 h 70"/>
                <a:gd name="T76" fmla="*/ 6 w 283"/>
                <a:gd name="T7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70">
                  <a:moveTo>
                    <a:pt x="6" y="70"/>
                  </a:moveTo>
                  <a:lnTo>
                    <a:pt x="25" y="66"/>
                  </a:lnTo>
                  <a:lnTo>
                    <a:pt x="63" y="54"/>
                  </a:lnTo>
                  <a:lnTo>
                    <a:pt x="99" y="43"/>
                  </a:lnTo>
                  <a:lnTo>
                    <a:pt x="135" y="37"/>
                  </a:lnTo>
                  <a:lnTo>
                    <a:pt x="148" y="31"/>
                  </a:lnTo>
                  <a:lnTo>
                    <a:pt x="152" y="24"/>
                  </a:lnTo>
                  <a:lnTo>
                    <a:pt x="146" y="19"/>
                  </a:lnTo>
                  <a:lnTo>
                    <a:pt x="141" y="19"/>
                  </a:lnTo>
                  <a:lnTo>
                    <a:pt x="133" y="22"/>
                  </a:lnTo>
                  <a:lnTo>
                    <a:pt x="131" y="25"/>
                  </a:lnTo>
                  <a:lnTo>
                    <a:pt x="135" y="24"/>
                  </a:lnTo>
                  <a:lnTo>
                    <a:pt x="139" y="23"/>
                  </a:lnTo>
                  <a:lnTo>
                    <a:pt x="135" y="28"/>
                  </a:lnTo>
                  <a:lnTo>
                    <a:pt x="129" y="29"/>
                  </a:lnTo>
                  <a:lnTo>
                    <a:pt x="125" y="28"/>
                  </a:lnTo>
                  <a:lnTo>
                    <a:pt x="127" y="23"/>
                  </a:lnTo>
                  <a:lnTo>
                    <a:pt x="133" y="19"/>
                  </a:lnTo>
                  <a:lnTo>
                    <a:pt x="141" y="14"/>
                  </a:lnTo>
                  <a:lnTo>
                    <a:pt x="152" y="13"/>
                  </a:lnTo>
                  <a:lnTo>
                    <a:pt x="158" y="13"/>
                  </a:lnTo>
                  <a:lnTo>
                    <a:pt x="161" y="17"/>
                  </a:lnTo>
                  <a:lnTo>
                    <a:pt x="163" y="24"/>
                  </a:lnTo>
                  <a:lnTo>
                    <a:pt x="158" y="31"/>
                  </a:lnTo>
                  <a:lnTo>
                    <a:pt x="152" y="35"/>
                  </a:lnTo>
                  <a:lnTo>
                    <a:pt x="201" y="34"/>
                  </a:lnTo>
                  <a:lnTo>
                    <a:pt x="247" y="38"/>
                  </a:lnTo>
                  <a:lnTo>
                    <a:pt x="283" y="47"/>
                  </a:lnTo>
                  <a:lnTo>
                    <a:pt x="251" y="34"/>
                  </a:lnTo>
                  <a:lnTo>
                    <a:pt x="197" y="14"/>
                  </a:lnTo>
                  <a:lnTo>
                    <a:pt x="148" y="4"/>
                  </a:lnTo>
                  <a:lnTo>
                    <a:pt x="103" y="0"/>
                  </a:lnTo>
                  <a:lnTo>
                    <a:pt x="70" y="2"/>
                  </a:lnTo>
                  <a:lnTo>
                    <a:pt x="46" y="8"/>
                  </a:lnTo>
                  <a:lnTo>
                    <a:pt x="25" y="17"/>
                  </a:lnTo>
                  <a:lnTo>
                    <a:pt x="10" y="29"/>
                  </a:lnTo>
                  <a:lnTo>
                    <a:pt x="2" y="42"/>
                  </a:lnTo>
                  <a:lnTo>
                    <a:pt x="0" y="55"/>
                  </a:lnTo>
                  <a:lnTo>
                    <a:pt x="6" y="7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8" name="Freeform 246"/>
            <p:cNvSpPr>
              <a:spLocks/>
            </p:cNvSpPr>
            <p:nvPr/>
          </p:nvSpPr>
          <p:spPr bwMode="auto">
            <a:xfrm>
              <a:off x="4542" y="156"/>
              <a:ext cx="220" cy="39"/>
            </a:xfrm>
            <a:custGeom>
              <a:avLst/>
              <a:gdLst>
                <a:gd name="T0" fmla="*/ 220 w 220"/>
                <a:gd name="T1" fmla="*/ 30 h 39"/>
                <a:gd name="T2" fmla="*/ 206 w 220"/>
                <a:gd name="T3" fmla="*/ 27 h 39"/>
                <a:gd name="T4" fmla="*/ 170 w 220"/>
                <a:gd name="T5" fmla="*/ 29 h 39"/>
                <a:gd name="T6" fmla="*/ 134 w 220"/>
                <a:gd name="T7" fmla="*/ 35 h 39"/>
                <a:gd name="T8" fmla="*/ 98 w 220"/>
                <a:gd name="T9" fmla="*/ 39 h 39"/>
                <a:gd name="T10" fmla="*/ 55 w 220"/>
                <a:gd name="T11" fmla="*/ 39 h 39"/>
                <a:gd name="T12" fmla="*/ 36 w 220"/>
                <a:gd name="T13" fmla="*/ 35 h 39"/>
                <a:gd name="T14" fmla="*/ 17 w 220"/>
                <a:gd name="T15" fmla="*/ 27 h 39"/>
                <a:gd name="T16" fmla="*/ 1 w 220"/>
                <a:gd name="T17" fmla="*/ 17 h 39"/>
                <a:gd name="T18" fmla="*/ 0 w 220"/>
                <a:gd name="T19" fmla="*/ 11 h 39"/>
                <a:gd name="T20" fmla="*/ 26 w 220"/>
                <a:gd name="T21" fmla="*/ 8 h 39"/>
                <a:gd name="T22" fmla="*/ 43 w 220"/>
                <a:gd name="T23" fmla="*/ 7 h 39"/>
                <a:gd name="T24" fmla="*/ 49 w 220"/>
                <a:gd name="T25" fmla="*/ 9 h 39"/>
                <a:gd name="T26" fmla="*/ 51 w 220"/>
                <a:gd name="T27" fmla="*/ 14 h 39"/>
                <a:gd name="T28" fmla="*/ 47 w 220"/>
                <a:gd name="T29" fmla="*/ 17 h 39"/>
                <a:gd name="T30" fmla="*/ 43 w 220"/>
                <a:gd name="T31" fmla="*/ 15 h 39"/>
                <a:gd name="T32" fmla="*/ 43 w 220"/>
                <a:gd name="T33" fmla="*/ 13 h 39"/>
                <a:gd name="T34" fmla="*/ 43 w 220"/>
                <a:gd name="T35" fmla="*/ 11 h 39"/>
                <a:gd name="T36" fmla="*/ 39 w 220"/>
                <a:gd name="T37" fmla="*/ 11 h 39"/>
                <a:gd name="T38" fmla="*/ 38 w 220"/>
                <a:gd name="T39" fmla="*/ 14 h 39"/>
                <a:gd name="T40" fmla="*/ 39 w 220"/>
                <a:gd name="T41" fmla="*/ 20 h 39"/>
                <a:gd name="T42" fmla="*/ 43 w 220"/>
                <a:gd name="T43" fmla="*/ 21 h 39"/>
                <a:gd name="T44" fmla="*/ 51 w 220"/>
                <a:gd name="T45" fmla="*/ 21 h 39"/>
                <a:gd name="T46" fmla="*/ 58 w 220"/>
                <a:gd name="T47" fmla="*/ 15 h 39"/>
                <a:gd name="T48" fmla="*/ 58 w 220"/>
                <a:gd name="T49" fmla="*/ 11 h 39"/>
                <a:gd name="T50" fmla="*/ 53 w 220"/>
                <a:gd name="T51" fmla="*/ 6 h 39"/>
                <a:gd name="T52" fmla="*/ 49 w 220"/>
                <a:gd name="T53" fmla="*/ 5 h 39"/>
                <a:gd name="T54" fmla="*/ 70 w 220"/>
                <a:gd name="T55" fmla="*/ 2 h 39"/>
                <a:gd name="T56" fmla="*/ 112 w 220"/>
                <a:gd name="T57" fmla="*/ 0 h 39"/>
                <a:gd name="T58" fmla="*/ 150 w 220"/>
                <a:gd name="T59" fmla="*/ 5 h 39"/>
                <a:gd name="T60" fmla="*/ 187 w 220"/>
                <a:gd name="T61" fmla="*/ 14 h 39"/>
                <a:gd name="T62" fmla="*/ 210 w 220"/>
                <a:gd name="T63" fmla="*/ 24 h 39"/>
                <a:gd name="T64" fmla="*/ 220 w 220"/>
                <a:gd name="T6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39">
                  <a:moveTo>
                    <a:pt x="220" y="30"/>
                  </a:moveTo>
                  <a:lnTo>
                    <a:pt x="206" y="27"/>
                  </a:lnTo>
                  <a:lnTo>
                    <a:pt x="170" y="29"/>
                  </a:lnTo>
                  <a:lnTo>
                    <a:pt x="134" y="35"/>
                  </a:lnTo>
                  <a:lnTo>
                    <a:pt x="98" y="39"/>
                  </a:lnTo>
                  <a:lnTo>
                    <a:pt x="55" y="39"/>
                  </a:lnTo>
                  <a:lnTo>
                    <a:pt x="36" y="35"/>
                  </a:lnTo>
                  <a:lnTo>
                    <a:pt x="17" y="27"/>
                  </a:lnTo>
                  <a:lnTo>
                    <a:pt x="1" y="17"/>
                  </a:lnTo>
                  <a:lnTo>
                    <a:pt x="0" y="11"/>
                  </a:lnTo>
                  <a:lnTo>
                    <a:pt x="26" y="8"/>
                  </a:lnTo>
                  <a:lnTo>
                    <a:pt x="43" y="7"/>
                  </a:lnTo>
                  <a:lnTo>
                    <a:pt x="49" y="9"/>
                  </a:lnTo>
                  <a:lnTo>
                    <a:pt x="51" y="14"/>
                  </a:lnTo>
                  <a:lnTo>
                    <a:pt x="47" y="17"/>
                  </a:lnTo>
                  <a:lnTo>
                    <a:pt x="43" y="15"/>
                  </a:lnTo>
                  <a:lnTo>
                    <a:pt x="43" y="13"/>
                  </a:lnTo>
                  <a:lnTo>
                    <a:pt x="43" y="11"/>
                  </a:lnTo>
                  <a:lnTo>
                    <a:pt x="39" y="11"/>
                  </a:lnTo>
                  <a:lnTo>
                    <a:pt x="38" y="14"/>
                  </a:lnTo>
                  <a:lnTo>
                    <a:pt x="39" y="20"/>
                  </a:lnTo>
                  <a:lnTo>
                    <a:pt x="43" y="21"/>
                  </a:lnTo>
                  <a:lnTo>
                    <a:pt x="51" y="21"/>
                  </a:lnTo>
                  <a:lnTo>
                    <a:pt x="58" y="15"/>
                  </a:lnTo>
                  <a:lnTo>
                    <a:pt x="58" y="11"/>
                  </a:lnTo>
                  <a:lnTo>
                    <a:pt x="53" y="6"/>
                  </a:lnTo>
                  <a:lnTo>
                    <a:pt x="49" y="5"/>
                  </a:lnTo>
                  <a:lnTo>
                    <a:pt x="70" y="2"/>
                  </a:lnTo>
                  <a:lnTo>
                    <a:pt x="112" y="0"/>
                  </a:lnTo>
                  <a:lnTo>
                    <a:pt x="150" y="5"/>
                  </a:lnTo>
                  <a:lnTo>
                    <a:pt x="187" y="14"/>
                  </a:lnTo>
                  <a:lnTo>
                    <a:pt x="210" y="24"/>
                  </a:lnTo>
                  <a:lnTo>
                    <a:pt x="220" y="3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399" name="Freeform 247"/>
            <p:cNvSpPr>
              <a:spLocks/>
            </p:cNvSpPr>
            <p:nvPr/>
          </p:nvSpPr>
          <p:spPr bwMode="auto">
            <a:xfrm>
              <a:off x="4540" y="116"/>
              <a:ext cx="220" cy="63"/>
            </a:xfrm>
            <a:custGeom>
              <a:avLst/>
              <a:gdLst>
                <a:gd name="T0" fmla="*/ 0 w 220"/>
                <a:gd name="T1" fmla="*/ 46 h 63"/>
                <a:gd name="T2" fmla="*/ 17 w 220"/>
                <a:gd name="T3" fmla="*/ 45 h 63"/>
                <a:gd name="T4" fmla="*/ 51 w 220"/>
                <a:gd name="T5" fmla="*/ 40 h 63"/>
                <a:gd name="T6" fmla="*/ 110 w 220"/>
                <a:gd name="T7" fmla="*/ 36 h 63"/>
                <a:gd name="T8" fmla="*/ 121 w 220"/>
                <a:gd name="T9" fmla="*/ 34 h 63"/>
                <a:gd name="T10" fmla="*/ 127 w 220"/>
                <a:gd name="T11" fmla="*/ 28 h 63"/>
                <a:gd name="T12" fmla="*/ 123 w 220"/>
                <a:gd name="T13" fmla="*/ 24 h 63"/>
                <a:gd name="T14" fmla="*/ 114 w 220"/>
                <a:gd name="T15" fmla="*/ 24 h 63"/>
                <a:gd name="T16" fmla="*/ 112 w 220"/>
                <a:gd name="T17" fmla="*/ 27 h 63"/>
                <a:gd name="T18" fmla="*/ 117 w 220"/>
                <a:gd name="T19" fmla="*/ 27 h 63"/>
                <a:gd name="T20" fmla="*/ 114 w 220"/>
                <a:gd name="T21" fmla="*/ 29 h 63"/>
                <a:gd name="T22" fmla="*/ 106 w 220"/>
                <a:gd name="T23" fmla="*/ 28 h 63"/>
                <a:gd name="T24" fmla="*/ 114 w 220"/>
                <a:gd name="T25" fmla="*/ 22 h 63"/>
                <a:gd name="T26" fmla="*/ 131 w 220"/>
                <a:gd name="T27" fmla="*/ 18 h 63"/>
                <a:gd name="T28" fmla="*/ 136 w 220"/>
                <a:gd name="T29" fmla="*/ 24 h 63"/>
                <a:gd name="T30" fmla="*/ 134 w 220"/>
                <a:gd name="T31" fmla="*/ 30 h 63"/>
                <a:gd name="T32" fmla="*/ 125 w 220"/>
                <a:gd name="T33" fmla="*/ 36 h 63"/>
                <a:gd name="T34" fmla="*/ 161 w 220"/>
                <a:gd name="T35" fmla="*/ 42 h 63"/>
                <a:gd name="T36" fmla="*/ 195 w 220"/>
                <a:gd name="T37" fmla="*/ 52 h 63"/>
                <a:gd name="T38" fmla="*/ 220 w 220"/>
                <a:gd name="T39" fmla="*/ 63 h 63"/>
                <a:gd name="T40" fmla="*/ 199 w 220"/>
                <a:gd name="T41" fmla="*/ 48 h 63"/>
                <a:gd name="T42" fmla="*/ 165 w 220"/>
                <a:gd name="T43" fmla="*/ 27 h 63"/>
                <a:gd name="T44" fmla="*/ 131 w 220"/>
                <a:gd name="T45" fmla="*/ 12 h 63"/>
                <a:gd name="T46" fmla="*/ 96 w 220"/>
                <a:gd name="T47" fmla="*/ 3 h 63"/>
                <a:gd name="T48" fmla="*/ 72 w 220"/>
                <a:gd name="T49" fmla="*/ 0 h 63"/>
                <a:gd name="T50" fmla="*/ 51 w 220"/>
                <a:gd name="T51" fmla="*/ 2 h 63"/>
                <a:gd name="T52" fmla="*/ 32 w 220"/>
                <a:gd name="T53" fmla="*/ 6 h 63"/>
                <a:gd name="T54" fmla="*/ 17 w 220"/>
                <a:gd name="T55" fmla="*/ 13 h 63"/>
                <a:gd name="T56" fmla="*/ 7 w 220"/>
                <a:gd name="T57" fmla="*/ 23 h 63"/>
                <a:gd name="T58" fmla="*/ 2 w 220"/>
                <a:gd name="T59" fmla="*/ 34 h 63"/>
                <a:gd name="T60" fmla="*/ 0 w 220"/>
                <a:gd name="T61"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63">
                  <a:moveTo>
                    <a:pt x="0" y="46"/>
                  </a:moveTo>
                  <a:lnTo>
                    <a:pt x="17" y="45"/>
                  </a:lnTo>
                  <a:lnTo>
                    <a:pt x="51" y="40"/>
                  </a:lnTo>
                  <a:lnTo>
                    <a:pt x="110" y="36"/>
                  </a:lnTo>
                  <a:lnTo>
                    <a:pt x="121" y="34"/>
                  </a:lnTo>
                  <a:lnTo>
                    <a:pt x="127" y="28"/>
                  </a:lnTo>
                  <a:lnTo>
                    <a:pt x="123" y="24"/>
                  </a:lnTo>
                  <a:lnTo>
                    <a:pt x="114" y="24"/>
                  </a:lnTo>
                  <a:lnTo>
                    <a:pt x="112" y="27"/>
                  </a:lnTo>
                  <a:lnTo>
                    <a:pt x="117" y="27"/>
                  </a:lnTo>
                  <a:lnTo>
                    <a:pt x="114" y="29"/>
                  </a:lnTo>
                  <a:lnTo>
                    <a:pt x="106" y="28"/>
                  </a:lnTo>
                  <a:lnTo>
                    <a:pt x="114" y="22"/>
                  </a:lnTo>
                  <a:lnTo>
                    <a:pt x="131" y="18"/>
                  </a:lnTo>
                  <a:lnTo>
                    <a:pt x="136" y="24"/>
                  </a:lnTo>
                  <a:lnTo>
                    <a:pt x="134" y="30"/>
                  </a:lnTo>
                  <a:lnTo>
                    <a:pt x="125" y="36"/>
                  </a:lnTo>
                  <a:lnTo>
                    <a:pt x="161" y="42"/>
                  </a:lnTo>
                  <a:lnTo>
                    <a:pt x="195" y="52"/>
                  </a:lnTo>
                  <a:lnTo>
                    <a:pt x="220" y="63"/>
                  </a:lnTo>
                  <a:lnTo>
                    <a:pt x="199" y="48"/>
                  </a:lnTo>
                  <a:lnTo>
                    <a:pt x="165" y="27"/>
                  </a:lnTo>
                  <a:lnTo>
                    <a:pt x="131" y="12"/>
                  </a:lnTo>
                  <a:lnTo>
                    <a:pt x="96" y="3"/>
                  </a:lnTo>
                  <a:lnTo>
                    <a:pt x="72" y="0"/>
                  </a:lnTo>
                  <a:lnTo>
                    <a:pt x="51" y="2"/>
                  </a:lnTo>
                  <a:lnTo>
                    <a:pt x="32" y="6"/>
                  </a:lnTo>
                  <a:lnTo>
                    <a:pt x="17" y="13"/>
                  </a:lnTo>
                  <a:lnTo>
                    <a:pt x="7" y="23"/>
                  </a:lnTo>
                  <a:lnTo>
                    <a:pt x="2" y="34"/>
                  </a:lnTo>
                  <a:lnTo>
                    <a:pt x="0" y="46"/>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0" name="Freeform 248"/>
            <p:cNvSpPr>
              <a:spLocks/>
            </p:cNvSpPr>
            <p:nvPr/>
          </p:nvSpPr>
          <p:spPr bwMode="auto">
            <a:xfrm>
              <a:off x="2666" y="4214"/>
              <a:ext cx="181" cy="86"/>
            </a:xfrm>
            <a:custGeom>
              <a:avLst/>
              <a:gdLst>
                <a:gd name="T0" fmla="*/ 181 w 181"/>
                <a:gd name="T1" fmla="*/ 34 h 86"/>
                <a:gd name="T2" fmla="*/ 158 w 181"/>
                <a:gd name="T3" fmla="*/ 51 h 86"/>
                <a:gd name="T4" fmla="*/ 137 w 181"/>
                <a:gd name="T5" fmla="*/ 62 h 86"/>
                <a:gd name="T6" fmla="*/ 114 w 181"/>
                <a:gd name="T7" fmla="*/ 68 h 86"/>
                <a:gd name="T8" fmla="*/ 54 w 181"/>
                <a:gd name="T9" fmla="*/ 71 h 86"/>
                <a:gd name="T10" fmla="*/ 37 w 181"/>
                <a:gd name="T11" fmla="*/ 75 h 86"/>
                <a:gd name="T12" fmla="*/ 25 w 181"/>
                <a:gd name="T13" fmla="*/ 81 h 86"/>
                <a:gd name="T14" fmla="*/ 14 w 181"/>
                <a:gd name="T15" fmla="*/ 86 h 86"/>
                <a:gd name="T16" fmla="*/ 8 w 181"/>
                <a:gd name="T17" fmla="*/ 81 h 86"/>
                <a:gd name="T18" fmla="*/ 4 w 181"/>
                <a:gd name="T19" fmla="*/ 69 h 86"/>
                <a:gd name="T20" fmla="*/ 0 w 181"/>
                <a:gd name="T21" fmla="*/ 41 h 86"/>
                <a:gd name="T22" fmla="*/ 12 w 181"/>
                <a:gd name="T23" fmla="*/ 20 h 86"/>
                <a:gd name="T24" fmla="*/ 37 w 181"/>
                <a:gd name="T25" fmla="*/ 0 h 86"/>
                <a:gd name="T26" fmla="*/ 147 w 181"/>
                <a:gd name="T27" fmla="*/ 2 h 86"/>
                <a:gd name="T28" fmla="*/ 181 w 181"/>
                <a:gd name="T2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86">
                  <a:moveTo>
                    <a:pt x="181" y="34"/>
                  </a:moveTo>
                  <a:lnTo>
                    <a:pt x="158" y="51"/>
                  </a:lnTo>
                  <a:lnTo>
                    <a:pt x="137" y="62"/>
                  </a:lnTo>
                  <a:lnTo>
                    <a:pt x="114" y="68"/>
                  </a:lnTo>
                  <a:lnTo>
                    <a:pt x="54" y="71"/>
                  </a:lnTo>
                  <a:lnTo>
                    <a:pt x="37" y="75"/>
                  </a:lnTo>
                  <a:lnTo>
                    <a:pt x="25" y="81"/>
                  </a:lnTo>
                  <a:lnTo>
                    <a:pt x="14" y="86"/>
                  </a:lnTo>
                  <a:lnTo>
                    <a:pt x="8" y="81"/>
                  </a:lnTo>
                  <a:lnTo>
                    <a:pt x="4" y="69"/>
                  </a:lnTo>
                  <a:lnTo>
                    <a:pt x="0" y="41"/>
                  </a:lnTo>
                  <a:lnTo>
                    <a:pt x="12" y="20"/>
                  </a:lnTo>
                  <a:lnTo>
                    <a:pt x="37" y="0"/>
                  </a:lnTo>
                  <a:lnTo>
                    <a:pt x="147" y="2"/>
                  </a:lnTo>
                  <a:lnTo>
                    <a:pt x="181" y="34"/>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1" name="Freeform 249"/>
            <p:cNvSpPr>
              <a:spLocks/>
            </p:cNvSpPr>
            <p:nvPr/>
          </p:nvSpPr>
          <p:spPr bwMode="auto">
            <a:xfrm>
              <a:off x="2947" y="4161"/>
              <a:ext cx="167" cy="107"/>
            </a:xfrm>
            <a:custGeom>
              <a:avLst/>
              <a:gdLst>
                <a:gd name="T0" fmla="*/ 14 w 167"/>
                <a:gd name="T1" fmla="*/ 3 h 107"/>
                <a:gd name="T2" fmla="*/ 50 w 167"/>
                <a:gd name="T3" fmla="*/ 0 h 107"/>
                <a:gd name="T4" fmla="*/ 71 w 167"/>
                <a:gd name="T5" fmla="*/ 1 h 107"/>
                <a:gd name="T6" fmla="*/ 84 w 167"/>
                <a:gd name="T7" fmla="*/ 4 h 107"/>
                <a:gd name="T8" fmla="*/ 97 w 167"/>
                <a:gd name="T9" fmla="*/ 9 h 107"/>
                <a:gd name="T10" fmla="*/ 131 w 167"/>
                <a:gd name="T11" fmla="*/ 32 h 107"/>
                <a:gd name="T12" fmla="*/ 156 w 167"/>
                <a:gd name="T13" fmla="*/ 50 h 107"/>
                <a:gd name="T14" fmla="*/ 167 w 167"/>
                <a:gd name="T15" fmla="*/ 56 h 107"/>
                <a:gd name="T16" fmla="*/ 162 w 167"/>
                <a:gd name="T17" fmla="*/ 58 h 107"/>
                <a:gd name="T18" fmla="*/ 150 w 167"/>
                <a:gd name="T19" fmla="*/ 64 h 107"/>
                <a:gd name="T20" fmla="*/ 133 w 167"/>
                <a:gd name="T21" fmla="*/ 79 h 107"/>
                <a:gd name="T22" fmla="*/ 114 w 167"/>
                <a:gd name="T23" fmla="*/ 92 h 107"/>
                <a:gd name="T24" fmla="*/ 90 w 167"/>
                <a:gd name="T25" fmla="*/ 104 h 107"/>
                <a:gd name="T26" fmla="*/ 61 w 167"/>
                <a:gd name="T27" fmla="*/ 107 h 107"/>
                <a:gd name="T28" fmla="*/ 48 w 167"/>
                <a:gd name="T29" fmla="*/ 106 h 107"/>
                <a:gd name="T30" fmla="*/ 33 w 167"/>
                <a:gd name="T31" fmla="*/ 101 h 107"/>
                <a:gd name="T32" fmla="*/ 14 w 167"/>
                <a:gd name="T33" fmla="*/ 94 h 107"/>
                <a:gd name="T34" fmla="*/ 0 w 167"/>
                <a:gd name="T35" fmla="*/ 20 h 107"/>
                <a:gd name="T36" fmla="*/ 14 w 167"/>
                <a:gd name="T3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07">
                  <a:moveTo>
                    <a:pt x="14" y="3"/>
                  </a:moveTo>
                  <a:lnTo>
                    <a:pt x="50" y="0"/>
                  </a:lnTo>
                  <a:lnTo>
                    <a:pt x="71" y="1"/>
                  </a:lnTo>
                  <a:lnTo>
                    <a:pt x="84" y="4"/>
                  </a:lnTo>
                  <a:lnTo>
                    <a:pt x="97" y="9"/>
                  </a:lnTo>
                  <a:lnTo>
                    <a:pt x="131" y="32"/>
                  </a:lnTo>
                  <a:lnTo>
                    <a:pt x="156" y="50"/>
                  </a:lnTo>
                  <a:lnTo>
                    <a:pt x="167" y="56"/>
                  </a:lnTo>
                  <a:lnTo>
                    <a:pt x="162" y="58"/>
                  </a:lnTo>
                  <a:lnTo>
                    <a:pt x="150" y="64"/>
                  </a:lnTo>
                  <a:lnTo>
                    <a:pt x="133" y="79"/>
                  </a:lnTo>
                  <a:lnTo>
                    <a:pt x="114" y="92"/>
                  </a:lnTo>
                  <a:lnTo>
                    <a:pt x="90" y="104"/>
                  </a:lnTo>
                  <a:lnTo>
                    <a:pt x="61" y="107"/>
                  </a:lnTo>
                  <a:lnTo>
                    <a:pt x="48" y="106"/>
                  </a:lnTo>
                  <a:lnTo>
                    <a:pt x="33" y="101"/>
                  </a:lnTo>
                  <a:lnTo>
                    <a:pt x="14" y="94"/>
                  </a:lnTo>
                  <a:lnTo>
                    <a:pt x="0" y="20"/>
                  </a:lnTo>
                  <a:lnTo>
                    <a:pt x="14" y="3"/>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2" name="Freeform 250"/>
            <p:cNvSpPr>
              <a:spLocks/>
            </p:cNvSpPr>
            <p:nvPr/>
          </p:nvSpPr>
          <p:spPr bwMode="auto">
            <a:xfrm>
              <a:off x="2955" y="4167"/>
              <a:ext cx="144" cy="45"/>
            </a:xfrm>
            <a:custGeom>
              <a:avLst/>
              <a:gdLst>
                <a:gd name="T0" fmla="*/ 11 w 144"/>
                <a:gd name="T1" fmla="*/ 3 h 45"/>
                <a:gd name="T2" fmla="*/ 27 w 144"/>
                <a:gd name="T3" fmla="*/ 1 h 45"/>
                <a:gd name="T4" fmla="*/ 55 w 144"/>
                <a:gd name="T5" fmla="*/ 0 h 45"/>
                <a:gd name="T6" fmla="*/ 80 w 144"/>
                <a:gd name="T7" fmla="*/ 7 h 45"/>
                <a:gd name="T8" fmla="*/ 110 w 144"/>
                <a:gd name="T9" fmla="*/ 22 h 45"/>
                <a:gd name="T10" fmla="*/ 144 w 144"/>
                <a:gd name="T11" fmla="*/ 45 h 45"/>
                <a:gd name="T12" fmla="*/ 108 w 144"/>
                <a:gd name="T13" fmla="*/ 38 h 45"/>
                <a:gd name="T14" fmla="*/ 68 w 144"/>
                <a:gd name="T15" fmla="*/ 32 h 45"/>
                <a:gd name="T16" fmla="*/ 23 w 144"/>
                <a:gd name="T17" fmla="*/ 32 h 45"/>
                <a:gd name="T18" fmla="*/ 0 w 144"/>
                <a:gd name="T19" fmla="*/ 22 h 45"/>
                <a:gd name="T20" fmla="*/ 11 w 144"/>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45">
                  <a:moveTo>
                    <a:pt x="11" y="3"/>
                  </a:moveTo>
                  <a:lnTo>
                    <a:pt x="27" y="1"/>
                  </a:lnTo>
                  <a:lnTo>
                    <a:pt x="55" y="0"/>
                  </a:lnTo>
                  <a:lnTo>
                    <a:pt x="80" y="7"/>
                  </a:lnTo>
                  <a:lnTo>
                    <a:pt x="110" y="22"/>
                  </a:lnTo>
                  <a:lnTo>
                    <a:pt x="144" y="45"/>
                  </a:lnTo>
                  <a:lnTo>
                    <a:pt x="108" y="38"/>
                  </a:lnTo>
                  <a:lnTo>
                    <a:pt x="68" y="32"/>
                  </a:lnTo>
                  <a:lnTo>
                    <a:pt x="23" y="32"/>
                  </a:lnTo>
                  <a:lnTo>
                    <a:pt x="0" y="22"/>
                  </a:lnTo>
                  <a:lnTo>
                    <a:pt x="11" y="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3" name="Freeform 251"/>
            <p:cNvSpPr>
              <a:spLocks/>
            </p:cNvSpPr>
            <p:nvPr/>
          </p:nvSpPr>
          <p:spPr bwMode="auto">
            <a:xfrm>
              <a:off x="2964" y="4202"/>
              <a:ext cx="141" cy="60"/>
            </a:xfrm>
            <a:custGeom>
              <a:avLst/>
              <a:gdLst>
                <a:gd name="T0" fmla="*/ 18 w 141"/>
                <a:gd name="T1" fmla="*/ 0 h 60"/>
                <a:gd name="T2" fmla="*/ 61 w 141"/>
                <a:gd name="T3" fmla="*/ 0 h 60"/>
                <a:gd name="T4" fmla="*/ 107 w 141"/>
                <a:gd name="T5" fmla="*/ 8 h 60"/>
                <a:gd name="T6" fmla="*/ 141 w 141"/>
                <a:gd name="T7" fmla="*/ 15 h 60"/>
                <a:gd name="T8" fmla="*/ 120 w 141"/>
                <a:gd name="T9" fmla="*/ 28 h 60"/>
                <a:gd name="T10" fmla="*/ 101 w 141"/>
                <a:gd name="T11" fmla="*/ 42 h 60"/>
                <a:gd name="T12" fmla="*/ 74 w 141"/>
                <a:gd name="T13" fmla="*/ 57 h 60"/>
                <a:gd name="T14" fmla="*/ 54 w 141"/>
                <a:gd name="T15" fmla="*/ 60 h 60"/>
                <a:gd name="T16" fmla="*/ 37 w 141"/>
                <a:gd name="T17" fmla="*/ 60 h 60"/>
                <a:gd name="T18" fmla="*/ 25 w 141"/>
                <a:gd name="T19" fmla="*/ 59 h 60"/>
                <a:gd name="T20" fmla="*/ 10 w 141"/>
                <a:gd name="T21" fmla="*/ 53 h 60"/>
                <a:gd name="T22" fmla="*/ 0 w 141"/>
                <a:gd name="T23" fmla="*/ 14 h 60"/>
                <a:gd name="T24" fmla="*/ 18 w 14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60">
                  <a:moveTo>
                    <a:pt x="18" y="0"/>
                  </a:moveTo>
                  <a:lnTo>
                    <a:pt x="61" y="0"/>
                  </a:lnTo>
                  <a:lnTo>
                    <a:pt x="107" y="8"/>
                  </a:lnTo>
                  <a:lnTo>
                    <a:pt x="141" y="15"/>
                  </a:lnTo>
                  <a:lnTo>
                    <a:pt x="120" y="28"/>
                  </a:lnTo>
                  <a:lnTo>
                    <a:pt x="101" y="42"/>
                  </a:lnTo>
                  <a:lnTo>
                    <a:pt x="74" y="57"/>
                  </a:lnTo>
                  <a:lnTo>
                    <a:pt x="54" y="60"/>
                  </a:lnTo>
                  <a:lnTo>
                    <a:pt x="37" y="60"/>
                  </a:lnTo>
                  <a:lnTo>
                    <a:pt x="25" y="59"/>
                  </a:lnTo>
                  <a:lnTo>
                    <a:pt x="10" y="53"/>
                  </a:lnTo>
                  <a:lnTo>
                    <a:pt x="0" y="14"/>
                  </a:lnTo>
                  <a:lnTo>
                    <a:pt x="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4" name="Freeform 252"/>
            <p:cNvSpPr>
              <a:spLocks/>
            </p:cNvSpPr>
            <p:nvPr/>
          </p:nvSpPr>
          <p:spPr bwMode="auto">
            <a:xfrm>
              <a:off x="2685" y="4220"/>
              <a:ext cx="156" cy="74"/>
            </a:xfrm>
            <a:custGeom>
              <a:avLst/>
              <a:gdLst>
                <a:gd name="T0" fmla="*/ 118 w 156"/>
                <a:gd name="T1" fmla="*/ 0 h 74"/>
                <a:gd name="T2" fmla="*/ 124 w 156"/>
                <a:gd name="T3" fmla="*/ 8 h 74"/>
                <a:gd name="T4" fmla="*/ 137 w 156"/>
                <a:gd name="T5" fmla="*/ 15 h 74"/>
                <a:gd name="T6" fmla="*/ 156 w 156"/>
                <a:gd name="T7" fmla="*/ 24 h 74"/>
                <a:gd name="T8" fmla="*/ 145 w 156"/>
                <a:gd name="T9" fmla="*/ 34 h 74"/>
                <a:gd name="T10" fmla="*/ 122 w 156"/>
                <a:gd name="T11" fmla="*/ 50 h 74"/>
                <a:gd name="T12" fmla="*/ 92 w 156"/>
                <a:gd name="T13" fmla="*/ 56 h 74"/>
                <a:gd name="T14" fmla="*/ 63 w 156"/>
                <a:gd name="T15" fmla="*/ 58 h 74"/>
                <a:gd name="T16" fmla="*/ 25 w 156"/>
                <a:gd name="T17" fmla="*/ 63 h 74"/>
                <a:gd name="T18" fmla="*/ 0 w 156"/>
                <a:gd name="T19" fmla="*/ 74 h 74"/>
                <a:gd name="T20" fmla="*/ 16 w 156"/>
                <a:gd name="T21" fmla="*/ 51 h 74"/>
                <a:gd name="T22" fmla="*/ 50 w 156"/>
                <a:gd name="T23" fmla="*/ 24 h 74"/>
                <a:gd name="T24" fmla="*/ 90 w 156"/>
                <a:gd name="T25" fmla="*/ 4 h 74"/>
                <a:gd name="T26" fmla="*/ 118 w 156"/>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4">
                  <a:moveTo>
                    <a:pt x="118" y="0"/>
                  </a:moveTo>
                  <a:lnTo>
                    <a:pt x="124" y="8"/>
                  </a:lnTo>
                  <a:lnTo>
                    <a:pt x="137" y="15"/>
                  </a:lnTo>
                  <a:lnTo>
                    <a:pt x="156" y="24"/>
                  </a:lnTo>
                  <a:lnTo>
                    <a:pt x="145" y="34"/>
                  </a:lnTo>
                  <a:lnTo>
                    <a:pt x="122" y="50"/>
                  </a:lnTo>
                  <a:lnTo>
                    <a:pt x="92" y="56"/>
                  </a:lnTo>
                  <a:lnTo>
                    <a:pt x="63" y="58"/>
                  </a:lnTo>
                  <a:lnTo>
                    <a:pt x="25" y="63"/>
                  </a:lnTo>
                  <a:lnTo>
                    <a:pt x="0" y="74"/>
                  </a:lnTo>
                  <a:lnTo>
                    <a:pt x="16" y="51"/>
                  </a:lnTo>
                  <a:lnTo>
                    <a:pt x="50" y="24"/>
                  </a:lnTo>
                  <a:lnTo>
                    <a:pt x="90" y="4"/>
                  </a:lnTo>
                  <a:lnTo>
                    <a:pt x="118" y="0"/>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5" name="Freeform 253"/>
            <p:cNvSpPr>
              <a:spLocks/>
            </p:cNvSpPr>
            <p:nvPr/>
          </p:nvSpPr>
          <p:spPr bwMode="auto">
            <a:xfrm>
              <a:off x="2672" y="4217"/>
              <a:ext cx="93" cy="79"/>
            </a:xfrm>
            <a:custGeom>
              <a:avLst/>
              <a:gdLst>
                <a:gd name="T0" fmla="*/ 93 w 93"/>
                <a:gd name="T1" fmla="*/ 8 h 79"/>
                <a:gd name="T2" fmla="*/ 72 w 93"/>
                <a:gd name="T3" fmla="*/ 18 h 79"/>
                <a:gd name="T4" fmla="*/ 40 w 93"/>
                <a:gd name="T5" fmla="*/ 39 h 79"/>
                <a:gd name="T6" fmla="*/ 19 w 93"/>
                <a:gd name="T7" fmla="*/ 59 h 79"/>
                <a:gd name="T8" fmla="*/ 8 w 93"/>
                <a:gd name="T9" fmla="*/ 79 h 79"/>
                <a:gd name="T10" fmla="*/ 2 w 93"/>
                <a:gd name="T11" fmla="*/ 66 h 79"/>
                <a:gd name="T12" fmla="*/ 0 w 93"/>
                <a:gd name="T13" fmla="*/ 53 h 79"/>
                <a:gd name="T14" fmla="*/ 2 w 93"/>
                <a:gd name="T15" fmla="*/ 33 h 79"/>
                <a:gd name="T16" fmla="*/ 8 w 93"/>
                <a:gd name="T17" fmla="*/ 21 h 79"/>
                <a:gd name="T18" fmla="*/ 21 w 93"/>
                <a:gd name="T19" fmla="*/ 11 h 79"/>
                <a:gd name="T20" fmla="*/ 38 w 93"/>
                <a:gd name="T21" fmla="*/ 0 h 79"/>
                <a:gd name="T22" fmla="*/ 57 w 93"/>
                <a:gd name="T23" fmla="*/ 5 h 79"/>
                <a:gd name="T24" fmla="*/ 93 w 93"/>
                <a:gd name="T25"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9">
                  <a:moveTo>
                    <a:pt x="93" y="8"/>
                  </a:moveTo>
                  <a:lnTo>
                    <a:pt x="72" y="18"/>
                  </a:lnTo>
                  <a:lnTo>
                    <a:pt x="40" y="39"/>
                  </a:lnTo>
                  <a:lnTo>
                    <a:pt x="19" y="59"/>
                  </a:lnTo>
                  <a:lnTo>
                    <a:pt x="8" y="79"/>
                  </a:lnTo>
                  <a:lnTo>
                    <a:pt x="2" y="66"/>
                  </a:lnTo>
                  <a:lnTo>
                    <a:pt x="0" y="53"/>
                  </a:lnTo>
                  <a:lnTo>
                    <a:pt x="2" y="33"/>
                  </a:lnTo>
                  <a:lnTo>
                    <a:pt x="8" y="21"/>
                  </a:lnTo>
                  <a:lnTo>
                    <a:pt x="21" y="11"/>
                  </a:lnTo>
                  <a:lnTo>
                    <a:pt x="38" y="0"/>
                  </a:lnTo>
                  <a:lnTo>
                    <a:pt x="57" y="5"/>
                  </a:lnTo>
                  <a:lnTo>
                    <a:pt x="93" y="8"/>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6" name="Freeform 254"/>
            <p:cNvSpPr>
              <a:spLocks/>
            </p:cNvSpPr>
            <p:nvPr/>
          </p:nvSpPr>
          <p:spPr bwMode="auto">
            <a:xfrm>
              <a:off x="2651" y="4115"/>
              <a:ext cx="370" cy="150"/>
            </a:xfrm>
            <a:custGeom>
              <a:avLst/>
              <a:gdLst>
                <a:gd name="T0" fmla="*/ 308 w 370"/>
                <a:gd name="T1" fmla="*/ 54 h 150"/>
                <a:gd name="T2" fmla="*/ 319 w 370"/>
                <a:gd name="T3" fmla="*/ 46 h 150"/>
                <a:gd name="T4" fmla="*/ 323 w 370"/>
                <a:gd name="T5" fmla="*/ 36 h 150"/>
                <a:gd name="T6" fmla="*/ 321 w 370"/>
                <a:gd name="T7" fmla="*/ 28 h 150"/>
                <a:gd name="T8" fmla="*/ 317 w 370"/>
                <a:gd name="T9" fmla="*/ 22 h 150"/>
                <a:gd name="T10" fmla="*/ 302 w 370"/>
                <a:gd name="T11" fmla="*/ 14 h 150"/>
                <a:gd name="T12" fmla="*/ 275 w 370"/>
                <a:gd name="T13" fmla="*/ 10 h 150"/>
                <a:gd name="T14" fmla="*/ 249 w 370"/>
                <a:gd name="T15" fmla="*/ 11 h 150"/>
                <a:gd name="T16" fmla="*/ 236 w 370"/>
                <a:gd name="T17" fmla="*/ 13 h 150"/>
                <a:gd name="T18" fmla="*/ 230 w 370"/>
                <a:gd name="T19" fmla="*/ 7 h 150"/>
                <a:gd name="T20" fmla="*/ 220 w 370"/>
                <a:gd name="T21" fmla="*/ 2 h 150"/>
                <a:gd name="T22" fmla="*/ 203 w 370"/>
                <a:gd name="T23" fmla="*/ 0 h 150"/>
                <a:gd name="T24" fmla="*/ 175 w 370"/>
                <a:gd name="T25" fmla="*/ 4 h 150"/>
                <a:gd name="T26" fmla="*/ 160 w 370"/>
                <a:gd name="T27" fmla="*/ 12 h 150"/>
                <a:gd name="T28" fmla="*/ 160 w 370"/>
                <a:gd name="T29" fmla="*/ 20 h 150"/>
                <a:gd name="T30" fmla="*/ 162 w 370"/>
                <a:gd name="T31" fmla="*/ 23 h 150"/>
                <a:gd name="T32" fmla="*/ 148 w 370"/>
                <a:gd name="T33" fmla="*/ 24 h 150"/>
                <a:gd name="T34" fmla="*/ 141 w 370"/>
                <a:gd name="T35" fmla="*/ 26 h 150"/>
                <a:gd name="T36" fmla="*/ 137 w 370"/>
                <a:gd name="T37" fmla="*/ 31 h 150"/>
                <a:gd name="T38" fmla="*/ 110 w 370"/>
                <a:gd name="T39" fmla="*/ 32 h 150"/>
                <a:gd name="T40" fmla="*/ 97 w 370"/>
                <a:gd name="T41" fmla="*/ 35 h 150"/>
                <a:gd name="T42" fmla="*/ 86 w 370"/>
                <a:gd name="T43" fmla="*/ 40 h 150"/>
                <a:gd name="T44" fmla="*/ 78 w 370"/>
                <a:gd name="T45" fmla="*/ 47 h 150"/>
                <a:gd name="T46" fmla="*/ 76 w 370"/>
                <a:gd name="T47" fmla="*/ 49 h 150"/>
                <a:gd name="T48" fmla="*/ 65 w 370"/>
                <a:gd name="T49" fmla="*/ 44 h 150"/>
                <a:gd name="T50" fmla="*/ 52 w 370"/>
                <a:gd name="T51" fmla="*/ 43 h 150"/>
                <a:gd name="T52" fmla="*/ 31 w 370"/>
                <a:gd name="T53" fmla="*/ 47 h 150"/>
                <a:gd name="T54" fmla="*/ 14 w 370"/>
                <a:gd name="T55" fmla="*/ 56 h 150"/>
                <a:gd name="T56" fmla="*/ 4 w 370"/>
                <a:gd name="T57" fmla="*/ 64 h 150"/>
                <a:gd name="T58" fmla="*/ 0 w 370"/>
                <a:gd name="T59" fmla="*/ 71 h 150"/>
                <a:gd name="T60" fmla="*/ 4 w 370"/>
                <a:gd name="T61" fmla="*/ 83 h 150"/>
                <a:gd name="T62" fmla="*/ 14 w 370"/>
                <a:gd name="T63" fmla="*/ 90 h 150"/>
                <a:gd name="T64" fmla="*/ 36 w 370"/>
                <a:gd name="T65" fmla="*/ 98 h 150"/>
                <a:gd name="T66" fmla="*/ 50 w 370"/>
                <a:gd name="T67" fmla="*/ 102 h 150"/>
                <a:gd name="T68" fmla="*/ 90 w 370"/>
                <a:gd name="T69" fmla="*/ 109 h 150"/>
                <a:gd name="T70" fmla="*/ 118 w 370"/>
                <a:gd name="T71" fmla="*/ 111 h 150"/>
                <a:gd name="T72" fmla="*/ 148 w 370"/>
                <a:gd name="T73" fmla="*/ 108 h 150"/>
                <a:gd name="T74" fmla="*/ 167 w 370"/>
                <a:gd name="T75" fmla="*/ 123 h 150"/>
                <a:gd name="T76" fmla="*/ 194 w 370"/>
                <a:gd name="T77" fmla="*/ 135 h 150"/>
                <a:gd name="T78" fmla="*/ 222 w 370"/>
                <a:gd name="T79" fmla="*/ 144 h 150"/>
                <a:gd name="T80" fmla="*/ 249 w 370"/>
                <a:gd name="T81" fmla="*/ 150 h 150"/>
                <a:gd name="T82" fmla="*/ 285 w 370"/>
                <a:gd name="T83" fmla="*/ 149 h 150"/>
                <a:gd name="T84" fmla="*/ 315 w 370"/>
                <a:gd name="T85" fmla="*/ 144 h 150"/>
                <a:gd name="T86" fmla="*/ 346 w 370"/>
                <a:gd name="T87" fmla="*/ 133 h 150"/>
                <a:gd name="T88" fmla="*/ 367 w 370"/>
                <a:gd name="T89" fmla="*/ 117 h 150"/>
                <a:gd name="T90" fmla="*/ 370 w 370"/>
                <a:gd name="T91" fmla="*/ 113 h 150"/>
                <a:gd name="T92" fmla="*/ 367 w 370"/>
                <a:gd name="T93" fmla="*/ 108 h 150"/>
                <a:gd name="T94" fmla="*/ 351 w 370"/>
                <a:gd name="T95" fmla="*/ 102 h 150"/>
                <a:gd name="T96" fmla="*/ 329 w 370"/>
                <a:gd name="T97" fmla="*/ 102 h 150"/>
                <a:gd name="T98" fmla="*/ 332 w 370"/>
                <a:gd name="T99" fmla="*/ 93 h 150"/>
                <a:gd name="T100" fmla="*/ 329 w 370"/>
                <a:gd name="T101" fmla="*/ 86 h 150"/>
                <a:gd name="T102" fmla="*/ 312 w 370"/>
                <a:gd name="T103" fmla="*/ 74 h 150"/>
                <a:gd name="T104" fmla="*/ 325 w 370"/>
                <a:gd name="T105" fmla="*/ 71 h 150"/>
                <a:gd name="T106" fmla="*/ 329 w 370"/>
                <a:gd name="T107" fmla="*/ 62 h 150"/>
                <a:gd name="T108" fmla="*/ 321 w 370"/>
                <a:gd name="T109" fmla="*/ 56 h 150"/>
                <a:gd name="T110" fmla="*/ 308 w 370"/>
                <a:gd name="T111"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50">
                  <a:moveTo>
                    <a:pt x="308" y="54"/>
                  </a:moveTo>
                  <a:lnTo>
                    <a:pt x="319" y="46"/>
                  </a:lnTo>
                  <a:lnTo>
                    <a:pt x="323" y="36"/>
                  </a:lnTo>
                  <a:lnTo>
                    <a:pt x="321" y="28"/>
                  </a:lnTo>
                  <a:lnTo>
                    <a:pt x="317" y="22"/>
                  </a:lnTo>
                  <a:lnTo>
                    <a:pt x="302" y="14"/>
                  </a:lnTo>
                  <a:lnTo>
                    <a:pt x="275" y="10"/>
                  </a:lnTo>
                  <a:lnTo>
                    <a:pt x="249" y="11"/>
                  </a:lnTo>
                  <a:lnTo>
                    <a:pt x="236" y="13"/>
                  </a:lnTo>
                  <a:lnTo>
                    <a:pt x="230" y="7"/>
                  </a:lnTo>
                  <a:lnTo>
                    <a:pt x="220" y="2"/>
                  </a:lnTo>
                  <a:lnTo>
                    <a:pt x="203" y="0"/>
                  </a:lnTo>
                  <a:lnTo>
                    <a:pt x="175" y="4"/>
                  </a:lnTo>
                  <a:lnTo>
                    <a:pt x="160" y="12"/>
                  </a:lnTo>
                  <a:lnTo>
                    <a:pt x="160" y="20"/>
                  </a:lnTo>
                  <a:lnTo>
                    <a:pt x="162" y="23"/>
                  </a:lnTo>
                  <a:lnTo>
                    <a:pt x="148" y="24"/>
                  </a:lnTo>
                  <a:lnTo>
                    <a:pt x="141" y="26"/>
                  </a:lnTo>
                  <a:lnTo>
                    <a:pt x="137" y="31"/>
                  </a:lnTo>
                  <a:lnTo>
                    <a:pt x="110" y="32"/>
                  </a:lnTo>
                  <a:lnTo>
                    <a:pt x="97" y="35"/>
                  </a:lnTo>
                  <a:lnTo>
                    <a:pt x="86" y="40"/>
                  </a:lnTo>
                  <a:lnTo>
                    <a:pt x="78" y="47"/>
                  </a:lnTo>
                  <a:lnTo>
                    <a:pt x="76" y="49"/>
                  </a:lnTo>
                  <a:lnTo>
                    <a:pt x="65" y="44"/>
                  </a:lnTo>
                  <a:lnTo>
                    <a:pt x="52" y="43"/>
                  </a:lnTo>
                  <a:lnTo>
                    <a:pt x="31" y="47"/>
                  </a:lnTo>
                  <a:lnTo>
                    <a:pt x="14" y="56"/>
                  </a:lnTo>
                  <a:lnTo>
                    <a:pt x="4" y="64"/>
                  </a:lnTo>
                  <a:lnTo>
                    <a:pt x="0" y="71"/>
                  </a:lnTo>
                  <a:lnTo>
                    <a:pt x="4" y="83"/>
                  </a:lnTo>
                  <a:lnTo>
                    <a:pt x="14" y="90"/>
                  </a:lnTo>
                  <a:lnTo>
                    <a:pt x="36" y="98"/>
                  </a:lnTo>
                  <a:lnTo>
                    <a:pt x="50" y="102"/>
                  </a:lnTo>
                  <a:lnTo>
                    <a:pt x="90" y="109"/>
                  </a:lnTo>
                  <a:lnTo>
                    <a:pt x="118" y="111"/>
                  </a:lnTo>
                  <a:lnTo>
                    <a:pt x="148" y="108"/>
                  </a:lnTo>
                  <a:lnTo>
                    <a:pt x="167" y="123"/>
                  </a:lnTo>
                  <a:lnTo>
                    <a:pt x="194" y="135"/>
                  </a:lnTo>
                  <a:lnTo>
                    <a:pt x="222" y="144"/>
                  </a:lnTo>
                  <a:lnTo>
                    <a:pt x="249" y="150"/>
                  </a:lnTo>
                  <a:lnTo>
                    <a:pt x="285" y="149"/>
                  </a:lnTo>
                  <a:lnTo>
                    <a:pt x="315" y="144"/>
                  </a:lnTo>
                  <a:lnTo>
                    <a:pt x="346" y="133"/>
                  </a:lnTo>
                  <a:lnTo>
                    <a:pt x="367" y="117"/>
                  </a:lnTo>
                  <a:lnTo>
                    <a:pt x="370" y="113"/>
                  </a:lnTo>
                  <a:lnTo>
                    <a:pt x="367" y="108"/>
                  </a:lnTo>
                  <a:lnTo>
                    <a:pt x="351" y="102"/>
                  </a:lnTo>
                  <a:lnTo>
                    <a:pt x="329" y="102"/>
                  </a:lnTo>
                  <a:lnTo>
                    <a:pt x="332" y="93"/>
                  </a:lnTo>
                  <a:lnTo>
                    <a:pt x="329" y="86"/>
                  </a:lnTo>
                  <a:lnTo>
                    <a:pt x="312" y="74"/>
                  </a:lnTo>
                  <a:lnTo>
                    <a:pt x="325" y="71"/>
                  </a:lnTo>
                  <a:lnTo>
                    <a:pt x="329" y="62"/>
                  </a:lnTo>
                  <a:lnTo>
                    <a:pt x="321" y="56"/>
                  </a:lnTo>
                  <a:lnTo>
                    <a:pt x="308" y="54"/>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7" name="Freeform 255"/>
            <p:cNvSpPr>
              <a:spLocks/>
            </p:cNvSpPr>
            <p:nvPr/>
          </p:nvSpPr>
          <p:spPr bwMode="auto">
            <a:xfrm>
              <a:off x="2875" y="4141"/>
              <a:ext cx="17" cy="9"/>
            </a:xfrm>
            <a:custGeom>
              <a:avLst/>
              <a:gdLst>
                <a:gd name="T0" fmla="*/ 6 w 17"/>
                <a:gd name="T1" fmla="*/ 9 h 9"/>
                <a:gd name="T2" fmla="*/ 8 w 17"/>
                <a:gd name="T3" fmla="*/ 6 h 9"/>
                <a:gd name="T4" fmla="*/ 2 w 17"/>
                <a:gd name="T5" fmla="*/ 6 h 9"/>
                <a:gd name="T6" fmla="*/ 0 w 17"/>
                <a:gd name="T7" fmla="*/ 3 h 9"/>
                <a:gd name="T8" fmla="*/ 2 w 17"/>
                <a:gd name="T9" fmla="*/ 2 h 9"/>
                <a:gd name="T10" fmla="*/ 8 w 17"/>
                <a:gd name="T11" fmla="*/ 0 h 9"/>
                <a:gd name="T12" fmla="*/ 15 w 17"/>
                <a:gd name="T13" fmla="*/ 4 h 9"/>
                <a:gd name="T14" fmla="*/ 17 w 17"/>
                <a:gd name="T15" fmla="*/ 8 h 9"/>
                <a:gd name="T16" fmla="*/ 14 w 17"/>
                <a:gd name="T17" fmla="*/ 9 h 9"/>
                <a:gd name="T18" fmla="*/ 6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6" y="9"/>
                  </a:moveTo>
                  <a:lnTo>
                    <a:pt x="8" y="6"/>
                  </a:lnTo>
                  <a:lnTo>
                    <a:pt x="2" y="6"/>
                  </a:lnTo>
                  <a:lnTo>
                    <a:pt x="0" y="3"/>
                  </a:lnTo>
                  <a:lnTo>
                    <a:pt x="2" y="2"/>
                  </a:lnTo>
                  <a:lnTo>
                    <a:pt x="8" y="0"/>
                  </a:lnTo>
                  <a:lnTo>
                    <a:pt x="15" y="4"/>
                  </a:lnTo>
                  <a:lnTo>
                    <a:pt x="17" y="8"/>
                  </a:lnTo>
                  <a:lnTo>
                    <a:pt x="14" y="9"/>
                  </a:lnTo>
                  <a:lnTo>
                    <a:pt x="6" y="9"/>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8" name="Freeform 256"/>
            <p:cNvSpPr>
              <a:spLocks/>
            </p:cNvSpPr>
            <p:nvPr/>
          </p:nvSpPr>
          <p:spPr bwMode="auto">
            <a:xfrm>
              <a:off x="2816" y="4121"/>
              <a:ext cx="150" cy="54"/>
            </a:xfrm>
            <a:custGeom>
              <a:avLst/>
              <a:gdLst>
                <a:gd name="T0" fmla="*/ 63 w 150"/>
                <a:gd name="T1" fmla="*/ 28 h 54"/>
                <a:gd name="T2" fmla="*/ 52 w 150"/>
                <a:gd name="T3" fmla="*/ 28 h 54"/>
                <a:gd name="T4" fmla="*/ 38 w 150"/>
                <a:gd name="T5" fmla="*/ 30 h 54"/>
                <a:gd name="T6" fmla="*/ 21 w 150"/>
                <a:gd name="T7" fmla="*/ 20 h 54"/>
                <a:gd name="T8" fmla="*/ 2 w 150"/>
                <a:gd name="T9" fmla="*/ 17 h 54"/>
                <a:gd name="T10" fmla="*/ 0 w 150"/>
                <a:gd name="T11" fmla="*/ 13 h 54"/>
                <a:gd name="T12" fmla="*/ 4 w 150"/>
                <a:gd name="T13" fmla="*/ 6 h 54"/>
                <a:gd name="T14" fmla="*/ 19 w 150"/>
                <a:gd name="T15" fmla="*/ 1 h 54"/>
                <a:gd name="T16" fmla="*/ 40 w 150"/>
                <a:gd name="T17" fmla="*/ 0 h 54"/>
                <a:gd name="T18" fmla="*/ 55 w 150"/>
                <a:gd name="T19" fmla="*/ 2 h 54"/>
                <a:gd name="T20" fmla="*/ 65 w 150"/>
                <a:gd name="T21" fmla="*/ 6 h 54"/>
                <a:gd name="T22" fmla="*/ 69 w 150"/>
                <a:gd name="T23" fmla="*/ 11 h 54"/>
                <a:gd name="T24" fmla="*/ 78 w 150"/>
                <a:gd name="T25" fmla="*/ 8 h 54"/>
                <a:gd name="T26" fmla="*/ 99 w 150"/>
                <a:gd name="T27" fmla="*/ 7 h 54"/>
                <a:gd name="T28" fmla="*/ 124 w 150"/>
                <a:gd name="T29" fmla="*/ 10 h 54"/>
                <a:gd name="T30" fmla="*/ 141 w 150"/>
                <a:gd name="T31" fmla="*/ 17 h 54"/>
                <a:gd name="T32" fmla="*/ 150 w 150"/>
                <a:gd name="T33" fmla="*/ 28 h 54"/>
                <a:gd name="T34" fmla="*/ 150 w 150"/>
                <a:gd name="T35" fmla="*/ 35 h 54"/>
                <a:gd name="T36" fmla="*/ 145 w 150"/>
                <a:gd name="T37" fmla="*/ 42 h 54"/>
                <a:gd name="T38" fmla="*/ 128 w 150"/>
                <a:gd name="T39" fmla="*/ 49 h 54"/>
                <a:gd name="T40" fmla="*/ 112 w 150"/>
                <a:gd name="T41" fmla="*/ 54 h 54"/>
                <a:gd name="T42" fmla="*/ 110 w 150"/>
                <a:gd name="T43" fmla="*/ 49 h 54"/>
                <a:gd name="T44" fmla="*/ 103 w 150"/>
                <a:gd name="T45" fmla="*/ 42 h 54"/>
                <a:gd name="T46" fmla="*/ 112 w 150"/>
                <a:gd name="T47" fmla="*/ 41 h 54"/>
                <a:gd name="T48" fmla="*/ 118 w 150"/>
                <a:gd name="T49" fmla="*/ 37 h 54"/>
                <a:gd name="T50" fmla="*/ 110 w 150"/>
                <a:gd name="T51" fmla="*/ 32 h 54"/>
                <a:gd name="T52" fmla="*/ 105 w 150"/>
                <a:gd name="T53" fmla="*/ 36 h 54"/>
                <a:gd name="T54" fmla="*/ 109 w 150"/>
                <a:gd name="T55" fmla="*/ 38 h 54"/>
                <a:gd name="T56" fmla="*/ 110 w 150"/>
                <a:gd name="T57" fmla="*/ 37 h 54"/>
                <a:gd name="T58" fmla="*/ 109 w 150"/>
                <a:gd name="T59" fmla="*/ 35 h 54"/>
                <a:gd name="T60" fmla="*/ 112 w 150"/>
                <a:gd name="T61" fmla="*/ 35 h 54"/>
                <a:gd name="T62" fmla="*/ 114 w 150"/>
                <a:gd name="T63" fmla="*/ 37 h 54"/>
                <a:gd name="T64" fmla="*/ 110 w 150"/>
                <a:gd name="T65" fmla="*/ 40 h 54"/>
                <a:gd name="T66" fmla="*/ 99 w 150"/>
                <a:gd name="T67" fmla="*/ 38 h 54"/>
                <a:gd name="T68" fmla="*/ 93 w 150"/>
                <a:gd name="T69" fmla="*/ 36 h 54"/>
                <a:gd name="T70" fmla="*/ 93 w 150"/>
                <a:gd name="T71" fmla="*/ 35 h 54"/>
                <a:gd name="T72" fmla="*/ 103 w 150"/>
                <a:gd name="T73" fmla="*/ 31 h 54"/>
                <a:gd name="T74" fmla="*/ 109 w 150"/>
                <a:gd name="T75" fmla="*/ 29 h 54"/>
                <a:gd name="T76" fmla="*/ 112 w 150"/>
                <a:gd name="T77" fmla="*/ 24 h 54"/>
                <a:gd name="T78" fmla="*/ 109 w 150"/>
                <a:gd name="T79" fmla="*/ 18 h 54"/>
                <a:gd name="T80" fmla="*/ 101 w 150"/>
                <a:gd name="T81" fmla="*/ 17 h 54"/>
                <a:gd name="T82" fmla="*/ 93 w 150"/>
                <a:gd name="T83" fmla="*/ 18 h 54"/>
                <a:gd name="T84" fmla="*/ 90 w 150"/>
                <a:gd name="T85" fmla="*/ 23 h 54"/>
                <a:gd name="T86" fmla="*/ 93 w 150"/>
                <a:gd name="T87" fmla="*/ 28 h 54"/>
                <a:gd name="T88" fmla="*/ 97 w 150"/>
                <a:gd name="T89" fmla="*/ 26 h 54"/>
                <a:gd name="T90" fmla="*/ 95 w 150"/>
                <a:gd name="T91" fmla="*/ 25 h 54"/>
                <a:gd name="T92" fmla="*/ 93 w 150"/>
                <a:gd name="T93" fmla="*/ 23 h 54"/>
                <a:gd name="T94" fmla="*/ 97 w 150"/>
                <a:gd name="T95" fmla="*/ 20 h 54"/>
                <a:gd name="T96" fmla="*/ 101 w 150"/>
                <a:gd name="T97" fmla="*/ 19 h 54"/>
                <a:gd name="T98" fmla="*/ 107 w 150"/>
                <a:gd name="T99" fmla="*/ 20 h 54"/>
                <a:gd name="T100" fmla="*/ 109 w 150"/>
                <a:gd name="T101" fmla="*/ 24 h 54"/>
                <a:gd name="T102" fmla="*/ 105 w 150"/>
                <a:gd name="T103" fmla="*/ 29 h 54"/>
                <a:gd name="T104" fmla="*/ 97 w 150"/>
                <a:gd name="T105" fmla="*/ 30 h 54"/>
                <a:gd name="T106" fmla="*/ 86 w 150"/>
                <a:gd name="T107" fmla="*/ 32 h 54"/>
                <a:gd name="T108" fmla="*/ 76 w 150"/>
                <a:gd name="T109" fmla="*/ 30 h 54"/>
                <a:gd name="T110" fmla="*/ 80 w 150"/>
                <a:gd name="T111" fmla="*/ 26 h 54"/>
                <a:gd name="T112" fmla="*/ 74 w 150"/>
                <a:gd name="T113" fmla="*/ 20 h 54"/>
                <a:gd name="T114" fmla="*/ 65 w 150"/>
                <a:gd name="T115" fmla="*/ 18 h 54"/>
                <a:gd name="T116" fmla="*/ 59 w 150"/>
                <a:gd name="T117" fmla="*/ 19 h 54"/>
                <a:gd name="T118" fmla="*/ 55 w 150"/>
                <a:gd name="T119" fmla="*/ 23 h 54"/>
                <a:gd name="T120" fmla="*/ 57 w 150"/>
                <a:gd name="T121" fmla="*/ 26 h 54"/>
                <a:gd name="T122" fmla="*/ 63 w 150"/>
                <a:gd name="T12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54">
                  <a:moveTo>
                    <a:pt x="63" y="28"/>
                  </a:moveTo>
                  <a:lnTo>
                    <a:pt x="52" y="28"/>
                  </a:lnTo>
                  <a:lnTo>
                    <a:pt x="38" y="30"/>
                  </a:lnTo>
                  <a:lnTo>
                    <a:pt x="21" y="20"/>
                  </a:lnTo>
                  <a:lnTo>
                    <a:pt x="2" y="17"/>
                  </a:lnTo>
                  <a:lnTo>
                    <a:pt x="0" y="13"/>
                  </a:lnTo>
                  <a:lnTo>
                    <a:pt x="4" y="6"/>
                  </a:lnTo>
                  <a:lnTo>
                    <a:pt x="19" y="1"/>
                  </a:lnTo>
                  <a:lnTo>
                    <a:pt x="40" y="0"/>
                  </a:lnTo>
                  <a:lnTo>
                    <a:pt x="55" y="2"/>
                  </a:lnTo>
                  <a:lnTo>
                    <a:pt x="65" y="6"/>
                  </a:lnTo>
                  <a:lnTo>
                    <a:pt x="69" y="11"/>
                  </a:lnTo>
                  <a:lnTo>
                    <a:pt x="78" y="8"/>
                  </a:lnTo>
                  <a:lnTo>
                    <a:pt x="99" y="7"/>
                  </a:lnTo>
                  <a:lnTo>
                    <a:pt x="124" y="10"/>
                  </a:lnTo>
                  <a:lnTo>
                    <a:pt x="141" y="17"/>
                  </a:lnTo>
                  <a:lnTo>
                    <a:pt x="150" y="28"/>
                  </a:lnTo>
                  <a:lnTo>
                    <a:pt x="150" y="35"/>
                  </a:lnTo>
                  <a:lnTo>
                    <a:pt x="145" y="42"/>
                  </a:lnTo>
                  <a:lnTo>
                    <a:pt x="128" y="49"/>
                  </a:lnTo>
                  <a:lnTo>
                    <a:pt x="112" y="54"/>
                  </a:lnTo>
                  <a:lnTo>
                    <a:pt x="110" y="49"/>
                  </a:lnTo>
                  <a:lnTo>
                    <a:pt x="103" y="42"/>
                  </a:lnTo>
                  <a:lnTo>
                    <a:pt x="112" y="41"/>
                  </a:lnTo>
                  <a:lnTo>
                    <a:pt x="118" y="37"/>
                  </a:lnTo>
                  <a:lnTo>
                    <a:pt x="110" y="32"/>
                  </a:lnTo>
                  <a:lnTo>
                    <a:pt x="105" y="36"/>
                  </a:lnTo>
                  <a:lnTo>
                    <a:pt x="109" y="38"/>
                  </a:lnTo>
                  <a:lnTo>
                    <a:pt x="110" y="37"/>
                  </a:lnTo>
                  <a:lnTo>
                    <a:pt x="109" y="35"/>
                  </a:lnTo>
                  <a:lnTo>
                    <a:pt x="112" y="35"/>
                  </a:lnTo>
                  <a:lnTo>
                    <a:pt x="114" y="37"/>
                  </a:lnTo>
                  <a:lnTo>
                    <a:pt x="110" y="40"/>
                  </a:lnTo>
                  <a:lnTo>
                    <a:pt x="99" y="38"/>
                  </a:lnTo>
                  <a:lnTo>
                    <a:pt x="93" y="36"/>
                  </a:lnTo>
                  <a:lnTo>
                    <a:pt x="93" y="35"/>
                  </a:lnTo>
                  <a:lnTo>
                    <a:pt x="103" y="31"/>
                  </a:lnTo>
                  <a:lnTo>
                    <a:pt x="109" y="29"/>
                  </a:lnTo>
                  <a:lnTo>
                    <a:pt x="112" y="24"/>
                  </a:lnTo>
                  <a:lnTo>
                    <a:pt x="109" y="18"/>
                  </a:lnTo>
                  <a:lnTo>
                    <a:pt x="101" y="17"/>
                  </a:lnTo>
                  <a:lnTo>
                    <a:pt x="93" y="18"/>
                  </a:lnTo>
                  <a:lnTo>
                    <a:pt x="90" y="23"/>
                  </a:lnTo>
                  <a:lnTo>
                    <a:pt x="93" y="28"/>
                  </a:lnTo>
                  <a:lnTo>
                    <a:pt x="97" y="26"/>
                  </a:lnTo>
                  <a:lnTo>
                    <a:pt x="95" y="25"/>
                  </a:lnTo>
                  <a:lnTo>
                    <a:pt x="93" y="23"/>
                  </a:lnTo>
                  <a:lnTo>
                    <a:pt x="97" y="20"/>
                  </a:lnTo>
                  <a:lnTo>
                    <a:pt x="101" y="19"/>
                  </a:lnTo>
                  <a:lnTo>
                    <a:pt x="107" y="20"/>
                  </a:lnTo>
                  <a:lnTo>
                    <a:pt x="109" y="24"/>
                  </a:lnTo>
                  <a:lnTo>
                    <a:pt x="105" y="29"/>
                  </a:lnTo>
                  <a:lnTo>
                    <a:pt x="97" y="30"/>
                  </a:lnTo>
                  <a:lnTo>
                    <a:pt x="86" y="32"/>
                  </a:lnTo>
                  <a:lnTo>
                    <a:pt x="76" y="30"/>
                  </a:lnTo>
                  <a:lnTo>
                    <a:pt x="80" y="26"/>
                  </a:lnTo>
                  <a:lnTo>
                    <a:pt x="74" y="20"/>
                  </a:lnTo>
                  <a:lnTo>
                    <a:pt x="65" y="18"/>
                  </a:lnTo>
                  <a:lnTo>
                    <a:pt x="59" y="19"/>
                  </a:lnTo>
                  <a:lnTo>
                    <a:pt x="55" y="23"/>
                  </a:lnTo>
                  <a:lnTo>
                    <a:pt x="57" y="26"/>
                  </a:lnTo>
                  <a:lnTo>
                    <a:pt x="63" y="2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09" name="Freeform 257"/>
            <p:cNvSpPr>
              <a:spLocks/>
            </p:cNvSpPr>
            <p:nvPr/>
          </p:nvSpPr>
          <p:spPr bwMode="auto">
            <a:xfrm>
              <a:off x="2796" y="4141"/>
              <a:ext cx="178" cy="56"/>
            </a:xfrm>
            <a:custGeom>
              <a:avLst/>
              <a:gdLst>
                <a:gd name="T0" fmla="*/ 81 w 178"/>
                <a:gd name="T1" fmla="*/ 56 h 56"/>
                <a:gd name="T2" fmla="*/ 75 w 178"/>
                <a:gd name="T3" fmla="*/ 51 h 56"/>
                <a:gd name="T4" fmla="*/ 77 w 178"/>
                <a:gd name="T5" fmla="*/ 47 h 56"/>
                <a:gd name="T6" fmla="*/ 81 w 178"/>
                <a:gd name="T7" fmla="*/ 40 h 56"/>
                <a:gd name="T8" fmla="*/ 77 w 178"/>
                <a:gd name="T9" fmla="*/ 32 h 56"/>
                <a:gd name="T10" fmla="*/ 66 w 178"/>
                <a:gd name="T11" fmla="*/ 29 h 56"/>
                <a:gd name="T12" fmla="*/ 47 w 178"/>
                <a:gd name="T13" fmla="*/ 29 h 56"/>
                <a:gd name="T14" fmla="*/ 39 w 178"/>
                <a:gd name="T15" fmla="*/ 30 h 56"/>
                <a:gd name="T16" fmla="*/ 39 w 178"/>
                <a:gd name="T17" fmla="*/ 28 h 56"/>
                <a:gd name="T18" fmla="*/ 39 w 178"/>
                <a:gd name="T19" fmla="*/ 21 h 56"/>
                <a:gd name="T20" fmla="*/ 26 w 178"/>
                <a:gd name="T21" fmla="*/ 11 h 56"/>
                <a:gd name="T22" fmla="*/ 0 w 178"/>
                <a:gd name="T23" fmla="*/ 5 h 56"/>
                <a:gd name="T24" fmla="*/ 3 w 178"/>
                <a:gd name="T25" fmla="*/ 2 h 56"/>
                <a:gd name="T26" fmla="*/ 20 w 178"/>
                <a:gd name="T27" fmla="*/ 0 h 56"/>
                <a:gd name="T28" fmla="*/ 38 w 178"/>
                <a:gd name="T29" fmla="*/ 4 h 56"/>
                <a:gd name="T30" fmla="*/ 49 w 178"/>
                <a:gd name="T31" fmla="*/ 9 h 56"/>
                <a:gd name="T32" fmla="*/ 60 w 178"/>
                <a:gd name="T33" fmla="*/ 15 h 56"/>
                <a:gd name="T34" fmla="*/ 72 w 178"/>
                <a:gd name="T35" fmla="*/ 12 h 56"/>
                <a:gd name="T36" fmla="*/ 83 w 178"/>
                <a:gd name="T37" fmla="*/ 12 h 56"/>
                <a:gd name="T38" fmla="*/ 100 w 178"/>
                <a:gd name="T39" fmla="*/ 16 h 56"/>
                <a:gd name="T40" fmla="*/ 119 w 178"/>
                <a:gd name="T41" fmla="*/ 24 h 56"/>
                <a:gd name="T42" fmla="*/ 127 w 178"/>
                <a:gd name="T43" fmla="*/ 30 h 56"/>
                <a:gd name="T44" fmla="*/ 130 w 178"/>
                <a:gd name="T45" fmla="*/ 39 h 56"/>
                <a:gd name="T46" fmla="*/ 136 w 178"/>
                <a:gd name="T47" fmla="*/ 35 h 56"/>
                <a:gd name="T48" fmla="*/ 144 w 178"/>
                <a:gd name="T49" fmla="*/ 33 h 56"/>
                <a:gd name="T50" fmla="*/ 155 w 178"/>
                <a:gd name="T51" fmla="*/ 32 h 56"/>
                <a:gd name="T52" fmla="*/ 167 w 178"/>
                <a:gd name="T53" fmla="*/ 32 h 56"/>
                <a:gd name="T54" fmla="*/ 174 w 178"/>
                <a:gd name="T55" fmla="*/ 34 h 56"/>
                <a:gd name="T56" fmla="*/ 178 w 178"/>
                <a:gd name="T57" fmla="*/ 39 h 56"/>
                <a:gd name="T58" fmla="*/ 174 w 178"/>
                <a:gd name="T59" fmla="*/ 42 h 56"/>
                <a:gd name="T60" fmla="*/ 159 w 178"/>
                <a:gd name="T61" fmla="*/ 47 h 56"/>
                <a:gd name="T62" fmla="*/ 129 w 178"/>
                <a:gd name="T63" fmla="*/ 44 h 56"/>
                <a:gd name="T64" fmla="*/ 108 w 178"/>
                <a:gd name="T65" fmla="*/ 44 h 56"/>
                <a:gd name="T66" fmla="*/ 94 w 178"/>
                <a:gd name="T67" fmla="*/ 47 h 56"/>
                <a:gd name="T68" fmla="*/ 81 w 178"/>
                <a:gd name="T6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56">
                  <a:moveTo>
                    <a:pt x="81" y="56"/>
                  </a:moveTo>
                  <a:lnTo>
                    <a:pt x="75" y="51"/>
                  </a:lnTo>
                  <a:lnTo>
                    <a:pt x="77" y="47"/>
                  </a:lnTo>
                  <a:lnTo>
                    <a:pt x="81" y="40"/>
                  </a:lnTo>
                  <a:lnTo>
                    <a:pt x="77" y="32"/>
                  </a:lnTo>
                  <a:lnTo>
                    <a:pt x="66" y="29"/>
                  </a:lnTo>
                  <a:lnTo>
                    <a:pt x="47" y="29"/>
                  </a:lnTo>
                  <a:lnTo>
                    <a:pt x="39" y="30"/>
                  </a:lnTo>
                  <a:lnTo>
                    <a:pt x="39" y="28"/>
                  </a:lnTo>
                  <a:lnTo>
                    <a:pt x="39" y="21"/>
                  </a:lnTo>
                  <a:lnTo>
                    <a:pt x="26" y="11"/>
                  </a:lnTo>
                  <a:lnTo>
                    <a:pt x="0" y="5"/>
                  </a:lnTo>
                  <a:lnTo>
                    <a:pt x="3" y="2"/>
                  </a:lnTo>
                  <a:lnTo>
                    <a:pt x="20" y="0"/>
                  </a:lnTo>
                  <a:lnTo>
                    <a:pt x="38" y="4"/>
                  </a:lnTo>
                  <a:lnTo>
                    <a:pt x="49" y="9"/>
                  </a:lnTo>
                  <a:lnTo>
                    <a:pt x="60" y="15"/>
                  </a:lnTo>
                  <a:lnTo>
                    <a:pt x="72" y="12"/>
                  </a:lnTo>
                  <a:lnTo>
                    <a:pt x="83" y="12"/>
                  </a:lnTo>
                  <a:lnTo>
                    <a:pt x="100" y="16"/>
                  </a:lnTo>
                  <a:lnTo>
                    <a:pt x="119" y="24"/>
                  </a:lnTo>
                  <a:lnTo>
                    <a:pt x="127" y="30"/>
                  </a:lnTo>
                  <a:lnTo>
                    <a:pt x="130" y="39"/>
                  </a:lnTo>
                  <a:lnTo>
                    <a:pt x="136" y="35"/>
                  </a:lnTo>
                  <a:lnTo>
                    <a:pt x="144" y="33"/>
                  </a:lnTo>
                  <a:lnTo>
                    <a:pt x="155" y="32"/>
                  </a:lnTo>
                  <a:lnTo>
                    <a:pt x="167" y="32"/>
                  </a:lnTo>
                  <a:lnTo>
                    <a:pt x="174" y="34"/>
                  </a:lnTo>
                  <a:lnTo>
                    <a:pt x="178" y="39"/>
                  </a:lnTo>
                  <a:lnTo>
                    <a:pt x="174" y="42"/>
                  </a:lnTo>
                  <a:lnTo>
                    <a:pt x="159" y="47"/>
                  </a:lnTo>
                  <a:lnTo>
                    <a:pt x="129" y="44"/>
                  </a:lnTo>
                  <a:lnTo>
                    <a:pt x="108" y="44"/>
                  </a:lnTo>
                  <a:lnTo>
                    <a:pt x="94" y="47"/>
                  </a:lnTo>
                  <a:lnTo>
                    <a:pt x="81" y="56"/>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0" name="Freeform 258"/>
            <p:cNvSpPr>
              <a:spLocks/>
            </p:cNvSpPr>
            <p:nvPr/>
          </p:nvSpPr>
          <p:spPr bwMode="auto">
            <a:xfrm>
              <a:off x="2805" y="4189"/>
              <a:ext cx="207" cy="70"/>
            </a:xfrm>
            <a:custGeom>
              <a:avLst/>
              <a:gdLst>
                <a:gd name="T0" fmla="*/ 165 w 207"/>
                <a:gd name="T1" fmla="*/ 31 h 70"/>
                <a:gd name="T2" fmla="*/ 188 w 207"/>
                <a:gd name="T3" fmla="*/ 31 h 70"/>
                <a:gd name="T4" fmla="*/ 201 w 207"/>
                <a:gd name="T5" fmla="*/ 34 h 70"/>
                <a:gd name="T6" fmla="*/ 207 w 207"/>
                <a:gd name="T7" fmla="*/ 40 h 70"/>
                <a:gd name="T8" fmla="*/ 199 w 207"/>
                <a:gd name="T9" fmla="*/ 49 h 70"/>
                <a:gd name="T10" fmla="*/ 180 w 207"/>
                <a:gd name="T11" fmla="*/ 58 h 70"/>
                <a:gd name="T12" fmla="*/ 150 w 207"/>
                <a:gd name="T13" fmla="*/ 66 h 70"/>
                <a:gd name="T14" fmla="*/ 112 w 207"/>
                <a:gd name="T15" fmla="*/ 70 h 70"/>
                <a:gd name="T16" fmla="*/ 72 w 207"/>
                <a:gd name="T17" fmla="*/ 64 h 70"/>
                <a:gd name="T18" fmla="*/ 29 w 207"/>
                <a:gd name="T19" fmla="*/ 49 h 70"/>
                <a:gd name="T20" fmla="*/ 4 w 207"/>
                <a:gd name="T21" fmla="*/ 34 h 70"/>
                <a:gd name="T22" fmla="*/ 0 w 207"/>
                <a:gd name="T23" fmla="*/ 23 h 70"/>
                <a:gd name="T24" fmla="*/ 4 w 207"/>
                <a:gd name="T25" fmla="*/ 17 h 70"/>
                <a:gd name="T26" fmla="*/ 13 w 207"/>
                <a:gd name="T27" fmla="*/ 10 h 70"/>
                <a:gd name="T28" fmla="*/ 29 w 207"/>
                <a:gd name="T29" fmla="*/ 5 h 70"/>
                <a:gd name="T30" fmla="*/ 47 w 207"/>
                <a:gd name="T31" fmla="*/ 3 h 70"/>
                <a:gd name="T32" fmla="*/ 59 w 207"/>
                <a:gd name="T33" fmla="*/ 5 h 70"/>
                <a:gd name="T34" fmla="*/ 66 w 207"/>
                <a:gd name="T35" fmla="*/ 9 h 70"/>
                <a:gd name="T36" fmla="*/ 72 w 207"/>
                <a:gd name="T37" fmla="*/ 13 h 70"/>
                <a:gd name="T38" fmla="*/ 76 w 207"/>
                <a:gd name="T39" fmla="*/ 11 h 70"/>
                <a:gd name="T40" fmla="*/ 87 w 207"/>
                <a:gd name="T41" fmla="*/ 4 h 70"/>
                <a:gd name="T42" fmla="*/ 104 w 207"/>
                <a:gd name="T43" fmla="*/ 0 h 70"/>
                <a:gd name="T44" fmla="*/ 123 w 207"/>
                <a:gd name="T45" fmla="*/ 0 h 70"/>
                <a:gd name="T46" fmla="*/ 142 w 207"/>
                <a:gd name="T47" fmla="*/ 3 h 70"/>
                <a:gd name="T48" fmla="*/ 159 w 207"/>
                <a:gd name="T49" fmla="*/ 9 h 70"/>
                <a:gd name="T50" fmla="*/ 169 w 207"/>
                <a:gd name="T51" fmla="*/ 15 h 70"/>
                <a:gd name="T52" fmla="*/ 171 w 207"/>
                <a:gd name="T53" fmla="*/ 21 h 70"/>
                <a:gd name="T54" fmla="*/ 167 w 207"/>
                <a:gd name="T55" fmla="*/ 28 h 70"/>
                <a:gd name="T56" fmla="*/ 165 w 207"/>
                <a:gd name="T57"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70">
                  <a:moveTo>
                    <a:pt x="165" y="31"/>
                  </a:moveTo>
                  <a:lnTo>
                    <a:pt x="188" y="31"/>
                  </a:lnTo>
                  <a:lnTo>
                    <a:pt x="201" y="34"/>
                  </a:lnTo>
                  <a:lnTo>
                    <a:pt x="207" y="40"/>
                  </a:lnTo>
                  <a:lnTo>
                    <a:pt x="199" y="49"/>
                  </a:lnTo>
                  <a:lnTo>
                    <a:pt x="180" y="58"/>
                  </a:lnTo>
                  <a:lnTo>
                    <a:pt x="150" y="66"/>
                  </a:lnTo>
                  <a:lnTo>
                    <a:pt x="112" y="70"/>
                  </a:lnTo>
                  <a:lnTo>
                    <a:pt x="72" y="64"/>
                  </a:lnTo>
                  <a:lnTo>
                    <a:pt x="29" y="49"/>
                  </a:lnTo>
                  <a:lnTo>
                    <a:pt x="4" y="34"/>
                  </a:lnTo>
                  <a:lnTo>
                    <a:pt x="0" y="23"/>
                  </a:lnTo>
                  <a:lnTo>
                    <a:pt x="4" y="17"/>
                  </a:lnTo>
                  <a:lnTo>
                    <a:pt x="13" y="10"/>
                  </a:lnTo>
                  <a:lnTo>
                    <a:pt x="29" y="5"/>
                  </a:lnTo>
                  <a:lnTo>
                    <a:pt x="47" y="3"/>
                  </a:lnTo>
                  <a:lnTo>
                    <a:pt x="59" y="5"/>
                  </a:lnTo>
                  <a:lnTo>
                    <a:pt x="66" y="9"/>
                  </a:lnTo>
                  <a:lnTo>
                    <a:pt x="72" y="13"/>
                  </a:lnTo>
                  <a:lnTo>
                    <a:pt x="76" y="11"/>
                  </a:lnTo>
                  <a:lnTo>
                    <a:pt x="87" y="4"/>
                  </a:lnTo>
                  <a:lnTo>
                    <a:pt x="104" y="0"/>
                  </a:lnTo>
                  <a:lnTo>
                    <a:pt x="123" y="0"/>
                  </a:lnTo>
                  <a:lnTo>
                    <a:pt x="142" y="3"/>
                  </a:lnTo>
                  <a:lnTo>
                    <a:pt x="159" y="9"/>
                  </a:lnTo>
                  <a:lnTo>
                    <a:pt x="169" y="15"/>
                  </a:lnTo>
                  <a:lnTo>
                    <a:pt x="171" y="21"/>
                  </a:lnTo>
                  <a:lnTo>
                    <a:pt x="167" y="28"/>
                  </a:lnTo>
                  <a:lnTo>
                    <a:pt x="165" y="31"/>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1" name="Freeform 259"/>
            <p:cNvSpPr>
              <a:spLocks/>
            </p:cNvSpPr>
            <p:nvPr/>
          </p:nvSpPr>
          <p:spPr bwMode="auto">
            <a:xfrm>
              <a:off x="2663" y="4151"/>
              <a:ext cx="208" cy="69"/>
            </a:xfrm>
            <a:custGeom>
              <a:avLst/>
              <a:gdLst>
                <a:gd name="T0" fmla="*/ 133 w 208"/>
                <a:gd name="T1" fmla="*/ 68 h 69"/>
                <a:gd name="T2" fmla="*/ 133 w 208"/>
                <a:gd name="T3" fmla="*/ 63 h 69"/>
                <a:gd name="T4" fmla="*/ 136 w 208"/>
                <a:gd name="T5" fmla="*/ 54 h 69"/>
                <a:gd name="T6" fmla="*/ 161 w 208"/>
                <a:gd name="T7" fmla="*/ 41 h 69"/>
                <a:gd name="T8" fmla="*/ 178 w 208"/>
                <a:gd name="T9" fmla="*/ 37 h 69"/>
                <a:gd name="T10" fmla="*/ 201 w 208"/>
                <a:gd name="T11" fmla="*/ 38 h 69"/>
                <a:gd name="T12" fmla="*/ 205 w 208"/>
                <a:gd name="T13" fmla="*/ 37 h 69"/>
                <a:gd name="T14" fmla="*/ 208 w 208"/>
                <a:gd name="T15" fmla="*/ 31 h 69"/>
                <a:gd name="T16" fmla="*/ 203 w 208"/>
                <a:gd name="T17" fmla="*/ 25 h 69"/>
                <a:gd name="T18" fmla="*/ 191 w 208"/>
                <a:gd name="T19" fmla="*/ 23 h 69"/>
                <a:gd name="T20" fmla="*/ 174 w 208"/>
                <a:gd name="T21" fmla="*/ 24 h 69"/>
                <a:gd name="T22" fmla="*/ 165 w 208"/>
                <a:gd name="T23" fmla="*/ 25 h 69"/>
                <a:gd name="T24" fmla="*/ 165 w 208"/>
                <a:gd name="T25" fmla="*/ 22 h 69"/>
                <a:gd name="T26" fmla="*/ 169 w 208"/>
                <a:gd name="T27" fmla="*/ 14 h 69"/>
                <a:gd name="T28" fmla="*/ 155 w 208"/>
                <a:gd name="T29" fmla="*/ 5 h 69"/>
                <a:gd name="T30" fmla="*/ 142 w 208"/>
                <a:gd name="T31" fmla="*/ 1 h 69"/>
                <a:gd name="T32" fmla="*/ 125 w 208"/>
                <a:gd name="T33" fmla="*/ 0 h 69"/>
                <a:gd name="T34" fmla="*/ 96 w 208"/>
                <a:gd name="T35" fmla="*/ 2 h 69"/>
                <a:gd name="T36" fmla="*/ 81 w 208"/>
                <a:gd name="T37" fmla="*/ 6 h 69"/>
                <a:gd name="T38" fmla="*/ 70 w 208"/>
                <a:gd name="T39" fmla="*/ 14 h 69"/>
                <a:gd name="T40" fmla="*/ 66 w 208"/>
                <a:gd name="T41" fmla="*/ 19 h 69"/>
                <a:gd name="T42" fmla="*/ 60 w 208"/>
                <a:gd name="T43" fmla="*/ 16 h 69"/>
                <a:gd name="T44" fmla="*/ 55 w 208"/>
                <a:gd name="T45" fmla="*/ 12 h 69"/>
                <a:gd name="T46" fmla="*/ 45 w 208"/>
                <a:gd name="T47" fmla="*/ 12 h 69"/>
                <a:gd name="T48" fmla="*/ 24 w 208"/>
                <a:gd name="T49" fmla="*/ 14 h 69"/>
                <a:gd name="T50" fmla="*/ 9 w 208"/>
                <a:gd name="T51" fmla="*/ 22 h 69"/>
                <a:gd name="T52" fmla="*/ 0 w 208"/>
                <a:gd name="T53" fmla="*/ 32 h 69"/>
                <a:gd name="T54" fmla="*/ 2 w 208"/>
                <a:gd name="T55" fmla="*/ 43 h 69"/>
                <a:gd name="T56" fmla="*/ 15 w 208"/>
                <a:gd name="T57" fmla="*/ 54 h 69"/>
                <a:gd name="T58" fmla="*/ 49 w 208"/>
                <a:gd name="T59" fmla="*/ 63 h 69"/>
                <a:gd name="T60" fmla="*/ 89 w 208"/>
                <a:gd name="T61" fmla="*/ 69 h 69"/>
                <a:gd name="T62" fmla="*/ 133 w 208"/>
                <a:gd name="T63"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69">
                  <a:moveTo>
                    <a:pt x="133" y="68"/>
                  </a:moveTo>
                  <a:lnTo>
                    <a:pt x="133" y="63"/>
                  </a:lnTo>
                  <a:lnTo>
                    <a:pt x="136" y="54"/>
                  </a:lnTo>
                  <a:lnTo>
                    <a:pt x="161" y="41"/>
                  </a:lnTo>
                  <a:lnTo>
                    <a:pt x="178" y="37"/>
                  </a:lnTo>
                  <a:lnTo>
                    <a:pt x="201" y="38"/>
                  </a:lnTo>
                  <a:lnTo>
                    <a:pt x="205" y="37"/>
                  </a:lnTo>
                  <a:lnTo>
                    <a:pt x="208" y="31"/>
                  </a:lnTo>
                  <a:lnTo>
                    <a:pt x="203" y="25"/>
                  </a:lnTo>
                  <a:lnTo>
                    <a:pt x="191" y="23"/>
                  </a:lnTo>
                  <a:lnTo>
                    <a:pt x="174" y="24"/>
                  </a:lnTo>
                  <a:lnTo>
                    <a:pt x="165" y="25"/>
                  </a:lnTo>
                  <a:lnTo>
                    <a:pt x="165" y="22"/>
                  </a:lnTo>
                  <a:lnTo>
                    <a:pt x="169" y="14"/>
                  </a:lnTo>
                  <a:lnTo>
                    <a:pt x="155" y="5"/>
                  </a:lnTo>
                  <a:lnTo>
                    <a:pt x="142" y="1"/>
                  </a:lnTo>
                  <a:lnTo>
                    <a:pt x="125" y="0"/>
                  </a:lnTo>
                  <a:lnTo>
                    <a:pt x="96" y="2"/>
                  </a:lnTo>
                  <a:lnTo>
                    <a:pt x="81" y="6"/>
                  </a:lnTo>
                  <a:lnTo>
                    <a:pt x="70" y="14"/>
                  </a:lnTo>
                  <a:lnTo>
                    <a:pt x="66" y="19"/>
                  </a:lnTo>
                  <a:lnTo>
                    <a:pt x="60" y="16"/>
                  </a:lnTo>
                  <a:lnTo>
                    <a:pt x="55" y="12"/>
                  </a:lnTo>
                  <a:lnTo>
                    <a:pt x="45" y="12"/>
                  </a:lnTo>
                  <a:lnTo>
                    <a:pt x="24" y="14"/>
                  </a:lnTo>
                  <a:lnTo>
                    <a:pt x="9" y="22"/>
                  </a:lnTo>
                  <a:lnTo>
                    <a:pt x="0" y="32"/>
                  </a:lnTo>
                  <a:lnTo>
                    <a:pt x="2" y="43"/>
                  </a:lnTo>
                  <a:lnTo>
                    <a:pt x="15" y="54"/>
                  </a:lnTo>
                  <a:lnTo>
                    <a:pt x="49" y="63"/>
                  </a:lnTo>
                  <a:lnTo>
                    <a:pt x="89" y="69"/>
                  </a:lnTo>
                  <a:lnTo>
                    <a:pt x="133" y="68"/>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2" name="Freeform 260"/>
            <p:cNvSpPr>
              <a:spLocks/>
            </p:cNvSpPr>
            <p:nvPr/>
          </p:nvSpPr>
          <p:spPr bwMode="auto">
            <a:xfrm>
              <a:off x="2879" y="4217"/>
              <a:ext cx="27" cy="20"/>
            </a:xfrm>
            <a:custGeom>
              <a:avLst/>
              <a:gdLst>
                <a:gd name="T0" fmla="*/ 11 w 27"/>
                <a:gd name="T1" fmla="*/ 20 h 20"/>
                <a:gd name="T2" fmla="*/ 19 w 27"/>
                <a:gd name="T3" fmla="*/ 19 h 20"/>
                <a:gd name="T4" fmla="*/ 27 w 27"/>
                <a:gd name="T5" fmla="*/ 12 h 20"/>
                <a:gd name="T6" fmla="*/ 27 w 27"/>
                <a:gd name="T7" fmla="*/ 7 h 20"/>
                <a:gd name="T8" fmla="*/ 21 w 27"/>
                <a:gd name="T9" fmla="*/ 2 h 20"/>
                <a:gd name="T10" fmla="*/ 11 w 27"/>
                <a:gd name="T11" fmla="*/ 0 h 20"/>
                <a:gd name="T12" fmla="*/ 4 w 27"/>
                <a:gd name="T13" fmla="*/ 1 h 20"/>
                <a:gd name="T14" fmla="*/ 0 w 27"/>
                <a:gd name="T15" fmla="*/ 5 h 20"/>
                <a:gd name="T16" fmla="*/ 4 w 27"/>
                <a:gd name="T17" fmla="*/ 11 h 20"/>
                <a:gd name="T18" fmla="*/ 11 w 27"/>
                <a:gd name="T19" fmla="*/ 11 h 20"/>
                <a:gd name="T20" fmla="*/ 13 w 27"/>
                <a:gd name="T21" fmla="*/ 7 h 20"/>
                <a:gd name="T22" fmla="*/ 11 w 27"/>
                <a:gd name="T23" fmla="*/ 5 h 20"/>
                <a:gd name="T24" fmla="*/ 10 w 27"/>
                <a:gd name="T25" fmla="*/ 7 h 20"/>
                <a:gd name="T26" fmla="*/ 10 w 27"/>
                <a:gd name="T27" fmla="*/ 9 h 20"/>
                <a:gd name="T28" fmla="*/ 4 w 27"/>
                <a:gd name="T29" fmla="*/ 8 h 20"/>
                <a:gd name="T30" fmla="*/ 4 w 27"/>
                <a:gd name="T31" fmla="*/ 6 h 20"/>
                <a:gd name="T32" fmla="*/ 6 w 27"/>
                <a:gd name="T33" fmla="*/ 2 h 20"/>
                <a:gd name="T34" fmla="*/ 11 w 27"/>
                <a:gd name="T35" fmla="*/ 2 h 20"/>
                <a:gd name="T36" fmla="*/ 19 w 27"/>
                <a:gd name="T37" fmla="*/ 3 h 20"/>
                <a:gd name="T38" fmla="*/ 23 w 27"/>
                <a:gd name="T39" fmla="*/ 8 h 20"/>
                <a:gd name="T40" fmla="*/ 23 w 27"/>
                <a:gd name="T41" fmla="*/ 13 h 20"/>
                <a:gd name="T42" fmla="*/ 17 w 27"/>
                <a:gd name="T43" fmla="*/ 18 h 20"/>
                <a:gd name="T44" fmla="*/ 11 w 27"/>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0">
                  <a:moveTo>
                    <a:pt x="11" y="20"/>
                  </a:moveTo>
                  <a:lnTo>
                    <a:pt x="19" y="19"/>
                  </a:lnTo>
                  <a:lnTo>
                    <a:pt x="27" y="12"/>
                  </a:lnTo>
                  <a:lnTo>
                    <a:pt x="27" y="7"/>
                  </a:lnTo>
                  <a:lnTo>
                    <a:pt x="21" y="2"/>
                  </a:lnTo>
                  <a:lnTo>
                    <a:pt x="11" y="0"/>
                  </a:lnTo>
                  <a:lnTo>
                    <a:pt x="4" y="1"/>
                  </a:lnTo>
                  <a:lnTo>
                    <a:pt x="0" y="5"/>
                  </a:lnTo>
                  <a:lnTo>
                    <a:pt x="4" y="11"/>
                  </a:lnTo>
                  <a:lnTo>
                    <a:pt x="11" y="11"/>
                  </a:lnTo>
                  <a:lnTo>
                    <a:pt x="13" y="7"/>
                  </a:lnTo>
                  <a:lnTo>
                    <a:pt x="11" y="5"/>
                  </a:lnTo>
                  <a:lnTo>
                    <a:pt x="10" y="7"/>
                  </a:lnTo>
                  <a:lnTo>
                    <a:pt x="10" y="9"/>
                  </a:lnTo>
                  <a:lnTo>
                    <a:pt x="4" y="8"/>
                  </a:lnTo>
                  <a:lnTo>
                    <a:pt x="4" y="6"/>
                  </a:lnTo>
                  <a:lnTo>
                    <a:pt x="6" y="2"/>
                  </a:lnTo>
                  <a:lnTo>
                    <a:pt x="11" y="2"/>
                  </a:lnTo>
                  <a:lnTo>
                    <a:pt x="19" y="3"/>
                  </a:lnTo>
                  <a:lnTo>
                    <a:pt x="23" y="8"/>
                  </a:lnTo>
                  <a:lnTo>
                    <a:pt x="23" y="13"/>
                  </a:lnTo>
                  <a:lnTo>
                    <a:pt x="17" y="18"/>
                  </a:lnTo>
                  <a:lnTo>
                    <a:pt x="11"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3" name="Freeform 261"/>
            <p:cNvSpPr>
              <a:spLocks/>
            </p:cNvSpPr>
            <p:nvPr/>
          </p:nvSpPr>
          <p:spPr bwMode="auto">
            <a:xfrm>
              <a:off x="2896" y="4204"/>
              <a:ext cx="42" cy="36"/>
            </a:xfrm>
            <a:custGeom>
              <a:avLst/>
              <a:gdLst>
                <a:gd name="T0" fmla="*/ 0 w 42"/>
                <a:gd name="T1" fmla="*/ 36 h 36"/>
                <a:gd name="T2" fmla="*/ 10 w 42"/>
                <a:gd name="T3" fmla="*/ 34 h 36"/>
                <a:gd name="T4" fmla="*/ 29 w 42"/>
                <a:gd name="T5" fmla="*/ 26 h 36"/>
                <a:gd name="T6" fmla="*/ 38 w 42"/>
                <a:gd name="T7" fmla="*/ 19 h 36"/>
                <a:gd name="T8" fmla="*/ 42 w 42"/>
                <a:gd name="T9" fmla="*/ 10 h 36"/>
                <a:gd name="T10" fmla="*/ 38 w 42"/>
                <a:gd name="T11" fmla="*/ 2 h 36"/>
                <a:gd name="T12" fmla="*/ 29 w 42"/>
                <a:gd name="T13" fmla="*/ 0 h 36"/>
                <a:gd name="T14" fmla="*/ 21 w 42"/>
                <a:gd name="T15" fmla="*/ 1 h 36"/>
                <a:gd name="T16" fmla="*/ 17 w 42"/>
                <a:gd name="T17" fmla="*/ 4 h 36"/>
                <a:gd name="T18" fmla="*/ 19 w 42"/>
                <a:gd name="T19" fmla="*/ 8 h 36"/>
                <a:gd name="T20" fmla="*/ 25 w 42"/>
                <a:gd name="T21" fmla="*/ 10 h 36"/>
                <a:gd name="T22" fmla="*/ 30 w 42"/>
                <a:gd name="T23" fmla="*/ 9 h 36"/>
                <a:gd name="T24" fmla="*/ 32 w 42"/>
                <a:gd name="T25" fmla="*/ 7 h 36"/>
                <a:gd name="T26" fmla="*/ 27 w 42"/>
                <a:gd name="T27" fmla="*/ 8 h 36"/>
                <a:gd name="T28" fmla="*/ 21 w 42"/>
                <a:gd name="T29" fmla="*/ 4 h 36"/>
                <a:gd name="T30" fmla="*/ 29 w 42"/>
                <a:gd name="T31" fmla="*/ 2 h 36"/>
                <a:gd name="T32" fmla="*/ 36 w 42"/>
                <a:gd name="T33" fmla="*/ 6 h 36"/>
                <a:gd name="T34" fmla="*/ 38 w 42"/>
                <a:gd name="T35" fmla="*/ 10 h 36"/>
                <a:gd name="T36" fmla="*/ 34 w 42"/>
                <a:gd name="T37" fmla="*/ 18 h 36"/>
                <a:gd name="T38" fmla="*/ 21 w 42"/>
                <a:gd name="T39" fmla="*/ 27 h 36"/>
                <a:gd name="T40" fmla="*/ 8 w 42"/>
                <a:gd name="T41" fmla="*/ 33 h 36"/>
                <a:gd name="T42" fmla="*/ 0 w 42"/>
                <a:gd name="T4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0" y="36"/>
                  </a:moveTo>
                  <a:lnTo>
                    <a:pt x="10" y="34"/>
                  </a:lnTo>
                  <a:lnTo>
                    <a:pt x="29" y="26"/>
                  </a:lnTo>
                  <a:lnTo>
                    <a:pt x="38" y="19"/>
                  </a:lnTo>
                  <a:lnTo>
                    <a:pt x="42" y="10"/>
                  </a:lnTo>
                  <a:lnTo>
                    <a:pt x="38" y="2"/>
                  </a:lnTo>
                  <a:lnTo>
                    <a:pt x="29" y="0"/>
                  </a:lnTo>
                  <a:lnTo>
                    <a:pt x="21" y="1"/>
                  </a:lnTo>
                  <a:lnTo>
                    <a:pt x="17" y="4"/>
                  </a:lnTo>
                  <a:lnTo>
                    <a:pt x="19" y="8"/>
                  </a:lnTo>
                  <a:lnTo>
                    <a:pt x="25" y="10"/>
                  </a:lnTo>
                  <a:lnTo>
                    <a:pt x="30" y="9"/>
                  </a:lnTo>
                  <a:lnTo>
                    <a:pt x="32" y="7"/>
                  </a:lnTo>
                  <a:lnTo>
                    <a:pt x="27" y="8"/>
                  </a:lnTo>
                  <a:lnTo>
                    <a:pt x="21" y="4"/>
                  </a:lnTo>
                  <a:lnTo>
                    <a:pt x="29" y="2"/>
                  </a:lnTo>
                  <a:lnTo>
                    <a:pt x="36" y="6"/>
                  </a:lnTo>
                  <a:lnTo>
                    <a:pt x="38" y="10"/>
                  </a:lnTo>
                  <a:lnTo>
                    <a:pt x="34" y="18"/>
                  </a:lnTo>
                  <a:lnTo>
                    <a:pt x="21" y="27"/>
                  </a:lnTo>
                  <a:lnTo>
                    <a:pt x="8" y="33"/>
                  </a:lnTo>
                  <a:lnTo>
                    <a:pt x="0" y="36"/>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4" name="Freeform 262"/>
            <p:cNvSpPr>
              <a:spLocks/>
            </p:cNvSpPr>
            <p:nvPr/>
          </p:nvSpPr>
          <p:spPr bwMode="auto">
            <a:xfrm>
              <a:off x="2902" y="4223"/>
              <a:ext cx="53" cy="20"/>
            </a:xfrm>
            <a:custGeom>
              <a:avLst/>
              <a:gdLst>
                <a:gd name="T0" fmla="*/ 0 w 53"/>
                <a:gd name="T1" fmla="*/ 20 h 20"/>
                <a:gd name="T2" fmla="*/ 9 w 53"/>
                <a:gd name="T3" fmla="*/ 20 h 20"/>
                <a:gd name="T4" fmla="*/ 32 w 53"/>
                <a:gd name="T5" fmla="*/ 15 h 20"/>
                <a:gd name="T6" fmla="*/ 49 w 53"/>
                <a:gd name="T7" fmla="*/ 9 h 20"/>
                <a:gd name="T8" fmla="*/ 53 w 53"/>
                <a:gd name="T9" fmla="*/ 7 h 20"/>
                <a:gd name="T10" fmla="*/ 53 w 53"/>
                <a:gd name="T11" fmla="*/ 3 h 20"/>
                <a:gd name="T12" fmla="*/ 49 w 53"/>
                <a:gd name="T13" fmla="*/ 0 h 20"/>
                <a:gd name="T14" fmla="*/ 43 w 53"/>
                <a:gd name="T15" fmla="*/ 0 h 20"/>
                <a:gd name="T16" fmla="*/ 36 w 53"/>
                <a:gd name="T17" fmla="*/ 2 h 20"/>
                <a:gd name="T18" fmla="*/ 30 w 53"/>
                <a:gd name="T19" fmla="*/ 6 h 20"/>
                <a:gd name="T20" fmla="*/ 32 w 53"/>
                <a:gd name="T21" fmla="*/ 8 h 20"/>
                <a:gd name="T22" fmla="*/ 36 w 53"/>
                <a:gd name="T23" fmla="*/ 9 h 20"/>
                <a:gd name="T24" fmla="*/ 40 w 53"/>
                <a:gd name="T25" fmla="*/ 8 h 20"/>
                <a:gd name="T26" fmla="*/ 42 w 53"/>
                <a:gd name="T27" fmla="*/ 7 h 20"/>
                <a:gd name="T28" fmla="*/ 38 w 53"/>
                <a:gd name="T29" fmla="*/ 7 h 20"/>
                <a:gd name="T30" fmla="*/ 36 w 53"/>
                <a:gd name="T31" fmla="*/ 6 h 20"/>
                <a:gd name="T32" fmla="*/ 38 w 53"/>
                <a:gd name="T33" fmla="*/ 3 h 20"/>
                <a:gd name="T34" fmla="*/ 45 w 53"/>
                <a:gd name="T35" fmla="*/ 2 h 20"/>
                <a:gd name="T36" fmla="*/ 49 w 53"/>
                <a:gd name="T37" fmla="*/ 5 h 20"/>
                <a:gd name="T38" fmla="*/ 47 w 53"/>
                <a:gd name="T39" fmla="*/ 7 h 20"/>
                <a:gd name="T40" fmla="*/ 32 w 53"/>
                <a:gd name="T41" fmla="*/ 13 h 20"/>
                <a:gd name="T42" fmla="*/ 7 w 53"/>
                <a:gd name="T43" fmla="*/ 18 h 20"/>
                <a:gd name="T44" fmla="*/ 0 w 53"/>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0">
                  <a:moveTo>
                    <a:pt x="0" y="20"/>
                  </a:moveTo>
                  <a:lnTo>
                    <a:pt x="9" y="20"/>
                  </a:lnTo>
                  <a:lnTo>
                    <a:pt x="32" y="15"/>
                  </a:lnTo>
                  <a:lnTo>
                    <a:pt x="49" y="9"/>
                  </a:lnTo>
                  <a:lnTo>
                    <a:pt x="53" y="7"/>
                  </a:lnTo>
                  <a:lnTo>
                    <a:pt x="53" y="3"/>
                  </a:lnTo>
                  <a:lnTo>
                    <a:pt x="49" y="0"/>
                  </a:lnTo>
                  <a:lnTo>
                    <a:pt x="43" y="0"/>
                  </a:lnTo>
                  <a:lnTo>
                    <a:pt x="36" y="2"/>
                  </a:lnTo>
                  <a:lnTo>
                    <a:pt x="30" y="6"/>
                  </a:lnTo>
                  <a:lnTo>
                    <a:pt x="32" y="8"/>
                  </a:lnTo>
                  <a:lnTo>
                    <a:pt x="36" y="9"/>
                  </a:lnTo>
                  <a:lnTo>
                    <a:pt x="40" y="8"/>
                  </a:lnTo>
                  <a:lnTo>
                    <a:pt x="42" y="7"/>
                  </a:lnTo>
                  <a:lnTo>
                    <a:pt x="38" y="7"/>
                  </a:lnTo>
                  <a:lnTo>
                    <a:pt x="36" y="6"/>
                  </a:lnTo>
                  <a:lnTo>
                    <a:pt x="38" y="3"/>
                  </a:lnTo>
                  <a:lnTo>
                    <a:pt x="45" y="2"/>
                  </a:lnTo>
                  <a:lnTo>
                    <a:pt x="49" y="5"/>
                  </a:lnTo>
                  <a:lnTo>
                    <a:pt x="47" y="7"/>
                  </a:lnTo>
                  <a:lnTo>
                    <a:pt x="32" y="13"/>
                  </a:lnTo>
                  <a:lnTo>
                    <a:pt x="7" y="18"/>
                  </a:lnTo>
                  <a:lnTo>
                    <a:pt x="0"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5" name="Freeform 263"/>
            <p:cNvSpPr>
              <a:spLocks/>
            </p:cNvSpPr>
            <p:nvPr/>
          </p:nvSpPr>
          <p:spPr bwMode="auto">
            <a:xfrm>
              <a:off x="2739" y="4182"/>
              <a:ext cx="28" cy="20"/>
            </a:xfrm>
            <a:custGeom>
              <a:avLst/>
              <a:gdLst>
                <a:gd name="T0" fmla="*/ 15 w 28"/>
                <a:gd name="T1" fmla="*/ 20 h 20"/>
                <a:gd name="T2" fmla="*/ 22 w 28"/>
                <a:gd name="T3" fmla="*/ 19 h 20"/>
                <a:gd name="T4" fmla="*/ 26 w 28"/>
                <a:gd name="T5" fmla="*/ 16 h 20"/>
                <a:gd name="T6" fmla="*/ 28 w 28"/>
                <a:gd name="T7" fmla="*/ 11 h 20"/>
                <a:gd name="T8" fmla="*/ 26 w 28"/>
                <a:gd name="T9" fmla="*/ 6 h 20"/>
                <a:gd name="T10" fmla="*/ 19 w 28"/>
                <a:gd name="T11" fmla="*/ 1 h 20"/>
                <a:gd name="T12" fmla="*/ 9 w 28"/>
                <a:gd name="T13" fmla="*/ 0 h 20"/>
                <a:gd name="T14" fmla="*/ 2 w 28"/>
                <a:gd name="T15" fmla="*/ 3 h 20"/>
                <a:gd name="T16" fmla="*/ 0 w 28"/>
                <a:gd name="T17" fmla="*/ 6 h 20"/>
                <a:gd name="T18" fmla="*/ 3 w 28"/>
                <a:gd name="T19" fmla="*/ 12 h 20"/>
                <a:gd name="T20" fmla="*/ 11 w 28"/>
                <a:gd name="T21" fmla="*/ 11 h 20"/>
                <a:gd name="T22" fmla="*/ 13 w 28"/>
                <a:gd name="T23" fmla="*/ 7 h 20"/>
                <a:gd name="T24" fmla="*/ 9 w 28"/>
                <a:gd name="T25" fmla="*/ 5 h 20"/>
                <a:gd name="T26" fmla="*/ 9 w 28"/>
                <a:gd name="T27" fmla="*/ 7 h 20"/>
                <a:gd name="T28" fmla="*/ 9 w 28"/>
                <a:gd name="T29" fmla="*/ 10 h 20"/>
                <a:gd name="T30" fmla="*/ 5 w 28"/>
                <a:gd name="T31" fmla="*/ 10 h 20"/>
                <a:gd name="T32" fmla="*/ 3 w 28"/>
                <a:gd name="T33" fmla="*/ 6 h 20"/>
                <a:gd name="T34" fmla="*/ 5 w 28"/>
                <a:gd name="T35" fmla="*/ 4 h 20"/>
                <a:gd name="T36" fmla="*/ 11 w 28"/>
                <a:gd name="T37" fmla="*/ 3 h 20"/>
                <a:gd name="T38" fmla="*/ 19 w 28"/>
                <a:gd name="T39" fmla="*/ 4 h 20"/>
                <a:gd name="T40" fmla="*/ 22 w 28"/>
                <a:gd name="T41" fmla="*/ 7 h 20"/>
                <a:gd name="T42" fmla="*/ 24 w 28"/>
                <a:gd name="T43" fmla="*/ 12 h 20"/>
                <a:gd name="T44" fmla="*/ 19 w 28"/>
                <a:gd name="T45" fmla="*/ 18 h 20"/>
                <a:gd name="T46" fmla="*/ 15 w 28"/>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0">
                  <a:moveTo>
                    <a:pt x="15" y="20"/>
                  </a:moveTo>
                  <a:lnTo>
                    <a:pt x="22" y="19"/>
                  </a:lnTo>
                  <a:lnTo>
                    <a:pt x="26" y="16"/>
                  </a:lnTo>
                  <a:lnTo>
                    <a:pt x="28" y="11"/>
                  </a:lnTo>
                  <a:lnTo>
                    <a:pt x="26" y="6"/>
                  </a:lnTo>
                  <a:lnTo>
                    <a:pt x="19" y="1"/>
                  </a:lnTo>
                  <a:lnTo>
                    <a:pt x="9" y="0"/>
                  </a:lnTo>
                  <a:lnTo>
                    <a:pt x="2" y="3"/>
                  </a:lnTo>
                  <a:lnTo>
                    <a:pt x="0" y="6"/>
                  </a:lnTo>
                  <a:lnTo>
                    <a:pt x="3" y="12"/>
                  </a:lnTo>
                  <a:lnTo>
                    <a:pt x="11" y="11"/>
                  </a:lnTo>
                  <a:lnTo>
                    <a:pt x="13" y="7"/>
                  </a:lnTo>
                  <a:lnTo>
                    <a:pt x="9" y="5"/>
                  </a:lnTo>
                  <a:lnTo>
                    <a:pt x="9" y="7"/>
                  </a:lnTo>
                  <a:lnTo>
                    <a:pt x="9" y="10"/>
                  </a:lnTo>
                  <a:lnTo>
                    <a:pt x="5" y="10"/>
                  </a:lnTo>
                  <a:lnTo>
                    <a:pt x="3" y="6"/>
                  </a:lnTo>
                  <a:lnTo>
                    <a:pt x="5" y="4"/>
                  </a:lnTo>
                  <a:lnTo>
                    <a:pt x="11" y="3"/>
                  </a:lnTo>
                  <a:lnTo>
                    <a:pt x="19" y="4"/>
                  </a:lnTo>
                  <a:lnTo>
                    <a:pt x="22" y="7"/>
                  </a:lnTo>
                  <a:lnTo>
                    <a:pt x="24" y="12"/>
                  </a:lnTo>
                  <a:lnTo>
                    <a:pt x="19" y="18"/>
                  </a:lnTo>
                  <a:lnTo>
                    <a:pt x="15" y="20"/>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6" name="Freeform 264"/>
            <p:cNvSpPr>
              <a:spLocks/>
            </p:cNvSpPr>
            <p:nvPr/>
          </p:nvSpPr>
          <p:spPr bwMode="auto">
            <a:xfrm>
              <a:off x="2761" y="4165"/>
              <a:ext cx="33" cy="39"/>
            </a:xfrm>
            <a:custGeom>
              <a:avLst/>
              <a:gdLst>
                <a:gd name="T0" fmla="*/ 0 w 33"/>
                <a:gd name="T1" fmla="*/ 39 h 39"/>
                <a:gd name="T2" fmla="*/ 8 w 33"/>
                <a:gd name="T3" fmla="*/ 37 h 39"/>
                <a:gd name="T4" fmla="*/ 25 w 33"/>
                <a:gd name="T5" fmla="*/ 27 h 39"/>
                <a:gd name="T6" fmla="*/ 31 w 33"/>
                <a:gd name="T7" fmla="*/ 18 h 39"/>
                <a:gd name="T8" fmla="*/ 33 w 33"/>
                <a:gd name="T9" fmla="*/ 10 h 39"/>
                <a:gd name="T10" fmla="*/ 27 w 33"/>
                <a:gd name="T11" fmla="*/ 3 h 39"/>
                <a:gd name="T12" fmla="*/ 16 w 33"/>
                <a:gd name="T13" fmla="*/ 0 h 39"/>
                <a:gd name="T14" fmla="*/ 10 w 33"/>
                <a:gd name="T15" fmla="*/ 3 h 39"/>
                <a:gd name="T16" fmla="*/ 8 w 33"/>
                <a:gd name="T17" fmla="*/ 6 h 39"/>
                <a:gd name="T18" fmla="*/ 10 w 33"/>
                <a:gd name="T19" fmla="*/ 9 h 39"/>
                <a:gd name="T20" fmla="*/ 16 w 33"/>
                <a:gd name="T21" fmla="*/ 11 h 39"/>
                <a:gd name="T22" fmla="*/ 23 w 33"/>
                <a:gd name="T23" fmla="*/ 8 h 39"/>
                <a:gd name="T24" fmla="*/ 16 w 33"/>
                <a:gd name="T25" fmla="*/ 9 h 39"/>
                <a:gd name="T26" fmla="*/ 12 w 33"/>
                <a:gd name="T27" fmla="*/ 6 h 39"/>
                <a:gd name="T28" fmla="*/ 17 w 33"/>
                <a:gd name="T29" fmla="*/ 3 h 39"/>
                <a:gd name="T30" fmla="*/ 25 w 33"/>
                <a:gd name="T31" fmla="*/ 5 h 39"/>
                <a:gd name="T32" fmla="*/ 29 w 33"/>
                <a:gd name="T33" fmla="*/ 10 h 39"/>
                <a:gd name="T34" fmla="*/ 29 w 33"/>
                <a:gd name="T35" fmla="*/ 17 h 39"/>
                <a:gd name="T36" fmla="*/ 17 w 33"/>
                <a:gd name="T37" fmla="*/ 29 h 39"/>
                <a:gd name="T38" fmla="*/ 6 w 33"/>
                <a:gd name="T39" fmla="*/ 36 h 39"/>
                <a:gd name="T40" fmla="*/ 0 w 33"/>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9">
                  <a:moveTo>
                    <a:pt x="0" y="39"/>
                  </a:moveTo>
                  <a:lnTo>
                    <a:pt x="8" y="37"/>
                  </a:lnTo>
                  <a:lnTo>
                    <a:pt x="25" y="27"/>
                  </a:lnTo>
                  <a:lnTo>
                    <a:pt x="31" y="18"/>
                  </a:lnTo>
                  <a:lnTo>
                    <a:pt x="33" y="10"/>
                  </a:lnTo>
                  <a:lnTo>
                    <a:pt x="27" y="3"/>
                  </a:lnTo>
                  <a:lnTo>
                    <a:pt x="16" y="0"/>
                  </a:lnTo>
                  <a:lnTo>
                    <a:pt x="10" y="3"/>
                  </a:lnTo>
                  <a:lnTo>
                    <a:pt x="8" y="6"/>
                  </a:lnTo>
                  <a:lnTo>
                    <a:pt x="10" y="9"/>
                  </a:lnTo>
                  <a:lnTo>
                    <a:pt x="16" y="11"/>
                  </a:lnTo>
                  <a:lnTo>
                    <a:pt x="23" y="8"/>
                  </a:lnTo>
                  <a:lnTo>
                    <a:pt x="16" y="9"/>
                  </a:lnTo>
                  <a:lnTo>
                    <a:pt x="12" y="6"/>
                  </a:lnTo>
                  <a:lnTo>
                    <a:pt x="17" y="3"/>
                  </a:lnTo>
                  <a:lnTo>
                    <a:pt x="25" y="5"/>
                  </a:lnTo>
                  <a:lnTo>
                    <a:pt x="29" y="10"/>
                  </a:lnTo>
                  <a:lnTo>
                    <a:pt x="29" y="17"/>
                  </a:lnTo>
                  <a:lnTo>
                    <a:pt x="17" y="29"/>
                  </a:lnTo>
                  <a:lnTo>
                    <a:pt x="6" y="36"/>
                  </a:lnTo>
                  <a:lnTo>
                    <a:pt x="0" y="39"/>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7" name="Freeform 265"/>
            <p:cNvSpPr>
              <a:spLocks/>
            </p:cNvSpPr>
            <p:nvPr/>
          </p:nvSpPr>
          <p:spPr bwMode="auto">
            <a:xfrm>
              <a:off x="2767" y="4182"/>
              <a:ext cx="48" cy="25"/>
            </a:xfrm>
            <a:custGeom>
              <a:avLst/>
              <a:gdLst>
                <a:gd name="T0" fmla="*/ 0 w 48"/>
                <a:gd name="T1" fmla="*/ 25 h 25"/>
                <a:gd name="T2" fmla="*/ 10 w 48"/>
                <a:gd name="T3" fmla="*/ 24 h 25"/>
                <a:gd name="T4" fmla="*/ 30 w 48"/>
                <a:gd name="T5" fmla="*/ 17 h 25"/>
                <a:gd name="T6" fmla="*/ 46 w 48"/>
                <a:gd name="T7" fmla="*/ 10 h 25"/>
                <a:gd name="T8" fmla="*/ 48 w 48"/>
                <a:gd name="T9" fmla="*/ 3 h 25"/>
                <a:gd name="T10" fmla="*/ 42 w 48"/>
                <a:gd name="T11" fmla="*/ 0 h 25"/>
                <a:gd name="T12" fmla="*/ 36 w 48"/>
                <a:gd name="T13" fmla="*/ 0 h 25"/>
                <a:gd name="T14" fmla="*/ 30 w 48"/>
                <a:gd name="T15" fmla="*/ 3 h 25"/>
                <a:gd name="T16" fmla="*/ 27 w 48"/>
                <a:gd name="T17" fmla="*/ 7 h 25"/>
                <a:gd name="T18" fmla="*/ 29 w 48"/>
                <a:gd name="T19" fmla="*/ 10 h 25"/>
                <a:gd name="T20" fmla="*/ 32 w 48"/>
                <a:gd name="T21" fmla="*/ 10 h 25"/>
                <a:gd name="T22" fmla="*/ 36 w 48"/>
                <a:gd name="T23" fmla="*/ 7 h 25"/>
                <a:gd name="T24" fmla="*/ 32 w 48"/>
                <a:gd name="T25" fmla="*/ 7 h 25"/>
                <a:gd name="T26" fmla="*/ 30 w 48"/>
                <a:gd name="T27" fmla="*/ 6 h 25"/>
                <a:gd name="T28" fmla="*/ 32 w 48"/>
                <a:gd name="T29" fmla="*/ 4 h 25"/>
                <a:gd name="T30" fmla="*/ 40 w 48"/>
                <a:gd name="T31" fmla="*/ 3 h 25"/>
                <a:gd name="T32" fmla="*/ 44 w 48"/>
                <a:gd name="T33" fmla="*/ 4 h 25"/>
                <a:gd name="T34" fmla="*/ 42 w 48"/>
                <a:gd name="T35" fmla="*/ 7 h 25"/>
                <a:gd name="T36" fmla="*/ 29 w 48"/>
                <a:gd name="T37" fmla="*/ 15 h 25"/>
                <a:gd name="T38" fmla="*/ 8 w 48"/>
                <a:gd name="T39" fmla="*/ 22 h 25"/>
                <a:gd name="T40" fmla="*/ 0 w 48"/>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5">
                  <a:moveTo>
                    <a:pt x="0" y="25"/>
                  </a:moveTo>
                  <a:lnTo>
                    <a:pt x="10" y="24"/>
                  </a:lnTo>
                  <a:lnTo>
                    <a:pt x="30" y="17"/>
                  </a:lnTo>
                  <a:lnTo>
                    <a:pt x="46" y="10"/>
                  </a:lnTo>
                  <a:lnTo>
                    <a:pt x="48" y="3"/>
                  </a:lnTo>
                  <a:lnTo>
                    <a:pt x="42" y="0"/>
                  </a:lnTo>
                  <a:lnTo>
                    <a:pt x="36" y="0"/>
                  </a:lnTo>
                  <a:lnTo>
                    <a:pt x="30" y="3"/>
                  </a:lnTo>
                  <a:lnTo>
                    <a:pt x="27" y="7"/>
                  </a:lnTo>
                  <a:lnTo>
                    <a:pt x="29" y="10"/>
                  </a:lnTo>
                  <a:lnTo>
                    <a:pt x="32" y="10"/>
                  </a:lnTo>
                  <a:lnTo>
                    <a:pt x="36" y="7"/>
                  </a:lnTo>
                  <a:lnTo>
                    <a:pt x="32" y="7"/>
                  </a:lnTo>
                  <a:lnTo>
                    <a:pt x="30" y="6"/>
                  </a:lnTo>
                  <a:lnTo>
                    <a:pt x="32" y="4"/>
                  </a:lnTo>
                  <a:lnTo>
                    <a:pt x="40" y="3"/>
                  </a:lnTo>
                  <a:lnTo>
                    <a:pt x="44" y="4"/>
                  </a:lnTo>
                  <a:lnTo>
                    <a:pt x="42" y="7"/>
                  </a:lnTo>
                  <a:lnTo>
                    <a:pt x="29" y="15"/>
                  </a:lnTo>
                  <a:lnTo>
                    <a:pt x="8" y="22"/>
                  </a:lnTo>
                  <a:lnTo>
                    <a:pt x="0"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8" name="Freeform 266"/>
            <p:cNvSpPr>
              <a:spLocks/>
            </p:cNvSpPr>
            <p:nvPr/>
          </p:nvSpPr>
          <p:spPr bwMode="auto">
            <a:xfrm>
              <a:off x="2611" y="48"/>
              <a:ext cx="300" cy="259"/>
            </a:xfrm>
            <a:custGeom>
              <a:avLst/>
              <a:gdLst>
                <a:gd name="T0" fmla="*/ 181 w 300"/>
                <a:gd name="T1" fmla="*/ 20 h 259"/>
                <a:gd name="T2" fmla="*/ 215 w 300"/>
                <a:gd name="T3" fmla="*/ 23 h 259"/>
                <a:gd name="T4" fmla="*/ 232 w 300"/>
                <a:gd name="T5" fmla="*/ 41 h 259"/>
                <a:gd name="T6" fmla="*/ 240 w 300"/>
                <a:gd name="T7" fmla="*/ 58 h 259"/>
                <a:gd name="T8" fmla="*/ 268 w 300"/>
                <a:gd name="T9" fmla="*/ 58 h 259"/>
                <a:gd name="T10" fmla="*/ 285 w 300"/>
                <a:gd name="T11" fmla="*/ 68 h 259"/>
                <a:gd name="T12" fmla="*/ 274 w 300"/>
                <a:gd name="T13" fmla="*/ 92 h 259"/>
                <a:gd name="T14" fmla="*/ 278 w 300"/>
                <a:gd name="T15" fmla="*/ 101 h 259"/>
                <a:gd name="T16" fmla="*/ 300 w 300"/>
                <a:gd name="T17" fmla="*/ 120 h 259"/>
                <a:gd name="T18" fmla="*/ 293 w 300"/>
                <a:gd name="T19" fmla="*/ 138 h 259"/>
                <a:gd name="T20" fmla="*/ 272 w 300"/>
                <a:gd name="T21" fmla="*/ 150 h 259"/>
                <a:gd name="T22" fmla="*/ 240 w 300"/>
                <a:gd name="T23" fmla="*/ 163 h 259"/>
                <a:gd name="T24" fmla="*/ 232 w 300"/>
                <a:gd name="T25" fmla="*/ 181 h 259"/>
                <a:gd name="T26" fmla="*/ 205 w 300"/>
                <a:gd name="T27" fmla="*/ 189 h 259"/>
                <a:gd name="T28" fmla="*/ 185 w 300"/>
                <a:gd name="T29" fmla="*/ 199 h 259"/>
                <a:gd name="T30" fmla="*/ 173 w 300"/>
                <a:gd name="T31" fmla="*/ 216 h 259"/>
                <a:gd name="T32" fmla="*/ 150 w 300"/>
                <a:gd name="T33" fmla="*/ 221 h 259"/>
                <a:gd name="T34" fmla="*/ 139 w 300"/>
                <a:gd name="T35" fmla="*/ 233 h 259"/>
                <a:gd name="T36" fmla="*/ 130 w 300"/>
                <a:gd name="T37" fmla="*/ 252 h 259"/>
                <a:gd name="T38" fmla="*/ 103 w 300"/>
                <a:gd name="T39" fmla="*/ 259 h 259"/>
                <a:gd name="T40" fmla="*/ 71 w 300"/>
                <a:gd name="T41" fmla="*/ 251 h 259"/>
                <a:gd name="T42" fmla="*/ 57 w 300"/>
                <a:gd name="T43" fmla="*/ 227 h 259"/>
                <a:gd name="T44" fmla="*/ 48 w 300"/>
                <a:gd name="T45" fmla="*/ 204 h 259"/>
                <a:gd name="T46" fmla="*/ 31 w 300"/>
                <a:gd name="T47" fmla="*/ 183 h 259"/>
                <a:gd name="T48" fmla="*/ 37 w 300"/>
                <a:gd name="T49" fmla="*/ 173 h 259"/>
                <a:gd name="T50" fmla="*/ 69 w 300"/>
                <a:gd name="T51" fmla="*/ 163 h 259"/>
                <a:gd name="T52" fmla="*/ 48 w 300"/>
                <a:gd name="T53" fmla="*/ 156 h 259"/>
                <a:gd name="T54" fmla="*/ 16 w 300"/>
                <a:gd name="T55" fmla="*/ 145 h 259"/>
                <a:gd name="T56" fmla="*/ 14 w 300"/>
                <a:gd name="T57" fmla="*/ 125 h 259"/>
                <a:gd name="T58" fmla="*/ 18 w 300"/>
                <a:gd name="T59" fmla="*/ 104 h 259"/>
                <a:gd name="T60" fmla="*/ 0 w 300"/>
                <a:gd name="T61" fmla="*/ 84 h 259"/>
                <a:gd name="T62" fmla="*/ 6 w 300"/>
                <a:gd name="T63" fmla="*/ 62 h 259"/>
                <a:gd name="T64" fmla="*/ 40 w 300"/>
                <a:gd name="T65" fmla="*/ 49 h 259"/>
                <a:gd name="T66" fmla="*/ 65 w 300"/>
                <a:gd name="T67" fmla="*/ 37 h 259"/>
                <a:gd name="T68" fmla="*/ 86 w 300"/>
                <a:gd name="T69" fmla="*/ 12 h 259"/>
                <a:gd name="T70" fmla="*/ 122 w 300"/>
                <a:gd name="T71" fmla="*/ 0 h 259"/>
                <a:gd name="T72" fmla="*/ 154 w 300"/>
                <a:gd name="T73" fmla="*/ 8 h 259"/>
                <a:gd name="T74" fmla="*/ 164 w 300"/>
                <a:gd name="T75" fmla="*/ 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59">
                  <a:moveTo>
                    <a:pt x="164" y="25"/>
                  </a:moveTo>
                  <a:lnTo>
                    <a:pt x="181" y="20"/>
                  </a:lnTo>
                  <a:lnTo>
                    <a:pt x="198" y="19"/>
                  </a:lnTo>
                  <a:lnTo>
                    <a:pt x="215" y="23"/>
                  </a:lnTo>
                  <a:lnTo>
                    <a:pt x="228" y="31"/>
                  </a:lnTo>
                  <a:lnTo>
                    <a:pt x="232" y="41"/>
                  </a:lnTo>
                  <a:lnTo>
                    <a:pt x="224" y="61"/>
                  </a:lnTo>
                  <a:lnTo>
                    <a:pt x="240" y="58"/>
                  </a:lnTo>
                  <a:lnTo>
                    <a:pt x="255" y="56"/>
                  </a:lnTo>
                  <a:lnTo>
                    <a:pt x="268" y="58"/>
                  </a:lnTo>
                  <a:lnTo>
                    <a:pt x="279" y="62"/>
                  </a:lnTo>
                  <a:lnTo>
                    <a:pt x="285" y="68"/>
                  </a:lnTo>
                  <a:lnTo>
                    <a:pt x="285" y="81"/>
                  </a:lnTo>
                  <a:lnTo>
                    <a:pt x="274" y="92"/>
                  </a:lnTo>
                  <a:lnTo>
                    <a:pt x="268" y="97"/>
                  </a:lnTo>
                  <a:lnTo>
                    <a:pt x="278" y="101"/>
                  </a:lnTo>
                  <a:lnTo>
                    <a:pt x="293" y="108"/>
                  </a:lnTo>
                  <a:lnTo>
                    <a:pt x="300" y="120"/>
                  </a:lnTo>
                  <a:lnTo>
                    <a:pt x="298" y="127"/>
                  </a:lnTo>
                  <a:lnTo>
                    <a:pt x="293" y="138"/>
                  </a:lnTo>
                  <a:lnTo>
                    <a:pt x="283" y="145"/>
                  </a:lnTo>
                  <a:lnTo>
                    <a:pt x="272" y="150"/>
                  </a:lnTo>
                  <a:lnTo>
                    <a:pt x="238" y="155"/>
                  </a:lnTo>
                  <a:lnTo>
                    <a:pt x="240" y="163"/>
                  </a:lnTo>
                  <a:lnTo>
                    <a:pt x="240" y="171"/>
                  </a:lnTo>
                  <a:lnTo>
                    <a:pt x="232" y="181"/>
                  </a:lnTo>
                  <a:lnTo>
                    <a:pt x="217" y="187"/>
                  </a:lnTo>
                  <a:lnTo>
                    <a:pt x="205" y="189"/>
                  </a:lnTo>
                  <a:lnTo>
                    <a:pt x="185" y="188"/>
                  </a:lnTo>
                  <a:lnTo>
                    <a:pt x="185" y="199"/>
                  </a:lnTo>
                  <a:lnTo>
                    <a:pt x="181" y="209"/>
                  </a:lnTo>
                  <a:lnTo>
                    <a:pt x="173" y="216"/>
                  </a:lnTo>
                  <a:lnTo>
                    <a:pt x="160" y="219"/>
                  </a:lnTo>
                  <a:lnTo>
                    <a:pt x="150" y="221"/>
                  </a:lnTo>
                  <a:lnTo>
                    <a:pt x="137" y="221"/>
                  </a:lnTo>
                  <a:lnTo>
                    <a:pt x="139" y="233"/>
                  </a:lnTo>
                  <a:lnTo>
                    <a:pt x="137" y="242"/>
                  </a:lnTo>
                  <a:lnTo>
                    <a:pt x="130" y="252"/>
                  </a:lnTo>
                  <a:lnTo>
                    <a:pt x="118" y="257"/>
                  </a:lnTo>
                  <a:lnTo>
                    <a:pt x="103" y="259"/>
                  </a:lnTo>
                  <a:lnTo>
                    <a:pt x="88" y="257"/>
                  </a:lnTo>
                  <a:lnTo>
                    <a:pt x="71" y="251"/>
                  </a:lnTo>
                  <a:lnTo>
                    <a:pt x="61" y="239"/>
                  </a:lnTo>
                  <a:lnTo>
                    <a:pt x="57" y="227"/>
                  </a:lnTo>
                  <a:lnTo>
                    <a:pt x="65" y="210"/>
                  </a:lnTo>
                  <a:lnTo>
                    <a:pt x="48" y="204"/>
                  </a:lnTo>
                  <a:lnTo>
                    <a:pt x="37" y="195"/>
                  </a:lnTo>
                  <a:lnTo>
                    <a:pt x="31" y="183"/>
                  </a:lnTo>
                  <a:lnTo>
                    <a:pt x="33" y="177"/>
                  </a:lnTo>
                  <a:lnTo>
                    <a:pt x="37" y="173"/>
                  </a:lnTo>
                  <a:lnTo>
                    <a:pt x="50" y="165"/>
                  </a:lnTo>
                  <a:lnTo>
                    <a:pt x="69" y="163"/>
                  </a:lnTo>
                  <a:lnTo>
                    <a:pt x="67" y="156"/>
                  </a:lnTo>
                  <a:lnTo>
                    <a:pt x="48" y="156"/>
                  </a:lnTo>
                  <a:lnTo>
                    <a:pt x="29" y="153"/>
                  </a:lnTo>
                  <a:lnTo>
                    <a:pt x="16" y="145"/>
                  </a:lnTo>
                  <a:lnTo>
                    <a:pt x="12" y="134"/>
                  </a:lnTo>
                  <a:lnTo>
                    <a:pt x="14" y="125"/>
                  </a:lnTo>
                  <a:lnTo>
                    <a:pt x="27" y="110"/>
                  </a:lnTo>
                  <a:lnTo>
                    <a:pt x="18" y="104"/>
                  </a:lnTo>
                  <a:lnTo>
                    <a:pt x="8" y="96"/>
                  </a:lnTo>
                  <a:lnTo>
                    <a:pt x="0" y="84"/>
                  </a:lnTo>
                  <a:lnTo>
                    <a:pt x="2" y="72"/>
                  </a:lnTo>
                  <a:lnTo>
                    <a:pt x="6" y="62"/>
                  </a:lnTo>
                  <a:lnTo>
                    <a:pt x="21" y="53"/>
                  </a:lnTo>
                  <a:lnTo>
                    <a:pt x="40" y="49"/>
                  </a:lnTo>
                  <a:lnTo>
                    <a:pt x="63" y="52"/>
                  </a:lnTo>
                  <a:lnTo>
                    <a:pt x="65" y="37"/>
                  </a:lnTo>
                  <a:lnTo>
                    <a:pt x="71" y="25"/>
                  </a:lnTo>
                  <a:lnTo>
                    <a:pt x="86" y="12"/>
                  </a:lnTo>
                  <a:lnTo>
                    <a:pt x="105" y="4"/>
                  </a:lnTo>
                  <a:lnTo>
                    <a:pt x="122" y="0"/>
                  </a:lnTo>
                  <a:lnTo>
                    <a:pt x="143" y="4"/>
                  </a:lnTo>
                  <a:lnTo>
                    <a:pt x="154" y="8"/>
                  </a:lnTo>
                  <a:lnTo>
                    <a:pt x="160" y="16"/>
                  </a:lnTo>
                  <a:lnTo>
                    <a:pt x="164" y="25"/>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19" name="Freeform 267"/>
            <p:cNvSpPr>
              <a:spLocks/>
            </p:cNvSpPr>
            <p:nvPr/>
          </p:nvSpPr>
          <p:spPr bwMode="auto">
            <a:xfrm>
              <a:off x="2818" y="0"/>
              <a:ext cx="228" cy="101"/>
            </a:xfrm>
            <a:custGeom>
              <a:avLst/>
              <a:gdLst>
                <a:gd name="T0" fmla="*/ 93 w 228"/>
                <a:gd name="T1" fmla="*/ 44 h 101"/>
                <a:gd name="T2" fmla="*/ 84 w 228"/>
                <a:gd name="T3" fmla="*/ 55 h 101"/>
                <a:gd name="T4" fmla="*/ 59 w 228"/>
                <a:gd name="T5" fmla="*/ 62 h 101"/>
                <a:gd name="T6" fmla="*/ 27 w 228"/>
                <a:gd name="T7" fmla="*/ 56 h 101"/>
                <a:gd name="T8" fmla="*/ 31 w 228"/>
                <a:gd name="T9" fmla="*/ 41 h 101"/>
                <a:gd name="T10" fmla="*/ 14 w 228"/>
                <a:gd name="T11" fmla="*/ 37 h 101"/>
                <a:gd name="T12" fmla="*/ 0 w 228"/>
                <a:gd name="T13" fmla="*/ 24 h 101"/>
                <a:gd name="T14" fmla="*/ 29 w 228"/>
                <a:gd name="T15" fmla="*/ 8 h 101"/>
                <a:gd name="T16" fmla="*/ 53 w 228"/>
                <a:gd name="T17" fmla="*/ 8 h 101"/>
                <a:gd name="T18" fmla="*/ 69 w 228"/>
                <a:gd name="T19" fmla="*/ 10 h 101"/>
                <a:gd name="T20" fmla="*/ 78 w 228"/>
                <a:gd name="T21" fmla="*/ 0 h 101"/>
                <a:gd name="T22" fmla="*/ 114 w 228"/>
                <a:gd name="T23" fmla="*/ 16 h 101"/>
                <a:gd name="T24" fmla="*/ 118 w 228"/>
                <a:gd name="T25" fmla="*/ 35 h 101"/>
                <a:gd name="T26" fmla="*/ 107 w 228"/>
                <a:gd name="T27" fmla="*/ 40 h 101"/>
                <a:gd name="T28" fmla="*/ 103 w 228"/>
                <a:gd name="T29" fmla="*/ 42 h 101"/>
                <a:gd name="T30" fmla="*/ 103 w 228"/>
                <a:gd name="T31" fmla="*/ 55 h 101"/>
                <a:gd name="T32" fmla="*/ 112 w 228"/>
                <a:gd name="T33" fmla="*/ 59 h 101"/>
                <a:gd name="T34" fmla="*/ 173 w 228"/>
                <a:gd name="T35" fmla="*/ 55 h 101"/>
                <a:gd name="T36" fmla="*/ 186 w 228"/>
                <a:gd name="T37" fmla="*/ 67 h 101"/>
                <a:gd name="T38" fmla="*/ 222 w 228"/>
                <a:gd name="T39" fmla="*/ 67 h 101"/>
                <a:gd name="T40" fmla="*/ 207 w 228"/>
                <a:gd name="T41" fmla="*/ 68 h 101"/>
                <a:gd name="T42" fmla="*/ 184 w 228"/>
                <a:gd name="T43" fmla="*/ 76 h 101"/>
                <a:gd name="T44" fmla="*/ 162 w 228"/>
                <a:gd name="T45" fmla="*/ 97 h 101"/>
                <a:gd name="T46" fmla="*/ 141 w 228"/>
                <a:gd name="T47" fmla="*/ 97 h 101"/>
                <a:gd name="T48" fmla="*/ 152 w 228"/>
                <a:gd name="T49" fmla="*/ 77 h 101"/>
                <a:gd name="T50" fmla="*/ 171 w 228"/>
                <a:gd name="T51" fmla="*/ 64 h 101"/>
                <a:gd name="T52" fmla="*/ 152 w 228"/>
                <a:gd name="T53" fmla="*/ 59 h 101"/>
                <a:gd name="T54" fmla="*/ 101 w 228"/>
                <a:gd name="T55" fmla="*/ 66 h 101"/>
                <a:gd name="T56" fmla="*/ 36 w 228"/>
                <a:gd name="T57" fmla="*/ 97 h 101"/>
                <a:gd name="T58" fmla="*/ 29 w 228"/>
                <a:gd name="T59" fmla="*/ 101 h 101"/>
                <a:gd name="T60" fmla="*/ 34 w 228"/>
                <a:gd name="T61" fmla="*/ 95 h 101"/>
                <a:gd name="T62" fmla="*/ 76 w 228"/>
                <a:gd name="T63" fmla="*/ 72 h 101"/>
                <a:gd name="T64" fmla="*/ 97 w 228"/>
                <a:gd name="T65" fmla="*/ 54 h 101"/>
                <a:gd name="T66" fmla="*/ 93 w 228"/>
                <a:gd name="T67" fmla="*/ 3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01">
                  <a:moveTo>
                    <a:pt x="93" y="38"/>
                  </a:moveTo>
                  <a:lnTo>
                    <a:pt x="93" y="44"/>
                  </a:lnTo>
                  <a:lnTo>
                    <a:pt x="91" y="49"/>
                  </a:lnTo>
                  <a:lnTo>
                    <a:pt x="84" y="55"/>
                  </a:lnTo>
                  <a:lnTo>
                    <a:pt x="74" y="60"/>
                  </a:lnTo>
                  <a:lnTo>
                    <a:pt x="59" y="62"/>
                  </a:lnTo>
                  <a:lnTo>
                    <a:pt x="44" y="62"/>
                  </a:lnTo>
                  <a:lnTo>
                    <a:pt x="27" y="56"/>
                  </a:lnTo>
                  <a:lnTo>
                    <a:pt x="19" y="53"/>
                  </a:lnTo>
                  <a:lnTo>
                    <a:pt x="31" y="41"/>
                  </a:lnTo>
                  <a:lnTo>
                    <a:pt x="25" y="41"/>
                  </a:lnTo>
                  <a:lnTo>
                    <a:pt x="14" y="37"/>
                  </a:lnTo>
                  <a:lnTo>
                    <a:pt x="4" y="28"/>
                  </a:lnTo>
                  <a:lnTo>
                    <a:pt x="0" y="24"/>
                  </a:lnTo>
                  <a:lnTo>
                    <a:pt x="12" y="17"/>
                  </a:lnTo>
                  <a:lnTo>
                    <a:pt x="29" y="8"/>
                  </a:lnTo>
                  <a:lnTo>
                    <a:pt x="40" y="6"/>
                  </a:lnTo>
                  <a:lnTo>
                    <a:pt x="53" y="8"/>
                  </a:lnTo>
                  <a:lnTo>
                    <a:pt x="69" y="13"/>
                  </a:lnTo>
                  <a:lnTo>
                    <a:pt x="69" y="10"/>
                  </a:lnTo>
                  <a:lnTo>
                    <a:pt x="76" y="1"/>
                  </a:lnTo>
                  <a:lnTo>
                    <a:pt x="78" y="0"/>
                  </a:lnTo>
                  <a:lnTo>
                    <a:pt x="93" y="4"/>
                  </a:lnTo>
                  <a:lnTo>
                    <a:pt x="114" y="16"/>
                  </a:lnTo>
                  <a:lnTo>
                    <a:pt x="122" y="25"/>
                  </a:lnTo>
                  <a:lnTo>
                    <a:pt x="118" y="35"/>
                  </a:lnTo>
                  <a:lnTo>
                    <a:pt x="110" y="38"/>
                  </a:lnTo>
                  <a:lnTo>
                    <a:pt x="107" y="40"/>
                  </a:lnTo>
                  <a:lnTo>
                    <a:pt x="103" y="40"/>
                  </a:lnTo>
                  <a:lnTo>
                    <a:pt x="103" y="42"/>
                  </a:lnTo>
                  <a:lnTo>
                    <a:pt x="105" y="48"/>
                  </a:lnTo>
                  <a:lnTo>
                    <a:pt x="103" y="55"/>
                  </a:lnTo>
                  <a:lnTo>
                    <a:pt x="93" y="65"/>
                  </a:lnTo>
                  <a:lnTo>
                    <a:pt x="112" y="59"/>
                  </a:lnTo>
                  <a:lnTo>
                    <a:pt x="152" y="53"/>
                  </a:lnTo>
                  <a:lnTo>
                    <a:pt x="173" y="55"/>
                  </a:lnTo>
                  <a:lnTo>
                    <a:pt x="181" y="60"/>
                  </a:lnTo>
                  <a:lnTo>
                    <a:pt x="186" y="67"/>
                  </a:lnTo>
                  <a:lnTo>
                    <a:pt x="196" y="66"/>
                  </a:lnTo>
                  <a:lnTo>
                    <a:pt x="222" y="67"/>
                  </a:lnTo>
                  <a:lnTo>
                    <a:pt x="228" y="68"/>
                  </a:lnTo>
                  <a:lnTo>
                    <a:pt x="207" y="68"/>
                  </a:lnTo>
                  <a:lnTo>
                    <a:pt x="186" y="70"/>
                  </a:lnTo>
                  <a:lnTo>
                    <a:pt x="184" y="76"/>
                  </a:lnTo>
                  <a:lnTo>
                    <a:pt x="175" y="89"/>
                  </a:lnTo>
                  <a:lnTo>
                    <a:pt x="162" y="97"/>
                  </a:lnTo>
                  <a:lnTo>
                    <a:pt x="148" y="100"/>
                  </a:lnTo>
                  <a:lnTo>
                    <a:pt x="141" y="97"/>
                  </a:lnTo>
                  <a:lnTo>
                    <a:pt x="139" y="89"/>
                  </a:lnTo>
                  <a:lnTo>
                    <a:pt x="152" y="77"/>
                  </a:lnTo>
                  <a:lnTo>
                    <a:pt x="177" y="68"/>
                  </a:lnTo>
                  <a:lnTo>
                    <a:pt x="171" y="64"/>
                  </a:lnTo>
                  <a:lnTo>
                    <a:pt x="164" y="61"/>
                  </a:lnTo>
                  <a:lnTo>
                    <a:pt x="152" y="59"/>
                  </a:lnTo>
                  <a:lnTo>
                    <a:pt x="120" y="61"/>
                  </a:lnTo>
                  <a:lnTo>
                    <a:pt x="101" y="66"/>
                  </a:lnTo>
                  <a:lnTo>
                    <a:pt x="80" y="74"/>
                  </a:lnTo>
                  <a:lnTo>
                    <a:pt x="36" y="97"/>
                  </a:lnTo>
                  <a:lnTo>
                    <a:pt x="33" y="100"/>
                  </a:lnTo>
                  <a:lnTo>
                    <a:pt x="29" y="101"/>
                  </a:lnTo>
                  <a:lnTo>
                    <a:pt x="31" y="97"/>
                  </a:lnTo>
                  <a:lnTo>
                    <a:pt x="34" y="95"/>
                  </a:lnTo>
                  <a:lnTo>
                    <a:pt x="48" y="86"/>
                  </a:lnTo>
                  <a:lnTo>
                    <a:pt x="76" y="72"/>
                  </a:lnTo>
                  <a:lnTo>
                    <a:pt x="88" y="65"/>
                  </a:lnTo>
                  <a:lnTo>
                    <a:pt x="97" y="54"/>
                  </a:lnTo>
                  <a:lnTo>
                    <a:pt x="97" y="43"/>
                  </a:lnTo>
                  <a:lnTo>
                    <a:pt x="93" y="38"/>
                  </a:lnTo>
                  <a:close/>
                </a:path>
              </a:pathLst>
            </a:custGeom>
            <a:solidFill>
              <a:srgbClr val="00B03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20" name="Freeform 268"/>
            <p:cNvSpPr>
              <a:spLocks/>
            </p:cNvSpPr>
            <p:nvPr/>
          </p:nvSpPr>
          <p:spPr bwMode="auto">
            <a:xfrm>
              <a:off x="2964" y="71"/>
              <a:ext cx="33" cy="24"/>
            </a:xfrm>
            <a:custGeom>
              <a:avLst/>
              <a:gdLst>
                <a:gd name="T0" fmla="*/ 33 w 33"/>
                <a:gd name="T1" fmla="*/ 0 h 24"/>
                <a:gd name="T2" fmla="*/ 31 w 33"/>
                <a:gd name="T3" fmla="*/ 6 h 24"/>
                <a:gd name="T4" fmla="*/ 23 w 33"/>
                <a:gd name="T5" fmla="*/ 17 h 24"/>
                <a:gd name="T6" fmla="*/ 10 w 33"/>
                <a:gd name="T7" fmla="*/ 24 h 24"/>
                <a:gd name="T8" fmla="*/ 0 w 33"/>
                <a:gd name="T9" fmla="*/ 23 h 24"/>
                <a:gd name="T10" fmla="*/ 0 w 33"/>
                <a:gd name="T11" fmla="*/ 15 h 24"/>
                <a:gd name="T12" fmla="*/ 8 w 33"/>
                <a:gd name="T13" fmla="*/ 9 h 24"/>
                <a:gd name="T14" fmla="*/ 16 w 33"/>
                <a:gd name="T15" fmla="*/ 5 h 24"/>
                <a:gd name="T16" fmla="*/ 33 w 3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33" y="0"/>
                  </a:moveTo>
                  <a:lnTo>
                    <a:pt x="31" y="6"/>
                  </a:lnTo>
                  <a:lnTo>
                    <a:pt x="23" y="17"/>
                  </a:lnTo>
                  <a:lnTo>
                    <a:pt x="10" y="24"/>
                  </a:lnTo>
                  <a:lnTo>
                    <a:pt x="0" y="23"/>
                  </a:lnTo>
                  <a:lnTo>
                    <a:pt x="0" y="15"/>
                  </a:lnTo>
                  <a:lnTo>
                    <a:pt x="8" y="9"/>
                  </a:lnTo>
                  <a:lnTo>
                    <a:pt x="16" y="5"/>
                  </a:lnTo>
                  <a:lnTo>
                    <a:pt x="3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21" name="Freeform 269"/>
            <p:cNvSpPr>
              <a:spLocks/>
            </p:cNvSpPr>
            <p:nvPr/>
          </p:nvSpPr>
          <p:spPr bwMode="auto">
            <a:xfrm>
              <a:off x="2824" y="2"/>
              <a:ext cx="108" cy="58"/>
            </a:xfrm>
            <a:custGeom>
              <a:avLst/>
              <a:gdLst>
                <a:gd name="T0" fmla="*/ 82 w 108"/>
                <a:gd name="T1" fmla="*/ 33 h 58"/>
                <a:gd name="T2" fmla="*/ 82 w 108"/>
                <a:gd name="T3" fmla="*/ 39 h 58"/>
                <a:gd name="T4" fmla="*/ 74 w 108"/>
                <a:gd name="T5" fmla="*/ 48 h 58"/>
                <a:gd name="T6" fmla="*/ 63 w 108"/>
                <a:gd name="T7" fmla="*/ 56 h 58"/>
                <a:gd name="T8" fmla="*/ 47 w 108"/>
                <a:gd name="T9" fmla="*/ 58 h 58"/>
                <a:gd name="T10" fmla="*/ 34 w 108"/>
                <a:gd name="T11" fmla="*/ 57 h 58"/>
                <a:gd name="T12" fmla="*/ 19 w 108"/>
                <a:gd name="T13" fmla="*/ 53 h 58"/>
                <a:gd name="T14" fmla="*/ 17 w 108"/>
                <a:gd name="T15" fmla="*/ 51 h 58"/>
                <a:gd name="T16" fmla="*/ 25 w 108"/>
                <a:gd name="T17" fmla="*/ 42 h 58"/>
                <a:gd name="T18" fmla="*/ 36 w 108"/>
                <a:gd name="T19" fmla="*/ 39 h 58"/>
                <a:gd name="T20" fmla="*/ 38 w 108"/>
                <a:gd name="T21" fmla="*/ 38 h 58"/>
                <a:gd name="T22" fmla="*/ 34 w 108"/>
                <a:gd name="T23" fmla="*/ 36 h 58"/>
                <a:gd name="T24" fmla="*/ 15 w 108"/>
                <a:gd name="T25" fmla="*/ 33 h 58"/>
                <a:gd name="T26" fmla="*/ 2 w 108"/>
                <a:gd name="T27" fmla="*/ 26 h 58"/>
                <a:gd name="T28" fmla="*/ 0 w 108"/>
                <a:gd name="T29" fmla="*/ 23 h 58"/>
                <a:gd name="T30" fmla="*/ 4 w 108"/>
                <a:gd name="T31" fmla="*/ 21 h 58"/>
                <a:gd name="T32" fmla="*/ 11 w 108"/>
                <a:gd name="T33" fmla="*/ 16 h 58"/>
                <a:gd name="T34" fmla="*/ 30 w 108"/>
                <a:gd name="T35" fmla="*/ 10 h 58"/>
                <a:gd name="T36" fmla="*/ 47 w 108"/>
                <a:gd name="T37" fmla="*/ 11 h 58"/>
                <a:gd name="T38" fmla="*/ 61 w 108"/>
                <a:gd name="T39" fmla="*/ 14 h 58"/>
                <a:gd name="T40" fmla="*/ 65 w 108"/>
                <a:gd name="T41" fmla="*/ 15 h 58"/>
                <a:gd name="T42" fmla="*/ 66 w 108"/>
                <a:gd name="T43" fmla="*/ 12 h 58"/>
                <a:gd name="T44" fmla="*/ 66 w 108"/>
                <a:gd name="T45" fmla="*/ 8 h 58"/>
                <a:gd name="T46" fmla="*/ 70 w 108"/>
                <a:gd name="T47" fmla="*/ 2 h 58"/>
                <a:gd name="T48" fmla="*/ 74 w 108"/>
                <a:gd name="T49" fmla="*/ 0 h 58"/>
                <a:gd name="T50" fmla="*/ 82 w 108"/>
                <a:gd name="T51" fmla="*/ 2 h 58"/>
                <a:gd name="T52" fmla="*/ 97 w 108"/>
                <a:gd name="T53" fmla="*/ 9 h 58"/>
                <a:gd name="T54" fmla="*/ 106 w 108"/>
                <a:gd name="T55" fmla="*/ 17 h 58"/>
                <a:gd name="T56" fmla="*/ 108 w 108"/>
                <a:gd name="T57" fmla="*/ 28 h 58"/>
                <a:gd name="T58" fmla="*/ 106 w 108"/>
                <a:gd name="T59" fmla="*/ 32 h 58"/>
                <a:gd name="T60" fmla="*/ 99 w 108"/>
                <a:gd name="T61" fmla="*/ 36 h 58"/>
                <a:gd name="T62" fmla="*/ 95 w 108"/>
                <a:gd name="T63" fmla="*/ 36 h 58"/>
                <a:gd name="T64" fmla="*/ 91 w 108"/>
                <a:gd name="T65" fmla="*/ 34 h 58"/>
                <a:gd name="T66" fmla="*/ 80 w 108"/>
                <a:gd name="T67" fmla="*/ 28 h 58"/>
                <a:gd name="T68" fmla="*/ 57 w 108"/>
                <a:gd name="T69" fmla="*/ 22 h 58"/>
                <a:gd name="T70" fmla="*/ 36 w 108"/>
                <a:gd name="T71" fmla="*/ 21 h 58"/>
                <a:gd name="T72" fmla="*/ 27 w 108"/>
                <a:gd name="T73" fmla="*/ 21 h 58"/>
                <a:gd name="T74" fmla="*/ 19 w 108"/>
                <a:gd name="T75" fmla="*/ 26 h 58"/>
                <a:gd name="T76" fmla="*/ 21 w 108"/>
                <a:gd name="T77" fmla="*/ 28 h 58"/>
                <a:gd name="T78" fmla="*/ 30 w 108"/>
                <a:gd name="T79" fmla="*/ 30 h 58"/>
                <a:gd name="T80" fmla="*/ 42 w 108"/>
                <a:gd name="T81" fmla="*/ 30 h 58"/>
                <a:gd name="T82" fmla="*/ 47 w 108"/>
                <a:gd name="T83" fmla="*/ 28 h 58"/>
                <a:gd name="T84" fmla="*/ 42 w 108"/>
                <a:gd name="T85" fmla="*/ 24 h 58"/>
                <a:gd name="T86" fmla="*/ 36 w 108"/>
                <a:gd name="T87" fmla="*/ 26 h 58"/>
                <a:gd name="T88" fmla="*/ 38 w 108"/>
                <a:gd name="T89" fmla="*/ 27 h 58"/>
                <a:gd name="T90" fmla="*/ 40 w 108"/>
                <a:gd name="T91" fmla="*/ 28 h 58"/>
                <a:gd name="T92" fmla="*/ 32 w 108"/>
                <a:gd name="T93" fmla="*/ 28 h 58"/>
                <a:gd name="T94" fmla="*/ 27 w 108"/>
                <a:gd name="T95" fmla="*/ 28 h 58"/>
                <a:gd name="T96" fmla="*/ 27 w 108"/>
                <a:gd name="T97" fmla="*/ 26 h 58"/>
                <a:gd name="T98" fmla="*/ 32 w 108"/>
                <a:gd name="T99" fmla="*/ 23 h 58"/>
                <a:gd name="T100" fmla="*/ 42 w 108"/>
                <a:gd name="T101" fmla="*/ 22 h 58"/>
                <a:gd name="T102" fmla="*/ 59 w 108"/>
                <a:gd name="T103" fmla="*/ 24 h 58"/>
                <a:gd name="T104" fmla="*/ 70 w 108"/>
                <a:gd name="T105" fmla="*/ 28 h 58"/>
                <a:gd name="T106" fmla="*/ 82 w 108"/>
                <a:gd name="T10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8">
                  <a:moveTo>
                    <a:pt x="82" y="33"/>
                  </a:moveTo>
                  <a:lnTo>
                    <a:pt x="82" y="39"/>
                  </a:lnTo>
                  <a:lnTo>
                    <a:pt x="74" y="48"/>
                  </a:lnTo>
                  <a:lnTo>
                    <a:pt x="63" y="56"/>
                  </a:lnTo>
                  <a:lnTo>
                    <a:pt x="47" y="58"/>
                  </a:lnTo>
                  <a:lnTo>
                    <a:pt x="34" y="57"/>
                  </a:lnTo>
                  <a:lnTo>
                    <a:pt x="19" y="53"/>
                  </a:lnTo>
                  <a:lnTo>
                    <a:pt x="17" y="51"/>
                  </a:lnTo>
                  <a:lnTo>
                    <a:pt x="25" y="42"/>
                  </a:lnTo>
                  <a:lnTo>
                    <a:pt x="36" y="39"/>
                  </a:lnTo>
                  <a:lnTo>
                    <a:pt x="38" y="38"/>
                  </a:lnTo>
                  <a:lnTo>
                    <a:pt x="34" y="36"/>
                  </a:lnTo>
                  <a:lnTo>
                    <a:pt x="15" y="33"/>
                  </a:lnTo>
                  <a:lnTo>
                    <a:pt x="2" y="26"/>
                  </a:lnTo>
                  <a:lnTo>
                    <a:pt x="0" y="23"/>
                  </a:lnTo>
                  <a:lnTo>
                    <a:pt x="4" y="21"/>
                  </a:lnTo>
                  <a:lnTo>
                    <a:pt x="11" y="16"/>
                  </a:lnTo>
                  <a:lnTo>
                    <a:pt x="30" y="10"/>
                  </a:lnTo>
                  <a:lnTo>
                    <a:pt x="47" y="11"/>
                  </a:lnTo>
                  <a:lnTo>
                    <a:pt x="61" y="14"/>
                  </a:lnTo>
                  <a:lnTo>
                    <a:pt x="65" y="15"/>
                  </a:lnTo>
                  <a:lnTo>
                    <a:pt x="66" y="12"/>
                  </a:lnTo>
                  <a:lnTo>
                    <a:pt x="66" y="8"/>
                  </a:lnTo>
                  <a:lnTo>
                    <a:pt x="70" y="2"/>
                  </a:lnTo>
                  <a:lnTo>
                    <a:pt x="74" y="0"/>
                  </a:lnTo>
                  <a:lnTo>
                    <a:pt x="82" y="2"/>
                  </a:lnTo>
                  <a:lnTo>
                    <a:pt x="97" y="9"/>
                  </a:lnTo>
                  <a:lnTo>
                    <a:pt x="106" y="17"/>
                  </a:lnTo>
                  <a:lnTo>
                    <a:pt x="108" y="28"/>
                  </a:lnTo>
                  <a:lnTo>
                    <a:pt x="106" y="32"/>
                  </a:lnTo>
                  <a:lnTo>
                    <a:pt x="99" y="36"/>
                  </a:lnTo>
                  <a:lnTo>
                    <a:pt x="95" y="36"/>
                  </a:lnTo>
                  <a:lnTo>
                    <a:pt x="91" y="34"/>
                  </a:lnTo>
                  <a:lnTo>
                    <a:pt x="80" y="28"/>
                  </a:lnTo>
                  <a:lnTo>
                    <a:pt x="57" y="22"/>
                  </a:lnTo>
                  <a:lnTo>
                    <a:pt x="36" y="21"/>
                  </a:lnTo>
                  <a:lnTo>
                    <a:pt x="27" y="21"/>
                  </a:lnTo>
                  <a:lnTo>
                    <a:pt x="19" y="26"/>
                  </a:lnTo>
                  <a:lnTo>
                    <a:pt x="21" y="28"/>
                  </a:lnTo>
                  <a:lnTo>
                    <a:pt x="30" y="30"/>
                  </a:lnTo>
                  <a:lnTo>
                    <a:pt x="42" y="30"/>
                  </a:lnTo>
                  <a:lnTo>
                    <a:pt x="47" y="28"/>
                  </a:lnTo>
                  <a:lnTo>
                    <a:pt x="42" y="24"/>
                  </a:lnTo>
                  <a:lnTo>
                    <a:pt x="36" y="26"/>
                  </a:lnTo>
                  <a:lnTo>
                    <a:pt x="38" y="27"/>
                  </a:lnTo>
                  <a:lnTo>
                    <a:pt x="40" y="28"/>
                  </a:lnTo>
                  <a:lnTo>
                    <a:pt x="32" y="28"/>
                  </a:lnTo>
                  <a:lnTo>
                    <a:pt x="27" y="28"/>
                  </a:lnTo>
                  <a:lnTo>
                    <a:pt x="27" y="26"/>
                  </a:lnTo>
                  <a:lnTo>
                    <a:pt x="32" y="23"/>
                  </a:lnTo>
                  <a:lnTo>
                    <a:pt x="42" y="22"/>
                  </a:lnTo>
                  <a:lnTo>
                    <a:pt x="59" y="24"/>
                  </a:lnTo>
                  <a:lnTo>
                    <a:pt x="70" y="28"/>
                  </a:lnTo>
                  <a:lnTo>
                    <a:pt x="82" y="33"/>
                  </a:lnTo>
                  <a:close/>
                </a:path>
              </a:pathLst>
            </a:custGeom>
            <a:solidFill>
              <a:srgbClr val="82F0A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22" name="Freeform 270"/>
            <p:cNvSpPr>
              <a:spLocks/>
            </p:cNvSpPr>
            <p:nvPr/>
          </p:nvSpPr>
          <p:spPr bwMode="auto">
            <a:xfrm>
              <a:off x="2621" y="56"/>
              <a:ext cx="281" cy="245"/>
            </a:xfrm>
            <a:custGeom>
              <a:avLst/>
              <a:gdLst>
                <a:gd name="T0" fmla="*/ 201 w 281"/>
                <a:gd name="T1" fmla="*/ 21 h 245"/>
                <a:gd name="T2" fmla="*/ 224 w 281"/>
                <a:gd name="T3" fmla="*/ 53 h 245"/>
                <a:gd name="T4" fmla="*/ 268 w 281"/>
                <a:gd name="T5" fmla="*/ 72 h 245"/>
                <a:gd name="T6" fmla="*/ 281 w 281"/>
                <a:gd name="T7" fmla="*/ 109 h 245"/>
                <a:gd name="T8" fmla="*/ 230 w 281"/>
                <a:gd name="T9" fmla="*/ 143 h 245"/>
                <a:gd name="T10" fmla="*/ 178 w 281"/>
                <a:gd name="T11" fmla="*/ 132 h 245"/>
                <a:gd name="T12" fmla="*/ 144 w 281"/>
                <a:gd name="T13" fmla="*/ 154 h 245"/>
                <a:gd name="T14" fmla="*/ 201 w 281"/>
                <a:gd name="T15" fmla="*/ 161 h 245"/>
                <a:gd name="T16" fmla="*/ 182 w 281"/>
                <a:gd name="T17" fmla="*/ 142 h 245"/>
                <a:gd name="T18" fmla="*/ 195 w 281"/>
                <a:gd name="T19" fmla="*/ 150 h 245"/>
                <a:gd name="T20" fmla="*/ 165 w 281"/>
                <a:gd name="T21" fmla="*/ 160 h 245"/>
                <a:gd name="T22" fmla="*/ 171 w 281"/>
                <a:gd name="T23" fmla="*/ 137 h 245"/>
                <a:gd name="T24" fmla="*/ 220 w 281"/>
                <a:gd name="T25" fmla="*/ 149 h 245"/>
                <a:gd name="T26" fmla="*/ 195 w 281"/>
                <a:gd name="T27" fmla="*/ 178 h 245"/>
                <a:gd name="T28" fmla="*/ 159 w 281"/>
                <a:gd name="T29" fmla="*/ 202 h 245"/>
                <a:gd name="T30" fmla="*/ 116 w 281"/>
                <a:gd name="T31" fmla="*/ 201 h 245"/>
                <a:gd name="T32" fmla="*/ 78 w 281"/>
                <a:gd name="T33" fmla="*/ 202 h 245"/>
                <a:gd name="T34" fmla="*/ 99 w 281"/>
                <a:gd name="T35" fmla="*/ 229 h 245"/>
                <a:gd name="T36" fmla="*/ 104 w 281"/>
                <a:gd name="T37" fmla="*/ 210 h 245"/>
                <a:gd name="T38" fmla="*/ 89 w 281"/>
                <a:gd name="T39" fmla="*/ 211 h 245"/>
                <a:gd name="T40" fmla="*/ 101 w 281"/>
                <a:gd name="T41" fmla="*/ 211 h 245"/>
                <a:gd name="T42" fmla="*/ 82 w 281"/>
                <a:gd name="T43" fmla="*/ 220 h 245"/>
                <a:gd name="T44" fmla="*/ 110 w 281"/>
                <a:gd name="T45" fmla="*/ 203 h 245"/>
                <a:gd name="T46" fmla="*/ 114 w 281"/>
                <a:gd name="T47" fmla="*/ 240 h 245"/>
                <a:gd name="T48" fmla="*/ 72 w 281"/>
                <a:gd name="T49" fmla="*/ 241 h 245"/>
                <a:gd name="T50" fmla="*/ 59 w 281"/>
                <a:gd name="T51" fmla="*/ 202 h 245"/>
                <a:gd name="T52" fmla="*/ 34 w 281"/>
                <a:gd name="T53" fmla="*/ 166 h 245"/>
                <a:gd name="T54" fmla="*/ 64 w 281"/>
                <a:gd name="T55" fmla="*/ 136 h 245"/>
                <a:gd name="T56" fmla="*/ 123 w 281"/>
                <a:gd name="T57" fmla="*/ 120 h 245"/>
                <a:gd name="T58" fmla="*/ 121 w 281"/>
                <a:gd name="T59" fmla="*/ 151 h 245"/>
                <a:gd name="T60" fmla="*/ 91 w 281"/>
                <a:gd name="T61" fmla="*/ 141 h 245"/>
                <a:gd name="T62" fmla="*/ 112 w 281"/>
                <a:gd name="T63" fmla="*/ 141 h 245"/>
                <a:gd name="T64" fmla="*/ 108 w 281"/>
                <a:gd name="T65" fmla="*/ 130 h 245"/>
                <a:gd name="T66" fmla="*/ 89 w 281"/>
                <a:gd name="T67" fmla="*/ 149 h 245"/>
                <a:gd name="T68" fmla="*/ 123 w 281"/>
                <a:gd name="T69" fmla="*/ 157 h 245"/>
                <a:gd name="T70" fmla="*/ 135 w 281"/>
                <a:gd name="T71" fmla="*/ 124 h 245"/>
                <a:gd name="T72" fmla="*/ 85 w 281"/>
                <a:gd name="T73" fmla="*/ 113 h 245"/>
                <a:gd name="T74" fmla="*/ 40 w 281"/>
                <a:gd name="T75" fmla="*/ 144 h 245"/>
                <a:gd name="T76" fmla="*/ 13 w 281"/>
                <a:gd name="T77" fmla="*/ 112 h 245"/>
                <a:gd name="T78" fmla="*/ 2 w 281"/>
                <a:gd name="T79" fmla="*/ 64 h 245"/>
                <a:gd name="T80" fmla="*/ 55 w 281"/>
                <a:gd name="T81" fmla="*/ 46 h 245"/>
                <a:gd name="T82" fmla="*/ 87 w 281"/>
                <a:gd name="T83" fmla="*/ 67 h 245"/>
                <a:gd name="T84" fmla="*/ 129 w 281"/>
                <a:gd name="T85" fmla="*/ 32 h 245"/>
                <a:gd name="T86" fmla="*/ 95 w 281"/>
                <a:gd name="T87" fmla="*/ 21 h 245"/>
                <a:gd name="T88" fmla="*/ 101 w 281"/>
                <a:gd name="T89" fmla="*/ 24 h 245"/>
                <a:gd name="T90" fmla="*/ 121 w 281"/>
                <a:gd name="T91" fmla="*/ 38 h 245"/>
                <a:gd name="T92" fmla="*/ 87 w 281"/>
                <a:gd name="T93" fmla="*/ 60 h 245"/>
                <a:gd name="T94" fmla="*/ 59 w 281"/>
                <a:gd name="T95" fmla="*/ 32 h 245"/>
                <a:gd name="T96" fmla="*/ 131 w 281"/>
                <a:gd name="T97" fmla="*/ 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45">
                  <a:moveTo>
                    <a:pt x="150" y="22"/>
                  </a:moveTo>
                  <a:lnTo>
                    <a:pt x="165" y="17"/>
                  </a:lnTo>
                  <a:lnTo>
                    <a:pt x="182" y="15"/>
                  </a:lnTo>
                  <a:lnTo>
                    <a:pt x="201" y="21"/>
                  </a:lnTo>
                  <a:lnTo>
                    <a:pt x="214" y="32"/>
                  </a:lnTo>
                  <a:lnTo>
                    <a:pt x="214" y="44"/>
                  </a:lnTo>
                  <a:lnTo>
                    <a:pt x="207" y="56"/>
                  </a:lnTo>
                  <a:lnTo>
                    <a:pt x="224" y="53"/>
                  </a:lnTo>
                  <a:lnTo>
                    <a:pt x="252" y="54"/>
                  </a:lnTo>
                  <a:lnTo>
                    <a:pt x="260" y="58"/>
                  </a:lnTo>
                  <a:lnTo>
                    <a:pt x="266" y="64"/>
                  </a:lnTo>
                  <a:lnTo>
                    <a:pt x="268" y="72"/>
                  </a:lnTo>
                  <a:lnTo>
                    <a:pt x="260" y="82"/>
                  </a:lnTo>
                  <a:lnTo>
                    <a:pt x="252" y="88"/>
                  </a:lnTo>
                  <a:lnTo>
                    <a:pt x="271" y="99"/>
                  </a:lnTo>
                  <a:lnTo>
                    <a:pt x="281" y="109"/>
                  </a:lnTo>
                  <a:lnTo>
                    <a:pt x="281" y="117"/>
                  </a:lnTo>
                  <a:lnTo>
                    <a:pt x="277" y="125"/>
                  </a:lnTo>
                  <a:lnTo>
                    <a:pt x="260" y="138"/>
                  </a:lnTo>
                  <a:lnTo>
                    <a:pt x="230" y="143"/>
                  </a:lnTo>
                  <a:lnTo>
                    <a:pt x="222" y="143"/>
                  </a:lnTo>
                  <a:lnTo>
                    <a:pt x="207" y="137"/>
                  </a:lnTo>
                  <a:lnTo>
                    <a:pt x="197" y="135"/>
                  </a:lnTo>
                  <a:lnTo>
                    <a:pt x="178" y="132"/>
                  </a:lnTo>
                  <a:lnTo>
                    <a:pt x="156" y="137"/>
                  </a:lnTo>
                  <a:lnTo>
                    <a:pt x="146" y="141"/>
                  </a:lnTo>
                  <a:lnTo>
                    <a:pt x="142" y="147"/>
                  </a:lnTo>
                  <a:lnTo>
                    <a:pt x="144" y="154"/>
                  </a:lnTo>
                  <a:lnTo>
                    <a:pt x="152" y="159"/>
                  </a:lnTo>
                  <a:lnTo>
                    <a:pt x="173" y="165"/>
                  </a:lnTo>
                  <a:lnTo>
                    <a:pt x="192" y="163"/>
                  </a:lnTo>
                  <a:lnTo>
                    <a:pt x="201" y="161"/>
                  </a:lnTo>
                  <a:lnTo>
                    <a:pt x="207" y="155"/>
                  </a:lnTo>
                  <a:lnTo>
                    <a:pt x="207" y="150"/>
                  </a:lnTo>
                  <a:lnTo>
                    <a:pt x="201" y="147"/>
                  </a:lnTo>
                  <a:lnTo>
                    <a:pt x="182" y="142"/>
                  </a:lnTo>
                  <a:lnTo>
                    <a:pt x="175" y="143"/>
                  </a:lnTo>
                  <a:lnTo>
                    <a:pt x="180" y="144"/>
                  </a:lnTo>
                  <a:lnTo>
                    <a:pt x="188" y="145"/>
                  </a:lnTo>
                  <a:lnTo>
                    <a:pt x="195" y="150"/>
                  </a:lnTo>
                  <a:lnTo>
                    <a:pt x="195" y="157"/>
                  </a:lnTo>
                  <a:lnTo>
                    <a:pt x="188" y="161"/>
                  </a:lnTo>
                  <a:lnTo>
                    <a:pt x="176" y="161"/>
                  </a:lnTo>
                  <a:lnTo>
                    <a:pt x="165" y="160"/>
                  </a:lnTo>
                  <a:lnTo>
                    <a:pt x="156" y="155"/>
                  </a:lnTo>
                  <a:lnTo>
                    <a:pt x="154" y="147"/>
                  </a:lnTo>
                  <a:lnTo>
                    <a:pt x="161" y="139"/>
                  </a:lnTo>
                  <a:lnTo>
                    <a:pt x="171" y="137"/>
                  </a:lnTo>
                  <a:lnTo>
                    <a:pt x="184" y="136"/>
                  </a:lnTo>
                  <a:lnTo>
                    <a:pt x="199" y="138"/>
                  </a:lnTo>
                  <a:lnTo>
                    <a:pt x="211" y="143"/>
                  </a:lnTo>
                  <a:lnTo>
                    <a:pt x="220" y="149"/>
                  </a:lnTo>
                  <a:lnTo>
                    <a:pt x="222" y="157"/>
                  </a:lnTo>
                  <a:lnTo>
                    <a:pt x="220" y="166"/>
                  </a:lnTo>
                  <a:lnTo>
                    <a:pt x="211" y="173"/>
                  </a:lnTo>
                  <a:lnTo>
                    <a:pt x="195" y="178"/>
                  </a:lnTo>
                  <a:lnTo>
                    <a:pt x="169" y="179"/>
                  </a:lnTo>
                  <a:lnTo>
                    <a:pt x="169" y="187"/>
                  </a:lnTo>
                  <a:lnTo>
                    <a:pt x="165" y="195"/>
                  </a:lnTo>
                  <a:lnTo>
                    <a:pt x="159" y="202"/>
                  </a:lnTo>
                  <a:lnTo>
                    <a:pt x="140" y="209"/>
                  </a:lnTo>
                  <a:lnTo>
                    <a:pt x="131" y="210"/>
                  </a:lnTo>
                  <a:lnTo>
                    <a:pt x="125" y="209"/>
                  </a:lnTo>
                  <a:lnTo>
                    <a:pt x="116" y="201"/>
                  </a:lnTo>
                  <a:lnTo>
                    <a:pt x="108" y="197"/>
                  </a:lnTo>
                  <a:lnTo>
                    <a:pt x="93" y="195"/>
                  </a:lnTo>
                  <a:lnTo>
                    <a:pt x="83" y="197"/>
                  </a:lnTo>
                  <a:lnTo>
                    <a:pt x="78" y="202"/>
                  </a:lnTo>
                  <a:lnTo>
                    <a:pt x="74" y="215"/>
                  </a:lnTo>
                  <a:lnTo>
                    <a:pt x="82" y="226"/>
                  </a:lnTo>
                  <a:lnTo>
                    <a:pt x="89" y="229"/>
                  </a:lnTo>
                  <a:lnTo>
                    <a:pt x="99" y="229"/>
                  </a:lnTo>
                  <a:lnTo>
                    <a:pt x="104" y="226"/>
                  </a:lnTo>
                  <a:lnTo>
                    <a:pt x="108" y="222"/>
                  </a:lnTo>
                  <a:lnTo>
                    <a:pt x="108" y="215"/>
                  </a:lnTo>
                  <a:lnTo>
                    <a:pt x="104" y="210"/>
                  </a:lnTo>
                  <a:lnTo>
                    <a:pt x="102" y="208"/>
                  </a:lnTo>
                  <a:lnTo>
                    <a:pt x="95" y="207"/>
                  </a:lnTo>
                  <a:lnTo>
                    <a:pt x="89" y="209"/>
                  </a:lnTo>
                  <a:lnTo>
                    <a:pt x="89" y="211"/>
                  </a:lnTo>
                  <a:lnTo>
                    <a:pt x="89" y="214"/>
                  </a:lnTo>
                  <a:lnTo>
                    <a:pt x="91" y="211"/>
                  </a:lnTo>
                  <a:lnTo>
                    <a:pt x="97" y="210"/>
                  </a:lnTo>
                  <a:lnTo>
                    <a:pt x="101" y="211"/>
                  </a:lnTo>
                  <a:lnTo>
                    <a:pt x="102" y="216"/>
                  </a:lnTo>
                  <a:lnTo>
                    <a:pt x="101" y="221"/>
                  </a:lnTo>
                  <a:lnTo>
                    <a:pt x="93" y="223"/>
                  </a:lnTo>
                  <a:lnTo>
                    <a:pt x="82" y="220"/>
                  </a:lnTo>
                  <a:lnTo>
                    <a:pt x="78" y="213"/>
                  </a:lnTo>
                  <a:lnTo>
                    <a:pt x="83" y="204"/>
                  </a:lnTo>
                  <a:lnTo>
                    <a:pt x="93" y="201"/>
                  </a:lnTo>
                  <a:lnTo>
                    <a:pt x="110" y="203"/>
                  </a:lnTo>
                  <a:lnTo>
                    <a:pt x="118" y="209"/>
                  </a:lnTo>
                  <a:lnTo>
                    <a:pt x="123" y="220"/>
                  </a:lnTo>
                  <a:lnTo>
                    <a:pt x="121" y="232"/>
                  </a:lnTo>
                  <a:lnTo>
                    <a:pt x="114" y="240"/>
                  </a:lnTo>
                  <a:lnTo>
                    <a:pt x="104" y="244"/>
                  </a:lnTo>
                  <a:lnTo>
                    <a:pt x="95" y="245"/>
                  </a:lnTo>
                  <a:lnTo>
                    <a:pt x="83" y="245"/>
                  </a:lnTo>
                  <a:lnTo>
                    <a:pt x="72" y="241"/>
                  </a:lnTo>
                  <a:lnTo>
                    <a:pt x="61" y="234"/>
                  </a:lnTo>
                  <a:lnTo>
                    <a:pt x="53" y="222"/>
                  </a:lnTo>
                  <a:lnTo>
                    <a:pt x="55" y="208"/>
                  </a:lnTo>
                  <a:lnTo>
                    <a:pt x="59" y="202"/>
                  </a:lnTo>
                  <a:lnTo>
                    <a:pt x="51" y="198"/>
                  </a:lnTo>
                  <a:lnTo>
                    <a:pt x="38" y="189"/>
                  </a:lnTo>
                  <a:lnTo>
                    <a:pt x="30" y="178"/>
                  </a:lnTo>
                  <a:lnTo>
                    <a:pt x="34" y="166"/>
                  </a:lnTo>
                  <a:lnTo>
                    <a:pt x="47" y="160"/>
                  </a:lnTo>
                  <a:lnTo>
                    <a:pt x="63" y="157"/>
                  </a:lnTo>
                  <a:lnTo>
                    <a:pt x="63" y="149"/>
                  </a:lnTo>
                  <a:lnTo>
                    <a:pt x="64" y="136"/>
                  </a:lnTo>
                  <a:lnTo>
                    <a:pt x="78" y="123"/>
                  </a:lnTo>
                  <a:lnTo>
                    <a:pt x="91" y="117"/>
                  </a:lnTo>
                  <a:lnTo>
                    <a:pt x="108" y="117"/>
                  </a:lnTo>
                  <a:lnTo>
                    <a:pt x="123" y="120"/>
                  </a:lnTo>
                  <a:lnTo>
                    <a:pt x="131" y="125"/>
                  </a:lnTo>
                  <a:lnTo>
                    <a:pt x="135" y="137"/>
                  </a:lnTo>
                  <a:lnTo>
                    <a:pt x="129" y="147"/>
                  </a:lnTo>
                  <a:lnTo>
                    <a:pt x="121" y="151"/>
                  </a:lnTo>
                  <a:lnTo>
                    <a:pt x="112" y="153"/>
                  </a:lnTo>
                  <a:lnTo>
                    <a:pt x="102" y="151"/>
                  </a:lnTo>
                  <a:lnTo>
                    <a:pt x="95" y="149"/>
                  </a:lnTo>
                  <a:lnTo>
                    <a:pt x="91" y="141"/>
                  </a:lnTo>
                  <a:lnTo>
                    <a:pt x="95" y="135"/>
                  </a:lnTo>
                  <a:lnTo>
                    <a:pt x="102" y="132"/>
                  </a:lnTo>
                  <a:lnTo>
                    <a:pt x="108" y="135"/>
                  </a:lnTo>
                  <a:lnTo>
                    <a:pt x="112" y="141"/>
                  </a:lnTo>
                  <a:lnTo>
                    <a:pt x="114" y="144"/>
                  </a:lnTo>
                  <a:lnTo>
                    <a:pt x="116" y="138"/>
                  </a:lnTo>
                  <a:lnTo>
                    <a:pt x="114" y="135"/>
                  </a:lnTo>
                  <a:lnTo>
                    <a:pt x="108" y="130"/>
                  </a:lnTo>
                  <a:lnTo>
                    <a:pt x="97" y="129"/>
                  </a:lnTo>
                  <a:lnTo>
                    <a:pt x="89" y="133"/>
                  </a:lnTo>
                  <a:lnTo>
                    <a:pt x="85" y="143"/>
                  </a:lnTo>
                  <a:lnTo>
                    <a:pt x="89" y="149"/>
                  </a:lnTo>
                  <a:lnTo>
                    <a:pt x="93" y="155"/>
                  </a:lnTo>
                  <a:lnTo>
                    <a:pt x="102" y="159"/>
                  </a:lnTo>
                  <a:lnTo>
                    <a:pt x="112" y="160"/>
                  </a:lnTo>
                  <a:lnTo>
                    <a:pt x="123" y="157"/>
                  </a:lnTo>
                  <a:lnTo>
                    <a:pt x="131" y="153"/>
                  </a:lnTo>
                  <a:lnTo>
                    <a:pt x="137" y="144"/>
                  </a:lnTo>
                  <a:lnTo>
                    <a:pt x="140" y="133"/>
                  </a:lnTo>
                  <a:lnTo>
                    <a:pt x="135" y="124"/>
                  </a:lnTo>
                  <a:lnTo>
                    <a:pt x="123" y="115"/>
                  </a:lnTo>
                  <a:lnTo>
                    <a:pt x="112" y="112"/>
                  </a:lnTo>
                  <a:lnTo>
                    <a:pt x="99" y="111"/>
                  </a:lnTo>
                  <a:lnTo>
                    <a:pt x="85" y="113"/>
                  </a:lnTo>
                  <a:lnTo>
                    <a:pt x="72" y="119"/>
                  </a:lnTo>
                  <a:lnTo>
                    <a:pt x="61" y="131"/>
                  </a:lnTo>
                  <a:lnTo>
                    <a:pt x="57" y="145"/>
                  </a:lnTo>
                  <a:lnTo>
                    <a:pt x="40" y="144"/>
                  </a:lnTo>
                  <a:lnTo>
                    <a:pt x="27" y="141"/>
                  </a:lnTo>
                  <a:lnTo>
                    <a:pt x="15" y="133"/>
                  </a:lnTo>
                  <a:lnTo>
                    <a:pt x="9" y="123"/>
                  </a:lnTo>
                  <a:lnTo>
                    <a:pt x="13" y="112"/>
                  </a:lnTo>
                  <a:lnTo>
                    <a:pt x="23" y="101"/>
                  </a:lnTo>
                  <a:lnTo>
                    <a:pt x="8" y="93"/>
                  </a:lnTo>
                  <a:lnTo>
                    <a:pt x="0" y="79"/>
                  </a:lnTo>
                  <a:lnTo>
                    <a:pt x="2" y="64"/>
                  </a:lnTo>
                  <a:lnTo>
                    <a:pt x="8" y="56"/>
                  </a:lnTo>
                  <a:lnTo>
                    <a:pt x="15" y="50"/>
                  </a:lnTo>
                  <a:lnTo>
                    <a:pt x="32" y="45"/>
                  </a:lnTo>
                  <a:lnTo>
                    <a:pt x="55" y="46"/>
                  </a:lnTo>
                  <a:lnTo>
                    <a:pt x="57" y="53"/>
                  </a:lnTo>
                  <a:lnTo>
                    <a:pt x="63" y="60"/>
                  </a:lnTo>
                  <a:lnTo>
                    <a:pt x="74" y="66"/>
                  </a:lnTo>
                  <a:lnTo>
                    <a:pt x="87" y="67"/>
                  </a:lnTo>
                  <a:lnTo>
                    <a:pt x="99" y="65"/>
                  </a:lnTo>
                  <a:lnTo>
                    <a:pt x="118" y="54"/>
                  </a:lnTo>
                  <a:lnTo>
                    <a:pt x="127" y="40"/>
                  </a:lnTo>
                  <a:lnTo>
                    <a:pt x="129" y="32"/>
                  </a:lnTo>
                  <a:lnTo>
                    <a:pt x="125" y="23"/>
                  </a:lnTo>
                  <a:lnTo>
                    <a:pt x="114" y="17"/>
                  </a:lnTo>
                  <a:lnTo>
                    <a:pt x="102" y="17"/>
                  </a:lnTo>
                  <a:lnTo>
                    <a:pt x="95" y="21"/>
                  </a:lnTo>
                  <a:lnTo>
                    <a:pt x="89" y="29"/>
                  </a:lnTo>
                  <a:lnTo>
                    <a:pt x="91" y="35"/>
                  </a:lnTo>
                  <a:lnTo>
                    <a:pt x="93" y="30"/>
                  </a:lnTo>
                  <a:lnTo>
                    <a:pt x="101" y="24"/>
                  </a:lnTo>
                  <a:lnTo>
                    <a:pt x="110" y="23"/>
                  </a:lnTo>
                  <a:lnTo>
                    <a:pt x="118" y="24"/>
                  </a:lnTo>
                  <a:lnTo>
                    <a:pt x="121" y="28"/>
                  </a:lnTo>
                  <a:lnTo>
                    <a:pt x="121" y="38"/>
                  </a:lnTo>
                  <a:lnTo>
                    <a:pt x="118" y="47"/>
                  </a:lnTo>
                  <a:lnTo>
                    <a:pt x="110" y="53"/>
                  </a:lnTo>
                  <a:lnTo>
                    <a:pt x="99" y="58"/>
                  </a:lnTo>
                  <a:lnTo>
                    <a:pt x="87" y="60"/>
                  </a:lnTo>
                  <a:lnTo>
                    <a:pt x="76" y="58"/>
                  </a:lnTo>
                  <a:lnTo>
                    <a:pt x="66" y="52"/>
                  </a:lnTo>
                  <a:lnTo>
                    <a:pt x="61" y="42"/>
                  </a:lnTo>
                  <a:lnTo>
                    <a:pt x="59" y="32"/>
                  </a:lnTo>
                  <a:lnTo>
                    <a:pt x="64" y="22"/>
                  </a:lnTo>
                  <a:lnTo>
                    <a:pt x="82" y="6"/>
                  </a:lnTo>
                  <a:lnTo>
                    <a:pt x="106" y="0"/>
                  </a:lnTo>
                  <a:lnTo>
                    <a:pt x="131" y="3"/>
                  </a:lnTo>
                  <a:lnTo>
                    <a:pt x="142" y="10"/>
                  </a:lnTo>
                  <a:lnTo>
                    <a:pt x="150" y="22"/>
                  </a:lnTo>
                  <a:close/>
                </a:path>
              </a:pathLst>
            </a:custGeom>
            <a:solidFill>
              <a:srgbClr val="913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sp>
          <p:nvSpPr>
            <p:cNvPr id="49423" name="Freeform 271"/>
            <p:cNvSpPr>
              <a:spLocks/>
            </p:cNvSpPr>
            <p:nvPr/>
          </p:nvSpPr>
          <p:spPr bwMode="auto">
            <a:xfrm>
              <a:off x="2756" y="131"/>
              <a:ext cx="74" cy="51"/>
            </a:xfrm>
            <a:custGeom>
              <a:avLst/>
              <a:gdLst>
                <a:gd name="T0" fmla="*/ 49 w 74"/>
                <a:gd name="T1" fmla="*/ 31 h 51"/>
                <a:gd name="T2" fmla="*/ 53 w 74"/>
                <a:gd name="T3" fmla="*/ 31 h 51"/>
                <a:gd name="T4" fmla="*/ 51 w 74"/>
                <a:gd name="T5" fmla="*/ 33 h 51"/>
                <a:gd name="T6" fmla="*/ 43 w 74"/>
                <a:gd name="T7" fmla="*/ 36 h 51"/>
                <a:gd name="T8" fmla="*/ 32 w 74"/>
                <a:gd name="T9" fmla="*/ 36 h 51"/>
                <a:gd name="T10" fmla="*/ 26 w 74"/>
                <a:gd name="T11" fmla="*/ 31 h 51"/>
                <a:gd name="T12" fmla="*/ 28 w 74"/>
                <a:gd name="T13" fmla="*/ 24 h 51"/>
                <a:gd name="T14" fmla="*/ 43 w 74"/>
                <a:gd name="T15" fmla="*/ 16 h 51"/>
                <a:gd name="T16" fmla="*/ 60 w 74"/>
                <a:gd name="T17" fmla="*/ 15 h 51"/>
                <a:gd name="T18" fmla="*/ 70 w 74"/>
                <a:gd name="T19" fmla="*/ 20 h 51"/>
                <a:gd name="T20" fmla="*/ 74 w 74"/>
                <a:gd name="T21" fmla="*/ 30 h 51"/>
                <a:gd name="T22" fmla="*/ 68 w 74"/>
                <a:gd name="T23" fmla="*/ 38 h 51"/>
                <a:gd name="T24" fmla="*/ 53 w 74"/>
                <a:gd name="T25" fmla="*/ 46 h 51"/>
                <a:gd name="T26" fmla="*/ 36 w 74"/>
                <a:gd name="T27" fmla="*/ 51 h 51"/>
                <a:gd name="T28" fmla="*/ 21 w 74"/>
                <a:gd name="T29" fmla="*/ 51 h 51"/>
                <a:gd name="T30" fmla="*/ 9 w 74"/>
                <a:gd name="T31" fmla="*/ 48 h 51"/>
                <a:gd name="T32" fmla="*/ 5 w 74"/>
                <a:gd name="T33" fmla="*/ 44 h 51"/>
                <a:gd name="T34" fmla="*/ 2 w 74"/>
                <a:gd name="T35" fmla="*/ 42 h 51"/>
                <a:gd name="T36" fmla="*/ 0 w 74"/>
                <a:gd name="T37" fmla="*/ 34 h 51"/>
                <a:gd name="T38" fmla="*/ 2 w 74"/>
                <a:gd name="T39" fmla="*/ 25 h 51"/>
                <a:gd name="T40" fmla="*/ 15 w 74"/>
                <a:gd name="T41" fmla="*/ 12 h 51"/>
                <a:gd name="T42" fmla="*/ 34 w 74"/>
                <a:gd name="T43" fmla="*/ 2 h 51"/>
                <a:gd name="T44" fmla="*/ 51 w 74"/>
                <a:gd name="T45" fmla="*/ 0 h 51"/>
                <a:gd name="T46" fmla="*/ 57 w 74"/>
                <a:gd name="T47" fmla="*/ 1 h 51"/>
                <a:gd name="T48" fmla="*/ 53 w 74"/>
                <a:gd name="T49" fmla="*/ 1 h 51"/>
                <a:gd name="T50" fmla="*/ 40 w 74"/>
                <a:gd name="T51" fmla="*/ 3 h 51"/>
                <a:gd name="T52" fmla="*/ 28 w 74"/>
                <a:gd name="T53" fmla="*/ 7 h 51"/>
                <a:gd name="T54" fmla="*/ 19 w 74"/>
                <a:gd name="T55" fmla="*/ 14 h 51"/>
                <a:gd name="T56" fmla="*/ 9 w 74"/>
                <a:gd name="T57" fmla="*/ 24 h 51"/>
                <a:gd name="T58" fmla="*/ 7 w 74"/>
                <a:gd name="T59" fmla="*/ 33 h 51"/>
                <a:gd name="T60" fmla="*/ 9 w 74"/>
                <a:gd name="T61" fmla="*/ 39 h 51"/>
                <a:gd name="T62" fmla="*/ 15 w 74"/>
                <a:gd name="T63" fmla="*/ 44 h 51"/>
                <a:gd name="T64" fmla="*/ 32 w 74"/>
                <a:gd name="T65" fmla="*/ 48 h 51"/>
                <a:gd name="T66" fmla="*/ 43 w 74"/>
                <a:gd name="T67" fmla="*/ 45 h 51"/>
                <a:gd name="T68" fmla="*/ 55 w 74"/>
                <a:gd name="T69" fmla="*/ 42 h 51"/>
                <a:gd name="T70" fmla="*/ 62 w 74"/>
                <a:gd name="T71" fmla="*/ 36 h 51"/>
                <a:gd name="T72" fmla="*/ 66 w 74"/>
                <a:gd name="T73" fmla="*/ 31 h 51"/>
                <a:gd name="T74" fmla="*/ 62 w 74"/>
                <a:gd name="T75" fmla="*/ 24 h 51"/>
                <a:gd name="T76" fmla="*/ 53 w 74"/>
                <a:gd name="T77" fmla="*/ 21 h 51"/>
                <a:gd name="T78" fmla="*/ 41 w 74"/>
                <a:gd name="T79" fmla="*/ 21 h 51"/>
                <a:gd name="T80" fmla="*/ 32 w 74"/>
                <a:gd name="T81" fmla="*/ 26 h 51"/>
                <a:gd name="T82" fmla="*/ 32 w 74"/>
                <a:gd name="T83" fmla="*/ 30 h 51"/>
                <a:gd name="T84" fmla="*/ 38 w 74"/>
                <a:gd name="T85" fmla="*/ 32 h 51"/>
                <a:gd name="T86" fmla="*/ 49 w 74"/>
                <a:gd name="T87"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51">
                  <a:moveTo>
                    <a:pt x="49" y="31"/>
                  </a:moveTo>
                  <a:lnTo>
                    <a:pt x="53" y="31"/>
                  </a:lnTo>
                  <a:lnTo>
                    <a:pt x="51" y="33"/>
                  </a:lnTo>
                  <a:lnTo>
                    <a:pt x="43" y="36"/>
                  </a:lnTo>
                  <a:lnTo>
                    <a:pt x="32" y="36"/>
                  </a:lnTo>
                  <a:lnTo>
                    <a:pt x="26" y="31"/>
                  </a:lnTo>
                  <a:lnTo>
                    <a:pt x="28" y="24"/>
                  </a:lnTo>
                  <a:lnTo>
                    <a:pt x="43" y="16"/>
                  </a:lnTo>
                  <a:lnTo>
                    <a:pt x="60" y="15"/>
                  </a:lnTo>
                  <a:lnTo>
                    <a:pt x="70" y="20"/>
                  </a:lnTo>
                  <a:lnTo>
                    <a:pt x="74" y="30"/>
                  </a:lnTo>
                  <a:lnTo>
                    <a:pt x="68" y="38"/>
                  </a:lnTo>
                  <a:lnTo>
                    <a:pt x="53" y="46"/>
                  </a:lnTo>
                  <a:lnTo>
                    <a:pt x="36" y="51"/>
                  </a:lnTo>
                  <a:lnTo>
                    <a:pt x="21" y="51"/>
                  </a:lnTo>
                  <a:lnTo>
                    <a:pt x="9" y="48"/>
                  </a:lnTo>
                  <a:lnTo>
                    <a:pt x="5" y="44"/>
                  </a:lnTo>
                  <a:lnTo>
                    <a:pt x="2" y="42"/>
                  </a:lnTo>
                  <a:lnTo>
                    <a:pt x="0" y="34"/>
                  </a:lnTo>
                  <a:lnTo>
                    <a:pt x="2" y="25"/>
                  </a:lnTo>
                  <a:lnTo>
                    <a:pt x="15" y="12"/>
                  </a:lnTo>
                  <a:lnTo>
                    <a:pt x="34" y="2"/>
                  </a:lnTo>
                  <a:lnTo>
                    <a:pt x="51" y="0"/>
                  </a:lnTo>
                  <a:lnTo>
                    <a:pt x="57" y="1"/>
                  </a:lnTo>
                  <a:lnTo>
                    <a:pt x="53" y="1"/>
                  </a:lnTo>
                  <a:lnTo>
                    <a:pt x="40" y="3"/>
                  </a:lnTo>
                  <a:lnTo>
                    <a:pt x="28" y="7"/>
                  </a:lnTo>
                  <a:lnTo>
                    <a:pt x="19" y="14"/>
                  </a:lnTo>
                  <a:lnTo>
                    <a:pt x="9" y="24"/>
                  </a:lnTo>
                  <a:lnTo>
                    <a:pt x="7" y="33"/>
                  </a:lnTo>
                  <a:lnTo>
                    <a:pt x="9" y="39"/>
                  </a:lnTo>
                  <a:lnTo>
                    <a:pt x="15" y="44"/>
                  </a:lnTo>
                  <a:lnTo>
                    <a:pt x="32" y="48"/>
                  </a:lnTo>
                  <a:lnTo>
                    <a:pt x="43" y="45"/>
                  </a:lnTo>
                  <a:lnTo>
                    <a:pt x="55" y="42"/>
                  </a:lnTo>
                  <a:lnTo>
                    <a:pt x="62" y="36"/>
                  </a:lnTo>
                  <a:lnTo>
                    <a:pt x="66" y="31"/>
                  </a:lnTo>
                  <a:lnTo>
                    <a:pt x="62" y="24"/>
                  </a:lnTo>
                  <a:lnTo>
                    <a:pt x="53" y="21"/>
                  </a:lnTo>
                  <a:lnTo>
                    <a:pt x="41" y="21"/>
                  </a:lnTo>
                  <a:lnTo>
                    <a:pt x="32" y="26"/>
                  </a:lnTo>
                  <a:lnTo>
                    <a:pt x="32" y="30"/>
                  </a:lnTo>
                  <a:lnTo>
                    <a:pt x="38" y="32"/>
                  </a:lnTo>
                  <a:lnTo>
                    <a:pt x="49" y="31"/>
                  </a:lnTo>
                  <a:close/>
                </a:path>
              </a:pathLst>
            </a:custGeom>
            <a:solidFill>
              <a:srgbClr val="4F10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vi-VN"/>
            </a:p>
          </p:txBody>
        </p:sp>
      </p:grpSp>
      <p:sp>
        <p:nvSpPr>
          <p:cNvPr id="49426" name="AutoShape 274"/>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vi-VN"/>
          </a:p>
        </p:txBody>
      </p:sp>
      <p:sp>
        <p:nvSpPr>
          <p:cNvPr id="49428" name="Text Box 276"/>
          <p:cNvSpPr txBox="1">
            <a:spLocks noChangeArrowheads="1"/>
          </p:cNvSpPr>
          <p:nvPr/>
        </p:nvSpPr>
        <p:spPr bwMode="auto">
          <a:xfrm>
            <a:off x="1066800" y="4191000"/>
            <a:ext cx="7010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vi-VN" sz="3600">
              <a:solidFill>
                <a:srgbClr val="000099"/>
              </a:solidFill>
              <a:latin typeface="VNI-Times" pitchFamily="2" charset="0"/>
            </a:endParaRPr>
          </a:p>
        </p:txBody>
      </p:sp>
      <p:sp>
        <p:nvSpPr>
          <p:cNvPr id="49430" name="Text Box 278"/>
          <p:cNvSpPr txBox="1">
            <a:spLocks noChangeArrowheads="1"/>
          </p:cNvSpPr>
          <p:nvPr/>
        </p:nvSpPr>
        <p:spPr bwMode="auto">
          <a:xfrm>
            <a:off x="791369" y="1358363"/>
            <a:ext cx="83058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3600" dirty="0" err="1">
                <a:solidFill>
                  <a:srgbClr val="000099"/>
                </a:solidFill>
                <a:latin typeface="VNI-Times" pitchFamily="2" charset="0"/>
              </a:rPr>
              <a:t>Quan</a:t>
            </a:r>
            <a:r>
              <a:rPr lang="en-US" sz="3600" dirty="0">
                <a:solidFill>
                  <a:srgbClr val="000099"/>
                </a:solidFill>
                <a:latin typeface="VNI-Times" pitchFamily="2" charset="0"/>
              </a:rPr>
              <a:t> </a:t>
            </a:r>
            <a:r>
              <a:rPr lang="en-US" sz="3600" dirty="0" err="1">
                <a:solidFill>
                  <a:srgbClr val="000099"/>
                </a:solidFill>
                <a:latin typeface="VNI-Times" pitchFamily="2" charset="0"/>
              </a:rPr>
              <a:t>saùt</a:t>
            </a:r>
            <a:r>
              <a:rPr lang="en-US" sz="3600" dirty="0">
                <a:solidFill>
                  <a:srgbClr val="000099"/>
                </a:solidFill>
                <a:latin typeface="VNI-Times" pitchFamily="2" charset="0"/>
              </a:rPr>
              <a:t> </a:t>
            </a:r>
            <a:r>
              <a:rPr lang="en-US" sz="3600" dirty="0" err="1">
                <a:solidFill>
                  <a:srgbClr val="000099"/>
                </a:solidFill>
                <a:latin typeface="VNI-Times" pitchFamily="2" charset="0"/>
              </a:rPr>
              <a:t>tranh</a:t>
            </a:r>
            <a:r>
              <a:rPr lang="en-US" sz="3600" dirty="0">
                <a:solidFill>
                  <a:srgbClr val="000099"/>
                </a:solidFill>
                <a:latin typeface="VNI-Times" pitchFamily="2" charset="0"/>
              </a:rPr>
              <a:t>  </a:t>
            </a:r>
            <a:r>
              <a:rPr lang="en-US" sz="3600" dirty="0" err="1">
                <a:solidFill>
                  <a:srgbClr val="000099"/>
                </a:solidFill>
                <a:latin typeface="VNI-Times" pitchFamily="2" charset="0"/>
              </a:rPr>
              <a:t>vaø</a:t>
            </a:r>
            <a:r>
              <a:rPr lang="en-US" sz="3600" dirty="0">
                <a:solidFill>
                  <a:srgbClr val="000099"/>
                </a:solidFill>
                <a:latin typeface="VNI-Times" pitchFamily="2" charset="0"/>
              </a:rPr>
              <a:t> </a:t>
            </a:r>
            <a:r>
              <a:rPr lang="en-US" sz="3600" dirty="0" err="1">
                <a:solidFill>
                  <a:srgbClr val="000099"/>
                </a:solidFill>
                <a:latin typeface="VNI-Times" pitchFamily="2" charset="0"/>
              </a:rPr>
              <a:t>cho</a:t>
            </a:r>
            <a:r>
              <a:rPr lang="en-US" sz="3600" dirty="0">
                <a:solidFill>
                  <a:srgbClr val="000099"/>
                </a:solidFill>
                <a:latin typeface="VNI-Times" pitchFamily="2" charset="0"/>
              </a:rPr>
              <a:t> </a:t>
            </a:r>
            <a:r>
              <a:rPr lang="en-US" sz="3600" dirty="0" err="1">
                <a:solidFill>
                  <a:srgbClr val="000099"/>
                </a:solidFill>
                <a:latin typeface="VNI-Times" pitchFamily="2" charset="0"/>
              </a:rPr>
              <a:t>bieát</a:t>
            </a:r>
            <a:r>
              <a:rPr lang="en-US" sz="3200" dirty="0">
                <a:solidFill>
                  <a:srgbClr val="000099"/>
                </a:solidFill>
                <a:latin typeface="VNI-Times" pitchFamily="2" charset="0"/>
              </a:rPr>
              <a:t> </a:t>
            </a:r>
            <a:r>
              <a:rPr lang="en-US" sz="3200" dirty="0">
                <a:solidFill>
                  <a:srgbClr val="FF0066"/>
                </a:solidFill>
                <a:latin typeface="VNI-Times" pitchFamily="2" charset="0"/>
              </a:rPr>
              <a:t>:</a:t>
            </a:r>
            <a:r>
              <a:rPr lang="en-US" sz="3600" dirty="0" err="1">
                <a:solidFill>
                  <a:srgbClr val="000099"/>
                </a:solidFill>
                <a:latin typeface="VNI-Times" pitchFamily="2" charset="0"/>
              </a:rPr>
              <a:t>Em</a:t>
            </a:r>
            <a:r>
              <a:rPr lang="en-US" sz="3600" dirty="0">
                <a:solidFill>
                  <a:srgbClr val="000099"/>
                </a:solidFill>
                <a:latin typeface="VNI-Times" pitchFamily="2" charset="0"/>
              </a:rPr>
              <a:t> </a:t>
            </a:r>
            <a:r>
              <a:rPr lang="en-US" sz="3600" dirty="0" err="1">
                <a:solidFill>
                  <a:srgbClr val="000099"/>
                </a:solidFill>
                <a:latin typeface="VNI-Times" pitchFamily="2" charset="0"/>
              </a:rPr>
              <a:t>haõy</a:t>
            </a:r>
            <a:r>
              <a:rPr lang="en-US" sz="3600" dirty="0">
                <a:solidFill>
                  <a:srgbClr val="000099"/>
                </a:solidFill>
                <a:latin typeface="VNI-Times" pitchFamily="2" charset="0"/>
              </a:rPr>
              <a:t> </a:t>
            </a:r>
            <a:r>
              <a:rPr lang="en-US" sz="3600" dirty="0" err="1">
                <a:solidFill>
                  <a:srgbClr val="000099"/>
                </a:solidFill>
                <a:latin typeface="VNI-Times" pitchFamily="2" charset="0"/>
              </a:rPr>
              <a:t>neâu</a:t>
            </a:r>
            <a:r>
              <a:rPr lang="en-US" sz="3600" dirty="0">
                <a:solidFill>
                  <a:srgbClr val="000099"/>
                </a:solidFill>
                <a:latin typeface="VNI-Times" pitchFamily="2" charset="0"/>
              </a:rPr>
              <a:t> </a:t>
            </a:r>
            <a:r>
              <a:rPr lang="en-US" sz="3600" dirty="0" err="1">
                <a:solidFill>
                  <a:srgbClr val="000099"/>
                </a:solidFill>
                <a:latin typeface="VNI-Times" pitchFamily="2" charset="0"/>
              </a:rPr>
              <a:t>nhöõng</a:t>
            </a:r>
            <a:r>
              <a:rPr lang="en-US" sz="3600" dirty="0">
                <a:solidFill>
                  <a:srgbClr val="000099"/>
                </a:solidFill>
                <a:latin typeface="VNI-Times" pitchFamily="2" charset="0"/>
              </a:rPr>
              <a:t> </a:t>
            </a:r>
            <a:r>
              <a:rPr lang="en-US" sz="3600" dirty="0" err="1">
                <a:solidFill>
                  <a:srgbClr val="000099"/>
                </a:solidFill>
                <a:latin typeface="VNI-Times" pitchFamily="2" charset="0"/>
              </a:rPr>
              <a:t>bieän</a:t>
            </a:r>
            <a:r>
              <a:rPr lang="en-US" sz="3600" dirty="0">
                <a:solidFill>
                  <a:srgbClr val="000099"/>
                </a:solidFill>
                <a:latin typeface="VNI-Times" pitchFamily="2" charset="0"/>
              </a:rPr>
              <a:t> </a:t>
            </a:r>
            <a:r>
              <a:rPr lang="en-US" sz="3600" dirty="0" err="1">
                <a:solidFill>
                  <a:srgbClr val="000099"/>
                </a:solidFill>
                <a:latin typeface="VNI-Times" pitchFamily="2" charset="0"/>
              </a:rPr>
              <a:t>phaùp</a:t>
            </a:r>
            <a:r>
              <a:rPr lang="en-US" sz="3600" dirty="0">
                <a:solidFill>
                  <a:srgbClr val="000099"/>
                </a:solidFill>
                <a:latin typeface="VNI-Times" pitchFamily="2" charset="0"/>
              </a:rPr>
              <a:t> </a:t>
            </a:r>
            <a:r>
              <a:rPr lang="en-US" sz="3600" dirty="0" err="1">
                <a:solidFill>
                  <a:srgbClr val="000099"/>
                </a:solidFill>
                <a:latin typeface="VNI-Times" pitchFamily="2" charset="0"/>
              </a:rPr>
              <a:t>choáng</a:t>
            </a:r>
            <a:r>
              <a:rPr lang="en-US" sz="3600" dirty="0">
                <a:solidFill>
                  <a:srgbClr val="000099"/>
                </a:solidFill>
                <a:latin typeface="VNI-Times" pitchFamily="2" charset="0"/>
              </a:rPr>
              <a:t> </a:t>
            </a:r>
            <a:r>
              <a:rPr lang="en-US" sz="3600" dirty="0" err="1">
                <a:solidFill>
                  <a:srgbClr val="000099"/>
                </a:solidFill>
                <a:latin typeface="VNI-Times" pitchFamily="2" charset="0"/>
              </a:rPr>
              <a:t>tieáng</a:t>
            </a:r>
            <a:r>
              <a:rPr lang="en-US" sz="3600" dirty="0">
                <a:solidFill>
                  <a:srgbClr val="000099"/>
                </a:solidFill>
                <a:latin typeface="VNI-Times" pitchFamily="2" charset="0"/>
              </a:rPr>
              <a:t> </a:t>
            </a:r>
            <a:r>
              <a:rPr lang="en-US" sz="3600" dirty="0" err="1">
                <a:solidFill>
                  <a:srgbClr val="000099"/>
                </a:solidFill>
                <a:latin typeface="VNI-Times" pitchFamily="2" charset="0"/>
              </a:rPr>
              <a:t>oàn</a:t>
            </a:r>
            <a:r>
              <a:rPr lang="en-US" sz="3600" dirty="0">
                <a:solidFill>
                  <a:srgbClr val="000099"/>
                </a:solidFill>
                <a:latin typeface="VNI-Times" pitchFamily="2" charset="0"/>
              </a:rPr>
              <a:t>?</a:t>
            </a:r>
            <a:endParaRPr lang="en-US" sz="4000" dirty="0">
              <a:solidFill>
                <a:srgbClr val="000099"/>
              </a:solidFill>
              <a:latin typeface="VNI-Times" pitchFamily="2" charset="0"/>
            </a:endParaRPr>
          </a:p>
        </p:txBody>
      </p:sp>
      <p:pic>
        <p:nvPicPr>
          <p:cNvPr id="49431" name="Picture 12" descr="BOOKANI2"/>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3218" y="4246495"/>
            <a:ext cx="309721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1" name="Text Box 13"/>
          <p:cNvSpPr txBox="1">
            <a:spLocks noChangeArrowheads="1"/>
          </p:cNvSpPr>
          <p:nvPr/>
        </p:nvSpPr>
        <p:spPr bwMode="auto">
          <a:xfrm>
            <a:off x="3224212" y="3586274"/>
            <a:ext cx="23764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FF3300"/>
                </a:solidFill>
              </a:rPr>
              <a:t>SGK /  89</a:t>
            </a:r>
          </a:p>
        </p:txBody>
      </p:sp>
    </p:spTree>
    <p:extLst>
      <p:ext uri="{BB962C8B-B14F-4D97-AF65-F5344CB8AC3E}">
        <p14:creationId xmlns:p14="http://schemas.microsoft.com/office/powerpoint/2010/main" xmlns="" val="2091440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430">
                                            <p:txEl>
                                              <p:pRg st="0" end="0"/>
                                            </p:txEl>
                                          </p:spTgt>
                                        </p:tgtEl>
                                        <p:attrNameLst>
                                          <p:attrName>style.visibility</p:attrName>
                                        </p:attrNameLst>
                                      </p:cBhvr>
                                      <p:to>
                                        <p:strVal val="visible"/>
                                      </p:to>
                                    </p:set>
                                    <p:anim calcmode="discrete" valueType="clr">
                                      <p:cBhvr override="childStyle">
                                        <p:cTn id="7" dur="80"/>
                                        <p:tgtEl>
                                          <p:spTgt spid="494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43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43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7661">
                                            <p:txEl>
                                              <p:pRg st="0" end="0"/>
                                            </p:txEl>
                                          </p:spTgt>
                                        </p:tgtEl>
                                        <p:attrNameLst>
                                          <p:attrName>style.visibility</p:attrName>
                                        </p:attrNameLst>
                                      </p:cBhvr>
                                      <p:to>
                                        <p:strVal val="visible"/>
                                      </p:to>
                                    </p:set>
                                    <p:anim calcmode="discrete" valueType="clr">
                                      <p:cBhvr override="childStyle">
                                        <p:cTn id="14" dur="80"/>
                                        <p:tgtEl>
                                          <p:spTgt spid="276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6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2766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447800"/>
            <a:ext cx="4724400" cy="3581400"/>
          </a:xfrm>
          <a:prstGeom prst="rect">
            <a:avLst/>
          </a:prstGeom>
          <a:noFill/>
          <a:ln w="28575">
            <a:solidFill>
              <a:srgbClr val="663300"/>
            </a:solidFill>
            <a:miter lim="800000"/>
            <a:headEnd/>
            <a:tailEnd/>
          </a:ln>
          <a:extLst>
            <a:ext uri="{909E8E84-426E-40DD-AFC4-6F175D3DCCD1}">
              <a14:hiddenFill xmlns:a14="http://schemas.microsoft.com/office/drawing/2010/main" xmlns="">
                <a:solidFill>
                  <a:srgbClr val="FFFFFF"/>
                </a:solidFill>
              </a14:hiddenFill>
            </a:ext>
          </a:extLst>
        </p:spPr>
      </p:pic>
      <p:pic>
        <p:nvPicPr>
          <p:cNvPr id="5018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447800"/>
            <a:ext cx="4114800" cy="3581400"/>
          </a:xfrm>
          <a:prstGeom prst="rect">
            <a:avLst/>
          </a:prstGeom>
          <a:noFill/>
          <a:ln w="28575">
            <a:solidFill>
              <a:srgbClr val="663300"/>
            </a:solidFill>
            <a:miter lim="800000"/>
            <a:headEnd/>
            <a:tailEnd/>
          </a:ln>
          <a:extLst>
            <a:ext uri="{909E8E84-426E-40DD-AFC4-6F175D3DCCD1}">
              <a14:hiddenFill xmlns:a14="http://schemas.microsoft.com/office/drawing/2010/main" xmlns="">
                <a:solidFill>
                  <a:srgbClr val="FFFFFF"/>
                </a:solidFill>
              </a14:hiddenFill>
            </a:ext>
          </a:extLst>
        </p:spPr>
      </p:pic>
      <p:sp>
        <p:nvSpPr>
          <p:cNvPr id="50182" name="Text Box 6"/>
          <p:cNvSpPr txBox="1">
            <a:spLocks noChangeArrowheads="1"/>
          </p:cNvSpPr>
          <p:nvPr/>
        </p:nvSpPr>
        <p:spPr bwMode="auto">
          <a:xfrm>
            <a:off x="152400" y="152400"/>
            <a:ext cx="8763000"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3600">
                <a:solidFill>
                  <a:srgbClr val="FF0066"/>
                </a:solidFill>
                <a:latin typeface="VNI-Times" pitchFamily="2" charset="0"/>
              </a:rPr>
              <a:t>Em haõy neâu nhöõng bieän phaùp choáng tieáng oàn?</a:t>
            </a:r>
          </a:p>
          <a:p>
            <a:pPr>
              <a:spcBef>
                <a:spcPct val="50000"/>
              </a:spcBef>
            </a:pPr>
            <a:endParaRPr lang="en-US" sz="3600">
              <a:solidFill>
                <a:srgbClr val="FF0066"/>
              </a:solidFill>
              <a:latin typeface="VNI-Times" pitchFamily="2" charset="0"/>
            </a:endParaRPr>
          </a:p>
        </p:txBody>
      </p:sp>
      <p:sp>
        <p:nvSpPr>
          <p:cNvPr id="50183" name="Text Box 7"/>
          <p:cNvSpPr txBox="1">
            <a:spLocks noChangeArrowheads="1"/>
          </p:cNvSpPr>
          <p:nvPr/>
        </p:nvSpPr>
        <p:spPr bwMode="auto">
          <a:xfrm>
            <a:off x="1115616" y="5414665"/>
            <a:ext cx="91440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3600" dirty="0" smtClean="0">
                <a:solidFill>
                  <a:srgbClr val="FF0066"/>
                </a:solidFill>
                <a:latin typeface="VNI-Times" pitchFamily="2" charset="0"/>
              </a:rPr>
              <a:t> </a:t>
            </a:r>
            <a:r>
              <a:rPr lang="en-US" dirty="0" err="1">
                <a:solidFill>
                  <a:srgbClr val="000099"/>
                </a:solidFill>
                <a:latin typeface="VNI-Times" pitchFamily="2" charset="0"/>
              </a:rPr>
              <a:t>Caàn</a:t>
            </a:r>
            <a:r>
              <a:rPr lang="en-US" dirty="0">
                <a:solidFill>
                  <a:srgbClr val="000099"/>
                </a:solidFill>
                <a:latin typeface="VNI-Times" pitchFamily="2" charset="0"/>
              </a:rPr>
              <a:t> </a:t>
            </a:r>
            <a:r>
              <a:rPr lang="en-US" dirty="0" err="1">
                <a:solidFill>
                  <a:srgbClr val="000099"/>
                </a:solidFill>
                <a:latin typeface="VNI-Times" pitchFamily="2" charset="0"/>
              </a:rPr>
              <a:t>coù</a:t>
            </a:r>
            <a:r>
              <a:rPr lang="en-US" dirty="0">
                <a:solidFill>
                  <a:srgbClr val="000099"/>
                </a:solidFill>
                <a:latin typeface="VNI-Times" pitchFamily="2" charset="0"/>
              </a:rPr>
              <a:t> </a:t>
            </a:r>
            <a:r>
              <a:rPr lang="en-US" dirty="0" err="1">
                <a:solidFill>
                  <a:srgbClr val="000099"/>
                </a:solidFill>
                <a:latin typeface="VNI-Times" pitchFamily="2" charset="0"/>
              </a:rPr>
              <a:t>nhöõng</a:t>
            </a:r>
            <a:r>
              <a:rPr lang="en-US" dirty="0">
                <a:solidFill>
                  <a:srgbClr val="000099"/>
                </a:solidFill>
                <a:latin typeface="VNI-Times" pitchFamily="2" charset="0"/>
              </a:rPr>
              <a:t> </a:t>
            </a:r>
            <a:r>
              <a:rPr lang="en-US" dirty="0" err="1">
                <a:solidFill>
                  <a:srgbClr val="000099"/>
                </a:solidFill>
                <a:latin typeface="VNI-Times" pitchFamily="2" charset="0"/>
              </a:rPr>
              <a:t>quy</a:t>
            </a:r>
            <a:r>
              <a:rPr lang="en-US" dirty="0">
                <a:solidFill>
                  <a:srgbClr val="000099"/>
                </a:solidFill>
                <a:latin typeface="VNI-Times" pitchFamily="2" charset="0"/>
              </a:rPr>
              <a:t> </a:t>
            </a:r>
            <a:r>
              <a:rPr lang="en-US" dirty="0" err="1">
                <a:solidFill>
                  <a:srgbClr val="000099"/>
                </a:solidFill>
                <a:latin typeface="VNI-Times" pitchFamily="2" charset="0"/>
              </a:rPr>
              <a:t>ñònh</a:t>
            </a:r>
            <a:r>
              <a:rPr lang="en-US" dirty="0">
                <a:solidFill>
                  <a:srgbClr val="000099"/>
                </a:solidFill>
                <a:latin typeface="VNI-Times" pitchFamily="2" charset="0"/>
              </a:rPr>
              <a:t> </a:t>
            </a:r>
            <a:r>
              <a:rPr lang="en-US" dirty="0" err="1">
                <a:solidFill>
                  <a:srgbClr val="000099"/>
                </a:solidFill>
                <a:latin typeface="VNI-Times" pitchFamily="2" charset="0"/>
              </a:rPr>
              <a:t>chung</a:t>
            </a:r>
            <a:r>
              <a:rPr lang="en-US" dirty="0">
                <a:solidFill>
                  <a:srgbClr val="000099"/>
                </a:solidFill>
                <a:latin typeface="VNI-Times" pitchFamily="2" charset="0"/>
              </a:rPr>
              <a:t> </a:t>
            </a:r>
            <a:r>
              <a:rPr lang="en-US" dirty="0" err="1">
                <a:solidFill>
                  <a:srgbClr val="000099"/>
                </a:solidFill>
                <a:latin typeface="VNI-Times" pitchFamily="2" charset="0"/>
              </a:rPr>
              <a:t>veà</a:t>
            </a:r>
            <a:r>
              <a:rPr lang="en-US" dirty="0">
                <a:solidFill>
                  <a:srgbClr val="000099"/>
                </a:solidFill>
                <a:latin typeface="VNI-Times" pitchFamily="2" charset="0"/>
              </a:rPr>
              <a:t> </a:t>
            </a:r>
            <a:r>
              <a:rPr lang="en-US" dirty="0" err="1">
                <a:solidFill>
                  <a:srgbClr val="000099"/>
                </a:solidFill>
                <a:latin typeface="VNI-Times" pitchFamily="2" charset="0"/>
              </a:rPr>
              <a:t>khoâng</a:t>
            </a:r>
            <a:r>
              <a:rPr lang="en-US" dirty="0">
                <a:solidFill>
                  <a:srgbClr val="000099"/>
                </a:solidFill>
                <a:latin typeface="VNI-Times" pitchFamily="2" charset="0"/>
              </a:rPr>
              <a:t> </a:t>
            </a:r>
            <a:r>
              <a:rPr lang="en-US" dirty="0" err="1">
                <a:solidFill>
                  <a:srgbClr val="000099"/>
                </a:solidFill>
                <a:latin typeface="VNI-Times" pitchFamily="2" charset="0"/>
              </a:rPr>
              <a:t>gaây</a:t>
            </a:r>
            <a:r>
              <a:rPr lang="en-US" dirty="0">
                <a:solidFill>
                  <a:srgbClr val="000099"/>
                </a:solidFill>
                <a:latin typeface="VNI-Times" pitchFamily="2" charset="0"/>
              </a:rPr>
              <a:t> </a:t>
            </a:r>
            <a:r>
              <a:rPr lang="en-US" dirty="0" err="1">
                <a:solidFill>
                  <a:srgbClr val="000099"/>
                </a:solidFill>
                <a:latin typeface="VNI-Times" pitchFamily="2" charset="0"/>
              </a:rPr>
              <a:t>oàn</a:t>
            </a:r>
            <a:r>
              <a:rPr lang="en-US" dirty="0">
                <a:solidFill>
                  <a:srgbClr val="000099"/>
                </a:solidFill>
                <a:latin typeface="VNI-Times" pitchFamily="2" charset="0"/>
              </a:rPr>
              <a:t> </a:t>
            </a:r>
            <a:r>
              <a:rPr lang="en-US" dirty="0" err="1">
                <a:solidFill>
                  <a:srgbClr val="000099"/>
                </a:solidFill>
                <a:latin typeface="VNI-Times" pitchFamily="2" charset="0"/>
              </a:rPr>
              <a:t>ôû</a:t>
            </a:r>
            <a:r>
              <a:rPr lang="en-US" dirty="0">
                <a:solidFill>
                  <a:srgbClr val="000099"/>
                </a:solidFill>
                <a:latin typeface="VNI-Times" pitchFamily="2" charset="0"/>
              </a:rPr>
              <a:t> </a:t>
            </a:r>
            <a:r>
              <a:rPr lang="en-US" dirty="0" err="1">
                <a:solidFill>
                  <a:srgbClr val="000099"/>
                </a:solidFill>
                <a:latin typeface="VNI-Times" pitchFamily="2" charset="0"/>
              </a:rPr>
              <a:t>nôi</a:t>
            </a:r>
            <a:r>
              <a:rPr lang="en-US" dirty="0">
                <a:solidFill>
                  <a:srgbClr val="000099"/>
                </a:solidFill>
                <a:latin typeface="VNI-Times" pitchFamily="2" charset="0"/>
              </a:rPr>
              <a:t> </a:t>
            </a:r>
            <a:r>
              <a:rPr lang="en-US" dirty="0" err="1">
                <a:solidFill>
                  <a:srgbClr val="000099"/>
                </a:solidFill>
                <a:latin typeface="VNI-Times" pitchFamily="2" charset="0"/>
              </a:rPr>
              <a:t>coâng</a:t>
            </a:r>
            <a:r>
              <a:rPr lang="en-US" dirty="0">
                <a:solidFill>
                  <a:srgbClr val="000099"/>
                </a:solidFill>
                <a:latin typeface="VNI-Times" pitchFamily="2" charset="0"/>
              </a:rPr>
              <a:t> </a:t>
            </a:r>
            <a:r>
              <a:rPr lang="en-US" dirty="0" err="1">
                <a:solidFill>
                  <a:srgbClr val="000099"/>
                </a:solidFill>
                <a:latin typeface="VNI-Times" pitchFamily="2" charset="0"/>
              </a:rPr>
              <a:t>coäng</a:t>
            </a:r>
            <a:r>
              <a:rPr lang="en-US" dirty="0">
                <a:solidFill>
                  <a:srgbClr val="000099"/>
                </a:solidFill>
                <a:latin typeface="VNI-Times" pitchFamily="2" charset="0"/>
              </a:rPr>
              <a:t>.</a:t>
            </a:r>
            <a:br>
              <a:rPr lang="en-US" dirty="0">
                <a:solidFill>
                  <a:srgbClr val="000099"/>
                </a:solidFill>
                <a:latin typeface="VNI-Times" pitchFamily="2" charset="0"/>
              </a:rPr>
            </a:br>
            <a:r>
              <a:rPr lang="en-US" dirty="0">
                <a:solidFill>
                  <a:srgbClr val="FF0066"/>
                </a:solidFill>
                <a:latin typeface="VNI-Times" pitchFamily="2" charset="0"/>
              </a:rPr>
              <a:t> </a:t>
            </a:r>
            <a:r>
              <a:rPr lang="en-US" dirty="0" smtClean="0">
                <a:solidFill>
                  <a:srgbClr val="000099"/>
                </a:solidFill>
                <a:latin typeface="VNI-Times" pitchFamily="2" charset="0"/>
              </a:rPr>
              <a:t> </a:t>
            </a:r>
            <a:r>
              <a:rPr lang="en-US" dirty="0" err="1">
                <a:solidFill>
                  <a:srgbClr val="000099"/>
                </a:solidFill>
                <a:latin typeface="VNI-Times" pitchFamily="2" charset="0"/>
              </a:rPr>
              <a:t>Söû</a:t>
            </a:r>
            <a:r>
              <a:rPr lang="en-US" dirty="0">
                <a:solidFill>
                  <a:srgbClr val="000099"/>
                </a:solidFill>
                <a:latin typeface="VNI-Times" pitchFamily="2" charset="0"/>
              </a:rPr>
              <a:t> </a:t>
            </a:r>
            <a:r>
              <a:rPr lang="en-US" dirty="0" err="1">
                <a:solidFill>
                  <a:srgbClr val="000099"/>
                </a:solidFill>
                <a:latin typeface="VNI-Times" pitchFamily="2" charset="0"/>
              </a:rPr>
              <a:t>duïng</a:t>
            </a:r>
            <a:r>
              <a:rPr lang="en-US" dirty="0">
                <a:solidFill>
                  <a:srgbClr val="000099"/>
                </a:solidFill>
                <a:latin typeface="VNI-Times" pitchFamily="2" charset="0"/>
              </a:rPr>
              <a:t> </a:t>
            </a:r>
            <a:r>
              <a:rPr lang="en-US" dirty="0" err="1">
                <a:solidFill>
                  <a:srgbClr val="000099"/>
                </a:solidFill>
                <a:latin typeface="VNI-Times" pitchFamily="2" charset="0"/>
              </a:rPr>
              <a:t>caùc</a:t>
            </a:r>
            <a:r>
              <a:rPr lang="en-US" dirty="0">
                <a:solidFill>
                  <a:srgbClr val="000099"/>
                </a:solidFill>
                <a:latin typeface="VNI-Times" pitchFamily="2" charset="0"/>
              </a:rPr>
              <a:t> </a:t>
            </a:r>
            <a:r>
              <a:rPr lang="en-US" dirty="0" err="1">
                <a:solidFill>
                  <a:srgbClr val="000099"/>
                </a:solidFill>
                <a:latin typeface="VNI-Times" pitchFamily="2" charset="0"/>
              </a:rPr>
              <a:t>vaät</a:t>
            </a:r>
            <a:r>
              <a:rPr lang="en-US" dirty="0">
                <a:solidFill>
                  <a:srgbClr val="000099"/>
                </a:solidFill>
                <a:latin typeface="VNI-Times" pitchFamily="2" charset="0"/>
              </a:rPr>
              <a:t> </a:t>
            </a:r>
            <a:r>
              <a:rPr lang="en-US" dirty="0" err="1">
                <a:solidFill>
                  <a:srgbClr val="000099"/>
                </a:solidFill>
                <a:latin typeface="VNI-Times" pitchFamily="2" charset="0"/>
              </a:rPr>
              <a:t>ngaên</a:t>
            </a:r>
            <a:r>
              <a:rPr lang="en-US" dirty="0">
                <a:solidFill>
                  <a:srgbClr val="000099"/>
                </a:solidFill>
                <a:latin typeface="VNI-Times" pitchFamily="2" charset="0"/>
              </a:rPr>
              <a:t> </a:t>
            </a:r>
            <a:r>
              <a:rPr lang="en-US" dirty="0" err="1">
                <a:solidFill>
                  <a:srgbClr val="000099"/>
                </a:solidFill>
                <a:latin typeface="VNI-Times" pitchFamily="2" charset="0"/>
              </a:rPr>
              <a:t>caùch</a:t>
            </a:r>
            <a:r>
              <a:rPr lang="en-US" dirty="0">
                <a:solidFill>
                  <a:srgbClr val="000099"/>
                </a:solidFill>
                <a:latin typeface="VNI-Times" pitchFamily="2" charset="0"/>
              </a:rPr>
              <a:t> </a:t>
            </a:r>
            <a:r>
              <a:rPr lang="en-US" dirty="0" err="1">
                <a:solidFill>
                  <a:srgbClr val="000099"/>
                </a:solidFill>
                <a:latin typeface="VNI-Times" pitchFamily="2" charset="0"/>
              </a:rPr>
              <a:t>laøm</a:t>
            </a:r>
            <a:r>
              <a:rPr lang="en-US" dirty="0">
                <a:solidFill>
                  <a:srgbClr val="000099"/>
                </a:solidFill>
                <a:latin typeface="VNI-Times" pitchFamily="2" charset="0"/>
              </a:rPr>
              <a:t> </a:t>
            </a:r>
            <a:r>
              <a:rPr lang="en-US" dirty="0" err="1">
                <a:solidFill>
                  <a:srgbClr val="000099"/>
                </a:solidFill>
                <a:latin typeface="VNI-Times" pitchFamily="2" charset="0"/>
              </a:rPr>
              <a:t>giaûm</a:t>
            </a:r>
            <a:r>
              <a:rPr lang="en-US" dirty="0">
                <a:solidFill>
                  <a:srgbClr val="000099"/>
                </a:solidFill>
                <a:latin typeface="VNI-Times" pitchFamily="2" charset="0"/>
              </a:rPr>
              <a:t> </a:t>
            </a:r>
            <a:r>
              <a:rPr lang="en-US" dirty="0" err="1">
                <a:solidFill>
                  <a:srgbClr val="000099"/>
                </a:solidFill>
                <a:latin typeface="VNI-Times" pitchFamily="2" charset="0"/>
              </a:rPr>
              <a:t>tieáng</a:t>
            </a:r>
            <a:r>
              <a:rPr lang="en-US" dirty="0">
                <a:solidFill>
                  <a:srgbClr val="000099"/>
                </a:solidFill>
                <a:latin typeface="VNI-Times" pitchFamily="2" charset="0"/>
              </a:rPr>
              <a:t> </a:t>
            </a:r>
            <a:r>
              <a:rPr lang="en-US" dirty="0" err="1">
                <a:solidFill>
                  <a:srgbClr val="000099"/>
                </a:solidFill>
                <a:latin typeface="VNI-Times" pitchFamily="2" charset="0"/>
              </a:rPr>
              <a:t>oàn</a:t>
            </a:r>
            <a:r>
              <a:rPr lang="en-US" dirty="0">
                <a:solidFill>
                  <a:srgbClr val="000099"/>
                </a:solidFill>
                <a:latin typeface="VNI-Times" pitchFamily="2" charset="0"/>
              </a:rPr>
              <a:t> </a:t>
            </a:r>
            <a:r>
              <a:rPr lang="en-US" dirty="0" err="1">
                <a:solidFill>
                  <a:srgbClr val="000099"/>
                </a:solidFill>
                <a:latin typeface="VNI-Times" pitchFamily="2" charset="0"/>
              </a:rPr>
              <a:t>truyeàn</a:t>
            </a:r>
            <a:r>
              <a:rPr lang="en-US" dirty="0">
                <a:solidFill>
                  <a:srgbClr val="000099"/>
                </a:solidFill>
                <a:latin typeface="VNI-Times" pitchFamily="2" charset="0"/>
              </a:rPr>
              <a:t> </a:t>
            </a:r>
            <a:r>
              <a:rPr lang="en-US" dirty="0" err="1">
                <a:solidFill>
                  <a:srgbClr val="000099"/>
                </a:solidFill>
                <a:latin typeface="VNI-Times" pitchFamily="2" charset="0"/>
              </a:rPr>
              <a:t>ñeán</a:t>
            </a:r>
            <a:r>
              <a:rPr lang="en-US" dirty="0">
                <a:solidFill>
                  <a:srgbClr val="000099"/>
                </a:solidFill>
                <a:latin typeface="VNI-Times" pitchFamily="2" charset="0"/>
              </a:rPr>
              <a:t> tai.</a:t>
            </a:r>
          </a:p>
        </p:txBody>
      </p:sp>
    </p:spTree>
    <p:extLst>
      <p:ext uri="{BB962C8B-B14F-4D97-AF65-F5344CB8AC3E}">
        <p14:creationId xmlns:p14="http://schemas.microsoft.com/office/powerpoint/2010/main" xmlns="" val="2719781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0183">
                                            <p:txEl>
                                              <p:pRg st="0" end="0"/>
                                            </p:txEl>
                                          </p:spTgt>
                                        </p:tgtEl>
                                        <p:attrNameLst>
                                          <p:attrName>style.visibility</p:attrName>
                                        </p:attrNameLst>
                                      </p:cBhvr>
                                      <p:to>
                                        <p:strVal val="visible"/>
                                      </p:to>
                                    </p:set>
                                    <p:anim calcmode="discrete" valueType="clr">
                                      <p:cBhvr override="childStyle">
                                        <p:cTn id="7" dur="80"/>
                                        <p:tgtEl>
                                          <p:spTgt spid="501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018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578</Words>
  <Application>Microsoft Office PowerPoint</Application>
  <PresentationFormat>On-screen Show (4:3)</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Ghi nhôù:</vt:lpstr>
      <vt:lpstr>Slide 11</vt:lpstr>
      <vt:lpstr>Slide 12</vt:lpstr>
      <vt:lpstr>Slide 13</vt:lpstr>
      <vt:lpstr>Slide 14</vt:lpstr>
      <vt:lpstr>Cuûng coá</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cp:revision>
  <dcterms:created xsi:type="dcterms:W3CDTF">2016-01-22T13:17:37Z</dcterms:created>
  <dcterms:modified xsi:type="dcterms:W3CDTF">2017-01-23T15:30:59Z</dcterms:modified>
</cp:coreProperties>
</file>